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73" r:id="rId13"/>
    <p:sldId id="274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4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18T02:07:55.0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11660 17297 695 0,'-2'0'0'0,"-1"-1"55"0,-2-4-55 16,5 5 55-16,-4-4-55 0,4 4 47 15,2-5-47-15,0 2 47 0,-1-1-47 0,3-1 23 16,-4 0-23-16,0 1 24 0,0 1-24 15,0 0 23-15,0 1-23 0,0 2 24 0,0 0-24 0,0 0 49 16,0 0-49-16,0 0 49 0,0 0-49 0,0 0 34 0,-5-2-34 0,1 2 35 16,1-1-35-16,3 1 34 15,0 0-34-15,-9 1 35 0,-5 1-35 0,14-2 33 0,0 0-33 0,-18 3 33 16,-2 2-33-16,20-5 7 0,0 0-7 0,-21 6 8 16,0 0-8-16,21-6 19 0,0 0-19 0,-25 7 20 15,4 0-20-15,21-7 22 0,0 0-22 0,-22 7 23 16,1 0-23-16,0-2 22 0,4 0-22 15,4-1 23-15,8-3-23 16,5-1 15-16,0 0-15 0,-16 12 16 0,-4 7-16 16,20-19 18-16,0 0-18 0,-21 22 19 0,0 6-19 0,21-28 33 0,0 0-33 0,-19 32 34 0,1 8-34 15,18-40 1-15,0 0-1 0,-12 39 2 16,0 2-2-16,0 0 13 0,3 1-13 0,4-12 14 0,-2-4-14 16,7-26 24-16,0 0-24 0,-4 45 25 15,4 9-25-15,0-54 30 0,0 0-30 0,-2 62 30 16,2 8-30-16,2 11 13 0,2 8-13 0,-1-29 13 15,1-17-13-15,-4-43 36 0,0 0-36 0,0 73 37 0,0 15-37 0,5-18 29 16,-2-5-29-16,-3-34 29 0,-3-26-29 0,3 5 32 16,0-6-32-16,0 8 33 0,0 3-33 15,0 4 32-15,-4 3-32 0,4-11 32 0,0-8-32 0,0 2 13 16,0-3-13-16,0-2 14 0,-1 3-14 0,1-3-41 16,-4 4 41-16,4-4-41 0,0 0 41 0,0 0-116 15,0 0 116-15,-16-16-115 0,-10-11 115 0,26 27-114 0,0 0 114 16,-26-38-114-16,-9-11 114 15,-24-39-1026-15</inkml:trace>
  <inkml:trace contextRef="#ctx0" brushRef="#br0" timeOffset="373.774">10888 17811 975 0,'0'0'0'0,"0"0"107"0,0 0-107 0,0 0 108 16,0 0-108-16,0 0 44 0,0 0-44 0,0 0 44 0,0 0-44 16,0 0 9-16,0 0-9 0,0 0 10 0,4-1-10 0,-4 1 12 15,0 0-12-15,7-4 13 0,1 1-13 0,-8 3 11 16,0 0-11-16,11-4 11 0,4 1-11 0,-15 3 17 15,0 0-17-15,25-2 17 0,3 2-17 0,-28 0 25 16,0 0-25-16,28 0 26 0,-2 2-26 0,-26-2 6 16,0 0-6-16,24 2 7 0,-3 1-7 0,-21-3 17 15,0 0-17-15,17 2 17 0,-8 0-17 0,-9-2 23 16,0 0-23-16,9 1 24 0,-4-1-24 0,2 2-5 16,-5 0 5-16,1-1-5 0,1-1 5 0,1 2-82 0,0 0 82 15,2-4-82-15,2-1 82 16,0 1-175-16,3-1 175 0,-3 1-174 0,-4-2 174 0,-5 4-163 0,0 0 163 15,8-1-163-15,1-1 163 0,10-1-405 0</inkml:trace>
  <inkml:trace contextRef="#ctx0" brushRef="#br0" timeOffset="920.146">11634 17222 695 0,'0'0'0'0,"0"0"77"16,0 0-77-16,0 0 78 0,0 0-78 0,0 0 52 15,0 0-52-15,0 0 52 0,0 0-52 0,0 0 36 16,0 0-36-16,0 0 36 0,0 0-36 0,0 0 7 16,0 0-7-16,0 0 7 0,0 0-7 0,0 0 35 15,0 0-35-15,0 0 35 0,0 0-35 0,0 0 40 0,0 0-40 16,0 0 41-16,0 0-41 0,0 0 39 15,0 0-39-15,0 0 40 0,0 0-40 0,0 0 26 0,-4 4-26 16,3-1 26-16,1 0-26 0,0-3 35 0,0 0-35 0,-4 11 36 16,1 2-36-16,-1 4 37 0,-1 2-37 15,3-2 37-15,0 1-37 0,2-18 15 16,0 0-15-16,0 24 15 0,0 3-15 16,0-27 37-16,0 0-37 0,0 33 37 0,0 4-37 0,0-37 2 0,0 0-2 0,0 36 2 15,0-2-2-15,0-34 8 0,0 0-8 0,0 30 8 16,0-6-8-16,0-2-4 0,-1-3 4 15,1-7-4-15,0-7 4 0,0-5-90 0,0 0 90 0,1 7-89 16,6-2 89-16,-7-5-194 0,0 0 194 0,9-2-193 16,3-3 193-16,-12 5-162 0,0 0 162 0,9-19-162 15,-4-10 162-15,11-19-420 0</inkml:trace>
  <inkml:trace contextRef="#ctx0" brushRef="#br0" timeOffset="1271.841">11799 17188 931 0,'0'0'0'0,"0"0"91"16,0 0-91-16,0 0 91 0,0 0-91 0,0 0 22 15,0 0-22-15,0 0 23 0,0 0-23 0,0 0 15 0,0 0-15 16,0 0 16-16,0 0-16 0,0 0 26 15,0 0-26-15,0 0 26 0,0 0-26 0,0 0 50 0,0 0-50 16,0 0 51-16,0 0-51 0,0 0 35 0,0 0-35 16,0 0 36-16,-3 3-36 0,1 1 47 0,2 1-47 0,-3 5 47 15,-3 4-47-15,3 5 28 0,-4 5-28 16,2 6 28-16,-1 6-28 0,6-36 26 0,0 0-26 0,-8 42 26 16,4 2-26-16,4-44 34 0,0 0-34 0,-7 43 34 15,6-2-34-15,1-41-1 0,0 0 1 0,-6 33 0 16,5-6 0-16,1-27-68 0,0 0 68 0,-2 24-67 15,2-5 67-15,0-19-110 0,0 0 110 0,-4 12-109 16,-1-5 109-16,-4 12-909 0</inkml:trace>
  <inkml:trace contextRef="#ctx0" brushRef="#br0" timeOffset="1831.098">12369 17243 740 0,'0'0'0'0,"0"0"3"0,0 0-3 0,0 0 3 15,-5-4-3-15,5 4-15 0,0 0 15 0,0 0-14 16,-4-1 14-16,4 1-15 0,0 0 15 0,-1 1-15 16,-3 1 15-16,4-2 32 0,0 0-32 0,-16 10 33 15,-6 7-33-15,-3 2 49 0,-1 5-49 0,9-7 50 16,3-5-50-16,14-12 39 0,0 0-39 0,-23 29 39 16,-5 9-39-16,28-38 32 0,0 0-32 0,-29 45 32 0,-8 6-32 15,37-51 7-15,0 0-7 0,-35 55 8 16,-3 3-8-16,38-58 11 0,0 0-11 0,-44 91 11 0,-1 20-11 15,45-111 24-15,0 0-24 0,-29 101 25 0,4 0-25 16,25-101 19-16,0 0-19 0,-14 95 20 0,11-8-20 0,3-87 4 16,0 0-4-16,7 84 5 0,10-5-5 0,-17-79-1 15,0 0 1-15,21 63-1 0,5-13 1 16,-26-50-103-16,0 0 103 16,30 38-102-16,1-13 102 0,-31-25-174 0,0 0 174 0,23 14-174 0,-6-14 174 0,23 14-326 15</inkml:trace>
  <inkml:trace contextRef="#ctx0" brushRef="#br0" timeOffset="2296.828">12127 17736 919 0,'0'0'0'0,"-2"3"45"0,-1 3-45 0,3-6 46 16,0 0-46-16,0 0-4 0,5 0 4 0,-5 0-4 15,7-2 4-15,-7 2-20 0,0-5 20 0,0 5-19 16,0-5 19-16,0 5 22 0,0 0-22 0,0 0 23 16,0 0-23-16,0 0 85 0,0 0-85 0,0 0 86 15,0 0-86-15,0 0 72 0,0 0-72 0,0 0 72 16,0 0-72-16,0 0 54 0,0 0-54 0,0 0 54 0,0 0-54 15,0 0 28-15,0 0-28 0,0 0 28 0,0 0-28 16,0 0 9-16,0 0-9 0,0 0 10 0,0 0-10 0,0 0 10 16,3 3-10-16,3-1 11 0,-5-2-11 15,3 1 3-15,3 1-3 0,-2 0 4 0,-2 1-4 16,6 2 12-16,3 4-12 0,6 1 12 0,-1 4-12 0,-17-14 3 16,0 0-3-16,25 24 4 0,9 9-4 0,-34-33 12 15,0 0-12-15,39 37 12 0,8 6-12 0,-47-43 1 16,0 0-1-16,47 41 1 0,3 2-1 0,-8-5-2 15,-4-6 2-15,-11-8-1 0,-6-8 1 0,-6 1 0 16,3 0 0-16,-6-7 0 0,2-3 0 0,-2 5-53 0,-3 0 53 16,-1-7-53-16,-4-5 53 0,-4 0-145 0,0 0 145 15,9-2-145-15,-1-4 145 0,6-3-798 0</inkml:trace>
  <inkml:trace contextRef="#ctx0" brushRef="#br0" timeOffset="2643.096">12670 17661 1009 0,'0'0'0'16,"0"3"71"-16,-1 2-71 0,1-5 72 0,-4 4-72 15,4-4 3-15,-3 1-3 0,3-1 3 0,0 0-3 16,0 0-2-16,-2 4 2 0,-5-1-2 0,2 2 2 0,-9 6-25 16,-2 4 25-16,-1 4-24 0,-2 1 24 0,19-20 0 15,0 0 0-15,-28 38 1 0,-5 10-1 0,33-48 13 16,0 0-13-16,-35 51 13 0,-4 6-13 0,39-57 27 16,0 0-27-16,-33 53 27 0,4-1-27 0,29-52 13 15,0 0-13-15,-30 51 14 16,4 0-14-16,26-51-1 15,0 0 1-15,-21 47 0 0,5-3 0 0,16-44-104 0,0 0 104 16,-12 34-104-16,3-6 104 0,9-28-158 0,0 0 158 0,-1 15-158 0,2-11 158 0,-1 14-417 16</inkml:trace>
  <inkml:trace contextRef="#ctx0" brushRef="#br0" timeOffset="3076.882">12728 17481 684 0,'0'0'0'0,"0"0"182"0,0 0-182 0,0 0 183 0,0 0-183 16,0 0 91-16,0 0-91 0,0 0 91 0,0 0-91 16,0 0 54-16,0 0-54 0,0 0 54 0,2 1-54 15,-2-1 6-15,0 0-6 0,7 4 6 16,1 3-6-16,-8-7 15 0,0 0-15 0,12 13 16 0,9 6-16 0,-21-19 14 16,0 0-14-16,27 26 15 0,-1 7-15 0,-26-33 33 15,0 0-33-15,29 37 34 0,4 6-34 0,-33-43 52 16,0 0-52-16,27 51 52 15,-3 9-52-15,-24-60 58 0,0 0-58 0,21 64 59 0,-4 4-59 0,-3 8 40 16,-2 4-40-16,-3-34 40 0,-9-20-40 0,0-26 12 0,0 0-12 16,0 46 13-16,-7 6-13 0,7-52 0 0,0 0 0 15,-9 48 1-15,-1 0-1 0,10-48-29 0,0 0 29 16,-9 37-29-16,1-7 29 0,8-30-72 0,0 0 72 0,-13 17-71 16,-4-10 71-16,-13 17-1126 0</inkml:trace>
  <inkml:trace contextRef="#ctx0" brushRef="#br0" timeOffset="3493.434">13221 17983 393 0,'0'0'0'0,"0"0"61"15,0 0-61-15,7-4 62 0,7-3-62 0,-14 7 67 16,0 0-67-16,14-3 68 0,1 0-68 16,-15 3 91-16,0 0-91 0,18-2 91 0,-2 0-91 0,-16 2 89 15,0 0-89-15,26 0 89 0,0 0-89 0,-26 0 128 16,0 0-128-16,33 4 128 0,5-1-128 0,-38-3 69 15,0 0-69-15,39 5 70 0,-1 0-70 0,-38-5 37 16,0 0-37-16,42 7 38 0,-2 2-38 0,-40-9 30 16,0 0-30-16,40 8 30 0,0-1-30 15,-40-7 2-15,0 0-2 0,36 5 3 0,-1-1-3 0,-35-4 0 0,0 0 0 16,26 3 1-16,-1-1-1 16,-25-2-28-16,0 0 28 0,19 2-28 0,-5-2 28 0,-14 0-106 0,0 0 106 15,10 1-105-15,-4 1 105 0,-6-2-171 0,0 0 171 0,-2-3-171 16,-7-6 171-16,-3-3-601 0</inkml:trace>
  <inkml:trace contextRef="#ctx0" brushRef="#br0" timeOffset="3790.427">13437 18171 572 0,'9'-5'0'16,"-1"-4"75"-16,6-1-75 0,-7 3 76 0,-2 2-76 15,-5 5 73-15,-8 5-73 0,4-3 74 0,3-2-74 16,1 0 56-16,-4 2-56 0,4-2 56 0,0 0-56 0,0 0 68 16,4 1-68-16,-1 1 69 0,2 0-69 0,-1 0 74 15,4 1-74-15,1-1 74 0,0-1-74 0,3 1 50 16,2 0-50-16,2 0 50 0,-2 1-50 0,-14-3 35 15,0 0-35-15,24 3 35 0,6 3-35 0,-30-6-9 16,0 0 9-16,34 1-8 0,8 1 8 0,-42-2-138 16,0 0 138-16,33-5-138 0,2-7 138 15,35-5-764-15</inkml:trace>
  <inkml:trace contextRef="#ctx0" brushRef="#br0" timeOffset="11030.44">14838 17133 169 0,'0'0'0'0,"0"0"71"15,0 0-71-15,0 0 71 0,-7 0-71 0,7 0 70 16,0 0-70-16,0 0 70 0,0 0-70 0,0 0 68 16,0 0-68-16,0 0 68 0,0 0-68 0,0 0 77 15,0 0-77-15,0 0 77 0,0 0-77 0,0 0 55 0,0 0-55 16,0 0 56-16,0 0-56 0,0 0 41 16,0 0-41-16,0 0 41 0,0 0-41 0,0 0 36 0,0 0-36 15,0 0 36-15,-6 2-36 0,6-2 14 0,0 0-14 16,-5 3 15-16,-7 1-15 0,12-4 12 0,0 0-12 15,-12 5 13-15,-2 2-13 0,14-7 9 16,0 0-9-16,-18 8 10 0,-3 1-10 0,21-9 8 0,0 0-8 0,-19 8 8 16,2 3-8-16,17-11 8 0,0 0-8 0,-19 10 8 15,3 0-8-15,16-10 3 0,0 0-3 0,-17 9 4 16,4-2-4-16,13-7 19 0,0 0-19 0,-12 8 20 16,0 2-20-16,12-10 13 0,0 0-13 0,-10 9 14 15,3-2-14-15,7-7 17 0,0 0-17 0,-6 5 17 16,1 0-17-16,5-5 25 15,0 0-25-15,-3 5 26 0,-1 0-26 0,4-5 2 0,0 0-2 0,-5 5 3 16,2 2-3-16,3-7 7 0,0 0-7 0,-7 12 7 16,0 5-7-16,3 1 14 0,-3-1-14 0,5-5 15 15,2-5-15-15,0-7 3 0,0 0-3 0,-3 20 4 0,-1 6-4 16,4-26 6-16,0 0-6 0,-1 29 7 0,1 5-7 16,0-34 0-16,0 0 0 0,5 34 1 15,2 1-1-15,-7-35-2 16,0 0 2-16,10 34-1 0,6-1 1 0,-16-33-31 0,0 0 31 0,17 32-31 0,4-1 31 0,-21-31-58 15,0 0 58-15,26 29-57 0,1 0 57 0,-27-29-166 16,0 0 166-16,26 26-166 0,2-2 166 0,-28-24-176 16,0 0 176-16,20 14-175 0,-6-9 175 15,23 14-253-15</inkml:trace>
  <inkml:trace contextRef="#ctx0" brushRef="#br0" timeOffset="11550.703">14754 17387 91 0,'0'0'0'0,"0"0"51"0,0 0-51 0,0 0 52 16,0 0-52-16,0 0 84 0,0 0-84 0,0 0 85 15,0-4-85-15,0 4 118 0,0 0-118 0,0 0 118 0,0-3-118 16,0 3 102-16,0 0-102 0,0 0 102 16,0 0-102-16,0 0 61 0,0 0-61 0,0 0 61 0,0 0-61 0,0 0 56 15,0 0-56-15,0 0 56 0,3 0-56 0,-3 0 44 16,0 0-44-16,4 0 44 0,-1 1-44 0,3 1 35 15,-1-2-35-15,2 2 35 0,-5-2-35 0,1 0 34 16,1 0-34-16,-1 0 34 0,2 0-34 0,-3 0 22 16,1 2-22-16,1-1 22 0,-1 1-22 0,-3-2 46 15,0 0-46-15,6 3 47 0,1 3-47 0,-7-6 39 16,0 0-39-16,10 10 40 0,6 4-40 0,-16-14 9 0,0 0-9 16,17 20 10-16,4 6-10 0,-21-26 22 0,0 0-22 15,26 27 22-15,0 4-22 0,-26-31 7 0,0 0-7 16,26 29 8-16,2-1-8 0,-28-28 9 0,0 0-9 0,21 22 9 15,0-3-9-15,-21-19-4 16,0 0 4-16,19 15-4 0,-3-3 4 0,-16-12-68 0,0 0 68 16,12 9-67-16,-3-2 67 0,-9-7-155 0,0 0 155 0,9 1-154 15,-8-4 154-15,10 1-744 0</inkml:trace>
  <inkml:trace contextRef="#ctx0" brushRef="#br0" timeOffset="11878.574">15066 17291 729 0,'0'0'0'0,"0"0"92"0,0 0-92 0,0 3 92 0,-2 2-92 0,2-5 51 16,0 0-51-16,-2 4 51 15,2-3-51-15,0-1 32 0,0 0-32 0,0 0 32 0,-5 2-32 0,5-2 20 16,0 0-20-16,-7 5 20 0,-5 2-20 0,12-7 39 16,0 0-39-16,-18 17 39 0,-4 9-39 0,22-26 22 15,0 0-22-15,-21 29 22 0,-3 7-22 0,24-36 11 16,0 0-11-16,-21 34 11 0,3 0-11 0,18-34 0 16,0 0 0-16,-14 30 0 0,4-3 0 0,10-27-37 15,0 0 37-15,-9 21-37 16,4-6 37-16,5-15-122 0,0 0 122 0,-4 14-121 0,3-4 121 15,1-10-159-15,0 0 159 0,1 5-159 0,3-3 159 0,1 5-372 0</inkml:trace>
  <inkml:trace contextRef="#ctx0" brushRef="#br0" timeOffset="12539.754">15266 16859 505 0,'0'0'0'0,"-5"2"90"0,1 1-90 0,-1 0 91 0,3-1-91 0,2-2 79 16,7 2-79-16,-7-2 79 0,2-2-79 0,-2 2 63 16,4-3-63-16,-4 3 64 0,0 0-64 0,0 0 55 15,0 0-55-15,0 0 56 0,0 0-56 0,0 0 38 16,0 0-38-16,0 0 39 0,0 0-39 0,0 0 1 16,3-2-1-16,1 0 2 0,1 1-2 0,-2-1 1 15,3 0-1-15,-1 2 1 0,-2 0-1 0,1 0 0 16,1 2 0-16,-2 0 0 0,3-2 0 0,1 1 0 15,-2-1 0-15,0 2 0 0,-1 0 0 0,-1-1 4 0,1 1-4 16,-4-2 5-16,1 5-5 0,3 0 3 16,-4 1-3-16,3 0 4 0,-3 3-4 0,0-9-2 15,0 0 2-15,-3 21-2 0,3 6 2 0,0-27-20 0,0 0 20 0,-5 29-20 16,1 5 20-16,4-34-16 0,0 0 16 0,-7 33-15 16,0-2 15-16,7-31-5 0,0 0 5 0,-7 27-5 15,2-1 5-15,5-26-4 0,0 0 4 16,-7 19-3-16,2-6 3 0,5-13 0 0,0 0 0 0,-4 12 1 15,1-3-1-15,3-9 3 0,0 0-3 0,-2 7 4 16,2-4-4-16,0-3 13 0,0 0-13 0,0 4 14 16,0-1-14-16,0-3 4 0,0 0-4 0,0 4 4 15,0-3-4-15,0-1 3 0,0 0-3 0,2 4 3 0,5-3-3 16,-7-1 5-16,0 0-5 0,8 2 5 16,5 0-5-16,-13-2 0 0,0 0 0 0,17 0 1 0,4-2-1 15,-21 2-1-15,0 0 1 0,21-2 0 16,5-1 0-16,-26 3-3 0,0 0 3 0,24-2-3 0,3-1 3 0,-27 3-21 15,0 0 21-15,17 0-21 0,-5 0 21 0,-12 0-60 16,0 0 60-16,12 3-60 0,-1 1 60 0,-11-4-104 16,0 0 104-16,9 7-103 0,-3 3 103 0,7 7-494 15</inkml:trace>
  <inkml:trace contextRef="#ctx0" brushRef="#br0" timeOffset="13061.074">15505 17447 359 0,'0'0'0'0,"0"0"28"0,0 0-28 0,7-4 28 15,-2-3-28-15,-5 7-1 0,0 0 1 0,3-3-1 0,1 1 1 16,-4 2 8-16,0 0-8 0,0 0 8 0,0 0-8 0,0 0 86 15,0 0-86-15,0 0 86 0,0 0-86 0,0 0 101 16,0 0-101-16,0 0 101 0,0 0-101 0,0 0 70 16,0 0-70-16,0 0 70 0,-4 2-70 0,4-2 48 15,0 0-48-15,0 0 48 0,4 3-48 0,-4-3 39 16,0 0-39-16,14 2 39 0,2 1-39 0,-16-3 39 16,0 0-39-16,29 4 39 0,15 1-39 0,-44-5 50 15,0 0-50-15,38 5 50 0,4-1-50 0,-42-4 12 0,0 0-12 16,43 3 12-16,1-1-12 0,-44-2 23 15,0 0-23-15,37 0 24 0,-4 0-24 0,-33 0 7 16,0 0-7-16,26 0 8 0,-5-2-8 0,-21 2 9 0,0 0-9 16,12 0 9-16,-2-2-9 0,-10 2-1 0,0 0 1 0,7 0-1 15,-3 0 1-15,-4 0-86 0,0 0 86 0,-4 0-86 16,-8 2 86-16,-4 0-838 0</inkml:trace>
  <inkml:trace contextRef="#ctx0" brushRef="#br0" timeOffset="13426.911">15696 17311 1278 0,'0'0'0'16,"0"0"-40"-16,7 0 40 0,-3 0-39 0,-1 2 39 15,3-2-46-15,-6 0 46 0,0 0-45 0,3 0 45 16,-3 0-18-16,0 0 18 0,0 0-18 0,0 0 18 16,0 0 2-16,0 0-2 0,0 0 2 0,0 0-2 0,0 0 45 15,0 0-45-15,0 0 45 0,0 0-45 0,0 0 41 16,0 0-41-16,0 0 41 0,-2 5-41 0,2-5 43 16,0 0-43-16,-1 14 43 0,1 8-43 0,0-22 10 15,0 0-10-15,-6 36 11 0,3 12-11 16,3-48 13-16,0 0-13 0,-4 48 13 0,-3 3-13 15,7-51 4-15,0 0-4 0,-5 48 4 0,0-3-4 0,5-45 6 0,0 0-6 16,-4 38 7-16,1-8-7 0,3-30-47 0,0 0 47 16,0 26-46-16,3-5 46 0,4-6-185 0,7-6 185 15,-1-15-184-15,1-12 184 0,13-6-599 0</inkml:trace>
  <inkml:trace contextRef="#ctx0" brushRef="#br0" timeOffset="14081.257">15989 17421 516 0,'0'0'0'0,"0"0"5"0,0 0-5 0,4 0 6 16,1 0-6-16,-5 0 37 0,0 0-37 0,3-2 38 0,1-1-38 15,-4 3 56-15,0 0-56 0,3-5 57 0,-3-1-57 16,0 6 58-16,0 0-58 0,2-6 59 0,0-1-59 0,-2 7 73 16,0 0-73-16,5-7 74 0,-2-2-74 0,-3 9 84 15,0 0-84-15,9-8 84 0,2-1-84 0,-11 9 53 16,0 0-53-16,15-8 53 0,-1-3-53 0,-14 11 41 16,0 0-41-16,16-8 41 0,1 1-41 0,-4 2 41 15,-5 1-41-15,3 3 42 0,-1 1-42 0,-1 0 24 16,0 0-24-16,-1 0 25 0,-4 1-25 0,-1 1 18 15,2-2-18-15,-1 2 18 0,1-2-18 0,0 1 27 16,-1-1-27-16,1 2 27 0,2 0-27 0,-5 0 0 0,1-2 0 16,1 1 1-16,-2 1-1 0,-2-2-5 0,0 0 5 15,1 10-4-15,5 7 4 0,-6-17-33 0,0 0 33 16,0 28-33-16,-6 6 33 0,6-34-19 16,0 0 19-16,-3 38-18 0,-6 5 18 0,0-4-12 0,-3-1 12 0,7-14-12 15,1-11 12-15,4-13-11 0,0 0 11 0,-8 21-10 16,-4 0 10-16,12-21-9 0,0 0 9 0,-14 17-8 15,3-4 8 1,11-13-15-16,0 0 15 0,-10 12-15 0,1-1 15 0,9-11-23 16,0 0 23-16,-9 8-22 0,2-3 22 0,7-5-23 0,0 0 23 0,-5 5-22 15,2-3 22-15,3-2-4 0,0 0 4 0,-4 2-4 16,2-2 4-16,2 0-4 0,0 0 4 0,0 0-3 16,0 0 3-16,0 0-2 0,0 0 2 0,0 0-2 0,0 0 2 15,0 0 3-15,0 0-3 0,0 0 3 16,0 5-3-16,0-5 38 0,0 0-38 0,0 0 39 0,7 3-39 15,0-1 6-15,6 2-6 0,-3-3 6 0,4-1-6 16,0 4 48-16,3 1-48 0,-5-3 48 0,6-2-48 16,-6 1 0-16,-1 1 0 0,1-2 0 0,-2-2 0 0,1 1-60 15,-3-1 60-15,1 0-60 0,2 0 60 0,-11 2-152 16,0 0 152-16,10-5-152 0,0-3 152 0,-10 8-141 16,0 0 141-16,9-12-140 0,0-2 140 0,8-12-454 15</inkml:trace>
  <inkml:trace contextRef="#ctx0" brushRef="#br0" timeOffset="14432.318">16365 17368 953 0,'0'3'0'0,"0"-3"138"0,0 0-138 0,0 7 139 15,4 2-139-15,-4-9 77 0,0 0-77 0,2 5 78 16,1-4-78-16,-3-1 23 0,0 0-23 0,0 0 24 16,5-1-24-16,-5 1 9 0,0 0-9 0,4-2 9 15,1 0-9-15,-5 2 21 0,0 0-21 0,7-1 21 16,5-1-21-16,-12 2 13 0,0 0-13 0,12 2 13 16,8 1-13-16,-20-3 41 0,0 0-41 0,26 12 41 15,7 5-41-15,-33-17 6 0,0 0-6 0,33 22 7 16,0 7-7-16,-33-29-1 0,0 0 1 0,31 31 0 0,-1 4 0 15,-30-35-20-15,0 0 20 0,24 30-20 16,-1 1 20-16,-6-5-40 0,-1-4 40 0,-4-8-40 0,-8-5 40 16,1-3-78-16,-1-1 78 0,1-1-78 0,-5-2 78 0,0-2-166 15,0 0 166-15,5-4-165 0,4-4 165 0,6-4-653 16</inkml:trace>
  <inkml:trace contextRef="#ctx0" brushRef="#br0" timeOffset="14793.158">16770 17412 516 0,'0'5'0'0,"0"-5"41"0,0 0-41 0,1 4 42 15,1 1-42-15,-2-5 74 0,0 0-74 16,0 0 75-16,4 2-75 0,-4-2 69 0,1-4-69 16,-1 4 70-16,0-3-70 0,0 3 60 15,0 0-60-15,0 0 60 0,0 0-60 0,0 0 75 0,0 0-75 16,0 0 76-16,0 0-76 0,0 0 66 0,0 0-66 0,0 0 67 15,-1 0-67-15,1 0 82 0,0 0-82 0,0 0 82 16,-6 0-82-16,6 0 52 0,0 0-52 0,0 0 52 16,-3 0-52-16,3 0 51 0,0 0-51 0,-7 2 52 15,2-1-52-15,5-1 43 0,0 0-43 0,-18 9 44 16,-3 5-44-16,21-14 27 0,0 0-27 0,-24 22 27 16,-2 9-27-16,26-31 18 0,0 0-18 0,-30 34 18 15,-3 4-18-15,33-38 1 0,0 0-1 0,-30 39 2 16,3 0-2-16,27-39-3 0,0 0 3 0,-25 38-3 15,4-2 3-15,21-36-66 0,0 0 66 0,-17 29-66 16,3-3 66-16,14-26-127 0,0 0 127 0,-11 19-127 0,6-6 127 16,5-13-145-16,0 0 145 0,0-5-145 15,4-14 145-15,1-5-774 0</inkml:trace>
  <inkml:trace contextRef="#ctx0" brushRef="#br0" timeOffset="15259.767">17020 17659 964 0,'0'0'0'0,"0"0"61"0,0 0-61 0,0-5 62 15,-1-5-62-15,1 10-1 0,0 0 1 0,0-6-1 16,0 5 1-16,0 1 0 0,0 0 0 0,0 0 0 15,5 0 0-15,-5 0 34 0,0 0-34 0,5 0 35 0,2 1-35 16,-7-1 66-16,0 0-66 0,12 2 67 0,2 0-67 16,-14-2 58-16,0 0-58 0,19 3 59 0,8 1-59 15,-5 1 37-15,6 2-37 0,-2-4 38 0,4 1-38 0,-30-4 19 16,0 0-19-16,29 0 20 0,5-4-20 0,-34 4 1 16,0 0-1-16,34-3 2 15,-1-4-2-15,-33 7-31 0,0 0 31 0,32-7-31 0,-4 0 31 16,-28 7-99-16,0 0 99 0,22-7-98 0,-8 2 98 0,-14 5-182 15,0 0 182-15,9-5-182 0,-6 0 182 0,10-5-568 16</inkml:trace>
  <inkml:trace contextRef="#ctx0" brushRef="#br0" timeOffset="15592.92">17137 17304 897 0,'4'4'0'0,"3"1"93"0,1 0-93 0,-1-2 93 16,-3-1-93-16,-4-2 71 0,-4-3-71 0,4 3 71 15,0 0-71-15,0 0 55 0,0 0-55 0,0 0 55 16,0 0-55-16,0 0 34 0,0 0-34 0,0 0 35 15,0 0-35-15,0 0 49 0,0 5-49 0,0 7 50 16,0 7-50-16,0-19 2 0,0 0-2 0,0 31 2 0,-3 11-2 16,3-42-1-16,0 0 1 0,0 43 0 0,0 5 0 15,3-3-50-15,1-2 50 0,-4-18-50 16,0-13 50-16,-4-1-102 0,4-6 102 0,-3 3-102 0,3-1 102 0,0-7-139 16,0 0 139-16,7-2-139 0,3-8 139 15,8-2-599-15</inkml:trace>
  <inkml:trace contextRef="#ctx0" brushRef="#br0" timeOffset="16015.768">17529 17282 1255 0,'-3'-2'0'0,"3"2"109"0,-2-3-109 0,2 3 110 16,-5-4-110-16,5 4 1 0,0 0-1 15,0 0 2-15,0 0-2 0,0 0-7 0,5 2 7 0,-5-2-6 16,2 0 6-16,-2 0-10 0,0 0 10 0,0 0-10 16,0 0 10-16,0 0 33 0,0 0-33 0,0 0 33 15,0 0-33-15,0 0 21 0,0 0-21 0,-2 7 21 16,-5 3-21-16,2 4 15 0,-1 5-15 0,3-7 15 16,0-5-15-16,3-7 6 0,0 0-6 0,-2 15 7 15,2 2-7-15,0-17 0 0,0 0 0 0,2 23 0 16,4 1 0-16,-6-24-1 0,0 0 1 0,11 24 0 15,3 1 0-15,-14-25 0 0,0 0 0 0,14 24 0 16,3-2 0-16,-17-22 1 0,0 0-1 0,12 21 2 0,2 0-2 16,-14-21 1-16,0 0-1 0,11 15 2 15,-2-1-2-15,-9-14 10 0,0 0-10 0,8 15 11 0,-1 2-11 0,-2 0 1 16,1-1-1-16,-3-8 1 0,-1-2-1 0,1-1-26 16,-3-2 26-16,0-3-26 0,0 0 26 15,0 0-61-15,0 0 61 0,0 0-60 0,0 0 60 0,0 0-156 16,0 0 156-16,-5-3-156 0,-2-4 156 0,7 7-163 15,0 0 163-15,-17-26-163 0,-9-15 163 0,-16-26-509 16</inkml:trace>
  <inkml:trace contextRef="#ctx0" brushRef="#br0" timeOffset="16241.424">17344 17243 1020 0,'6'1'0'0,"-6"-1"185"0,0 0-185 0,29 2 185 16,18 2-185-16,-10-3 113 0,0 1-113 0,-10-2 113 16,-6 0-113-16,0 0 46 0,-3 0-46 0,-8 0 46 15,-3 2-46-15,2-2 0 0,-1 0 0 0,-1 0 0 16,0 1 0-16,-3 1-48 0,-1-2 48 0,3 2-48 16,-1 1 48-16,-5-3-130 0,0 0 130 0,10 7-129 15,2 2 129-15,-12-9-111 0,0 0 111 0,20 10-110 16,6 0 110-16,19 11-762 0</inkml:trace>
  <inkml:trace contextRef="#ctx0" brushRef="#br0" timeOffset="16698.169">17745 17017 897 0,'0'0'0'0,"0"0"48"0,0 0-48 0,9 3 49 15,7 2-49-15,-16-5 33 16,0 0-33-16,19 5 33 0,9-1-33 0,-28-4 0 0,0 0 0 0,26 5 1 16,7 0-1-16,-33-5 3 0,0 0-3 0,33 12 4 15,2 5-4-15,-35-17 35 0,0 0-35 0,29 24 36 16,1 7-36-16,-7-2 35 0,-4 0-35 0,-5-5 35 15,-6-5-35-15,1 5 39 0,0 3-39 0,-4 8 39 16,0 4-39-16,-5-39 17 0,0 0-17 0,6 43 17 16,-6 5-17-16,0-48 21 0,0 0-21 0,0 44 21 15,-4 1-21-15,2-6-51 0,-1-3 51 0,-1-13-50 0,4-11 50 16,0-12-162-16,0 0 162 0,-8 13-162 16,-5-1 162-16,-4 14-603 0</inkml:trace>
  <inkml:trace contextRef="#ctx0" brushRef="#br0" timeOffset="17759.762">18689 17022 505 0,'0'0'0'0,"0"0"45"0,0 0-45 0,0 0 46 16,0 5-46-16,0-5 41 0,0 0-41 0,0 0 42 16,0 0-42-16,0 0 51 0,0 0-51 0,0 0 52 15,0 0-52-15,0 0 48 0,0 0-48 0,0 0 48 16,0 0-48-16,0 0 47 0,0 0-47 0,0 0 48 0,0 0-48 16,0 0 32-16,0 0-32 0,0 0 32 0,0 0-32 0,0 0 39 15,0 0-39-15,0 0 39 0,0 0-39 16,0 0 33-16,0 0-33 0,0 0 34 0,0 0-34 0,0 0 7 15,0 0-7-15,0 0 8 0,-3 3-8 0,3-3 37 16,0 0-37-16,-4 5 37 0,-4 0-37 0,8-5 5 16,0 0-5-16,-12 12 5 0,-2 4-5 0,14-16 46 15,0 0-46-15,-16 17 46 0,-2 2-46 0,18-19 32 16,0 0-32-16,-17 19 32 0,-2 1-32 0,19-20 22 16,0 0-22-16,-16 19 23 0,2 0-23 0,4-2 41 15,-4-3-41-15,7-2 42 0,2-2-42 0,1 0 22 16,-3-1-22-16,5-2 23 0,-1 0-23 0,0 3 18 15,-1 0-18-15,2 2 19 0,-1 2-19 0,3-14 46 0,0 0-46 0,-5 24 46 16,-1 8-46-16,6-32 32 0,0 0-32 16,-3 31 33-16,3 4-33 15,0-35 23-15,0 0-23 0,2 34 24 0,5 0-24 0,-7-34 41 0,0 0-41 0,5 34 41 16,4-1-41-16,-1-1 7 16,3-1-7-16,-4-12 8 0,0-7-8 0,5 3 12 0,-2-1-12 0,1-2 13 15,1 0-13-15,-12-12 0 0,0 0 0 0,19 16 0 16,5 1 0-1,-24-17-35-15,0 0 35 0,23 13-34 0,5-1 34 0,-28-12-115 0,0 0 115 0,23 4-114 16,-4-6 114-16,24 4-1168 0</inkml:trace>
  <inkml:trace contextRef="#ctx0" brushRef="#br0" timeOffset="91637.688">19059 17133 180 0,'0'0'0'0,"0"0"61"16,0 0-61-16,0 0 62 0,5 2-62 0,-5-2 51 16,0 0-51-16,0 0 52 0,3 0-52 0,-3 0 40 15,0 0-40-15,0 0 41 0,0 0-41 0,0 0 41 16,0 0-41-16,0 0 41 0,0 0-41 0,0 0 34 0,0 0-34 16,0 0 34-16,0 0-34 0,0 0 61 0,0 0-61 15,0 0 61-15,0 0-61 0,0 0 72 0,0 0-72 16,0 0 72-16,0 0-72 0,0 0 54 15,0 0-54-15,0 0 54 0,0 0-54 0,0 0 47 0,0 0-47 0,0 0 47 16,0 0-47-16,0 0 43 0,0 0-43 0,0 0 43 16,0 0-43-16,0 0 10 0,0 0-10 0,0 0 10 15,0 0-10-15,0 0 7 0,0 0-7 0,0 0 7 16,0 0-7-16,0 0 1 0,0 0-1 0,0 0 1 16,0 0-1-16,0 0-2 0,0 0 2 0,0 0-1 15,0 0 1-15,0 0-3 0,0 0 3 0,0 0-3 16,-3 1 3-16,3-1-6 0,0 0 6 0,0 0-6 15,-4 2 6-15,4-2-3 0,0 0 3 0,-3 2-3 16,-2 1 3-16,5-3-6 0,0 0 6 0,-7 5-5 16,0 1 5-16,7-6-3 0,0 0 3 0,-7 6-3 0,2 1 3 15,5-7-2-15,0 0 2 0,-9 9-1 0,0 1 1 16,0 0-5-16,1 2 5 0,3-5-4 16,3-3 4-16,-2-1-1 0,3-1 1 0,-3 3 0 0,1 0 0 0,-3 2 2 15,1 0-2-15,2 0 3 0,1-2-3 0,-2 2 3 16,3-1-3-16,-1 1 3 0,0 2-3 0,0 1 6 15,-4 4-6-15,4 0 6 0,-2-1-6 0,4-13 7 16,0 0-7-16,-5 24 8 0,-2 7-8 0,7-31 7 16,0 0-7-16,-9 31 8 0,1 0-8 0,8-31 33 15,0 0-33-15,-6 25 33 0,-2-1-33 0,8-24 34 16,0 0-34-16,-4 23 34 0,1-4-34 16,3-19 32-16,0 0-32 0,-2 17 32 0,0-2-32 15,2-15 44-15,0 0-44 0,4 17 44 0,4-1-44 0,-1 1 17 0,2-2-17 0,-5-4 17 16,1-5-17-16,0 3 32 0,-1-1-32 15,-1-1 32-15,2-3-32 0,2 3 11 16,0 1-11-16,-2-3 11 0,1-1-11 0,2 1 5 0,-2 2-5 16,-3-4 6-16,-1-1-6 0,1 1 8 0,1 1-8 0,3-1 9 15,1 2-9-15,-1 2 0 0,2 2 0 0,-2-4 1 16,-2 0-1-16,-5-5 2 0,0 0-2 0,11 5 3 16,4-1-3-16,-15-4 5 0,0 0-5 0,16 3 5 15,2-1-5-15,-18-2 3 0,0 0-3 0,20 3 3 16,5-1-3-16,-25-2-3 0,0 0 3 0,21 0-2 15,5-2 2-15,-26 2-7 0,0 0 7 0,17-3-7 16,1-2 7-16,-18 5-10 0,0 0 10 0,12-6-9 16,0 1 9-16,-12 5 4 0,0 0-4 0,5-5 4 15,1-2-4-15,-6 7 44 0,0 0-44 0,5-5 45 0,0 0-45 16,-5 5 22-16,0 0-22 0,0-7 22 16,0-1-22-16,0 8 6 0,0 0-6 0,0-14 7 15,-7-3-7-15,7 17 10 0,0 0-10 0,-3-17 11 0,-3-4-11 0,6 21-5 16,0 0 5-16,-5-17-4 0,-4 0 4 15,9 17-4-15,0 0 4 0,-8-14-4 0,-3 0 4 16,11 14-3-16,0 0 3 0,-10-12-3 0,-2 0 3 0,12 12 0 16,0 0 0-16,-9-8 0 0,-3 1 0 0,12 7 3 15,0 0-3-15,-11-5 4 0,4 0-4 0,7 5 13 16,0 0-13-16,-17-5 14 0,-1-2-14 0,18 7 1 16,0 0-1-16,-20-7 1 0,-5 0-1 0,25 7-34 0,0 0 34 15,-22-5-33-15,1 0 33 0,21 5-76 0,0 0 76 16,-27-4-75-16,-2 1 75 0,29 3-122 0,0 0 122 15,-28-2-121-15,2 0 121 0,26 2-135 0,0 0 135 0,-28-5-134 16,0-2 134-16,-31-5-731 0</inkml:trace>
  <inkml:trace contextRef="#ctx0" brushRef="#br0" timeOffset="92363.761">19369 17325 751 0,'0'0'0'0,"0"0"33"0,5-7-33 0,-5 4 33 15,0 1-33-15,0 2 39 0,5 2-39 0,-5-2 40 16,5 0-40-16,-5 0 41 0,4 1-41 0,-4-1 41 15,0 0-41-15,0 0 52 0,0 0-52 0,0 0 53 16,0 0-53-16,0 0 81 0,0 0-81 0,0 0 81 16,2 4-81-16,-2-4 73 0,5 3-73 0,-5-3 74 15,3 2-74-15,-3-2 46 0,0 0-46 0,0 0 47 0,0 0-47 16,0 0 33-16,2 3-33 0,-2-3 34 0,4 4-34 16,-4-4 8-16,1 3-8 0,-1-3 8 0,4 5-8 15,-1-1 11-15,1-1-11 0,1 4 11 0,2 0-11 16,-7-7 8-16,0 0-8 0,16 17 9 0,8 7-9 0,-24-24 1 15,0 0-1-15,30 31 1 16,8 8-1-16,-38-39 7 0,0 0-7 0,42 38 8 0,8 3-8 0,-10-3 0 16,-1-4 0-16,-10-10 0 15,-6-7 0-15,0-2 0 0,-2-1 0 0,-6-2 0 0,-1-3 0 0,0 1-1 16,2-1 1-16,-7-4 0 0,-6-2 0 0,2 2-60 16,-3-1 60-16,-2-4-59 0,3 3 59 0,-3-3-141 15,0 0 141-15,0 0-141 0,0 0 141 0,0 0-181 16,0 0 181-16,-5-10-181 0,-3-9 181 0,-6-10-540 15</inkml:trace>
  <inkml:trace contextRef="#ctx0" brushRef="#br0" timeOffset="92756.462">19590 17318 718 0,'0'3'0'0,"0"-3"85"0,0 0-85 0,9 2 85 16,6-2-85-16,-15 0 55 0,0 0-55 0,14-3 55 15,-3-2-55-15,-11 5 48 0,0 0-48 0,9-4 49 16,-2 1-49-16,-7 3 63 0,0 0-63 0,5-2 63 0,-2 0-63 16,-3 2 66-16,0 0-66 0,0 0 66 15,4-1-66-15,-4 1 54 0,0 0-54 0,0 0 54 0,0 0-54 16,0 0 52-16,0 0-52 0,0 0 52 0,0 3-52 0,0-3 49 15,0 0-49-15,-7 9 49 0,-2 4-49 0,9-13 31 16,0 0-31-16,-12 23 31 0,-4 7-31 0,16-30 39 16,0 0-39-16,-16 38 39 0,-6 7-39 0,22-45 1 15,0 0-1-15,-21 41 1 0,0 2-1 0,4-6 12 16,3-1-12-16,3-15 12 0,4-11-12 0,2 0-4 16,2-4 4-16,-1-1-3 0,2-2 3 0,2 0-90 15,0 1 90-15,0-4-89 0,0 0 89 0,0 0-171 0,0 0 171 16,0-5-170-16,0-2 170 15,0 7-163-15,0 0 163 0,4-24-163 0,6-12 163 16,6-24-632-16</inkml:trace>
  <inkml:trace contextRef="#ctx0" brushRef="#br0" timeOffset="93411.741">19710 17059 987 0,'0'0'0'0,"0"0"136"0,0 0-136 0,-5 5 136 0,-4 4-136 0,9-9 62 16,0 0-62-16,-5 5 62 0,2-1-62 0,3-4 41 16,0 0-41-16,-4 3 42 0,2-1-42 0,2-2 5 15,0 0-5-15,0 0 6 0,0 0-6 0,0 0 33 16,0 0-33-16,0 0 33 0,7-7-33 0,-7 7 40 16,0 0-40-16,7-4 40 0,2-1-40 0,-9 5 24 15,0 0-24-15,12-3 25 0,6-1-25 0,-18 4 19 16,0 0-19-16,17 0 20 0,4 2-20 0,-21-2 35 0,0 0-35 15,16 4 35-15,3-1-35 0,-19-3 5 0,0 0-5 16,15 5 5-16,-4 0-5 0,-11-5 18 0,0 0-18 0,16 9 19 16,-1 3-19-16,-15-12 3 0,0 0-3 15,14 8 4-15,-7-1-4 0,-7-7 7 0,0 0-7 0,5 5 7 16,-3 1-7-16,-2-6-85 0,0 0 85 0,0 5-85 16,-2-2 85-16,2-3-76 0,0 0 76 0,-7 7-75 15,2 2 75-15,5-9-54 16,0 0 54-16,-5 8-53 0,-2 1 53 0,7-9-43 0,0 0 43 0,-5 8-43 15,0-1 43-15,-1 0-11 0,3 0 11 0,1-2-10 16,0-2 10-16,1 1-1 0,1-1 1 16,0-3 0-16,-2 4 0 0,2-4 12 0,-4 3-12 0,4-3 12 15,0 4-12-15,0-4 29 0,0 3-29 0,0-3 29 16,4 3-29-16,-4-3 6 0,3 4-6 0,1-2 7 16,-1-2-7-16,1 1 18 0,3-1-18 0,-2 2 19 15,4 0-19-15,-1-1 8 0,1-1-8 0,0 2 8 16,1-2-8-16,-1 2 1 0,2-2-1 0,-1 2 1 0,0-1-1 15,-10-1 0-15,0 0 0 0,13 2 0 0,1 1 0 0,-14-3-47 16,0 0 47-16,12 4-47 0,0-3 47 16,-12-1-112-16,0 0 112 0,9 0-111 0,-1 0 111 15,10 0-772-15</inkml:trace>
  <inkml:trace contextRef="#ctx0" brushRef="#br0" timeOffset="94104.209">20261 17469 169 0,'0'0'0'0,"0"0"71"15,0 0-71-15,0 0 71 0,2-5-71 0,-2 5 98 16,0 0-98-16,0 0 98 0,3-4-98 0,-3 4 74 0,0 0-74 16,0 0 74-16,0 0-74 0,0 0 64 0,0 0-64 15,0 0 64-15,0 0-64 0,0 0 54 0,0 0-54 0,0 0 54 16,0 0-54-16,0 0 33 0,0 0-33 16,0 0 33-16,0 0-33 0,0 0 45 0,0 0-45 0,0 0 45 15,7 5-45-15,-7-5 51 0,0 0-51 0,10 2 51 16,6 0-51-16,-16-2 42 0,0 0-42 0,21 0 43 15,9 0-43-15,-30 0 19 0,0 0-19 0,33 0 20 16,7 1-20-16,-40-1 21 0,0 0-21 0,42 2 21 16,5-2-21-16,-47 0 3 0,0 0-3 0,45 2 4 15,2-2-4-15,-47 0 0 0,0 0 0 0,40 2 1 16,-2-2-1-16,-38 0-42 0,0 0 42 0,32 1-41 16,-6-1 41-16,-26 0-106 0,0 0 106 0,26 2-105 15,-5-2 105-15,-21 0-151 0,0 0 151 0,14 2-150 16,-2-1 150-16,16 3-449 0</inkml:trace>
  <inkml:trace contextRef="#ctx0" brushRef="#br0" timeOffset="103686.955">20600 17279 124 0,'0'0'0'0,"0"0"44"0,0 0-44 0,0 0 44 0,-3 5-44 0,3-5 39 16,0 0-39-16,0 0 40 0,0 0-40 0,0 0 41 15,0 0-41-15,0 0 42 0,0 0-42 0,0 0 40 16,0 0-40-16,0 0 41 0,0 0-41 0,0 0 26 16,0 0-26-16,0 0 26 0,0 0-26 0,0 0 35 15,0 0-35-15,0 0 35 0,0 0-35 0,0 0 21 0,0 0-21 16,0 0 21-16,0 0-21 0,0 0 10 0,0 0-10 0,0 0 11 15,0 0-11-15,0 0 28 16,0 0-28-16,0 0 28 0,-2 3-28 0,2-3 11 0,0 0-11 0,0 0 11 16,-1 4-11-16,1-4 35 0,0 0-35 0,-2 3 36 15,2 2-36-15,0-5 28 0,0 0-28 0,0 12 28 16,-4 4-28-16,4-16 33 0,0 0-33 0,-1 27 33 16,-3 11-33-16,4-38 22 0,0 0-22 0,-2 41 22 15,1 3-22-15,1-44 18 0,0 0-18 16,0 43 18-16,0-2-18 0,0-41 10 0,0 0-10 0,0 35 10 15,-2-8-10-15,2-27 17 0,0 0-17 0,-2 24 17 16,0-5-17-16,2-19 1 0,0 0-1 0,-1 15 1 16,1-3-1-16,0-12-57 0,0 0 57 0,-2 9-57 15,2-2 57-15,0-7-159 16,0 0 159-16,0 0-158 0,-4-9 158 0,1 0-363 0</inkml:trace>
  <inkml:trace contextRef="#ctx0" brushRef="#br0" timeOffset="107343.159">21059 17291 169 0,'0'0'0'0,"0"0"-27"0,0 0 27 16,-6-2-27-16,-2-3 27 0,-6-2-20 0</inkml:trace>
  <inkml:trace contextRef="#ctx0" brushRef="#br0" timeOffset="107433.689">21080 17229 270 0,'0'0'0'0,"0"0"-64"0,0 0 64 0,-6 2-63 16,-1 1 63-16,-5 2-32 0</inkml:trace>
  <inkml:trace contextRef="#ctx0" brushRef="#br0" timeOffset="107875.792">21055 17231 124 0,'0'0'0'0,"0"0"49"0,0 0-49 0,0 0 50 0,0 0-50 0,0 0 52 15,0 0-52-15,0 0 52 0,0 0-52 16,0 0 50-16,0 0-50 0,0 0 50 0,0 0-50 0,0 0 38 16,0 0-38-16,0 0 39 0,0 0-39 0,0 0 40 15,0 0-40-15,0 0 41 0,0 0-41 0,0 0 45 16,0 0-45-16,0 0 45 0,0 0-45 0,0 0 46 15,0 0-46-15,0 0 47 0,0 0-47 0,0 0 42 16,0 0-42-16,0 0 42 0,0 0-42 0,0 0 35 16,0 0-35-16,0 0 36 0,0 0-36 0,0 0 39 15,0 0-39-15,0 0 40 0,0 0-40 0,0 0 24 0,0 0-24 16,0 0 25-16,0 0-25 0,0 0 35 0,0 0-35 16,0 0 35-16,4 3-35 0,-4-3 21 15,0 0-21-15,0 4 21 0,1 1-21 0,-1-5 28 0,0 0-28 16,4 12 28-16,-1 5-28 0,-3-17 21 0,0 0-21 0,4 17 21 15,-2 3-21-15,-2-20 35 0,0 0-35 16,1 26 35-16,1 5-35 0,-2-31 12 0,0 0-12 0,2 27 12 16,0 1-12-16,-2-28 20 0,0 0-20 0,3 27 20 15,2 1-20-15,-5-28 15 0,0 0-15 0,2 24 15 16,5-2-15-16,-7-22 4 16,0 0-4-16,2 19 5 0,1-2-5 0,-3-17-17 15,0 0 17-15,4 14-17 0,-1-4 17 0,-3-10-86 0,0 0 86 0,4 8-86 16,-3-1 86-16,-1-7-172 0,0 0 172 0,4 5-171 15,-4-1 171-15,3 4-561 0</inkml:trace>
  <inkml:trace contextRef="#ctx0" brushRef="#br0" timeOffset="108663.991">21172 17304 247 0,'0'0'0'0,"-5"5"-1"0,-4 2 1 15,7-3 0-15,4-3 0 0,5-1 0 0,-2-3 0 16,0 1 1-16,-1-1-1 0,-1-1 39 0,3 1-39 0,-5 0 40 15,1-1-40-15,-2 4 61 0,4-3-61 0,-4 3 62 16,0 0-62-16,0 0 89 0,0 0-89 0,0 0 90 16,0 0-90-16,0 0 65 0,0 0-65 0,0 0 66 15,0 0-66-15,0 0 50 0,1-4-50 0,3 3 51 16,-1-1-51-16,1 0 24 0,1 0-24 0,0 1 25 16,2-1-25-16,-3 0 18 0,3-1-18 0,-2 1 18 15,2-1-18-15,0 1 9 0,-2-1-9 0,0 1 10 16,2 0-10-16,-2 0 9 0,2 2-9 0,-1 0 10 15,-1-1-10-15,-5 1 8 0,0 0-8 0,7 0 8 16,-2 0-8-16,-5 0 15 0,0 0-15 0,9 0 15 16,-1 1-15-16,-8-1 8 0,0 0-8 0,9 2 8 0,-2 0-8 15,-7-2 1-15,0 0-1 0,7 2 1 0,0-1-1 16,-7-1 1-16,0 0-1 0,7 2 1 0,-3 1-1 16,-4-3 0-16,0 0 0 0,5 4 0 0,-4-1 0 15,-1-3-7-15,0 0 7 0,2 5-6 16,0 1 6-16,-2-6-34 0,0 0 34 0,-4 13-34 0,-1 4 34 0,5-17-17 15,0 0 17-15,-5 21-17 16,-7 5 17-16,12-26-20 0,0 0 20 0,-12 25-19 0,-2 3 19 0,14-28-10 16,0 0 10-16,-12 24-9 0,-1-2 9 0,13-22 0 15,0 0 0-15,-10 19 1 0,3-5-1 0,7-14 34 16,0 0-34-16,-5 12 34 0,1-4-34 0,4-8 41 16,0 0-41-16,-3 7 42 0,-1-2-42 0,4-5 46 15,0 0-46-15,-2 4 46 0,2-1-46 0,0-3 47 0,0 0-47 0,0 0 48 16,-3 3-48-16,3-3 48 0,0 0-48 0,0 0 48 15,0 0-48-15,0 0 21 0,0 0-21 16,0 0 21-16,-2 4-21 0,2-4 6 0,0 0-6 16,0 0 7-16,0 5-7 0,0-5 4 0,0 0-4 0,0 3 5 15,2 1-5-15,-2-4 0 0,0 0 0 0,3 3 0 16,-3 1 0-16,0-4-3 0,0 0 3 0,4 5-3 16,3 0 3-16,-7-5-14 0,0 0 14 0,7 5-13 15,2 2 13-15,-9-7-26 16,0 0 26-16,12 7-26 0,5 1 26 0,-17-8-20 0,0 0 20 0,19 9-20 15,4 1 20-15,-23-10-26 0,0 0 26 0,30 7-26 16,3 0 26-16,-33-7-95 0,0 0 95 0,31 3-94 16,2-1 94-16,-33-2-162 0,0 0 162 15,25-5-161-15,-3-4 161 0,29-4-415 0</inkml:trace>
  <inkml:trace contextRef="#ctx0" brushRef="#br0" timeOffset="109081.241">21597 17275 628 0,'0'0'0'0,"-4"2"70"0,-1 0-70 15,5-2 70-15,-3 0-70 0,3 0 47 0,0 0-47 16,0 0 48-16,0 0-48 0,0 0 50 0,0 0-50 15,0 0 50-15,0 0-50 0,0 0 47 0,0 0-47 0,0 0 47 16,0 0-47-16,0 0 63 0,3 0-63 0,-3 0 63 16,5 1-63-16,-5-1 63 0,2 2-63 15,-2-2 64-15,0 0-64 0,0 0 64 0,4 0-64 0,-1 2 65 16,2-1-65-16,2 1 36 0,2 2-36 0,-5-1 36 16,1-1-36-16,0 1 28 0,0-1-28 0,2 3 28 15,2 0-28-15,1 0 9 0,4 0-9 0,-3 1 9 16,-1 0-9-16,-10-6 18 0,0 0-18 0,21 14 18 15,9 7-18-15,-30-21 3 0,0 0-3 0,35 22 4 16,-1 5-4-16,-34-27 6 0,0 0-6 0,37 28 7 16,0 3-7-16,-37-31 7 0,0 0-7 0,33 29 8 15,0 0-8-15,-33-29 0 16,0 0 0-16,24 24 0 0,-1-5 0 0,-23-19-47 0,0 0 47 0,16 15-47 16,-4-5 47-16,-12-10-78 0,0 0 78 0,3 4-78 0,-6-8 78 15,3 4-975-15</inkml:trace>
  <inkml:trace contextRef="#ctx0" brushRef="#br0" timeOffset="109494.33">21958 17183 673 0,'0'0'0'0,"0"0"52"0,0 0-52 0,0 0 53 16,0 0-53-16,0 0 25 0,0 0-25 15,0 0 26-15,0 0-26 0,0 0 59 0,0 0-59 0,0 0 60 16,0 0-60-16,0 0 45 0,0 0-45 0,0 0 46 16,0 0-46-16,0 0 41 0,0 0-41 0,0 0 41 15,0 0-41-15,0 0 53 0,0 0-53 0,0 0 54 16,0 0-54-16,0 0 32 0,0 0-32 0,0 0 32 15,-4 3-32-15,4-3 4 0,0 0-4 0,-12 9 4 16,-2 3-4-16,14-12 17 0,0 0-17 0,-19 19 17 16,-4 6-17-16,23-25 3 0,0 0-3 0,-24 31 4 15,-1 5-4-15,25-36 19 0,0 0-19 0,-24 38 20 16,1 3-20-16,23-41 0 0,0 0 0 0,-21 41 1 16,4 2-1-16,17-43-16 0,0 0 16 0,-14 34-15 0,5-3 15 15,9-31-175-15,0 0 175 0,-14 29-175 0,4-3 175 16,10-26-129-16,0 0 129 0,-14 17-129 15,-5-7 129-15,-14 18-465 0</inkml:trace>
  <inkml:trace contextRef="#ctx0" brushRef="#br0" timeOffset="118889.791">22484 17508 729 0,'0'0'0'16,"0"0"36"-16,0 0-36 0,-4-3 36 0,-3-2-36 16,7 5 45-16,0 0-45 0,-3-6 45 0,1 1-45 0,2 5 29 15,0 0-29-15,0-5 29 0,0 2-29 0,0 3 29 16,0 0-29-16,0-4 29 0,-2 1-29 0,2 3 37 15,0 0-37-15,-1-4 38 0,-1 3-38 0,2 1 33 16,0 0-33-16,0 0 33 0,-4-4-33 0,4 4 23 16,0 0-23-16,0 0 24 0,-5-1-24 0,5 1-71 0,0 0 71 15,-3 0-71-15,-1-2 71 0,4 2-81 0,0 0 81 16,-3-2-81-16,-3 1 81 0,6 1-76 0,0 0 76 16,-5-2-75-16,2 0 75 0,3 2-66 0,0 0 66 0,-7-2-66 15,5 2 66-15,2 0-37 0,0 0 37 0,-5-1-37 16,1-1 37-16,4 2-27 0,0 0 27 15,-3-2-27-15,1 2 27 0,2 0-1 0,0 0 1 0,0 0-1 16,-3-1 1-16,3 1 0 0,0 0 0 0,0 0 1 16,-4-2-1-16,4 2 15 0,0 0-15 0,0 0 15 15,-3-2-15-15,3 2 18 0,0 0-18 0,0 0 18 16,-4-2-18-16,4 2 16 0,0 0-16 0,0 0 17 16,-2 0-17-16,2 0 25 0,0 0-25 0,0 0 26 15,-7 0-26-15,7 0 12 0,0 0-12 0,-1 0 13 16,-3 2-13-16,4-2 28 0,0 0-28 0,-3 0 28 15,1 0-28-15,2 0 6 0,0 0-6 0,-4 0 6 0,3-2-6 16,1 2 17-16,0 0-17 0,-4 0 17 16,1-1-17-16,3 1 23 0,0 0-23 0,-5 0 24 0,1 0-24 15,4 0 66-15,0 0-66 0,-3 0 66 16,1 1-66-16,2-1 65 0,0 0-65 0,-4 0 66 16,3 0-66-16,1 0 53 0,0 0-53 0,0 0 54 0,3 0-54 0,-3 0 41 15,0 0-41-15,7 0 41 0,-2 0-41 0,-5 0 35 16,0 0-35-16,9-1 36 0,3-1-36 15,-12 2 32-15,0 0-32 0,16-2 33 0,5 1-33 16,-21 1 22-16,0 0-22 0,22-2 22 0,5 2-22 0,-27 0 1 16,0 0-1-16,26 0 2 0,2 0-2 0,-28 0 12 15,0 0-12-15,26 0 13 0,2 2-13 0,-28-2 0 16,0 0 0-16,29 1 1 0,1-1-1 16,-30 0 3-16,0 0-3 0,28 0 3 0,0 0-3 0,-28 0-3 0,0 0 3 0,26 0-2 15,-7-1 2-15,-19 1-49 0,0 0 49 16,19 0-48-16,-9-2 48 0,-10 2-106 0,0 0 106 15,9 0-106-15,-2-2 106 0,-7 2-134 0,0 0 134 16,5 0-133-16,-3 0 133 0,5 0-574 0</inkml:trace>
  <inkml:trace contextRef="#ctx0" brushRef="#br0" timeOffset="119775.637">22900 17236 975 0,'0'0'0'0,"0"0"26"0,0 0-26 15,0 0 26-15,-5-7-26 0,5 7 11 0,0 0-11 16,5-3 11-16,4 1-11 0,-9 2 0 0,0 0 0 0,8-2 0 15,1-1 0-15,-9 3-29 0,0 0 29 16,9-2-29-16,3 0 29 0,-12 2-1 0,0 0 1 0,9-1-1 16,3-1 1-16,-12 2-2 0,0 0 2 0,12-2-1 15,2 2 1-15,-14 0 3 0,0 0-3 0,12 0 4 16,1-2-4-16,-13 2 16 0,0 0-16 0,10 0 17 16,0 2-17-16,-10-2 15 0,0 0-15 0,14 5 16 15,2 4-16-15,-2-2 9 0,0 1-9 0,-4-1 10 16,-3-2-10-16,-7-5 16 0,0 0-16 0,7 5 17 15,-3-1-17-15,-4-4 3 0,0 0-3 0,5 5 4 16,2-2-4-16,-7-3 0 0,0 0 0 0,5 5 1 16,-1-1-1-16,-4-4-20 0,0 0 20 0,1 5-20 0,3 2 20 15,-4-7-46-15,0 0 46 0,-4 7-46 0,3 1 46 16,1-8-16-16,0 0 16 0,-11 19-15 0,-6 7 15 16,17-26-39-16,0 0 39 0,-16 26-39 0,0-1 39 0,16-25-6 15,0 0 6-15,-17 24-6 0,-2 0 6 16,19-24 0-16,0 0 0 0,-16 21 0 0,1-4 0 0,15-17 0 15,0 0 0-15,-11 15 1 0,2-1-1 0,9-14 44 16,0 0-44-16,-5 10 45 0,2-1-45 0,3-9 43 16,0 0-43-16,-2 7 44 0,0-4-44 0,2-3 58 15,0 0-58-15,0 4 58 0,0-4-58 0,0 0 73 16,0 0-73-16,0 0 73 0,0 0-73 0,0 0 49 16,0 0-49-16,0 0 49 0,0 0-49 0,0 0 39 15,0 0-39-15,0 0 40 0,0 0-40 0,0 0 52 0,0 0-52 16,0 0 52-16,0 5-52 0,0-5 12 0,0 0-12 15,0 3 12-15,0-1-12 0,0-2 3 0,0 0-3 0,0 3 3 16,2-1-3-16,-2-2-2 0,0 0 2 16,0 0-1-16,3 2 1 0,-3-2-3 15,0 0 3-15,4-2-3 0,1 0 3 0,-5 2-3 0,0 0 3 0,9-1-3 16,5-1 3-16,-14 2-19 0,0 0 19 0,12-2-18 16,2 2 18-16,-14 0-3 15,0 0 3-15,14 0-3 0,0 0 3 0,-14 0-31 0,0 0 31 0,15 2-31 16,5 0 31-16,-20-2-35 0,0 0 35 0,14 1-34 15,-2 3 34-15,-12-4-49 0,0 0 49 0,17 1-48 16,2-1 48-16,-19 0-98 0,0 0 98 0,21-6-98 16,2-5 98-16,20-6-765 0</inkml:trace>
  <inkml:trace contextRef="#ctx0" brushRef="#br0" timeOffset="120313.199">23219 17052 763 0,'0'0'0'0,"0"0"67"0,0 0-67 16,0 0 68-16,0 6-68 0,0-6 58 0,0 0-58 15,0 0 59-15,-4 1-59 0,4-1 76 0,0 0-76 0,0 0 77 16,0 0-77-16,0 0 51 0,0 0-51 0,0 0 52 16,0 0-52-16,0 0 61 0,0 0-61 0,0 0 61 15,0 0-61-15,0 0 11 0,0 0-11 0,0 0 11 16,0 0-11-16,0 0 34 0,0 0-34 0,4 0 34 16,1 0-34-16,-5 0 1 0,0 0-1 0,12 2 2 15,4 1-2-15,-16-3 1 0,0 0-1 0,19 6 2 16,4-1-2-16,-23-5 10 0,0 0-10 0,24 10 11 15,4 2-11-15,-28-12 3 0,0 0-3 0,30 12 4 16,-2 0-4-16,-28-12 30 0,0 0-30 16,24 12 30-16,-3 0-30 0,-21-12 9 0,0 0-9 0,21 15 10 15,-2 1-10-15,-19-16 5 0,0 0-5 0,16 15 6 16,-1 1-6-16,-4-3 9 0,-1 1-9 0,-5-4 9 0,1-3-9 16,-1 0 13-16,2 0-13 0,-2 0 14 0,0-2-14 15,0 2 8-15,-1 1-8 0,-2-3 9 0,1 1-9 0,-3 0 3 16,0 1-3-16,0 9 4 0,0 4-4 0,0-20-2 15,0 0 2-15,0 28-1 0,-3 6 1 16,3-34-7-16,0 0 7 0,-6 38-6 0,0 3 6 0,6-41-26 16,0 0 26-16,-7 37-25 0,0 1 25 0,0-5-65 15,1-2 65-15,3-14-64 0,1-12 64 0,2-5-172 16,0 0 172-16,-16 7-172 0,-8-6 172 16,-16 8-749-16</inkml:trace>
  <inkml:trace contextRef="#ctx0" brushRef="#br0" timeOffset="123254.366">14831 17969 91 0,'0'0'0'16,"0"0"4"-16,0 0-4 0,3-2 5 0,2-1-5 0,-5 3 23 16,0 0-23-16,4-2 24 0,-1-1-24 0,-3 3 7 15,0 0-7-15,0 0 8 0,4-2-8 0,-4 2 26 16,0 0-26-16,0 0 26 0,0 0-26 0,0 0 42 16,0 0-42-16,0 0 43 0,3 5-43 0,-3-5 32 15,0 0-32-15,5 4 32 0,4-1-32 16,-9-3 44-16,0 0-44 0,12 3 45 0,1 1-45 0,-13-4 52 0,0 0-52 15,19 3 52-15,7 1-52 0,-26-4 65 16,0 0-65-16,29 1 66 0,8-2-66 0,-37 1 69 16,0 0-69-16,38-4 69 0,9-3-69 0,-47 7 82 0,0 0-82 0,47-6 83 15,4-1-83-15,-51 7 57 0,0 0-57 16,47-5 58-16,-2-1-58 0,-45 6 36 0,0 0-36 16,44-1 37-16,-2-1-37 0,-42 2 18 15,0 0-18-15,35 2 18 0,-1 1-18 0,-34-3 28 0,0 0-28 16,37 4 28-16,-6-1-28 0,-31-3 19 0,0 0-19 0,33 3 20 15,1 1-20-15,-34-4 35 0,0 0-35 0,34 2 35 16,3-1-35-16,-37-1 36 0,0 0-36 0,35 0 36 16,-2 0-36-16,-33 0 33 0,0 0-33 15,30 0 33-15,1 0-33 0,-31 0 22 0,0 0-22 0,33 0 23 16,-2 0-23-16,-31 0 5 0,0 0-5 0,32 0 6 16,-3 2-6-16,-29-2 9 0,0 0-9 0,35 2 10 15,-4 1-10-15,-31-3 3 0,0 0-3 0,37 4 4 16,1-1-4-16,-38-3 5 0,0 0-5 0,35 3 6 0,4 3-6 15,-39-6 7-15,0 0-7 0,36 3 7 0,-3-1-7 16,-33-2 3-16,0 0-3 0,35 3 3 0,-2 1-3 16,-33-4 12-16,0 0-12 15,35 3 12-15,3-1-12 0,-38-2 3 0,0 0-3 0,39 1 4 16,-1 1-4-16,-38-2 6 0,0 0-6 0,42 0 6 0,0 0-6 0,-42 0 0 16,0 0 0-16,43 2 1 0,-3 0-1 0,-40-2 0 15,0 0 0-15,40 1 0 0,0 3 0 0,-40-4 0 16,0 0 0-16,42 3 0 0,2 1 0 0,-44-4-1 15,0 0 1-15,43 3 0 0,1 0 0 0,-44-3-1 16,0 0 1-16,47 4 0 0,3-1 0 0,-50-3 0 0,0 0 0 16,47 2 0-16,-1 0 0 15,-46-2-1-15,0 0 1 0,45 1 0 0,0 1 0 16,-45-2 0-16,0 0 0 0,47 4 0 0,0 1 0 0,-47-5 0 0,0 0 0 0,54 5 1 16,0-2-1-16,-54-3 0 0,0 0 0 0,54 2 0 15,4 0 0-15,-58-2-2 0,0 0 2 16,50 0-2-16,3 0 2 15,-53 0-6-15,0 0 6 0,54 0-6 0,1 0 6 0,-55 0-1 0,0 0 1 0,70 0-1 16,12 1 1-16,-82-1-1 0,0 0 1 0,75 0 0 16,0-1 0-16,-75 1-2 0,0 0 2 0,54-2-2 15,-11 0 2-15,-43 2 0 0,0 0 0 0,51 0 0 16,1 2 0-16,-52-2-2 0,0 0 2 16,75 2-1-16,12-2 1 0,-87 0 3 0,0 0-3 0,79-2 4 15,-6-1-4-15,-73 3 3 0,0 0-3 0,71-4 3 0,-6-1-3 16,-65 5 0-16,0 0 0 0,68-5 1 15,3 0-1-15,-71 5 2 0,0 0-2 0,68-5 2 0,-4-1-2 16,-64 6-3-16,0 0 3 0,54-1-3 0,-13-1 3 0,-41 2-1 16,0 0 1-16,45 0 0 0,0 0 0 0,-45 0 0 15,0 0 0-15,47 0 0 0,4 2 0 16,-51-2 0-16,0 0 0 0,52 1 0 16,-2-1 0-16,-50 0 12 0,0 0-12 0,47 0 12 0,1-1-12 0,-48 1 0 15,0 0 0-15,45-2 0 0,0 0 0 0,-45 2 0 16,0 0 0-16,45-1 0 0,2-1 0 15,-47 2-4-15,0 0 4 0,54-2-3 16,2 0 3-16,-56 2-15 16,0 0 15-16,59-1-15 0,-3 1 15 0,-56 0-9 0,0 0 9 0,56 0-8 0,-2-2 8 0,-54 2-10 15,0 0 10-15,68 0-9 0,9-2 9 0,-77 2-4 0,0 0 4 0,73 0-3 16,2-1 3-16,-75 1 0 0,0 0 0 16,54 1 0-16,-9 1 0 0,-45-2-2 15,0 0 2-15,45 2-1 0,-3 1 1 0,-42-3 1 0,0 0-1 0,42 4 1 16,1-3-1-16,-43-1 1 0,0 0-1 0,47 2 1 15,4 0-1-15,-51-2 4 0,0 0-4 0,50 0 4 16,1 0-4-16,-51 0 0 0,0 0 0 0,49 0 1 16,-2 0-1-16,-47 0 0 0,0 0 0 0,49 1 1 15,1 1-1-15,-50-2 2 0,0 0-2 0,56 0 2 16,5 0-2-16,-61 0 4 0,0 0-4 0,69 2 5 16,10 0-5-16,-79-2 3 0,0 0-3 0,54 0 3 15,-12 0-3-15,-42 0 18 0,0 0-18 0,43 0 19 16,-3 1-19-16,-40-1 0 0,0 0 0 0,40 2 1 15,-1 0-1-15,-39-2 8 0,0 0-8 0,42 0 9 0,1 0-9 16,-43 0 8-16,0 0-8 0,47-2 9 0,4 0-9 0,-51 2 3 16,0 0-3-16,47-1 3 15,0-1-3-15,-47 2 20 0,0 0-20 0,48-2 20 16,5 0-20-16,-53 2 0 0,0 0 0 0,52-1 1 0,7-1-1 0,-59 2 8 16,0 0-8-16,75-2 8 0,7 2-8 0,-82 0 15 15,0 0-15-15,58 0 15 0,-13 0-15 16,-45 0 8-16,0 0-8 0,45 2 8 0,-1 0-8 0,-44-2 16 15,0 0-16-15,43 1 17 0,3-1-17 0,-46 0 1 16,0 0-1-16,47 0 1 0,1-1-1 0,-48 1 8 16,0 0-8-16,49-2 8 0,2-1-8 0,-51 3 22 0,0 0-22 15,47-4 23-15,-2 1-23 0,-45 3 3 0,0 0-3 16,47-4 3-16,2 3-3 0,-49 1 7 0,0 0-7 0,47-2 7 16,0 2-7-16,-47 0 3 0,0 0-3 15,47 0 4-15,0 0-4 0,-47 0 11 0,0 0-11 0,40-2 11 16,0 0-11-16,-40 2 15 15,0 0-15-15,33-3 15 0,-3 0-15 0,-30 3 8 16,0 0-8-16,31-6 9 0,1 1-9 0,-32 5 16 0,0 0-16 0,31-5 17 16,4-2-17-16,-35 7 8 0,0 0-8 0,31-3 8 15,2-1-8-15,-33 4 3 0,0 0-3 16,37-1 4-16,3 1-4 0,-40 0 3 0,0 0-3 0,31 0 3 16,-5-2-3-16,-26 2 1 0,0 0-1 0,21 0 2 15,-3 2-2-15,-18-2-4 0,0 0 4 0,10 1-4 16,-3-1 4-16,-7 0-123 0,0 0 123 0,2 2-123 15,-2-2 123-15,0 0-144 0,0 0 144 0,-28-3-144 0,-17-2 144 16,-29-4-1050-16</inkml:trace>
  <inkml:trace contextRef="#ctx0" brushRef="#br0" timeOffset="124252.526">17451 18161 662 0,'0'0'0'0,"0"0"34"0,0 0-34 0,0 0 35 16,0 0-35-16,0 0 10 0,0 0-10 0,0 0 11 15,0 0-11-15,0 0 14 0,0 0-14 0,0 0 15 16,0 0-15-16,0 0 5 0,0 0-5 0,0 0 6 15,0 0-6-15,0 0 7 0,0 0-7 0,0 0 7 16,0 0-7-16,0 0 8 0,0 0-8 0,-4 0 9 0,-1 0-9 16,5 0 23-16,0 0-23 0,-12 3 24 0,-7 1-24 0,19-4 36 15,0 0-36-15,-19 5 37 0,-2 0-37 16,21-5 37-16,0 0-37 0,-28 14 37 0,-4 6-37 16,32-20 33-16,0 0-33 0,-28 24 34 0,1 5-34 0,27-29 33 15,0 0-33-15,-25 33 34 0,4 3-34 0,21-36 43 16,0 0-43-16,-17 38 44 0,-1 3-44 15,6-4 51-15,4-2-51 0,-1-13 51 0,2-8-51 16,5 1 37-16,-1 0-37 0,-1 6 38 0,1 5-38 0,3-26 35 16,0 0-35-16,-2 36 35 0,2 10-35 0,0-46 39 15,0 0-39-15,3 46 39 0,3 4-39 16,-6-50 33-16,0 0-33 0,8 46 33 0,6-1-33 16,5-9 3-16,1-7-3 0,-5-7 4 0,-1-7-4 0,-14-15-8 0,0 0 8 15,28 14-8-15,3-5 8 0,-31-9-91 0,0 0 91 0,37-2-90 16,1-7 90-16,-38 9-195 0,0 0 195 0,32-24-194 15,1-11 194-15,33-25-679 0</inkml:trace>
  <inkml:trace contextRef="#ctx0" brushRef="#br0" timeOffset="124614.47">17648 18312 606 0,'-2'5'0'0,"2"2"90"0,2 1-90 0,-2-8 90 16,3 0-90-16,-1-3 67 0,-2-2-67 0,0 1 67 16,2 1-67-16,-2 3 67 0,0-4-67 0,0 4 68 0,0 0-68 0,0 0 53 15,0 0-53-15,0 0 54 0,0 0-54 16,0 0 49-16,0 0-49 0,0 0 49 16,0 0-49-16,0 0 43 0,0 0-43 0,0 0 44 0,0 0-44 15,0 0 29-15,0 0-29 0,0 0 29 0,0 0-29 0,0 0 9 16,0 0-9-16,0 0 9 0,7 5-9 0,-7-5 29 15,0 0-29-15,12 11 29 0,7 4-29 0,-19-15 10 16,0 0-10-16,26 24 11 0,9 5-11 0,-35-29 10 16,0 0-10-16,36 31 11 0,6 3-11 0,-7-4 34 15,-4-3-34-15,-4-7 35 0,-5-4-35 0,-4-1-4 0,-4 1 4 16,-2-6-3-16,0-5 3 0,-3 2-41 0,-1 0 41 16,-4-4-40-16,-2-1 40 0,-2-2-98 0,3 3 98 15,1-1-97-15,-1 0 97 0,2-2-143 0,1-4 143 0,1 1-142 16,1-4 142-16,10-3-673 0</inkml:trace>
  <inkml:trace contextRef="#ctx0" brushRef="#br0" timeOffset="124880.64">18013 18274 1121 0,'0'7'0'0,"-1"12"162"0,-8 8-162 0,0-12 162 15,-1-6-162-15,10-9 91 0,0 0-91 0,-11 7 91 16,-6-2-91-16,17-5 56 0,0 0-56 0,-28 14 57 0,-7 3-57 16,35-17-44-16,0 0 44 0,-36 24-43 0,-3 7 43 15,4-2-54-15,2 2 54 0,11-11-53 16,6-4 53-16,-1 2-44 0,3 0 44 0,-2 6-44 0,-1 5 44 16,17-29-50-16,0 0 50 0,-14 34-49 0,1 5 49 0,13-39-76 15,0 0 76-15,-8 31-76 0,-1-3 76 0,9-28-160 16,0 0 160-16,4 10-160 15,9-12 160-15,-13 2-120 0,0 0 120 0,16-27-119 16,9-21 119-16,16-28-397 0</inkml:trace>
  <inkml:trace contextRef="#ctx0" brushRef="#br0" timeOffset="125446.429">18083 18031 819 0,'0'0'0'0,"0"0"90"0,0 0-90 0,0 0 90 16,-2-4-90-16,2 4 55 0,0 0-55 0,0 0 56 16,2-3-56-16,-2 3 24 0,0 0-24 0,0 0 25 15,5 0-25-15,-5 0 13 0,0 0-13 0,4 0 14 0,-1 0-14 16,-3 0 15-16,0 0-15 0,6 0 16 0,-5 2-16 16,-1-2 4-16,0 0-4 0,4 1 4 0,-1 1-4 15,-3-2 3-15,0 0-3 0,5 2 4 0,1-1-4 0,-6-1-1 16,0 0 1-16,5 4 0 0,2-1 0 0,-7-3-4 15,0 0 4-15,7 5-3 0,-4 1 3 0,3 0-23 16,-6 3 23-16,1-2-22 0,1-2 22 0,-2 2-22 16,0 1 22-16,0-1-22 0,0-2 22 0,0 2-9 15,-2 2 9-15,1-1-8 0,1 1 8 0,0 5-5 16,-6 3 5-16,5-7-5 0,-1-5 5 0,2 7 0 16,0 2 0-16,-4 1 0 0,4 4 0 0,0-19 0 15,0 0 0-15,0 26 1 0,0 6-1 0,0-32 3 0,0 0-3 16,0 28 3-16,4-1-3 0,-4-27 2 0,0 0-2 0,2 26 3 15,5-2-3-15,-7-24-1 16,0 0 1-16,12 19 0 0,5-6 0 16,-17-13-34-16,0 0 34 0,21 6-33 0,5-10 33 0,-26 4-80 15,0 0 80-15,25-8-80 0,4-8 80 0,-29 16-138 0,0 0 138 0,26-15-138 16,-3-4 138-16,26-15-368 0</inkml:trace>
  <inkml:trace contextRef="#ctx0" brushRef="#br0" timeOffset="125751.376">18414 18551 662 0,'0'0'0'0,"0"0"73"15,0 0-73-15,23-6 74 0,19-5-74 0,-42 11 55 16,0 0-55-16,45-10 55 0,12-4-55 0,-57 14 36 16,0 0-36-16,60-12 36 0,6 0-36 15,-66 12 1-15,0 0-1 0,59-12 1 0,-3-1-1 0,-56 13 4 16,0 0-4-16,47-9 5 0,-9 4-5 0,-38 5 0 16,0 0 0-16,30-2 0 0,-8 6 0 0,-22-4-20 0,0 0 20 15,18 1-20-15,-6 3 20 16,-12-4-101-16,0 0 101 0,9 2-101 0,-2-1 101 0,-7-1-130 15,0 0 130-15,-9-7-130 0,-8-6 130 0,-8-8-283 0</inkml:trace>
  <inkml:trace contextRef="#ctx0" brushRef="#br0" timeOffset="126085.164">18608 18421 863 0,'0'0'0'0,"0"0"112"0,0 0-112 0,6-1 112 16,7-5-112-16,-13 6 34 0,0 0-34 0,3-3 34 15,2 1-34-15,-5 2 22 0,0 0-22 0,0 0 22 0,4-3-22 16,-4 3 41-16,0 0-41 0,0 0 42 0,0 0-42 16,0 0 40-16,0 0-40 0,0 0 40 0,-4 2-40 15,4-2 18-15,0 0-18 0,0 0 18 0,0 0-18 0,0 0 44 16,0 0-44-16,0 3 44 0,-3 4-44 15,3-7 7-15,0 0-7 0,-2 15 8 0,2 9-8 0,0-24 12 16,0 0-12-16,2 31 12 0,1 5-12 0,-3-36 16 16,0 0-16-16,0 41 17 0,4 5-17 15,-4-46 0-15,0 0 0 0,5 45 0 0,-1 1 0 16,-4-46-35-16,0 0 35 0,5 38-35 0,-3-7 35 0,-2-31-143 16,0 0 143-16,10 19-142 0,-1-9 142 0,12 19-807 15</inkml:trace>
  <inkml:trace contextRef="#ctx0" brushRef="#br0" timeOffset="126634.835">18907 18563 1043 0,'0'0'0'0,"0"0"58"0,0 0-58 0,9-10 58 16,7-7-58-16,-16 17 42 0,0 0-42 0,13-15 43 15,5-4-43-15,-18 19 2 0,0 0-2 0,16-17 2 0,-2 0-2 16,-14 17-1-16,0 0 1 0,12-14 0 0,-7 4 0 16,-5 10 14-16,0 0-14 0,5-9 15 0,-1 2-15 15,-4 7 39-15,0 0-39 0,3-3 40 0,1 1-40 16,-4 2 38-16,0 0-38 0,3 3 38 0,4 4-38 0,-7-7 26 15,0 0-26-15,12 7 26 0,6 2-26 0,-18-9 18 16,0 0-18-16,19 8 18 0,3 3-18 16,-22-11 27-16,0 0-27 0,21 8 27 15,2 1-27-15,-23-9-2 0,0 0 2 0,19 8-2 0,-5-1 2 0,-14-7-26 16,0 0 26-16,11 10-25 0,-3 1 25 0,-8-11-37 16,0 0 37-16,2 18-37 0,-7 5 37 0,5-23-33 15,0 0 33-15,-9 34-33 0,-7 7 33 16,16-41-23-16,0 0 23 0,-17 46-22 0,-6 4 22 0,23-50-6 0,0 0 6 15,-22 51-5-15,-4 1 5 0,3-9-2 0,4-6 2 16,8-13-1-16,3-10 1 0,2-2 4 0,3-7-4 16,-1 0 5-16,4-1-5 0,-5 1 4 15,3 0-4-15,1-2 4 0,1-3-4 0,0 0 0 0,0 0 0 0,5 4 0 16,11 1 0-16,-16-5-2 0,0 0 2 16,21 2-1-16,10-1 1 0,-31-1-7 0,0 0 7 0,35-3-6 15,3-4 6-15,-38 7-39 16,0 0 39-16,37-8-38 0,-3-3 38 0,-34 11-92 0,0 0 92 0,30-10-91 15,-4 0 91-15,-26 10-190 0,0 0 190 0,19-9-190 16,-6 1 190-16,18-9-403 0</inkml:trace>
  <inkml:trace contextRef="#ctx0" brushRef="#br0" timeOffset="126933.93">19407 18406 1132 0,'0'0'0'0,"0"0"113"15,0 0-113-15,0 3 113 0,0 4-113 0,0-7 86 16,0 0-86-16,2 4 87 0,1-1-87 0,-3-3 56 16,0 0-56-16,6 7 57 0,4 3-57 0,-10-10 1 15,0 0-1-15,17 17 1 0,10 4-1 0,-27-21 1 16,0 0-1-16,29 26 2 0,6 3-2 0,-35-29-1 15,0 0 1-15,35 30 0 0,3 3 0 0,-38-33-45 0,0 0 45 16,37 38-45-16,-6 1 45 0,-31-39-122 16,0 0 122-16,28 34-122 0,-4-3 122 15,-24-31-193-15,0 0 193 0,20 24-193 0,-5-7 193 0,-15-17-182 0,0 0 182 0,11 2-182 16,-3-14 182-16,13 2-318 0</inkml:trace>
  <inkml:trace contextRef="#ctx0" brushRef="#br0" timeOffset="127208.507">19661 18392 863 0,'0'0'0'0,"0"0"106"0,0 0-106 0,-10 16 107 15,-9 8-107-15,19-24 66 0,0 0-66 0,-16 18 67 0,2 1-67 16,-1-2 38-16,-1 1-38 0,2-5 38 0,5-3-38 0,-8 6 2 15,1-1-2-15,-3 6 3 0,0 1-3 0,19-22-2 16,0 0 2-16,-19 36-1 0,-2 10 1 16,21-46-87-16,0 0 87 0,-16 40-87 0,2-1 87 0,14-39-165 15,0 0 165-15,-7 29-164 0,5-8 164 0,2-21-172 16,0 0 172-16,14-4-172 0,9-20 172 0,14-3-227 16</inkml:trace>
  <inkml:trace contextRef="#ctx0" brushRef="#br0" timeOffset="127496.489">19836 18606 583 0,'-4'-1'0'0,"4"-5"43"0,-5 0-43 15,10 2 43-15,0 2-43 0,2 1 50 0,4-1-50 0,-2 2 51 16,-1 0-51-16,3 0 76 0,1-2-76 0,4 1 76 15,5-1-76-15,-21 2 58 0,0 0-58 0,31-2 59 16,7-1-59-16,-38 3 69 0,0 0-69 0,44-2 69 16,6-1-69-16,-8 1 60 0,-2 2-60 0,-5 2 61 15,-5 1-61-15,-6 0 63 0,-3 3-63 0,-4-3 64 16,-1 0-64-16,-4-1 5 0,-1 0-5 0,-3 0 5 0,-1-1-5 16,-1 1-1-16,1-2 1 0,-2 0-1 15,-5 0 1-15,0 0-97 0,0 0 97 0,5-3-97 0,2-3 97 16,-7 6-180-16,0 0 180 0,0-15-179 0,0-7 179 15,0-16-556-15</inkml:trace>
  <inkml:trace contextRef="#ctx0" brushRef="#br0" timeOffset="127782.559">20219 18421 841 0,'0'0'0'0,"0"0"98"0,0 0-98 15,0 0 99-15,3-3-99 0,-3 3 58 0,0 0-58 16,0 0 58-16,0 0-58 0,0 0 63 0,0 0-63 16,0 0 63-16,2-4-63 0,-2 4 20 0,0 0-20 15,0 0 20-15,4-3-20 0,-4 3 12 0,0 0-12 16,-2 9 12-16,-2 4-12 0,4-13 18 0,0 0-18 16,-8 24 19-16,-3 11-19 0,11-35 1 0,0 0-1 0,-10 34 1 15,-1 2-1-15,11-36 3 0,0 0-3 0,-8 32 4 16,2 1-4-16,6-33-13 0,0 0 13 0,-5 24-12 15,5-5 12-15,0-19-114 16,0 0 114-16,2 13-114 0,5-6 114 0,-7-7-160 16,0 0 160-16,12-3-159 0,7-9 159 0,13-4-514 0</inkml:trace>
  <inkml:trace contextRef="#ctx0" brushRef="#br0" timeOffset="128058.171">20323 18517 830 0,'0'0'0'0,"0"0"130"15,0 0-130-15,2 9 131 16,3 6-131-16,2-5 98 0,-1-1-98 0,-3-2 98 0,1-2-98 16,-1 2 41-16,2-2-41 0,1 2 42 0,-1 1-42 0,-5-8 6 15,0 0-6-15,10 19 6 0,8 9-6 0,-18-28 4 16,0 0-4-16,17 29 4 0,6 5-4 16,-23-34 19-16,0 0-19 0,24 31 20 0,2-2-20 0,-26-29 32 15,0 0-32-15,23 26 32 0,-4-6-32 0,-19-20-3 16,0 0 3-16,14 17-3 0,-4-5 3 0,-10-12-45 15,0 0 45-15,9 11-45 0,-5-4 45 16,-4-7-82-16,0 0 82 0,-9 5-82 0,-7-2 82 16,16-3-179-16,0 0 179 0,-28-3-179 0,-6-4 179 0,34 7-238 0,0 0 238 0,-37-17-237 15,0-7 237-15,-39-17-181 0</inkml:trace>
  <inkml:trace contextRef="#ctx0" brushRef="#br0" timeOffset="128273.871">20315 18380 908 0,'0'5'0'0,"0"-5"133"15,0 0-133-15,15 12 134 0,13 5-134 0,-28-17 91 0,0 0-91 0,30 14 92 16,5-2-92-16,-35-12 40 0,0 0-40 0,36 10 41 16,8-1-41-16,-44-9-1 0,0 0 1 0,35 7 0 15,-2 0 0-15,-33-7-83 0,0 0 83 0,31 3-83 16,-3-3 83-16,-28 0-209 0,0 0 209 0,23-5-209 15,-4-4 209-15,-19 9-154 0,0 0 154 0,9-13-153 0,-8-6 153 0,10-14-312 16</inkml:trace>
  <inkml:trace contextRef="#ctx0" brushRef="#br0" timeOffset="128565.721">20738 18289 830 0,'0'0'0'0,"0"0"97"0,-5-3-97 0,5 3 97 15,-2-5-97-15,2 5 40 0,5-5-40 16,-5 5 41-16,2-4-41 0,-2 4 20 0,4 0-20 16,-4 0 20-16,5 4-20 0,-5-4 7 0,0 0-7 15,7 5 8-15,5 2-8 0,-12-7 7 0,0 0-7 0,17 24 7 16,6 12-7-16,-23-36 0 0,0 0 0 0,23 41 0 15,3 5 0-15,-26-46-17 0,0 0 17 0,17 51-17 16,-5 6 17-16,-12-57-86 0,0 0 86 0,9 58-85 16,-9 4 85-16,0-62-81 0,0 0 81 0,-3 50-81 15,-3-6 81-15,6-44-154 0,0 0 154 0,-8 29-154 16,-4-12 154-16,-13 30-276 0</inkml:trace>
  <inkml:trace contextRef="#ctx0" brushRef="#br0" timeOffset="128993.18">21109 18188 1043 0,'-3'0'0'15,"3"0"108"-15,0 0-108 0,0 0 109 0,0 0-109 0,0 0-2 16,0 0 2-16,0 0-2 0,0 0 2 0,0 0-8 15,0 0 8-15,0 0-8 0,0 0 8 0,0 0-2 16,0 0 2-16,0 0-2 0,0 0 2 0,0 0 8 16,0 0-8-16,0 0 8 0,0 0-8 0,0 0 42 15,0 0-42-15,0 0 43 0,-4 4-43 0,4-4 15 0,0 0-15 0,-5 10 16 16,-4 5-16-16,9-15 13 0,0 0-13 16,-12 19 14-16,-2 5-14 0,14-24 10 0,0 0-10 15,-10 24 10-15,1 4-10 0,9-28 8 0,0 0-8 16,-5 22 8-16,0-3-8 0,5-19 15 0,0 0-15 0,-2 17 15 15,2-3-15-15,0-14 1 0,0 0-1 0,7 13 1 16,3-2-1-16,-10-11 0 0,0 0 0 16,16 6 0-16,8-4 0 0,-24-2-19 0,0 0 19 15,23 0-18-15,3-3 18 0,-26 3-10 16,0 0 10-16,24-4-9 0,3-1 9 0,-27 5-52 0,0 0 52 0,19-3-52 16,-2-2 52-16,-17 5-62 0,0 0 62 0,11-4-61 15,-3 1 61-15,-8 3-112 0,0 0 112 16,7-2-112-16,-3 2 112 0,-4 0-165 0,0 0 165 0,2-3-164 15,-4-3 164-15,2-2-370 0</inkml:trace>
  <inkml:trace contextRef="#ctx0" brushRef="#br0" timeOffset="129308.681">21195 18181 740 0,'0'0'0'0,"0"6"99"16,-4 4-99-16,4-5 99 0,4-2-99 0,-4 1 75 0,0-2-75 16,0-2 76-16,0 0-76 0,0 0 66 15,-4 0-66-15,4 0 66 0,0 0-66 0,0 0 46 0,4 1-46 16,-4-1 46-16,3-1-46 0,-3 1 47 0,0-4-47 0,0 4 47 16,0 0-47-16,0 0 37 0,0 0-37 15,0 0 37-15,0 0-37 0,0 0 4 0,0 4-4 0,2-1 5 16,1 2-5-16,-3-5-1 0,0 0 1 15,7 31 0-15,2 17 0 0,1 0-61 16,1 5 61-16,-2-12-61 0,-2-8 61 0,-7-33-138 0,0 0 138 0,8 49-137 16,1 8 137-16,-9-57-142 0,0 0 142 0,10 48-142 15,-1-4 142-15,47 333 0 0,-44-377 0 16</inkml:trace>
  <inkml:trace contextRef="#ctx0" brushRef="#br0" timeOffset="136158.563">15000 17906 1267 0,'0'0'0'0,"0"0"-316"16,0 0 316-16,8 1-315 0,8 3 315 0,-16-4-105 0,0 0 105 15,9 1-105-15,-1 1 105 0,-8-2-69 16,0 0 69-16,4 2-69 0,-1-2 69 0,-3 0-40 0,0 0 40 16,6 0-40-16,-6 0 40 0,0 0 2 15,0 0-2-15,0 0 2 0,3 0-2 0,-3 0 7 0,0 0-7 16,0 0 7-16,0 0-7 0,0 0 26 0,0 0-26 0,0 0 26 15,0 0-26-15,0 0 6 0,0 0-6 0,0 0 7 16,0 0-7-16,0 0-24 0,0 0 24 0,0 0-23 16,0 0 23-16,0 0-118 0</inkml:trace>
  <inkml:trace contextRef="#ctx0" brushRef="#br0" timeOffset="141454.984">23060 18003 147 0,'0'0'0'0,"0"0"46"0,0 0-46 0,0 0 46 15,0 0-46-15,0 0 64 0,0 0-64 0,0 0 64 16,0 0-64-16,0 0 58 0,0 0-58 0,0 0 58 0,0 0-58 16,0 0 40-16,0 0-40 0,0 0 41 0,0 0-41 15,0 0 36-15,0 0-36 0,0 0 37 0,0 0-37 0,0 0 44 16,0 0-44-16,0 0 45 16,20-7-45-16,-20 7 34 0,0 0-34 0,13-3 35 0,7-2-35 0,-20 5 33 15,0 0-33-15,14-4 34 0,1 3-34 0,-15 1 14 16,0 0-14-16,19 0 15 0,9 3-15 0,-28-3 42 15,0 0-42-15,30 2 42 16,8 1-42-16,-38-3 37 0,0 0-37 0,39 2 38 0,1-2-38 0,-40 0 23 16,0 0-23-16,36 0 24 0,-1-2-24 0,-35 2 5 15,0 0-5-15,26-1 6 0,-5-1-6 0,-21 2-77 0,0 0 77 16,16-2-77-16,-4 2 77 0,-12 0-141 16,0 0 141-16,9 2-141 0,-4 0 141 0,11 1-409 0</inkml:trace>
  <inkml:trace contextRef="#ctx0" brushRef="#br0" timeOffset="147448.975">20902 17817 102 0,'0'0'0'0,"0"0"52"0,0 0-52 0,0 0 53 16,2 0-53-16,-2 0 46 0,0 0-46 0,0 0 46 15,3 0-46-15,-3 0 43 0,0 0-43 0,0 0 44 0,0 0-44 16,0 0 36-16,0 0-36 0,0 0 37 16,0 0-37-16,0 0-4 0,0 0 4 0,0 0-3 0,0 0 3 15,0 0-125-15,0 0 125 0,0 0-124 0,0 0 124 0,0 0-62 16</inkml:trace>
  <inkml:trace contextRef="#ctx0" brushRef="#br0" timeOffset="165656.574">23897 17947 124 0,'0'0'0'0,"0"0"38"0,0 0-38 0,5-2 39 0,5 0-39 0,-10 2 55 15,0 0-55-15,7-1 55 0,0-1-55 0,-7 2 61 16,0 0-61-16,4-2 61 0,-1 2-61 0,-3 0 52 15,0 0-52-15,0 0 52 0,4-2-52 0,-4 2 50 16,0 0-50-16,0 0 51 0,0 0-51 0,0 0 43 16,0 0-43-16,0 0 43 0,0 0-43 0,0 0 47 15,0 0-47-15,0 0 47 0,3 4-47 0,-3-4 41 16,0 0-41-16,0 0 42 0,2 5-42 0,-2-5 18 0,0 0-18 16,2 9 18-16,-2 3-18 0,0-12 21 0,0 0-21 15,0 12 21-15,-2 1-21 0,2-13 3 0,0 0-3 0,0 14 4 16,0 1-4-16,0-15 3 0,0 0-3 15,-2 16 3-15,-3-2-3 0,5-14-1 0,0 0 1 16,-4 12 0-16,1-2 0 0,3-10-9 0,0 0 9 16,-2 8-8-16,0-2 8 0,-1 7-669 15</inkml:trace>
  <inkml:trace contextRef="#ctx0" brushRef="#br0" timeOffset="165831.506">23877 17859 259 0,'0'0'0'0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02:14:30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22 244 7800,'0'0'0,"-6"-9"0,-7-8 0,13 17 208,0 0-208,-2-8 208,2 8-208,0 0-1464,0 0 1464,0-39-1456,0-27 1456,0-39-3128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02:14:27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3239 553 7000,'-6'28'2100,"13"-9"-1910,-28 72 110,10-71-458,-95 167-342,-51 67 954,159-250-457,0-1-1,-1 0 0,1 0 1,1 0-1,-1 0 0,0-1 1,1 1-1,-1-1 0,1 1 0,0-1 1,-1 0-1,1 0 0,0 0 1,1 0-1,-1-1 0,0 1 1,0-1-1,1 0 0,-1 0 1,1 0-1,-1 0 0,1 0 1,-1-1-1,1 0 0,-1 0 0,1 0 1,-1 0-1,1 0 0,-1-1 1,1 0 3,311 12-1368,-296-63-906,-15 0 1568,1-26-2174</inkml:trace>
  <inkml:trace contextRef="#ctx0" brushRef="#br0" timeOffset="282.755">3258 810 5472,'44'23'1754,"-43"-22"-1299,9 15 2265,17 304-2720,-26-285 23,3 247-1239,10-1-1818,-1-273 1261,7-33 1192,8-2-1439</inkml:trace>
  <inkml:trace contextRef="#ctx0" brushRef="#br0" timeOffset="657.866">3814 1018 5656,'-33'-27'1146,"33"26"-772,19-3 3703,101 72-3806,-62-22-267,185 193-262,-71-60-4584,-117-125 1022</inkml:trace>
  <inkml:trace contextRef="#ctx0" brushRef="#br0" timeOffset="955.803">4171 857 9504,'1'1'71,"0"0"-1,0 0 1,0 0 0,0 1 0,0-1 0,0 0 0,-1 1 0,1-1 0,-1 1-1,1-1 1,-1 1 0,1-1 0,-1 1 0,0-1 0,0 1 0,0 0 0,0-1-1,0 1 1,0-1 0,0 1 0,0-1 0,-1 1 0,1-1 0,0 1 0,-1-1-1,0 1 1,1-1 0,-1 1 0,0-1 0,0 0 0,1 1 0,-1-1 0,0 0-1,0 0 1,-1 0 0,1 0 0,0 0 0,0 0 0,0 0 0,-1 0 0,1 0-1,0 0 1,-1-1 0,1 1 0,-1-1 0,1 1 0,-1-1 0,1 1 0,-1-1-1,0 0-70,1 0 1,-244 193-703,82-3-76,107-103 243,-51 97-2232,121-176 314,20-24 1653,11 0-1973</inkml:trace>
  <inkml:trace contextRef="#ctx0" brushRef="#br0" timeOffset="1256.676">4647 1044 5472,'-23'-12'1033,"79"14"-1201,506 79-1021,-474-121-1443,-37 4 1572</inkml:trace>
  <inkml:trace contextRef="#ctx0" brushRef="#br0" timeOffset="-3700.302">76 725 6904,'0'0'0,"0"0"-1704,0 0 1704,-14-4-1696,-3 3 1696,17 1-776,0 0 776,-13-6-776,6-3 776,-16-6-792</inkml:trace>
  <inkml:trace contextRef="#ctx0" brushRef="#br0" timeOffset="-3406.13">192 881 1352,'-3'-56'65,"2"50"262,-14 121 73,30-119-1320,-9 2 560</inkml:trace>
  <inkml:trace contextRef="#ctx0" brushRef="#br0" timeOffset="-3102.181">295 1104 904,'-22'-37'87,"2"51"779,-7 30-351,24-38-523,0 1-1,0-1 1,-1 1 0,0-1 0,-1 0 0,1-1-1,-1 1 1,0-1 0,0 0 0,-1 0-1,1 0 1,-1-1 0,0 0 0,0 0-1,-1-1 1,1 1 0,-1-1 8,-18-3-607,3-1 14</inkml:trace>
  <inkml:trace contextRef="#ctx0" brushRef="#br0" timeOffset="-2811.208">421 787 3768,'0'0'0,"-5"8"0,-9 10 0,14-18-1056,0 0 1056,0 0-1048,0 0 1048,0 0-512</inkml:trace>
  <inkml:trace contextRef="#ctx0" brushRef="#br0" timeOffset="-2810.208">466 783 904,'1'0'15,"-1"1"0,0-1-1,1 0 1,-1 0 0,0 0 0,1 0 0,-1 0-1,0 0 1,0 1 0,1-1 0,-1 0-1,0 0 1,0 0 0,1 1 0,-1-1 0,0 0-1,0 0 1,1 1 0,-1-1 0,0 0 0,0 0-1,0 1 1,0-1 0,0 0 0,1 1 0,-1-1-1,0 0 1,0 1 0,0-1 0,0 0-1,0 1 1,0-1 0,0 0 0,0 1 0,0-1-1,0 0 1,0 1 0,0-1 0,0 0 0,-1 1-1,1-1 1,0 0 0,0 1-15,6-1-580</inkml:trace>
  <inkml:trace contextRef="#ctx0" brushRef="#br0" timeOffset="-2201.987">215 729 1888,'22'6'-145,"6"-1"3314,-51-32-221,22 25-2931,0 0 0,0 0 1,0-1-1,0 1 1,0-1-1,1 1 0,-1-1 1,1 1-1,-1-1 0,1 1 1,0-1-1,0 1 1,0-1-1,0 0 0,1 1 1,-1-1-1,1 1 0,-1-1 1,1 1-1,0-1 0,0 1 1,0 0-1,0 0 1,0-1-1,1 1 0,-1 0 1,1 0-1,-1 0 0,1 0 1,0 0-1,0 1 1,0-1-1,0 0 0,0 1 1,0-1-1,0 1 0,1 0 1,-1 0-1,1 0-17,75-30 13,-23 30-19,-52 3 19,1 0 0,-1 0 1,0 0-1,0 1 1,0-1-1,0 1 0,-1 0 1,1-1-1,-1 1 0,0 0 1,1 1-1,-1-1 0,-1 0 1,1 1-1,0-1 1,-1 1-1,0-1 0,1 1 1,-2-1-1,1 1 0,0 0 1,-1 0-1,1 0 0,-1-1 1,0 1-1,-1 0 1,1 0-1,0-1 0,-1 1 1,0 0-1,0 0 0,0-1 1,-1 1-1,1-1 1,-1 1-1,0-1 0,0 0 1,0 1-1,0-1 0,0 0 1,-1 0-1,1 0-13,-21 42 253,-1-1-1,-2-1 1,-2-1-1,-2-1 1,-6 3-253,22-30-592,22-10-1396,0-5 1872,5-1 3,1 0 0,0 1 1,0 0-1,-1 1 0,1 0 1,0 2-1,0-1 0,-1 2 0,1 0 1,-1 0-1,0 1 0,0 1 1,0 0-1,0 1 0,9 6 113,-20-8 57,-1 1 0,0-1 0,0 0 0,0 0 0,0 1 0,0-1 0,-1 1 0,0-1 0,0 1 0,0-1 0,-1 0 0,1 1 0,-1-1 0,0 0 0,-1 1 0,1-1 0,-1 0 0,1 0 0,-1 0 0,0 0 0,-1 0 0,1 0 0,-1-1 0,1 1 0,-1-1 0,0 0 0,-1 0 0,1 0 0,0 0 0,-1 0 0,0-1 0,-1 1-57,-50 50 468,-119 99 537,41-59-2181,131-93 1105,1 1 0,-1 0 0,1-1 0,-1 1 0,0-1 0,1 0 0,-1 1 0,0-1 0,1 0 0,-1 0 0,0 0 0,1 0 0,-1 0 0,0-1 0,1 1 0,-1 0 0,0-1 0,1 1 0,-1-1 0,1 0 0,-1 1 0,1-1 0,-1 0 0,1 0 0,-1 0 0,1 0 0,0 0 0,0 0 0,-1-1 0,1 1-1,0 0 1,0-1 0,0 1 0,0 0 0,1-1 0,-1 1 0,0-1 0,1 1 0,-1-1 0,1 0 0,-1 1 0,1-1 0,0 0 0,-1 1 0,1-1 0,0 0 0,0 1 0,0-1 0,1 0 0,-1 1 0,0-2 71,-9-64-591,-7-30-1482</inkml:trace>
  <inkml:trace contextRef="#ctx0" brushRef="#br0" timeOffset="-1858.336">643 705 1976,'-71'42'681,"137"-29"4226,39 47-3719,144 166-804,-34 0-300,-144-147-80,76 102-1298,-135-148-1767,-4-9 368</inkml:trace>
  <inkml:trace contextRef="#ctx0" brushRef="#br0" timeOffset="-1564.939">1481 586 5208,'-45'64'1305,"48"-77"-1184,-4 14-92,0-1 0,0 1 0,0-1 0,0 0 0,0 1 0,1-1 0,-1 0 0,0 0 0,0 0 0,0 0 0,0 0 0,0 0 0,0 0 0,0 0 0,0 0 0,1 0 0,-1 0-1,0-1 1,0 1 0,0 0 0,0-1 0,0 1 0,1 0 0,-1-1 0,0 1 0,0-1 0,1 1 0,-1-1 0,0 0 0,1 1 0,-1-1 0,0 0 0,1 1 0,-1-1 0,1 0-1,-1 0 1,1 0 0,0 1 0,-1-1 0,1 0 0,0 0 0,0 0 0,-1 0 0,1 0 0,0 0 0,0 1 0,0-1 0,0 0 0,0 0 0,0 0 0,0 0 0,1 0 0,-1 0-1,0 0 1,1 0-29,-163 201 184,91-101-74,-182 298 220,149-281-2174,116-142 798,19-28 315,11-22-2402</inkml:trace>
  <inkml:trace contextRef="#ctx0" brushRef="#br0" timeOffset="-1308.388">1456 446 4576,'0'0'0,"0"-21"0,-1-11 0,-3 21 552,2 5-552,2 1 560,0 1-560,0 4-448,0 0 448,0 0-448,0-6 448,0 6-1040,0 0 1040,11-15-1032,10-11 1032,13-15-1304</inkml:trace>
  <inkml:trace contextRef="#ctx0" brushRef="#br0" timeOffset="-1089.996">1704 95 816,'263'-91'4068,"-262"90"-4029,0 1-1,0-1 1,0 1 0,0 0 0,0-1 0,0 1-1,-1 0 1,1 0 0,0 0 0,0 0 0,0 0-1,0 0 1,0 0 0,0 0 0,0 0-1,0 0 1,0 0 0,0 1 0,0-1 0,0 0-1,0 1 1,0-1 0,0 1 0,-1-1 0,1 1-1,0-1 1,0 1 0,0-1 0,-1 1 0,1 0-1,0 0 1,-1-1 0,1 1 0,-1 0-1,1 0 1,-1 0 0,1-1 0,-1 1 0,0 0-1,1 0 1,-1 0 0,0 0 0,0 0 0,1 0-1,-1 0 1,0 0 0,0 0 0,0 0-1,0 0 1,0 0 0,-1 0-39,-17 61 674,-240 380 1004,233-394-1364,27-44-303,0-1 1,-1-1-1,1 1 1,0 0-1,0 0 1,1-1-1,-1 1 1,0-1 0,1 1-1,0-1 1,-1 0-1,1 0 1,0-1-1,0 1 1,0 0-1,0-1 1,0 0-1,1 0 1,-1 0-1,0 0 1,1 0 0,-1-1-1,0 1 1,1-1-1,-1 0 1,2 0-12,213-6-3947,-133 0 474</inkml:trace>
  <inkml:trace contextRef="#ctx0" brushRef="#br0" timeOffset="-733.492">1733 1418 7264,'33'-101'352,"-5"128"-1179,331-91 284,83 31 1399,-441 33-915,0 0 0,0 0 0,-1-1 0,1 1 0,0-1 0,0 1 0,0 0 0,0-1-1,0 1 1,-1-1 0,1 0 0,0 1 0,0-1 0,-1 0 0,1 1 0,0-1-1,-1 0 1,1 0 0,-1 0 0,1 1 0,-1-1 0,0 0 0,1 0 0,-1 0-1,0 0 1,1 0 0,-1 0 0,0 0 0,0 0 0,0 0 0,0 0 0,0 0 0,0 0-1,0 0 1,0 0 0,0 0 0,-1 0 0,1 1 0,0-1 0,-1 0 0,1 0-1,0 0 1,-1 0 0,0 0 59,-1-11-32,-1-27-2461</inkml:trace>
  <inkml:trace contextRef="#ctx0" brushRef="#br0" timeOffset="-404.705">2351 964 4128,'1'12'399,"-39"247"-49,36-225-351,-21 180-434,6-81-1077,36-63 444,-2-6 415</inkml:trace>
  <inkml:trace contextRef="#ctx0" brushRef="#br0" timeOffset="12412.863">3313 70 3768,'-4'-58'1452,"4"58"-1191,-81 75-390,-96 216 437,89-111 44,56-115-211,-125 390 1359,152-434-1381,0 0 0,1 0-1,1 0 1,1 1 0,1-1 0,1 1-1,1 0 1,0-1 0,2 1 0,1-1-1,0 0 1,2 0 0,0 0 0,1-1-1,1 0 1,8 13-119,112 114 635,-124-146-630,0 1 1,0-1 0,0 0-1,0 0 1,0-1 0,1 1-1,-1-1 1,0 0 0,0 0-1,0 0 1,0-1 0,1 1-1,-1-1 1,0 0-1,0 0 1,0-1 0,0 1-1,0-1 1,-1 0 0,1 0-1,0 0 1,-1 0 0,0 0-1,1-1 1,1-2-6,148-152 480,-102 32 1363,-27 44-1633,-20 69-56,0-1-1,-1 0 0,0-1 1,-1 1-1,0 0 0,-1-1 1,-1 0-1,0 1 0,-1-1 1,0 1-1,-3-10-153,-61-61 76,30 61-887,-2 1 0,-1 2 0,-1 2 0,0 1 0,-21-5 811,42 11-746,-59-83-1149,6 7-3098</inkml:trace>
  <inkml:trace contextRef="#ctx0" brushRef="#br0" timeOffset="13842.568">3401 12 2520,'0'1'-3,"0"-1"1,-1 0 0,1 1-1,0-1 1,0 1-1,-1-1 1,1 0 0,0 1-1,-1-1 1,1 0-1,0 1 1,-1-1-1,1 0 1,-1 1 0,1-1-1,0 0 1,-1 0-1,1 0 1,-1 1-1,1-1 1,-1 0 0,1 0-1,-1 0 1,1 0-1,-1 0 1,1 0-1,-1 0 1,1 0 0,-1 0-1,1 0 1,-1 0-1,1 0 1,0 0-1,-1 0 1,1-1 0,-1 1-1,1 0 1,-1 0-1,1 0 1,-1-1 0,1 1-1,0 0 1,-1-1-1,1 1 1,0 0-1,-1-1 1,1 1 0,0 0-1,-1-1 1,1 1-1,0-1 1,0 1-1,-1-1 1,1 1 0,0 0-1,0-1 1,0 1-1,0-1 1,0 1-1,0-1 1,0 1 0,0-1-1,0 1 1,0-1-1,0 1 1,0-1 2,-54 63-160,-70 69 1057,2-10 1648,111-108-2478,1 0 0,1 1-1,0 0 1,0 0 0,2 0-1,-1 1 1,2 1 0,0-1-1,1 1 1,1 0 0,0 0-1,1 2-66,-26 133 1124,0-85-513,-69 182 874,33 6-1931,56-148 214,11-90 280,1 1 0,1-1-1,0 0 1,1 0 0,1 0 0,0-1 0,1 0 0,1 0 0,0-1 0,1 0 0,1 0-1,0-1 1,11 11-48,11-1 83,144 23-103,-167-46 60,-1-1 0,1 0 0,-1 0-1,1-1 1,-1 0 0,1-1 0,-1 1 0,0-2 0,0 1 0,0-1-1,-1 0 1,0-1 0,1 0 0,-1 0 0,-1 0 0,1-1-1,-1 0 1,0-1-40,1 1 30,9-6 147,-1 0 1,-1-2-1,0 1 1,0-2-1,-2 0 1,0 0-1,0-1 1,-2-1-1,0 0 1,-1 0-1,0-1 1,-2 0-1,0 0 1,0-5-178,-5 13 149,0 1 1,-1-1-1,0 0 1,0 0-1,-1 1 1,-1-1-1,0 0 1,0 0-1,-1 1 1,0-1-1,0 1 1,-1-1-1,0 1 1,-1 0-1,0 0 1,-1 1-1,0-1 1,-5-7-150,-106-78-2435,93 81 2284,-210-88-3207,42 23-2802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02:15:18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1 728,'44'0'473,"-43"0"-185,-1 0 79,-5 14 1913,9-2-2130,1 0 1,1 0 0,0-1-1,0 1 1,1-1-1,1-1 1,-1 1 0,2-1-1,0-1 1,0 1-1,0-1 1,1-1 0,0 0-1,1-1 1,0 1-1,0-2 1,1 0 0,0 0-1,0-1 1,2 0-151,403 116 3292,-206-48-2774,-115-43-203,203 33 384,-153-45-478,129 7-41,-217-20-232,221 10-16,-93-1-32,-3-4 12,99 11 8,-226-18 48,225 11-5,-222-13 18,98-1 4,38-3 14,227-18 17,-92-1 0,-265 17-8,451-25 139,-357 18-131,-98 7 5,422-43 39,-294 29 87,272-22-1059,-306 47-1719,-93-20-24,-23-1-1011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02:15:26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1 367 1080,'73'9'1731,"-119"-18"581,71 18 221,56 7-2139,-1 2 1,-1 4 0,74 32-395,-79-38-322,-73-16-135,-1 0-587,0 0-144,9-9-1140,6-6 1836,8-8-901</inkml:trace>
  <inkml:trace contextRef="#ctx0" brushRef="#br0" timeOffset="437.24">968 1 2784,'-11'14'1181,"27"-25"43,-15 10-1077,-1 1 10,0 0-73,0 0-12,0 0 7,0 0 19,0 0 77,0 0 6,0 0-67,0 0 2,0 0 80,0 0-8,0 0-111,0 0-25,-12 48 133,-33 228 149,28-171-137,-11 201 227,29-267-415,-7 87-3712,2-103 1316</inkml:trace>
  <inkml:trace contextRef="#ctx0" brushRef="#br0" timeOffset="876.463">1222 438 3768,'-41'0'2288,"42"0"-2168,1 0 0,14-8 97,-15 7 110,24-1 946,209 60 1160,-69-49-1922,-41-7-4998,-123-2 3581,6 4-629,-1-2-698</inkml:trace>
  <inkml:trace contextRef="#ctx0" brushRef="#br0" timeOffset="1359.465">1581 74 1800,'17'38'1079,"-25"-58"103,8 19-834,-19 54 2503,-42 315-2019,53-208-2951,8-119-879,0-19 1631</inkml:trace>
  <inkml:trace contextRef="#ctx0" brushRef="#br0" timeOffset="1684.69">1365 932 1352,'28'-57'2669,"38"82"-828,279 22-3363,-290-32 962,33 7-1460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02:15:41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8 5024,'0'0'1008,"28"-6"3994,-28 5-4747,-15 97 1770,5 175-1458,-6 14-2212,13-255-238,24-39-753,-2-2-2017</inkml:trace>
  <inkml:trace contextRef="#ctx0" brushRef="#br0" timeOffset="588.07">495 81 5208,'0'0'109,"0"-1"1,0 1 0,1-1-1,-1 1 1,0-1 0,0 1-1,0-1 1,0 0-1,0 1 1,-1-1 0,1 1-1,0-1 1,0 1-1,0-1 1,0 1 0,-1-1-1,1 1 1,0-1 0,0 1-1,-1-1 1,1 1-1,0-1 1,-1 1 0,1 0-1,0-1 1,-1 1 0,1 0-1,-1-1 1,1 1-1,-1 0 1,1-1 0,-1 1-1,1 0 1,-1 0-1,1 0 1,-1-1 0,0 1-110,177-46-568,-54 33 1377,-109 70-334,-44 112-374,7-92-94,-96 180-51,67-169-23,-118 128-40,120-169 297,50-46 31,19 2 186,3-11-315,0 1 1,0 1 0,1 0 0,-1 2 0,1 1 0,0 0-1,0 2 1,1 0 0,-1 2 0,0 0 0,0 2-1,0 0 1,16 5-93,280 77-1001,-154-105-2250,-35 0-1455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02:15:28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44 344 4040,'-20'20'1411,"21"-19"-1157,0-2-226,0 1 1,0 0-1,1 0 0,-1 0 0,0 0 0,0 0 1,0 0-1,0 0 0,0 0 0,1 0 1,-1 0-1,0 1 0,0-1 0,0 0 0,0 1 1,0-1-1,0 1 0,0-1 0,0 1 0,0 0 1,0-1-1,0 1 0,0 0 0,0 0 1,-1 0-1,1-1 0,0 1 0,-1 0 0,1 0 1,0 0-1,-1 0 0,1 0 0,-1 0 1,1 0-1,-1 1 0,0-1 0,0 0 0,1 0 1,-1 0-1,0 0 0,0 0 0,0 1 0,0-1-28,70 324-425,-48-219 405,-6-15 19,46 189 825,34-120 1609,-83-139-1560,-12-20-610,-1-1-15,0 0-57,-10-16 1466,50-264 239,9 52-1401,55-275-69,-84 384-279,-10 72-14,4 36-393,-6 5-2678,-22-43-2590,9 21 1148</inkml:trace>
  <inkml:trace contextRef="#ctx0" brushRef="#br0" timeOffset="1518.169">1058 289 904,'-5'7'945,"14"-19"-1,-7 4-1540,-2 8-441</inkml:trace>
  <inkml:trace contextRef="#ctx0" brushRef="#br0" timeOffset="8633.931">500 74 816,'1'0'20,"-1"1"1,1 0-1,-1-1 1,1 1-1,-1-1 0,1 1 1,-1-1-1,1 1 1,0-1-1,-1 1 0,1-1 1,0 1-1,-1-1 1,1 0-1,0 0 1,0 1-1,-1-1 0,1 0 1,0 0-1,0 0 1,-1 0-1,1 0 0,0 0 1,0 0-1,-1 0 1,1 0-1,0 0 0,0 0 1,0 0-1,-1 0 1,1-1-1,0 1 0,-1 0 1,1-1-1,0 1 1,0 0-1,-1-1 1,1 1-1,-1-1 0,1 1 1,0-1-1,-1 1 1,1-1-1,-1 0 0,1 1 1,-1-1-1,0 0 1,1 1-1,-1-1 0,0 0 1,1 0-1,-1 1-20,-1-2 27,-30-15 677,8 11 715,35 1 342,381 37-859,-307-32-823,126-4 336,-125 1-223,359-53 528,-435 54-755,42-5-3462,-47 7 893</inkml:trace>
  <inkml:trace contextRef="#ctx0" brushRef="#br0" timeOffset="9011.783">993 333 6552,'0'0'0,"0"15"0,-2 7 0,2-22-1248,0 0 1248,0 0-1248,0 0 1248,0 0-832,0 0 832,0 0-832,0-7 832,0-3-1112</inkml:trace>
  <inkml:trace contextRef="#ctx0" brushRef="#br0" timeOffset="9376.804">991 351 816,'0'0'232,"0"0"3,0 0 10,0 0-9,0 0-48,0 0 7,0 0 74,0 0 27,0 0 33,0 0 2,0 0-47,0 0-53,0 0-165,0 0-16,0 0 76,0 0 29,0 0 17,-5 12 28,-114 486 2181,63-282-777,55-187-1971,1-16-5322,0-13 4536</inkml:trace>
  <inkml:trace contextRef="#ctx0" brushRef="#br0" timeOffset="10214.601">1220 665 3680,'-40'-4'153,"46"-3"-650,-5-2 3919,-2 8-3387,-25-14 353,18 17-358,1 0 0,-1 1 0,1 0 0,-1 0 0,1 1 0,0 0-1,1 0 1,-1 0 0,1 1 0,0 0 0,0 0 0,0 1 0,1-1 0,-3 5-30,-137 166 260,45-16 421,92-114-432,34-36-175,-7-12-51,0-1 0,0 0 0,0-1 0,-1-1 1,0-1-1,0-1 0,0 0 0,-1-1 0,0-1 1,-1-1-1,0 0 0,0-1 0,13-13-23,0-1 170,-1-1 0,-2-1 1,-1-1-1,-1-1 0,-1-2 0,12-21-170,-33 49 28,14-16 216,-17 20-270,1-1-10,0 0-15,0 0 6,-8 33-87,-44 309-328,45-234 320,-42 234-136,46-310-2456,-16-131 1205,3 5-1386</inkml:trace>
  <inkml:trace contextRef="#ctx0" brushRef="#br0" timeOffset="10775.183">1276 877 7000,'85'-142'2801,"-17"86"-2777,61 37 159,-89 20-70,152 5 1488,-209 31-1083,-155 211-1238,3 22 40,166-266 687,1-2 8,0 0-1,0 1 1,1-1 0,-1 0 0,0 0 0,1 1-1,0-1 1,-1 1 0,1-1 0,0 1 0,0 0-1,0-1 1,1 1 0,-1 0 0,1 0-1,0-1 1,-1 1 0,1 0 0,0 0 0,0 0-1,1 0 1,-1-1 0,1 1 0,-1 0 0,1 0-1,0-1 1,0 1 0,0-1 0,1 1-15,102-2 188,51 20-794,33 0-4108,-163-22 3875,15 1-2154</inkml:trace>
  <inkml:trace contextRef="#ctx0" brushRef="#br0" timeOffset="11447.833">1 1607 1264,'83'-6'2324,"66"30"193,113-23-133,-101-9-1044,114 13-142,0 12 0,30 16-1198,228 47 768,-517-73-522,-10-4-4565,-83 3 2329,3-1-2236</inkml:trace>
  <inkml:trace contextRef="#ctx0" brushRef="#br0" timeOffset="13833.734">1757 89 3680,'6'0'-460,"15"-1"3016,-29-6 252,57 43 565,64 99-3468,-16 27-1151,5-20 227,-31-78-288,2-19 269,40 32-3502</inkml:trace>
  <inkml:trace contextRef="#ctx0" brushRef="#br0" timeOffset="26958.181">844 438 8072,'0'0'0,"0"0"-2520,0 0 2520,2-6-2520,7-1 2520,3-8-1168</inkml:trace>
  <inkml:trace contextRef="#ctx0" brushRef="#br0" timeOffset="27393.149">844 395 728,'2'0'14,"0"1"-1,-1-1 1,1 1-1,-1 0 1,1 0-1,-1-1 1,1 1-1,-1 0 1,1 1-1,-1-1 1,0 0-1,0 0 1,1 1 0,-1-1-1,0 0 1,0 1-1,0-1 1,-1 1-1,1-1 1,0 1-1,0 0 1,-1-1-1,1 1 1,-1 0-1,0-1 1,1 1 0,-1 0-1,0 0 1,0-1-1,0 1 1,0 0-1,0 0 1,-1-1-1,1 1 1,0 0-1,-1-1 1,1 1-1,-1 0 1,0 1-14,-30 224 152,-10-18 248,20-123 57,-94 385 2785,90-357-1899,28-98-289,10-28-4249,-2-6 502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02:13:56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151 184 992,'49'0'84,"-44"0"3925,-30 3-1532,38 5 516,48 8 202,-52-14-4001,273 49 106,-122-45 80,74-6 397,149-38 79,112 44-176,-324-4 279,-84-4 41,-6-7 0,287-7-104,-208 8 104,11 0-30,31 2-19,-62-8 41,-52 4 7,147-11-7,-104 18 8,-56 1 0,204 17 126,-203-15-115,-37 0-4,241 7 213,-163 3-135,-104-8 378,-8-25-5679,-26-55 3623,2 4-1134</inkml:trace>
  <inkml:trace contextRef="#ctx0" brushRef="#br0" timeOffset="1291.021">1215 79 904,'0'0'473,"0"0"13,0 0 27,0 0-9,0 0-63,0 0-21,0 0-40,0 0-4,0 0 7,0 0 0,0 0-6,0 0-1,0 0 1,0 0 20,0 0 62,0 0 14,0 0-19,0 0 2,0 0 32,0 0-6,0 0-52,0 0-40,0 0-100,0 0-25,0 0 6,0 0-2,-1 3-10,-57 300 446,20-126-1092,-5-133-3307,8-14-1506</inkml:trace>
  <inkml:trace contextRef="#ctx0" brushRef="#br0" timeOffset="2551.085">3644 90 1176,'27'10'1888,"-28"-10"-1727,-23-7 7630,-15 286-11130,36-246 2355,-2 22-3109</inkml:trace>
  <inkml:trace contextRef="#ctx0" brushRef="#br0" timeOffset="125658.227">42 1321 4040,'46'-43'997,"-119"106"4648,58-45-6799,175-51-38,-127 25 880,0 2 0,0 1 0,1 2 0,0 1 1,-1 2-1,1 1 0,0 1 0,-1 2 0,9 3 312,24 5-2474,-14-4 1027</inkml:trace>
  <inkml:trace contextRef="#ctx0" brushRef="#br0" timeOffset="126193.144">895 760 1712,'-2'32'575,"-20"135"490,-5 491-846,53-590-2211,-3-21 1565</inkml:trace>
  <inkml:trace contextRef="#ctx0" brushRef="#br0" timeOffset="127109.365">1027 1289 1352,'10'-28'2318,"-8"22"4430,68 60-8100,141 39-4691,-172-84 4636</inkml:trace>
  <inkml:trace contextRef="#ctx0" brushRef="#br0" timeOffset="127987.201">1547 595 992,'5'59'1223,"-4"-58"-923,-1-1 10,0 0-34,12 46 127,30 167-402,15 329-203,-31-397 435,-11-175-138,-22-174 580,-2 138-444,22-333 411,-7 338-552,-13-80 165,1 89 2073,7 48-2358,-1 0 0,1 1 0,0-1 0,0 0 0,0 1 0,0-1 0,1 1 0,0 0 0,-1-1 0,1 1-1,0 0 1,1 0 0,-1 0 0,0 0 0,1 1 0,0-1 0,-1 1 0,1-1 0,0 1 0,0 0 0,0 0 0,1 0-1,-1 1 1,0-1 0,1 1 0,-1 0 0,1 0 0,0 0 0,-1 0 0,1 1 0,2-1 30,179 18-316,-112-10 230,-51-3-17,-1-1 0,1-2 0,0 0 0,0-1 1,0-1-1,0-1 0,0 0 0,0-2 0,19-6 103,20-22-3624,-61 32 2832</inkml:trace>
  <inkml:trace contextRef="#ctx0" brushRef="#br0" timeOffset="128423.641">2019 785 1888,'47'-30'1119,"-39"29"1946,-58 226-2796,33-138-234,-20 191-282,52-277-1419,9-16 1083,10-3-1497</inkml:trace>
  <inkml:trace contextRef="#ctx0" brushRef="#br0" timeOffset="129053.022">2430 816 4576,'-23'8'5601,"9"-4"-4782,4 7-708,0 0 0,0 1 1,1 0-1,1 1 0,0 0 1,0 0-1,1 0 0,1 1 0,0 0 1,1 0-1,0 5-111,-14 29-6,1-10-284,-28 107-1912,46-145 1660,0 0-245,0 0-30,36-42-2083,44-118 2211,-70 219 4070,-5 125-4977,-7-174-1116,2-10 1164</inkml:trace>
  <inkml:trace contextRef="#ctx0" brushRef="#br0" timeOffset="129589.15">2449 959 3416,'0'0'656,"-9"-12"33,12 8-810,-3 3 143,0 0 1,0 0-1,0 0 0,0 1 1,0-1-1,1 0 1,-1 0-1,0 0 0,1 1 1,-1-1-1,0 0 1,1 0-1,-1 1 0,1-1 1,-1 0-1,1 1 1,-1-1-1,1 0 0,0 1 1,-1-1-1,1 1 1,0-1-1,-1 1 0,1-1 1,0 1-1,0 0 0,0-1 1,-1 1-1,1 0 1,0 0-1,0 0 0,0-1 1,-1 1-1,1 0 1,0 0-1,0 0 0,0 0 1,0 0-1,0 0 1,-1 1-1,1-1 0,0 0 1,0 0-1,0 1 1,-1-1-1,1 0 0,0 1 1,0-1-1,-1 1 1,1-1-1,0 1 0,-1-1 1,1 1-1,0-1 1,-1 1-1,1 0 0,-1-1 1,1 1-1,-1 0 1,1 0-1,-1-1 0,0 1 1,1 0-1,-1 0 1,0 0-1,0-1 0,0 1 1,1 0-1,-1 1-22,3 4-55,0 0-1,-1 0 1,1 0-1,-1 1 1,-1-1-1,1 1 1,-1-1-1,0 1 1,-1 0 0,1-1-1,-2 1 1,1 0-1,0-1 1,-1 1-1,-1 0 1,1-1-1,-1 1 1,0-1-1,0 0 1,-1 1-1,-2 4 56,2-2 112,-41 108-128,39-96 54,4-20-48,0 0 0,1-1 0,-1 1-1,1 0 1,-1 0 0,1 0 0,-1 0 0,1 0 0,0 0 0,-1 0-1,1 1 1,0-1 0,0 0 0,0 0 0,0 0 0,0 0-1,0 0 1,0 0 0,0 0 0,0 0 0,1 0 0,-1 0 0,0 0-1,1 0 1,-1 0 0,1 0 0,-1 0 0,1 0 0,-1 0-1,1 0 1,0 0 0,-1 0 0,1-1 0,0 1 0,0 0 0,0 0-1,0-1 1,-1 1 0,1-1 0,0 1 0,0-1 0,0 1-1,0-1 1,0 1 0,0-1 0,0 0 0,1 0 0,-1 0-1,0 1 1,0-1 0,0 0 0,0 0 0,0 0 10,134 20-835,-81 0-794,-25-6 709</inkml:trace>
  <inkml:trace contextRef="#ctx0" brushRef="#br0" timeOffset="129977.629">1994 1580 992,'6'0'0,"28"-3"304,18-7-304,-18 5 312,-4 3-312,-30 2 304,0 0-304,32-4 312,2-2-312,-34 6 8,0 0-8,24-3 16,-3-3-16,-21 6-368,0 0 368,11-2-360,-1 2 360,10-4-576</inkml:trace>
  <inkml:trace contextRef="#ctx0" brushRef="#br0" timeOffset="130445.983">2210 1700 7176,'8'-30'4225,"-72"255"-5132,55-177 10,-5 12-4868,20-75 3805</inkml:trace>
  <inkml:trace contextRef="#ctx0" brushRef="#br0" timeOffset="130910.348">2334 1607 4128,'0'0'145,"2"1"-19,50-1 294,-51 0-366,0 2 5,4 3-41,0 1 0,0-1 1,-1 1-1,0 0 0,0 1 0,0-1 1,-1 1-1,0-1 0,0 1 0,-1 0 1,1 0-1,-2 0 0,1 0 0,-1 1 1,0-1-1,-1 0 0,1 0 0,-1 1 0,-1-1 1,0 0-1,0 1 0,0-1 0,-1 0 1,0 0-1,0 0 0,-1 0 0,1 0 1,-2 0-19,-4 17 48,-23 108 1099,87-116-2313,23-73-1981,-36 19 2847,21-20-493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02:16:1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1226 904,'49'-22'116,"-51"12"1051,-3 6-915,-1 1 0,0 0 0,-1 0 1,1 0-1,0 1 0,-1 0 0,0 0 1,1 0-1,-1 1 0,0 0 0,0 1 1,0-1-1,1 1 0,-1 1 0,0-1 0,-3 1-252,10 0 674,0-1 82,0 0-208,0 0-76,0 0-96,-9 0 550,17 0-598,229 39-526,-65-42-3072,-142-13 645,-10 2 352</inkml:trace>
  <inkml:trace contextRef="#ctx0" brushRef="#br0" timeOffset="312.9">776 650 1264,'-28'56'85,"47"-72"1643,-11 4 2227,-51 419-4026,19-86-3066,17-244 1818,1-9 246</inkml:trace>
  <inkml:trace contextRef="#ctx0" brushRef="#br0" timeOffset="687.523">934 1284 1352,'-23'-37'960,"23"37"-519,96 2 2318,127-9-2041,-107-28-1781,-44-11-1916,-15 8 2239</inkml:trace>
  <inkml:trace contextRef="#ctx0" brushRef="#br0" timeOffset="942.829">1231 836 1712,'0'0'0,"7"7"0,12 8 0,-19-15 0,0 0 0,6 6 8,-6-6-8,0 0-40,0 0 40,0 0-40,-6-6 40,0 1-744</inkml:trace>
  <inkml:trace contextRef="#ctx0" brushRef="#br0" timeOffset="1130.003">1231 847 992,'0'0'264,"0"0"-3,0 0-10,0 0-14,-5 21 374,-41 332-368,41-302-527,-3 33-1083</inkml:trace>
  <inkml:trace contextRef="#ctx0" brushRef="#br0" timeOffset="2130.487">1552 474 1440,'-18'-15'1511,"16"42"8087,7 7-11615,3 55 1253,7 448-1022,1-452 1249,4-102 30,-10 1 450,0 0-1,-1 0 0,-1-1 0,0-1 1,-2 1-1,0-1 0,0 0 0,-2 0 1,0-1-1,-1 1 0,0-19 58,-1 20-19,18-321 149,-49 201 529,11 16 573,18-141-104,0 261-1080,29-9 59,341-74-191,-280 82 69,34 18-4757,-86-28 4154,19-5-1609</inkml:trace>
  <inkml:trace contextRef="#ctx0" brushRef="#br0" timeOffset="2427.313">1798 369 6104,'0'0'0,"0"0"-1656,0 0 1656,11 0-1656,8-4 1656,9 2-1200</inkml:trace>
  <inkml:trace contextRef="#ctx0" brushRef="#br0" timeOffset="2676.265">1851 395 1176,'0'0'55,"0"1"-1,0-1 1,0 1 0,0-1-1,1 1 1,-1-1-1,0 1 1,0-1 0,1 1-1,-1-1 1,0 1 0,0-1-1,1 0 1,-1 1 0,1-1-1,-1 1 1,0-1-1,1 0 1,-1 0 0,1 1-1,-1-1 1,1 0 0,-1 0-1,1 1 1,-1-1 0,1 0-1,-1 0 1,1 0-1,-1 0 1,1 0 0,-1 0-1,1 0 1,-1 0 0,1 0-1,-1 0 1,1 0 0,-1 0-1,1 0 1,-1 0-1,1 0 1,-1-1 0,1 1-1,-1 0 1,1 0 0,-1-1-1,1 1 1,-1 0 0,0-1-1,1 1 1,-1 0-1,1-1 1,-1 1 0,0 0-1,1-1 1,-1 1 0,0-1-1,0 1-54,2 58 512,-2-50-419,0 59-4,1 129 24,14 17-2466,-10-166 1073</inkml:trace>
  <inkml:trace contextRef="#ctx0" brushRef="#br0" timeOffset="3168.525">2345 404 1080,'-89'27'3293,"38"9"-1650,31-20-1620,1 1 0,1 1 1,0 0-1,2 2 0,0 0 1,1 0-1,1 1 0,1 1 1,1 0-1,1 2-23,6-18-4,1 1-1,0 0 0,0 0 1,1 0-1,0 1 1,0-1-1,0 1 1,1 0-1,0-1 1,1 1-1,0 0 1,0 0-1,1 0 0,0 0 1,0 0-1,1 0 1,0 4 4,56 15-523,20-53 14,-66 20 503,0-1 0,0-1-1,-1 0 1,0 0 0,-1-1 0,0 0 0,0-1 0,-1 0 0,0 0 0,-1-1-1,6-10 7,42-52 1442,-54 72-1043,-4-15 1136,33-35 233,-42 200-1431,-24 95-2098,27-196-3999</inkml:trace>
  <inkml:trace contextRef="#ctx0" brushRef="#br0" timeOffset="3700.507">2413 509 3768,'0'0'-20,"0"0"1,1-1-1,-1 1 1,0 0-1,1-1 1,-1 1-1,0 0 1,1 0-1,-1 0 0,1-1 1,-1 1-1,1 0 1,-1 0-1,0 0 1,1 0-1,-1 0 1,1 0-1,-1 0 0,1 0 1,-1 0-1,1 0 1,-1 0-1,1 0 1,-1 0-1,1 0 1,-1 0-1,1 0 1,-1 0-1,0 1 0,1-1 1,-1 0-1,1 0 1,-1 0-1,0 1 1,1-1-1,-1 0 1,1 1-1,-1-1 1,0 0-1,0 1 0,1-1 1,-1 1-1,0-1 1,0 0-1,1 1 1,-1-1-1,0 1 1,0-1-1,0 1 0,0-1 1,1 1-1,-1-1 1,0 0-1,0 1 20,12-21-336,21-24 1467,-32 43-797,11 108 969,-12-86-1207,1 6-579,-1 0 0,-2-1 0,0 1 0,-1-1 0,-2 0 0,-1 0 0,-4 9 483,-49 56 1732,58-89-1708,0-1 0,0 1 0,1 0 0,-1-1 0,1 1 1,-1 0-1,1 0 0,0 0 0,0-1 0,0 1 0,0 0 1,0 0-1,0 0 0,0 0 0,0-1 0,1 1 0,-1 0 1,1 0-1,-1-1 0,1 1 0,0 0 0,0-1 0,0 1 1,0 0-1,0-1 0,0 1 0,0-1 0,0 0 0,0 1 1,1-1-1,-1 0 0,2 1-24,2 3-63,0 0 1,1-1-1,0 0 1,0 0-1,1 0 0,-1-1 1,1 1-1,-1-2 1,1 1-1,0-1 1,0 0-1,0 0 0,0-1 1,1 0-1,0 0 63,18 1-1913</inkml:trace>
  <inkml:trace contextRef="#ctx0" brushRef="#br0" timeOffset="4178.364">2439 25 8608,'-5'3'-2842,"-16"6"2765,21-10 85,0 1 39,0 0 129,0 0 42,0 0 44,0 0-9,0 0-74,0 0-39,0 0-79,0 0-21,6 17-12,102 199-577,-63-130-282,48 60-453,-7-12-1249</inkml:trace>
  <inkml:trace contextRef="#ctx0" brushRef="#br0" timeOffset="5054.256">1471 1367 9952,'8'-26'-7267,"283"5"7147,189-36 2140,-267 64-693,-25-4-881,80-6-260,-258 4-343,-10 0 92,0-1 0,-1 0-1,1 0 1,-1 1 0,1-1 0,0 0 0,-1 1 0,1-1-1,0 1 1,-1-1 0,1 0 0,0 1 0,0-1 0,-1 1-1,1-1 1,0 0 0,0 1 0,0-1 0,0 1-1,0-1 1,-1 1 0,1-1 0,0 1 0,0-1 0,0 1-1,0-1 1,0 1 0,1-1 0,-1 1 0,0-1 0,0 1-1,0-1 1,0 0 0,0 1 0,1-1 0,-1 1-1,0-1 1,0 1 0,1-1 0,-1 0 0,0 1 0,1-1-1,-1 0 1,0 1 0,1-1 0,-1 0 0,0 1-1,1-1 1,-1 0 0,1 0 0,-1 0 0,1 1 0,-1-1 65,-4 4-81,-30 29-294,-16 16-718</inkml:trace>
  <inkml:trace contextRef="#ctx0" brushRef="#br0" timeOffset="5431.763">1977 1517 4936,'32'-20'2182,"-31"20"-1827,-1 0 92,-1 3 65,-60 236 1025,36-75-6263,24-149 4008,-1 12-1735</inkml:trace>
  <inkml:trace contextRef="#ctx0" brushRef="#br0" timeOffset="5936.736">2168 1540 5024,'-16'22'57,"20"-23"405,7-7-684,-10 7 195,4-2-18,-1-1 0,0 1-1,0 1 1,1-1 0,0 1 0,-1-1 0,1 1 0,0 1 0,0-1 0,0 1 0,0 0 0,0 0 0,1 0 0,-1 1 0,0 0-1,0 0 1,0 0 0,1 0 0,1 1 45,-4 1 36,0 0 0,0 1 0,0-1 0,-1 0 0,1 1 0,-1 0 0,0-1 0,0 1 0,0 0 0,0 0 0,0 0 0,0 1 0,-1-1-1,0 0 1,1 1 0,-1-1 0,-1 0 0,1 1 0,0-1 0,-1 1 0,0 0 0,0-1 0,0 1 0,0-1 0,0 1 0,-1-1 0,1 1 0,-1-1 0,0 1 0,0-1 0,-1 1 0,1-1 0,-1 0-1,1 0 1,-1 0 0,0 0 0,-1 1-36,-1 11 81,-67 209 24,69-216-74,1-6-14,0 0 0,1-1 0,-1 1 0,0 0-1,0 0 1,1 0 0,-1 0 0,1-1 0,0 1-1,-1 0 1,1 0 0,0 0 0,0 0 0,0 0 0,1 0-1,-1 0 1,0 0 0,1 0 0,-1 0 0,1-1-1,0 1 1,-1 0 0,1 0 0,0 0 0,0-1-1,0 1 1,0-1 0,1 1 0,-1-1 0,0 1-1,1-1 1,-1 0 0,1 1 0,-1-1 0,1 0 0,-1 0-1,1 0 1,0 0 0,0 0 0,-1-1 0,1 1-1,0 0 1,0-1 0,0 0 0,0 1 0,0-1-1,1 0-16,72-4-506,3-49-1075,-50 23 1127,39-35-1939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18T02:17:16.94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3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1" timeString="2022-03-18T02:18:50.516"/>
    </inkml:context>
  </inkml:definitions>
  <inkml:trace contextRef="#ctx0" brushRef="#br0">16397 8862 124 0,'0'0'0'0,"0"0"0"0,-5 0 0 15,5 0 61-15,0 0-61 0,0 0 61 0,0 0-61 0,0 0 65 16,0 0-65-16,0 0 66 0,5 0-66 16,-5 0 65-16,0 0-65 0,0 0 65 0,7 0-65 0,-7 0 49 15,0 0-49-15,0 0 49 0,3 0-49 0,-3 0 38 16,0 0-38-16,0 0 39 0,0 0-39 0,0 0 16 16,0 0-16-16,0 0 17 0,0 0-17 0,0 0 30 0,0 0-30 15,0 0 30-15,0 5-30 0,0-5 28 16,0 0-28-16,0 9 28 0,0-1-28 0,0-8 32 0,0 0-32 15,0 16 33-15,0 8-33 0,0-24 37 0,0 0-37 16,0 31 38-16,-3 5-38 16,3-36 23-16,0 0-23 0,0 42 24 15,-4 3-24-15,4-45 28 0,0 0-28 0,-3 50 28 0,-2-2-28 0,5-48 22 16,0 0-22-16,-6 54 22 0,-2 3-22 0,8-57 34 0,0 0-34 0,-9 65 35 16,-3 2-35-16,-1 8 42 0,0 4-42 0,9-33 42 15,1-17-42 1,-1 11 34-16,2 1-34 0,2 5 34 0,0 7-34 0,0-53 15 15,0 0-15-15,2 79 15 0,0 19-15 0,-2-14 32 0,-2-6-32 0,2-2 32 16,2-6-32-16,-2-70 1 0,0 0-1 0,2 86 2 16,1 8-2-16,-3-94 12 0,0 0-12 0,0 104 12 15,-3 13-12-15,-1-21 33 0,2-7-33 16,-1-19 34-16,1-10-34 0,2-60 4 0,0 0-4 0,0 86 5 16,2 17-5-16,-4-19 46 0,0-9-46 0,2-5 47 0,4-8-47 15,-4-62 13-15,0 0-13 0,3 84 14 16,6 10-14-16,-9-15 21 0,0-9-21 0,2-7 21 15,1-8-21-15,-3-55 34 0,0 0-34 0,7 82 34 0,-2 13-34 0,-5-95 27 16,0 0-27-16,6 90 27 0,1 5-27 0,-7-95 15 16,0 0-15-16,0 101 16 0,1 10-16 15,-1-111 30-15,0 0-30 0,2 103 30 0,3-2-30 0,-5-101 5 16,0 0-5-16,4 99 6 0,-2-6-6 0,-2-93 17 16,0 0-17-16,7 96 17 0,-4-2-17 0,-3-94 23 15,0 0-23-15,5 87 24 0,1-8-24 16,-6-79 22-16,0 0-22 0,12 88 22 0,0 1-22 15,-12-89 15-15,0 0-15 0,12 89 16 0,2-2-16 0,-14-87 5 0,0 0-5 16,12 101 5-16,-1 11-5 0,-11-112 3 0,0 0-3 16,7 107 4-16,-4 3-4 0,-3-110 6 0,0 0-6 0,2 118 6 15,-4 0-6-15,2-118 6 16,0 0-6-16,0 107 7 0,0-8-7 0,0-99 7 0,0 0-7 0,0 96 8 16,0-5-8-16,0-91 15 0,0 0-15 0,-5 91 15 15,1-4-15-15,4-87 8 0,0 0-8 0,-1 80 8 16,-1-6-8-16,2-74 3 0,0 0-3 0,0 82 4 15,0-3-4-15,0-79 7 0,0 0-7 0,0 82 7 16,0 1-7-16,0-83 3 0,0 0-3 0,0 75 3 16,0-3-3-16,0-72 5 0,0 0-5 0,0 79 5 15,0 5-5-15,0-84 7 0,0 0-7 0,0 79 7 0,0-4-7 16,0-75 3-16,0 0-3 0,0 70 3 16,3-3-3-16,-3-67 2 0,0 0-2 0,2 74 2 15,0 3-2-15,-2-77 1 0,0 0-1 0,2 75 2 0,1 0-2 16,-3-75 1-16,0 0-1 0,4 66 1 0,1-6-1 15,-5-60-5-15,0 0 5 0,3 44-5 0,4-8 5 0,-7-36-56 16,0 0 56-16,7 33-56 0,-1-6 56 0,-6-27-85 16,0 0 85-16,3 22-84 0,0-6 84 15,-3-16-130-15,0 0 130 0,-12 8-130 0,-10-6 130 0,-11 8-1180 16</inkml:trace>
  <inkml:trace contextRef="#ctx0" brushRef="#br0" timeOffset="3647.18">6702 14056 214 0,'0'0'0'0,"5"-1"0"0,7-1 0 0,-12 2 70 16,0 0-70-16,14-2 71 0,5-1-71 0,-19 3 66 15,0 0-66-15,21 0 66 0,2-5-66 0,-23 5 56 16,0 0-56-16,26-2 56 0,4 0-56 0,-30 2 40 15,0 0-40-15,29 0 40 0,4 0-40 0,-33 0 63 16,0 0-63-16,34 0 64 0,0-2-64 0,-34 2 66 16,0 0-66-16,33-1 67 0,2-3-67 0,-35 4 70 15,0 0-70-15,30-5 70 0,3-2-70 0,-33 7 66 16,0 0-66-16,30-7 67 0,-1 2-67 0,-29 5 37 16,0 0-37-16,35-8 38 0,-2 4-38 0,-33 4 28 0,0 0-28 15,35-7 28-15,7 4-28 0,-42 3 9 16,0 0-9-16,38-3 9 0,6 1-9 0,-44 2 18 15,0 0-18-15,42-2 18 0,-1-1-18 0,-41 3 22 0,0 0-22 0,39-2 23 16,-4-1-23-16,-35 3 8 0,0 0-8 0,34-2 8 16,-1-2-8-16,-33 4 5 0,0 0-5 15,34-3 5-15,0-2-5 0,-34 5 7 0,0 0-7 0,42-4 7 16,0 1-7-16,-42 3 3 0,0 0-3 0,44-2 3 16,6 1-3-16,-50 1 1 0,0 0-1 0,44-2 2 15,1 2-2-15,-45 0 1 0,0 0-1 0,47-2 2 16,-5 0-2-16,-42 2 0 0,0 0 0 0,47 0 0 15,-4-5 0-15,-43 5 0 0,0 0 0 0,47-1 1 16,4-3-1-16,-51 4 2 0,0 0-2 0,50-2 3 0,-4 2-3 16,-46 0 5-16,0 0-5 0,47 0 6 0,-4 2-6 15,-43-2 15-15,0 0-15 0,42 2 15 16,-3 0-15-16,-39-2 3 0,0 0-3 0,41 1 4 16,3 1-4-16,-44-2 2 0,0 0-2 0,47 3 3 0,3-3-3 15,-50 0 1-15,0 0-1 0,51 0 2 0,5 2-2 0,-56-2 9 16,0 0-9-16,54 0 9 0,-2 0-9 0,-52 0 8 15,0 0-8-15,57 2 8 0,4 1-8 16,-61-3 8-16,0 0-8 0,75 5 9 0,16 2-9 0,-91-7 8 16,0 0-8-16,77 9 8 0,-1-2-8 15,-76-7 8-15,0 0-8 0,72 10 8 0,-1 4-8 0,-71-14 8 0,0 0-8 16,70 10 8-16,5 0-8 0,-75-10 3 0,0 0-3 16,76 5 4-16,4-1-4 0,-80-4 12 0,0 0-12 15,79 3 12-15,4 1-12 0,-83-4 8 16,0 0-8-16,89 0 8 0,9 1-8 0,-98-1 1 0,0 0-1 15,90 0 1-15,-2 0-1 0,-88 0 3 0,0 0-3 0,94 4 3 16,3-1-3-16,-97-3 2 0,0 0-2 0,94 5 2 16,-1 2-2-16,-93-7 4 0,0 0-4 0,92 9 5 15,-1 1-5-15,-91-10 2 0,0 0-2 16,97 5 3-16,6 2-3 0,-103-7 18 0,0 0-18 0,101 5 18 16,-4 0-18-16,-97-5 7 0,0 0-7 0,102 4 8 15,4-4-8-15,-106 0 16 0,0 0-16 0,97 0 17 16,1 0-17-16,-98 0 3 15,0 0-3-15,101 0 4 0,3 0-4 0,-104 0 13 0,0 0-13 0,100 1 13 16,-4 1-13-16,-96-2 1 0,0 0-1 0,99 4 1 0,4 2-1 0,-14-6 3 16,-9 2-3-16,-14 0 4 0,-9 0-4 15,-4-1 11-15,-3 3-11 0,9-1 11 0,1 1-11 16,-10-3 39-16,-8 1-39 0,2-2 39 0,-1-2-39 16,-3 2 5-16,0 0-5 0,2 0 6 0,2 2-6 0,-44-2 19 15,0 0-19-15,57 0 20 0,11 0-20 0,-9 0 1 16,-3 0-1-16,-6 0 1 0,-2 0-1 0,-48 0 1 15,0 0-1-15,69 2 1 0,15 3-1 16,-13-5 7-16,-6 2-7 16,-18-1 8-16,-11-1-8 0,-1 2 3 0,-5-2-3 0,-1 0 3 0,3 0-3 0,-32 0 2 0,0 0-2 15,42 0 2-15,6-2-2 0,-48 2 1 0,0 0-1 16,56-1 2-16,5-1-2 0,-7 2 9 16,-7-4-9-16,-3 3 9 0,-4 1-9 0,-2 0 14 15,-3-2-14-15,0 2 15 16,0 0-15-16,-35 0 3 0,0 0-3 0,41 2 4 0,6-1-4 0,-1 3 3 0,-4-4-3 0,-4 0 3 15,-7 2-3-15,6-1 5 0,-6 3-5 0,-10-3 6 16,-9 3-6-16,6-4 6 0,1 0-6 16,4 2 7-16,-1 1-7 0,-22-3 7 0,0 0-7 0,32 3 8 15,4 1-8-15,-36-4 8 0,0 0-8 0,42 3 8 16,5 1-8-16,-2-1 8 0,-5-1-8 0,-7 1 8 16,-6-1-8-16,0 0 8 0,3-2-8 0,-6 3 8 15,1 2-8 1,-25-5 3-16,0 0-3 0,33 2 4 0,4 3-4 0,-37-5 6 15,0 0-6-15,40 5 6 0,5 0-6 0,-5-1 7 0,-3-1-7 16,-4 1 7-16,-2 1-7 0,-1-2 3 0,-3 1-3 0,0-1 3 0,-5 2-3 16,3 0 6-16,-3 1-6 0,3-3 6 0,1-1-6 15,-26-2 3-15,0 0-3 0,36 3 3 16,4-1-3-16,-40-2 1 0,0 0-1 0,49 3 2 16,7 1-2-16,-12-1 9 0,-3 1-9 0,-4-1 10 0,-2-1-10 15,-6 1 3-15,-2 1-3 0,-3-4 4 0,2 1-4 0,-26-1 6 16,0 0-6-16,33 2 6 0,4-2-6 0,-37 0 3 15,0 0-3-15,42 2 3 0,3-2-3 16,-7 0 0-16,0 0 0 0,-6 1 0 16,-3 1 0-16,-29-2 1 0,0 0-1 0,34 3 2 0,-1 1-2 0,-2-1 1 0,-1-1-1 15,-4-2 1-15,-4 0-1 0,-22 0 1 0,0 0-1 16,35-2 1-16,4 1-1 0,-39 1 3 16,0 0-3-16,40-2 4 0,8 0-4 15,-8 0 2-15,2 2-2 0,-7 0 2 0,-3 0-2 0,-3 0 17 16,-3 0-17-16,-1-3 17 0,-3 1-17 0,-22 2 8 0,0 0-8 0,30-3 8 15,8 0-8-15,-38 3 9 0,0 0-9 0,42-7 10 16,5 2-10-16,-5-2 8 16,1 0-8-16,-6 0 9 0,-6 2-9 0,-3 5 0 0,-2 3 0 15,1-4 0-15,-7-3 0 0,3 1 3 0,1-2-3 0,-3 3 3 16,-1 0-3-16,-20 2 5 0,0 0-5 0,27-2 5 16,5 2-5-16,-32 0 3 0,0 0-3 0,36-1 3 15,8 1-3-15,-4-4 2 0,-2 4-2 0,-3 0 3 16,-2-1-3-16,-3-1 5 0,-2 0-5 0,0 0 5 15,-7 1-5-15,5 1 6 0,-5 0-6 0,3 0 6 0,0 0-6 16,-24 0 0-16,0 0 0 0,37 0 1 0,3 0-1 16,0 0 7-16,2-4-7 15,-6 3 8-15,1-1-8 0,-7 0 7 0,-1 0-7 16,-3 2 8-16,2 0-8 0,-28 0 0 0,0 0 0 0,39-1 1 0,6-1-1 0,-45 2 3 16,0 0-3-16,57-3 3 0,8-1-3 15,-8-1 2-15,-1 0-2 0,-7 1 2 0,-4 3-2 0,-45 1 4 16,0 0-4-16,59-4 5 0,4 1-5 0,-63 3 6 15,0 0-6-15,84-7 7 0,17-2-7 16,-25 1 0-16,-8-4 0 0,-17 7 1 0,-13 1-1 0,-38 4 3 16,0 0-3-16,65-5 3 0,13 0-3 0,-78 5-3 15,0 0 3-15,77-7-3 0,5-3 3 0,-82 10 0 16,0 0 0-16,80-7 0 0,0 2 0 0,-80 5 1 16,0 0-1-16,89-4 2 0,8 1-2 0,-97 3 0 0,0 0 0 15,98-3 0-15,-1-1 0 0,-97 4 6 0,0 0-6 16,100-3 6-16,4 1-6 0,-104 2 0 0,0 0 0 0,93-7 0 15,-6-1 0-15,-87 8 0 0,0 0 0 0,92-5 0 16,0 1 0-16,-92 4 0 0,0 0 0 0,94-3 0 16,2-1 0-16,-96 4 0 0,0 0 0 0,91-3 0 15,-2-1 0-15,-89 4 2 0,0 0-2 0,95-1 3 16,6-4-3-16,-101 5-1 0,0 0 1 0,93-2 0 16,-8 0 0-16,-85 2 1 0,0 0-1 0,93-2 2 15,2 1-2-15,-95 1 1 0,0 0-1 0,96-2 2 16,2-1-2-16,-98 3 9 0,0 0-9 0,97-2 9 15,-4 0-9-15,-93 2 4 0,0 0-4 0,95-3 4 16,1-1-4-16,-96 4 0 0,0 0 0 0,94-8 0 16,-5-1 0-16,-89 9-3 0,0 0 3 0,98-8-3 15,1-3 3-15,-99 11 11 0,0 0-11 0,96-12 11 0,-2-1-11 16,-94 13 9-16,0 0-9 0,97-16 10 0,5-3-10 16,-102 19 10-16,0 0-10 0,99-17 11 0,-2 0-11 0,-22 3-1 15,-14 1 1-15,-7 2 0 0,-8 5 0 16,-46 6 0-1,0 0 0-15,67-9 0 0,15 0 0 0,-17 4-11 0,-9-3 11 0,-11 1-10 0,-14 2 10 0,-31 5-2 16,0 0 2-16,49-5-1 0,9 3 1 0,-58 2-4 16,0 0 4-16,78-5-4 0,19 1 4 0,-20 1 0 15,-7-2 0-15,-21 1 0 0,-15 3 0 0,-34 1 3 16,0 0-3-16,51-2 3 0,3 0-3 16,-5 0 0-16,-2-1 0 0,-2 3 1 0,-7 0-1 15,-3 3 13-15,-5-3-13 0,3 2 13 0,-3 0-13 0,-30-2 3 0,0 0-3 16,33 2 4-16,3 1-4 0,-36-3 2 0,0 0-2 0,32 3 3 15,-1 1-3-15,-31-4 11 16,0 0-11-16,30 3 11 0,-3 1-11 0,-27-4 3 0,0 0-3 0,21 5 4 16,-3-3-4-16,-18-2-20 0,0 0 20 15,14 3-19-15,-6 0 19 0,-8-3-113 0,0 0 113 0,-1-3-113 16,-10-7 113-16,11 10-239 0,0 0 239 16,-33-33-239-16,-16-17 239 0,-31-32-1313 0</inkml:trace>
  <inkml:trace contextRef="#ctx0" brushRef="#br0" timeOffset="9841.463">15334 14049 91 0,'0'0'0'0,"0"0"0"0,-5 2 0 0,5-2 68 16,0 0-68-16,0 0 68 0,0 0-68 0,0 0 66 16,0 0-66-16,0 0 66 0,0 0-66 0,0 0 76 15,0 0-76-15,0 0 77 0,0 0-77 0,0 0 63 16,0 0-63-16,0 0 64 0,0 0-64 0,0 0 64 0,0 0-64 16,0 0 65-16,0 0-65 0,0 0 58 15,0 0-58-15,0 0 59 0,0 0-59 0,0 0 79 0,0 0-79 16,0 0 79-16,0 0-79 0,0 0 78 0,0 0-78 15,0 0 78-15,0 0-78 0,0 0 68 0,0 0-68 16,0 0 69-16,0 0-69 0,0 0 55 0,0 0-55 0,0 0 56 16,0 0-56-16,0 0 57 0,0 0-57 0,0 0 57 15,0 0-57-15,0 0 55 0,0 0-55 16,0 0 56-16,0 0-56 0,0 4 50 0,0 1-50 0,-2 5 50 16,0 7-50-16,2 5 55 0,-3 11-55 0,1-1 55 15,2 4-55-15,0-36 44 0,0 0-44 0,0 50 44 16,0 7-44-16,0-57 2 0,0 0-2 0,0 56 2 15,-2 2-2-15,1-8-106 0,-5-4 106 16,6-8-105-16,2-7 105 0,-2-31-108 16,0 0 108-16,4 68-1128 0,-8-136 1128 0</inkml:trace>
  <inkml:trace contextRef="#ctx0" brushRef="#br0" timeOffset="11583.217">14808 15281 449 0,'0'0'0'16,"0"-2"0"-16,3-4 0 0,-3 6 62 0,0 0-62 0,0-4 62 16,2 2-62-16,-2 2 65 0,0 0-65 0,0 0 65 15,0 0-65-15,0 0 102 0,0 0-102 0,0 0 102 16,0 0-102-16,0 0 84 0,0 0-84 0,0 0 85 15,0 0-85-15,0 0 77 0,0 0-77 0,0 0 78 16,0 0-78-16,0 0 70 0,0 0-70 0,0 0 70 16,0 0-70-16,0 0 32 0,0 0-32 0,0 0 32 15,0 0-32-15,0 0 35 0,0 0-35 0,0 0 35 16,0 0-35-16,0 0 3 0,0 0-3 0,0 0 3 0,0 0-3 16,0 0 3-16,0 0-3 0,0 0 4 0,4 2-4 15,-4-2 20-15,0 0-20 0,5 2 20 0,4 1-20 0,-9-3 6 16,0 0-6-16,10 5 7 0,4-3-7 15,-14-2 25-15,0 0-25 0,21 4 26 0,5 1-26 0,-26-5 6 16,0 0-6-16,30 5 7 0,4-2-7 0,-34-3 9 16,0 0-9-16,37 4 10 0,-2-1-10 0,-35-3 3 15,0 0-3-15,33 2 4 0,0 0-4 0,-33-2 12 16,0 0-12-16,28 1 13 16,-4 1-13-16,-24-2-2 15,0 0 2-15,21 3-1 0,0 1 1 0,-21-4-91 0,0 0 91 0,14 5-91 0,-2 0 91 0,-12-5-205 16,0 0 205-16,13 5-204 0,-8 2 204 0,-5-7-198 15,0 0 198-15,7 7-198 0,-4 0 198 0,8 6-413 16</inkml:trace>
  <inkml:trace contextRef="#ctx0" brushRef="#br0" timeOffset="12002.368">15402 15050 550 0,'0'0'0'0,"-9"-2"0"0,-3 0 0 16,9 2 0-16,3 2 0 0,0-2 0 0,3 0 0 15,1 0-78-15,1 0 78 0,-2 0-78 16,-1 0 78-16,-2 0-91 0,4 2 91 0,-4-2-90 0,0 0 90 15,0 0-5-15,0 0 5 0,0 0-5 0,0 0 5 0,0 0 80 16,0 0-80-16,0 0 80 0,0 0-80 16,0 0 120-16,0 0-120 0,0 0 120 0,0 0-120 0,0 0 110 15,0 0-110-15,0 0 110 0,0 0-110 0,0 0 71 16,0 0-71-16,0 0 71 0,0 0-71 0,0 0 58 16,0 0-58-16,0 0 59 0,-2 3-59 0,2-3 34 15,-2 4-34-15,2-4 34 0,-2 3-34 0,2 1 38 16,0-1-38-16,-3 0 39 0,3 1-39 0,-2 3 39 15,2 0-39-15,-2 11 39 0,2 10-39 0,0-28 56 0,0 0-56 16,4 41 56-16,3 17-56 0,0-5 7 0,3 2-7 16,-6-14 8-16,1-7-8 15,-5-34-16-15,0 0 16 0,9 43-15 0,-1 5 15 0,-8-48-108 16,0 0 108-16,9 38-107 0,-2-7 107 0,10 37-803 0</inkml:trace>
  <inkml:trace contextRef="#ctx0" brushRef="#br0" timeOffset="19742.768">16341 12609 1054 0,'0'0'0'0,"0"0"-254"0,0 0 254 15,0 0-254-15,-2-7 254 0,2 7-75 0,0 0 75 0,0 0-74 16,0-4 74-16,0 4-42 0,0 0 42 0,0 0-42 15,0 0 42-15,0 0-13 0,0 0 13 0,0 0-13 16,0 0 13-16,0 0 9 0,0 0-9 0,0 0 10 16,0 0-10-16,0 0 49 0,0 0-49 0,0 0 49 15,0 0-49-15,0 0 40 0,0 0-40 0,0 0 41 16,0 0-41-16,0 0 41 0,0 0-41 0,0 0 41 16,0 0-41-16,0 0 40 0,0 0-40 0,0 0 40 15,0 0-40-15,0 0 40 0,0 0-40 0,0 0 40 16,0 0-40-16,0 0 51 0,0 0-51 0,0 0 52 15,0 0-52-15,0 0 48 0,0 0-48 0,0 0 48 0,0 4-48 16,0-4 54-16,0 0-54 0,0 0 54 0,0 0-54 0,0 0 49 16,0 0-49-16,0 0 50 0,0 0-50 0,0 0 37 15,0 0-37-15,0 0 38 0,0 0-38 16,0 0 27-16,0 0-27 0,0 0 27 16,2 1-27-16,-2-1 15 0,0 0-15 0,3 4 16 0,1-4-16 0,-4 0 19 15,0 0-19-15,5 2 20 0,0 1-20 0,-5-3 23 16,0 0-23-16,7 3 24 0,-1 1-24 0,-6-4 13 15,0 0-13-15,8 2 14 0,5-1-14 0,-13-1 28 16,0 0-28-16,12 4 28 0,3-3-28 0,-15-1 6 16,0 0-6-16,18 4 6 0,-1-2-6 0,-17-2 10 0,0 0-10 15,18 3 10-15,-3 0-10 0,-15-3 8 0,0 0-8 16,18 4 9-16,-1-1-9 0,-17-3 15 16,0 0-15-16,12 2 15 0,1 0-15 0,-13-2 22 15,0 0-22-15,14 1 23 0,1 3-23 0,-15-4 8 0,0 0-8 0,14 3 8 16,-2 1-8-16,-12-4 10 0,0 0-10 15,9 1 10-15,-4 1-10 0,-5-2-9 0,0 0 9 0,5 0-9 16,-3 0 9-16,-2 0-52 0,0 0 52 16,0 0-52-16,0 0 52 0,0 0-102 0,0 0 102 15,0 0-101-15,-2 5 101 0,2-5-100 0,0 0 100 0,0 0-99 16,0 0 99-16,0 0-87 0,0 0 87 0,0 0-87 16,-1 0 87-16,1 0-80 0,0 0 80 0,-7 2-79 15,2 1 79-15,5-3-52 0,0 0 52 0,-6 4-52 16,-4-2 52-16,10-2-26 0,0 0 26 0,-9 1-25 0,2 3 25 15,7-4-11-15,0 0 11 0,-7 0-10 0,-1 1 10 16,8-1 0-16,0 0 0 0,-9 2 0 0,0-2 0 16,9 0 22-16,0 0-22 0,-12 2 23 0,3-2-23 15,9 0 40-15,0 0-40 0,-12 0 40 0,0 0-40 0,12 0 55 16,0 0-55-16,-12-2 56 0,-2 0-56 0,14 2 49 16,0 0-49-16,-16-1 49 0,-3-3-49 15,19 4-63-15,0 0 63 0,-16-1-62 0,2-3 62 0,14 4-48 16,0 0 48-16,-12-2-48 0,3 2 48 0,9 0-57 15,0 0 57-15,-8 0-56 0,1 0 56 0,7 0-53 16,0 0 53-16,-6 0-53 0,1 0 53 0,5 0-8 16,0 0 8-16,-3 0-7 0,-3 0 7 15,6 0 10-15,0 0-10 0,-3 0 10 16,3-1-10-16,0 1 17 0,0 0-17 0,0 0 17 0,-5-4-17 0,5 4 42 16,0 0-42-16,0 0 42 0,0 0-42 0,0 0 22 0,0 0-22 15,0 0 22-15,0 0-22 0,0 0 41 16,0 0-41-16,0 0 41 0,0 0-41 0,0 0 14 0,0 0-14 15,0 0 15-15,5 4-15 0,-5-4 0 0,0 0 0 0,3 1 1 16,3-1-1-16,-6 0-46 0,0 0 46 0,3 0-46 16,2 0 46-16,-5 0-113 15,0 0 113-15,7-1-112 0,0-3 112 0,9-1-246 0</inkml:trace>
  <inkml:trace contextRef="#ctx0" brushRef="#br0" timeOffset="20847.714">16738 12439 102 0,'0'0'0'0,"9"0"0"16,8 0 0-16,-13 0 64 0,-4 0-64 0,0 0 64 0,0 0-64 0,0 0 37 15,0 0-37-15,0 0 37 16,0 0-37-16,0 0 53 0,-4 0-53 0,4 0 54 16,0 0-54-16,0 0 38 0,0 0-38 0,0 0 39 15,-5 0-39-15,5 0 40 0,-3 0-40 0,3 0 40 0,-6 0-40 16,6 0 26-16,0 0-26 0,0 0 26 0,0 0-26 0,0 0 40 15,0 0-40-15,0 0 40 0,0 0-40 0,0 0 38 16,0 0-38-16,0 0 39 0,0 0-39 0,0 0 39 16,-1 3-39-16,1-3 39 0,-2 6-39 0,2 0 46 15,0 3-46-15,0 1 46 0,0-1-46 0,0-9 35 0,0 0-35 16,0 20 36-16,-5 10-36 0,5-30 15 0,0 0-15 16,-4 25 16-1,4 3-16-15,0-28 22 0,0 0-22 0,-3 24 22 16,3-2-22-16,0-22 3 0,0 0-3 0,0 20 3 0,0-1-3 0,0-19-58 0,0 0 58 0,0 16-57 15,5-4 57-15,-5-12-126 0,0 0 126 0,7 10-126 16,2-5 126-16,3 11-458 0</inkml:trace>
  <inkml:trace contextRef="#ctx0" brushRef="#br0" timeOffset="21280.77">17040 12391 740 0,'0'0'0'0,"-9"3"0"0,-3-1 0 0,12-2 65 15,0 0-65-15,0 0 66 0,3 2-66 16,-3-2-15-16,0 0 15 0,5 0-14 0,2 0 14 0,-7 0-38 15,0 0 38-15,6 0-37 0,-3 2 37 0,-3-2 3 16,0 0-3-16,5 0 3 0,-5 0-3 0,0 0 63 16,0 0-63-16,0 0 64 0,0 0-64 0,0 0 65 15,0 0-65-15,0 0 65 0,0 0-65 0,0 0 0 16,0 0 0-16,-3 1 0 0,-1 4 0 0,4-5-9 0,0 0 9 16,-8 16-8-16,-6 8 8 0,14-24-10 0,0 0 10 15,-16 32-10-15,-1 11 10 0,17-43-12 0,0 0 12 16,-20 47-12-16,-2 6 12 0,22-53-4 0,0 0 4 15,-21 49-3-15,2-6 3 0,19-43-7 16,0 0 7-16,-21 45-6 0,0 1 6 0,21-46-1 0,0 0 1 16,-16 34 0-16,2-5 0 0,6-6 2 0,1-6-2 0,1-5 2 15,5-5-2-15,1-7-19 0,0 0 19 0,-4 5-18 16,4-4 18-16,0-1-129 0,0 0 129 16,0 0-129-16,-5 2 129 0,5-2-113 0,0 0 113 15,5-19-113-15,0-12 113 0,8-18-235 0</inkml:trace>
  <inkml:trace contextRef="#ctx0" brushRef="#br0" timeOffset="21724.127">17083 12693 830 0,'0'0'0'0,"-5"-2"0"0,-4-3 0 0,9 5 41 16,0 0-41-16,-3 0 41 0,3-4-41 0,0 4-95 16,0 0 95-16,0 0-94 0,0 0 94 0,0 0-93 15,0 0 93-15,0 0-93 0,0 0 93 0,0 0-5 16,0 0 5-16,-4 4-5 0,-1 3 5 0,5-7 32 16,0 0-32-16,-9 8 32 0,1 1-32 0,8-9 60 0,0 0-60 15,-13 12 61-15,-1 0-61 0,14-12 60 0,0 0-60 16,-10 10 60-16,0 0-60 0,10-10 47 0,0 0-47 15,-9 7 48-15,5-2-48 0,4-5 49 0,0 0-49 16,-7 4 49-16,6-1-49 0,1-3 59 0,0 0-59 16,0 0 59-16,-6 4-59 0,6-4 23 0,0 0-23 0,0 0 24 15,0 3-24-15,0-3 32 0,0 0-32 0,2 5 32 16,3 2-32-16,-5-7 2 0,0 0-2 16,11 5 2-16,6 2-2 0,1-2 13 0,3 2-13 0,-4-5 13 15,-5 1-13-15,2-1 1 0,2-1-1 0,-2 1 1 16,-2-2-1-16,4 2 1 0,-1-2-1 0,-4 3 1 15,-3-3-1-15,1 0-58 0,2 0 58 0,-4 0-57 16,-4-3 57-16,-3 3-159 0,0 0 159 16,5-9-159-16,-1-4 159 0,5-10-542 15</inkml:trace>
  <inkml:trace contextRef="#ctx0" brushRef="#br0" timeOffset="22059.824">17235 12679 1031 0,'0'0'0'0,"-7"-2"0"0,2 0 0 0,5 2 96 16,0 0-96-16,0 0 97 0,0 0-97 0,0 0 55 16,0 0-55-16,0 0 56 0,3 0-56 0,-3 0 0 0,0 0 0 15,0 0 0-15,5 0 0 0,-5 0 0 16,0 0 0-16,0 0 0 0,4 0 0 0,-4 0 28 0,0 0-28 15,0 0 28-15,0 0-28 0,0 0 47 0,0 0-47 0,0 0 48 16,0 0-48-16,0 0 42 0,0 0-42 0,0 0 42 16,0 0-42-16,0 0 19 0,0 0-19 0,0 4 20 15,-4 3-20-15,4 0 37 0,0 5-37 16,-3 3 37-16,1 6-37 0,0 9 6 0,2 8-6 16,-1 3 6-16,-5 4-6 0,6-45-13 0,0 0 13 0,-7 55-12 15,2 8 12-15,5-63-186 0,0 0 186 0,-9 56-186 16,6-1 186-16,-11 57-867 0</inkml:trace>
  <inkml:trace contextRef="#ctx0" brushRef="#br0" timeOffset="28184.355">13381 14097 214 0,'0'0'0'0,"5"-1"0"0,2-5 0 0,-7 6 98 0,0 0-98 15,6-3 99-15,-5 3-99 0,-1 0 106 0,0 0-106 16,0 0 106-16,0 0-106 0,0 0 89 0,0 0-89 16,0 2 90-16,-1 3-90 0,1-5 90 0,0 0-90 15,-4 17 91-15,1 9-91 0,1 5 66 0,2 5-66 0,-4-11 66 16,4-2-66-16,0-23 44 0,0 0-44 0,-3 37 44 16,3 13-44-16,0-50-64 0,0 0 64 0,0 39-64 15,3 1 64-15,-3-40-151 0,0 0 151 0,0 31-150 16,4-7 150-1,-2 30-483-15</inkml:trace>
  <inkml:trace contextRef="#ctx0" brushRef="#br0" timeOffset="29410.902">12491 15262 124 0,'0'0'0'0,"0"0"0"0,3-1 0 0,-3 1 66 16,0 0-66-16,9 0 67 0,5-2-67 0,-14 2 89 0,0 0-89 0,16 0 89 15,5 2-89-15,-21-2 65 0,0 0-65 0,21 1 66 16,5 3-66-16,-26-4 45 0,0 0-45 0,29 5 46 15,3 0-46-15,-32-5 22 0,0 0-22 0,29 7 23 16,4 0-23-16,-33-7 10 0,0 0-10 0,30 8 11 16,-4 1-11-16,-26-9 4 0,0 0-4 0,25 8 5 15,-5 3-5-15,-20-11-64 0,0 0 64 0,20 8-63 16,-5-1 63-16,-15-7-127 0,0 0 127 0,18 5-127 31,-3-1 127-31,20 4-172 0</inkml:trace>
  <inkml:trace contextRef="#ctx0" brushRef="#br0" timeOffset="30062.832">12991 15058 135 0,'0'0'0'0,"-7"0"0"16,-2-1 0-16,6 1 51 0,3 0-51 0,0 0 51 16,0 0-51-16,0 0 19 0,7 1-19 0,-7-1 20 15,3 0-20-15,-3 0 1 0,0 0-1 0,0 0 1 16,0 0-1-16,0 0-4 0,0 0 4 0,0 0-3 16,0 0 3-16,0 0-25 0,0 0 25 0,0 0-24 15,0 0 24-15,0 0-15 0,0 0 15 0,0 0-14 16,0 0 14-16,0 0-2 0,0 0 2 0,0 0-1 0,0 0 1 15,0 0 0-15,0 0 0 0,0 0 0 0,0 0 0 0,0 0 3 16,0 0-3-16,0 0 4 0,0 0-4 16,0 0 14-16,0 0-14 0,0 0 15 0,0 0-15 0,0 0 25 15,0 0-25-15,0 0 26 0,0 0-26 0,0 0 30 16,0 0-30-16,0 0 30 0,0 0-30 0,0 0 31 16,0 0-31-16,0 0 31 0,0 4-31 0,0-4 22 15,0 0-22-15,0 0 22 0,0 0-22 0,0 5 35 16,2-3-35-16,1 1 36 0,-3-1-36 0,4 1 48 15,-4 2-48-15,-4 2 48 0,4 0-48 0,0-7 40 16,0 0-40-16,-3 26 41 0,3 10-41 16,0-36 28-16,0 0-28 15,3 44 28-15,-3 8-28 0,4-6 27 0,-4-1-27 0,0-15 27 16,0-7-27-16,0-5 8 0,0-2-8 0,0 3 8 0,2 1-8 0,-1 3-3 0,1 1 3 0,2-11-3 16,-4-4 3-16,0-1-77 0,0-2 77 0,0-1-76 15,1-4 76-15,-1-1-124 0,0 0 124 0,7 5-123 16,6 2 123-16,4 5-218 0</inkml:trace>
  <inkml:trace contextRef="#ctx0" brushRef="#br0" timeOffset="30533.682">13118 15288 942 0,'0'0'0'0,"0"0"0"0,0 0 0 0,0 0 98 0,0 0-98 16,0 0 98-16,0 0-98 0,0 0 62 0,0 0-62 15,0 0 63-15,5 0-63 0,-5 0 43 0,0 0-43 0,0 0 43 16,4 0-43-16,-4 0 12 0,0 0-12 16,0 0 12-16,3 0-12 0,-3 0 46 15,0 0-46-15,0 0 47 0,6 0-47 0,-6 0-80 0,0 0 80 0,0 0-79 16,0 0 79-16,0 0-64 0,0 0 64 15,0 0-63-15,1 2 63 0,-1-2-55 0,0 0 55 0,4 1-54 16,1 1 54-16,-5-2-44 0,0 0 44 16,10 4-43-16,-1 1 43 0,-9-5-18 0,0 0 18 0,14 7-18 15,2 3 18-15,-16-10-30 0,0 0 30 0,21 7-30 16,1 1 30-16,-22-8-53 0,0 0 53 0,25 7-52 16,-3 0 52-16,-22-7-142 0,0 0 142 0,21 7-141 15,0-2 141-15,21 7-280 0</inkml:trace>
  <inkml:trace contextRef="#ctx0" brushRef="#br0" timeOffset="31405.688">13378 15017 158 0,'0'0'0'0,"0"0"0"16,-7 5 0-16,7-5 58 0,0 0-58 0,0 0 59 15,0 0-59-15,0 0 56 0,0 0-56 0,0 0 56 16,1-3-56-16,-1 3 35 0,0 0-35 0,0 0 35 16,2-3-35-16,-2 3 10 0,0 0-10 0,0 0 11 15,0 0-11-15,0 0 6 0,0 0-6 0,0 0 7 0,0 0-7 16,0 0 7-16,0 0-7 0,0 0 8 15,0 3-8-15,0-3 0 0,0 0 0 0,0 3 1 16,0 3-1-16,0-6 2 0,0 0-2 0,4 12 2 16,1 10-2-16,-5-22 0 0,0 0 0 0,9 36 0 15,1 13 0-15,-10-49 0 0,0 0 0 0,9 52 0 0,1 3 0 16,-10-55 0-16,0 0 0 0,7 46 0 0,-2-3 0 16,-1-9 1-16,-1-8-1 0,-1-4 1 15,2-10-1-15,-4-2-1 0,3-3 1 0,-3-2-1 16,0 0 1-16,0-5-25 0,5 0 25 0,-1-3-24 0,1 0 24 0,-5 3-3 15,0 0 3-15,4-12-3 0,-1-9 3 0,-3 21-8 16,0 0 8-16,2-26-8 0,-2-8 8 16,0 34-4-16,0 0 4 0,-2-32-3 0,-1-3 3 0,-1 4 0 15,2 4 0-15,-1 8 0 0,3 11 0 16,-4-6 7-16,-1 5-7 0,2 1 7 0,-1-1-7 0,2-1 26 0,1-2-26 16,1 3 26-16,0 4-26 0,0-2 7 0,-2-1-7 15,2-2 7-15,0-2-7 0,0 0 5 0,2-2-5 16,-1 4 5-16,1-1-5 0,-2 11 0 15,0 0 0-15,4-10 0 0,-4 0 0 0,0 10 0 0,0 0 0 0,3-11 0 16,-3 3 0-16,0 8 0 0,0 0 0 16,0-7 0-16,0 2 0 0,0 5 10 0,0 0-10 0,0-4 11 15,2 1-11-15,-2 3 62 0,0 0-62 16,0 0 63-16,3-3-63 0,-3 3 47 0,0 0-47 16,0 0 47-16,0 0-47 0,0 0 32 0,0 0-32 0,0 0 32 15,4-2-32-15,-4 2 17 0,0 0-17 0,9 0 17 16,1-2-17-16,-10 2 29 0,0 0-29 0,12 0 29 15,4 0-29-15,-16 0 11 0,0 0-11 0,17 2 11 16,4 0-11-16,-9-1 19 0,1 3-19 16,-5-3 20-16,-2-1-20 0,-3 0 1 0,2 0-1 0,-5 0 1 0,4 0-1 0,-4 0-1 15,0 0 1-15,0 0-1 0,0 0 1 0,0 0-86 16,0 0 86-16,0 0-86 0,0 0 86 0,0 0-131 16,0 0 131-16,0 0-130 0,-4-3 130 15,4 0-318-15</inkml:trace>
  <inkml:trace contextRef="#ctx0" brushRef="#br0" timeOffset="31798.478">13561 15064 158 0,'0'0'0'0,"0"-11"0"16,0-6 0-16,0 9 98 0,-2 4-98 0,2 4 98 15,0 0-98-15,0 4 92 0,-2 1-92 0,2-2 92 16,0-1-92-16,0 1 80 0,-2-1-80 0,2 3 81 15,0 0-81-15,-3 4 71 0,3 3-71 0,0-2 72 16,0 0-72-16,0-10 49 0,0 0-49 0,0 26 50 0,0 8-50 16,0-34 38-16,0 0-38 0,0 36 39 0,-5 5-39 15,5-41 34-15,0 0-34 0,0 35 35 0,0-3-35 16,0-32 7-16,0 0-7 0,-4 26 8 0,4-5-8 16,0-21-30-16,0 0 30 0,0 17-30 15,0-5 30-15,0-12-87 0,0 0 87 0,9 1-86 16,5-8 86-16,10 2-571 0</inkml:trace>
  <inkml:trace contextRef="#ctx0" brushRef="#br0" timeOffset="32428.792">13832 15038 875 0,'0'0'0'0,"-12"5"0"16,-9 2 0-16,21-7-44 15,0 0 44-15,-5 2-44 0,10-4 44 0,-5 2-55 0,0 0 55 16,0 0-54-16,7 0 54 0,-7 0-92 0,0 0 92 0,0 0-92 16,4 2 92-16,-4-2-51 0,0 0 51 0,0 0-50 15,0 0 50-15,0 0 11 0,0 0-11 16,0 0 11-16,0 0-11 0,0 0 48 0,0 0-48 0,0 0 48 16,-4 0-48-16,4 0 28 0,0 0-28 0,-3 0 28 15,-1 1-28-15,4-1 36 0,0 0-36 0,-5 2 36 16,0 0-36-16,5-2 14 0,0 0-14 0,-12 1 15 15,-1 3-15-15,13-4 19 0,0 0-19 0,-12 5 20 16,2-3-20-16,10-2 33 0,0 0-33 0,-11 5 34 16,3 2-34-16,8-7 35 0,0 0-35 0,-11 8 35 15,2 3-35-15,9-11 22 0,0 0-22 0,-8 13 23 16,1 4-23-16,7-17 5 0,0 0-5 0,-4 16 6 0,3-1-6 16,1-15-1-16,0 0 1 0,1 16 0 0,6-3 0 15,-7-13-17-15,0 0 17 0,12 9-16 0,6-6 16 16,-18-3-52-16,0 0 52 0,14 0-51 0,7-5 51 0,-21 5-35 15,0 0 35-15,12-5-34 0,0-2 34 0,-12 7-4 16,0 0 4-16,9-7-4 0,0-1 4 0,-9 8 0 16,0 0 0-16,3-5 0 0,2 1 0 15,-5 4 7-15,0 0-7 0,2-3 7 0,0 1-7 0,-2 2 52 16,0 0-52-16,0 0 53 0,1-3-53 0,-1 3 56 0,0 0-56 16,0 0 57-16,0 0-57 0,0 0 50 0,0 0-50 15,0 0 50-15,0 0-50 0,0 0 33 16,0 0-33-16,0 0 33 0,0 3-33 0,0-3 51 15,0 0-51-15,0 3 51 0,-1 3-51 0,1-6 35 0,0 0-35 16,-2 15 36-16,0 6-36 0,2-21 16 0,0 0-16 0,-5 30 17 16,2 12-17-16,3-42 13 0,0 0-13 0,-4 46 13 15,-1 0-13-15,5-46 1 0,0 0-1 0,-4 50 1 16,-1-1-1-16,5-49-16 0,0 0 16 0,-7 45-15 16,4-4 15-16,3-41-103 0,0 0 103 15,-2 33-103-15,-2-9 103 0,4-24-164 0,0 0 164 0,4 10-163 16,5-14 163-16,3 11-465 0</inkml:trace>
  <inkml:trace contextRef="#ctx0" brushRef="#br0" timeOffset="32937.58">13960 15144 684 0,'0'0'0'0,"-4"5"0"0,2 2 0 0,2-7 0 16,0 0 0-16,0 0 0 0,0 0 0 16,0 0-27-16,2-7 27 0,0 2-27 0,3 0 27 0,-3 0-29 15,1 0 29-15,1 1-29 0,-4 3 29 0,0 1-1 0,1-4 1 16,-1 4 0-16,0 0 0 0,0 0 32 16,0 0-32-16,0 0 32 0,0 0-32 0,0 0 12 0,4-2-12 15,-1 2 13-15,4-1-13 0,-1 1 33 0,-1-2-33 16,0 2 34-16,2 0-34 0,-3 0 18 0,1 2-18 15,-2-1 19-15,1-1-19 0,1 0 5 0,-3 0-5 0,-2 0 5 16,3 0-5-16,-3 0 1 0,0 4-1 16,0-4 1-16,0 3-1 0,0-3-10 0,0 0 10 0,-3 12-9 15,-4 9 9-15,7-21-11 0,0 0 11 0,-7 25-11 16,-5 8 11-16,12-33 13 0,0 0-13 0,-13 36 13 16,-1-2-13-16,14-34 46 0,0 0-46 0,-13 29 46 15,0-3-46-15,13-26 25 16,0 0-25-16,-8 21 26 0,-1-6-26 0,9-15 29 0,0 0-29 0,-4 12 29 15,-1-3-29-15,5-9 7 0,0 0-7 0,-3 5 8 16,3-2-8-16,0-3 0 0,0 0 0 0,0 4 0 0,0-3 0 16,0-1-3-16,0 0 3 0,1 4-3 15,6-3 3-15,-7-1-15 0,0 0 15 0,9 2-14 16,3 0 14-16,-12-2-26 0,0 0 26 0,11 2-26 0,1-2 26 0,-12 0-37 16,0 0 37-16,16 3-37 0,-4-3 37 15,-12 0-76-15,0 0 76 0,10 3-76 0,1 1 76 16,-11-4-115-16,0 0 115 0,8 3-115 0,-1 1 115 0,9 3-237 15</inkml:trace>
  <inkml:trace contextRef="#ctx0" brushRef="#br0" timeOffset="33308.176">13529 15509 326 0,'0'0'0'0,"18"-5"0"16,8-7 0-16,-21 8 32 0,-8 4-32 0,10-1 32 16,1-1-32-16,-4 0-1 0,-4 2 1 0,0 0 0 15,5-1 0-15,-5 1 10 0,3 0-10 0,-3 0 11 16,6 3-11-16,-6-3 48 0,0 0-48 0,12 3 48 15,2 3-48-15,-14-6 48 0,0 0-48 0,22 5 49 16,6 0-49-16,-28-5 71 0,0 0-71 0,33 3 71 0,9 1-71 16,-9-3 71-16,2-2-71 0,-3 1 71 15,-3 1-71-15,-4 1 55 0,-8-2-55 0,-1 2 55 16,-2-2-55-16,-6 0 27 0,-1 0-27 0,2 0 27 16,-4-2-27-16,0 0 0 0,2-1 0 0,-5 1 0 15,0 2 0-15,-2 0-64 0,0 0 64 0,0 0-63 0,0 0 63 0,0 0-127 16,0 0 127-16,0 0-127 0,0 5 127 0,0 1-411 15</inkml:trace>
  <inkml:trace contextRef="#ctx0" brushRef="#br0" timeOffset="33654.258">13709 15672 718 0,'0'0'0'16,"12"-4"0"-16,7-3 0 0,-19 7 102 0,0 0-102 16,10-1 102-16,-8 1-102 0,-2 0 103 0,0 0-103 0,0 0 103 15,-2 0-103-15,2 0-5 0,0 0 5 0,-3 0-4 16,-2 1 4-16,5-1-12 0,0 0 12 0,-4 6-12 15,4 2 12-15,0-8 0 0,0 0 0 0,0 17 1 16,9 9-1-16,-9-26 4 0,0 0-4 0,5 31 5 16,6 6-5-16,-11-37 9 0,0 0-9 0,8 36 9 15,1 2-9-15,-9-38-33 0,0 0 33 0,5 31-32 16,-5-4 32-16,0-27-126 16,0 0 126-16,4 23-125 0,-4-8 125 0,0-15-166 0,0 0 166 0,0 12-165 0,3-3 165 15,3 11-256-15</inkml:trace>
  <inkml:trace contextRef="#ctx0" brushRef="#br0" timeOffset="34116.308">13937 15713 785 0,'0'0'0'0,"-4"15"0"0,-8 9 0 0,12-24 59 15,0 0-59-15,4 5 59 0,4-6-59 0,-8 1 10 16,0 0-10-16,4-4 11 0,5 1-11 0,-9 3 0 0,0 0 0 15,5-2 0-15,-2-1 0 0,-3 3-11 16,0 0 11-16,4-2-10 0,-2 2 10 0,-2 0-8 16,0 0 8-16,3 2-7 0,1 3 7 0,-4-5-4 0,0 0 4 0,5 7-4 15,-4 1 4-15,-1-8-6 0,0 0 6 0,7 10-6 16,6 4 6-16,-13-14-7 0,0 0 7 0,12 12-6 16,7-2 6-16,-19-10-8 0,0 0 8 0,17 9-7 15,3-4 7-15,-20-5-8 0,0 0 8 0,17 5-8 16,-5-1 8-16,-12-4-8 0,0 0 8 0,11 3-8 15,-1 1 8-15,-10-4-1 0,0 0 1 0,5 3-1 16,-1-1 1-16,-4-2-14 0,0 0 14 16,0 10-13-16,-7 4 13 0,-4 3-33 0,-1 3 33 15,3-6-33-15,3-2 33 0,-3 4 3 0,-2 2-3 0,1 5 3 16,-1 1-3-16,11-24 45 0,0 0-45 0,-10 30 46 0,0 6-46 16,10-36 76-16,0 0-76 0,-11 33 77 15,6 0-77 1,5-33 60-16,0 0-60 0,0 30 60 0,3 1-60 15,-3-31 22-15,0 0-22 0,13 26 22 0,0-7-22 0,-13-19 3 0,0 0-3 0,21 13 4 0,9-6-4 16,-30-7-75-16,0 0 75 0,26-10-74 0,7-12 74 0,-33 22-69 16,0 0 69-16,21-36-68 0,-9-16 68 0,23-35-559 15</inkml:trace>
  <inkml:trace contextRef="#ctx0" brushRef="#br0" timeOffset="38066.492">17130 14281 124 0,'0'0'0'0,"0"0"0"15,-2-5 0-15,1-1-33 0</inkml:trace>
  <inkml:trace contextRef="#ctx0" brushRef="#br0" timeOffset="38953.93">17214 14264 91 0,'0'0'0'0,"0"0"0"16,-4 0 0-16,4 0 34 0,4-2-34 0,-4 2 35 0,2-2-35 16,-2 2 53-16,3-3-53 0,-3 3 53 0,0 0-53 0,0 0 54 15,0 0-54-15,0 0 54 0,0 0-54 0,0 0 56 16,0 0-56-16,0 0 57 0,0 0-57 0,0 0 50 15,0 0-50-15,0 0 51 0,0 0-51 0,0 0 43 16,0 0-43-16,0 0 44 0,0 0-44 0,0 0 42 16,0 0-42-16,0 0 42 0,0 0-42 0,0 0 51 15,0 0-51-15,0 0 52 0,0 0-52 0,0 0 53 16,0 0-53-16,0 0 54 0,0 0-54 0,0 0 72 16,0 0-72-16,0 0 72 0,0 0-72 0,0 0 65 0,0 0-65 15,0 0 65-15,0 0-65 0,0 0 54 0,0 0-54 16,0 0 54-16,0 0-54 0,0 0 57 15,0 0-57-15,0 0 57 0,0 0-57 0,0 0 33 0,0 0-33 16,0 0 33-16,0 0-33 0,0 0 45 0,0 0-45 0,0 0 46 16,0 0-46-16,0 0 40 0,0 0-40 0,0 0 41 15,0 0-41-15,0 0 40 0,0 0-40 0,0 0 40 16,0 3-40-16,0-3 40 0,0 0-40 0,0 16 40 16,-2 7-40-16,2-23 10 0,0 0-10 0,2 35 10 15,2 9-10-15,-4-44 0 16,0 0 0-16,1 40 1 0,6 1-1 0,-7-41-64 0,0 0 64 0,5 36-63 15,2-4 63-15,7 37-1242 0</inkml:trace>
  <inkml:trace contextRef="#ctx0" brushRef="#br0" timeOffset="41332.408">17012 15358 124 0,'0'0'0'0,"7"0"0"15,1-7 0-15,-8 7 105 0,0 0-105 0,4-3 106 16,-1 1-106-16,-3 2 109 0,0 0-109 0,0 0 109 15,2-3-109-15,-2 3 79 0,0 0-79 0,0 0 79 16,0 0-79-16,0 0 51 0,0 0-51 0,0 0 51 16,0 0-51-16,0 0 39 0,0 0-39 0,0 0 40 15,7 2-40-15,-7-2 24 0,0 0-24 0,9 1 25 16,5 3-25-16,-14-4 16 0,0 0-16 0,12 3 17 16,2 2-17-16,-14-5 10 0,0 0-10 0,16 5 11 15,1 2-11-15,-17-7 1 0,0 0-1 0,16 7 2 0,1-2-2 16,-17-5-45-16,0 0 45 0,19 5-45 15,0 0 45-15,-19-5-106 0,0 0 106 0,20 2-106 0,-1-2 106 16,16 4-436-16</inkml:trace>
  <inkml:trace contextRef="#ctx0" brushRef="#br0" timeOffset="41808.024">17423 15091 124 0,'0'0'0'0,"0"0"0"0,-4 5 0 15,4-5 38-15,0 0-38 0,0 4 39 0,0-1-39 16,0-3 33-16,0 0-33 0,2 9 33 0,3 4-33 16,-5-13 50-16,0 0-50 0,6 24 50 0,2 9-50 15,-8-33 30-15,0 0-30 0,7 39 30 0,2 7-30 0,-6-4 16 16,3-3-16-16,-3-12 17 0,-3-10-17 0,0-17 2 16,0 0-2-16,0 30 2 0,-3 2-2 0,3-32-37 15,0 0 37-15,-2 26-36 0,-2-6 36 0,4-20-94 16,0 0 94-16,-3 16-93 0,3-4 93 15,-7 15-70-15</inkml:trace>
  <inkml:trace contextRef="#ctx0" brushRef="#br0" timeOffset="42211.806">17545 15392 550 0,'0'0'0'0,"0"0"0"15,-5-3 0-15,5 3 33 0,0 0-33 0,0 0 34 16,5-3-34-16,-5 3 58 0,0 0-58 0,5-2 58 15,4-2-58-15,-9 4 71 0,0 0-71 0,7-3 71 0,1-2-71 16,-8 5 69-16,0 0-69 0,9-4 70 0,2 1-70 0,-11 3 77 16,0 0-77-16,10-2 77 15,2 1-77-15,-12 1 57 0,0 0-57 0,11 0 58 0,1 1-58 16,-12-1 47-16,0 0-47 0,12 2 47 0,0-2-47 0,-12 0 31 16,0 0-31-16,14 2 31 0,0-1-31 15,-14-1-34-15,0 0 34 0,14 2-34 0,0 0 34 0,-14-2-67 16,0 0 67-16,12 2-67 15,-1-2 67-15,-11 0-97 0,0 0 97 0,12 0-96 16,-2-2 96-16,-10 2-130 0,0 0 130 0,11-4-130 0,1 1 130 0,11-4-496 0</inkml:trace>
  <inkml:trace contextRef="#ctx0" brushRef="#br0" timeOffset="42593.97">17728 15139 203 0,'0'0'0'0,"3"8"0"15,-1 6 0-15,-2-14 10 0,0 0-10 0,2 4 11 16,-1-4-11-16,-1 0-14 0,0 0 14 0,0 0-13 15,0-6 13-15,0 6-15 0,0 0 15 0,0-3-15 0,-1-2 15 16,1 5 5-16,0 0-5 0,-2-4 6 0,2 1-6 16,0 3 54-16,0 0-54 0,0 0 55 0,0 0-55 15,0 0 57-15,-2 3-57 0,2 3 58 0,-3-1-58 0,3-5 57 16,0 0-57-16,-4 24 57 0,-1 10-57 0,5-34 40 16,0 0-40-16,-5 43 41 0,1 10-41 15,-3-7 29-15,-3 0-29 0,6-8 29 0,4-5-29 16,0-2 1-16,4-4-1 0,-4-10 1 0,0-7-1 15,0-10-88-15,0 0 88 0,0 14-88 0,-2 1 88 0,2-15-110 16,0 0 110-16,2 4-109 0,3-8 109 16,2 4-110-16</inkml:trace>
  <inkml:trace contextRef="#ctx0" brushRef="#br0" timeOffset="43380.417">17952 15194 617 0,'0'0'0'0,"-12"-4"0"16,-3-1 0-16,9 2-7 0,5 1 7 0,1 2-7 15,0 0 7-15,0 0 0 0,7 3 0 0,-4-1 1 16,-1-2-1-16,-2 0 13 0,5-2-13 0,-5 2 13 0,0 0-13 15,0 0 70-15,0 0-70 0,0 0 71 0,0 0-71 16,0 0 88-16,0 0-88 0,0 0 88 16,0 0-88-16,0 0 82 0,0 0-82 0,0 0 82 15,0 0-82-15,0 0 38 0,0 0-38 0,0 0 38 0,0 4-38 16,0-4 8-16,0 3-8 0,0 1 8 0,0-1-8 0,0-3 2 16,0 0-2-16,0 16 2 0,0 4-2 0,0-20-1 15,0 0 1-15,0 29-1 0,0 9 1 16,0-5-6-1,0-1 6-15,0-8-5 0,0-7 5 16,0 2-4-16,0-7 4 0,0 0-3 0,0-2 3 0,0 2-3 0,0 0 3 0,0-5-3 0,0-3 3 0,0-1-17 16,0 0 17-16,0 1-17 0,0-2 17 0,0 1-78 15,0 0 78-15,4-1-77 0,1 0 77 0,0-6-90 16,2-1 90-16,2-3-89 0,-1-3 89 0,-8 11-77 16,0 0 77-16,6-18-76 0,2-6 76 15,-8 24-49-15,0 0 49 0,6-30-48 0,-5-6 48 0,-1 36-4 16,0 0 4-16,0-34-4 0,-3 0 4 0,-1 3 6 0,-1 4-6 0,2 10 7 15,1 6-7-15,-2 1 69 0,4 1-69 16,-3 3 70-16,1 2-70 0,0 1 66 0,1-1-66 0,1 4 67 16,-4-3-67-16,4 3 54 0,-3-4-54 15,3 4 55-15,-2-5-55 16,0 0 35-16,2 0-35 0,-2 0 35 0,2 1-35 0,0-1 10 16,0-2-10-16,0 1 10 0,0-1-10 0,0-2 6 0,4 1-6 0,-2 1 6 15,1 3-6-15,1-2 3 0,-4 0-3 0,1 3 3 16,-1 0-3-16,2-1 5 0,3 2-5 0,-5 2 5 15,4-5-5-15,-4 5 2 0,5-5-2 0,-5 5 3 16,0-5-3-16,0 5 10 0,4 0-10 16,-4 0 11-16,5-3-11 0,-5 3 23 0,2-4-23 0,1 2 24 15,1 1-24-15,1-1 7 0,3 2-7 0,1 0 7 0,2-2-7 0,-3 2 10 16,6 0-10-16,2 0 10 0,-4 2-10 16,-12-2 8-16,0 0-8 0,21 3 9 0,5 3-9 0,-26-6 8 15,0 0-8-15,26 5 8 16,4-2-8-1,-30-3 1-15,0 0-1 0,24 5 1 0,2 0-1 16,-26-5 0-16,0 0 0 0,18 4 0 0,-2-1 0 0,-16-3-37 0,0 0 37 0,13 2-36 0,0-2 36 0,-13 0-110 16,0 0 110-16,5 0-109 0,0-2 109 0,-5 2-150 15,0 0 150-15,7-5-150 0,-3-5 150 0,6-6-366 0</inkml:trace>
  <inkml:trace contextRef="#ctx0" brushRef="#br0" timeOffset="43794.31">18118 15233 550 0,'0'0'0'0,"5"-3"0"15,4-2 0-15,-9 5 67 0,0 0-67 0,7-4 67 0,-5 1-67 16,-2 3 54-16,0 0-54 0,3-2 54 0,1 0-54 0,-4 2 56 16,0 0-56-16,0 0 57 0,0 0-57 15,0 0 50-15,0 0-50 0,0 0 50 0,-4 4-50 0,4-4 42 16,0 0-42-16,-2 3 43 0,2 2-43 15,0-5 36-15,0 0-36 0,-1 7 37 0,-1 2-37 0,2-9 34 16,0 0-34-16,0 20 34 0,-4 8-34 0,4-28 22 16,0 0-22-16,0 32 22 0,4 4-22 0,-4-36 10 15,0 0-10-15,0 33 11 0,2-4-11 0,-2-29 11 0,0 0-11 16,1 26 11-16,5-2-11 0,-6-24-84 16,0 0 84-16,1 20-84 0,3-4 84 15,-4-16-148-15,0 0 148 0,9 12-148 0,3-6 148 16,9 13-544-16</inkml:trace>
  <inkml:trace contextRef="#ctx0" brushRef="#br0" timeOffset="44409.371">18372 15297 438 0,'0'0'0'0,"-8"5"0"16,-10 2 0-16,18-7 22 0,0 0-22 0,-3 1 23 0,6-2-23 15,-3 1 15-15,0 0-15 0,0 0 15 0,2-7-15 16,-2 7 39-16,0 0-39 0,0-4 40 0,3 1-40 16,-3 3 37-1,0 0-37-15,0 0 37 0,0-4-37 0,0 4 13 16,0 0 1-16,-5-1-14 0,5 1 23 0,0 0-23 0,0 0 24 0,-3-2-24 0,3 2 0 15,0 0 0-15,-4 0 0 0,-1 2 0 0,5-2-10 16,0 0 10-16,-12 7-9 0,-4 3 9 0,16-10-17 16,0 0 17-16,-16 12-17 0,1 0 17 0,15-12-5 15,0 0 5-15,-19 15-4 0,1 4 4 0,18-19-4 16,0 0 4-16,-14 17-3 0,2-1 3 16,12-16-6-16,0 0 6 0,-9 12-5 0,4-4 5 0,5-8-3 0,0 0 3 15,0 10-2-15,0 1 2 0,0-11-2 0,0 0 2 16,9 5-1-16,8-3 1 0,-17-2 0 0,0 0 0 0,21-7 0 15,2-7 0-15,-23 14 4 16,0 0-4-16,22-15 4 0,1-4-4 0,-23 19 23 16,0 0-23-16,18-19 24 0,-3 0-24 0,-15 19 13 0,0 0-13 0,11-14 14 15,-4 4-14-15,-7 10 46 0,0 0-46 0,5-7 47 16,-2 4-47-16,-3 3 38 0,0 0-38 0,0-5 38 16,0 3-38-16,0 2 16 0,0 0-16 15,0 0 17-15,0 0-17 0,0 0 13 0,0 0-13 0,0 0 14 16,-3 7-14-16,3-7 10 0,0 0-10 0,-4 7 10 15,3 3-10-15,1-10 1 0,0 0-1 0,-6 12 1 16,3 2-1-16,3-14 7 0,0 0-7 0,-4 24 8 16,-1 8-8-16,5-32 7 0,0 0-7 0,-3 29 8 15,-1 0-8-15,4-29 0 0,0 0 0 0,-2 30 1 0,1 0-1 16,1-30-52-16,0 0 52 0,-2 24-51 0,2-3 51 16,0-21-136-16,0 0 136 0,3 14-135 0,3-6 135 15,2 14-388-15</inkml:trace>
  <inkml:trace contextRef="#ctx0" brushRef="#br0" timeOffset="44871.828">18480 15297 875 0,'0'0'0'0,"-5"0"0"0,-4 1 0 0,9-1 79 0,0 0-79 15,0 0 80-15,4 4-80 0,-4-4-1 0,0 0 1 16,2 1-1-16,1-1 1 0,-3 0-58 0,0 0 58 0,5 0-58 16,2-1 58-16,-7 1-46 0,0 0 46 0,4-2-46 15,-1 0 46-15,-3 2 0 0,0 0 0 16,5-1 1-16,-3 1-1 0,-2 0 33 0,0 0-33 0,4 0 34 16,-1 1-34-16,-3-1 37 0,0 0-37 15,0 4 37-15,2-1-37 0,-2-3 26 0,0 0-26 0,2 7 26 16,-1 0-26-16,-1-7 1 0,0 0-1 0,4 8 2 15,-4 3-2-15,0-11-2 0,0 0 2 0,0 12-1 16,-4 3 1-16,1 0-31 0,1 3 31 0,-1-8-31 16,3-3 31-16,-2 0-12 0,-2-4 12 0,-1 4-12 0,0 1 12 15,-2 3-2-15,-2 2 2 0,6-6-2 16,-1-3 2-16,3-1-1 0,-1 1 1 0,2-4 0 0,0 0 0 16,0 0 7-16,0 0-7 0,0 0 8 15,0 0-8-15,0 0 10 0,-2 3-10 0,2-3 11 0,0 5-11 16,0-1 4-16,2-3-4 0,1 3 5 0,1 1-5 15,-1-3 0-15,3-1 0 0,-1 1 1 0,2-2-1 0,1 0-2 16,-2-2 2-16,1 2-2 0,0 0 2 0,3 0-66 16,-1 0 66-16,0 0-66 0,-1 2 66 15,-8-2-104-15,0 0 104 0,12 2-103 16,-1-2 103-16,12 1-387 0</inkml:trace>
  <inkml:trace contextRef="#ctx0" brushRef="#br0" timeOffset="45350.151">17848 15685 427 0,'0'0'0'0,"7"-3"0"0,7-4 0 16,-14 7 0-16,0 0 0 0,7-3 1 0,2 1-1 15,-9 2 3-15,0 0-3 0,8 0 3 0,1 0-3 0,-9 0 4 16,0 0-4-16,14 0 4 0,5 2-4 0,-19-2 42 16,0 0-42-16,19 1 43 0,4-1-43 15,-23 0 64-15,0 0-64 0,26 2 64 0,4 0-64 0,-30-2 68 16,0 0-68-16,33 3 68 0,2 2-68 0,-35-5 60 16,0 0-60-16,41 7 61 0,8 0-61 0,-49-7 70 15,0 0-70-15,49 7 70 16,1 0-70-16,-50-7 59 0,0 0-59 0,47 5 60 0,-3 0-60 0,-44-5 40 0,0 0-40 15,35 4 41-15,-6-1-41 0,-29-3-12 0,0 0 12 16,25 2-12-16,-8-2 12 0,-17 0-65 0,0 0 65 16,12 1-64-16,-3 1 64 0,14 2-749 15</inkml:trace>
  <inkml:trace contextRef="#ctx0" brushRef="#br0" timeOffset="45771.466">18141 15879 259 0,'0'0'0'0,"3"-5"0"0,4-4 0 0,-7 9-1 15,0 0 1-15,5-5 0 0,-5 2 0 0,0 3 33 16,0 0-33-16,0 0 33 0,0 0-33 0,0 0 71 16,0 5-71-16,0-2 71 0,0-1-71 15,0 1 77-15,0 1-77 0,0-1 77 0,0 1-77 0,0-4 63 0,0 0-63 16,0 7 64-16,2 3-64 0,-2-10 49 15,0 0-49-15,2 22 50 0,0 7-50 0,-2-29 3 16,0 0-3-16,0 36 4 0,0 7-4 0,0-43-33 16,0 0 33-16,0 39-32 0,-2 3 32 0,2-42-115 15,0 0 115-15,0 34-114 0,0-5 114 0,0-29-120 0,0 0 120 0,5 20-119 16,7-9 119-16,2 20-151 0</inkml:trace>
  <inkml:trace contextRef="#ctx0" brushRef="#br0" timeOffset="46217.164">18343 15927 572 0,'0'0'0'0,"-9"3"0"0,-1 3 0 16,10-6 41-16,0 0-41 0,0 0 42 15,3 0-42-15,-3 0-10 0,0 0 10 0,7-2-9 0,-2-2 9 16,2 1-53-16,0 0 53 0,0-1-53 15,-2 2 53-15,2 1-19 0,-1 1 19 0,-1 0-18 16,2 0 18-16,-4 1 7 0,2 1-7 0,1 0 8 0,-3-2-8 0,2 0 67 16,2 0-67-16,-3 0 67 0,-1 2-67 0,3-1 55 15,-1 1-55-15,-2 0 56 0,1-2-56 0,1 1 52 16,-3 1-52-16,1 0 53 0,-1 1-53 0,0 1 24 16,1-1-24-16,-1 1 25 0,0-3-25 0,-1 3 2 15,-1-1-2-15,0 1 2 0,4-1-2 0,-4 2 0 0,0 2 0 16,-4 3 0-16,3 2 0 0,1-12 0 0,0 0 0 15,-4 21 0 1,-1 8 0-16,5-29 3 0,0 0-3 0,-5 26 4 0,-2 1-4 16,7-27 38-16,0 0-38 0,-4 26 38 0,-3-4-38 0,7-22 29 0,0 0-29 0,-1 17 29 15,-5-3-29-15,6-14 33 0,0 0-33 0,-1 10 34 16,-1-1-34-16,2-9 7 0,0 0-7 0,0 8 8 16,2 1-8-16,-2-9 6 15,0 0-6-15,7 7 6 0,5-2-6 0,-12-5-10 0,0 0 10 0,14 1-9 16,1-2 9-16,-15 1-109 0,0 0 109 15,21-5-109-15,5-4 109 0,-26 9-114 0,0 0 114 0,27-10-114 16,2-4 114-16,23-10-423 0</inkml:trace>
  <inkml:trace contextRef="#ctx0" brushRef="#br0" timeOffset="60810.702">16289 14467 729 0,'0'0'0'15,"0"0"0"-15,5 2 0 0,-5-2 109 16,0 0-109-16,0 0 109 0,3 0-109 0,-3 0 88 0,0 0-88 0,0 0 88 16,0 0-88-16,0 0 58 0,0 0-58 0,0 0 59 15,0 0-59-15,0 0 17 0,0 0-17 16,0 0 17-16,-3-2-17 0,3 2 31 0,0 0-31 0,0 0 31 16,-4-3-31-16,4 3 10 0,0 0-10 0,0 0 11 15,-5-2-11-15,5 2-115 0,0 0 115 0,-3 0-115 16,1 0 115-16,2 0-120 0,0 0 120 0,-5 2-120 15,1 0 120-15,4-2-106 0,0 0 106 0,-3 3-105 16,-1 2 105-16,4-5-71 0,0 0 71 0,-3 11-70 16,1 1 70-16,2-12-58 0,0 0 58 0,-5 15-57 0,1 0 57 15,1 4-15-15,-2 2 15 0,1-8-15 0,1-2 15 16,-1 1-3-16,3 0 3 0,1 0-3 0,0-2 3 0,0-10 0 16,0 0 0-16,0 15 0 0,1 3 0 15,-1-18 23-15,0 0-23 0,4 18 24 0,3 1-24 16,-7-19 15-16,0 0-15 0,12 17 15 0,7 0-15 0,-19-17 11 15,0 0-11-15,19 12 11 0,4-1-11 0,-23-11 4 16,0 0-4-16,21 7 5 0,-4-2-5 16,-17-5 3-16,0 0-3 0,16 1 3 0,-7-1-3 15,-9 0 51-15,0 0-51 0,8 0 52 0,-4 0-52 16,-4 0 65-16,0 0-65 0,5-1 66 0,-3 1-66 0,-2 0 63 0,0 0-63 16,2-5 64-16,-1-1-64 0,-1 6 60 0,0 0-60 15,0-6 60-15,0-1-60 0,0 7 58 16,0 0-58-16,0-7 58 0,-1 0-58 0,1 7 67 0,0 0-67 15,-2-7 68-15,0-1-68 0,2 8 58 0,0 0-58 0,-5-9 59 16,1 1-59-16,4 8 52 0,0 0-52 0,-7-9 52 16,0-1-52-16,7 10 33 0,0 0-33 0,-7-9 33 15,0 2-33-15,0 0 0 0,-1 2 0 16,4 0 0-16,1 2 0 0,-2 1-48 0,3 0 48 0,2 2-48 16,-2-5 48-16,2 5-101 0,0 0 101 0,0 0-100 15,0-3 100-15,0 3-179 0,0 0 179 0,0 0-178 16,0 0 178-16,0 0-543 0</inkml:trace>
  <inkml:trace contextRef="#ctx0" brushRef="#br0" timeOffset="61831.05">16238 14517 91 0,'0'0'0'0,"4"0"0"0,1 2 0 15,-5-2 40-15,0 0-40 0,3 0 40 0,-1-2-40 16,-2 2 32-16,0 0-32 0,0 0 32 16,0-3-32-16,0 3 15 0,0 0-15 0,0 0 15 0,-2-2-15 15,2 2 22-15,0 0-22 0,0 0 22 0,0 0-22 0,0 0 7 16,0 0-7-16,0 0 8 0,-3 5-8 0,3-5 9 15,0 0-9-15,-2 9 10 0,0 1-10 0,1 7 8 16,-3 4-8-16,1-9 8 0,1-4-8 0,0 2 33 16,1 1-33-16,1 4 33 0,-4 2-33 0,4-17 9 15,0 0-9-15,-2 23 9 0,1 1-9 0,1-24 12 16,0 0-12-16,0 23 13 0,0 0-13 16,0-23 4-16,0 0-4 0,0 19 4 0,1-2-4 0,-1-17 31 15,0 0-31-15,2 12 31 0,2-4-31 0,-4-8 39 16,0 0-39-16,8 7 40 0,4-3-40 0,-12-4 49 0,0 0-49 0,11 0 50 15,5-4-50-15,-16 4 43 0,0 0-43 0,13-5 43 16,3-2-43-16,-16 7 42 0,0 0-42 16,12-7 42-16,1 0-42 0,-13 7 27 0,0 0-27 15,8-5 27-15,1 0-27 0,-9 5 34 0,0 0-34 0,3-3 35 16,3-1-35-16,-6 4 31 0,0 0-31 0,1-3 31 16,1-2-31-16,-2 5 43 0,0 0-43 0,2-7 44 15,1 0-44-15,-3 7 25 16,0 0-25-16,4-9 26 0,-1-3-26 0,-3 12 35 15,0 0-35-15,6-11 36 0,-5-1-36 0,-1 12 13 0,0 0-13 0,2-12 14 16,0 0-14-16,-2 12 20 0,0 0-20 0,3-9 20 16,-3 2-20-16,0 7 33 0,0 0-33 0,0-5 34 15,2 0-34-15,-2 5 18 0,0 0-18 0,2-4 18 16,-2 1-18-16,0 3 18 0,0 0-18 0,0-3 19 16,0-1-19-16,0 4 35 0,0 0-35 0,0-7 35 0,0 2-35 15,0 5 5-15,0 0-5 0,0-7 5 0,0 2-5 16,0 5 36-16,0 0-36 0,0-5 36 0,-2 2-36 15,2 3 40-15,0 0-40 0,-2-6 41 0,-1 1-41 16,3 5 39-16,0 0-39 0,-4-5 39 0,-1-2-39 0,5 7 51 16,0 0-51-16,-5-7 52 0,1 1-52 0,4 6 21 15,0 0-21-15,-7-7 21 0,6 0-21 0,1 7 21 16,0 0-21-16,-6-5 21 0,3 0-21 16,3 5 0-16,0 0 0 0,-4-6 0 0,-1 0 0 0,5 6-50 15,0 0 50-15,-3-6-49 0,-4 1 49 0,7 5-124 16,0 0 124-16,-11-3-123 0,-6-2 123 0,17 5-94 0,0 0 94 15,-28-9-1045-15,56 18 1045 0</inkml:trace>
  <inkml:trace contextRef="#ctx0" brushRef="#br0" timeOffset="74067.824">13390 13328 169 0,'0'0'0'0,"0"0"0"0,5-3 0 0,-5 3 49 15,0 0-49-15,4-2 49 0,-3 0-49 0,-1 2 48 16,0 0-48-16,0 0 48 0,0 0-48 0,0 0 33 16,0 0-33-16,0 0 33 0,0 0-33 0,0 0 39 15,0 0-39-15,0 0 39 0,0 0-39 0,0 0 33 0,0 0-33 16,0 0 34-16,0 0-34 0,0 0 32 16,0 0-32-16,0 0 33 0,0 0-33 0,0 0 32 0,0 0-32 15,0 0 32-15,0 0-32 0,0 0 32 0,0 0-32 0,0 0 32 16,4-1-32-16,-4 1 22 0,0 0-22 0,0 0 22 15,3 0-22-15,-3 0 28 0,0 0-28 0,0 0 28 16,6-4-28-16,-6 4 21 0,0 0-21 0,3-2 21 16,2 1-21-16,-5 1 17 0,0 0-17 0,4-2 17 15,-1 2-17-15,-3 0 35 0,0 0-35 0,4-2 35 16,-3 1-35-16,-1 1 28 0,0 0-28 0,4 0 28 16,-1-4-28-16,-3 4 23 0,0 0-23 0,6-2 24 15,-3 1-24-15,-3 1-60 0,2-4 60 0,-2 4-60 16,3-3 60-16,-3 3-57 0,4-4 57 0,-4 4-56 15,0 0 56-15,0 0-53 0,0 0 53 0,0 0-52 16,3-1 52-16,3-1-36 0,-5-1 36 0,3 1-35 0,-1 0 35 16,1-1-17-16,1-1 17 0,-2 3-16 0,-3-1 16 15,4 0-6-15,1 2 6 0,-3-3-5 16,0 1 5-16,-2 2-4 0,0 0 4 16,0 0-3-16,5-5 3 0,-5 5-2 0,0 0 2 0,3-4-2 0,3-1 2 15,-6 5 1-15,0 0-1 0,3-3 1 0,2-2-1 16,-5 5 4-16,0 0-4 0,4-4 5 0,1 1-5 15,-5 3 14-15,0 0-14 0,5-4 15 0,2 3-15 0,-7 1 3 16,0 0-3-16,9-5 4 0,-2 0-4 0,-7 5 7 16,0 0-7-16,10-6 7 0,3 0-7 0,-13 6 3 15,0 0-3-15,8-6 3 0,4-2-3 0,-12 8 2 0,0 0-2 16,13-7 2-16,-1 2-2 0,-12 5 1 16,0 0-1-16,14-5 2 0,-6-2-2 0,-8 7 8 15,0 0-8-15,13-5 8 0,-3-2-8 0,-10 7 3 16,0 0-3-16,16-7 4 0,-2-2-4 0,-14 9 6 0,0 0-6 0,19-10 6 15,-2 2-6-15,-17 8 3 16,0 0-3-16,21-12 3 0,-3 0-3 16,-18 12 2-16,0 0-2 0,21-11 2 0,1-1-2 0,-22 12 1 0,0 0-1 0,21-12 2 15,3 0-2-15,-24 12 3 0,0 0-3 0,21-12 4 16,-1 0-4-16,-20 12 5 0,0 0-5 16,20-12 6-16,0-3-6 0,-3 3 3 0,-5 2-3 0,2-1 3 15,2 1-3-15,-2 2 6 0,-2-4-6 0,0 3 6 16,2 2-6-16,-14 7 7 0,0 0-7 0,16-12 7 15,1 2-7-15,-17 10 3 0,0 0-3 0,18-10 3 16,3-1-3-16,-21 11 6 16,0 0-6-16,20-7 6 0,0 1-6 0,-20 6 7 15,0 0-7-15,19-7 7 0,0 2-7 0,-19 5 7 0,0 0-7 0,21-7 8 0,0-2-8 16,-21 9 8-16,0 0-8 0,21-7 8 0,3-5-8 16,-7 5 33-16,-3 2-33 0,2-1 33 0,-4-1-33 15,-12 7 4-15,0 0-4 0,14-7 4 0,2 0-4 16,-16 7 26-16,0 0-26 0,17-7 26 0,-3-1-26 0,-14 8 21 15,0 0-21-15,16-9 21 0,1 0-21 0,-17 9 15 16,0 0-15-16,14-8 16 0,5-2-16 16,-19 10 10-16,0 0-10 0,18-9 11 0,-1 2-11 15,-17 7 10-15,0 0-10 0,16-10 10 0,1 5-10 16,-17 5 8-16,0 0-8 0,13-9 8 0,1 2-8 0,-14 7 8 16,0 0-8-16,13-7 8 0,3-1-8 0,-16 8 15 0,0 0-15 15,16-9 15-15,1-1-15 0,-17 10 8 16,0 0-8-16,19-9 8 0,1 1-8 0,-20 8 15 15,0 0-15-15,19-7 16 0,0 2-16 0,-19 5 1 0,0 0-1 0,17-5 1 16,-3 0-1-16,-14 5 15 0,0 0-15 0,16-6 15 16,1 1-15-16,-17 5 8 0,0 0-8 0,14-3 8 15,2 0-8-15,-16 3 1 0,0 0-1 16,12-4 1-16,2 2-1 0,-14 2 15 0,0 0-15 0,16-5 16 16,-4-2-16-16,-12 7 0 0,0 0 0 0,14-5 1 15,0 0-1-15,-14 5 0 0,0 0 0 0,16-5 0 16,-4 2 0-16,5-1 0 0,-3 1 0 15,-3 1 1-15,-5 0-1 0,-6 2 6 16,0 0-6-16,14-1 7 0,2-3-7 0,-16 4 3 0,0 0-3 0,21-3 4 16,3-2-4-16,-24 5 7 0,0 0-7 0,30-6 7 15,1 0-7-15,-3 0 7 0,2 0-7 0,-9 0 8 16,-4 5-8-16,-3-3 3 0,2 3-3 16,-7-1 3-16,-1 2-3 0,1-2 12 0,3 0-12 15,-7 1 12-15,-1-1-12 0,1 0 8 0,2 2-8 0,-3 0 8 0,1 0-8 0,3 0 1 16,-2 0-1-16,1 0 1 0,-6 0-1 0,3 0 14 15,1 0-14-15,-1 0 15 0,-1 0-15 0,-1 0 3 16,5 2-3-16,-4 0 3 0,2-2-3 0,2 0 2 16,0 0-2-16,0 0 3 15,-3 0-3-15,1 0 2 0,2 1-2 0,-2 1 2 0,1 0-2 0,-1 0 0 16,2-2 0-16,-2 0 0 0,2-2 0 0,-7 2 0 16,0 0 0-16,5 0 1 0,2 0-1 0,-7 0 0 0,0 0 0 15,9 2 0-15,-4-1 0 0,-5-1 0 16,0 0 0-16,7 4 1 0,2-4-1 0,-9 0 0 0,0 0 0 0,8 1 1 15,1 1-1-15,-9-2 0 0,0 0 0 0,5 2 1 16,4-2-1-16,-9 0 3 16,0 0-3-16,9 2 3 0,0-2-3 0,-9 0 1 15,0 0-1-15,10 1 2 0,4 3-2 0,-14-4 1 0,0 0-1 0,9 3 2 16,3-1-2-16,-12-2 4 0,0 0-4 0,10 3 4 16,1 1-4-16,-11-4 2 0,0 0-2 0,12 0 2 15,2 1-2-15,-2 1 1 0,-3 0-1 16,-1 0 2-16,-2-2-2 0,1 1 0 15,1 1 0-15,-2 0 0 0,-1 1 0 0,-5-3-1 0,0 0 1 16,7 0-1-16,-2 4 1 0,-5-4 0 0,0 0 0 0,7 3 1 16,-2 2-1-16,-5-5 0 0,0 0 0 0,7 2 1 15,2 1-1-15,-9-3 8 0,0 0-8 0,5 4 9 0,2 3-9 16,-7-7 4-16,0 0-4 0,7 3 4 0,2 0-4 16,-9-3 0-16,0 0 0 0,10 6 1 15,-1-1-1-15,-9-5 2 0,0 0-2 0,9 7 2 0,3-4-2 0,-12-3 1 16,0 0-1-16,9 5 2 0,-1 2-2 15,-8-7 1-15,0 0-1 0,12 3 1 0,-3 2-1 16,-9-5 1-16,0 0-1 0,9 6 1 0,0-1-1 16,-9-5 0-16,0 0 0 0,8 7 1 0,1 1-1 0,-9-8 2 15,0 0-2-15,9 9 3 0,3-1-3 0,-12-8 1 16,0 0-1-16,9 9 2 0,3-1-2 16,-12-8 1-16,0 0-1 0,10 11 2 0,2-6-2 0,-12-5 4 0,0 0-4 15,16 7 4-15,-4 0-4 0,-12-7 2 16,0 0-2-16,14 8 2 0,2-3-2 0,-16-5 5 0,0 0-5 15,14 7 5-15,2 2-5 0,-16-9 3 16,0 0-3-16,13 8 3 0,1-1-3 0,-14-7 5 16,0 0-5-16,14 7 5 0,0 2-5 0,-14-9 32 0,0 0-32 0,13 5 32 15,0 2-32-15,0-2 3 0,-8 0-3 0,5 0 4 16,1 0-4-16,-4-1 17 0,0-1-17 0,-2-3 17 16,0 2-17-16,0-1 4 0,-1 1-4 0,5 1 4 15,-1 1-4-15,-4-1 7 0,1 1-7 0,0-1 7 16,2-1-7-16,-5 1 13 0,1 2-13 0,4-1 14 15,-3-1-14-15,1 1 3 0,-3-3-3 0,1 3 4 16,1-2-4-16,-1 3 13 0,-1 0-13 0,2-2 13 16,-1 1-13-16,2-3 15 0,-1 3-15 0,4-1 15 15,-2 2-15-15,-1 1 3 0,2-1-3 0,-4-2 4 16,-1 1-4-16,2-1 13 0,-1 2-13 0,-1-1 14 0,1-1-14 16,-3-3 3-16,0 0-3 0,7 5 4 0,2 0-4 15,0 0-11-15,-4 2 11 0,2 0-11 0,-2-2 11 16,0 2-28-16,2 0 28 0,-3-2-28 0,1-1 28 15,-5-4-7-15,0 0 7 0,3 5-7 0,3-2 7 16,-6-3-29-16,0 0 29 0,5 7-29 0,2-4 29 0,-7-3-2 16,0 0 2-16,9 6-1 0,-1-1 1 0,-8-5-12 15,0 0 12-15,9 7-12 0,0-1 12 0,-9-6-4 16,0 0 4-16,12 7-4 0,2 0 4 0,-14-7-7 16,0 0 7-16,12 9-6 0,0-1 6 0,-12-8-1 15,0 0 1-15,12 9 0 0,-1-1 0 16,-11-8-1-16,0 0 1 0,10 9 0 0,-1-2 0 0,-9-7-6 15,0 0 6-15,9 8-6 0,-1 1 6 0,-8-9-3 0,0 0 3 16,9 8-3-16,0 1 3 16,-9-9-2-16,0 0 2 0,12 9-2 0,-3-3 2 0,-9-6-2 0,0 0 2 15,12 7-1-15,0 0 1 0,-12-7-4 0,0 0 4 16,14 7-4-16,-2 0 4 0,-12-7-2 0,0 0 2 0,9 7-2 16,1 0 2-16,-10-7-2 0,0 0 2 15,9 6-1-15,2 1 1 0,-11-7 1 0,0 0-1 0,5 7 1 16,2-2-1-16,-7-5 1 0,0 0-1 0,5 5 2 15,0-1-2-15,2 1 1 0,-5-2-1 0,2 1 2 16,-1-2-2-16,-3-2 4 0,0 3-4 0,0-3 4 16,3 3-4-16,-3-3 2 0,6 5-2 0,-3-1 2 15,2-2-2-15,-3 3 0 0,3-4 0 16,1 3 0-16,-5-2 0 0,3-1 0 0,-1 1 0 0,-3-2 0 0,4 3 0 16,1 1 0-16,-3-1 0 0,1 1 0 0,1-1 0 15,-1 1 0-15,-1 1 0 0,1 0 0 0,1-2 0 16,-2 2 0-16,1-1 0 0,1-1 0 0,-1 1 0 15,-3-4 1-15,0 0-1 0,5 3 1 0,-1 2-1 0,-4-5 1 16,0 0-1-16,9 7 1 0,-1 3-1 0,-8-10 0 16,0 0 0-16,11 12 0 15,1 0 0-15,-12-12 3 0,0 0-3 0,16 16 3 16,-2 4-3-16,-14-20 0 0,0 0 0 0,15 19 1 16,-1 2-1-16,-14-21 6 0,0 0-6 0,16 19 6 0,-6-2-6 0,-10-17 0 15,0 0 0-15,11 13 1 0,-3-1-1 0,-8-12 0 16,0 0 0-16,9 11 0 0,0-3 0 15,-9-8-182-15,0 0 182 0,7 4-182 0,3-4 182 0,9 3-852 16</inkml:trace>
  <inkml:trace contextRef="#ctx0" brushRef="#br0" timeOffset="76007.412">16878 13386 158 0,'0'0'0'0,"0"0"0"16,0 0 0-16,0 0 75 0,0 0-75 0,0 0 76 16,0 0-76-16,0 0 59 0,0 0-59 0,0 0 59 15,0 0-59-15,0 0 43 0,0 0-43 0,0 0 44 16,0 0-44-16,0 0 32 0,0 0-32 0,0 0 32 16,0 0-32-16,0 0 13 0,0 0-13 0,0 0 13 0,0 0-13 15,0 0 30-15,0 0-30 0,0 0 30 0,0 0-30 16,0 0 18-16,0 0-18 0,0 0 18 0,0 0-18 15,0 0 27-15,0 0-27 0,0 0 27 0,0 0-27 16,0 0 43-16,0 0-43 0,0 0 44 0,19 14-44 0,-19-14 44 16,0 0-44-16,15 10 45 0,3 6-45 15,-18-16 18-15,0 0-18 0,14 12 19 0,1 3-19 16,-15-15 38-16,0 0-38 0,16 17 38 0,2 6-38 16,-18-23 6-16,0 0-6 0,17 18 6 0,0 3-6 15,-17-21 18-15,0 0-18 0,14 19 19 0,2 1-19 0,-16-20 15 16,0 0-15-16,12 14 15 0,-1 0-15 15,-11-14 9-15,0 0-9 0,10 12 9 16,1-5-9-16,-11-7 16 0,0 0-16 0,7 8 17 0,1-1-17 0,-8-7 14 16,0 0-14-16,4 5 15 0,1 0-15 0,-5-5 15 0,0 0-15 15,3 4 16-15,1-1-16 0,1 1 4 16,-1-1-4-16,-3 0 5 0,3-1-5 0,-4-2 13 0,0 0-13 0,0 0 14 16,0 0-14-16,0 0 3 0,2 4-3 0,-2-4 4 15,3 1-4-15,-3-1 6 0,4 2-6 16,-4-2 7-16,1 3-7 0,-1-3 3 0,0 0-3 15,0 0 3-15,0 0-3 0,0 0 0 0,0 0 0 0,0 0 0 16,2 6 0-16,3-6 1 0,-1 0-1 0,-4 0 2 16,2 1-2-16,-2-1 0 0,0 0 0 0,0 0 0 15,0 0 0-15,0 0 1 0,3 4-1 0,-3-4 1 16,3 3-1-16,-3-3 8 0,0 0-8 0,0 0 8 16,0 0-8-16,0 0 3 0,0 0-3 0,0 0 4 15,0 0-4-15,0 0 7 0,0 0-7 0,0 0 7 16,0 0-7-16,0 0 22 0,0 0-22 0,0 0 23 15,0 0-23-15,0 0 6 0,0 0-6 0,0 0 7 0,0 0-7 16,0 0 9-16,0 4-9 0,0-4 10 0,0 0-10 16,0 0 24-16,0 0-24 0,0 0 25 0,0 0-25 15,0 0 2-15,0 0-2 0,0 0 2 0,0 0-2 16,0 0 6-16,0 0-6 0,0 0 7 0,0 0-7 0,0 0 0 16,0 0 0-16,0 0 0 0,0 0 0 0,0 0-2 15,0 0 2-15,0 0-2 0,-3 3 2 0,3-3 0 16,0 0 0-16,0 0 0 0,0 0 0 0,0 0-1 15,0 0 1-15,0 0 0 0,0 0 0 0,0 0 0 16,0 3 0-16,0-3 1 0,0 0-1 0,0 0 0 0,0 0 0 16,0 0 1-16,0 0-1 0,0 0-51 0,0 4 51 15,0-4-51-15,0 0 51 0,0 0-113 16,0 0 113-16,-5-7-112 0,-2-5 112 0,-5-7-775 16</inkml:trace>
  <inkml:trace contextRef="#ctx0" brushRef="#br0" timeOffset="76551.144">17149 13720 404 0,'0'0'0'0,"0"-3"0"15,0-7 0-15,2 8-22 0,2-1 22 0,-4 3-22 16,0-4 22-16,1 1-205 0</inkml:trace>
  <inkml:trace contextRef="#ctx0" brushRef="#br0" timeOffset="79345.427">17137 13720 169 0,'0'0'0'0,"0"0"0"0,9-3 0 0,-7 0 60 0,5-1-60 0,-6 2 60 0,1 2-60 0,-2 0 67 15,0 0-67-15,0 0 68 0,0 0-68 0,0 0 60 16,0 0-60-16,0 0 61 0,0 0-61 0,0 0 58 15,0 0-58-15,0 0 59 0,0 0-59 0,0 0 56 16,0 0-56-16,0 0 57 0,0 0-57 0,0 0 50 16,0 0-50-16,0 0 51 0,0 0-51 0,0 0 38 15,0 0-38-15,0 0 38 0,0 0-38 0,0 0 35 0,0 0-35 16,0 0 35-16,-3-1-35 0,3 1 44 0,0-2-44 16,0 2 44-16,0 0-44 0,0 0 25 0,0 0-25 0,0 0 26 15,-6-3-26-15,6 3 28 16,0-6-28-16,0 6 28 0,-1-5-28 0,1 5 33 15,-2-3-33-15,2 3 33 0,-5-2-33 0,5 2 12 0,0 0-12 0,-4-2 12 16,1-1-12-16,3 3 30 0,0 0-30 0,-4-3 30 16,-1-3-30-16,5 6 5 15,0 0-5-15,-5-3 6 0,1 0-6 0,4 3 17 16,0 0-17-16,-3-4 17 0,-1 2-17 0,4 2 8 0,0 0-8 0,0 0 9 16,-1-5-9-16,1 5 9 0,0 0-9 0,0 0 9 15,-6-3-9-15,6 3 23 0,0 0-23 0,-3-2 24 16,-1-1-24-16,4 3 0 0,0 0 0 0,-3-5 1 15,-2 1-1-15,5 4 7 0,0 0-7 0,-6-8 8 0,-1 1-8 16,7 7 15-16,0 0-15 0,-5-7 15 0,-3 2-15 16,8 5 8-16,0 0-8 0,-7-9 8 15,1 6-8-15,6 3 25 0,0 0-25 0,-5-7 26 16,2 2-26-16,3 5 6 0,0 0-6 0,-6-5 6 0,3 1-6 16,3 4 16-16,0 0-16 0,-4-3 17 0,-4-1-17 0,8 4 8 15,0 0-8-15,-7-6 9 0,-2 0-9 16,9 6 9-16,0 0-9 0,-9-8 9 0,4-1-9 15,5 9 23-15,0 0-23 0,-9-7 24 0,1 1-24 0,8 6 12 16,0 0-12-16,-11-7 13 0,2 0-13 0,9 7 18 16,0 0-18-16,-8-7 18 0,-1 4-18 0,9 3 15 0,0 0-15 15,-9-9 15-15,-1 2-15 16,10 7 9-16,0 0-9 0,-11-7 10 0,1 0-10 16,10 7 1-16,0 0-1 0,-9-6 1 0,1-1-1 0,8 7 0 0,0 0 0 0,-7-7 0 15,0 0 0-15,7 7 0 0,0 0 0 0,-7-7 0 16,3 0 0-16,4 7 0 15,0 0 0-15,-9-8 1 0,3-1-1 0,0 2 12 0,1 2-12 16,2 0 13-16,-4-2-13 0,1 2 1 0,3 0-1 0,1 2 1 16,-3 1-1-16,1 0 5 0,1 0-5 0,-1 2 5 15,1-5-5-15,1 4 2 0,-5-3-2 16,2 1 3-16,0 1-3 0,-4-3 1 0,2 0-1 16,2 0 2-16,0-1-2 0,1 0 4 0,1-1-4 0,-4 2 4 15,5 1-4-15,-5 1 2 0,2 1-2 0,0 0 2 16,1 1-2-16,-1-3 1 0,1 2-1 0,-3 1 2 15,2-3-2-15,0-1 16 0,-4-2-16 16,2 4 17-16,2 1-17 0,0-1 0 0,1 1 0 0,-1 0 1 16,2-1-1-16,-4 1 3 0,1-5-3 0,-2 4 4 0,3-2-4 15,5 5 0-15,0 0 0 0,-11-5 1 0,-3-2-1 16,14 7 1-16,0 0-1 0,-16-9 2 16,-3 1-2-16,19 8 5 0,0 0-5 0,-17-9 5 0,1 1-5 15,16 8 2-15,0 0-2 0,-21-9 3 0,-1 0-3 0,22 9 2 16,0 0-2-16,-20-12 2 0,1 0-2 0,19 12 16 15,0 0-16-15,-15-13 17 0,-3-3-17 0,18 16 3 16,0 0-3-16,-17-13 3 16,5-1-3-16,12 14 22 0,0 0-22 0,-18-14 22 15,6 2-22-15,12 12 0 0,0 0 0 0,-17-15 0 0,4 3 0 0,13 12-2 0,0 0 2 16,-14-12-1-16,2 0 1 0,12 12-6 16,0 0 6-16,-12-12-5 0,0-2 5 0,-2 2-8 15,-2 2 8-15,8 3-8 0,4 2 8 0,-1-2-1 0,-2 0 1 16,5 2-1-16,-1 2 1 0,-1-4-3 0,-1 3 3 0,0-1-3 15,1 0 3-15,-1 0-2 0,-2 0 2 16,2 0-1-16,1 1 1 0,-1 1-2 0,-2-2 2 0,4 1-1 16,1 1 1-16,2 3-4 0,0 0 4 0,-7-4-3 15,2 1 3-15,5 3-1 16,0 0 1-16,-7-5 0 0,-2 0 0 0,9 5 0 0,0 0 0 0,-9-6 0 16,2 5 0-16,7 1 0 0,0 0 0 0,-7-5 1 15,-1-1-1-15,8 6 1 16,0 0-1-16,-9-1 1 0,0-6-1 0,9 7 0 15,0 0 0-15,-8-4 0 0,1-1 0 0,7 5 0 0,0 0 0 0,-11-5 0 16,1 0 0-16,10 5 0 0,0 0 0 0,-13-5 0 0,-1-2 0 16,14 7 0-16,0 0 0 0,-13-5 0 15,0-2 0-15,13 7 0 0,0 0 0 0,-12-5 0 0,3-2 0 16,-3 2 0-16,2-2 0 0,3 4 0 0,3-1 0 0,-1 3 0 16,-2-3 0-16,2 2 1 0,1 1-1 15,4 1 0-15,0 0 0 0,-5-4 1 0,-3 3-1 0,8 1 3 16,0 0-3-16,-9-7 3 15,0-2-3-15,9 9 0 0,0 0 0 0,-12-7 0 16,3 2 0-16,9 5 1 0,0 0-1 0,-14-8 2 0,2 4-2 0,12 4 5 16,0 0-5-16,-12-7 5 0,3 2-5 0,9 5 0 15,0 0 0-15,-12-8 1 0,3 1-1 0,9 7 2 16,0 0-2-16,-8-7 2 0,-1 2-2 0,9 5 1 16,0 0-1-16,-12-9 2 0,-1 2-2 0,13 7 0 15,0 0 0-15,-8-7 0 0,-4 2 0 0,12 5 1 0,0 0-1 16,-11-8 1-16,1 1-1 0,10 7 1 0,0 0-1 15,-14-7 1-15,-2-2-1 0,16 9 3 0,0 0-3 0,-17-8 3 16,-1-1-3-16,18 9 0 0,0 0 0 16,-17-7 1-16,-1 1-1 15,18 6-3-15,0 0 3 0,-21-5-2 0,4-4 2 0,17 9-7 16,0 0 7-16,-17-7-7 0,1 2 7 0,-2 2-16 0,6-4 16 0,4 5-15 16,2 0 15-16,-1 1-4 0,2 1 4 15,0 0-3-15,1-2 3 0,-3 0-7 0,2 2 7 0,-3-3-7 16,2 3 7-16,6 0-1 0,0 0 1 0,-7-2 0 15,-7-1 0-15,2 1-13 0,-7 0 13 0,9-1-13 16,3 3 13-16,7 0-1 0,0 0 1 0,-6 0-1 16,-2-2 1-16,1-1-1 0,-2-1 1 0,4 2 0 15,0 1 0-15,1 1 0 0,-3 0 0 0,2 0 0 16,1 0 0-16,-1 0-2 0,0 0 2 0,-4 0-2 0,1-4 2 16,-1 3-6-16,-2-1 6 0,3 0-6 0,2 2 6 0,-2 0-3 15,-4 0 3-15,5 0-3 0,0 0 3 16,7 0-7-16,0 0 7 0,-13 0-6 0,-6 0 6 15,19 0-7-15,0 0 7 0,-19 0-7 0,0 0 7 0,19 0-8 16,0 0 8-16,-21 2-7 0,-2 0 7 0,23-2-4 16,0 0 4-16,-21 1-3 0,1-1 3 0,2 4-2 15,2-3 2-15,6 1-2 0,1 0 2 0,9-2-10 16,0 0 10-16,-12 2-10 0,-4 1 10 0,16-3-4 16,0 0 4-16,-14 5-3 0,-3-1 3 0,17-4-12 15,0 0 12-15,-12 3-12 0,-2 2 12 0,14-5-9 16,0 0 9-16,-12 2-8 0,0 3 8 0,12-5-4 15,0 0 4-15,-14 5-3 0,-2-1 3 0,16-4-1 0,0 0 1 16,-14 3 0-16,2 0 0 0,12-3 0 0,0 0 0 0,-12 6 0 16,-6-6 0-16,18 0-2 0,0 0 2 0,-17 3-1 15,-2 2 1-15,19-5-1 0,0 0 1 16,-20 5-1-16,5 0 1 0,15-5-1 16,0 0 1-16,-18 5-1 0,1 1 1 0,17-6-1 0,0 0 1 0,-18 5-1 15,3 0 1-15,15-5 0 0,0 0 0 0,-14 5 0 16,2 2 0-16,12-7-1 15,0 0 1-15,-13 2 0 0,5 1 0 0,8-3-1 0,0 0 1 0,-12 3 0 16,3 1 0-16,9-4-1 0,0 0 1 0,-14 7 0 16,2 1 0-16,12-8-2 0,0 0 2 0,-12 5-2 15,-1 2 2-15,13-7 0 0,0 0 0 0,-12 7 1 16,2-2-1-16,10-5 0 0,0 0 0 0,-13 7 1 0,5 2-1 16,8-9 1-16,0 0-1 0,-12 8 1 0,-4-1-1 0,16-7 1 15,0 0-1-15,-11 7 1 0,-1-2-1 16,12-5 3-16,0 0-3 0,-12 7 3 15,3 2-3-15,-8-1 5 0,-1 1-5 0,6-2 6 0,9-6-6 0,-6 3 0 16,0-1 0-16,6 1 1 0,6-8-1 0,-3 4 0 16,0 0 0-16,-12 5 1 0,-9 6-1 0,21-11 2 15,0 0-2-15,-17 8 3 0,3-1-3 16,14-7 1-16,0 0-1 0,-19 8 2 0,0 1-2 0,19-9 4 16,0 0-4-16,-21 10 5 0,0-5-5 0,21-5-2 15,0 0 2-15,-18 7-1 0,3-2 1 0,15-5-7 0,0 0 7 16,-14 7-6-16,-2 2 6 0,16-9-25 15,0 0 25-15,-14 8-24 0,2 3 24 0,-4-1-3 16,2 0 3-16,9-3-2 0,2-7 2 0,3 0-13 0,0 0 13 0,-9 5-13 16,-3 6 13-16,12-11-4 0,0 0 4 0,-9 8-4 15,-5 2 4-15,14-10-3 0,0 0 3 16,-12 11-2-16,-4-1 2 0,16-10-5 0,0 0 5 0,-14 12-5 16,-5 0 5-16,19-12-1 0,0 0 1 0,-17 12 0 15,-2 0 0-15,19-12-2 0,0 0 2 0,-20 12-2 16,3 2 2-16,17-14-5 0,0 0 5 0,-17 12-5 15,-1 0 5-15,18-12-3 0,0 0 3 0,-19 12-2 16,2 0 2-16,17-12-6 0,0 0 6 0,-14 12-5 16,-2-2 5-16,16-10-1 0,0 0 1 0,-14 10 0 15,-3-1 0-15,17-9-1 0,0 0 1 0,-16 8 0 0,2-1 0 16,14-7 0-16,0 0 0 0,-16 9 1 16,2-2-1-16,14-7 0 0,0 0 0 0,-12 6 1 15,3 0-1-15,1-3-2 0,-1 0 2 0,4-1-1 0,1 0 1 0,-3 0 0 16,6-1 0-16,1-1 0 0,-4 5 0 0,4-5 0 15,-7 4 0-15,5-1 0 0,-3-1 0 16,2 1-2-16,-6 1 2 0,5-2-1 16,4-1 1-16,0-1 0 0,-5 0 0 0,5 0 0 0,-3 5 0 0,-4-3-4 15,0 3 4-15,3-1-4 0,1-3 4 16,-1 3-1-16,3-4 1 0,-3 1 0 0,4 1 0 0,-7 2-3 16,-2 1 3-16,4-5-2 0,5 1 2 0,0-1-6 15,0 0 6-15,-5 2-5 0,2 0 5 0,-4 1 0 0,-2 1 0 16,4-3 0-16,3 1 0 0,2-2-1 15,0 0 1-15,0 0 0 0,-4 5 0 0,-3 2 0 0,2-2 0 16,0-1 1-16,1-1-1 0,1-1 0 16,1 0 0-16,-1-1 0 0,3-1 0 0,-4 2 0 0,-1 1 0 15,2-1 0-15,-1 0 0 16,1 0 2-16,1-2-2 0,2 0 2 0,-4 0-2 0,4 0 6 0,0 0-6 16,0 0 6-16,-3 1-6 0,3-1 8 0,-2 4-8 0,2-4 9 15,-7 7-9-15,2-6 15 0,0 3-15 16,1-3 15-16,4 1-15 0,0-2 8 0,0 0-8 0,0 0 8 15,-5 4-8-15,2-3 3 0,-1 3-3 0,1-1 4 16,1-1-4-16,-2 0 13 0,4 1-13 0,-5-3 13 16,5 0-13-16,0 0 8 0,0 0-8 0,-3 2 8 15,-3-2-8-15,6 0 15 0,0 0-15 0,-3 1 15 0,-1 1-15 16,4-2 23-16,0 0-23 0,-3 2 24 16,1 3-24-16,2-5 0 0,0 0 0 0,-3 2 1 15,-3-1-1-15,6-1 1 0,0 0-1 0,-3 2 1 16,0 0-1-16,3-2-9 0,0 0 9 0,0 0-9 0,-4 2 9 15,4-2-86-15,0 0 86 0,0 0-86 0,0 0 86 0,0 0-176 16,0 0 176-16,0 0-176 16,-2 5 176-16,-3 0-874 0</inkml:trace>
  <inkml:trace contextRef="#ctx0" brushRef="#br0" timeOffset="84148.705">17003 13472 247 0,'0'0'0'0,"0"0"0"0,0 0 0 0,0 0 10 15,0 0-10-15,0 0 10 0,0 0-10 0,0 0 54 16,0 0-54-16,0 0 54 0,0 0-54 0,0 0 28 0,0 0-28 16,0 0 28-16,0 0-28 0,0 0 38 15,0 0-38-15,0 0 38 0,0 0-38 0,0 0 44 0,0 0-44 16,0 0 45-16,0 0-45 0,0 0 57 0,0 0-57 16,0 0 58-16,0 0-58 0,0 0 61 0,0 0-61 15,0 0 61-15,0 0-61 0,0 0 52 0,0 0-52 16,0 0 52-16,0 0-52 0,0 0 50 0,0 0-50 0,0 0 51 15,0 0-51-15,0 0 43 0,0 0-43 0,0 0 43 16,0 0-43-16,0 0 28 0,0 0-28 0,0 0 28 16,0 0-28-16,0 0 40 0,0 0-40 0,0 0 40 15,0 0-40-15,0 0 38 0,0 0-38 0,0 0 39 16,0 0-39-16,0 0 33 0,0 0-33 0,0 0 34 16,0 0-34-16,0 0-16 0,0 0 16 0,0 0-15 15,2 3 15-15,-2-3-31 0,0 0 31 0,0 0-31 16,0 0 31-16,0 0-20 0,0 0 20 0,0 0-20 15,0 4 20-15,0-4-20 0,0 0 20 0,0 0-20 16,2 5 20-16,-2-5-2 0,0 0 2 0,3 3-1 0,-3 3 1 16,0-6 3-16,0 0-3 0,2 1 3 0,1 4-3 15,-3-5 33-15,0 0-33 0,4 6 33 0,-3-3-33 16,-1-3 18-16,0 0-18 0,2 5 19 0,3-1-19 0,-5-4 30 16,0 0-30-16,0 3 30 0,4 0-30 15,-4-3 30-15,0 0-30 0,2 4 30 0,1 1-30 0,-3-5 7 16,0 0-7-16,4 5 7 0,-3 2-7 0,-1-7 11 15,0 0-11-15,2 7 11 0,3 1-11 0,-5-8 25 16,0 0-25-16,2 4 26 0,2 1-26 0,-4-5 1 16,0 0-1-16,5 5 2 0,2-1-2 0,-7-4 2 0,0 0-2 15,3 5 3-15,6 0-3 0,-9-5 11 16,0 0-11-16,3 5 11 0,4 2-11 0,-7-7 8 16,0 0-8-16,7 3 8 0,-3 2-8 0,-4-5 8 0,0 0-8 0,5 6 9 15,-1-1-9-15,-4-5 23 0,0 0-23 0,3 5 24 16,2 0-24-16,-5-5 2 15,0 0-2-15,2 5 2 0,1 0-2 0,-3-5 7 0,0 0-7 0,6 5 7 16,-1 2-7-16,2-3 23 0,3 1-23 0,-4-2 24 16,-1 1-24-16,-2-3 2 0,1 1-2 15,-4-2 2-15,3 2-2 0,-3-2 12 0,5 3-12 0,-5-3 13 16,6 4-13-16,-3-3 24 0,1 3-24 0,-3-1 25 16,3-1-25-16,-4 1 2 0,2-1-2 0,-2-2 3 15,1 3-3-15,-1-3 7 0,4 4-7 0,-4-4 7 16,5 5-7-16,-5-5 3 0,4 3-3 0,-3 1 4 15,3 1-4-15,-4-5 2 0,0 0-2 0,3 2 2 16,3 1-2-16,-6-3 4 0,0 0-4 0,8 4 5 0,-3 1-5 16,-5-5 6-16,0 0-6 0,7 5 6 15,2 0-6-15,-9-5 7 0,0 0-7 0,9 5 8 0,-4-1-8 16,-5-4 1-16,0 0-1 0,7 6 1 0,-2-4-1 0,-5-2 0 16,0 0 0-16,5 5 1 0,2 2-1 0,-7-7 6 15,0 0-6-15,6 7 7 0,1 0-7 0,-7-7 7 16,0 0-7-16,5 5 8 0,2 2-8 15,-7-7 3-15,0 0-3 0,9 3 4 0,1 2-4 16,-10-5 12-16,0 0-12 0,9 7 13 0,1-3-13 0,-10-4 8 16,0 0-8-16,9 5 8 0,1 0-8 15,-10-5 3-15,0 0-3 0,9 5 4 0,-2 0-4 16,-7-5 0-16,0 0 0 0,9 5 1 0,-2 2-1 0,1 0 0 0,1-2 0 16,-4 0 0-16,1-1 0 0,-6-4-1 15,0 0 1-15,7 5 0 0,1-2 0 0,-8-3-4 0,0 0 4 0,11 5-3 16,-1 4 3-16,-10-9 1 0,0 0-1 15,12 5 2-15,2 2-2 16,-14-7-1-16,0 0 1 0,12 7 0 0,-1-2 0 0,-11-5-1 0,0 0 1 0,12 7 0 16,0 1 0-16,-12-8 2 0,0 0-2 0,13 6 2 15,-5 2-2-15,-8-8 2 0,0 0-2 0,12 9 2 16,-1-2-2-16,-11-7 5 0,0 0-5 16,10 10 5-16,3-3-5 0,-13-7 0 0,0 0 0 0,13 8 1 15,0-1-1-15,-13-7 0 0,0 0 0 0,12 7 1 16,2-2-1-16,-14-5-1 0,0 0 1 0,15 7 0 15,5-2 0-15,-20-5-1 0,0 0 1 0,17 7 0 16,2 0 0-16,-19-7-1 0,0 0 1 0,18 7 0 16,3-2 0-16,-21-5-1 0,0 0 1 0,22 7 0 0,3-2 0 15,-25-5-3-15,0 0 3 0,20 7-3 16,5 0 3-16,-25-7 0 0,0 0 0 0,24 5 1 0,4 0-1 0,-28-5-2 16,0 0 2-16,23 3-1 0,1 1 1 15,-24-4-4-15,0 0 4 0,23 3-4 0,-2 0 4 16,-21-3-8-16,0 0 8 0,21 4-7 15,3-1 7-15,-3 1-4 0,-4 1 4 0,-1-2-3 0,-2-1 3 0,-14-2-2 16,0 0 2-16,17 3-2 0,6 1 2 0,-23-4-2 16,0 0 2-16,24 3-1 0,4 1 1 15,-28-4 0-15,0 0 0 0,28 3 0 0,4 1 0 0,-32-4-1 0,0 0 1 16,29 3 0-16,1-1 0 0,-4-2 0 0,0 0 0 16,-9 0 0-16,-3 1 0 0,0-1-1 15,0 0 1-15,-2 0 0 0,-1 4 0 0,5-4-7 16,-4 0 7-16,-2 0-6 0,1 0 6 15,-1 2-9-15,2-2 9 0,2 1-8 0,0 1 8 0,-14-2-9 0,0 0 9 0,19 2-9 16,2-2 9-16,-21 0-1 0,0 0 1 0,25 1-1 16,1-1 1-16,-26 0-1 0,0 0 1 0,24 4 0 15,6-2 0-15,-30-2-2 16,0 0 2-16,28 1-2 0,0 1 2 0,-4-2 7 16,-1-2-7-16,-6 2 7 0,-3 2-7 0,2-2 1 0,-2 0-1 0,1 0 1 15,-3-2-1-15,-1 1 10 0,3-1-10 0,-5 2 10 16,-2 0-10-16,1 0 9 0,3 0-9 0,-1-4 9 15,1 3-9-15,1-1 3 0,2 2-3 0,-2 0 3 16,2 0-3-16,-14 0 6 0,0 0-6 0,16 2 7 0,1-1-7 16,-17-1 3-16,0 0-3 0,21 4 3 0,1-4-3 15,-22 0 1-15,0 0-1 0,25 0 2 16,4 0-2-16,-29 0 1 0,0 0-1 0,27 0 2 16,4 0-2-16,-3-4 1 0,-5 1-1 0,-3 1 1 0,-2 1-1 0,1-1 7 15,-2 2-7-15,-3-4 7 0,-1 4-7 0,-1 0 0 16,2-1 0-16,1-1 1 0,-2 0-1 0,4 1 3 15,0-3-3-15,4 2 4 16,0 2-4-16,-21 0 2 0,0 0-2 0,23 0 2 0,1 0-2 0,-24 0 0 16,0 0 0-16,26 0 0 0,4-1 0 0,-30 1 1 15,0 0-1-15,30-2 1 0,3-1-1 0,-9-1 0 16,0 2 0-16,-4-1 0 0,-3 1 0 0,-17 2-2 16,0 0 2-16,17-1-1 0,3 1 1 0,-20 0 0 15,0 0 0-15,15 0 0 0,1-2 0 16,-16 2 0-16,0 0 0 0,16 0 0 0,1-2 0 0,-17 2 3 0,0 0-3 0,18 0 3 15,-3-2-3-15,-1 2 0 0,-2-1 0 0,-1 1 1 16,-1 0-1-16,1 1 0 0,-3 1 0 16,3-2 1-16,3 0-1 0,-14 0 0 15,0 0 0-15,12 0 1 0,5-2-1 0,-17 2 0 0,0 0 0 0,21 0 1 16,-2-1-1-16,-19 1 5 0,0 0-5 0,21 0 6 16,2 0-6-16,-23 0 3 0,0 0-3 0,21-2 4 15,2 0-4-15,-23 2 12 0,0 0-12 0,22-3 12 16,1-1-12-16,-23 4 3 0,0 0-3 15,23-3 4-15,-3-4-4 0,-20 7 2 0,0 0-2 0,21-5 3 0,-1 0-3 16,-20 5 5-16,0 0-5 0,19-3 5 16,2 1-5-16,-21 2 2 0,0 0-2 0,19-2 3 0,-2-1-3 15,-17 3 5-15,0 0-5 0,21-2 5 0,0 2-5 16,-21 0 0-16,0 0 0 0,24 0 1 16,-3 2-1-16,-21-2-2 0,0 0 2 0,25 0-2 0,1 0 2 15,-26 0-20-15,0 0 20 0,26-2-20 0,4 0 20 0,-30 2-1 16,0 0 1-16,26-1-1 0,3-3 1 15,-29 4-26-15,0 0 26 0,26-3-26 0,1-1 26 16,-27 4 0-16,0 0 0 0,22-1 0 0,-3-1 0 16,-19 2-14-16,0 0 14 0,20 0-13 0,-3 0 13 0,-17 0-10 15,0 0 10-15,17 2-9 0,-1-1 9 0,-16-1-9 16,0 0 9-16,16 4-9 0,-2-4 9 0,-14 0-9 16,0 0 9-16,17 1-8 0,1 1 8 0,-18-2-4 15,0 0 4-15,17 2-3 0,-1-2 3 0,-16 0-2 0,0 0 2 16,15 0-2-16,-1 0 2 0,-14 0-2 0,0 0 2 15,14 0-1-15,-3 2 1 0,-11-2-4 0,0 0 4 0,8 1-3 16,-1-1 3-16,-7 0-12 16,0 0 12-16,6 2-12 0,0-2 12 0,-6 0-50 15,0 0 50-15,2 0-50 0,2 0 50 0,-4 0-140 0,0 0 140 16,-6-3-139-16,-2-3 139 0,8 6-174 0,0 0 174 0,-28-10-174 16,-12-4 174-16,-32-10-728 0</inkml:trace>
  <inkml:trace contextRef="#ctx0" brushRef="#br0" timeOffset="86814.545">16857 13499 147 0,'0'0'0'0,"5"6"0"0,0-5 0 0,-5-1 46 0,0 0-46 0,7 2 46 16,-3-2-46-16,-4 0 36 0,0 0-36 0,5 0 36 15,-2-2-36-15,-3 2 91 0,0 0-91 0,6-1 91 16,-1 1-91-16,-5 0 39 0,0 0-39 0,7-4 40 15,-6 4-40-15,-1 0 50 0,0 0-50 0,4 0 50 16,-1 0-50-16,-3 0 43 0,0 0-43 0,4 4 44 16,1-4-44-16,-5 0 40 0,0 0-40 0,4 3 40 15,4 2-40-15,-8-5 34 0,0 0-34 0,9 9 35 16,3 1-35-16,-12-10 23 0,0 0-23 0,18 12 24 16,-1 3-24-16,-17-15 35 0,0 0-35 0,18 12 36 15,4-3-36-15,-22-9 36 16,0 0-36-16,19 10 37 0,-1-1-37 0,-18-9 23 0,0 0-23 0,15 12 24 0,1-5-24 0,-16-7 28 15,0 0-28-15,16 10 28 0,-1 0-28 16,3-5 22-16,-6 2-22 0,-3-2 22 0,-4-1-22 0,2-1 25 16,2 1-25-16,-1-1 26 15,1 2-26-15,-9-5 14 0,0 0-14 0,14 7 15 16,3 0-15-16,-17-7 35 0,0 0-35 0,20 7 36 0,1 3-36 16,-21-10 11-16,0 0-11 0,22 7 11 0,3 3-11 0,-25-10 12 15,0 0-12-15,22 10 13 0,3-1-13 0,-25-9 34 0,0 0-34 16,21 10 34-16,-1-1-34 0,1-1 9 0,2-1-9 15,-11-2 10-15,-3 1-10 0,3-1 36 16,0 0-36-16,-3-2 37 0,0 1-37 16,1 1 29-16,2 0-29 0,-5-2 29 0,-1 1-29 0,2-1 3 0,1-3-3 0,-4 2 4 15,2 1-4-15,-2 1 25 0,6-1-25 0,-2 1 26 16,-3 1-26-16,3 2 5 0,2-4-5 0,-3 2 6 16,3 0-6-1,-1 0 9-15,1-1-9 0,-3 1 10 0,-1-2-10 16,-7-3 15-16,0 0-15 0,13 9 16 0,1-4-16 0,-14-5 3 0,0 0-3 0,17 7 4 15,2 2-4-15,-19-9 6 0,0 0-6 0,23 8 7 16,5-1-7-16,-28-7 3 0,0 0-3 0,28 5 3 16,-1 0-3-16,-27-5 11 0,0 0-11 0,28 5 11 15,0-1-11-15,-28-4 15 0,0 0-15 0,25 5 15 16,1 0-15-16,-26-5 8 0,0 0-8 0,22 5 9 0,-3-1-9 16,-19-4 16-16,0 0-16 0,23 5 17 15,0 0-17-15,-23-5 3 0,0 0-3 0,22 5 4 0,1-1-4 16,-23-4 2-16,0 0-2 0,24 5 3 15,4-2-3-15,-28-3 10 0,0 0-10 0,30 5 11 0,3-3-11 16,-33-2 14-16,0 0-14 0,35 0 15 0,3-2-15 0,-38 2 15 16,0 0-15-16,39 0 15 0,1-5-15 0,-40 5 9 15,0 0-9-15,38-2 10 0,-7-1-10 0,-31 3 9 16,0 0-9-16,30-2 10 0,-2 1-10 16,-28 1 8-16,0 0-8 0,28-2 8 0,0 2-8 0,-28 0 8 15,0 0-8-15,24 0 8 0,4 2-8 0,-28-2-1 0,0 0 1 16,28 1-1-16,-2-1 1 0,-26 0-11 0,0 0 11 15,26 0-10-15,7 0 10 0,-33 0-10 16,0 0 10-16,30 0-10 0,4 0 10 0,-34 0-17 0,0 0 17 16,34 0-17-16,-3 0 17 0,-31 0 0 0,0 0 0 0,30 0 0 15,-1 0 0-15,-29 0 0 0,0 0 0 0,28 0 0 16,0 0 0-16,-28 0-1 0,0 0 1 16,28 0 0-16,1 0 0 15,-29 0 1-15,0 0-1 0,23 2 2 0,0 0-2 16,-23-2 1-16,0 0-1 0,22 1 2 0,1-1-2 0,-23 0 1 0,0 0-1 0,23 0 2 15,-1 0-2-15,-22 0 17 0,0 0-17 0,21 0 17 16,-3 0-17-16,-18 0 3 0,0 0-3 16,21 0 3-16,-1 2-3 0,-20-2 3 15,0 0-3-15,20 2 3 0,1-2-3 16,-21 0 5-16,0 0-5 0,20 0 6 0,5-2-6 0,-25 2 2 0,0 0-2 0,17-2 3 0,-1 1-3 16,-16 1 10-16,0 0-10 0,14-2 11 15,0 2-11-15,-14 0 1 0,0 0-1 0,14-2 1 0,0 1-1 0,-14 1 0 16,0 0 0-16,14-2 1 15,1 0-1-15,-15 2 0 0,0 0 0 0,14-2 0 16,2 2 0-16,-16 0-1 0,0 0 1 0,17 0 0 16,4-1 0-16,-21 1-3 0,0 0 3 0,19 0-2 0,1-2 2 15,-20 2-2-15,0 0 2 0,20-2-2 0,0-1 2 0,-20 3-10 16,0 0 10-16,21-4-10 0,1 1 10 0,-22 3-9 16,0 0 9-16,23-3-8 0,-2 1 8 0,-21 2-1 15,0 0 1-15,21-2-1 0,0 2 1 16,-21 0-8-16,0 0 8 0,19 0-7 0,0 0 7 15,-19 0-3-15,0 0 3 0,19 0-3 0,2 2 3 0,-21-2-6 0,0 0 6 16,19 2-6-16,-2-2 6 16,-17 0-8-16,0 0 8 0,18 0-7 0,3-2 7 0,-21 2 0 0,0 0 0 15,19-2 0-15,4-1 0 16,-23 3-1-16,0 0 1 0,26-4 0 0,-2 1 0 0,-24 3-1 0,0 0 1 0,26-4 0 16,0 1 0-16,-26 3 0 0,0 0 0 0,30-2 0 15,-4 2 0-15,-26 0 0 0,0 0 0 0,28 0 0 16,0 0 0-16,-28 0 2 0,0 0-2 0,26 0 2 15,-2 2-2-15,-24-2 0 0,0 0 0 0,25 3 0 16,1-3 0-16,-26 0-1 0,0 0 1 0,23 0 0 16,-2-3 0-16,-21 3-3 0,0 0 3 0,24-3-2 15,0-1 2-15,-24 4-2 0,0 0 2 0,26-5-2 16,-5 0 2-16,-21 5 0 0,0 0 0 0,23-5 0 16,1 0 0-16,-24 5 0 0,0 0 0 0,23-4 0 15,1 2 0-15,-24 2 0 0,0 0 0 0,25-1 0 16,1-1 0-16,-26 2-1 0,0 0 1 0,23-3-1 15,-1 3 1-15,1 0-1 0,-6-2 1 0,-5 2-1 16,-5 2 1-16,-7-2-1 0,0 0 1 0,14 0-1 0,4 0 1 0,-18 0-4 16,0 0 4-16,12 0-3 0,5-2 3 0,-17 2 0 15,0 0 0-15,16-2 0 0,2 0 0 0,-18 2-2 16,0 0 2-16,17-1-1 0,-5-1 1 16,-12 2-5-16,0 0 5 0,14 0-5 0,0 0 5 15,-14 0-7-15,0 0 7 0,14 0-6 0,0-3 6 16,-2 1-4-16,2-2 4 0,-2 3-3 0,-7-1 3 0,2 0-2 15,0 2 2-15,4 0-2 0,-2-1 2 0,-9 1-2 16,0 0 2-16,13-2-1 0,3 0 1 0,-16 2 0 0,0 0 0 16,18-2 0-16,-1-1 0 0,-17 3 0 15,0 0 0-15,21-3 0 0,3-2 0 16,-24 5 2-16,0 0-2 0,26-4 2 16,-3 1-2-16,-2-1 5 0,-2 3-5 15,-5-1 5-15,-5 0-5 0,3 0 0 0,-5 1 0 0,2 1 1 0,-2 0-1 0,1 0 7 0,3-2-7 16,-4 2 8-16,0-2-8 0,0 2 0 0,1 0 0 0,3 0 0 15,-1 2 0-15,1-4 0 0,-1 1 0 0,-1-1 0 16,0 2 0-16,1 0-1 0,2-2 1 0,0 0 0 16,2-1 0-16,-14 3-3 0,0 0 3 15,20-2-3-15,2-5 3 0,-22 7 0 16,0 0 0-16,23-5 1 0,1 0-1 16,-24 5 0-16,0 0 0 0,26-3 0 0,4-1 0 0,-30 4 0 0,0 0 0 0,28-1 0 15,2-1 0-15,-6 2 0 0,-1-4 0 0,-6 3 0 0,-5 1 0 16,0 0-2-16,1-2 2 0,-5 2-1 15,1 0 1-15,1 0 3 0,1 0-3 16,-4 0 4-16,0 0-4 0,-4-2 0 16,4 1 0-16,0-1 1 0,2 2-1 0,0 0 0 0,-1 2 0 0,1-2 0 0,-2 0 0 0,2-2 0 15,1-2 0-15,-3 3 0 0,0 1 0 0,0 0-1 16,2 0 1-16,-2 0 0 0,0 1 0 0,-7-1 0 16,0 0 0-16,8 0 0 0,1 0 0 15,-9 0 0-15,0 0 0 0,12 0 1 0,4-1-1 16,-16 1 0-16,0 0 0 0,16 0 1 0,-1-2-1 0,-15 2 0 0,0 0 0 15,18 0 1-15,1 0-1 0,-19 0 2 16,0 0-2-16,19 0 3 0,-1 0-3 0,-18 0 5 0,0 0-5 16,17-2 5-16,-1 1-5 0,-16 1 7 15,0 0-7-15,14-2 8 0,-2 2-8 0,-12 0 3 16,0 0-3-16,9 0 4 0,3 0-4 0,-4 0 12 0,-2-2-12 0,1 2 12 16,1-2-12-16,-4 2 0 0,1-1 0 0,0 1 0 15,0 0 0-15,1 0-69 0,-1-2 69 0,5-3-69 16,3-5 69-16,-13 10-133 0,0 0 133 0,24-16-1203 15,-48 32 1203-15</inkml:trace>
  <inkml:trace contextRef="#ctx0" brushRef="#br0" timeOffset="92790.614">13416 13386 191 0,'0'0'0'0,"3"-5"0"16,-1 0 0-16,-2 5 40 0,7-2-40 0,-7 2 40 15,0 0-40-15,0 0 12 0,0 0-12 0,0 0 13 16,0 0-13-16,0 0 15 0,0 0-15 0,0 0 15 16,0 0-15-16,0 0 3 0,0 0-3 0,0 0 4 15,0 0-4-15,0 0 6 0,0 0-6 0,0 0 7 0,-3 2-7 16,3-2 48-16,0 0-48 0,0 0 49 0,0 0-49 16,0 0 43-16,0 4-43 0,0-4 43 0,0 0-43 15,0 0 47-15,0 0-47 0,0 0 47 0,0 0-47 16,0 0 31-16,0 0-31 0,0 0 31 0,0 0-31 15,0 0 33-15,0 0-33 0,0 0 34 0,0 0-34 0,0 0 43 16,0 0-43-16,0 0 44 0,0 0-44 0,0 0 45 16,0 0-45-16,0 0 45 15,0 0-45-15,0 0 47 0,0 0-47 0,0 0 47 0,0 0-47 0,0 0 42 16,0 0-42-16,0 0 43 0,0 0-43 0,0 0 18 0,0 0-18 16,0 0 19-16,0 0-19 0,0 0 31 15,0 0-31-15,0 0 31 0,0 0-31 0,0 0 2 0,0 0-2 16,0 0 2-16,-4 3-2 0,4-3 2 15,-2 3-2-15,2-3 3 0,0 0-3 0,0 0 18 16,-3 0-18-16,3 0 19 0,-5 2-19 0,5-2 7 0,-4 4-7 0,-1-3 7 16,3-1-7-16,2 0 9 0,0 0-9 0,-1 0 10 15,-3 0-10-15,4 0 15 0,0 0-15 16,0 0 16-16,-3 2-16 0,3-2 3 0,0 0-3 0,0 0 4 16,-2 3-4-16,2-3 6 0,0 0-6 0,-4 2 7 15,1 2-7-15,3-4 0 0,0 0 0 0,-5 5 1 16,-4 0-1-16,9-5 0 0,0 0 0 0,-12 5 0 15,0 2 0-15,12-7 0 0,0 0 0 0,-13 7 0 16,3-2 0-16,10-5 0 0,0 0 0 0,-12 5 0 16,0 0 0-1,12-5 2 1,0 0-2-16,-9 5 2 0,0-3-2 0,9-2 18 16,0 0-18-16,-7 2 19 0,5-1-19 0,2-1 8 0,0 0-8 0,-5 2 8 0,2-2-8 0,3 0 9 0,0 0-9 0,0 0 10 0,-4 2-10 15,4-2 3-15,0 0-3 0,0 0 4 0,-3 3-4 0,3-3 0 16,0 0 0-16,0 0 0 0,-5 0 0 15,5 0 1-15,0 0-1 0,-4 2 2 0,2 0-2 16,2-2 4-16,0 0-4 0,-3 1 4 0,3-1-4 0,0 0 3 16,0 0-3-16,-5 0 3 0,3 0-3 0,2 0 12 15,0 0-12-15,-2 0 12 0,-1 0-12 0,3 0 8 16,0 0-8-16,-4 2 8 0,2 0-8 0,2-2 3 16,0 0-3-16,-3 1 4 0,3-1-4 15,0 0 6-15,0 0-6 0,-5 2 7 0,1-2-7 16,4 0 7-16,0 0-7 0,-7 2 7 0,2 1-7 0,5-3 7 0,0 0-7 15,-5 4 8-15,-4-1-8 0,9-3 8 16,0 0-8-16,-7 4 8 0,2-1-8 0,5-3 8 0,0 0-8 16,-7 3 8-16,2-1-8 0,5-2 15 15,0 0-15-15,-6 4 15 0,-2-3-15 16,8-1 3-16,0 0-3 0,-7 4 4 16,-2-1-4-16,9-3 6 0,0 0-6 0,-9 4 7 0,1-1-7 0,8-3 3 0,0 0-3 0,-9 3 3 15,0 1-3-15,9-4 0 0,0 0 0 0,-12 7 0 16,-5 0 0-16,17-7 1 0,0 0-1 0,-18 6 2 15,1 0-2-15,17-6 1 0,0 0-1 16,-16 6 1-16,-1-2-1 0,17-4 0 0,0 0 0 0,-18 3 0 16,1 2 0-16,17-5 0 0,0 0 0 0,-19 2 1 15,1 2-1-15,18-4 0 0,0 0 0 0,-21 3 0 16,0 0 0-16,21-3 3 0,0 0-3 0,-20 4 3 16,-1-1-3-16,21-3 2 0,0 0-2 0,-20 4 2 0,0 1-2 15,20-5 0-15,0 0 0 0,-18 2 0 0,6 1 0 16,12-3 1-16,0 0-1 0,-18 3 2 0,1 1-2 15,17-4 4-15,0 0-4 0,-16 3 4 0,2-1-4 16,14-2 2-16,0 0-2 0,-12 2 3 16,-3-1-3-16,15-1 18 0,0 0-18 0,-13 2 19 0,3-2-19 15,10 0 3-15,0 0-3 0,-12 2 3 0,3-2-3 0,9 0 7 16,0 0-7-16,-12 2 7 0,3-1-7 0,9-1 8 16,0 0-8-16,-14 2 8 0,2 0-8 0,-5-1 3 15,1 1-3-15,4 0 3 0,6 1-3 0,6-3 6 0,0 0-6 16,-17 2 6-16,-11 1-6 0,28-3 3 0,0 0-3 15,-22 4 3-15,-3 1-3 0,25-5 5 0,0 0-5 16,-26 3 5-16,0 1-5 0,26-4 0 16,0 0 0-16,-21 1 1 0,0 1-1 0,0 2 0 15,4-4 0-15,8 1 1 0,0-1-1 0,1 0 5 0,-1 0-5 0,5 0 6 16,-1 0-6-16,-2 0 0 0,2 0 0 0,-2 0 1 16,5 0-1-16,-6 0 3 0,-3 0-3 15,6 0 3-15,0 0-3 0,-2 0 5 0,-2 0-5 16,4 0 6-16,5 0-6 0,-7 0 0 0,2 2 0 0,-2 0 1 15,5-2-1-15,-7 1 7 0,-3-1-7 0,7 2 7 16,1-2-7-16,-3 0 0 0,0 0 0 16,0 0 1-16,2 4-1 0,5-4 3 15,0 0-3-15,-12 0 3 0,-9 1-3 0,21-1 1 0,0 0-1 0,-24 2 2 16,-3 0-2-16,27-2 1 0,0 0-1 0,-26 1 2 16,-7 1-2-16,33-2 3 0,0 0-3 0,-29 2 4 0,-1 0-4 15,0-1 0-15,4 1 0 0,9 0 1 16,10-1-1-16,-4 1 5 0,-1-2-5 0,-2 2 6 0,4 3-6 15,-8-5 7-15,1 2-7 0,8-2 8 0,9 0-8 16,-3 0 3-16,-2 1-3 0,-13 3 3 0,-11 1-3 0,29-5 6 16,0 0-6-16,-27 3 7 0,3 1-7 0,24-4 0 15,0 0 0-15,-33 3 1 0,-2 2-1 16,35-5 0-16,0 0 0 0,-30 6 0 0,-3-3 0 16,33-3 0-16,0 0 0 0,-34 3 0 0,-5-3 0 0,6 0-8 15,2 0 8-15,10 0-7 0,9 0 7 0,-1 2 0 16,0 0 0-16,-7 0 0 0,-1-2 0 0,2 0-4 0,-5 0 4 15,8 0-3-15,6 0 3 0,10 0-7 0,0 0 7 16,-25 1-6-16,-4 1 6 0,29-2-1 16,0 0 1-16,-23 3 0 0,-3-3 0 15,26 0-1-15,0 0 1 0,-28 0 0 0,-2 2 0 16,30-2 1-16,0 0-1 0,-26 2 2 0,0 0-2 0,2-2 12 0,1 0-12 16,7 0 13-16,8-2-13 0,-4 2 39 0,-1-2-39 0,1 2 40 15,-2 0-40-15,0-2 2 0,-3 2-2 0,5-3 2 16,3 3-2-16,-3 0 9 0,-6-2-9 15,1 2 9-15,-4 0-9 0,21 0 3 16,0 0-3-16,-30 2 4 0,-3 1-4 0,33-3 2 0,0 0-2 16,-36 0 2-16,-3 2-2 0,39-2 10 0,0 0-10 0,-34 2 10 15,0 0-10-15,3-1 0 0,3 1 0 0,9 0 1 16,7-2-1-16,-2 1 3 0,2-1-3 0,-4 2 4 16,-1 2-4-16,-1-1-1 0,-6 0 1 0,10 1 0 15,5-4 0-15,9 0-1 0,0 0 1 0,-28 5 0 16,-3 2 0-16,31-7-9 0,0 0 9 0,-33 3-8 0,3 2 8 15,30-5-9-15,0 0 9 0,-33 7-9 0,2-3 9 16,1-1-4-16,1 2 4 0,11-5-3 0,9 2 3 16,-1 0-3-16,0-1 3 0,1 1-2 15,-3-2 2-15,-1 0 0 0,-4 0 0 0,8 0 0 16,6 0 0-16,-2 0-9 0,-2 2 9 0,-2 0-8 0,0-1 8 16,-5 1-4-16,-1-2 4 0,6 0-3 0,0 0 3 0,0 0-7 15,-3 0 7-15,0 0-7 0,2 0 7 0,10 0-4 16,0 0 4-16,-21 0-3 0,-4 0 3 0,25 0 0 15,0 0 0-15,-26 0 1 0,2 0-1 0,24 0 0 0,0 0 0 16,-23 0 0-16,-5 0 0 0,28 0 1 0,0 0-1 16,-22 0 1-16,1 2-1 0,0-2 0 0,0 0 0 15,7 0 0-15,2 1 0 16,0-1-2-16,3 0 2 0,-5 0-1 0,2 0 1 0,-4 0 0 0,-3-1 0 0,12 1 0 16,2-2 0-16,1 2 0 0,-1 0 0 0,-7 2 0 15,-4-1 0-15,-3-1 1 0,-2 0-1 0,9 0 1 16,8 2-1-16,-4 0 0 0,2-2 0 15,-6 2 0-15,0-2 0 0,12 0 0 0,0 0 0 0,-21 1 0 16,0 3 0-16,21-4 3 0,0 0-3 0,-26 0 4 16,-4 0-4-16,30 0 2 0,0 0-2 0,-29 0 3 15,-4-4-3-15,5 3 5 0,0-1-5 0,7 0 6 16,7 2-6-16,-3-2 0 0,-1 1 0 0,3-1 1 16,-3 0-1-16,1 1 0 15,-4-1 0-15,9 2 0 0,0 0 0 0,-2 0-3 0,1-2 3 0,-4 0-2 0,-4-1 2 16,21 3-3-16,0 0 3 0,-26-2-2 15,-4-3 2-15,30 5 0 0,0 0 0 0,-33-3 0 0,4 1 0 16,29 2 0-16,0 0 0 0,-30-2 0 0,0 2 0 0,4 0 0 16,5 0 0-16,4 0 0 0,8 2 0 0,0-2 3 15,-3-2-3-15,4 2 4 16,1-3-4-16,-4 1 0 0,-1 2 0 0,3 0 1 0,6 0-1 16,-2 0 13-16,-6-2-13 0,6 2 14 0,0-1-14 0,-4 1 0 15,-3-2 0-15,3 2 0 0,0 0 0 0,-3 0-1 16,-4-2 1-16,6 2-1 0,0-1 1 0,10 1-5 15,0 0 5-15,-20 0-5 0,-7-2 5 16,27 2-3-16,0 0 3 0,-23 0-3 0,-2 0 3 16,25 0-2-16,0 0 2 0,-29-4-2 0,-3 3 2 0,32 1-10 15,0 0 10-15,-24-2-10 0,-2 0 10 0,5 1-8 0,0 1 8 16,7 0-8-16,4-2 8 0,-1 2-24 0,-1-5 24 0,3 3-23 16,2 2 23-16,-1 0-3 0,-1-2 3 15,0 1-2-15,1-1 2 0,-5 0-1 0,1-1 1 0,4 1 0 16,2 0 0-1,1 2-3-15,-4 0 3 0,-1 0-2 0,-1 0 2 0,-4 0-2 0,1 0 2 0,-2 0-1 16,4 0 1-16,12 0-4 0,0 0 4 0,-23 2-4 16,-6 0 4-16,29-2-3 0,0 0 3 0,-30 0-2 15,4 0 2 1,26 0 0-16,0 0 0 0,-28 0 1 0,2-2-1 0,26 2 8 16,0 0-8-16,-24-2 9 0,1 1-9 0,2-1 16 0,4-2-16 0,4 4 17 0,5 0-17 15,-1 0 1-15,4 0-1 0,-2 0 1 16,-2 0-1-16,0 0 1 0,-3 0-1 0,7 0 1 0,1 0-1 15,-1 2 8-15,2 0-8 0,-3 0 9 0,0-1-9 16,-3 1 0-16,0 0 0 16,0-1 1-16,6-1-1 0,-2 0 3 15,1 0-3-15,-1 0 3 0,1 2-3 0,-4 0-20 0,-6-2 20 0,7 2-20 16,-2-2 20-16,9 0-108 0,0 0 108 0,-26-7-107 0,-11-4 107 0,37 11-104 16,0 0 104-16,-40-17-103 0,-5-5 103 0,-40-21-995 15</inkml:trace>
  <inkml:trace contextRef="#ctx1" brushRef="#br0">7179 13635 0</inkml:trace>
  <inkml:trace contextRef="#ctx0" brushRef="#br0" timeOffset="94253.015">7160 13816 203 0,'0'0'0'0,"5"-3"0"16,2-2 0-16,-7 0 52 0,-3 0-52 0,3 5 52 16,0-2-52-16,0 2 9 0,0 0-9 0,0 0 10 15,0 0-10-15,-4 0 34 0,-1 0-34 0,2 0 35 16,-1 0-35-16,4 0 4 0,0 0-4 0,-2 0 5 0,-1-4-5 15,3 4 24-15,0 0-24 0,-9-1 25 0,0-3-25 16,9 4 31-16,0 0-31 0,-8-1 31 16,-8-1-31-16,16 2-59 0,0 0 59 0,-12-5-59 0,-2 1 59 15,14 4-72-15,0 0 72 0,-9-3-71 0,1-2 71 16,-13-4-113-16</inkml:trace>
  <inkml:trace contextRef="#ctx0" brushRef="#br0" timeOffset="94909.719">7012 13748 124 0,'0'0'0'0,"0"0"0"0,3 3 0 0,-3-3 8 16,0 0-8-16,0 0 8 15,6 0-8-15,-6 0 29 0,0 0-29 0,0 0 29 0,0 0-29 0,0 0 36 16,0 0-36-16,0 0 37 0,0 0-37 0,0 0 48 0,0 0-48 16,0 0 48-16,0 0-48 0,0 0 42 0,0 0-42 15,0 0 42-15,0 0-42 0,0 0 28 16,0 0-28-16,0 0 28 0,0 0-28 0,0 0 5 0,0 0-5 15,0 0 5-15,0 0-5 0,0 0 1 0,0 0-1 0,0 0 2 16,0 0-2-16,0 0 0 0,0 0 0 0,0 0 0 16,0 0 0-16,0 0 0 0,0 0 0 0,0 0 1 15,3-1-1-15,-3 1 0 0,0 0 0 0,0 0 0 16,2-4 0-16,-2 4 0 0,0 0 0 0,0 0 1 16,7-2-1-16,-7 2 2 0,0 0-2 0,2-3 2 15,1 3-2-15,1 0 5 0,-1-2-5 0,2 2 5 16,-5 0-5-16,4 0 22 15,1 2-22-15,-1-2 23 0,1 0-23 0,-2-2 7 0,2 1-7 16,2-1 7-16,-5 2-7 0,2 0 9 0,1-2-9 0,-2 2 10 16,1 0-10-16,-4 0 15 0,3 2-15 0,-3-2 16 0,6 2-16 15,-6-2 8-15,0 0-8 0,0 0 8 0,3 0-8 16,-1 0 15-16,5 1-15 0,-6 1 16 16,6-2-16-16,-5 0 8 0,5 0-8 0,-3 0 9 15,-3 0-9-15,3 0 3 0,-1 0-3 0,3 0 4 0,-3 0-4 0,2 0 3 16,-1 0-3-16,1 0 3 0,2 0-3 0,2 0 5 15,-4 0-5-15,2 0 5 0,-2 0-5 16,0 0 2-16,2-2-2 0,2 2 2 0,-4-1-2 16,-5 1 1-16,0 0-1 0,12 1 2 0,2 1-2 0,-14-2 4 15,0 0-4-15,16 3 5 0,5-3-5 0,-21 0 6 16,0 0-6-16,21 2 6 0,2 0-6 0,-23-2 3 0,0 0-3 16,24 0 3-16,-3 0-3 0,-21 0 6 15,0 0-6-15,21 0 6 0,-7-2-6 16,-14 2 3-16,0 0-3 0,15 0 3 0,3 0-3 0,-18 0 1 0,0 0-1 15,14 0 2-15,1 0-2 0,-1 0 4 0,-5 0-4 0,0 0 5 16,-2 0-5-16,-2 2 6 0,0 0-6 0,2-1 6 16,-3-1-6-16,1 2 3 0,0 1-3 15,-1-3 3-15,-1 2-3 0,2 0 0 0,-1-2 0 0,-4 0 1 16,3 2-1-16,-3-2-83 0,2 1 83 0,-2-1-82 16,0 0 82-16,0 0-120 0,0 0 120 0,0 0-119 15,-2 0 119-15,-1 0-219 0</inkml:trace>
  <inkml:trace contextRef="#ctx0" brushRef="#br0" timeOffset="95121.399">6888 13858 281 0,'0'0'0'0,"6"-7"0"0,-3-7 0 0,-3 14-63 15,0 0 63-15,5-7-62 0,-5 0 62 0,7-5-42 0</inkml:trace>
  <inkml:trace contextRef="#ctx0" brushRef="#br0" timeOffset="98966.901">15223 12706 393 0,'0'0'0'0,"0"0"0"0,1-43 0 0,-1 43-1 16,0 0 1-16,4 7-1 0,-4 12 1 0,3 7-233 16</inkml:trace>
  <inkml:trace contextRef="#ctx0" brushRef="#br0" timeOffset="99213.739">15074 13296 449 0,'0'0'0'0,"9"-19"0"0,3-12 0 15,-12 31-50-15,0 0 50 0,2 12-50 16,-7 24 50-16,1 12-190 0</inkml:trace>
  <inkml:trace contextRef="#ctx0" brushRef="#br0" timeOffset="99862.988">15297 12556 303 0,'0'0'0'0,"-6"1"0"0,-5 3 0 0,11-4 147 0,0 0-147 0,-2 7 148 16,-1-1-148-16,3-6 126 0,0 0-126 15,0 9 127-15,3 1-127 0,-3-10 82 0,0 0-82 16,0 16 83-16,-3 1-83 0,3-17 0 15,0 0 0-15,-4 20 0 0,-1 4 0 0,5-24-83 0,0 0 83 0,-9 28-82 16,1 1 82-16,8-29-116 0,0 0 116 0,-9 26-115 16,-1-1 115-16,-10 28-377 0</inkml:trace>
  <inkml:trace contextRef="#ctx0" brushRef="#br0" timeOffset="100071.852">15291 13426 438 0,'0'0'0'0,"0"15"0"0,0 13 0 15,0-28 22-15,0 0-22 0,-2 27 23 16,0 2-23-16,2-29 15 0,0 0-15 0,0 24 15 0,-3-2-15 0,3-22-1 16,0 0 1-16,-2 14-1 0,0-4 1 0,2-10-100 15,0 0 100-15,-2 9-100 0,2-2 100 0,-3 8-149 16</inkml:trace>
  <inkml:trace contextRef="#ctx0" brushRef="#br0" timeOffset="100234.156">15261 13816 247 0,'0'0'0'16,"0"-12"0"-16,2-8 0 0,-2 20 40 0,0 0-40 0,0 12 41 15,-2 17-41-15,2-29 1 0,0 0-1 0,-2 22 1 16,2 2-1-16,0-24-24 0,0 0 24 0,-2 19-23 16,2-5 23-16,0 18-147 0</inkml:trace>
  <inkml:trace contextRef="#ctx0" brushRef="#br0" timeOffset="100393.099">15261 14132 158 0,'0'0'0'0,"0"0"0"0,2-4 0 0,1 13 58 0,1 8-58 0,-3-10 59 16,3-4-59-16,-4 6 24 0,3-1-24 0,-1 4 25 0,-2-3-25 0,2 11-190 16</inkml:trace>
  <inkml:trace contextRef="#ctx0" brushRef="#br0" timeOffset="107973.239">2836 11152 102 0,'0'0'0'0,"0"4"0"0,4 3 0 0,-4-7 29 16,0 0-29-16,0 0 29 0,-4-7-29 16,4 7 53-16,0 0-53 0,-3-5 54 0,1 0-54 0,2 5 48 15,0 0-48-15,-7-6 48 0,2 1-48 0,5 5 44 16,0 0-44-16,-9-3 44 0,0 1-44 0,2 2 29 16,-5 0-29-16,7 0 29 0,0 2-29 0,5-2 9 0,0 0-9 15,-9 8 9-15,-3 6-9 0,12-14 6 0,0 0-6 16,-12 17 6-16,-1 2-6 0,13-19 3 0,0 0-3 15,-8 28 3-15,2 6-3 0,6-34 1 0,0 0-1 16,0 29 2-16,0-5-2 0,0-24 4 16,0 0-4-16,13 20 4 0,4-4-4 0,-17-16 30 0,0 0-30 0,18 8 30 15,4-6-30-15,-22-2 34 0,0 0-34 0,25-3 35 16,-1-13-35 0,-24 16 49-16,0 0-49 0,23-12 49 0,-8-8-49 0,-15 20 58 0,0 0-58 15,14-16 59-15,-5-2-59 0,-9 18 51 0,0 0-51 0,3-18 51 16,1 3-51-16,-4 15 15 0,0 0-15 0,-4-15 15 15,1 1-15-15,3 14-79 0,0 0 79 0,-9-14-79 16,-5-5 79-16,14 19-113 16,0 0 113-16,-24-32-463 0,48 64 463 0</inkml:trace>
  <inkml:trace contextRef="#ctx0" brushRef="#br0" timeOffset="108360.557">4003 10116 483 0,'0'0'0'0,"0"0"0"16,4 0 0-16,-4 0-75 0,0 0 75 0,0 0-74 15,0 0 74-15,0 0-172 0</inkml:trace>
  <inkml:trace contextRef="#ctx0" brushRef="#br0" timeOffset="108792.901">3711 10726 259 0,'0'0'0'0,"-9"29"0"0,-5 21 0 0,14-50 103 16,0 0-103-16,-16 44 103 0,2 6-103 0,14-50 103 16,0 0-103-16,-12 34 104 15,4-5-104-15,8-29 67 0,0 0-67 0,-9 23 68 0,5-8-68 0,4-15 18 16,0 0-18-16,4 2 18 0,5-11-18 0,-9 9-35 16,0 0 35-16,13-34-34 0,5-23 34 0,-18 57-48 15,0 0 48-15,19-63-47 0,0-11 47 0,-19 74-44 16,0 0 44-16,25-102-43 0,4-27 43 0,-29 129-22 0,0 0 22 15,21-111-22-15,2 4 22 0,-23 107 2 0,0 0-2 16,19-87 2-16,-2 19-2 0,-17 68 58 0,0 0-58 16,14-48 58-16,-7 20-58 0,-7 28 41 0,0 0-41 0,5-17 42 15,-1 14-42-15,-4 3 48 0,0 0-48 0,2-4 48 16,1 8-48-16,-3-4 43 16,0 0-43-16,9 18 43 0,7 12-43 0,-16-30 46 15,0 0-46-15,17 42 47 0,4 15-47 0,-21-57 36 0,0 0-36 0,30 89 36 16,10 21-36-16,-40-110 15 0,0 0-15 0,41 108 16 15,1 5-16-15,-42-113 13 0,0 0-13 0,42 101 14 16,-2-2-14-16,-40-99 16 16,0 0-16-16,33 70 17 0,-7-15-17 0,-26-55 8 0,0 0-8 0,21 38 8 15,-12-19-8-15,-9-19-56 0,0 0 56 0,7 15-56 16,-5-11 56-16,-2-4-119 0,0 0 119 0,-2-7-119 16,-7-9 119-16,9 16-144 0,0 0 144 0,-21-29-144 15,-8-14 144-15,-18-29-330 0</inkml:trace>
  <inkml:trace contextRef="#ctx0" brushRef="#br0" timeOffset="110655.241">3824 10632 393 0,'0'0'0'0,"14"8"0"0,10 11 0 0,-24-19 95 15,0 0-95-15,5 4 95 0,-10-8-95 0,5 4 80 16,0 0-80-16,14-10 81 0,11-4-81 0,-25 14 57 16,0 0-57-16,38-22 58 0,14-4-58 0,-52 26 15 15,0 0-15-15,63-27 16 0,5-4-16 0,-68 31 22 16,0 0-22-16,64-31 22 0,-4 0-22 0,-60 31 60 15,0 0-60-15,47-24 61 0,-11 4-61 0,-36 20 91 0,0 0-91 16,30-16 91-16,-11 4-91 0,-19 12 103 0,0 0-103 16,16-12 103-16,-8 5-103 0,-8 7 71 0,0 0-71 15,9-3 71-15,-9 1-71 0,0 2 19 16,0 0-19-16,-9 9 20 0,-12 3-20 0,21-12 1 0,0 0-1 0,-26 24 1 16,-9 10-1-16,35-34-1 0,0 0 1 0,-27 29-1 15,0-1 1-15,27-28-43 0,0 0 43 0,-17 29-42 16,8-2 42-16,9-27-44 0,0 0 44 0,-3 29-43 15,12-1 43-15,-9-28-58 0,0 0 58 0,15 20-57 16,11-1 57-16,-26-19-45 0,0 0 45 0,30 16-44 16,0-4 44-16,-30-12-32 0,0 0 32 0,26 8-32 15,-2 1 32-15,-24-9-8 0,0 0 8 0,18 10-8 16,-5-5 8-16,-13-5-20 0,0 0 20 0,13 9-19 0,-5 1 19 16,-8-10-33-16,0 0 33 0,4 12-32 15,-4 7 32-15,0-19-17 0,0 0 17 0,-4 17-17 0,-1 2 17 16,5-19-1-16,0 0 1 0,-7 15 0 15,2-3 0-15,5-12 1 0,0 0-1 0,-4 7 2 0,3 2-2 16,1-9 36-16,0 0-36 0,0 3 37 0,0-1-37 16,0-2 19-16,0 0-19 0,5-12 20 0,4-9-20 0,3-3 20 15,5 0-20-15,-5-2 20 0,6-1-20 0,-18 27 17 16,0 0-17-16,17-27 17 0,8-1-17 0,-25 28 4 16,0 0-4-16,21-25 4 0,1-1-4 15,-22 26 3-15,0 0-3 0,21-21 3 0,0-3-3 0,-21 24 5 16,0 0-5-16,17-19 6 0,-1 2-6 0,-16 17 6 15,0 0-6-15,14-12 7 0,-5 2-7 0,-9 10 22 16,0 0-22-16,7-7 23 0,-5 2-23 0,-2 5 21 0,0 0-21 0,3-3 21 16,0 3-21-16,-3 0 34 0,0 0-34 15,0 0 34-15,0 0-34 0,0 0 6 0,0 0-6 16,-6 13 6-16,0 11-6 16,6-24 11-16,0 0-11 0,-3 24 11 0,3 5-11 0,0-29 0 15,0 0 0-15,3 24 0 0,6 2 0 0,-9-26 0 0,0 0 0 0,21 16 0 16,9-4 0-16,-4-7-2 0,7-7 2 0,-7-5-1 15,-2-5 1-15,-5-3-2 16,1-4 2-16,-3 2-2 0,0-4 2 0,-17 21 0 0,0 0 0 0,14-19 1 16,2-5-1-16,-16 24 24 0,0 0-24 0,9-22 25 15,-1 1-25-15,-8 21 43 0,0 0-43 0,4-20 44 16,-4 1-44-16,0 19 50 0,0 0-50 0,0-15 51 16,-4 3-51-16,4 12 7 15,0 0-7-15,-3-9 7 0,1 6-7 0,2 3 3 0,0 0-3 0,-3-4 4 16,-2-1-4-16,5 5-6 0,0 0 6 0,-4 0-6 0,1 5 6 15,3-5-47-15,0 0 47 0,0 21-47 0,3 15 47 16,2 1-39-16,4 8 39 0,1 1-39 0,4 1 39 0,-14-47-35 16,0 0 35-16,21 63-34 0,0 12 34 0,-21-75-25 15,0 0 25-15,30 100-24 0,5 21 24 0,-35-121-35 16,0 0 35-16,24 113-35 0,-10-1 35 0,-14-112-20 16,0 0 20-16,9 82-20 0,-9-19 20 15,0-63-11-15,0 0 11 0,-2 47-11 0,-10-20 11 0,12-27-19 16,0 0 19-16,-9 19-18 0,0-11 18 0,9-8-50 15,0 0 50-15,-19 4-49 0,-7-6 49 0,26 2-39 16,0 0 39-16,-26-17-38 0,-7-10 38 0,33 27 0 16,0 0 0-16,-26-48 0 0,5-14 0 0,3 7 8 0,3-1-8 15,6 6 9-15,7 5-9 0,2 45 52 0,0 0-52 16,0-54 52-16,5-3-52 0,-5 57 40 0,0 0-40 16,14-70 40-16,6-12-40 0,-20 82 28 0,0 0-28 0,26-71 28 15,7 3-28-15,-33 68 5 0,0 0-5 0,31-57 5 16,7 9-5-16,-38 48 0 15,0 0 0-15,30-36 0 0,-2 12 0 0,-28 24-26 0,0 0 26 16,26-22-25-16,-3 5 25 0,-23 17-8 0,0 0 8 0,21-14-8 16,0 4 8-16,-21 10-12 0,0 0 12 0,12-7-12 15,0 7 12-15,-12 0-1 0,0 0 1 0,9 0-1 16,-1 4 1-16,-4 4 9 0,1 4-9 0,-5 7 10 16,4 5-10-16,-4 3 18 0,0 4-18 0,0-2 18 15,0-1-18-15,0-28 10 0,0 0-10 0,1 37 10 16,3 8-10-16,-4-45 17 0,0 0-17 0,3 36 17 0,2 2-17 15,-5-38 1-15,0 0-1 0,9 29 1 0,3-7-1 16,-12-22-10-16,0 0 10 0,18 12-9 16,3-10 9-16,-21-2-18 0,0 0 18 0,21-9-18 0,5-10 18 15,-26 19-5-15,0 0 5 0,26-25-4 0,2-10 4 16,-28 35-1-16,0 0 1 0,26-36-1 0,-2-3 1 0,-24 39-1 16,0 0 1-16,23-39 0 0,-6-8 0 0,-17 47 2 15,0 0-2-15,16-43 2 0,-2-1-2 0,-14 44 7 16,0 0-7-16,12-38 7 0,-3 6-7 0,-9 32 8 15,0 0-8-15,7-24 9 0,-2 3-9 0,-5 21 23 16,0 0-23-16,4-14 24 0,1 6-24 0,-5 8 0 16,0 0 0-16,0-5 1 0,3 1-1 0,-3 4 3 0,0 0-3 15,0 7 3-15,5 5-3 0,-5-12 0 0,0 0 0 0,4 26 1 16,-1 12-1-16,-3-38 0 16,0 0 0-16,6 39 0 0,-3 2 0 0,-3-41-1 15,0 0 1-15,5 39 0 0,4-1 0 0,0-9-25 0,-2-5 25 0,1-7-24 16,-2-5 24-16,-6-12-48 0,0 0 48 0,15 9-48 15,3-4 48-15,-1-5-35 0,4-5 35 16,-7-4-34-16,-2-1 34 0,0-2-17 16,1-3 17-16,-5 1-17 0,1-1 17 0,0 1-1 0,3-2 1 0,-7 4 0 15,-1 0 0-15,-4 12 1 0,0 0-1 0,5-17 2 16,-2-3-2-16,-3 20 31 0,0 0-31 0,4-19 31 16,-2-5-31-16,-2 24 35 0,0 0-35 0,3-16 36 15,-3 4-36-15,0 12 32 0,0 0-32 0,4-8 33 16,-4 5-33-16,0 3 8 0,0 0-8 0,0-4 8 0,0 1-8 15,0 3 0-15,0 0 0 0,0 0 1 0,0 3-1 16,0-3-1-16,0 0 1 0,5 12 0 0,0 0 0 0,-5-12-4 16,0 0 4-16,12 21-3 0,0 6 3 15,-12-27-14-15,0 0 14 0,14 22-13 0,2 2 13 0,-16-24-34 16,0 0 34-16,17 16-33 0,8-9 33 0,-25-7-35 16,0 0 35-16,29-2-34 0,3-10 34 15,-32 12-100-15,0 0 100 0,33-29-99 0,5-14 99 0,-38 43-120 16,0 0 120-16,33-55-120 0,-3-8 120 15,-4 3-80-15,-5 3 80 0,0 4-80 0,-7 3 80 16,-14 50-64-16,0 0 64 0,17-72-63 0,-1-13 63 0,-7 28-7 0,-4 14 7 16,-2 16-6-16,-3 12 6 0,0 3 41 15,0 0-41-15,-5 5 41 0,2 2-41 0,-1 1 66 16,2-4-66-16,2 8 67 0,0 0-67 0,0 0 70 16,0 0-70-16,0 0 71 0,0 0-71 0,0 0 56 0,0 0-56 0,0 0 57 15,0 5-57-15,0-5 35 0,0 0-35 0,-1 19 35 16,-1 11-35-16,2-30 10 0,0 0-10 0,0 45 10 15,0 13-10-15,3-3 19 16,6 8-19-16,-4 1 20 0,1-1-20 16,-6-63 22-16,0 0-22 0,7 94 22 0,1 21-22 0,-8-115 3 0,0 0-3 0,6 113 4 15,-3 0-4-15,-3-113 0 0,0 0 0 0,3 88 0 16,6-20 0-16,-9-68-47 0,0 0 47 0,5 50-47 16,-1-26 47-16,-4-24-112 0,0 0 112 0,3 17-112 15,-1-14 112-15,5 20-473 0</inkml:trace>
  <inkml:trace contextRef="#ctx0" brushRef="#br0" timeOffset="111498.595">6240 10926 1009 0,'0'-7'0'0,"0"7"-125"0,0 0 125 16,0-32-124-16,-3-23 124 0,1 12-49 0,2 0 49 0,-3 7-48 16,3 6 48-16,-4 4-53 0,4 7 53 0,-2 4-52 15,2 3 52-15,0 12-17 0,0 0 17 0,-3-12-16 16,-1 1 16-16,4 11 29 0,0 0-29 0,-1-8 29 0,-3-1-29 15,4 9 54-15,0 0-54 0,0-5 55 16,-3 0-55-16,3 5 39 0,0 0-39 0,0-2 40 0,0-1-40 16,0 3 20-16,0 0-20 0,0 0 20 0,0 0-20 15,0 0 6-15,3 5-6 0,-3-2 6 0,4 4-6 0,-3 2 0 16,6 6 0-16,2 14 0 0,0 9 0 16,-9-38-5-16,0 0 5 0,12 57-5 15,2 15 5-15,-2 0-26 0,0 1 26 0,6 18-25 0,-4 12 25 0,1-7-20 16,-3-2 20-16,-1-15-20 0,-4-9 20 0,-7-70-10 15,0 0 10-15,9 67-10 0,-4-7 10 16,-5-60 0-16,0 0 0 0,7 39 0 0,-5-17 0 16,-2-22 0-16,0 0 0 0,3 16 0 0,1-8 0 0,-4-8-25 0,0 0 25 15,5-10-24-15,2-17 24 0,-7 27-30 16,0 0 30-16,5-41-30 0,-2-16 30 0,-3 57-33 0,0 0 33 16,0-89-32-16,-3-28 32 0,3 117-14 0,0 0 14 15,-5-119-13-15,-6-12 13 0,6 22-3 0,-4 9 3 0,4 16-2 16,2 16 2-16,3 6 2 0,0 13-2 0,-4 11 2 15,1 10-2-15,3 28 49 0,0 0-49 0,1-36 49 16,5-3-49-16,-6 39 50 0,0 0-50 16,8-39 51-16,1-1-51 0,-9 40 43 0,0 0-43 0,9-32 43 15,-1 4-43-15,-8 28 30 0,0 0-30 0,13-15 30 16,-1 8-30-16,-12 7 16 0,0 0-16 0,14 15 17 16,5 16-17-16,-19-31 18 0,0 0-18 0,17 40 19 15,-3 11-19-15,-14-51 24 0,0 0-24 0,9 41 25 16,-2 0-25-16,-7-41 43 0,0 0-43 0,0 40 43 15,-3-3-43-15,3-37 22 0,0 0-22 0,-6 30 23 16,3-6-23-16,3-24-42 0,0 0 42 0,-12 20-42 16,-6-1 42-16,18-19-136 0,0 0 136 0,-26 0-135 15,-7-9 135-15,-23 3-462 0</inkml:trace>
  <inkml:trace contextRef="#ctx0" brushRef="#br0" timeOffset="111753.689">6698 9876 1043 0,'0'0'0'15,"-8"10"0"-15,-10 11 0 0,18-21 120 0,0 0-120 16,0 12 120-16,14-3-120 0,-14-9 78 0,0 0-78 16,12 25 78-16,1 10-78 0,-5 6 43 0,1 10-43 15,0 0 44-15,-2 4-44 0,-7-55 0 0,0 0 0 16,8 91 0-16,1 24 0 0,-9-115-6 0,0 0 6 0,5 104-5 15,2 3 5-15,-7-107-15 16,0 0 15-16,9 75-15 0,-4-20 15 16,-5-55-4-16,0 0 4 0,9 36-4 0,-4-21 4 0,-5-15-156 0,0 0 156 0,4 14-155 15,-1-7 155-15,-3-7-183 0,0 0 183 0,0-9-183 16,-5-10 183-16,1-12-495 0</inkml:trace>
  <inkml:trace contextRef="#ctx0" brushRef="#br0" timeOffset="112404.145">6678 10474 460 0,'0'0'0'0,"6"4"0"0,0 7 0 16,-6-11 69-16,0 0-69 0,12 0 69 16,0-8-69-16,-12 8 66 0,0 0-66 0,23-7 67 15,6-5-67-15,-29 12 47 0,0 0-47 0,33-12 48 0,6 0-48 16,-39 12 9-16,0 0-9 0,35-8 9 0,1 1-9 0,-36 7 48 16,0 0-48-16,30-7 49 0,-4 3-49 15,-26 4 49-15,0 0-49 0,21-1 49 0,-7 1-49 0,-14 0 47 16,0 0-47-16,9 0 47 0,-3 0-47 0,-6 0 54 15,0 0-54-15,6 0 55 0,-6 0-55 0,0 0 32 16,0 0-32-16,0 0 33 0,0 0-33 0,0 0 16 16,0 0-16-16,-9 12 17 0,-12 7-17 0,21-19 2 15,0 0-2-15,-23 32 2 0,-1 7-2 0,24-39-1 16,0 0 1-16,-21 40 0 0,7-1 0 0,14-39-39 16,0 0 39-16,-7 40-38 0,11-6 38 0,-4-34-49 0,0 0 49 15,17 24-48-15,13-10 48 0,-4-9-48 16,7-9 48-16,-3-3-47 0,-4-4 47 0,-2-5-14 15,-1-6 14-15,-2 5-13 0,-4 0 13 0,-17 17 4 0,0 0-4 0,19-23 5 16,-5-1-5-16,-14 24 66 0,0 0-66 0,12-22 66 16,1 1-66-16,-13 21 66 15,0 0-66-15,5-22 66 0,-5 5-66 0,0 17 32 16,0 0-32-16,-5-27 32 0,-2-4-32 0,-2 2-2 0,0-2 2 0,1 3-2 16,2-2 2-16,-1 0-40 0,-1 3 40 0,4 1-40 15,2 1 40-15,2 25-60 16,0 0 60-16,0-28-60 0,2-1 60 0,-2 29-40 15,0 0 40-15,4-29-39 0,-1 2 39 0,-3 27-2 0,0 0 2 0,5-31-2 16,-1 3 2-16,-4 28-2 0,0 0 2 0,3-24-1 16,-3 4 1-16,0 20 4 0,0 0-4 0,2-16 5 15,-2 4-5-15,0 12 10 0,0 0-10 0,0-10 10 16,-2 5-10-16,2 5 9 0,0 0-9 0,0-3 10 0,0-1-10 16,0 4 3-16,0 0-3 0,6 4 4 0,-3 2-4 15,-3-6 12-15,0 0-12 0,14 28 13 0,7 11-13 16,-21-39 14-16,0 0-14 0,21 52 15 0,0 11-15 15,-21-63 24-15,0 0-24 0,21 75 25 0,-2 13-25 0,-19-88 7 16,0 0-7-16,15 101 7 0,-1 14-7 0,-14-115-3 16,0 0 3-16,7 96-3 0,-3-7 3 15,-4-89-66-15,0 0 66 0,0 61-66 0,0-26 66 16,0-35-132-16,0 0 132 0,0 22-132 0,2-15 132 0,-2-7-153 16,0 0 153-16,-2-4-152 0,-2-11 152 0,1-2-322 0</inkml:trace>
  <inkml:trace contextRef="#ctx0" brushRef="#br0" timeOffset="112586.105">7130 10563 348 0,'0'0'0'0,"13"9"0"16,6 6 0-16,-19-15 107 0,0 0-107 0,0 0 108 15,-5-7-108-15,5 7 125 0,0 0-125 0,3-5 126 16,6-2-126-16,3 2 96 0,9 0-96 0,7 0 96 16,8-2-96-16,-36 7 58 0,0 0-58 0,51-10 59 15,13-1-59-15,-64 11 42 0,0 0-42 0,63-20 43 16,5-2-43-16,-68 22-43 0,0 0 43 0,68-28-43 15,-4-4 43-15,-64 32-102 0,0 0 102 0,77-40-102 16,12-3 102-16,76-42-603 0</inkml:trace>
  <inkml:trace contextRef="#ctx0" brushRef="#br0" timeOffset="114437.991">9186 10390 819 0,'0'0'0'0,"-5"0"0"0,-7 0 0 0,12 0-24 0,0 0 24 15,0 0-23-15,3 0 23 0,-3 0-92 0,0 0 92 0,0 0-91 16,0-5 91-16,0 5-70 0,0 0 70 0,-12-5-70 16,-2-4 70-16,14 9 0 0,0 0 0 15,-24-13 0-15,-2-1 0 0,-1 2 94 0,0 0-94 0,7 3 95 16,5 4-95-16,-3 0 90 0,1-4-90 0,-4 3 91 16,0 0-91-16,21 6 66 0,0 0-66 0,-30-6 66 15,-11-1-66-15,41 7 41 0,0 0-41 0,-44 5 41 31,-10 7-41-31,54-12-31 0,0 0 31 0,-50 38-31 0,-3 20 31 0,6 12-50 16,0 11 50-16,18-13-50 0,8-4 50 0,21-64-66 0,0 0 66 0,-9 63-65 16,14-3 65-16,-5-60-43 0,0 0 43 0,18 43-42 15,11-12 42-15,-29-31-22 0,0 0 22 0,39 12-22 16,15-16 22-16,-54 4-2 0,0 0 2 16,68-24-2-16,12-19 2 0,-19 2 36 0,-7-5-36 0,-20 12 37 0,-13 5-37 0,-21 29 82 15,0 0-82-15,21-42 83 0,-3-4-83 16,-18 46 95-16,0 0-95 0,12-72 95 0,-3-19-95 0,-6 19 96 15,-6 1-96-15,-3 21 97 0,-1 14-97 16,7 36 69-16,0 0-69 0,-14-45 70 0,-1-1-70 16,15 46 51-16,0 0-51 0,-23-48 51 0,-1 2-51 0,24 46 8 15,0 0-8-15,-26-40 9 0,-4 8-9 0,30 32 2 16,0 0-2-16,-26-22 3 0,2 10-3 16,24 12-3-16,0 0 3 0,-30 8-3 0,-5 20 3 15,35-28-33-15,0 0 33 0,-28 46-33 0,6 17 33 0,22-63-19 0,0 0 19 16,-21 88-18-16,8 21 18 0,13-109-30 0,0 0 30 15,9 94-30-15,16-6 30 0,-25-88-2 0,0 0 2 16,50 60-2-16,27-21 2 0,-77-39-14 16,0 0 14-16,90 17-13 0,24-20 13 0,-114 3-4 0,0 0 4 0,111-22-4 15,7-21 4-15,-118 43-1 0,0 0 1 16,115-48 0-16,0-10 0 0,-115 58-42 0,0 0 42 0,96-48-41 16,-10 3 41-16,-24 14-42 0,-18 9 42 15,-14 8-41-15,-13 11 41 16,-10-2 0-16,-5 5 0 0,-2 0 0 0,3-2 0 0,-3 2 44 15,-3 7-44-15,3-7 44 0,0 0-44 0,0 0 43 0,0 0-43 0,0 0 44 16,0 0-44-16,0 0 38 0,0 0-38 0,-21 15 38 16,-11 13-38-16,32-28 10 15,0 0-10-15,-45 41 11 0,-7 12-11 0,52-53 21 0,0 0-21 16,-49 51 21-16,0 4-21 0,11-12 0 0,5-7 0 0,12-9 0 0,4-6 0 16,4-4-41-16,8-7 41 0,2-1-41 0,3-6 41 15,0 1-48-15,3-4 48 0,6-4-48 0,5-4 48 16,-14 8-32-16,0 0 32 0,24-21-32 0,6-8 32 0,-30 29-17 15,0 0 17-15,29-36-16 0,10-8 16 0,-39 44-12 16,0 0 12-16,29-43-12 0,1 0 12 0,-30 43 0 16,0 0 0-16,21-36 0 0,-7 5 0 0,-14 31 15 15,0 0-15-15,12-22 16 0,-3 5-16 16,-9 17 18-16,0 0-18 0,5-12 19 0,-2 5-19 16,-3 7 4-16,0 0-4 0,6 14 5 0,1 13-5 0,-7-27-1 15,0 0 1-15,12 34-1 0,0 7 1 0,-12-41-53 0,0 0 53 16,19 33-52-16,6-2 52 0,-25-31-57 15,0 0 57-15,26 15-56 0,8-10 56 16,-34-5-17-16,0 0 17 0,39-13-16 0,6-17 16 0,-45 30-4 0,0 0 4 0,44-39-4 16,4-12 4-16,-9 6-4 0,-1-3 4 0,-12 5-3 15,-5 0 3-15,-21 43 0 16,0 0 0-16,18-46 0 0,-10-2 0 0,-3 2 9 16,-3 3-9-16,-2 11 10 0,-2 4-10 0,2 28 26 0,0 0-26 0,-5-31 26 15,0 2-26-15,5 29 43 0,0 0-43 0,-7-25 43 16,2 7-43-16,5 18 39 0,0 0-39 0,-5-17 39 15,1 7-39-15,4 10 45 0,0 0-45 0,-7-9 46 16,5 3-46-16,2 6 47 0,0 0-47 0,-3-4 47 16,-1 2-47-16,4 2 12 0,0 0-12 0,0 12 12 15,0 12-12-15,0-24 1 0,0 0-1 0,4 47 1 16,-1 19-1-16,-3-66-5 0,0 0 5 16,4 102-4-16,1 26 4 0,-5-128-46 0,0 0 46 0,4 125-46 15,-3 9 46-15,-1-134-44 0,0 0 44 0,4 96-44 16,-1-21 44-16,-3-75-28 0,0 0 28 0,6 57-28 0,-3-21 28 15,-3-36-41-15,0 0 41 0,5 24-40 16,-1-19 40-16,-4-5-78 0,0 0 78 0,1 7-78 0,3-7 78 16,-4 0-82-16,0 0 82 0,3-12-81 0,-3-9 81 0,0 21-19 15,0 0 19-15,0-26-18 0,-7-8 18 0,7 34 6 16,0 0-6-16,-1-29 6 0,-3-2-6 16,4 31 72-16,0 0-72 0,0-26 72 0,0 4-72 0,0 22 74 15,0 0-74-15,5-22 74 0,6 1-74 0,-11 21 68 0,0 0-68 16,14-20 68-16,7-6-68 0,0 5 39 0,0 1-39 15,-4 4 39-15,4 4-39 16,0 0 19-16,-4 2-19 16,4 2 20-16,-3-1-20 0,-18 9 11 0,0 0-11 0,17-5 11 15,-3 1-11-15,-14 4 10 0,0 0-10 0,16-1 10 0,-4-1-10 0,-12 2 15 0,0 0-15 0,9 0 15 16,-4 0-15-16,-5 0 1 0,0 0-1 0,7 0 1 16,-6 2-1-16,-1-2-10 0,0 0 10 15,4 10-9-15,-8 4 9 0,4-14-47 16,0 0 47-16,-8 31-46 0,-6 15 46 0,14-46-39 0,0 0 39 0,-16 44-39 15,-1 6 39-15,3-9-26 0,2-3 26 0,3-14-26 16,2-5 26-16,2-4-28 0,5-5 28 16,0 1-28-16,0-10 28 0,3 5-8 0,2-1 8 0,1-2-7 15,4-3 7-15,-10 0-11 0,0 0 11 0,17-3-10 16,4-8 10-16,-21 11 0 0,0 0 0 0,20-13 0 16,4-6 0-16,-24 19 35 0,0 0-35 0,24-21 35 15,-5-6-35-15,-19 27 53 0,0 0-53 0,16-28 53 0,-2-6-53 16,-14 34 71-16,0 0-71 0,12-32 71 0,0-1-71 0,-12 33 43 15,0 0-43-15,7-31 44 0,2 4-44 0,-9 27 44 16,0 0-44-16,5-24 44 16,1 8-44-16,-6 16 41 0,0 0-41 0,3-10 41 0,1 5-41 15,-4 5 9-15,0 0-9 0,1-5 10 0,3 5-10 0,-4 0-2 16,0 0 2-16,3 17-1 0,-1 14 1 16,-2-31-11-16,0 0 11 0,4 32-11 0,1 8 11 0,2-6-28 15,-2 2 28-15,-2-15-28 0,1-6 28 16,-2-1-13-16,1-4 13 0,1 0-12 0,-4-5 12 15,3 2-2-15,6-2 2 0,-7-1-1 0,1-1 1 0,2-1-5 16,2 0 5-16,2-2-5 0,0-2 5 0,-1 0 0 0,-1-1 0 16,0-2 0-16,0 1 0 0,-7 4 37 0,0 0-37 15,9-12 38-15,-2-3-38 0,-7 15 47 16,0 0-47-16,10-21 48 0,3-3-48 0,-13 24 12 0,0 0-12 0,12-22 12 16,-3-2-12-16,-9 24 3 0,0 0-3 0,12-20 4 15,-4 2-4-15,-8 18-52 16,0 0 52-16,18-15-51 0,3 3 51 0,-21 12-103 15,0 0 103-15,26-14-103 0,3-1 103 0,27-18-941 0</inkml:trace>
  <inkml:trace contextRef="#ctx0" brushRef="#br0" timeOffset="114645.506">11599 10781 483 0,'0'0'0'0,"2"-24"0"0,1-16 0 0,-3 40-114 16,0 0 114-16,5-61-189 0,-10 122 189 0</inkml:trace>
  <inkml:trace contextRef="#ctx0" brushRef="#br0" timeOffset="114778.601">11317 10149 91 0,'15'27'0'0,"1"0"-9"0</inkml:trace>
  <inkml:trace contextRef="#ctx0" brushRef="#br0" timeOffset="115759.746">12872 10150 1099 0,'0'0'0'0,"18"-17"0"15,15-12 0-15,-33 29 142 0,0 0-142 0,35-46 143 0,1-11-143 16,-4 8 97-16,-6 1-97 0,-2 1 97 0,-6 5-97 0,-6 4 39 16,0 2-39-16,-7 5 39 0,1 0-39 0,-6 31 3 15,0 0-3-15,1-36 3 0,-2 0-3 16,1 36 41-16,0 0-41 0,-2-34 42 16,-7-2-42-16,9 36 0 0,0 0 0 0,-10-38 0 0,-1 1 0 15,-1 7-1-15,0 5 1 0,3 6-1 0,0 2 1 0,1 3-24 16,-5 2 24-16,5 4-23 0,-1-3 23 0,0 6-8 15,1-3 8-15,-1 4-8 0,5 4 8 0,4 0-36 16,0 0 36-16,-5 0-36 0,2 0 36 0,3 0-35 16,0 0 35-16,-14 21-35 0,-5 16 35 0,19-37-32 0,0 0 32 15,-18 57-32-15,-4 17 32 0,22-74-33 0,0 0 33 16,-25 106-33-16,-1 29 33 0,26-135-32 0,0 0 32 16,-17 125-32-16,4 0 32 0,13-125-22 15,0 0 22-15,-8 105-22 0,8-13 22 0,0-92-11 0,0 0 11 0,1 72-10 16,8-17 10-16,-9-55 0 0,0 0 0 0,9 43 0 15,0-19 0-15,-9-24 3 0,0 0-3 16,10 22 3-16,2-8-3 0,-12-14 0 0,0 0 0 0,14 12 0 16,2-5 0-16,-16-7-5 0,0 0 5 0,19 1-5 15,5-2 5-15,-24 1-15 0,0 0 15 0,27-7-14 16,2-5 14-16,-29 12-10 0,0 0 10 0,37-17-9 16,6-7 9-16,-43 24-4 0,0 0 4 15,51-26-4-15,8-1 4 0,-7 3-7 0,4 3 7 0,-7 6-7 0,-6 3 7 16,-1 1-3-16,-2 6 3 0,-1-2-3 0,-3 6 3 15,-36 1 0-15,0 0 0 0,51 1 0 0,4 6 0 16,-4-2 0-16,5 2 0 0,-9 0 0 16,0 2 0-16,-5-4-40 0,-6 0 40 0,1 0-39 0,-1-5 39 0,-36 0-103 15,0 0 103-15,42-5-103 0,5-2 103 0,44-7-600 16</inkml:trace>
  <inkml:trace contextRef="#ctx0" brushRef="#br0" timeOffset="115939.668">13972 9861 516 0,'0'0'0'0,"8"-5"0"0,1-4 0 0,-9 9-99 0,0 0 99 0,5-5-98 16,2 3 98-16,2-8-155 0</inkml:trace>
  <inkml:trace contextRef="#ctx0" brushRef="#br0" timeOffset="116317.602">12683 10899 998 0,'0'0'0'0,"3"-9"0"0,2-1 0 0,-5 10 87 16,0 0-87-16,9-8 87 0,7-4-87 0,-16 12 46 15,0 0-46-15,22-11 47 0,11 3-47 0,-33 8 8 16,0 0-8-16,42-2 9 0,5 4-9 0,-47-2 2 0,0 0-2 16,47 13 2-16,7 11-2 0,-7 0 3 0,-8 5-3 15,-1-3 3-15,-5 0-3 0,-33-26 12 0,0 0-12 0,28 27 12 16,0 2-12-16,-28-29 8 0,0 0-8 16,26 30 9-16,-2-3-9 0,-24-27 0 0,0 0 0 0,18 22 0 15,-1-1 0 1,-17-21-40-16,0 0 40 0,12 12-40 0,-3-4 40 0,-9-8-66 0,0 0 66 0,5-12-65 15,2-17 65-15,7-12-766 0</inkml:trace>
  <inkml:trace contextRef="#ctx0" brushRef="#br0" timeOffset="116578.597">13263 10731 1345 0,'0'0'0'0,"0"10"0"0,-4 4 0 16,4-14 135-16,0 0-135 0,-17 29 136 0,-9 12-136 16,-4 0 73-16,0 4-73 0,-3-2 74 0,0 3-74 15,33-46 0-15,0 0 0 0,-52 74 0 0,-16 20 0 0,68-94-48 16,0 0 48-16,-66 84-47 0,1 0 47 16,18-26-88-16,6-13 88 0,20-18-88 15,15-22 88-15,1 5-130 0,2-10 130 0,3 4-130 0,-4-4 130 16,4 0-160-16,0 0 160 0,4-12-159 0,4-7 159 15,-8 19-142-15,0 0 142 0,18-39-142 0,10-13 142 0,19-37-377 16</inkml:trace>
  <inkml:trace contextRef="#ctx0" brushRef="#br0" timeOffset="116809.657">13055 11116 785 0,'0'0'0'0,"14"2"0"0,14 3 0 0,-28-5 98 0,0 0-98 0,35 2 98 16,7 3-98-16,-42-5 77 0,0 0-77 0,50 5 78 16,3-1-78-16,-6-1 44 0,-2 1-44 0,-10-3 45 15,-2 3-45-15,-3-4 1 0,-4 0-1 0,0 0 2 16,2 0-2-16,-28 0 2 0,0 0-2 0,31-7 3 16,6 2-3-16,-37 5 1 0,0 0-1 0,40-11 2 15,5 1-2-15,-45 10-56 0,0 0 56 16,38-13-56-16,1-3 56 0,-39 16-176 0,0 0 176 0,26-24-175 15,-7-5 175-15,28-24-476 0</inkml:trace>
  <inkml:trace contextRef="#ctx0" brushRef="#br0" timeOffset="117148.983">13416 10911 718 0,'0'0'0'0,"12"0"0"0,6 0 0 0,-18 0 79 16,0 0-79-16,8 3 80 0,5 2-80 0,-13-5 30 16,0 0-30-16,17 12 30 0,4 7-30 0,2-3 1 15,4-3-1-15,-4 1 1 0,3-2-1 0,-26-12-10 16,0 0 10-16,33 12-9 0,4-3 9 0,-37-9-14 0,0 0 14 16,36 8-13-16,1-1 13 0,-37-7-2 0,0 0 2 0,30 5-1 15,-4-1 1-15,-5 3 15 0,-4-1-15 16,-1 3 15-16,-8-4-15 0,1 5 41 0,-5 2-41 15,4 5 42-15,-2 2-42 0,-6-19 14 0,0 0-14 16,3 35 15-16,-3 9-15 16,0-44 0-16,0 0 0 0,-7 50 1 0,-3 10-1 0,10-60-5 0,0 0 5 0,-16 55-4 15,-1 5 4-15,17-60-51 0,0 0 51 0,-18 46-51 16,6-8 51-16,12-38-113 16,0 0 113-16,-12 29-112 0,3-9 112 0,-8 26-435 0</inkml:trace>
  <inkml:trace contextRef="#ctx0" brushRef="#br0" timeOffset="117701.888">14365 10781 606 0,'0'0'0'0,"0"17"0"15,-1 17 0-15,1-34 106 0,0 0-106 0,-2 33 107 0,2 4-107 0,-7-1 65 16,2 0-65-16,1-12 66 0,4-10-66 15,-1 7 52-15,-3-1-52 0,-5 14 52 0,1 11-52 0,8-45 15 16,0 0-15-16,-9 48 15 0,-3 3-15 0,12-51 19 16,0 0-19-16,-9 41 20 0,0-5-20 0,9-36 24 15,0 0-24-15,-3 28 25 0,-1-9-25 0,4-19 48 16,0 0-48-16,11 12 49 0,8-7-49 0,-19-5 25 0,0 0-25 16,26-9 26-16,7-13-26 0,-33 22 1 15,0 0-1-15,37-27 2 0,6-6-2 16,-43 33 0-16,0 0 0 0,37-34 0 0,3 1 0 0,-40 33 0 0,0 0 0 0,37-31 0 15,-1 0 0-15,-36 31 0 0,0 0 0 0,37-27 0 16,-4 1 0-16,-2 6 1 16,-1 3-1-16,-4 1 2 15,-2 4-2-15,-24 12 0 0,0 0 0 0,30-15 0 0,0 1 0 0,-30 14 10 0,0 0-10 0,31-19 11 16,6 2-11-16,-37 17 24 0,0 0-24 0,33-14 25 16,5 1-25-16,-38 13 12 0,0 0-12 0,31-7 13 15,2 3-13-15,-33 4 2 0,0 0-2 0,23 2 2 16,-2 3-2-16,-21-5 5 0,0 0-5 0,16 12 6 15,-8 7-6-15,-8-19 20 0,0 0-20 0,4 21 20 16,-4 6-20-16,0-27 43 0,0 0-43 0,-12 29 44 16,-9 9-44-16,-2-9 38 0,-1-2-38 0,8-8 38 15,7-8-38-15,9-11 0 0,0 0 0 0,-29 15 0 16,-11 2 0-16,40-17-52 0,0 0 52 0,-47 7-51 0,-7-5 51 0,54-2-62 16,0 0 62-16,-56-9-62 0,-3-11 62 15,59 20-109-15,0 0 109 0,-56-28-109 0,2-6 109 16,54 34-193-16,0 0 193 0,-56-51-193 15,0-16 193-15,56 67-174 0,0 0 174 0,-50-64-174 0,-4-2 174 0,-49-65-242 16</inkml:trace>
  <inkml:trace contextRef="#ctx0" brushRef="#br0" timeOffset="117996.415">14226 10698 975 0,'0'0'0'0,"0"0"0"16,4-6 0-16,-4 6 68 0,0 0-68 0,14 0 68 16,8 1-68-16,1 8-7 0,3-2 7 0,4 3-6 15,-3 4 6-15,-27-14-2 0,0 0 2 0,34 22-1 16,2 9 1-16,-36-31-7 0,0 0 7 0,44 43-6 15,6 8 6-15,-50-51-2 0,0 0 2 0,51 55-2 0,1 5 2 16,-52-60-55-16,0 0 55 0,63 70-55 16,5 7 55-16,-68-77-38 0,0 0 38 0,64 50-38 15,4-18 38-15,66 52-600 0</inkml:trace>
  <inkml:trace contextRef="#ctx0" brushRef="#br0" timeOffset="118950.88">13913 11206 326 0,'0'0'0'0,"8"-4"0"0,4-4 0 15,-12 8 93-15,0 0-93 0,6-4 94 0,1-1-94 16,-7 5 110-16,0 0-110 0,1-2 111 0,-1 1-111 15,0 1 74-15,0 0-74 0,0 0 75 0,0 0-75 0,0 0 58 16,0 0-58-16,0 0 58 0,0 3-58 0,0-3 35 16,0 0-35-16,7 2 35 0,2 1-35 15,1-3 15-15,4 4-15 0,2-1 16 0,3-1-16 0,-19-2 12 16,0 0-12-16,21 3 12 0,5-3-12 0,-26 0 4 16,0 0-4-16,21 2 4 0,-3 0-4 0,-18-2-5 0,0 0 5 15,15 1-5-15,-1 1 5 0,-14-2-85 16,0 0 85-16,12 2-85 0,-6-2 85 0,-6 0-126 15,0 0 126-15,5-2-125 0,-3 0 125 0,5-1-435 0</inkml:trace>
  <inkml:trace contextRef="#ctx0" brushRef="#br0" timeOffset="119192.283">14078 11057 191 0,'0'0'0'0,"3"3"0"16,6 9 0-16,-9-10 107 0,0-4-107 0,0 2 108 16,0 0-108-16,0 0 118 0,-7-3-118 0,7 3 118 15,0-7-118-15,0 7 109 0,-2-5-109 0,2 5 110 16,0 0-110-16,0 0 52 0,0 3-52 0,-3 2 52 16,3 2-52-16,0-7-5 0,0 0 5 0,-9 33-5 0,-5 14 5 15,14-47-198-15,0 0 198 0,-14 55-198 0,-1 10 198 0,-15 55-310 31</inkml:trace>
  <inkml:trace contextRef="#ctx0" brushRef="#br0" timeOffset="119856.358">15564 9297 975 0,'0'0'0'0,"0"4"0"0,-2 4 0 0,2-8 57 0,0 0-57 15,-3 4 57-15,-2-4-57 0,5 0 8 0,0 0-8 16,-4 0 9-16,-1 0-9 0,5 0-2 0,0 0 2 0,-7 13-1 16,-5 15 1-16,12-28-50 0,0 0 50 0,-11 46-49 15,4 17 49-15,7-63-20 0,0 0 20 0,-8 86-19 16,-1 17 19-16,9-103 0 0,0 0 0 0,-7 140 0 16,0 38 0-16,7-178 36 0,0 0-36 0,-4 163 36 15,1 5-36-15,3-168 30 0,0 0-30 0,-4 142 30 16,3-15-30-16,1-127 4 0,0 0-4 15,-2 108 5-15,2-19-5 0,0-89-71 0,0 0 71 0,0 62-71 16,0-26 71-16,0-36-151 0,0 0 151 0,-2 15-150 16,-3-20 150-16,-2 17-400 0</inkml:trace>
  <inkml:trace contextRef="#ctx0" brushRef="#br0" timeOffset="120256.421">15186 9938 628 0,'0'0'0'0,"5"8"0"0,4 6 0 0,-9-14 81 16,0 0-81-16,19 10 82 0,11 1-82 0,-30-11 60 15,0 0-60-15,40 7 61 0,10-2-61 0,-50-5 37 16,0 0-37-16,60-2 38 0,11-3-38 0,-71 5 17 16,0 0-17-16,63-10 17 0,1-4-17 0,-64 14 74 15,0 0-74-15,54-14 75 0,-5 0-75 0,-49 14 78 16,0 0-78-16,37-13 78 0,-10 4-78 0,-27 9 68 0,0 0-68 15,21-5 68-15,-9-4-68 16,-12 9 84-16,0 0-84 0,9-3 85 0,-2 3-85 0,-7 0 27 0,0 0-27 16,2-3 27-16,-2 3-27 0,0 0 7 0,0 0-7 15,0 0 8-15,0 0-8 0,0 0 5 16,0 0-5-16,0 0 6 0,-5 5-6 0,5-5-1 16,0 0 1-16,-9 10 0 0,0 7 0 0,9-17-4 0,0 0 4 0,-14 19-3 15,0 5 3-15,0 0-1 0,1 2 1 0,0-2 0 16,1-4 0-16,12-20-3 0,0 0 3 0,-17 40-3 15,-4 9 3-15,21-49-11 0,0 0 11 0,-18 60-10 16,4 4 10-16,14-64-50 0,0 0 50 0,-7 58-50 16,2-5 50-16,5-53-151 0,0 0 151 0,9 43-150 15,3-7 150-15,-12-36-221 0,0 0 221 0,28 19-221 16,10-13 221-16,29 22-509 0</inkml:trace>
  <inkml:trace contextRef="#ctx0" brushRef="#br0" timeOffset="120519.065">15759 10027 1065 0,'0'0'0'0,"5"3"0"0,6 4 0 0,-11-7 173 16,0 0-173-16,5 0 173 0,0 0-173 0,-5 0 79 15,0 0-79-15,12 0 79 0,6 4-79 0,-18-4 49 16,0 0-49-16,30 8 49 0,8 4-49 0,-38-12 0 15,0 0 0-15,45 19 0 0,6 0 0 0,-10 3 0 0,0 2 0 16,-7-2 1-16,-4 1-1 0,-6-1 0 0,-3 0 0 16,-7-3 0-16,2-4 0 0,-16-15-41 0,0 0 41 15,12 21-40-15,6 1 40 0,-18-22-121 0,0 0 121 0,12 21-121 16,0-4 121-16,-12-17-176 0,0 0 176 0,21 9-175 16,3-9 175-16,21 10-642 0</inkml:trace>
  <inkml:trace contextRef="#ctx0" brushRef="#br0" timeOffset="120781.666">16318 9895 606 0,'0'0'0'0,"4"17"0"16,3 11 0-16,-7-28 112 0,0 0-112 0,-2 6 113 0,-10-9-113 15,12 3 100-15,0 0-100 0,-5 0 100 16,-6-5-100-16,11 5 88 0,0 0-88 0,-14 14 88 15,-3 10-88-15,-1 3 23 0,-2 7-23 0,6-13 24 0,5-2-24 0,9-19 8 16,0 0-8-16,-25 36 8 0,-8 13-8 0,33-49 10 16,0 0-10-16,-34 55 10 0,-5 5-10 0,39-60 0 15,0 0 0-15,-29 51 0 0,-1-8 0 0,30-43-76 16,0 0 76-16,-21 36-76 0,4-12 76 0,17-24-140 16,0 0 140-16,-7 4-140 0,10-20 140 0,-6 4-549 15</inkml:trace>
  <inkml:trace contextRef="#ctx0" brushRef="#br0" timeOffset="121053.235">16418 9672 931 0,'0'0'0'0,"7"4"0"15,5 3 0-15,-12-7 152 0,0 0-152 16,22 12 153-16,12 8-153 0,-5 2 91 0,1 2-91 0,-4 0 91 15,0 4-91-15,-26-28 31 0,0 0-31 0,26 36 31 16,2 10-31-16,-28-46 0 0,0 0 0 0,21 48 0 16,-11 7 0-16,1-11 2 0,-6-1-2 0,-1-9 3 15,-4-13-3-15,0-21-1 0,0 0 1 0,-9 43 0 16,-9 8 0-16,18-51-8 0,0 0 8 0,-22 48-8 16,-8 2 8-16,30-50-67 0,0 0 67 0,-28 41-67 15,-1-3 67-15,29-38-71 0,0 0 71 0,-30 20-70 16,-6-9 70-16,-31 21-818 0</inkml:trace>
  <inkml:trace contextRef="#ctx0" brushRef="#br0" timeOffset="121348.09">17146 9970 1043 0,'0'0'0'16,"-9"-5"0"-16,-3-2 0 0,12 7 69 0,0 0-69 16,0 0 70-16,7 9-70 0,-7-9-1 0,0 0 1 0,14 10-1 15,7 2 1-15,-21-12-17 16,0 0 17-16,29 9-16 0,11-2 16 0,-40-7-31 0,0 0 31 16,46 5-31-16,4-9 31 0,-50 4 1 0,0 0-1 0,49-3 1 15,0-6-1-15,-49 9 15 0,0 0-15 0,40-6 15 16,-7-3-15-16,-33 9 10 0,0 0-10 15,26-5 10-15,-8 1-10 0,-18 4-99 0,0 0 99 0,15-5-99 16,-8 2 99-16,-7 3-134 0,0 0 134 0,0 0-134 16,-10-4 134-16,-1 1-410 0</inkml:trace>
  <inkml:trace contextRef="#ctx0" brushRef="#br0" timeOffset="121547.828">17170 10363 1099 0,'0'0'0'0,"14"13"0"0,11 10 0 0,-25-23 148 15,0 0-148-15,34 24 148 16,6 0-148-16,-40-24 30 0,0 0-30 0,46 17 30 0,6-3-30 16,-52-14-226-16,0 0 226 0,49 8-225 0,0-8 225 0,-49 0-233 15,0 0 233-15,50-8-233 0,4-15 233 0,47-8-286 16</inkml:trace>
  <inkml:trace contextRef="#ctx0" brushRef="#br0" timeOffset="122030.684">18696 9801 1267 0,'0'0'0'0,"-5"-4"0"16,-2 1 0-16,7 3 183 0,0 0-183 0,-7-5 183 15,4-5-183-15,3 10 52 0,0 0-52 0,-19-12 52 16,-4-4-52-16,-1 6 5 0,-4 0-5 0,10 3 5 16,8 2-5-16,-4 1-10 0,2 2 10 0,-2 2-9 15,-2 2 9-15,16-2-18 0,0 0 18 0,-26 7-18 16,-12 2 18-16,38-9-10 0,0 0 10 0,-42 15-9 0,-5 0 9 15,8 4-1-15,1 4 1 0,12-11-1 0,10-7 1 16,16-5-3-16,0 0 3 0,-29 36-3 16,-6 17 3-16,5-4-6 0,1 6 6 15,9-15-5-15,10-11 5 0,-2 5-22 0,5-3 22 0,5 5-22 0,2 0 22 0,0-36-43 16,0 0 43-16,21 31-43 0,9-4 43 0,-30-27-22 16,0 0 22-16,55 14-22 0,22-13 22 0,12-9-20 15,8-11 20-15,-11 0-20 16,-6-1 20-16,-80 20 0 0,0 0 0 0,80-28 0 0,0-4 0 0,-80 32 59 15,0 0-59-15,65-31 60 0,-11-3-60 0,-54 34 70 16,0 0-70-16,34-21 70 0,-21 2-70 0,-13 19 44 16,0 0-44-16,8-20 44 0,-8-4-44 15,0 24 4-15,0 0-4 0,-12-35 5 0,-17-9-5 0,29 44-31 16,0 0 31-16,-46-38-31 0,-13 2 31 0,-7 5-200 0,-11 7 200 0,11 7-199 16,5 5 199-16,-66-17-892 0</inkml:trace>
  <inkml:trace contextRef="#ctx0" brushRef="#br0" timeOffset="122228.964">19477 10308 1625 0,'0'0'0'0,"-12"-12"0"15,-8-10 0-15,20 22-193 0,0 0 193 0,-10-31-193 0,3-9 193 16,7 40-45-16,0 0 45 0,-16-70-776 0,32 140 776 0</inkml:trace>
  <inkml:trace contextRef="#ctx0" brushRef="#br0" timeOffset="124798.906">23240 13974 91 0,'0'0'0'0,"19"-2"0"0,12-1 0 15,-31 3 26-15,0 0-26 0,0 0 26 16,-12 0-26-16,12 0 49 0,0 0-49 0,-12 2 49 0,-2-1-49 0,14-1 46 16,0 0-46-16,-10 2 47 0,3 0-47 0,7-2 48 15,0 0-48-15,-7 0 49 0,3 0-49 0,4 0 42 16,0 0-42-16,-3 0 43 0,1 0-43 0,2 0 28 16,0 0-28-16,0 0 28 0,-4 1-28 0,4-1 34 0,0 0-34 15,0 0 35-15,-3 2-35 0,3-2 7 0,0 0-7 0,0 0 7 16,-2 2-7-16,2-2 41 0,0 0-41 0,0 0 42 15,-5 2-42-15,5-2 19 0,0 0-19 16,0 0 20-16,-4 1-20 0,4-1 29 0,0 0-29 0,0 0 29 16,-5 4-29-16,5-4 32 0,0 0-32 0,-3 1 32 15,-1 1-32-15,4-2 12 0,0 0-12 0,-3 2 12 16,-1 1-12-16,4-3 6 0,0 0-6 0,-7 5 6 16,-1 2-6-16,8-7 15 0,0 0-15 0,-7 5 16 15,0 1-16-15,7-6 14 0,0 0-14 0,-7 5 15 16,-2 0-15-16,9-5 24 0,0 0-24 0,-7 7 25 15,0-6-25-15,7-1 21 0,0 0-21 0,-5 4 21 16,1-1-21-16,4-3 34 0,0 0-34 0,-1 4 35 16,-5-4-35-16,6 0 12 0,0 0-12 0,0 0 12 15,-3 0-12-15,3 0 30 0,0 0-30 0,0 0 30 0,-2 3-30 16,2-3 28-16,0 0-28 0,0 0 28 16,0 0-28-16,0 0 32 0,0 0-32 0,0 0 33 0,0 4-33 15,0-4 31-15,0 0-31 0,4 1 31 0,3 3-31 0,-7-4 22 16,0 0-22-16,15 3 23 0,10-1-23 0,-25-2 18 15,0 0-18-15,33 0 18 0,7 0-18 16,-40 0 40-16,0 0-40 0,40-2 41 16,3-1-41-16,-43 3 20 0,0 0-20 0,49-4 20 0,7-1-20 0,-56 5 20 15,0 0-20-15,68-7 20 0,10-1-20 0,-78 8 34 16,0 0-34-16,108-12 35 0,21-4-35 0,-129 16 5 16,0 0-5-16,126-17 5 0,4 2-5 15,-130 15 36-15,0 0-36 0,121-12 36 0,-10 3-36 0,-111 9 5 0,0 0-5 16,108-5 5-16,-7 2-5 0,-101 3 17 15,0 0-17-15,96-2 17 0,-7 2-17 0,-89 0 24 0,0 0-24 0,82-4 25 16,-6 1-25-16,-76 3 3 16,0 0-3-16,66-7 3 0,-6-3-3 0,-60 10-35 0,0 0 35 15,50-10-35-15,-8-4 35 0,-42 14-87 0,0 0 87 0,28-7-87 16,-12 0 87-16,-16 7-124 0,0 0 124 0,12-3-124 16,-5-1 124-16,-7 4-165 0,0 0 165 0,3-5-165 15,-1 0 165-15,-2 5-137 0,0 0 137 16,-14-7-137-16,-12 0 137 0,-14-6-520 0</inkml:trace>
  <inkml:trace contextRef="#ctx0" brushRef="#br0" timeOffset="125271.971">24505 13577 886 0,'0'0'0'0,"3"-2"0"0,7-2 0 0,-10 4 41 16,0 0-41-16,6-3 42 0,-1 1-42 0,-5 2 30 16,0 0-30-16,14 5 30 0,2-1-30 0,-16-4 0 15,0 0 0-15,29 7 1 0,10 1-1 0,-39-8-5 16,0 0 5-16,43 11-4 0,4 2 4 0,2 3 3 15,1-1-3-15,-1 2 3 0,-2 2-3 0,-47-19 32 0,0 0-32 16,59 21 32-16,6-1-32 0,-8-3 52 0,-3 0-52 16,-14-5 53-16,-10-1-53 15,0-1 65-15,-4-3-65 0,-2 3 65 0,-1 0-65 0,-2 1 41 0,-4-3-41 0,-5-1 41 16,-3-2-41-16,2 2 32 0,-1-2-32 0,-5 2 32 16,-1-2-32-16,-4-5-2 0,0 0 2 0,3 10-1 15,1 2 1-15,-4-12-22 0,0 0 22 0,-2 23-22 16,-2 8 22-16,4-31-45 0,0 0 45 0,-10 34-44 15,-7 4 44-15,-1-2-25 0,1-1 25 0,5-9-24 16,1-9 24-16,-1 6-12 0,1-3 12 0,-11 11-12 16,-4 7 12-16,26-38-6 0,0 0 6 0,-28 39-5 15,-4 4 5-15,32-43-44 0,0 0 44 16,-24 34-43-16,3-3 43 0,21-31-103 0,0 0 103 0,-16 22-102 0,4-6 102 16,-16 21-635-16</inkml:trace>
  <inkml:trace contextRef="#ctx0" brushRef="#br0" timeOffset="125959.261">25884 14500 707 0,'0'0'0'0,"2"-3"0"0,3-3 0 0,-5 6 128 16,0 0-128-16,4-3 129 0,-2 1-129 0,-2 2 103 15,0 0-103-15,0 0 103 0,3-1-103 0,-3 1 80 16,0 0-80-16,0 0 80 0,0 0-80 0,0 0 47 16,0 0-47-16,0 0 47 0,0 0-47 0,0 0 48 15,0 0-48-15,0 0 49 0,0 0-49 0,0 0 64 0,0 0-64 16,0 0 65-16,0 0-65 0,0 0 56 0,0 0-56 15,0 0 57-15,0 0-57 0,0 0 63 0,0 0-63 16,0 0 63-16,0 0-63 0,0 0 35 0,0 0-35 16,9 1 36-16,5 4-36 0,7 4 35 0,5 3-35 0,2-4 36 15,3 4-36-15,0 2 14 16,1 2-14-16,1 1 15 0,0 3-15 16,2 3 12-16,0 2-12 0,-1 3 12 0,3-1-12 0,-37-27 1 15,0 0-1-15,40 34 1 0,4 6-1 0,-44-40-4 0,0 0 4 0,38 34-3 16,0 4 3-16,-38-38-135 0,0 0 135 0,30 29-135 15,-8-3 135-15,-22-26-197 16,0 0 197-16,14 6-197 0,-8-12 197 0,13 6-952 0</inkml:trace>
  <inkml:trace contextRef="#ctx0" brushRef="#br0" timeOffset="126161.794">26560 14281 1535 0,'0'0'0'0,"-5"-12"0"0,-2-11 0 15,7 23 167-15,0 0-167 0,-12 23 168 0,-6 23-168 0,18-46 78 16,0 0-78-16,-34 58 79 0,-13 14-79 16,47-72-126-16,0 0 126 0,-84 117-126 0,-29 32 126 0,113-149-158 15,0 0 158-15,-115 137-158 16,-7 3 158-16,-119 134-995 0</inkml:trace>
  <inkml:trace contextRef="#ctx0" brushRef="#br0" timeOffset="168250.433">19076 8149 807 0,'0'0'0'0</inkml:trace>
  <inkml:trace contextRef="#ctx0" brushRef="#br0" timeOffset="170372.808">19290 8506 124 0,'0'0'0'0,"-8"-7"0"0,-4-5 0 0,12 12 23 16,0 0-23-16,6 3 24 0,7 9-24 0,-13-12 34 16,0 0-34-16,17 7 34 15,4 2-34-15,-21-9 38 0,0 0-38 0,19 8 38 0,0-1-38 0,-19-7 33 16,0 0-33-16,21 5 33 0,5-1-33 0,-26-4 14 15,0 0-14-15,23 3 15 0,1-3-15 0,-24 0 21 16,0 0-21-16,27 0 21 0,-1 0-21 0,-26 0 14 16,0 0-14-16,28 0 15 0,1 0-15 0,-29 0 26 15,0 0-26-15,32 0 26 0,-1 2-26 0,-31-2 37 0,0 0-37 16,31 0 37-16,2 0-37 0,-33 0 21 16,0 0-21-16,32 0 21 0,1 0-21 0,-33 0 29 15,0 0-29-15,29 2 29 0,1-1-29 0,-30-1 13 0,0 0-13 0,31 0 13 16,2 0-13-16,-33 0 11 0,0 0-11 0,35 0 11 15,5 0-11-15,-40 0 17 0,0 0-17 16,40 0 17-16,6 0-17 0,-46 0 33 0,0 0-33 0,47 0 33 16,3-1-33-16,-50 1 26 0,0 0-26 0,47-4 26 15,4 1-26-15,-51 3 25 0,0 0-25 0,50-11 26 16,-1 1-26-16,-49 10-15 0,0 0 15 16,58-7-15-16,-3-1 15 0,-2-1-55 0,-5 4 55 0,-4 3-55 15,-6-1 55-15,-1-2-53 0,-2 3 53 0,0-3-52 16,-1 0 52-16,-34 5-26 0,0 0 26 0,49-7-25 15,7-2 25-15,-56 9-12 16,0 0 12-16,59-3-12 0,6-1 12 0,-8 4-28 0,-1 0 28 16,-7 0-28-16,-6 0 28 0,-43 0-5 0,0 0 5 0,54 0-5 15,4 4 5-15,-58-4-10 0,0 0 10 0,73 8-9 0,11 8 9 16,-84-16-25-16,0 0 25 0,69 15-24 0,-6 2 24 16,-63-17-2-16,0 0 2 0,47 18-2 0,-14-1 2 15,-33-17-1-15,0 0 1 0,35 15 0 0,-5 0 0 0,-30-15-2 16,0 0 2-16,26 14-2 0,-2 0 2 0,-24-14 0 15,0 0 0-15,21 15 0 0,-4 2 0 0,-17-17-4 16,0 0 4-16,18 12-4 0,-3 0 4 0,-15-12-1 16,0 0 1-16,13 9 0 0,-5-4 0 0,-8-5 0 15,0 0 0-15,9 5 0 0,0-1 0 0,-9-4 6 0,0 0-6 16,8 3 7-16,1-1-7 0,-9-2 15 16,0 0-15-16,9 0 16 0,3-4-16 0,-12 4 15 15,0 0-15-15,16-8 16 0,3-4-16 0,-19 12 4 0,0 0-4 0,21-12 5 16,3-7-5-16,-24 19 3 15,0 0-3-15,26-17 3 0,-1-2-3 0,-25 19 2 16,0 0-2-16,28-19 2 0,0-1-2 0,-28 20 0 0,0 0 0 0,29-19 0 16,4 2 0-16,-33 17 0 0,0 0 0 0,35-16 0 15,2 4 0-15,-37 12-2 0,0 0 2 16,40-12-1-16,0 0 1 0,0 4-5 0,-2 1 5 16,-5 0-5-16,-1 2 5 0,-3 1-15 0,-3 1 15 0,1 0-14 15,-3 1 14-15,-24 2-8 0,0 0 8 0,35 0-8 16,5-4 8-16,-40 4-9 0,0 0 9 0,47-3-9 15,9 1 9-15,-8 2-4 0,3 2 4 16,-6-2-3-16,-1 0 3 0,-44 0 0 0,0 0 0 0,49 0 0 0,1 3 0 16,-50-3-2-16,0 0 2 0,54 4-1 0,5-1 1 15,-6 2-17-15,-1-5 17 0,-10 6-16 16,-4 0 16-16,-3-2-1 0,-6-1 1 0,1-1-1 0,-4 0 1 0,-26-2 1 16,0 0-1-16,37 0 1 0,5-2-1 15,-42 2 4-15,0 0-4 0,52 0 5 0,11 0-5 0,-8 2 23 16,-1 3-23-16,-5-5 24 0,-4 0-24 15,-45 0 13-15,0 0-13 0,51 0 13 0,3-5-13 16,-54 5 18-16,0 0-18 0,78-2 18 0,16-1-18 0,-33 1 8 16,-15 2-8-16,-3 0 9 0,-6 0-9 0,-37 0 25 15,0 0-25-15,47 0 26 0,3-4-26 0,-50 4 6 16,0 0-6-16,73 0 6 0,20 0-6 0,-34 0 25 16,-17 4-25-16,1-4 26 0,-6 0-26 0,-37 0 12 0,0 0-12 15,45 0 13-15,4-4-13 0,-49 4 10 0,0 0-10 16,56 0 10-16,3-3-10 15,-7 3 10-15,-1 0-10 0,-8 0 10 0,-6 3-10 16,-2-3 8-16,-2 4-8 0,-5-4 8 0,-4 0-8 0,-24 0 8 0,0 0-8 0,37-4 8 16,5 1-8-16,-42 3 8 0,0 0-8 0,47-2 8 15,7-1-8-15,-7 3 8 0,-2 0-8 0,-10 0 8 16,-9-4-8-16,0 4 3 0,-2 0-3 0,1 0 4 16,3 0-4-16,-6-3 6 0,1 1-6 0,-2 2 6 15,0 0-6-15,-21 0 3 0,0 0-3 0,26 0 3 16,4 0-3-16,-30 0 10 0,0 0-10 0,33 0 11 15,3 2-11-15,-36-2 8 0,0 0-8 0,37 3 9 16,-1-3-9-16,-4 4 3 0,-6-4-3 0,-7 2 4 16,-5-1-4-16,0 1 2 0,-2-2-2 0,0-2 3 15,2-1-3-15,-2 5 1 0,1 4-1 0,-1-6 2 16,0 0-2-16,0 4 0 0,2-2 0 0,2-1 0 0,0-2 0 16,-16 1 0-16,0 0 0 0,22 0 1 0,4-2-1 15,-26 2 0-15,0 0 0 0,30 0 1 0,5-4-1 0,-35 4 0 16,0 0 0-16,35 4 1 0,1-4-1 15,-6 2 0-15,-4-1 0 0,-2 3 1 0,-1 1-1 0,-6-2 0 16,1-3 0-16,-6 0 1 0,0 2-1 0,2 1-1 16,2 4 1-16,-2-7 0 0,1 0 0 0,1 0 1 15,0-3-1-15,-1 3 2 0,1-4-2 0,-16 4 1 0,0 0-1 16,26-1 2-16,7 1-2 0,-33 0 5 16,0 0-5-16,40 1 5 0,8 3-5 0,-7-4 0 0,1 3 0 15,-7-1 1-15,-4 0-1 0,1-1 0 16,-3-1 0-16,1 4 1 0,-2-4-1 0,-28 0 0 0,0 0 0 0,36 0 0 15,4 3 0-15,-40-3 0 0,0 0 0 0,46 2 0 16,4 3 0-16,-3 0-1 0,-1-1 1 0,-10-3 0 16,-6 1 0-16,-4 0-1 15,-3-2 1-15,4 0 0 0,5 0 0 16,-32 0-1-16,0 0 1 0,42 0 0 0,8 0 0 0,-50 0-1 0,0 0 1 0,54 0 0 16,7 0 0-16,-9 0-1 0,-1-2 1 0,-8 0 0 15,-4 1 0-15,-39 1-1 16,0 0 1-16,47-4 0 0,5 1 0 0,-52 3 0 0,0 0 0 15,54-4 1-15,5 3-1 0,-8-1 0 0,-4 2 0 0,-5-2 1 16,-6-1-1-16,-4 3 3 0,-4-4-3 0,-1 3 3 16,0 1-3-16,-27 0 0 0,0 0 0 0,34-2 0 15,8 0 0-15,-42 2 0 0,0 0 0 0,44-7 0 16,4 2 0-16,-6 2 5 0,-2-4-5 0,-8 5 5 0,-6 1-5 16,0-1 3-16,-3-2-3 0,1 4 3 0,-1-3-3 15,-1 1 12-15,1-1-12 0,-4-1 12 16,-3 1-12-16,-16 3 8 0,0 0-8 0,22-5 9 0,6-2-9 0,-28 7 8 15,0 0-8-15,32-5 9 0,4 1-9 16,-36 4 3-16,0 0-3 0,37-8 4 0,-1 1-4 0,1 2 12 16,-2 0-12-16,-9 3 12 0,-7-3-12 15,2 3 14-15,0 0-14 0,-2 1 15 0,-1-1-15 0,-1 2 15 16,2 0-15-16,-3 0 15 0,0-3-15 0,-16 3 9 16,0 0-9-16,17 0 10 0,4 0-10 0,-21 0 16 15,0 0-16-15,19-4 17 0,0 2-17 0,-19 2 14 16,0 0-14-16,18-3 15 0,-3 0-15 0,-15 3 34 0,0 0-34 0,16-5 34 15,1-2-34-15,-17 7 18 0,0 0-18 16,16-9 18-16,1-1-18 0,-17 10 2 0,0 0-2 0,18-12 2 16,1 0-2-16,-19 12-148 0,0 0 148 15,16-16-148-15,-1-2 148 0,17-15-652 0</inkml:trace>
  <inkml:trace contextRef="#ctx0" brushRef="#br0" timeOffset="175440.598">13247 13323 91 0,'0'0'0'0,"12"0"0"0,9 2 0 16,-21-2 40-16,0 0-40 0,4 1 40 15,-8-2-40-15,4 1 32 0,0 0-32 0,-3 0 32 0,-3 0-32 0,6 0 23 16,0 0-23-16,-7 1 24 0,6 1-24 0,1-2 18 16,0 0-18-16,-4 2 19 0,-1-2-19 0,5 0 27 15,0 0-27-15,-3 2 27 0,3-2-27 0,0 0 20 16,0 0-20-16,-6 8 20 0,5 4-20 0,1-12 17 0,0 0-17 16,-2 16 17-16,2 2-17 0,0-18 10 0,0 0-10 15,0 16 10-15,2 1-10 0,-2-17 10 0,0 0-10 0,3 15 10 16,4-3-10-16,-7-12 8 0,0 0-8 0,2 11 8 15,5-3-8-15,-7-8 15 0,0 0-15 16,1 4 15-16,3-1-15 0,-4-3 38 0,0 0-38 0,5 0 39 16,2-5-39-16,-7 5 36 0,0 0-36 0,4-7 36 15,1 0-36-15,-5 7 44 0,0 0-44 16,3-10 45-16,1 1-45 0,-4 9 41 0,0 0-41 16,2-6 41-16,1-1-41 0,-3 7 46 0,0 0-46 15,0-5 47-15,0-1-47 0,0 6 36 0,0 0-36 0,0-3 36 16,-3 0-36-16,3 3 34 0,0 0-34 0,0 0 34 15,-6-4-34-15,6 4 32 0,0 0-32 0,-3-2 33 16,-1 2-33-16,4 0 22 0,0 0-22 0,-1 0 22 16,-6-1-22-16,7 1 18 0,0 0-18 0,-6 0 18 15,3-2-18-15,3 2 1 0,0 0-1 0,-5 0 2 0,1-2-2 16,4 2 0-16,0 0 0 0,-3 0 0 0,1 0 0 16,2 0-9-16,0 0 9 0,-3 0-8 0,-1 2 8 0,4-2-35 15,0 0 35-15,0 0-35 0,-3 3 35 0,3-3-19 16,0 0 19-16,0 0-18 0,-2 6 18 15,2-6-12-15,0 0 12 0,0 5-12 0,0 2 12 0,0-7-18 16,0 0 18-16,0 10-18 0,5 0 18 0,-5-10-33 16,0 0 33-16,12 10-33 0,6-1 33 0,-18-9-40 15,0 0 40-15,24 5-40 0,0-5 40 16,-24 0-51-16,0 0 51 0,27-5-50 0,-5-4 50 0,-4 1-1 16,-3-2 1-16,-6 1 0 0,-4 0 0 0,2 1 36 15,-3-1-36-15,-3 4 36 0,3 0-36 0,-4 0 75 0,0 1-75 16,0-4 76-16,-4 1-76 0,4 7 72 0,0 0-72 15,-3-10 72-15,-2-1-72 0,5 11 51 0,0 0-51 0,-9-10 52 16,-5-2-52-16,14 12 46 0,0 0-46 0,-12-8 46 16,-6 1-46-16,18 7 36 0,0 0-36 15,-19-4 36-15,-3 3-36 0,22 1 15 16,0 0-15-16,-28 3 15 0,-4 2-15 0,3 4 42 0,-6 1-42 0,16-3 43 16,8-2-43-16,11-5-5 0,0 0 5 0,-24 14-5 15,-6 8 5-15,30-22-92 0,0 0 92 0,-24 19-92 16,3 1 92-16,21-20-187 0,0 0 187 0,7 19-187 15,17 0 187-15,8 19-631 0</inkml:trace>
  <inkml:trace contextRef="#ctx0" brushRef="#br0" timeOffset="177087.252">17388 13599 158 0,'0'0'0'0,"0"0"0"0,-5-4 0 0,5 4 70 16,0 0-70-16,-4 0 70 0,-4-1-70 0,8 1 58 16,0 0-58-16,-7 0 58 0,1 0-58 0,6 0 48 15,0 0-48-15,-8 0 48 0,2 1-48 0,6-1 14 16,0 0-14-16,-8 4 15 0,1-1-15 0,7-3 13 16,0 0-13-16,-18 11 13 0,-1 2-13 0,2 3 1 15,-2 1-1-15,6-7 1 0,5-1-1 0,-1-4 3 16,6-2-3-16,-6 6 4 0,2 1-4 0,-2 2 11 0,0 3-11 15,4-6 11-15,2-4-11 0,1 0-4 0,0-3 4 16,2-2-4-16,0 3 4 0,0-3-44 16,4 2 44-16,3 0-44 0,1 0 44 0,-8-2-13 0,0 0 13 0,18-4-13 15,8-3 13-15,-26 7-15 0,0 0 15 0,28-7-15 16,7-6 15-16,-35 13-5 0,0 0 5 0,26-11-4 16,-4-1 4-1,-22 12 0-15,0 0 0 0,20-8 0 0,-8-1 0 16,-12 9 43-16,0 0-43 0,10-7 43 0,-3 2-43 0,-7 5 60 0,0 0-60 0,2-1 61 15,0-5-61-15,-2 6 73 0,0 0-73 0,0-3 73 16,0 1-73-16,0 2 61 0,0 0-61 0,-4-1 62 16,1-3-62-16,3 4 64 0,0 0-64 0,-9-2 65 15,0 1-65-15,9 1 47 0,0 0-47 0,-17 1 48 16,-1 1-48-16,3 2 48 0,-6-1-48 0,10-1 49 0,4-1-49 16,0 1 12-16,6 2-12 0,-6-4 13 15,2 3-13-15,-2 0-5 0,0 3 5 0,3-3-5 0,1-1 5 16,3-2-106-16,-4 1 106 0,4-1-105 0,0 0 105 15,0 0-136-15,0 0 136 0,12 2-136 0,8 0 136 16,11 3-479-16</inkml:trace>
  <inkml:trace contextRef="#ctx0" brushRef="#br0" timeOffset="177806.791">17193 13727 214 0,'0'0'0'0,"2"-5"0"0,5-3 0 0,-2 2 92 16,2 3-92-16,-2-2 93 0,7 1-93 0,-12 4 71 15,0 0-71-15,21-10 72 0,12-7-72 0,-33 17 70 0,0 0-70 16,47-27 71-16,9-11-71 0,-4-1 66 0,6-6-66 16,1 0 66-16,5 1-66 0,17-11 53 0,16-7-53 15,-17 6 53-15,-1 1-53 16,-79 55 45-16,0 0-45 0,104-68 45 0,13-16-45 0,-18 15 58 0,-8 6-58 0,-8 6 59 16,-4 6-59-16,-79 51 38 0,0 0-38 0,99-67 39 15,13-7-39-15,-24 13 28 0,-9 6-28 16,-8 5 28-16,-6 7-28 0,-65 43 34 15,0 0-34-15,87-51 35 0,7-4-35 0,-94 55 30 0,0 0-30 0,91-58 30 16,1-2-30-16,-92 60 8 0,0 0-8 0,83-55 8 16,-2 7-8-16,-81 48 19 0,0 0-19 0,57-34 20 15,-12 10-20-15,-45 24 0 0,0 0 0 0,27-16 0 16,-14 10 0-16,-13 6-74 0,0 0 74 0,7-6-74 16,-8 6 74-16,1 0-112 0,0 0 112 0,-30 16-111 0,-22 11 111 15,52-27-183-15,0 0 183 0,-68 33-183 16,-19 10 183-16,-68 34-426 0</inkml:trace>
  <inkml:trace contextRef="#ctx0" brushRef="#br0" timeOffset="178054.739">19336 11994 583 0,'0'0'0'0,"15"-2"0"0,17 0 0 0,-10 0 76 0,3 1-76 15,1-1 77-15,0 2-77 0,-26 0 52 0,0 0-52 16,30 0 52-16,3 0-52 0,-33 0 17 0,0 0-17 16,29 3 17-16,1 1-17 0,-30-4 7 0,0 0-7 15,24 7 8-15,-4 3-8 0,-20-10 38 0,0 0-38 16,15 12 38-16,-3 5-38 0,-12-17 17 16,0 0-17-16,7 26 17 0,-5 8-17 0,-2-34-11 15,0 0 11-15,-2 38-11 0,-3 5 11 0,5-43-140 0,0 0 140 0,-2 37-139 16,-5-2 139-16,-1 37-429 0</inkml:trace>
  <inkml:trace contextRef="#ctx0" brushRef="#br0" timeOffset="178393.455">20198 10800 1199 0,'0'0'0'0,"-5"1"0"0,-2 3 0 0,7-4 98 16,0 0-98-16,0 0 98 0,0 0-98 16,0 0 18-16,0 0-18 0,0 0 19 0,7 0-19 0,-7 0-5 15,0 0 5-15,0 3-5 0,3-1 5 0,-3-2-37 16,0 0 37-16,6 29-37 0,-3 16 37 0,-3-45-10 15,0 0 10-15,2 70-10 0,-4 15 10 0,2-85-2 16,0 0 2-16,-9 132-2 0,-6 34 2 0,15-166 0 16,0 0 0-16,-13 160 0 15,-1 6 0-15,14-166-106 0,0 0 106 0,-5 128-106 0,4-21 106 0,1-107-173 0,0 0 173 16,3 75-173-16,4-27 173 0,3 75-472 0</inkml:trace>
  <inkml:trace contextRef="#ctx0" brushRef="#br0" timeOffset="179613.588">19923 11541 830 0,'0'0'0'0,"7"-1"0"16,7-4 0-16,-14 5 108 0,0 0-108 0,26-7 109 15,12-4-109-15,-38 11 42 0,0 0-42 0,45-12 43 0,11-3-43 16,-56 15-26-16,0 0 26 0,54-15-25 15,2-3 25-15,-56 18-33 0,0 0 33 0,54-15-32 0,-2 3 32 16,-52 12-5-16,0 0 5 0,47-14-5 16,-3 4 5-16,-44 10-2 0,0 0 2 0,40-9-2 0,-7 4 2 15,-33 5 0-15,0 0 0 0,28-3 1 0,-7 1-1 0,-21 2 5 16,0 0-5-16,15 2 5 0,-4 3-5 0,-11-5 9 16,0 0-9-16,7 21 9 0,-4 9-9 0,-3-30 15 15,0 0-15-15,-3 42 15 0,-4 11-15 16,7-53 22-16,0 0-22 0,-5 53 23 0,-1 2-23 0,6-55 14 15,0 0-14-15,0 49 15 0,6-4-15 0,-6-45 1 0,0 0-1 16,14 34 2-16,7-7-2 16,-21-27-7-16,0 0 7 0,24 18-7 0,6-10 7 0,-30-8-18 15,0 0 18-15,29-5-18 0,4-19 18 0,-33 24-5 0,0 0 5 16,32-33-4-16,1-11 4 0,-7 5 0 0,-2-3 0 16,-8 3 0-16,-2-2 0 0,-14 41 1 0,0 0-1 0,9-53 2 15,-6-7-2-15,-1 3 30 16,-2 2-30-16,-2 6 30 0,-1 4-30 0,-4 6 46 0,0 5-46 0,1 8 47 15,3 5-47-15,-2 1 34 0,-2 1-34 0,3 4 35 16,-1-1-35-16,2 4 1 0,1 4-1 16,0 1 2-16,2 3-2 0,0 1 3 0,0 1-3 0,0 2 3 15,0 0-3-15,0 0 5 0,-5 0-5 0,5 0 6 16,0 0-6-16,0 0 2 0,0 0-2 0,0 0 2 16,0 0-2-16,0 0-1 0,-2 4 1 0,0-1 0 15,2 2 0-15,-3 11-9 16,-1 2 9-16,3 18-8 0,-6 11 8 15,7-47-26-15,0 0 26 0,-7 68-26 0,-4 14 26 0,11-82-13 0,0 0 13 0,-12 119-12 0,0 26 12 16,3-35-28-16,2-13 28 0,4-35-28 0,-1-28 28 16,4-10-29-16,4-12 29 0,-4-3-29 0,0-7 29 15,0 3-88-15,0-2 88 0,1 2-88 0,3 2 88 16,-1-3-128-16,3 1 128 0,-3-5-127 0,1-4 127 0,-4 4-98 16,0 0 98-16,3-12-97 0,2-8 97 0,-5 20-45 15,0 0 45-15,4-24-45 0,-3-9 45 0,-1 33 21 16,0 0-21-16,0-32 21 0,0-3-21 15,0 35 42-15,0 0-42 0,4-30 42 0,-2-1-42 16,3 3 46-16,0 4-46 0,4-1 47 0,3 4-47 0,-12 21 13 16,0 0-13-16,21-26 13 0,9-1-13 0,-30 27 8 0,0 0-8 15,36-26 8-15,9-1-8 0,-45 27 9 16,0 0-9-16,46-21 9 0,1 1-9 0,-47 20 13 0,0 0-13 0,43-14 13 16,-6 4-13-16,-37 10 33 0,0 0-33 0,31-4 34 15,-8 6-34-15,-2 5 46 0,-5 2-46 0,-6 1 46 16,-3 2-46-16,-4 12 34 0,-1 2-34 15,0 3 35-15,0 3-35 0,-2-32 34 0,0 0-34 16,0 33 35-16,0-1-35 0,0-32 23 0,0 0-23 0,0 28 24 16,3-3-24-16,-3-25 0 0,0 0 0 0,5 19 0 15,8-5 0-15,-13-14 0 0,0 0 0 0,20-2 1 16,7-17-1-16,-27 19-1 0,0 0 1 0,33-29 0 16,0-14 0-16,-33 43 0 0,0 0 0 0,35-53 0 15,-1-12 0-15,-34 65 4 0,0 0-4 0,35-92 5 16,2-25-5-16,-14 28 38 0,-8 9-38 0,-4 18 39 15,-6 17-39-15,-5 45 41 0,0 0-41 0,2-30 42 16,-2 14-42-16,0 16 34 0,0 0-34 0,-2-12 35 16,0 5-35-16,2 7 39 0,0 0-39 15,-2-3 40-15,-1 1-40 0,3 2 16 0,0 0-16 0,-14 12 17 0,-7 9-17 16,21-21 6-16,0 0-6 0,-26 36 7 0,-4 13-7 0,30-49 4 16,0 0-4-16,-28 65 4 0,2 14-4 0,26-79 2 15,0 0-2-15,-22 93 2 0,6 13-2 16,16-106 4-16,0 0-4 0,-12 79 5 0,8-19-5 15,4-60 2-15,0 0-2 0,2 41 2 0,7-21-2 0,-9-20 5 16,0 0-5-16,15 14 5 0,8-14-5 0,-23 0 3 0,0 0-3 16,26-8 3-16,4-10-3 0,-30 18 0 15,0 0 0-15,26-18 0 0,-2-10 0 0,-4 6 0 16,-5 1 0-16,-8 8 0 0,-2 2 0 0,1 3 24 0,-1 1-24 16,-3 0 25-16,-2 2-25 0,0 2 2 0,-2-1-2 15,2 4 3-15,-2-2-3 0,2 2 3 0,0 0-3 16,0 0 4-16,0 2-4 0,0-2-5 15,0 0 5-15,0 26-5 0,2 17 5 0,-2-43-103 16,0 0 103-16,7 48-102 0,3 6 102 0,-10-54-213 0,0 0 213 0,16 43-213 16,3-3 213-16,16 44-544 0</inkml:trace>
  <inkml:trace contextRef="#ctx0" brushRef="#br0" timeOffset="179778.552">20801 11178 998 0,'0'0'0'0,"14"-12"0"0,10-10 0 16,-24 22-227-16,0 0 227 0,4-9-226 0,-11 2 226 0,5-8-293 15</inkml:trace>
  <inkml:trace contextRef="#ctx0" brushRef="#br0" timeOffset="182432.411">22573 10479 1065 0,'0'0'0'0,"0"-17"0"16,0-14 0-16,0 31 161 0,0 0-161 0,1-24 162 16,3-3-162-16,-4 27 60 0,0 0-60 0,2-19 60 15,-1 4-60-15,-1 15 33 0,0 0-33 0,0-11 33 16,0 8-33-16,0 3 8 0,0 0-8 0,0-7 9 15,-1 5-9-15,1 2 12 0,0 0-12 0,0 0 13 16,-2-1-13-16,2 1 34 0,0 0-34 0,0 0 35 16,-7 0-35-16,7 0 11 0,0 0-11 0,0 0 11 0,-4 1-11 15,4-1 30-15,0 0-30 0,-8 24 30 0,-3 16-30 0,11-40 11 16,0 0-11-16,-14 56 11 16,0 18-11-16,14-74-37 0,0 0 37 0,-15 111-36 15,-1 33 36-15,16-144-36 0,0 0 36 0,-9 124-36 0,4-6 36 0,5-118-58 16,0 0 58-16,9 104-57 0,8-11 57 0,-17-93-101 15,0 0 101-15,28 70-101 0,10-19 101 16,-38-51-111-16,0 0 111 0,32 35-110 0,-1-20 110 16,-31-15-78-16,0 0 78 0,21 5-78 0,-9-15 78 0,-12 10 0 0,0 0 0 15,9-21 0-15,-4-10 0 0,-3 2 50 16,-6-5-50-16,-3 2 50 0,-3-1-50 0,-2 0 46 16,-6 1-46-16,6 5 47 0,0 1-47 0,12 26 56 15,0 0-56-15,-12-26 56 0,-2 2-56 0,14 24 34 0,0 0-34 0,-11-20 34 16,3 4-34-16,8 16-4 0,0 0 4 15,-7-12-3-15,3 5 3 0,4 7-57 16,0 0 57-16,0 0-57 0,9 4 57 0,5-1-58 16,7 6 58-16,0-1-57 0,3 3 57 0,-24-11-47 0,0 0 47 0,35 8-46 15,10-4 46-15,-45-4-44 0,0 0 44 0,44 1-44 16,-1-4 44-16,-8 1 2 0,-5 2-2 0,-8-3 3 16,-6-1-3-16,-4 1 44 0,-3 1-44 0,0-3 45 15,-2 2-45-15,-7 3 49 16,0 0-49-16,5-4 49 0,-2 4-49 0,-3 0 54 0,0 0-54 0,0 0 55 15,4-3-55-15,-4 3 24 0,0 0-24 0,0 0 25 16,0 0-25-16,0 0 31 0,0 0-31 0,0 0 31 0,0 0-31 16,0 0 6-16,0 0-6 0,0 0 6 15,0 0-6-15,0 0 17 0,0 0-17 0,0 0 17 0,-5-5-17 16,5 5 23-16,0 0-23 0,0 0 24 0,-4-4-24 16,4 4 13-16,0 0-13 0,-5-2 14 0,1 1-14 0,4 1 35 15,0 0-35-15,-3 0 36 0,1-5-36 0,2 5 11 16,0 0-11-16,0 0 11 0,0-6-11 0,0 6 12 15,0 0-12-15,0 0 13 0,0-1-13 0,0 1 4 16,0 0-4-16,0 0 4 0,-3-4-4 0,3 4 0 16,0 0 0-16,0 0 0 0,-4-1 0 15,4 1-3-15,0 0 3 0,0 0-3 0,-3-2 3 16,3 2-7-16,0 0 7 0,0 0-7 0,0 0 7 0,0 0-8 0,0 0 8 16,0 0-8-16,0 0 8 0,0 0-1 0,0 0 1 15,0 0-1-15,0 0 1 0,0 0 0 0,0 0 0 16,0 0 0-16,0 0 0 0,0 0 0 15,0 0 0-15,0 0 1 0,-4 0-1 0,4 0 7 0,0 0-7 16,0 0 7-16,-2 0-7 0,2 0 0 0,0 0 0 0,0 0 0 16,0 0 0-16,0 0 3 0,0 0-3 0,0 0 3 15,0 0-3-15,0 0 0 0,0 0 0 0,0 0 1 16,0 0-1-16,0 0-1 0,0 0 1 0,0 0 0 16,0 0 0-16,0 0-1 0,0 0 1 0,0 0 0 15,-5 2 0-15,5-2-1 0,0 0 1 0,0 0-1 16,-3 1 1-16,3-1 0 0,0 0 0 0,0 0 0 15,-2 4 0-15,2-4-1 0,0 0 1 0,0 0 0 16,0 0 0-16,0 0 2 0,0 0-2 0,0 0 2 0,-3 1-2 16,3-1-1-16,0 0 1 0,0 0 0 15,-6 2 0-15,6-2-1 0,0 0 1 0,-3 2 0 0,-1 0 0 16,4-2-3-16,0 0 3 0,-3 1-3 0,3 3 3 16,0-4-6-16,0 0 6 0,-7 12-6 0,2 7 6 15,5-19-15-15,0 0 15 0,-6 27-14 0,1 9 14 0,5-36-8 16,0 0 8-16,0 39-8 0,5 1 8 0,-5-40-9 15,0 0 9-15,9 39-9 0,2-5 9 16,-11-34-44-16,0 0 44 0,19 30-44 0,5-3 44 16,-24-27-37-16,0 0 37 0,26 15-36 0,2-6 36 0,-28-9-4 15,0 0 4-15,28-2-4 0,-4-8 4 0,1-2-2 16,-1-10 2-16,1 1-2 0,-6 1 2 0,-19 20-2 16,0 0 2-16,19-35-1 0,-2-6 1 15,-17 41-3-15,0 0 3 0,18-53-3 0,1-10 3 0,-19 63-2 0,0 0 2 0,16-69-2 16,-4-4 2-16,-12 73 0 0,0 0 0 15,12-84 0-15,0-7 0 0,-12 91 3 0,0 0-3 0,7-69 4 16,-5 13-4-16,-2 56 33 16,0 0-33-16,3-38 33 0,1 17-33 0,-4 21 0 0,0 0 0 15,2-17 0-15,-2 10 0 0,0 7 0 0,0 0 0 0,-2-8 1 16,0 6-1-16,2 2 0 0,0 0 0 0,-2-2 0 16,2-1 0-16,0 3-13 0,0 0 13 0,0 0-12 15,0 0 12-15,0 0-17 16,0 0 17-16,0 0-16 0,0 0 16 0,0 0-34 0,0 0 34 0,-3 3-34 15,-2 1 34-15,5-4-28 0,0 0 28 0,-13 27-28 16,-2 16 28-16,15-43-45 0,0 0 45 0,-19 69-44 16,-6 21 44-16,25-90-35 0,0 0 35 15,-26 134-34-15,-3 34 34 0,8-38-4 0,7-12 4 0,3-42-3 16,6-33 3-16,0-4-2 0,5-15 2 0,5 3-1 0,0-3 1 16,-5-24-5-16,0 0 5 0,7 18-4 0,4-6 4 0,-11-12-11 15,0 0 11-15,24-6-11 0,11-11 11 16,-35 17-34-16,0 0 34 0,36-31-33 0,5-13 33 15,-41 44-5-15,0 0 5 0,33-48-4 16,-2-9 4-16,-7 9 22 0,-6 0-22 0,-8 14 22 16,-5 10-22-16,1-2 66 0,-5 9-66 0,-2 0 66 0,-3 4-66 0,4 13 45 15,0 0-45-15,-3-12 46 0,-1 3-46 16,4 9 39-16,0 0-39 0,-3-10 39 0,-1 5-39 0,4 5 10 16,0 0-10-16,-3-4 11 0,1 2-11 0,2 2 20 0,0 0-20 15,-5-1 20-15,1 1-20 0,4 0 3 0,0 0-3 16,-3 1 4-16,1 1-4 0,2-2 2 0,0 0-2 15,-2 4 3-15,1 1-3 0,1-5 1 0,0 0-1 16,0 10 2-16,0-1-2 0,0-9 0 0,0 0 0 0,1 15 0 16,3 4 0-16,-4-19-2 0,0 0 2 0,9 24-1 15,3 0 1-15,-12-24 0 0,0 0 0 0,14 22 1 16,1-1-1-16,-15-21-2 16,0 0 2-16,16 17-1 0,1-4 1 0,-17-13-51 0,0 0 51 0,20 9-51 15,-1-4 51-15,-19-5-39 0,0 0 39 0,31-3-38 16,7-9 38-16,-38 12-28 0,0 0 28 0,41-16-28 15,2-6 28-15,-43 22 0 0,0 0 0 16,38-22 0-16,1-2 0 0,-39 24 11 0,0 0-11 0,31-24 11 16,-3 0-11-16,-28 24 63 0,0 0-63 0,16-19 64 15,-6-2-64-15,-10 21 71 0,0 0-71 0,7-17 71 16,-2 0-71-16,-5 17 54 0,0 0-54 0,4-12 54 16,-1 2-54-16,-3 10 58 0,0 0-58 0,0-9 58 15,-1 4-58-15,1 5 4 0,0 0-4 0,-2-3 5 0,0-1-5 16,2 4 12-16,0 0-12 0,0 0 12 0,-5-3-12 0,5 3 0 15,0 0 0-15,-4-2 0 0,3 2 0 16,1 0 0-16,0 0 0 0,-4 0 0 0,2 0 0 0,2 0-7 16,0 0 7-16,-7 0-6 0,-1 5 6 0,8-5-25 15,0 0 25-15,-25 19-24 0,-8 3 24 0,5 2-30 16,0 2 30-16,9-9-30 0,7-3 30 16,12-14-21-16,0 0 21 0,-16 27-21 0,-1 9 21 0,17-36-41 0,0 0 41 15,-12 31-41-15,5-2 41 0,7-29-66 0,0 0 66 16,0 26-66-16,9-2 66 0,-9-24-45 0,0 0 45 15,13 15-45-15,5-9 45 16,-18-6-4-16,0 0 4 0,17-2-3 0,4-7 3 0,-21 9 2 16,0 0-2-16,16-10 2 0,-2-5-2 0,-14 15 22 0,0 0-22 0,9-12 23 15,-2-2-23-15,-7 14 45 0,0 0-45 0,5-10 45 16,-2 1-45-16,-3 9 15 16,0 0-15-16,2-7 16 0,-2 0-16 0,0 7 13 0,0 0-13 0,0-1 14 15,0-3-14-15,0 4 5 0,0 0-5 0,-2-5 5 16,1 3-5-16,1 2 3 0,0 0-3 0,1-5 3 15,4-3-3-15,-5 8-1 0,0 0 1 0,7-12 0 16,4-4 0-16,-11 16-17 16,0 0 17-16,14-20-16 0,5-6 16 0,-3 4-10 15,3-1 10-15,-3 5-9 0,1-3 9 0,-17 21-17 0,0 0 17 0,12-22-17 0,2-2 17 16,-14 24-4-16,0 0 4 0,12-24-3 0,-3-7 3 16,-9 31 1-16,0 0-1 0,7-29 2 0,-4 0-2 15,-3 29 20-15,0 0-20 0,2-28 20 16,-2 1-20-16,-2 5 39 0,1 4-39 0,-1 5 40 15,2 4-40-15,0 2 22 0,0 0-22 0,0-1 22 0,0-1-22 16,-4-1 10-16,1 0-10 0,1-1 11 0,2 0-11 0,-2 0 12 16,1-1-12-16,-1 4 12 15,0 3-12-15,2-2 8 0,-3 2-8 0,1 1 8 0,2-3-8 16,-2 2 8-16,2 2-8 0,0-4 8 0,0 3-8 0,0 3 3 16,0-6-3-16,0 3 4 0,-1 3-4 0,1 1-2 15,0-4 2-15,0 4-2 0,0 0 2 16,0 4-32-16,0 1 32 0,0 15-32 0,-4 11 32 15,4-31-11-15,0 0 11 0,-7 57-10 0,-2 20 10 0,9-77-13 0,0 0 13 0,-10 103-13 16,-1 25 13-16,11-128-10 0,0 0 10 0,-3 103-9 16,5-4 9-16,-2-99-24 15,0 0 24-15,5 72-23 0,4-20 23 16,-9-52-30-16,0 0 30 0,17 32-30 0,6-23 30 0,-23-9-13 0,0 0 13 0,22 3-12 16,3-15 12-16,-25 12-2 0,0 0 2 0,22-20-2 15,3-8 2-15,-25 28 19 0,0 0-19 16,19-27 20-16,-3-4-20 0,-6 5 68 15,-3 4-68-15,0 5 69 0,-7 3-69 0,2 2 51 0,-2 4-51 0,0 1 51 16,0 3-51-16,0 1 34 0,0 1-34 0,0 2 35 16,-2-3-35-16,2 3 4 0,-5 0-4 0,5 0 5 15,0 0-5-15,0 0 17 0,0 0-17 0,-4 7 17 16,-1 5-17-16,5-12-10 0,0 0 10 0,-3 24-9 0,-1 8 9 16,4-32-86-16,0 0 86 0,2 33-85 15,5 4 85-15,-7-37-136 0,0 0 136 0,21 24-136 0,8-7 136 16,18 26-788-16</inkml:trace>
  <inkml:trace contextRef="#ctx0" brushRef="#br0" timeOffset="182599.18">24372 11343 359 0,'0'0'0'16,"0"-18"0"-16,2-11 0 0,-2 29-71 0,0 0 71 16,3-49-139-16,-6 98 139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18T02:26:23.1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27153 10687 124 0,'0'0'0'0,"1"-7"0"0,1-2 0 0,0 6 49 16,1 3-49-16,-3 0 50 0,0 0-50 15,0 0 69-15,0 3-69 0,0-3 69 0,0 0-69 16,0 0 59-16,0 0-59 0,0 0 59 0,0 0-59 0,0 0 48 16,0 0-48-16,0 0 48 0,0 0-48 0,0 0 32 15,0 0-32-15,0 0 32 0,0 0-32 16,0 0 33-16,0 0-33 0,0 0 33 0,0 0-33 0,0 0 31 15,0 0-31-15,0 0 31 0,0 0-31 0,0 0 38 0,0 0-38 16,0 0 38-16,0 0-38 0,0 0 33 16,0 4-33-16,0-4 33 0,0 0-33 0,0 0 33 15,0 3-33-15,0-3 33 0,0 0-33 0,0 0 32 0,0 0-32 16,0 0 32-16,0 0-32 0,0 0 22 0,2 2-22 0,-2-2 22 16,4 1-22-16,-4-1 5 0,3 0-5 0,-3 0 5 15,5 0-5-15,-1 0 16 0,1 0-16 0,-2 0 17 16,1 2-17-16,-1-2 8 0,1 0-8 0,-1 0 8 15,1 0-8-15,-4 0 15 0,0 0-15 0,3 0 15 16,3 0-15-16,-6 0 3 0,0 0-3 0,7 0 4 16,3 0-4-16,-10 0 3 0,0 0-3 0,12 0 3 15,2 0-3 1,-14 0 5-16,0 0-5 0,18-2 5 0,4 1-5 0,-22 1 2 16,0 0-2-16,25-2 3 0,1 0-3 0,0 1 1 0,0 1-1 0,-7 0 2 15,-3 0-2-15,-1 0 9 0,1-4-9 0,2 8 10 16,2-4-10-16,-4 0 0 0,-2 0 0 0,-2 0 1 0,2 1-1 15,-3 1 3-15,-1-2-3 0,1 0 4 16,-3 0-4-16,4-2 0 0,4 1 0 0,0 1 0 0,1 1 0 0,-17-1 1 16,0 0-1-16,21 0 2 0,5 0-2 15,-26 0 9-15,0 0-9 0,30 0 10 0,3-1-10 0,-33 1 15 16,0 0-15-16,35 0 15 0,3 0-15 0,-5 0 4 16,-3 0-4-16,-6 0 4 0,-5 0-4 15,1 0 13-15,-1 0-13 0,-4 0 14 0,-2 0-14 0,1 0 1 16,0 0-1-16,-2 0 1 0,-5-4-1 0,-7 4 3 15,0 0-3-15,17 0 4 16,4 4-4-16,-21-4 5 0,0 0-5 16,23 0 6-16,3 1-6 0,-26-1 0 0,0 0 0 0,26 2 1 0,0 1-1 15,-26-3 13-15,0 0-13 0,26 6 13 0,2-5-13 0,-28-1 1 0,0 0-1 16,28 2 1-16,2 0-1 0,-6-1 1 0,-3 4-1 16,-4-5 1-16,-3 4-1 0,-2-4 3 15,-3 2-3-15,3-2 3 16,2 0-3-16,-3 0 1 0,-1-2-1 15,-1 2 2-15,0 0-2 0,-1 0 5 0,1 0-5 0,1 0 5 0,3 2-5 0,-3-2 6 0,1 0-6 0,-1-2 7 16,2 2-7-16,-12 0 3 0,0 0-3 0,14-4 3 16,4 4-3-16,-18 0 2 0,0 0-2 0,17 0 2 15,4 0-2-15,-21 0 1 16,0 0-1-16,23 0 2 0,3 4-2 0,-26-4 3 0,0 0-3 0,26 0 4 16,2-4-4-16,-28 4 0 0,0 0 0 0,28 0 1 15,-1 4-1-15,0-4 0 0,-3 2 0 0,-7-1 0 16,-3 1 0-16,2 0 5 15,1-2-5-15,-4 1 5 0,-3-1-5 0,0 4 3 16,3-4-3-16,-3 0 3 0,1 0-3 0,-11 0 12 0,0 0-12 0,15 0 12 16,3-4-12-16,-18 4 3 0,0 0-3 0,21 0 4 0,3-1-4 15,-24 1 2-15,0 0-2 0,28 0 3 16,1-2-3-16,-29 2 10 0,0 0-10 0,30 0 11 16,1-2-11-16,-3 1 8 0,0-1-8 0,-9-2 8 0,-5 4-8 15,4 4 15-15,-1-4-15 0,-5 2 15 0,-1-2-15 0,1 0 23 16,0 0-23-16,-3 0 24 0,-4-2-24 0,4 2 0 15,1 0 0-15,-3 0 1 0,0 0-1 0,2 0 4 16,0 0-4-16,-4 0 4 0,-2 0-4 0,4 0 6 0,0 0-6 16,-1 0 7-16,-1 0-7 0,0 0 13 15,2 0-13-15,-2 0 14 0,0 0-14 0,-5 0 15 0,0 0-15 16,6 0 15-16,-1 0-15 0,-5 0 4 16,0 0-4-16,5-4 4 0,-1 4-4 0,-4 0 13 15,0 0-13-15,3-3 14 0,1 3-14 0,-4 0 3 0,0 0-3 0,0 0 4 16,3 0-4-16,-3 0 12 0,0 0-12 0,0 0 13 15,0 0-13-15,0 0 15 0,0 0-15 16,0 0 15-16,0 0-15 0,0 0 3 0,0 0-3 16,3 0 4-16,3 3-4 0,-6-3-2 0,0 0 2 0,7 0-1 15,3 0 1-15,-10 0-12 0,0 0 12 0,11 0-12 16,-1-3 12-16,-10 3-10 0,0 0 10 0,12-2-9 16,0 1 9-16,-12 1-17 0,0 0 17 0,11-2-17 15,-1 0 17-15,-10 2-33 0,0 0 33 16,7 0-33-16,0 0 33 0,-7 0-158 0,0 0 158 0,4-8-158 15,-1-6 158-15,-3 14-120 0,0 0 120 0,7-22-762 0,-14 44 762 16</inkml:trace>
  <inkml:trace contextRef="#ctx0" brushRef="#br0" timeOffset="2087.455">27170 10726 158 0,'0'0'0'0,"5"0"0"16,2 0 0-16,-3 0 36 0,-1-4-36 0,-3 4 37 15,0 0-37-15,0 0 39 0,0 0-39 0,0 0 40 16,0 0-40-16,0 0 35 0,0 0-35 0,0 0 35 0,0 0-35 16,0 0 23-16,0 0-23 0,0 0 24 0,0 0-24 15,0 0 18-15,0 0-18 0,0 0 18 0,0 0-18 16,0 0 10-16,0 0-10 0,0 0 10 0,0 0-10 16,0 0 10-16,0 0-10 0,0 0 10 0,0 0-10 0,0 0 15 15,0 0-15-15,0 0 15 0,0 0-15 16,0 0 14-16,0 0-14 0,0 0 15 0,0 0-15 0,0 0 15 15,0 0-15-15,0 0 16 0,0 0-16 0,0 0 4 16,0 0-4-16,0 0 5 0,0 0-5 0,0 0 7 16,0 0-7-16,0 0 8 0,0 0-8 0,0 0 13 15,0 0-13-15,0 0 14 0,0 0-14 0,0 0 3 16,0 0-3-16,0 0 4 0,0 0-4 0,0 0 7 0,0 0-7 16,0 0 7-16,0 0-7 0,0 0 7 15,0 0-7-15,0 0 8 0,0 0-8 0,0 0 0 0,0 0 0 0,0 0 1 16,0 0-1-16,0 0 0 0,0 0 0 15,0 0 1-15,0 0-1 0,0 0 0 0,0 0 0 16,0 0 0-16,0 0 0 0,0 0-1 0,0 0 1 0,0 0 0 16,0 0 0-16,0 0 1 0,0 0-1 0,0 0 2 15,0 0-2-15,0 0 5 0,-2 4-5 16,2-4 5-16,-1 3-5 0,1-3 8 0,0 0-8 16,-2 4 9-16,2 1-9 0,0-5 8 0,0 0-8 0,0 8 8 15,0 4-8-15,0-12 3 0,0 0-3 0,0 16 4 16,2 4-4-16,-2-20 6 0,0 0-6 0,1 26 6 15,3 2-6-15,-4-28 3 16,0 0-3-16,2 24 3 0,1 0-3 16,-3-24 5-16,0 0-5 0,2 22 5 0,1-2-5 0,3-1 7 0,-1-2-7 0,-3-5 7 15,-1-5-7-15,-1-7 7 0,0 0-7 0,2 14 8 0,2 3-8 16,-4-17 3-16,0 0-3 0,5 21 4 16,2-4-4-16,-7-17 12 0,0 0-12 0,5 17 12 15,2 0-12-15,-7-17 8 0,0 0-8 0,5 17 8 0,0 2-8 0,-5-19 15 16,0 0-15-16,4 19 15 0,-1-4-15 0,-3-15 8 15,0 0-8-15,6 19 9 0,1 0-9 16,-7-19 3-16,0 0-3 0,5 19 4 16,0 0-4-16,-5-19 7 0,0 0-7 0,3 22 7 0,1 2-7 0,-4-24 3 15,0 0-3-15,3 22 3 0,-1-1-3 0,-2-21 5 16,0 0-5-16,4 24 5 0,1 1-5 0,-5-25 7 16,0 0-7-16,3 24 7 0,1-1-7 15,-4-23 3-15,0 0-3 0,3 22 3 0,3-2-3 16,-6-20 0-16,0 0 0 0,5 21 1 0,-3 0-1 0,-2-21 1 0,0 0-1 15,1 24 2-15,1 1-2 0,-2-25 4 0,0 0-4 16,2 28 4-16,1 1-4 0,-3-29 2 16,0 0-2-16,4 31 3 0,-1-1-3 0,-3-30 5 15,0 0-5-15,4 31 6 0,-3-2-6 0,-1-29 13 0,0 0-13 0,2 29 13 16,-2 1-13-16,0-30 8 0,0 0-8 0,-2 27 9 16,1-6-9-16,1-21 3 0,0 0-3 0,-4 22 4 15,1-3-4-15,3-19 3 16,0 0-3-16,-4 20 3 0,2-3-3 0,2-17 1 0,0 0-1 0,-3 23 2 15,0 1-2-15,3-24 1 0,0 0-1 0,-2 24 1 16,2 3-1-16,0-27 7 0,0 0-7 0,-4 29 8 16,3 0-8-16,1-29 8 15,0 0-8-15,-2 33 8 0,0 3-8 0,2-36 3 0,0 0-3 0,-2 31 4 16,2-4-4-16,0-27 6 0,0 0-6 0,-1 31 7 16,-1-2-7-16,2-29 3 0,0 0-3 0,-2 27 3 0,0-1-3 15,2-26 10-15,0 0-10 0,-1 24 11 16,1 0-11-16,0-24 8 0,0 0-8 0,0 22 9 15,0 1-9-15,0-23 15 0,0 0-15 0,0 18 15 0,0 0-15 0,0-18 15 16,0 0-15-16,0 15 15 0,-2-1-15 0,2-14 9 16,0 0-9-16,-2 12 9 0,2 0-9 15,0-12 9-15,0 0-9 0,0 12 10 0,2-5-10 0,-2-7 15 16,0 0-15-16,2 6 15 0,-1 0-15 0,-1-6 0 16,0 0 0-16,2 3 0 0,0 2 0 0,-2-5-85 0,0 0 85 15,0 0-85-15,0 2 85 0,0-2-137 16,0 0 137-16,-4-9-136 0,1-8 136 0,-4-9-514 15</inkml:trace>
  <inkml:trace contextRef="#ctx0" brushRef="#br0" timeOffset="2726.884">29574 10781 740 0,'0'0'0'16</inkml:trace>
  <inkml:trace contextRef="#ctx0" brushRef="#br0" timeOffset="3094.067">29799 10731 135 0,'0'0'0'0,"-11"2"0"16,-4 3 0-16,8-5 34 0,5 3-34 0,2-3 34 16,7 0-34-16,-4 0 14 0,3-3-14 0,-3 3 15 0,2 0-15 15,-5 0 0-15,0 0 0 0,4 0 0 0,-2-4 0 16,-2 4-35-16,0 0 35 0,0 0-35 0,3-1 35 15,1-1-53-15</inkml:trace>
  <inkml:trace contextRef="#ctx0" brushRef="#br0" timeOffset="4148.554">29806 10772 124 0,'0'0'0'0,"0"0"0"0,-4-7 0 0,4 7 55 0,0 0-55 16,0 0 56-16,0-3-56 0,0 3 58 0,0 0-58 0,0 0 59 16,0 0-59-16,0 0 52 15,0 0-52-15,0 0 52 0,0 0-52 0,0 0 45 0,0 0-45 0,0 0 46 16,2 3-46-16,-2-3 58 0,0 0-58 0,0 0 59 16,0 0-59-16,0 0 61 0,0 0-61 0,0 0 61 15,0 0-61-15,0 0 57 0,0 0-57 0,0 0 57 16,0 0-57-16,0 0 57 0,0 0-57 0,0 0 58 15,2 4-58-15,-2-4 50 0,0 0-50 0,0 0 51 16,5 3-51-16,-5-3 38 0,0 0-38 0,0 0 38 16,5 5-38-16,-5-5 40 0,0 0-40 0,0 0 41 15,4 4-41-15,-4-4 25 0,0 0-25 0,1 3 26 16,-1-1-26-16,0-2 26 0,0 0-26 0,2 3 26 16,0 2-26-16,-2-5 33 0,0 0-33 0,2 6 34 0,1-1-34 15,-3-5 12-15,0 0-12 0,2 5 12 16,1 0-12-16,-3-5 30 0,0 0-30 0,2 5 30 0,0 2-30 15,-2-7 11-15,0 0-11 0,2 7 11 0,-2 0-11 0,0-7 29 16,0 0-29-16,0 7 29 0,1 1-29 0,-1-8 18 16,0 0-18-16,2 9 19 0,0 1-19 15,-2-10 18-15,0 0-18 0,3 12 18 0,1 0-18 0,-4-12 17 16,0 0-17-16,3 12 17 0,3 0-17 0,-6-12-45 16,0 0 45-16,5 12-44 0,0 3 44 15,-2 2-43-15,1 6 43 0,-2-11-43 16,-1-4 43-16,1 3-43 0,-2 1 43 0,2-6-42 0,0 1 42 0,-1 4-31 0,3 1 31 15,-2-6-31-15,1 0 31 0,-1 2-24 16,-2 1 24-16,0 4-23 0,0-1 23 0,0 4-26 0,0 1 26 16,2-2-25-16,-1 1 25 0,-1-16-15 15,0 0 15-15,4 22-14 0,1 5 14 0,-5-27-28 16,0 0 28-16,4 28-28 0,1 4 28 0,-5-32-2 0,0 0 2 16,5 33-2-16,2 3 2 0,-4-5-3 0,1 0 3 0,-1-11-3 15,-1-4 3-15,-2-16-6 16,0 0 6-16,4 25-5 0,-1 4 5 0,-3-29-1 15,0 0 1-15,4 28 0 0,-1-1 0 0,-3-27 0 0,0 0 0 0,4 29 0 16,1 6 0-16,-5-35-2 0,0 0 2 0,5 36-1 16,2 0 1-16,-7-36-2 0,0 0 2 0,5 37-1 15,0-4 1-15,-5-33-2 0,0 0 2 16,6 37-1-16,-3 1 1 0,-3-38 0 0,0 0 0 0,4 33 0 16,-3-1 0-16,-1-32-1 0,0 0 1 0,2 28 0 0,0-4 0 15,-2-24-1-15,0 0 1 0,0 27 0 16,0 0 0-16,0-27 0 0,0 0 0 0,0 26 0 0,2 3 0 15,-2-29-1-15,0 0 1 0,1 29 0 0,3 2 0 0,-4-31-1 16,0 0 1-16,3 31 0 0,3-4 0 16,-6-27 0-16,0 0 0 0,3 28 1 0,1-2-1 15,-4-26 0-15,0 0 0 0,3 27 0 0,2 0 0 16,-5-27-1-16,0 0 1 0,4 24 0 16,-1-1 0-16,-3-23-2 0,0 0 2 0,4 24-2 0,-3 0 2 0,-1-24 0 15,0 0 0-15,4 22 0 0,-1 2 0 16,-3-24 6-16,0 0-6 0,4 20 7 15,1 1-7-15,-5-21 4 0,0 0-4 0,4 19 5 0,1 0-5 0,-5-19 14 16,0 0-14-16,2 15 15 0,-1-1-15 0,-1-14 15 0,0 0-15 16,2 14 15-16,2-6-15 0,-4-8 3 0,0 0-3 15,1 9 4-15,1-2-4 0,-2-7 7 16,0 0-7-16,2 8 8 0,-2-1-8 0,0-7 7 0,0 0-7 16,0 8 8-16,2-1-8 0,-2-7 3 0,0 0-3 0,1 9 3 15,1-1-3-15,-2-8 6 0,0 0-6 0,2 9 6 16,-2-2-6-16,0-7 0 0,0 0 0 15,0 7 1-15,0 1-1 0,0-8 0 16,0 0 0-16,0 4 0 0,0 1 0 0,0-5-32 0,0 0 32 16,0 3-32-16,-2 1 32 0,2-4-136 0,0 0 136 0,-16-12-136 15,-10-12 136-15,-16-12-635 0</inkml:trace>
  <inkml:trace contextRef="#ctx0" brushRef="#br0" timeOffset="6288.476">27416 12513 180 0,'0'0'0'0,"3"1"0"15,2 3 0-15,-5-4 55 0,0 0-55 0,0 0 56 16,0 0-56-16,0 0 45 0,0 0-45 0,0 0 45 16,0 0-45-16,0 0 33 0,0 0-33 0,0 0 33 15,0 0-33-15,0 0 23 0,0 0-23 0,0 0 24 16,0 0-24-16,0 0 25 0,0 0-25 0,0 0 26 16,-1-4-26-16,1 4 44 0,0 0-44 0,0 0 44 15,-2-1-44-15,2 1 44 0,0 0-44 0,0 0 45 16,0 0-45-16,0 0 28 0,0 0-28 0,0 0 28 15,0-5-28-15,0 5 35 0,0 0-35 0,-2-4 35 0,0 1-35 16,2 3 22-16,0 0-22 0,-1-4 22 0,1 3-22 16,0 1-44-16,0 0 44 0,0 0-43 0,-2-4 43 0,2 4-59 15,0 0 59-15,0 0-58 0,0 0 58 16,0 0-68-16,0 0 68 0,0 0-68 0,0 0 68 0,0 0-61 16,0 0 61-16,0 0-61 0,0 0 61 0,0 0-36 15,0 0 36-15,0 0-36 0,-2 5 36 0,2-5-2 16,0 0 2-16,-2 5-1 0,2 1 1 0,0-6 1 15,0 0-1-15,-1 8 2 0,-1 1-2 0,2-9 36 16,0 0-36-16,-2 12 37 0,0 0-37 0,2-12 21 16,0 0-21-16,-1 12 21 0,-3 0-21 0,4-12 41 15,0 0-41-15,-3 12 42 0,3-2-42 0,0-10 33 0,0 0-33 16,-6 8 33-16,5-1-33 0,1-7 32 0,0 0-32 0,-2 5 33 16,0 1-33-16,2-6 22 15,0 0-22-15,0 3 22 0,0 0-22 0,0-3 41 0,0 0-41 0,0 4 41 16,-1-1-41-16,1-3 38 15,0 0-38-15,-2 4 38 0,2-3-38 0,0-1 33 16,0 0-33-16,0 0 34 0,-2 4-34 0,2-4 23 0,0 0-23 0,0 0 24 16,0 0-24-16,0 0 35 0,0 0-35 0,0 0 36 15,0 0-36-15,0 0 36 0,0 0-36 0,0 0 37 16,-2 3-37-16,2-3 8 0,0 0-8 0,0 0 8 16,0 0-8-16,0 0 7 0,0 0-7 0,0 0 7 15,0 0-7-15,0 0 1 0,0 0-1 0,0 0 1 16,0 0-1-16,0 0 0 0,0 0 0 0,0 0 1 15,0 0-1-15,0 0-1 0,0 0 1 0,0 0 0 16,0 0 0-16,0 0-3 0,0 0 3 0,0 0-3 0,0 0 3 16,0 0-3-16,0 0 3 0,0 0-2 0,4 2 2 15,-4-2 0-15,0 0 0 0,3 2 0 16,4-2 0-16,-7 0 0 0,0 0 0 0,9 1 1 16,3-1-1-16,-12 0 1 0,0 0-1 0,14 0 1 0,3 0-1 0,-17 0 1 15,0 0-1-15,21 0 1 0,2-1-1 16,-23 1 0-16,0 0 0 0,24-2 0 0,4 0 0 0,-28 2 0 15,0 0 0-15,30 0 0 0,3-3 0 16,-33 3 0-16,0 0 0 0,35-2 1 0,3 0-1 16,-38 2 2-16,0 0-2 0,42-1 3 0,2-3-3 0,-44 4 2 15,0 0-2-15,43-1 2 0,2-1-2 0,-45 2 11 16,0 0-11-16,42-4 11 0,0 1-11 0,-42 3 3 0,0 0-3 0,40-3 4 16,0-3-4-16,-40 6 2 0,0 0-2 15,40-3 3-15,2-2-3 0,-42 5 5 16,0 0-5-16,44-4 5 0,-1 1-5 0,-43 3 12 0,0 0-12 0,44 0 13 15,1 0-13-15,-45 0 3 0,0 0-3 0,42 2 4 16,0-1-4-16,-42-1 3 16,0 0-3-16,38 4 3 0,-3-4-3 0,-35 0 1 15,0 0-1-15,36-4 2 0,1 3-2 0,-37 1 4 0,0 0-4 0,37-4 4 16,-1 1-4-16,-36 3 6 0,0 0-6 0,38-3 6 16,1-1-6-16,-39 4 3 0,0 0-3 0,38-2 3 15,0 2-3-15,-38 0 6 0,0 0-6 16,35 2 6-16,0 2-6 0,-35-4 3 0,0 0-3 0,31 1 3 15,-3 3-3-15,-28-4 0 0,0 0 0 0,25 3 0 0,-4-1 0 16,-21-2 1-16,0 0-1 0,22 1 2 0,-1 3-2 16,-21-4 3-16,0 0-3 0,23 0 4 15,-1 0-4-15,-22 0 6 0,0 0-6 0,25-4 7 0,3 1-7 16,-28 3 8-16,0 0-8 0,26-2 8 0,2 2-8 0,-28 0 3 16,0 0-3-16,24 0 4 0,1-1-4 0,-25 1 6 15,0 0-6-15,20 0 6 0,0-2-6 0,-20 2 3 16,0 0-3-16,19 0 3 0,0 0-3 15,-19 0 1-15,0 0-1 0,21 2 2 0,1-1-2 16,-22-1 16-16,0 0-16 0,23 2 17 0,2-2-17 0,-25 0 14 16,0 0-14-16,22 0 15 0,3 0-15 0,-25 0 9 0,0 0-9 15,22 0 9-15,3-2-9 0,-25 2 17 16,0 0-17-16,21-1 17 0,-2-3-17 0,-19 4 3 16,0 0-3-16,17-1 4 0,-1 1-4 0,-16 0 6 0,0 0-6 15,15 0 7-15,-1 0-7 0,-14 0 0 0,0 0 0 0,16 1 1 16,0 1-1-16,-16-2 0 0,0 0 0 15,17 2 1-15,2-1-1 0,-19-1 12 16,0 0-12-16,21 2 12 0,2 0-12 0,-23-2 15 0,0 0-15 0,23 1 15 16,1-1-15-16,-24 0 4 0,0 0-4 0,21 0 4 15,0-1-4-15,-21 1 14 0,0 0-14 0,17 0 15 16,-1-2-15-16,-16 2 8 16,0 0-8-16,12 0 8 0,-2 0-8 0,-10 0 8 15,0 0-8-15,13 2 9 0,-1-1-9 0,-12-1 3 0,0 0-3 0,14 4 4 16,0-4-4-16,-14 0 0 0,0 0 0 0,15 0 1 15,5 0-1-15,-20 0 1 0,0 0-1 0,20 2 2 16,3-1-2-16,-23-1 1 0,0 0-1 0,21 2 1 16,2 0-1-16,-23-2 1 0,0 0-1 0,21 1 1 0,-2 3-1 15,-19-4 3-15,0 0-3 0,17 0 4 0,-1 2-4 16,-16-2 0-16,0 0 0 0,12 1 0 0,-1 1 0 0,-11-2 5 16,0 0-5-16,8 2 6 0,-1-1-6 0,-7-1 0 15,0 0 0-15,5 4 1 0,-1-4-1 0,-4 0 0 16,0 0 0-16,3 2 1 0,1-1-1 0,-4-1 0 15,0 0 0-15,3 2 1 0,-1 1-1 16,-2-3 2-16,0 0-2 0,4 4 2 0,-1-1-2 0,-3-3 5 16,0 0-5-16,0 0 5 0,4 2-5 0,-4-2-80 15,0 0 80-15,-7 2-80 0,-6-2 80 16,13 0-125-16,0 0 125 0,-19 1-942 0,38-2 942 0</inkml:trace>
  <inkml:trace contextRef="#ctx0" brushRef="#br0" timeOffset="12505.837">26552 11577 113 0,'0'0'0'0,"-6"-5"0"16,-1-2 0-16,7 7 21 0,0 0-21 0,-3-3 21 15,3 3-21-15,0 0 51 0,0 0-51 0,0 0 52 0,0 0-52 16,0 0 35-16,0 0-35 0,0 0 35 0,7 3-35 0,-4-1 45 16,3 0-45-16,-3 1 46 0,1-3-46 15,-4 0 41-15,3 0-41 0,-3 0 42 0,0 0-42 0,0 0 34 16,0 2-34-16,0-2 35 0,0 0-35 0,0 0 24 15,0 0-24-15,0 0 25 0,0 0-25 0,0 0 40 16,0 0-40-16,0 0 41 0,0 0-41 0,0 0 3 16,0 0-3-16,0 0 3 0,0 0-3 0,0 0 26 15,5 2-26-15,-5-2 26 0,4 0-26 0,-1 0 6 0,1-2-6 16,-1 2 6-16,1 0-6 0,-1 0 4 16,2 2-4-16,1-1 5 0,1 1-5 0,0 0-2 0,1-1 2 15,-1 1-1-15,-2 2 1 0,1-4-3 0,1 1 3 16,-2 1-2-16,2 1 2 0,2 3-13 0,3-5 13 0,5 1-12 15,4-2 12-15,-21 0-34 0,0 0 34 16,35-2-33-16,8-3 33 0,-43 5-96 0,0 0 96 0,42-8-96 16,4-11 96-16,41-9-282 0</inkml:trace>
  <inkml:trace contextRef="#ctx0" brushRef="#br0" timeOffset="16407.527">26656 11630 135 0,'0'0'0'0,"-5"-1"0"16,-6-1 0-16,11 2 51 0,7-3-51 0,-3 1 51 16,-1 2-51-16,3 0 36 0,1-2-36 0,-1 2 36 15,1 0-36-15,0 0 41 0,2 2-41 0,0-2 41 16,1 0-41-16,1 0 18 0,-1-2-18 0,1 0 18 15,-1 1-18-15,-10 1 36 0,0 0-36 0,12-2 36 0,2 2-36 16,-14 0 6-16,0 0-6 0,16 0 6 0,1 0-6 16,-17 0 11-16,0 0-11 0,21 0 11 15,2 2-11-15,-23-2 34 0,0 0-34 0,26 1 34 0,2-1-34 0,-4 2 25 16,1 0-25-16,-6-2 26 0,-2 0-26 0,-1-2 33 16,-4 0-33-16,-1 1 34 0,-4-1-34 0,1 2 22 15,3 0-22-15,-6 0 22 0,0 0-22 16,4 0 28-16,1 0-28 0,-4 0 28 0,1-3-28 0,-1 3 13 15,3 0-13-15,-2 0 13 0,0 0-13 0,0-4 19 0,0 2-19 16,0 1 20-16,-2 1-20 0,4 0 8 16,0-2-8-16,-2 2 8 0,0-2-8 0,-7 2 9 15,0 0-9-15,12 0 10 0,2-1-10 0,-14 1 8 16,0 0-8-16,17 0 8 0,6 0-8 0,-23 0 8 0,0 0-8 0,24 0 8 16,2-4-8-16,-26 4 8 15,0 0-8-15,28 0 8 0,0-2-8 0,-28 2 15 0,0 0-15 0,30 2 15 16,-4 2-15-16,2-4 3 15,-2 1-3-15,-5 1 4 0,-6 1-4 16,3 3-2-16,1-3 2 0,-5-1-2 0,-4-1 2 0,-10-1-65 16,0 0 65-16,28 0-64 0,9-1 64 0,-37 1-48 0,0 0 48 0,47-2-48 15,9-5 48-15,46-1-510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02:03:20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89 8520,'1'0'8,"0"0"1,-1 0 0,1 1-1,-1-1 1,0 0 0,1 1-1,-1-1 1,1 1 0,-1-1-1,0 1 1,1-1 0,-1 1-1,0-1 1,1 1 0,-1-1-1,0 1 1,0-1 0,1 1-1,-1-1 1,0 1 0,0-1-1,0 1 1,0 0 0,0-1-1,0 1 1,0-1 0,0 1-1,0 0 1,0-1 0,0 1-1,0-1 1,0 1 0,0-1-1,-1 1 1,1 0 0,0-1-1,0 1 1,-1-1 0,1 1-1,-1-1-8,2 0-586,-1 0-74,0 0 177,0 0 86,0 0 145,-34 34 12,20-18 259,1 1 0,0 0 0,2 1 0,0 0 0,1 1 0,0 1 0,2-1 0,0 1 1,2 1-1,0-1 0,1 1 0,1 0 0,0 7-19,6 121 562,-1-142-531,0 0 0,0 0 0,0 0 0,1 0 0,0 0 0,0 0 0,1-1 0,0 1 0,0-1 0,0 1 0,1-1 0,0 0 0,0-1 0,1 1 0,0-1 0,0 1 0,0-2 0,0 1 0,1 0 0,-1-1 0,1 0-1,1-1 1,-1 1 0,0-1 0,1 0 0,-1-1 0,1 1 0,0-1 0,0-1 0,0 1 0,0-1 0,0 0 0,0-1 0,1 0 0,-1 0 0,0 0 0,0-1 0,0 0 0,0-1 0,0 1 0,0-1 0,0-1 0,-1 1-1,1-1 1,-1 0 0,4-3-31,15-16 173,-1 0-1,-2-2 0,0 0 0,-2-1 1,0-2-1,-2 0 0,-1-1 0,-1 0 1,-1-1-1,10-31-172,-21 49 108,0-1 0,-1 0 0,-1-1 0,1 1 0,-2 0 0,0-1 0,0 1 0,-1 0 0,-1-1 0,0 1 0,0-1 0,-4-10-108,2 15 23,-1 0 0,0 0 0,-1 0-1,0 1 1,0-1 0,0 1 0,-1 1 0,0-1 0,0 1 0,-1 0 0,0 0-1,0 1 1,0 0 0,-1 0 0,1 1 0,-6-3-23,3 1-22,-8-5-388,0 1-1,-1 1 1,0 1 0,-1 1-1,1 0 1,-1 1 0,0 1-1,-1 1 1,-20-1 410,28 3-219,-104-20-4794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02:28:03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3864,'14'-14'6,"6"-6"944,-17 16-3350,-10 6 1420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18T02:28:10.4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5230 16758 91 0,'0'0'0'0,"0"0"17"0,0 0-17 0,-5-5 17 16,-4-2-17-16,9 7 57 0,0 0-57 0,-7-5 57 15,2 0-57-15,5 5 58 0,0 0-58 0,-4-4 58 16,-1 1-58-16,5 3 68 0,0 0-68 0,-4-4 68 16,4 3-68-16,0 1 82 0,0 0-82 0,0 0 82 15,-5-6-82-15,5 6 74 0,0 0-74 0,0 0 74 16,0-3-74-16,0 3 68 0,0 0-68 0,0 0 68 16,0 0-68-16,0 0 71 0,0 0-71 0,0 0 72 15,0 0-72-15,0 0 0 0,0 0 0 0,0 0 1 0,-3-2-1 16,3 2 8-16,0 0-8 0,0 0 8 15,-4-3-8-15,4 3 32 0,0 0-32 0,0 0 33 0,0 0-33 16,0 0 14-16,0 0-14 0,0 0 15 0,0 0-15 16,0 0 19-16,0 0-19 0,0 0 20 0,0 0-20 0,0 0 9 15,0 0-9-15,0 0 10 0,4 0-10 16,-4 0 10-16,0 0-10 0,8 2 10 0,1-1-10 0,-9-1 15 16,0 0-15-16,16 5 15 0,1 2-15 0,-17-7 1 15,0 0-1-15,26 14 1 0,4 3-1 0,-6 0 3 16,3 2-3-16,-5 0 4 0,3 0-4 15,-25-19 2-15,0 0-2 0,26 20 2 0,-2 1-2 16,-24-21 1-16,0 0-1 0,30 20 2 0,-1 3-2 0,-29-23 8 16,0 0-8-16,30 20 9 0,0 1-9 0,-30-21 14 15,0 0-14-15,29 19 15 0,-3 0-15 0,-26-19 8 0,0 0-8 16,26 17 9-16,-1-4-9 0,-25-13 9 16,0 0-9-16,21 12 10 15,-7-3-10-15,-14-9-34 0,0 0 34 0,15 8-34 0,-1-1 34 0,-14-7-149 16,0 0 149-16,9 5-148 0,0-3 148 0,-9-2-176 0,0 0 176 0,7 2-176 15,-6-2 176-15,8 2-408 0</inkml:trace>
  <inkml:trace contextRef="#ctx0" brushRef="#br0" timeOffset="388.127">5556 16508 830 0,'0'0'0'0,"0"0"80"16,0 0-80-16,0 0 81 15,-7 3-81-15,7-3 0 0,0 0 0 0,0 0 0 0,-2 0 0 0,2 0-38 16,0 0 38-16,0 0-38 0,0 0 38 0,0 0-36 15,0 0 36-15,0 0-35 0,-7 0 35 0,2 2 35 16,1 0-35-16,-8 6 36 0,-2 1-36 0,14-9 55 16,0 0-55-16,-21 24 55 0,-5 10-55 0,26-34 67 0,0 0-67 15,-28 43 67-15,-1 8-67 0,6-3 55 0,-1 2-55 16,3-2 56-16,1-2-56 0,20-46 17 0,0 0-17 0,-33 75 17 16,-5 20-17-16,38-95 23 15,0 0-23-15,-38 78 24 0,-1-4-24 0,39-74 13 0,0 0-13 16,-24 43 13-16,10-21-13 0,14-22-4 0,0 0 4 0,-9 17-3 15,2-10 3-15,7-7-138 0,0 0 138 0,16-12-138 16,10-17 138-16,16-12-726 16</inkml:trace>
  <inkml:trace contextRef="#ctx0" brushRef="#br0" timeOffset="1074.147">5739 16354 1110 0,'0'0'0'15,"0"0"0"-15,0 0 0 0,0 0 71 0,0 0-71 16,8-7 71-16,4-5-71 0,-12 12 0 0,0 0 0 15,18-17 0-15,8-6 0 0,-26 23-28 0,0 0 28 0,26-20-28 16,7-3 28-16,-33 23-46 0,0 0 46 0,25-15-46 16,1 5 46-16,-26 10-4 0,0 0 4 0,21-5-3 15,-7 5 3-15,-14 0 0 0,0 0 0 0,12 5 0 16,0 5 0-16,-12-10 9 0,0 0-9 0,3 22 9 16,-3 9-9-16,0-31 29 0,0 0-29 0,-3 36 29 15,-9 5-29-15,0-3 19 0,-2-2-19 0,5-14 20 16,5-10-20-16,4-12 35 0,0 0-35 0,-12 24 36 15,-5 5-36-15,17-29 29 16,0 0-29-16,-12 23 29 0,-1-3-29 0,13-20 8 0,0 0-8 0,-10 19 9 0,-2-2-9 16,12-17 19-16,0 0-19 0,-12 15 20 0,3-1-20 0,9-14 22 15,0 0-22-15,-5 14 23 0,-4-2-23 16,9-12 3-16,0 0-3 0,-4 8 4 0,-3-1-4 0,7-7 7 16,0 0-7-16,-1 5 8 0,-3-1-8 0,4-4-1 15,0 0 1-15,-3 5-1 16,3-2 1-16,0-3-6 0,0 0 6 0,7 6-5 15,5-1 5-15,-12-5-16 0,0 0 16 0,17 7-15 0,6 1 15 0,-23-8-9 16,0 0 9-16,28 10-9 0,3 2 9 0,-31-12-16 16,0 0 16-16,37 14-15 0,1 0 15 0,-38-14-15 15,0 0 15-15,47 14-15 0,0-2 15 0,-5-4-68 0,-2-3 68 16,-3 0-67-16,-8-1 67 0,-3-2-143 0,-1-1 143 0,-6 1-143 16,-3 0 143-16,17 1-595 0</inkml:trace>
  <inkml:trace contextRef="#ctx0" brushRef="#br0" timeOffset="1557.202">4805 17524 561 0,'0'0'0'0,"0"0"35"16,0 0-35-16,8-2 35 0,10-3-35 0,-18 5 53 16,0 0-53-16,21-7 53 0,5-3-53 0,4-1 30 0,-1-2-30 15,4-1 30-15,-1 0-30 0,-32 14 8 16,0 0-8-16,48-17 9 0,8-3-9 0,-4 2 52 0,2 1-52 0,-3 4 53 16,-4 1-53-16,-47 12 33 0,0 0-33 15,59-12 34-15,9 1-34 0,5 3 33 16,11-1-33-16,-25 6 34 0,-15 1-34 0,-2 4 39 0,-8 1-39 15,3 2 39-15,-2 0-39 0,-35-5 8 0,0 0-8 0,42 6 8 16,6 0-8-16,-48-6 13 0,0 0-13 0,49 7 13 16,0-2-13-16,-7 1-15 0,-6-3 15 0,-10 0-15 15,-8 1 15-15,-6-1-187 0,0 1 187 0,-3-1-186 16,0 1 186-16,12 2-471 0</inkml:trace>
  <inkml:trace contextRef="#ctx0" brushRef="#br0" timeOffset="2354.84">5744 17853 763 0,'0'-4'0'0,"-4"-3"95"16,3-5-95-16,-3 2 96 0,4 0-96 0,0 3 59 15,0 0-59-15,-3 2 59 0,1 0-59 0,2 5 40 16,0 0-40-16,-7-5 40 0,2-2-40 0,5 7 0 16,0 0 0-16,-18-7 0 0,-3-2 0 0,21 9 4 0,0 0-4 15,-29-8 4-15,-10-3-4 0,3 5 22 0,1 0-22 0,5 3 22 16,8 0-22-16,-3 1 3 15,4 2-3-15,-8 0 3 0,-1-2-3 0,30 2 0 0,0 0 0 0,-42 0 1 16,-6 2-1-16,48-2-2 0,0 0 2 0,-51 5-1 16,-3 2 1-16,54-7-21 15,0 0 21-15,-40 7-21 0,3-2 21 16,11 2-9-16,2-2 9 0,10-2-8 0,5 1 8 0,2-1-10 0,2-1 10 0,0 12-10 16,-6 6 10-16,11-20-34 0,0 0 34 0,0 33-33 15,4 10 33-15,-4-43-9 0,0 0 9 0,12 44-9 16,2 6 9-16,-14-50-2 0,0 0 2 0,21 46-2 15,3-1 2-15,-24-45 2 0,0 0-2 0,30 41 2 16,-1-4-2-16,-2-4 43 0,-1-6-43 0,2-6 44 0,-2-7-44 16,-4-4 32-16,3-7-32 0,-1-3 32 0,-1-3-32 15,6-6 33-15,1-6-33 0,0 1 34 0,-1-3-34 16,-29 17 8-16,0 0-8 0,33-26 8 0,2-8-8 0,-35 34 2 16,0 0-2-16,33-38 2 0,-1-4-2 0,-8 6 5 15,-3 1-5-15,-7 10 5 0,-2 6-5 16,-3 2 31-16,-2 1-31 0,-5 6 31 0,-2 3-31 0,0 2 39 15,0 0-39-15,-2 1 39 0,2 1-39 0,0 3 39 16,0 0-39-16,-4-3 39 0,4-3-39 0,0 6 26 16,0 0-26-16,-3-5 26 0,3 0-26 0,0 5 10 15,0 0-10-15,-4-3 11 0,3-1-11 0,1 4 0 0,0 0 0 16,0 0 0-16,0-3 0 0,0 3-1 0,0 0 1 16,0 0 0-16,-4-5 0 0,4 5-9 0,0 0 9 15,0 0-8-15,-5-5 8 0,5 5-10 16,0 0 10-16,0 0-9 0,-4-2 9 0,4 2 0 0,0 0 0 0,0 0 0 15,-3-2 0-15,3 2-4 0,0 0 4 0,0 0-3 16,0 0 3-16,0 0-2 16,0 0 2-16,0 0-2 0,-2 4 2 0,2-4-17 0,0 0 17 15,0 10-17-15,0 5 17 0,0-15-9 16,0 0 9-16,2 33-8 0,1 11 8 0,-3-44-10 0,0 0 10 0,4 47-9 16,1 6 9-16,-5-53-9 0,0 0 9 0,5 48-8 15,6 0 8-15,-6-7-33 16,4-5 33-16,-4-12-33 0,2-9 33 0,-7-15-202 15,0 0 202-15,9 17-202 0,3-1 202 0,10 16-623 0</inkml:trace>
  <inkml:trace contextRef="#ctx0" brushRef="#br0" timeOffset="2883.945">5799 17722 875 0,'0'0'0'0,"-1"-1"113"16,-3-5-113-16,1 1 113 0,3-2-113 0,0 7 5 15,0 0-5-15,0-12 5 0,3-5-5 0,-3 17-3 0,0 0 3 16,4-15-3-16,1 0 3 0,-5 15-13 0,0 0 13 15,3-12-13-15,3 0 13 0,-6 12 1 0,0 0-1 0,3-9 1 16,1 4-1-16,-4 5 34 0,0 0-34 16,0-4 35-16,1 1-35 0,-1 3 42 0,0 0-42 15,0 0 43-15,0 0-43 0,0 0 28 0,0 0-28 0,0 0 28 16,4 3-28-16,-4 3 26 0,0 0-26 0,0 1 26 16,0-2-26-16,-4 6 9 0,-1 1-9 0,-4 10 9 15,-3 5-9-15,4 4 18 0,-5 3-18 0,5-11 18 16,-1-6-18-16,9-17 22 0,0 0-22 15,-12 27 23-15,-2 8-23 16,14-35 3-16,0 0-3 0,-12 25 4 0,-1-3-4 0,13-22 13 0,0 0-13 0,-5 19 14 16,2-5-14-16,3-14 24 0,0 0-24 0,3 10 25 0,6-3-25 15,-9-7 12-15,0 0-12 0,14 2 13 16,7-7-13-16,-21 5 35 0,0 0-35 0,17-5 36 0,-1-4-36 0,-16 9 5 16,0 0-5-16,17-7 5 0,-1-1-5 15,-16 8 18-15,0 0-18 0,14-7 19 0,-2 2-19 16,-12 5 0-16,0 0 0 0,12 0 0 0,-1 5 0 0,-11-5-46 15,0 0 46-15,12 7-45 0,0 1 45 0,-12-8-83 16,0 0 83-16,12 14-83 0,6 1 83 16,11 14-978-16</inkml:trace>
  <inkml:trace contextRef="#ctx0" brushRef="#br0" timeOffset="3334.739">6841 17359 583 0,'0'0'0'0,"0"0"54"0,-3 5-54 0,3-5 54 0,0 0-54 16,0 0 19-16,0 0-19 0,0 0 20 0,0 0-20 0,0 0 49 15,0 0-49-15,0 0 49 16,0 0-49-16,0 0 7 0,0 0-7 0,12 0 8 0,5 0-8 0,-17 0 53 15,0 0-53-15,39-1 53 0,11-5-53 0,-3 1 62 16,0 0-62-16,-5 3 63 0,-4 1-63 0,-3 1 25 16,-5 0-25-16,0 1 26 0,-1 1-26 0,-29-2 13 15,0 0-13-15,30 2 14 0,3-2-14 0,-33 0 0 16,0 0 0-16,26 2 0 0,-5-2 0 0,-21 0-88 16,0 0 88-16,17 0-88 0,-4 0 88 0,-13 0-116 15,0 0 116-15,1-11-115 0,-6-4 115 0,2-11-470 0</inkml:trace>
  <inkml:trace contextRef="#ctx0" brushRef="#br0" timeOffset="3632.46">7202 17076 1143 0,'0'0'0'0,"0"0"52"0,0 0-52 0,0 0 53 16,5 4-53-16,-5-4 0 0,0 0 0 0,0 0 0 16,4 0 0-16,-4 0-1 0,0 0 1 0,0 0-1 0,0 0 1 15,0 0-9-15,0 0 9 0,0 0-8 16,1 3 8-16,-1-3-13 0,0 0 13 0,0 23-12 0,4 13 12 16,-4 6-13-16,-4 10 13 0,3-1-13 0,1 2 13 0,0-53-55 15,0 0 55-15,0 62-55 0,0 5 55 16,0-12-62-16,-4-6 62 0,4-14-62 0,0-15 62 0,0-20-136 15,0 0 136-15,14 12-136 16,10-10 136-16,15 12-410 0</inkml:trace>
  <inkml:trace contextRef="#ctx0" brushRef="#br0" timeOffset="4495.198">8212 16455 763 0,'0'0'0'0,"0"0"73"0,0 0-73 0,0 0 73 0,6 3-73 0,-6-3 43 15,0 0-43-15,0 0 43 0,0 0-43 16,0 0 17-16,0 0-17 0,0 0 17 0,0 0-17 15,0 0 24-15,0 0-24 0,0 0 25 0,0 0-25 0,0 0 41 16,0 0-41-16,0 0 42 0,0 0-42 0,0 0 22 16,0 0-22-16,0 0 23 0,0 0-23 0,0 0 13 15,0 0-13-15,0 0 13 0,0 3-13 16,0 3 5-16,-4 2-5 0,2 11 6 0,-1 10-6 0,3-29 3 16,0 0-3-16,-5 40 3 0,-2 11-3 0,3-3 18 15,4 0-18-15,-2-16 18 0,2-9-18 0,0-23 13 16,0 0-13-16,4 25 14 0,5-1-14 0,-9-24-1 0,0 0 1 15,17 17 0-15,6-5 0 16,-23-12-44-16,0 0 44 0,33 0-44 0,5-10 44 0,-38 10-50 0,0 0 50 0,38-22-49 16,4-12 49-16,-42 34-38 0,0 0 38 0,32-36-37 15,-3-7 37-15,-29 43 3 16,0 0-3-16,21-38 3 0,-5 0-3 0,-4 9 83 0,-3 7-83 0,-4 5 84 16,-2 7-84-16,-3-1 91 0,2 3-91 0,-2 3 91 15,0 3-91-15,0 2 73 0,0 0-73 0,0 0 74 16,0 0-74-16,0 0 53 0,0 0-53 15,0 0 54-15,0 0-54 0,0 0 34 0,0 0-34 0,0 0 35 16,0 0-35-16,0 0 33 0,-2 2-33 0,2-2 33 16,-3 3-33-16,3-3 0 0,-5 0 0 0,5 0 1 15,-4 0-1-15,4 0-1 0,-3 2 1 0,3-2-1 16,0 0 1-16,0 0-9 0,0 0 9 0,0 0-8 16,0 0 8-16,0 0-35 0,0 3 35 0,0-3-35 15,0 0 35-15,0 0-27 0,0 0 27 0,3 17-27 16,-3 11 27-16,0-28-25 0,0 0 25 0,4 46-24 0,1 17 24 15,-5-63-26-15,0 0 26 0,5 72-26 16,2 12 26-16,-7-84-1 0,0 0 1 0,4 98-1 0,4 13 1 0,-2-27 3 16,-3-13-3-16,-3-32 4 0,0-27-4 0,0 3 22 15,-3-4-22-15,3-1 23 0,0-2-23 0,-4 3 33 16,2 1-33-16,2-5 34 0,0-6-34 0,0 3 0 16,-3-1 0-16,3-3 0 0,-5 0 0 0,-4 0 0 15,-3-2 0-15,-9-4 0 0,0-6 0 0,21 12-25 0,0 0 25 16,-30-24-24-16,-5-9 24 0,35 33-61 0,0 0 61 15,-33-43-61-15,4-8 61 16,-31-43-1047-16</inkml:trace>
  <inkml:trace contextRef="#ctx0" brushRef="#br0" timeOffset="4971.497">8684 16295 1334 0,'0'0'0'0,"-5"0"0"15,-2 0 0-15,7 0 84 0,0 0-84 0,0 0 84 16,7-5-84-16,-7 5 39 0,0 0-39 0,5-7 40 0,4-1-40 16,-9 8 0-16,0 0 0 0,9-11 0 15,3 1 0-15,-12 10-20 0,0 0 20 0,9-8-19 0,-2 1 19 16,-7 7-7-16,0 0 7 0,8-5-7 0,-2 3 7 15,-6 2-1-15,0 0 1 0,8 2-1 0,-1 3 1 16,-7-5 10-16,0 0-10 0,9 7 10 16,2 1-10-16,-11-8 5 0,0 0-5 0,8 12 6 0,1 2-6 15,-9-14 16-15,0 0-16 0,3 15 17 0,1 4-17 0,-4-19 3 16,0 0-3-16,-9 28 4 16,-6 4-4-16,15-32 0 0,0 0 0 0,-18 34 1 15,1 2-1-15,17-36 5 0,0 0-5 0,-18 33 5 0,1-4-5 0,17-29 3 16,0 0-3-16,-12 26 3 0,3-2-3 0,9-24 2 15,0 0-2-15,-4 24 2 0,10 0-2 0,-6-24 0 16,0 0 0-16,15 20 0 0,8-1 0 0,-23-19-1 0,0 0 1 16,30 14-1-16,8-2 1 0,-38-12 3 0,0 0-3 0,37 5 3 15,1-2-3-15,-38-3 13 0,0 0-13 0,33 4 13 16,-3-4-13-16,-30 0-15 16,0 0 15-16,26 1-14 0,-9 1 14 0,-17-2-118 15,0 0 118-15,14 4-117 0,-4-1 117 0,-10-3-190 0,0 0 190 0,9 3-189 16,0 1 189-16,5 3-647 0</inkml:trace>
  <inkml:trace contextRef="#ctx0" brushRef="#br0" timeOffset="5481.914">7683 17407 595 0,'5'-5'0'0,"2"0"49"0,2-4-49 16,-1 1 50-16,1-4-50 0,0 5 5 0,-6 2-5 16,-3 5 5-16,0 0-5 0,-3 5 49 0,-2 2-49 15,1-2 49-15,4 0-49 0,-3-2 52 16,1 1-52-16,2-4 53 0,2 3-53 0,-2-3 47 0,0 0-47 0,8 2 47 16,8 0-47-16,-16-2 55 0,0 0-55 0,33 0 56 15,16 0-56-15,0-4 78 0,3-3-78 0,-5 4 79 16,3 0-79-16,-50 3 38 0,0 0-38 15,65-6 38-15,15 0-38 0,9-1 65 0,12-2-65 16,-16 1 66-16,-5-3-66 0,-80 11 26 0,0 0-26 0,89-7 26 16,2 1-26-16,-11-1 29 0,-5 2-29 0,-18 5 29 15,-11 1-29-15,-11 3 8 0,-11-1-8 16,2 1 8-16,0 1-8 0,-26-5-8 0,0 0 8 16,28 8-7-16,3 3 7 0,-31-11-91 0,0 0 91 0,30 12-90 0,-2 1 90 15,-28-13-161-15,0 0 161 0,23 12-160 16,-10 0 160-16,24 12-714 0</inkml:trace>
  <inkml:trace contextRef="#ctx0" brushRef="#br0" timeOffset="6268.751">8272 17662 449 0,'0'0'0'0,"0"0"67"0,0 0-67 0,1-5 68 16,3-5-68-16,-4 10 83 0,0 0-83 0,0-5 83 15,3 1-83-15,-3 4 117 0,0 0-117 0,0 0 118 16,0 0-118-16,0 0 62 0,0 0-62 0,0 0 62 16,0 0-62-16,0 0 57 0,0 0-57 0,0 0 57 15,0 0-57-15,0 0 18 0,0 0-18 0,0 0 18 16,0 0-18-16,0 0 2 0,0 0-2 0,0 0 3 16,-3 6-3-16,3-6 0 0,0 0 0 0,-12 24 1 15,-6 11-1-15,18-35-8 0,0 0 8 0,-17 52-8 16,-1 11 8-16,3-3-5 0,1 2 5 0,5-21-5 0,0-12 5 15,2-1 4-15,2-4-4 0,2 3 5 0,3 0-5 16,0-1 33-16,0 0-33 0,0-13 34 0,-4-6-34 16,4-2 28-16,4-1-28 15,-4-4 28-15,0 0-28 0,0 0 16 0,3 5-16 0,-1-5 17 0,5 0-17 0,-7 0 29 16,0 0-29-16,5-3 29 0,2-3-29 0,-2 0 42 16,0-1-42-16,-1 0 42 0,-1 2-42 0,-1-2 32 15,0 0-32-15,-2 0 33 0,0 0-33 0,2 0 33 16,1 2-33-16,-3 0 34 0,0-2-34 0,0 7 32 15,0 0-32-15,4-8 33 0,-3-1-33 0,-1 9 3 16,0 0-3-16,7-13 3 0,4-6-3 0,-11 19 9 16,0 0-9-16,15-24 9 0,6-4-9 0,-21 28-1 0,0 0 1 15,26-25-1-15,4-3 1 0,-6 6-2 16,3 3 2-16,-6 5-1 16,-1 4 1-16,0 3-20 0,-5 4 20 0,-3 1-19 0,1 0 19 0,-13 2-8 0,0 0 8 15,14 4-7-15,0 3 7 0,-14-7-5 0,0 0 5 0,19 10-4 16,2 4 4-16,-21-14-3 15,0 0 3-15,19 15-3 0,0 4 3 0,-19-19 3 0,0 0-3 0,17 19 3 16,1 0-3-16,-18-19 23 0,0 0-23 0,12 17 24 16,-2-4-24-16,-10-13 22 0,0 0-22 0,7 14 22 15,-1-2-22-15,-3 0 40 0,-3 0-40 0,0-3 40 16,-3-4-40-16,-6 3 22 0,-3 1-22 16,1 1 22-16,-4 2-22 0,-3 5 28 0,-3 6-28 0,-1-8 28 15,-6-3-28-15,28-12 0 0,0 0 0 0,-32 22 1 16,-6 6-1-16,38-28-24 0,0 0 24 0,-40 25-23 15,-4 3 23-15,44-28-151 0,0 0 151 0,-47 24-150 16,0-2 150-16,47-22-237 0,0 0 237 0,-50 10-237 0,-1-6 237 16,-51 9-743-16</inkml:trace>
  <inkml:trace contextRef="#ctx0" brushRef="#br0" timeOffset="6909.363">8798 17695 695 0,'0'0'0'0,"0"0"133"0,0 0-133 0,-4-4 134 15,1-2-134-15,3 6 92 0,0 0-92 0,-2-6 92 16,2 1-92-16,0 5 72 0,0 0-72 0,0-5 73 16,0 2-73-16,0 3 61 15,0 0-61-15,0-4 62 0,2 1-62 0,-2 3 50 0,0 0-50 0,3-3 51 16,-3-1-51-16,0 4 22 0,0 0-22 0,2-3 23 16,0-1-23-16,-2 4 13 0,0 0-13 0,1-3 13 15,3 1-13-15,-4 2 0 0,0 0 0 0,3-2 0 16,3-1 0-16,-6 3 0 0,0 0 0 0,5-2 0 0,4 2 0 15,-9 0-4-15,0 0 4 0,10 2-4 0,-1 0 4 16,-1 1-15-16,1 2 15 0,0-1-15 16,-6-1 15-16,3 1-45 0,-3 1 45 0,2-2-44 0,-5 1 44 15,4-1-38-15,-4 2 38 0,0 0-37 0,0 0 37 0,0 4-26 16,0-1 26-16,-4-1-25 0,4-3 25 0,0-4-28 16,0 0 28-16,-3 8-28 0,-2 1 28 15,5-9-8-15,0 0 8 0,-6 12-7 0,-2 0 7 16,8-12-5-16,0 0 5 0,-7 10-5 0,1 0 5 0,6-10-1 15,0 0 1-15,-3 9 0 0,-2-2 0 0,5-7-1 16,0 0 1-16,-4 5 0 0,4 0 0 0,0-5 0 16,0 0 0-16,-3 4 1 0,1-3-1 0,2-1 1 15,0 0-1-15,0 4 1 0,0-3-1 0,0-1 3 16,0 0-3-16,-3 4 4 0,3-2-4 0,0-2 0 0,0 0 0 16,0 3 0-16,0 0 0 0,0-3-3 15,0 0 3-15,3 4-3 0,2-1 3 0,0 2-7 16,6 1 7-16,-1-3-7 0,6-1 7 0,-4-1-8 0,6 1 8 0,-8 0-8 15,1-2 8-15,-3 2-8 0,3-1 8 0,-1-1-8 16,4 0 8-16,-2 0-100 0,0 2 100 0,2-2-100 16,2 0 100-16,-16 0-127 0,0 0 127 0,26 2-127 15,4-1 127-15,26 3-474 0</inkml:trace>
  <inkml:trace contextRef="#ctx0" brushRef="#br0" timeOffset="7395.353">9918 17270 337 0,'0'0'0'0,"-4"-2"0"0,-4 1 0 15,4-1 0-15,-1 2 0 0,5 0 51 16,-4-2-51-16,4 2 51 0,0 0-51 0,0 0 86 0,0 0-86 16,0 0 87-16,0 0-87 0,0 0 97 0,0 0-97 15,0 0 98-15,0 0-98 0,0 0 80 0,0 0-80 16,0 0 81-16,0 0-81 0,0 0 72 0,0 0-72 0,0 0 72 15,0 0-72-15,0 0 78 0,4-3-78 0,-2 1 79 16,5-1-79-16,1-1 44 0,5 1-44 16,7-1 45-16,12 3-45 0,-32 1 32 0,0 0-32 0,42-2 33 15,13-1-33-15,-55 3 39 0,0 0-39 16,54-2 39-16,2 0-39 0,-56 2 13 0,0 0-13 0,51 0 14 16,-4 0-14-16,-9 0 13 0,-8 0-13 15,-4 0 14-15,-11 2-14 16,3-2 1-16,-8 0-1 0,1 0 2 0,-9 2-2 0,1-1-45 15,0-1 45-15,-3 0-45 0,2 0 45 0,-2 0-157 0,0 0 157 0,0 0-156 16,0 0 156-16,0 0-168 0,0 0 168 0,0 0-167 16,0 0 167-16,0 0-514 0</inkml:trace>
  <inkml:trace contextRef="#ctx0" brushRef="#br0" timeOffset="7663.272">9953 17481 707 0,'3'-4'0'0,"-3"4"168"15,0 0-168-15,5-1 168 0,-5 1-168 0,0 0 116 0,0 0-116 16,0 0 117-16,0 0-117 0,0 0 81 0,0 0-81 16,0 0 82-16,0 0-82 0,0 0 44 0,0 0-44 0,6 0 44 15,2 1-44-15,-8-1 18 0,0 0-18 0,25 2 18 16,8 1-18-16,-33-3 2 0,0 0-2 15,43 4 2-15,17-1-2 0,-60-3-29 0,0 0 29 0,59 2-29 16,5 0 29-16,-64-2-83 0,0 0 83 0,72-2-82 16,-1-1 82-16,-71 3-112 0,0 0 112 0,82-6-111 15,10 0 111-15,79-6-753 0</inkml:trace>
  <inkml:trace contextRef="#ctx0" brushRef="#br0" timeOffset="8104.621">11035 17001 1222 0,'0'0'0'0,"0"0"44"0,0 0-44 0,0 0 44 0,0 5-44 0,0-5 12 15,0 0-12-15,0 0 13 0,0 0-13 0,0 0 33 16,0 0-33-16,0 0 33 0,0 0-33 0,0 0 25 16,0 0-25-16,0 0 26 0,0 0-26 0,0 0 48 15,0 0-48-15,0 0 48 0,0 0-48 0,0 0 37 16,0 0-37-16,0 0 37 0,0 0-37 0,0 0 41 0,0 0-41 16,0 0 41-16,0 0-41 0,0 0 17 0,0 0-17 15,0 0 17-15,0 0-17 0,0 0 30 16,0 0-30-16,0 0 30 0,0 0-30 0,0 0 6 0,0 0-6 15,0 0 6-15,0 0-6 0,0 0 5 0,0 0-5 0,0 0 5 16,0 0-5-16,0 0 3 0,0 0-3 0,1 17 3 16,6 11-3-16,-7-28-1 0,0 0 1 0,11 41 0 15,1 10 0-15,-12-51-2 16,0 0 2-16,12 55-1 0,4 5 1 0,-16-60-17 0,0 0 17 0,12 57-16 16,5-3 16-16,-17-54-275 0,0 0 275 0,18 47-274 15,8-8 274-15,-26-39-148 0,0 0 148 0,21 12-148 16,3-19 148-16,23 12-611 0</inkml:trace>
  <inkml:trace contextRef="#ctx0" brushRef="#br0" timeOffset="8692.593">11981 17428 1659 0,'0'-4'0'0,"0"4"130"16,0 0-130-16,0-3 130 0,0-1-130 0,0 4-204 15,0 0 204-15,0-3-204 0,1 0 204 0,-1 3-161 16,0 0 161-16,-1-33-160 0,-3-20 160 0,-5-33-793 0</inkml:trace>
  <inkml:trace contextRef="#ctx0" brushRef="#br0" timeOffset="24838.231">5751 17537 561 0,'0'0'0'0,"0"0"68"0,0 0-68 0,0 0 69 15,0 0-69-15,0 0 38 0,0 0-38 0,0 0 38 16,0 0-38-16,0 0 12 0,0 0-12 0,0 0 12 16,0 0-12-16,0 0 2 0,0 0-2 0,0 0 3 15,0 0-3-15,0 0 4 0,0 0-4 0,0 0 5 16,-21 0-5-16,21 0-109 0,0 0 109 0,-12 0-109 15,-1 2 109-15,13-2-114 0,0 0 114 0,-8 0-114 16,-1 0 114-16,9 0-86 0,0 0 86 0,-5 0-86 0,1 0 86 16,4 0-32-16,0 0 32 0,-3 0-32 0,-1 2 32 0,4-2 2 15,0 0-2-15,-1 1 3 0,-3-1-3 16,4 0 52-16,0 0-52 0,-3 2 52 0,1-2-52 0,2 0 58 16,0 0-58-16,0 0 58 0,-4 0-58 0,4 0 56 15,0 0-56-15,0 0 57 16,0 0-57-16,0 0 40 0,0 0-40 0,0 0 41 0,0 0-41 0,0 0 41 15,0 0-41-15,0 0 42 0,0 0-42 0,0 0 26 16,0 0-26-16,0 0 26 0,0 0-26 16,0 0 9-16,0 0-9 0,0 0 10 0,0 0-10 0,0 0 19 15,0 0-19-15,0 0 20 0,0 0-20 0,0 0 3 0,0 0-3 16,0 0 3-16,4-2-3 0,-4 2 2 16,0 0-2-16,5-1 3 0,-1-1-3 0,-4 2 10 0,0 0-10 15,1-2 11-15,6 1-11 0,-7 1 8 0,0 0-8 16,4-2 8-16,4 2-8 0,-8 0 3 0,0 0-3 0,9-2 4 15,0 0-4-15,-9 2 0 0,0 0 0 0,12-1 1 16,2-3-1-16,-14 4 1 0,0 0-1 0,9-1 2 16,3-3-2-16,-12 4 4 0,0 0-4 0,5-2 5 15,2 2-5-15,-7 0 2 0,0 0-2 0,5 0 3 16,2 0-3-16,-7 0 11 0,0 0-11 0,2 0 11 16,2 2-11-16,-4-2 15 0,0 0-15 0,0 0 15 15,3 2-15-15,-3-2 3 0,0 0-3 0,0 0 4 16,5 3-4-16,-5-3 3 0,0 0-3 0,0 4 3 15,4-1-3-15,-4-3 2 0,0 0-2 0,0 7 2 0,5 3-2 16,-5-10 1-16,0 0-1 0,3 12 1 16,1 0-1-16,-4-12 14 0,0 0-14 0,5 14 15 15,-1 0-15-15,-3-1 15 0,3 3-15 0,-4-8 15 0,0-2-15 0,0-1 9 16,3-2-9-16,-3 2 9 0,0-1-9 16,-3 3 4-16,3 3-4 0,-4-3 5 0,4-4-5 15,-1 2 3-15,1 2-3 0,0 0 3 0,0 1-3 0,-4 3 5 16,1 1-5-16,1-5 5 0,0-6-5 0,0 3 6 15,2-1-6-15,0 1 6 0,0-3-6 0,-3 4 14 16,3 1-14-16,-4-3 15 0,4-1-15 16,-1 1 8-16,1-1-8 0,0 1 8 0,0 1-8 0,-4 1 3 0,4 0-3 15,0-2 4-15,0-1-4 0,-3 2 7 0,3-3-7 16,0-1 7-16,-2 4-7 0,2-4 3 0,0 3-3 16,0-3 3-16,-3 4-3 0,3-4 10 0,0 5-10 15,0-2 11-15,0-1-11 0,0 1 8 0,0 1-8 0,0-4 9 16,-4 3-9-16,4-3 8 0,0 0-8 15,0 0 9-15,0 0-9 0,0 0 1 0,0 0-1 0,0 0 1 16,-2 2-1-16,2-2-2 0,0 0 2 16,-3 2-1-16,-1 1 1 0,4-3-6 0,0 0 6 0,-5 3-6 15,2 1 6-15,3-4-1 0,0 0 1 0,-4 3-1 16,2 1 1-16,2-4-1 0,0 0 1 0,-3 3-1 16,-2 1 1-16,5-4 0 0,0 0 0 15,-4 3 0-15,4-1 0 0,0-2 0 0,0 0 0 0,-3 3 1 16,3-1-1-16,0-2 3 0,0 0-3 0,-4 3 3 15,3-1-3-15,1-2 2 0,0 0-2 0,0 0 2 0,0 3-2 16,0-3 1-16,0 0-1 0,0 0 2 0,0 0-2 16,0 0 4-16,0 0-4 0,0 0 4 0,-4 4-4 15,4-4 6-15,0 0-6 0,0 0 6 0,0 3-6 16,0-3 7-16,0 0-7 0,0 0 8 0,-3 4-8 0,3-4 8 16,0 0-8-16,0 0 8 0,0 0-8 15,0 0 15-15,0 0-15 0,0 0 15 0,3 1-15 0,-3-1 14 16,0 0-14-16,4 2 15 0,4 0-15 0,-8-2 9 15,0 0-9-15,5 1 9 0,8 3-9 16,-13-4 16-16,0 0-16 0,12 3 17 0,0-1-17 0,-12-2 8 16,0 0-8-16,19 2 8 0,6-1-8 0,-25-1 15 15,0 0-15-15,24 0 16 0,6 0-16 0,-30 0 8 16,0 0-8-16,22 0 9 0,3-1-9 0,-25 1-16 16,0 0 16-16,17 0-15 0,0 0 15 15,-17 0-91-15,0 0 91 0,13 0-91 0,-5 1 91 0,13 1-770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02:29:14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5687 5509 904,'15'3'246,"-14"-11"2951,-2 7-2864,-2 4 6795,4-1-7543,213 183 1434,-172-142-1001,49 49 282,-36-50 68,-5-15-3053,-49-26 1472,-1-1-829,0 0-2340</inkml:trace>
  <inkml:trace contextRef="#ctx0" brushRef="#br0" timeOffset="495.164">5931 5498 904,'13'-18'3052,"-13"17"-2591,0 1 75,0 0-89,0 0-19,0 0 16,0 0-11,-15 29 582,-141 282 751,140-268-2952,1-62-1085,5-2-1382</inkml:trace>
  <inkml:trace contextRef="#ctx0" brushRef="#br0" timeOffset="188999.715">4360 1853 2424,'-18'0'2156,"42"0"217,-14-55 4779,-9 53-7596,-32-118 575,-141-106 1909,-2 73-918,147 126-1052,-1 1 1,-1 1-1,-1 2 0,-1 1 0,-1 1 0,-18-7-70,6 4-64,0 1 0,-2 3-1,0 1 1,-1 3-1,-1 2 1,-1 2 0,0 2-1,0 2 1,-1 2-1,-3 2 65,-260-17-258,116 1 121,-83 21 90,-128 47 325,94 18-159,202-34-118,-53 39 21,64-22-10,-104 76-66,35-3 50,140-91-30,2 1-1,1 1 0,2 1 1,1 2-1,1 0 1,-8 23 34,12-15 87,1 3-87,-15 76 48,27-45-48,2-28 2,8 156-84,15-66 90,41 17-62,53 45 212,-70-162-78,1-1-1,2-2 1,2-3-1,0-1 1,3-3-1,0-2 0,30 11-79,186 95 510,-56-97-174,-79-25-266,50 31-10,59 4 18,-74-38-2,229 5-14,-68-44 106,-262 17-116,367-68 91,-200 4-76,-184 65 54,-1-1-1,-1-2 1,0-3 0,-2-1 0,0-2-1,-1-3 1,17-12-121,-50 28 72,0 0-1,-1 0 1,0-1-1,-1 0 1,0-1-1,-1 0 1,1 0-1,-2-1 1,0 0-1,0-1 1,4-10-72,2-12 194,-1-1 0,-2 0 1,-1-1-1,-2 0 1,-2-1-1,-1 1 0,-2-1 1,-1 0-1,-4-33-194,-1-29 425,-23-109-401,-71-17-356,44 174-341,-22-8-824,-110-70-2127,16 11-7369</inkml:trace>
  <inkml:trace contextRef="#ctx0" brushRef="#br0" timeOffset="190914.988">935 2090 728,'18'0'1118,"-31"0"3229,26 0 2058,99 6-6162,326 29 1272,-151-26-1097,-120-3-167,-98-2-246,-3 1-3,172 20 210,21-6-40,-193-16-172,3-1 0,346 40-8,-376-33 9,227 17 291,-89-29 189,-39 12-471,29-11-2,67 36-31,-187-28 44,0-3 1,0-1 0,0-2-1,0-2 1,0-2-1,8-4-21,-30 5-545,-14 3-7534,-11 0 3365</inkml:trace>
  <inkml:trace contextRef="#ctx0" brushRef="#br0" timeOffset="192171.163">2786 1022 1264,'19'12'3007,"-20"-13"-2653,-8-5-465,-2 19 6765,10-6-6669,16 234 676,-6-154-418,5 250 148,-10-68 289,1-27-512,-8 75 417,12 90-17,40-187 198,-18-124-517,9 53 1117,-18-89-858,-112-218-2172,25 52-292,-33-55-7210</inkml:trace>
  <inkml:trace contextRef="#ctx0" brushRef="#br0" timeOffset="193087.983">3 2489 1080,'51'-10'787,"-76"11"789,-4 7 943,37 1 241,53 5-260,-48-11-3082,226 30 695,-238-34-208,0 1 0,0 0-1,0 0 1,1 0 0,-1 0 0,0 1-1,0-1 1,0 0 0,0 0 0,1 1-1,-1-1 1,0 1 0,0-1 0,0 1-1,0-1 1,0 1 0,0 0 0,0-1-1,0 1 1,0 0 0,-1 0 0,1 0-1,0-1 1,0 1 0,-1 0 0,1 0-1,0 0 1,-1 0 0,1 1 0,-1-1-1,1 0 1,-1 0 0,0 0 0,1 0-1,-1 0 1,0 1 0,0-1 0,0 0-1,0 0 1,0 0 0,0 1 0,0-1-1,0 0 1,-1 0 0,1 0 0,0 0-1,-1 0 1,0 1 95,-1 21-3693</inkml:trace>
  <inkml:trace contextRef="#ctx0" brushRef="#br0" timeOffset="193729.868">694 2467 1712,'-65'-10'40,"125"-21"1856,-96-22 3089,-6 56-2250,-4 95-2293,15 26-283,27-107-102,0 1 0,2-1-1,0 1 1,1-1 0,1 1 0,1-1 0,0 1-1,2 0 1,0-1 0,3 10-57,50 15 24,-53-41-23,1-1 1,-1 0-1,1 0 1,-1 0-1,1-1 0,-1 1 1,1-1-1,-1 0 0,0 0 1,1 0-1,-1 0 1,0 0-1,0-1 0,0 0 1,0 1-1,0-1 1,0 0-1,0 0 0,-1-1 1,1 1-1,-1-1 1,2-1-2,9-10 94,-1-1 1,0-1 0,-1 0-1,-1 0 1,0-1 0,-2-1-1,0 1 1,0-1 0,-2-1-1,0 1 1,1-11-95,-2 10 724,-6 30 792,54 177-1323,47 77-4341,-54-162-3618</inkml:trace>
  <inkml:trace contextRef="#ctx0" brushRef="#br0" timeOffset="194887.056">4533 2337 9328,'-5'-11'-4550,"-4"-9"4277,0 19 7348,44 9-6030,111 17-889,-116 13-4132,-25-19-1557</inkml:trace>
  <inkml:trace contextRef="#ctx0" brushRef="#br0" timeOffset="195743.352">5298 2927 7000,'-10'-9'-2107,"-7"-10"4403,9 9-2103,-1 1 0,0 0 0,0 0 0,0 1 0,-1 0 0,0 1 0,-1 0 0,0 0 0,0 2 0,0-1 0,-1 1 0,1 1 0,-1 0 0,0 0 0,-1 1 0,1 1 0,-5 0-193,-76-5 515,42 98-74,21 11-74,30-79-344,11-2-23,13-5 0,12-12 0,12-12 0,95-63-30,-14-38 1269,-128 109-992,-1 0 17,12 39 166,46 155-274,-52-180-115,-5-7-117,1-1 0,0 0 0,0 0 0,0 0 0,1 0-1,-1 0 1,2 0 0,-1-1 0,1 1 0,-1-1-1,1 0 1,1 0 0,-1-1 0,1 1 0,0-1 0,0 0-1,0 0 1,0-1 0,1 1 0,0-1 0,0 0 0,2 0 76,-5-2-63,0-1 0,0 0 1,0 0-1,0 0 0,0 0 1,0 0-1,0-1 1,0 1-1,0-1 0,0 0 1,-1 0-1,1 0 0,0 0 1,0 0-1,-1-1 0,1 1 1,-1-1-1,1 0 1,-1 0-1,0 0 0,1 0 1,-1 0-1,0 0 0,-1 0 1,1-1-1,0 1 0,-1-1 1,1 1-1,-1-1 1,0 0-1,1 0 0,-1-1 63,17-23-983,39-44-5157</inkml:trace>
  <inkml:trace contextRef="#ctx0" brushRef="#br0" timeOffset="196811.002">2201 3722 816,'40'0'546,"-74"0"4669,15-3-1510,43-4-1244,38-3-1790,162-4-5571,-166 11-446</inkml:trace>
  <inkml:trace contextRef="#ctx0" brushRef="#br0" timeOffset="197326.684">2819 3593 6552,'-58'-8'666,"68"18"2060,10 310-1357,-19-320-1382,-1-1 0,0 0 0,1 1 0,-1-1-1,0 1 1,1-1 0,-1 1 0,1-1 0,-1 1 0,1-1 0,-1 1 0,1-1 0,-1 1-1,1 0 1,0-1 0,-1 1 0,1 0 0,0-1 0,-1 1 0,1 0 0,0 0 0,-1 0-1,1-1 1,0 1 0,-1 0 0,1 0 0,0 0 0,-1 0 0,1 0 0,0 1 0,0-1-1,-1 0 1,1 0 0,0 0 0,-1 1 0,1-1 0,-1 0 0,1 0 0,0 1 0,-1-1-1,1 1 1,-1-1 0,1 1 0,-1-1 0,1 1 0,-1-1 0,1 1 0,-1-1 0,1 1-1,-1-1 1,0 1 0,1 0 0,-1-1 0,0 1 0,0 0 0,1-1 0,-1 1 0,0 0-1,0-1 1,0 1 0,0 0 0,0-1 0,0 1 0,0 0 0,0-1 0,0 1 0,0 0-1,0 0 1,-1 0 13,48-51-220,-40 40 118,127-75-535,-127 82 644,-6 2-7,0 0 0,0 0 1,0 1-1,0-1 0,0 0 0,0 1 0,0-1 0,0 1 0,0-1 0,0 1 1,0-1-1,1 1 0,-1 0 0,0 0 0,0-1 0,0 1 0,1 0 0,-1 0 1,0 0-1,0 0 0,1 1 0,-1-1 0,0 0 0,0 0 0,0 1 0,0-1 1,1 1-1,-1-1 0,0 1 0,0-1 0,0 1 0,0 0 0,0 0 0,0-1 1,0 1-1,0 0 0,-1 0 0,1 0 0,0 0 0,0 0 0,-1 0 0,1 0 1,-1 0-1,1 0 0,-1 0 0,1 0 0,-1 1 0,0-1 0,1 0 0,-1 1 0,29 139 1627,-37-26-1223,-26-101-2111,-15-8 457,-25 8-4150</inkml:trace>
  <inkml:trace contextRef="#ctx0" brushRef="#br0" timeOffset="198492.381">2500 399 992,'15'7'7630,"-7"12"-4404,-9 64-4390,-1-63 2108,-5 69-708,12 193 457,12-227-652,-16-54-41,-1 0 0,0 0 0,1 0 0,-1-1 0,0 1-1,1 0 1,-1-1 0,1 1 0,-1 0 0,1-1 0,0 1-1,-1 0 1,1-1 0,0 1 0,-1-1 0,1 1 0,0-1 0,-1 0-1,1 1 1,0-1 0,0 0 0,0 1 0,-1-1 0,1 0-1,0 0 1,0 0 0,0 0 0,0 0 0,-1 0 0,1 0-1,0 0 1,0 0 0,0 0 0,0 0 0,-1 0 0,1-1 0,0 1-1,0 0 1,0 0 0,-1-1 0,1 1 0,0-1 0,-1 1-1,1-1 1,0 1 0,-1-1 0,1 1 0,0-1 0,-1 0 0,1 1-1,-1-1 1,1 0 0,-1 0 0,0 1 0,1-1 0,-1 0-1,0 0 1,1 1 0,-1-1 0,0 0 0,0-1 0,1 1-4,90-189-361,-79 167 248,1 0 0,1 1 0,1 0 0,1 1 0,1 1 0,0 1 0,2 0 0,0 1 0,1 1 0,4-1 117,-22 17-13,0-1 0,0 0 0,1 0 0,-1 1 0,1 0-1,-1-1 1,1 1 0,0 0 0,-1 0 0,1 0 0,0 1-1,0-1 1,-1 1 0,1-1 0,0 1 0,0 0 0,0 0 0,0 0-1,0 0 1,-1 1 0,1-1 0,0 1 0,0 0 0,-1 0 0,1 0-1,0 0 1,-1 0 0,1 1 0,-1-1 0,1 1 0,-1-1-1,0 1 1,0 0 0,0 0 0,0 0 0,0 0 0,2 2 13,11 61 224,-14 66 1252,-41-96 278,-98-27-4028,61-22 780,-39-6-5132</inkml:trace>
  <inkml:trace contextRef="#ctx0" brushRef="#br0" timeOffset="-1387.08">4415 3325 4576,'44'-16'1510,"-43"17"-1436,-1-1 7,0 0-25,0 0-1,0 0 1,0 0 9,0 0 39,0 0 24,0 0 40,-26 15 296,-5-17-5532,2-5 6130,-4 4-1377,22 4 1718,0-2 3954,20 33-5389,36 85 100,19 14 225,38 57 268,-50-76 57,24 48 334,30-28-1763,-16-16 296,-6 4 1,40 79 514,21 18-106,-49-74 72,-61-104 34,40 27 66,-46-40-282,-10-11-2917,-11-7-1160</inkml:trace>
  <inkml:trace contextRef="#ctx0" brushRef="#br0" timeOffset="1667.756">4178 2234 6816,'0'0'0</inkml:trace>
  <inkml:trace contextRef="#ctx0" brushRef="#br0" timeOffset="3589.307">4182 2275 816,'17'27'2972,"11"58"-215,4-38-1105,-32-46-1544,0-1 40,0 0 55,-3 17 996,1-13 2123,1-4-3595,-2-2-1530,1 3-1843,2 4 4291,0-4-665,-6 67-28,38 102 314,-1-34-182,29 87 220,7 105 15,26-129 116,207 306 21,-112-241-255,-57-36-92,-93-148-107,51 158-25,27-66-10,197 229-467,-279-366 341,59 50-342,-14-45-2984,-36-27 2734,20 10-1869</inkml:trace>
  <inkml:trace contextRef="#ctx0" brushRef="#br0" timeOffset="4031.281">6177 6003 5112,'0'0'0,"6"-6"0,5-5 0,-11 11 432,0 0-432,6-8 440,1 3-440,-7 5-544,0 0 544,0 0-536,0 0 536,0 0-1152,0 0 1152,0 0-1144,0-6 1144,0 0-1192</inkml:trace>
  <inkml:trace contextRef="#ctx0" brushRef="#br0" timeOffset="5532.776">3904 1223 4040,'0'0'0,"9"-4"0,8-2 0,11-3-2552</inkml:trace>
  <inkml:trace contextRef="#ctx0" brushRef="#br0" timeOffset="5986.04">3844 1245 1264,'34'-15'2796,"-35"15"-2575,110 19 2242,229-19-1098,-306 21-4635,-15-8 583</inkml:trace>
  <inkml:trace contextRef="#ctx0" brushRef="#br0" timeOffset="7236.762">2825 1363 2608,'43'-4'179,"-43"3"-47,0 1 0,0 0 0,0 0 1,0-1-1,-1 1 0,1 0 0,0-1 0,0 1 0,0 0 1,0-1-1,0 1 0,0 0 0,0 0 0,0-1-132,0 1 108,-12 4-2966,12-4 2091</inkml:trace>
  <inkml:trace contextRef="#ctx0" brushRef="#br0" timeOffset="8406.829">2820 1324 816,'18'-8'6825,"36"-45"-7705,-42 41 1452,42-32-474,3 2 1,1 3-1,2 2 0,1 3 0,2 3 1,1 2-1,1 4 0,8 0-98,64-30 189,-25 8-137,174-56 30,-164 65-35,94-21 2,34 10-5,155 22 31,-204 4-39,-56 7 185,-143 15-22,0 0-3704,-2 1 169</inkml:trace>
  <inkml:trace contextRef="#ctx0" brushRef="#br0" timeOffset="8831.134">5232 399 5832,'0'0'26,"1"-1"0,-1 1 0,1 0 0,-1 0 0,0 0 0,1-1 1,-1 1-1,1 0 0,-1-1 0,0 1 0,1 0 0,-1-1 0,0 1 0,0 0 0,1-1 0,-1 1 0,0 0 1,0-1-1,0 1 0,1-1 0,-1 1 0,0-1 0,0 1 0,0 0 0,0-1 0,0 1 0,0-1 1,0 1-1,0-1 0,0 1 0,0-1 0,0 1 0,0 0 0,0-1 0,0 1 0,0-1 0,-1 1 1,1-1-1,0 1 0,0 0 0,0-1 0,-1 1 0,1 0 0,0-1 0,0 1 0,-1 0 0,1-1 1,0 1-1,-1 0 0,1-1 0,-1 1 0,1 0 0,0 0 0,-1-1-26,19-1-36,0 1-1,0 1 0,0 0 1,0 1-1,-1 1 1,1 1-1,0 0 1,-1 2-1,0-1 1,4 4 36,17 2-215,80 51-454,-114-60 554,0 1 0,0 0 0,-1 0 1,1 0-1,0 0 0,-1 0 0,1 1 0,-1 0 0,0 0 1,1 0-1,-1 0 0,-1 0 0,1 0 0,0 1 1,-1 0-1,0-1 0,0 1 0,0 0 0,0 0 0,-1 0 1,1 0-1,-1 0 0,0 0 0,0 1 0,-1-1 0,1 0 1,-1 1-1,0-1 0,0 0 0,-1 1 0,1-1 1,-1 0-1,0 0 0,-1 4 115,-6 25-800</inkml:trace>
  <inkml:trace contextRef="#ctx0" brushRef="#br0" timeOffset="10636.885">6062 305 2872,'48'-46'1265,"-71"13"-521,22-30 1396,2 62-2073,-1 1 6,0 0-25,6 36-10,1-1-1,2 0 1,1 0 0,2-1-1,1-1 1,2 0 0,1-1-1,19 28-37,47-14 372,-21-49-105,-44-2-211,0 0 0,-1-2 1,1 0-1,-1 0 0,-1-2 0,0 0 1,0-1-1,-1 0 0,0-1 0,0 0 0,-2-2 1,1 1-1,7-13-56,47-137 1408,-42-43 584,-21 177-1502,-4 27-396,0 1-8,0 0-4,-3 24 70,121 660-1563,-115-646 1262,-2 0 0,-1 0 1,-1 0-1,-3-1 0,-1 1 0,-1 0 1,-12 34 148,15-63-11,1-1 1,-2 1-1,1-1 0,-1 0 1,0 0-1,-1-1 1,0 1-1,0-1 0,-1 0 1,1 0-1,-1-1 1,-1 0-1,0 0 1,1 0-1,-2-1 0,0 1 11,-45 24-10,43-25 16,-2 4 64,-1-1 0,0-1 0,0-1 0,0 0-1,-1 0 1,0-1 0,0-1 0,0 0 0,-1-1 0,1-1 0,-1 0 0,0-1 0,0-1 0,-4 0-70,25-24 660,15-2-359,0 1 0,2 0 0,0 2 0,2 1 1,1 1-1,0 1 0,18-9-301,257-170 824,-87 37-4468,-129 98-2308,-199 149 4491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18T02:32:05.5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12266 17380 483 0,'0'0'0'0,"0"0"48"0,0 0-48 0,0-4 49 16,0-3-49-16,0 7 28 0,0 0-28 0,0-3 28 15,0 1-28-15,0 2 34 0,0 0-34 0,0 0 34 16,4 2-34-16,-4-2 37 0,0 0-37 0,8 10 38 0,1 6-38 15,-9-16 54-15,0 0-54 0,14 25 55 0,2 10-55 16,-16-35 77-16,0 0-77 0,12 36 78 0,0 5-78 16,-12-41 44-16,0 0-44 0,9 36 44 15,-4-4-44-15,-5-32 1 0,0 0-1 0,4 26 1 0,-4-7-1 0,0-19-147 16,0 0 147-16,-13 7-146 0,-13-9 146 0,-16 7-534 16</inkml:trace>
  <inkml:trace contextRef="#ctx0" brushRef="#br0" timeOffset="177.5">12261 16852 1423 0,'-3'3'0'0,"3"-3"88"0,0 0-88 0,5 6 88 15,5-1-88-15,-10-5-123 0,0 0 123 0,14 12-123 16,0 5 123-16,-14-17-111 0,0 0 111 0,7-5-110 15,-10-14 110-15,6-5-762 0</inkml:trace>
  <inkml:trace contextRef="#ctx0" brushRef="#br0" timeOffset="1546.14">13676 16611 1009 0,'0'0'0'0,"0"0"99"0,0 0-99 0,0 0 100 16,0 0-100-16,0 0 1 0,0 0-1 0,0 0 1 16,-6-2-1-16,6 2-66 0,0 0 66 0,-3-4-65 15,-2-1 65-15,5 5-73 0,0 0 73 0,-7-7-73 16,-2-3 73-16,0 0 1 0,-1 0-1 0,3 3 2 16,-2 0-2-16,0 0 72 0,1 2-72 0,1 1 73 15,2 1-73-15,-4 0 73 0,0 1-73 0,-3-3 73 16,-4 0-73-16,-3-1 75 0,-2 1-75 0,9 2 76 15,0-1-76-15,12 4 35 0,0 0-35 0,-23-3 35 16,-5-2-35-16,28 5 19 0,0 0-19 0,-22-4 20 16,-5 3-20-16,27 1 5 0,0 0-5 0,-29 7 5 0,-4 5-5 15,33-12 1-15,0 0-1 0,-30 20 1 0,-5 8-1 16,35-28-2-16,0 0 2 0,-29 36-1 0,1 6 1 16,5-1-13-16,4 1 13 0,5-13-13 0,9-7 13 0,-2 2-26 15,5 0 26-15,-1 5-26 0,6 4 26 0,-3-33-13 16,0 0 13-16,5 34-12 0,8 0 12 0,-13-34-19 15,0 0 19-15,20 29-18 0,3-3 18 16,-23-26-15-16,0 0 15 0,37 15-15 0,6-6 15 16,-4-9-17-16,2-10 17 0,-6 1-16 0,-2-1 16 0,-3-9-4 0,-9-5 4 15,-2 7-4-15,-3 1 4 0,-2-4-1 0,-4-4 1 16,-1 2 0-16,-1-2 0 0,-8 24 18 0,0 0-18 16,13-33 19-16,-3-6-19 15,-10 39 18-15,0 0-18 0,11-45 18 0,3-5-18 0,-6 9 18 0,-1 4-18 16,0 8 18-16,0 8-18 0,-3 2 4 0,-3 5-4 0,3 6 5 15,-1 3-5-15,1 3 13 0,1 2-13 16,-5 0 14-16,0 0-14 0,0 3 8 0,0 3-8 0,0 6 9 16,0 3-9-16,0-15 3 0,0 0-3 0,0 36 4 15,0 14-4-15,0-2 6 0,-5 5-6 0,3-12 7 16,2-7-7-16,-2 6 0 0,2-1 0 0,0-7 1 16,2-4-1-16,-2-28 0 0,0 0 0 0,7 32 1 15,2 3-1-15,-9-35-7 16,0 0 7-16,12 31-6 0,2-2 6 0,-14-29-40 0,0 0 40 0,21 22-40 15,5-5 40-15,-26-17-70 0,0 0 70 0,30 7-70 0,6-7 70 16,-36 0-92-16,0 0 92 0,35-10-91 0,0-11 91 16,-6-3-88-16,-1-7 88 15,-2 6-88-15,-1 1 88 0,-6 0-56 16,-3-2 56-16,-4 4-56 0,2 1 56 0,-14 21 2 0,0 0-2 0,14-26 2 0,1-1-2 0,-15 27 31 16,0 0-31-16,13-29 31 0,-1-2-31 0,-12 31 48 15,0 0-48-15,10-26 48 0,-1 2-48 16,-9 24 64-16,0 0-64 0,7-17 65 0,-5 3-65 0,-2 14 91 15,0 0-91-15,3-8 92 0,1 3-92 0,-4 5 98 16,0 0-98-16,0-4 99 0,-4 3-99 0,4 1 74 16,0 0-74-16,-5 0 74 0,-4 3-74 15,9-3 64-15,0 0-64 0,-12 5 65 0,-5 4-65 0,17-9 20 0,0 0-20 16,-16 7 20-16,-2 3-20 0,18-10 7 16,0 0-7-16,-13 12 8 0,-5 3-8 0,2 2 1 0,-4 1-1 15,7-3 2-15,5-1-2 0,-3 3-5 0,4 0 5 16,-1 7-5-16,4 3 5 15,1 2-46-15,3 1 46 0,0-8-46 0,3-5 46 0,-3-17-83 0,0 0 83 0,12 22-82 16,6 2 82-16,-18-24-89 0,0 0 89 0,24 23-89 16,0-1 89-16,-24-22-61 0,0 0 61 0,35 24-60 15,4 0 60-15,-39-24-45 0,0 0 45 16,47 29-44-16,3 3 44 0,-6-1-43 0,-2-2 43 0,-4 2-42 16,-9-2 42-16,-29-29-9 15,0 0 9-15,34 52-9 0,-8 13 9 0,-26-65 1 0,0 0-1 0,29 70 2 16,-3 9-2-16,-10-24 41 0,-7-14-41 0,-6-19 42 15,3-15-42-15,-6 1 71 0,0-2-71 0,-4 11 72 16,-1 8-72-16,-2 3 92 0,-2 1-92 0,4-14 93 0,1-6-93 16,4-9 60-16,0 0-60 0,-24 24 61 15,-14 7-61-15,38-31 38 0,0 0-38 0,-49 31 39 0,-10 1-39 16,59-32 29-16,0 0-29 0,-65 26 29 16,-3-4-29-16,68-22 0 0,0 0 0 0,-83 19 0 0,-18-4 0 0,101-15-34 15,0 0 34-15,-91 4-33 0,4-9 33 16,87 5-103-16,0 0 103 0,-70-23-103 0,13-14 103 15,-70-23-971-15</inkml:trace>
  <inkml:trace contextRef="#ctx0" brushRef="#br0" timeOffset="1779.567">14531 16826 572 0,'0'0'0'0,"0"0"-93"0,0 0 93 0,0 0-92 16,0 0 92-16,0 0-208 0</inkml:trace>
  <inkml:trace contextRef="#ctx0" brushRef="#br0" timeOffset="1985.217">14494 16845 191 0,'0'0'0'0,"0"0"118"0,6-3-118 0,-6 3 119 0,3-2-119 16,-3 2 98-16,0 0-98 16,0 0 98-16,0 0-98 0,0 0 84 0,0 0-84 15,0 0 84-15,0 0-84 0,0 0 61 0,0 0-61 16,0 0 62-16,0 0-62 0,0 0 36 0,0 0-36 0,0 0 36 0,0 0-36 15,0 0 10-15,0 0-10 0,0 0 10 0,0 0-10 0,0 0 2 16,0 0-2-16,0 0 2 0,-3-2-2 0,3 2-8 16,-2-1 8-16,2 1-7 0,0 0 7 0,0 0-69 15,0 0 69-15,0 0-69 0,0 0 69 0,0 0-139 16,-5-2 139-16,5 2-139 0,-4-2 139 0,1 0-341 16</inkml:trace>
  <inkml:trace contextRef="#ctx0" brushRef="#br0" timeOffset="3488.645">14651 16811 539 0,'0'0'0'0,"0"0"49"0,0 0-49 0,0 0 49 0,-3-3-49 16,3 3 38-16,0 0-38 0,0 0 39 0,-2-4-39 0,2 4 45 15,0 0-45-15,0 0 46 0,-7-5-46 16,7 5 46-16,0 0-46 0,-4-5 46 0,3 0-46 15,1 5 63-15,0 0-63 0,-7-5 63 0,2-2-63 0,5 7 63 16,0 0-63-16,-9-7 64 0,0 0-64 0,9 7 53 16,0 0-53-16,-16-7 53 0,-3 0-53 0,19 7 34 15,0 0-34-15,-19-5 34 0,-2 2-34 0,21 3 25 16,0 0-25-16,-17-4 26 0,-1 3-26 0,18 1 15 16,0 0-15-16,-17-2 16 0,1 0-16 0,16 2 5 15,0 0-5-15,-14 0 5 0,6 0-5 0,8 0 15 0,0 0-15 16,-13 0 15-16,8 0-15 0,5 0 14 0,0 0-14 15,-9 2 15-15,1 0-15 0,8-2 8 16,0 0-8-16,-11 6 9 0,1 5-9 0,10-11 4 0,0 0-4 16,-16 25 4-16,2 13-4 0,14-38-52 0,0 0 52 0,-7 43-52 15,6 5 52-15,1-48-69 0,0 0 69 0,1 48-69 16,8 0 69-16,-9-48-66 0,0 0 66 0,12 41-65 16,4-7 65-16,-16-34-50 0,0 0 50 0,23 19-50 15,4-14 50-15,-27-5-24 0,0 0 24 0,30-8-23 16,5-15 23-16,-35 23 0 0,0 0 0 15,24-22 0-15,2-7 0 0,-26 29 10 0,0 0-10 0,18-27 11 16,-6-3-11-16,-12 30 58 0,0 0-58 0,9-25 59 16,-6 1-59-16,-3 24 52 0,0 0-52 0,2-19 53 15,-4 2-53-15,2 17 44 0,0 0-44 0,-3-14 45 0,-1 4-45 16,4 10 54-16,0 0-54 0,-5-9 54 16,2 2-54-16,3 7 32 0,0 0-32 0,0-5 32 15,-4 3-32-15,4 2 24 0,0 0-24 0,0 0 25 0,0 0-25 16,0 0 0-16,0 0 0 0,0 0 0 0,0 6 0 0,0-6-13 15,0 0 13-15,4 24-12 0,1 13 12 16,-5-37-27-16,0 0 27 0,7 50-27 0,3 13 27 16,-10-63-33-16,0 0 33 0,11 59-32 0,3 1 32 15,-14-60-71-15,0 0 71 0,12 48-70 0,-4-9 70 16,-8-39-169-16,0 0 169 0,14 17-168 0,6-17 168 0,9 17-582 16</inkml:trace>
  <inkml:trace contextRef="#ctx0" brushRef="#br0" timeOffset="3919.62">14825 16581 460 0,'4'9'0'0,"-4"-9"113"0,0 0-113 16,9 44 114-16,3 27-114 0,-2-11 93 0,6 1-93 0,-7-13 94 16,-2-10-94-16,-7-38 57 0,0 0-57 0,8 65 57 15,1 14-57-15,0-26 45 0,1-12-45 16,-6-15 46-16,-4-16-46 0,0 4 35 0,0-6-35 15,3 6 35-15,-1 3-35 0,1-3 44 16,1-2-44-16,-4-4 44 0,0-2-44 0,0-3 57 0,0-1-57 0,0-2 57 16,-5 1-57-16,5-1 23 0,-4-5-23 0,-1-2 24 15,1-3-24-15,4 10 3 0,0 0-3 16,-12-20 3-16,-2-9-3 0,14 29 8 0,0 0-8 0,-12-40 8 0,-5-8-8 16,4 2 0-16,5 0 0 0,-1 17 0 15,2 11 0-15,2 1-8 0,5 5 8 0,-5-1-7 0,1-1 7 16,1 0 15-16,-1 0-15 0,2 6 15 15,2 4-15-15,0 1 68 0,0 1-68 0,0 2 68 0,2-3-68 16,2 1 38-16,-1-1-38 0,1 1 38 0,-3 0-38 0,3 1 32 16,1-3-32-16,2 1 32 0,2-1-32 0,-1 1 3 15,5-1-3-15,-3 1 4 16,2 1-4-16,1-1 9 0,-1-1-9 16,0 3 9-16,2-1-9 0,-14 2 0 0,0 0 0 0,17 3 0 0,4 4 0 0,-21-7-64 15,0 0 64-15,25 19-64 0,2 7 64 0,-27-26-110 16,0 0 110-16,13 29-109 0,-6 4 109 0,10 28-955 0</inkml:trace>
  <inkml:trace contextRef="#ctx0" brushRef="#br0" timeOffset="5538.324">15681 17183 953 0,'0'0'0'0,"0"0"88"0,0 0-88 0,1-4 88 15,3-3-88-15,-4 7 72 0,0 0-72 0,2-3 73 16,-1 0-73-16,-1 3 32 0,0 0-32 0,2-6 33 15,2-2-33-15,-4 8 1 0,0 0-1 0,1-12 2 16,3-2-2-16,-4 14 18 0,0 0-18 0,3-15 19 16,3-1-19-16,-6 16 22 0,0 0-22 0,7-17 23 15,-2-3-23-15,-2 1 39 0,1 0-39 0,1 5 39 16,-1 4-39-16,1-2 22 0,-2 0-22 0,-1 3 22 16,1 3-22-16,1-5 28 0,-4-1-28 0,2 5 28 15,1 2-28-15,1-2 22 0,-1 1-22 0,2 0 22 0,4 1-22 16,-2 0-61-16,0-2 61 0,0 2-61 15,-2-2 61-15,2 2-62 0,2 0 62 0,-4 2-62 16,4 1 62-16,0-2-54 0,-1 1 54 0,1 1-54 16,1 1 54-16,-10 1-42 0,0 0 42 0,11-2-42 0,5 2 42 15,-16 0-11-15,0 0 11 0,15 2-10 0,4-1 10 16,-19-1-31-16,0 0 31 0,25 16-31 0,4 8 31 16,-29-24-2-16,0 0 2 15,26 37-1-15,1 13 1 0,-27-50 0 0,0 0 0 0,21 53 1 0,-4 7-1 0,-17-60 7 16,0 0-7-16,12 53 7 0,-5-1-7 0,-7-52 34 15,0 0-34-15,9 43 35 0,-7-9-35 16,-2-34 18-16,0 0-18 0,3 27 18 0,1-8-18 0,-4-19 11 16,0 0-11-16,0 15 11 0,1-6-11 0,-1-9 5 0,0 0-5 15,0 0 6-15,0-3-6 0,0 3 0 0,0 0 0 0,-1-18 0 16,1-7 0-16,0 25-7 0,0 0 7 16,0-31-6-16,0-7 6 0,0 38-35 0,0 0 35 0,5-41-34 15,2-7 34-15,0 4-5 0,0 1 5 16,1 10-5-16,5 8 5 15,-5-3-18-15,-1 1 18 16,2 6-18-16,1 6 18 0,-1-2-1 0,-2-1 1 0,2 8-1 0,1 3 1 0,1-1 4 0,-6 1-4 0,2 2 4 16,0 1-4-16,0 1 24 0,-4 1-24 0,3 2 25 15,-3 0-25-15,2 4 7 0,0-1-7 16,2 2 8-16,-1 2-8 0,1 3 27 0,-2 2-27 16,0 2 27-16,2 0-27 0,-7-14 6 0,0 0-6 0,5 29 6 0,2 9-6 15,-7-38 9-15,0 0-9 0,4 39 10 16,1 4-10-16,-5-43 1 0,0 0-1 0,0 34 1 0,2-5-1 15,-2-29-2-15,0 0 2 0,1 22-1 16,-1-6 1-16,0-16-11 16,0 0 11-16,2 10-11 0,2-6 11 0,-4-4-27 0,0 0 27 0,5-11-27 0,4-11 27 15,-9 22-2-15,0 0 2 0,10-29-2 16,4-9 2-16,-14 38-13 0,0 0 13 0,16-37-13 0,1-6 13 0,-17 43-9 16,0 0 9-16,18-36-9 0,-1 1 9 0,-17 35-9 15,0 0 9-15,14-25-8 0,-2 6 8 0,-12 19-1 16,0 0 1-16,12-14-1 0,0 4 1 0,-12 10 0 15,0 0 0-15,9-4 0 0,2 6 0 0,-11-2 0 16,0 0 0-16,15 12 1 0,6 9-1 0,-21-21 3 16,0 0-3-16,14 34 3 0,2 11-3 0,-16-45-1 0,0 0 1 15,14 49 0-15,-2 6 0 16,-3-9-8-16,-2-5 8 0,-2-10-7 0,0-10 7 0,2-2-68 16,-5-7 68-16,1-2-67 0,4-3 67 0,-7-7-155 0,0 0 155 0,12-4-154 15,11-6 154-15,-23 10-134 0,0 0 134 0,30-31-134 16,8-15 134-16,30-31-235 0</inkml:trace>
  <inkml:trace contextRef="#ctx0" brushRef="#br0" timeOffset="6943.716">17125 16754 326 0,'-4'4'0'0,"4"-4"121"0,0 0-121 0,0 0 122 16,6-5-122-16,-6 5 144 0,0 0-144 0,0 0 145 16,3-4-145-16,-3 4 106 0,0 0-106 0,0 0 107 15,0 0-107-15,0 0 69 0,0 0-69 0,0 0 69 0,0 0-69 16,-3 4 26-16,1 1-26 0,-12 7 26 0,-5 3-26 15,19-15 19-15,0 0-19 0,-26 29 20 0,-9 9-20 16,35-38 1-16,0 0-1 0,-33 46 1 0,-2 9-1 0,35-55 1 16,0 0-1-16,-30 52 1 15,2 1-1-15,28-53 0 0,0 0 0 0,-20 41 1 0,4-7-1 0,16-34-36 16,0 0 36-16,-11 26-36 16,6-9 36-16,5-17-48 0,0 0 48 0,2 3-47 15,10-11 47-15,-12 8-53 0,0 0 53 0,21-23-53 16,9-11 53-16,-30 34-34 0,0 0 34 0,26-36-34 0,2-5 34 0,-6 5 0 15,3 2 0-15,-11 12 0 0,-7 10 0 0,-2-2 58 0,0 2-58 16,-1 2 58-16,-1-1-58 0,1 3 69 16,1-1-69-16,-5 6 70 0,0 3-70 0,0 0 83 0,0-4-83 15,0 4 84-15,0 0-84 0,0 0 42 0,0 0-42 16,0 0 43-16,0 0-43 0,0 0 23 0,7 5-23 0,-2 4 24 16,4 3-24-16,-9-12 1 15,0 0-1-15,12 29 2 0,2 12-2 0,-14-41-3 16,0 0 3-16,14 40-2 0,0 2 2 0,-14-42-78 0,0 0 78 0,14 35-77 15,-2-8 77-15,-12-27-113 0,0 0 113 0,17 14-112 16,4-14 112-16,-21 0-98 0,0 0 98 16,23-21-98-16,3-16 98 0,-26 37-89 15,0 0 89-15,23-45-89 0,-1-11 89 0,-22 56-73 0,0 0 73 0,16-60-73 16,-6-6 73-16,-10 66-51 0,0 0 51 0,7-59-50 16,-7-1 50-16,0 60-4 0,0 0 4 0,-3-48-3 15,-1 6 3-15,4 42 12 0,0 0-12 0,-3-30 13 16,1 6-13-16,2 24 64 0,0 0-64 15,-5-17 64-15,3 5-64 0,2 12 83 0,0 0-83 0,-2-9 83 0,-1 4-83 16,3 5 69-16,0 0-69 0,0 0 69 0,0 0-69 16,0 0 62-16,0 0-62 0,-2 3 62 0,0 1-62 15,2-4 30-15,0 0-30 0,-1 25 30 0,-5 17-30 16,6-42 16-16,0 0-16 0,-3 47 17 0,-1 10-17 0,4-57 18 16,0 0-18-16,0 62 19 0,0 6-19 0,0-68 3 15,0 0-3-15,4 65 4 0,1 0-4 0,-5-65 3 16,0 0-3-16,4 50 3 0,1-9-3 15,-5-41-13-15,0 0 13 0,7 31-12 0,0-10 12 0,-7-21-36 16,0 0 36-16,14 8-36 0,8-13 36 0,-22 5-1 16,0 0 1-16,18-9 0 0,3-6 0 0,-21 15 7 0,0 0-7 15,14-17 8-15,-2-4-8 16,-12 21 68-16,0 0-68 0,9-18 68 0,-2 0-68 16,-7 18 60-16,0 0-60 0,3-13 61 0,-1 2-61 0,-2 11 52 0,0 0-52 0,3-8 53 15,-3-1-53-15,0 9 62 0,0 0-62 16,0-5 63-16,0 2-63 0,0 3 26 0,0 0-26 0,0 0 26 15,0 0-26-15,0 0 20 0,0 0-20 16,0 13 20-16,0 8-20 0,0-21 17 0,0 0-17 0,0 31 17 16,4 6-17-16,-4-37 1 0,0 0-1 0,5 33 1 15,4-4-1-15,-9-29-1 0,0 0 1 0,8 24-1 16,5-7 1-16,-13-17-35 0,0 0 35 0,14 9-34 16,5-7 34-16,-19-2-11 0,0 0 11 15,21-9-11-15,5-10 11 0,-26 19-14 0,0 0 14 0,17-24-13 16,1-7 13-16,-3 4 0 0,-3-1 0 0,-5 10 1 15,-3 6-1-15,1 0 34 0,-1 0-34 0,-1 5 34 16,-1 3-34-16,-2-2 29 0,0-3-29 0,0 4 29 0,0 3-29 16,-2-1 34-16,2 1-34 0,0 2 34 15,-3-3-34-15,3 3 3 0,0-6-3 0,0 6 3 0,0-3-3 0,0 3 4 16,-4-3-4-16,4 3 4 0,-5 0-4 16,1 0 0-16,-1 0 0 0,2 0 1 0,-1 0-1 15,2 0-7-15,-5 0 7 0,7 0-7 0,-1 0 7 16,1 0-10-16,-5 1 10 0,1 1-10 15,1-2 10-15,3 0-118 0,0 0 118 0,-4 3-118 0,1 3 118 0,3-6-109 16,0 0 109-16,-2 10-109 0,4 2 109 0,-2-12-84 16,0 0 84-16,5 14-84 0,5 3 84 0,-10-17-59 15,0 0 59-15,14 19-58 0,5-1 58 16,-19-18-42-16,0 0 42 0,20 17-41 0,-1 1 41 0,-19-18-17 0,0 0 17 16,17 17-17-16,-1 0 17 0,-16-17-30 0,0 0 30 15,10 15-30-15,-1-1 30 0,-9-14-11 0,0 0 11 0,7 12-11 16,-4-3 11-16,-3-9-11 15,0 0 11-15,2 8-11 0,-2-1 11 0,0-7-2 0,0 0 2 0,0 5-1 16,0-1 1-16,0-4 9 0,0 0-9 0,0 3 9 16,-2-1-9-16,2-2 46 0,0 0-46 0,0 0 47 15,0 0-47-15,0 0 44 0,0 0-44 0,0 0 45 16,0 0-45-16,0 0 41 0,0 0-41 0,0 0 42 16,-3 0-42-16,3 0 41 0,0 0-41 0,0 0 42 15,0 0-42-15,0 0 40 0,0 0-40 0,0 0 40 16,3-2-40-16,-3 2 34 0,0 0-34 0,6-2 35 15,-5 1-35-15,-1 1 33 0,0 0-33 0,7 0 34 16,0 0-34-16,-7 0 22 0,0 0-22 0,14 1 22 16,0 1-22-16,-14-2 28 0,0 0-28 0,21 2 28 0,3-1-28 15,-24-1 32-15,0 0-32 0,25 2 32 0,-1 2-32 16,-24-4 6-16,0 0-6 0,23 3 6 0,0 0-6 16,-23-3 28-16,0 0-28 0,17 2 28 15,-5 0-28-15,-12-2 2 0,0 0-2 0,12 2 2 0,-6-1-2 16,-6-1 6-16,0 0-6 0,5 2 7 0,-2 0-7 0,-3-2-57 15,0 0 57-15,4 0-56 0,-2 0 56 0,-2 0-171 16,0 0 171-16,-6-5-170 0,-2-6 170 0,-6-4-823 16</inkml:trace>
  <inkml:trace contextRef="#ctx0" brushRef="#br0" timeOffset="7103.281">18090 17229 919 0,'0'0'0'0,"0"0"-224"0,0 0 224 15,5 3-223-15,2 4 223 0,5 4-239 0</inkml:trace>
  <inkml:trace contextRef="#ctx0" brushRef="#br0" timeOffset="7274.581">18322 17277 1524 0,'-4'-4'0'0,"4"4"82"0,0 0-82 0,0 0 82 0,4-3-82 15,-4 3-142-15,0 0 142 0,-14-15-142 16,-7-11 142-16,-12-15-958 0</inkml:trace>
  <inkml:trace contextRef="#ctx0" brushRef="#br0" timeOffset="8330.276">18984 16501 1099 0,'0'0'0'0,"0"0"75"0,12 22-75 0,-10-17 76 16,1-1-76-16,-3-4 37 0,-3-2-37 0,3 2 38 0,0 0-38 16,0 0-6-16,-2-2 6 0,2 2-5 0,-5-1 5 15,5 1-51-15,0 0 51 0,0 0-51 0,0 0 51 16,0 0-6-16,0 0 6 0,0 0-5 0,0 0 5 0,0 0 1 16,0 0-1-16,0 3 2 0,-2 2-2 15,2-5 31-15,0 0-31 0,2 22 31 0,0 14-31 16,1 2 6-16,2 7-6 0,2-8 6 15,0-1-6-15,0 9 19 0,0 3-19 0,-2 0 20 0,1 1-20 0,-6-49 14 16,0 0-14-16,5 60 15 0,2 7-15 0,-6-10 15 16,3-4-15-16,-2-17 16 0,-1-14-16 15,-1 2 34-15,-1-5-34 0,1 5 35 0,1 0-35 16,-1-2 46-16,4 0-46 0,-4-8 47 0,0-7-47 0,0 0 34 0,0-2-34 16,0-2 35-16,0-3-35 0,0 0 40 0,0 0-40 15,0 0 40-15,0 0-40 0,0 0 40 0,0 4-40 16,0-4 40-16,0 0-40 0,0 0 16 0,0 3-16 0,0-3 17 15,0 0-17-15,0 0 31 0,2 2-31 0,-2-2 31 16,3 2-31-16,-3-2 5 0,0 0-5 0,7 1 6 16,2-1-6-16,-9 0 5 0,0 0-5 15,21 0 5-15,8 0-5 0,-29 0 13 16,0 0-13-16,35 0 13 0,7-1-13 0,-5 1 3 0,-1 1-3 0,-6 1 4 16,-6-2-4-16,-24 0 6 15,0 0-6-15,26 4 6 0,0-1-6 0,-26-3 0 0,0 0 0 0,27 3 1 16,0 3-1-16,-27-6 0 0,0 0 0 0,30 5 1 15,1 0-1-15,-31-5-59 0,0 0 59 0,25 3-59 16,-6 1 59-16,-19-4-154 0,0 0 154 0,14 3-153 16,-5-1 153-16,13 3-1032 0</inkml:trace>
  <inkml:trace contextRef="#ctx0" brushRef="#br0" timeOffset="8670.99">19520 16427 1379 0,'0'0'0'0,"0"0"94"0,0 0-94 15,0 0 94-15,0 0-94 0,0 0 50 0,0 0-50 16,0 0 50-16,0 0-50 0,0 0 14 0,0 0-14 0,0 0 15 16,0 0-15-16,0 0-21 0,0 0 21 15,0 0-21-15,0 0 21 0,0 0-11 0,0 0 11 0,2 5-11 16,0 6 11-16,-2-11-36 0,0 0 36 0,3 30-36 16,4 20 36-16,-7-50-27 0,0 0 27 0,6 48-27 15,-1 10 27-15,-5-58-112 0,0 0 112 0,3 55-111 16,-1-2 111-16,-2-53-172 15,0 0 172-15,2 41-172 0,-1-6 172 0,3 40-602 0</inkml:trace>
  <inkml:trace contextRef="#ctx0" brushRef="#br0" timeOffset="9144.732">20095 16530 863 0,'-5'2'0'0,"5"-2"101"0,0 0-101 0,-10 7 101 15,-4 5-101-15,14-12 65 0,0 0-65 0,-16 10 65 16,2 0-65-16,14-10 32 0,0 0-32 0,-21 19 32 16,-3 7-32-16,24-26-1 0,0 0 1 0,-21 20 0 15,3 1 0-15,18-21-7 0,0 0 7 0,-19 29-7 16,-2 3 7-16,2 1-9 0,0 0 9 0,7-8-9 15,1-4 9-15,11-21-9 0,0 0 9 0,-8 48-9 16,-1 15 9-16,2-1-8 0,3 1 8 0,1-6-8 16,3-6 8-1,3-1-15-15,-3-6 15 16,6-1-15-16,2-2 15 0,-8-41-8 0,0 0 8 0,13 43-8 0,4-2 8 0,-17-41-45 0,0 0 45 0,19 36-45 0,4-3 45 16,-23-33-110-16,0 0 110 0,29 17-109 0,5-10 109 15,30 17-541-15</inkml:trace>
  <inkml:trace contextRef="#ctx0" brushRef="#br0" timeOffset="9481.53">19980 16996 1155 0,'0'0'0'0,"0"5"137"0,0 2-137 15,0-4 138-15,2-1-138 0,-2-2 92 0,0-5-92 16,0 5 93-16,0-3-93 0,0 3 44 0,-2-4-44 16,2 4 44-16,0 0-44 0,0 0 0 0,0-3 0 15,0 3 1-15,0-4-1 0,0 4 13 0,0 0-13 0,0 0 13 16,0 0-13-16,0 0 8 0,0 0-8 0,4 2 9 16,3 0-9-16,-7-2 4 0,0 0-4 0,19 8 5 15,9 6-5-15,-28-14 3 0,0 0-3 0,38 22 3 16,11 7-3-16,-49-29-8 0,0 0 8 0,47 31-7 15,3 5 7-15,-6-3-5 0,-2-2 5 0,-9-6-5 16,-5-4 5-16,-28-21-34 0,0 0 34 0,31 24-33 16,4-2 33-16,-35-22-63 0,0 0 63 0,30 21-62 15,-6-4 62-15,-24-17-139 0,0 0 139 0,23 5-138 16,-6-10 138-16,25 5-857 0</inkml:trace>
  <inkml:trace contextRef="#ctx0" brushRef="#br0" timeOffset="9765.019">20343 16955 1401 0,'3'0'0'0,"1"3"141"15,-1 2-141-15,2-1 142 0,4-1-142 0,-9-3 89 16,0 0-89-16,-9 12 89 0,-12 5-89 0,21-17 17 15,0 0-17-15,-27 26 17 0,-8 7-17 0,35-33-8 0,0 0 8 16,-35 36-8-16,0 3 8 0,35-39-21 0,0 0 21 16,-28 31-21-16,5-4 21 0,23-27-34 0,0 0 34 0,-20 23-34 15,6-5 34-15,14-18-81 0,0 0 81 0,-6 19-80 16,10-3 80-16,-4-16-149 0,0 0 149 0,12 1-148 16,7-8 148-16,13 2-887 0</inkml:trace>
  <inkml:trace contextRef="#ctx0" brushRef="#br0" timeOffset="10094.644">20449 16576 1110 0,'0'0'0'16,"0"0"93"-16,0 0-93 0,10 11 94 0,6 6-94 0,-16-17 53 16,0 0-53-16,21 20 53 0,7 4-53 15,-2 2 6-15,4 0-6 0,-4-1 7 0,0 1-7 16,-2 0 0-16,1 1 0 0,-4 2 0 0,-2 2 0 0,-19-31 36 16,0 0-36-16,19 48 36 0,2 12-36 0,-6-5 27 15,-2 0-27-15,-3-6 27 16,1-2-27-16,-4-5 41 0,-2-1-41 15,-2-10 41-15,-1-8-41 0,-2-23-1 16,0 0 1-16,-2 32 0 0,-8 6 0 0,10-38-159 0,0 0 159 0,-25 38-159 0,-11 3 159 0,36-41-101 16,0 0 101-16,-46 22-101 0,-8-12 101 0,-45 23-742 0</inkml:trace>
  <inkml:trace contextRef="#ctx0" brushRef="#br0" timeOffset="10513.004">21088 16987 1233 0,'0'0'0'15,"0"0"112"-15,0 0-112 0,0 0 113 0,-5 2-113 0,5-2 91 16,0 0-91-16,5 0 91 0,4-2-91 0,0-1 47 16,3 0-47-16,0 1 48 0,2 0-48 0,2 0 0 15,-1-1 0-15,5 1 0 0,2-1 0 0,1-1 7 16,3 1-7-16,0 1 7 0,-2 1-7 0,-24 1 15 0,0 0-15 15,35-2 15-15,4 2-15 0,-5-2 8 0,3-1-8 16,-2 1 9-16,-5-1-9 0,-1-1 9 0,1-1-9 16,-11 3 10-16,-5 2-10 0,2-3-10 0,-1-4 10 0,-3 5-9 15,-6 2 9-15,1-1-97 0,-2-3 97 16,-2 2-96-16,1 2 96 0,1-1-190 0,-3-3 190 0,-2 4-189 16,0 0 189-16,0 0-162 0,0 0 162 15,-14 5-162-15,-11 4 162 0,-13 5-575 0</inkml:trace>
  <inkml:trace contextRef="#ctx0" brushRef="#br0" timeOffset="10765.092">21186 17181 841 0,'3'-3'0'0,"-3"3"126"0,0 0-126 0,6-2 127 16,-5 0-127-16,-1 2 103 0,0 0-103 0,0 0 103 0,4 0-103 0,-4 0 98 15,0 0-98-15,3 2 98 0,2 0-98 16,-5-2 37-16,0 0-37 0,18 1 38 0,6 3-38 16,-24-4 21-16,0 0-21 0,39 3 21 0,11 2-21 0,-50-5 0 15,0 0 0-15,56 5 0 0,7 2 0 0,-63-7-165 16,0 0 165-16,64 9-165 0,2 3 165 0,-66-12-110 16,0 0 110-16,58 5-109 0,-8-3 109 0,58 5-711 15</inkml:trace>
  <inkml:trace contextRef="#ctx0" brushRef="#br0" timeOffset="13925.32">22550 16784 1390 0,'0'0'0'0,"0"0"9"0,0 0-9 0,0 0 9 16,-2-7-9-16,2 7 5 0,0 0-5 0,0-4 6 15,0 3-6-15,0 1-38 0,0 0 38 0,0 0-37 0,0-6 37 16,0 6-53-16,0 0 53 0,-3-1-53 0,-3-1 53 16,6 2-35-16,0 0 35 0,-8-2-35 0,-4 1 35 15,12 1-9-15,0 0 9 0,-21-2-8 16,-5 2 8-16,26 0-19 0,0 0 19 0,-32 0-18 0,-6 0 18 15,38 0-8-15,0 0 8 0,-33 2-8 0,3 1 8 0,2 0-9 16,2 3 9-16,10-3-9 0,8-1 9 0,-3 1-8 16,1-1 8-16,5 0-8 0,3-1 8 0,-3 1-1 15,-2 1 1-15,3 1-1 0,1-1 1 0,-4 2 0 16,0 1 0-16,3-3 0 0,4-1 0 0,0 1 0 0,-5 1 0 16,2 2 0-16,-4 1 0 0,0 5 0 0,0 2 0 15,3-4 1-15,2 0-1 0,1 2 0 0,-1 2 0 16,2-5 1-16,0-4-1 0,0-5 2 0,0 0-2 15,0 17 3-15,0 9-3 0,0-26 19 0,0 0-19 0,0 31 20 16,0 6-20-16,0-37 13 0,0 0-13 16,2 36 14-16,3 0-14 0,2-5 18 15,2-4-18-15,-2-4 18 0,1-6-18 0,1 0 8 0,0-3-8 0,-1-2 9 16,-1-2-9-16,-7-10 16 0,0 0-16 0,14 15 17 16,4 2-17-16,-18-17 22 0,0 0-22 0,24 18 23 15,6-3-23-15,-30-15 22 0,0 0-22 16,31 10 23-16,9-3-23 0,-5-3 39 0,-4-3-39 0,-1-2 40 15,-2-6-40-15,-2 0 43 0,-3-3-43 0,-4 1 43 16,-2 0-43-16,-1-1 35 0,0-4-35 0,3 2 35 0,-4 1-35 16,-15 11 34-16,0 0-34 0,20-18 34 15,-1-4-34-15,-19 22 38 0,0 0-38 0,22-26 39 16,-2-4-39-16,-20 30 33 0,0 0-33 0,20-28 33 0,1 2-33 16,-21 26 38-16,0 0-38 0,13-20 39 0,-5 4-39 15,-8 16 61-15,0 0-61 0,9-15 62 0,-2 1-62 16,-7 14 55-16,0 0-55 0,0-13 56 15,-5-1-56-15,5 14 51 0,0 0-51 0,-4-19 52 0,-4-1-52 16,8 20 23-16,0 0-23 0,-7-23 24 0,-2-2-24 0,9 25 29 16,0 0-29-16,-9-26 29 0,-1-2-29 0,10 28 3 15,0 0-3-15,-13-27 3 0,-2 0-3 16,15 27-18-16,0 0 18 0,-18-24-18 0,1 0 18 16,17 24-68-16,0 0 68 0,-19-19-68 0,0 5 68 15,19 14-95-15,0 0 95 0,-18-8-95 0,3 2 95 0,15 6-151 0,0 0 151 16,-30 14-150-16,-8 12 150 0,-30 13-1117 0</inkml:trace>
  <inkml:trace contextRef="#ctx0" brushRef="#br0" timeOffset="14132.978">23444 17256 1625 0,'-4'-1'0'0,"4"1"-126"0,0 0 126 0,-31-35-125 0,-18-21 125 16,-31-35-940-16</inkml:trace>
  <inkml:trace contextRef="#ctx0" brushRef="#br0" timeOffset="74159.25">15304 1799 91 0,'0'0'0'0,"0"0"26"0,0 0-26 0,-8 12 26 16,-8 8-26-16,16-20 38 0,0 0-38 0,-9 33 38 16,1 10-38-16,-1 3 38 0,4 2-38 0,-4-14 38 15,0-6-38-15,9-28 26 0,0 0-26 0,-19 56 26 16,-4 14-26-16,23-70 27 0,0 0-27 0,-29 83 27 15,-9 11-27-15,38-94 22 0,0 0-22 0,-21 56 23 0,5-18-23 16,16-38 34-16,0 0-34 0,-11 29 35 0,5-13-35 16,6-16 12-16,0 0-12 0,-6 15 12 0,1-8-12 15,5-7 42-15,0 0-42 0,-3 8 42 0,3-4-42 0,0-4 37 16,0 0-37-16,-4 5 38 0,4-2-38 0,0-3 23 16,0 0-23-16,4 4 24 0,4-4-24 15,-8 0 11-15,0 0-11 0,12 0 11 0,8 0-11 0,-20 0 19 16,0 0-19-16,28-4 20 0,3 1-20 0,-31 3 3 15,0 0-3-15,36-5 3 0,6-2-3 0,-42 7 31 0,0 0-31 16,51-9 31-16,6-1-31 0,-57 10 9 16,0 0-9-16,63-8 9 0,0-1-9 0,-63 9 36 15,0 0-36-15,59-12 36 0,0 2-36 0,-59 10 12 0,0 0-12 0,45-5 12 16,-8 1-12-16,-37 4-7 0,0 0 7 16,30-3-6-16,-9 1 6 0,-21 2-123 0,0 0 123 0,14 0-122 15,-2-3 122-15,-12 3-128 16,0 0 128-16,0-12-128 0,-7-4 128 0,2-15-264 0</inkml:trace>
  <inkml:trace contextRef="#ctx0" brushRef="#br0" timeOffset="74472.535">15533 2059 595 0,'0'0'0'0,"0"0"144"0,0 0-144 0,0 0 145 0,0 0-145 0,0 0 117 16,0 0-117-16,0 0 118 15,-2-3-118-15,2 3 8 0,0 0-8 0,0 0 9 0,-2-4-9 0,2 4 0 16,0 0 0-16,0 0 0 0,0 0 0 16,0 0-29-16,0 0 29 0,0 7-29 0,2 9 29 0,-2-16-35 15,0 0 35-15,3 36-34 0,4 18 34 0,-7-54-22 16,0 0 22-16,2 72-22 0,2 23 22 0,-4-95-11 15,0 0 11-15,-2 133-11 0,-2 32 11 16,4-165-42-16,0 0 42 0,-3 133-41 0,-1-9 41 0,4-124-47 0,0 0 47 16,4 85-47-16,1-25 47 0,-5-60-147 0,0 0 147 15,11 36-147-15,4-26 147 0,13 38-258 0</inkml:trace>
  <inkml:trace contextRef="#ctx0" brushRef="#br0" timeOffset="74993.291">15831 1878 483 0,'0'0'0'0,"0"0"0"0,0 0 0 0,0 5 1 16,5 2-1-16,-5-7 46 0,0 0-46 0,7 17 46 15,1 5-46-15,-8-22 12 0,0 0-12 0,6 39 12 0,1 13-12 16,-7-52 31-16,0 0-31 0,1 63 31 0,-1 13-31 16,0-76 10-16,0 0-10 0,-3 97 11 0,-4 18-11 15,-2-21 30-15,2-12-30 0,2-39 30 16,5-26-30-16,-2 6 11 0,2-11-11 0,0-4 11 16,2-4-11-16,-2 4 36 0,2-1-36 0,1-5 36 0,4-2-36 0,-7 0-1 15,0 0 1-15,16-14 0 0,8-13 0 16,-24 27-10-16,0 0 10 0,28-40-10 0,7-15 10 0,-35 55-34 15,0 0 34-15,30-54-34 0,3-6 34 0,-33 60-6 16,0 0 6-16,31-53-6 0,2 1 6 16,-10 13 0-16,-6 10 0 0,1 3 0 15,1 5 0-15,-7 6 6 0,0 3-6 0,-1 3 7 0,-3 6-7 0,1 3 27 16,-2 0-27-16,2 3 27 0,0 1-27 0,-1 8 32 0,4 2-32 16,-1 4 32-16,5 1-32 0,-16-19 36 0,0 0-36 15,15 33 36-15,3 6-36 0,-18-39 38 0,0 0-38 16,14 43 39-16,1 5-39 0,-15-48 39 0,0 0-39 0,4 46 40 15,-4-3-40-15,-7-4 17 0,-7 1-17 16,-2-8 17-16,-1-8-17 0,17-24-11 0,0 0 11 0,-51 26-11 16,-17-2 11-16,68-24-140 0,0 0 140 0,-92 12-140 15,-20-9 140-15,112-3-150 0,0 0 150 0,-102-12-149 16,2-10 149-16,-100-14-299 0</inkml:trace>
  <inkml:trace contextRef="#ctx0" brushRef="#br0" timeOffset="76043.979">16616 1434 471 0,'0'0'0'0,"7"-9"12"0,4-10-12 15,-4 11 13-15,-6 1-13 0,-1 7-2 16,0 0 2-16,9-5-2 0,2-2 2 0,-11 7-55 15,0 0 55-15,8-3-54 0,3 1 54 0,-11 2-52 0,0 0 52 0,8 0-51 16,-1 0 51-16,-7 0-57 0,0 0 57 0,7 0-56 16,0 5 56-16,-7-5 0 0,0 0 0 0,4 3 0 15,-1 3 0-15,-3-6 4 0,0 0-4 0,4 10 5 16,-2-2-5-16,-2-8 1 0,0 0-1 16,3 28 1-16,2 15-1 0,-5-43 0 0,0 0 0 0,7 60 0 15,2 18 0-15,-9-78 1 16,0 0-1-16,9 129 1 0,3 37-1 0,-12-166 1 0,0 0-1 0,14 192 1 15,3 32-1-15,-17-224 0 0,0 0 0 0,18 203 1 16,1-3-1-16,-19-200 3 0,0 0-3 0,12 146 3 0,2-40-3 16,-14-106 29-16,0 0-29 0,16 79 29 15,3-31-29-15,-19-48 74 0,0 0-74 0,15 34 74 0,-4-19-74 16,-11-15 119-16,0 0-119 0,12 0 119 0,4-12-119 0,-16 12 122 16,0 0-122-16,10-34 123 0,4-17-123 15,-14 51 94-15,0 0-94 0,7-88 95 16,0-30-95-16,-7 118 60 0,0 0-60 0,0-137 60 0,0-21-60 15,0 158 31-15,0 0-31 0,2-161 31 0,0-8-31 0,-2 169 44 16,0 0-44-16,8-173 45 0,3-9-45 16,1 30 15-16,4 21-15 0,-6 20 15 0,1 22-15 0,-11 89-2 15,0 0 2-15,20-106-1 0,8-9 1 0,0 24-17 0,-2 9 17 16,-5 22-17-16,0 17 17 0,-21 43-27 0,0 0 27 16,18-46-27-16,2-2 27 0,-20 48-55 15,0 0 55-15,13-31-54 0,-3 7 54 0,-10 24-137 0,0 0 137 0,7-12-136 16,-7 9 136-16,9-13-578 0</inkml:trace>
  <inkml:trace contextRef="#ctx0" brushRef="#br0" timeOffset="78379.537">17311 875 807 0,'0'0'0'0,"0"0"-247"0,0 0 247 0,0 0-246 16,0-5 246-16,0-2-114 0</inkml:trace>
  <inkml:trace contextRef="#ctx0" brushRef="#br0" timeOffset="79490.726">17102 1300 102 0,'6'-15'0'0,"-3"-13"5"0,2-4-5 16,-8 40 6-16,-2 27-6 0,5-35 16 0,0 0-16 0,-4 27 17 16,1 9-17-16,3-36 9 0,0 0-9 0,-4 28 9 15,-1-1-9-15,5-27 34 0,0 0-34 0,-5 27 34 16,-1-3-34-16,6-24 26 0,0 0-26 0,-3 24 26 15,3-3-26-15,0-21 15 0,0 0-15 0,-4 22 16 16,3-5-16-16,1-17 30 0,0 0-30 0,-2 23 30 16,0 1-30-16,-1-1 18 0,3 0-18 0,0-11 19 15,-4-4-19-15,4-8 35 0,0 0-35 0,-3 19 36 16,1 10-36-16,2-29 29 0,0 0-29 0,-7 28 29 16,0-1-29-16,7-27 23 0,0 0-23 0,-7 28 24 15,-2-1-24-15,9-27 27 0,0 0-27 0,-8 24 27 0,1 0-27 16,7-24 22-16,0 0-22 0,-7 22 22 15,3-6-22-15,4-16 25 0,0 0-25 0,-7 13 26 16,2 3-26-16,5-16 22 0,0 0-22 0,-3 19 23 0,1-4-23 16,2-15 25-16,0 0-25 0,-4 17 26 0,4-1-26 0,0-16 33 15,0 0-33-15,-3 18 33 0,1 6-33 0,2-24 19 16,0 0-19-16,-2 19 20 0,1 2-20 16,1-21-3-16,0 0 3 0,0 24-2 0,-4 3 2 0,4-27-35 15,0 0 35-15,-2 24-35 0,1-2 35 0,1-22-36 16,0 0 36-16,-2 21-36 0,2 3 36 0,0-24-17 0,0 0 17 15,-2 19-16-15,2-4 16 0,0-15-21 0,0 0 21 16,-2 21-21-16,2-2 21 0,0-19-15 0,0 0 15 16,0 20-15-16,-3-4 15 0,3-16-17 0,0 0 17 15,-2 18-16-15,2 0 16 0,0-18-9 0,0 0 9 0,0 15-9 16,0 0 9-16,0-15-4 16,0 0 4-16,0 16-4 0,0-1 4 0,0-15-1 15,0 0 1-15,0 16 0 0,0 1 0 0,0-17-2 0,0 0 2 0,0 19-2 16,2-2 2-16,-2-17-2 0,0 0 2 0,0 19-1 15,3-1 1-15,-3-18-1 0,0 0 1 0,0 18-1 16,-3-3 1-16,3-15 0 0,0 0 0 0,0 15 0 16,0 1 0-16,0-16 5 0,0 0-5 0,0 15 5 15,3-3-5-15,-3-12 9 0,0 0-9 0,0 12 9 16,2 0-9-16,-2-12 9 0,0 0-9 0,4 12 9 16,-1 4-9-16,-3-16 8 0,0 0-8 0,5 17 8 15,4 8-8-15,-9-25 3 0,0 0-3 0,9 24 4 0,1 4-4 16,-10-28 12-16,0 0-12 0,9 24 12 0,0 3-12 15,-9-27 14-15,0 0-14 0,5 24 15 0,2 0-15 16,-7-24 15-16,0 0-15 0,9 19 15 0,-6 2-15 16,-3-21 16-16,0 0-16 0,9 18 17 0,1 3-17 0,1-2 15 15,3-2-15-15,-9-3 16 0,-2-9-16 16,3 2 34-16,1 1-34 0,-2 4 35 0,7 7-35 16,0-2 27-16,6 2-27 0,-6-4 27 0,-4 1-27 0,5-2 33 15,1-1-33-15,0 4 34 0,1-1-34 0,-15-16 22 16,0 0-22-16,16 19 22 0,5-2-22 15,-21-17 41-15,0 0-41 0,22 15 41 0,1 1-41 0,-23-16 13 16,0 0-13-16,23 8 14 0,-1 3-14 0,-22-11 37 16,0 0-37-16,16 5 38 0,-2-5-38 15,-14 0-12-15,0 0 12 0,12 3-12 0,-7-3 12 0,-5 0-110 0,0 0 110 16,-5-12-110-16,-16-7 110 0,-5-10-668 0</inkml:trace>
  <inkml:trace contextRef="#ctx0" brushRef="#br0" timeOffset="80975.512">17040 1206 91 0,'0'0'0'0,"0"0"17"0,0 0-17 0,0 0 17 0,0 0-17 0,0 0 34 16,0 0-34-16,0 0 35 0,-4 31-35 0,4-31 29 16,0 0-29-16,0 15 29 0,0 6-29 0,0-21 45 15,0 0-45-15,0 22 45 0,4 7-45 0,-4-29 40 16,0 0-40-16,0 28 40 0,3 2-40 0,-3-30 34 15,0 0-34-15,2 28 35 0,1-1-35 0,-3-27 39 16,0 0-39-16,0 24 40 0,-3 4-40 0,3-28 33 0,0 0-33 16,-2 24 34-16,0-4-34 0,2-20 22 0,0 0-22 15,-1 23 23-15,-3-6-23 0,4-17 41 0,0 0-41 16,-3 15 42-16,-1 0-42 16,4-15 38-16,0 0-38 0,-2 12 38 0,-1-1-38 0,3-11 24 0,0 0-24 15,-2 12 25-15,0 0-25 0,2-12 28 16,0 0-28-16,-1 12 28 0,-5 3-28 0,6-15-35 0,0 0 35 0,-3 21-35 15,3 6 35-15,0-27-40 0,0 0 40 16,-3 24-39-16,1 0 39 0,2-24-35 0,0 0 35 16,-2 27-34-16,0 4 34 0,2-31-28 0,0 0 28 0,0 31-28 15,0-3 28-15,0-28-15 0,0 0 15 0,0 29-15 16,0 2 15-16,0-31-29 16,0 0 29-16,0 30-29 0,0-2 29 0,0-28-6 0,0 0 6 0,0 29-5 15,2 2 5-15,-2-31-5 0,0 0 5 0,0 31-5 16,0 1 5-16,0-32-1 0,0 0 1 0,0 38 0 15,2 3 0-15,-2-41 0 0,0 0 0 0,5 43 0 0,-3-4 0 16,-2-39 3-16,0 0-3 0,7 46 3 0,-2 2-3 16,4-1 21-16,-1-3-21 0,-1-13 21 15,-5-10-21-15,5 9 38 0,2 6-38 0,-1 0 39 16,5 5-39-16,-13-41 37 0,0 0-37 0,8 48 37 0,1 4-37 0,-9-52 33 16,0 0-33-16,12 48 34 0,0 3-34 15,2-8 23-15,0-7-23 0,-3-2 24 0,-3-6-24 0,3-1 10 16,1-3-10-16,-3 0 11 0,-2-3-11 15,-7-21 5-15,0 0-5 0,10 30 6 0,2 6-6 16,-12-36-2-16,0 0 2 0,13 38-1 0,1 3 1 0,-14-41-98 16,0 0 98-16,12 38-98 0,0-2 98 0,-12-36-100 15,0 0 100-15,9 27-100 0,-1-8 100 0,10 29-296 16</inkml:trace>
  <inkml:trace contextRef="#ctx0" brushRef="#br0" timeOffset="82735.836">17102 973 91 0,'0'0'0'0,"0"0"4"0,0 0-4 0,-15 15 5 16,-15 9-5-16,30-24 8 0,0 0-8 0,-28 24 9 15,0 4-9-15,28-28 9 0,0 0-9 0,-28 31 9 16,2-2-9-16,26-29 8 0,0 0-8 0,-24 34 8 15,1 5-8-15,23-39 8 0,0 0-8 0,-22 33 8 16,6 1-8-16,16-34 8 0,0 0-8 0,-18 36 8 16,6 0-8-16,12-36 8 0,0 0-8 0,-14 40 8 15,4 2-8-15,10-42 23 0,0 0-23 0,-9 43 24 16,0 4-24-16,9-47 0 0,0 0 0 0,-5 48 1 0,0-1-1 16,5-47 7-16,0 0-7 0,-3 50 8 0,-1 2-8 15,4-52 38-15,0 0-38 0,0 51 39 0,4 0-39 16,-4-51 10-16,0 0-10 0,5 48 11 0,3-1-11 0,-8-47 7 15,0 0-7-15,11 42 8 0,3 3-8 0,-14-45 4 16,0 0-4-16,12 43 4 0,5-4-4 0,-17-39 6 16,0 0-6-16,18 43 6 0,-1 2-6 15,-17-45 12-15,0 0-12 0,21 49 13 0,-3 4-13 16,-18-53 33-16,0 0-33 0,19 71 34 0,0 7-34 0,-19-78 10 16,0 0-10-16,12 55 10 0,-3-15-10 0,-9-40 20 0,0 0-20 15,7 36 20-15,0-6-20 0,-7-30 8 16,0 0-8-16,7 31 9 0,0-3-9 0,0-1 9 0,1-6-9 15,-4-6 10-15,-1-6-10 0,-3-9 23 0,0 0-23 16,6 18 24-16,2 6-24 0,-8-24 36 0,0 0-36 0,11 28 37 16,3 3-37-16,-14-31 37 15,0 0-37-15,12 29 37 0,2-2-37 0,-14-27 15 0,0 0-15 0,16 28 16 16,-6-1-16-16,4-3 32 0,0 0-32 0,-5-9 32 16,-6-8-32-16,2 5 10 15,2-3-10-15,2 6 11 0,0 1-11 0,1-1 29 0,2 2-29 0,-5-3 29 16,-1-6-29-16,-6-8 11 0,0 0-11 0,12 18 11 15,2 4-11-15,-14-22 29 0,0 0-29 0,19 24 29 16,3 0-29-16,-22-24 2 0,0 0-2 16,27 24 2-16,2-2-2 0,-29-22-92 0,0 0 92 0,33 21-91 15,-1-6 91-15,-32-15-110 0,0 0 110 0,17-3-110 16,-10-13 110-16,17-1-387 0</inkml:trace>
  <inkml:trace contextRef="#ctx0" brushRef="#br0" timeOffset="88482.863">17583 1771 158 0,'0'0'0'15,"0"0"64"-15,0 0-64 0,0 0 65 0,4 0-65 0,-4 0 62 16,5-3-62-16,-5 3 62 0,3 0-62 0,-3 0 60 16,0 0-60-16,0 0 60 0,0 0-60 0,0 0 58 15,0 0-58-15,0 0 58 0,0 0-58 0,0 0 50 0,0 0-50 0,0 0 51 16,0 0-51-16,0 0 43 15,0 0-43-15,0 0 44 0,0 0-44 0,0 0 36 0,4 0-36 16,1 0 36-16,-3 0-36 0,5 3 24 0,-4-3-24 0,2 6 25 16,1-3-25-16,-6-3 40 0,0 0-40 0,15 20 41 15,6 11-41-15,-21-31 32 0,0 0-32 0,32 40 33 16,8 11-33-16,-40-51 13 16,0 0-13-16,43 52 14 0,6 2-14 0,-7-2 49 0,-2-3-49 0,-9-9 49 15,-6-14-49-15,-25-26 38 0,0 0-38 0,26 34 38 16,-4 2-38-16,-22-36 25 0,0 0-25 0,21 34 26 15,-1-5-26-15,-20-29 28 16,0 0-28-16,17 28 28 0,0-3-28 0,-17-25 0 0,0 0 0 16,13 21 0-16,-3-2 0 0,-10-19-45 0,0 0 45 0,9 12-45 15,-2-4 45-15,-7-8-66 0,0 0 66 0,5 9-66 0,-3-2 66 16,5 5-815-16</inkml:trace>
  <inkml:trace contextRef="#ctx0" brushRef="#br0" timeOffset="88856.815">17881 1655 729 0,'0'0'0'0,"0"0"-1"0,0 0 1 0,0 3 0 16,-2 4 0-16,2-7-1 0,0 0 1 0,0 5-1 16,0-1 1-16,0-4-23 0,0 0 23 0,-3 8-22 15,-1 3 22-15,4-11-7 0,0 0 7 0,-10 20-6 16,-4 4 6-16,14-24 12 0,0 0-12 0,-17 34 13 16,-3 6-13-16,20-40 64 0,0 0-64 15,-19 44 64-15,0 3-64 0,3 4 61 0,-1 4-61 0,5-23 61 16,0-13-61-16,12-19 47 0,0 0-47 0,-18 48 47 15,1 16-47-15,17-64 33 0,0 0-33 0,-18 51 33 16,3-1-33-16,15-50-1 0,0 0 1 0,-11 36-1 16,2-6 1-16,9-30-161 0,0 0 161 15,-5 24-161-15,3-5 161 0,2-19-164 0,0 0 164 0,6-3-163 16,9-13 163-16,5 1-239 0</inkml:trace>
  <inkml:trace contextRef="#ctx0" brushRef="#br0" timeOffset="89402.817">17857 1269 774 0,'0'0'0'0,"0"0"18"0,0 0-18 15,12-17 18-15,12-10-18 0,-24 27-25 16,0 0 25-16,23-24-24 0,5-4 24 0,-28 28-41 0,0 0 41 16,29-18-40-16,-2 2 40 0,-27 16-45 0,0 0 45 0,27-12-45 15,0 4 45-15,-27 8 1 0,0 0-1 0,26 0 2 16,-5 0-2-16,-21 0 32 0,0 0-32 0,20 8 32 16,0 3-32-16,-20-11 28 0,0 0-28 0,19 12 28 15,0 8-28-15,-19-20 35 0,0 0-35 0,16 19 35 16,-1 5-35-16,-15-24 32 0,0 0-32 0,14 20 32 15,-7 3-32-15,-7-23 22 0,0 0-22 0,7 20 22 16,-3 1-22-16,-4-21 28 0,0 0-28 0,0 26 28 16,-6-1-28-16,6-25 3 0,0 0-3 0,-8 26 3 15,-4-2-3-15,12-24 22 0,0 0-22 0,-18 27 23 16,-3-3-23-16,21-24 6 0,0 0-6 0,-19 21 7 0,3-6-7 16,16-15 4-16,0 0-4 0,-12 12 5 0,2-1-5 15,10-11 0-15,0 0 0 0,-7 8 1 16,3-3-1-16,4-5-2 0,0 0 2 0,-5 7-2 0,2-3 2 15,3-4-8-15,0 0 8 0,0 5-7 0,0-2 7 16,0-3-9-16,0 0 9 0,1 7-9 0,6 5 9 0,-7-12-4 16,0 0 4-16,12 12-3 0,6 0 3 15,-18-12-2-15,0 0 2 0,17 8-2 0,8 4 2 0,-25-12-17 16,0 0 17-16,26 4-17 0,5-1 17 0,-31-3-83 16,0 0 83-16,32 0-83 0,-1-3 83 0,-31 3-153 15,0 0 153-15,30-4-152 0,-3-1 152 0,31-2-253 16</inkml:trace>
  <inkml:trace contextRef="#ctx0" brushRef="#br0" timeOffset="89617.948">18351 1968 270 0,'2'-3'0'0,"-2"3"-42"0,0 0 42 0,-2 5-41 0,2 5 41 16,0-10-15-16,0 0 15 0,-3 9-14 16,3-2 14-16,-2 5-55 0</inkml:trace>
  <inkml:trace contextRef="#ctx0" brushRef="#br0" timeOffset="89829.719">18348 2047 147 0,'0'0'0'0,"0"-3"0"0,3-4 0 16,-3 7 68-16,0 0-68 0,0-2 69 0,4-1-69 0,-4 3 102 15,0 0-102-15,9-4 102 0,-1 4-102 16,-8 0 124-16,0 0-124 0,13-5 125 0,6-2-125 0,-19 7 121 16,0 0-121-16,24-8 121 0,9-8-121 15,-33 16 93-15,0 0-93 0,35-15 94 0,9-6-94 16,-44 21 47-16,0 0-47 0,50-15 48 0,6 3-48 0,-56 12 40 16,0 0-40-16,59-12 40 0,4 5-40 0,-63 7 39 15,0 0-39-15,59-3 39 0,0 3-39 16,-59 0 1-16,0 0-1 0,51-2 1 0,-4 2-1 15,-47 0-20-15,0 0 20 0,36 0-19 0,-4 2 19 0,-32-2-107 0,0 0 107 16,21 0-107-16,-9 3 107 0,-12-3-149 0,0 0 149 16,5 7-148-16,-8 5 148 0,4 3-557 15</inkml:trace>
  <inkml:trace contextRef="#ctx0" brushRef="#br0" timeOffset="95001.299">19486 1201 91 0,'0'0'0'0,"0"0"79"16,0 0-79-16,6-7 80 0,5-2-80 0,-11 9 68 15,0 0-68-15,10-8 68 0,1-2-68 16,-11 10 61-16,0 0-61 0,10-9 62 0,-1-3-62 0,-9 12 49 0,0 0-49 0,9-7 49 15,-1 2-49-15,-8 5 32 0,0 0-32 16,9-7 32-16,3 2-32 0,-12 5 15 16,0 0-15-16,18-3 15 0,-3-1-15 0,-15 4 29 0,0 0-29 0,23-3 29 15,7 3-29-15,-30 0 18 0,0 0-18 16,26 7 19-16,7-2-19 0,-33-5 27 0,0 0-27 0,30 15 27 16,1 8-27-16,-7 0 13 15,-3 5-13-15,0-1 14 0,-2 1-14 0,-19-28 29 0,0 0-29 0,25 39 29 16,1 6-29-16,-26-45 5 0,0 0-5 0,29 51 6 15,3 7-6-15,-32-58 26 0,0 0-26 0,33 52 26 16,3-1-26-16,-36-51 6 0,0 0-6 0,35 39 7 16,2-4-7-16,-14-8 9 0,-6-6-9 0,-3-6 10 15,-4-6-10-15,-10-9-101 0,0 0 101 0,7 7-101 0,-1-6 101 16,-6-1-101-16,0 0 101 0,-18-8-101 0,-12-9 101 16,-15-11-385-16</inkml:trace>
  <inkml:trace contextRef="#ctx0" brushRef="#br0" timeOffset="95332.03">20184 954 438 0,'-2'4'0'0,"2"-4"55"15,0 0-55-15,-3 3 55 0,-4 0-55 0,7-3 27 0,0 0-27 16,-9 9 27-16,-8 3-27 0,17-12 34 0,0 0-34 16,-25 24 35-16,-4 7-35 0,3 5 22 0,-2-2-22 0,5-5 23 15,6-10-23-15,-4 8 45 0,0 4-45 0,0 2 46 16,0 1-46-16,21-34 50 0,0 0-50 0,-28 48 51 16,-5 15-51-16,33-63 31 0,0 0-31 0,-47 71 31 15,-12 11-31-15,59-82 10 0,0 0-10 0,-49 63 10 16,2-8-10-16,47-55 30 0,0 0-30 0,-28 36 30 15,12-20-30-15,16-16-1 0,0 0 1 0,-12 12 0 16,7-7 0-16,5-5-77 0,0 0 77 0,0 0-76 16,4-9 76-16,1 1-593 0</inkml:trace>
  <inkml:trace contextRef="#ctx0" brushRef="#br0" timeOffset="95774.51">20473 606 628 0,'0'6'0'0,"0"-6"30"16,0 0-30-16,-14 30 30 0,-5 18-30 0,-2 11 1 0,-1 11-1 15,1-19 1-15,-2-15-1 0,23-36-19 0,0 0 19 16,-33 67-18-16,-9 15 18 0,42-82-21 16,0 0 21-16,-43 72-21 0,-4-5 21 0,47-67-2 15,0 0 2-15,-28 43-2 0,14-24 2 0,14-19 12 0,0 0-12 16,-12 17 12-16,3-10-12 0,9-7 47 0,0 0-47 0,-9 5 48 16,2-7-48-16,7 2 39 0,0 0-39 0,2-10 40 15,7-2-40-15,-9 12 46 0,0 0-46 0,14-16 47 16,6-4-47-16,-20 20 18 0,0 0-18 0,23-16 19 15,3 1-19-15,-26 15 7 0,0 0-7 16,28-12 8-16,-2 9-8 0,-26 3 1 0,0 0-1 0,30-6 2 16,3 3-2-16,-33 3 0 0,0 0 0 0,31-3 0 15,6 3 0-15,-37 0-30 0,0 0 30 0,33-5-30 16,-2-2 30-16,-31 7-48 0,0 0 48 0,21-12-47 16,-5 0 47-16,-16 12-86 0,0 0 86 0,5-16-85 0,-8-4 85 15,3 20-152-15,0 0 152 0,-12-16-152 16,-11 1 152-16,-12-16-145 0</inkml:trace>
  <inkml:trace contextRef="#ctx0" brushRef="#br0" timeOffset="96066.835">20358 966 91 0,'0'0'0'0,"0"0"85"0,2 4-85 15,-2-4 85-15,0 0-85 0,0 0 80 0,2-4-80 16,-2 4 81-16,2-5-81 0,-2 2 92 16,3-1-92-16,-3 4 93 0,0-2-93 0,0 2 68 0,0 0-68 0,0 0 69 15,0 0-69-15,0 0 45 0,0 0-45 0,0 6 45 16,0 0-45-16,0-6 13 0,0 0-13 0,-3 30 13 16,-1 9-13-16,2 7 13 0,2 6-13 0,0-16 13 15,0-6-13-15,0-30 8 0,0 0-8 0,2 52 9 16,5 6-9-16,-7-58-113 0,0 0 113 15,9 57-112-15,3 1 112 0,-12-58-115 0,0 0 115 0,12 46-115 16,2-10 115-16,12 43-248 0</inkml:trace>
  <inkml:trace contextRef="#ctx0" brushRef="#br0" timeOffset="96265.705">19548 1922 225 0,'0'0'0'0</inkml:trace>
  <inkml:trace contextRef="#ctx0" brushRef="#br0" timeOffset="96508.108">19630 1984 135 0,'0'0'0'0,"0"0"107"16,0 0-107-16,25-7 107 0,16-2-107 15,-41 9 93-15,0 0-93 0,42-10 93 0,9 2-93 0,-51 8 70 0,0 0-70 0,62-6 70 16,13 3-70-16,-75 3 64 0,0 0-64 0,93-3 64 15,15 3-64-15,-108 0 52 0,0 0-52 0,97 0 53 16,-1 3-53-16,-96-3 22 0,0 0-22 16,87-3 23-16,0-1-23 0,-87 4 2 0,0 0-2 0,70-8 3 15,-9-4-3-15,-61 12-53 0,0 0 53 0,38-9-52 16,-19 2 52-16,-19 7-125 0,0 0 125 0,16-8-125 16,-14 4 125-16,-2 4-129 0,0 0 129 0,-11-3-128 15,-13 3 128-15,-11-5-168 0</inkml:trace>
  <inkml:trace contextRef="#ctx0" brushRef="#br0" timeOffset="97417.041">20193 2393 315 0,'0'0'0'0,"0"0"12"0,0 0-12 0,0 0 12 16,-4-3-12-16,4 3 1 0,0 0-1 0,0 0 1 16,0 0-1-16,0 0 7 0,0 0-7 0,0 0 7 15,0 0-7-15,0 0 16 0,0 0-16 0,-3 0 17 0,-4 0-17 16,7 0 49-16,0 0-49 0,-14-4 49 15,-7-1-49-15,21 5 67 0,0 0-67 0,-26-3 67 0,-5-1-67 16,31 4 75-16,0 0-75 0,-30-3 75 16,-7-2-75-16,37 5 67 0,0 0-67 0,-36-4 68 0,-1 1-68 15,37 3 55-15,0 0-55 0,-38 0 55 0,0-3-55 0,38 3 34 16,0 0-34-16,-39 0 35 0,3 3-35 0,36-3 25 16,0 0-25-16,-32 3 26 0,6 1-26 0,26-4 15 15,0 0-15-15,-24 8 16 0,-2 1-16 16,26-9 28-16,0 0-28 0,-21 27 28 0,-4 9-28 0,25-36-30 15,0 0 30-15,-14 47-30 0,4 4 30 0,10-51-34 16,0 0 34-16,-5 62-34 0,3 10 34 0,2-72-23 16,0 0 23-16,5 87-22 0,7 14 22 15,-12-101-22-15,0 0 22 0,18 75-22 0,3-8 22 0,-2-24 0 0,0-26 0 0,-7 2 0 16,-3-12 0-16,3 1 8 16,6-8-8-16,-1 0 9 0,7-3-9 0,-3-2 26 0,2-5-26 15,-6 1 26-15,1-3-26 0,-3 0 32 16,3-7-32-16,-4 2 33 0,1-2-33 0,-15 19 29 0,0 0-29 0,13-24 29 15,-1-7-29-15,-12 31 23 0,0 0-23 0,9-36 24 16,-4-3-24-16,-3 3 5 0,-4 2-5 0,-2 1 5 16,3 6-5-16,-3 3 1 0,-1 5-1 0,1 0 1 15,4 4-1-15,-5 1 0 0,2-1 0 16,1 3 0-16,2 0 0 0,-2 1-2 0,0 3 2 0,2-4-2 16,4 3 2-16,-4 9-2 0,0 0 2 0,3-13-2 15,4-1 2-15,-7 14-2 0,0 0 2 0,6-19-2 16,2 0 2-16,-8 19 3 0,0 0-3 0,7-15 4 0,-1 3-4 15,-6 12 3-15,0 0-3 0,3-9 4 0,0 4-4 16,-3 5 3-16,0 0-3 0,6 5 3 0,-1 11-3 16,-5-16 11-16,0 0-11 0,7 27 11 0,2 12-11 15,-9-39 3-15,0 0-3 0,8 55 4 0,1 12-4 16,-9-67 2-16,0 0-2 0,5 72 2 0,0 2-2 16,-5-74-3-16,0 0 3 0,6 63-3 0,-1-8 3 0,-5-55-72 15,0 0 72-15,9 43-71 16,1-11 71-1,-10-32-134-15,0 0 134 0,14 9-133 0,5-18 133 0,14 13-568 0</inkml:trace>
  <inkml:trace contextRef="#ctx0" brushRef="#br0" timeOffset="97868.461">20362 2371 415 0,'0'0'0'0,"0"0"75"0,0 0-75 0,0 0 76 16,5 3-76-16,-5-3 82 0,0 0-82 0,0 0 83 15,4 0-83-15,-4 0 51 0,0 0-51 0,6 0 51 16,5 0-51-16,-11 0 21 0,0 0-21 0,12-3 21 16,4 0-21-16,-16 3 12 0,0 0-12 0,15-2 13 15,3 2-13-15,-18 0 9 0,0 0-9 0,16 0 10 16,-1 0-10-16,-15 0 3 0,0 0-3 0,14 2 4 15,-5 1-4-15,-9-3 2 0,0 0-2 0,3 7 2 0,1-2-2 16,-4-5 0-16,0 0 0 0,-7 19 0 0,-5 5 0 16,-2-4-4-16,-2 6 4 0,6-14-3 0,4-3 3 15,1-3-9-15,0 0 9 0,-11 9-8 0,-6 6 8 16,1 1-9-16,-2-2 9 0,9-8-9 16,5-1 9-16,1-3-1 0,3-4 1 0,1 1-1 0,4-2 1 0,-2 1 5 15,2-3-5-15,0 6 5 0,2-3-5 0,2 4 16 16,-1-1-16-16,6-2 17 0,-1 2-17 0,-8-7 16 15,0 0-16-15,21 3 17 0,5 3-17 16,-26-6 9-16,0 0-9 0,32 0 9 0,8 0-9 0,-40 0-4 0,0 0 4 16,35-7-3-16,1-2 3 0,-36 9-151 15,0 0 151-15,37-17-150 0,1-2 150 0,37-17-407 0</inkml:trace>
  <inkml:trace contextRef="#ctx0" brushRef="#br0" timeOffset="98327.095">20947 600 147 0,'2'3'0'0,"-2"-3"52"16,0 0-52-16,17 21 52 0,11 9-52 0,-28-30 59 16,0 0-59-16,28 48 59 0,5 14-59 0,-33-62 69 15,0 0-69-15,38 99 69 0,6 30-69 0,-44-129 54 16,0 0-54-16,35 142 54 0,-4 24-54 0,-10-20 40 16,-12-6-40-16,0-16 40 0,-2-11-40 0,-6-2 35 0,-2-1-35 15,-3-16 36-15,-3-7-36 0,-2 8 14 0,-1-1-14 0,-1-19 15 16,3-11-15-16,8-64 2 0,0 0-2 15,-18 78 2-15,-4 8-2 0,22-86-36 16,0 0 36-16,-30 70-36 0,-7-6 36 0,37-64-83 0,0 0 83 0,-34 42-82 16,-3-18 82-16,-33 43-341 0</inkml:trace>
  <inkml:trace contextRef="#ctx0" brushRef="#br0" timeOffset="99280.716">21632 221 158 0,'0'0'0'0,"0"0"47"0,0 0-47 0,-4 5 48 15,1-1-48-15,3-4 19 0,0 0-19 0,0 0 20 16,0 0-20-16,0 0 39 0,0 0-39 0,0 0 39 16,0 0-39-16,0 0 13 0,0 0-13 0,0 0 13 15,0 0-13-15,0 0 19 0,0 0-19 0,0 0 20 16,0 0-20-16,0 0 8 0,0 0-8 0,0 0 9 16,0 0-9-16,0 0 16 0,0 0-16 0,0 6 17 15,2 6-17-15,-2 12 33 0,1 12-33 0,-1-13 33 16,4-6-33-16,-4-17 34 0,0 0-34 0,2 36 35 15,1 10-35-15,-3-46 32 0,0 0-32 0,4 46 33 16,1 6-33-16,-5-52 33 0,0 0-33 0,7 48 33 16,-4 0-33-16,2-6 22 0,1-2-22 0,-5-16 22 15,1-9-22-15,0-3 18 0,-2 0-18 0,2-5 18 16,1-2-18-16,2 2 5 0,1-2-5 0,-3-1 5 0,-3-1-5 0,0-3-68 16,0 0 68-16,0 0-68 0,2-7 68 0,-2 7-139 15,0 0 139-15,3-12-139 0,1-8 139 16,3-16-226-16</inkml:trace>
  <inkml:trace contextRef="#ctx0" brushRef="#br0" timeOffset="99587.863">22210 111 460 0,'-5'4'0'0,"5"-4"35"0,0 0-35 0,-4 5 36 16,3 5-36-16,1-10 6 0,0 0-6 16,-9 12 7-16,-1 0-7 0,10-12 28 0,0 0-28 0,-18 33 28 15,-3 10-28-15,-1-1 11 0,1 6-11 0,-2-5 11 16,4-7-11-16,19-36 34 0,0 0-34 0,-26 62 35 16,-9 10-35-16,35-72 29 0,0 0-29 0,-49 106 29 15,-10 21-29-15,59-127 33 0,0 0-33 0,-54 116 33 16,0-1-33-16,14-28 32 0,10-16-32 0,13-32 32 15,12-27-32-15,-1 0 32 0,3-5-32 0,1-2 32 16,0-2-32-16,1 4-27 0,-1-2 27 0,0-1-27 16,2-4 27-16,0 0-146 0,0 0 146 0,0 0-146 15,0-4 146-15,0-1-352 0</inkml:trace>
  <inkml:trace contextRef="#ctx0" brushRef="#br0" timeOffset="100076.974">22078 839 774 0,'0'0'0'0,"-5"-3"46"0,-2-2-46 16,3 1 47-16,4 4-47 0,2-3-27 0,3-2 27 15,0 1-27-15,4 1 27 0,0 0-59 0,3 1 59 0,4-2-58 16,1 1 58-16,0 3-48 0,3 0 48 0,2 0-48 16,-1-3 48-16,-21 3-6 0,0 0 6 15,21 3-5-15,5 0 5 0,-26-3-1 0,0 0 1 0,23 6 0 16,-2-3 0-16,-21-3 14 0,0 0-14 16,15 9 15-16,-1 1-15 0,-14-10 36 0,0 0-36 0,6 20 36 15,-8 4-36-15,2-24 37 0,0 0-37 0,-12 35 37 16,-9 7-37-16,21-42 66 0,0 0-66 0,-26 45 67 15,-6 6-67-15,4-4 62 0,2 1-62 0,7-21 63 16,9-12-63-16,1-3 42 0,0 0-42 0,-3 7 42 16,3 2-42-16,1-2 32 0,-3-2-32 0,6-5 32 15,3-2-32-15,0-5 32 0,2 2-32 0,2-3 33 0,2-3-33 16,3 3 20-16,5-4-20 0,2 0 20 0,5-4-20 16,-5-1 5-16,2 2-5 0,-3-1 6 15,0 4-6-15,-13 0 1 0,0 0-1 0,15-3 2 0,5 1-2 16,-20 2-17-16,0 0 17 0,17-3-16 0,-1 3 16 0,-16 0-86 15,0 0 86-15,19-4-86 0,0 4 86 0,-19 0-127 16,0 0 127-16,21 4-126 0,3-4 126 0,23 3-531 16</inkml:trace>
  <inkml:trace contextRef="#ctx0" brushRef="#br0" timeOffset="100921.573">22863 2107 1580 0,'0'0'0'0,"0"0"22"15,21 22-22-15,-5-8 22 0,1 5-22 0,-4 2-259 16,-5 1 259-16,1-10-258 0,-7-9 258 0,-2-3-134 15,0 0 134-15,10 16-572 0,-20-32 572 0</inkml:trace>
  <inkml:trace contextRef="#ctx0" brushRef="#br0" timeOffset="108074.73">23262 17243 606 0,'0'0'0'0,"0"0"56"0,0 0-56 0,0 0 57 0,0 0-57 0,0 0 43 16,0 0-43-16,0 0 43 0,0 0-43 0,0 0 42 16,0 0-42-16,0 0 43 0,0 0-43 0,0 0 15 15,0 0-15-15,0 0 16 0,0 0-16 0,0 0 30 16,0 0-30-16,0 0 30 0,0 0-30 0,0 0 36 15,0 0-36-15,0 0 37 0,-17-12-37 0,17 12 32 16,0 0-32-16,-9-5 32 0,2-2-32 0,7 7 13 0,0 0-13 16,-7-5 14-16,4 1-14 0,3 4 7 0,0 0-7 15,-5-3 7-15,1-1-7 0,4 4 24 0,0 0-24 16,-3-1 25-16,1-1-25 0,2 2 19 0,0 0-19 16,0 0 20-16,-4-2-20 0,4 2 24 0,0 0-24 0,0 0 25 15,-3 0-25-15,3 0 8 0,0 0-8 0,0 0 9 16,0 0-9-16,0 0 5 0,0 0-5 0,0 0 5 15,5-2-5-15,-5 2 7 0,0 0-7 0,7-3 8 16,4 0-8-16,-11 3 13 0,0 0-13 0,17-6 13 16,6 1-13-16,-23 5 39 0,0 0-39 0,28-7 39 15,6-1-39-15,-34 8 2 0,0 0-2 0,37-9 2 16,3 1-2-16,-40 8 8 0,0 0-8 0,44-11 9 16,-1-1-9-16,-43 12 3 0,0 0-3 0,40-10 4 15,0 2-4-15,-40 8-1 0,0 0 1 0,30-6 0 16,-7 3 0-16,-23 3-55 0,0 0 55 0,19-2-54 15,-5 4 54-15,-14-2-114 0,0 0 114 0,10 2-113 16,-1 1 113-16,-9-3-136 0,0 0 136 0,5-2-136 0,-1-1 136 16,4-2-552-16</inkml:trace>
  <inkml:trace contextRef="#ctx0" brushRef="#br0" timeOffset="108404.205">23316 16941 919 0,'6'2'0'0,"-6"-2"168"0,0 0-168 16,0 0 169-16,-11 2-169 0,11-2 99 0,0 0-99 15,-3 0 100-15,-1 0-100 0,4 0 4 0,0 0-4 0,4 0 5 16,4-2-5-16,5 0-11 0,8 0 11 16,-8 2-10-16,0 2 10 0,4 2-46 0,4-1 46 15,3 4-45-15,6 1 45 0,-4 1-35 0,2 1 35 0,0-1-34 16,-5-1 34-16,-23-8-9 0,0 0 9 0,24 12-8 15,0 4 8-15,-24-16-13 0,0 0 13 0,26 17-12 16,1 3 12-16,-27-20 0 0,0 0 0 0,22 23 0 16,1 2 0-16,-23-25 10 0,0 0-10 0,16 24 10 15,-6-1-10-15,-10-23 18 0,0 0-18 0,9 24 18 16,-4 0-18-16,-5-24 4 0,0 0-4 0,2 20 4 16,-2-1-4-16,0-19-35 0,0 0 35 0,-16 22-34 15,-8 4 34-15,24-26-182 0,0 0 182 0,-23 24-182 0,-1 0 182 16,-23 24-549-16</inkml:trace>
  <inkml:trace contextRef="#ctx0" brushRef="#br0" timeOffset="109110.601">23989 16400 807 0,'0'0'0'0,"-4"10"0"0,-3 5 0 0,7-8 56 0,0-3-56 0,2-1 56 16,2-3-56-16,-4 0 36 0,5 2-36 0,-5-2 36 15,3 2-36-15,-3-2 13 0,0 5-13 0,0-5 13 16,0 3-13-16,0-3 13 0,0 4-13 0,0-1 14 16,0 2-14-16,2 5 38 0,2 4-38 0,-3 7 38 15,3 6-38-15,-4-27 53 0,0 0-53 0,7 41 54 16,2 12-54-16,-3-1 59 0,3 1-59 0,-4-15 60 16,-3-11-60-16,3 4 46 0,-5-2-46 0,4 5 46 15,-1 2-46-15,-3-36 43 0,0 0-43 0,2 38 44 16,0 1-44-16,-2-39 47 0,0 0-47 0,0 34 47 0,0-4-47 15,0-30 35-15,0 0-35 0,0 22 36 0,-2-5-36 16,2-17 34-16,0 0-34 0,-2 14 34 0,2-4-34 16,0-10 14-16,0 0-14 0,-1 7 15 15,1-2-15-15,0-5 12 0,0 0-12 0,0 3 13 0,0 1-13 0,0-4 25 16,0 0-25-16,0 3 26 0,0-1-26 0,0-2 12 16,0 0-12-16,0 0 12 0,-2 3-12 0,2-3 18 15,0 0-18-15,0 0 18 0,0 0-18 0,0 0 24 16,0 0-24-16,0 0 25 0,0 0-25 0,0 0 13 15,0 0-13-15,0 0 13 0,0 4-13 0,0-4 18 16,0 0-18-16,0 0 19 0,7 2-19 0,-7-2 1 16,0 0-1-16,10 1 1 0,8-1-1 0,-18 0 0 0,0 0 0 15,15 2 0-15,8 1 0 0,-23-3-5 16,0 0 5-16,28 4-5 0,5 1 5 16,-33-5-9-16,0 0 9 0,31 5-8 0,1 0 8 0,-32-5-1 0,0 0 1 0,24 5-1 15,-3 1 1-15,-21-6-8 0,0 0 8 0,17 5-8 16,-6-2 8-16,-11-3-8 15,0 0 8-15,12 4-8 0,-1-3 8 0,-11-1-50 0,0 0 50 0,7 2-49 16,-2 0 49-16,-5-2-77 0,0 0 77 0,5 1-77 16,-2 1 77-16,-3-2-150 0,0 0 150 0,0 0-149 15,4 4 149-15,-4-4-102 0,0 0 102 0,-11-4-101 16,-6-3 101-16,-11-3-831 0</inkml:trace>
  <inkml:trace contextRef="#ctx0" brushRef="#br0" timeOffset="109447.675">24245 16475 751 0,'0'5'0'0,"0"-5"83"16,0 0-83-16,0 0 84 0,0 4-84 0,0-4 72 15,0 0-72-15,0 0 73 0,0 0-73 0,0 0 81 16,0 0-81-16,0 0 81 0,0 0-81 0,0 0 65 16,0 0-65-16,0 0 65 0,0 0-65 0,0 0 64 0,0 0-64 15,0 0 65-15,0 0-65 0,0 0 65 16,0 0-65-16,0 0 66 0,0 0-66 0,0 0 12 0,0 0-12 16,0 0 12-16,0 0-12 0,0 0 4 0,0 0-4 15,2 3 4-15,1 2-4 0,-3-5-2 0,0 0 2 0,7 16-1 16,4 6 1-16,-11-22-94 0,0 0 94 0,8 31-94 15,1 8 94-15,-9-39-212 0,0 0 212 0,11 34-211 16,-1 1 211-16,11 30-662 0</inkml:trace>
  <inkml:trace contextRef="#ctx0" brushRef="#br0" timeOffset="109915.981">24776 16523 595 0,'0'0'0'0,"-5"2"55"15,-2 1-55-15,4 1 55 0,1-3-55 0,2-1 53 0,0 0-53 16,0 0 54-16,0 0-54 0,0 0 23 0,-4 4-23 16,4-4 24-16,-5 5-24 0,5-5 18 0,0 0-18 15,-12 14 19-15,-11 5-19 0,23-19 25 0,0 0-25 0,-24 24 26 16,-6 6-26-16,30-30 37 0,0 0-37 15,-29 35 38-15,-1 4-38 0,2-1 48 0,0 1-48 16,11-10 49-16,6-8-49 0,11-21 47 0,0 0-47 0,-13 46 48 16,-7 14-48-16,20-60 31 0,0 0-31 0,-14 86 31 15,1 22-31-15,0-24 34 0,5-7-34 0,4-31 34 16,8-22-34-16,-4-24 3 0,0 0-3 0,8 32 3 16,5-1-3-16,-13-31-4 0,0 0 4 0,17 24-3 15,-1-7 3 1,-16-17-106-16,0 0 106 0,19 7-106 0,3-9 106 0,-22 2-102 15,0 0 102-15,27-18-102 0,2-17 102 0,27-18-610 0</inkml:trace>
  <inkml:trace contextRef="#ctx0" brushRef="#br0" timeOffset="110228.32">24635 17005 819 0,'0'5'0'0,"0"-5"163"0,0 0-163 0,-3 3 163 0,-1 1-163 0,4-4 121 15,0 0-121-15,0 0 121 0,0 0-121 0,0 0 88 16,0 0-88-16,0 0 89 0,0 0-89 0,0 0 66 16,0 0-66-16,0 0 67 0,0 0-67 0,0 0 47 15,0 0-47-15,0 0 47 0,0 0-47 0,0 0 21 16,0 0-21-16,0 0 21 0,0 0-21 0,0 0 13 16,0 0-13-16,9 5 13 0,5 5-13 0,-14-10 0 0,0 0 0 15,24 22 0-15,9 11 0 0,-33-33 0 0,0 0 0 0,30 36 0 16,3 3 0-16,-5-3-17 15,-4-2 17-15,-3-6-17 0,-3-6 17 0,-3-1-63 16,-2-4 63-16,-3-5-62 0,-3-5 62 0,-7-7-148 0,0 0 148 0,10 6-148 16,1 1 148-16,-11-7-139 0,0 0 139 0,9-10-138 15,-1-12 138-15,10-11-751 0</inkml:trace>
  <inkml:trace contextRef="#ctx0" brushRef="#br0" timeOffset="110481.542">24839 16972 1065 0,'5'5'0'16,"-1"11"178"-16,1 4-178 0,-9-15 179 15,-6-6-179-15,1-5 125 0,-1-4-125 0,5 5 125 0,1 2-125 16,1 1 71-16,1 0-71 0,2 2 71 16,0 0-71-16,0 0 2 0,0 0-2 0,0 0 2 0,0 4-2 15,0-4 0-15,0 0 0 0,-5 8 0 0,-4 6 0 0,9-14-11 16,0 0 11-16,-14 31-11 0,-5 11 11 0,19-42-20 15,0 0 20-15,-19 50-19 0,-2 7 19 0,21-57-34 16,0 0 34-16,-18 46-33 16,3-3 33-16,15-43-47 0,0 0 47 0,-12 32-47 0,3-8 47 0,9-24-141 15,0 0 141-15,0 7-141 0,7-15 141 0,0 6-891 0</inkml:trace>
  <inkml:trace contextRef="#ctx0" brushRef="#br0" timeOffset="110812.553">24877 16658 1244 0,'0'0'0'0,"0"0"141"0,0 0-141 0,0 4 142 15,0-1-142-15,0-3 59 0,0 0-59 0,6 5 59 16,2 1-59-16,-8-6 22 0,0 0-22 0,9 10 23 15,3 5-23-15,-12-15-10 0,0 0 10 0,16 24-9 16,1 7 9-16,-17-31-8 0,0 0 8 0,16 33-7 16,-2 1 7-16,-14-34-1 0,0 0 1 0,19 41-1 0,2 4 1 15,-21-45 0-15,0 0 0 0,24 51 0 0,-3 4 0 16,-21-55 12-16,0 0-12 0,19 58 13 16,-3 4-13-16,-16-62 17 0,0 0-17 0,12 75 17 0,-5 12-17 15,-7-87 1-15,0 0-1 0,-3 79 1 16,-8-2-1-16,11-77-8 0,0 0 8 0,-12 52-7 0,-2-18 7 15,14-34-92-15,0 0 92 0,-10 27-91 0,-1-11 91 0,-10 27-1055 16</inkml:trace>
  <inkml:trace contextRef="#ctx0" brushRef="#br0" timeOffset="111168.895">25268 16982 718 0,'0'0'0'0,"-4"4"90"0,-1 1-90 0,3-2 91 16,0-1-91-16,2-2 106 0,7-2-106 0,-7 2 107 15,4-1-107-15,-4 1 83 0,0 0-83 0,0 0 83 16,0 0-83-16,0 0 69 0,3-2-69 0,1 0 70 15,-1 0-70-15,3-1 49 0,2 0-49 0,4-1 49 16,-1-1-49-16,-11 5 33 0,0 0-33 0,21-5 34 16,7-2-34-16,-28 7 8 0,0 0-8 0,31-5 9 15,6-2-9-15,-37 7 12 0,0 0-12 0,33-3 12 16,2 1-12-16,-35 2 0 0,0 0 0 16,31-2 0-16,-1 2 0 0,-6 0-75 0,-1 2 75 0,-9 0-74 0,-8-1 74 15,1-1-163-15,0 0 163 0,-3 0-162 0,-1 0 162 16,-3 0-199-16,0 0 199 0,4 0-199 0,-1 0 199 0,4 0-454 15</inkml:trace>
  <inkml:trace contextRef="#ctx0" brushRef="#br0" timeOffset="111372.185">25297 17243 1155 0,'7'-5'0'0,"-7"5"148"0,0 0-148 15,7-6 149-15,4 1-149 0,-11 5 67 0,0 0-67 16,7-1 68-16,-2-1-68 0,-5 2 0 16,0 0 0-16,7 0 0 0,-2 2 0 0,-5-2-59 0,0 0 59 0,10 1-58 15,6-1 58-15,-16 0-91 0,0 0 91 0,21 0-90 16,3-1 90-16,-24 1-155 0,0 0 155 0,34-6-154 16,7 0 154-16,34-6-637 0</inkml:trace>
  <inkml:trace contextRef="#ctx0" brushRef="#br0" timeOffset="112081.62">25827 17058 718 0,'0'0'0'0,"0"0"118"0,0 0-118 16,0 0 119-16,7-4-119 0,-7 4 68 0,0 0-68 15,5-5 68-15,4-4-68 0,-9 9 38 0,0 0-38 0,12-11 38 16,4-3-38-16,-16 14 1 0,0 0-1 16,22-16 1-16,6-1-1 0,-28 17 0 0,0 0 0 0,28-13 0 15,2-1 0-15,-3 0 1 0,0 2-1 0,-10 7 1 16,-5 3-1-16,2 1 8 0,2-1-8 0,-2 4 9 16,-2-1-9-16,-2 1 15 0,1 1-15 0,-1 1 15 15,-1 1-15-15,0 0 25 0,1 2-25 0,-3-2 26 16,-2-1-26-16,-5-4 37 0,0 0-37 0,4 15 37 15,-1 6-37-15,-3-21 2 0,0 0-2 0,0 29 3 16,-3 8-3-16,3-37 1 16,0 0-1-16,-12 40 1 0,-6 4-1 0,18-44 0 0,0 0 0 0,-28 43 0 15,-3 2 0-15,31-45 0 0,0 0 0 0,-37 37 0 16,-6-2 0-16,43-35-1 0,0 0 1 0,-35 27 0 16,5-6 0-16,4-4-2 0,5-5 2 0,6-2-2 15,4-5 2-15,1 0 3 0,-1-3-3 0,8 0 3 16,-2-2-3-16,-1 0 12 0,1 0-12 0,2 0 13 0,1-2-13 0,-2 2 4 15,1-2-4-15,1 1 5 0,-5-3-5 0,2 1-17 16,2-1 17-16,-3 1-16 0,3-2 16 0,1 0-41 16,4-2 41-16,-2 2-41 0,2-1 41 15,3 1-24-15,2 0 24 0,0 0-23 0,0 0 23 0,-7 5-12 16,0 0 12-16,15-5-12 0,6-2 12 0,-21 7-11 16,0 0 11-16,30-4-11 0,7 1 11 15,-4 3-4-15,1 3 4 0,-4 1-3 16,0 1 3-16,-6 2-30 0,0 0 30 0,-6-2-30 0,-8-2 30 0,4 4-57 0,0 0 57 15,-3-2-57-15,-4 0 57 0,5 0-98 0,4 1 98 16,1 0-98-16,2 1 98 0,-19-7-122 16,0 0 122-16,26 4-122 0,4-3 122 0,26 5-327 15</inkml:trace>
  <inkml:trace contextRef="#ctx0" brushRef="#br0" timeOffset="112695.867">26315 16646 1278 0,'0'0'0'0,"0"0"134"0,0 0-134 0,0 4 134 0,0 1-134 16,0-5 81-16,0 0-81 0,0 0 81 0,0 3-81 15,0-3 21-15,0 0-21 0,0 0 21 0,0 0-21 0,0 0-4 16,0 0 4-16,0 0-3 0,5 2 3 0,-5-2-10 16,0 0 10-16,9 14-9 0,3 10 9 15,-12-24-10-15,0 0 10 0,15 38-10 0,5 11 10 16,-20-49 0-16,0 0 0 0,17 57 0 0,-1 6 0 0,-16-63 0 16,0 0 0-16,14 65 0 0,-2 4 0 0,-12-69 0 15,0 0 0-15,10 56 1 0,-1-6-1 0,-9-50 20 16,0 0-20-16,9 43 20 0,1-9-20 15,-10-34 8-15,0 0-8 0,11 28 8 0,1-8-8 0,-12-20 5 0,0 0-5 16,14 12 5-16,1-9-5 0,-1-4-2 0,0-8 2 0,0 2-1 16,-2-1 1-16,-12 8-13 15,0 0 13-15,13-12-12 0,-1-4 12 0,-12 16-10 16,0 0 10-16,10-15-9 0,1-4 9 0,-11 19 0 0,0 0 0 0,10-15 1 16,-1-1-1-16,-9 16 0 0,0 0 0 0,5-12 0 15,-1 2 0-15,-4 10 5 16,0 0-5-16,7-10 5 0,0-2-5 0,-7 12 22 15,0 0-22-15,8-11 23 0,3 3-23 0,-11 8 13 16,0 0-13-16,10-7 13 0,1 2-13 0,-11 5 18 0,0 0-18 0,12 2 19 16,3 6-19-16,-15-8-25 0,0 0 25 0,13 10-24 15,-3 4 24-15,-10-14-22 0,0 0 22 0,7 21-22 16,-2 6 22-16,-5-3-5 0,-1-2 5 0,1-6-5 16,0-6 5-16,-2 0 3 0,0-3-3 0,-3 2 3 15,0 1-3-15,-4 0 38 0,0 2-38 0,6-7 38 0,3-3-38 16,0-2-42-16,0 0 42 0,-12 5-41 15,-4 2 41-15,0-3-112 0,-3-1 112 16,7 0-111-16,1 1 111 0,11-4-174 0,0 0 174 0,-12-2-173 0,2-5 173 0,-13-1-774 16</inkml:trace>
  <inkml:trace contextRef="#ctx0" brushRef="#br0" timeOffset="112858.559">26849 17291 1188 0,'0'0'0'0,"0"0"-22"0,0 0 22 0,-10-7-22 15,-9-4 22-15,19 11-158 0,0 0 158 0,-18-30-158 16,1-15 158-16,-18-30-522 0</inkml:trace>
  <inkml:trace contextRef="#ctx0" brushRef="#br0" timeOffset="116378.762">27304 16489 281 0,'-2'3'0'0,"2"-3"122"0,0 0-122 0,0 0 123 0,2 5-123 16,-2-5 108-16,0 0-108 0,0 0 109 15,0 0-109-15,0 0 82 0,0 0-82 0,0 0 82 0,0 0-82 16,0 0 55-16,0 0-55 0,0 0 56 0,-3-3-56 16,3 3 40-16,0 0-40 0,0 0 40 0,-4-3-40 0,4 3 16 15,0 0-16-15,0 0 17 0,-3-2-17 0,3 2 2 16,0 0-2-16,-4 0 2 0,-1 2-2 0,-2 1 2 15,-2 4-2-15,4-4 2 0,0 1-2 0,5-4 10 16,0 0-10-16,-11 12 10 0,-3 7-10 0,14-19 32 16,0 0-32-16,-13 24 32 0,-3 3-32 15,16-27 26-15,0 0-26 0,-14 34 26 0,0 7-26 0,4-1 40 16,1-1-40-16,2-11 40 0,2-10-40 0,-1 10 15 16,3 1-15-16,-4 15 15 0,0 11-15 0,7-55 31 15,0 0-31-15,-7 72 31 0,-2 16-31 0,9-88 11 0,0 0-11 16,-8 118 11-16,2 26-11 0,-1-16 5 0,6-3-5 0,-1-31 6 15,2-23-6-15,0-71 15 0,0 0-15 16,2 80 15-16,1 1-15 0,2-13 3 0,-3-6-3 16,0-36 4-16,-2-28-4 0,2 9 2 0,1-4-2 15,1 7 2-15,1 4-2 0,2 2-55 0,0 1 55 16,-4-9-54-16,-3-3 54 0,2 1-153 0,1-5 153 0,10-8-153 16,4-5 153-16,13-6-732 0</inkml:trace>
  <inkml:trace contextRef="#ctx0" brushRef="#br0" timeOffset="116955.975">27184 16970 505 0,'0'0'0'0,"0"0"62"0,2 5-62 0,-2-5 63 15,5 4-63-15,-5-4 50 0,2-4-50 0,-2 4 51 16,0 0-51-16,0 0 22 0,0 0-22 0,0 0 23 16,0 0-23-16,0 0 21 0,0 0-21 0,0 0 21 15,0 0-21-15,0 0 38 0,0 0-38 0,0 0 39 16,0 0-39-16,0 0 37 0,0 0-37 0,0 0 37 15,0 0-37-15,0 0 45 0,3-3-45 0,-3 3 45 16,4-3-45-16,-4 3 35 0,0 0-35 0,3-2 36 16,1 2-36-16,-4 0 34 0,0 0-34 0,8 2 34 0,6 3-34 15,-14-5 22-15,0 0-22 0,25 17 23 0,13 7-23 16,-38-24 18-16,0 0-18 0,40 34 18 16,7 9-18-16,-7 0 18 0,-3 1-18 15,-6-4 18-15,-5-4-18 0,-1-4 8 0,-3-1-8 16,-3-2 9-16,1-3-9 0,-20-26 25 0,0 0-25 0,19 26 26 0,2-4-26 15,-21-22 6-15,0 0-6 0,19 19 6 0,-4-6-6 0,-15-13-44 16,0 0 44-16,14 12-44 16,-3-5 44-16,-11-7-83 0,0 0 83 0,5-5-83 0,-5-9 83 15,5-4-775-15</inkml:trace>
  <inkml:trace contextRef="#ctx0" brushRef="#br0" timeOffset="117242.64">27553 17010 1009 0,'2'5'0'0,"-2"-5"144"0,0 0-144 0,0 5 145 0,-2 0-145 0,2-5 104 0,0 0-104 0,0 4 104 16,0-4-104-16,0 0 40 0,0 0-40 16,0 0 40-16,0 0-40 0,0 0 4 0,0 0-4 0,0 0 4 15,0 0-4-15,0 0 0 0,0 0 0 0,-3 13 0 16,-4 9 0-16,7-22-1 0,0 0 1 0,-11 36 0 15,-1 11 0-15,0-4-3 0,0 1 3 0,1-11-3 16,1-8 3-16,10-25-30 0,0 0 30 0,-14 36-30 16,-2 5 30-16,16-41-40 0,0 0 40 0,-12 31-40 15,2-3 40-15,10-28-134 0,0 0 134 16,-7 20-134-16,1-4 134 0,6-16-117 0,0 0 117 0,-3 0-117 0,-1-11 117 16,-3 1-620-16</inkml:trace>
  <inkml:trace contextRef="#ctx0" brushRef="#br0" timeOffset="117683.454">27539 16592 852 0,'0'0'0'0,"0"0"133"0,0 0-133 15,0 0 134-15,2 5-134 0,-2-5 60 16,0 0-60-16,0 0 60 0,5 0-60 0,-5 0 1 0,0 0-1 16,6-2 1-16,-1-1-1 0,-5 3-13 0,0 0 13 0,7-2-13 15,3-1 13-15,-10 3-34 0,0 0 34 0,11 0-33 16,1 1 33-16,-12-1-3 0,0 0 3 0,12 7-2 16,2 3 2-16,-14-10-1 0,0 0 1 0,12 17-1 15,-1 6 1-15,-11-23 5 0,0 0-5 0,7 25 5 16,-2 6-5-16,-5-3 40 0,0-1-40 0,0-8 40 15,0-5-40-15,-4 3 21 0,1-2-21 0,-2 4 21 16,-1 0-21-16,1 1 29 16,0 1-29-16,1-7 29 0,4-4-29 0,-1 0 32 0,-1 1-32 0,2-5 32 15,0 0-32-15,2 0 6 0,-1 0-6 0,1-1 6 0,2-2-6 16,-1 1 18-16,1-1-18 16,-1 0 19-16,2-1-19 0,-5-2 0 0,0 0 0 15,11 0 0-15,4-2 0 0,-15 2-34 0,0 0 34 0,18-3-34 0,3-2 34 0,-21 5-98 16,0 0 98-16,24-5-98 0,4-2 98 15,-28 7-137-15,0 0 137 0,26 0-136 0,0 2 136 16,27-1-587-16</inkml:trace>
  <inkml:trace contextRef="#ctx0" brushRef="#br0" timeOffset="118272.409">27801 17311 281 0,'0'-3'0'0,"0"3"38"0,0 0-38 0,0-4 39 0,0 1-39 15,0 3 34-15,0 0-34 0,0 0 35 0,0-4-35 16,0 4 5-16,0 0-5 0,0 0 6 0,0 0-6 0,0 0 39 15,0 0-39-15,0 0 40 0,0 0-40 0,0 0 52 16,0 0-52-16,0 0 52 0,0 4-52 0,0-4 53 16,0 0-53-16,0 0 53 0,0 3-53 0,0-3 61 15,0 0-61-15,0 0 62 0,0 0-62 0,0 0 74 16,0 0-74-16,0 0 75 0,0 0-75 16,0 0 77-16,0 0-77 0,0 0 77 0,0 0-77 0,0 0 79 15,0 0-79-15,0 0 79 0,0 0-79 0,0 0 63 0,0 0-63 16,0 0 64-16,3 0-64 0,-3 0 54 0,0 0-54 15,7 0 54-15,4 0-54 0,1-1 61 0,2-1-61 16,0 0 62-16,1 2-62 0,3 0 25 16,-1 0-25-16,-1 2 26 0,-1 0-26 0,1-2 6 15,2 0-6-15,-4 0 6 0,-1 1-6 0,1 1-43 0,2-2 43 16,-2 0-43-16,-2 0 43 0,-12 0-118 0,0 0 118 0,18 0-117 16,1-2 117-16,-19 2-143 0,0 0 143 0,22-3-143 15,3-4 143-15,22-3-748 0</inkml:trace>
  <inkml:trace contextRef="#ctx0" brushRef="#br0" timeOffset="119416.632">28389 16809 796 0,'0'0'0'0,"-3"-1"166"0,-1-5-166 0,3 3 167 0,1 1-167 15,0 2 137-15,0 0-137 0,0 0 138 0,0 0-138 0,0 0 81 16,3 2-81-16,-3-2 81 0,4 0-81 16,-4 0 44-16,0 0-44 0,0 0 45 0,0 0-45 0,0 0 18 15,0 0-18-15,0 0 19 0,0 0-19 0,0 0 2 16,3 2-2-16,-3-2 2 0,4 1-2 0,-4-1 0 15,5 0 0-15,-2 0 0 0,3 0 0 0,1 4-1 0,0 1 1 16,5 5 0-16,2 2 0 0,1 5-10 0,3 6 10 0,-1-3-9 16,2-1 9-16,-1 3-16 0,-1 2 16 15,-3-3-15-15,-2-2 15 0,-12-19-26 0,0 0 26 16,16 25-25-16,1 6 25 0,-17-31-43 16,0 0 43-16,16 28-42 0,0-3 42 0,-16-25-100 15,0 0 100-15,12 21-100 0,0-4 100 0,-12-17-121 0,0 0 121 16,12 5-120-16,1-8 120 0,11 4-711 0</inkml:trace>
  <inkml:trace contextRef="#ctx0" brushRef="#br0" timeOffset="119687.273">28640 16831 897 0,'0'4'0'0,"0"-4"155"0,0 0-155 0,2 3 155 0,0 1-155 15,-2-4 123-15,0 0-123 0,0 0 123 0,3 0-123 16,-3 0 49-16,0 0-49 0,0 0 50 0,0-4-50 0,0 4 4 16,0 0-4-16,0 0 5 0,0 0-5 0,0 0 0 15,0 0 0-15,0 0 0 0,-3 0 0 16,3 0 0-16,0 0 0 0,-4 2 0 0,-1 0 0 0,-5 3-13 16,-3 2 13-16,3 1-13 0,0 3 13 0,10-11-35 15,0 0 35-15,-18 25-34 0,-5 10 34 0,23-35-41 16,0 0 41-16,-19 29-41 0,2-2 41 0,17-27-73 15,0 0 73-15,-14 24-73 0,4-5 73 16,10-19-199-16,0 0 199 0,-9 17-199 0,4-3 199 16,-9 17-521-16</inkml:trace>
  <inkml:trace contextRef="#ctx0" brushRef="#br0" timeOffset="120155.465">28769 16496 606 0,'-3'5'0'0,"3"-5"56"0,0 0-56 0,-2 5 57 16,2 0-57-16,0-5 37 0,0 0-37 0,0 4 38 15,0-1-38-15,0-3 5 0,0 0-5 0,0 5 5 16,-2-1-5-16,2-4 1 0,0 0-1 0,-7 15 2 15,-5 9-2-15,12-24 14 0,0 0-14 0,-14 29 15 0,-3 5-15 16,17-34 14-16,0 0-14 0,-14 31 15 16,0 0-15-16,14-31 16 0,0 0-16 0,-12 27 17 0,-1-1-17 0,13-26 15 15,0 0-15-15,-8 19 16 0,1-4-16 16,7-15 9-16,0 0-9 0,-5 12 10 0,-1-3-10 0,6-9 39 16,0 0-39-16,-3 7 40 0,1-2-40 0,2-5 28 15,0 0-28-15,0 5 28 0,0-1-28 16,0-4 34-16,0 0-34 0,7 3 34 0,4 0-34 15,-11-3 13-15,0 0-13 0,13 4 14 0,5-3-14 0,-18-1 13 0,0 0-13 16,21 2 13-16,1 0-13 0,-22-2 9 0,0 0-9 16,18 2 10-16,-2 1-10 0,-16-3 23 15,0 0-23-15,14 2 24 0,-4-1-24 16,-10-1 0-16,0 0 0 0,9 2 1 0,-2-2-1 0,-7 0-46 0,0 0 46 0,5 0-46 16,0 0 46-16,-5 0-134 0,0 0 134 0,2-5-133 15,0-2 133-15,1-5-591 16</inkml:trace>
  <inkml:trace contextRef="#ctx0" brushRef="#br0" timeOffset="120507.124">28755 16715 964 0,'0'0'0'0,"0"0"139"0,0 0-139 0,0 0 140 16,4 2-140-16,-4-2 123 0,0 0-123 0,0 0 124 0,0 0-124 15,0 0 88-15,0 0-88 0,0 0 88 0,0 0-88 16,0 0 28-16,0 0-28 0,0 0 28 0,0 0-28 0,0 0 47 16,0 0-47-16,0 0 47 0,0 0-47 15,0 0 4-15,0 0-4 0,0 0 4 0,0 0-4 0,0 0 28 16,0 0-28-16,0 0 28 0,0 0-28 0,0 0 5 16,0 0-5-16,0 0 6 0,0 0-6 0,0 0-4 15,0 0 4-15,0 0-3 0,0 0 3 0,0 0-38 16,0 0 38-16,2 8-38 0,-1 6 38 0,-1-14-13 15,0 0 13-15,4 19-12 0,1 3 12 0,-5-22-44 16,0 0 44-16,7 28-43 0,0 4 43 16,-7-32-54-16,0 0 54 0,5 27-54 0,-1-1 54 0,-4-26-110 0,0 0 110 15,1 22-110-15,-1-3 110 0,0-19-169 0,0 0 169 16,-1 17-168-16,-3-1 168 16,4-16-187-16,0 0 187 0,-3 24-187 0,-3 3 187 0,-2 25-386 0</inkml:trace>
  <inkml:trace contextRef="#ctx0" brushRef="#br0" timeOffset="120981.067">28461 17332 348 0,'5'0'0'0,"6"-2"0"16,4 0 0-16,-4 1 0 0,-4-1 0 0,-4 2-6 15,-6 0 6-15,3 0-6 0,0 0 6 0,0 0-6 16,-4 3 6-16,4-3-6 0,0 0 6 0,0 0 41 15,0 0-41-15,0 0 41 0,-3 2-41 0,3-2 87 16,-2 3-87-16,2-3 88 0,0 0-88 0,0 0 75 16,0 0-75-16,0 0 75 0,0 0-75 0,0 0 65 15,3-3-65-15,6 0 65 0,7-3-65 0,-16 6 43 0,0 0-43 16,29-8 44-16,12-2-44 0,-41 10 42 0,0 0-42 16,47-11 42-16,7-1-42 0,-54 12 40 15,0 0-40-15,52-10 40 0,0 0-40 0,-52 10 34 0,0 0-34 0,49-7 34 16,-2 0-34-16,-47 7 1 0,0 0-1 0,42-3 1 15,-6 1-1-15,-36 2-2 0,0 0 2 0,30-2-2 16,-6 2 2-16,-24 0-71 0,0 0 71 0,19 0-71 16,-5 0 71-16,-14 0-117 0,0 0 117 0,11 2-116 15,-2 1 116-15,10 3-514 0</inkml:trace>
  <inkml:trace contextRef="#ctx0" brushRef="#br0" timeOffset="121771.03">28654 17661 102 0,'0'0'0'0,"0"0"-1"15,0 0 1-15,9-2 0 0,5-3 0 0,-14 5 2 16,0 0-2-16,9-2 3 0,-2 0-3 0,-7 2 53 16,0 0-53-16,5 0 54 0,-2 0-54 0,-3 0 123 0,0 0-123 15,0 0 123-15,4 2-123 0,-4-2 160 0,0 0-160 0,0 0 160 16,0 0-160-16,0 0 130 0,0 0-130 0,-4 0 131 15,-1-2-131-15,5 2 111 0,0 0-111 0,-5 0 112 16,-2-1-112-16,7 1 103 0,0 0-103 0,-9 0 103 16,-1-2-103-16,10 2 52 0,0 0-52 0,-11 0 53 15,1-2-53-15,10 2 47 0,0 0-47 0,-11-1 47 16,1-1-47-16,10 2 20 0,0 0-20 0,-11-2 20 16,3 2-20-16,8 0 5 0,0 0-5 0,-11 0 6 15,-1 2-6-15,12-2 24 0,0 0-24 0,-14 3 25 16,0 4-25-16,-3 3 2 0,-2 4-2 0,8-9 2 15,8-3-2-15,-1 0 6 0,2-4-6 0,-3 10 6 16,-2 6-6-16,0 3 3 16,-1 2-3-16,2-9 4 0,3-3-4 0,-1 0-1 0,3-2 1 0,1 2 0 0,3 2 0 15,-1-1-39-15,1 1 39 0,1-2-38 0,1-4 38 16,2 1-65-16,0-3 65 0,2 1-64 0,1-2 64 0,-1 0-57 16,0-2 57-16,-1-1-57 0,1-1 57 15,-9 4-53-15,0 0 53 0,10-5-52 0,3-3 52 0,-13 8-34 16,0 0 34-16,10-7-33 0,-1 2 33 0,-9 5-16 15,0 0 16-15,7-5-15 0,-2-1 15 0,-5 6-2 16,0 0 2-16,5-3-2 0,-1 1 2 0,-4 2 0 16,0 0 0-16,0 0 1 0,3-5-1 0,-3 5 1 15,0 0-1-15,2-3 1 0,-2-1-1 0,0 4 1 0,0 0-1 16,0-3 1-16,2-1-1 0,-2 4 0 0,0 0 0 16,0-3 0-16,1 1 0 0,-1 2 0 15,0 0 0-15,0 0 0 0,0-5 0 0,0 5 7 0,0 0-7 16,0 0 7-16,0-5-7 0,0 5 8 0,0 0-8 0,0 0 9 15,0-3-9-15,0 3 1 0,0 0-1 16,0 0 1-16,0 0-1 0,0 0-1 0,0 0 1 0,2 6-1 16,0 5 1-16,-2-11-5 0,0 0 5 15,2 17-5-15,-1 5 5 0,-1-22-33 16,0 0 33-16,2 24-33 0,-2 4 33 0,0-28-46 0,0 0 46 0,2 22-45 16,0-2 45-16,-2-20-124 0,0 0 124 0,5 14-124 15,4-5 124-15,5 13-572 0</inkml:trace>
  <inkml:trace contextRef="#ctx0" brushRef="#br0" timeOffset="122272.511">28755 17635 1143 0,'0'0'0'0,"0"0"142"0,0 0-142 0,-3 0 142 0,-1-2-142 0,4 2 99 16,0 0-99-16,-1-3 99 0,2-2-99 0,-1 5 16 15,0 0-16-15,2-7 17 0,3 0-17 0,-5 7 9 16,0 0-9-16,6-9 10 0,2-1-10 0,-8 10 2 16,0 0-2-16,9-8 2 0,1 1-2 0,-10 7 4 0,0 0-4 15,11-4 5-15,-1 3-5 0,-10 1 7 0,0 0-7 0,13 3 7 16,0 4-7-16,-13-7 7 0,0 0-7 15,11 8 8-15,-1 4-8 0,-10-12 15 16,0 0-15-16,7 14 15 0,0 0-15 0,-7-14 8 0,0 0-8 0,2 14 8 16,-5-1-8-16,-1 3-34 0,1-1 34 15,1-6-33-15,0-4 33 0,0 0-29 0,-1-3 29 0,3-2-29 16,-4 0 29-16,4 0-26 0,0 0 26 0,0 0-26 16,0 0 26-16,0 0-5 0,0 0 5 0,0 0-5 15,-3 3 5-15,3-3-5 0,0 0 5 0,0 0-4 16,-4 3 4-16,4-3 0 0,0 0 0 15,0 0 0-15,-3 2 0 0,3-2 8 0,-4 2-8 0,4-2 8 16,-1 3-8-16,1-3 9 0,0 4-9 0,0-4 10 16,1 3-10-16,3 1 4 0,-1 1-4 0,3-4 4 15,1 1-4-15,0 0 0 0,1-2 0 0,-1 0 1 16,2 0-1-16,-2 2-7 0,-2-1 7 0,0-1-6 16,1 0 6-16,-1 0-85 0,0 0 85 0,0 0-85 0,-1-1 85 0,-4 1-175 15,0 0 175-15,8-4-175 0,6-1 175 0,9-4-707 16</inkml:trace>
  <inkml:trace contextRef="#ctx0" brushRef="#br0" timeOffset="122802.485">28907 16578 931 0,'0'0'0'0,"0"0"68"0,0 0-68 0,5 0 69 16,4-2-69-16,-9 2 50 0,0 0-50 0,7 0 51 15,1-1-51-15,-8 1 31 0,0 0-31 0,9 1 31 16,0 1-31-16,-9-2-1 0,0 0 1 0,12 9-1 0,4 3 1 16,-16-12-1-16,0 0 1 0,21 22-1 0,5 9 1 0,-26-31-1 15,0 0 1-15,31 37-1 0,4 6 1 0,-35-43-4 16,0 0 4-16,38 48-3 0,4 7 3 15,-42-55-6-15,0 0 6 0,47 80-5 16,5 20 5-16,-13-16-15 0,-10-5 15 0,-8-7-14 0,-8-9 14 0,-13-63-4 16,0 0 4-16,8 79-3 0,-4 8 3 0,-3-8-1 15,-1-4 1-15,-3-20 0 0,-4-14 0 0,7-41 0 16,0 0 0-16,-12 65 0 0,-4 11 0 0,16-76 0 16,0 0 0-16,-19 66 1 0,-4 0-1 0,6-22 3 0,3-15-3 15,5-12 4-15,7-11-4 0,2-6-47 0,0 0 47 16,-22 6-47-16,-11-1 47 0,33-5-78 15,0 0 78-15,-32-8-78 0,1-13 78 0,-32-8-617 16</inkml:trace>
  <inkml:trace contextRef="#ctx0" brushRef="#br0" timeOffset="124385.445">29107 16496 539 0,'0'0'0'0,"0"0"49"0,0 0-49 0,0-4 49 16,-2-1-49-16,2 5 22 0,0 0-22 0,0-3 23 15,0 1-23-15,0 2 2 0,0 0-2 0,0 0 3 16,0 0-3-16,0 0 6 0,0 0-6 0,0 0 7 0,0 0-7 16,0 0 36-16,0 0-36 0,0 0 36 0,-3 2-36 15,3-2 40-15,0 0-40 0,0 0 41 0,0 0-41 16,0 0 45-16,0 0-45 0,0 0 46 0,0 0-46 15,0 0 47-15,0 0-47 0,0 0 48 0,-3 1-48 0,3-1 48 16,0 0-48-16,0 0 48 0,-4 2-48 0,4-2 42 16,0 0-42-16,0 0 43 0,-3 2-43 15,3-2 18-15,0 0-18 0,0 0 19 0,0 0-19 16,0 0 31-16,0 0-31 0,0 0 31 0,3-2-31 0,-3 2 5 16,0 0-5-16,4-2 6 0,2-1-6 0,-6 3 10 15,0 0-10-15,11-3 10 0,5-3-10 0,-16 6 33 0,0 0-33 16,21-5 34-16,6 0-34 0,0 0 16 15,2-2-16-15,-6 4 17 0,-2-1-17 0,0 4 2 0,1 0-2 16,-6-1 2-16,-2-1-2 0,-2 0 6 16,0 0-6-16,-5 1 7 0,-3 1-7 0,-1 0 0 15,-1-2 0-15,-2 2 1 0,5-2-1 0,-5 2-37 0,4 2 37 0,-4-2-36 16,3 0 36-16,-3 0-127 0,2 3 127 0,-2-3-126 16,0 0 126-16,0 0-160 0,0 0 160 15,0 0-160-15,-4 6 160 0,1-1-517 0</inkml:trace>
  <inkml:trace contextRef="#ctx0" brushRef="#br0" timeOffset="125970.679">29402 16194 550 0,'0'0'0'15,"1"-7"0"-15,5-3 0 0,-6 10 95 0,0 0-95 0,1-5 95 16,1 2-95-16,-2 3 43 0,0 0-43 0,0 0 44 15,0 0-44-15,0 0 9 0,0 0-9 0,0 0 10 16,0 0-10-16,0 0 3 0,0 0-3 0,0 0 3 16,0 3-3-16,0-3-1 0,0 0 1 0,0 0-1 15,4 3 1-15,-4-3-10 0,0 0 10 0,7 0-10 16,1 0 10-16,-8 0-5 0,0 0 5 0,12 2-4 16,2 0 4-16,-14-2-14 0,0 0 14 0,14 5-13 15,2 0 13-15,-16-5-9 0,0 0 9 0,14 9-8 16,-2 3 8-16,-12-12-15 0,0 0 15 0,9 13-15 15,-2 4 15-15,-7-17-1 0,0 0 1 0,3 21-1 16,-3 3 1-16,0-24-1 0,0 0 1 0,-1 21-1 0,-3-3 1 16,4-18 0-16,0 0 0 0,-5 18 0 0,-2-1 0 15,7-17 6-15,0 0-6 0,-5 13 6 0,-1-2-6 0,1-1 24 16,2-3-24-16,1-2 25 16,0-3-25-16,2-2 13 0,0 0-13 0,0 0 13 0,0 3-13 0,0-3 18 15,0 0-18-15,0 0 19 0,0 0-19 0,0 0 0 16,0 0 0-16,0 0 0 0,-3 0 0 0,3 0-9 15,0 0 9-15,0 0-9 0,0 0 9 0,0 0-26 16,0 0 26-16,0 0-26 0,3 0 26 0,-3 0-22 0,0 0 22 16,4 0-22-16,1 2 22 0,-5-2-17 0,0 0 17 15,5 1-16-15,2 3 16 0,-7-4-10 0,0 0 10 16,9 3-10-16,0 2 10 0,-9-5-17 0,0 0 17 0,8 6-17 16,-1 0 17-16,-7-6-4 15,0 0 4-15,7 7-3 0,-2 2 3 0,-5-9-3 0,0 0 3 0,4 8-2 16,-1-1 2-16,-3-7 0 0,0 0 0 0,0 9 0 15,-1 1 0-15,1-10 0 0,0 0 0 0,-7 14 0 16,-6 3 0-16,13-17-39 0,0 0 39 0,-12 15-39 16,0-1 39-16,12-14-142 0,0 0 142 0,-10 10-142 15,3-1 142-15,-11 10-124 0</inkml:trace>
  <inkml:trace contextRef="#ctx0" brushRef="#br0" timeOffset="126431.28">29337 16736 393 0,'4'-2'0'0,"-4"2"73"15,0 0-73-15,7-4 73 0,1-2-73 0,-8 6 47 0,0 0-47 16,6-4 48-16,-1 1-48 0,-5 3 31 0,0 0-31 16,0 0 31-16,3-2-31 0,-3 2 47 15,0 0-47-15,4 0 48 0,-1 0-48 0,-3 0 72 0,0 0-72 16,7-2 73-16,4-1-73 0,-11 3 70 0,0 0-70 0,14-7 70 15,3-2-70-15,-17 9 50 0,0 0-50 0,21-8 51 16,3-1-51-16,-24 9 45 0,0 0-45 0,25-7 46 16,1 1-46-16,-26 6 36 0,0 0-36 0,28-6 36 15,1 1-36-15,-29 5 23 0,0 0-23 0,28-3 24 16,-2-1-24-16,-26 4 5 0,0 0-5 0,21-1 5 16,-2-1-5-16,-19 2-4 0,0 0 4 0,14-2-3 15,-3 2 3-15,-11 0-100 0,0 0 100 0,7 0-100 16,-2-1 100-16,-5 1-163 0,0 0 163 0,3 0-162 15,-1 0 162-15,3 0-549 0</inkml:trace>
  <inkml:trace contextRef="#ctx0" brushRef="#br0" timeOffset="126931.586">29414 16879 830 0,'3'-3'0'15,"3"-6"91"-15,2-3-91 0,-1 4 92 0,2-1-92 0,-9 9 56 0,0 0-56 16,12-10 56-16,6-4-56 0,-18 14 45 0,0 0-45 16,19-12 45-16,3-1-45 0,-22 13 3 0,0 0-3 0,23-11 3 15,0 5-3-15,-23 6 23 0,0 0-23 0,21-4 24 16,-2 4-24-16,-19 0 43 0,0 0-43 0,17 2 44 15,1 3-44-15,-18-5 13 0,0 0-13 0,13 7 14 16,0 0-14-16,-13-7 44 0,0 0-44 16,7 7 44-16,-2 1-44 0,-5-8 13 0,0 0-13 0,3 10 14 15,-3 2-14-15,0-12 21 0,0 0-21 0,-3 14 21 16,-4 1-21-16,7-15 8 0,0 0-8 0,-14 21 9 16,-5 1-9-16,19-22-4 0,0 0 4 0,-16 19-3 15,0-3 3-15,16-16-4 0,0 0 4 16,-12 12-3-16,2-2 3 0,10-10-3 0,0 0 3 0,-7 7-3 15,3-2 3-15,4-5 2 0,0 0-2 0,-3 3 2 16,1 1-2-16,2-4 38 0,0 0-38 0,0 0 38 0,0 0-38 16,0 0 2-16,0 0-2 0,0 0 2 15,0 0-2-15,0 0 9 0,0 0-9 0,0 0 10 0,-2 5-10 0,2-5 0 16,0 0 0-16,2 3 0 0,0 1 0 0,-2-4 0 16,0 0 0-16,5 3 0 0,2 1 0 0,-7-4-20 15,0 0 20-15,9 3-20 0,3 0 20 16,-12-3-140-16,0 0 140 0,16 4-139 0,3 1 139 15,-19-5-188-15,0 0 188 0,17 5-188 0,-1-1 188 0,17 4-601 16</inkml:trace>
  <inkml:trace contextRef="#ctx0" brushRef="#br0" timeOffset="130485.457">29388 16222 203 0,'0'0'0'0,"5"5"0"16,4 5 0-16,-9-10 74 0,0 0-74 0,3 5 75 0,-3-3-75 0,0-2 67 16,0 0-67-16,0 0 67 0,-3 0-67 15,3 0 50-15,0 0-50 0,0 0 51 0,-4-2-51 0,4 2 34 16,0 0-34-16,0 0 34 0,-3-3-34 0,3 3 8 16,0 0-8-16,0 0 8 0,0 0-8 0,0 0 6 15,0 0-6-15,0 0 6 0,0 0-6 0,0 0 7 16,0 0-7-16,0 0 8 0,0 0-8 0,0 0 7 15,0 0-7-15,0 0 7 0,0 0-7 0,0 0-10 0,0 0 10 16,0 0-10-16,0 0 10 0,0 0-102 0,0 0 102 16,0 0-102-16,-2-5 102 0,2 5-113 15,0 0 113-15,0-6-112 0,2 1 112 0,-1-5-110 16</inkml:trace>
  <inkml:trace contextRef="#ctx0" brushRef="#br0" timeOffset="132503.46">29407 16194 158 0,'0'0'0'0,"0"0"0"0,0 0 0 0,0 0 53 0,0 0-53 0,0 0 53 15,0 0-53-15,0 0 77 0,0 0-77 0,0 0 77 16,0 0-77-16,0 0 72 0,0 0-72 0,0 0 73 16,0 0-73-16,0 0 62 0,0 0-62 0,0 0 62 15,0 0-62-15,0 0 42 0,0 0-42 0,0 0 43 16,0 0-43-16,0 0 30 0,0 0-30 0,0 0 30 16,0 0-30-16,0 0 33 0,0 0-33 0,0 0 33 15,0 0-33-15,0 0 12 0,0 0-12 0,0 0 13 16,0 0-13-16,0 0 30 0,0 0-30 0,0 0 30 15,0 0-30-15,0 0 18 0,0 0-18 0,0 0 19 16,0 4-19-16,0-4 1 0,0 0-1 0,0 0 2 0,0 5-2 16,0-5 2-16,0 0-2 0,2 12 2 0,1 7-2 15,2 6 0-15,1 6 0 0,-3-10 0 0,-1-8 0 16,0 3-1-16,-1-1 1 0,1 9-1 16,-2 4 1-16,0-4-2 0,2 0 2 0,-1-7-1 0,1-5 1 0,0-2-2 15,0-1 2-15,-1-3-1 0,-1-2 1 0,2-1 0 16,2 1 0-16,-4-4 0 0,5 3 0 15,-5-3 1-15,0 0-1 0,0 0 2 0,0 0-2 0,0 0 1 0,0 4-1 16,0-4 2-16,2 3-2 0,-2-3 10 16,0 0-10-16,0 0 10 0,0 0-10 0,0 0 3 0,0 0-3 15,0 0 4-15,0 0-4 0,0 0-2 16,0 0 2-16,0 0-2 0,0 0 2 0,0 0-30 0,0-5 30 0,-2-4-30 16,-2-4 30-16,1-3-20 0,-1-1 20 0,1-5-19 15,-1-4 19-15,4 26-42 0,0 0 42 0,-1-27-41 16,1-4 41-16,0 31-23 15,0 0 23-15,-2-26-22 0,2 4 22 0,0 22-5 0,0 0 5 0,-3-17-5 16,-1 5 5-16,4 12 0 0,0 0 0 0,-2-9 0 16,1 2 0-16,1 7 24 0,0 0-24 0,0-5 25 15,0 2-25-15,0 3 33 0,0 0-33 0,0 0 34 16,-2-4-34-16,2 4 21 0,0 0-21 0,0 0 21 16,0 0-21-16,0 0 30 0,0 0-30 0,0 0 30 15,0 0-30-15,0 0 6 0,0 0-6 0,0 0 6 16,0 0-6-16,0 0 0 0,0 0 0 0,0 0 0 15,0 0 0-15,0 0-1 0,0 0 1 0,0 0 0 16,0 0 0-16,0 0-5 0,0 0 5 0,0 0-4 16,0 0 4-16,0 0-8 0,0 0 8 15,0 0-7-15,0 0 7 0,0 0 0 0,0 0 0 0,0 0 0 0,0 0 0 0,0 0 5 16,0 0-5-16,0 0 5 0,0 0-5 0,0 0 15 16,0 0-15-16,0 0 16 0,0 0-16 0,0 0 16 15,0 0-16-15,0 0 17 0,0 0-17 0,0 0 15 16,0 0-15-16,0 0 16 0,0 0-16 0,0 0 9 0,0 0-9 15,0 0 10-15,0 4-10 0,0 1 1 16,0 0-1-16,0 7 1 0,0 5-1 0,2 7 0 16,1 5 0-16,-1-6 0 0,0-10 0 0,-1 6 0 0,1 0 0 15,0 0 0-15,-2 1 0 0,3-1 0 0,1 0 0 16,-3-7 1-16,1-3-1 0,-2-9 2 0,0 0-2 0,4 10 2 16,-1 0-2-1,-3-10 2-15,0 0-2 0,4 9 2 0,-1-2-2 0,-3-7 2 0,0 0-2 16,4 5 2-16,-3-2-2 0,-1-3-15 0,0 0 15 0,2 4-14 15,0-3 14-15,-2-1-81 0,0 0 81 0,0 0-80 16,2-3 80-16,-2 3-91 0,0 0 91 16,1-9-91-16,3-4 91 0,-4 13-89 0,0 0 89 0,2-19-89 15,1-4 89-15,-3 23-73 0,0 0 73 0,2-22-73 16,0-4 73-16,-2 26-35 0,0 0 35 0,0-18-35 16,0 0 35-16,0 6 13 0,0 4-13 0,0 1 13 15,0 2-13-15,-2 2 43 0,0 1-43 0,2 2 44 16,-2-4-44-16,2 4 61 0,0 0-61 0,0 0 62 0,0 0-62 15,0 0 85-15,0 0-85 0,0 0 85 16,0 0-85-16,0 0 63 0,-1-3-63 0,1 3 64 0,-2-3-64 16,2 3 49-16,-4 0-49 0,4 0 50 0,-1-6-50 15,1 6 1-15,0-3-1 0,0 3 1 0,0 0-1 0,0 0-20 16,0 0 20-16,0 0-19 0,-4-3 19 16,4 3-46-16,0 0 46 0,-2-4-46 0,1 1 46 15,1 3-46-15,0 0 46 0,-2-4-46 0,0-1 46 16,2 5-31-16,0 0 31 0,-2-3-31 0,1-2 31 0,1 5 0 15,0 0 0-15,-2-4 0 0,2 1 0 0,0 3-2 16,0 0 2-16,0-4-2 0,0 3 2 0,0 1-46 16,0 0 46-16,0-6-46 0,2-2 46 0,-2 8-53 15,0 0 53-15,1-12-53 0,3-2 53 0,-4 14-61 0,0 0 61 16,3-17-60-16,3-2 60 0,-6 19-42 0,0 0 42 16,3-17-41-16,1 0 41 0,-4 17 2 15,0 0-2-15,1-14 2 0,1 4-2 0,-2 10 49 0,0 0-49 16,0-9 50-16,0 1-50 0,0 8 61 0,0 0-61 0,0-5 62 15,-2 1-62-15,2 4 63 0,0 0-63 0,-1-3 64 16,1 1-64-16,0 2 48 0,0 0-48 16,0 0 48-16,0 0-48 0,0 0 33 0,0 0-33 0,0 0 33 15,0 0-33-15,0 0 8 0,0 0-8 0,0 0 8 16,0 0-8-16,0 0 29 0,0 0-29 0,0 0 29 16,0 4-29-16,0-4 18 0,0 0-18 0,0 0 18 15,1 3-18-15,-1-3 10 0,0 0-10 0,0 0 10 16,4 5-10-16,-4-5 10 0,0 0-10 0,2 4 11 0,-2-1-11 15,0-3 15-15,0 0-15 0,0 5 16 0,1 0-16 16,-1-5 8-16,0 0-8 0,2 5 8 16,0 0-8-16,-2-5 3 0,0 0-3 0,3 9 4 0,1 0-4 0,-4-9 3 15,0 0-3-15,5 13 3 0,0 4-3 16,-5-17 1-16,0 0-1 0,5 21 2 0,2 1-2 0,-7-22 3 16,0 0-3-16,6 23 4 0,1 1-4 15,-7-24 6-15,0 0-6 0,5 20 6 0,0 1-6 16,-5-21 7-16,0 0-7 0,3 15 8 0,-1-1-8 0,-2-14 23 15,0 0-23-15,2 12 24 0,1-2-24 0,-3-10 20 16,0 0-20-16,2 9 20 0,0-4-20 0,-2-5 16 16,0 0-16-16,0 5 17 0,0-2-17 0,0-3 18 15,0 0-18-15,0 4 18 0,-2-3-18 0,2-1 15 0,0 0-15 16,0 0 15-16,-2 4-15 0,2-4 9 0,0 0-9 0,0 0 10 16,-1 3-10-16,1-3 16 15,0 0-16-15,0 0 17 0,-2 4-17 0,2-4 8 0,0 0-8 16,0 0 8-16,-2 5-8 0,2-5 9 0,0 0-9 0,0 3 9 15,0 1-9-15,0-4 3 0,0 0-3 0,0 3 4 16,0 1-4-16,0-4 0 0,0 0 0 16,0 3 1-16,-2-1-1 0,2-2 1 0,0 0-1 0,0 0 2 15,-1 3-2-15,1-3 1 0,0 0-1 0,0 0 1 16,0 0-1-16,0 0 15 0,0 0-15 0,0 0 15 16,-4-2-15-16,4 2 3 0,0 0-3 0,-3-3 4 15,-2-4-4-15,5 7 3 0,0 0-3 0,-7-12 3 16,-4-5-3-16,11 17 2 15,0 0-2-15,-9-19 2 0,-1-3-2 0,10 22 0 16,0 0 0-16,-9-21 0 0,1 3 0 0,8 18 1 0,0 0-1 0,-7-16 1 0,3 2-1 16,4 14 7-16,0 0-7 0,-3-12 8 0,-1 2-8 0,4 10 44 15,0 0-44-15,-3-8 45 0,-1-1-45 16,4 9 43-16,0 0-43 0,-3-7 43 0,-1 2-43 16,4 5 27-16,0 0-27 0,-3-5 27 0,1 1-27 0,2 4 11 15,0 0-11-15,-4-3 11 0,3-2-11 0,1 5 6 16,0 0-6-16,-2-4 6 0,0-1-6 15,2 5 0-15,0 0 0 0,0-3 1 0,0-2-1 16,0 5 0-16,0 0 0 0,0-4 1 0,-1-1-1 0,1 5 0 16,0 0 0-16,-2-3 0 0,2 1 0 0,0 2-61 15,0 0 61-15,0 0-60 0,0-3 60 0,0 3-52 0,0 0 52 16,0 0-52-16,0 0 52 0,0 0-17 16,0 0 17-16,0 0-16 0,0 0 16 0,0 0-35 15,0 0 35-15,0 0-34 0,0 3 34 0,0-3-5 0,0 0 5 0,2 12-5 16,1 5 5-16,0 5-1 0,1 6 1 0,-1-8-1 15,-1-1 1-15,0 4 3 0,1-1-3 16,-1 0 4-16,0 2-4 0,-2 0 9 16,0 0-9-16,0-7 9 0,0-8-9 0,0-9 16 0,0 0-16 0,0 10 17 15,2-3-17-15,-2-7-68 0,0 0 68 0,5 7-67 16,4-4 67-16,-9-3-88 0,0 0 88 0,14 10-805 16,-28-20 805-16</inkml:trace>
  <inkml:trace contextRef="#ctx0" brushRef="#br0" timeOffset="133595.16">29360 16799 113 0,'5'-2'0'0,"-5"2"-2"0,0 0 2 0,4-1-1 16,-1-3 1-16,-3 4 0 0,0 0 0 16,0 0 0-16,-2-5 0 0,2 5 9 0,0 0-9 0,0 0 9 15,-5-2-9-15,5 2 62 0,0 0-62 0,-3 0 62 16,1-1-62-16,2 1 64 0,0 0-64 0,-4 0 64 16,1-2-64-16,3 2 58 0,0 0-58 0,-4 0 59 15,3 0-59-15,1 0 53 0,0 0-53 0,-4 0 53 16,2 2-53-16,2-2 38 0,0 0-38 0,-3 0 39 15,1 0-39-15,2 0 35 0,0 0-35 0,-3 0 35 0,1 0-35 16,2 0 32-16,0 0-32 0,0 0 33 16,0 0-33-16,0 0 32 0,0 0-32 0,0 0 32 0,0 0-32 15,0 0 13-15,0 0-13 0,0 0 14 16,0 0-14-16,0 0 13 0,0 0-13 0,0 0 13 0,0 0-13 16,0 0 16-16,0 0-16 0,0 0 17 0,3-2-17 15,-3 2 8-15,0 0-8 0,4-2 8 0,-1-1-8 0,-3 3 3 16,0 0-3-16,6-2 4 0,-1-1-4 0,-5 3 37 15,0 0-37-15,9-4 38 0,3 1-38 0,-12 3 34 16,0 0-34-16,17-5 34 0,8-2-34 0,-25 7 22 16,0 0-22-16,26-9 23 0,5-1-23 15,-31 10 36-15,0 0-36 0,31-9 37 0,1 2-37 0,-32 7 37 0,0 0-37 16,29-5 37-16,-1 0-37 0,-28 5 38 0,0 0-38 16,23-3 39-16,-6 1-39 15,-17 2 34-15,0 0-34 0,18-2 34 0,-3 1-34 0,-15 1 8 16,0 0-8-16,13 0 9 0,-5 1-9 0,-8-1 30 0,0 0-30 0,13 2 30 15,-1 0-30-15,-12-2-14 0,0 0 14 16,15 0-13-16,3 0 13 0,-18 0-100 0,0 0 100 0,19-5-100 16,4-6 100-16,-23 11-112 0,0 0 112 0,26-12-111 15,2-5 111-15,26-12-734 0</inkml:trace>
  <inkml:trace contextRef="#ctx0" brushRef="#br0" timeOffset="134821.157">30125 17414 1199 0,'0'0'0'0,"0"0"86"0,0 0-86 0,1-5 87 15,3-5-87-15,-4 10-79 0,0 0 79 16,2-6-78-16,-1 1 78 0,-1 5-216 0,0 0 216 0,6-3-215 16,1-1 215-16,5-2-475 0</inkml:trace>
  <inkml:trace contextRef="#ctx0" brushRef="#br0" timeOffset="136143.922">30588 16434 639 0,'0'0'0'0,"0"0"49"0,0 0-49 0,-2 3 49 15,-1 1-49-15,3-4 32 0,0 0-32 0,0 0 32 16,-4 2-32-16,4-2 4 0,0 0-4 0,0 0 4 15,0 0-4-15,0 0 14 0,0 0-14 0,0 0 15 16,0 0-15-16,0 0 43 0,0 0-43 0,0 0 43 16,-5 1-43-16,5-1 37 0,0 0-37 0,-9 4 38 15,-1 3-38-15,10-7 51 0,0 0-51 0,-16 8 51 16,-1 1-51-16,17-9 54 0,0 0-54 0,-21 13 54 16,-3 6-54-16,24-19 61 0,0 0-61 0,-27 26 61 15,-2 5-61-15,29-31 34 0,0 0-34 16,-28 39 35-16,0 7-35 0,5-1 35 0,2 1-35 0,6-13 36 0,4-7-36 0,11-26 14 15,0 0-14-15,-15 51 15 0,-3 14-15 16,18-65 29-16,0 0-29 0,-19 89 29 16,-4 21-29-16,9-18 12 0,4-3-12 15,7-15 12-15,6-14-12 0,-3-60 28 0,0 0-28 0,10 74 28 0,6 4-28 0,-2-6 6 16,2-3-6-16,-4-31 6 0,-2-21-6 0,-10-17-38 16,0 0 38-16,18 32-38 0,3 3 38 15,-21-35-138-15,0 0 138 0,29 32-137 0,6-1 137 0,30 32-880 16</inkml:trace>
  <inkml:trace contextRef="#ctx0" brushRef="#br0" timeOffset="137154.797">30532 17106 729 0,'0'0'0'0,"0"0"137"0,0 0-137 0,0-6 137 15,0-2-137-15,0 8 88 0,0 0-88 0,0-5 89 16,0 1-89-16,0 4 67 0,0 0-67 0,-1-3 67 16,-1 1-67-16,2 2 6 0,0 0-6 0,0 0 7 15,-5-5-7-15,5 5 0 0,0 0 0 0,-2-5 1 16,2-2-1-16,0 7-3 0,0 0 3 0,2-9-2 16,3-3 2-16,-5 12-1 0,0 0 1 0,10-11-1 15,4-5 1-15,-14 16 4 0,0 0-4 0,16-14 4 16,1 2-4-16,2 0 24 0,1 2-24 0,-5 5 25 0,-3 3-25 15,2 2 13-15,-1 2-13 0,-5 0 14 0,-1 1-14 0,4 2 36 16,-1 0-36-16,-3 1 36 0,0-3-36 16,-7-3 11-16,0 0-11 0,11 10 11 0,1 4-11 15,-12-14 36-15,0 0-36 0,10 15 37 0,1 1-37 0,-11-16 5 16,0 0-5-16,8 24 6 0,-1 3-6 0,-7-27 11 16,0 0-11-16,2 29 11 0,-2 2-11 0,-3-3 25 15,-4-3-25-15,3-6 26 0,1-5-26 16,-4 1 11-16,-4-1-11 0,3 1 11 0,1-1-11 0,-4 3 28 0,-1 2-28 15,7-9 28-15,3-6-28 0,2-4 6 0,0 0-6 16,-14 13 6-16,-9 5-6 0,6-3 1 16,0 0-1-16,4-4 2 0,5-6-2 0,8-5-1 15,0 0 1-15,-9 3-1 0,4-1 1 0,5-2-2 0,0 0 2 16,-6 0-1-16,1 0 1 0,5 0-18 0,0 0 18 0,-5 0-18 16,0-2 18-16,5 2-15 0,0 0 15 0,-5 0-15 15,-2-1 15-15,7 1-1 0,0 0 1 0,-6 0-1 16,1-2 1-16,5 2-5 0,0 0 5 15,-3 0-4-15,-1-2 4 0,4 2-3 0,0 0 3 0,0 0-2 16,0 0 2-16,0 0-10 0,0 0 10 0,0 0-10 16,7 0 10-16,-7 0-15 0,0 0 15 0,7 0-15 15,4 2 15-15,1 0-34 16,2-2 34-16,-2 1-33 0,-2-1 33 0,-10 0-27 16,0 0 27-16,13 2-27 0,0 0 27 0,-13-2-84 0,0 0 84 0,16 1-84 15,0-1 84-15,-16 0-194 0,0 0 194 0,24 0-194 16,6-1 194-16,24-1-593 0</inkml:trace>
  <inkml:trace contextRef="#ctx0" brushRef="#br0" timeOffset="137528.303">30891 17058 987 0,'0'0'0'0,"0"0"153"16,0 0-153-16,-2 3 153 0,-1 2-153 0,3-5 82 15,0 0-82-15,-2 4 83 0,2-3-83 0,0-1 52 0,0 0-52 16,0 0 53-16,0 0-53 0,0 0 18 0,0 0-18 16,0 0 18-16,0 0-18 0,0 0 9 0,0 0-9 15,0 0 10-15,0 0-10 0,0 0 10 0,0 0-10 16,0 0 10-16,5 2-10 0,-5-2 15 0,0 0-15 0,9 3 16 15,3 3-16-15,-12-6 1 0,0 0-1 0,21 15 1 16,7 7-1-16,2 4 8 0,1 3-8 16,-3-1 8-16,0-3-8 0,-4 4-5 0,-1 2 5 0,-4-2-4 15,-2 0 4-15,-17-29-56 0,0 0 56 0,21 35-56 16,2 4 56-16,-23-39-79 0,0 0 79 0,24 38-79 16,4-2 79-16,-28-36-101 15,0 0 101-15,23 29-101 0,0-7 101 0,-23-22-119 0,0 0 119 0,26 7-119 0,2-12 119 16,26 7-637-16</inkml:trace>
  <inkml:trace contextRef="#ctx0" brushRef="#br0" timeOffset="137838.543">31163 17090 1155 0,'0'0'0'0,"0"0"165"16,0 0-165-16,3 4 166 0,3 2-166 0,-6-6 76 16,0 0-76-16,3 4 77 0,-1-4-77 0,-2 0 43 0,0 0-43 15,0 0 43-15,0 0-43 0,0 0-7 0,0 0 7 0,0 0-6 16,0 0 6-16,0 0-2 0,0 0 2 0,-4 2-1 16,1 1 1-16,3-3-5 0,0 0 5 15,-12 14-5-15,-4 8 5 0,16-22-13 0,0 0 13 0,-24 31-12 16,-6 7 12-16,30-38-15 0,0 0 15 0,-28 37-14 15,2 3 14-15,26-40-26 0,0 0 26 0,-23 36-25 16,2-4 25-16,21-32-54 16,0 0 54-16,-15 28-53 0,3-4 53 0,12-24-148 0,0 0 148 0,-7 22-147 15,7-3 147-15,-7 22-798 0</inkml:trace>
  <inkml:trace contextRef="#ctx0" brushRef="#br0" timeOffset="138177.428">31325 17243 494 0,'0'0'0'0,"0"0"72"15,0 0-72-15,5-2 73 0,6 0-73 0,-11 2 74 16,0 0-74-16,17-3 75 0,7-2-75 0,-24 5 89 16,0 0-89-16,27-5 89 0,4-2-89 0,-31 7 93 0,0 0-93 15,31-5 94-15,4-1-94 0,-35 6 66 16,0 0-66-16,30-5 67 0,-2 2-67 0,-28 3 9 0,0 0-9 16,20-4 10-16,-2 3-10 0,-18 1-67 0,0 0 67 0,14-2-66 15,-5 2 66-15,-9 0-184 16,0 0 184-16,7 0-184 0,-2 2 184 0,7-1-497 0</inkml:trace>
  <inkml:trace contextRef="#ctx0" brushRef="#br0" timeOffset="139133.555">31902 16501 1132 0,'0'0'0'0,"0"0"-123"0,0 0 123 0,0 0-122 16,-2 5 122-16,2-5-48 0,0 0 48 0,0 0-47 15,0 3 47-15,0-3-34 0,0 0 34 0,0 0-34 0,0 0 34 16,0 0-38-16,0 0 38 0,0 0-38 0,0 0 38 16,0 0-3-16,0 0 3 0,0 0-3 15,0 0 3-15,0 0-1 0,0 0 1 0,0 0 0 0,0 0 0 16,0 0 0-16,0 0 0 0,0 0 0 0,0 0 0 0,0 0 0 16,0 0 0-16,0 0 0 0,0 0 0 0,0 0 3 15,0 0-3-15,0 0 4 0,0 0-4 16,0 0 31-16,0 0-31 0,0 0 31 0,0 0-31 0,0 0 35 15,0 0-35-15,0 0 35 0,0 0-35 0,0 0 32 16,0 0-32-16,0 0 33 0,0 0-33 0,0 0 22 16,0 0-22-16,0 0 23 0,0 0-23 0,0 0 11 15,0 0-11-15,0 0 11 0,0 0-11 0,0 0 5 0,0 0-5 16,0 0 6-16,-2 4-6 0,2-4 3 0,0 0-3 16,-5 12 3-16,-4 7-3 0,9-19 5 15,0 0-5-15,-12 29 5 0,-5 9-5 0,17-38 21 16,0 0-21-16,-16 34 21 0,0-2-21 0,0-3 21 0,3-3-21 0,4-9 21 15,5-8-21-15,-1-1 34 0,2-1-34 0,1-3 34 16,2-3-34-16,-2 3 42 0,2-2-42 16,-2 1 42-16,2-1-42 0,-1 1 24 0,1 1-24 15,0-4 25-15,-2 3-25 0,2-3 29 0,0 0-29 0,0 0 29 16,0 3-29-16,0-3 22 0,0 0-22 0,0 0 22 16,2 6-22-16,-2-6 4 0,0 0-4 0,3 3 5 15,1 2-5-15,-4-5 8 0,0 0-8 0,7 5 9 16,3-1-9-16,-10-4 3 0,0 0-3 0,16 3 4 15,6-1-4-15,-22-2 5 0,0 0-5 0,25 0 6 16,3-2-6-16,-4 0 13 0,0-1-13 0,-8 1 13 16,-4 1-13-16,2-1-1 0,-2-2 1 0,-3 3-1 15,-4 1 1-15,2 0-68 0,-1-2 68 0,-3 2-68 16,1 2 68-16,-4-2-121 0,0 0 121 0,0 0-121 0,0 0 121 16,0 0-117-16,0 0 117 0,0 0-117 0,3 5 117 15,1 0-498-15</inkml:trace>
  <inkml:trace contextRef="#ctx0" brushRef="#br0" timeOffset="139555.995">31933 16537 1121 0,'0'5'0'0,"0"-5"61"0,0 0-61 0,0 3 61 16,-2 1-61-16,2-4 41 0,0 0-41 0,0 0 42 15,0 0-42-15,0 0 6 0,0 0-6 0,0 0 6 16,0 0-6-16,0 0-5 0,0 0 5 16,0 0-5-16,0 0 5 0,0 0-2 0,0 0 2 0,0 0-1 15,0 0 1-15,0 0 3 0,0 0-3 0,0 0 3 16,0 0-3-16,0 0 22 0,0 0-22 0,0 0 23 15,0 0-23-15,0 0 8 0,0 0-8 0,0 0 9 16,0 3-9-16,0-3 10 0,0 0-10 0,-2 12 11 16,-1 5-11-16,3-17 3 0,0 0-3 0,-4 35 4 15,3 11-4-15,1-46 0 0,0 0 0 0,-2 51 1 0,2 8-1 16,0-59 0-16,0 0 0 0,0 61 0 0,2 6 0 16,-2-67-3-16,0 0 3 0,0 65-3 0,1-1 3 0,-1-64-55 15,0 0 55-15,0 51-54 0,2-7 54 16,-2-44-124-16,0 0 124 0,2 36-123 0,0-6 123 15,-2-30-149-15,0 0 149 0,1 15-148 0,1-13 148 0,2 15-476 16</inkml:trace>
  <inkml:trace contextRef="#ctx0" brushRef="#br0" timeOffset="140106.223">32093 16619 695 0,'0'0'0'15,"0"0"139"-15,0 0-139 0,0 3 139 0,2 3-139 16,-2-6 110-16,0 0-110 0,0 0 110 15,3 3-110-15,-3-3 77 0,0 0-77 0,0 0 77 0,4-2-77 16,-4 2 19-16,0 0-19 0,0 0 20 0,0 0-20 0,0 0 13 16,0 0-13-16,0 0 13 0,3 0-13 0,-3 0 34 15,0 0-34-15,4 0 35 0,1 2-35 0,-5-2 16 16,0 0-16-16,11 7 17 0,2 3-17 0,-13-10 5 16,0 0-5-16,21 21 6 0,6 6-6 0,-27-27 9 0,0 0-9 15,24 31 10-15,0 5-10 0,-24-36 1 0,0 0-1 16,26 36 1-16,1 2-1 0,-27-38 2 15,0 0-2-15,26 34 3 0,0 0-3 0,-4-6-7 0,-2-6 7 16,-8-7-7-16,-5-4 7 0,-7-11-91 0,0 0 91 0,7 10-90 16,0-3 90-16,-7-7-182 0,0 0 182 0,5 5-182 15,0-2 182-15,6 6-639 0</inkml:trace>
  <inkml:trace contextRef="#ctx0" brushRef="#br0" timeOffset="140438.195">32292 16694 841 0,'0'0'0'0,"0"0"154"0,0 0-154 0,0 0 155 16,0 0-155-16,0 0 103 0,0 0-103 0,0 0 104 0,0 0-104 16,0 0 50-16,0 0-50 0,0 0 51 0,0 0-51 15,0 0 44-15,0 0-44 0,0 0 45 0,0 0-45 0,0 0 50 16,0 0-50-16,0 0 50 0,0 0-50 15,0 0 18-15,0 0-18 0,0 0 19 0,0 0-19 0,0 0 23 16,0 0-23-16,0 0 24 0,0 0-24 0,0 0 0 16,0 0 0-16,0 0 0 0,0 0 0 0,0 0-1 15,0 0 1-15,-5 9-1 0,-4 6 1 0,-3 6-10 16,-4 5 10-16,4-7-10 0,1-2 10 0,1 3-17 16,-1 1 17-16,-1 4-16 0,-2 6 16 0,14-31 1 0,0 0-1 15,-12 28 1-15,2-1-1 0,10-27-9 16,0 0 9-16,-7 22-8 0,1-3 8 0,6-19-107 15,0 0 107-15,-3 16-106 0,-1-6 106 0,4-10-151 0,0 0 151 16,6 0-151-16,6-7 151 0,5 0-762 0</inkml:trace>
  <inkml:trace contextRef="#ctx0" brushRef="#br0" timeOffset="141075.487">32496 16249 987 0,'0'0'0'0,"0"0"142"0,0 0-142 0,0 0 142 0,7 0-142 0,-7 0 96 15,0 0-96-15,3-2 97 0,-1 1-97 16,-2 1 14-16,0 0-14 0,0 0 15 0,5-4-15 15,-5 4-6-15,0 0 6 0,0 0-6 0,4-2 6 0,-4 2-37 16,0 0 37-16,0 0-36 0,3 0 36 0,-3 0-8 16,0 0 8-16,0 0-7 0,3 2 7 0,-3-2-2 15,0 0 2-15,2 4-2 0,-2-1 2 0,0-3 0 16,0 0 0-16,0 9 0 0,2 1 0 0,-4 5 3 16,0 6-3-16,1-7 4 0,1-6-4 0,-2 2 23 15,-1 1-23-15,1-3 24 0,2-3-24 0,-4 6 3 16,-1-1-3-16,3-5 3 0,1-1-3 0,1-1 22 0,0-1-22 15,0 1 23-15,0-1-23 0,-2 3 6 0,0 0-6 16,2-2 7-16,0 1-7 0,-2-1 4 0,1-1-4 16,1-2 5-16,0 3-5 0,0-3 0 0,-4 6 0 0,2-3 1 15,2-1-1-15,0 1-1 0,2-1 1 0,-2-2 0 16,4 3 0-16,-4-3-1 16,3 2 1-16,-3-2 0 0,2-3 0 0,-2 3-9 0,3-2 9 15,-3 2-8-15,4 0 8 0,-1 2-1 0,1 1 1 16,-1 0-1-16,-1-1 1 0,1 3 1 0,1 0-1 0,-1 2 2 15,3 0-2-15,-6-7 5 0,0 0-5 0,7 16 5 16,1 6-5-16,-8-22 33 0,0 0-33 16,7 22 34-16,2 0-34 0,-9-22 17 0,0 0-17 0,5 26 17 15,-1 3-17-15,-4-29 36 0,0 0-36 0,3 24 36 0,-1-2-36 16,-2-22 20-16,0 0-20 0,0 18 20 0,-2-5-20 16,2-13 11-16,0 0-11 0,-1 11 11 0,-1-5-11 15,2-6 11-15,0 0-11 0,-2 6 11 0,0-3-11 16,2-3-1-16,0 0 1 0,-5 2-1 0,-2-2 1 0,7 0-203 15,0 0 203-15,-7-9-203 0,2-8 203 0,-7-9-908 16</inkml:trace>
  <inkml:trace contextRef="#ctx0" brushRef="#br0" timeOffset="142110.618">32043 17208 393 0,'0'0'0'0,"0"0"3"0,0 0-3 16,5-3 4-16,2-4-4 0,-7 7 0 0,0 0 0 15,5-3 1-15,-1-1-1 0,-4 4 0 0,0 0 0 0,0 0 0 16,0 0 0-16,0 0 8 0,0 0-8 16,0 0 9-16,-4 0-9 0,4 0 60 0,0 0-60 0,0 0 61 15,-5 0-61-15,5 0 75 0,0 0-75 0,-4 0 76 16,1 0-76-16,3 0 72 0,0 0-72 0,-4 0 73 15,3 2-73-15,1-2 68 0,0 0-68 0,0 0 68 16,-4 2-68-16,4-2 60 0,0 0-60 0,0 0 60 16,-3 0-60-16,3 0 46 0,0 0-46 0,0 0 47 15,-6 0-47-15,6 0 21 0,0 0-21 0,-3 0 21 16,1 0-21-16,2 0 12 0,0 0-12 0,-3 0 13 16,1 1-13-16,2-1 4 0,0 0-4 0,-3 2 5 15,1-2-5-15,2 0 7 0,0 0-7 0,0 0 7 16,-4 2-7-16,4-2 3 0,0 0-3 0,0 0 3 0,-1 3-3 0,1-3 1 15,0 0-1-15,0 0 2 0,-4 2-2 0,4-2 9 16,0 0-9-16,0 0 10 0,0 0-10 0,0 0 8 16,0 0-8-16,0 0 8 0,0 0-8 0,0 0 15 15,0 0-15-15,0 0 15 0,-3 3-15 0,3-3 15 16,-4 2-15-16,4-2 15 0,-3 2-15 0,3-2 9 16,0 0-9-16,0 0 9 0,-4 2-9 0,4-2 16 15,0 0-16-15,0 0 17 0,-3 3-17 0,3-3 14 16,0 0-14-16,0 0 15 0,0 0-15 0,0 0 9 15,0 0-9-15,0 0 9 0,0 0-9 0,0 0 16 16,0 0-16-16,0 0 17 0,7 2-17 0,-7-2 14 16,0 0-14-16,8 0 15 0,5-2-15 0,-13 2 15 0,0 0-15 15,15-3 16-15,6-1-16 0,-21 4 26 16,0 0-26-16,26-5 26 0,6-2-26 0,-32 7 6 0,0 0-6 0,33-5 7 16,5 0-7-16,-38 5 10 0,0 0-10 0,44-4 10 15,4 3-10-15,-48 1 24 0,0 0-24 0,49-2 25 16,2 2-25-16,-51 0 6 0,0 0-6 0,47 0 6 15,-4-2-6-15,-43 2 4 0,0 0-4 0,37 0 5 16,-4 0-5-16,-33 0 0 16,0 0 0-16,26 2 0 0,-5 0 0 0,-21-2-82 0,0 0 82 0,17 1-82 15,-3-1 82-15,-14 0-170 0,0 0 170 0,11 2-170 16,-6-2 170-16,11 2-813 0</inkml:trace>
  <inkml:trace contextRef="#ctx0" brushRef="#br0" timeOffset="143173.634">32330 17647 998 0,'0'0'0'0,"0"0"137"0,0 0-137 0,2-3 138 15,0-4-138-15,-2 7 113 0,0 0-113 0,1-4 113 16,-1 1-113-16,0 3 64 0,0 0-64 0,0 0 64 16,-3-4-64-16,3 4 16 0,0 0-16 0,-9-1 17 15,-3 1-17-15,12 0 42 0,0 0-42 0,-17 0 42 16,-4-2-42-16,21 2 31 0,0 0-31 0,-21 0 31 16,-2 2-31-16,23-2 38 0,0 0-38 0,-21 1 38 15,0-1-38-15,21 0 33 0,0 0-33 0,-17 2 34 16,3 0-34-16,14-2 22 0,0 0-22 0,-16 2 23 0,2 1-23 15,14-3 11-15,0 0-11 0,-12 3 11 16,2-1-11-16,10-2 5 0,0 0-5 0,-11 5 6 0,2 0-6 16,9-5 3-16,0 0-3 0,-17 14 3 0,-6 3-3 0,23-17-3 15,0 0 3-15,-20 21-3 0,0 4 3 0,20-25-8 16,0 0 8-16,-17 30-7 0,3 0 7 16,14-30-17-16,0 0 17 0,-9 30-16 15,8-3 16-15,1-27-4 0,0 0 4 0,1 24-3 0,6-2 3 0,-7-22-32 16,0 0 32-16,12 19-32 0,4-5 32 0,-16-14-45 15,0 0 45-15,16 8-44 0,3-6 44 0,-19-2-62 16,0 0 62-16,17-3-62 0,3-6 62 16,-8 0-46-16,-2-3 46 0,1 2-46 0,-1-2 46 0,-1 2-44 0,-2 0 44 15,0 1-44-15,-2 2 44 0,0 0-12 0,0-1 12 16,-1 1-12-16,-2 0 12 0,-1 0-7 0,3 0 7 0,-2 1-6 16,-1 0 6-16,1 3-4 15,-2 0 4-15,0-1-3 0,2-1 3 0,0 2 0 0,1-3 0 16,-1 3 1-16,1 0-1 0,-3-1 8 0,0 2-8 0,0-1 9 15,0 0-9-15,0-1 26 0,0 2-26 0,0 2 26 16,0-5-26-16,0 5 2 0,0-3-2 16,0 3 3-16,0 0-3 0,0 0-11 0,0 0 11 0,0 0-10 15,0 0 10-15,0 0-58 0,0-4 58 0,0 1-57 16,0-4 57-16,0 7-59 0,0 0 59 0,2-8-58 16,0-4 58-16,-2 12-46 0,0 0 46 0,3-12-46 15,1 0 46-15,-4 12-33 0,0 0 33 0,3-11-32 16,-1 1 32-16,-2 10 0 0,0 0 0 0,2-7 0 0,-2 2 0 15,0 5 7-15,0 0-7 0,0-3 8 0,0-1-8 16,0 4 45-16,0 0-45 0,0 0 46 0,0-3-46 16,0 3 38-16,0 0-38 0,0 0 39 0,0 0-39 15,0 0 25-15,0 0-25 0,0 0 26 0,0 0-26 16,0 0 35-16,0 0-35 0,0 0 36 0,0 0-36 16,0 0 13-16,0 0-13 0,0 0 13 0,0 0-13 0,0 0 12 15,0 0-12-15,0 0 13 0,0 0-13 0,0 0 25 16,0 0-25-16,0 0 26 0,0 0-26 0,0 0 36 15,0 0-36-15,0 0 36 0,0 0-36 0,0 0 6 0,0 0-6 16,0 0 7-16,0 0-7 0,0 0 12 16,3 3-12-16,1 2 13 0,1 1-13 0,-5-6 1 15,0 0-1-15,9 22 1 0,5 10-1 16,-14-32 1-16,0 0-1 0,14 41 1 0,1 7-1 0,-15-48 0 0,0 0 0 16,16 47 1-16,0 1-1 0,-16-48 0 0,0 0 0 0,12 39 1 15,-2-5-1-15,-10-34-31 0,0 0 31 0,7 28-31 16,-2-8 31-16,-5-20-170 0,0 0 170 0,4 5-170 15,-2-13 170-15,3 4-841 0</inkml:trace>
  <inkml:trace contextRef="#ctx0" brushRef="#br0" timeOffset="143855.274">32368 17599 886 0,'0'0'0'0,"0"0"176"15,0 0-176-15,0-3 176 0,-1-3-176 0,1 6 110 0,0 0-110 16,0-3 111-16,0 1-111 0,0 2 37 0,0 0-37 16,0 0 38-16,0 0-38 0,0 0 0 0,0 0 0 15,0 0 1-15,3 0-1 0,-3 0 11 0,0 0-11 16,4 0 11-16,3-1-11 0,-7 1 22 0,0 0-22 15,7-4 23-15,0 1-23 0,-7 3 7 0,0 0-7 0,7-4 8 16,0 3-8-16,-7 1 35 0,0 0-35 0,8 0 35 16,1 0-35-16,-9 0 1 0,0 0-1 0,9 1 2 15,-1 3-2-15,-8-4 2 0,0 0-2 0,7 3 3 16,0 2-3-16,-7-5-6 0,0 0 6 0,6 5-6 16,-3 1 6-16,-3-6-18 0,0 0 18 0,2 5-18 15,-1 2 18-15,-4 1-17 0,-2 2 17 0,3-3-16 16,0-3 16-16,2-4-5 0,0 0 5 0,-3 7-4 15,-2-1 4-15,5-6 0 0,0 0 0 0,-6 7 0 0,3-2 0 16,3-5 2-16,0 0-2 0,-5 6 2 0,1-3-2 16,4-3 37-16,0 0-37 0,-3 3 37 15,-1-1-37-15,4-2 0 0,0 0 0 16,0 0 0-16,-2 3 0 0,2-3 0 0,0 0 0 0,0 0 0 0,0 4 0 0,0-4 0 16,0 5 0-16,0-5 0 0,2 3 0 0,2-1-10 15,1 0 10-15,2 0-10 0,0-2 10 0,2 1-10 16,1 3 10-16,2-3-9 0,0 1 9 15,2 2-17-15,0 1 17 0,-2-4-16 0,1 1 16 0,1 0-24 16,3 0 24-16,-5-1-23 0,-3-1 23 0,-9 0-94 16,0 0 94-16,19 2-94 0,7 1 94 0,-26-3-94 0,0 0 94 15,46 6-855-15,-92-12 855 0</inkml:trace>
  <inkml:trace contextRef="#ctx0" brushRef="#br0" timeOffset="144455.338">32738 16576 1177 0,'0'0'0'0,"0"0"78"16,0 0-78-16,0 0 79 0,0 0-79 0,0 0 42 15,0 0-42-15,0 0 42 0,0 0-42 0,0 0 0 16,0 0 0-16,0 0 0 0,0 0 0 0,0 0-11 0,0 0 11 16,0 0-11-16,0 0 11 0,0 0 0 15,0 0 0-15,0 0 0 0,0 0 0 0,0 0 5 0,0 0-5 16,0 0 6-16,35 36-6 0,-35-36 27 0,0 0-27 15,27 33 27-15,7 10-27 0,-5-1 12 0,1 3-12 0,-6 0 13 16,-1 1-13-16,-23-46 28 0,0 0-28 0,21 61 28 16,-4 13-28-16,1 7 19 0,-3 8-19 0,-1-14 20 15,0-8-20-15,-14-67 26 0,0 0-26 16,9 82 26-16,-2 5-26 0,-4-9 22 0,-1-6-22 0,-2-36 23 16,-2-26-23-16,-1 14 25 0,-2 0-25 0,-2 5 26 15,0 3-26-15,7-32 14 0,0 0-14 0,-7 35 15 16,0 2-15-16,7-37 18 0,0 0-18 0,-5 28 19 15,1-6-19-15,4-22-9 0,0 0 9 0,-3 17-9 16,1-5 9-16,2-12-73 0,0 0 73 0,-14 5-73 16,-7-6 73-16,-14 4-1145 0</inkml:trace>
  <inkml:trace contextRef="#ctx0" brushRef="#br0" timeOffset="-75000.576">25353 15824 393 0,'0'0'0'0,"5"2"0"0,7 1 0 0,-12-3 78 16,0 0-78-16,4 0 79 0,-2-1-79 0,-2 1 76 15,0 0-76-15,0 0 77 0,-2-4-77 16,2 4 66-16,0 0-66 0,0 0 67 0,-4-3-67 0,4 3 40 16,0 0-40-16,0 0 41 0,-3-2-41 0,3 2 19 15,0 0-19-15,0 0 20 0,0 0-20 0,0 0 36 16,0 0-36-16,0 0 36 0,0 0-36 0,0 0 29 15,0 0-29-15,0 0 29 0,0 0-29 0,0 0 32 16,0 0-32-16,0 0 33 0,0 0-33 0,0 0 43 16,0 0-43-16,0 0 44 0,0 0-44 0,0 0 25 0,0 0-25 15,0 0 26-15,-4 0-26 0,4 0 28 0,0 0-28 16,0 0 28-16,0 0-28 0,0 0 38 0,0 0-38 16,0 0 39-16,0 0-39 0,0 0 22 0,0 0-22 0,0 0 22 15,0 0-22-15,0 0 28 0,0 0-28 0,0 0 28 16,0 0-28-16,0 0-69 0,0 0 69 15,0 0-68-15,0 0 68 0,0 0-69 0,0 0 69 0,0 0-69 16,0 0 69-16,0 0-95 0,0 0 95 0,0 0-95 16,0 0 95-16,0 0-158 0,0 0 158 0,0 0-158 15,0 0 158-15,0 0-165 0,0 0 165 0,0 0-165 16,0 0 165-16,0 0-207 0</inkml:trace>
  <inkml:trace contextRef="#ctx0" brushRef="#br0" timeOffset="-73419.753">24229 15920 1076 0,'0'0'0'0,"0"0"-313"0,0 0 313 0,-10-2-313 0,-8-3 313 16,-9-2-200-16</inkml:trace>
  <inkml:trace contextRef="#ctx0" brushRef="#br0" timeOffset="-71950.091">24066 15853 147 0,'0'0'0'0,"5"0"0"0,5 2 0 0,-10-2 52 16,0 0-52-16,5 0 52 0,-1-2-52 0,-4 2 48 0,0 0-48 0,0 0 48 16,2-3-48-16,-2 3 55 0,0 0-55 0,0 0 55 15,0-4-55-15,0 4 50 0,0 0-50 0,0 0 50 16,0 0-50-16,0 0 37 16,0 0-37-16,0 0 38 0,0 0-38 0,0 0 35 0,0 0-35 0,0 0 35 15,0 0-35-15,0 0 22 0,0 0-22 0,0 0 23 16,0 0-23-16,0 0 18 0,0 0-18 0,0 0 18 15,0 0-18-15,0 0 40 0,0 0-40 0,0 0 41 16,1 4-41-16,-1-4 37 0,0 0-37 0,4 2 37 16,-1 1-37-16,-3-3 38 0,0 0-38 0,6 5 39 0,-3 0-39 15,-3-5 34-15,0 0-34 0,7 9 35 0,2-1-35 16,-9-8 23-16,0 0-23 0,10 11 24 0,1-1-24 16,-11-10 35-16,0 0-35 0,10 10 36 0,2 2-36 0,-12-12 20 15,0 0-20-15,11 11 20 0,1-1-20 0,-12-10 36 16,0 0-36-16,10 8 36 0,1 1-36 15,-11-9 30-15,0 0-30 0,16 9 30 0,1-3-30 0,-3 3 44 16,-2-2-44-16,-3-2 44 0,-4 0-44 0,2 0 16 16,-2 0-16-16,2 0 17 0,2 2-17 0,-2 0 32 15,2 0-32-15,1 0 32 0,2 0-32 0,-3 1 18 0,-2 1-18 16,0-4 19-16,0-2-19 0,-7-3 18 0,0 0-18 16,7 7 18-16,-2-3-18 0,-5-4 26 15,0 0-26-15,11 5 26 0,1 2-26 0,-12-7 7 16,0 0-7-16,10 7 7 0,2-2-7 0,-12-5 17 15,0 0-17-15,13 7 17 0,0 1-17 0,-13-8 8 16,0 0-8-16,14 7 9 0,2 0-9 0,-16-7-4 0,0 0 4 0,14 7-3 16,0-2 3-16,-14-5-24 0,0 0 24 0,14 7-23 15,2 1 23-15,-16-8-15 0,0 0 15 16,17 7-14-16,2 0 14 0,-19-7-29 16,0 0 29-16,23 8-29 0,-4-4 29 0,-19-4-11 0,0 0 11 0,21 7-11 15,0 1 11-15,-21-8-2 0,0 0 2 0,22 9-2 16,1-1 2-16,-23-8-5 0,0 0 5 15,23 9-5-15,1-2 5 0,-24-7-3 16,0 0 3-16,21 7-3 0,0 0 3 0,-21-7 0 0,0 0 0 0,21 6 1 16,-2 3-1-16,-19-9 0 0,0 0 0 0,23 9 0 15,-1-1 0-15,-22-8 1 0,0 0-1 0,23 7 2 16,1-2-2-16,-24-5 4 16,0 0-4-16,26 7 4 0,1-2-4 0,-27-5 0 0,0 0 0 15,27 5 1-15,3 0-1 0,-30-5 2 0,0 0-2 0,30 4 2 0,-1-1-2 16,-4 1 0-16,-3-1 0 0,-1 1 0 0,-5-3 0 0,0 3 0 15,-1-1 0-15,-3-1 0 16,-3 0 0-16,2-1 1 0,1 3-1 0,2-3 2 16,0 1-2-16,0 0 3 0,1 1-3 0,-1-3 4 0,2 0-4 0,-16 0 7 15,0 0-7-15,21 0 7 0,5 2-7 0,-26-2 3 16,0 0-3-16,24 0 4 0,6 0-4 16,-30 0 6-16,0 0-6 0,31 2 6 0,4 1-6 0,-5 1 7 15,-1 1-7-15,-8-4 7 0,-7 1-7 0,5 0 0 0,-5 0 0 16,-1-2 1-16,-5-2-1 0,4 2 3 0,1-2-3 15,-5 2 3-15,-1 0-3 0,4 2 18 16,3 0-18-16,1-2 18 0,3 0-18 0,1 0 3 16,0-2-3-16,-1 2 3 0,-1-2-3 15,-17 2 3-15,0 0-3 0,28 0 3 0,2 0-3 0,-30 0 6 0,0 0-6 0,33 0 6 16,1 2-6-16,0 0 0 0,-3-1 0 16,-5-1 0-1,-2 0 0-15,-3 0 1 0,-2 2-1 0,-3-2 2 0,-2 0-2 0,0 0 0 16,2-2 0-16,-2 1 0 0,1-1 0 0,1 0 0 0,0 2 0 0,1 0 0 15,2-2 0-15,-19 2 1 0,0 0-1 0,26-1 2 16,6-1-2-16,-32 2 1 0,0 0-1 0,35-3 1 16,8-3-1-16,-5 3 9 0,-1 1-9 15,-4-1 9-15,-3-2-9 0,-4 3 1 0,-2 0-1 0,-3 1 1 0,-2 1-1 16,1 1 0-16,-3 1 0 0,2-2 1 0,0-3-1 16,-19 3 3-16,0 0-3 0,25-2 3 0,4 0-3 15,-29 2 0-15,0 0 0 16,32-2 0-16,4 2 0 0,-3 0 1 0,-1 0-1 15,-3 0 2-15,-3-1-2 0,-1-1 1 0,-4 0-1 0,-2 1 2 0,0-1-2 0,-19 2 0 16,0 0 0-16,23-2 0 0,1-1 0 16,0 1 0-16,3 2 0 0,-3-2 1 0,0-1-1 0,-24 3 0 15,0 0 0-15,32-2 0 0,3-1 0 16,-35 3 0-16,0 0 0 0,38-4 1 0,4 1-1 0,-42 3 3 16,0 0-3-16,42-5 3 0,1 0-3 0,-43 5 0 0,0 0 0 15,40-7 0-15,-3-4 0 0,-37 11 6 0,0 0-6 16,36-10 6-16,-1 0-6 0,-35 10 22 0,0 0-22 15,35-10 22-15,-2-2-22 16,-33 12 3-16,0 0-3 0,31-11 3 0,1-1-3 0,-32 12 13 16,0 0-13-16,29-12 13 0,1 0-13 0,-30 12 9 0,0 0-9 0,28-10 9 15,0 2-9-15,-28 8 8 0,0 0-8 0,24-9 9 16,-3 0-9-16,-21 9 1 16,0 0-1-16,18-6 1 0,-3-1-1 0,-15 7 0 0,0 0 0 15,14-4 0-15,-2 1 0 0,-12 3-54 0,0 0 54 0,11-2-53 16,-4 0 53-16,-7 2-169 0,0 0 169 0,3-1-169 15,-3 1 169-15,4-2-975 0</inkml:trace>
  <inkml:trace contextRef="#ctx0" brushRef="#br0" timeOffset="90496.815">27156 10844 695 0,'0'0'0'0,"-9"-3"0"0,-3-2 0 0,12 5 66 0,0 0-66 0,0 0 66 16,7-2-66-16,-7 2 61 0,0 0-61 15,5 0 61-15,1 2-61 0,-6-2 42 0,0 0-42 16,3 1 43-16,2-1-43 0,-5 0 25 0,0 0-25 16,0 0 26-16,2 0-26 0,-2 0 33 0,0 0-33 0,0 0 34 15,0 0-34-15,0 0 43 0,0 0-43 0,0 0 43 16,0 0-43-16,0 0 40 0,0 0-40 0,0 0 40 15,0 0-40-15,0 0 46 0,0 0-46 0,0 0 46 16,0 0-46-16,0 0-88 0,0 0 88 0,0 0-87 16,0 0 87-16,0 0-76 0,0 0 76 0,0 0-76 15,0 0 76-15,0 0-70 0,0 0 70 0,0 0-70 16,0 0 70-16,0 0-54 0,0 0 54 0,0 0-53 16,0 0 53-16,0 0-45 0,0 0 45 0,0 0-45 15,0 0 45-15,0 0-41 0,0 0 41 0,0 0-41 0,0 0 41 16,0 0-35-16,0 0 35 0,0 0-34 0,0 0 34 15,0 0-34-15,0 0 34 0,0 0-33 0,2 4 33 16,-2-4-32-16,0 0 32 0,0 0-32 0,3 7 32 16,-3-7-22-16,0 0 22 0,2 3-22 15,1 6 22-15,-3-9-18 0,0 0 18 0,2 5-18 0,2 3 18 0,-4-8-10 16,0 0 10-16,1 14-10 0,-1-2 10 16,0 3-10-16,0 4 10 0,0-5-10 15,0-2 10-15,0 2-15 0,0-1 15 0,0 3-15 0,0-1 15 0,0 6-15 16,0 4 15-16,0-4-14 0,0-6 14 0,0-15-9 15,0 0 9-15,0 33-9 0,0 10 9 0,0-43-10 16,0 0 10-16,-1 46-9 0,-1 9 9 0,0-2-8 16,-1 0 8-16,-1-8-8 0,3-6 8 0,1-39 0 0,0 0 0 15,-4 63 0-15,2 14 0 0,-3 2-3 0,2 5 3 0,1-32-3 16,2-20 3-16,-2 52-109 0</inkml:trace>
  <inkml:trace contextRef="#ctx0" brushRef="#br0" timeOffset="93092.057">29888 11851 113 0,'0'0'0'0,"5"-3"0"15,4 1 0-15,-9 2 7 0,0 0-7 0,5-1 7 16,-2-1-7-16,-3 2 18 0,0 0-18 0,0 0 18 15,0 0-18-15,0 0 3 0,0 0-3 0,0 0 4 16,0 0-4-16,0 0 3 0,0 0-3 0,0 0 3 16,0 0-3-16,0 0 2 0,0 0-2 0,0 0 2 0,0 0-2 15,0 0 15-15,0 0-15 0,0 0 16 0,-3 0-16 16,3 0 50-16,0 0-50 0,0 0 50 0,0 0-50 0,0 0 55 16,0 0-55-16,0 0 56 0,0 0-56 0,0 0 61 15,0 0-61-15,0 0 61 0,0 0-61 0,0 0 58 16,0 0-58-16,0 0 58 0,0 0-58 0,0 0 46 15,0 0-46-15,0 0 46 0,0 0-46 0,0 0-41 16,0 0 41-16,0 0-41 0,-4 0 41 0,4 0-67 16,0 0 67-16,-22-4-67 0,-13-6 67 15,-23-4-326-15</inkml:trace>
  <inkml:trace contextRef="#ctx0" brushRef="#br0" timeOffset="93820.207">28748 11752 169 0,'0'0'0'0,"-7"0"0"0,-5 0 0 0,12 0 32 15,0 0-32-15,-3-2 32 0,3-1-32 0,0 3-4 16,0 0 4-16,0-2-3 0,1-5 3 0,-1 7-1 16,0 0 1-16,0-3-1 0,0-2 1 0,0 5-17 15,0 0 17-15,-1-4-17 0,-1 1 17 0,2 3-9 16,0 0 9-16,0 0-9 0,-5-3 9 0,5 3-5 16,0 0 5-16,-4-2-4 0,1 2 4 0,3 0 1 15,0 0-1-15,-4-4 2 0,-1 3-2 0,5 1 31 0,0 0-31 16,-5-2 31-16,-2-1-31 0,7 3 28 0,0 0-28 0,-7-2 28 15,-2-5-28-15,9 7 39 0,0 0-39 16,-9-3 40-16,1-3-40 0,8 6 33 0,0 0-33 16,-9-3 33-16,0 1-33 0,9 2 44 0,0 0-44 0,-8-1 44 15,-1-3-44-15,9 4 17 0,0 0-17 0,-7-2 17 16,0 2-17-16,7 0 22 0,0 0-22 16,-5 0 22-16,3 0-22 0,2 0 1 0,0 0-1 0,-3 9 1 15,-3 6-1-15,6-15 1 0,0 0-1 16,-5 21 1-16,0 6-1 0,5-27 8 0,0 0-8 0,-2 24 8 15,2 2-8-15,2-7 13 0,0-2-13 0,-1-5 14 16,3-5-14-16,-4-7 34 0,0 0-34 0,5 5 34 16,4-2-34-16,-9-3 68 0,0 0-68 0,8 0 69 15,1-3-69-15,-9 3 79 0,0 0-79 0,9-7 79 16,-2-1-79-16,-7 8 102 0,0 0-102 0,5-11 102 0,-1 1-102 16,-4 10 80-16,0 0-80 0,1-12 81 0,-1-3-81 15,0 15 32-15,0 0-32 0,-1-16 32 16,-3 4-32-16,4 12-30 0,0 0 30 0,-5-12-30 0,-4 0 30 0,9 12-180 15,0 0 180-15,-5-8-179 0,0 4 179 0,5 4-156 16,0 0 156-16,-4-5-155 0,4 5 155 0,-3-3-430 16</inkml:trace>
  <inkml:trace contextRef="#ctx0" brushRef="#br0" timeOffset="94827.785">29855 11884 214 0,'0'0'0'0,"5"-2"0"0,2-1 0 0,-7 3 30 16,0 0-30-16,5-5 30 0,0 3-30 0,-5 2 0 15,0 0 0-15,5-2 1 0,2-1-1 0,-7 3 1 0,0 0-1 16,6-2 2-16,-1 0-2 0,-5 2 9 0,0 0-9 15,3 0 9-15,-1 0-9 0,-2 0 13 0,0 0-13 16,0 0 13-16,4-3-13 0,-4 3 9 0,0 0-9 0,0 0 9 16,0 0-9-16,0 0 1 0,0 0-1 15,0 0 1-15,0 0-1 0,0 0-4 0,0 0 4 0,0 0-3 16,5 3 3-16,-5-3-17 0,0 0 17 0,5 0-16 16,4 2 16-16,-9-2-40 0,0 0 40 0,7 2-39 15,-2 0 39-15,-5-2-7 0,0 0 7 0,5 1-6 16,0 1 6-16,-5-2-6 0,0 0 6 0,6 2-6 15,-3-2 6-15,-3 0-15 0,0 0 15 0,4 0-15 16,-3-2 15-16,5 0-63 0</inkml:trace>
  <inkml:trace contextRef="#ctx0" brushRef="#br0" timeOffset="96541.565">29034 11817 113 0,'0'0'0'0,"0"0"0"16,7-5 0-16,-7 5 2 0,0 0-2 0,3 0 3 16,-1-3-3-16,-2 3 8 0,0 0-8 0,0 0 8 15,4-2-8-15,-4 2 15 0,0 0-15 0,0 0 16 16,0 0-16-16,0 0 33 0,0 0-33 0,0 0 33 16,0 0-33-16,0 0 10 0,0 0-10 0,0 0 10 15,0 0-10-15,0 0 6 0,0 0-6 0,0 0 6 0,0 0-6 16,0 0 4-16,0 0-4 0,0 0 4 15,0 0-4-15,0 0 0 0,0 0 0 0,0 0 0 16,0 0 0-16,0 0-3 0,0 0 3 0,0 0-3 0,0 0 3 16,0 0-8-16,0 0 8 0,0 0-7 15,0 0 7-15,0 0-4 0,0 0 4 0,0 0-3 16,0 0 3-16,0 0-3 0,0 0 3 0,0 0-3 0,0 0 3 0,0 0-10 16,0 0 10-16,0 0-10 0,0 0 10 0,0 0-33 15,0 0 33-15,0 0-32 0,0 0 32 0,0 0-46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18T02:34:40.60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73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1" timeString="2022-03-18T02:39:35.611"/>
    </inkml:context>
  </inkml:definitions>
  <inkml:trace contextRef="#ctx0" brushRef="#br0">1702 2948 169 0,'0'0'0'0,"0"0"65"0,0 0-65 0,0 0 66 15,5 0-66-15,-5 0 69 0,0 0-69 0,4 0 69 16,-3 0-69-16,-1 0 66 0,0 0-66 0,0 0 67 16,0 0-67-16,0 0 82 0,0 0-82 0,4 16 83 15,-4 9-83-15,0-25 96 0,0 0-96 0,3 50 96 16,6 20-96-16,-4-1 83 0,-1 6-83 0,5 18 84 16,-4 10-84-16,-5-103 72 0,0 0-72 0,7 109 72 15,2 9-72-15,-4-18 39 0,2-15-39 0,-2-9 40 0,4-18-40 16,-9-58 29-16,0 0-29 0,8 63 29 15,5-3-29-15,-13-60 39 0,0 0-39 0,12 52 39 16,2-3-39-16,-14-49 13 0,0 0-13 0,8 30 13 16,-1-12-13-16,-7-18 32 0,0 0-32 0,6 12 32 15,-3-3-32-15,-3-9 27 0,0 0-27 0,4 7 27 16,-3-4-27-16,-1-3 33 0,0 0-33 16,9-3 33-16,7-9-33 0,-16 12 7 0,0 0-7 0,22-19 7 0,15-8-7 15,-37 27 29-15,0 0-29 0,38-30 29 0,9-4-29 0,-47 34 0 16,0 0 0-16,42-27 0 0,5-1 0 0,-9 8 0 15,-4 1 0-15,-8 7 1 0,-9 5-1 0,-17 7-2 16,0 0 2-16,24-5-1 0,-1 2 1 0,-23 3-3 16,0 0 3-16,25 0-2 0,-5 3 2 0,-20-3-19 0,0 0 19 15,18 5-18-15,-1 5 18 0,-17-10-72 0,0 0 72 16,12 6-72-16,2 0 72 0,-14-6-156 0,0 0 156 16,13 6-156-16,-8-3 156 0,14 6-828 15</inkml:trace>
  <inkml:trace contextRef="#ctx0" brushRef="#br0" timeOffset="324.12">2510 2599 718 0,'0'-4'0'15,"0"4"34"-15,0 0-34 0,-1-15 35 0,1-9-35 0,0 24 8 16,0 0-8-16,-4-12 8 0,4 3-8 0,0 9 0 16,0 0 0-16,5 9 1 0,8 13-1 0,-5 4 4 15,4 8-4-15,1 2 5 0,-5 4-5 0,-8-40 40 16,0 0-40-16,13 49 41 0,-5 15-41 0,1-10 12 15,0 3-12-15,-4-19 12 0,-2-9-12 0,1-2-26 16,1 1 26-16,-1-9-26 0,1-4 26 0,-5-15-154 16,0 0 154-16,7 12-154 0,-2 0 154 0,11 15-320 15</inkml:trace>
  <inkml:trace contextRef="#ctx0" brushRef="#br0" timeOffset="729.17">3103 2909 438 0,'0'0'0'0,"-4"-4"0"0,-1 4 0 16,5 0-26-16,0 0 26 0,-3 4-26 15,3 1 26-15,0-5-6 0,0 0 6 0,-4 15-6 0,-1 6 6 16,-2 5-7-16,2 1 7 0,-4-6-7 0,4-6 7 16,5-15 0-16,0 0 0 0,-19 33 0 0,-4 9 0 0,23-42 51 15,0 0-51-15,-25 52 51 0,-1 3-51 0,26-55 63 16,0 0-63-16,-26 70 63 0,2 9-63 0,24-79 81 15,0 0-81-15,-21 118 81 16,3 31-81-16,18-149 80 0,0 0-80 0,-12 151 80 0,7 10-80 16,5-161 28-16,0 0-28 0,4 139 28 0,9-11-28 0,-13-128-102 0,0 0 102 15,25 106-102-15,13-18 102 0,-38-88-166 0,0 0 166 16,52 51-166-16,8-27 166 0,53 53-221 16</inkml:trace>
  <inkml:trace contextRef="#ctx0" brushRef="#br0" timeOffset="1027.973">3155 3688 785 0,'0'0'0'0,"3"-3"0"15,1-4 0-15,-4 7 98 0,0 0-98 0,5-12 98 16,-1-3-98-16,-4 1 100 0,1 2-100 0,3 5 100 15,-4 0-100-15,0 2 60 0,0 2-60 0,0-1 61 16,3 3-61-16,-3 1 10 0,0 0-10 0,6 0 11 0,1 0-11 16,-7 0 13-16,0 0-13 0,13 12 14 0,12 3-14 15,-25-15 8-15,0 0-8 0,29 33 9 0,15 9-9 16,-9 1 33-16,1 5-33 0,3 4 33 16,-4-1-33-16,-35-51 4 0,0 0-4 0,45 74 4 0,7 13-4 15,-52-87-22-15,0 0 22 0,54 79-22 0,-2-4 22 0,-52-75-61 16,0 0 61-16,51 55-61 0,-4-19 61 15,54 55-881-15</inkml:trace>
  <inkml:trace contextRef="#ctx0" brushRef="#br0" timeOffset="1284.231">3578 3387 1076 0,'0'0'0'0,"2"7"0"16,5 5 0-16,-7-12 62 0,0 0-62 0,3 7 62 15,-3 1-62-15,0-3 33 0,-6 6-33 0,-8 21 34 16,-7 14-34-16,21-46 5 0,0 0-5 0,-25 64 5 16,-10 11-5-16,35-75-2 0,0 0 2 0,-45 103-2 15,-11 25 2-15,56-128-67 0,0 0 67 0,-43 107-66 16,1-1 66-16,42-106-171 0,0 0 171 15,-30 70-170-15,10-22 170 0,-31 74-497 0</inkml:trace>
  <inkml:trace contextRef="#ctx0" brushRef="#br0" timeOffset="1631.269">3629 3142 819 0,'0'0'0'0,"-4"3"0"0,-1 6 0 0,5-9-4 0,0 0 4 16,11 7-3-16,13 5 3 0,-24-12-2 15,0 0 2-15,35 20-1 0,10 4 1 0,-45-24-55 0,0 0 55 16,47 36-55-16,4 7 55 0,-8 0-52 0,-1 3 52 15,-7-1-51-15,-6 1 51 0,-29-46-4 0,0 0 4 16,30 79-3-16,3 20 3 0,-33-99 0 0,0 0 0 16,21 106 1-16,-10 11-1 0,-11-117 14 0,0 0-14 15,3 115 15-15,-8-4-15 0,5-111 28 0,0 0-28 0,-12 101 28 16,-9-10-28-16,7-24 21 0,-2-16-21 16,7-27 21-16,6-17-21 0,3-7-128 0,0 0 128 0,-5 20-127 15,-1 4 127-15,-4 19-255 0</inkml:trace>
  <inkml:trace contextRef="#ctx0" brushRef="#br0" timeOffset="1964.109">4559 3709 695 0,'0'0'0'0,"-9"0"0"0,1 0 0 0,8 0 55 16,0 0-55-16,5 3 55 0,11-3-55 0,-16 0 11 16,0 0-11-16,26 4 11 0,12 1-11 0,-38-5 5 15,0 0-5-15,42 3 5 0,8 1-5 0,-50-4 1 16,0 0-1-16,53 1 2 0,1 3-2 0,-54-4 0 0,0 0 0 15,48 3 1-15,1 1-1 0,-49-4 0 0,0 0 0 0,47 0 1 16,-7 0-1-16,-40 0-30 0,0 0 30 16,33 0-30-16,-6 0 30 0,-27 0-103 0,0 0 103 0,20 0-103 15,-2-4 103-15,22 4-347 0</inkml:trace>
  <inkml:trace contextRef="#ctx0" brushRef="#br0" timeOffset="2163.462">4780 4098 1110 0,'0'0'0'0,"13"2"0"0,0 1 0 16,-13-3 116-16,0 0-116 0,20 7 116 0,2-2-116 15,-22-5-7-15,0 0 7 0,25 7-7 0,6-4 7 0,-31-3-180 16,0 0 180-16,37 9-180 0,1-2 180 15,33 5-621-15</inkml:trace>
  <inkml:trace contextRef="#ctx0" brushRef="#br0" timeOffset="8255.449">6306 2724 270 0,'0'0'0'0,"6"-10"0"16,-3-6 0-16,-3 16 31 0,0 0-31 0,5-5 31 15,-1-2-31-15,-4 7 55 0,0 0-55 0,0 0 56 16,0 0-56-16,0 0 50 0,0 4-50 0,0-4 51 16,2-6-51-16,-2 6 41 0,0 0-41 0,7-10 42 0,5 2-42 15,-12 8 42-15,0 0-42 0,10-16 42 0,6 1-42 16,-16 15 34-16,0 0-34 0,17-17 35 0,4-2-35 0,-21 19 33 16,0 0-33-16,23-16 34 0,5 1-34 15,-28 15 22-15,0 0-22 0,26-9 22 0,0 1-22 16,-26 8 18-16,0 0-18 0,28-4 18 0,0 4-18 15,-7 4 5-15,-2 1-5 0,-5 2 5 0,-6-2-5 16,1 5 1-16,-2 2-1 0,-2-3 1 0,-5-6-1 0,0 9 0 16,0 0 0-16,-5 12 0 0,-4 7 0 15,9-31-1 1,0 0 1-16,-15 39 0 0,-6 9 0 0,21-48 0 0,0 0 0 0,-30 48 0 0,-5 5 0 0,35-53 10 16,0 0-10-16,-38 52 11 0,-4-4-11 0,4-5 17 15,3-4-17-15,14-18 17 0,9-9-17 0,12-12 16 0,0 0-16 16,-26 22 17-16,-7 2-17 15,33-24 25-15,0 0-25 0,-26 15 26 0,8 1-26 0,3-8 37 16,1-3-37-16,5 2 37 0,2-7-37 0,-2 4 12 0,6-8-12 0,1 4 13 16,-2 0-13-16,4 0 22 0,0-3-22 0,0 3 22 15,0 0-22-15,0 0 8 0,0-5-8 0,0 1 8 16,4 1-8-16,-4-2 9 0,5 1-9 0,-1 1 10 16,1-2-10-16,-2 1 3 0,1 4-3 0,1-3 4 15,-1 3-4-15,1-4 0 0,-2 4 0 0,3-3 1 16,-3 3-1-16,2 0-3 0,-1 3 3 15,4 1-3-15,1-1 3 0,0 1-3 0,3 1 3 0,2 2-3 16,2-2 3-16,-16-5-7 0,0 0 7 0,17 7-6 16,4-2 6-16,-21-5-3 0,0 0 3 0,24 7-3 15,3-2 3-15,-27-5-11 0,0 0 11 16,26 3-11-16,-2 1 11 0,-24-4-56 0,0 0 56 0,17 3-55 0,1-3 55 16,-18 0-112-16,0 0 112 0,12 0-112 15,-3 0 112-15,13 0-569 0</inkml:trace>
  <inkml:trace contextRef="#ctx0" brushRef="#br0" timeOffset="9011.143">6831 2326 527 0,'0'0'0'0,"0"0"31"0,0 0-31 0,0 0 31 16,7 0-31-16,-7 0 0 0,0 0 0 0,0 0 0 16,3 0 0-16,-3 0-6 0,0 0 6 0,0 0-6 0,0 0 6 15,0 0-26-15,0 0 26 0,0 0-26 0,0 0 26 0,0 0 1 16,0 0-1-16,0 0 1 0,0 0-1 15,0 0 15-15,0 0-15 0,0 6 15 0,-3-3-15 16,3-3 57-16,0 0-57 0,3 27 57 0,3 16-57 16,-6-43 41-16,0 0-41 0,8 57 42 0,-3 13-42 15,-5-70 47-15,0 0-47 0,7 79 47 0,2 6-47 0,-9-85 31 16,0 0-31-16,5 95 31 0,2 7-31 16,-7-102 15-16,0 0-15 0,9 72 15 0,3-13-15 0,-12-59 30 15,0 0-30-15,9 36 30 0,1-21-30 0,-10-15 18 16,0 0-18-16,11 15 18 0,-1-11-18 0,-10-4 18 15,0 0-18-15,12-4 18 0,1-4-18 0,-13 8 4 0,0 0-4 0,12-15 5 16,-2-4-5-16,-10 19 38 0,0 0-38 16,13-24 39-16,2-4-39 15,-15 28 10-15,0 0-10 0,12-34 10 0,2-2-10 0,-14 36 6 0,0 0-6 0,14-29 7 16,2-2-7-16,-16 31-1 0,0 0 1 0,12-22-1 16,0 5 1-16,-12 17-18 0,0 0 18 0,14-12-18 15,-2 5 18-15,-12 7-26 0,0 0 26 0,13 3-25 16,1 4 25-16,-14-7-4 0,0 0 4 0,15 17-3 15,-1 11 3-15,-14-28-1 0,0 0 1 0,12 27-1 16,1 9 1-16,-5-2 0 0,-2-1 0 16,-3-11 0-16,-3-13 0 0,0 3 7 0,-3-4-7 0,-3 15 7 15,-2 6-7-15,8-29 15 0,0 0-15 0,-13 25 16 16,1 1-16-16,12-26 15 0,0 0-15 0,-17 26 16 16,-4-2-16-16,21-24-8 0,0 0 8 0,-18 20-8 15,3-8 8-15,15-12-129 0,0 0 129 0,-14 11-129 16,2-3 129-16,-14 8-579 0</inkml:trace>
  <inkml:trace contextRef="#ctx0" brushRef="#br0" timeOffset="9418.474">7766 2064 830 0,'0'0'0'0,"0"0"52"0,0 0-52 0,-7 7 53 15,-7 2-53-15,2-2 29 0,0-4-29 0,3 2 29 16,-3 2-29-16,-2 2 13 0,-1-1-13 0,2-1 14 15,5 2-14-15,8-9 2 0,0 0-2 0,-23 15 2 16,-10 4-2-16,33-19 26 0,0 0-26 0,-35 20 26 16,-2 4-26-16,37-24 53 0,0 0-53 0,-40 36 54 15,-5 11-54-15,45-47 80 0,0 0-80 0,-38 63 80 16,-1 11-80-16,39-74 73 16,0 0-73-16,-34 111 73 0,4 29-73 0,9-28 35 15,12-6-35-15,6-15 35 0,10-16-35 0,-7-75-42 0,0 0 42 0,22 93-42 0,12-1 42 16,-34-92-141-16,0 0 141 0,55 82-141 0,13-8 141 15,56 84-800-15</inkml:trace>
  <inkml:trace contextRef="#ctx0" brushRef="#br0" timeOffset="10124.782">7873 2496 415 0,'0'0'0'0,"0"0"64"16,0 0-64-16,0 0 64 0,0 0-64 0,0 0 64 0,0 0-64 15,0 0 64-15,0 0-64 0,0 0 51 0,0 0-51 16,0 0 51-16,0 0-51 0,0 0 41 0,0 0-41 16,0 0 41-16,0 0-41 0,0 0 46 0,0 0-46 0,0 0 46 15,0 0-46-15,0 0 52 0,0 0-52 16,0 0 52-16,0 0-52 0,0 0 43 0,0 0-43 16,0 0 44-16,0 0-44 0,0 0 47 0,0 0-47 0,0 0 48 15,17 0-48-15,-17 0 36 0,0 0-36 0,17 5 37 16,13 7-37-16,-6 10 4 0,8 2-4 0,-8 7 4 15,2 2-4-15,-26-33 28 0,0 0-28 0,33 48 28 16,6 13-28-16,-39-61 5 0,0 0-5 0,49 83 5 16,13 16-5-16,-62-99-9 15,0 0 9-15,59 86-8 0,1-4 8 0,-60-82-40 0,0 0 40 16,52 60-40-16,-7-14 40 0,-45-46-139 0,0 0 139 0,30 24-138 16,-9-15 138-16,-21-9-168 0,0 0 168 0,14 0-168 15,-6-12 168-15,17-4-401 0</inkml:trace>
  <inkml:trace contextRef="#ctx0" brushRef="#br0" timeOffset="13599.432">7589 2736 135 0,'0'0'0'0,"0"0"0"16,8-4 0-16,-8 4 101 0,0 0-101 0,2-6 102 15,0-3-102-15,-2 9 97 0,0 0-97 0,2-9 97 16,1-1-97-16,1 2 93 0,-3-4-93 0,3 3 93 15,-1-1-93-15,2 5 80 0,-1-4-80 0,1 2 81 16,2 4-81-16,-2-2 47 0,1-2-47 0,1 3 48 16,-2 3-48-16,4 1 38 0,-1 0-38 0,-1 1 39 0,2 3-39 15,-9-4 16-15,0 0-16 0,9 7 17 16,3 5-17-16,-12-12 29 0,0 0-29 0,10 12 29 0,2 3-29 16,-12-15 19-16,0 0-19 0,9 15 20 0,-2-1-20 15,-7-14 10-15,0 0-10 0,2 19 10 16,-2-4-10-16,0-15 27 0,0 0-27 0,-5 28 27 0,-4 3-27 15,9-31 29-15,0 0-29 0,-9 27 29 0,-6 2-29 16,15-29 2-16,0 0-2 0,-18 28 3 0,1 2-3 0,-1-2 15 16,1-4-15-16,8-9 16 0,2-6-16 0,2-2 1 15,5-6-1-15,-4 3 1 0,4-4-1 0,0 0 3 16,0 0-3-16,0 0 4 0,-3 3-4 0,3-3 11 16,-2 4-11-16,2-4 11 0,0 0-11 0,0 0 8 15,0 3-8-15,0-3 9 0,0 0-9 0,0 0 9 0,0 0-9 16,0 0 9-16,-3 5-9 0,3-5 15 0,0 4-15 15,0-4 15-15,0 0-15 0,0 0 8 0,-4 3-8 0,4-3 8 16,-1 5-8-16,1-5 1 0,0 0-1 0,0 0 1 16,0 0-1-16,0 0-1 0,0 4 1 0,0-4-1 15,0 3 1-15,0-3-11 0,0 0 11 0,0 0-11 16,0 5 11-16,0-5-10 0,5 4 10 0,-5-4-10 16,5 3 10-16,-2-3-17 0,3 0 17 15,1 4-16-15,-2-4 16 0,4 0-8 0,-1 1 8 0,3 3-8 16,-1 3 8-16,-10-7-16 0,0 0 16 0,16 5-15 15,1-2 15-15,-17-3-15 0,0 0 15 0,14 4-15 16,5 1 15-16,-19-5-45 0,0 0 45 0,14 3-45 16,4 0 45-16,-18-3-94 0,0 0 94 0,12 0-93 15,0 0 93-15,-12 0-125 0,0 0 125 0,5 0-124 16,2 0 124-16,4 0-497 0</inkml:trace>
  <inkml:trace contextRef="#ctx0" brushRef="#br0" timeOffset="14052.402">8345 2414 471 0,'0'0'0'0,"0"0"-36"0,0 0 36 0,0 3-36 16,3 2 36-16,-3-5-16 16,0 0 16-16,0 4-15 0,2-1 15 0,-2-3-40 0,0 0 40 15,0 0-39-15,3 4 39 0,-3-4-1 0,0 0 1 0,0 0-1 16,-3 5 1-16,3-5 30 0,0 0-30 0,-5 7 30 16,-1 1-30-16,6-8 54 0,0 0-54 0,-12 9 54 15,0 3-54-15,12-12 60 0,0 0-60 0,-23 22 61 16,-1 2-61-16,3 3 58 0,0-3-58 0,4-3 58 15,1-2-58-15,16-19 46 0,0 0-46 0,-22 34 46 16,-5 14-46-16,27-48 37 0,0 0-37 0,-24 48 38 16,-2 3-38-16,26-51 15 0,0 0-15 0,-21 43 16 15,4-9-16-15,4-4 21 0,5-8-21 0,1-7 21 16,5-6-21-16,-2-4 8 0,1 2-8 0,1-4 8 16,2 1-8-16,-3 1 0 0,3 2 0 15,0-2 0-15,0-5 0 0,0 0-62 0,0 0 62 0,-6 7-62 0,-4-2 62 16,10-5-110-16,0 0 110 0,-10 8-109 0,-3 6 109 15,13-14-109-15,0 0 109 0,-8 9-108 16,-1-1 108-16,-8 8-204 0</inkml:trace>
  <inkml:trace contextRef="#ctx0" brushRef="#br0" timeOffset="14537.161">8895 2763 203 0,'0'0'0'0,"5"-3"0"16,-1 3 0-16,-4 0 102 0,0 0-102 0,0 0 103 0,5-4-103 16,-5 4 106-16,0 0-106 0,0 0 107 0,0-5-107 0,0 5 95 15,0 0-95-15,0 0 96 0,0 0-96 16,0 0 70-16,0 0-70 0,0 0 70 0,0 0-70 15,0 0 62-15,0 0-62 0,0 0 62 0,5-3-62 0,2-4 41 16,6 2-41-16,-5 1 41 0,4-4-41 0,6 1 35 16,3 2-35-16,5-2 36 0,0 0-36 0,-26 7 8 15,0 0-8-15,38-2 9 0,9-1-9 16,-47 3 19-16,0 0-19 0,51 0 20 0,3 0-20 0,-7 3 14 16,0 3-14-16,-9-3 15 0,-5 0-15 0,-1 1-1 15,-6-2 1-15,-2 1-1 0,-3 0 1 0,-21-3-84 16,0 0 84-16,21 0-84 0,0 4 84 15,-21-4-119-15,0 0 119 0,17 2-119 0,1 1 119 0,18 4-590 0</inkml:trace>
  <inkml:trace contextRef="#ctx0" brushRef="#br0" timeOffset="16129.532">10230 1867 427 0,'0'0'0'0,"0"0"104"0,0 0-104 0,0 0 104 15,0 0-104-15,0 0 78 0,0 0-78 0,0 0 79 16,0 0-79-16,0 0 81 0,0 0-81 0,0 0 81 16,0 0-81-16,0 0 54 0,0 0-54 0,0 0 55 15,0 0-55-15,0 0 45 0,0 0-45 0,0 0 46 16,0 0-46-16,0 0 30 0,0 0-30 0,0 0 30 16,-23 19-30-16,23-19 24 0,0 0-24 0,-26 24 25 15,-5 10-25-15,31-34-34 0,0 0 34 0,-32 42-33 16,-4 7 33-16,4-8-40 0,3 2 40 0,8-12-39 0,7-12 39 15,14-19-26-15,0 0 26 0,-19 29-26 0,-4 9 26 16,23-38-7-16,0 0 7 0,-17 29-6 0,1-2 6 0,16-27-5 16,0 0 5-16,-12 22-5 0,3-1 5 0,9-21-1 15,0 0 1-15,-5 15 0 0,-2-6 0 0,7-9 2 16,0 0-2-16,-2 12 3 0,2-5-3 0,0-7 32 16,0 0-32-16,9 3 33 0,8-3-33 0,-17 0 26 15,0 0-26-15,30-7 26 0,12-5-26 0,-42 12 25 16,0 0-25-16,47-15 26 0,8-6-26 0,-4 3 15 15,-8 2-15-15,-6 4 16 0,-7 4-16 0,-4 1 19 16,-5 3-19-16,-4 3 20 0,-5-3-20 0,1 4 0 16,-3-3 0-16,-1 3 0 15,-2-4 0-15,1 4-10 0,-4 0 10 0,1 0-9 16,-1 0 9-16,1 4-46 0,-2-4 46 0,-3 0-46 0,2 3 46 0,-2-3-95 0,0 0 95 0,0 0-94 16,0 0 94-16,0 0-153 0,0 0 153 0,0 0-152 15,0 0 152-15,0 0-412 0</inkml:trace>
  <inkml:trace contextRef="#ctx0" brushRef="#br0" timeOffset="16475.496">10348 2016 191 0,'0'0'0'0,"0"0"0"0,0 0 0 0,0 0 0 16,0 0 0-16,0 0 62 0,0 0-62 0,0 0 63 0,0-3-63 15,0 3 53-15,0 0-53 0,0 0 54 0,0 0-54 16,0 0 66-16,0 0-66 0,0 0 66 0,0 0-66 16,0 0 71-16,0 0-71 0,0 0 71 15,0 0-71-15,0 0 65 0,0 0-65 0,0 0 66 0,-3 0-66 16,3 0 37-16,0 0-37 0,0 0 38 0,-2-5-38 0,2 5 0 16,0 0 0-16,0 0 0 0,-4-4 0 0,4 4-4 15,0 0 4-15,-5 19-4 0,2 14 4 0,3-33-9 16,0 0 9-16,-7 55-9 0,2 15 9 15,5-70-5-15,0 0 5 0,-6 75-5 0,3 9 5 16,-2 5-3-16,-2 5 3 0,5-39-3 0,4-22 3 0,-2 1-2 0,0-10 2 16,0-9-1-16,3-9 1 0,-3-6-56 0,0 0 56 15,4 6-55-15,-3 0 55 0,-1-6-129 0,0 0 129 16,7-6-128-16,-1-6 128 0,6-3-276 0</inkml:trace>
  <inkml:trace contextRef="#ctx0" brushRef="#br0" timeOffset="16869.338">10484 2107 516 0,'0'4'0'0,"0"-4"147"0,0 0-147 0,0 0 148 15,4-9-148-15,-4 9 126 0,0 0-126 0,1-3 126 0,3-1-126 16,-4 4 84-16,0 0-84 0,3-8 85 15,1 1-85-15,-4 7 59 0,0 0-59 0,5-9 60 16,-2-3-60-16,-3 12 35 0,0 0-35 0,6-12 35 0,1-3-35 16,-7 15 3-16,0 0-3 0,8-16 4 0,6-2-4 0,-14 18 27 15,0 0-27-15,9-14 27 0,3-2-27 16,-12 16 1-16,0 0-1 0,14-10 2 0,5 5-2 0,-19 5 0 16,0 0 0-16,18 0 0 0,-1 5 0 0,-17-5 0 15,0 0 0-15,23 10 0 0,1 6 0 16,-24-16 0-16,0 0 0 0,26 17 0 0,2 7 0 15,-5 3-1-15,1 1 1 0,-3-1 0 0,0-3 0 16,-21-24-8-16,0 0 8 0,26 31-8 0,0 0 8 16,-26-31-1-16,0 0 1 0,26 32-1 0,4-1 1 0,-30-31-9 15,0 0 9-15,33 31-9 0,-3 2 9 0,-30-33-72 0,0 0 72 0,24 24-72 16,-5-6 72-16,-19-18-166 16,0 0 166-16,16 16-165 0,-4-4 165 0,18 12-629 15</inkml:trace>
  <inkml:trace contextRef="#ctx0" brushRef="#br0" timeOffset="17174.22">10803 1914 785 0,'0'0'0'0,"0"0"64"0,0 0-64 0,0 0 65 15,7 5-65-15,-7-5 30 0,0 0-30 0,0 0 30 16,3 3-30-16,-3-3 0 0,0 0 0 0,0 0 1 16,0 0-1-16,0 0-20 0,0 0 20 0,0 0-20 0,0 0 20 0,0 0-12 15,0 0 12-15,-7 12-12 0,-1 7 12 0,-8 12-5 16,-1 8 5-16,-1-6-5 0,1 3 5 0,17-36-4 16,0 0 4-16,-21 55-3 0,-9 6 3 0,30-61-11 15,0 0 11-15,-26 64-10 0,0 2 10 0,26-66-100 16,0 0 100-16,-21 52-100 0,4-13 100 0,17-39-105 15,0 0 105-15,-4 24-104 0,13-20 104 0,-4 23-262 16</inkml:trace>
  <inkml:trace contextRef="#ctx0" brushRef="#br0" timeOffset="17526.306">11167 1316 740 0,'0'0'0'0,"0"3"65"0,0 2-65 0,3-1 66 16,1-1-66-16,3-3 34 0,3 4-34 0,-1-4 35 15,0 1-35-15,-9-1 13 0,0 0-13 0,10 11 13 16,6 1-13-16,-16-12 3 0,0 0-3 0,12 20 4 15,5 7-4-15,-17-27 11 0,0 0-11 0,13 31 11 0,-1 5-11 16,-12-36 34-16,0 0-34 0,5 35 34 0,-1 1-34 16,-8-4 26-16,-1-5-26 0,-2-4 26 0,3-11-26 15,-4 3 40-15,-3-1-40 0,-1 1 40 0,3 1-40 16,9-16 23-16,0 0-23 0,-19 15 24 0,0 1-24 0,19-16-13 16,0 0 13-16,-17 12-13 0,4-4 13 0,13-8-78 15,0 0 78-15,-12 7-77 0,4-2 77 16,8-5-147-16,0 0 147 0,-6 0-146 15,6-8 146-15,-3-4-480 0</inkml:trace>
  <inkml:trace contextRef="#ctx0" brushRef="#br0" timeOffset="17709.823">11277 1701 180 0,'3'4'0'0,"-3"-4"-4"15,0 0 4-15,19 13-4 0,14 13 4 0,-33-26 9 16,0 0-9-16,25 27 10 0,-3 6-10 0,-22-33 41 16,0 0-41-16,21 31 41 0,-5 1-41 0,-16-32 35 0,0 0-35 15,11 31 36-15,-5 5-36 0,-6-36 45 0,0 0-45 0,2 28 46 16,-4-1-46-16,2-27 63 0,0 0-63 0,-17 24 64 15,-7 0-64-15,24-24 25 0,0 0-25 0,-26 19 26 16,-8-4-26-16,34-15-47 0,0 0 47 0,-38 9-46 16,-4-2 46-16,42-7-98 0,0 0 98 15,-47 3-97-15,-8 2 97 0,-48 7-160 16</inkml:trace>
  <inkml:trace contextRef="#ctx0" brushRef="#br0" timeOffset="18216.4">9843 2642 113 0,'0'0'0'0,"9"-4"0"15,6 4 0-15,-4-3 37 0,4 3-37 0,-1 0 37 16,4-5-37-16,-18 5 22 0,0 0-22 0,28 0 22 16,3 0-22-16,-31 0 48 0,0 0-48 15,45-4 48-15,9-3-48 0,2 2 62 0,0-3-62 0,-2 1 62 16,3-2-62-16,-57 9 45 0,0 0-45 0,93-12 45 16,20-3-45-16,-113 15 99 0,0 0-99 0,111-16 100 15,8-4-100-15,-119 20 65 0,0 0-65 0,110-10 65 16,1-2-65-16,-111 12 84 15,0 0-84-15,98-6 84 0,-15 3-84 0,-83 3 52 0,0 0-52 0,68 3 53 0,-12-1-53 16,-56-2 0-16,0 0 0 0,35 4 0 0,-18-1 0 16,-17-3-84-16,0 0 84 0,16 3-83 15,-7-3 83-15,-9 0-149 0,0 0 149 16,3 2-148-16,-1-2 148 0,5 4-413 0</inkml:trace>
  <inkml:trace contextRef="#ctx0" brushRef="#br0" timeOffset="18460.756">10705 3043 102 0,'0'0'0'0,"4"-11"0"16,-1-4 0-16,6-9-17 0</inkml:trace>
  <inkml:trace contextRef="#ctx0" brushRef="#br0" timeOffset="18916.461">10705 3044 113 0,'0'0'0'0,"0"-5"0"0,-1-7 0 0,1 12 82 0,0 0-82 0,-13-7 82 16,-8-1-82-16,21 8 58 0,0 0-58 0,-29-11 59 15,-6 6-59-15,35 5 60 0,0 0-60 0,-33-8 60 16,-2 1-60-16,35 7 53 15,0 0-53-15,-33-9 53 0,-2 6-53 0,35 3 22 0,0 0-22 0,-30-5 23 16,3 1-23-16,27 4 2 0,0 0-2 0,-23 2 3 16,2 1-3-16,-2 4 2 0,8 2-2 0,1-1 3 15,7-1-3-15,7-7 1 0,0 0-1 0,-14 31 2 16,-7 14-2-16,21-45 14 0,0 0-14 0,-16 49 15 16,2 11-15-16,14-60 23 0,0 0-23 0,-3 52 24 0,3 2-24 0,0-54 7 15,0 0-7-15,9 43 8 0,6-7-8 0,-15-36 5 16,0 0-5-16,21 28 5 0,11-16-5 15,-32-12-5-15,0 0 5 0,36 3-5 0,8-10 5 16,-44 7-5-16,0 0 5 0,41-15-4 0,1-9 4 0,-42 24 1 16,0 0-1-16,40-28 1 0,-3-1-1 0,-37 29 18 15,0 0-18-15,30-30 18 0,-4 2-18 16,-26 28 34-16,0 0-34 0,21-27 35 0,-9 6-35 16,-12 21 19-16,0 0-19 0,9-22 20 0,-8 1-20 0,-1 21 18 0,0 0-18 15,-1-22 19-15,-3 5-19 0,4 17 40 16,0 0-40-16,-7-19 41 0,2 4-41 0,5 15 31 15,0 0-31-15,-5-12 31 0,-2 0-31 0,7 12 38 0,0 0-38 0,-6-9 38 16,3 2-38-16,3 7 33 0,0 0-33 0,-4-5 34 16,3 2-34-16,1 3 3 0,0 0-3 0,0 0 4 15,0 0-4-15,0 0 9 0,0 0-9 0,1 19 10 16,1 8-10-16,-2-27 8 16,0 0-8-16,5 36 9 0,-1 7-9 0,-4-43 14 0,0 0-14 0,9 41 15 15,-1 5-15-15,-8-46-26 0,0 0 26 0,9 39-25 16,0-3 25-16,-9-36-150 15,0 0 150-15,3 28-149 0,2-9 149 0,8 29-616 0</inkml:trace>
  <inkml:trace contextRef="#ctx0" brushRef="#br0" timeOffset="19499.936">10871 2811 382 0,'0'0'0'0,"3"4"0"0,1 1 0 0,-4-5-17 0,0 0 17 16,1 3-17-16,3-6 17 0,-4 3-36 0,0 0 36 0,7-2-36 15,2-1 36-15,-9 3 1 0,0 0-1 16,12 0 1-16,2 0-1 0,-14 0 2 0,0 0-2 0,14 3 2 16,1 2-2-16,-15-5 35 0,0 0-35 0,18 4 36 15,-2 4-36-15,-16-8 47 0,0 0-47 16,13 7 48-16,0 2-48 0,-13-9 58 0,0 0-58 0,8 8 58 16,-2 2-58-16,-6-10 51 0,0 0-51 0,7 9 51 15,-6-4-51-15,-1-5 44 0,0 0-44 0,4 7 45 16,-1 0-45-16,-3-7 29 0,0 0-29 0,0 5 29 15,0-2-29-15,0-3 16 0,0 0-16 0,-7 9 17 16,-3 3-17-16,10-12 10 0,0 0-10 0,-11 10 11 16,-3 4-11-16,14-14 4 0,0 0-4 0,-15 14 5 15,1-2-5-15,-4 0 7 0,3 0-7 0,6-4 7 16,7-8-7-16,-1 4 7 0,-1-4-7 16,4 0 7-16,0 0-7 0,0 0 7 0,-1 3-7 0,1-3 8 0,0 0-8 15,0 0 15-15,-4 2-15 0,4-2 15 0,0 0-15 0,0 0 3 16,0 0-3-16,0 0 4 0,0 3-4 15,0-3 12-15,0 0-12 0,4 7 13 0,4-2-13 16,-8-5 3-16,0 0-3 0,14 7 4 0,7 2-4 16,-21-9 6-16,0 0-6 0,33 3 7 0,6-3-7 0,-5 0-10 15,-1 0 10-15,-6 0-10 0,-10 0 10 0,-17 0-181 16,0 0 181-16,21-3-181 0,-4-2 181 0,-17 5-169 16,0 0 169-16,18-7-168 0,-1-5 168 0,20-7-110 15</inkml:trace>
  <inkml:trace contextRef="#ctx0" brushRef="#br0" timeOffset="20001.352">11697 1989 438 0,'0'0'0'0,"0"0"49"16,0 0-49-16,0 0 50 0,-4-3-50 0,4 3 50 15,0 0-50-15,-3-2 51 0,1-5-51 0,2 7 41 16,0 0-41-16,0-3 42 0,0-3-42 16,0 6 30-16,0 0-30 0,2-3 30 0,1 3-30 0,-3 0 8 15,0 0-8-15,5 0 9 0,4 3-9 0,-9-3 12 16,0 0-12-16,19 21 12 0,11 6-12 0,-30-27 15 15,0 0-15-15,29 40 16 0,10 15-16 0,-39-55 44 0,0 0-44 16,38 70 44-16,0 17-44 0,-38-87 54 16,0 0-54-16,39 113 54 0,-1 23-54 0,-38-136 37 0,0 0-37 0,21 128 38 15,-18 7-38-15,-3-135 0 0,0 0 0 0,-15 125 0 16,-24-10 0-16,39-115-100 0,0 0 100 0,-47 103-100 16,-17-14 100-16,64-89-185 0,0 0 185 15,-68 69-185-15,-7-16 185 0,-68 65-310 0</inkml:trace>
  <inkml:trace contextRef="#ctx0" brushRef="#br0" timeOffset="20933.966">6519 4161 135 0,'0'0'0'0,"5"0"0"0,7 0 0 0,-12 0 34 16,0 0-34-16,23 0 34 0,7 0-34 0,-30 0 44 15,0 0-44-15,38 0 44 0,7 0-44 0,-45 0 18 0,0 0-18 16,60-3 18-16,4-2-18 0,-64 5 38 15,0 0-38-15,75-7 38 0,10 2-38 0,-85 5 20 0,0 0-20 16,115-7 20-16,21 0-20 0,-136 7 46 0,0 0-46 0,139-2 47 16,6-1-47-16,-145 3 15 0,0 0-15 15,159 0 16-15,10 0-16 0,-169 0 38 0,0 0-38 0,174 0 38 16,9-4-38 0,-183 4 48-16,0 0-48 0,195-8 48 0,12-4-48 0,-47 2 68 0,-27-2-68 0,-13 3 68 15,-12 4-68-15,-5-2 86 0,-6 4-86 0,1-6 87 16,0-3-87-16,-1 5 30 0,1 2-30 0,-10 2 30 15,1-4-30-15,-89 7 32 0,0 0-32 16,115-5 33-16,16-2-33 0,-131 7 21 0,0 0-21 0,138-9 21 16,10 1-21-16,-26 1 15 0,-14 2-15 0,-13 1 16 15,-9-4-16-15,-86 8 10 0,0 0-10 0,106-7 11 16,9-2-11-16,-23 2 40 0,-10-5-40 16,-16 4 40-16,-10-2-40 0,-56 10 2 0,0 0-2 0,56-6 2 15,-2 0-2-15,-54 6 14 0,0 0-14 0,40-2 15 0,-10-2-15 16,-30 4 0-16,0 0 0 0,17 0 0 0,-10 0 0 15,-7 0-85-15,0 0 85 0,5 0-84 16,-5 0 84-16,0 0-126 0,0 0 126 0,-17 9-125 0,-9 6 125 0,-16 9-629 16</inkml:trace>
  <inkml:trace contextRef="#ctx0" brushRef="#br0" timeOffset="22405.509">7101 4547 651 0,'0'0'0'0,"0"0"0"15,0 0 0-15,0 0 44 0,0 0-44 0,0 0 44 16,0 0-44-16,0 0 21 0,0 0-21 0,0 0 21 0,0 0-21 15,0 0 13-15,0 0-13 0,0 0 14 0,0 0-14 16,0 0 0-16,0 0 0 0,0 0 1 0,0 0-1 16,0 0 2-16,0 0-2 0,0 0 3 15,0 0-3-15,0 0 5 0,0 0-5 0,0 0 5 0,0 0-5 0,0 0-2 16,0 0 2-16,0 0-1 16,0 0 1-16,0 0-19 0,0 0 19 0,9 27-18 0,-1 21 18 0,4 2-4 15,2 10 4-15,2 6-4 0,-2 3 4 0,7 25-15 16,0 19 15-16,0-10-15 0,0 3 15 0,-21-106-4 15,0 0 4-15,26 129-3 0,0 13 3 16,-26-142-3-16,0 0 3 0,28 130-2 0,-6-3 2 0,-22-127 0 16,0 0 0-16,25 101 0 0,-4-19 0 0,-21-82 23 0,0 0-23 15,14 60 24-15,0-20-24 0,-14-40 55 16,0 0-55-16,10 24 56 0,-1-12-56 0,-9-12 70 0,0 0-70 16,8 6 70-16,-6-6-70 0,-2 0 110 0,0 0-110 0,7-15 110 15,-3-12-110-15,-4 27 92 0,0 0-92 16,5-52 92-16,-2-21-92 0,-3 73 75 0,0 0-75 0,2-119 75 15,2-38-75-15,-1 20 41 16,2 1-41-16,1 15 42 16,1 6-42-16,-2 9 6 0,2 1-6 0,-2 9 7 0,7 7-7 15,-3 5 11-15,3 2-11 0,0 10 11 0,2 10-11 0,-14 62 38 0,0 0-38 0,14-63 39 16,5-4-39-16,-19 67 5 0,0 0-5 0,12-51 5 16,2 11-5-16,-14 40 5 0,0 0-5 0,6-24 5 15,-3 12-5-15,-3 12-79 0,0 0 79 0,4-10-78 0,-3 8 78 16,-1 2-187-16,0 0 187 0,4-3-187 15,-4 0 187-15,0-3-846 0</inkml:trace>
  <inkml:trace contextRef="#ctx0" brushRef="#br0" timeOffset="24130.891">7981 5150 595 0,'0'0'0'0,"0"0"0"15,3 7 0-15,-3-7 77 0,0 0-77 0,0 0 78 16,0 0-78-16,0 0 69 0,0 0-69 0,0 0 70 15,0-4-70-15,0 4 67 0,0 0-67 0,0 0 67 16,4-3-67-16,-4 3 47 0,0 0-47 0,0 0 48 0,5-4-48 16,-5 4 59-16,0 0-59 0,0 0 60 0,0-5-60 0,0 5 51 15,0 0-51-15,0-3 51 0,3-2-51 0,-3 5 44 16,0 0-44-16,0-4 44 0,0 1-44 16,0 3 47-16,0 0-47 0,0-4 48 0,-3 3-48 0,3 1 18 15,0 0-18-15,0 0 19 0,0-4-19 0,0 4 32 16,0 0-32-16,0 0 32 0,-4-3-32 0,4 3 5 15,0 0-5-15,0 0 6 0,0 0-6 0,0 0 17 16,0 0-17-16,0 0 17 0,0 0-17 0,0 0-51 16,0 0 51-16,0 0-50 0,0 0 50 0,0 0-62 0,0 0 62 15,0 0-61-15,0 0 61 0,0 0-58 0,0 0 58 16,0 0-58-16,-1 3 58 0,1-3-37 0,0 0 37 16,0 9-37-16,0 6 37 0,1 4-2 0,3 5 2 15,-1-9-1-15,-3 2 1 0,0-1-3 16,0-1 3-16,0 6-3 0,2 3 3 0,0-2-2 15,0 2 2-15,-2-8-1 0,0-4 1 0,0-12 1 0,0 0-1 16,3 17 1-16,-3 5-1 0,0-22 5 0,0 0-5 16,3 19 5-16,-1-2-5 0,-2-17 8 0,0 0-8 0,4 15 9 15,-1-8-9-15,-3-7 23 0,0 0-23 0,0 9 24 16,2-6-24-16,-2-3 20 0,0 0-20 0,3 4 20 16,-3 1-20-16,0-5 9 0,0 0-9 0,0 0 10 15,0 3-10-15,0-3 18 0,0 0-18 0,0 0 18 16,0 0-18-16,0 0 22 0,0 0-22 0,0 0 23 15,0 0-23-15,0 0 14 0,0 0-14 0,0 0 15 16,0 0-15-16,0 0 18 0,0 0-18 0,0 0 18 16,0 0-18-16,0 0 39 0,0 0-39 0,0 0 39 0,0 0-39 15,0 0 12-15,0 0-12 0,0 0 12 0,0 0-12 16,0 0 7-16,0 0-7 0,0 0 7 16,0 0-7-16,0 0 34 0,0 0-34 0,0 0 34 0,0 0-34 0,0 0 0 15,0 0 0-15,0 0 0 0,0 0 0 16,0 0 5-16,0 0-5 0,0 0 5 0,0 0-5 0,0 0 33 15,0 0-33-15,0 0 34 0,0 0-34 16,0 0 0-16,0 0 0 0,0-3 0 0,0-6 0 0,0-1 2 16,0-2-2-16,0 3 3 0,0 1-3 0,0 1-2 15,0-5 2-15,-3 0-2 0,1-3 2 0,-1-1-7 16,-1-1 7-16,2 3-7 0,-1 6 7 0,0-1-34 16,1-3 34-16,0-3-33 0,0-1 33 0,2 16-35 0,0 0 35 0,0-20-35 15,2-8 35-15,-2 28-43 0,0 0 43 16,2-24-43-16,0-1 43 0,-2 25-28 15,0 0 28-15,3-17-28 0,-3 1 28 0,0 16-17 16,0 0 17-16,3-12-17 0,-3 4 17 0,0 8-6 0,0 0 6 0,0-7-5 16,0 3 5-16,0 4-9 0,0 0 9 0,0-3-8 15,2 1 8-15,-2 2-14 0,0 0 14 16,0 0-13-16,0 0 13 0,0 0-15 0,0 0 15 0,0 0-15 16,0 0 15-16,0 0-9 0,0 0 9 0,0 0-9 15,0 0 9-15,0 0-1 0,0 0 1 0,0 0-1 16,0 0 1-16,0 0 1 0,0 0-1 0,0 0 1 15,0 0-1-15,0 0 0 0,0 0 0 0,0 0 0 16,0 0 0-16,0 0 0 0,0 0 0 0,0 0 0 0,0 0 0 16,0 0-2-16,0 0 2 0,0 0-2 0,0 0 2 15,0 0-7-15,0 0 7 0,4 9-7 0,4-1 7 16,-8-8-15-16,0 0 15 0,13 19-15 16,8 9 15-16,-1-5-4 0,1 5 4 15,-3-6-3-15,-4 2 3 0,-14-24-13 0,0 0 13 0,21 33-13 0,5 6 13 0,-26-39-4 16,0 0 4-16,29 43-3 0,8 8 3 0,-37-51-3 15,0 0 3-15,31 52-2 0,6-4 2 16,-8-5 0-16,-2-8 0 0,-6-7 0 0,-4-9 0 16,-3 0 1-16,2-7-1 0,-8 0 1 0,1-7-1 0,-4 2 16 15,2-4-16-15,-3 0 17 0,1 3-17 0,-2-3-16 16,3-1 16-16,-6-2-15 0,3 1 15 0,-3-1-123 16,0 0 123-16,0 0-123 0,0 0 123 15,0 0-129-15,0 0 129 0,-17-3-128 0,-8-4 128 0,-13-1-481 0</inkml:trace>
  <inkml:trace contextRef="#ctx0" brushRef="#br0" timeOffset="24479.76">8339 4983 673 0,'0'0'0'0,"0"9"0"0,0 6 0 16,0-15 41-16,0 0-41 0,0 4 41 0,0-8-41 16,0 4 0-16,0 0 0 0,0 0 1 15,0-5-1-15,0 5-36 0,0 0 36 0,0 0-36 0,0 0 36 16,0 0-34-16,0 0 34 0,-3 11-34 0,-2 7 34 16,5-18 13-16,0 0-13 0,-11 31 13 0,-3 14-13 15,14-45 53-15,0 0-53 0,-21 51 54 0,-3 11-54 16,24-62 52-16,0 0-52 0,-23 67 53 15,-6 3-53-15,29-70 39 0,0 0-39 0,-30 82 40 16,1 9-40-16,6-24 11 0,7-11-11 0,8-25 11 0,4-24-11 0,1 5 0 16,1-3 0-16,2 3 1 0,0 3-1 0,0-15-80 15,0 0 80-15,0 15-80 0,0 3 80 16,0-18-148-16,0 0 148 0,0 18-148 0,2 3 148 0,1 18-278 16</inkml:trace>
  <inkml:trace contextRef="#ctx0" brushRef="#br0" timeOffset="25026.299">8467 4634 695 0,'0'0'0'0,"0"0"0"16,5 3 0-16,-5-3 49 0,0 0-49 0,12 4 50 0,6-2-50 0,-18-2 46 16,0 0-46-16,17 6 46 0,4 1-46 0,-21-7 32 15,0 0-32-15,22 9 32 16,6 3-32-16,-28-12 18 0,0 0-18 0,26 15 19 0,1-3-19 0,-27-12 35 15,0 0-35-15,27 16 35 0,0-1-35 0,-27-15-2 16,0 0 2-16,21 14-2 0,-1-4 2 0,-20-10-15 16,0 0 15-16,14 12-14 0,-1-7 14 0,-13-5-9 15,0 0 9-15,8 7-9 0,-4 0 9 0,-4-7-11 16,0 0 11-16,5 8-10 0,-5-4 10 0,0-4-4 16,0 0 4-16,-5 14-3 0,-11 8 3 0,16-22-3 15,0 0 3-15,-9 15-2 0,-5 6 2 0,14-21 0 16,0 0 0-16,-10 15 0 0,1-3 0 15,9-12-1-15,0 0 1 0,-5 7-1 0,0 2 1 0,5-9-1 16,0 0 1-16,0 8-1 0,0-1 1 0,0-7 1 0,0 0-1 16,10 9 2-16,9 3-2 0,-19-12 27 0,0 0-27 0,27 7 27 15,2 1-27-15,-29-8 13 16,0 0-13-16,33 5 13 0,2 2-13 0,-35-7-1 0,0 0 1 0,33 7 0 16,-1 1 0-16,-32-8-104 0,0 0 104 0,24 6-103 15,-7 0 103-15,-17-6-175 0,0 0 175 0,14 6-174 16,-3 0 174-16,15 3-268 0</inkml:trace>
  <inkml:trace contextRef="#ctx0" brushRef="#br0" timeOffset="25396.166">8726 5566 281 0,'0'0'0'0,"5"-3"0"0,8-4 0 0,-13 7 49 0,0 0-49 15,8-2 50-15,-4-1-50 0,-4 3 54 0,0 0-54 0,9-4 54 16,-1 4-54-16,-8 0 85 0,0 0-85 16,14 0 86-16,5-2-86 0,-19 2 94 0,0 0-94 0,27 0 94 15,6-1-94-15,-33 1 67 0,0 0-67 0,38 0 67 16,0-2-67-16,-38 2 35 0,0 0-35 16,47 0 35-16,0 2-35 0,-47-2 1 0,0 0-1 15,54 1 2-15,4 5-2 16,-58-6-170-16,0 0 170 0,57 3-170 0,-1 6 170 0,54 3-433 0</inkml:trace>
  <inkml:trace contextRef="#ctx0" brushRef="#br0" timeOffset="26717.187">10500 4744 371 0,'0'0'0'0,"1"0"0"0,6 0 0 0,-7 0 30 16,0 0-30-16,4 0 30 0,-2-4-30 0,-2 4 50 15,0 0-50-15,0 0 50 0,3-3-50 16,-3 3 44-16,0 0-44 0,0 0 44 0,0 0-44 0,0 0 8 0,0 0-8 15,0 0 8-15,-7-2-8 0,7 2 37 0,0 0-37 16,-2 0 38-16,-1-3-38 0,3 3 18 0,0 0-18 16,-5-4 19-16,-4-3-19 0,9 7 46 0,0 0-46 0,-9-5 47 15,2-2-47-15,7 7 50 0,0 0-50 0,-8-5 51 16,-5-3-51-16,13 8 48 0,0 0-48 0,-8-7 48 16,-1 2-48-16,9 5 49 0,0 0-49 0,-5-4 49 15,-4-3-49-15,9 7 37 0,0 0-37 0,-3-3 37 16,-3 1-37-16,6 2 40 0,0 0-40 0,-3-3 40 15,-1 3-40-15,4 0 45 0,0 0-45 0,-3-4 45 16,1 4-45-16,2 0 46 0,0 0-46 0,0 0 47 16,-3 0-47-16,3 0 42 0,0 0-42 0,0 0 42 15,0 0-42-15,0 0-49 0,0 0 49 0,0 0-48 16,0 0 48-16,0 0-57 0,0 0 57 0,8 4-57 16,1 1 57-16,-9-5-35 0,0 0 35 0,24 19-34 0,15 8 34 15,-39-27-32-15,0 0 32 0,38 35-32 0,4 12 32 16,-42-47-32-16,0 0 32 0,43 52-32 15,3 3 32-15,-46-55-12 0,0 0 12 0,43 56-12 0,-4 2 12 0,-39-58-20 16,0 0 20-16,43 59-20 0,6 1 20 0,-49-60-56 16,0 0 56-16,35 39-56 15,-6-18 56-15,-29-21-107 0,0 0 107 0,27 13-107 0,-1-16 107 16,28 15-482-16</inkml:trace>
  <inkml:trace contextRef="#ctx0" brushRef="#br0" timeOffset="27045.108">10930 4607 718 0,'0'0'0'0,"3"6"0"0,-3 6 0 0,0-12 68 0,0 0-68 0,0 6 69 16,-5-3-69-16,5-3 25 0,0 0-25 0,-8 7 26 15,-3 1-26-15,11-8 15 0,0 0-15 0,-21 16 16 16,-7 11-16-16,-1-3 0 0,1 4 0 0,9-8 1 16,6-1-1-16,13-19 6 0,0 0-6 0,-29 36 6 15,-9 14-6-15,38-50 14 0,0 0-14 0,-39 56 15 16,-3 6-15-16,42-62 8 0,0 0-8 0,-47 67 9 16,-3 12-9-1,20-35-1-15,9-13 1 0,7-11-1 0,6-9 1 0,8-11-107 16,0 0 107-16,-4 8-107 0,-1-4 107 0,5-4-108 0,0 0 108 0,0-7-107 0,5-9 107 15,-3-4-337-15</inkml:trace>
  <inkml:trace contextRef="#ctx0" brushRef="#br0" timeOffset="27479.018">11123 4367 718 0,'0'0'0'0,"-12"10"0"0,-5 5 0 0,17-15 46 16,0 0-46-16,-4 6 46 0,8-12-46 0,-4 6 18 15,0 0-18-15,0 0 18 0,5 2-18 0,-5-2 8 16,0 0-8-16,-9 19 9 0,-5 8-9 0,14-27 2 0,0 0-2 0,-21 31 2 16,-3 5-2-16,24-36 24 0,0 0-24 0,-26 36 25 15,5-5-25-15,21-31 36 0,0 0-36 0,-21 29 37 16,-2-1-37-16,23-28 49 0,0 0-49 0,-15 22 49 15,6-7-49-15,9-15 47 0,0 0-47 0,-9 12 48 16,2-7-48-16,7-5 31 0,0 0-31 0,-5 7 31 16,5-3-31-16,0-4 34 0,0 0-34 0,0 0 34 15,0 1-34-15,0-1 7 0,0 0-7 0,4-1 8 16,4-3-8-16,-8 4 5 0,0 0-5 0,13-3 6 16,4-1-6-16,-17 4 3 0,0 0-3 0,21-3 4 15,5 1-4-15,-26 2 5 0,0 0-5 0,30 0 5 16,-1 0-5-16,-29 0 0 0,0 0 0 0,26 0 0 0,-1 2 0 15,-25-2-1-15,0 0 1 0,17 2 0 0,1 3 0 16,-18-5-23-16,0 0 23 0,12 0-22 0,-3 3 22 16,-9-3-94-16,0 0 94 0,5 0-94 0,-2 0 94 0,-3 0-167 15,0 0 167-15,0 0-166 0,0 0 166 16,0 0-157-16,0 0 157 0,-5-12-157 0,-4-3 157 16,-3-9-257-16</inkml:trace>
  <inkml:trace contextRef="#ctx0" brushRef="#br0" timeOffset="27773.712">11082 4526 147 0,'0'0'0'15,"0"9"0"-15,5 3 0 0,-5-12 10 0,0 0-10 0,-2 3 10 0,-1-6-10 0,3 3 13 16,0 0-13-16,-4 0 14 0,2-7-14 0,2 7 52 0,0 0-52 16,-3-4 52-16,3-1-52 0,0 5 66 0,0 0-66 0,-4-3 66 15,4 1-66-15,0 2 79 0,0 0-79 16,0 0 80-16,0-3-80 0,0 3 80 0,0 0-80 0,0 0 80 16,0 0-80-16,0 0 92 0,0 0-92 15,0 0 92-15,0 0-92 0,0 0 71 0,0 0-71 0,0 0 72 16,0 0-72-16,0 0 51 0,0 0-51 0,0 0 52 15,0 0-52-15,0 0 34 0,0 0-34 0,0 0 34 16,0 0-34-16,0 0 3 0,0 0-3 0,0 3 4 16,0 6-4-16,0-9 0 0,0 0 0 0,0 27 0 15,4 14 0-15,-4-41 0 0,0 0 0 16,5 50 0-16,0 5 0 0,-5-55-36 0,0 0 36 16,7 54-36-16,5 0 36 0,-12-54-159 0,0 0 159 0,9 49-159 15,0-1 159-15,-9-48-194 0,0 0 194 0,9 36-194 0,-6-5 194 16,9 39-249-16</inkml:trace>
  <inkml:trace contextRef="#ctx0" brushRef="#br0" timeOffset="28124.848">10008 5401 337 0,'0'0'0'15,"7"-3"0"-15,7-2 0 0,-14 5-9 0,0 0 9 0,6-3-9 16,1-1 9-16,-7 4-33 0,0 0 33 0,1-2-33 16,3 2 33-16,-4 0-38 0,0 0 38 0,12-3-38 15,9 0 38-15,8-4-64 0</inkml:trace>
  <inkml:trace contextRef="#ctx0" brushRef="#br0" timeOffset="28277.225">10268 5347 158 0,'0'0'0'0,"21"-2"0"15,14-1 0-15,-35 3 47 0,0 0-47 0,49-4 48 16,10-3-48-16,-59 7 81 0,0 0-81 0,68-5 81 16,8 2-81-16,5-6 73 0,7-3-73 15,-9 5 74-15,-4 4-74 0,-75 3 56 0,0 0-56 0,85-5 57 0,4-4-57 16,-21 2 47-16,-16 2-47 0,-10 3 48 0,-13 2-48 0,-29 0 6 16,0 0-6-16,34 0 7 0,-5 2-7 0,-29-2-59 15,0 0 59-15,21 2-58 0,-2 1 58 16,-19-3-103-16,0 0 103 0,9 7-103 0,-7 5 103 0,8 9-260 15</inkml:trace>
  <inkml:trace contextRef="#ctx0" brushRef="#br0" timeOffset="28969.041">10676 5739 214 0,'0'0'0'0,"7"-12"0"16,1-3 0-16,-8 15-2 0,0 0 2 0,6-11-2 15,1 6 2-15,-7 5 0 0,0 0 0 0,0 0 1 16,0 0-1-16,0 0 17 0,0 0-17 0,0 0 17 15,0 4-17-15,0-4 104 0,0 0-104 0,0 0 105 0,-4 3-105 16,4-3 118-16,0 0-118 0,0 0 119 0,-5 5-119 16,5-5 85-16,0 0-85 0,-11 0 86 0,-3-5-86 15,14 5 64-15,0 0-64 0,-17-3 65 0,0-1-65 0,17 4 49 16,0 0-49-16,-21-3 50 0,0-2-50 0,21 5 20 16,0 0-20-16,-18-4 20 0,1 4-20 0,17 0 20 15,0 0-20-15,-21 4 20 16,0 4-20-16,0 8 25 0,-5 2-25 15,7 6 26-15,5 0-26 0,14-24 30 0,0 0-30 0,-17 43 30 0,-1 10-30 0,18-53 13 16,0 0-13-16,-12 52 13 0,3 1-13 0,6-10 6 16,3-2-6-16,-4-14 6 0,4-8-6 0,7-4 15 15,2-3-15-15,0-3 16 0,-1-4-16 16,-8-5 0-16,0 0 0 0,21 0 1 0,5-5-1 16,-26 5 3-16,0 0-3 0,28-15 4 0,7-6-4 0,-35 21 18 0,0 0-18 15,30-27 19-15,-4-8-19 0,-26 35 22 0,0 0-22 0,24-32 23 16,-3-8-23-1,-21 40 23-15,0 0-23 0,18-36 24 0,-6-3-24 0,-12 39 15 16,0 0-15-16,9-39 16 0,-4-1-16 0,-5 40 10 0,0 0-10 0,3-37 11 16,-1 1-11-16,-2 36 17 0,0 0-17 0,3-31 17 15,-3 3-17-15,0 28 22 16,0 0-22-16,4-20 23 0,-4 8-23 0,0 12 32 0,0 0-32 0,0-12 33 16,0 8-33-16,0 4 12 0,0 0-12 0,0 7 12 15,0 14-12-15,0-21-6 0,0 0 6 0,2 32-6 16,5 15 6-16,-7-47-39 0,0 0 39 0,3 48-38 15,6 10 38-15,-9-58-31 0,0 0 31 0,9 58-31 16,-1-3 31-16,1-7-34 0,3-5 34 16,-7-14-34-16,-5-10 34 0,4-4-105 0,-1-3 105 0,-1-5-105 0,2 1 105 15,-4-8-171-15,0 0 171 0,8-3-171 16,4-6 171-16,9-1-600 0</inkml:trace>
  <inkml:trace contextRef="#ctx0" brushRef="#br0" timeOffset="29447.555">11031 5657 830 0,'0'0'0'0,"0"0"0"16,0-4 0-16,0 4 63 15,0 0-63-15,0 0 64 0,4-5-64 0,-4 5 3 0,0 0-3 0,8-3 4 16,3 3-4-16,-11 0 0 0,0 0 0 0,19-4 0 16,2 4 0-16,-21 0-24 0,0 0 24 0,21 0-23 15,5 0 23-15,-26 0 2 0,0 0-2 0,21 0 3 16,0 0-3-16,-21 0 18 0,0 0-18 0,17 4 18 16,0-4-18-16,-17 0 15 0,0 0-15 0,9 0 16 15,0 3-16-15,-9-3 5 0,0 0-5 0,7 5 6 16,-2 2-6-16,-5 2 1 0,2-1-1 0,-4 4 1 15,-1 0-1-15,-3 7 0 0,-2 2 0 16,1-2 0-16,-2-7 0 0,9-12-3 0,0 0 3 0,-17 27-2 16,-10 4 2-16,27-31-7 0,0 0 7 0,-20 27-6 0,-1 1 6 15,21-28-4-15,0 0 4 0,-21 24-3 0,3-4 3 0,18-20-2 16,0 0 2-16,-14 19-2 0,4-7 2 16,10-12-5-16,0 0 5 0,-5 12-5 0,-1 3 5 15,6-15-1-15,0 0 1 0,9 16 0 0,3-1 0 0,-12-15 13 16,0 0-13-16,23 14 13 0,7 0-13 15,-30-14 10-15,0 0-10 0,26 8 10 0,7 1-10 0,-33-9-77 16,0 0 77-16,29 7-76 16,3-7 76-16,-32 0-129 0,0 0 129 0,36-4-129 0,-1-1 129 0,37-2-356 15</inkml:trace>
  <inkml:trace contextRef="#ctx0" brushRef="#br0" timeOffset="31207.41">7444 4350 158 0,'0'0'0'0,"0"0"0"15,9 3 0-15,-9-3 53 0,0 0-53 0,5 0 53 16,0 0-53-16,-5 0 77 0,0 0-77 0,7 0 77 15,2-2-77-15,-9 2 78 0,0 0-78 0,12-1 79 16,-1 1-79-16,-11 0 74 0,0 0-74 0,12-4 74 16,3 1-74-16,-15 3 68 0,0 0-68 0,14-4 68 0,4 3-68 15,-18 1 60-15,0 0-60 0,21-4 60 16,3 1-60-16,-24 3 58 0,0 0-58 0,30 0 58 0,1-4-58 16,-31 4 0-16,0 0 0 0,40-1 0 15,4-3 0-15,-44 4-1 0,0 0 1 0,50-3-1 0,9-1 1 0,-59 4 0 16,0 0 0-16,60-3 0 0,-1 1 0 15,-59 2 0-15,0 0 0 0,68-3 0 0,0 3 0 16,-68 0 0-16,0 0 0 0,90 3 1 0,20-3-1 0,-110 0 0 16,0 0 0-16,94 0 1 0,2-3-1 0,-96 3 3 15,0 0-3-15,98-4 3 0,-1-4-3 0,-97 8 19 16,0 0-19-16,98-12 20 0,1 0-20 0,-99 12 22 16,0 0-22-16,101-12 22 0,-3-2-22 0,-98 14 15 15,0 0-15-15,99-10 15 0,-2 3-15 0,-97 7 18 0,0 0-18 16,100-7 19-16,3 2-19 0,-103 5 15 15,0 0-15-15,101-7 15 0,1 4-15 0,-102 3 4 0,0 0-4 16,93-2 5-16,-3-1-5 0,-90 3 7 0,0 0-7 0,89-7 8 16,3 2-8-16,-92 5 22 0,0 0-22 15,86-7 23-15,-4 2-23 0,-82 5 6 0,0 0-6 0,76-11 7 16,-4-1-7-16,-72 12 4 0,0 0-4 16,76-8 5-16,5-1-5 0,-81 9 13 0,0 0-13 15,71-7 13-15,-3 4-13 0,-68 3 0 0,0 0 0 0,59-2 1 16,0-5-1-16,-59 7 3 0,0 0-3 0,44 0 4 15,-6-3-4-15,-38 3 2 0,0 0-2 0,39-2 2 16,-3 2-2-16,-36 0 1 0,0 0-1 0,35 0 2 16,-4 0-2-16,-31 0 3 0,0 0-3 0,30 0 4 15,0 0-4-15,-30 0 2 0,0 0-2 0,27 0 2 16,0 2-2-16,-27-2 5 0,0 0-5 0,21 3 5 16,-4-3-5-16,-17 0 7 0,0 0-7 0,16 0 7 15,-2 0-7-15,-14 0 3 0,0 0-3 0,12 4 3 0,-4-4-3 0,-8 0 12 16,0 0-12-16,9 3 12 0,0-3-12 0,-9 0 3 15,0 0-3-15,9 0 4 0,-2-3-4 16,-7 3 6-16,0 0-6 0,10 0 6 16,0-4-6-16,-10 4 7 0,0 0-7 0,14-5 8 0,0 2-8 0,-14 3 3 15,0 0-3-15,13-4 3 0,-1 4-3 0,-12 0 2 16,0 0-2-16,12-3 2 0,-3 1-2 0,-9 2 1 16,0 0-1-16,5 0 2 0,2 0-2 15,-7 0 0-15,0 0 0 0,5 0 0 0,0 0 0 16,-5 0 0-16,0 0 0 0,7 0 0 0,-3 0 0 0,-4 0-6 0,0 0 6 15,5 0-5-15,-2 0 5 0,-3 0-4 0,0 0 4 16,9 0-3-16,-4 2 3 0,-5-2-7 0,0 0 7 0,7 3-6 16,0-3 6-16,-7 0-3 15,0 0 3-15,7 4-3 0,-1-4 3 0,-6 0-2 0,0 0 2 16,6 3-2-16,3-3 2 0,-9 0-1 0,0 0 1 0,5 2-1 16,4 1 1-16,-9-3-1 0,0 0 1 0,12 4-1 15,-3-1 1-15,-9-3-3 0,0 0 3 16,12 4-3-16,0 1 3 0,-12-5-6 0,0 0 6 0,13 3-5 15,1 1 5-15,-14-4-23 0,0 0 23 0,8 5-22 16,1-5 22-16,-9 0-138 0,0 0 138 0,7 3-138 16,-2 1 138-16,-5-4-171 0,0 0 171 0,0 8-170 15,-3 8 170-15,-1 4-499 0</inkml:trace>
  <inkml:trace contextRef="#ctx0" brushRef="#br0" timeOffset="40440.971">12069 3812 158 0,'0'0'0'0,"0"0"0"0,39-9 0 0,-39 9 47 0,0 0-47 15,-4-3 48-15,-20 3-48 0,24 0 42 0,0 0-42 16,-14 0 42-16,-5 0-42 0,19 0 30 0,0 0-30 16,-11 0 30-16,3 3-30 0,8-3 16 0,0 0-16 15,-9 0 17-15,5 0-17 0,4 0 41 0,0 0-41 0,-3 0 41 16,3 0-41-16,0 0 31 0,0 0-31 0,5 0 31 15,6 0-31-15,-11 0 38 0,0 0-38 0,13 0 38 16,8 0-38-16,-21 0 33 0,0 0-33 0,27 0 34 16,6 4-34-16,-33-4 33 0,0 0-33 0,34 3 33 15,8-3-33-15,-42 0 13 0,0 0-13 0,44 2 14 16,5-2-14-16,-49 0 21 0,0 0-21 0,55-2 21 16,5-1-21-16,-60 3 38 15,0 0-38-15,59-11 39 0,2 3-39 16,-61 8 19-16,0 0-19 0,56-12 20 0,-4 0-20 0,-52 12 6 0,0 0-6 0,43-12 6 15,-8 3-6-15,-35 9-32 0,0 0 32 0,26-7-32 0,-7 0 32 16,-19 7-115-16,0 0 115 0,13-1-115 16,-6 1 115-16,12-4-426 0</inkml:trace>
  <inkml:trace contextRef="#ctx0" brushRef="#br0" timeOffset="40719.415">12176 3992 606 0,'0'0'0'0,"8"-7"0"0,6-2 0 0,-2 9 39 0,1 5-39 15,-3 2 40-15,2 2-40 0,-12-9 34 0,0 0-34 0,30 10 34 16,12 2-34-16,0-3 23 0,-2-3-23 0,0 3 24 16,3-6-24-16,-43-3-56 0,0 0 56 0,42 2-56 15,2-2 56-15,-44 0-135 0,0 0 135 0,47 0-135 16,3-2 135-16,48 2-220 0</inkml:trace>
  <inkml:trace contextRef="#ctx0" brushRef="#br0" timeOffset="50646.828">13487 2450 124 0,'0'0'0'0,"0"0"44"0,0 0-44 16,0 0 44-16,0-9-44 0,0 9 39 15,0 0-39-15,0-3 40 0,-3-6-40 0,3 9 41 16,0 0-41-16,0-3 42 0,0-6-42 0,0 9 46 0,0 0-46 0,-4-3 47 16,4-1-47-16,0 4 35 0,0 0-35 0,0 0 36 15,-1-3-36-15,1 3 15 0,0 0-15 0,0 0 16 16,0 0-16-16,0 0 13 0,0 0-13 0,0 0 14 15,0 0-14-15,0 0 25 0,0 0-25 0,-4 10 26 16,-1 2-26-16,5-12 19 0,0 0-19 0,-12 24 20 16,-4 7-20-16,16-31 34 0,0 0-34 0,-17 39 35 15,-9 9-35-15,26-48 12 0,0 0-12 0,-28 47 12 16,-2 4-12-16,30-51 48 0,0 0-48 0,-31 51 48 16,1 4-48-16,30-55 44 0,0 0-44 0,-26 41 44 15,0-3-44-15,26-38 52 0,0 0-52 0,-16 27 52 0,1-6-52 16,15-21 49-16,0 0-49 0,-11 19 49 15,4-7-49-15,2-4 43 0,0-1-43 0,1-2 43 0,4-1-43 16,0-1 29-16,0-3-29 0,0 0 29 0,-3 4-29 16,3-4 34-16,0 0-34 0,0 0 34 0,0 5-34 0,0-5 21 15,0 0-21-15,0 0 21 0,0 3-21 0,0-3 35 16,0 0-35-16,0 0 36 0,3 4-36 0,-3-4 12 16,0 0-12-16,12 0 13 0,6 0-13 15,-18 0-2-15,0 0 2 0,29 0-2 0,11-4 2 0,-40 4-42 16,0 0 42-16,42 0-41 0,4-3 41 15,-46 3-32-15,0 0 32 0,47-4-32 0,0 3 32 0,-47 1-9 16,0 0 9-16,45 1-8 0,0 3 8 0,-45-4-21 16,0 0 21-16,40 7-21 0,-5-2 21 15,-35-5-14-15,0 0 14 0,31 7-13 0,-3 1 13 0,-28-8-26 0,0 0 26 0,23 4-26 16,-6 1 26-16,-17-5-59 0,0 0 59 0,14 3-59 16,-3 1 59-1,-11-4-126-15,0 0 126 0,7 0-126 0,-2 0 126 0,-5 0-145 0,0 0 145 0,-3-12-144 16,-3-11 144-16,-2-9-330 0</inkml:trace>
  <inkml:trace contextRef="#ctx0" brushRef="#br0" timeOffset="51324.194">13850 2489 572 0,'0'0'0'0,"0"0"47"0,0 0-47 0,0 0 48 0,-5-8-48 16,5 8 34-16,0 0-34 0,0-4 34 0,-4 4-34 0,4 0 24 15,0 0-24-15,0 0 25 0,0-5-25 0,0 5 1 16,0 0-1-16,0 0 1 0,0 0-1 16,0 0 9-16,0 0-9 0,0 0 9 0,-5 0-9 0,5 0 9 15,0 0-9-15,-4-3 9 0,-1-1-9 0,5 4 1 16,0 0-1-16,-5 0 1 0,-2-5-1 0,7 5 0 15,0 0 0-15,-7 0 1 0,-2-3-1 0,9 3 3 16,0 0-3-16,-8 0 3 0,-3 0-3 0,11 0-3 16,0 0 3-16,-10-4-3 0,-1 4 3 0,11 0-32 15,0 0 32-15,-12-3-32 0,3 3 32 0,9 0-63 0,0 0 63 16,-8-4-62-16,-1 4 62 0,9 0-67 16,0 0 67-16,-11 0-67 0,3-1 67 0,8 1-54 0,0 0 54 15,-7 0-54-15,3 0 54 0,4 0-41 0,0 0 41 0,-7 0-41 16,6 0 41-16,1 0-18 0,0 0 18 0,-4 0-18 15,-1 0 18-15,5 0-30 0,0 0 30 0,0 0-30 16,-4 0 30-16,4 0-2 0,0 0 2 0,0 0-2 16,-3 0 2-16,3 0-1 0,0 0 1 0,0 0 0 15,0 0 0-15,0 0 0 0,0 0 0 0,0 0 0 16,-4 0 0-16,4 0 8 0,0 0-8 0,0 0 8 16,0 0-8-16,0 0 34 0,0 0-34 0,0 0 34 15,0 0-34-15,0 0 17 0,0 0-17 0,0 0 17 0,0 0-17 16,0 0 12-16,0 0-12 0,0 0 12 15,0 0-12-15,0 0 10 0,0 0-10 0,-1 5 11 16,1-2-11-16,0-3 15 0,0 0-15 0,-4 21 16 0,2 10-16 0,2-31 33 16,0 0-33-16,-1 42 33 0,1 13-33 15,0-55 51-15,0 0-51 0,0 67 52 0,1 12-52 16,-1-79 41-16,0 0-41 0,2 103 42 0,2 22-42 16,-4-125 47-16,0 0-47 0,0 111 48 0,1-5-48 0,-1-106 37 15,0 0-37-15,2 88 37 0,3-18-37 0,-5-70 25 16,0 0-25-16,0 51 26 0,4-16-26 15,-4-35 16-15,0 0-16 0,2 20 17 0,1-11-17 0,-3-9-7 16,0 0 7-16,0 10-7 0,4-8 7 0,-4-2-134 16,0 0 134-16,5-2-134 0,7-10 134 0,5-3-378 15</inkml:trace>
  <inkml:trace contextRef="#ctx0" brushRef="#br0" timeOffset="51940.295">13811 2368 651 0,'0'0'0'0,"0"0"33"0,0 0-33 0,0 0 33 16,4 3-33-16,-4-3 0 0,0 0 0 0,3 0 0 15,1 0 0-15,-4 0 1 0,0 0-1 0,5 0 1 16,-5 0-1-16,0 0-8 0,0 0 8 0,2 7-7 16,0 5 7-16,-2-12-11 0,0 0 11 0,0 36-11 0,-2 10 11 15,2-46 0-15,0 0 0 0,-2 60 0 0,2 14 0 0,0-74 9 16,0 0-9-16,-3 80 10 0,1 11-10 16,2-91 27-16,0 0-27 0,-2 98 27 0,0 8-27 0,2-106 21 15,0 0-21-15,0 74 21 0,2-18-21 16,-2-56 17-16,0 0-17 0,4 38 17 0,1-21-17 15,-5-17 27-15,0 0-27 0,3 15 27 0,3-8-27 0,-5-2 37 16,1-5-37-16,2 0 37 0,1-8-37 0,2 1 2 16,-4-5-2-16,2-5 3 0,1 1-3 0,-3-3 25 15,-1-5-25-15,1 6 26 0,4-6-26 0,-7 24 20 16,0 0-20-16,2-24 20 0,5 0-20 0,-7 24 15 16,0 0-15-16,2-28 16 0,5 4-16 0,-7 24 10 15,0 0-10-15,5-22 11 0,2 5-11 0,-7 17 1 0,0 0-1 16,9-19 2-16,3 4-2 0,-12 15 1 0,0 0-1 0,14-12 1 15,0 3-1-15,-14 9 3 0,0 0-3 0,15-3 3 16,-1 3-3-16,-14 0 5 0,0 0-5 0,20 8 5 16,-3 11-5-16,-17-19 14 0,0 0-14 0,21 24 15 15,-4 7-15-15,-17-31 22 0,0 0-22 0,14 31 23 16,-2 6-23-16,-12-37 22 16,0 0-22-16,4 42 23 0,-9 2-23 0,5-44 39 0,0 0-39 0,-13 43 40 15,-7 1-40-15,20-44 43 0,0 0-43 0,-20 40 43 16,1-2-43-16,19-38 1 0,0 0-1 0,-19 27 2 15,2-3-2-15,17-24-56 0,0 0 56 0,-19 17-56 16,3-7 56-16,16-10-92 0,0 0 92 0,-18-15-91 0,6-21 91 16,-14-14-758-16</inkml:trace>
  <inkml:trace contextRef="#ctx0" brushRef="#br0" timeOffset="52328.202">14620 2044 830 0,'0'0'0'0,"0"0"63"0,0 0-63 0,-4 5 64 15,-8 2-64-15,12-7 23 0,0 0-23 0,-9 8 24 16,-6 4-24-16,3 2 0 0,1 0 0 0,-1-4 0 16,3-5 0-16,-3 5-6 0,0-4 6 0,-2 6-5 15,-2-4 5-15,-3 8-2 0,-2 2 2 0,11-9-2 16,4-6 2-16,6-3 0 0,0 0 0 0,-20 16 0 16,-7 11 0-16,27-27 8 0,0 0-8 15,-29 33 9-15,-4 10-9 0,33-43 35 0,0 0-35 0,-32 61 35 16,-1 11-35-16,33-72 35 0,0 0-35 0,-35 118 36 15,2 31-36-15,33-149 15 0,0 0-15 0,-22 155 15 16,11 9-15-16,11-164-64 0,0 0 64 0,9 139-63 16,15-14 63-16,-24-125-165 0,0 0 165 0,44 110-164 0,17-20 164 15,43 107-440-15</inkml:trace>
  <inkml:trace contextRef="#ctx0" brushRef="#br0" timeOffset="53664.268">14914 2469 91 0,'0'0'0'0,"0"0"85"0,0 0-85 0,0-4 85 16,4-4-85-16,-4 8 80 0,0 0-80 0,0-4 81 15,1-3-81-15,-1 7 109 0,0 0-109 0,2-1 110 16,-2-3-110-16,0 4 89 0,0 0-89 0,0 0 89 15,2-3-89-15,-2 3 73 0,0 0-73 0,0 0 73 16,0 0-73-16,0 0 74 0,0 0-74 0,0 0 74 16,0 0-74-16,0 0 7 0,0 0-7 0,0 0 8 0,0 0-8 15,0 0 51-15,0 0-51 0,0 0 51 0,0 0-51 16,0 0 49-16,0 0-49 0,0 0 49 0,0 0-49 16,0 0 35-16,0 0-35 0,0 0 36 15,0 0-36-15,0 0 27 0,0 0-27 0,0 0 27 0,0 0-27 0,0 0 1 16,0 0-1-16,0 3 2 0,-2 2-2 0,4 9 18 15,1 7-18-15,-3 3 19 0,-3 3-19 16,3-27 43-16,0 0-43 0,0 46 44 16,3 14-44-16,-3-60 13 0,0 0-13 0,0 67 13 0,0 8-13 0,6-11 38 15,1-3-38-15,-7-21 39 0,-2-20-39 0,0 3 20 16,2-11-20-16,2 12 20 0,5 7-20 0,-7-31 28 16,0 0-28-16,3 23 28 0,6 1-28 0,-9-24 7 15,0 0-7-15,4 16 7 0,1-1-7 0,-5-15-43 0,0 0 43 16,5 9-43-16,-2-4 43 0,-3-5-94 0,0 0 94 15,-7 0-94-15,-3-5 94 0,-11 1-1056 0</inkml:trace>
  <inkml:trace contextRef="#ctx0" brushRef="#br0" timeOffset="54288.56">15325 2741 135 0,'0'0'0'0,"-5"0"0"0,-4-5 0 0,9 5 79 0,0 0-79 15,0 0 79-15,0-4-79 0,0 4 64 16,0 0-64-16,0 0 65 0,6 0-65 0,-6 0 72 15,0 0-72-15,0 0 73 0,5 0-73 0,-2 0 56 0,1 0-56 16,1 0 56-16,-5-3-56 0,0 3 56 0,4 0-56 16,-4 0 57-16,0 0-57 0,0 0 50 0,0 0-50 0,0 0 51 15,0 0-51-15,0 0 37 0,0 0-37 16,0 0 38-16,0 0-38 0,0 0 40 0,0 0-40 0,0 0 41 16,0 0-41-16,0 0 25 0,5-3-25 0,-5 3 26 15,3-2-26-15,-3 2 34 0,4-4-34 0,1 1 35 16,-2 3-35-16,4 0 13 0,0 0-13 0,6-3 13 15,4 1-13-15,-17 2 20 0,0 0-20 0,31-4 20 16,18-2-20-16,-5 0 44 0,6 0-44 0,-3-3 45 16,0 2-45-16,0 2 32 0,-1-5-32 0,1 5 32 15,0-4-32-15,-47 9 8 0,0 0-8 0,59-7 8 16,9-1-8-16,-12 1 48 0,-2 2-48 0,-9 1 49 16,-2 1-49-16,-9 3-2 0,-7 3 2 0,1-3-1 0,-2 0 1 15,-26 0-77-15,0 0 77 0,23 4-77 16,-4 1 77-16,-19-5-122 0,0 0 122 0,11 3-122 0,-4-3 122 0,7 5-735 15</inkml:trace>
  <inkml:trace contextRef="#ctx0" brushRef="#br0" timeOffset="60816.344">17040 1929 785 0,'0'0'0'0,"0"0"98"0,0 0-98 0,0-10 98 15,-6-2-98-15,6 12-135 0,0 0 135 0,2-12-135 16,3 0 135-16,-5 12-74 0,0 0 74 0,9-16-74 16,3 1 74-16,4 1-39 0,-2 4 39 0,-2-2-39 0,0 0 39 15,0 3-4-15,6-3 4 0,-1 2-3 0,-5 2 3 16,-12 8 5-16,0 0-5 0,18-12 5 0,-2 3-5 0,-16 9 12 15,0 0-12-15,15-7 12 16,1-1-12-16,-16 8 5 0,0 0-5 0,16 0 5 0,1 0-5 0,-17 0 3 16,0 0-3-16,12 5 4 0,2 5-4 0,-14-10 1 15,0 0-1-15,12 12 2 16,-3 0-2-16,-9-12 1 0,0 0-1 0,4 15 1 16,1 2-1-16,-5-17 1 0,0 0-1 0,-4 28 1 0,-1 3-1 0,5-31 0 15,0 0 0-15,-9 36 1 0,1 3-1 0,-5 4-2 16,5-4 2-16,-1-8-2 0,-3-10 2 0,-4 6 2 15,-1 4-2-15,-4 2 2 0,-2 3-2 0,23-36 19 16,0 0-19-16,-28 41 20 0,-3-2-20 0,31-39 8 16,0 0-8-16,-33 39 9 0,0 1-9 0,33-40 18 0,0 0-18 0,-32 32 18 15,6-4-18-15,26-28 8 0,0 0-8 0,-26 19 8 16,7-2-8-16,19-17 33 16,0 0-33-16,-17 10 34 0,3-1-34 0,14-9 45 0,0 0-45 15,-11 8 46-15,2-4-46 0,9-4 46 0,0 0-46 0,-8 0 46 16,3 0-46-16,5 0 42 0,0 0-42 0,-7-4 42 15,5-4-42-15,2 8 19 16,0 0-19-16,0-9 20 0,2-6-20 0,-2 15 20 0,0 0-20 0,8-12 20 16,4-4-20-16,-12 16 4 0,0 0-4 0,16-15 4 15,5 3-4-15,-21 12 0 0,0 0 0 0,17-12 1 16,6 5-1-16,-23 7-6 0,0 0 6 0,25-5-5 16,1 1 5-16,-26 4-17 0,0 0 17 0,26 0-17 15,2 4 17-15,-28-4-26 0,0 0 26 0,26 5-25 16,7 2 25-16,-33-7-13 0,0 0 13 0,29 8-13 0,1 4 13 0,-30-12-47 15,0 0 47-15,30 7-46 0,-1 2 46 16,-29-9-100-16,0 0 100 0,30 7-100 0,-2-6 100 16,29 10-404-16</inkml:trace>
  <inkml:trace contextRef="#ctx0" brushRef="#br0" timeOffset="61322.789">17583 1871 606 0,'-3'3'0'0,"3"-3"15"0,0 0-15 0,0 0 16 16,0 0-16-16,0 0 32 0,0 0-32 0,0 0 32 15,0 0-32-15,0 0 10 0,0 0-10 0,0 0 11 16,0 0-11-16,0 0 9 0,0 0-9 0,0 0 9 16,0 0-9-16,0 0 33 0,0 0-33 0,0 0 34 15,0 0-34-15,0 0 40 0,0 0-40 0,0 0 40 16,0 0-40-16,0 0 34 0,0 0-34 0,0 0 34 16,0 0-34-16,0 0 24 0,0 0-24 0,0 0 25 15,0 0-25-15,0 0 17 0,0 0-17 0,0 0 17 16,0 0-17-16,0 0 5 0,0 0-5 0,0 0 5 0,3 0-5 0,-3 0 1 15,0 0-1-15,9 4 1 0,3 4-1 0,-12-8 0 16,0 0 0-16,24 21 1 0,11 10-1 0,-35-31 0 16,0 0 0-16,39 39 0 15,8 7 0-15,-47-46 2 0,0 0-2 0,43 52 2 0,4 4-2 16,-47-56 5-16,0 0-5 0,51 67 5 0,5 3-5 0,-56-70 7 16,0 0-7-16,45 58 7 0,-3-3-7 0,-42-55 15 15,0 0-15-15,26 33 15 0,-12-14-15 16,-14-19-10-16,0 0 10 0,12 17-9 0,-7-7 9 0,-5-10-124 15,0 0 124-15,4 9-124 0,-3-6 124 0,-1-3-162 16,0 0 162-16,-5 5-161 0,-5-5 161 0,-6 7-289 0</inkml:trace>
  <inkml:trace contextRef="#ctx0" brushRef="#br0" timeOffset="61658.945">17954 1741 259 0,'2'5'0'0,"-2"-5"-7"0,0 0 7 0,-10 7-6 0,-6 1 6 15,16-8 2-15,0 0-2 0,-11 7 3 0,1-2-3 16,10-5 32-16,0 0-32 0,-19 19 33 0,-7 5-33 15,26-24 93-15,0 0-93 0,-27 34 94 0,-7 7-94 16,4 9 118-16,2 1-118 0,4-11 119 0,5-13-119 16,19-27 91-16,0 0-91 0,-28 52 91 0,0 11-91 15,28-63 65-15,0 0-65 0,-33 70 66 0,-6 9-66 16,39-79 39-16,0 0-39 0,-20 48 39 0,4-17-39 0,16-31 4 16,0 0-4-16,-11 20 5 0,4-8-5 0,7-12-128 15,0 0 128-15,-1 11-127 0,6-6 127 0,-5-5-102 16,0 0 102-16,21-17-101 0,14-14 101 15,20-15-427-15</inkml:trace>
  <inkml:trace contextRef="#ctx0" brushRef="#br0" timeOffset="61887.935">17625 1336 147 0,'0'0'0'0</inkml:trace>
  <inkml:trace contextRef="#ctx0" brushRef="#br0" timeOffset="62319.619">17860 1237 247 0,'7'0'0'0,"-7"0"102"15,0 0-102-15,26 3 102 0,16-3-102 16,-11 5 92-16,1-1-92 0,-6 3 92 0,0-2-92 0,-5 2 64 16,-2-2-64-16,0-2 65 0,-5 4-65 0,-14-7 39 15,0 0-39-15,19 9 39 0,1 3-39 0,-20-12 27 16,0 0-27-16,17 12 27 0,-1 3-27 0,-16-15 23 15,0 0-23-15,12 12 24 0,-7 0-24 0,-5-12 15 0,0 0-15 16,0 19 16-16,-5-2-16 0,5-17 35 16,0 0-35-16,-12 24 36 0,-6 3-36 0,18-27 35 15,0 0-35-15,-21 28 36 0,-5-1-36 0,26-27 22 16,0 0-22-16,-28 28 23 0,-1-1-23 16,1-3 19-16,0 0-19 0,14-9 20 0,4-11-20 15,10-4 17-15,0 0-17 0,-16 12 17 0,0-4-17 0,16-8 15 0,0 0-15 0,-12 11 16 16,2-3-16-16,10-8 9 0,0 0-9 0,-7 7 10 15,1-5-10-15,6-2 16 16,0 0-16-16,-1 7 17 0,1-4-17 0,3-1 14 0,6 1-14 0,3 1 15 16,5-4-15-16,1 0 9 0,1 0-9 0,-2 0 9 15,4 3-9-15,2-3 25 0,1 0-25 0,2 0 26 16,1 0-26-16,-27 0 6 16,0 0-6-16,36 0 6 0,8 0-6 0,-6 0 9 0,0 0-9 15,-1 0 10-15,-7 4-10 0,-4-4 1 0,-4 0-1 0,-6 0 1 0,-4 0-1 16,-1 0-46-16,-1 0 46 0,-6 0-46 15,-3 0 46-15,-1 0-162 0,0 0 162 0,0 0-162 0,-5-4 162 16,5 4-136-16,0 0 136 0,-19 12-135 16,-12 5 135-16,-20 14-477 0</inkml:trace>
  <inkml:trace contextRef="#ctx0" brushRef="#br0" timeOffset="63213.457">16806 2571 91 0,'0'0'0'0,"0"0"1"0,0 0-1 16,2 4 2-16,5-4-2 0,-7 0 1 0,0 0-1 15,0 0 2-15,2 3-2 0,-4-1 26 16,-5 1-26-16,7-3 26 0,-2 0-26 0,2 0 30 0,-5 0-30 16,1 0 30-16,1 4-30 0,-4-1 37 15,-2 2-37-15,4-1 37 0,0-1-37 0,1 1 23 0,-3-3-23 16,-1 6 24-16,-1-3-24 0,-3 4 35 0,1 1-35 15,3-6 36-15,8-3-36 0,-6 4 31 0,5-4-31 0,1 0 31 16,0 0-31-16,0 0 13 0,0 0-13 0,0 0 14 16,-4 3-14-16,2-1 37 0,-3 1-37 0,5-3 37 15,-2 4-37-15,2-4 41 0,0 0-41 0,0 0 42 16,0 3-42-16,0 2 34 0,-1-1-34 0,2 1 34 16,3 2-34-16,1-1 39 0,6 0-39 0,-3 0 39 15,6 0-39-15,-14-6 34 0,0 0-34 0,25 3 34 16,6 0-34-16,-31-3 38 0,0 0-38 0,45 4 39 15,8-2-39-15,4 1 39 0,2-3-39 0,-3 0 39 0,-2 0-39 16,-54 0 25-16,0 0-25 0,73 3 26 16,6 1-26-16,-79-4 52 0,0 0-52 0,104 5 52 0,18-2-52 15,-122-3 35-15,0 0-35 0,124 4 35 0,6-2-35 16,-130-2 56-16,0 0-56 0,117 3 57 0,-4-3-57 16,-113 0 38-16,0 0-38 0,101 3 38 0,-5 1-38 15,-21-1 35-15,-19-1-35 0,-9 1 35 0,-12 1-35 0,-35-4 1 16,0 0-1-16,24 0 1 0,-8 3-1 15,-16-3-42-15,0 0 42 0,12 0-42 0,-5 0 42 16,-7 0-150-16,0 0 150 0,3 0-150 0,-3 0 150 0,0 0-155 16,0 0 155-16,-17 5-155 0,-9 4 155 0,-21 5-508 0</inkml:trace>
  <inkml:trace contextRef="#ctx0" brushRef="#br0" timeOffset="64267.571">17763 3087 796 0,'0'0'0'0,"0"0"0"15,3-9 0-15,-3 9 3 0,0 0-3 0,4-3 3 0,-4 3-3 16,0 0 54-16,0 0-54 0,-6-3 55 0,1 3-55 16,-2-4 35-16,-3 4-35 0,1 0 36 0,4 0-36 15,-4 0 34-15,-3 0-34 0,0-1 34 0,-2-3-34 0,-4 1 22 16,3-1-22-16,1 3 23 0,1-6-23 0,5 3 12 15,-4 3-12-15,3-3 13 0,0 1-13 0,-3 3 5 16,3-4-5-16,1 4 6 0,-1 0-6 0,9 0 0 16,0 0 0-16,-21 4 1 0,-9 3-1 0,30-7-2 15,0 0 2-15,-38 13-2 32,-4 6 2-32,42-19-32 0,0 0 32 0,-43 27-32 0,-6 6 32 0,49-33-2 15,0 0 2-15,-44 43-1 0,1 7 1 0,43-50-1 0,0 0 1 0,-35 53 0 0,5 5 0 0,9-10 5 0,9-2-5 16,0-15 6-16,3-10-6 0,6-3 17 0,3-2-17 15,5 4 17-15,4 4-17 0,-9-24 25 0,0 0-25 0,14 21 26 16,5-2-26-16,0-7 31 0,4-5-31 16,-6-2 31-16,0-2-31 0,-17-3 2 0,0 0-2 15,25-5 2-15,4-5-2 0,-29 10 15 0,0 0-15 0,32-12 16 16,4-9-16-16,-4 2 8 0,-4 0-8 0,-6 6 9 16,-4-3-9-16,-3 1 55 0,-1 0-55 0,-3-1 56 15,-3-1-56-15,-8 17 33 0,0 0-33 0,6-22 34 16,-3-2-34-16,-3 24 25 0,0 0-25 0,4-24 26 15,-3-4-26-15,-1 28 1 0,0 0-1 0,0-20 2 16,-1-3-2-16,1 23 6 0,0 0-6 0,-4-18 7 16,1 4-7-16,3 14 13 0,0 0-13 0,-4-12 13 15,2 2-13-15,2 10 3 0,0 0-3 0,-5-9 4 0,2-3-4 0,3 12 0 16,0 0 0-16,0-8 0 0,-4-6 0 16,8 5-7-16,-2-3 7 0,-1 7-7 15,-1-2 7-15,2-1-35 0,1 1 35 0,-3-2-34 16,4 1 34-16,1 1-41 0,4-2 41 0,-6 2-40 0,1 2 40 0,1 2-45 15,-3-6 45-15,0 6-45 0,-2 3 45 0,0 0-36 16,5-7 36-16,-5 7-36 0,0-3 36 0,0 3-35 16,0 0 35-16,0 0-34 0,0 0 34 0,0 0-33 15,0 0 33-15,0 0-32 0,0 0 32 0,0 0-32 16,0 0 32-16,0 0-32 0,0 0 32 0,0 0-14 0,2-2 14 16,-2 2-13-16,3-4 13 0,-3 4-21 0,4 0 21 15,-4 0-21-15,0 0 21 0,0 0-1 16,0 0 1-16,0 0-1 0,0 0 1 0,0 0 1 0,0 0-1 15,0 0 1-15,0 0-1 0,0 0 18 0,0 0-18 0,0 0 18 16,0 0-18-16,0 0 1 0,0 0-1 16,0 0 1-16,0 0-1 0,0 0-1 0,3-3 1 0,-3 3 0 15,5-5 0-15,-5 5-15 16,4-4 15-16,-4 4-15 0,0 0 15 0,0 0-41 0,0 4 41 0,0 1-41 16,0-2 41-16,0-3-31 0,0 0 31 0,5 19-31 15,2 10 31-15,-7-29-8 0,0 0 8 0,7 35-8 16,0 9 8-16,-7-44-3 0,0 0 3 0,7 43-2 15,0-4 2-15,-7-39 0 0,0 0 0 0,7 40 0 16,-6-4 0-16,3-5 3 0,1-4-3 0,-1-6 4 16,-3-6-4-16,5 1 15 0,-5-8-15 0,1 2 15 0,-2-5-15 15,0 2 9-15,0 2-9 0,0-6 9 16,2 1-9-16,1 1 9 0,1-2-9 0,1 1 10 16,-5-3-10-16,0-1-51 0,5 2 51 0,-5-2-51 0,4 2 51 0,-4-2-119 15,0 0 119-15,0 0-118 0,2 3 118 0,-1 1-310 16</inkml:trace>
  <inkml:trace contextRef="#ctx0" brushRef="#br0" timeOffset="64817.941">17757 3039 572 0,'0'0'0'0,"0"5"0"16,-3 7 0-16,3-12 0 0,0 0 0 0,0 0 0 15,7-5 0-15,-7 5-17 0,0 0 17 0,5-7-17 16,4-1 17-16,-9 8-10 0,0 0 10 0,12-9-10 16,5-3 10-16,-17 12-1 0,0 0 1 0,21-10 0 15,0 1 0-15,-21 9 33 0,0 0-33 0,21-3 34 16,0-2-34-16,-4 5 55 0,1 1-55 0,-6 3 55 15,-3-4-55-15,-1 3 55 0,1 1-55 0,-4-1 56 0,-1-1-56 16,1 5 45-16,2 1-45 0,-5-1 46 16,1 2-46-16,1 3 37 0,-1 3-37 0,-1-3 38 0,0 0-38 15,-2-12 9-15,0 0-9 0,0 19 9 16,-2 8-9-16,2-27 12 0,0 0-12 16,-2 24 13-16,1-3-13 0,1-21 15 0,0 0-15 0,-2 22 16 0,-5-5-16 15,7-17 22-15,0 0-22 0,-7 16 23 16,-4-4-23-16,11-12 22 0,0 0-22 0,-7 10 23 0,2-1-23 15,5-9 9-15,0 0-9 0,-5 5 9 0,2-2-9 16,3-3 35-16,0 0-35 0,-2 4 35 0,-2-4-35 0,4 0 5 16,0 0-5-16,0 0 5 0,-3 3-5 0,3-3 17 15,0 0-17-15,0 0 17 0,-2 2-17 16,2-2 15-16,0 0-15 0,0 0 16 0,0 3-16 0,0-3 9 16,0 0-9-16,4 0 9 0,4 0-9 0,-8 0 9 0,0 0-9 15,14 0 10-15,7 0-10 0,-21 0 3 0,0 0-3 0,23 3 4 16,5-3-4-1,-28 0-1-15,0 0 1 0,26 4 0 16,3-2 0-16,-29-2-61 0,0 0 61 0,25 1-60 0,1-1 60 0,-26 0-126 0,0 0 126 0,21-1-125 16,1-1 125-16,24-5-636 0</inkml:trace>
  <inkml:trace contextRef="#ctx0" brushRef="#br0" timeOffset="65299.683">18721 1749 516 0,'0'0'0'0,"0"0"-7"16,0 0 7-16,1-5-6 0,3-7 6 0,-4 12-5 15,0 0 5-15,7-7-5 0,2 0 5 0,-9 7-9 16,0 0 9-16,8-1-8 0,-1-3 8 0,-7 4 3 16,0 0-3-16,9-3 3 0,1 3-3 0,-10 0 48 0,0 0-48 15,14 7 49-15,2-2-49 0,0 5 25 16,1-1-25-16,-6 3 26 0,-1-4-26 0,-10-8 6 0,0 0-6 15,18 22 7-15,2 11-7 0,-20-33 10 0,0 0-10 16,25 36 11-16,4 10-11 0,-29-46 3 0,0 0-3 0,35 58 4 16,4 11-4-16,-39-69 2 15,0 0-2-15,48 106 2 0,10 28-2 0,-58-134 1 16,0 0-1-16,47 137 2 0,0 5-2 0,-47-142 8 0,0 0-8 0,30 137 8 16,-10 0-8-16,-20-137 14 0,0 0-14 0,7 120 15 15,-8-10-15-15,1-110 8 0,0 0-8 0,-14 102 9 16,-12-7-9-16,26-95 0 15,0 0 0-15,-37 78 0 0,-12-14 0 0,49-64-152 0,0 0 152 0,-57 58-151 16,-8-12 151-16,-60 57-230 0</inkml:trace>
  <inkml:trace contextRef="#ctx0" brushRef="#br0" timeOffset="66507.687">13097 4298 158 0,'0'0'0'0,"11"0"0"0,10 0 0 15,-21 0 58-15,0 0-58 0,7 0 59 0,-7-3-59 16,0 3 39-16,0 0-39 0,0 0 39 0,-6 0-39 15,6 0 21-15,0 0-21 0,0 0 21 0,6-7-21 16,-6 7 20-16,0 0-20 0,8-2 20 0,6 2-20 0,-14 0 3 16,0 0-3-16,25 0 4 0,8 0-4 15,-33 0 22-15,0 0-22 0,40 0 22 0,14 0-22 0,-54 0 21 16,0 0-21-16,59 0 21 0,5 2-21 0,-64-2 8 16,0 0-8-16,81 3 9 0,9-3-9 15,-90 0 46-15,0 0-46 0,126 4 47 0,22-4-47 0,-148 0 13 16,0 0-13-16,156 3 13 0,15-3-13 0,-171 0 37 0,0 0-37 15,169 2 38-15,9 5-38 0,-178-7 36 0,0 0-36 16,191 7 37-16,13 1-37 16,-204-8 60-16,0 0-60 0,216 4 61 0,14-4-61 15,-230 0 67-15,0 0-67 0,237-4 67 0,14-6-67 0,-251 10 64 0,0 0-64 0,239-9 65 16,1-3-65-16,-240 12 54 0,0 0-54 0,246-12 54 16,1 4-54-16,-247 8 51 0,0 0-51 15,244-4 51-15,0 1-51 0,-244 3 54 16,0 0-54-16,233 0 55 0,-6 3-55 0,-227-3 32 0,0 0-32 0,223 0 32 15,-7 4-32-15,-216-4 34 0,0 0-34 0,195 3 34 16,-14 2-34-16,-181-5 32 0,0 0-32 0,147 0 33 16,-29 0-33-16,-118 0 0 0,0 0 0 0,105 0 0 15,-18 0 0-15,-87 0-39 0,0 0 39 0,68 0-38 16,-18 0 38-16,-50 0-154 16,0 0 154-16,38-5-154 0,-20 2 154 0,-18 3-139 0,0 0 139 0,-7-4-138 15,-21-4 138-15,-5-8-693 0</inkml:trace>
  <inkml:trace contextRef="#ctx0" brushRef="#br0" timeOffset="67370.162">13973 4862 191 0,'0'0'0'0,"0"0"0"15,0 0 0-15,0 0 0 0,0 0 0 0,0 0 0 16,0 0 0-16,0 0-3 0,0 0 3 0,0 0-3 15,0 0 3-15,0 0 0 0,0 0 0 0,0 0 1 0,0 0-1 16,0 0 1-16,0 0-1 0,0 0 2 0,0 0-2 16,0 0 0-16,0 0 0 0,0 0 0 0,0 0 0 0,0 0-7 15,0 0 7-15,0 0-6 0,0 0 6 0,0 0-17 16,0 0 17-16,0 0-17 0,20 43 17 0,-20-43-9 16,0 0 9-16,14 43-9 0,6 20 9 15,17 43-31-15</inkml:trace>
  <inkml:trace contextRef="#ctx0" brushRef="#br0" timeOffset="67690.791">14282 6184 124 0,'0'0'0'0,"3"16"0"0,6 4 0 0,-9-20 55 0,0 0-55 15,9 19 56-15,3 2-56 0,-12-21 64 0,0 0-64 16,9 19 64-16,-4-7-64 0,-5-12 87 16,0 0-87-16,5 12 87 0,2-6-87 0,-7-6 87 0,0 0-87 0,4 4 87 15,-3-2-87-15,-1-2 99 0,0 0-99 0,4-6 99 16,1-6-99-16,-5 12 102 0,0 0-102 0,7-27 102 15,-2-16-102-15,-5 43 103 0,0 0-103 0,5-60 103 16,2-17-103-16,-7 77 54 0,0 0-54 0,6-111 54 16,2-30-54-16,-8 141 37 0,0 0-37 0,13-138 37 15,2-11-37-15,-15 149 16 16,0 0-16-16,18-143 17 0,-1 1-17 0,-17 142 5 0,0 0-5 0,26-128 5 16,4 9-5-16,-30 119 8 0,0 0-8 0,36-109 9 15,3 13-9-15,-39 96 0 0,0 0 0 0,31-79 1 16,-1 9-1-16,-30 70-19 0,0 0 19 0,24-55-18 15,-3 12 18-15,-21 43-102 0,0 0 102 0,12-32-102 0,-1 13 102 16,-11 19-153-16,0 0 153 0,7-12-152 16,-7 7 152-16,8-11-664 0</inkml:trace>
  <inkml:trace contextRef="#ctx0" brushRef="#br0" timeOffset="68544.641">13951 4920 281 0,'0'0'0'0,"5"5"0"0,4-1 0 0,-6-1-17 0,-3-3 17 0,0 0-16 16,0 0 16-16,0 0-11 0,-5 0 11 0,5 0-10 15,0-3 10-15,0 3-15 0,-3-4 15 0,3 4-15 16,0 0 15-16,0 0 5 0,0 0-5 0,0 0 5 16,0 0-5-16,0 0 67 0,0 0-67 0,0 0 67 15,0 0-67-15,0 0 54 0,0 0-54 0,0 0 55 16,0 0-55-16,0 0 40 0,-4 0-40 0,4 0 41 16,0 0-41-16,0 0 21 0,0 0-21 0,0 0 21 15,0 0-21-15,0 0 5 0,0 0-5 0,0 0 5 16,0 0-5-16,0 0 0 0,0 0 0 0,2 4 0 15,3 1 0-15,-5-5-5 0,0 0 5 0,5 19-5 16,7 5 5-16,-12-24-26 0,0 0 26 0,13 46-25 0,1 12 25 16,-2 6-3-16,0 2 3 0,-3 6-2 0,3 2 2 15,-12-74-1-15,0 0 1 0,14 111 0 0,3 23 0 16,-17-134 1-16,0 0-1 0,16 122 2 0,-4 3-2 16,-12-125 3-16,0 0-3 0,14 102 3 0,2-18-3 0,-16-84 2 15,0 0-2-15,17 71 2 0,4-20-2 16,-21-51-55-16,0 0 55 0,17 34-54 0,1-13 54 0,-18-21-97 15,0 0 97-15,14 7-97 0,5-11 97 16,12 9-86-16</inkml:trace>
  <inkml:trace contextRef="#ctx0" brushRef="#br0" timeOffset="69416.823">15132 5198 135 0,'0'0'0'0,"0"-14"0"15,0-8 0-15,0 22 68 0,0 0-68 0,2-21 68 16,3-6-68-16,-5 27 84 0,0 0-84 0,3-21 84 0,-1 6-84 16,-2 15 70-16,0 0-70 0,2-16 70 15,0 4-70-15,-2 12 63 0,0 0-63 0,0-8 63 0,0 4-63 16,0 4 42-16,0 0-42 0,0-3 42 0,0-1-42 16,0 4 36-16,0 0-36 0,0 0 36 0,0 0-36 0,0 0 8 15,0 0-8-15,0 0 9 0,0 0-9 0,0 0 12 16,0 0-12-16,0 0 12 0,-4 0-12 0,4 0 33 15,0 0-33-15,0 7 34 0,0-2-34 0,0-5 45 16,0 0-45-16,4 23 45 0,1 9-45 0,-5-32 68 16,0 0-68-16,7 47 68 0,2 6-68 0,-9-53 109 15,0 0-109-15,8 66 109 0,-1 13-109 0,7 10 69 0,-2 11-69 16,-3-42 69-16,-9-26-69 0,4 8 53 0,1-6-53 16,-2 0 54-16,-1 2-54 0,-2-36 40 0,0 0-40 15,4 30 41-15,-1-3-41 0,-3-27-15 0,0 0 15 0,0 22-15 16,2-6 15-16,-2-16-183 15,0 0 183-15,-2 12-182 0,-1-7 182 0,-3 14-903 16</inkml:trace>
  <inkml:trace contextRef="#ctx0" brushRef="#br0" timeOffset="69910.238">15724 5472 393 0,'0'0'0'0,"-8"-7"0"0,-5-2 0 16,13 9-4-16,0 0 4 0,0 7-3 0,4 5 3 0,-4-12-9 15,0 0 9-15,0 9-9 0,3-1 9 0,-3-8-12 16,0 0 12-16,2 7-12 0,2-2 12 0,-4-5 4 16,0 0-4-16,0 4 5 0,0-1-5 0,0-3 83 15,0 0-83-15,0 0 83 0,0 0-83 0,0 0 102 16,0 0-102-16,0 0 103 0,0 0-103 0,0 0 114 16,0 0-114-16,0 0 115 0,3 0-115 0,-3 0 91 0,0 0-91 15,5 0 91-15,1-3-91 0,-6 3 80 16,0 0-80-16,12-4 81 0,9-1-81 0,-21 5 47 0,0 0-47 0,29-8 48 15,15-3-48-15,-44 11 22 0,0 0-22 0,54-8 23 16,9-1-23-16,-63 9 41 0,0 0-41 0,66-7 42 16,9-1-42-16,-75 8 21 15,0 0-21-15,90-4 21 0,16 4-21 0,-106 0 47 0,0 0-47 0,96 4 47 16,-2 1-47-16,-94-5 34 0,0 0-34 0,77 10 34 16,-14-1-34-16,-63-9 8 0,0 0-8 15,47 5 9-15,-21 2-9 0,-26-7-64 16,0 0 64-16,24 3-63 0,-6 1 63 0,-18-4-138 0,0 0 138 0,12 5-137 15,-3-5 137-15,8 7-910 0</inkml:trace>
  <inkml:trace contextRef="#ctx0" brushRef="#br0" timeOffset="71721.26">17142 4834 348 0,'0'0'0'0,"9"0"0"0,7 0 0 0,-13 0 34 16,-1 0-34-16,-2 0 35 0,3-5-35 0,-3 5 54 0,0-3-54 15,0 3 54-15,-5-7-54 0,5 7 51 16,-1-5-51-16,1 5 51 0,-2-4-51 0,2 4 52 0,0 0-52 16,0 0 52-16,0 0-52 0,0 0 54 0,-4 0-54 0,4 0 55 15,-3-3-55-15,3 3 50 0,-2-5-50 0,2 5 50 16,0-4-50-16,0 4 60 0,0 0-60 0,0 0 61 16,0 0-61-16,0 0 51 0,0 0-51 0,0 0 51 15,0 0-51-15,0 0 38 0,0 0-38 0,0 0 38 16,0 0-38-16,0 0 41 0,0 0-41 0,0 0 41 15,0 0-41-15,0 0 25 0,2-3-25 0,-2 3 26 16,3-7-26-16,-3 7 26 0,6-2-26 0,-6 2 26 16,6-3-26-16,-6 3 15 0,2 0-15 0,-2 0 15 15,0 0-15-15,0 0 18 0,0 0-18 0,0 0 19 16,0 0-19-16,0 0 15 0,0 0-15 0,0 0 15 16,0 0-15-16,0 0 16 0,0 0-16 0,0 0 17 0,0 0-17 15,0 0 25-15,0 0-25 0,0 0 26 0,0 0-26 16,0 0 6-16,0 0-6 0,0 0 7 0,0 0-7 0,0 0 10 15,0 0-10-15,0 0 10 0,0 0-10 16,0 0 15-16,0 0-15 0,0 0 16 0,0 0-16 0,0 0 8 16,0 0-8-16,0 0 8 0,0 0-8 0,0 0 15 15,0 0-15-15,0 0 16 0,0 0-16 0,0 0 8 16,0 0-8-16,2 5 9 0,3 2-9 0,-5-7-45 16,0 0 45-16,12 15-44 0,6 9 44 0,-18-24-50 15,0 0 50-15,26 31-50 0,7 5 50 0,-33-36-50 16,0 0 50-16,35 43-49 0,1 5 49 15,-36-48-56-15,0 0 56 0,37 43-56 0,0 0 56 0,-6-7-39 16,-1-5 39-16,-11-7-38 0,-7-9 38 0,2-3-27 0,-5-4 27 0,-2 1-27 16,-2-2 27-16,0-4-57 0,0 2 57 15,-3-1-57-15,0-4 57 0,-2 0-170 0,0 0 170 0,0 0-170 16,0 0 170-16,0 0-459 0</inkml:trace>
  <inkml:trace contextRef="#ctx0" brushRef="#br0" timeOffset="72133.361">17541 4716 203 0,'0'0'0'0,"-1"5"0"0,-3 2 0 15,4-7-21-15,0 0 21 0,0 0-21 0,0 0 21 0,0 0-4 16,0 0 4-16,0 0-3 0,0-3 3 0,0 3 1 16,0 0-1-16,0 0 2 0,0 0-2 0,0 0 45 15,0 0-45-15,-3 3 45 0,-1 1-45 0,4-4 72 16,0 0-72-16,-14 15 72 0,-3 9-72 0,17-24 82 15,0 0-82-15,-28 31 82 0,-3 5-82 0,31-36 86 0,0 0-86 16,-30 43 86-16,-5 5-86 0,35-48 99 0,0 0-99 16,-31 48 100-1,-1 3-100-15,8-5 79 0,7-6-79 0,3-13 79 0,5-11-79 16,2-4 48-16,2-4-48 0,-4 7 48 0,-1 4-48 0,3-5-45 0,0 0 45 0,1-6-44 16,5-4 44-16,-1-1-158 0,2 2 158 15,-4-1-157-15,1 4 157 0,-2 4-483 0</inkml:trace>
  <inkml:trace contextRef="#ctx0" brushRef="#br0" timeOffset="72723.781">17702 4488 270 0,'0'0'0'0,"-4"4"0"0,1 3 0 15,3-7 2-15,0 0-2 0,7 0 3 0,3-2-3 0,-10 2 0 16,0 0 0-16,16-2 0 0,5-1 0 0,-21 3 42 15,0 0-42-15,24 0 42 0,7-4-42 0,-31 4 66 16,0 0-66-16,33 4 67 0,1-1-67 0,-34-3 85 0,0 0-85 16,31 9 85-16,2 3-85 0,-33-12 65 0,0 0-65 0,24 12 65 15,-1 3-65-15,-23-15 45 16,0 0-45-16,14 12 45 0,-4 4-45 0,-10-16 32 0,0 0-32 16,7 18 32-16,0 10-32 0,-7-28 22 0,0 0-22 15,0 24 22-15,-5 0-22 16,-2 3 16-16,-5-3-16 0,7-8 17 0,5-11-17 0,0-5 27 0,0 0-27 0,-14 19 27 15,-7 8-27-15,21-27 6 0,0 0-6 0,-17 19 7 16,1-4-7-16,16-15 10 0,0 0-10 16,-12 14 10-16,3-4-10 0,9-10 15 15,0 0-15-15,-9 9 16 0,4-2-16 0,5-7 3 0,0 0-3 0,-3 8 4 16,3 1-4-16,0-9 20 0,0 0-20 0,3 12 20 16,6-4-20-16,-1 3 14 0,3-3-14 0,1-1 15 15,4-5-15-15,-2 1 9 0,1 1-9 0,-2-1 9 16,-1 1-9-16,2 1 4 0,0-2-4 0,-2 1 5 0,0 1-5 15,0-5 3-15,2 3-3 0,-2-3 3 0,-3 4-3 16,3-4-8-16,2 3 8 0,-3-1-7 0,-1 1 7 16,-10-3-75-16,0 0 75 0,12 0-74 0,-5 0 74 0,-7 0-140 15,0 0 140-15,7 4-139 0,0-4 139 0,4 0-511 16</inkml:trace>
  <inkml:trace contextRef="#ctx0" brushRef="#br0" timeOffset="73132.388">17083 5408 494 0,'0'0'0'0,"12"0"0"16,2-7 0-16,-14 7 1 0,0 0-1 0,9-3 1 16,-2 1-1-16,-7 2 20 0,0 0-20 0,5 0 20 15,-3 0-20-15,-2 0 42 0,0 0-42 0,9 0 43 16,5 0-43-16,-14 0 30 0,0 0-30 0,20-6 30 16,12-1-30-16,-32 7 45 0,0 0-45 0,42-5 45 15,8-4-45-15,1 2 86 0,-1 2-86 0,-6 2 86 16,-1-1-86-16,1-3 72 0,-1-1-72 0,-3 3 73 15,1 1-73-15,-41 4 51 0,0 0-51 0,57 0 52 0,11 4-52 16,-11-4 58-16,-1-4-58 0,-5 4 58 16,-4 0-58-16,-47 0 32 0,0 0-32 0,52 0 33 0,7 4-33 15,-59-4-9-15,0 0 9 0,56 0-8 0,2 1 8 0,-58-1-127 16,0 0 127-16,45 7-126 0,-2-2 126 0,-43-5-196 16,0 0 196-16,30 14-196 0,-6-2 196 0,32 15-424 15</inkml:trace>
  <inkml:trace contextRef="#ctx0" brushRef="#br0" timeOffset="74019.787">17634 5897 247 0,'0'0'0'0,"0"0"0"0,0-4 0 0,0 4 119 15,0 0-119-15,0 0 119 0,-4-5-119 0,4 5 95 16,0 0-95-16,-3-2 95 0,-3 1-95 0,6 1 84 0,0 0-84 16,-8-4 84-16,-10-3-84 0,3 2 49 0,-3-3-49 15,1 4 50-15,3-3-50 0,14 7 33 0,0 0-33 16,-23-5 33-16,-6 2-33 0,29 3 3 0,0 0-3 16,-23-4 4-16,-1 3-4 0,24 1 8 0,0 0-8 0,-23 5 9 15,2 0-9-15,21-5 14 0,0 0-14 0,-21 22 15 16,4 14-15-16,17-36 14 0,0 0-14 0,-18 43 15 15,1 12-15 1,17-55 15-16,0 0-15 0,-12 60 16 0,1 7-16 0,11-67 16 0,0 0-16 0,-5 63 17 16,3 2-17-16,2-65 9 0,0 0-9 0,5 69 9 15,2 4-9-15,-7-73 16 0,0 0-16 16,16 43 17-16,5-16-17 0,-21-27 3 0,0 0-3 16,28 18 4-16,7-15-4 0,-35-3 2 0,0 0-2 0,38-9 3 15,4-9-3-15,-42 18 10 0,0 0-10 0,38-28 11 16,1-8-11-16,-10 5 22 0,-3-3-22 0,-7 8 23 15,-5-1-23-15,0 5 13 0,-1 1-13 0,-1 1 14 16,-7 1-14-16,0 0 28 0,-1-2-28 0,-3 1 28 16,1 1-28-16,-2 19 6 0,0 0-6 0,0-24 6 0,0-3-6 15,0 27 5-15,0 0-5 0,-2-28 5 0,1 1-5 0,1 27 21 16,0 0-21-16,-2-19 21 0,-2 4-21 0,4 15 6 16,0 0-6-16,-3-12 7 0,1 3-7 15,2 9 16-15,0 0-16 0,-2-7 17 0,1 5-17 0,1 2 8 16,0 0-8-16,0-3 9 0,0 0-9 0,0 3-1 15,0 0 1-15,0 0-1 0,0 0 1 0,0 0-17 16,0 0 17-16,3 18-17 0,4 10 17 0,-7-28-17 16,0 0 17-16,11 41-16 0,3 14 16 0,-14-55-5 15,0 0 5-15,15 67-5 0,-3 11 5 0,-12-78-8 16,0 0 8-16,14 91-8 0,2 10 8 0,-16-101-55 0,0 0 55 16,17 79-55-16,1-9 55 0,-18-70-128 0,0 0 128 0,17 40-128 15,4-27 128-15,14 42-682 16</inkml:trace>
  <inkml:trace contextRef="#ctx0" brushRef="#br0" timeOffset="74492.342">17871 5945 695 0,'0'0'0'0,"5"0"0"0,0-4 0 0,-5 4 3 16,0 0-3-16,16-5 3 0,3-2-3 0,-19 7-25 16,0 0 25-16,28-8-24 0,3-4 24 0,-31 12 0 15,0 0 0-15,37-12 0 16,1 0 0-16,-38 12-1 0,0 0 1 0,38-9-1 0,4 2 1 0,-42 7 3 15,0 0-3-15,38-3 3 0,-3 3-3 0,-35 0 51 16,0 0-51-16,30 3 51 0,-6 2-51 0,-24-5 50 0,0 0-50 16,18 7 51-16,-6 2-51 0,-12-9 37 15,0 0-37-15,5 22 38 0,-5 5-38 0,0-27 28 0,0 0-28 16,-9 28 28-16,-6 4-28 0,15-32 25 0,0 0-25 16,-14 28 26-16,-7-1-26 0,4-3 14 0,-4-3-14 0,12-9 15 15,4-5-15-15,1-4 10 0,4 0-10 0,-9 6 11 16,-1 6-11-16,1 1 1 0,1-1-1 0,2-3 2 15,5-3-2-15,1 3 9 0,1-5-9 16,3 1 9-16,-2-3-9 0,-2-5 7 0,0 0-7 0,12 11 8 16,5-3-8-16,-17-8 8 15,0 0-8-15,23 12 8 0,3-3-8 0,-26-9-57 16,0 0 57-16,31 7-56 0,6-4 56 0,-2-1-165 0,-6-4 165 0,1-1-164 16,0-4 164-16,25-2-425 0</inkml:trace>
  <inkml:trace contextRef="#ctx0" brushRef="#br0" timeOffset="75874.703">14717 4519 91 0,'0'0'0'0,"9"-3"0"16,5-1 0-16,-14 4 26 0,0 0-26 15,16-1 26-15,6-3-26 0,-22 4 49 0,0 0-49 0,21 0 49 16,5-3-49-16,1 3 41 0,2 0-41 0,-1-4 41 16,-5 1-41-16,-23 3 36 0,0 0-36 0,34-2 36 15,7-5-36-15,-41 7 50 0,0 0-50 0,47-3 51 16,8-2-51-16,-2 1 53 0,-1 1-53 0,-5 1 53 15,-4 2-53-15,-43 0 32 0,0 0-32 0,56-3 33 16,10 3-33-16,-1 0 25 0,-1 0-25 0,-4 0 26 16,-5 0-26-16,-55 0 9 0,0 0-9 0,87 0 10 15,21-4-10-15,-20 4 35 0,-10 0-35 0,-7 0 35 0,-3-3-35 16,-68 3 5-16,0 0-5 0,77-3 5 0,12-3-5 16,-89 6 17-16,0 0-17 0,92-6 17 0,11 0-17 15,-103 6 24-15,0 0-24 0,103-6 25 0,5 0-25 16,-108 6 7-16,0 0-7 0,108 0 7 0,1 2-7 0,-16 5 1 15,-13 5-1-15,-10-9 2 0,-11-3-2 0,-59 0 1 16,0 0-1-16,75 6 1 0,10 4-1 16,-12-2 3-16,-8-1-3 0,-8-2 4 0,-8-1-4 0,-49-4 1 15,0 0-1-15,63 3 2 0,8-3-2 0,-22 2 10 16,-9 0-10-16,-2-1 10 0,-5-1-10 0,1-1 8 0,-3-3-8 16,-1 1 9-16,-3-1-9 0,-27 4 3 0,0 0-3 15,39-3 4-15,9-2-4 0,-48 5 2 16,0 0-2-16,49-4 3 0,5-1-3 15,-8 2 1-15,-6 3-1 0,-7-4 2 0,-7-2-2 0,0 4 8 0,-3-2-8 16,-4 1 9-16,-2-2-9 0,-1 1 8 0,0 1-8 0,-1-2 8 16,4 1-8-16,-19 4 8 0,0 0-8 15,14-3 9-15,2 3-9 0,-16 0 1 0,0 0-1 16,14 0 1-16,2 3-1 0,-16-3 0 0,0 0 0 0,8 0 0 16,1 0 0-16,-9 0-7 0,0 0 7 0,9 2-6 15,-6-2 6-15,-3 0-1 0,0 0 1 0,6 2-1 16,-3 0 1-16,-3-2-1 0,0 0 1 0,3 3-1 15,-1-3 1-15,-2 0-1 0,0 0 1 16,0 0 0-16,4 0 0 0,-4 0-1 0,0 0 1 0,0 0 0 16,1 3 0-16,-1-3 0 0,0 0 0 0,0 0 0 15,0 0 0-15,0 0 2 0,0 0-2 0,0 0 3 0,0 0-3 16,0 0 12-16,0 0-12 0,0 0 13 0,0 0-13 16,0 0 8-16,0 0-8 0,0 0 9 0,0 0-9 0,0 0 15 15,0 0-15-15,0 0 16 0,0 0-16 0,0 0 15 16,0 0-15-16,0 0 15 0,0 0-15 0,0 0 4 15,0 0-4-15,0 0 4 16,4 6-4-16,-4-6 3 0,0 0-3 0,7 13 3 0,3 11-3 0,-10-24 2 16,0 0-2-16,16 33 2 0,1 10-2 0,-17-43 0 15,0 0 0-15,18 42 0 0,1 6 0 0,-19-48-96 16,0 0 96-16,16 43-96 16,-2 2 96-16,-14-45-122 0,0 0 122 0,29 89-505 0,-58-178 505 0</inkml:trace>
  <inkml:trace contextRef="#ctx0" brushRef="#br0" timeOffset="86915.965">2111 7923 158 0,'0'0'0'0,"7"31"0"0,-1 19 0 0,-6-50 70 16,0 0-70-16,8 77 70 0,5 20-70 0,-5-13 74 15,-1-8-74-15,-5-30 75 0,1-25-75 0,-3-21 80 16,0 0-80-16,4 36 80 0,-2 1-80 16,-2-37 86-16,0 0-86 0,3 28 86 0,1-8-86 15,-4-20 64-15,0 0-64 0,1 19 64 0,3-7-64 0,-4-12 66 0,0 0-66 16,3 12 66-16,-3-7-66 0,0-5 70 16,0 0-70-16,0 7 70 0,0-4-70 0,0-3 37 15,0 0-37-15,0 0 37 0,-3-3-37 0,3 3 30 0,0 0-30 16,0-3 30-16,0-3-30 0,0 6 3 15,0 0-3-15,0-8 4 0,-4-2-4 0,-1 1 3 16,0-1-3-16,1 5 4 0,4 0-4 0,0 1 6 0,0 1-6 0,0-1 6 16,0 1-6-16,0-1 0 0,0 3 0 0,0-3 1 15,0-3-1-15,0 2 0 0,4-2 0 16,-4 2 0-16,0 2 0 0,2-1-1 0,1-1 1 0,1 2 0 16,1-2 0-16,-2 0-1 0,6-1 1 0,-4 1 0 15,2 2 0-15,2-6-4 0,3 2 4 16,-3-1-3-16,5 1 3 0,-14 7-6 0,0 0 6 0,15-12-6 15,5 0 6-15,-20 12-3 0,0 0 3 0,21-12-3 0,3 0 3 16,-24 12-2-16,0 0 2 0,30-12-2 0,-1 0 2 16,-29 12-5-16,0 0 5 15,32-10-5-15,4 1 5 0,-36 9-6 0,0 0 6 0,30-10-6 0,-1 5 6 0,-29 5-15 16,0 0 15-16,26-5-14 0,-5 5 14 16,-21 0-39-16,0 0 39 0,21 0-38 0,-9 0 38 15,-12 0-75-15,0 0 75 0,14 1-75 16,-1 3 75-16,-13-4-132 15,0 0 132-15,17 0-131 0,0 3 131 0,-17-3-148 16,0 0 148-16,16 4-147 0,2 1 147 0,15 3-258 0</inkml:trace>
  <inkml:trace contextRef="#ctx0" brushRef="#br0" timeOffset="87345.751">2697 7252 673 0,'0'0'0'0,"0"0"0"0,7 1 0 0,-7-1 80 0,0 0-80 0,0 0 81 0,0 0-81 0,0 0 51 16,0 0-51-16,0 0 52 0,0 0-52 0,0 0 19 15,0 0-19-15,0 0 20 0,0 0-20 0,0 0-1 16,0 0 1-16,0 0 0 0,0 0 0 0,0 0 0 15,0 0 0-15,0 6 0 0,0 0 0 0,0-6 1 16,0 0-1-16,0 21 1 0,0 8-1 0,0 5 3 16,5 6-3-16,-2-13 4 0,-1-8-4 15,-2-19-52-15,0 0 52 0,7 39-51 0,-2 13 51 0,4 39-588 0</inkml:trace>
  <inkml:trace contextRef="#ctx0" brushRef="#br0" timeOffset="87944.671">3125 7690 225 0,'0'0'0'0,"-8"21"0"15,-5 8 0-15,13-29 94 0,0 0-94 0,-13 41 94 16,-3 9-94-16,2-1 66 0,2-1-66 0,3 2 67 16,4 1-67-16,5-51 58 0,0 0-58 0,-4 64 59 15,4 8-59-15,6 5 5 16,9 5-5-16,-10-32 5 0,-1-21-5 0,-4-29-37 15,0 0 37-15,12 39-36 0,9-1 36 0,-21-38-99 0,0 0 99 0,26 34-98 16,4-6 98-16,-30-28-94 0,0 0 94 0,38 19-94 16,4-11 94-16,35 19-78 0</inkml:trace>
  <inkml:trace contextRef="#ctx0" brushRef="#br0" timeOffset="88324.318">3327 7889 494 0,'0'0'0'0,"0"7"0"0,6 1 0 0,-6-8 100 0,0 0-100 15,0-5 101-15,0-2-101 0,0 7 52 0,0 0-52 16,0-8 53-16,0 1-53 0,0 7 42 0,0 0-42 15,0-7 42-15,3 2-42 0,-3 5 13 0,0 0-13 16,2-5 13-16,1 1-13 0,-3 4 10 0,0 0-10 16,6-3 11-16,1 0-11 0,-7 3 10 0,0 0-10 0,12 3 10 15,2 4-10-15,7 5 15 0,0 3-15 0,1 6 15 16,6-2-15-16,-5 6 49 16,1 3-49-16,2-1 50 0,-5-1-50 0,-21-26 14 0,0 0-14 0,30 36 15 15,5 5-15-15,-35-41 14 0,0 0-14 0,38 43 15 16,4 3-15-16,-42-46-3 0,0 0 3 0,38 43-3 15,0-4 3-15,-38-39-100 0,0 0 100 0,30 31-99 16,-4-7 99-16,-26-24-162 0,0 0 162 0,24 12-162 16,-3-8 162-16,26 13-357 0</inkml:trace>
  <inkml:trace contextRef="#ctx0" brushRef="#br0" timeOffset="88645.015">3862 7865 595 0,'0'0'0'0,"-3"5"0"0,-2 5 0 0,5-10 94 16,0 0-94-16,-7 0 94 0,-2-6-94 0,9 6 56 0,0 0-56 15,-5-4 57-15,-4-1-57 0,9 5 13 0,0 0-13 16,-12 0 14-16,-4 3-14 0,16-3 0 0,0 0 0 15,-23 12 0-15,-4 9 0 0,0 1 19 0,1 2-19 16,9 0 20-16,-1-3-20 0,18-21 43 0,0 0-43 0,-20 43 43 16,-8 11-43-16,2-2 38 0,-1 3-38 0,6-13 39 15,8-9-39-15,13-33 5 0,0 0-5 0,-21 46 5 16,1-1-5-16,20-45-2 16,0 0 2-16,-13 37-2 0,0-9 2 0,13-28-132 15,0 0 132-15,-8 20-132 0,2-8 132 0,6-12-142 0,0 0 142 0,13-12-141 16,13-22 141-16,16-10-343 0</inkml:trace>
  <inkml:trace contextRef="#ctx0" brushRef="#br0" timeOffset="89462.89">4003 7671 158 0,'0'0'0'0,"9"6"0"0,7 6 0 0,-16-12 53 0,0 0-53 16,17 18 53-16,6 6-53 0,-23-24 43 0,0 0-43 0,28 36 44 15,3 11-44-15,-31-47 60 0,0 0-60 0,33 51 60 16,5 11-60-16,-38-62 78 0,0 0-78 0,35 87 78 16,2 19-78-16,-37-106 55 0,0 0-55 0,26 100 56 15,-9 1-56-15,-17-101 64 16,0 0-64-16,9 84 64 0,-11-9-64 0,2-75 35 0,0 0-35 0,-3 62 36 15,-6-18-36-15,9-44-3 0,0 0 3 0,-8 34-3 16,-1-18 3-16,9-16-96 16,0 0 96-16,-16 17-95 0,-5-5 95 0,21-12-145 0,0 0 145 0,-22 2-144 15,-6-6 144-15,-21 1-243 0</inkml:trace>
  <inkml:trace contextRef="#ctx0" brushRef="#br0" timeOffset="89808.736">4542 8055 785 0,'0'0'0'0,"0"0"0"0,0 0 0 0,0 0 6 15,0 0-6-15,8 0 6 0,10 0-6 0,-18 0 4 0,0 0-4 16,29 4 4-16,13 2-4 0,-42-6-4 0,0 0 4 0,44 7-3 16,6 2 3-16,-50-9-40 15,0 0 40-15,47 8-39 0,0-1 39 0,-47-7 34 0,0 0-34 16,46 5 35-16,-3-1-35 0,-43-4 39 16,0 0-39-16,37 3 39 0,-2-6-39 0,-35 3 40 0,0 0-40 0,29-4 41 15,-3-1-41-15,-26 5 19 0,0 0-19 0,21-3 20 16,-8-4-20-16,-13 7-42 0,0 0 42 0,12-5-41 15,-4 1 41-15,-8 4-115 0,0 0 115 0,2-8-115 16,-7-2 115-16,1-8-416 0</inkml:trace>
  <inkml:trace contextRef="#ctx0" brushRef="#br0" timeOffset="90008.186">4798 8334 1031 0,'0'0'0'0,"19"-1"0"0,9-3 0 0,-28 4 119 16,0 0-119-16,40-5 119 15,7 2-119-15,-47 3 77 0,0 0-77 0,56-9 77 0,3 2-77 0,-59 7-5 16,0 0 5-16,59-8-5 0,-3-3 5 0,-56 11-229 16,0 0 229-16,47-12-229 0,-5 0 229 0,-42 12-232 15,0 0 232-15,33-24-231 0,-4-6 231 0,32-22-252 16</inkml:trace>
  <inkml:trace contextRef="#ctx0" brushRef="#br0" timeOffset="90455.819">5848 7901 1166 0,'0'0'0'0,"-3"-3"0"16,-6-3 0-16,9 6 99 0,0 0-99 16,0 0 100-16,-3-3-100 0,3 3 57 0,0 0-57 0,0 0 57 15,0 0-57-15,0 0-17 0,0 3 17 0,0-3-16 16,0 0 16-16,0 0-61 0,-6 4 61 0,3-1-61 16,-2 2 61-16,5-5-46 0,0 0 46 0,-16 19-46 15,-14 5 46-15,30-24-32 0,0 0 32 0,-29 34-32 16,-3 11 32-16,32-45-8 0,0 0 8 0,-29 55-8 0,-1 8 8 15,30-63-12-15,0 0 12 0,-16 60-12 0,11-2 12 0,5-58-33 16,0 0 33-16,12 47-33 0,15-10 33 16,-1-9-62-16,3-11 62 0,1-9-62 15,3-14 62-15,-33 6-8 0,0 0 8 0,44-16-7 0,10-11 7 0,-54 27 22 16,0 0-22-16,52-33 23 0,4-11-23 0,-56 44 60 16,0 0-60-16,54-50 61 0,1-12-61 15,-22 25 73-15,-12 11-73 0,-7 5 73 16,-10 6-73-16,1 0 45 0,-2-1-45 0,-3 1 45 0,-8 1-45 0,8 14 1 15,0 0-1-15,-21-22 1 0,-14 1-1 0,35 21-58 16,0 0 58-16,-45-20-58 0,-16 1 58 0,61 19-160 16,0 0 160-16,-63-9-160 0,-5 8 160 15,-59-10-569-15</inkml:trace>
  <inkml:trace contextRef="#ctx0" brushRef="#br0" timeOffset="90859.568">6852 7920 135 0,'0'0'0'0,"0"-7"0"0,3 2 0 0,-3-7-42 0</inkml:trace>
  <inkml:trace contextRef="#ctx0" brushRef="#br0" timeOffset="92058.079">7083 7862 270 0,'0'0'0'0,"11"-2"0"0,5 0 0 0,-16 2 82 0,0 0-82 16,20 2 82-16,7 3-82 0,-3 0 54 0,-1 5-54 0,1-1 55 15,2 6-55-15,-26-15 23 0,0 0-23 0,33 23 24 16,2 9-24-16,-35-32 5 0,0 0-5 0,38 43 6 16,-3 14-6-16,-2-3 1 0,-7 5-1 0,-6-17 1 15,-6-9-1-15,-14-33 0 0,0 0 0 0,8 55 1 0,-2 12-1 16,-6-67-1-16,0 0 1 0,-6 82 0 15,-8 21 0-15,14-103 1 0,0 0-1 0,-24 89 2 16,-11-2-2-16,35-87 34 0,0 0-34 0,-29 63 35 16,1-20-35-16,8-12 80 0,5-17-80 0,1 0 80 0,5-6-80 0,-3 1 60 15,-4-2-60-15,11-2 60 0,9-9-60 16,-4 4 48-16,0 0-48 0,-13 7 49 0,-8-2-49 0,4-6 50 16,-4-6-50-16,9 3 51 0,0 1-51 15,1-7 59-15,4-8-59 0,-1-2 59 0,-1-8-59 16,9 28 55-16,0 0-55 0,0-42 56 0,0-13-56 0,5 2 4 15,2-2-4-15,5 0 4 0,6 4-4 0,-18 51-2 16,0 0 2-16,29-60-1 0,6-5 1 0,-35 65-20 16,0 0 20-16,54-81-20 0,11-8 20 15,-10 19-17-15,-8 13 17 0,-8 18-17 0,-10 13 17 0,-8 9-11 0,-9 5 11 16,1 5-10-16,-5 5 10 0,1 1-10 16,0 1 10-16,-6 1-10 0,-1 1 10 0,1 2-4 0,3-1 4 0,1 4-3 15,-4 3 3-15,-3-10-6 16,0 0 6-16,9 24-6 0,0 10 6 0,-9-34-7 15,0 0 7-15,8 40-7 0,4 6 7 0,-3-5-3 0,0-3 3 0,-6-11-3 16,-1-11 3-16,-2-16-12 0,0 0 12 0,9 20-12 16,3-3 12-16,-12-17-8 15,0 0 8-15,21 11-8 0,2-8 8 0,-23-3-33 0,0 0 33 0,31-7-33 16,6-12 33-16,-37 19-46 0,0 0 46 0,40-27-45 16,3-11 45-16,-43 38-17 0,0 0 17 0,33-41-17 15,-1-3 17-15,-5-1 16 0,-4 2-16 0,-7 6 17 16,-6 4-17-16,-10 33 33 0,0 0-33 0,7-46 33 15,-5-9-33-15,-2 55-35 0,0 0 35 0,0-60-35 16,-2-3 35-16,2 8-7 0,0 3 7 0,-3 13-7 0,-1 12 7 16,3-1-13-16,-3 4 13 0,-1 4-13 15,5 4 13-15,0 4 0 0,0 2 0 0,-4 1 0 0,4 3 0 16,-3 0 3-16,1-2-3 0,2 4 3 16,0 4-3-16,0 0 0 0,0 0 0 0,0 0 0 15,0 4 0-15,5 6-17 0,-1 4 17 0,1 18-17 0,4 11 17 16,-9-43-17-16,0 0 17 0,3 60-17 0,6 14 17 0,-4-6-5 15,2 3 5-15,2-6-5 0,-6-2 5 0,-3-63-1 16,0 0 1-16,9 79-1 0,2 12 1 0,-11-91-3 16,0 0 3-16,15 66-3 0,6-9 3 15,-21-57-10-15,0 0 10 0,18 34-10 0,-1-18 10 0,-17-16-9 0,0 0 9 16,21 8-8-16,1-13 8 0,-22 5 1 0,0 0-1 16,25-10 1-16,-1-7-1 0,-24 17 57 15,0 0-57-15,18-19 57 0,-1-9-57 0,-17 28 91 16,0 0-91-16,12-27 91 0,-3-6-91 0,-9 33 98 0,0 0-98 0,5-30 98 15,-1-8-98-15,-4 38 36 0,0 0-36 0,0-29 36 16,-4 1-36-16,4 28 9 0,0 0-9 0,-2-20 10 16,-1 6-10-16,3 14 6 15,0 0-6-15,-5-8 6 0,3 2-6 0,2 6-2 16,0 0 2-16,-5 12-2 0,-4 12 2 0,9-24-8 0,0 0 8 0,-3 36-7 16,1 11 7-16,2-47-34 0,0 0 34 0,5 41-34 15,7 5 34-15,-12-46-35 0,0 0 35 0,18 36-35 16,11-5 35-16,-3-11-38 0,4-6 38 0,0-5-37 15,-1-13 37-15,-29 4-34 0,0 0 34 0,42-12-34 0,9-8 34 16,-51 20-34-16,0 0 34 0,55-29-33 0,8-9 33 16,-7 4-1-16,-9-1 1 15,-5 10 0-15,-13-1 0 0,1 5 0 0,-9 3 0 16,-4 0 1-16,-3 6-1 0,-2 0 33 16,-3 0-33-16,0 6 33 0,-6-1-33 0,1 2 36 0,-2 1-36 0,-2 4 36 0,-2-3-36 0,2 3 23 15,0 0-23-15,0 0 24 0,0 0-24 0,-4 0 41 16,1 0-41-16,-2 0 42 0,5 1-42 0,-7 1 33 15,1 2-33-15,-11 8 33 0,-11 3-33 0,28-15 13 16,0 0-13-16,-26 12 14 0,0 3-14 0,26-15 22 0,0 0-22 16,-25 12 22-16,5 0-22 0,20-12 7 15,0 0-7-15,-14 12 8 0,0-5-8 16,14-7 9-16,0 0-9 0,-9 5 10 0,2-1-10 0,7-4 8 0,0 0-8 16,5 12 8-16,11 0-8 0,-16-12 1 0,0 0-1 15,21 19 1-15,1-1-1 0,-22-18 0 0,0 0 0 16,25 21 1-16,1 0-1 0,-26-21-98 15,0 0 98-15,21 15-97 0,-4 0 97 0,-17-15-168 0,0 0 168 0,9 7-167 16,-6-2 167-16,10 11-673 0</inkml:trace>
  <inkml:trace contextRef="#ctx0" brushRef="#br0" timeOffset="103811.993">10522 7622 191 0,'0'0'0'0,"0"0"0"0,0 0 0 0,0 0-84 16</inkml:trace>
  <inkml:trace contextRef="#ctx0" brushRef="#br0" timeOffset="104247.273">10550 7629 113 0,'0'0'0'16,"0"0"0"-16,0 0 0 0,0 0 43 0,0 0-43 0,0 0 43 15,0 0-43-15,0 0 33 0,0 0-33 0,0 0 33 16,0 0-33-16,0 0 16 0,0 0-16 0,0 0 17 16,0 0-17-16,0 0 2 0,0 0-2 0,0 0 3 15,0 0-3-15,0 0 0 0,0 0 0 16,0 0 1-16,0 0-1 0,0 0-1 0,0 0 1 0,0 0 0 16,0 0 0-16,0 0-4 0,0 0 4 0,0 0-4 15,0 0 4-15,0 0 0 0,0 0 0 0,0 0 0 16,0 0 0-16,0 0 5 0,0 0-5 0,0 0 6 15,0 0-6-15,0 0 9 0,0 0-9 0,0 0 9 16,0 0-9-16,0 0 9 0,0 0-9 0,0 0 10 0,0 0-10 16,0 0 33-16,0 0-33 0,5 17 33 15,4 14-33-15,-9-31 39 0,0 0-39 0,12 42 40 0,6 6-40 16,-18-48 44-16,0 0-44 0,12 53 45 16,2 7-45-16,-14-60 29 0,0 0-29 0,16 64 29 0,-4 3-29 15,-12-67 51-15,0 0-51 0,14 82 52 0,-2 12-52 16,-3-24 28-16,-1-6-28 0,-2-28 28 0,-3-21-28 0,1 6 51 15,1-3-51-15,-5-2 52 0,3-8-52 16,-3 4 41-16,4 4-41 0,-3-4 42 0,3-4-42 0,-4-8 35 16,0 0-35-16,5 16 36 0,2 3-36 0,-7-19 24 15,0 0-24-15,9 13 25 0,0 1-25 0,-9-14-38 0,0 0 38 16,5 12-38-16,2-5 38 0,-7-7-136 16,0 0 136-16,5 8-135 0,-2-4 135 0,3 8-471 15</inkml:trace>
  <inkml:trace contextRef="#ctx0" brushRef="#br0" timeOffset="104897.051">11339 8065 292 0,'0'0'0'0,"0"0"0"0,-1-6 0 0,1 6 39 15,-6-4-39-15,6 4 40 0,-3-2-40 0,1-1 18 16,2-2-18-16,-3 1 19 0,3 4-19 0,0 0 1 16,-7-6-1-16,5 4 1 0,-1 0-1 0,-1 0 0 15,2 2 0-15,-1-3 0 0,3 3 0 0,-5 0-7 16,5 0 7-16,-4-3-6 0,-1 1 6 0,-2 0-2 0,2 0 2 15,-1 1-1-15,3 1 1 0,-1 0 8 0,-1 0-8 16,2 0 9-16,-2 0-9 0,1 0 52 0,-1 0-52 0,1 0 52 16,1 0-52-16,3 0 51 0,-4 0-51 15,4 0 52-15,0 0-52 0,0 0 49 0,-1-2-49 0,1 2 49 16,-4 0-49-16,4 0 43 0,-7-3-43 0,7 3 44 16,-2 0-44-16,2 0 36 0,0 0-36 0,0 0 36 15,0 0-36-15,0 0 34 0,6 0-34 0,1 0 34 16,-2-4-34-16,7 2 22 0,2-1-22 0,3 0 22 15,8-1-22-15,-25 4 10 0,0 0-10 0,33-3 11 16,9 1-11-16,-42 2 28 0,0 0-28 0,47 0 28 16,5 0-28-16,-5 0 18 0,0 5-18 0,-2-1 19 15,-6-4-19-15,-1 3 10 0,-8-3-10 0,-1 2 10 0,-3-2-10 16,-26 0 5-16,0 0-5 0,30 0 5 16,3 0-5-16,-33 0-27 0,0 0 27 0,31-2-27 15,3 2 27-15,-34 0-139 0,0 0 139 0,26-3-139 0,-2 3 139 0,23-6-505 16</inkml:trace>
  <inkml:trace contextRef="#ctx0" brushRef="#br0" timeOffset="105567.501">11285 8357 158 0,'0'0'0'0,"4"-7"0"16,6-2 0-16,6-3-59 0</inkml:trace>
  <inkml:trace contextRef="#ctx0" brushRef="#br0" timeOffset="105893.701">11327 8329 236 0,'0'0'0'0,"0"0"0"0,0 0 0 0,0 0 45 0,0 0-45 0,0 0 45 0,0-5-45 0,0 5 39 16,0 0-39-16,0 0 40 0,0 0-40 0,0 0 12 15,0 0-12-15,0 0 13 0,0 0-13 0,0 0 6 16,0 0-6-16,0 0 6 0,0 0-6 0,0 0 3 16,0 0-3-16,0 0 4 0,0 0-4 0,0 0-1 15,0 0 1-15,0 0 0 0,2-3 0 0,-2 3 1 16,0 0-1-16,0 0 1 0,3-4-1 0,-3 4 1 15,0 0-1-15,4-5 1 0,-4 2-1 0,0 3 1 0,0 0-1 0,2-4 1 16,-2 4-1-16,0 0 1 0,0 0-1 0,0 0 1 16,1-3-1-16,-1 3-2 0,0 0 2 15,0 0-1-15,0 0 1 0,0 0-12 0,0 0 12 0,0 0-12 16,0 0 12-16,0 0-16 0,0 0 16 0,0 0-15 16,0 0 15-16,0 0-10 15,0 0 10-15,0 0-9 0,0 0 9 0,0 0-40 0,0 0 40 0,0 0-39 16,0 0 39-16,0 0-156 0</inkml:trace>
  <inkml:trace contextRef="#ctx0" brushRef="#br0" timeOffset="109400.2">11188 7807 729 0,'0'0'0'0,"-5"-2"0"16,-4 2 0-16,9 0 109 0,0 0-109 0,-7-7 109 15,2 0-109-15,5 7 88 0,0 0-88 0,-9-8 88 16,-3-1-88-16,12 9-30 0,0 0 30 0,-12-12-30 16,-6 2 30-16,18 10-58 0,0 0 58 0,-17-10-58 15,-4 3 58-15,21 7-52 0,0 0 52 0,-21-9-51 16,0 6 51-16,21 3-48 0,0 0 48 0,-26 0-47 15,-4 5 47-15,30-5-30 0,0 0 30 0,-38 19-30 16,-4 3 30-16,4 4-25 0,1 5 25 16,1-4-24-16,-1 0 24 0,37-27-4 0,0 0 4 0,-52 40-4 0,-7 4 4 0,59-44 9 15,0 0-9-15,-81 65 9 0,-11 14-9 0,92-79 57 16,0 0-57-16,-80 69 58 0,2-1-58 16,78-68 29-16,0 0-29 0,-54 52 29 0,19-13-29 15,35-39 18-15,0 0-18 0,-9 43 19 0,23-4-19 0,7-13 6 16,5-12-6-16,11-6 6 0,10-11-6 0,-47 3-34 15,0 0 34-15,94-22-34 0,33-14 34 0,-127 36-65 16,0 0 65-16,132-45-64 0,16-17 64 16,-148 62-75-16,0 0 75 0,131-60-74 0,-9-10 74 15,-122 70-5-15,0 0 5 0,99-60-4 0,-15 5 4 0,-84 55 33 0,0 0-33 16,59-42 33-16,-22 9-33 0,-37 33 70 16,0 0-70-16,24-24 70 0,-15 9-70 15,-6 3 88-15,-11 8-88 0,-10-4 89 0,-11 1-89 0,-1 3 71 0,-8 4-71 0,-4 4 72 16,-5-1-72-16,47-3 27 0,0 0-27 15,-63 12 27-15,-7 4-27 0,-1 8 31 0,-9 3-31 0,34-15 31 16,27-3-31-16,-9-3 12 16,8 3-12-16,-7 0 12 0,1 6-12 0,26-15 5 0,0 0-5 0,-26 15 5 15,2 1-5-15,24-16 8 0,0 0-8 0,-21 24 8 16,7 3-8-16,14-27 0 0,0 0 0 0,-7 31 1 16,10 2-1-16,-3-33-28 0,0 0 28 0,13 27-28 15,13-3 28-15,-26-24-32 0,0 0 32 0,38 15-32 16,13-8 32-16,-51-7-38 0,0 0 38 0,62-3-38 15,17-9 38-15,-79 12-73 0,0 0 73 0,92-26-73 0,11-13 73 16,-27 6-47 0,-9 2 47-16,-27 11-47 0,-19 8 47 15,-21 12-4-15,0 0 4 0,19-12-3 0,-10 2 3 0,-9 10 41 0,0 0-41 0,5-11 41 0,-5 4-41 0,-5-5 78 16,-8 2-78-16,1 0 78 0,-2 3-78 0,-3-3 51 16,-4 1-51-16,0 4 51 0,-3-4-51 15,24 9 19-15,0 0-19 0,-35-1 20 0,-12 4-20 0,47-3 7 16,0 0-7-16,-51 9 8 0,-5 6-8 0,56-15 3 15,0 0-3-15,-54 26 4 0,-7 6-4 0,61-32 0 16,0 0 0-16,-62 55 0 16,-10 14 0-16,72-69-3 15,0 0 3-15,-50 65-3 0,11-2 3 0,39-63-33 0,0 0 33 0,-17 48-33 0,17-12 33 0,9-7-52 16,6-6 52-16,-1-6-51 0,4-5 51 0,6-2-53 0,2-3 53 16,4-4-52-16,0-10 52 0,-30 7-39 0,0 0 39 15,47-8-39-15,12-8 39 0,-9-1-36 16,4-2 36-16,-7-1-36 0,-3-4 36 0,-44 24 1 15,0 0-1-15,43-28 1 0,3-2-1 0,-46 30 37 0,0 0-37 0,38-31 38 16,-3-2-38-16,-35 33 47 0,0 0-47 0,28-31 47 16,-6 1-47-16,-22 30 59 0,0 0-59 15,18-28 59-15,-8 4-59 0,-10 24 79 0,0 0-79 16,2-29 80-16,-7 2-80 0,-4 4 50 0,-7 5-50 0,4 2 51 16,2 4-51-16,-6 2-3 0,-1 0 3 0,3 3-3 15,2 5 3-15,12 2-162 0,0 0 162 0,-21 0-161 16,-9 9 161-16,-20-3-619 0</inkml:trace>
  <inkml:trace contextRef="#ctx0" brushRef="#br0" timeOffset="110326.194">13332 7539 819 0,'0'0'0'0,"2"-5"0"0,3-3 0 16,-5 8 73-16,0 0-73 0,2-7 74 0,-2 2-74 0,0 5 34 15,0 0-34-15,0-4 35 0,0-4-35 0,0 8-4 16,0 0 4-16,7-7-4 0,2-5 4 0,-9 12-46 16,0 0 46-16,14-15-45 0,7-4 45 0,-21 19-17 15,0 0 17-15,24-16-16 0,0-1 16 0,-24 17 1 16,0 0-1-16,27-12 2 0,-5 0-2 0,-22 12 17 0,0 0-17 16,28-8 17-16,-2 4-17 0,-26 4 17 15,0 0-17-15,30-3 17 0,-1 3-17 16,-29 0 5-16,0 0-5 0,34 3 5 0,0 2-5 0,-34-5 3 0,0 0-3 0,26 9 4 15,-1 5-4-15,-25-14 2 0,0 0-2 0,19 12 2 16,-3 5-2-16,-16-17 0 16,0 0 0-16,3 24 0 0,-10 7 0 15,7-31 1-15,0 0-1 0,-17 39 1 0,-9 7-1 0,26-46 0 0,0 0 0 0,-39 55 1 16,-6 2-1-16,5-6 0 0,-2-1 0 0,9-14 1 16,7-9-1-16,26-27 7 0,0 0-7 0,-38 31 8 15,-8 0-8-15,46-31 14 16,0 0-14-16,-35 25 15 0,4-2-15 0,31-23 15 0,0 0-15 0,-24 13 15 15,6-2-15-15,18-11 26 0,0 0-26 0,-17 8 26 16,6-1-26-16,11-7 30 0,0 0-30 0,-8 3 30 16,3 3-30-16,5-6 37 0,0 0-37 0,-6 3 37 15,5-3-37 1,1 0 38-16,0 0-38 0,-2 2 39 0,-2-2-39 16,4 0 9-16,0 0-9 0,0 0 10 0,0 0-10 0,0 0 7 0,0 0-7 0,13-2 7 0,4-1-7 15,-17 3 1-15,0 0-1 0,26-4 1 0,7 4-1 0,-3 4-11 16,-4-1 11-16,-2-1-11 0,-6 1 11 0,-3 4-70 15,3 2 70 1,-6-3-69-16,-2 0 69 0,-10-6-189 0,0 0 189 0,18 8-189 16,3 2 189-16,-21-10-148 0,0 0 148 0,29 4-148 0,10-2 148 0,29 4-305 15</inkml:trace>
  <inkml:trace contextRef="#ctx0" brushRef="#br0" timeOffset="110691.458">14019 7368 897 0,'0'0'0'0,"0"0"0"16,0 0 0-16,0 0 71 0,0 0-71 0,0 0 71 15,3 0-71-15,-3 0 13 0,0 0-13 0,2 0 14 16,5 0-14-16,-7 0 0 0,0 0 0 0,9 0 0 16,-1 2 0-16,-8-2-27 0,0 0 27 0,14 2-27 0,2-1 27 15,-16-1-18-15,0 0 18 0,23 7-18 16,5 2 18-16,-28-9-5 0,0 0 5 0,31 19-5 0,7 6 5 16,-5 4-4-16,0 4 4 0,-3-1-3 15,-4 3 3-15,-26-35 0 0,0 0 0 0,26 39 1 0,0 9-1 16,-26-48 3-16,0 0-3 0,25 46 4 15,-1 1-4-15,-1-8-17 0,-2-3 17 16,-6-9-17-16,-2-11 17 0,-13-16-107 0,0 0 107 16,19 17-107-16,5-2 107 0,18 16-453 0</inkml:trace>
  <inkml:trace contextRef="#ctx0" brushRef="#br0" timeOffset="110975.895">14397 7140 919 0,'0'0'0'16,"5"19"0"-16,5 10 0 0,-8-13 79 0,-2-8-79 0,0 3 79 16,-2-6-79-16,2-5 63 0,0 0-63 15,-12 25 63-15,-9 11-63 0,21-36 35 0,0 0-35 0,-24 52 36 16,-7 15-36-16,31-67 0 0,0 0 0 0,-42 87 0 15,-12 19 0-15,10-18 0 0,1-8 0 16,22-32 0-16,9-29 0 0,-2 10-20 0,1-8 20 0,5-6-19 16,1-5 19-16,-2 4-85 0,0 1 85 0,4-8-84 15,5-7 84-15,-2 4-177 0,1-1 177 0,4-3-176 16,8-3 176-16,4-1-431 0</inkml:trace>
  <inkml:trace contextRef="#ctx0" brushRef="#br0" timeOffset="111418.609">14468 6837 886 0,'0'0'0'0,"21"0"0"0,11-3 0 0,-32 3 80 0,0 0-80 0,41 3 81 15,13 1-81-15,-54-4 34 0,0 0-34 16,53 12 34-16,2 8-34 0,-55-20-15 0,0 0 15 16,47 19-14-16,-5 1 14 0,-42-20-20 15,0 0 20-15,33 19-20 0,-12 2 20 0,0-6 0 0,-9-3 0 16,-3-3 0-16,-7-6 0 0,1 4 35 0,-3-2-35 0,0 2 35 16,0-5-35-16,-3 5 54 0,1-4-54 0,-8 16 54 15,-6 7-54-15,2-4 49 0,0-2-49 16,5-4 50-16,2-9-50 0,2 1 32 15,2-4-32-15,-8 8 33 0,-8 3-33 0,19-15 25 0,0 0-25 0,-10 12 26 16,-3 0-26-16,13-12 9 0,0 0-9 0,-8 12 9 16,-1 4-9-16,9-16 5 0,0 0-5 0,0 13 5 15,3 6-5-15,-3-19 13 0,0 0-13 0,14 19 14 16,9-2-14-16,-23-17 8 0,0 0-8 0,30 15 8 0,8-3-8 16,-38-12 1-16,0 0-1 0,40 11 1 0,4-10-1 0,-44-1-17 15,0 0 17-15,41 4-17 0,-2-4 17 16,-39 0-91-16,0 0 91 0,26 3-91 0,-2-3 91 15,-24 0-139-15,0 0 139 0,14 0-139 0,-2 4 139 16,13-3-669-16</inkml:trace>
  <inkml:trace contextRef="#ctx0" brushRef="#br0" timeOffset="111873.149">12963 8199 863 0,'0'0'0'0,"19"-9"0"16,7-3 0-16,-26 12 45 0,0 0-45 0,0 0 45 15,-21 6-45-15,21-6 0 0,0 0 0 0,-13 3 1 16,-3 0-1-16,16-3-11 0,0 0 11 0,-5 6-10 16,5-3 10-16,0-3 7 0,0 0-7 0,5 0 7 15,11 0-7-15,-16 0 86 0,0 0-86 0,20 0 87 0,12-7-87 16,-32 7 76-16,0 0-76 0,38-5 76 16,13-5-76-16,-51 10 43 0,0 0-43 0,64-9 43 0,16 1-43 15,-80 8 15-15,0 0-15 0,106-12 16 16,29 0-16-16,-135 12 7 0,0 0-7 0,141-14 7 0,9 4-7 15,-150 10 0-15,0 0 0 0,155-7 1 0,0-2-1 16,-26 2-2-16,-18 2 2 0,-13 2-2 16,-18-6 2-16,-2 6-7 0,-8 3 7 0,-11-4-7 0,-7 4 7 0,-8 0-51 15,-6 4 51-15,-10-4-50 0,-10 0 50 0,-3 0-55 16,1-4 55-16,-4 4-54 0,-3 0 54 0,-9 0-139 16,0 0 139-16,7 4-139 0,-2-2 139 15,7 4-579-15</inkml:trace>
  <inkml:trace contextRef="#ctx0" brushRef="#br0" timeOffset="112593.197">14139 8651 942 0,'0'0'0'0,"0"-7"0"15,0 1 0-15,0 6 58 0,0 0-58 0,0-2 59 16,2-2-59-16,-2 4-63 0,0 0 63 0,0 0-63 16,0 0 63-16,0 0-72 0,0 0 72 0,0 0-72 15,-4-6 72-15,4 6-41 0,0 0 41 0,-8-6-40 0,-5-2 40 16,13 8 29-16,0 0-29 0,-17-12 29 15,-4 2-29-15,21 10 79 0,0 0-79 0,-26-12 79 0,-7-4-79 16,1 4 67-16,-1 0-67 0,12 5 68 0,9 6-68 16,12 1 40-16,0 0-40 0,-33 1 40 0,-7 3-40 15,40-4 43-15,0 0-43 0,-47 14 44 0,-2 9-44 16,49-23 9-16,0 0-9 0,-47 36 9 0,0 9-9 16,9 5 0-16,3 1 0 0,9-6 1 0,10-3-1 0,16-42-11 15,0 0 11-15,-14 67-11 0,7 16 11 0,7-83-20 16,0 0 20-16,4 54-20 0,4-9 20 0,-8-45-17 0,0 0 17 15,23 39-16-15,10-8 16 16,-33-31-17-16,0 0 17 0,59 24-16 0,16-8 16 0,-75-16-16 16,0 0 16-16,74 0-15 0,2-16 15 0,-76 16-2 0,0 0 2 0,61-24-1 15,-7-12 1-15,-54 36 3 0,0 0-3 0,37-27 4 16,-11-6-4-16,-26 33 44 16,0 0-44-16,19-34 45 0,-3-2-45 0,-16 36 43 15,0 0-43-15,12-39 44 0,-9-1-44 0,-3 40 63 0,0 0-63 0,6-36 64 16,-6 5-64-16,0 31 35 0,0 0-35 0,-4-34 35 15,1 3-35-15,3 31 41 0,0 0-41 0,-6-25 41 16,1 2-41-16,5 23 34 16,0 0-34-16,-3-19 35 0,-3 6-35 0,6 13 13 0,0 0-13 15,-3-16 14-15,0 4-14 0,3 12 22 0,0 0-22 0,-2-12 22 16,0 0-22-16,2 12 0 0,0 0 0 0,0-8 0 16,0 1 0-16,0 7-17 15,0 0 17-15,0-4-17 0,0-1 17 0,0 5-52 0,0 0 52 0,7 11-51 16,-2 11 51-16,-5-22-40 0,0 0 40 0,9 36-40 0,3 15 40 15,-12-51-47-15,0 0 47 0,12 65-47 0,-5 14 47 16,-7-79-59-16,0 0 59 0,14 100-59 0,-2 11 59 16,-12-111-89-16,0 0 89 0,18 89-89 0,3-14 89 15,-21-75-153-15,0 0 153 0,35 59-153 0,10-20 153 0,37 55-481 16</inkml:trace>
  <inkml:trace contextRef="#ctx0" brushRef="#br0" timeOffset="113186.52">14353 8391 572 0,'0'0'0'0,"0"0"0"15,0-5 0-15,0 3 12 0,0-3-12 0,0 0 12 16,4 0-12-16,-4 5-3 0,0 0 3 0,8-9-3 16,6-3 3-16,-14 12-13 0,0 0 13 0,18-12-12 15,6 0 12-15,-24 12 0 0,0 0 0 0,26-12 0 0,4 2 0 16,-30 10 46-16,0 0-46 0,26-9 47 0,-2 2-47 15,-24 7 56-15,0 0-56 0,18-3 57 0,-4 1-57 0,-14 2 68 16,0 0-68-16,10-3 68 0,-1 3-68 16,-9 0 65-16,0 0-65 0,5 0 65 0,-1 0-65 0,-4 0 42 15,0 0-42-15,0 7 43 0,0 3-43 16,0-10 21-16,0 0-21 0,-9 22 21 0,-7 9-21 0,4-2 0 16,-2 2 0-16,5-12 0 15,4-11 0-15,5-8 0 0,0 0 0 16,-12 24 0-16,-7 7 0 0,19-31 1 0,0 0-1 0,-14 24 2 0,2-5-2 0,12-19 34 15,0 0-34-15,-11 16 34 0,4-4-34 0,7-12 18 16,0 0-18-16,-5 8 18 0,2-1-18 0,3-7 42 16,0 0-42-16,0 5 43 0,0-2-43 0,0-3 14 15,0 0-14-15,3 2 15 0,2 0-15 0,-5-2 37 0,0 0-37 0,13 0 37 16,4-2-37-16,-17 2 20 0,0 0-20 0,14-2 20 16,2 2-20-16,-16 0 10 15,0 0-10-15,15-3 11 0,3 3-11 0,-18 0 5 0,0 0-5 0,17-3 6 16,-5 3-6-16,-12 0-10 0,0 0 10 0,14 0-10 15,-5 0 10-15,-9 0-98 0,0 0 98 0,12 3-97 16,2 0 97-16,14 1-903 16</inkml:trace>
  <inkml:trace contextRef="#ctx0" brushRef="#br0" timeOffset="113672.916">15733 7983 662 0,'0'0'0'0,"0"0"0"0,-7-7 0 0,7 7 118 0,-2-1-118 0,2 1 119 15,0-4-119-15,0 4 87 0,6-5-87 0,-6 5 87 16,5-3-87-16,-2 3 58 0,1-4-58 0,3 4 59 15,1-3-59-15,3 1 18 0,5 0-18 0,1 2 19 16,4 0-19-16,-21 0 20 0,0 0-20 0,33 0 20 16,11 0-20-16,-44 0 24 0,0 0-24 0,47 0 25 15,7 0-25-15,-7 0 7 0,-6 0-7 0,-4 0 7 32,-4-1-7-32,-9 1 5 0,-6 0-5 0,-4 0 5 0,2 0-5 0,-8 0-2 0,-1 0 2 0,-2 0-1 15,-1 0 1-15,-4 0-60 0,5 0 60 0,-5 0-59 0,0 0 59 16,0 0-114-16,0 0 114 0,0 0-114 15,-5-4 114-15,-2 4-153 0,-5 0 153 0,-6 0-153 16,-6 4 153-16,-16-3-415 0</inkml:trace>
  <inkml:trace contextRef="#ctx0" brushRef="#br0" timeOffset="113992.104">15630 8266 830 0,'0'0'0'0,"5"-7"0"0,8-2 0 0,-13 9 80 16,0 0-80-16,3-6 81 0,2 0-81 0,-5 6 12 15,0 0-12-15,6 0 13 0,-3 6-13 0,-3-6 8 0,0 0-8 0,12 10 8 16,0-2-8-16,-12-8-4 0,0 0 4 0,18 11-3 15,3 1 3-15,-21-12 2 0,0 0-2 0,26 10 3 16,4 0-3-16,-6-3 36 0,4 2-36 0,-2-6 37 16,-2-1-37-16,-24-2 30 0,0 0-30 0,30 3 30 15,3 1-30-15,-33-4-15 0,0 0 15 0,31 0-15 16,2-4 15-16,-33 4-161 0,0 0 161 16,34-3-160-16,-5-2 160 0,30-4-509 0</inkml:trace>
  <inkml:trace contextRef="#ctx0" brushRef="#br0" timeOffset="114579.935">16959 7719 695 0,'0'0'0'0,"-5"0"0"16,-2 4 0-16,7-4 77 0,0 0-77 0,-3 0 78 15,3 0-78-15,0 0 80 0,0 0-80 0,0 0 80 16,3-4-80-16,-3 4 75 0,0 0-75 0,4-5 76 16,-4 2-76-16,0 3 65 0,0 0-65 0,0-4 66 15,0-4-66-15,0 8 70 0,0 0-70 0,0-9 70 16,-4 2-70-16,4 7 55 0,0 0-55 0,-1-12 55 16,-1 2-55-16,2 10 51 0,0 0-51 0,-2-8 52 15,2-1-52-15,0 9 13 0,0 0-13 0,-3-3 14 16,3-4-14-16,0 7 1 0,0 0-1 0,0-2 1 15,0-1-1-15,0 3-5 0,0 0 5 0,0 0-4 0,0 0 4 16,0 0-26-16,0 0 26 0,0 0-26 0,0 0 26 16,0 0-33-16,0 0 33 0,0 0-32 0,0 0 32 15,0 0-6-15,0 0 6 0,0 0-6 0,0 3 6 16,0-3-11-16,0 0 11 0,0 14-11 0,3 8 11 0,-3-22 0 16,0 0 0-16,0 36 0 15,-3 15 0-15,3-51 4 0,0 0-4 0,-2 59 5 16,0 7-5-16,2-66 1 0,0 0-1 0,0 72 1 0,0 9-1 15,0-81-1-15,0 0 1 0,0 94-1 0,2 14 1 0,-2-108-74 16,0 0 74-16,5 79-74 0,-1-9 74 0,-4-70-174 16,0 0 174-16,1 43-173 0,-1-23 173 15,4 47-668-15</inkml:trace>
  <inkml:trace contextRef="#ctx0" brushRef="#br0" timeOffset="120115.212">18189 7779 124 0,'0'0'0'0,"9"2"0"0,5 3 0 0,-14-5 55 0,0 0-55 16,14 0 56-16,5 4-56 0,-19-4 86 0,0 0-86 16,25 0 87-16,9 0-87 0,-34 0 119 0,0 0-119 15,39 3 120-15,3 2-120 0,-42-5 96 0,0 0-96 0,47 0 96 16,1 4-96-16,-48-4 43 0,0 0-43 0,58 0 44 15,6-4-44-15,-64 4 57 0,0 0-57 0,68-7 57 16,4-5-57-16,-72 12 20 16,0 0-20-16,82-17 20 0,10-3-20 0,-92 20 2 0,0 0-2 0,71-19 3 15,-6-5-3-15,-65 24-11 0,0 0 11 0,38-16-10 16,-17 8 10-16,-21 8-120 0,0 0 120 0,9-7-120 16,-13 0 120-16,9-7-528 0</inkml:trace>
  <inkml:trace contextRef="#ctx0" brushRef="#br0" timeOffset="120367.186">18247 8113 763 0,'0'0'0'0,"19"-3"0"0,12-2 0 0,-1 0 95 15,3 1-95-15,-2-3 96 0,1 1-96 0,-1 0 48 16,2 1-48-16,2 2 48 0,2-4-48 0,-37 7 13 16,0 0-13-16,49-9 14 0,10-1-14 0,-5 2-22 15,-4-1 22-15,-6-1-22 0,-4 1 22 0,-4 1-86 16,-4-1 86-16,-4-3-86 0,-4 0 86 0,-24 12-144 0,0 0 144 16,30-19-144-16,5-5 144 0,31-19-334 15</inkml:trace>
  <inkml:trace contextRef="#ctx0" brushRef="#br0" timeOffset="120669.365">18872 7377 583 0,'0'0'0'0,"18"3"0"15,11 6 0-15,-1 1 82 0,4 2-82 0,-3 0 82 16,1 0-82-16,-30-12 53 0,0 0-53 0,40 15 54 16,9 6-54-16,-4-6 41 0,0 3-41 0,-3 0 41 15,-9-2-41-15,2-1 5 0,-5 1-5 0,-4-1 5 0,-4 2-5 16,-22-17 10-16,0 0-10 0,21 16 10 16,-2 2-10-16,-19-18-1 0,0 0 1 15,13 18-1-15,-5 0 1 0,-8-18-46 0,0 0 46 0,0 24-46 0,-7 9 46 0,7-33-72 16,0 0 72-16,-14 34-72 0,-6 2 72 0,-1-3-132 15,-4-4 132-15,11-9-132 0,7-8 132 0,-14 21-255 16</inkml:trace>
  <inkml:trace contextRef="#ctx0" brushRef="#br0" timeOffset="121119.959">20261 7368 337 0,'0'0'0'0,"0"-3"0"16,2-1 0-16,-2 4 8 0,0 0-8 0,1-5 9 16,1 3-9-16,-2 2 57 0,0 0-57 0,3-1 58 0,4 1-58 0,-7 0 65 15,0 0-65-15,6 0 65 0,-1 0-65 16,-5 0 99-16,0 0-99 0,5 0 99 0,2 0-99 16,-7 0 95-16,0 0-95 0,4-4 95 0,3-4-95 0,-7 8 97 15,0 0-97-15,10-9 97 0,0-1-97 0,-10 10 58 16,0 0-58-16,23-5 58 0,8 1-58 15,-31 4 37-15,0 0-37 0,46 16 37 16,11 8-37-16,-6 3 35 0,3 4-35 0,-12 5 35 0,-2 3-35 0,-40-39 13 16,0 0-13-16,48 67 13 0,8 21-13 0,-56-88 2 15,0 0-2-15,59 82 2 0,6 3-2 0,-65-85-76 16,0 0 76-16,61 66-75 0,-2-17 75 0,-14-8-186 16,-8-10 186-16,-6-15-186 0,-10-20 186 0,31 16-605 0</inkml:trace>
  <inkml:trace contextRef="#ctx0" brushRef="#br0" timeOffset="121415.664">20958 7157 931 0,'0'0'0'0,"-6"14"0"16,-4 10 0-16,10-24 102 0,0 0-102 0,-19 33 102 16,-9 13-102-16,2-2 58 0,-2 3-58 0,4 1 58 15,-1 0-58-15,25-48 12 0,0 0-12 0,-38 80 12 0,-8 23-12 16,46-103-4-16,0 0 4 0,-52 91-4 0,-4 0 4 16,56-91-36-16,0 0 36 0,-50 72-35 0,6-16 35 15,44-56-81-15,0 0 81 0,-26 36-81 0,14-21 81 0,12-15-121 16,0 0 121-16,-10 14-121 0,8-10 121 15,2-4-140-15,0 0 140 0,5-12-140 0,13-21 140 16,6-10-289-16</inkml:trace>
  <inkml:trace contextRef="#ctx0" brushRef="#br0" timeOffset="121755.13">21393 7259 539 0,'0'0'0'0,"0"0"0"16,0 0 0-16,0 0 13 0,0 0-13 0,0 0 14 16,5 0-14-16,-5 0-33 0,0 0 33 0,13 0-33 15,6 0 33-15,-19 0-52 0,0 0 52 0,29 0-52 16,10 0 52-16,-39 0-4 0,0 0 4 0,41 0-4 15,8 0 4-15,-49 0 72 0,0 0-72 0,51 0 73 16,5 0-73-16,-56 0 67 0,0 0-67 0,55-4 68 16,3 2-68-16,-58 2 108 0,0 0-108 0,57-1 109 0,-3 1-109 15,-54 0 54-15,0 0-54 0,49-2 54 0,-4-1-54 16,-45 3-64-16,0 0 64 0,39-4-63 0,-10-4 63 16,-29 8-149-16,0 0 149 0,25-4-149 0,-6-4 149 15,24-4-329-15</inkml:trace>
  <inkml:trace contextRef="#ctx0" brushRef="#br0" timeOffset="121992.752">21585 7553 964 0,'0'0'0'15,"8"-3"0"-15,6-8 0 0,-3 10 111 0,3 1-111 0,1 0 112 16,6 3-112-16,-21-3 56 0,0 0-56 16,35 2 56-16,12 0-56 0,-47-2-28 0,0 0 28 0,53 1-28 15,11 3 28-15,-10-4-223 0,-2-4 223 0,-3 3-223 16,-9-1 223-16,-40 2-183 0,0 0 183 0,42-4-182 16,-2-1 182-16,42-3-219 0</inkml:trace>
  <inkml:trace contextRef="#ctx0" brushRef="#br0" timeOffset="123684.705">22949 6806 225 0,'0'0'0'0,"0"0"0"16,0 0 0-16,0 0 22 0,0 0-22 0,0 0 23 0,0 0-23 16,0 0 25-16,0 0-25 0,0 0 26 0,0 0-26 15,0 0 57-15,0 0-57 0,0 0 57 0,3-20-57 0,-3 20 68 16,0 0-68-16,4-14 68 0,-4-3-68 0,3 1 52 15,1 4-52-15,-1 0 53 0,2 0-53 0,1 0 69 16,-1 0-69-16,-2 6 69 0,-3 2-69 0,0 3 47 16,0-3-47-16,0 4 48 0,0-3-48 0,0 3 22 15,0-7-22-15,0 7 23 0,0-2-23 0,0 2 6 16,0 0-6-16,0 0 7 0,0 0-7 16,0 0-4-16,0 0 4 0,0 0-3 0,2 0 3 0,-2 0-40 15,4 5 40-15,-3 2-39 0,3-3 39 0,-4-4-37 16,0 0 37-16,9 32-37 0,3 14 37 0,-2 6-10 15,-1 4 10-15,0 6-9 16,-8 1 9-16,-1-63-1 0,0 0 1 0,7 115 0 0,-1 38 0 0,-6-153 0 0,0 0 0 16,5 149 0-16,0 13 0 0,6-35 3 0,1-21-3 15,-4-27 3-15,1-26-3 0,-9-53 13 0,0 0-13 16,19 57 14-16,7-8-14 0,-26-49 33 16,0 0-33-16,30 36 34 0,7-12-34 0,-37-24 68 0,0 0-68 0,27 16 68 15,-4-13-68-15,-2-3 101 0,-2-3-101 0,-7-4 102 16,-6 2-102-16,4-7 129 0,2-7-129 0,-1-2 129 15,-1-6-129-15,-10 27 150 0,0 0-150 16,14-60 150-16,2-19-150 0,-16 79 33 0,0 0-33 0,17-133 34 16,2-44-34-16,-3 28 0 0,0 7 0 0,-1 12 1 15,3 10-1-15,-4 5-1 0,0 7 1 16,-2 10-1-16,-2 8 1 0,-10 90-22 0,0 0 22 0,23-107-22 16,7-7 22-16,-30 114-9 0,0 0 9 0,31-101-8 15,6 1 8-15,-37 100-46 0,0 0 46 0,33-73-46 16,2 18 46-16,-35 55-133 0,0 0 133 0,33-31-132 15,-6 26 132-15,-27 5-216 0,0 0 216 0,23 15-216 0,-4 25 216 0,23 14-636 16</inkml:trace>
  <inkml:trace contextRef="#ctx0" brushRef="#br0" timeOffset="137370.435">22573 6909 303 0,'0'0'0'0,"0"0"0"0,5-2 0 0,-5 2 74 15,0 0-74-15,0 0 75 0,2-3-75 0,-2 3 49 16,0 0-49-16,0 0 50 0,1-4-50 0,-1 4 42 16,0 0-42-16,0 0 42 0,2-5-42 0,-2 5 40 15,0 0-40-15,0-3 40 0,-2-1-40 0,2 4 33 0,0 0-33 16,-1-3 33-16,-1-4-33 0,2 7 22 0,0 0-22 16,-7-5 23-16,2-2-23 0,5 7 5 0,0 0-5 0,-9-5 6 15,0-3-6-15,9 8 4 0,0 0-4 0,-10-4 5 16,-1 1-5-16,11 3 2 0,0 0-2 0,-22 0 3 15,-3 0-3-15,25 0 1 0,0 0-1 0,-29 7 2 16,-6 5-2-16,35-12 3 16,0 0-3-16,-32 15 4 0,1 2-4 0,1 2 5 0,3 5-5 0,11-16 6 15,9-4-6-15,0-1 3 0,5-3-3 0,-10 19 3 16,-7 14-3-16,3-6 6 0,-1 6-6 0,5-3 6 16,1-2-6-16,11-28 13 0,0 0-13 0,-7 43 13 15,2 12-13-15,3-4 23 0,4 0-23 0,0-11 24 16,-1-13-24-16,5 4 32 0,2-4-32 0,1 1 32 15,3 1-32-15,-12-29 19 0,0 0-19 0,18 24 20 16,4-2-20-16,-22-22 36 0,0 0-36 0,25 16 36 0,3-6-36 16,-28-10 48-16,0 0-48 0,29 2 48 0,4-9-48 15,-5-5 52-15,-2-5-52 0,-1 1 52 16,-3 1-52-16,-22 15 54 0,0 0-54 0,21-28 55 0,-3-2-55 0,-18 30 45 16,0 0-45-16,12-36 45 0,-7-12-45 0,4 6 30 15,-2 0-30-15,-2 6 30 0,0 3-30 0,-5 2 25 16,-2 7-25-16,4 0 26 0,0 2-26 0,-2 1 3 15,0 4-3-15,2 4 4 0,3 4-4 0,-3-3 3 16,-2 0-3-16,1 4 4 0,3 1-4 0,-8 0 12 16,-1 2-12-16,5 0 13 0,4 1-13 0,-4 4 3 0,0 0-3 15,1-3 3-15,3-1-3 0,-4 4 19 0,0 0-19 16,0 0 20-16,0-5-20 0,0 5 0 16,0 0 0-16,0 0 1 0,0 0-1 0,0 0 3 0,0 0-3 15,0 0 4-15,0 0-4 0,0 5 0 0,-4-1 0 0,8 3 1 16,-4 6-1-16,2 3-1 0,-2 3 1 0,0-2 0 15,1 2 0-15,-1-19 1 0,0 0-1 0,2 35 2 16,2 12-2-16,-4-47 4 0,0 0-4 0,7 56 5 16,3 9-5-16,-10-65 13 0,0 0-13 0,9 72 14 15,1 2-14-15,-10-74 0 0,0 0 0 0,14 87 0 16,0 8 0-16,-14-95-45 0,0 0 45 0,9 54-45 16,-2-21 45-16,8 56-1196 0</inkml:trace>
  <inkml:trace contextRef="#ctx0" brushRef="#br0" timeOffset="143714.82">24029 6736 169 0,'0'0'0'0,"3"19"0"0,4 13 0 16,-7-32 49-16,0 0-49 0,7 35 49 0,-3 8-49 0,-4-43 42 16,0 0-42-16,5 32 43 0,2 2-43 15,-7-34 37-15,0 0-37 0,5 28 38 16,4-1-38-16,-9-27 34 0,0 0-34 0,2 21 34 0,-1-6-34 0,-1-15 22 15,0 0-22-15,2 16 22 0,2-8-22 0,-4-8 18 16,0 0-18-16,3 12 18 0,1-7-18 0,-4-5-49 16,0 0 49-16,3 7-49 0,1-3 49 0,-4-4-95 15,0 0 95-15,0 0-94 0,0 0 94 0,0 0-133 0</inkml:trace>
  <inkml:trace contextRef="#ctx0" brushRef="#br0" timeOffset="144087.6">23806 7188 91 0,'0'0'0'0,"12"-5"0"15,9-2 0-15,-21 7 26 0,0 0-26 0,4-5 26 16,-8 5-26-16,4 0 3 0,0 0-3 0,0 0 3 15,-5 2-3-15,5-2-1 0,0 0 1 0,0 0-1 16,0 0 1-16,0 0 3 0,3 0-3 0,4 3 4 0,4-3-4 16,-1 0 58-16,1-3-58 0,3 1 59 0,1-1-59 15,3-1 62-15,1-3-62 0,3 2 63 0,5-2-63 16,-27 7 47-16,0 0-47 0,36-8 48 0,13-1-48 0,-7 1 67 16,3 1-67-16,-1 0 67 0,1 2-67 0,-8 1 74 15,-8-2-74-15,3 1 75 0,-3-2-75 16,-29 7 49-16,0 0-49 0,38-5 49 0,4-6-49 0,-42 11 34 15,0 0-34-15,46-5 35 0,-1 5-35 0,-45 0 25 16,0 0-25-16,42-3 26 0,-4 3-26 0,-38 0-4 16,0 0 4-16,28 0-4 0,-7 0 4 15,-21 0-82-15,0 0 82 0,19 3-81 0,-5 2 81 0,21 6-536 16</inkml:trace>
  <inkml:trace contextRef="#ctx0" brushRef="#br0" timeOffset="144831.251">24229 7582 102 0,'0'0'0'0,"4"-5"0"0,1-5 0 0,-5 10 58 16,0 0-58-16,7-10 59 0,3-1-59 0,1 3 11 15,3-1-11-15,-2 2 11 0,-2-5-11 0,-1 2 35 16,-2-2-35-16,0 4 35 0,2-1-35 0,-9 9 42 16,0 0-42-16,10-10 42 0,4-4-42 0,-14 14 32 15,0 0-32-15,16-12 32 0,1 2-32 0,-17 10 24 16,0 0-24-16,19-9 25 0,2 1-25 0,-21 8 5 16,0 0-5-16,20-4 5 0,-3 1-5 0,-17 3 1 0,0 0-1 15,19 3 1-15,0 4-1 0,-19-7 0 0,0 0 0 16,18 10 0-16,1 2 0 0,-19-12 0 0,0 0 0 15,10 17 1-15,1 4-1 0,-11-21 19 0,0 0-19 16,5 24 20-16,-5 3-20 0,0-27 49 16,0 0-49-16,-9 31 50 0,-8 9-50 0,17-40 68 0,0 0-68 0,-23 36 68 15,-5 3-68-15,28-39 70 0,0 0-70 0,-26 34 70 16,-2-1-70-16,28-33 60 0,0 0-60 0,-31 29 61 16,-4-2-61-16,4-4 47 0,1-5-47 15,11-4 48-15,7-4-48 0,12-10 38 0,0 0-38 0,-16 9 38 16,2-6-38-16,14-3 15 0,0 0-15 0,-12 6 16 15,0-5-16-15,12-1 31 0,0 0-31 0,-11 2 31 16,3-2-31-16,8 0 27 0,0 0-27 0,-7 3 27 16,0-3-27-16,7 0 15 0,0 0-15 0,-6 0 15 15,3 0-15-15,3 0 29 0,0 0-29 0,0 0 29 0,7-6-29 16,0 2 0-16,3 2 0 0,-1-1 0 0,2 3 0 16,-11 0 1-16,0 0-1 0,19 0 1 0,9 0-1 15,-28 0-5-15,0 0 5 0,27 5-5 0,5 2 5 16,-4 0-4-16,-2 1 4 0,2-4-4 0,-2 1 4 0,-26-5-33 15,0 0 33-15,29 7-32 0,5-2 32 0,-34-5-68 16,0 0 68-16,31 3-67 0,5 1 67 16,-36-4-140-16,0 0 140 0,30-9-139 0,-4-6 139 15,30-7-631-15</inkml:trace>
  <inkml:trace contextRef="#ctx0" brushRef="#br0" timeOffset="145471.477">23792 6157 427 0,'0'0'0'0,"2"3"0"0,3 9 0 0,-5-12 2 16,0 0-2-16,0 0 3 0,3-8-3 0,-3 8 6 16,0 0-6-16,0-4 6 0,-1-2-6 0,1 6 6 15,0 0-6-15,-2-4 6 0,2 2-6 0,0 2 3 0,0 0-3 16,-2-3 3-16,2 0-3 0,0 3 52 16,0 0-52-16,-1-4 53 0,1 2-53 0,0 2 55 0,0 0-55 15,-2-6 55-15,0 0-55 0,2 6 67 0,0 0-67 16,0-3 67-16,0-6-67 0,0 9 54 0,0 0-54 0,0-6 54 15,0-1-54-15,0 7 40 0,0 0-40 0,2-9 40 16,3 1-40-16,-5 8 35 0,0 0-35 16,5-9 36-16,4 2-36 0,-9 7 8 0,0 0-8 15,7-5 8-15,3 2-8 0,-10 3 2 0,0 0-2 0,14 0 2 16,2 3-2-16,-16-3 5 0,0 0-5 0,28 12 5 16,10 5-5-16,-38-17 20 0,0 0-20 0,42 22 20 15,7 6-20-15,-49-28 13 0,0 0-13 0,54 27 14 16,5 6-14-16,-59-33 40 0,0 0-40 0,57 31 41 15,1-2-41-15,-58-29 12 0,0 0-12 0,75 34 13 16,12 2-13-16,-87-36 7 0,0 0-7 0,75 27 7 16,0-8-7-16,-75-19-78 0,0 0 78 0,54 14-78 15,-21-7 78-15,-33-7-131 0,0 0 131 0,87 19-638 16,-174-38 638-16</inkml:trace>
  <inkml:trace contextRef="#ctx0" brushRef="#br0" timeOffset="145683.04">25144 6649 1334 0,'0'0'0'0,"0"0"-297"0,0 0 297 16</inkml:trace>
  <inkml:trace contextRef="#ctx0" brushRef="#br0" timeOffset="146266.644">25839 6834 931 0,'0'0'0'0,"0"0"0"16,17-9 0-16,-17 9 46 0,0 0-46 0,6 0 46 16,-1-3-46-16,-5 3-1 0,0 0 1 0,3 3 0 15,-1-3 0-15,-2 0-20 0,0 0 20 0,12 4-20 16,9 1 20-16,-21-5-35 0,0 0 35 0,32 3-35 15,11-6 35-15,-43 3 3 0,0 0-3 0,45-4 4 16,8-1-4-16,-53 5 53 0,0 0-53 0,54-12 53 16,5 0-53-16,-59 12 34 0,0 0-34 0,63-12 35 15,3 2-35-15,-7 1 52 0,-3 1-52 16,-9 1 52-16,-5 0-52 0,-9 2 6 0,-5-4-6 0,-6 6 7 0,-4-1-7 16,-1 4-69-16,-3-3 69 0,-5 1-68 15,-6-1 68-15,-3 3-161 0,0 0 161 16,0 0-161-16,0 0 161 0,0 0-464 0</inkml:trace>
  <inkml:trace contextRef="#ctx0" brushRef="#br0" timeOffset="146461.492">25853 7113 841 0,'0'0'0'0,"14"3"0"0,7 6 0 0,-21-9 149 15,0 0-149-15,36 8 149 0,15 4-149 0,-6-1 80 0,2 1-80 16,-1-4 80-16,-3-4-80 0,-43-4-25 0,0 0 25 0,49 3-24 16,5-3 24-16,-54 0-157 0,0 0 157 15,54-7-157-15,3-1 157 0,55-4-603 0</inkml:trace>
  <inkml:trace contextRef="#ctx0" brushRef="#br0" timeOffset="147178.41">28003 6039 281 0,'0'0'0'0,"-11"-4"0"0,-4-1 0 0,15 5 161 15,0 0-161-15,-11-12 162 0,1 0-162 0,10 12 123 16,0 0-123-16,-19-15 123 0,-8-7-123 0,27 22 83 0,0 0-83 16,-29-18 83-16,-6 0-83 0,35 18 69 15,0 0-69-15,-31-12 69 0,-1 3-69 0,32 9 47 0,0 0-47 0,-29-3 48 16,1 3-48-16,28 0 30 0,0 0-30 0,-33 15 30 16,1 6-30-16,32-21 1 0,0 0-1 15,-29 36 1-15,3 10-1 0,6 0-1 16,8 5 1-16,2-9 0 15,1-5 0-15,9-37-3 0,0 0 3 0,-2 48-3 0,9 7 3 0,-7-55-1 0,0 0 1 0,12 48 0 16,11-2 0-16,-23-46 1 0,0 0-1 0,30 33 2 16,8-8-2-16,-38-25 11 0,0 0-11 0,44 12 11 15,8-12-11-15,-52 0 27 16,0 0-27-16,45-12 27 0,0-10-27 0,-45 22 19 16,0 0-19-16,37-31 20 0,-4-5-20 0,-7 4 35 0,-7 1-35 0,-5 4 35 15,-3-1-35-15,-4 8 19 0,-6 1-19 0,1 0 20 0,0 2-20 16,0 5 18-16,-2-2-18 0,0 0 19 15,0 2-19-15,0 12 5 0,0 0-5 0,0-15 5 16,-2 3-5-16,2 12 0 0,0 0 0 0,-2-10 0 0,0 5 0 0,2 5 2 16,0 0-2-16,-1-7 3 0,-1 2-3 0,2 5 0 15,0 0 0-15,0 0 0 0,0 0 0 16,0 0-1-16,0 0 1 0,0 8 0 0,-2 1 0 0,1 10-9 16,-1 8 9-16,2-8-8 15,2-2 8-15,-2-17-4 0,0 0 4 0,5 34-4 0,2 11 4 0,-7-45-13 16,0 0 13-16,7 49-13 0,0 6 13 0,-7-55-61 15,0 0 61-15,10 50-61 0,2 0 61 0,-12-50-142 16,0 0 142-16,12 39-141 0,2-8 141 16,13 41-749-16</inkml:trace>
  <inkml:trace contextRef="#ctx0" brushRef="#br0" timeOffset="147601.003">27229 6904 807 0,'0'0'0'0,"4"-10"0"16,6-6 0-16,-10 16 61 0,0 0-61 0,-2-1 62 15,-5 1-62-15,7 0 37 0,0 0-37 0,-5 0 37 0,-5 1-37 16,10-1-5-16,0 0 5 0,-7 2-4 0,0 0 4 15,7-2-17-15,0 0 17 0,3 0-17 16,10 0 17-16,-13 0 0 0,0 0 0 0,26-4 0 0,14-1 0 16,-40 5 53-16,0 0-53 0,48-7 53 0,12 2-53 15,-60 5 69-15,0 0-69 0,69-8 70 0,10-4-70 16,-79 12 65-16,0 0-65 16,104-7 66-16,23 2-66 0,-127 5 55 0,0 0-55 0,124-4 55 0,3-3-55 0,-127 7 57 15,0 0-57-15,119-5 57 0,-6 2-57 0,-113 3 39 16,0 0-39-16,96-4 39 0,-12 1-39 0,-84 3 18 15,0 0-18-15,71-4 18 0,-14 3-18 0,-57 1 2 16,0 0-2-16,40-4 2 0,-17-1-2 0,-23 5-48 0,0 0 48 16,14-2-47-16,-12 1 47 0,-2 1-180 0,0 0 180 15,-19 0-180-15,-16 1 180 16,35-1-229-16,0 0 229 0,-51 7-229 0,-17 5 229 16,-50 4-458-16</inkml:trace>
  <inkml:trace contextRef="#ctx0" brushRef="#br0" timeOffset="148311.349">27553 7176 964 0,'0'0'0'0,"2"-8"0"0,3-11 0 15,-3 7 106-15,0 0-106 0,-1 0 106 16,-1 5-106-16,2-2 54 0,2 1-54 0,-3 5 55 0,3-4-55 16,-2 5 36-16,-1-1-36 0,-1 3 37 0,4-4-37 0,-4-1-1 15,0 2 1-15,0-1-1 0,2 1 1 0,-2 3 1 16,3-2-1-16,-3 2 1 0,5 0-1 0,-5 0 17 16,4 0-17-16,-4 0 17 0,0 0-17 0,0 0 45 15,0 0-45-15,0 0 45 0,0 0-45 0,0 5 32 16,2-1-32-16,1 8 33 0,2 8-33 0,-5-20 24 15,0 0-24-15,11 39 25 0,4 16-25 0,-2 0 35 16,-1 3-35 0,-2-6 35-16,-1-1-35 0,-9-51 2 15,0 0-2-15,12 55 2 0,2 1-2 0,-14-56 8 0,0 0-8 0,12 50 9 0,2-7-9 0,-14-43 3 0,0 0-3 16,14 36 4-16,0-9-4 0,-14-27 6 0,0 0-6 16,12 21 6-16,0-6-6 0,-12-15 13 0,0 0-13 15,11 4 13-15,-2-8-13 0,-9 4 8 0,0 0-8 16,3-12 9-16,-1-12-9 0,-2 24 3 0,0 0-3 0,-7-36 4 15,-5-6-4-15,12 42 0 0,0 0 0 0,-14-54 1 16,-4-7-1-16,3 3-7 0,-3-1 7 0,4 4-6 16,2 8 6-16,2 0-17 0,1 3 17 15,4 8-17 1,1 5 17-16,1 4-9 0,-1 3 9 16,4 1-9-16,4 6 9 0,-4 17-2 0,0 0 2 0,5-19-1 0,2 4 1 0,-7 15-1 0,0 0 1 0,9-12-1 15,1 3 1-15,-10 9-3 0,0 0 3 0,18-3-3 16,2-1 3-16,-20 4-5 0,0 0 5 0,25 4-5 15,4 3 5-15,-2 1-15 0,-3 1 15 0,-5-2-14 0,-1 1 14 16,1-1-1-16,0 2 1 0,0-2-1 0,2-2 1 16,-4-2-1-16,1-1 1 0,1 0 0 0,2-4 0 15,-21 2 1-15,0 0-1 0,33-2 2 0,7-6-2 16,-40 8 19-16,0 0-19 0,45-7 20 0,6-5-20 16,-51 12 8-16,0 0-8 0,45-12 9 0,-1 0-9 0,-44 12 10 15,0 0-10-15,35-11 10 0,-8 3-10 0,-27 8-39 16,0 0 39-16,21-7-39 0,-9 2 39 15,-12 5-144-15,0 0 144 0,2-4-144 0,-9 3 144 0,7 1-109 16,0 0 109-16,-26 5-108 0,-17 2 108 0,-27 5-765 0</inkml:trace>
  <inkml:trace contextRef="#ctx0" brushRef="#br0" timeOffset="148944.261">27931 7301 919 0,'0'0'0'0,"7"-3"0"0,4-6 0 15,-11 9 84-15,0 0-84 0,7-1 85 0,-2-1-85 16,-5 2 64-16,0 0-64 0,5 0 65 0,-1 2-65 0,-4-2 41 16,0 0-41-16,8 0 42 0,3 0-42 15,-11 0 36-15,0 0-36 0,12-2 37 0,4-7-37 0,-16 9 48 16,0 0-48-16,21-10 49 0,3-2-49 0,-24 12 6 16,0 0-6-16,24-8 6 0,4-4-6 0,-28 12 14 15,0 0-14-15,30-9 15 0,3 6-15 0,-33 3 8 16,0 0-8-16,31 0 9 0,-1 5-9 0,-30-5 0 15,0 0 0-15,28 7 1 0,-4 5-1 0,-24-12-2 16,0 0 2-16,21 12-1 0,-5 3 1 0,-16-15-20 16,0 0 20-16,12 17-19 0,-2 5 19 0,-10-22-9 15,0 0 9-15,6 24-9 0,-6 0 9 0,0-24-10 16,0 0 10-16,-11 31-10 0,-10-2 10 0,21-29-9 0,0 0 9 16,-21 28-8-16,-5-3 8 0,26-25 0 0,0 0 0 15,-22 21 0-15,-1-6 0 0,23-15 10 0,0 0-10 0,-21 12 11 16,4 0-11-1,17-12 18-15,0 0-18 0,-14 5 18 0,1 1-18 0,13-6 9 0,0 0-9 0,-8 5 9 16,3-2-9-16,5-3 17 0,0 0-17 0,-6 0 17 16,3 0-17-16,3 0 3 0,0 0-3 0,0 0 4 15,-4 2-4-15,4-2 20 0,0 0-20 16,2 3 20-16,2 4-20 0,-4-7 3 0,0 0-3 0,7 5 3 16,3 2-3-16,-10-7 0 0,0 0 0 0,16 7 1 15,5 2-1-15,-21-9 6 0,0 0-6 0,24 8 7 16,4 1-7-16,-6-2-2 0,1-2 2 0,-9-2-1 15,-7 1 1-15,0-4-87 0,-2 0 87 0,-1 3-86 0,-3-3 86 16,-1 0-192-16,0 0 192 0,-1-3-192 0,-3-6 192 16,-1-1-678-16</inkml:trace>
  <inkml:trace contextRef="#ctx0" brushRef="#br0" timeOffset="149243.484">28651 6779 908 0,'0'0'0'0,"8"7"0"15,6-2 0-15,-14-5 111 0,0 0-111 16,16 8 112-16,2 3-112 0,-18-11 52 0,0 0-52 0,20 12 53 16,5-4-53-16,-25-8-82 0,0 0 82 0,22 9-81 15,1 1 81-15,-23-10-243 0,0 0 243 0,14 4-242 16,-3-3 242-16,13 6-321 0</inkml:trace>
  <inkml:trace contextRef="#ctx0" brushRef="#br0" timeOffset="156745.126">29290 6866 135 0,'0'0'0'0,"11"-1"0"0,4-6 0 0,11-2-42 0</inkml:trace>
  <inkml:trace contextRef="#ctx0" brushRef="#br0" timeOffset="156865.44">29450 6854 158 0,'0'0'0'0,"9"7"0"0,7 5 0 0,-16-12 70 0,0 0-70 16,12 12 70-16,0-2-70 0,-12-10 91 16,0 0-91-16,9 14 92 0,0 1-92 0,-9-15 72 0,0 0-72 0,5 19 72 15,0 0-72-15,-5-19 11 0,0 0-11 0,2 21 11 16,-2-6-11-16,0-15-88 0,0 0 88 0,-4 14-88 16,-3-4 88-16,-3 14-272 0</inkml:trace>
  <inkml:trace contextRef="#ctx0" brushRef="#br0" timeOffset="161083.053">18984 9431 191 0,'0'0'0'0,"2"1"0"0,3 5 0 0,-5-6 85 15,0 0-85-15,5 1 85 0,-5 3-85 0,0-4 85 16,0 0-85-16,0 0 85 0,0 0-85 0,0 0 72 15,0 0-72-15,0 0 73 0,-3-7-73 0,3 7 68 16,0 0-68-16,-4-4 69 0,-1-1-69 0,5 5 54 0,0 0-54 16,-5-5 54-16,-2 2-54 0,-4-4 33 15,-1 4-33-15,5 1 34 0,2 0-34 0,5 2 16 0,0 0-16 16,-18 2 17-16,-6 0-17 0,24-2 19 0,0 0-19 0,-21 1 20 16,0 4-20-16,21-5 14 0,0 0-14 15,-14 4 15-15,-1-4-15 0,15 0 9 0,0 0-9 0,-11 3 10 16,4 2-10-16,7-5 1 0,0 0-1 0,-5 11 1 15,1 6-1-15,4-17-9 0,0 0 9 16,13 19-9-16,4 5 9 0,-17-24-18 0,0 0 18 0,24 24-18 16,6 3 18-16,-30-27-2 0,0 0 2 0,31 24-1 15,2-2 1-15,-33-22 0 0,0 0 0 0,32 24 0 16,1 2 0-16,-33-26-62 0,0 0 62 0,28 26-62 16,-2-1 62-16,-26-25-63 0,0 0 63 0,17 26-62 15,-4 1 62-15,-13-27-58 0,0 0 58 0,8 24-58 16,-8 0 58-16,0-24-37 0,0 0 37 0,-7 23-37 15,-3 2 37-15,10-25-2 0,0 0 2 0,-9 19-1 16,0-3 1-16,9-16-3 0,0 0 3 0,-10 5-3 0,-2-4 3 16,1-4 22-16,-3-4-22 0,7-13 22 0,0-8-22 15,6-3 4-15,2-3-4 0,6-2 5 16,2-5-5-16,-9 41 17 0,0 0-17 0,16-55 17 0,5-10-17 16,-21 65 9-16,0 0-9 0,26-65 9 0,5-4-9 0,-31 69 3 15,0 0-3-15,40-80 4 0,7-13-4 0,-47 93-19 16,0 0 19-16,44-75-18 0,-2 5 18 15,-42 70-36-15,0 0 36 0,35-48-35 0,-8 17 35 0,-27 31-22 16,0 0 22-16,20-17-22 0,-8 17 22 0,-12 0-11 16,0 0 11-16,14 15-11 0,1 18 11 0,-8 1 13 15,0 6-13-15,0 1 13 0,-2 1-13 0,-5-42 26 16,0 0-26-16,6 59 26 0,-1 8-26 0,-5-67 39 16,0 0-39-16,7 83 39 0,3 15-39 0,-1-24 15 0,0-14-15 15,-6-28 15-15,-3-21-15 0,2 1 13 0,-2-9-13 0,3 2 13 16,-1-3-13-16,-2-2 10 0,0 0-10 15,4 2 10-15,1 1-10 0,-5-3 23 0,0 0-23 16,7-5 24-16,3-2-24 0,-10 7 6 0,0 0-6 0,11-12 7 16,-2-3-7-16,-9 15 1 0,0 0-1 0,8-16 1 15,-3-3-1-15,-5 19 1 0,0 0-1 0,7-15 1 16,-3 0-1-16,-4 15 0 16,0 0 0-16,5-11 0 0,-3 4 0 0,-2 7-12 15,0 0 12-15,7-5-12 0,-4 4 12 0,-3 1-17 0,0 0 17 0,11 6-16 16,4 3 16-16,-15-9-9 0,0 0 9 0,21 10-9 15,2 2 9-15,-2-3-17 0,3-2 17 16,-5-6-17-16,4-4 17 0,-23 3-1 0,0 0 1 0,28-10-1 0,5-9 1 16,-33 19 1-16,0 0-1 0,35-22 2 15,2-6-2-15,-37 28 28 0,0 0-28 0,33-29 28 16,-4-2-28-16,-29 31 48 0,0 0-48 0,23-24 48 0,-7 2-48 0,-16 22 62 16,0 0-62-16,10-14 63 0,-3 0-63 15,-4 6 51-15,-4 3-51 0,1 1 52 0,0 1-52 0,0 3 34 16,0 0-34-16,-9 3 34 0,-5 2-34 0,14-5 10 15,0 0-10-15,-23 14 10 0,-4 7-10 16,27-21 12-16,0 0-12 0,-25 22 12 0,3 2-12 16,22-24 8-16,0 0-8 0,-20 26 8 0,6-1-8 0,2 3 1 15,4-1-1-15,2-6 1 0,6-6-1 0,0 4 0 0,4-2 0 16,4 2 1-16,1-2-1 0,2 2 0 16,1 0 0-16,4-4 0 0,-4-1 0 0,2 1-1 0,1 1 1 15,-1-6 0-15,0 0 0 0,-14-10 1 0,0 0-1 0,19 16 2 16,1 3-2-16,-20-19 1 0,0 0-1 0,19 27 2 15,-5 0-2-15,-14-27 1 0,0 0-1 0,10 31 2 16,-5 5-2-16,-5-36-77 0,0 0 77 16,-3 36-77-16,-8 0 77 15,-4-3-175-15,-6-6 175 0,7-5-175 0,5-10 175 0,-12 23-456 0</inkml:trace>
  <inkml:trace contextRef="#ctx0" brushRef="#br0" timeOffset="162059.44">21160 9458 371 0,'0'0'0'0,"0"-7"0"15,-2 0 0-15,0 1 92 0,-1-1-92 0,1 0 93 16,0 2-93-16,1 1 84 0,-1-2-84 0,0 2 85 16,2 2-85-16,-2-3 58 0,1 0-58 0,-1 3 58 15,2-1-58-15,0-2 40 0,0 3-40 0,0 2 40 16,-2-2-40-16,2 2 17 0,0 0-17 0,0 0 17 16,0 0-17-16,0 0 12 0,0 0-12 0,0 0 13 15,0 0-13-15,0 0 16 0,0 0-16 0,2 14 17 16,1 13-17-16,-3-27 14 0,0 0-14 0,9 43 15 15,5 16-15-15,-5-8 25 16,3 4-25-16,-2-16 26 0,1-6-26 0,-1 1 2 16,2-7-2-16,2-6 3 0,0-6-3 0,-14-15 0 0,0 0 0 0,26 9 0 15,13-7 0-15,-39-2 2 0,0 0-2 0,38-11 2 16,4-9-2-16,-7 1 40 0,-2-5-40 16,-5 0 41-16,-6-3-41 0,-22 27 64 0,0 0-64 0,19-35 64 15,-3-4-64-15,-16 39 62 0,0 0-62 0,11-39 63 0,-6-4-63 0,-3 7 59 16,-2 3-59-16,-2 6 60 0,0 5-60 0,-1 1 1 15,-3 2-1-15,3 5 2 0,1 8-2 0,2 6 10 16,0 0-10-16,-3-11 10 0,1 6-10 0,2 5 1 16,0 0-1-16,-4-3 1 0,1 1-1 0,3 2 2 15,0 0-2-15,0 0 2 0,-4-3-2 0,4 3 1 16,0 0-1-16,0 0 2 0,0 0-2 0,0 0-1 0,0 0 1 16,0 5-1-16,2 2 1 0,-2-7-10 15,0 0 10-15,7 27-9 0,5 14 9 0,-12-41-26 16,0 0 26-16,13 55-26 0,1 13 26 0,-14-68-7 0,0 0 7 15,15 102-6-15,-1 26 6 0,-5-18-26 0,-2-4 26 0,-5-27-26 16,-1-19 26 0,-4 0-1-16,-2-7 1 0,3-17 0 0,0-18 0 0,2-18-1 0,0 0 1 0,-7 38 0 15,-5 5 0-15,12-43 1 0,0 0-1 0,-17 41 2 16,-4-1-2-16,21-40 19 0,0 0-19 0,-32 36 20 16,-10-7-20-16,42-29 39 0,0 0-39 15,-43 22 39-15,-6-10-39 0,49-12 31 16,0 0-31-16,-52 2 31 0,-2-4-31 0,54 2 49 0,0 0-49 0,-51-16 50 15,4-6-50-15,47 22 19 0,0 0-19 0,-52-41 20 16,-2-19-20-16,54 60 13 16,0 0-13-16,-42-53 13 0,7-2-13 0,35 55 18 15,0 0-18-15,-17-43 19 0,13 7-19 0,4 36 0 0,0 0 0 0,7-32 1 0,6-1-1 16,-13 33-26-16,0 0 26 0,22-29-26 16,11 3 26-16,-33 26-66 0,0 0 66 0,33-24-66 15,9 6 66-15,-42 18-85 0,0 0 85 0,47-23-84 0,7 3 84 16,-54 20-143-16,0 0 143 0,72-22-142 0,15-2 142 0,-87 24-173 15,0 0 173-15,61-21-173 0,-12 2 173 0,62-20-532 16</inkml:trace>
  <inkml:trace contextRef="#ctx0" brushRef="#br0" timeOffset="162468.422">22139 9398 393 0,'0'0'0'0,"-7"-1"0"16,-5-5 0-16,12 6-9 0,0 0 9 16,-4 0-9-16,4 2 9 0,0-2 43 0,0 0-43 0,0 0 43 15,7 4-43-15,-2-4 102 0,4 0-102 0,5-6 102 0,3 0-102 16,-17 6 71-16,0 0-71 0,28-12 72 0,5-4-72 16,-33 16 77-16,0 0-77 0,44-14 77 15,8-1-77-15,-5 1 108 0,2 2-108 0,-7 2 109 16,-2 3-109-16,-2 0 73 0,-1 2-73 0,-6 2 74 0,2-2-74 15,-33 5 36-15,0 0-36 0,42-4 37 0,0 1-37 16,-42 3 6-16,0 0-6 0,43-4 7 0,4 1-7 0,-10-2-116 16,-6 1 116-16,-10 1-116 0,-7 3 116 15,-14 0-167-15,0 0 167 0,9 0-166 0,-6-2 166 16,10 0-534-16</inkml:trace>
  <inkml:trace contextRef="#ctx0" brushRef="#br0" timeOffset="162669.967">22306 9684 1043 0,'0'0'0'0,"19"2"0"16,14 1 0-16,-3-1 148 0,3 2-148 0,-2-4 148 15,2 1-148-15,-5 1-4 0,-2 1 4 0,-1-3-4 16,-3-3 4-16,-22 3-182 0,0 0 182 0,32-10-181 15,4-7 181-15,29-11-621 0</inkml:trace>
  <inkml:trace contextRef="#ctx0" brushRef="#br0" timeOffset="182546.218">23292 8471 135 0,'0'0'0'0,"0"4"0"16,-2 1 0-16,2-5 4 0,0 0-4 0,0 0 5 16,0 0-5-16,0 0 27 0,0 0-27 0,0 0 27 15,2-2-27-15,-2 2 36 0,0 0-36 0,0 0 37 16,4-3-37-16,-4 3 21 0,0 0-21 0,0 0 21 0,0 0-21 15,0 0 29-15,0 0-29 0,0 0 29 0,0 0-29 16,0 0 21-16,0 0-21 0,0 0 21 0,0 0-21 0,0 0 17 16,0 0-17-16,0 0 17 0,0 0-17 0,0 0 10 15,0 0-10-15,0 0 10 0,0 0-10 0,0 0 10 16,0 0-10-16,-2 3 10 0,0 2-10 0,2-5 23 16,0 0-23-16,-2 24 24 0,2 14-24 0,0-38 30 15,0 0-30-15,2 51 30 0,3 13-30 0,-5-64 42 16,0 0-42-16,7 70 43 0,2 11-43 0,-9-81 45 15,0 0-45-15,12 97 45 0,6 16-45 0,-3-29 58 16,3-10-58-16,-13-35 59 16,-5-27-59-16,3 4 56 0,-3-11-56 0,7 14 56 0,4 0-56 0,-4 1 45 15,0-3-45-15,-4-6 45 0,1-6-45 0,-3 2 48 16,1-2-48-16,-2-2 49 0,-2-3-49 0,2 0 53 0,0 0-53 0,0 0 53 16,0 0-53-16,0 0 38 15,0 0-38-15,0 0 38 0,0 0-38 0,0 0 35 0,0 4-35 16,0-4 35-16,0 0-35 0,0 0 33 0,0 3-33 0,0-3 33 15,0 0-33-15,0 0 0 0,0-3 0 0,0-3 0 16,-1 0 0-16,2-3 0 0,1 0 0 0,0-1 0 16,0-5 0-16,1 1 0 0,1-1 0 0,3-1 0 15,1 1 0-15,-8 15 0 0,0 0 0 0,7-21 0 16,-1 2 0-16,-6 19-1 0,0 0 1 0,8-18-1 16,4 0 1-16,-12 18-4 0,0 0 4 0,13-17-3 15,1 4 3-15,-14 13-14 0,0 0 14 0,13-16-13 0,7 1 13 16,-20 15-15-16,0 0 15 0,17-12-15 15,0 3 15-15,-17 9-26 0,0 0 26 0,20-3-25 16,2 3 25-16,-22 0-13 0,0 0 13 0,26 5-12 16,6 5 12-16,-32-10-36 0,0 0 36 0,31 12-35 0,1 5 35 15,-32-17-41-15,0 0 41 0,29 19-41 16,1 3 41-16,-6-1-25 0,-3-1 25 0,-9-6-24 0,-5-4 24 16,0 1-29-16,2 1 29 0,1 3-29 0,4 9 29 0,-14-24-22 15,0 0 22-15,9 29-22 0,-4 9 22 0,-5-38-5 16,0 0 5-16,5 41-4 0,-1 9 4 0,-4-50 0 15,0 0 0-15,-4 51 0 0,-4-1 0 0,-1-2 17 16,-3-5-17-16,5-16 17 0,3-13-17 0,4-14 46 16,0 0-46-16,-21 22 47 0,-12-1-47 0,33-21 39 0,0 0-39 15,-40 18 40-15,-5-2-40 0,-2-4 74 0,2-4-74 16,10-4 74-16,5-4-74 0,-1-4 19 16,-1-4-19-16,-1-1 20 0,-1-1-20 0,34 10-15 15,0 0 15-15,-35-19-14 0,-4-1 14 0,39 20-100 0,0 0 100 0,-38-30-100 16,0-2 100-16,38 32-131 0,0 0 131 0,-30-38-130 15,4-5 130-15,-30-39-621 0</inkml:trace>
  <inkml:trace contextRef="#ctx0" brushRef="#br0" timeOffset="184121.593">24384 10164 135 0,'0'0'0'0,"6"12"0"0,2 10 0 0,1-8 45 15,0 1-45-15,-2-4 46 0,-2-3-46 0,0 1 57 16,-1-2-57-16,-1-2 57 0,2-2-57 0,-3-1 79 15,2 0-79-15,-1-2 79 0,-1 0-79 0,-2 0 106 16,3-4-106-16,1 1 107 0,-1-2-107 0,1-7 130 16,-3 0-130-16,3-7 131 0,-2-2-131 0,-2 21 127 15,0 0-127-15,1-51 128 0,1-16-128 0,-2-7 101 16,0-4-101-16,2-25 102 0,0-15-102 0,-1 3 83 0,1 2-83 16,2 10 84-16,1 5-84 0,0-1 43 0,0-2-43 0,4 17 43 15,3 9-43-15,-12 75 13 0,0 0-13 16,16-98 13-16,5-12-13 0,-21 110 7 0,0 0-7 0,26-103 7 15,4 1-7-15,-30 102 0 0,0 0 0 0,31-98 1 16,4 0-1-16,-35 98-2 0,0 0 2 0,29-80-2 16,-3 10 2-16,-8 20-49 15,-8 21 49-15,-1 8-48 0,-5 14 48 0,-3 4-134 0,-2 0 134 16,1 3-133-16,0 0 133 0,0 0-196 0,0 0 196 0,-6 15-195 16,-6 12 195-16,-5 13-615 0</inkml:trace>
  <inkml:trace contextRef="#ctx0" brushRef="#br0" timeOffset="184975.111">24078 8588 404 0,'0'0'0'0,"0"0"0"0,7 2 0 0,-7-2 46 16,0 0-46-16,0 0 46 0,3-6-46 15,-3 6 20-15,0 0-20 0,4-3 20 16,-1-4-20-16,-3 7 11 0,0 0-11 0,5-5 11 0,1-3-11 0,-6 8 20 15,0 0-20-15,5-7 20 0,-2 0-20 0,-3 7 42 16,0 0-42-16,4-5 43 0,-2 0-43 0,-2 5 54 16,0 0-54-16,1-4 55 0,3 1-55 0,-4 3 60 15,0 0-60-15,0 0 61 0,3-4-61 0,-3 4 63 0,0 0-63 16,0 0 63-16,0 0-63 0,0 0 47 0,0 0-47 16,0 0 48-16,0 0-48 0,0 0 49 0,0 0-49 15,0 0 49-15,0 0-49 0,0 0-6 0,0 0 6 0,0 0-5 16,0 0 5-16,0 0-27 0,0 0 27 0,0 0-27 15,0 0 27-15,0 0-20 0,0 0 20 16,0 0-20-16,0 0 20 0,0 0-31 0,0 0 31 0,0 4-31 16,2 3 31-16,-2-7-36 0,0 0 36 15,5 22-36-15,6 12 36 0,-11-34-13 0,0 0 13 0,12 46-13 16,5 14 13-16,-17-60-14 16,0 0 14-16,19 83-13 0,2 14 13 0,2 18 3 0,1 19-3 0,-3-20 3 15,-3-2-3-15,-8-8 32 0,-6-8-32 0,4-17 33 16,1-14-33-16,-9-65 11 0,0 0-11 0,11 75 11 15,-1 4-11-15,-10-79 13 0,0 0-13 0,12 67 14 16,0-9-14-16,-12-58 0 0,0 0 0 0,11 48 0 16,-1-14 0-16,-10-34-101 0,0 0 101 0,9 24-101 15,-7-12 101-15,-2-12-124 0,0 0 124 0,-2 12-123 0,-8-3 123 16,-3 8-368-16</inkml:trace>
  <inkml:trace contextRef="#ctx0" brushRef="#br0" timeOffset="185898.318">24996 9253 449 0,'0'0'0'0,"0"-4"0"0,2-3 0 16,-2 7 95-16,0 0-95 0,0-3 96 0,1 1-96 0,-1 2 66 15,0 0-66-15,0 0 67 0,0-3-67 0,0 3 44 16,0 0-44-16,0 0 44 0,0 0-44 0,0 0 4 16,0 0-4-16,0 0 4 0,0 0-4 0,0 0 1 15,0 0-1-15,0 0 2 0,0 0-2 0,0 0 1 0,0 0-1 16,0 0 1-16,0 0-1 0,0 0 0 0,0 0 0 15,0 0 1-15,0 0-1 0,0 0 11 0,0 0-11 16,0 0 11-16,0 0-11 0,0 0 25 0,0 0-25 0,0 0 26 16,0 0-26-16,0 0 20 0,0 0-20 15,0 0 20-15,0 0-20 0,0 0 35 0,0 0-35 0,0 0 36 16,0 0-36-16,0 0 19 0,0 0-19 0,0 0 20 16,0 0-20-16,0 0 47 0,0 0-47 0,0 0 47 15,0 0-47-15,0 0 45 0,0 0-45 0,0 0 45 16,0 0-45-16,0 0 28 0,0 0-28 0,0 0 28 15,0 0-28-15,0 0 27 0,0 0-27 0,0 0 27 16,0 0-27-16,0 0 23 0,0 0-23 0,0 0 24 16,6 0-24-16,-6 0 4 0,0 0-4 0,5-4 4 15,0 4-4-15,-5 0 33 0,0 0-33 0,9-3 34 0,3 1-34 16,-12 2 4-16,0 0-4 0,16-3 4 0,1-1-4 16,2 1 9-16,4-4-9 15,-8 5 10-15,-1-1-10 0,-14 3 4 0,0 0-4 0,21-5 4 16,4 0-4-16,-25 5 2 0,0 0-2 0,28-5 3 0,3-1-3 0,-31 6 1 15,0 0-1-15,37-3 2 0,3 0-2 0,-40 3 1 16,0 0-1-16,50-9 1 0,8 2-1 0,-58 7 0 16,0 0 0-16,59-8 1 0,5-4-1 15,-64 12 21-15,0 0-21 0,65-12 21 0,3 0-21 0,-68 12 0 16,0 0 0-16,80-11 0 0,9 3 0 16,-89 8-1-16,0 0 1 0,73 0-1 0,-7 3 1 15,-66-3-174-15,0 0 174 0,38 5-174 0,-20 4 174 0,-18-9-105 0,0 0 105 16,56 14-731-16,-112-28 731 0</inkml:trace>
  <inkml:trace contextRef="#ctx0" brushRef="#br0" timeOffset="193589.463">24733 8876 158 0,'0'0'0'0,"2"1"0"0,1 6 0 0,-3-7 42 0,0 0-42 16,0 0 42-16,0 0-42 0,0 0 46 0,0 0-46 16,0 0 47-16,0-7-47 0,0 7 48 0,0 0-48 15,0-1 48-15,0-3-48 0,0 4 54 0,0 0-54 16,0 0 54-16,0-5-54 0,0 5 54 0,0 0-54 16,0 0 55-16,0-3-55 0,0 3 55 0,0 0-55 15,0 0 56-15,2-4-56 0,-2 4 50 0,0 0-50 0,0 0 51 16,0 0-51-16,0 0 43 0,0 0-43 0,0 0 44 15,0 0-44-15,0 0 36 0,0 0-36 0,0 0 36 16,0 0-36-16,0 0 34 0,0 0-34 0,0 0 34 16,0 0-34-16,0 0 43 0,0 0-43 0,0 0 44 15,0 0-44-15,0 0 25 0,0 0-25 0,0 0 26 16,0 0-26-16,0 0 18 0,0 0-18 0,0 0 19 16,0 0-19-16,0 0 10 0,0 0-10 0,0 0 11 0,0 0-11 15,0 0 1-15,0 0-1 0,0 0 2 0,0 0-2 16,0 0 1-16,0 0-1 0,0 0 1 15,0 0-1-15,0 0 0 0,0 0 0 0,0 5 0 0,1 6 0 16,-1-11 0-16,0 0 0 0,6 27 0 0,-3 14 0 16,-3-41 20-16,0 0-20 0,5 52 20 0,1 13-20 15,-3-7 38-15,-1 5-38 0,0-3 39 0,-1 0-39 16,-1-60 13-16,0 0-13 0,2 62 14 16,0-2-14-16,-2-60 13 0,0 0-13 0,3 55 14 0,-1-6-14 0,0-4 40 15,1-9-40-15,1-9 40 0,-1-8-40 0,1 0 36 16,1-2-36-16,-2-5 36 0,1-5-36 0,-4 5 8 15,2-5-8-15,1 0 8 0,1-4-8 16,-1 4-2-16,1-4 2 0,-3 1-1 0,1-2 1 0,-4 1-81 0,1 0 81 16,1-3-80-16,0 0 80 0,0 0-164 0,0 0 164 15,-6 0-164-15,-1 2 164 0,-5 2-751 0</inkml:trace>
  <inkml:trace contextRef="#ctx0" brushRef="#br0" timeOffset="-210812.624">26560 8677 236 0,'0'0'0'0,"0"0"0"15,0-2 0-15,0 2 15 0,0 0-15 0,0-8 16 16,0 1-16-16,0 7 64 0,0 0-64 0,0-9 64 15,-1-1-64-15,1 10 8 0,0 0-8 0,0-9 8 16,0 3-8-16,0 6 48 0,0 0-48 0,-2-6 49 16,0-2-49-16,2 8 44 0,0 0-44 0,-2-7 44 0,-1 2-44 15,3 5 45-15,0 0-45 0,-2-4 46 16,0-2-46-16,2 6 42 0,0 0-42 0,-1-6 43 0,1 3-43 0,0 3 41 16,0 0-41-16,-2-3 42 0,2-1-42 0,0 4 46 15,0 0-46-15,0 0 46 0,-2-2-46 16,2 2 35-16,0 0-35 0,0 0 36 0,0 0-36 0,0 0 39 15,0 0-39-15,0 0 40 0,0 0-40 0,0 0 25 16,0 0-25-16,0 0 26 0,0 0-26 0,0 0 26 16,0 0-26-16,0 0 26 0,0 0-26 0,0 0 23 0,0 0-23 15,0 0 24-15,0 4-24 0,0-4 39 0,0 0-39 16,0 8 40-16,2 6-40 0,-2-14-91 0,0 0 91 16,2 17-91-16,1 4 91 0,-3-21-62 15,0 0 62-15,4 24-61 0,-1 7 61 16,2-2-56-16,2 0 56 0,-3-7-55 15,-1-5 55-15,1 4-38 0,-3-2 38 0,3 3-37 0,1 0 37 0,-5-22-10 0,0 0 10 16,9 31-9-16,-2 0 9 0,-7-31-6 0,0 0 6 0,7 27-6 16,0-1 6-16,-7-26-1 15,0 0 1-15,5 22 0 0,0-5 0 0,-5-17 2 0,0 0-2 0,4 19 2 16,-3-7-2-16,-1-12 7 0,0 0-7 0,2 16 7 16,0-4-7-16,-2-12 9 0,0 0-9 0,2 7 9 15,-2 1-9-15,0-8 3 0,0 0-3 0,0 7 4 16,0 0-4-16,0-7-98 0,0 0 98 0,-2 10-98 15,-2 2 98-15,4-12-118 0,0 0 118 0,-8 19-117 16,-6 5 117-16,-9 15-222 0</inkml:trace>
  <inkml:trace contextRef="#ctx0" brushRef="#br0" timeOffset="-210293.62">26337 9409 91 0,'0'0'0'0,"11"-2"0"0,4-2 0 0,-15 4 26 0,0 0-26 16,7-3 26-16,-3 1-26 0,-4 2 49 15,0 0-49-15,0 0 49 0,0 0-49 0,0 0 46 0,0 0-46 0,0 0 47 16,0 0-47-16,0 0 54 0,0 0-54 0,0 0 54 15,-4 2-54-15,4-2 60 0,0 0-60 0,0 0 61 16,-3 0-61-16,3 0 68 0,0 0-68 0,0 0 68 16,-4 0-68-16,4 0 76 0,0 0-76 0,0 0 76 15,0 0-76-15,0 0 67 0,0 0-67 0,0 0 68 16,0 0-68-16,0 0 60 0,0 0-60 0,0 0 61 16,0-3-61-16,0 3 52 0,0 0-52 0,4-4 52 15,1-1-52-15,-5 5 23 0,0 0-23 16,11-7 24-16,4 2-24 0,-15 5 36 0,0 0-36 0,25-10 37 15,6-1-37-15,-3-1 36 0,0 0-36 0,-6 6 37 16,-1 2-37-16,-2-3 32 0,-3 6-32 0,2-6 33 16,-3 0-33-16,4 2 14 0,1 1-14 15,-3 1 15-15,-1 1-15 0,-16 2 21 0,0 0-21 0,24-3 21 16,4-4-21-16,-28 7 8 0,0 0-8 0,35-5 8 16,7-6-8-16,-42 11-8 0,0 0 8 0,38-6-8 0,0-1 8 15,-8 0-35-15,-2 2 35 0,-9 5-35 0,-7-4 35 0,-1 4-30 16,-5-3 30-16,0 1-30 0,-5 2 30 0,-1 0-50 15,4-2 50-15,-4 2-50 0,0 0 50 0,0 0-109 16,0 0 109-16,-5 7-108 0,-4-2 108 0,9-5-112 16,0 0 112-16,-28 23-111 0,-14 4 111 0,-27 25-565 15</inkml:trace>
  <inkml:trace contextRef="#ctx0" brushRef="#br0" timeOffset="-209694.822">26633 9664 572 0,'0'0'0'0,"2"-7"0"16,0-7 0-16,-2 14 75 0,0 0-75 0,3-12 76 15,1-3-76-15,-4 15 51 0,0 0-51 0,7-19 51 16,2-2-51-16,-9 21 26 0,0 0-26 0,13-25 26 15,7-1-26-15,-20 26-1 0,0 0 1 0,21-24 0 16,5 2 0-16,-26 22-3 0,0 0 3 0,26-17-3 16,0 1 3-16,-26 16-1 0,0 0 1 0,26-14 0 15,2 4 0-15,-28 10 1 0,0 0-1 0,21-7 2 0,-5 1-2 16,-16 6 6-16,0 0-6 0,15-2 7 0,-3 4-7 16,-12-2 3-16,0 0-3 0,11 3 4 0,-2 4-4 15,-9-7 0-15,0 0 0 0,7 8 0 16,-2 8 0-16,-5-16-1 0,0 0 1 0,2 24 0 0,-4 7 0 15,2-31-4-15,0 0 4 0,-7 36-3 0,-4 3 3 0,11-39-13 16,0 0 13-16,-14 36-12 0,-1 2 12 16,15-38-1-16,0 0 1 0,-16 32-1 0,-1-4 1 15,17-28 1-15,0 0-1 0,-14 20 1 0,2-1-1 0,1-4 10 16,1-3-10-16,4-5 11 0,5-7-11 0,1 0 35 16,-4 5-35-16,1-1 35 0,-3-2-35 0,-1 4 35 15,-1-2-35-15,3-1 35 0,-1-3-35 0,1 2 32 0,3 0-32 16,-3-1 33-16,3-1-33 0,-1 4 38 0,-1-4-38 0,1 0 39 15,1 0-39-15,2 0 39 16,-3 0-39-16,3 0 39 0,0 0-39 0,0 0 25 0,-2 2-25 0,2-2 26 16,0 0-26-16,0 0 10 0,0 0-10 0,0 0 10 15,5 0-10-15,-5 0 6 0,0 0-6 16,11 1 6-16,4 1-6 0,-15-2 0 0,0 0 0 16,26 7 0-16,11 3 0 0,-37-10-7 0,0 0 7 0,40 14-6 15,5 1 6-15,-45-15-35 0,0 0 35 16,44 16-34-16,1-4 34 0,-45-12-175 0,0 0 175 15,35 12-175-15,-5-7 175 0,-30-5-141 0,0 0 141 0,14 1-141 16,-11-4 141-16,15 0-362 0</inkml:trace>
  <inkml:trace contextRef="#ctx0" brushRef="#br0" timeOffset="-208571.867">24801 8053 673 0,'0'0'0'0,"0"0"0"0,5-8 0 16,-5 4-1-16,0 1 1 0,0 3 0 0,2-3 0 16,-2 3-59-16,0 0 59 0,0 0-59 0,0 0 59 15,0 0-46-15,-2 3 46 0,2-3-45 0,0 0 45 0,0 0-48 16,2 3 48-16,-2-3-47 0,3 4 47 0,-3-4-15 16,0 0 15-16,0 0-15 0,0 0 15 0,0 0 5 15,0 0-5-15,0 0 6 0,0 0-6 0,0 0 16 16,-2 5-16-16,2-5 17 0,0 0-17 0,0 0 34 0,0 0-34 15,0 0 35-15,4 3-35 0,-4-3 30 0,5 2-30 0,-1 0 30 16,-1 0-30-16,-3-2 7 0,0 0-7 16,7 1 8-16,2 4-8 0,3-1 29 0,2-2-29 0,2 1 29 15,-1 0-29-15,-15-3 5 0,0 0-5 0,30 4 6 16,10-4-6-16,-40 0 16 0,0 0-16 0,49 3 17 16,8 2-17-16,-57-5 33 0,0 0-33 0,65 7 34 15,8 5-34-15,-73-12 10 0,0 0-10 16,101 12 10-16,21 7-10 0,-122-19 20 0,0 0-20 15,117 17 20-15,3-1-20 0,-120-16 24 0,0 0-24 0,130 5 25 16,10-5-25-16,-140 0 37 0,0 0-37 0,134-9 38 16,2-8-38-16,-136 17 31 0,0 0-31 0,132-22 31 15,-3-6-31-15,-129 28 22 16,0 0-22-16,124-27 23 0,-9 0-23 0,-115 27 41 0,0 0-41 0,106-21 42 16,-7 6-42-16,-24 6 43 0,-19 0-43 0,-11 6 44 0,-19 3-44 15,-5 0 35-15,-10 0-35 0,1 3 35 16,-3 3-35-16,-9-6 25 0,0 0-25 0,10 3 26 15,2-1-26-15,-12-2 16 0,0 0-16 0,9 3 17 0,0 1-17 0,-9-4 28 16,0 0-28-16,5 3 28 0,-1-3-28 0,-4 0 19 16,0 0-19-16,3 3 20 0,-1-1-20 0,-2-2 26 15,0 0-26-15,0 0 26 0,0 0-26 0,0 0 14 16,0 0-14-16,0 0 15 0,0 0-15 0,0 0 41 16,0 0-41-16,0 0 41 0,0 0-41 0,0 0 12 15,0 0-12-15,0 0 13 0,0 0-13 0,0 0 21 16,0 0-21-16,0 0 21 0,0 0-21 0,0 0-9 15,0 0 9-15,0 0-9 0,0 0 9 0,0 0-34 0,0 0 34 16,0 0-34-16,0 0 34 0,0 0-6 0,0 0 6 16,0 0-5-16,0 0 5 0,0 0-20 0,0 0 20 15,0 0-20-15,0 0 20 0,0 0-33 16,0 0 33-16,0 0-33 0,0 0 33 0,0 0-26 16,0 0 26-16,5 7-26 0,2 0 26 0,-7-7-34 0,0 0 34 0,12 26-34 15,4 13 34-15,-16-39-128 0,0 0 128 0,9 50-127 16,-3 10 127-16,-6-60-120 0,0 0 120 0,2 48-119 15,-5-6 119-15,1 49-524 0</inkml:trace>
  <inkml:trace contextRef="#ctx0" brushRef="#br0" timeOffset="-202898.963">28313 8889 404 0,'0'0'0'0,"0"0"0"0,0 0 0 0,0 0-8 15,0 0 8-15,0 0-7 0,14-20 7 0,-14 20-17 0,0 0 17 0,8-9-17 16,1-3 17-16,-9 12-29 0,0 0 29 0,9-10-29 16,0 5 29-16,-9 5-37 0,0 0 37 0,7-7-36 15,-2 4 36-15,-5 3-14 0,0 0 14 0,5-2-13 16,-2 2 13-16,-3 0-3 0,0 0 3 0,4 0-2 15,-2 0 2-15,-2 0 5 0,0 0-5 0,0 0 6 16,3 0-6-16,-3 0 18 0,0 0-18 0,0 0 18 16,0 0-18-16,0 0 1 0,0 0-1 0,0 0 2 15,0 0-2-15,0 0-1 0,0 0 1 0,0 0 0 16,0 0 0-16,0 0-4 0,0 0 4 0,0 0-4 16,0 0 4-16,0 0-9 0,0 0 9 0,0 0-8 15,0 0 8-15,0 0-15 0,0 0 15 0,0 0-15 16,0 2 15-16,0-2-1 0,0 0 1 0,0 0-1 0,0 3 1 0,0-3 1 15,0 0-1-15,0 0 2 0,0 0-2 16,0 0 18-16,0 0-18 0,0 0 18 0,4 2-18 16,-4-2 16-16,0 0-16 0,5 5 17 0,4-2-17 0,-9-3 26 15,0 0-26-15,15 5 26 0,8 2-26 0,-23-7 21 16,0 0-21-16,31 4 21 0,8-1-21 16,-39-3 16-16,0 0-16 0,41 2 17 0,6-4-17 0,-47 2 35 15,0 0-35-15,46-2 35 0,-1-3-35 0,-45 5 41 16,0 0-41-16,42-3 41 0,-2-4-41 0,-40 7 39 15,0 0-39-15,33-2 40 0,-5-1-40 0,-28 3 40 16,0 0-40-16,23-4 41 0,-8 3-41 0,-15 1 1 0,0 0-1 0,12 0 2 16,-3 1-2-16,-9-1-85 15,0 0 85-15,5 4-85 0,-1-4 85 0,-4 0-109 0,0 0 109 16,-14 15-109-16,-12 13 109 0,-14 11-146 0</inkml:trace>
  <inkml:trace contextRef="#ctx0" brushRef="#br0" timeOffset="-202637.005">28461 9261 393 0,'0'0'0'0,"9"-10"0"15,6-6 0-15,-15 16 112 0,0 0-112 0,9-8 112 0,-2 3-112 16,-7 5 78-16,0 0-78 0,14-4 79 0,5 1-79 0,-19 3 53 15,0 0-53-15,26-4 53 0,7 3-53 16,-33 1 14-16,0 0-14 0,37-2 15 0,5 0-15 16,-42 2 0-16,0 0 0 0,41-3 0 0,3 3 0 0,-44 0-172 15,0 0 172-15,40 0-171 0,-2 0 171 0,-38 0-139 16,0 0 139-16,32-3-139 16,-8-3 139-16,32 0-122 0</inkml:trace>
  <inkml:trace contextRef="#ctx0" brushRef="#br0" timeOffset="-201818.864">29452 7937 707 0,'0'0'0'0,"7"-9"0"0,7-6 0 0,-14 15 61 15,0 0-61-15,14-14 62 0,3-1-62 0,-17 15 32 16,0 0-32-16,21-14 33 0,2 0-33 0,-23 14 0 16,0 0 0-16,19-12 0 0,0 2 0 0,-19 10-3 15,0 0 3-15,14-5-2 0,-3 2 2 0,-11 3-9 16,0 0 9-16,7-6-8 0,-2 5 8 0,-5 1-9 15,0 0 9-15,3-2-8 0,-1 2 8 0,-2 0-15 16,0 0 15-16,0 0-15 0,4 5 15 0,-4-5-8 0,0 0 8 16,7 22-8-16,1 14 8 0,3 4-4 0,-1 6 4 15,2 2-3-15,1 7 3 0,-1 0-3 0,0 5 3 16,0-4-3-16,0-3 3 0,-12-53 0 0,0 0 0 16,18 76 0-16,4 13 0 0,-22-89 9 15,0 0-9-15,21 75 9 0,0-5-9 0,-21-70 34 0,0 0-34 16,16 48 35-16,-2-22-35 0,-14-26 11 0,0 0-11 0,12 22 11 15,-2-6-11-15,-10-16 31 0,0 0-31 0,9 8 31 16,-4-1-31-16,-5-7 35 0,0 0-35 16,4 0 36-16,-2 0-36 0,-2 0 21 0,0 0-21 0,1-12 21 15,-1-3-21-15,0 15 11 0,0 0-11 0,2-26 11 16,0-7-11-16,1 4 2 0,3 0-2 0,1 5 2 16,1 4-2-16,-8 20-1 0,0 0 1 0,14-21 0 15,5 2 0-15,-19 19-5 0,0 0 5 0,26-15-4 0,6 3 4 16,-32 12-24-16,0 0 24 0,33-7-23 0,4 5 23 15,-6 4-37-15,-1 5 37 0,-10-2-37 16,-4 2 37-16,-16-7-37 0,0 0 37 0,18 15-37 0,-1 4 37 16,-17-19-39-16,0 0 39 0,12 17-39 0,-1 2 39 0,-11-19-10 15,0 0 10-15,7 15-10 0,-2-3 10 0,-5-12-1 16,0 0 1-16,3 12 0 16,-3 0 0-16,0-12 18 0,0 0-18 0,-1 12 18 0,-1-5-18 15,2-7 41-15,0 0-41 0,-5 11 42 0,-4-1-42 0,9-10 15 16,0 0-15-16,-16 12 15 0,-6-2-15 0,22-10-27 0,0 0 27 15,-30 9-27-15,-5-1 27 0,35-8-104 16,0 0 104-16,-35 5-103 0,0-1 103 16,-34 4-433-16</inkml:trace>
  <inkml:trace contextRef="#ctx0" brushRef="#br0" timeOffset="-201406.788">29442 9074 695 0,'0'0'0'0,"10"-5"0"15,6-3 0-15,-16 8 88 0,0 0-88 0,7-4 89 16,-2-3-89-16,-5 7 54 0,0 0-54 0,5-5 55 0,-1 0-55 15,-4 5 0-15,0 0 0 0,10-5 1 16,6 0-1-16,-16 5-3 0,0 0 3 0,26-5-3 0,11-2 3 16,-37 7-10-16,0 0 10 0,40-9-10 15,5-1 10-15,-45 10 0 0,0 0 0 0,44-8 0 0,1 1 0 0,-7-2 23 16,-3 1-23-16,-4-1 24 0,-1 6-24 16,-30 3 34-16,0 0-34 0,37-4 34 0,4-4-34 0,-41 8 21 15,0 0-21-15,47-11 21 0,7-1-21 16,-7 4 36-16,-1-4-36 0,-13 1 37 0,-7 6-37 15,-2-2 6-15,-1 2-6 0,-2 0 7 0,-2 0-7 0,0 0 2 16,-1 0-2-16,-6 3 2 0,-2 2-2 0,-10 0-55 0,0 0 55 16,11 0-54-16,-1 0 54 0,-10 0-131 15,0 0 131-15,7 2-131 0,-2-1 131 0,8 3-532 16</inkml:trace>
  <inkml:trace contextRef="#ctx0" brushRef="#br0" timeOffset="-200751.15">29741 9218 931 0,'0'0'0'0,"6"-10"0"0,1-7 0 16,-7 17 85-16,0 0-85 0,7-15 86 0,1-1-86 16,-8 16 31-16,0 0-31 0,12-14 31 0,2 1-31 15,-14 13-1-15,0 0 1 0,11-9 0 0,-1 2 0 0,-10 7-29 16,0 0 29-16,7-5-29 0,0 2 29 16,-7 3-39-16,0 0 39 0,7-2-39 0,0 4 39 0,-7-2-33 15,0 0 33-15,12 10-33 0,2 11 33 0,0-1-14 16,2 8 14-16,-2-1-13 0,0 0 13 0,-14-27-22 15,0 0 22-15,17 45-22 0,2 13 22 0,-19-58-8 16,0 0 8-16,21 64-7 0,2 6 7 0,-23-70-1 16,0 0 1-16,24 61-1 0,4-1 1 15,-28-60 0-15,0 0 0 0,25 48 0 0,-1-10 0 0,-3-5 18 16,-4-11-18-16,-3-5 18 0,-5-7-18 0,0-1 26 0,-4-1-26 16,-2-4 26-16,-1-8-26 0,-2 4 43 0,0 0-43 0,0 0 44 15,2-5-44-15,-4-2 50 0,0-1-50 0,-3-4 51 16,-2-5-51-16,7 17 59 15,0 0-59-15,-14-29 59 0,-3-11-59 0,17 40 46 0,0 0-46 0,-19-51 46 16,-4-11-46-16,23 62 32 0,0 0-32 0,-19-56 32 16,3-3-32-16,16 59 38 0,0 0-38 0,-10-48 39 15,4 0-39-15,6 48 33 0,0 0-33 0,-1-37 33 16,4 8-33-16,-3 29 22 0,0 0-22 0,7-26 22 16,4 9-22-16,-11 17 36 0,0 0-36 0,14-19 36 15,5 4-36-15,-19 15 0 0,0 0 0 0,19-14 1 16,4 4-1-16,-23 10 15 0,0 0-15 0,22-9 16 15,3 2-16-15,-25 7 4 0,0 0-4 0,22-5 4 0,-1 2-4 16,-21 3 7-16,0 0-7 0,23-4 7 0,-1 2-7 16,-22 2 8-16,0 0-8 0,25-3 8 0,1 0-8 15,-26 3 0-15,0 0 0 0,26-4 1 0,0-4-1 16,-26 8-18-16,0 0 18 0,21-9-18 16,-5-1 18-16,-16 10-74 0,0 0 74 0,2-9-74 0,-11 1 74 0,2-10-1099 15</inkml:trace>
  <inkml:trace contextRef="#ctx0" brushRef="#br0" timeOffset="-200219.847">30323 9383 919 0,'0'0'0'0,"2"-7"0"16,3-5 0-16,0 3 68 0,2 6-68 0,2 0 68 16,2-3-68-16,-11 6 38 0,0 0-38 0,17-3 38 15,6 1-38-15,-23 2 1 0,0 0-1 0,29 0 2 16,8 2-2-16,-37-2-29 0,0 0 29 0,35 5-29 16,-1 4 29-16,-4-2-15 0,-6-2 15 0,-6 0-15 15,-8 0 15-15,1-2-13 0,-4 1 13 0,-2 1-13 16,-1-5 13-16,-1 3-10 0,0-3 10 0,-3 0-10 15,0 0 10-15,0 0-8 0,2 4 8 0,-2-4-8 0,2 3 8 16,-2-3-24-16,0 0 24 0,0 5-23 0,-2 1 23 16,2-6-13-16,0 0 13 0,-8 22-12 0,-8 5 12 15,16-27-10-15,0 0 10 0,-18 28-10 0,-3 2 10 16,21-30-5-16,0 0 5 0,-22 30-4 0,-4 0 4 16,26-30-7-16,0 0 7 0,-21 21-7 0,3-2 7 15,18-19-3-15,0 0 3 0,-14 15-3 0,2-3 3 16,12-12 3-16,0 0-3 0,-8 9 3 0,2-6-3 15,6-3 37-15,0 0-37 0,-5 4 38 0,3-3-38 16,2-1 42-16,0 0-42 0,0 0 42 0,0 4-42 0,0-4 35 16,0 0-35-16,7 3 35 0,6 1-35 0,-13-4 39 15,0 0-39-15,17 3 40 0,6-1-40 16,-23-2 16-16,0 0-16 0,20 3 17 0,1-3-17 16,-3 0 2-16,-1 4-2 0,-5-4 2 0,-1-4-2 0,-11 4-109 0,0 0 109 0,12-8-108 15,2-3 108-15,-14 11-193 0,0 0 193 0,16-20-193 16,-1-13 193-16,17-20-350 15</inkml:trace>
  <inkml:trace contextRef="#ctx0" brushRef="#br0" timeOffset="-200010.986">31058 8797 1423 0,'0'0'0'0,"-5"-4"0"0,-5 1 0 15,10 3-282-15,0 0 282 0,-9-2-281 0,2 2 281 16,-9-1-515-16</inkml:trace>
  <inkml:trace contextRef="#ctx0" brushRef="#br0" timeOffset="-191291.643">2671 11163 404 0,'0'0'0'0,"0"0"0"16,3-4 0-16,-1 1 63 0,-2-2-63 0,0-2 63 16,3 2-63-16,-3 1 46 0,0-3-46 0,0 2 46 15,0 2-46-15,0-1 36 0,0-1-36 0,0 2 36 16,-3 0-36-16,3 3 0 0,0 0 0 0,0 0 0 0,0 0 0 16,0 0-5-16,0 0 5 0,0 0-4 0,0 0 4 15,0 0-15-15,0 0 15 0,0 0-15 0,0 0 15 0,0 3-2 16,-2 0 2-16,2 13-1 0,0 8 1 15,0-24 3-15,0 0-3 0,2 43 3 0,1 20-3 16,3 0 23-16,1 6-23 0,1 3 24 16,-2 3-24-16,2 18 14 0,4 13-14 0,-3-14 15 0,-2-1-15 0,-7-91 18 15,0 0-18-15,9 103 19 0,0 8-19 16,-9-111 24-16,0 0-24 0,8 98 25 0,-3-5-25 0,-5-93 21 16,0 0-21-16,7 78 21 0,-5-9-21 15,-2-69 56-15,0 0-56 0,0 55 57 0,-2-12-57 16,2-43 69-16,0 0-69 0,0 27 70 0,-3-12-70 0,3-15 64 15,0 0-64-15,0 14 65 0,-4-5-65 0,4-9 76 0,0 0-76 16,-1 6 77-16,1-2-77 0,0-4 50 16,0 0-50-16,0 3 51 0,0-3-51 0,0 0 34 0,0 0-34 15,8-7 34-15,10-5-34 0,-18 12 16 0,0 0-16 0,29-17 17 16,10-5-17-16,3 3 5 0,1-1-5 0,-5 3 5 16,1 3-5-16,-3 0 8 0,-4 0-8 15,4 4 9-15,-1 3-9 0,-35 7 0 0,0 0 0 0,42-8 1 16,8-1-1-16,-6 4 2 0,-2 2-2 0,-7 1 3 15,-2-2-3-15,-7 4 0 0,0 0 0 0,-5-1 0 16,0-3 0-16,-4 3-50 0,4-1 50 0,-5-2-49 16,-2 4 49-16,-14 0-146 0,0 0 146 0,15-8-145 15,-1-13 145-15,20-8-835 0</inkml:trace>
  <inkml:trace contextRef="#ctx0" brushRef="#br0" timeOffset="-190342.171">3817 11829 1222 0,'0'0'0'0,"0"0"0"0,-5-5 0 0,5 5 111 15,0 0-111-15,-4-5 111 0,4 0-111 0,0 5 51 16,0 0-51-16,4-2 52 0,-4-5-52 0,0 7-1 0,0 0 1 16,1-3-1-16,3 1 1 0,-4 2-91 0,0 0 91 0,0 0-91 15,0 0 91-15,0 0-63 0,0 0 63 16,0 12-62-16,0 7 62 0,0-19-33 0,0 0 33 16,0 38-33-16,-4 15 33 0,4-53 0 0,0 0 0 0,0 66 1 15,4 13-1-15,-4-79 19 16,0 0-19-16,3 76 20 0,6 2-20 0,-9-78 34 15,0 0-34-15,14 81 34 0,10 3-34 0,-10-31 21 0,2-19-21 0,2-11 21 16,-1-11-21-16,4-7 5 0,0-10-5 0,-4-2 6 16,4-7-6-16,0-5-8 0,3-3 8 0,-4-2-8 15,4-4 8-15,-24 28-18 0,0 0 18 0,21-39-18 16,0-9 18-16,-21 48 0 0,0 0 0 0,17-53 1 16,1-5-1-16,-18 58 22 0,0 0-22 0,12-53 22 15,2-6-22-15,-14 59 38 0,0 0-38 0,12-48 39 0,-5 9-39 16,-7 39 38-16,0 0-38 0,9-33 39 15,-8 11-39-15,-1 22 51 0,0 0-51 0,4-20 51 0,-4 8-51 16,0 12 36-16,0 0-36 0,0-7 37 0,0 2-37 0,0 5 1 16,0 0-1-16,-5 0 2 0,-2 1-2 15,7-1 1-15,0 0-1 0,-9 23 1 0,-5 13-1 0,14-36-2 16,0 0 2-16,-4 41-2 0,4 12 2 16,0-53-32-16,0 0 32 0,18 48-32 0,6 2 32 15,-24-50-35-15,0 0 35 0,39 37-34 0,4-6 34 16,-43-31-50-16,0 0 50 0,54 15-49 0,5-11 49 0,-59-4-48 0,0 0 48 15,82-21-47-15,16-13 47 0,-23 2-31 16,-14-1 31-16,-23 9-31 0,-14 7 31 0,-6 0 0 16,-6 1 0-16,-3 9 0 0,-6 2 0 0,-3-2 53 15,2 1-53-15,-2-3 53 0,0 0-53 0,-2 1 63 0,-1 1-63 16,3 0 63-16,-4 4-63 0,1-1 42 0,-2-1-42 16,-1 3 42-16,3 1-42 0,3 1 14 0,0 0-14 0,-18 3 15 15,-11 4-15-15,29-7 7 16,0 0-7-16,-38 21 7 0,-8 11-7 0,46-32 3 0,0 0-3 0,-40 45 4 15,-5 10-4-15,10-6 0 0,9-1 0 0,5-15 0 16,5-13 0-16,8-1-9 0,2-7 9 0,3 4-8 16,6-3 8-16,-1 1-17 0,5-2 17 0,5-3-17 15,6-6 17-15,-18-3-40 0,0 0 40 0,26-7-39 16,12-5 39-16,-38 12-37 0,0 0 37 0,38-24-37 16,8-5 37-16,-46 29-15 0,0 0 15 0,38-31-15 15,0-1 15-15,-38 32-32 0,0 0 32 0,32-26-32 16,-4 4 32-16,-28 22-11 0,0 0 11 0,22-16-10 15,-4 8 10-15,-18 8 0 0,0 0 0 0,21-4 0 0,0 8 0 16,-21-4 0-16,0 0 0 0,20 10 0 0,1 7 0 16,-21-17 8-16,0 0-8 0,21 15 8 15,-3 6-8-15,-4-2 16 0,-2 1-16 0,-3-6 17 0,-3-5-17 0,-6-9 8 16,0 0-8-16,6 13 9 0,-6 1-9 0,-4 2 25 16,-1 1-25-16,0-7 26 0,5-5-26 0,-7 4-6 15,-2-3 6-15,-14 12-6 0,-6 6 6 0,29-24-150 16,0 0 150-16,-42 24-150 0,-9 3 150 0,-37 24-742 15</inkml:trace>
  <inkml:trace contextRef="#ctx0" brushRef="#br0" timeOffset="-189814.013">6052 12040 1177 0,'0'0'0'0,"2"-4"0"0,1-2 0 0,-3 6 101 15,0 0-101-15,0-4 101 0,4 2-101 0,-4 2 35 0,0 0-35 16,0 0 36-16,5 0-36 0,-5 0-15 16,0 0 15-16,12 0-15 0,6 0 15 0,6 0-58 0,2-5 58 15,0 4-58-15,-1-3 58 0,-4 2-1 16,1 1 1-16,-1 1-1 0,-5 0 1 0,1 0 1 0,1-2-1 16,-1 2 1-16,-1-3-1 0,-16 3 5 0,0 0-5 0,19-4 5 15,5 1-5-15,-24 3-3 0,0 0 3 0,21-5-3 16,2-2 3-16,-23 7-111 0,0 0 111 0,19-14-110 15,-2-1 110-15,-17 15-109 0,0 0 109 16,6-24-108-16,-10-4 108 0,6-21-566 0</inkml:trace>
  <inkml:trace contextRef="#ctx0" brushRef="#br0" timeOffset="-189627.755">6190 12343 998 0,'0'0'0'0,"15"0"0"0,8 2 0 0,-2 0 104 16,3-1-104-16,2-1 104 0,4 0-104 15,-30 0 23-15,0 0-23 0,42-3 24 0,5-2-24 0,-47 5-150 16,0 0 150-16,47-12-150 0,4-12 150 16,46-12-618-16</inkml:trace>
  <inkml:trace contextRef="#ctx0" brushRef="#br0" timeOffset="-189039.549">7819 11567 863 0,'0'0'0'0,"0"0"0"16,0-3 0-16,0 3 67 0,0 0-67 0,0-4 68 16,3-3-68-16,-3 7 58 0,0 0-58 0,0-3 58 15,2 1-58-15,-2 2-5 0,0 0 5 0,0 0-5 16,3-5 5-16,-3 5-50 0,0 0 50 0,0 0-50 0,0 0 50 15,0 0 0-15,0 0 0 0,-8 2 1 16,-1 1-1-16,-9 2 39 0,1 4-39 0,-2 1 39 0,1-1-39 16,18-9 36-16,0 0-36 0,-29 31 37 0,-6 15-37 15,35-46 10-15,0 0-10 0,-45 53 11 16,-8 10-11-16,53-63 14 0,0 0-14 0,-64 72 15 16,-7 9-15-16,15-23 33 0,14-13-33 0,18-20 34 0,18-16-34 0,-2 3 9 15,4-9-9-15,2 1 9 0,4-8-9 0,-2 4 12 16,0 0-12-16,0 0 13 0,-2 4-13 15,2-4 25-15,-1 5-25 0,1-5 26 0,0 3-26 0,0-3 6 16,7 4-6-16,-4-1 6 0,2 2-6 0,-5-5 16 16,0 0-16-16,13 2 17 0,7 3-17 0,-20-5 23 0,0 0-23 15,27 5 24-15,7-3-24 16,-34-2 7-16,0 0-7 0,42 0 8 0,5-2-8 0,-5-3 26 16,0 0-26-16,-2-4 26 0,2-3-26 0,-42 12 6 0,0 0-6 15,50-15 7-15,10-2-7 0,-10 1 16 0,2-2-16 0,-10 4 17 16,-9 4-17-1,-3 1-34-15,-4 4 34 0,-5-2-34 16,-9 4 34-16,2-4-131 0,-5 2 131 0,-6 5-130 0,1 0 130 0,1 0-189 0,-5 0 189 0,0 0-189 16,-5 0 189-16,1 0-542 0</inkml:trace>
  <inkml:trace contextRef="#ctx0" brushRef="#br0" timeOffset="-188720.977">7784 11601 1054 0,'0'0'0'0,"2"4"0"0,4 3 0 0,-6-7 160 16,0 0-160-16,2 0 161 0,0 0-161 0,-2 0 76 15,0 0-76-15,2-6 76 0,1 1-76 0,-3 5 47 16,0 0-47-16,0-1 47 0,0-5-47 0,0 6 3 15,0 0-3-15,0 0 3 0,0 0-3 0,0 0 2 16,0 0-2-16,4 9 2 0,4 3-2 0,-8-12 2 16,0 0-2-16,11 36 2 0,5 14-2 0,-16-50-1 0,0 0 1 15,17 63-1-15,0 16 1 0,-17-79 1 16,0 0-1-16,18 110 1 0,1 28-1 0,-19-138-10 0,0 0 10 16,14 112-9-16,-5-6 9 0,-9-106-141 15,0 0 141-15,7 77-141 0,-2-22 141 0,-5-55-142 0,0 0 142 0,-5 20-142 16,-6-30 142-16,-3 20-692 0</inkml:trace>
  <inkml:trace contextRef="#ctx0" brushRef="#br0" timeOffset="-188509.519">8592 11930 1647 0,'0'0'0'0,"-2"-5"0"0,-5-2 0 0,7 7-202 15,4 0 202-15,-4 0-201 0,0-5 201 16,0 5-79-16,0 0 79 0,-4-3-744 0,8 6 744 0</inkml:trace>
  <inkml:trace contextRef="#ctx0" brushRef="#br0" timeOffset="-186224.149">9134 11459 91 0,'0'0'0'0,"0"7"0"0,0 3 0 0,0-10 96 16,0 0-96-16,-4-3 96 0,1-4-96 0,1 0 128 15,-3 2-128-15,1-2 128 0,4 4-128 0,-3 1 120 16,3-3-120-16,0 5 121 0,0-4-121 0,0 4 90 0,-5-1-90 15,5 1 91-15,0 0-91 0,0 0 53 16,0 0-53-16,0 0 53 0,0 0-53 0,0 0 51 16,0 0-51-16,0 0 52 0,0 0-52 0,0 0 47 0,0 0-47 15,0 0 48-15,0 0-48 0,0 0 29 0,0 0-29 0,0 0 29 16,0 0-29-16,0 0 26 0,0 0-26 0,0 0 26 16,5 0-26-16,-5 0 4 0,0 0-4 0,14 10 4 15,10 4-4-15,9 6 8 0,6 4-8 16,-1 2 9-16,0 1-9 0,-38-27 8 15,0 0-8-15,42 40 8 0,2 8-8 0,-2-4 7 0,-4 4-7 0,0-8 8 16,-3-1-8-16,-35-39 8 0,0 0-8 0,42 41 8 16,0-1-8-16,-4-8 8 0,0-4-8 0,-13-6 8 15,-3-7-8-15,-1 1 8 0,-5-3-8 16,-2-2 8-16,-5-3-8 0,-4-1 3 16,2 0-3-16,-5-2 4 0,1-2-4 0,1 1-70 0,-4-1 70 0,0-3-70 0,0 0 70 15,0 0-123-15,0 0 123 0,-13-1-123 0,-11-1 123 16,-13-5-735-16</inkml:trace>
  <inkml:trace contextRef="#ctx0" brushRef="#br0" timeOffset="-185914.559">9601 11343 1054 0,'0'0'0'16,"0"5"0"-16,0 7 0 0,0-12 65 0,0 0-65 0,-5 7 65 15,-8 3-65-15,-4 5 23 16,-4 2-23-16,5-3 24 0,4-2-24 0,-5 9 7 0,-1 6-7 0,-3 11 7 16,-1 8-7-16,22-46 0 0,0 0 0 0,-33 62 0 15,-6 11 0-15,39-73 0 0,0 0 0 16,-47 95 0-16,-12 18 0 0,59-113 1 0,0 0-1 0,-50 104 1 15,3-1-1-15,47-103 10 0,0 0-10 0,-34 70 10 16,14-20-10-16,20-50-45 0,0 0 45 0,-14 31-44 16,10-19 44-16,4-12-139 0,0 0 139 0,4-4-139 15,8-18 139-15,0-4-581 0</inkml:trace>
  <inkml:trace contextRef="#ctx0" brushRef="#br0" timeOffset="-184545.352">10373 11555 427 0,'0'0'0'0,"10"0"0"16,9 2 0-16,-14-4 132 0,-5 0-132 0,0 2 132 16,0 0-132-16,-3-1 107 0,-2-1-107 0,-1 0 107 15,3-3-107-15,-4 0 101 0,5 0-101 0,-1 0 101 0,-2 0-101 16,1-1 73-16,4 1-73 0,-5 2 74 15,5-1-74-15,-4 1 39 0,1 1-39 0,3 2 40 0,-2-5-40 0,2 5 30 16,0-2-30-16,0 2 30 0,0 0-30 0,0 0 0 16,0 0 0-16,0 0 0 0,0 0 0 0,0 0-33 15,0 0 33-15,0 0-33 0,0 2 33 0,0 3-28 16,0 4 28-16,0 15-28 0,2 15 28 0,-2-39-35 16,0 0 35-16,3 45-35 0,1 11 35 0,1-6-15 15,4-4 15-15,-6-10-14 0,6-7 14 0,0-3-2 16,-1-5 2-16,5-4-2 0,1-4 2 0,-14-13-2 15,0 0 2-15,24 9-2 0,6-6 2 0,-30-3-2 0,0 0 2 16,31-3-1-16,9-7 1 0,-40 10 26 0,0 0-26 16,38-17 26-16,-3-6-26 0,-35 23 77 15,0 0-77-15,26-24 77 0,-1-5-77 0,-25 29 86 16,0 0-86-16,14-29 87 0,-2-2-87 0,-12 31 60 0,0 0-60 0,5-29 60 16,-3 2-60-16,-2 4 8 0,-2 3-8 0,0 4 8 15,-1 4-8-15,-1 2 1 0,3 2-1 0,-3 1 1 16,4 3-1-16,-3 3 0 0,3-5 0 15,0 6 1-15,-2-3-1 0,2 3-3 0,-4-2 3 16,4 2-3-16,0 0 3 0,0 0-4 0,0-1 4 0,0 1-3 16,0 0 3-16,0 0-12 0,0 0 12 0,0 0-12 15,0 0 12-15,0 0-33 0,0 0 33 0,0 0-33 16,0 0 33-16,0 0-40 0,0 1 40 0,4 4-40 16,1 1 40-16,-5-6-51 0,0 0 51 0,9 29-50 0,6 14 50 15,-1-1-43-15,2 6 43 0,-2-5-43 16,0-3 43-16,-2 1-37 0,0 0 37 0,1 2-36 0,-1 1 36 15,-12-44-9-15,0 0 9 0,14 53-9 0,3 6 9 16,-1-6-13-16,-6-4 13 0,-3-16-12 0,-2-13 12 16,-5-20-4-16,0 0 4 0,7 35-3 0,-5 6 3 0,0-7 2 15,-2-1-2-15,0-15 2 0,2-7-2 0,-2-11 37 16,0 0-37-16,-13 25 37 16,-8 6-37-16,21-31 47 15,0 0-47-15,-19 26 48 0,-2-2-48 0,21-24 58 0,0 0-58 0,-29 26 59 0,-10-1-59 0,39-25 39 16,0 0-39-16,-33 21 40 0,4-9-40 0,29-12 12 15,0 0-12-15,-32 3 13 0,5-10-13 16,27 7-18-16,0 0 18 0,-23-20-18 0,-2-19 18 16,25 39-80-16,0 0 80 0,-5-60-79 0,7-21 79 0,-4-58-959 0</inkml:trace>
  <inkml:trace contextRef="#ctx0" brushRef="#br0" timeOffset="-184191.833">11608 11788 975 0,'0'0'0'0,"-6"-7"0"16,3-7 0-16,3 14 68 0,0 0-68 0,2-6 68 15,5 2-68-15,-7 4 47 0,0 0-47 0,12-8 47 16,7 1-47-16,-19 7 6 0,0 0-6 0,24-9 7 16,6-3-7-16,-30 12 5 0,0 0-5 0,33-10 5 0,5-2-5 0,-38 12 29 15,0 0-29-15,41-10 29 0,7 1-29 0,-9 2 40 16,-1 4-40-16,-7-1 41 0,2-2-41 16,-8 0 45-16,1 3-45 0,-5 0 45 0,-4-1-45 15,-1-1 36-15,-2 0-36 0,-2 1 36 0,-3 3-36 0,-4-1-23 16,2 2 23-16,-2-3-22 0,-1 3 22 0,-4 0-164 15,0 0 164-15,0 0-164 0,0 0 164 0,0 0-133 16,0 0 133-16,-18 5-133 0,-6 5 133 16,-20 5-575-16</inkml:trace>
  <inkml:trace contextRef="#ctx0" brushRef="#br0" timeOffset="-183981.452">11604 11953 1233 0,'0'0'0'0,"16"-4"0"15,10 1 0-15,-3-1 140 0,1-3-140 0,6 4 141 16,-1-2-141-16,-29 5 41 0,0 0-41 0,39-9 41 16,2-1-41-16,-41 10-140 0,0 0 140 0,44-14-139 15,1-1 139-15,-45 15-205 0,0 0 205 0,39-19-204 16,-10-5 204-16,36-19-570 0</inkml:trace>
  <inkml:trace contextRef="#ctx0" brushRef="#br0" timeOffset="-180891.9">12817 11242 651 0,'0'0'0'0,"5"-7"0"16,7-4 0-16,-12 11 72 0,0 0-72 0,11-10 72 15,4-2-72-15,-15 12 49 0,0 0-49 0,12-12 49 16,-3-3-49-16,-9 15 51 0,0 0-51 0,9-11 51 15,-2 3-51-15,-7 8 47 0,0 0-47 0,5-5 47 16,-1-2-47-16,-4 7 46 0,0 0-46 0,5-5 47 16,-3 1-47-16,-2 4 42 0,0 0-42 0,1-5 43 0,-1 3-43 15,0 2 29-15,0 0-29 0,0 0 29 16,0-3-29-16,0 3 25 0,0 0-25 0,0 0 26 16,0 0-26-16,0 0 8 0,0 0-8 0,0 0 9 0,0 0-9 0,0 0 1 15,0 0-1-15,0 0 2 0,0 0-2 0,0 0-1 16,0 0 1-16,0 0 0 0,0 0 0 15,0 0-5-15,0 0 5 0,-3 14-5 16,-9 6 5-16,12-20-9 0,0 0 9 0,-14 36-8 0,-7 11 8 16,21-47-4-16,0 0 4 15,-21 49-3-15,0 8 3 0,21-57 2 0,0 0-2 0,-24 51 2 0,3-1-2 0,3-6 22 16,4-2-22-16,2-15 22 0,7-8-22 16,5-19 22-16,0 0-22 0,-9 31 23 0,0-2-23 15,9-29 25-15,0 0-25 0,-7 25 26 0,2-4-26 16,5-21 14-16,0 0-14 0,-7 19 15 0,6-5-15 0,1-14 35 15,0 0-35-15,-4 15 36 0,-1-1-36 0,5-14 18 0,0 0-18 16,-2 12 19-16,2 0-19 0,0-12 29 0,0 0-29 0,0 6 29 16,0 1-29-16,0-7-42 15,0 0 42-15,4 5-41 0,3 1 41 0,-7-6-35 16,0 0 35-16,17 3-35 0,6-3 35 0,-23 0-26 0,0 0 26 0,33 0-26 16,5-3 26-16,-38 3-37 0,0 0 37 0,44-6-36 15,4 0 36-15,-48 6-31 0,0 0 31 0,47-9-31 16,0-3 31-16,-47 12-8 0,0 0 8 15,42-12-7-15,-2 0 7 0,-40 12-20 0,0 0 20 16,39-14-19-16,-3 1 19 0,-36 13-39 0,0 0 39 0,30-16-38 16,-1 1 38-16,-29 15-64 0,0 0 64 0,27-16-64 15,-3 1 64-15,-24 15-112 0,0 0 112 0,14-19-112 0,-2 2 112 16,13-21-570-16</inkml:trace>
  <inkml:trace contextRef="#ctx0" brushRef="#br0" timeOffset="-180568.892">13156 11252 1054 0,'0'0'0'0,"4"5"0"0,1 4 0 0,-5-9 132 15,0 0-132-15,4 0 133 0,-3-6-133 0,-1 6 70 0,0 0-70 16,4-3 70-16,-4-4-70 0,0 7 13 0,0 0-13 15,0-3 13-15,0-1-13 0,0 4-4 16,0 0 4-16,0 0-4 0,0-1 4 0,0 1-42 0,0 0 42 0,0 0-42 16,0 0 42-16,0 0-55 0,0 0 55 0,0 24-54 15,2 18 54-15,-2-42-31 0,0 0 31 16,3 67-31-16,1 17 31 16,-4-84-10-16,0 0 10 0,3 120-10 0,2 27 10 0,-5-147-13 15,0 0 13-15,7 139-13 0,0 2 13 0,-7-141-8 0,0 0 8 16,11 109-8-16,3-25 8 0,-14-84-15 0,0 0 15 0,12 62-15 15,0-30 15-15,-12-32-111 0,0 0 111 0,9 9-111 16,-1-23 111-16,13 6-594 0</inkml:trace>
  <inkml:trace contextRef="#ctx0" brushRef="#br0" timeOffset="-179960.546">14041 11034 1009 0,'0'0'0'15,"-1"-1"0"-15,-6-8 0 0,5 6 77 0,2 1-77 0,0 2 77 0,0-2-77 0,0 2-4 16,-4-3 4-16,4 3-3 0,-3-2 3 0,-2 2-88 15,0-2 88-15,-2 2-88 0,1-1 88 0,-1 1-55 16,-1 0 55-16,-1 0-55 0,4 0 55 0,-7 0 0 16,-1 0 0-16,3 1 0 0,1 1 0 0,9-2 3 15,0 0-3-15,-24 7 4 0,-15 3-4 0,39-10 16 0,0 0-16 0,-38 17 17 16,-7 6-17-16,45-23 35 0,0 0-35 0,-44 39 36 31,1 16-36-31,4 0 11 16,6 3-11-16,9-14 11 0,7-8-11 0,1 4 30 0,5-1-30 0,3 2 30 0,4 4-30 0,4-45 11 0,0 0-11 0,0 39 11 15,5 1-11-15,-5-40 11 0,0 0-11 0,16 29 11 16,10-7-11-16,-26-22 1 0,0 0-1 0,33 7 2 16,14-11-2-16,-47 4 1 0,0 0-1 0,44-18 1 15,5-10-1-15,-11 2 43 0,-3-1-43 0,-6-2 44 16,-2 0-44-16,-27 29 52 0,0 0-52 0,24-41 53 16,-7-11-53-16,-4 8 60 0,-5-4-60 0,1 5 60 15,0 4-60-15,-8 6 35 0,1 6-35 0,3 3 36 16,-1 3-36-16,-4 7 28 0,0 1-28 0,2 6 28 0,1 3-28 15,-3 4 9-15,0 0-9 0,0 0 9 0,0 0-9 0,0 0-3 16,0 6 3-16,0 4-3 0,0 5 3 16,0-15-38-16,0 0 38 0,4 41-37 15,4 19 37-15,-4-1-20 16,1 4 20-16,0-5-20 0,2-3 20 0,-7-55-31 16,0 0 31-16,9 58-31 0,0 2 31 0,-9-60-53 0,0 0 53 0,8 46-53 0,5-8 53 0,-13-38-98 15,0 0 98-15,12 17-97 0,7-17 97 0,-19 0-93 16,0 0 93-16,24-25-92 0,6-23 92 0,20-29-592 15</inkml:trace>
  <inkml:trace contextRef="#ctx0" brushRef="#br0" timeOffset="-179518.028">14303 10774 830 0,'0'0'0'0,"-4"12"0"15,-1 10 0-15,5-22 108 0,0 0-108 0,0 4 109 16,5-8-109-16,-5 4 42 0,0 0-42 0,5 12 43 15,2 4-43-15,0 11 8 0,0 9-8 0,0-2 8 16,-1 4-8-16,-3 8 0 0,-3 6 0 0,4-1 0 16,-4 7 0-16,0 0 0 0,-4 2 0 0,4-12 0 15,4-5 0-15,-4 0 0 0,0 2 0 0,0-11 0 16,0-10 0-16,0-24 10 16,0 0-10-16,5 29 10 0,-2 5-10 0,-3-34 45 0,0 0-45 15,4 24 46-15,4-5-46 0,-8-19 22 0,0 0-22 0,14 3 22 0,-1-6-22 16,-1-9 20-16,2-10-20 0,-2-1 20 0,0-2-20 15,-12 25 10-15,0 0-10 0,19-36 10 0,4-14-10 16,-23 50 4-16,0 0-4 0,26-50 5 0,4-6-5 16,-30 56 21-16,0 0-21 0,29-48 21 0,3 5-21 0,-32 43 31 15,0 0-31-15,33-32 31 0,-4 8-31 0,-29 24 28 16,0 0-28-16,30-16 28 0,-4 6-28 0,-2 8 33 16,-4 6-33-16,-5-1 34 15,-8 2-34-15,-7-5 32 0,0 0-32 0,11 19 32 16,1 12-32-16,-12-31 3 0,0 0-3 0,7 36 3 0,-2 7-3 0,-3-4 16 15,-4 2-16-15,-1-15 17 0,-3-9-17 0,6-17 14 16,0 0-14-16,-27 33 15 0,-17 8-15 0,44-41 1 16,0 0-1-16,-47 39 1 0,-12 2-1 0,59-41-90 15,0 0 90-15,-77 43-89 0,-17-5 89 0,94-38-43 16,0 0 43-16,-89 17-43 0,0-17 43 0,-92 14-1031 0</inkml:trace>
  <inkml:trace contextRef="#ctx0" brushRef="#br0" timeOffset="-178900.97">12580 12167 1076 0,'0'0'0'0,"9"-5"0"0,3-2 0 0,-12 7 90 0,0 0-90 16,8-4 90-16,-2 1-90 0,-6 3-9 0,0 0 9 15,3-2-8-15,1 2 8 16,-4 0-105-16,0 0 105 0,0 0-104 0,0 0 104 0,0 0-110 0,0 0 110 16,0 0-110-16,-4 4 110 0,4-4-55 0,0 0 55 15,4 5-54-15,-3-2 54 0,-1-3-1 0,0 0 1 0,9 5-1 16,7 2 1-16,-16-7 12 0,0 0-12 0,24 0 13 15,14 0-13-15,-38 0 42 0,0 0-42 0,56-8 43 16,12-10-43 0,0-2 45-16,4-4-45 0,18 0 45 0,13-4-45 0,-7 4 46 0,1 4-46 0,-11 4 47 15,-6 4-47-15,-80 12 30 0,0 0-30 0,101-12 30 16,14 1-30-16,-19 0 67 0,-9 1-67 0,-9 5 68 16,-3 1-68-16,2-1 62 0,-1 0-62 15,-8 0 62-15,-3 3-62 0,-65 2 58 0,0 0-58 0,80-7 58 16,12 1-58-16,-15 0 41 0,-6 3-41 0,-24 0 41 0,-17 1-41 15,-30 2 11-15,0 0-11 0,30-4 11 0,-10 1-11 16,-20 3-17-16,0 0 17 0,18-2-17 0,-9 1 17 16,-9 1-147-16,0 0 147 0,5 0-147 0,-5 1 147 15,0-1-124-15,0 0 124 0,-32 4-123 0,-18 1 123 0,-35 3-627 16</inkml:trace>
  <inkml:trace contextRef="#ctx0" brushRef="#br0" timeOffset="-178265.345">13548 12406 527 0,'0'0'0'0,"13"-12"0"16,8-10 0-16,-13 14 0 0,-8 6 0 0,4-3 0 16,1 3 0-16,-5 2 28 0,3-3-28 0,-3 3 28 15,0 0-28-15,0 0 29 0,0 0-29 0,0 0 29 16,0 0-29-16,0 0 47 0,4 0-47 0,1 0 48 16,4-2-48-16,-9 2 69 0,0 0-69 0,12-2 69 15,2-1-69-15,-14 3 70 0,0 0-70 0,19-2 70 16,7-1-70-16,-26 3 72 0,0 0-72 0,30 0 73 0,5-4-73 15,-6 4 94-15,1 0-94 0,-6 0 95 0,-1 0-95 16,-2 4 60-16,-7-3-60 0,-2 1 60 0,0 0-60 0,-5 0 38 16,2 1-38-16,-4 2 38 15,-1-5-38-15,1 4 0 0,-5-1 0 0,3 2 0 0,-3-3 0 0,0 5-5 16,-3 1 5-16,3 2-4 0,0-3 4 16,-5 7-25-16,-2 5 25 0,1-2-24 0,-2 0 24 0,8-17-23 15,0 0 23-15,-21 26-22 0,-9 5 22 0,30-31-5 16,0 0 5-16,-24 27-4 0,1-3 4 0,23-24-4 15,0 0 4-15,-21 21-3 0,4-3 3 16,17-18 0-16,0 0 0 0,-16 16 0 0,2-1 0 0,14-15 22 16,0 0-22-16,-9 9 23 0,1-2-23 0,8-7 15 0,0 0-15 15,-7 8 16-15,3-6-16 0,4-2 28 0,0 0-28 16,-1 3 28-16,-3-3-28 16,4 0 42-16,0 0-42 0,0 0 43 0,0 0-43 0,0 0 3 0,0 0-3 0,0 0 4 15,7 4-4-15,-7-4 27 0,0 0-27 0,14 2 27 16,9-1-27-16,-23-1 6 15,0 0-6-15,29 0 6 0,8 0-6 0,-37 0 1 0,0 0-1 16,35 0 1-16,1-1-1 0,-36 1-33 16,0 0 33-16,39-2-33 0,-1-2 33 0,-38 4-82 0,0 0 82 0,38-5-81 15,1-2 81-15,-39 7-106 0,0 0 106 0,40-10-106 16,5-5 106-16,44-11-871 0</inkml:trace>
  <inkml:trace contextRef="#ctx0" brushRef="#br0" timeOffset="-177785.714">15928 11740 830 0,'0'0'0'15,"-5"-2"0"-15,1-3 0 0,4 5 186 0,0 0-186 0,0 0 187 16,-5-3-187-16,5 3 160 0,0 0-160 0,0 0 161 15,0 0-161-15,0 0 121 0,0 0-121 0,0 0 122 16,0 0-122-16,0 0 78 0,0 0-78 0,0 0 78 16,0 0-78-16,0 0 58 0,0 0-58 0,0 0 58 15,0 0-58-15,0 0 34 0,0 0-34 0,7-2 35 16,4-1-35-16,-11 3 16 0,0 0-16 0,27-5 17 16,14-2-17-16,-41 7 11 0,0 0-11 0,43-5 11 15,9-2-11-15,-52 7 10 16,0 0-10-16,49-5 10 0,2-2-10 0,-51 7-26 0,0 0 26 0,47-7-25 15,-4 0 25-15,-43 7-66 0,0 0 66 0,37-7-66 16,-8 0 66-16,-29 7-124 0,0 0 124 0,23-5-124 16,-7 0 124-16,-16 5-179 0,0 0 179 0,-4-5-179 0,-13-2 179 15,-8-5-941-15</inkml:trace>
  <inkml:trace contextRef="#ctx0" brushRef="#br0" timeOffset="-177588.183">15825 11918 695 0,'0'0'0'0,"11"2"0"0,4 1 0 0,-15-3 60 0,0 0-60 15,23 7 61-15,7-2-61 0,-30-5 48 0,0 0-48 16,42 4 49-16,10-4-49 0,-7 0 1 16,-1-4-1-16,-3-1 1 0,1-5-1 0,-42 10-94 0,0 0 94 0,42-12-93 15,5-3 93-15,-47 15-107 0,0 0 107 0,51-21-106 16,4-3 106-16,48-21-300 15</inkml:trace>
  <inkml:trace contextRef="#ctx0" brushRef="#br0" timeOffset="-177015.274">17149 11427 942 0,'0'0'0'0,"0"0"0"0,-1-9 0 16,1 9 2-16,0 0-2 0,0-3 2 0,1-1-2 15,-1 4-34-15,0 0 34 0,9-3-34 0,3-1 34 0,-12 4-1 16,0 0 1-16,19-1-1 0,6-3 1 15,-25 4 23-15,0 0-23 0,31-2 24 0,7 1-24 0,-38 1 75 16,0 0-75-16,37-2 75 16,-2 2-75-16,-35 0 99 0,0 0-99 0,35 0 100 0,-2 2-100 0,-33-2 91 15,0 0-91-15,28 3 92 0,-6 1-92 0,-1 2 52 0,-7 1-52 16,-3-2 52-16,-4 1-52 0,3-1 36 16,-5 5-36-16,-1-5 36 0,-4 2-36 0,0 5 3 15,0 3-3-15,-4 9 4 0,-1 6-4 0,5-30 0 0,0 0 0 0,-17 37 0 16,-4 9 0-16,21-46-5 0,0 0 5 0,-33 50-4 15,-9 3 4-15,4-7-9 0,3-1 9 0,5-14-9 16,4-9 9-16,0 0-10 0,1-3 10 0,-1 2-9 16,2-2 9-16,0-1-8 0,1 3 8 15,9-12-8-15,9-6 8 0,-1 2 0 0,5-3 0 0,1-2 0 16,-4 5 0-16,1-5 27 0,-1 3-27 0,4-3 27 16,0 0-27-16,0 0 54 0,0 0-54 0,0 0 55 15,0 0-55-15,0 0 21 0,0 0-21 0,0 0 21 16,0 4-21-16,0-4 32 0,7 3-32 0,4-1 33 15,3-2-33-15,8 0 12 0,8 0-12 16,-6 0 12-16,2-2-12 0,-26 2 5 0,0 0-5 0,39-3 5 16,4-2-5-16,3 3-51 0,-3-3 51 0,-1 0-50 0,-4-4 50 15,-1 1-214-15,-2-3 214 0,-4-2-214 0,2-10 214 16,-33 23-131-16,0 0 131 0,32-27-130 16,-1-9 130-16,33-27-725 0</inkml:trace>
  <inkml:trace contextRef="#ctx0" brushRef="#br0" timeOffset="-176443.518">18547 11495 1188 0,'0'0'0'0,"-9"-5"0"0,-5-2 0 0,10 2 107 0,4 0-107 15,-1-2 108-15,1-2-108 16,0 9 32-16,0 0-32 0,-6-15 32 0,-2-4-32 0,8 19-1 0,0 0 1 16,-18-20-1-16,-8-8 1 0,26 28-18 0,0 0 18 0,-35-19-18 15,-5 2 18-15,40 17-22 0,0 0 22 0,-43-8-22 16,-4 6 22-16,47 2 1 0,0 0-1 0,-46 3 2 16,3 8-2-16,1 2 10 0,4 6-10 0,8-5 10 15,7 3-10-15,-4 7 4 0,0 2-4 0,-2 11 5 16,-4 3-5-16,33-40 8 0,0 0-8 0,-30 49 8 15,2 10-8-15,28-59 7 0,0 0-7 16,-15 53 8-16,2-7-8 0,13-46 14 0,0 0-14 0,4 45 15 0,5-6-15 16,6-12-5-16,8-4 5 0,1-6-4 0,4-10 4 15,0-2-61-15,3-10 61 0,1 1-60 0,-1-3 60 16,-31 7-11-16,0 0 11 0,38-13-11 0,6-6 11 16,-44 19-5-16,0 0 5 0,42-24-5 0,3-7 5 0,-45 31 16 15,0 0-16-15,35-31 17 0,0-3-17 16,-7 5 47-16,-11-2-47 0,-1 7 48 0,-2 5-48 0,-9-1 63 15,-2 1-63-15,3 2 63 0,-3 1-63 16,-3 4 35-16,-2 0-35 0,2 5 35 16,0 4-35-16,0 3 41 0,0-3-41 0,0 3 41 0,0 0-41 0,0 0 16 15,0 0-16-15,0 0 17 0,0 0-17 0,0 0 6 16,2 3-6-16,2 0 7 0,-4 1-7 16,3 4-1-16,2 4 1 0,-3 12-1 0,1 11 1 15,-3-35-11-15,0 0 11 0,6 39-10 0,-1 4 10 0,-5-43-5 0,0 0 5 16,7 43-5-16,2-2 5 0,-2-7-50 0,1-5 50 15,-6-7-49-15,2-6 49 16,-4-16-127-16,0 0 127 0,10 8-127 0,6-4 127 16,12 4-944-16</inkml:trace>
  <inkml:trace contextRef="#ctx0" brushRef="#br0" timeOffset="-175935.498">18794 10959 1289 0,'0'0'0'0,"-4"7"0"0,-1 1 0 16,5-8 174-16,0 0-174 0,-3 4 175 15,1-8-175-15,2 4 101 0,0 0-101 0,5 5 102 16,4 6-102-16,0 8-9 0,1 6 9 0,-1 6-8 16,-1 7 8-16,-8-38-69 0,0 0 69 0,6 55-68 15,-1 17 68-15,-3-11-48 0,-1 1 48 0,-1-16-48 0,0-12 48 0,0 6-41 16,4-1 41-16,-2 6-40 0,5 4 40 0,-7-49-10 15,0 0 10-15,8 48-10 0,5-1 10 16,-13-47 0 0,0 0 0-16,10 36 0 0,2-7 0 0,-12-29 21 0,0 0-21 0,16 22 21 0,-2-8-21 0,-14-14 9 15,0 0-9-15,15 7 10 0,-4-9-10 0,-11 2 28 16,0 0-28-16,10-10 28 0,1-11-28 0,-11 21 12 16,0 0-12-16,10-27 12 0,2-8-12 0,-1 5 10 15,1-3-10-15,0 6 10 0,2 3-10 0,-14 24 17 0,0 0-17 16,19-24 17-16,4 1-17 0,-23 23 14 15,0 0-14-15,28-20 15 0,7 1-15 0,-6 5 25 0,1 4-25 16,-4 1 26-16,-1 3-26 0,-5 0 12 16,0 6-12-16,-6 0 13 0,-4 0-13 15,0 2 28-15,1 2-28 0,-4-1 28 0,-4 0-28 0,1 4-1 0,-1 2 1 0,1 3 0 16,-2 2 0-16,1 6 0 0,-3 6 0 0,-3-7 0 16,-1-4 0-16,4-15-2 0,0 0 2 15,-21 33-1-15,-14 11 1 0,-3-4-2 0,-9 1 2 16,3-11-2-16,3-2 2 0,-5-4-80 0,-2-4 80 0,-3-4-79 15,-5-4 79-15,56-12-112 0,0 0 112 0,-76 0-111 16,-17-5 111-16,-76 1-1005 0</inkml:trace>
  <inkml:trace contextRef="#ctx0" brushRef="#br0" timeOffset="-175144.693">16817 12473 1155 0,'0'0'0'0,"8"-7"0"16,8-6 0-16,-16 13 165 0,0 0-165 0,9-7 166 0,-4 3-166 0,-5 4 37 16,0 0-37-16,3-1 37 0,1 1-37 0,-4 0-3 15,0 0 3-15,0 0-3 0,0 0 3 0,0 0-54 16,0 0 54-16,0 0-53 0,2 5 53 0,-2-5-34 16,0 0 34-16,12 2-34 0,5 1 34 0,8-1-10 0,8-1 10 15,0-1-9-15,5-1 9 0,6-3 2 16,1-3-2-16,7 1 2 0,4-5-2 0,8 3 37 15,8-3-37-15,-4-1 38 0,0 0-38 0,-68 12 36 0,0 0-36 16,115-18 37-16,29-6-37 0,-144 24 56 16,0 0-56-16,140-24 57 0,4-2-57 0,-144 26 71 0,0 0-71 0,145-21 72 15,0 3-72-15,-145 18 54 0,0 0-54 0,141-18 54 16,0 6-54-16,-141 12 69 16,0 0-69-16,123-12 69 0,-8 4-69 15,-115 8 36-15,0 0-36 0,112-7 37 0,-4 4-37 0,-108 3 18 0,0 0-18 0,91-6 18 16,-8 0-18-16,-83 6 0 0,0 0 0 0,54-6 1 15,-17 0-1-15,-37 6-42 0,0 0 42 0,22-4-41 16,-13 3 41-16,-9 1-83 16,0 0 83-16,-16-7-83 0,-20-5 83 0,36 12-163 0,0 0 163 0,-73-9-163 0,-30 1 163 15,103 8-201-15,0 0 201 0,-112 0-200 16,-10 6 200-16,-109 1-751 0</inkml:trace>
  <inkml:trace contextRef="#ctx0" brushRef="#br0" timeOffset="-174810.265">16885 12631 684 0,'0'0'0'0,"19"-5"0"0,10-2 0 0,-29 7 121 15,0 0-121-15,0-5 121 0,-15 3-121 0,15 2 105 16,0 0-105-16,-9-3 106 0,0 1-106 0,9 2 102 0,0 0-102 15,7-5 102-15,16 0-102 0,-23 5 103 0,0 0-103 16,42-4 103-16,13 3-103 0,-55 1 34 0,0 0-34 16,77-6 35-16,21 5-35 0,-98 1 33 0,0 0-33 0,130-5 34 15,32-2-34-15,-22-2 44 0,-4 1-44 0,-21-3 44 16,-18-1-44-16,-97 12 7 16,0 0-7-16,124-15 8 0,15-2-8 15,-31 3 37-15,-16 0-37 0,-8 4 38 0,-16 1-38 0,-68 9 11 0,0 0-11 0,85-8 11 16,9-4-11-16,-20 0-29 0,-12-4 29 15,-8 4-29-15,-7 0 29 0,-47 12-81 0,0 0 81 0,53-27-80 16,1-12 80-16,52-26-1168 0</inkml:trace>
  <inkml:trace contextRef="#ctx0" brushRef="#br0" timeOffset="-156539.673">19803 4106 91 0,'0'0'0'0,"0"0"0"0,0 0 0 0,0 0-9 15</inkml:trace>
  <inkml:trace contextRef="#ctx0" brushRef="#br0" timeOffset="-155999.327">19757 4125 203 0,'0'0'0'0,"0"0"0"0,0 0 0 0,0 0 108 0,0 0-108 0,0 0 108 15,0 0-108-15,0 0 108 0,0 0-108 0,0 0 108 16,0 0-108-16,0 0 90 0,0 0-90 0,0 0 91 16,0 0-91-16,0 0 63 0,0 0-63 0,0 0 64 15,0 0-64-15,0 0 49 0,0 0-49 0,0 0 49 16,0 0-49-16,0 0 31 0,0 0-31 0,0 0 31 16,0 0-31-16,0 0 38 0,0 0-38 0,0 0 39 15,0 0-39-15,0 0 23 0,0 0-23 0,0 0 24 16,0 0-24-16,0 0 35 0,0 0-35 0,0 0 35 0,0 0-35 15,0 0 43-15,0 0-43 0,0 0 43 0,0 0-43 16,0 0 56-16,0 0-56 0,0 0 56 0,0 0-56 16,0 0 44-16,0 0-44 0,0 0 44 0,0 0-44 0,0 0 37 15,0 0-37-15,0 0 38 0,0 0-38 0,0 0 34 16,0 0-34-16,0 0 35 0,0 0-35 0,0 0 3 16,21-24-3-16,-5 9 3 0,3-4-3 15,0-2 16-15,2-6-16 0,2 3 17 0,1-3-17 0,-24 27 14 16,0 0-14-16,35-35 15 0,9-9-15 0,1-8 8 15,5-2-8-15,10-13 9 0,8-7-9 0,-68 74 9 16,0 0-9-16,83-99 10 0,16-18-10 0,-6 14 1 0,1 4-1 16,-16 8 1-16,-8 9-1 0,-70 82 0 0,0 0 0 15,101-118 1-15,17-19-1 0,-118 137-2 0,0 0 2 0,136-165-2 16,16-25 2-16,-152 190-3 0,0 0 3 0,172-197-2 16,15-15 2-16,-187 212-29 15,0 0 29-15,193-189-29 0,13 11 29 0,-206 178-10 0,0 0 10 0,193-145-10 16,2 23 10-16,-195 122-29 0,0 0 29 0,178-89-29 15,-11 29 29-15,-167 60-48 0,0 0 48 16,126-48-47-16,-34 24 47 0,-92 24-45 0,0 0 45 16,66-19-45-16,-28 16 45 0,-38 3-65 0,0 0 65 0,39-4-64 15,-11 11 64-15,-28-7-86 0,0 0 86 0,19 4-85 16,-10-3 85-16,-9-1-108 0,0 0 108 0,5 4-108 16,-2-1 108-16,-3-3-138 0,0 0 138 0,0 3-138 15,2 3 138-15,1 0-440 0</inkml:trace>
  <inkml:trace contextRef="#ctx0" brushRef="#br0" timeOffset="-155789.331">23026 1155 214 0,'0'0'0'0,"0"0"132"15,0 0-132-15,22 3 132 0,15 6-132 0,-37-9 107 16,0 0-107-16,38 6 108 0,7 0-108 0,-45-6 104 15,0 0-104-15,44 3 105 0,1-3-105 0,-45 0-68 16,0 0 68-16,37 0-67 0,-4 3 67 0,-33-3-86 0,0 0 86 16,71 4-413-16,-142-8 413 0</inkml:trace>
  <inkml:trace contextRef="#ctx0" brushRef="#br0" timeOffset="-135839.206">2709 14433 550 0,'0'0'0'0,"0"-5"0"16,0-4 0-16,0 9 84 0,0 0-84 0,0-5 84 15,3 2-84-15,-3 3 63 0,0 0-63 0,0-4 63 16,0 3-63-16,0 1 7 0,0 0-7 0,0-7 8 16,6-2-8-16,-3-1 1 0,6-4-1 0,-4 2 1 15,4-1-1-15,-9 13 2 0,0 0-2 0,12-18 3 16,0-2-3-16,-12 20 9 0,0 0-9 0,14-19 9 15,5-1-9-15,-19 20 8 0,0 0-8 0,21-18 9 16,2 1-9-16,-23 17 9 0,0 0-9 0,24-13 9 16,8-1-9-16,-5 2 1 0,5 0-1 15,-8 3 1-15,2 2-1 0,-5 1-5 0,0 0 5 0,5 1-5 16,-1 2 5-16,-25 3-17 0,0 0 17 0,35 2-16 0,6 1 16 16,-41-3-17-16,0 0 17 0,51 12-16 15,1 5 16-15,-1 5-16 0,-4 8 16 0,-9 4-15 0,-1 3 15 16,-37-37-26-16,0 0 26 0,38 71-26 0,0 21 26 0,-12-11-7 15,-8-1 7-15,-6-4-6 0,-3-6 6 0,-4 0-5 16,-2-3 5-16,1-24-5 0,-8-21 5 0,1 12-3 16,-2 1 3-16,-1 7-3 0,-4 5 3 0,10-47 13 15,0 0-13-15,-10 54 14 0,-6 6-14 0,2-8 41 16,-2-4-41-16,8-17 42 0,4-14-42 0,4-17 38 0,0 0-38 16,-17 31 38-16,-6 3-38 0,23-34 34 0,0 0-34 15,-21 26 35-15,4-8-35 0,17-18 44 0,0 0-44 0,-25 12 45 16,3-5-45-16,22-7 26 0,0 0-26 15,-30-7 26-15,-3-10-26 0,33 17 35 0,0 0-35 0,-26-31 36 16,-2-13-36-16,7 1 7 16,7-1-7-16,5-1 8 0,6 0-8 0,3 45 2 0,0 0-2 0,7-53 2 15,7-7-2-15,-14 60 0 0,0 0 0 16,38-84 0-16,16-18 0 0,-10 21-4 0,3 7 4 0,-5 16-4 16,-8 12 4-16,-6 12-9 0,-5 10 9 0,1-2-8 15,2 4 8-15,-26 22-9 0,0 0 9 0,35-28-9 16,7 1 9-16,-42 27-8 0,0 0 8 0,42-29-8 15,1 3 8-15,-43 26-1 0,0 0 1 0,39-19-1 16,-3 7 1-16,-36 12 18 0,0 0-18 0,30 0 18 16,-4 9-18-16,-26-9 26 0,0 0-26 0,24 20 26 0,-6 10-26 15,-4 0 8-15,-5 6-8 0,-2-8 9 0,-2-9-9 16,-5-19 29-16,0 0-29 0,3 36 29 0,6 8-29 16,-9-44 1-16,0 0-1 0,3 36 2 0,3-5-2 0,-6-31 2 15,0 0-2-15,12 24 2 0,0-9-2 0,-12-15 0 16,0 0 0-16,17 2 0 0,4-11 0 15,-21 9-1-15,0 0 1 0,27-22 0 0,2-12 0 16,-29 34-1-16,0 0 1 0,26-41-1 0,-1-7 1 16,-25 48-2-16,0 0 2 0,21-60-1 0,-4-9 1 0,-17 69-1 15,0 0 1-15,14-85-1 0,-2-15 1 16,-12 100-1-16,0 0 1 0,9-78 0 0,-6 7 0 0,-3 71 0 0,0 0 0 16,0-46 0-16,0 20 0 0,0 26 12 0,0 0-12 15,0-20 13-15,-3 8-13 0,3 12 16 16,0 0-16-16,0-9 17 0,-4 4-17 0,4 5 0 0,0 0 0 0,-5 9 0 15,0 8 0-15,5-17-8 0,0 0 8 0,0 37-8 16,2 18 8-16,-2-55-41 0,0 0 41 16,12 65-40-16,5 18 40 0,1-1-3 0,6 5 3 0,-7-32-2 15,-1-21 2-15,-2-1-10 0,2-9 10 0,-2-5-9 16,-2-6 9-16,2 3-4 0,2-2 4 0,-4-4-3 16,-7-5 3-16,4 2 2 0,3-2-2 15,-7-2 2-15,2 1-2 0,-2-1 3 0,0-1-3 0,-1-2 3 16,-1 0-3-16,-3 0 2 0,4 2-2 0,-4-2 3 15,0 0-3-15,0 0 18 0,0-4-18 0,0 4 19 16,0 0-19-16,0 0 37 0,-4-5-37 0,4 3 38 16,0-5-38-16,-3 1 42 0,3-1-42 0,0 0 42 15,-4 2-42-15,3 0 40 0,-3 0-40 0,1-1 41 16,1 0-41-16,-1 0 35 0,-1 1-35 0,2 4 35 0,2-3-35 16,0 4 15-16,0-3-15 0,0 3 16 15,0 0-16-15,0 0 2 0,0 0-2 0,0 0 3 0,0 0-3 0,0 0 0 16,0 0 0-16,0 0 0 0,2 7 0 0,2-4-4 15,1 4 4-15,2 1-3 0,1 1 3 0,5 1-3 16,4 0 3-16,-3-1-3 0,2 1 3 0,-16-10-1 16,0 0 1-16,26 2 0 0,3-2 0 0,-29 0-28 15,0 0 28-15,27-2-28 0,0-5 28 0,-27 7-35 16,0 0 35-16,23-5-35 0,-7 0 35 0,-16 5-38 16,0 0 38-16,8-3-37 0,1-1 37 0,-9 4-124 15,0 0 124-15,-12-5-124 0,-18-3 124 0,30 8-148 0,0 0 148 16,-41-16-148-16,-15-4 148 0,-42-16-569 0</inkml:trace>
  <inkml:trace contextRef="#ctx0" brushRef="#br0" timeOffset="-135704.653">3897 14240 740 0,'0'0'0'0,"5"-6"0"15,8 0 0-15,2-6-495 0</inkml:trace>
  <inkml:trace contextRef="#ctx0" brushRef="#br0" timeOffset="-135095.141">5676 14358 550 0,'0'0'0'0,"0"3"0"16,7 4 0-16,-7-7 151 0,0 0-151 0,0 0 151 15,-7-2-151-15,7 2 111 0,0 0-111 16,-9-3 112-16,4-4-112 0,5 7 93 0,0 0-93 0,-9-7 94 15,0 0-94-15,9 7 70 0,0 0-70 0,-7-8 71 16,-5 1-71-16,12 7 54 0,0 0-54 0,-8-10 55 16,2 1-55-16,6 9 39 0,0 0-39 0,-8-7 40 15,4 2-40-15,4 5 41 0,0 0-41 0,-5-5 41 16,1 2-41-16,4 3 4 0,0 0-4 0,-5-4 4 16,2 2-4-16,3 2-1 0,0 0 1 0,0 0 0 0,3-3 0 15,-3 3-15-15,0 0 15 0,9 2-14 0,1 1 14 0,10 6-47 16,6 1 47-16,0 5-46 0,3 2 46 15,-29-17-33-15,0 0 33 0,34 31-33 16,7 4 33-16,-41-35-9 0,0 0 9 0,49 41-8 0,14 7 8 0,5 6-21 16,12 10 21-16,-16-13-21 0,-1-4 21 0,-63-47-8 15,0 0 8-15,56 51-7 0,-6 0 7 0,-50-51-34 16,0 0 34-16,42 36-33 0,-12-12 33 0,-30-24-63 16,0 0 63-16,22 21-62 0,-6-9 62 0,-16-12-145 0,0 0 145 15,9-2-144-15,-9-12 144 0,5-1-607 0</inkml:trace>
  <inkml:trace contextRef="#ctx0" brushRef="#br0" timeOffset="-134823.334">6146 14186 1009 0,'0'0'0'0,"0"7"0"15,0 2 0-15,0-6 150 0,0-6-150 0,0 3 150 16,0 0-150-16,0 0 60 0,0 0-60 0,0 0 61 16,0 0-61-16,0 0 20 0,0 0-20 0,-12 19 20 15,-5 13-20-15,17-32-17 0,0 0 17 0,-30 48-17 0,-5 17 17 16,-1-6-32-16,-3 2 32 0,1 13-32 0,-6 10 32 16,44-84-20-16,0 0 20 0,-42 92-20 15,-5 6 20-15,11-19-28 0,6-12 28 0,16-38-28 0,14-28 28 16,0-1-94-16,0 0 94 0,-8 19-93 0,-8 0 93 0,16-19-145 15,0 0 145-15,-2 12-144 0,4-5 144 16,-2 12-504-16</inkml:trace>
  <inkml:trace contextRef="#ctx1" brushRef="#br0">6421 14270 0</inkml:trace>
  <inkml:trace contextRef="#ctx0" brushRef="#br0" timeOffset="-133238.488">7310 14145 236 0,'0'0'0'0,"-2"-1"0"0,-1-1 0 0,3 2-1 16,0 0 1-16,0 0-1 0,3-4 1 0,-3 4 0 15,0 0 0-15,2-1 0 0,1 1 0 0,-3 0 7 16,0 0-7-16,4 0 8 0,-2-2-8 0,-2 2 65 15,0 0-65-15,0 0 65 0,3-2-65 0,-3 2 58 16,0 0-58-16,0 0 58 0,0 0-58 0,0 0 52 0,0 0-52 16,0 0 52-16,0 0-52 0,-3 2 26 0,1 0-26 15,-16 10 26-15,-2 5-26 0,-5 7 5 0,-4 7-5 16,4-11 6-16,6-1-6 0,19-19 1 16,0 0-1-16,-33 36 2 0,-5 10-2 0,38-46 0 0,0 0 0 15,-42 45 0-15,-5 1 0 0,47-46-1 0,0 0 1 0,-35 36 0 16,2-5 0-16,7-5 5 0,1-6-5 15,8-4 5-15,5-4-5 0,-2 0 3 0,2-4-3 0,6-3 4 16,3-3-4-16,-4 1 7 0,2 3-7 0,-1-3 8 16,3 2-8-16,-1-3 8 0,3 0-8 0,1-2 8 15,0 0-8-15,0 0 7 0,0 0-7 0,0 0 8 16,-4 1-8-16,4-1 15 0,-7 7-15 0,7-7 15 16,-2 2-15-16,2-2 22 0,0 3-22 0,0-3 23 15,0 0-23-15,0 0 3 0,0 5-3 0,2 1 4 0,5-1-4 16,-7-5 3-16,0 0-3 0,14 8 3 0,11 3-3 15,-25-11 2-15,0 0-2 0,34 12 2 16,12 3-2-16,-8 0-4 0,0 1 4 0,-5-1-3 16,-1-1 3-16,-32-14-24 0,0 0 24 0,33 22-23 0,0 4 23 0,-33-26-8 15,0 0 8-15,35 27-7 0,-4 4 7 0,-31-31-18 16,0 0 18-16,30 28-18 0,-1-1 18 0,-29-27-83 16,0 0 83-16,28 24-83 15,-7-4 83-15,-21-20-80 0,0 0 80 0,18 14-79 0,-6-5 79 16,17 13-212-16</inkml:trace>
  <inkml:trace contextRef="#ctx0" brushRef="#br0" timeOffset="-132220.897">9059 13577 247 0,'0'0'0'0,"0"0"0"16,-2-6 0-16,2 6-3 0,0 0 3 0,0-6-3 15,0 0 3-15,0 6-51 0,0 0 51 0,0-5-51 16,2 2 51-16,0-6-32 0</inkml:trace>
  <inkml:trace contextRef="#ctx0" brushRef="#br0" timeOffset="-131655.998">9036 13513 169 0,'0'0'0'0,"0"4"0"0,4-1 0 0,-4-3 60 15,0 0-60-15,0 0 60 0,-7-3-60 0,7 3 45 0,0 0-45 0,-5-4 45 0,-4-1-45 0,9 5 24 16,0 0-24-16,-9-3 25 0,-3-4-25 0,12 7 5 16,0 0-5-16,-16-5 6 0,2-1-6 0,14 6 9 15,0 0-9-15,-21-3 9 0,-3 1-9 16,24 2 3-16,0 0-3 0,-23-1 3 0,-3-1-3 0,26 2 5 15,0 0-5-15,-29 3 6 0,-1 2-6 0,30-5 0 16,0 0 0-16,-33 12 1 0,-2 6-1 0,35-18 0 16,0 0 0-16,-38 24 0 0,-1 6 0 15,10-2-3-15,-1 1 3 0,13-12-3 0,6-8 3 0,1-1-1 16,3-3 1-16,-7 23 0 0,-7 11 0 0,21-39 12 0,0 0-12 16,-16 45 12-16,3 6-12 0,13-51 35 15,0 0-35-15,-6 53 35 0,6 2-35 0,0-55 19 16,0 0-19-16,9 50 20 0,1-6-20 0,6-9 19 0,5-10-19 0,0-6 20 15,0-7-20-15,-21-12-15 0,0 0 15 0,35 3-14 16,3-8 14-16,-38 5-25 0,0 0 25 0,42-13-24 16,-2-8 24-16,-40 21-16 15,0 0 16-15,36-29-15 0,-6-7 15 0,-30 36 12 0,0 0-12 0,26-34 12 16,-10-1-12-16,-2 5 68 0,-5-1-68 16,-6 10 68-16,-3 8-68 0,-3-3 60 0,3 1-60 0,-4 4 61 15,2 6-61-15,2 5 48 0,0 0-48 0,-7-10 48 16,2 0-48-16,5 10 44 0,0 0-44 0,-9-7 45 15,2-5-45-15,7 12 52 0,0 0-52 0,-5-7 53 16,0 2-53-16,5 5 36 0,0 0-36 0,-3-4 37 16,-1 1-37-16,4 3 27 0,0 0-27 0,-3-2 27 0,1 2-27 15,2 0 26-15,0 0-26 0,0 0 26 0,-4 0-26 16,4 0 14-16,0 0-14 0,0 0 15 0,-3 0-15 16,3 0 5-16,0 0-5 0,0 0 5 15,-2 5-5-15,2-5 0 0,0 0 0 0,0 19 0 0,2 14 0 16,-2-33 0-16,0 0 0 0,3 46 0 0,4 12 0 0,-7-58-13 15,0 0 13-15,9 57-12 0,-4 1 12 0,4-10-68 16,0-7 68-16,-2-10-68 0,-6-9 68 0,-1-22-177 16,0 0 177-16,4 24-177 0,1-8 177 0,-5-16-173 15,0 0 173-15,4 13-172 0,-4-2 172 0,0 13-242 0</inkml:trace>
  <inkml:trace contextRef="#ctx0" brushRef="#br0" timeOffset="-131283.929">8238 14495 259 0,'0'0'0'0,"9"-5"0"16,3-6 0-16,-12 11 36 0,0 0-36 0,9-5 36 15,-5 4-36-15,-4 1 38 0,0 0-38 0,5-4 39 16,-5 4-39-16,0 0 58 0,0 0-58 0,0 0 59 15,0 0-59-15,0 0 64 0,0 0-64 0,0 0 65 16,-5 0-65-16,5 0 46 0,0 0-46 0,0 0 47 16,0 0-47-16,0 0 56 0,0 0-56 0,17 4 56 15,6-3-56-15,-23-1 72 0,0 0-72 0,38 2 72 0,11-2-72 0,-49 0 36 16,0 0-36-16,52 2 36 0,2-1-36 16,-54-1 21-16,0 0-21 15,57 2 21-15,4 2-21 0,-61-4 19 0,0 0-19 0,61 0 20 0,-5 0-20 0,-56 0 23 16,0 0-23-16,54 0 24 0,-7-6-24 0,-47 6 0 15,0 0 0-15,42-5 0 0,-7 0 0 0,-35 5-68 16,0 0 68-16,26-5-67 0,-7 0 67 0,-19 5-166 16,0 0 166-16,18-2-166 0,-10 2 166 0,-8 0-150 15,0 0 150-15,9 2-149 0,-9 1 149 0,9 2-231 16</inkml:trace>
  <inkml:trace contextRef="#ctx0" brushRef="#br0" timeOffset="-130433.386">8374 14872 1155 0,'0'0'0'0,"6"0"0"0,6 0 0 0,-12 0 148 15,0 0-148-15,3-2 149 0,-3 0-149 0,0 2 84 16,0 0-84-16,0 0 84 0,-3-3-84 0,3 3-52 16,0 0 52-16,-4-2-52 0,3 0 52 15,1 2-68-15,0 0 68 0,-4-1-68 0,-1 1 68 0,5 0-36 16,0 0 36-16,0 0-36 0,-4-2 36 0,4 2-15 16,0 0 15-16,0 0-15 0,0 0 15 0,0 0-19 0,0 0 19 15,0 0-18-15,0 0 18 0,0 0-3 0,0 0 3 16,0 0-3-16,0 0 3 0,0 0-31 0,0 0 31 0,0 0-31 15,0 3 31-15,0-3-34 0,0 0 34 0,0 18-34 16,4 7 34-16,-4-25-31 0,0 0 31 0,9 38-31 16,-1 8 31-16,1-3-15 0,0-2 15 0,-6-7-15 15,2-6 15-15,-5-28-21 0,0 0 21 0,7 29-21 16,2 3 21-16,-9-32-4 0,0 0 4 16,9 26-3-16,-4-4 3 0,-5-22-3 0,0 0 3 15,7 18-3-15,2-6 3 0,-9-12 3 0,0 0-3 0,5 6 3 16,4-2-3-16,-9-4 60 0,0 0-60 0,3-2 61 15,-1-5-61-15,1-1 63 0,-3-4-63 0,0 0 64 16,0-2-64-16,0-1 36 0,-3-4-36 0,-2 2 36 16,-1 1-36-16,-1-3 31 0,-1 1-31 0,2 0 31 15,-2 3-31-15,4 0 13 0,-1 1-13 0,-2 0 14 0,4 2-14 16,1 0 11-16,-2 0-11 0,-1 4 11 0,5-1-11 0,0 9 26 16,0 0-26-16,-3-10 26 0,3-4-26 15,0 14 12-15,0 0-12 0,0-10 12 16,0-6-12-16,0 16 10 0,0 0-10 0,5-13 10 0,5-1-10 0,-10 14 4 15,0 0-4-15,14-14 5 0,0 1-5 0,-14 13 0 16,0 0 0-16,16-9 0 0,1-1 0 0,-17 10 0 16,0 0 0-16,18-7 0 0,3 3 0 0,-21 4 0 15,0 0 0-15,24-3 0 0,2 0 0 0,-26 3 0 16,0 0 0-16,30-2 0 0,3 0 0 16,-33 2 0-16,0 0 0 0,38-2 0 0,2-1 0 0,-40 3 0 0,0 0 0 15,39-2 0-15,-1 1 0 0,-38 1-3 16,0 0 3-16,31-4-3 0,-5 2 3 0,-26 2-59 0,0 0 59 15,21 0-59-15,-7 0 59 0,-14 0-186 0,0 0 186 16,12 0-186-16,-8 2 186 0,13 2-647 16</inkml:trace>
  <inkml:trace contextRef="#ctx0" brushRef="#br0" timeOffset="-129886.581">8646 15084 1076 0,'0'0'0'0,"0"-8"0"0,5-6 0 15,-5 14 79-15,0 0-79 0,7-9 79 16,2 4-79-16,-9 5 21 0,0 0-21 0,12-7 21 0,2 0-21 15,-14 7 1-15,0 0-1 0,21-6 1 0,0-1-1 0,-21 7-11 16,0 0 11-16,17-5-11 0,4 1 11 0,-3 1-8 16,-3 1 8-16,-4 0-8 0,-1 1 8 15,1-1 1-15,-3 2-1 0,-1 0 1 0,-1 0-1 0,1 0 27 16,-2 2-27-16,0-2 27 0,2 0-27 0,-2 0 7 16,-1 1-7-16,-3-1 8 0,3 0-8 0,-1 0 5 15,1 0-5-15,-4 0 6 0,2 2-6 0,-2-2 1 0,3 3-1 16,-3-3 1-16,0 4-1 0,0-4 0 0,0 5 0 15,0 0 0-15,0 0 0 0,0 4-8 0,-5 3 8 16,1-4-8-16,4 1 8 0,-5 0-9 0,3 3 9 0,1 0-9 16,-3 0 9-16,-1 3-4 0,-2 4 4 0,5-7-3 15,-1-2 3-15,3-10-3 0,0 0 3 0,-9 21-3 16,-3 4 3-16,12-25-5 16,0 0 5-16,-12 21-5 0,3-4 5 0,9-17-1 0,0 0 1 0,-5 14 0 15,-2-4 0-15,7-10 2 0,0 0-2 0,-2 7 3 16,-1-2-3-16,3-5 21 0,0 0-21 0,-4 3 21 15,2 1-21-15,2-4 3 0,0 0-3 16,0 0 4-16,2 3-4 0,-2-3 1 0,0 0-1 0,12 0 1 16,4 0-1-16,-16 0-11 0,0 0 11 0,26-3-10 15,4-4 10-15,-30 7-199 0,0 0 199 0,35-9-198 0,3-3 198 16,-38 12-110-16,0 0 110 0,75-20-459 16,-150 40 459-16</inkml:trace>
  <inkml:trace contextRef="#ctx0" brushRef="#br0" timeOffset="-125106.777">10052 14181 572 0,'0'0'0'0,"0"0"0"0,3 0 0 0,1 2-369 0</inkml:trace>
  <inkml:trace contextRef="#ctx0" brushRef="#br0" timeOffset="-124705.82">10015 14173 102 0,'0'0'0'0,"6"0"0"16,-3 1 0-16,-3-1 64 0,0 0-64 0,5 0 64 16,-5-1-64-16,0 1 59 0,0 0-59 0,0 0 60 15,0 0-60-15,0 0 53 0,0 0-53 0,0 0 53 16,0 0-53-16,0 0 46 0,0 0-46 0,0 0 46 15,0 0-46-15,0 0 42 0,0 0-42 0,0 0 42 16,0 0-42-16,0 0 10 0,0 0-10 0,0 0 10 16,0 0-10-16,0 0 21 0,0 0-21 0,0 0 21 15,4-2-21-15,-4 2 3 0,0 0-3 0,5-2 4 0,4-1-4 16,-9 3 0-16,0 0 0 0,12-2 1 16,9-1-1-16,-21 3 0 0,0 0 0 0,29-2 0 0,10-1 0 15,-6 1-1-15,3-5 1 0,-2 4 0 0,-5 1 0 0,1-5-4 16,-6 2 4-16,2 0-3 0,-3 1 3 0,-23 4-1 15,0 0 1-15,30-5 0 0,6-2 0 0,-36 7 5 16,0 0-5-16,39-7 6 0,2 1-6 0,-41 6 17 16,0 0-17-16,39-7 17 0,-5 0-17 0,-34 7 16 15,0 0-16-15,30-5 17 0,-5 3-17 0,-25 2 9 16,0 0-9-16,20-3 9 0,-2 3-9 0,-18 0 4 0,0 0-4 16,10 0 4-16,1 3-4 0,-11-3-2 15,0 0 2-15,8 0-1 0,-2 2 1 0,-6-2-54 0,0 0 54 0,3 1-54 16,-1-1 54-16,-2 0-135 0,0 0 135 0,0 0-135 15,3 2 135-15,1 0-218 0</inkml:trace>
  <inkml:trace contextRef="#ctx0" brushRef="#br0" timeOffset="-124186.66">10233 14323 247 0,'0'0'0'0,"9"-3"0"0,3-4 0 0,-10 5 68 16,0 1-68-16,-2 1 69 0,5-2-69 0,-5 2 34 16,0 0-34-16,0 0 34 0,0 0-34 0,0 0 22 0,0 0-22 15,0 0 23-15,0 0-23 0,0 0 4 16,3 2-4-16,-1-2 5 0,5 0-5 0,-7 0 7 0,0 0-7 15,9 0 8-15,3 0-8 0,-12 0 0 0,0 0 0 0,19 1 1 16,5 1-1-16,-3 0 0 0,5-2 0 0,1 0 0 16,0 0 0-16,-27 0-1 0,0 0 1 0,30 0 0 15,5 2 0-15,-35-2 1 0,0 0-1 0,33 0 2 16,5 0-2-16,-5 0 5 0,-1 0-5 0,-8 0 5 16,-6 1-5-16,-18-1 23 0,0 0-23 0,22 2 24 15,3-2-24-15,-25 0 7 16,0 0-7-16,15 2 7 0,-1-2-7 0,-14 0 1 0,0 0-1 0,12 0 1 15,-6 0-1-15,-6 0-73 0,0 0 73 0,5 0-72 16,-2 0 72-16,6 0-261 0</inkml:trace>
  <inkml:trace contextRef="#ctx0" brushRef="#br0" timeOffset="-123413.577">10446 13981 191 0,'0'0'0'0,"7"5"0"16,7 5 0-16,-14-10 118 0,0 0-118 0,3 4 119 15,-3-6-119-15,0 2 109 0,0 0-109 0,0 0 110 16,-3-5-110-16,3 5 75 0,0 0-75 0,0 0 75 15,-6-4-75-15,6 4 44 0,0 0-44 0,0 0 44 16,0 0-44-16,0 0 13 0,0 0-13 0,0 0 13 16,0 0-13-16,0 0 6 0,0 0-6 0,0 0 6 0,0 0-6 15,0 0 0-15,0 0 0 0,6 4 1 16,2 3-1-16,-8-7 0 0,0 0 0 0,14 10 0 16,11 5 0-16,-25-15-3 0,0 0 3 0,29 18-3 0,4 0 3 15,-1-1-3-15,1 1 3 0,-9-6-3 0,-3-2 3 0,2-2-2 16,-6-1 2-16,-1 2-2 0,-4-6 2 15,2 2 0-15,0 1 0 0,-4-3 0 0,-1 0 0 16,0 1 4-16,3 1-4 0,-3-2 4 16,-1 1-4-16,3-1 15 0,-1-1-15 0,-1 0 15 15,-4-1-15-15,-5-1 25 0,0 0-25 0,9 2 26 0,3 3-26 0,-12-5 6 16,0 0-6-16,12 2 7 0,-3 0-7 0,-9-2 10 16,0 0-10-1,12 3 10-15,-3-1-10 0,-9-2 15 0,0 0-15 0,10 3 16 16,1-1-16-16,-11-2 8 0,0 0-8 0,5 3 8 0,0-1-8 0,-5-2 24 0,0 0-24 0,4 4 25 15,-1-3-25-15,-3-1 12 0,0 0-12 0,2 4 13 16,0-3-13-16,-2-1 27 16,0 0-27-16,0 0 27 0,0 4-27 0,0-4 12 15,0 0-12-15,0 0 13 0,0 0-13 0,0 0-13 0,0 0 13 0,0 0-13 16,-2 3 13-16,2-3-46 0,0 0 46 0,-2 9-45 16,-6 3 45-16,8-12-25 15,0 0 25-15,-13 24-24 0,-2 10 24 0,15-34-30 16,0 0 30-16,-18 34-30 0,1 2 30 0,17-36-21 0,0 0 21 0,-21 33-21 15,4 1 21-15,17-34-17 0,0 0 17 0,-18 28-17 16,6-6 17-16,-2 0-46 0,4-3 46 16,4-9-46-16,3-5 46 0,3-5-117 0,0 0 117 15,-2 5-116-15,-1-1 116 0,-6 4-364 16</inkml:trace>
  <inkml:trace contextRef="#ctx0" brushRef="#br0" timeOffset="-122439.219">12562 13268 785 0,'0'0'0'0,"-7"16"0"15,2 8 0-15,0-18 87 0,1-7-87 0,1-3 87 16,1-4-87-16,-1 1 41 0,-4 0-41 0,5 4 42 15,-1-1-42-15,3 4 0 0,0 0 0 0,-18 4 0 16,-6 2 0-16,24-6-7 0,0 0 7 0,-21 6-7 16,2 0 7-16,19-6-30 0,0 0 30 0,-21 11-30 15,0 2 30-15,21-13 0 0,0 0 0 0,-25 18 0 16,3 4 0-16,22-22 0 0,0 0 0 0,-21 36 0 16,2 8 0-16,5 3-3 15,0 2 3-15,5-1-2 0,2 0 2 0,7-48-6 0,0 0 6 0,-3 93-5 0,4 28 5 16,-1-121-8-16,0 0 8 0,6 129-8 15,4 15 8-15,-10-144-4 0,0 0 4 0,11 142-3 0,1 4 3 0,-12-146-6 16,0 0 6-16,10 138-6 0,2-7 6 16,-12-131 0-16,0 0 0 0,13 116 0 0,1-11 0 0,-14-105 20 15,0 0-20-15,12 80 20 0,2-18-20 0,-14-62 16 16,0 0-16-16,10 43 17 0,-5-19-17 16,-5-24 18-16,0 0-18 0,4 15 18 0,-2-8-18 15,-2-7-1-15,0 0 1 0,1 3-1 0,-1-3 1 0,0 0-67 0,0 0 67 16,-12-10-67-16,-12-9 67 0,24 19-211 0,0 0 211 15,-30-38-211-15,-8-13 211 16,-30-38-239-16</inkml:trace>
  <inkml:trace contextRef="#ctx0" brushRef="#br0" timeOffset="-122192.882">11752 14342 527 0,'0'0'0'0,"12"9"0"16,11 6 0-16,-23-15 188 0,0 0-188 0,4 0 188 15,-8-10-188-15,1 3 152 0,-4-3-152 0,3 3 152 16,4 2-152-16,4-5 100 0,1 1-100 0,4 2 100 16,3 0-100-16,-12 7 43 0,0 0-43 0,21-6 44 15,5-5-44-15,-26 11 22 0,0 0-22 0,38-8 22 16,7-1-22-16,-1 2 4 0,0 0-4 0,-6 4 4 16,-2 0-4-16,-1 1 7 0,-2 0-7 0,2-1 8 15,0-1-8-15,-35 4 3 16,0 0-3-16,45-7 3 0,6-3-3 0,-8 2-43 0,-1-1 43 0,-9 0-42 15,-5 4 42-15,-28 5-162 0,0 0 162 0,61-17-879 0,-122 34 879 16</inkml:trace>
  <inkml:trace contextRef="#ctx0" brushRef="#br0" timeOffset="-121647.51">12953 13397 796 0,'0'0'0'0,"-7"8"0"0,-2 4 0 15,5-8 88-15,4-6-88 0,0-1 88 0,2-3-88 16,-2 1 31-16,2-2-31 0,-2 2 31 0,0 2-31 16,0 3-1-16,0 0 1 0,0-4-1 0,-2 4 1 15,2 0-10-15,0 0 10 0,0 0-10 0,0 0 10 0,0 0-1 16,0 0 1-16,0 0 0 0,0 0 0 0,0 0 0 16,0 0 0-16,-2 2 0 0,1 5 0 0,1-7 3 15,0 0-3-15,-7 33 3 0,-4 16-3 0,11-49 3 16,0 0-3-16,-12 64 3 0,0 13-3 0,12-77 0 15,0 0 0-15,-18 109 0 0,-2 27 0 0,20-136-1 0,0 0 1 16,-14 109 0-16,1-6 0 16,13-103-9-16,0 0 9 0,-3 79-9 0,3-17 9 15,0-62-140-15,0 0 140 0,12 51-140 0,11-12 140 0,13 52-448 0</inkml:trace>
  <inkml:trace contextRef="#ctx0" brushRef="#br0" timeOffset="-121081.562">13472 13887 707 0,'0'0'0'0,"-11"0"0"0,-4 3 0 0,15-3 78 0,0 0-78 16,0 0 78-16,3 0-78 0,-3 0 12 15,0 0-12-15,2-3 12 0,1 1-12 0,1 0 20 16,-2-1-20-16,-2 3 20 0,3-4-20 0,-3 4 18 0,0 0-18 0,0 0 19 16,0 0-19-16,0 0 20 0,-5 0-20 0,1 0 20 15,-1 0-20-15,5 0 17 0,0 0-17 0,-12 2 17 16,-6 1-17-16,18-3 18 0,0 0-18 0,-24 9 19 15,-2-2-19-15,26-7 15 0,0 0-15 0,-30 19 15 16,-8 6-15-16,38-25 16 0,0 0-16 0,-35 36 17 16,2 9-17-16,3 0 4 0,6 2-4 0,5-2 4 15,5 1-4-15,14-46 3 0,0 0-3 0,-10 62 3 16,1 10-3-16,0 0 0 0,6 5 0 0,3-33 0 16,0-20 0-16,3 2-15 0,2-5 15 0,4-1-14 15,3-3 14-15,-12-17-97 0,0 0 97 16,21 18-96-16,12-1 96 0,-33-17-111 0,0 0 111 0,40-2-111 15,7-13 111-15,40-3-444 0</inkml:trace>
  <inkml:trace contextRef="#ctx0" brushRef="#br0" timeOffset="-120775.873">13352 14173 852 0,'0'0'0'0,"0"0"0"0,8 5 0 0,-8-5 144 16,0 0-144-16,0 0 145 0,0 0-145 0,0 0 74 16,0 0-74-16,0 0 74 0,0 0-74 0,0 0 43 0,0 0-43 15,0 0 43-15,0 0-43 0,0 0 26 16,0 0-26-16,0 0 26 0,0 0-26 0,0 0 2 0,0 0-2 16,0 0 3-16,5 0-3 0,8 3 3 0,-1 1-3 15,7 6 3-15,4 4-3 0,-1 5 12 0,4 3-12 0,-1 2 13 16,-1 1-13-16,-24-25 3 0,0 0-3 15,30 33 3-15,5 8-3 0,-35-41-2 16,0 0 2-16,33 41-2 0,3 0 2 0,-36-41-49 0,0 0 49 16,37 36-48-16,-4-3 48 0,-33-33-140 0,0 0 140 0,30 24-139 15,-4-5 139-15,-26-19-152 16,0 0 152-16,17 1-152 0,-8-14 152 0,14 1-491 16</inkml:trace>
  <inkml:trace contextRef="#ctx0" brushRef="#br0" timeOffset="-120515.382">13616 14125 953 0,'0'0'0'0,"7"3"0"0,-1 4 0 0,-3-5 93 16,-3-2-93-16,0 0 94 0,0 0-94 0,0 0 51 15,0 0-51-15,0 0 52 0,0 5-52 0,0 0 4 16,-5 4-4-16,-2 11 5 0,-5 11-5 0,12-31-13 15,0 0 13-15,-14 41-12 0,-7 10 12 0,21-51-23 16,0 0 23-16,-18 48-22 0,3 0 22 0,3-6-25 16,1-5 25-16,4-11-24 0,2-11 24 0,0-1-139 0,1-4 139 15,4-3-139-15,0-2 139 0,0-5-115 16,0 0 115-16,9-19-115 0,12-13 115 0,8-18-380 0</inkml:trace>
  <inkml:trace contextRef="#ctx0" brushRef="#br0" timeOffset="-120285.528">13815 13863 1121 0,'0'0'0'0,"0"0"0"16,-7 0 0-16,7 0 139 0,0 0-139 0,16 22 140 15,13 16-140-15,-29-38 80 0,0 0-80 0,30 46 81 16,8 5-81-16,-12 1-3 0,-1-1 3 0,-3-1-2 15,-1-2 2-15,-21-48-83 0,0 0 83 0,16 53-82 16,-11 7 82-16,-1-5-89 0,-10-2 89 0,5-16-89 16,-1-9 89-16,-7 4-190 0,-3-1 190 0,-12 10-190 15,-8 7 190-15,-22 41-518 0</inkml:trace>
  <inkml:trace contextRef="#ctx0" brushRef="#br0" timeOffset="-103482.955">14796 13693 158 0,'0'0'0'0,"15"3"0"0,12 3 0 0,-15-3 70 0,-9-3-70 15,-3 0 70-15,-7 0-70 0,0-3 63 0,-3-1-63 16,3 2 64-16,2 1-64 0,-1 1 43 0,3 0-43 15,-1 0 44-15,1 0-44 0,3 0 49 0,0 0-49 0,0 0 50 16,0 0-50-16,0 0 47 0,-2-2-47 0,2 2 47 16,0 0-47-16,0 0 47 0,0 0-47 0,0 0 47 15,0 0-47-15,0 0 37 0,0 0-37 0,0 0 37 16,0 0-37-16,0 0 45 0,0 0-45 0,0 0 46 16,0 0-46-16,0 0 35 0,0 0-35 0,0 0 36 15,0 0-36-15,0 0 24 0,0 0-24 0,0 0 25 16,2 3-25-16,5 3 1 0,0-1-1 0,7 5 2 15,0 5-2-15,10 3 0 0,6 0 0 16,-4 3 0-16,0 1 0 0,-26-22-1 0,0 0 1 16,38 26 0-16,8 3 0 0,-46-29 0 0,0 0 0 0,52 31 0 15,7 1 0-15,-59-32 0 0,0 0 0 0,54 30 0 0,0-3 0 0,-54-27 1 16,0 0-1-16,49 24 1 0,-4-2-1 0,-45-22 17 16,0 0-17-16,39 19 17 0,-6-3-17 0,-33-16 8 15,0 0-8-15,28 11 9 0,-8 0-9 16,-20-11 9-16,0 0-9 0,16 8 10 0,-4-3-10 0,-12-5 1 15,0 0-1-15,9 6 1 0,-4-3-1 0,-5-3 0 16,0 0 0-16,4 3 1 0,-4-1-1 0,0-2 0 16,0 0 0-16,2 4 1 0,-2-3-1 0,0-1-1 0,0 0 1 15,-2 9 0-15,-2 5 0 0,-4-1-7 16,-1 4 7-16,-3 2-6 0,-1 0 6 0,13-19-4 16,0 0 4-16,-20 34-4 0,-8 13 4 0,28-47-3 15,0 0 3-15,-28 49-3 0,-2 6 3 0,4-3-2 16,2-3 2-16,6-16-1 0,4-13 1 0,14-20 0 0,0 0 0 0,-26 35 0 15,-5 6 0-15,31-41 0 0,0 0 0 0,-32 44 0 16,-2 2 0-16,34-46 1 16,0 0-1-16,-32 47 2 0,4-6-2 0,28-41 5 0,0 0-5 15,-24 39 5-15,1-1-5 0,4-5-2 0,5-4 2 0,2-12-1 16,5-9 1-16,2 1-36 0,3-4 36 0,0 0-35 16,2-1 35-16,0 1-103 0,0 2 103 15,0-2-103-15,0-2 103 0,0-3-127 0,0 0 127 0,20-2-126 16,11-3 126-16,19-2-367 0</inkml:trace>
  <inkml:trace contextRef="#ctx0" brushRef="#br0" timeOffset="-102949.808">16170 13835 471 0,'0'0'0'0,"-14"-3"0"0,-7-4 0 0,13 5 30 15,6-1-30-15,2 3 30 0,7 3-30 0,-5-3-35 0,1 0 35 16,1 2-35-16,-1-2 35 0,-3 0-57 0,0 0 57 16,0 0-56-16,0 0 56 0,0 0-15 0,0 0 15 0,0 0-15 15,0 3 15-15,0-3 20 0,0 0-20 0,-7 4 20 16,2-1-20-16,5-3 56 0,0 0-56 15,-12 5 56-15,-2 2-56 0,14-7 55 0,0 0-55 0,-16 9 55 16,-1 1-55-16,17-10 57 0,0 0-57 0,-23 15 58 16,-1 3-58-16,24-18 56 0,0 0-56 0,-26 27 56 15,-2 6-56-15,5-3 45 0,2 3-45 0,4-7 45 16,5-7-45-16,-1 4 42 16,3 3-42-16,3 12 43 0,0 1-43 0,7-39 46 15,0 0-46-15,-2 52 47 0,2 8-47 0,0-60 18 0,0 0-18 0,14 54 18 16,11 0-18-16,-25-54 3 0,0 0-3 0,59 48 3 15,26-4-3-15,-85-44-5 0,0 0 5 0,92 15-5 16,15-21 5-16,-107 6-17 16,0 0 17-16,101-29-17 0,3-23 17 0,-29 6-2 0,-16-2 2 0,-12 5-1 0,-15 7 1 15,-10 9 48-15,-11 3-48 0,-1 3 49 0,-4 6-49 16,-6 15 90-16,0 0-90 0,5-23 90 0,0-1-90 16,-5 24 98-16,0 0-98 0,0-22 98 0,-2 0-98 15,2 22 70-15,0 0-70 0,-5-22 70 0,-2-2-70 0,7 24 2 16,0 0-2-16,-33-23 2 0,-18-1-2 0,51 24-105 15,0 0 105-15,-90-13-104 16,-34 6 104-16,-90-14-1023 0</inkml:trace>
  <inkml:trace contextRef="#ctx0" brushRef="#br0" timeOffset="-97252.015">18163 14173 583 0,'0'0'0'0,"0"0"0"15,0 0 0-15,0 0 93 0,0 0-93 0,0 0 94 16,0 0-94-16,0 0 72 0,0 0-72 0,0 0 73 16,0 0-73-16,0 0 57 0,0 0-57 0,0 0 58 15,0 0-58-15,0 0 27 0,0 0-27 0,0 0 27 16,0 0-27-16,0 0 26 0,0 0-26 0,0 0 26 16,0 0-26-16,0 0 33 0,0 0-33 0,0 0 34 15,0 0-34-15,0 0 6 0,0 0-6 0,0 0 6 16,0 0-6-16,0 0 11 0,0 0-11 0,0 0 11 15,0 0-11-15,0 0-56 0,0 0 56 0,0 0-55 16,26 17 55-16,-26-17-75 0,0 0 75 0,18 15-75 0,3 6 75 16,-21-21-84-16,0 0 84 0,17 20-84 15,-5 4 84 1,-12-24-94-16,0 0 94 0,4 31-94 0,-9 7 94 0,5-38-162 0,0 0 162 0,-7 29-162 16,-2 0 162-16,-7 31-122 0</inkml:trace>
  <inkml:trace contextRef="#ctx0" brushRef="#br0" timeOffset="-95721.097">19142 13748 617 0,'0'0'0'0,"4"0"0"16,1 0 0-16,-5 0-139 0,0 0 139 0,5-2-138 0,2 0 138 15,-7 2-60-15,0 0 60 0,7 0-59 0,-2-5 59 0,8 0-91 16</inkml:trace>
  <inkml:trace contextRef="#ctx0" brushRef="#br0" timeOffset="-95172.683">19083 13686 214 0,'0'0'0'0,"5"2"0"16,6 0 0-16,-11-2 48 0,0 0-48 0,5 0 48 0,-3 0-48 0,-2 0 15 15,0 0-15-15,0 0 16 0,0 0-16 0,0 0 51 16,0 0-51-16,0 0 51 0,-4-2-51 0,4 2 61 15,0 0-61-15,0 0 61 0,0 0-61 0,0 0 72 16,0 0-72-16,0 0 72 0,0 0-72 0,0 0 49 16,0 0-49-16,4 0 50 0,1 0-50 15,-5 0 45-15,0 0-45 0,21 7 46 0,8 5-46 0,6 7 30 16,7 6-30-16,-2 8 30 0,0-1-30 0,-40-32 8 16,0 0-8-16,47 48 8 0,4 12-8 0,-51-60 6 15,0 0-6-15,66 77 6 0,14 16-6 0,-17-21 0 16,-7-5 0-16,-11-16 0 0,-12-8 0 15,-33-43-20-15,0 0 20 0,28 36-20 0,-9-9 20 0,-19-27-119 0,0 0 119 0,19 23-118 16,-3-6 118-16,-16-17-161 0,0 0 161 0,10 5-161 16,-4-10 161-16,9 5-191 0</inkml:trace>
  <inkml:trace contextRef="#ctx0" brushRef="#br0" timeOffset="-94868.808">19759 13643 931 0,'0'0'0'0,"-3"4"0"16,-8-1 0-16,11-3 113 0,0 0-113 0,0 4 114 0,4-3-114 16,-3 4 54-16,-1 1-54 0,0-1 55 0,2 2-55 15,-2-7-6-15,0 0 6 0,-12 29-5 16,-9 15 5-16,21-44-46 0,0 0 46 0,-28 53-46 0,-8 9 46 0,1-4-47 15,0 1 47-15,10-17-46 0,5-11 46 0,-5 3-13 16,4-3 13-16,-1 9-12 0,-8 3 12 16,30-43-3-16,0 0 3 0,-24 39-3 15,3-3 3-15,21-36-3 0,0 0 3 0,-18 29-2 0,4-5 2 0,14-24-141 16,0 0 141-16,-10 19-140 0,1-7 140 0,9-12-124 16,0 0 124-16,4 3-123 0,6-13 123 0,4 3-290 15</inkml:trace>
  <inkml:trace contextRef="#ctx0" brushRef="#br0" timeOffset="-94323.227">20092 13686 975 0,'0'0'0'0,"-9"-5"0"15,-7-4 0-15,16 9 107 0,0 0-107 0,-1-3 108 16,4 3-108-16,-3 0-5 0,0 0 5 0,5 0-4 16,-1 0 4-16,-4 0-58 0,0 0 58 0,9 0-58 15,3 0 58-15,-12 0-64 0,0 0 64 0,15 0-64 16,5 0 64-16,-6 2-35 0,1-1 35 0,3 5-34 0,3-5 34 16,-1 4-11-16,1 1 11 0,0-1-10 0,-2 2 10 15,6 1-6-15,-3 4 6 0,6-2-5 0,-3 2 5 16,-25-12-3-16,0 0 3 15,38 12-3-15,11 2 3 0,-2-4-2 0,2 1 2 0,-6-3-1 0,-1-3 1 16,-7 2-16-16,-2-3 16 0,-9-1-15 0,-1 2 15 16,0-3-4-16,-1 0 4 0,-3-1-3 0,-1 1 3 0,-18-2-3 15,0 0 3-15,17 2-3 16,2 1 3-16,-19-3-2 0,0 0 2 0,18 4-1 0,-4-1 1 16,-14-3 0-16,0 0 0 0,12 2 0 0,-3 0 0 0,-9-2 4 15,0 0-4-15,7 0 4 0,-4 0-4 0,-3 0 23 16,0 0-23-16,0 0 24 0,5 0-24 0,-5 0 13 15,0 0-13-15,0 0 14 0,0 0-14 0,0 0 28 0,0 0-28 16,-8 8 28-16,-3 6-28 0,11-14 12 0,0 0-12 0,-21 27 12 16,-7 11-12-16,28-38 18 0,0 0-18 0,-33 43 19 15,-1 5-19-15,4-2 8 16,-3-2-8-16,7-9 9 16,5-8-9-16,21-27 16 0,0 0-16 0,-37 45 17 0,-6 6-17 0,43-51 14 0,0 0-14 0,-35 45 15 15,2-3-15-15,33-42 9 0,0 0-9 0,-25 31 9 16,8-8-9-16,17-23-84 0,0 0 84 0,-14 18-83 15,5-4 83-15,9-14-103 0,0 0 103 0,-8 9-102 16,1-6 102-16,-7 9-443 0</inkml:trace>
  <inkml:trace contextRef="#ctx0" brushRef="#br0" timeOffset="-93512.653">22078 13037 124 0,'0'0'0'0,"-9"-2"0"16,-7-1 0-16,16 3 38 0,0 0-38 0,-17-4 39 15,-2-4-39-15,19 8 38 0,0 0-38 0,-25-4 39 16,-2-4-39-16,27 8 51 0,0 0-51 0,-27-4 52 0,5 3-52 15,22 1 65-15,0 0-65 0,-30 7 65 0,-5 6-65 0,35-13 69 16,0 0-69-16,-33 26 69 0,-3 12-69 0,8-1 43 16,3 4-43-16,8-13 43 15,5-8-43-15,0 8 38 0,1-1-38 0,4 13 38 0,5 4-38 16,2-44 4-16,0 0-4 0,4 48 5 0,3 2-5 0,-7-50-3 16,0 0 3-16,14 44-3 0,5-3 3 0,-19-41-55 15,0 0 55-15,30 31-55 0,6-10 55 0,-36-21-36 16,0 0 36-16,37 12-35 0,5-12 35 15,-42 0-35-15,0 0 35 0,31-10-35 0,-1-8 35 0,-30 18 39 16,0 0-39-16,24-24 39 0,-3-3-39 0,-9 0 56 0,-3-1-56 16,-1 4 57-16,-4 2-57 0,-4 22 61 0,0 0-61 15,3-22 61-15,-3-1-61 0,0 23 48 0,0 0-48 0,0-15 49 16,0-2-49-16,0 17 22 16,0 0-22-16,0-10 23 0,-1 1-23 0,1 9 30 0,0 0-30 0,-2-7 30 15,2 4-30-15,0 3 12 0,0 0-12 0,-2-4 12 16,2 3-12-16,0 1 10 0,0 0-10 0,0 0 11 15,0 0-11-15,0 0-1 0,0 0 1 0,0 6 0 16,2 5 0-16,0 4-17 0,-1 6 17 16,1 6-16-16,2 6 16 0,-4-33-46 0,0 0 46 0,3 41-45 15,2 5 45-15,-3-3-117 0,0-2 117 0,0-14-117 16,-2-8 117-16,0-19-147 0,0 0 147 0,0 19-146 16,3-2 146-16,-3 19-257 0</inkml:trace>
  <inkml:trace contextRef="#ctx0" brushRef="#br0" timeOffset="-93200.541">21492 13796 830 0,'0'0'0'0,"21"-7"0"0,14-3 0 0,-35 10 136 15,0 0-136-15,4-4 137 0,-18 4-137 0,14 0 99 16,0 0-99-16,-2-3 99 0,4-1-99 0,5-1 30 15,5-2-30-15,5 1 30 0,4 0-30 0,0 0 1 0,4 0-1 16,-3 3 2-16,3 0-2 0,-25 3 0 16,0 0 0-16,38-2 0 0,9 2 0 0,0 0-2 0,3 0 2 15,-1 2-1-15,0 1 1 0,-4-3 0 0,2 0 0 16,-5 0 0-16,2 2 0 0,-44-2-2 16,0 0 2-16,47 1-1 15,3-1 1-15,-50 0-40 0,0 0 40 0,47 0-40 0,-1-1 40 0,-46 1-153 0,0 0 153 16,34-2-153-16,-6 0 153 0,-28 2-143 0,0 0 143 0,11-3-143 15,-13-4 143-15,11-3-419 0</inkml:trace>
  <inkml:trace contextRef="#ctx0" brushRef="#br0" timeOffset="-92562.806">21576 14234 751 0,'0'0'0'0,"5"-5"0"0,2-3 0 0,-5 3 106 15,-2 1-106-15,0 1 106 0,0 1-106 0,0 2 72 16,-2-5-72-16,2 5 72 0,0-4-72 0,0 4 66 0,2-5-66 16,-2 5 66-16,3-5-66 0,-3 5 40 0,0-3-40 15,0 3 40-15,0 0-40 0,0 0 4 0,0 0-4 16,0 0 5-16,0 0-5 0,0 0 2 0,0 0-2 16,0 0 2-16,2 3-2 0,0 4-3 0,3 3 3 15,-5 14-3-15,4 9 3 0,-4-33-16 0,0 0 16 0,5 39-15 31,0 9 15-31,-5-48-17 0,0 0 17 0,7 40-17 0,-2-3 17 0,-5-37-9 16,0 0 9-16,7 33-9 0,2-6 9 0,-9-27-1 0,0 0 1 0,12 22-1 16,4-6 1-16,-16-16-25 0,0 0 25 0,16 7-24 15,1-9 24-15,-17 2 0 0,0 0 0 0,16-12 0 16,1-12 0-16,-17 24 10 0,0 0-10 16,12-31 11-16,-3-10-11 0,-6 0 16 0,3 0-16 0,-6 1 17 15,0 3-17-15,-4 1 40 0,2 3-40 0,-1 4 41 16,0 9-41-16,3 20 37 0,0 0-37 0,-4-21 38 15,2 0-38-15,2 21 33 0,0 0-33 0,0-15 33 16,0 3-33-16,0 12 50 0,0 0-50 0,0-10 50 0,6 0-50 16,-6 10 36-16,0 0-36 0,15-7 36 0,11-2-36 0,-26 9 9 15,0 0-9-15,37-7 10 0,15-1-10 16,-52 8 38-16,0 0-38 0,51-9 38 16,8 2-38-16,-59 7 1 0,0 0-1 0,57-10 2 0,3 1-2 15,-60 9 2-15,0 0-2 0,45-5 3 0,-7 0-3 0,-38 5-12 16,0 0 12-16,26-5-12 0,-5 2 12 0,-21 3-92 15,0 0 92-15,14-2-92 0,-5 2 92 16,-9 0-122-16,0 0 122 0,-5 17-121 0,-9 10 121 16,-7 18-879-16</inkml:trace>
  <inkml:trace contextRef="#ctx0" brushRef="#br0" timeOffset="-92241.458">21905 14426 1020 0,'0'0'0'0,"6"-7"0"15,2-3 0-15,-8 10 78 0,0 0-78 0,16-10 79 16,5-2-79-16,-21 12 57 0,0 0-57 0,28-12 57 16,1-2-57-16,-29 14 51 0,0 0-51 0,30-12 52 15,1 2-52-15,-6 1 2 0,-3 6-2 0,-4-2 2 16,-3 1-2-16,-4 3 13 0,-2-1-13 0,-1 2 14 16,-1 0-14-16,-7 0 26 0,0 0-26 0,7 3 26 15,-2 1-26-15,-5-4 0 0,0 0 0 0,7 17 1 16,2 3-1-16,-9-20-5 0,0 0 5 0,5 28-4 0,-1 4 4 15,-8-1-15-15,1 4 15 16,1-18-15-16,2-7 15 0,0-2-5 16,-3-1 5-16,-3 12-4 0,-2 5 4 0,1 0-8 0,2 4 8 0,-1-11-8 0,6-5 8 0,-1-2-38 15,1-1 38-15,1-3-38 0,5 0 38 0,-6-6-74 16,0 0 74-16,15 0-74 0,11-4 74 16,-26 4-103-16,0 0 103 0,37-19-103 0,12-10 103 15,36-22-653-15</inkml:trace>
  <inkml:trace contextRef="#ctx0" brushRef="#br0" timeOffset="-91884.373">23574 13926 1267 0,'0'0'0'0,"0"-3"0"16,-1-4 0-16,1 7-75 0,0 0 75 0,0 0-74 0,3 1 74 15,-3-1-199-15,0 0 199 0,0 0-199 0,3 4 199 0,-3-1-431 16</inkml:trace>
  <inkml:trace contextRef="#ctx0" brushRef="#br0" timeOffset="-91207.14">24949 12646 539 0,'0'0'0'0,"-2"2"0"0,-1 3 0 0,3-5 71 0,0 0-71 15,-13 0 72-15,-4-5-72 0,17 5 37 0,0 0-37 16,-14-2 38-16,2-3-38 0,12 5 36 0,0 0-36 16,-12 0 37-16,1 0-37 0,11 0 0 0,0 0 0 15,-16 7 0-15,-1 5 0 0,17-12 0 0,0 0 0 0,-23 26 0 16,-1 13 0-16,24-39-3 0,0 0 3 0,-19 57-3 15,3 16 3-15,16-73-14 0,0 0 14 0,-15 115-13 32,1 32 13-32,14-147-16 0,0 0 16 0,-11 153-15 0,6 13 15 0,5-166-2 0,0 0 2 0,0 163-1 15,3-4 1-15,-3-159 3 0,0 0-3 16,7 146 4-16,4-9-4 0,-11-137 23 0,0 0-23 16,9 128 24-16,-3-9-24 0,-6-119 33 0,0 0-33 0,6 94 33 15,-1-19-33-15,-5-20-6 0,-4-19 6 0,4-14-6 16,0-15 6-16,0-7-132 0,0 0 132 0,-1 5-131 15,-3-7 131-15,-1 6-364 0</inkml:trace>
  <inkml:trace contextRef="#ctx0" brushRef="#br0" timeOffset="-90977.692">24268 13542 998 0,'0'0'0'0,"3"12"0"0,2 9 0 0,-5-21 176 15,0 0-176-15,13 3 177 0,4-8-177 0,-17 5 105 16,0 0-105-16,28-2 105 0,10-6-105 0,-38 8 65 16,0 0-65-16,51-9 66 0,11-1-66 0,-62 10 0 15,0 0 0-15,65-12 0 0,3-3 0 0,-68 15-12 16,0 0 12-16,56-19-12 0,-8-2 12 0,-6 4-91 16,-5 0 91-16,-8 0-91 0,-4-4 91 0,-25 21-83 0,0 0 83 15,21-36-82-15,-4-10 82 0,21-36-911 16</inkml:trace>
  <inkml:trace contextRef="#ctx0" brushRef="#br0" timeOffset="-90792.763">25269 12568 1211 0,'0'0'0'0,"-8"0"0"16,-8 0 0-16,16 0 87 0,0 0-87 0,2 8 88 15,10 8-88-15,-12-16-78 0,0 0 78 0,10 22-77 16,4 10 77-16,-14-32-165 0,0 0 165 0,9 26-165 0,-2 0 165 16,9 29-575-16</inkml:trace>
  <inkml:trace contextRef="#ctx0" brushRef="#br0" timeOffset="-90485.721">25752 12859 1199 0,'0'0'0'0,"-18"-7"0"0,-11-2 0 0,18 9 114 16,8 0-114-16,6 2 115 0,10 5-115 0,-6 1 51 15,0 3-51-15,-4-8 51 0,-1-1-51 0,-4 5 1 16,-3-2-1-16,-11 12 1 0,-8 5-1 0,24-22-10 0,0 0 10 0,-32 41-9 15,-4 12 9-15,36-53-33 0,0 0 33 0,-51 96-33 16,-11 35 33-16,15-11-11 0,5 5 11 16,7-17-10-1,5-13 10-15,30-95-11 0,0 0 11 0,-22 108-11 0,6 5 11 0,9-29-35 0,7-17 35 16,-2-26-34-16,0-22 34 0,6 2-102 0,3-9 102 0,12 8-101 16,9-3 101-16,-28-17-92 0,0 0 92 0,40 4-91 15,11-13 91-15,41 4-629 0</inkml:trace>
  <inkml:trace contextRef="#ctx0" brushRef="#br0" timeOffset="-90175.34">25599 13405 617 0,'0'0'0'0,"5"4"0"0,0 1 0 16,-5-5 57-16,0 0-57 0,0 0 58 0,0 0-58 0,0 0 44 15,0 0-44-15,0 0 44 0,-2-4-44 0,2 4 21 16,0 0-21-16,0-3 21 0,0-2-21 0,0 5 57 16,0 0-57-16,0-7 58 0,2 0-58 15,2 0 107-15,-1 2-107 0,1 3 107 0,-3-3-107 0,1 2 118 16,0 1-118-16,-2 2 118 0,3-2-118 0,2 2 75 16,1 2-75-16,4 3 76 0,6 2-76 0,-16-7 33 15,0 0-33-15,28 22 34 0,12 11-34 16,-40-33 5-16,0 0-5 0,49 44 5 0,8 13-5 0,-3-4-8 15,0 0 8-15,4 5-8 0,2 6 8 0,-60-64-148 0,0 0 148 16,51 60-148-16,-4-2 148 0,-47-58-218 0,0 0 218 16,31 36-217-16,-11-14 217 0,32 38-567 0</inkml:trace>
  <inkml:trace contextRef="#ctx0" brushRef="#br0" timeOffset="-89950.242">26231 13577 303 0,'0'0'0'0,"-2"-9"0"15,-1-6 0-15,3 15 80 0,0 0-80 0,-2-11 80 16,0 3-80-16,2 8 123 0,0 0-123 0,-1-7 124 16,1 0-124-16,0 7 126 0,0 0-126 0,-2-5 126 0,0 1-126 15,2 4 109-15,0 0-109 0,0 0 110 16,-3-3-110-16,3 3 57 0,0 0-57 0,-21 15 58 16,-11 13-58-16,32-28 23 0,0 0-23 0,-40 34 24 0,-7 7-24 15,47-41-20-15,0 0 20 0,-47 46-20 0,0 6 20 16,47-52-180-16,0 0 180 0,-38 46-179 0,5 0 179 0,-39 47-604 15</inkml:trace>
  <inkml:trace contextRef="#ctx0" brushRef="#br0" timeOffset="-89715.731">26154 13124 751 0,'0'0'0'15,"7"0"0"-15,7 2 0 0,-14-2 134 0,0 0-134 16,23 9 134-16,1-3-134 0,-24-6 89 0,0 0-89 0,33 16 89 16,9 6-89-16,-42-22 33 0,0 0-33 0,40 34 33 15,4 9-33-15,-44-43 5 0,0 0-5 0,36 64 5 16,-4 9-5-16,-32-73 1 0,0 0-1 0,21 100 1 16,-7 21-1-16,-14-121-20 0,0 0 20 0,-7 118-19 15,-14 4 19-15,21-122-113 0,0 0 113 0,-30 103-112 16,-12-12 112-16,42-91-183 0,0 0 183 15,-35 53-183-15,2-26 183 0,-35 55-378 0</inkml:trace>
  <inkml:trace contextRef="#ctx0" brushRef="#br0" timeOffset="-89135.546">28051 12931 359 0,'0'0'0'0,"-6"1"0"0,-5 5 0 0,11-6-3 16,0 0 3-16,0 0-2 0,4 0 2 0,-4 0-90 15,5 0 90-15,-5 0-90 0,3 0 90 0,1 0-48 16</inkml:trace>
  <inkml:trace contextRef="#ctx0" brushRef="#br0" timeOffset="-88878.554">27869 13063 113 0,'0'0'0'0,"-35"27"0"0,-23 18 0 0,4-3 87 16,-5 6-87-16,7-3 88 0,3-1-88 0,49-44 76 0,0 0-76 15,-56 50 77-15,-5 5-77 16,61-55 59-16,0 0-59 0,-36 34 59 0,13-13-59 0,23-21 66 16,0 0-66-16,-17 15 66 0,6-6-66 0,11-9 85 0,0 0-85 0,-9 7 86 15,6-4-86-15,3-3 96 0,0 0-96 0,-4 3 96 16,4-1-96-16,0-2 95 0,0 0-95 0,7 7 96 16,6-4-96-16,-13-3 91 0,0 0-91 0,17 9 91 15,7 1-91-15,-24-10 67 0,0 0-67 0,30 17 68 16,5-1-68-16,-2 3 44 0,0 1-44 0,0 1 45 15,2 1-45-15,-35-22 12 0,0 0-12 0,45 26 13 16,9 3-13-16,-5-5 13 0,-2-2-13 0,-5-3 13 16,-4 0-13-16,-8-7-4 15,-6 0 4-15,-3-4-3 0,-3-1 3 0,-3-5-140 0,-1-4 140 0,4-1-140 16,1-4 140-16,-19 7-120 0,0 0 120 0,21-26-120 16,0-11 120-16,20-27-792 0</inkml:trace>
  <inkml:trace contextRef="#ctx0" brushRef="#br0" timeOffset="-88431.797">28654 13184 1334 0,'0'0'0'0,"-5"-3"0"0,-2-2 0 0,7 5 156 16,0 0-156-16,-2-2 157 0,4-1-157 0,-2 3 33 0,0 0-33 15,0 0 33-15,4-4-33 0,-4 4-38 0,0 0 38 16,-2-3-38-16,-2 1 38 0,4 2-68 0,0 0 68 16,-8-7-67-16,-3 2 67 0,11 5-28 0,0 0 28 15,-10-5-28-15,-2 1 28 0,12 4 11 0,0 0-11 0,-20 7 11 16,-2 7-11-16,1 7 8 0,-2 9-8 16,6-2 9-16,1-1-9 0,16-27 19 15,0 0-19-15,-19 53 20 0,0 16-20 0,0-4 15 0,1 2-15 0,8-18 15 16,3-9-15-16,3-1 9 0,2 1-9 0,6 1 9 15,5 2-9-15,-9-43 16 0,0 0-16 16,19 42 17-16,7 1-17 0,-26-43 3 0,0 0-3 0,59 45 4 16,25-1-4-16,-84-44 20 0,0 0-20 0,82 24 20 15,5-15-20-15,-87-9 60 0,0 0-60 0,71-2 61 16,-6-13-61-16,-65 15 75 0,0 0-75 0,43-12 75 16,-17-4-75-16,-3 1 72 0,-7-4-72 15,-4 4 72-15,-3-1-72 0,-9 16 34 0,0 0-34 0,1-32 34 16,-4-15-34-16,3 47-29 0,0 0 29 0,-19-85-29 0,-14-33 29 0,33 118-118 15,0 0 118-15,-54-110-118 0,-20-3 118 16,74 113-153-16,0 0 153 0,-87-89-152 16,-14 15 152-16,-87-89-1054 0</inkml:trace>
  <inkml:trace contextRef="#ctx0" brushRef="#br0" timeOffset="-82033.248">6014 16688 471 0,'0'0'0'0,"0"0"36"0,0 0-36 0,0 0 37 15,0-18-37-15,0 18 77 0,0 0-77 0,0-8 78 16,0-2-78-16,0 10 52 0,0 0-52 0,0-11 52 16,-4-1-52-16,4 12 27 0,0 0-27 0,0-10 27 15,-3 0-27-15,3 10 47 0,0 0-47 0,-5-9 47 0,-2 1-47 16,1-1 25-16,-2 1-25 0,-1 2 26 15,2 1-26-15,2 2-1 0,-4-1 1 0,0 3 0 0,2-1 0 16,7 2-2-16,0 0 2 0,-10 0-2 0,-6 2 2 0,16-2-2 16,0 0 2-16,-14 3-2 0,-3 1 2 0,17-4 0 15,0 0 0-15,-19 6 0 0,5 5 0 0,14-11-5 16,0 0 5-16,-18 24-5 0,-1 12 5 0,9 0-8 16,1 1 8-16,2-8-7 0,5-3 7 0,2 3-8 15,0 0 8-15,6 0-8 0,6 1 8 16,-12-30-8-16,0 0 8 0,17 30-8 0,13 1 8 0,-30-31-8 15,0 0 8-15,43 16-8 0,20-9 8 0,-7-14-39 16,3-12 39-16,-5 0-38 0,-5-5 38 0,-49 24-5 16,0 0 5-16,57-50-5 0,3-16 5 0,-60 66 0 15,0 0 0-15,43-67 1 0,-13-7-1 0,-15 26 54 0,-15 14-54 0,-1 5 54 16,-5 8-54-16,-6-1 85 0,-2 1-85 16,6 8 86-16,-5 2-86 0,-1-1 85 0,-1 0-85 15,3 5 86-15,3 2-86 0,-5 0 55 16,-5 0-55-16,1 2 56 0,1 1-56 0,17 2 36 0,0 0-36 0,-23 0 37 15,-5 0-37-15,28 0 4 0,0 0-4 0,-22 2 5 16,1 1-5-16,21-3-8 0,0 0 8 0,-16 2-8 16,6 0 8-16,10-2-97 0,0 0 97 0,-12 1-96 15,5 3 96-15,-11 1-867 0</inkml:trace>
  <inkml:trace contextRef="#ctx0" brushRef="#br0" timeOffset="-81559.145">7151 16345 1255 0,'0'0'0'0,"-19"-2"0"0,-9 1 0 0,16 1 132 15,5 0-132-15,2 0 132 0,0 1-132 0,5-1-3 16,0 0 3-16,-12 4-3 0,-4 3 3 0,16-7-41 16,0 0 41-16,-26 12-40 0,-9 5 40 0,35-17-104 0,0 0 104 15,-37 20-104-15,2 4 104 0,1-2-88 0,1-1 88 0,15-9-87 16,9-7 87-16,9-5-44 0,0 0 44 16,-21 21-44-16,-5 6 44 0,26-27-4 0,0 0 4 0,-24 34-4 15,-2 8 4-15,26-42-18 0,0 0 18 0,-21 37-18 16,0 1 18-16,9-6-7 0,3-1 7 0,4-10-6 15,5-7 6-15,5-1-38 0,0-2 38 0,6-3-38 16,6-3 38-16,1-3-70 0,3-5 70 16,-1-4-69-16,7-5 69 0,-27 12-40 0,0 0 40 0,33-26-40 15,5-10 40-15,-38 36-14 0,0 0 14 0,31-39-13 16,2-8 13-16,-33 47 9 0,0 0-9 0,23-44 9 16,-7-1-9-16,-16 45 74 0,0 0-74 0,8-36 75 15,-8 4-75-15,0 32 96 0,0 0-96 0,-8-29 96 16,-10 5-96-16,18 24 78 0,0 0-78 0,-17-21 79 15,-2 4-79-15,1 7-64 0,1 5 64 16,8-1-63-16,4 5 63 0,-4 1-191 0,6 1 191 0,-13 30-191 0,-5 19 191 0,-14 30-334 16</inkml:trace>
  <inkml:trace contextRef="#ctx0" brushRef="#br0" timeOffset="-81050.487">7021 17606 1020 0,'0'0'0'0,"0"0"140"0,0 0-140 0,-4-5 140 16,-1-4-140-16,5 9 92 0,0 0-92 0,-3-10 93 15,1-4-93-15,2 14 13 0,0 0-13 0,-7-15 13 16,2-2-13-16,5 17-3 0,0 0 3 0,-13-16-2 16,-4-1 2-16,17 17-51 0,0 0 51 0,-17-14-51 15,-3 4 51-15,3 1-27 0,0 3 27 0,8 1-27 16,4 3 27-16,5 2-2 0,0 0 2 0,-16 0-1 16,2 2 1-16,14-2-3 0,0 0 3 0,-19 6-3 15,0 3 3-15,19-9-27 0,0 0 27 0,-21 20-27 0,0 10 27 16,3 2-27-16,6 4 27 0,0-14-27 15,7-6 27-15,1 1-33 0,1-2 33 0,6 9-32 16,6 4 32-16,3-1-49 0,0 1 49 16,9-10-49-16,2-4 49 0,-23-14-41 0,0 0 41 0,42 0-41 0,17-12 41 0,-59 12-70 15,0 0 70-15,59-24-69 16,9-14 69-16,-68 38-53 0,0 0 53 0,65-53-52 0,6-17 52 0,-71 70 8 16,0 0-8-16,38-48 9 0,-15 9-9 15,-7 6 101-15,-13 9-101 0,-3 5 102 16,0 6-102-16,-7-1 101 0,2 4-101 0,-7-4 102 0,-2 0-102 0,-5 2 8 15,-4 0-8-15,7 5 8 0,6 4-8 0,10 3-9 16,0 0 9-16,-37 3-9 0,-15 4 9 0,52-7-148 16,0 0 148-16,-50 24-147 0,-1 12 147 15,-52 24-556-15</inkml:trace>
  <inkml:trace contextRef="#ctx0" brushRef="#br0" timeOffset="-79670.79">9244 16605 1222 0,'0'0'0'0,"0"0"144"16,0 0-144-16,0-6 145 0,0-5-145 0,0 11 58 15,0 0-58-15,0-8 59 0,0-1-59 0,0 9 38 16,0 0-38-16,0-7 38 0,0 2-38 0,0 5-11 16,0 0 11-16,0-3-11 0,1-1 11 0,-1 4-11 15,0 0 11-15,0 0-11 0,0 0 11 0,0 0-26 16,0 0 26-16,4 23-25 0,-4 14 25 0,0-37-20 0,0 0 20 16,3 53-20-16,1 18 20 0,-4-71-17 15,0 0 17-15,5 82-16 0,-1 14 16 0,-4-96-10 0,0 0 10 0,5 99-10 16,0 9 10-16,-5-108 0 15,0 0 0-15,7 74 0 0,-4-19 0 0,-3-55 1 0,0 0-1 0,7 35 1 16,0-17-1-16,2-5-1 0,3-6 1 0,0-3 0 16,6-8 0-16,-9-3-15 0,3-6 15 0,-3-3-14 15,-1-3 14-15,-8 19-26 0,0 0 26 0,9-34-25 16,3-10 25-16,-7-4-8 16,2-6 8-16,-1 8-7 0,-1 3 7 0,-2-1-11 0,-3-1 11 0,4 9-10 15,-4 4 10-15,0 32-4 0,0 0 4 0,0-40-3 16,5-1 3-16,-5 41 2 0,0 0-2 15,5-39 2-15,7 1-2 0,-12 38 31 16,0 0-31-16,13-32 31 0,2 1-31 0,-1 9 35 0,2 4-35 0,-2 6 36 0,-5 4-36 16,-1 3 23-16,-1 3-23 0,2 2 24 0,-4 0-24 15,-5 0 10-15,0 0-10 0,14 10 11 0,5 7-11 16,-19-17 12-16,0 0-12 0,23 30 12 0,5 7-12 16,-28-37 1-16,0 0-1 0,26 50 1 0,-3 8-1 0,-23-58 3 15,0 0-3-15,19 70 3 0,-2 9-3 16,-17-79 10-16,0 0-10 0,14 77 11 15,-2 0-11-15,-12-77 8 0,0 0-8 0,9 50 9 16,-4-21-9-16,-5-29-4 0,0 0 4 0,11 24-3 0,3-10 3 0,-14-14-61 16,0 0 61-16,17-4-61 0,7-16 61 0,-3-9-48 15,2-11 48-15,-2 6-47 0,0-2 47 0,-21 36-44 16,0 0 44-16,22-53-44 0,6-10 44 0,-28 63-30 16,0 0 30-16,39-74-30 0,8-12 30 0,-47 86-9 0,0 0 9 15,29-53-8-15,-3 17 8 0,-26 36 0 0,0 0 0 0,21-27 0 16,-5 11 0-16,-16 16 37 15,0 0-37-15,17-6 37 0,1 7-37 0,-18-1 37 16,0 0-37-16,21 19 38 0,0 14-38 0,-7 1 46 0,1 5-46 0,-3 1 46 16,2 1-46-16,-14-41 36 0,0 0-36 0,13 58 37 15,4 11-37-15,-17-69 25 0,0 0-25 0,21 77 26 16,5 8-26-16,-26-85 16 0,0 0-16 0,35 65 17 16,5-10-17-16,-40-55-43 0,0 0 43 0,44 29-43 15,-1-18 43-15,-43-11-121 0,0 0 121 0,49-2-121 16,3-13 121-16,-52 15-127 0,0 0 127 0,42-26-126 15,-4-10 126-15,-38 36-74 16,0 0 74-16,32-36-74 0,-5-5 74 0,-6 5-2 16,-7 3 2-16,-1 14-1 0,-12 9 1 0,3-2 50 0,-1 4-50 0,-3 1 50 0,0 3-50 15,0-3 103-15,4-1-103 0,-4 4 104 0,0 4-104 16,0 0 74-16,0-3-74 0,0 3 75 16,0 0-75-16,0 0 43 0,0 0-43 0,0 0 44 0,-4 0-44 15,4 0 33-15,-7-3-33 0,7 3 33 0,-1-2-33 0,1 2 0 16,-6-2 0-16,3 4 1 0,-6 1-1 0,9-3 0 15,0 0 0-15,-30 24 0 0,-11 12 0 0,41-36-1 16,0 0 1-16,-46 48-1 0,-6 14 1 16,7-2-28-16,5 5 28 0,5-14-28 15,11-8 28-15,24-43-20 0,0 0 20 0,-21 45-19 0,0-4 19 0,21-41-35 16,0 0 35-16,-14 32-35 0,7-8 35 0,7-24-87 16,0 0 87-16,7 14-87 0,10-9 87 15,-17-5-66-15,0 0 66 0,30-19-66 0,17-17 66 16,-5-1-124-16,-1-6 124 0,-6 5-123 0,-3 2 123 0,-32 36-118 0,0 0 118 15,28-44-117-15,-2-6 117 0,-26 50-11 0,0 0 11 0,17-45-10 16,-1 3 10-16,-8 6 54 16,1 6-54-16,-5 12 55 0,1 6-55 0,-5 1 91 0,3 3-91 15,-3 4 92-15,0 3-92 0,0-3 102 0,2 1-102 0,-2 3 102 16,0 0-102-16,0 0 71 0,0 0-71 0,0 0 72 16,4 5-72-16,-4-5 36 0,0 0-36 0,5 26 36 15,5 15-36-15,1-4 5 0,4 3-5 0,-4-4 5 16,5-4-5-16,-16-32-8 0,0 0 8 0,15 35-7 15,8-1 7-15,-23-34-86 0,0 0 86 0,24 27-86 16,-1-6 86-16,-23-21-93 0,0 0 93 0,26-7-92 16,2-22 92-16,22-7-614 0</inkml:trace>
  <inkml:trace contextRef="#ctx0" brushRef="#br0" timeOffset="-77933.544">11096 16263 1345 0,'0'0'0'0,"-2"0"0"0,-2 0 0 0,4 0 113 16,0 0-113-16,0 10 113 0,4 5-113 0,-4-15 10 16,0 0-10-16,8 40 11 0,1 18-11 0,-9-58-37 15,0 0 37-15,9 77-37 0,0 21 37 0,-9-98-66 16,0 0 66-16,8 137-66 0,-1 32 66 0,-1-35-41 15,-1-14 41-15,-2-34-40 0,1-30 40 0,1-3 2 0,-5-13-2 0,3-20 2 16,-3-16-2-16,0-4 39 0,0 0-39 0,4 13 39 16,3 1-39-16,-7-14-5 0,0 0 5 15,7 7-5-15,2-5 5 0,-1-9-74 16,4-9 74-16,2-4-73 0,2-9 73 16,-16 29-83-16,0 0 83 0,17-45-82 0,4-15 82 0,-21 60-65 0,0 0 65 0,23-65-64 15,5-10 64-15,-28 75-46 0,0 0 46 0,35-76-45 16,0-1 45-16,-35 77 0 0,0 0 0 0,27-49 0 15,-4 18 0-15,-23 31 55 0,0 0-55 0,19-24 55 0,-5 8-55 16,-14 16 80-16,0 0-80 0,12-12 80 16,-3 7-80-16,-9 5 80 0,0 0-80 0,9-3 80 15,-6 3-80-15,-3 0 59 0,0 0-59 0,6 0 59 16,-3 0-59-16,-3 0 2 0,0 0-2 0,0 0 3 16,2 2-3-16,-2-2-32 0,0 0 32 0,0 0-32 0,0 0 32 0,0 0-43 15,0 0 43-15,0 0-42 0,0 0 42 0,0 0-43 16,0 0 43-16,-5 1-42 15,-4 3 42-15,9-4-2 0,0 0 2 0,-12 3-2 0,-2-1 2 16,14-2 1-16,0 0-1 0,-16 3 1 0,-1-1-1 0,-1 0 17 16,-3-1-17-16,13-1 17 0,2 0-17 0,3 0 10 15,-1 2-10-15,-1 3 11 0,-7 2-11 0,0 5 18 16,-6 5-18-16,4 7 18 0,2 5-18 16,12-29 22-16,0 0-22 0,-8 41 23 0,4 11-23 15,4-8 14-15,4 1-14 0,1-7 15 0,3-6-15 0,-8-32 10 16,0 0-10-16,21 31 10 0,11-5-10 0,-32-26 10 0,0 0-10 15,45 15 10-15,14-6-10 0,-59-9 0 0,0 0 0 16,65-5 0-16,10-13 0 0,-75 18 0 16,0 0 0-16,90-37 0 0,15-20 0 0,-32 9 0 0,-14 0 0 0,-17 19 0 15,-23 14 0-15,0-6 48 0,-7 2-48 0,-3 11 48 16,-4 6-48 0,-1-5 77-16,-2 0-77 0,-1 2 78 0,1 0-78 0,2 0 71 15,-4 0-71-15,0 1 72 0,0 3-72 0,0 1 35 0,0 0-35 0,-7-4 35 16,-2-1-35-16,9 5 20 0,0 0-20 0,-18-5 20 15,-6-2-20-15,24 7 10 0,0 0-10 0,-28-3 11 16,-5-1-11-16,0 4-1 0,3 4 1 16,13-3-1-16,8-1 1 0,-5 2-62 0,4 0 62 0,8-2-62 15,2 0 62-15,0 0-87 0,0 0 87 0,0 5-87 0,0 2 87 16,0-7-81-16,0 0 81 0,21 15-80 0,14 7 80 16,-35-22-94-16,0 0 94 0,45 23-93 15,14-1 93-15,-59-22-34 0,0 0 34 0,61 21-33 0,7-1 33 0,-68-20-7 16,0 0 7-16,63 22-6 0,5 2 6 0,-68-24 0 15,0 0 0-15,56 24 1 0,-6 2-1 16,-10-5 1-16,-10-3-1 0,-9-2 1 16,-5-4-1-16,-16-12 0 0,0 0 0 0,0 26 0 0,-13 6 0 0,13-32 1 15,0 0-1-15,-24 33 2 0,-11 1-2 0,4-5 9 16,-1-2-9-16,15-11 9 0,8-9-9 0,9-7 55 16,0 0-55-16,-17 10 56 0,-8 0-56 15,25-10 16-15,0 0-16 0,-17 9 17 0,3-4-17 0,5-2 33 0,6-3-33 16,-2-6 33-16,5-8-33 0,0 14 2 0,0 0-2 15,8-22 2-15,5-9-2 0,-13 31 7 0,0 0-7 0,20-33 7 16,8-3-7-16,-28 36 14 16,0 0-14-16,30-37 15 0,3-3-15 0,-33 40 38 15,0 0-38-15,33-36 39 0,2 2-39 0,-35 34 41 0,0 0-41 0,26-29 42 16,-1 1-42-16,-8 3 45 16,-3 2-45-16,-4 10 46 0,-1 6-46 15,0-2 42 1,-6 2-42-16,2 4 42 0,-5 3-42 0,0 0 41 0,4-5-41 0,-4 5 42 0,0 0-42 0,0 0 46 0,0 0-46 15,0 0 46-15,0 0-46 0,0 0 10 0,0 0-10 0,0 0 11 16,0 0-11-16,0 0 14 0,0 0-14 0,0 0 15 0,0 0-15 16,0 0 0-16,0 0 0 0,2 12 0 15,5 7 0-15,-7-19-2 0,0 0 2 0,8 34-1 16,1 10 1-16,2-4-2 0,-1-2 2 0,0-8-1 0,1-2 1 16,-1-6-75-16,1-3 75 0,3-4-74 0,-2-1 74 15,0-4-54-15,6-1 54 0,-1-4-54 0,4-3 54 16,-21-2-41-16,0 0 41 0,29-5-40 15,6-6 40-15,-2-4-43 0,-1-6 43 0,-3 1-43 0,-2-1 43 16,-27 21-10-16,0 0 10 0,27-31-9 0,-4-5 9 0,-23 36-1 16,0 0 1-16,19-37 0 0,-1-3 0 15,-6 6 10-15,-2 2-10 0,-3 14 11 0,-5 10-11 16,0-1 47-16,-1 2-47 0,-1 4 48 0,0 1-48 0,0 2 50 16,4-5-50-16,-4 5 51 0,0 0-51 0,0 0 21 15,0-3-21-15,0 3 21 0,3-2-21 0,-3 2 7 16,0 0-7-16,0 0 8 0,0 3-8 0,0-3 0 15,0 0 0-15,2 12 0 0,2 9 0 16,-4-21-16-16,0 0 16 0,5 34-15 0,2 14 15 0,-2-7-11 16,0 2 11-16,-1-10-11 0,-1-9 11 0,-3 0-28 0,2-6 28 0,0 3-28 15,-2-2 28-15,5 0-2 0,-2 0 2 16,-3-9-2-16,2-5 2 0,2 0-31 16,-1-3 31-16,6 0-31 0,3-4 31 0,-12 2-17 0,0 0 17 0,18-10-16 15,11-9 16-15,-29 19-19 0,0 0 19 0,30-24-18 16,5-5 18-16,-35 29-18 0,0 0 18 0,36-31-18 15,3-5 18-15,-39 36-15 16,0 0 15-16,34-33-15 0,-4 2 15 0,-30 31-10 0,0 0 10 0,24-24-9 16,-1 4 9-16,-23 20-1 0,0 0 1 0,14-16-1 15,-2 6 1-15,-12 10 3 0,0 0-3 0,12-7 4 16,-5 6-4-16,-7 1 1 0,0 0-1 0,7 1 1 16,0 4-1-16,-7-5 1 0,0 0-1 0,9 7 2 0,-6 4-2 0,-3-11-1 15,0 0 1-15,9 12-1 16,3 1 1-16,-12-13-18 0,0 0 18 0,20 12-18 0,7 0 18 15,-27-12-9-15,0 0 9 0,44 7-9 0,19-5 9 16,-63-2-10 0,0 0 10-16,71-2-10 0,16-5 10 0,-87 7-1 0,0 0 1 0,126-12-1 0,23-5 1 0,-149 17 10 15,0 0-10-15,143-12 10 0,4 0-10 0,-147 12 46 16,0 0-46-16,136-5 47 0,-2 3-47 0,-134 2 50 16,0 0-50-16,111 5 50 0,-10 6-50 0,-101-11 37 15,0 0-37-15,86 8 38 0,-10-1-38 0,-76-7-1 16,0 0 1-16,63 2 0 0,-16-4 0 0,-47 2-130 0,0 0 130 15,21-17-130-15,-21-14 130 0,0 31-107 0,0 0 107 16,-37-46-107-16,-24-14 107 0,-36-46-847 16</inkml:trace>
  <inkml:trace contextRef="#ctx0" brushRef="#br0" timeOffset="-77751.86">13479 16461 1815 0,'0'0'0'0,"0"0"1"0,5-3-1 0,-14-6 2 16,-6-4-2-16,15 13-32 0,0 0 32 0,-35-40-32 0,-16-18 32 16,-34-40-1248-16</inkml:trace>
  <inkml:trace contextRef="#ctx0" brushRef="#br0" timeOffset="-77443.453">10937 16407 1535 0,'0'0'0'0,"-4"-7"0"0,1-5 0 0,3 12 33 0,0 0-33 0,0-4 33 15,3 4-33-15,-3 0-197 0,0 0 197 0,9 6-197 16,3 2 197-16,9 6-796 0</inkml:trace>
  <inkml:trace contextRef="#ctx0" brushRef="#br0" timeOffset="-76960.283">15583 17345 1311 0,'0'0'0'0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18T02:41:38.3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7911 3060 102 0,'0'0'0'0,"-9"-5"0"15,-6-6 0-15,15 11 36 0,0 0-36 0,-14-8 36 16,-7-1-36-16,21 9 98 0,0 0-98 0,-25-10 99 16,-1-4-99-16,26 14 148 0,0 0-148 0,-33-15 148 15,-2-4-148-15,35 19 120 0,0 0-120 0,-38-24 120 16,-9-4-120-16,47 28 63 0,0 0-63 0,-54-27 63 0,-11 0-63 15,6-1 58-15,3 8-58 0,6 1 59 16,12 7-59-16,-8 0 32 0,3 0-32 0,-4 0 33 0,-7 0-33 16,54 12 8-16,0 0-8 0,-86-4 8 15,-25 1-8-15,24 3 2 0,8 3-2 0,4-3 2 0,4 4-2 16,3 4 1-16,4 4-1 0,-1-3 2 0,6 1-2 0,59-10 0 16,0 0 0-16,-72 16 0 0,-9 1 0 0,81-17 0 15,0 0 0-15,-84 19 0 0,-5 5 0 16,89-24-2-16,0 0 2 0,-73 20-2 0,2 2 2 0,15-1-6 15,9 1 6-15,19-10-5 0,17-7 5 0,11-5-8 16,0 0 8-16,-38 19-7 0,-12 2 7 0,8 1-8 0,-2 2 8 16,15-8-8-16,9-8 8 0,-2 4-8 15,-3 0 8-15,-1 10-8 0,-7 7 8 0,33-29-4 0,0 0 4 16,-31 31-3-16,-2 0 3 0,33-31-2 0,0 0 2 16,-35 33-2-16,-2 1 2 0,37-34-5 15,0 0 5-15,-26 27-5 0,0-3 5 0,26-24-2 0,0 0 2 16,-21 21-2-16,0 3 2 0,21-24-5 0,0 0 5 0,-17 15-5 15,5 1 5-15,12-16-3 16,0 0 3-16,-9 19-3 0,4-2 3 0,5-17-11 0,0 0 11 0,-4 19-10 16,1 1 10-16,3-20-1 15,0 0 1-15,3 22-1 0,6 6 1 0,-9-28-1 0,0 0 1 0,12 25 0 16,5 3 0-16,-17-28-1 0,0 0 1 0,21 31 0 16,2 3 0-16,-23-34-1 0,0 0 1 0,28 33 0 15,2 1 0-15,-30-34 2 0,0 0-2 0,29 32 2 16,6 3-2-16,-35-35 12 0,0 0-12 0,38 32 13 0,4 1-13 15,-42-33 9-15,0 0-9 0,47 31 9 16,9-4-9-16,-6-3 16 0,-3-2-16 0,-5-1 17 16,-3-1-17-16,-5-1 14 0,0 0-14 0,-5-2 15 0,1-1-15 0,-30-16 25 15,0 0-25-15,43 18 26 0,11 1-26 16,-54-19 12-16,0 0-12 0,77 26 13 0,17 5-13 16,-94-31 28-16,0 0-28 0,92 27 28 0,6-6-28 0,-98-21 12 15,0 0-12-15,106 15 12 0,6-5-12 0,-112-10 18 16,0 0-18-16,109 9 19 0,1-6-19 0,-110-3 15 15,0 0-15-15,112 0 15 0,3 0-15 16,-115 0 9-16,0 0-9 0,109-3 10 0,1 0-10 0,-110 3 25 16,0 0-25-16,112-9 26 0,4-3-26 0,-116 12 12 0,0 0-12 15,107-12 12-15,-8-7-12 16,-99 19 18-16,0 0-18 0,110-24 18 0,3-3-18 0,-26-4 39 0,-12 2-39 16,-16 7 39-16,-12 1-39 15,-47 21 19-15,0 0-19 0,63-27 20 0,10-4-20 0,-17 7 30 0,-2 0-30 16,-19 8 30-16,-14 1-30 0,-21 15 20 0,0 0-20 0,24-15 20 15,-7-6-20-15,-17 21 46 0,0 0-46 16,18-19 47-16,-9 4-47 0,-9 15 61 0,0 0-61 0,5-28 61 16,-2-8-61-16,-3 0 50 0,0 0-50 0,-5 2 51 15,2 3-51-15,-3-1 33 0,-2-1-33 0,-1 2 34 16,-3-5-34-16,12 36 4 0,0 0-4 0,-16-46 5 16,-5-9-5-16,21 55 17 0,0 0-17 0,-26-55 17 15,-4-8-17-15,30 63 8 0,0 0-8 0,-47-63 8 16,-7-8-8-16,14 27-1 0,11 10 1 0,-8 6-1 15,6 4 1-15,31 24-35 0,0 0 35 0,-72-31-35 16,-22 2 35-16,94 29-131 0,0 0 131 0,-104-19-131 0,-15 7 131 16,119 12-178-16,0 0 178 0,-137 9-177 0,-24 13 177 15,161-22-135-15,0 0 135 0,-169 33-134 0,-14 6 134 16,-168 35-861-16</inkml:trace>
  <inkml:trace contextRef="#ctx0" brushRef="#br0" timeOffset="1645.275">5200 3572 102 0,'0'0'0'0,"0"10"0"0,0 6 0 0,0-16 18 16,0 0-18-16,0 5 19 0,0-10-19 0,0 5 18 16,0 0-18-16,0 0 18 0,-3-7-18 0,3 7 10 0,0 0-10 15,0-4 10-15,0-1-10 0,0 5 10 0,0 0-10 0,0-3 10 16,0-1-10-16,0 4 15 0,0 0-15 0,0 0 15 15,3-3-15-15,-3 3 8 0,0 0-8 0,0 0 8 16,4-2-8-16,-4 2 15 0,0 0-15 0,0 0 16 16,0 0-16-16,0 0 3 0,0 0-3 0,0 0 4 15,0 0-4-15,0 0 3 0,0 0-3 0,0 0 3 16,0 0-3-16,0 0 1 0,0 0-1 0,0 0 2 16,0 0-2-16,0 0-1 0,0 0 1 0,0 0-1 15,0 0 1-15,0 0-2 0,0 0 2 0,0 0-1 16,0 0 1-16,0 0-5 0,0 0 5 0,0 0-5 15,0 5 5-15,0-5-22 0,0 0 22 0,0 4-22 16,1 3 22-16,-1-7-2 0,0 0 2 0,4 12-2 0,3 0 2 16,-7-12-13-16,0 0 13 0,5 20-13 0,4 4 13 15,-9-24 0-15,0 0 0 0,9 28 0 16,-1 6 0-16,-8-34 0 0,0 0 0 0,7 32 0 16,-2 4 0-16,4-1 5 0,-5-5-5 0,1-4 5 0,-2-4-5 0,1 2 3 15,1 0-3-15,0 11 4 0,2 1-4 0,-7-36 12 16,0 0-12-16,9 48 13 0,0 10-13 0,-4-3 23 15,2 1-23-15,-2-3 24 0,7-1-24 16,-12-52 13-16,0 0-13 0,9 75 13 0,0 16-13 0,-9-91 28 16,0 0-28-16,8 94 28 0,5 5-28 0,-13-99 29 15,0 0-29-15,8 113 29 0,-2 6-29 16,1-17 32-16,1-11-32 0,1-9 32 0,0-11-32 16,-9-71 43-16,0 0-43 0,8 99 43 0,-1 16-43 0,-7-115 25 15,0 0-25-15,9 106 26 0,0 0-26 0,-9-106 41 16,0 0-41-16,8 105 41 0,5 1-41 15,-13-106 39-15,0 0-39 0,8 91 39 0,1-6-39 0,-9-85 39 0,0 0-39 0,12 88 39 16,-3-1-39-16,-9-87 46 0,0 0-46 0,14 86 46 16,2 5-46-16,-16-91 35 15,0 0-35-15,17 78 36 0,4-2-36 0,-21-76 39 0,0 0-39 16,17 77 40-16,-4 0-40 0,-13-77 45 0,0 0-45 0,10 74 45 16,0-8-45-16,-10-66 41 0,0 0-41 0,6 52 41 15,-1-18-41-15,-5-34 41 0,0 0-41 0,3 26 41 16,1-12-41-16,-4-14 26 0,0 0-26 0,2 13 26 15,1-2-26-15,-3-11-3 0,0 0 3 0,0 12-3 16,0-7 3-16,0-5-18 0,0 0 18 0,4 10-18 16,-3 2 18-16,-1-12-9 0,0 0 9 0,4 12-9 15,-4 0 9-15,3 0-6 0,1 0 6 0,-4-7-5 16,0-2 5-16,0 1-8 0,2-1 8 0,-2-3-7 0,0 4 7 16,0-4-3-16,0 1 3 0,0-1-3 15,0 7 3-15,0-3 0 0,0-4 0 0,0 3 0 0,0-1 0 16,0-2 0-16,3 3 0 0,-3-3 0 0,0 0 0 0,0 0 0 15,0 0 0-15,0 0 0 0,0 4 0 0,0-4 1 16,0 3-1-16,0-3 1 0,-3 5-1 16,3-5 0-16,0 0 0 0,-2 7 0 0,2-2 0 0,0-5-101 15,0 0 101-15,-7 19-100 0,2 9 100 0,5-28-106 16,0 0 106-16,-18 13-106 0,-6-2 106 0,-18 13-613 16</inkml:trace>
  <inkml:trace contextRef="#ctx0" brushRef="#br0" timeOffset="2976.747">8510 3827 91 0,'0'0'0'16,"0"0"0"-16,4 4 0 0,-4-4 1 0,0 0-1 0,0 0 2 15,0 0-2-15,0 0 1 0,0 0-1 0,0 0 2 16,0 0-2-16,0 0 5 16,0 3-5-16,1 0 5 0,3 3-5 0,-4 0 0 0,3 6 0 0,-3-3 1 15,0 3-1-15,0 3-1 0,0 1 1 0,2-1 0 16,0-3 0-16,0 5-1 0,1 2 1 0,-3-3 0 15,-3 1 0-15,3-17-1 0,0 0 1 0,-2 31-1 16,2 8 1-16,0-39-1 0,0 0 1 0,0 46 0 16,2 9 0-16,-2-7-1 0,3-2 1 15,-3-6 0-15,0-8 0 0,0-32 2 0,0 0-2 0,0 52 2 16,-3 11-2-16,3-63 12 0,0 0-12 0,-2 67 12 0,2 6-12 16,2 3 9-16,1-1-9 0,1-29 9 15,-4-22-9-15,0-24 34 0,0 0-34 0,0 52 34 0,5 10-34 0,-5-62 26 16,0 0-26-16,3 80 26 0,3 18-26 0,-1-20 33 15,-2-7-33-15,1-8 34 0,-8-8-34 16,4-55 49-16,0 0-49 0,0 72 49 0,0 10-49 0,-3-15 41 16,3-9-41-16,0-17 41 0,0-12-41 0,0-29 52 15,0 0-52-15,-2 52 53 0,2 8-53 0,-3 7 49 16,-1 8-49-16,2-32 49 0,2-19-49 0,0 3 37 16,-3 1-37-16,3 6 37 0,-4 4-37 0,4-38 46 15,0 0-46-15,0 46 46 0,0 5-46 0,0-51 41 16,0 0-41-16,4 55 41 0,-4 5-41 0,3-10 34 0,-3-8-34 15,0-9 35-15,2-14-35 0,2 1 24 16,-4-1-24-16,0-2 25 0,0 2-25 0,0 0 27 16,-4 2-27-16,4-6 27 0,4 0-27 0,-4-15 32 0,0 0-32 0,0 24 33 15,3 7-33-15,-3-31 19 0,0 0-19 0,2 36 20 16,5 0-20-16,-7-36 18 0,0 0-18 16,1 31 19-16,6-3-19 0,-3-5 27 0,-2 1-27 0,-2-12 27 15,0-5-27-15,3 2 20 0,-3-2-20 0,4-2 20 16,-4-2-20-16,0-1 26 0,0 0-26 0,0-2 26 15,0 0-26-15,0 0-5 0,0 0 5 0,0 0-4 16,0 0 4-16,0 0-70 0,0 0 70 0,-20-19-70 16,-7-17 70-16,-24-19-880 0</inkml:trace>
  <inkml:trace contextRef="#ctx0" brushRef="#br0" timeOffset="4669.99">5611 7022 102 0,'0'0'0'0,"13"-7"0"0,9-1 0 0,-22 8 36 0,0 0-36 16,7 0 36-16,-10 5-36 0,3-5 48 0,0 0-48 15,-4 7 48-15,-1-4-48 0,5-3 47 0,0 0-47 0,-4 5 48 16,-1 2-48-16,5-7 43 0,0 0-43 0,-3 9 43 16,-1-1-43-16,4-8 29 0,0 0-29 15,-1 14 29-15,2 3-29 0,-1-17 34 0,0 0-34 16,4 19 34-16,-4-4-34 0,0-15 21 0,0 0-21 0,5 21 21 15,5 1-21-15,-10-22 41 0,0 0-41 0,11 24 41 16,5 2-41-16,-16-26 38 0,0 0-38 0,17 26 38 31,4 1-38-31,-21-27 33 0,0 0-33 0,21 24 34 0,5 0-34 0,-26-24 39 0,0 0-39 0,21 20 39 16,5 3-39-16,-5-4 15 0,0 1-15 0,-7-8 16 16,-2 0-16-16,4-3 37 0,1 1-37 0,0 2 37 15,1-3-37-15,-18-9 20 0,0 0-20 0,26 8 20 16,7 2-20-16,-33-10 41 0,0 0-41 0,38 9 41 0,4 0-41 15,-3-3 49-15,-1-2-49 0,-9 1 49 0,-4 2-49 0,3-6 47 16,0 3-47-16,-2-1 48 0,-2 2-48 16,-24-5 21-16,0 0-21 0,35 4 21 0,7-1-21 0,-42-3 43 15,0 0-43-15,50 4 43 0,6-4-43 0,-5 1 13 16,-8 1-13-16,-1-2 14 0,-7 0-14 16,0 0 31-16,1-2-31 0,-6 2 31 15,1-1-31-15,-31 1 11 0,0 0-11 0,46 0 11 16,9-4-11-16,-8-3 11 0,4 2-11 0,-6 2 11 0,-7-1-11 0,1 3 34 15,-1-6-34-15,-3 2 35 0,-2-2-35 16,-33 7 4-16,0 0-4 0,47-5 5 0,9-2-5 0,-6 2 17 16,-3 1-17-16,-1 4 17 0,-8-3-17 0,0 0 9 0,-3-3-9 15,-5 5 9-15,-6-1-9 0,-24 2 3 0,0 0-3 16,38 0 4-16,3-3-4 0,-41 3 21 0,0 0-21 0,48-9 21 16,10-3-21-1,-58 12 6-15,0 0-6 0,57-14 7 0,4 1-7 0,-61 13 25 0,0 0-25 0,60-16 26 16,-1 1-26-16,-59 15 2 0,0 0-2 0,68-23 2 15,12-1-2-15,-80 24 7 16,0 0-7-16,68-17 7 0,-4-1-7 0,-64 18 23 16,0 0-23-16,51-9 24 0,-16 0-24 0,-35 9 2 0,0 0-2 0,33-6 2 15,-4-6-2-15,-29 12 6 0,0 0-6 0,25-12 7 16,-4 0-7-16,-4-4 14 0,-3 4-14 0,2 0 15 16,-6 0-15-16,2-3 22 0,4-1-22 0,-7 1 23 15,-4 3-23-15,-5 12 14 0,0 0-14 0,9-17 15 16,3-2-15-16,-12 19 27 0,0 0-27 0,7-15 27 15,1-1-27-15,-8 16 12 0,0 0-12 0,6-15 13 0,-3 3-13 16,-1 3 18-16,-2-1-18 0,-2 1 19 0,-1 4-19 16,-3-2 3-16,-2-1-3 0,1-1 4 0,-2 2-4 15,9 7 0-15,0 0 0 0,-17-12 1 0,-8-3-1 0,25 15-6 16,0 0 6-16,-26-19-5 0,-3-2 5 0,29 21-35 16,0 0 35-16,-39-23-34 0,-8-1 34 0,47 24-81 15,0 0 81-15,-50-19-80 0,-13 2 80 0,-49-18-1356 16</inkml:trace>
  <inkml:trace contextRef="#ctx0" brushRef="#br0" timeOffset="6036.662">5718 7074 124 0,'0'0'0'0,"-6"0"0"16,-1-4 0-16,7 4 38 0,0 0-38 0,0 0 39 0,0 0-39 15,0 0 1-15,0 0-1 0,0 0 1 16,0 0-1-16,0 0 0 0,0 0 0 0,0 0 0 0,0 0 0 16,0 0 2-16,0 0-2 0,0 0 2 0,0 0-2 15,0 0 17-15,0 0-17 0,0 0 17 0,0 0-17 16,0 0 39-16,0 0-39 0,0 0 39 0,0 0-39 0,0 0 48 16,0 0-48-16,0 0 48 0,0 0-48 15,0 0 58-15,0 0-58 0,0 0 59 0,0 0-59 0,0 0 51 16,4 0-51-16,-1-5 51 0,3 2-51 0,-3-1 50 15,6-4-50-15,-4 1 50 0,4-2-50 0,-1-1 32 16,5-2-32-16,-5 3 32 0,-1 4-32 0,-7 5 15 0,0 0-15 16,9-7 15-16,5-5-15 0,-14 12 30 0,0 0-30 15,16-12 30 1,1-3-30-16,-17 15 18 0,0 0-18 0,21-17 18 0,5 0-18 16,-26 17 18-16,0 0-18 0,26-18 18 0,4-2-18 0,-30 20 4 0,0 0-4 0,33-19 5 15,5-1-5-15,-38 20 14 0,0 0-14 16,42-16 15-16,-2-3-15 0,-40 19 22 0,0 0-22 0,42-17 23 15,0-2-23-15,-4 4 22 0,-5-1-22 0,-1 4 22 16,-5 0-22-16,-27 12 15 0,0 0-15 0,32-12 16 16,3-3-16-16,-35 15 18 0,0 0-18 0,40-12 19 15,7 0-19-15,-9 0 15 0,2 2-15 16,-3 1 15-16,-4 2-15 0,-2 2 26 0,-1-3-26 0,-6 4 26 16,2-3-26-16,-1 2 6 0,-3 2-6 0,-1-4 7 15,4 2-7-15,-25 5 10 0,0 0-10 0,35-9 10 16,3 2-10-16,0 2 8 0,0 2-8 0,-4-4 9 15,0 4-9-15,-34 3 8 0,0 0-8 0,34-2 8 16,0-5-8-16,-34 7 8 0,0 0-8 0,37-2 8 16,1 1-8-16,-3 1 1 0,-5 1-1 0,-4-1 1 15,3 0-1-15,-29 0 0 0,0 0 0 0,34 0 1 0,0 2-1 16,1 1 6-16,-2-3-6 0,0 4 7 16,-3-4-7-16,-4-4 7 0,-1 4-7 0,-3 0 8 15,-1 0-8-15,0 0 8 0,0 0-8 0,-4 4 9 0,-4-4-9 0,4 0 23 16,0 0-23-16,1 2 24 0,3-2-24 0,-21 0 2 15,0 0-2-15,24 1 2 0,8 1-2 16,-32-2 13-16,0 0-13 0,33 3 13 0,5 1-13 16,-5-1 9-16,-2-1-9 0,-6 1 9 0,-4 1-9 0,0 1 8 15,-1 2-8-15,-6-4 9 0,2-1-9 0,-2 1 8 0,2 1-8 16,1-1 8-16,-5-3-8 0,6 5 3 16,-4 2-3-16,1-3 4 0,-1 1-4 0,-14-5 2 0,0 0-2 15,21 8 2-15,0 3-2 0,-21-11 10 0,0 0-10 0,26 12 10 16,-1 0-10-16,-25-12 3 0,0 0-3 0,29 15 4 15,1 0-4-15,-4 3 19 16,-3 0-19-16,-4-2 20 0,-9-4-20 0,-10-12 49 0,0 0-49 0,16 15 50 16,1 6-50-16,-17-21 15 0,0 0-15 0,16 19 15 15,-5-4-15-15,-11-15 22 16,0 0-22-16,10 16 23 0,-1-4-23 0,-9-12-39 16,0 0 39-16,5 12-39 0,-2-7 39 0,-3-5-165 0,0 0 165 0,-19 3-165 15,-10-8 165-15,-18 3-903 0</inkml:trace>
  <inkml:trace contextRef="#ctx0" brushRef="#br0" timeOffset="7980.933">5162 3654 695 0,'0'0'0'0,"0"-17"0"16,3-14 0-16,-1-20-462 0</inkml:trace>
  <inkml:trace contextRef="#ctx0" brushRef="#br0" timeOffset="10758.359">5611 4031 158 0,'0'0'0'0,"0"0"0"0,4-7 0 0,-4 7 58 0,0 0-58 16,14 4 59-16,7-1-59 0,-4 0 61 0,4-1-61 0,-9 2 62 16,0-1-62-16,2 0 58 0,-1-1-58 0,-1 2 59 15,-2-1-59-15,2-3 41 0,4 3-41 16,-7-3 41-16,1 2-41 0,1 0 29 0,-1 0-29 0,2 1 29 16,4-3-29-16,-2 0 15 0,-2 0-15 0,0 0 15 15,-1 0-15-15,-11 0 5 0,0 0-5 0,15 3 6 16,6 1-6-16,-21-4 8 0,0 0-8 0,23 5 9 15,5-2-9-15,-28-3 7 0,0 0-7 0,26 6 8 16,0 0-8-16,-26-6 3 0,0 0-3 0,30 6 3 16,-4 0-3-16,-26-6 6 15,0 0-6-15,28 4 6 0,1 1-6 0,-29-5 7 16,0 0-7-16,26 7 7 0,1-4-7 0,-27-3 7 0,0 0-7 0,24 5 8 16,2-1-8-16,-26-4 15 0,0 0-15 0,25 3 15 0,-3 1-15 15,-22-4 3-15,0 0-3 0,25 5 4 0,1-2-4 0,-26-3 2 16,0 0-2-16,26 4 3 15,2-4-3-15,-28 0 5 0,0 0-5 0,31 1 5 16,6-1-5-16,-37 0 6 0,0 0-6 0,38 0 7 0,2 0-7 0,-40 0 22 16,0 0-22-16,42 0 23 0,0 0-23 0,-42 0 7 15,0 0-7-15,38 0 7 0,-3 4-7 0,-35-4 9 16,0 0-9-16,36 0 10 16,3 0-10-16,-39 0 8 0,0 0-8 0,35 0 9 0,3 0-9 15,-38 0 3-15,0 0-3 0,38 0 4 0,-5 3-4 0,-33-3 2 0,0 0-2 16,33 0 2-16,2 4-2 0,-35-4 5 0,0 0-5 15,30 3 5-15,0-1-5 16,-30-2 12-16,0 0-12 0,26 3 12 0,-5-3-12 16,-21 0 1-16,0 0-1 0,20 0 1 0,1 4-1 0,-21-4 1 0,0 0-1 0,21 0 1 15,-3 0-1-15,-18 0 3 0,0 0-3 16,21 3 3-16,1-3-3 0,-22 0 1 0,0 0-1 0,21 0 2 16,4 0-2-16,-25 0 1 15,0 0-1-15,26 0 2 0,0 0-2 0,-26 0 1 0,0 0-1 16,26 0 1-16,2-3-1 0,-28 3 3 0,0 0-3 0,29 0 4 15,-2 0-4-15,-27 0 2 0,0 0-2 0,29 0 2 16,-3 0-2-16,-26 0 1 0,0 0-1 0,25 0 2 16,-4 0-2-16,-21 0 9 15,0 0-9-15,19-4 9 0,0 4-9 0,-19 0 14 0,0 0-14 0,19-3 15 16,0-1-15-16,-19 4 15 0,0 0-15 0,21-5 15 16,-2 2-15-16,-19 3 4 0,0 0-4 0,25-5 5 0,-1-2-5 15,-24 7 7-15,0 0-7 16,26-5 8-16,0 1-8 0,-26 4 3 0,0 0-3 0,27-7 3 15,0 2-3-15,-27 5 18 0,0 0-18 0,30-7 19 0,0-1-19 16,-4-1 38-16,3 2-38 0,-11 1 38 0,-3 0-38 0,3 3 20 16,-4-6-20-16,-2 6 20 15,0 0-20-15,-3-3 20 0,3 3-20 0,-3 0 20 16,0-3-20-16,1 3 34 0,0-4-34 0,4 2 35 0,-1 2-35 16,-5-3 5-16,4 0-5 0,-6 2 5 0,1-1-5 0,1-2 18 15,3 2-18-15,-2-2 19 0,1 4-19 16,-10 3 15-16,0 0-15 0,9-5 15 0,3 1-15 0,-12 4 9 0,0 0-9 15,14-8 9-15,0 1-9 0,-14 7 16 16,0 0-16-16,15-9 17 0,3-1-17 0,-18 10 22 0,0 0-22 0,21-9 23 16,3-3-23-16,-24 12 8 15,0 0-8-15,23-8 8 0,1-4-8 0,-3 0 26 0,-3 2-26 16,-6 4 26-16,-4 3-26 0,-8 3 12 0,0 0-12 0,11-9 13 16,-1-1-13-16,-10 10 27 0,0 0-27 0,11-8 27 15,1-1-27-15,-12 9 30 0,0 0-30 0,5-7 30 16,2-1-30-16,-7 8 37 15,0 0-37-15,9-12 37 0,3-4-37 0,-12 16 3 0,0 0-3 0,11-20 4 16,1-3-4-16,-12 23 27 0,0 0-27 0,12-19 27 16,-5 2-27-16,-7 17 12 0,0 0-12 0,9-15 12 15,-8 3-12-15,-1 12 17 0,0 0-17 0,4-15 17 16,-1 3-17-16,-3-4 34 0,0 4-34 0,0 0 34 16,2 4-34-16,-2-4 18 0,4 0-18 0,-4 1 18 15,0-1-18-15,0 0 18 0,0-3-18 0,-4 6 19 16,2-3-19-16,-1 0 10 0,-2 0-10 0,1-1 10 0,4 4-10 0,0 9 17 15,0 0-17-15,-3-12 17 0,1-3-17 16,2 15 22-16,0 0-22 0,-4-16 23 0,1-1-23 16,3 17 3-16,0 0-3 0,-5-19 4 0,-4-1-4 0,9 20 7 15,0 0-7-15,-7-19 8 0,2-2-8 0,5 21 3 16,0 0-3-16,-7-22 4 0,2 1-4 0,5 21 5 16,0 0-5-16,-6-20 6 0,-2-6-6 15,1 6 3-15,1 1-3 0,3 5 3 0,-2 7-3 0,5 7 1 16,0 0-1-16,-7-15 2 0,-2-4-2 0,9 19 1 15,0 0-1-15,-9-14 2 0,-3-5-2 0,12 19 1 0,0 0-1 16,-10-12 1-16,-2-3-1 16,12 15 3-16,0 0-3 0,-13-12 3 0,1-3-3 15,12 15 1-15,0 0-1 0,-12-12 2 0,1 0-2 0,11 12 1 0,0 0-1 16,-19-12 2-16,0-4-2 0,19 16 0 16,0 0 0-16,-16-12 0 0,-1 4 0 0,17 8 0 15,0 0 0-15,-17-12 1 0,1 0-1 0,16 12-2 16,0 0 2-16,-14-11-1 0,-3-1 1 0,17 12-2 0,0 0 2 0,-16-8-1 15,-1-2 1-15,17 10-5 0,0 0 5 0,-16-9-5 16,-2 0 5-16,18 9-13 16,0 0 13-16,-14-12-13 0,-3 2 13 0,17 10-9 0,0 0 9 0,-19-12-8 15,-4-1 8-15,23 13-4 0,0 0 4 0,-21-14-3 16,0 5 3-16,21 9-3 0,0 0 3 0,-26-12-3 16,-3 4 3-16,29 8-2 0,0 0 2 0,-30-7-1 15,-3-2 1-15,33 9-4 0,0 0 4 0,-31-7-3 16,-2 2 3-16,3 2-2 0,4-4 2 0,5 5-2 0,9-1 2 15,-6-1-2-15,3 1 2 0,4 1-1 0,4-1 1 0,-5-1 0 16,1-1 0-16,1 5 0 16,5-3 0-16,-4 3 0 0,-5-4 0 0,2 4 0 15,5-3 0-15,7 3 0 0,0 0 0 0,-17-5 0 16,-6-5 0-16,23 10-7 0,0 0 7 0,-21-6-7 0,4 3 7 16,17 3-9-16,0 0 9 0,-16-5-9 0,2 1 9 0,14 4-10 15,0 0 10-15,-21-3-9 0,-7 0 9 16,0-1-25-16,-1 2 25 0,-1 2-24 15,6-3 24-15,-2 0-12 0,1 3 12 0,11-4-12 0,6 4 12 0,-5 0-2 0,5-2 2 16,-5 2-1-16,5 0 1 0,-4 0-18 16,-1 0 18-16,1 0-18 0,2-3 18 0,-8 3-13 15,3 0 13-15,1 0-13 0,1-3 13 0,13 3-10 16,0 0 10-16,-26 0-9 0,-7 3 9 0,33-3-5 0,0 0 5 0,-36 0-4 16,1 3 4-16,0-3-7 0,5 6 7 0,6-6-7 15,10 3 7-15,-2-3-7 16,2 3 7-16,-3-3-7 0,5 0 7 0,-6 2-8 0,-3 2 8 15,13-4-7-15,1 0 7 0,-2 3-4 0,4-3 4 0,-13 0-3 16,-1 3 3-16,0 3 0 0,-2 0 0 0,9-2 0 16,0-4 0-16,0 0-2 0,1-4 2 15,-1 4-1-15,3 0 1 0,9 0-2 16,0 0 2-16,-24 4-1 0,-6 1 1 0,30-5-1 16,0 0 1-16,-26 3-1 0,0 1 1 0,2-2-8 0,1 1 8 0,7 0-8 15,-1-3 8-15,17 0-4 0,0 0 4 0,-21 7-3 16,-9-2 3-16,30-5-12 0,0 0 12 0,-21 4-12 0,4 1 12 15,17-5-1 1,0 0 1-16,-24 7-1 0,1 1 1 0,23-8-8 0,0 0 8 0,-30 11-8 0,1-3 8 16,29-8-3-16,0 0 3 0,-26 9-3 0,-2-1 3 0,28-8-6 15,0 0 6-15,-32 14-6 0,-4-2 6 16,36-12-3-16,0 0 3 0,-35 12-3 0,0 0 3 16,35-12 0-16,0 0 0 0,-36 12 0 0,1 0 0 0,35-12-5 15,0 0 5-15,-33 12-5 0,6 0 5 0,27-12-1 16,0 0 1-16,-26 9 0 0,2 1 0 15,1-2-7-15,4 1 7 16,9-2-6-16,6-7 6 0,-5 3-8 0,6-1 8 0,-11 5-8 0,-2 1 8 0,-1 3-1 0,0-3 1 16,4-3 0-16,8-1 0 0,5-4-3 15,0 0 3-15,-19 10-3 0,-4-1 3 0,23-9 0 16,0 0 0-16,-17 8 0 0,-4-1 0 16,21-7-2-16,0 0 2 0,-17 9-1 0,1-2 1 15,16-7-5-15,0 0 5 0,-14 5-4 0,2-2 4 0,12-3-7 0,0 0 7 0,-12 5-6 16,3 2 6-16,-3 0-8 0,3-2 8 0,4-2-8 15,5-3 8-15,0 0-24 0,0 0 24 16,-7 4-23-16,1 1 23 0,-6 4-13 16,0 4 13-16,7-8-12 0,0-1 12 0,1 1-5 0,-1-2 5 0,1 4-5 15,1-5 5-15,3-2-23 16,0 0 23-16,-5 10-22 0,-4 6 22 0,9-16-3 0,0 0 3 0,-9 15-2 16,-3-1 2-16,12-14-3 0,0 0 3 15,-9 19-2-15,-3 5 2 0,12-24-2 16,0 0 2-16,-8 19-1 0,-1-4 1 0,9-15-1 0,0 0 1 0,-7 15-1 15,5-3 1-15,2-12-4 0,0 0 4 0,-7 14-3 0,2 0 3 16,5-14-2-16,0 0 2 0,-4 12-2 0,-4-4 2 16,2 4-5-16,0-5 5 0,4 2-5 15,-2-6 5-15,4-1-3 0,-3 1 3 0,3 1-3 0,0-4 3 0,0 5-2 16,-4 2 2-16,3-4-1 0,1 1 1 16,0-3-5-16,0 3 5 0,-4-1-4 0,4-3 4 0,0 5-2 15,-3 2 2-15,1-3-2 0,2-1 2 16,0 2-5-16,-4-1 5 0,4-1-5 0,0 2 5 0,-3-1-3 15,3-1 3-15,-2 2-3 0,2-1 3 0,0 1 0 16,-3 2 0-16,3-4 0 0,0 0 0 0,-4 2-2 0,4-5 2 16,-2 4-1-16,2-1 1 0,0-1-1 15,-3 5 1-15,3-4-1 0,0 1 1 0,0-3-4 16,0 3 4-16,0-1-3 0,-4 1 3 0,4-3-6 0,0 3 6 0,0-1-6 16,0-3 6-16,0 4-1 0,0-3 1 0,0 3 0 15,0-1 0-15,0 1 0 16,0-4 0-16,0 3 0 0,0-1 0 15,0 1 0-15,-3 1 0 0,3-1 1 0,0-3-1 0,0 0 3 0,-2 5-3 0,2-5 3 16,0 0-3-16,0 0 5 0,0 0-5 0,0 0 6 16,0 4-6-16,0-4 7 0,0 3-7 15,0-3 8-15,-3 2-8 0,3-2 3 0,0 0-3 0,0 0 4 16,0 0-4-16,0 0 0 0,0 3 0 16,0-3 1-16,0 0-1 0,0 0 1 0,0 0-1 0,0 0 2 15,0 4-2-15,0-4-1 0,0 0 1 0,0 0-1 16,0 0 1-16,0 0-5 0,0 7 5 0,0-6-4 0,0 6 4 15,0-7-22-15,0 0 22 0,3 16-22 16,2 4 22-16,-5-20-8 0,0 0 8 0,9 31-7 0,3 8 7 16,-3-3-34-16,3 4 34 0,2-1-34 0,5 1 34 0,-19-40-80 15,0 0 80-15,32 78-902 0,-64-156 902 16</inkml:trace>
  <inkml:trace contextRef="#ctx0" brushRef="#br0" timeOffset="12979.614">6914 6614 236 0,'0'0'0'0,"-8"7"0"0,-8-2 0 0,16-5 15 0,0 0-15 0,-2 7 16 15,2 0-16-15,0-7 12 0,0 0-12 0,-12 21 12 16,-5 6-12-16,17-27 6 0,0 0-6 0,-25 39 6 16,-6 9-6-16,-2-1-2 0,-5 1 2 0,4-9-2 15,0-3 2-15,34-36-3 0,0 0 3 0,-47 46-3 16,-11 2 3-16,58-48-7 0,0 0 7 0,-61 62-7 15,-7 5 7-15,68-67-15 0,0 0 15 0,-50 51-14 16,11-8 14-16,39-43-4 0,0 0 4 0,-24 26-3 16,12-13 3-16,-23 28-122 0</inkml:trace>
  <inkml:trace contextRef="#ctx0" brushRef="#br0" timeOffset="13280.376">7219 6806 113 0,'0'0'0'0,"-8"9"0"0,-13 5 0 0,21-14 43 0,0 0-43 15,-16 24 43-15,2 8-43 0,-3-1 33 16,-3-2-33-16,7-7 33 0,0-6-33 0,13-16 16 0,0 0-16 15,-34 29 17-15,-17 5-17 0,4-3 54 16,-4 0-54-16,13-7 54 0,12-4-54 0,26-20 25 0,0 0-25 0,-45 31 26 16,-8 5-26-16,53-36 10 0,0 0-10 0,-45 33 11 15,3-2-11-15,42-31 0 0,0 0 0 0,-35 23 1 16,9 0-1-16,26-23-88 0,0 0 88 0,-21 13-87 16,4-2 87-16,-20 16-147 0</inkml:trace>
  <inkml:trace contextRef="#ctx0" brushRef="#br0" timeOffset="13573.087">7721 6709 371 0,'0'0'0'0,"-3"3"0"0,1 0 0 16,2-3 70-16,0 0-70 0,2 4 70 15,6-8-70-15,-8 4 52 0,0 0-52 0,7 0 52 16,-2 0-52-16,-1 0 3 0,-1 4-3 0,-3-2 3 0,0 4-3 16,0-6-2-16,0 0 2 0,-19 24-1 0,-7 14 1 0,0 0-7 15,-7 5 7-15,7-7-6 0,0-6 6 0,26-30-5 16,0 0 5-16,-39 43-5 0,-9 4 5 0,48-47-7 16,0 0 7-16,-41 48-7 0,0-1 7 0,41-47-22 15,0 0 22-15,-33 40-22 0,6-6 22 0,27-34-76 0,0 0 76 16,-17 28-76-16,8-3 76 0,-17 30-210 0</inkml:trace>
  <inkml:trace contextRef="#ctx0" brushRef="#br0" timeOffset="13785.058">8188 6746 572 0,'0'0'0'16,"-12"4"0"-16,-9 6 0 0,21-10 142 0,0 0-142 0,0 10 143 15,12 2-143-15,-12-12 116 0,0 0-116 0,4 24 116 16,-8 7-116-16,-1 5 83 0,-7 0-83 0,6-12 83 16,-1-10-83-16,-5 3 51 0,-5-2-51 0,-9 18 52 15,-4 8-52-15,30-41 22 0,0 0-22 0,-35 44 23 16,-3 3-23-16,38-47-65 0,0 0 65 0,-30 39-64 0,6-10 64 16,24-29-142-16,0 0 142 0,-18 24-142 15,3-8 142-15,-17 23-647 0</inkml:trace>
  <inkml:trace contextRef="#ctx0" brushRef="#br0" timeOffset="13996.983">8510 6957 707 0,'0'0'0'0,"-17"-2"0"0,-13 2 0 0,15 2 56 16,9 3-56-16,10 7 56 0,6 9-56 0,-3-4 30 15,2 5-30-15,-6-13 30 0,-1-2-30 0,-2-7-6 0,0 0 6 16,-19 17-6-16,-14 10 6 0,33-27-158 16,0 0 158-16,-47 31-157 0,-12 0 157 0,-48 29-315 0</inkml:trace>
  <inkml:trace contextRef="#ctx0" brushRef="#br0" timeOffset="14368.547">6627 6909 796 0,'0'0'0'0,"7"-2"0"0,2 1 0 0,-9 1 77 15,0 0-77-15,0 0 77 16,0-6-77-16,0 6 16 0,0 0-16 0,-4-3 17 0,-1 0-17 16,5 3-11-16,0 0 11 0,-12-2-10 0,-2 2 10 0,14 0-44 15,0 0 44-15,-30 3-44 0,-8 6 44 0,38-9-47 16,0 0 47-16,-40 15-47 0,-4 6 47 0,2-4-42 16,2 5 42-16,16-10-41 0,8-3 41 0,-1 3-10 15,-1-2 10-15,-11 14-10 0,-6 4 10 0,35-28-22 0,0 0 22 16,-38 29-22-16,-1 5 22 15,39-34-22-15,0 0 22 0,-29 27-22 0,4 1 22 0,25-28-83 0,0 0 83 16,-21 27-83-16,8 4 83 0,13-31-103 0,0 0 103 0,-9 26-103 16,5-4 103-16,-8 22-77 15</inkml:trace>
  <inkml:trace contextRef="#ctx0" brushRef="#br0" timeOffset="14553.595">6468 6957 483 0,'0'0'0'0,"-8"3"0"16,-10 4 0-16,18-7 65 0,0 0-65 0,-7 4 66 15,-1-3-66-15,2 6 8 0,-1-3-8 0,-6 16 9 16,-8 15-9-16,-4-6 0 0,-1 5 0 0,2-7 0 0,1 1 0 16,23-28-107-16,0 0 107 0,-42 39-106 0,-14 4 106 15,-38 41-227-15</inkml:trace>
  <inkml:trace contextRef="#ctx0" brushRef="#br0" timeOffset="15918.933">7080 2741 471 0,'0'0'0'0,"-9"3"0"0,-6 1 0 15,15-4 42-15,0 0-42 0,-6 0 42 0,6-4-42 16,0 4 1-16,0 0-1 0,-8 4 1 0,-10 4-1 16,18-8 0-16,0 0 0 0,-33 19 0 15,-10 5 0-15,43-24-3 0,0 0 3 0,-51 31-3 0,-5 5 3 16,56-36 1-16,0 0-1 0,-66 39 2 0,-11 6-2 0,77-45 35 16,0 0-35-16,-97 65 35 0,-18 19-35 0,115-84 12 15,0 0-12-15,-112 82 12 0,3 9-12 0,109-91 22 16,0 0-22-16,-110 87 22 0,7-1-22 0,103-86 23 15,0 0-23-15,-87 75 24 0,14-4-24 0,73-71 22 16,0 0-22-16,-51 46 22 0,22-17-22 0,29-29 9 0,0 0-9 16,-23 22 9-16,11-10-9 0,12-12 1 15,0 0-1-15,-7 5 2 0,5-1-2 0,2-4-66 0,0 0 66 16,0 0-66-16,0 3 66 0,0-3-145 0,0 0 145 0,12-7-145 16,7-1 145-16,15-7-191 0</inkml:trace>
  <inkml:trace contextRef="#ctx0" brushRef="#br0" timeOffset="16254.328">6737 2881 639 0,'0'0'0'0,"-14"6"0"16,-11 0 0-16,25-6 71 0,0 0-71 0,-14 0 72 15,6 0-72-15,8 0 20 0,0 0-20 0,-28 4 20 16,-7 1-20-16,35-5 0 0,0 0 0 0,-47 12 0 0,-16 3 0 16,8 1-15-16,-5-1 15 0,1 2-15 0,0 2 15 15,59-19-13-15,0 0 13 0,-91 31-13 0,-22 9 13 32,113-40-11-32,0 0 11 0,-106 51-10 0,-9 9 10 0,115-60-16 15,0 0 16-15,-115 75-15 0,0 14 15 0,22-13-15 0,20-6 15 0,11-7-14 0,11 1 14 0,51-64-9 16,0 0 9-16,-59 70-9 0,-2 9 9 15,61-79-4-15,0 0 4 0,-45 55-4 0,10-13 4 16,35-42-13-16,0 0 13 0,-21 28-13 0,9-16 13 0,12-12-61 0,0 0 61 16,-6 12-60-16,6-10 60 0,0-2-108 15,0 0 108-15,27-18-108 0,20-12 108 0,24-22-135 16</inkml:trace>
  <inkml:trace contextRef="#ctx0" brushRef="#br0" timeOffset="16561.574">6796 2887 359 0,'0'0'0'0,"-14"0"0"16,-10 3 0-16,24-3 75 0,0 0-75 0,-6 0 75 15,8 0-75-15,-2 0 46 0,0 0-46 0,-5 7 47 16,0 5-47-16,-14 2 12 0,-4 4-12 0,-10 3 13 0,-6 1-13 15,39-22 5-15,0 0-5 0,-52 28 5 16,-14 4-5-16,66-32 0 0,0 0 0 0,-82 50 0 0,-15 13 0 16,97-63-8-16,0 0 8 0,-98 71-7 15,-8 4 7-15,20-12-5 0,11-4 5 0,25-18-4 0,19-11 4 16,31-30-8-16,0 0 8 0,-49 50-7 0,-3 10 7 16,52-60-14-16,0 0 14 0,-47 55-13 15,5 1 13-15,42-56-67 0,0 0 67 0,-26 35-67 16,13-16 67-16,13-19-98 0,0 0 98 0,-3 13-98 0,12-6 98 0,-2 12-97 15</inkml:trace>
  <inkml:trace contextRef="#ctx0" brushRef="#br0" timeOffset="16903.082">7509 3039 673 0,'0'0'0'0,"-7"-3"0"15,-4-6 0-15,11 9 0 0,0 0 0 0,-7-3 0 16,5 3 0-16,2 0-6 0,0 0 6 0,-21 12-5 16,-5 8 5-16,-3 2-56 0,-8 6 56 0,6-1-55 15,1 1 55-15,30-28-50 0,0 0 50 0,-45 39-49 16,-11 13 49-16,56-52-15 0,0 0 15 0,-85 66-15 0,-22 17 15 15,107-83-1-15,0 0 1 0,-101 87-1 16,0 7 1-16,101-94-3 0,0 0 3 0,-99 88-3 0,2-1 3 16,18-20 0-16,18-14 0 0,19-17 0 15,20-21 0-15,-8 6 1 0,6-2-1 0,10-7 1 0,7-7-1 0,7-5-84 16,0 0 84-16,-9 12-83 0,-5 0 83 0,-7 13-106 16</inkml:trace>
  <inkml:trace contextRef="#ctx0" brushRef="#br0" timeOffset="17196.84">7700 3181 539 0,'0'0'0'0,"-9"0"0"0,-3 0 0 0,12 0 49 0,0 0-49 0,0 0 49 15,7 0-49-15,-7 0 3 0,0 0-3 0,0 7 4 16,0-2-4-16,0-5 1 0,0 0-1 16,-17 28 2-16,-11 11-2 0,28-39-4 0,0 0 4 0,-44 43-3 15,-15 8 3-15,3-3-11 0,-3 2 11 0,-4 6-10 16,-5 8 10-16,68-64-10 0,0 0 10 0,-73 70-9 16,2 5 9-16,71-75-8 0,0 0 8 0,-73 71-8 15,-2-1 8 1,75-70-24-16,0 0 24 0,-56 55-23 0,9-12 23 0,47-43-143 15,0 0 143-15,-33 36-143 0,10-16 143 0,-31 38-93 0</inkml:trace>
  <inkml:trace contextRef="#ctx0" brushRef="#br0" timeOffset="17494.797">8087 3334 449 0,'0'0'0'0,"-9"0"0"0,-5 5 0 0,14-5 51 0,0 0-51 16,0 3 51-16,9 6-51 0,-9-9 16 15,0 0-16-15,5 7 17 0,2 1-17 0,-5 4 12 0,-4-3-12 16,-7 10 13-16,-6 8-13 0,15-27 5 0,0 0-5 0,-32 31 6 16,-9 5-6-16,41-36 6 0,0 0-6 15,-51 44 6-15,-12 10-6 0,63-54 14 0,0 0-14 0,-69 63 15 16,-11 7-15-16,20-13 8 0,10-14-8 15,24-19 8-15,17-18-8 0,9-6 0 0,0 0 0 0,-21 16 0 16,-7 1 0-16,28-17-51 16,0 0 51-16,-19 12-51 0,3-3 51 0,16-9-63 0,0 0 63 0,-14 1-62 15,6-4 62-15,-13-1-262 0</inkml:trace>
  <inkml:trace contextRef="#ctx0" brushRef="#br0" timeOffset="17762.341">8303 3382 494 0,'0'0'0'0,"-9"0"0"0,-5 3 0 15,14-3 78-15,0 0-78 0,0 0 78 0,11 0-78 0,-11 0 76 16,0 0-76-16,10 0 76 0,-1-3-76 16,-9 3 24-16,0 0-24 0,5 0 25 0,0 0-25 15,-5 0 34-15,0 0-34 0,-10 15 34 0,-15 13-34 0,-1-4 46 16,-2 3-46-16,-3 2 47 0,-2 5-47 0,33-34 34 15,0 0-34-15,-52 48 34 0,-16 16-34 0,68-64-72 16,0 0 72-16,-87 77-72 0,-16 7 72 0,26-17-90 16,13-9 90-16,27-22-90 0,23-24 90 15,14-12-67-15,0 0 67 0,-26 24-66 0,5 1 66 16,21-25-149-16,0 0 149 0,-17 18-149 0,5-3 149 0,-16 19-147 0</inkml:trace>
  <inkml:trace contextRef="#ctx0" brushRef="#br0" timeOffset="17990.008">8561 3539 203 0,'0'0'0'0,"-18"4"0"15,-6 4 0-15,19-4 41 0,10-4-41 0,-5 3 41 16,3 2-41-16,-3-5 59 0,0 0-59 0,-3 19 60 15,3 14-60-15,0-33 40 0,0 0-40 0,-21 46 41 16,-10 10-41-16,31-56-1 0,0 0 1 0,-54 83 0 16,-20 20 0-16,74-103-96 0,0 0 96 0,-88 89-95 15,-13-5 95-15,-91 89-136 0</inkml:trace>
  <inkml:trace contextRef="#ctx0" brushRef="#br0" timeOffset="20176.54">8838 4826 158 0,'0'0'0'0,"45"-19"0"0,32-14 0 0,-77 33 53 15,0 0-53-15,99-34 53 0,28-9-53 0,-127 43 88 16,0 0-88-16,117-36 88 0,3 0-88 0,-120 36 58 0,0 0-58 15,119-30 59-15,-6 9-59 0,-113 21 49 0,0 0-49 16,90-19 49-16,-18 11-49 0,-72 8 49 16,0 0-49-16,47-9 50 0,-18 6-50 0,-29 3 36 0,0 0-36 15,18 0 36-15,-13 0-36 0,-5 0 25 0,0 0-25 0,7 0 26 16,-7 0-26-16,0 0-78 0,0 0 78 0,0 0-77 16,0 0 77-16,0 0-111 0,0 0 111 0,-24 0-110 15,-18 3 110-15,-24 2-289 0</inkml:trace>
  <inkml:trace contextRef="#ctx0" brushRef="#br0" timeOffset="20474.526">9409 4495 180 0,'0'0'0'0,"5"0"0"0,8-3 0 0,-10 3 55 15,2-4-55-15,-1 4 56 16,-4 0-56-16,5-3 45 0,-2 1-45 0,3-1 45 16,2 3-45-16,5 0 66 0,1 0-66 0,5 3 67 0,0-1-67 0,-19-2 46 15,0 0-46-15,31 7 46 0,8-4-46 0,-1 2 37 16,0 2-37-16,1-2 38 0,-1 2-38 0,-38-7 35 16,0 0-35-16,38 4 35 0,1-1-35 0,-39-3 32 15,0 0-32-15,31 5 32 0,-2-1-32 0,-29-4 3 0,0 0-3 16,25 0 3-16,-4 1-3 0,-21-1-45 0,0 0 45 15,14 2-44-15,-4 0 44 0,-10-2-122 0,0 0 122 16,9 7-122-16,-7-2 122 0,10 7-276 0</inkml:trace>
  <inkml:trace contextRef="#ctx0" brushRef="#br0" timeOffset="21513.22">10780 3855 1177 0,'0'0'0'0,"0"0"-118"0,0 0 118 0,0 0-117 15,-5-9 117-15,5 9-51 0,0 0 51 0,-4-3-50 16,4-3 50-16,0 6-56 0,0 0 56 0,-12-1-56 16,-2 1 56-16,14 0-60 0,0 0 60 0,-24 7-60 15,-13 1 60-15,37-8-25 0,0 0 25 0,-29 10-24 0,1-1 24 16,28-9-35-16,0 0 35 0,-25 7-34 15,8 1 34-15,17-8-42 0,0 0 42 0,-17 9-41 16,4-2 41-16,13-7-40 0,0 0 40 0,-12 14-39 0,7 4 39 16,5-18-26-16,0 0 26 0,2 28-26 0,10 3 26 15,-12-31-28-15,0 0 28 0,21 29-28 0,5 5 28 16,-26-34-8-16,0 0 8 0,33 34-7 0,2 2 7 16,33 31-93-16</inkml:trace>
  <inkml:trace contextRef="#ctx0" brushRef="#br0" timeOffset="23998.014">10801 4286 91 0,'0'0'0'0,"0"0"0"0,-3-3 0 0,6 11 0 16,2 4 0-16,-5-5 0 0,0 2 0 0,0 3 0 15,0 0 0-15,-3-2 0 0,1 2 0 0,-5 0 18 16,2 5-18-16,0-10 19 0,5-4-19 0,0-3 55 16,-4 2-55-16,4 2 56 0,-5-1-56 0,1 2 74 0,-4 2-74 15,4-4 75-15,-1-1-75 0,2-2 55 0,-4-2-55 16,1-6 55-16,1-2-55 0,2-6 52 0,-1-1-52 0,4 2 53 16,4-8-53-16,-4 23 44 0,0 0-44 0,3-25 45 15,8-6-45-15,-11 31 35 0,0 0-35 0,8-28 36 16,3-2-36-16,-11 30 4 15,0 0-4-15,10-28 4 0,2 4-4 0,-12 24 5 16,0 0-5-16,16-24 5 0,3 2-5 0,0 5 7 0,-1-4-7 0,3 8 7 16,0 1-7-16,-21 12 2 0,0 0-2 0,21-9 3 15,1-3-3-15,-22 12 1 0,0 0-1 0,25-7 2 16,-4 2-2-16,-21 5 16 0,0 0-16 0,19-3 17 16,0 3-17-16,-19 0 32 0,0 0-32 0,17 3 33 15,-6 9-33-15,-11-12 27 0,0 0-27 0,10 24 27 16,-1 15-27-16,-9-39 34 0,0 0-34 0,0 43 34 0,0 9-34 15,0-52 13-15,0 0-13 0,-4 51 14 0,-1 0-14 16,5-51 21-16,0 0-21 0,0 43 21 0,-3 0-21 16,3-43 23-16,0 0-23 0,0 31 24 0,0-7-24 15,0-24 13-15,0 0-13 0,3 20 14 0,2-4-14 0,-5-16 28 16,0 0-28-16,9 8 28 0,9-11-28 0,-1-2 19 16,2-7-19-16,2-4 20 0,0-4-20 0,-2 1 26 15,0-3-26-15,-1 1 26 0,-4-6-26 0,-14 27 22 16,0 0-22-16,20-36 23 0,1-7-23 0,0 4 9 15,0-6-9-15,-3 6 10 0,-1 4-10 0,-17 35 18 16,0 0-18-16,17-32 18 0,-1 1-18 0,-16 31-5 0,0 0 5 16,12-24-4-16,-1 2 4 0,-11 22-23 15,0 0 23-15,9-17-22 0,-3 5 22 0,-6 12-24 0,0 0 24 16,6-12-23-16,-3 5 23 0,-3 7-16 0,0 0 16 0,2-12-15 16,0-4 15-16,-2 16-11 0,0 0 11 0,-2-18-10 15,0-3 10-15,2 21-26 0,0 0 26 0,0-21-26 16,-3-6 26-16,3 27-12 15,0 0 12-15,-2-27-12 0,-2-4 12 0,4 31-5 0,0 0 5 16,-3-33-5-16,-6 2 5 0,2 4-4 0,0 0 4 0,0 8-3 16,2 7 3-16,-2 0-36 0,2-4 36 0,-2 4-35 15,2 0 35-15,-4 0-26 0,4 0 26 0,1 4-25 16,1 8 25-16,-1-4-26 0,3 1 26 0,1 3-25 16,-4-4 25-16,4 4-26 0,-3-5 26 0,3 5-26 15,-2-3 26-15,2 3-33 0,-4 0 33 0,4 0-33 16,0 0 33-16,0 0-36 0,0 0 36 0,0 0-36 15,0 0 36-15,0 3-67 0,-3 1 67 0,1 4-66 16,-1 4 66-16,3-12-57 0,0 0 57 0,-7 31-57 0,-2 17 57 16,0 4-18-16,1 2 18 0,2 1-18 0,-2 3 18 15,8-58 0-15,0 0 0 0,-7 95 0 0,-2 23 0 0,4-22 9 16,0-11-9-16,1-33 9 0,4-28-9 0,0 8 18 16,2-4-18-16,1 3 19 0,4-4-19 15,-7-27 17-15,0 0-17 0,12 31 17 0,6-4-17 0,-18-27 0 16,0 0 0-16,19 21 0 0,5-13 0 15,-24-8-4-15,0 0 4 0,34-1-3 0,0-15 3 16,-34 16-4-16,0 0 4 0,37-19-3 0,1-8 3 0,-3 6 10 16,-5-3-10-16,-4 2 11 0,-2 2-11 0,-24 20 41 0,0 0-41 15,19-21 41-15,1-1-41 16,-20 22 49-16,0 0-49 0,12-21 50 0,2-1-50 0,-14 22 48 16,0 0-48-16,8-17 48 0,-2 1-48 0,-6 16 59 0,0 0-59 0,3-12 60 15,-3 0-60-15,0 12 51 0,0 0-51 0,0-12 51 16,0 2-51-16,0 10 44 0,0 0-44 0,-2-8 44 15,1 4-44-15,1 4 36 0,0 0-36 16,-2-5 36-16,2 2-36 16,0 3 15-16,0 0-15 0,0 0 16 0,-4-4-16 0,4 4 13 0,0 0-13 0,0 0 13 15,-5 0-13-15,5 0 1 0,0 0-1 0,0 0 1 16,-3 4-1-16,3-4-9 0,0 0 9 0,-5 8-9 16,1 4 9-16,-5 7-28 15,1-2 28-15,4-1-28 0,-3-1 28 0,2 4-21 0,1 0 21 16,3 5-21-16,-5 3 21 0,5-3-26 0,2 3 26 0,1-6-26 15,2-2 26-15,-4-19-33 0,0 0 33 0,12 17-33 0,5 2 33 16,-17-19-48-16,0 0 48 0,26 3-47 0,4-10 47 16,-30 7-27-16,0 0 27 0,38-17-27 15,8-10 27-15,-46 27-11 0,0 0 11 0,47-31-11 0,5-8 11 0,-52 39-1 16,0 0 1-16,51-40 0 0,-1-6 0 16,-50 46 20-16,0 0-20 0,40-43 20 0,0 2-20 15,-40 41 27 1,0 0-27-16,30-38 27 0,-11 9-27 0,0 2 50 0,-10 8-50 0,0 7 51 0,-6 7-51 0,2-2 35 15,-5 2-35-15,0 5 35 0,4 0-35 0,-4 0 16 16,0 5-16-16,0-5 17 0,0 0-17 0,0 0 21 16,0 0-21-16,0 0 21 0,0 0-21 0,0 0 1 15,0 0-1-15,0 3 1 0,0 3-1 0,0-6-1 16,0 0 1-16,-4 24-1 0,4 10 1 0,0-34-5 0,0 0 5 16,0 34-5-16,0 4 5 0,0-4-9 15,0-3 9-15,0-11-9 0,0-1 9 0,0-3-8 0,4-4 8 16,-3-4-8-1,3-3 8-15,-1 2-24 0,3-3 24 16,-3-1-23-16,2-3 23 0,2 0-37 0,2-3 37 0,3-8-36 0,6-2 36 0,-18 13-31 0,0 0 31 0,19-19-31 16,5-12 31-16,-24 31-4 0,0 0 4 0,21-29-3 15,2-5 3-15,-23 34 0 0,0 0 0 16,19-33 0-16,0 2 0 0,-19 31 0 0,0 0 0 0,16-24 0 16,-9 5 0-16,-7 19 18 0,0 0-18 0,8-12 18 15,-2 4-18-15,-6 8 9 0,0 0-9 0,3-4 9 16,2 4-9-16,-5 0 5 0,0 0-5 0,4 7 5 15,-4 7-5-15,0-14 0 0,0 0 0 0,5 22 0 16,0 7 0-16,-5-29-3 0,0 0 3 0,11 26-2 0,-1 1 2 16,2-3-7-16,4-3 7 0,-4-6-7 0,2-3 7 15,-14-12-33-15,0 0 33 0,21 7-33 16,2-7 33-16,-23 0-17 0,0 0 17 0,28-7-16 0,-2-8 16 16,-26 15-6-16,0 0 6 0,29-17-5 0,-2-7 5 15,-27 24-2-15,0 0 2 0,26-22-1 0,-2-6 1 16,-24 28 1-1,0 0-1-15,21-19 1 0,-9 2-1 0,-12 17 19 0,0 0-19 16,11-12 20-16,-4 4-20 0,-7 8 15 0,0 0-15 0,5-4 16 0,-2 1-16 0,-3 3 1 16,0 0-1-16,0 0 2 0,0 0-2 0,0 0-7 15,0 0 7-15,-5 19-7 0,-2 10 7 0,2 2-36 16,-2 3 36-16,2-10-35 0,1-9 35 0,-1 2-12 16,0-1 12-16,1 8-12 0,1 3 12 0,3-5-31 15,-4 2 31-15,4-10-31 0,0-4 31 0,0-1-2 0,4-6 2 0,-1 1-1 16,-1-4 1-16,-2 0-3 0,0 0 3 0,10-10-2 15,8-8 2-15,-18 18-2 16,0 0 2-16,23-27-1 0,4-12 1 0,-27 39 1 16,0 0-1-16,27-47 1 0,-5-7-1 0,-22 54 16 0,0 0-16 0,19-57 17 15,-1-6-17-15,-18 63 16 0,0 0-16 0,10-62 17 16,-3-5-17-16,-7 67 34 16,0 0-34-16,0-79 35 0,-9-5-35 0,9 84 28 15,0 0-28-15,-8-54 28 0,-1 14-28 0,9 40 39 0,0 0-39 0,-9-31 39 16,2 13-39-16,7 18 3 0,0 0-3 0,-5-12 4 15,2 6-4-15,3 6-1 0,0 0 1 0,-4 0 0 16,2 12 0-16,2-12-15 0,0 0 15 0,0 33-15 16,4 18 15-16,-4-51-36 0,0 0 36 0,7 64-35 0,3 15 35 15,-10-79-12-15,0 0 12 0,23 97-12 0,10 18 12 16,-3-26-20-16,-1-10 20 0,-3-28-20 0,-5-18 20 16,0-8-9-16,-7-9 9 0,4-2-8 15,1-4 8-15,2-2-10 0,5-4 10 0,-4-4-9 0,5-7 9 0,-27 7-4 16,0 0 4-16,36-9-3 0,8-6 3 0,-6 0 6 15,0-6-6-15,-5 6 6 0,-5-1-6 0,-28 16 68 16,0 0-68-16,26-20 69 0,1 1-69 0,-27 19 82 16,0 0-82-16,17-21 83 0,-1 2-83 0,-16 19 80 15,0 0-80-15,8-20 80 0,-2-4-80 0,-6 24 70 0,0 0-70 16,0-19 70-16,-4-5-70 0,4 24 24 0,0 0-24 16,-5-15 25-16,0-1-25 0,5 16 32 15,0 0-32-15,-12-12 32 0,-6 4-32 0,18 8 1 16,0 0-1-16,-21-4 2 0,0 4-2 0,21 0 2 0,0 0-2 0,-17 4 3 15,-4 1-3-15,21-5 2 0,0 0-2 0,-21 15 2 16,-2 9-2-16,23-24-1 16,0 0 1-16,-15 31-1 0,-3 5 1 0,18-36-2 15,0 0 2-15,-8 31-1 0,4 0 1 0,4-31-58 0,0 0 58 0,5 29-57 16,13 2 57-16,1-11-90 0,4-1 90 0,1-7-90 16,2-9 90-16,0-3-102 0,2-8 102 15,-2 1-102-15,-1-5 102 0,-3-3-54 16,3-4 54-16,-6 2-54 0,0-2 54 0,-19 19-1 0,0 0 1 0,21-24-1 15,2 0 1-15,-23 24 10 0,0 0-10 0,20-28 11 16,3-2-11-16,-23 30 43 0,0 0-43 0,16-31 43 16,-2 3-43-16,-14 28 39 0,0 0-39 0,10-20 39 15,-1 8-39-15,-9 12 46 0,0 0-46 0,3-12 46 16,3 8-46-16,-6 4 5 0,0 0-5 0,3-3 5 16,2 6-5-16,-5-3 2 0,0 0-2 0,9 19 3 0,0 12-3 0,-9-31-1 15,0 0 1-15,7 36 0 16,0 9 0-16,-7-45-4 0,0 0 4 0,3 37-4 0,1-1 4 15,-4-36-1-15,0 0 1 0,0 33-1 0,0-6 1 0,0-27 1 16,0 0-1-16,0 22 2 0,-4-4-2 0,4-18 11 16,0 0-11-16,-2 12 11 0,2-2-11 15,0-10 17-15,0 0-17 0,2-7 17 0,5-8-17 0,-7 15 15 16,0 0-15-16,5-24 16 0,-1-16-16 0,-4 40 16 0,0 0-16 16,9-39 17-16,-1-4-17 0,-8 43 25 0,0 0-25 15,5-33 26-15,4 3-26 0,-9 30 12 0,0 0-12 0,11-24 13 16,-1 8-13-16,-10 16 1 15,0 0-1-15,18-12 2 0,2 9-2 0,-20 3-43 16,0 0 43-16,21 0-42 0,4 7 42 0,-25-7-157 0,0 0 157 0,21 8-156 16,0 4 156-16,-21-12-123 0,0 0 123 15,10 0-123-15,-7-5 123 0,10-2-579 0</inkml:trace>
  <inkml:trace contextRef="#ctx0" brushRef="#br0" timeOffset="28346.999">15304 3889 180 0,'0'0'0'0,"0"0"0"16,-7 0 0-16,7 0 72 0,0 0-72 0,-10-7 73 0,-9-5-73 0,19 12 37 15,0 0-37-15,-19-9 37 0,-2-3-37 16,21 12 15-16,0 0-15 0,-25-6 15 16,-1-3-15-16,26 9 13 0,0 0-13 0,-26-7 13 0,5 4-13 0,21 3-1 15,0 0 1-15,-17-2-1 0,1 4 1 0,16-2-11 16,0 0 11-16,-17 15-10 0,-1 13 10 0,18-28-10 15,0 0 10-15,-15 36-10 0,2 13 10 0,13-49-10 16,0 0 10-16,-8 60-10 0,2 10 10 0,6-70-4 0,0 0 4 16,4 64-3-16,5-4 3 0,-9-60 2 0,0 0-2 15,12 49 2-15,9-9-2 16,-21-40 13-16,0 0-13 0,35 19 14 0,6-14-14 0,-41-5 40 16,0 0-40-16,44-21 40 0,7-22-40 0,-1-8 48 0,-1-12-48 0,-16 13 48 15,-9 11-48-15,-3-1 47 0,-3 1-47 16,-4 3 47-16,-2 0-47 0,-12 36 48 0,0 0-48 15,12-52 49-15,-5-6-49 0,-7 58 42 0,0 0-42 0,9-70 43 16,-2-17-43-16,-7 87 47 0,0 0-47 0,0-74 47 16,-2 5-47-16,2 69 52 0,0 0-52 15,-7-54 53-15,-2 7-53 0,9 47 49 0,0 0-49 0,-5-36 49 16,-2 9-49-16,7 27 49 0,0 0-49 0,-2-21 49 16,-3 6-49-16,5 15 2 0,0 0-2 0,-2-10 3 15,1 8-3-15,1 2-14 0,0 0 14 0,-7 17-13 16,-4 17 13-16,2 2-36 0,1 7 36 0,-3 2-35 15,-1 4 35-15,12-49-38 0,0 0 38 0,-14 88-38 16,-2 25 38-16,6-26-4 0,3-5 4 0,5-18-4 0,6-16 4 16,-4-48-11-16,0 0 11 0,5 43-11 0,0-13 11 0,-5-30-4 15,0 0 4-15,16 24-3 0,10-3 3 16,-26-21 0-16,0 0 0 0,31 10 0 0,13-10 0 0,-4-7 2 16,2-5-2-16,-7 0 3 0,-2-3-3 0,-4 3 43 15,-3 0-43-15,-1-3 44 0,-6 3-44 16,-3-4 43-16,-8 1-43 0,5 3 43 0,-5 3-43 15,-2-3 57-15,-3 4-57 0,1 1 58 0,-3 3-58 0,1-1 67 16,-2-2-67-16,0 2 67 0,-2 2-67 0,1-1 47 16,-3-4-47-16,2 4 48 0,1-2-48 0,-1 0 44 15,2 3-44-15,-4 0 45 0,4 1-45 0,-7 0 2 0,0 2-2 16,4 0 2-16,3 0-2 0,0 0 3 0,0 0-3 16,-19 10 4-16,-9 8-4 0,28-18 2 15,0 0-2-15,-28 27 2 0,-3 7-2 0,31-34-33 0,0 0 33 0,-30 45-33 16,4 8 33-16,26-53-48 0,0 0 48 0,-16 56-47 15,8 8 47-15,8-64-48 0,0 0 48 0,3 58-47 16,11 0 47-16,2-6-61 0,5-4 61 16,1-6-60-16,3-6 60 0,-25-36-113 0,0 0 113 0,29 47-112 15,6-3 112-15,-35-44-69 0,0 0 69 0,42 55-68 16,5 3 68-16,-47-58-36 0,0 0 36 0,38 40-36 16,-8-8 36-16,-30-32-7 15,0 0 7-15,22 28-7 0,-4-6 7 0,-18-22-2 0,0 0 2 0,10 26-1 16,-10-1 1-16,0-25-1 0,0 0 1 0,-17 33-1 15,-13 6 1-15,30-39-37 0,0 0 37 0,-59 48-36 16,-21 10 36-16,80-58-102 0,0 0 102 16,-87 35-102-16,-7-8 102 0,-86 33-347 15</inkml:trace>
  <inkml:trace contextRef="#ctx0" brushRef="#br0" timeOffset="30949.268">16630 3894 673 0,'0'0'0'0,"0"-3"0"16,0-3 0-16,0 0 69 0,2 0-69 0,0 3 69 15,-1 3-69-15,-1 0 66 0,0 0-66 0,2-3 66 16,2-3-66-16,-4 6 44 0,0 0-44 0,0-6 44 15,0 0-44-15,0 6 35 0,0 0-35 0,0-10 35 16,1 2-35-16,-1 8 3 0,0 0-3 0,0-12 3 0,0 0-3 16,0 12 4-16,0 0-4 0,0-11 5 0,-1 3-5 15,1 8 13-15,0 0-13 0,0-5 14 0,0 1-14 0,0 4-10 16,0 0 10-16,1 9-10 16,3 10 10-16,-1 8-41 0,3 6 41 0,-1 6-40 15,2 7 40-15,-7-46-37 0,0 0 37 0,7 57-37 0,0 8 37 16,-7-65-10-16,0 0 10 0,8 60-10 0,5-5 10 0,-1-11-7 15,0-10 7-15,-3-6-7 0,-2-11 7 0,3-2 1 16,2-4-1-16,1-10 1 0,4-2-1 0,-17 1 41 16,0 0-41-16,21-12 42 0,0-7-42 15,-21 19 43-15,0 0-43 0,22-28 44 0,3-8-44 0,-25 36 63 16,0 0-63-16,17-39 64 0,-5-4-64 0,-12 43 46 16,0 0-46-16,6-43 46 0,-3-5-46 0,-3 48 49 0,0 0-49 15,-3-39 49-15,-3 3-49 0,6 36 54 16,0 0-54-16,-5-31 54 0,2 7-54 0,3 24 13 0,0 0-13 15,-4-19 14-15,1 7-14 0,3 12 0 0,0 0 0 0,8-15 0 16,10 3 0-16,1 3-25 0,2 3 25 0,5 0-24 16,-2 3 24-16,-24 3-34 15,0 0 34-15,35-3-34 0,4 3 34 0,-1 0-3 16,-5 3 3-16,-5-3-3 0,-5 3 3 0,-23-3-5 0,0 0 5 0,26 0-4 16,-4 6 4-16,-22-6-3 0,0 0 3 0,21 0-2 15,-3 3 2-15,-18-3 0 0,0 0 0 0,15 0 0 16,-4-3 0-16,-11 3 1 0,0 0-1 0,7 0 1 15,-2 0-1-15,-5 0 10 0,0 0-10 0,4 0 10 16,-1 3-10-16,-3-3 15 0,0 0-15 0,0 0 16 16,0 0-16-16,0 0 4 0,0 0-4 0,-5 0 4 15,1-3-4-15,-3 3 0 0,2-4 0 16,0 2 1-16,1 2-1 0,1 0-11 0,-2 2 11 16,-8 5-11-16,-4 0 11 0,-4 7-36 0,0 4 36 0,4-6-36 15,5 0 36-15,12-12-48 0,0 0 48 0,-14 35-47 16,-2 16 47-16,16-51-36 15,0 0 36-15,-9 51-35 0,2 4 35 0,7-55-5 16,0 0 5-16,-1 48-4 0,1-8 4 0,1-8-11 0,10-6 11 0,-8-11-11 0,4-3 11 0,-7-12-25 16,0 0 25-16,18-3-24 0,6-13 24 0,-24 16-11 15,0 0 11-15,24-27-11 0,3-12 11 0,-27 39-2 16,0 0 2-16,22-43-1 0,-3-5 1 0,-19 48 0 16,0 0 0-16,13-46 1 0,-5-2-1 0,-8 48 33 0,0 0-33 0,0-47 34 15,-3-1-34-15,3 48 11 0,0 0-11 0,-5-36 11 16,-4 6-11-1,9 30 32-15,0 0-32 0,-7-24 32 16,2 8-32-16,5 16-3 0,0 0 3 0,-7-8-3 0,3-1 3 0,2 6-35 0,-1 3 35 16,1 8-35-16,2 11 35 0,0-19-27 0,0 0 27 0,7 17-27 15,4 5 27-15,-11-22-26 0,0 0 26 0,26 18-26 16,5-3 26-16,6-12-57 16,1-6 57-16,-1-2-57 0,-1-7 57 0,-36 12-28 15,0 0 28-15,39-26-28 0,2-10 28 0,-41 36-2 0,0 0 2 0,39-39-2 16,-1-9 2-16,-38 48 0 0,0 0 0 0,31-46 0 15,-4 1 0-15,-27 45 20 0,0 0-20 0,20-43 20 16,-6 0-20-16,-14 43 40 16,0 0-40-16,9-36 40 0,-5 2-40 0,-4 34 32 15,0 0-32-15,0-27 33 0,0 6-33 0,-6 6 14 0,3 3-14 0,1 7 15 0,2 1-15 0,-2 1 31 16,-1-1-31-16,3 4 31 0,-4-1-31 16,4 1-3-16,-5 5 3 0,5-5-3 0,-2 3 3 15,2-3-26-15,-3 4 26 0,-6 13-26 0,-3 10 26 16,12-27-21-16,0 0 21 0,-16 51-21 0,2 20 21 0,-1 1-11 15,1 5 11-15,2 17-10 0,1 9 10 0,11-103 2 16,0 0-2-16,-3 106 3 0,3 0-3 16,0-24 13-16,5-22-13 0,0-20 13 15,2-25-13-15,2 1 27 0,3-4-27 0,2-4 27 16,3-1-27-16,-17-7 3 0,0 0-3 0,28 2 3 0,7-7-3 0,-35 5 7 16,0 0-7-16,37-12 7 0,6-12-7 0,-43 24 44 15,0 0-44-15,35-31 44 0,-2-3-44 16,-33 34 58-16,0 0-58 0,30-36 59 0,-8-4-59 0,-6 8 44 0,-5-3-44 15,-1 11 44-15,-5 0-44 0,-1 4 55 0,-4 1-55 0,0 4 55 16,0 3-55-16,0-4 49 0,-4 4-49 0,4 5 50 16,0 6-50-16,0-3 37 0,0 1-37 15,0-2 37-15,0 1-37 0,-2 1 35 0,-1-2-35 0,3 1 35 16,0 4-35-16,0 0 8 0,-3-3-8 0,3 3 8 16,0 0-8-16,0 0 12 0,0 0-12 0,0 0 12 15,0 0-12-15,0 0 0 0,-4 3 0 0,4-1 0 16,0 5 0-16,-3 0-2 0,1 5 2 0,-7 8-1 15,2 8 1-15,7-28-6 0,0 0 6 0,-5 39-5 16,1 4 5-16,4-43-4 0,0 0 4 0,0 44-3 16,4 3 3-16,1-8-2 0,2-5 2 0,2-5-2 15,0-10 2-15,4-3-2 0,3-3 2 0,-4-2-1 0,1-6 1 16,-13-5-4-16,0 0 4 0,27-2-3 0,10-5 3 16,-37 7-70-16,0 0 70 0,42-15-70 0,8-13 70 0,-50 28-98 15,0 0 98-15,49-29-98 0,0-12 98 16,-49 41-61-16,0 0 61 0,43-41-61 0,-4-2 61 15,-10 4-5-15,-6 3 5 0,-4 5-5 0,-7 4 5 16,-1 3-1-16,-4 1 1 0,-2 10 0 0,-2 1 0 0,-3 1 12 16,-3 3-12-16,1-1 13 0,2 6-13 0,-1-1 48 15,1-4-48-15,0 4 48 16,0 4-48-16,0 0 1 0,-2-3-1 0,2 3 1 0,0 0-1 0,0 0-2 16,-2 3 2-16,2-3-1 0,-2 4 1 0,2 1-27 0,-3 2 27 15,-2 13-27-15,-4 15 27 0,9-35-15 0,0 0 15 16,-9 44-14-16,-1 14 14 15,1-6-12-15,-1 3 12 0,4-19-12 0,3-9 12 16,-1 0-17-16,1-3 17 0,1-1-16 0,0-6 16 0,2 5-4 0,0-5 4 0,0-5-3 16,0-5 3-16,2 2-1 0,3-6 1 0,-3-3 0 15,3 0 0-15,4-7-20 0,5-1 20 0,-5-4-19 16,3-4 19-16,-12 16-13 16,0 0 13-16,14-24-13 0,1-8 13 0,-15 32-2 15,0 0 2-15,18-38-1 0,-2-7 1 0,-2 3 0 0,-4 2 0 0,0 4 1 16,-1 5-1-16,0 1 8 0,-4-1-8 0,-1 14 9 15,-1 8-9-15,1-5 27 0,1 2-27 0,-5 4 27 16,2-4-27-16,1 3 6 0,0 2-6 0,1 2 6 16,-2 5-6-16,-1-3 5 0,1-1-5 0,-2 4 5 0,4-3-5 15,-4 3 3-15,0 0-3 0,0 0 3 0,5 3-3 16,-5-3 0-16,0 0 0 0,5 7 0 16,2 5 0-16,-7-12-16 0,0 0 16 0,5 29-15 15,4 14 15-15,-9-43-10 0,0 0 10 0,7 48-10 0,-4 10 10 0,-3-58-5 16,0 0 5-16,6 59-5 0,-3-1 5 0,-3-58-4 15,0 0 4-15,5 48-3 0,-3-5 3 16,-2-43-2-16,0 0 2 16,4 32-1-16,3-11 1 0,-7-21-1 0,0 0 1 0,10 12-1 0,9-12 1 15,-19 0-8-15,0 0 8 0,23-12-8 0,3-9 8 0,-26 21-1 16,0 0 1-16,24-36 0 0,3-7 0 0,-8-3 1 16,-2-2-1-16,-3 4 2 0,-2 4-2 15,-5 3 18-15,0 4-18 0,0 9 18 16,-3 5-18-16,1 4 25 0,-5-2-25 0,2 6 26 0,1 3-26 0,1-1 22 15,-1 2-22-15,-1 2 22 0,0 4-22 0,-2 1 1 0,0-2-1 0,0 2 2 16,5 0-2-16,-3 2 10 16,1-2-10-16,0 1 11 0,-1 4-11 0,0-1-1 0,1 4 1 0,-1-1-1 15,2-2 1-15,-1 6-18 16,2 2 18-16,1 13-18 0,1 3 18 0,-7-29-16 16,0 0 16-16,5 43-15 0,2 8 15 0,-2-3-11 0,0 2 11 0,-1-19-10 15,-3-7 10-15,1 0-5 0,3-5 5 0,-3-2-4 16,3-2 4-16,2 1-7 0,2-1 7 15,0-10-7-15,-1-1 7 0,-8-4-22 0,0 0 22 16,16-9-22-16,9-3 22 0,-25 12-13 0,0 0 13 0,24-27-12 16,7-8 12-16,-31 35-10 0,0 0 10 0,30-42-10 15,-4-10 10-15,-2 8-5 0,-6 1 5 0,-6 9-4 16,0 8 4-16,-1 4 0 0,-4 1 0 16,-2 9 0-16,-2 5 0 0,1 2 7 0,1 5-7 15,-3 0 7-15,0 0-7 0,3 5 9 0,-2 2-9 0,6 10 10 0,0 11-10 16,-9-28 4-16,0 0-4 0,8 36 4 0,3 13-4 15,-1-6 13-15,3 2-13 0,-3-11 13 0,2-7-13 16,2-1 3-16,5-4-3 0,-1-6 4 0,4-8-4 0,-22-8 2 16,0 0-2-16,32 4 2 0,6-8-2 0,-38 4 18 15,0 0-18-15,40-12 18 0,2-8-18 0,-42 20 37 16,0 0-37-16,38-23 38 0,-1-9-38 16,-37 32 20-16,0 0-20 0,29-31 20 0,-2-5-20 15,-10 5 42-15,-5 0-42 0,-3 11 42 0,0-1-42 0,-9 2 14 0,0-1-14 16,0 4 15-16,-6 4-15 0,-1-3 7 0,-3-4-7 15,-1 7 7-15,1 0-7 0,10 12 4 16,0 0-4-16,-21-19 4 0,-3 2-4 0,24 17 0 16,0 0 0-16,-28-15 0 0,0 3 0 0,-2 5-3 0,1 7 3 0,10 0-3 15,8 0 3-15,-5 7-33 0,3 1 33 0,-8 20-32 16,-6 11 32-16,27-39-17 0,0 0 17 0,-20 58-17 16,-1 18 17-16,3 6-6 0,4 12 6 15,7-13-6-15,7-4 6 0,0-77-40 0,0 0 40 16,4 68-40-16,10-6 40 0,-14-62-153 0,0 0 153 0,21 39-153 15,8-23 153-15,18 39-712 0</inkml:trace>
  <inkml:trace contextRef="#ctx0" brushRef="#br0" timeOffset="32066.191">11282 5456 550 0,'0'0'0'15,"0"0"0"-15,3-39 0 0,-3 39 56 0,0 0-56 0,4-9 56 16,-4 9-56-16,0 0 26 0,0 0-26 0,9 0 26 15,8 0-26-15,-17 0 30 0,0 0-30 0,17-7 30 16,8 2-30-16,-25 5 12 0,0 0-12 0,28-10 12 16,5 2-12-16,-33 8 46 0,0 0-46 0,35-9 46 15,5 2-46-15,-9 2 44 0,2-2-44 0,-10 4 44 16,-2 3-44-16,-2-2 41 0,-2 2-41 0,-4 2 41 16,-3 1-41-16,0 1 52 0,-1-1-52 0,0-1 53 0,-4 1-53 15,-1 1 48-15,4 1-48 0,-6 2 49 0,0-1-49 0,-2-6 48 16,0 0-48-16,1 24 49 0,3 7-49 15,-4-31 37-15,0 0-37 0,-5 38 37 0,1 8-37 16,-8-6 16-16,0-6-16 0,-2-7 17 0,2-6-17 16,12-21-6-16,0 0 6 0,-26 32-5 0,-4 6 5 0,30-38-33 15,0 0 33-15,-24 27-33 0,-1 1 33 16,25-28-11-16,0 0 11 0,-22 24-11 0,-3-7 11 0,25-17-23 16,0 0 23-16,-17 15-22 0,3-4 22 0,14-11-3 15,0 0 3 1,-9 8-3-16,-1-3 3 0,10-5-7 0,0 0 7 15,-7 7-7-15,3-7 7 0,4 0-38 0,0 0 38 0,-5 4-38 0,5 1 38 0,0-5-26 0,0 0 26 16,14 3-26-16,9 1 26 0,-23-4-41 0,0 0 41 16,31 1-40-16,7 1 40 0,-38-2-9 15,0 0 9 1,37-3-8-16,3-4 8 0,-40 7-32 0,0 0 32 0,38-12-32 0,-3 0 32 0,-9 3-34 16,-1 2 34-16,-5-1-34 0,-2-2 34 0,-18 10-76 0,0 0 76 0,21-14-76 15,0-2 76-15,-21 16-93 0,0 0 93 0,21-22-92 16,1-5 92-16,24-21-373 0</inkml:trace>
  <inkml:trace contextRef="#ctx0" brushRef="#br0" timeOffset="32354.97">12066 5554 527 0,'0'0'0'0,"-4"0"0"16,-4 3 0-16,8-3 104 0,0 0-104 0,-4-1 104 16,4-4-104-16,0 5 78 0,0 0-78 0,0-6 78 15,0 3-78-15,0 3 48 0,0 0-48 0,0 0 48 0,4-3-48 16,-4 3 17-16,0 0-17 0,0 0 17 15,0 0-17-15,0 0 2 0,0 0-2 0,0 0 2 0,-6 0-2 16,6 0-7-16,0 0 7 0,0 0-6 0,-3 3 6 16,3-3-52-16,0 0 52 0,3 9-52 0,6 6 52 15,-9-15-46-15,0 0 46 0,18 24-46 0,8 3 46 0,-2-3-20 16,6 0 20-16,-9-1-20 0,1-8 20 0,-22-15-14 16,0 0 14-16,30 21-13 0,3-3 13 0,-33-18-5 15,0 0 5-15,31 21-5 0,6 0 5 0,-37-21-3 16,0 0 3-16,30 22-3 0,-1 2 3 0,-29-24-2 15,0 0 2-15,23 17-1 0,-8-2 1 0,-15-15-123 16,0 0 123-16,11 12-123 0,-4-1 123 0,-7-11-92 16,0 0 92-16,-18 3-92 0,-15-1 92 0,-14 5-142 15</inkml:trace>
  <inkml:trace contextRef="#ctx0" brushRef="#br0" timeOffset="32958.742">11960 5554 583 0,'0'0'0'15,"21"0"0"-15,15 0 0 0,-36 0 116 0,0 0-116 0,40-3 116 16,7-3-116-16,-47 6 77 0,0 0-77 0,51-6 77 16,6-3-77-16,-57 9 49 0,0 0-49 0,58-7 50 15,3-5-50-15,-61 12 45 0,0 0-45 0,54-8 46 0,-4-3-46 16,-50 11 56-16,0 0-56 0,40-5 57 0,-8-3-57 15,-32 8 32-15,0 0-32 0,26-4 33 0,-5 1-33 16,-21 3 26-16,0 0-26 0,14 0 26 0,-2-4-26 16,-12 4 10-16,0 0-10 0,5 0 10 0,2 0-10 15,-7 0 5-15,0 0-5 0,2 0 5 0,-1 0-5 0,-1 0 0 16,0 0 0-16,0 0 0 0,6 0 0 16,-6 0-13-16,0 0 13 0,0 0-12 0,0 0 12 0,0 0-27 15,0 0 27-15,0 0-27 0,-4 4 27 16,4-4-13-16,0 0 13 0,-2 7-13 0,1 3 13 15,1-10-20-15,0 0 20 0,-2 14-19 0,-1-1 19 0,3-13-4 0,0 0 4 16,-4 14-3-16,1 1 3 0,3-15-3 16,0 0 3-16,-6 18-3 0,1 0 3 0,-4 3-5 0,1-1 5 15,4-8-5-15,1-5 5 0,1 0-7 0,0-2 7 16,0 14-6-16,-1 12 6 0,3-2-8 0,3 5 8 0,-1-10-7 16,2-8 7-16,-4-16-15 0,0 0 15 0,12 24-15 15,9 0 15-15,-21-24-8 0,0 0 8 0,24 15-8 16,11-3 8-16,-35-12-4 0,0 0 4 15,40-5-3-15,5-9 3 0,-45 14 5 0,0 0-5 16,46-20 5-16,1-8-5 0,-12 1 57 0,-2 3-57 0,-7 0 57 16,-5 5-57-16,-4 0 80 0,-5 2-80 0,-3 5 80 15,-7 0-80-15,-2 12 84 0,0 0-84 0,0-19 84 16,-2-5-84-16,2 24 54 0,0 0-54 0,-12-27 54 16,-4-9-54-16,16 36 12 0,0 0-12 0,-22-39 13 15,-8-1-13-15,30 40-35 0,0 0 35 0,-26-31-34 16,-4 0 34-16,30 31-200 0,0 0 200 0,-33-12-199 15,-2 11 199-15,-31-13-857 16</inkml:trace>
  <inkml:trace contextRef="#ctx0" brushRef="#br0" timeOffset="34057.621">13829 5456 572 0,'0'0'0'0,"-7"-3"0"15,-4-1 0-15,11 4 92 0,0 0-92 0,-3-1 92 16,3-6-92-16,0 7 60 0,0 0-60 16,0-4 61-16,2 3-61 0,-2 1 60 0,0 0-60 0,0 0 61 15,0-4-61-15,0 4 26 0,0 0-26 0,0 0 26 16,-4-3-26-16,4 3 27 0,0 0-27 0,0 0 27 16,-5-4-27-16,5 4 8 0,0 0-8 0,-3 0 9 15,3-1-9-15,0 1 1 0,0 0-1 0,-7 5 2 16,1 2-2-16,6-7 1 0,0 0-1 0,-5 20 2 0,-2 8-2 15,7-28 0-15,0 0 0 0,-2 24 0 0,8 7 0 16,-6-31-2-16,0 0 2 16,8 24-2-16,10-6 2 0,-18-18 0 0,0 0 0 0,21 12 1 0,8-8-1 15,-29-4 21-15,0 0-21 0,23-4 21 0,5-8-21 0,-28 12 67 16,0 0-67-16,17-15 67 0,1-7-67 16,-18 22 66-16,0 0-66 0,12-17 67 0,-5-2-67 15,-7 19 71-15,0 0-71 0,5-16 71 0,-5 1-71 16,0 1 66-16,-5-5-66 0,3 11 67 0,0 1-67 0,-1 2 31 15,-6-6-31-15,2 6 31 0,0-2-31 0,7 7 18 16,0 0-18-16,-21-8 19 0,-7-1-19 0,28 9-1 16,0 0 1-16,-26-6 0 0,-3-3 0 0,29 9-14 15,0 0 14-15,-26-3-13 0,1-1 13 0,25 4-41 0,0 0 41 16,-21 0-41-16,4 0 41 0,3 4-38 16,2-4 38-16,3 3-37 0,5-3 37 0,4 0-62 0,0 0 62 0,-8 24-61 15,-4 12 61-15,12-36-56 0,0 0 56 0,-9 46-56 16,4 14 56-16,5-60-46 0,0 0 46 0,0 62-45 15,3 6 45-15,-3-68-22 16,0 0 22-16,14 62-22 0,7-5 22 0,-21-57-29 0,0 0 29 16,30 46-29-16,8-14 29 0,-38-32-13 0,0 0 13 0,43 19-12 15,8-19 12-15,-9-3 0 0,-4-2 0 0,-5-11 0 16,2-3 0-16,-35 19 12 0,0 0-12 0,33-20 13 16,5-8-13-16,-38 28 41 0,0 0-41 0,35-24 41 15,-2-3-41-15,-33 27 38 0,0 0-38 0,27-24 38 16,-5-2-38-16,-22 26 45 0,0 0-45 0,19-20 46 0,-5-1-46 15,-14 21 46-15,0 0-46 0,13-19 47 16,-8-1-47-16,-5 20 36 16,0 0-36-16,7-19 37 0,-6 7-37 15,-1 12 26-15,0 0-26 0,2-12 26 0,-2 5-26 0,0 7 4 0,0 0-4 0,0-5 5 0,-2 5-5 0,2 0-4 16,0 0 4-16,0 0-3 0,-1 3 3 0,1-3-24 16,0 0 24-16,-4 21-23 0,-4 6 23 15,8-27-25-15,0 0 25 0,-6 24-24 0,3 0 24 16,3-24-9-16,0 0 9 0,-5 19-8 0,3-3 8 0,2-16-41 15,0 0 41-15,7 12-41 0,5-7 41 0,0-5-42 16,7-5 42-16,1-7-41 0,2-4 41 16,-22 16-16-16,0 0 16 0,25-27-15 0,1-4 15 0,-26 31 9 15,0 0-9-15,21-33 9 0,-1-3-9 0,-20 36 56 0,0 0-56 0,14-30 56 16,-1-1-56-16,-5 7 47 16,-4 0-47-16,-2 8 48 0,-2 4-48 0,-2 0 14 0,2-1-14 15,-4 4 15-15,-3 4-15 0,0-2 0 16,-1-1 0-16,4 4 0 0,1 1 0 0,-6-1 0 15,2 3 0-15,0-3 0 0,4 4 0 0,3 0-6 0,0 0 6 0,-13 0-6 16,-1 4 6-16,14-4-26 0,0 0 26 0,-12 1-25 16,-3 3 25-16,15-4-29 0,0 0 29 0,-20 22-29 15,0 14 29-15,20-36-32 0,0 0 32 16,-16 43-32-16,2 12 32 0,14-55-21 0,0 0 21 0,-4 54-21 16,8 6 21-16,1-12-53 0,7-1 53 0,2-8-52 15,5-10 52-15,-19-29-226 0,0 0 226 0,27 28-225 16,2-3 225-16,27 27-503 0</inkml:trace>
  <inkml:trace contextRef="#ctx0" brushRef="#br0" timeOffset="34213.498">15041 5811 875 0,'0'0'0'0,"14"9"0"0,11 4 0 0,-25-13-268 15,0 0 268-15,14 9-268 0,-2-6 268 0,14 11-128 16</inkml:trace>
  <inkml:trace contextRef="#ctx0" brushRef="#br0" timeOffset="39087.208">11188 6554 124 0,'0'0'0'0,"-9"0"0"16,-3 0 0-16,7-3 38 0,5 1-38 0,0 2 39 15,0 0-39-15,0 0 44 0,-4-3-44 0,4 3 44 16,-3-4-44-16,3 4 41 0,0 0-41 0,-5-3 42 15,-8 0-42-15,13 3 28 0,0 0-28 0,-22-6 28 16,-6 1-28-16,28 5 34 0,0 0-34 0,-30-3 35 16,-1-1-35-16,31 4 31 0,0 0-31 0,-37-3 31 15,2 6-31-15,35-3 7 0,0 0-7 0,-33 4 8 16,0 1-8-16,5 4-1 0,4 3 1 16,7-6 0-16,4-2 0 15,5-1-7-15,-1 6 7 0,-12 6-6 0,-3 9 6 0,24-24-18 0,0 0 18 0,-27 35-18 16,-2 6 18-16,29-41-15 0,0 0 15 0,-26 51-15 0,-4 7 15 15,30-58-5-15,0 0 5 0,-23 60-4 0,4 4 4 16,19-64-8-16,0 0 8 0,-10 77-7 16,8 8 7-16,2-85-3 0,0 0 3 0,19 84-3 15,11-1 3-15,-30-83 0 0,0 0 0 0,43 68 0 0,11-6 0 0,-3-19 0 16,1-14 0-16,-10-10 1 0,-7-13-1 0,-35-6 1 16,0 0-1-16,75-3 1 0,24-18-1 0,-99 21-24 15,0 0 24-15,105-39-23 0,11-19 23 0,-23 6-15 16,-11-6 15-16,-20 10-15 0,-11 5 15 0,-13 7 2 15,-8 6-2-15,-9 7 2 0,-9 6-2 0,-2 2 79 0,-3-1-79 16,2 4 80-16,-6 0-80 0,-3 12 124 16,0 0-124-16,6-17 125 0,-3-2-125 0,-3 19 102 15,0 0-102-15,2-15 102 0,-4-6-102 0,2 21 90 0,0 0-90 0,-3-19 91 16,-6-4-91-16,9 23 63 0,0 0-63 0,-12-19 63 16,-2 0-63-16,14 19 30 15,0 0-30-15,-21-10 30 0,0 3-30 0,21 7 5 0,0 0-5 0,-37 8 5 16,-3 11-5-16,-1 9 0 0,-1 4 0 0,9-1 0 15,7 0 0-15,26-31-27 0,0 0 27 0,-32 60-27 16,-1 18 27-16,33-78-22 0,0 0 22 0,-30 90-22 16,1 12 22-16,15-31-19 0,14-11 19 0,-4-30-18 15,8-18 18-15,1 0-35 0,4-8 35 0,7 1-35 16,3-2 35-16,-19-3-36 0,0 0 36 0,29-10-35 16,11-7 35-16,-40 17-66 0,0 0 66 0,44-27-66 15,3-13 66-15,-47 40-26 0,0 0 26 0,43-36-26 16,-1-7 26-16,-12 7 1 0,-6 6-1 0,-6 6 2 15,-6 5-2-15,0 3 32 0,-3 4-32 16,0 4 33-16,-8 4-33 16,3-4 42-16,-4 4-42 0,3-1 42 0,1 2-42 0,1-1 28 0,0 1-28 0,2-2 28 0,4-2-28 0,-1 0 4 15,1-2-4-15,4 1 5 0,3-4-5 16,-18 12 5-16,0 0-5 0,21-12 5 0,3 0-5 16,-24 12 2-16,0 0-2 0,26-10 3 0,0 1-3 15,-26 9 1-15,0 0-1 0,21-7 2 0,0 6-2 0,-21 1-2 16,0 0 2-16,23 5-1 0,1 7 1 0,-3 3-11 15,-4 4 11-15,1 5-10 0,-6-2 10 0,-12-22-5 0,0 0 5 16,9 36-4-16,-1 5 4 0,-8-41-8 16,0 0 8-16,7 38-7 0,-1-5 7 0,-6-33-3 0,0 0 3 15,1 27-3-15,1-3 3 0,0-5-2 0,1-7 2 0,-3 0-2 16,0-9 2-16,0-3 3 0,0 0-3 0,0 4 4 16,0-4-4-16,0 0 38 0,0 0-38 15,0-11 39-15,-3-6-39 0,3 17 36 0,0 0-36 0,-2-27 37 16,2-13-37-16,0 3 15 0,0-4-15 0,2 10 16 15,1 3-16-15,1 1 13 16,1 6-13-16,0 2 14 0,4 2-14 0,-2 4 4 16,2 1-4-16,-1 3 5 0,-4 2-5 0,5 2 3 0,-1-2-3 0,1 4 3 15,-4 1-3-15,6 2 1 0,3 2-1 0,1 0 2 16,4-2-2-16,-19 0 0 0,0 0 0 0,25 5 0 16,-3 2 0-16,-22-7-2 0,0 0 2 0,21 8-1 0,0 4 1 15,-21-12-5-15,0 0 5 0,18 16-5 16,-3-1 5-16,-15-15-50 0,0 0 50 0,9 12-50 0,0 0 50 15,-9-12-122-15,0 0 122 0,0 15-121 0,-5 1 121 16,-2 16-643-16</inkml:trace>
  <inkml:trace contextRef="#ctx0" brushRef="#br0" timeOffset="39232.269">12296 6895 247 0,'0'0'0'0,"9"0"0"0,6 2 0 0,-15-2-14 0,0 0 14 16,9-9-13-16,1-6 13 0,11-9-102 0</inkml:trace>
  <inkml:trace contextRef="#ctx0" brushRef="#br0" timeOffset="42948.03">13467 6979 124 0,'0'0'0'0,"0"-5"0"16,1-2 0-16,-1 7 23 0,0 0-23 0,7-8 24 0,2-4-24 15,-9 12 16-15,0 0-16 0,7-16 17 0,3-3-17 16,-10 19 5-16,0 0-5 0,13-17 6 0,2-1-6 16,-15 18 1-16,0 0-1 0,19-16 1 15,2 1-1-15,-21 15 0 0,0 0 0 0,25-12 0 0,4 3 0 16,-29 9-1-16,0 0 1 0,30-3 0 0,1-2 0 0,-31 5-13 15,0 0 13-15,37 5-13 0,1 0 13 16,-38-5 0-16,0 0 0 0,40 14 0 16,0 6 0-16,-40-20 8 0,0 0-8 0,39 31 9 0,-1 8-9 0,-8-3 25 15,-4 7-25-15,-4-2 26 0,3 2-26 0,-25-43 22 16,0 0-22-16,21 62 22 0,0 8-22 0,-21-70 16 16,0 0-16-16,20 96 17 0,1 19-17 0,-21-115 10 0,0 0-10 15,14 113 10-15,-5-2-10 0,-9-111 17 0,0 0-17 16,4 94 17-16,-4-8-17 0,0-86 22 0,0 0-22 15,-4 55 23-15,1-19-23 0,-3-9 38 16,1-18-38-16,2-2 39 0,3-7-39 0,-6 1 54 0,3 1-54 0,-9 7 54 16,-6 3-54-16,-3-6 70 0,-5 3-70 15,9-7 71-15,5-1-71 0,-6-1 48 0,-3-3-48 0,-3-4 49 16,-6-1-49-16,30 8 9 16,0 0-9-16,-35-16 9 0,-6-4-9 0,41 20 8 0,0 0-8 0,-39-31 8 15,1-5-8-15,38 36 0 0,0 0 0 0,-24-52 0 16,10-14 0-16,14 66-13 0,0 0 13 0,3-83-12 15,23-14 12-15,-26 97-35 0,0 0 35 0,42-96-35 16,16-2 35-16,-10 16-42 0,-6 7 42 16,2 13-42-16,-2 14 42 0,-42 48-16 0,0 0 16 0,52-51-15 15,12-1 15-15,-64 52-15 0,0 0 15 0,70-51-14 16,7-1 14-16,-77 52-2 0,0 0 2 0,64-46-1 0,-10 7 1 16,-54 39 1-1,0 0-1-15,47-33 1 0,-7 11-1 0,-12 10 28 0,-11 5-28 16,-6 5 28-16,-8-1-28 0,-3 3 36 0,0 0-36 0,7 0 37 0,2 3-37 0,-9-3 38 15,0 0-38-15,4 0 38 0,1 2-38 0,-5-2 45 16,0 0-45-16,0 3 46 0,0 1-46 0,0-4 46 16,0 0-46-16,-9 19 47 0,-3 8-47 0,12-27 42 15,0 0-42-15,-16 29 42 0,-1 9-42 0,3-2 28 16,-4 0-28-16,6-5 28 0,4-7-28 0,-5 3 26 16,5 4-26-16,1 1 26 0,1 3-26 15,6-35 15-15,0 0-15 0,-3 36 15 0,1 0-15 0,2-36 1 16,0 0-1-16,0 27 2 0,-3-6-2 0,3-21-7 15,0 0 7-15,3 15-6 0,-1-8 6 0,-2-7-18 0,0 0 18 16,10-12-18-16,8-15 18 0,-18 27-2 0,0 0 2 0,17-31-1 16,4-9 1-16,-21 40 0 15,0 0 0-15,21-36 1 0,-4-1-1 16,-17 37 34-16,0 0-34 0,14-29 34 0,-5-2-34 0,-9 31 41 0,0 0-41 0,7-24 42 16,-5 3-42-16,-2 21 1 0,0 0-1 0,2-19 2 15,-1 7-2-15,-1 12 3 0,0 0-3 16,0-12 4-16,0 9-4 0,0 3 2 0,0 0-2 0,0-5 2 15,0 3-2-15,0 2-15 0,0 0 15 0,0 0-14 16,0 7 14-16,0-7-41 0,0 0 41 0,4 15-41 16,-1 6 41-16,-3-21-23 0,0 0 23 0,9 24-22 15,0 3 22-15,-9-27-37 0,0 0 37 0,12 26-36 16,5 0 36-16,-17-26-31 0,0 0 31 0,18 18-31 0,6-2 31 16,-24-16-72-16,0 0 72 0,26 5-71 0,6-10 71 15,-3-4-69-15,1-6 69 0,-6 0-68 16,-6 3 68-16,3-4-49 0,-6-3 49 15,-1 4-49-15,-5 1 49 0,-9 14 3 0,0 0-3 0,9-19 4 0,-1-1-4 0,-8 20 15 16,0 0-15-16,7-19 15 0,2-5-15 0,-9 24 52 16,0 0-52-16,5-19 52 0,-1 2-52 15,-4 17 35-15,0 0-35 0,3-12 35 0,2 5-35 16,-5 7 34-16,0 0-34 0,2-7 34 0,0 6-34 0,-2 1 8 16,0 0-8-16,5 5 9 0,4 7-9 0,-2 6 2 15,7 1-2-15,-11-5 2 0,-1-4-2 0,1 2 11 16,1 0-11-16,-2 9 11 0,5 5-11 0,-7-26 0 15,0 0 0-15,3 27 0 16,2 6 0-16,1-6 2 0,-3-3-2 0,-1-9 2 0,-2-3-2 0,0-5 12 0,2-2-12 16,-2-1 12-16,0-3-12 0,0-1 8 0,0 0-8 0,1-1 8 15,3-8-8-15,-4 9-1 0,0 0 1 16,5-15-1-16,7-13 1 0,-12 28-17 16,0 0 17-16,16-34-16 0,1-9 16 0,-17 43-17 0,0 0 17 0,21-44-16 15,-2-6 16-15,-19 50 0 0,0 0 0 0,21-41 0 16,2 2 0-16,-4 8 3 0,-3 7-3 0,-4 5 3 15,-5 7-3-15,-7 12 22 0,0 0-22 16,14-5 22-16,3 5-22 0,-17 0 8 0,0 0-8 0,18 8 8 16,-1 8-8-16,-17-16 26 0,0 0-26 0,18 24 26 15,-1 10-26-15,-1-2 6 0,-4 4-6 0,-3-13 7 16,-4-6-7-16,-2 2 16 0,6-2-16 0,-6 2 17 16,3 0-17-16,-3 1-9 0,2 1 9 15,-5-9-9-15,4-6 9 0,-4 1-124 0,-4 2 124 0,4-6-124 0,0 1 124 16,0-4-123-16,0 0 123 0,-17 1-122 0,-9-1 122 0,-16 4-406 15</inkml:trace>
  <inkml:trace contextRef="#ctx0" brushRef="#br0" timeOffset="43105.547">15027 6628 774 0,'0'0'0'0,"6"5"0"0,-3-1 0 0,-3-4 5 15,0 0-5-15,0 0 5 0,5 0-5 0,-5 0-169 16,0 0 169-16,-7-11-168 0,-3-1 168 0,-6-8-234 16</inkml:trace>
  <inkml:trace contextRef="#ctx0" brushRef="#br0" timeOffset="43290.668">13871 6503 942 0,'0'0'0'0,"5"-3"0"0,5-3 0 16,-10 6-244-16,0 0 244 0,9 0-243 15,2-3 243-15,8 0-221 0</inkml:trace>
  <inkml:trace contextRef="#ctx0" brushRef="#br0" timeOffset="43783.354">15576 6464 371 0,'0'0'0'0,"12"-7"0"16,11-7 0-16,-23 14 6 0,0 0-6 0,24-10 6 15,6 1-6-15,-30 9 30 0,0 0-30 0,23-8 30 16,-4 4-30-16,-19 4 44 0,0 0-44 0,17-3 44 16,-6 3-44-16,-11 0 46 0,0 0-46 0,10 3 46 15,-5 4-46-15,-5-7 41 0,0 0-41 0,6 12 42 0,-5 5-42 16,-1-1 36-16,-1 4-36 0,1-6 37 0,0-4-37 15,0 4 9-15,1 0-9 0,1-2 9 0,2 1-9 16,-3-1 6-16,6 2-6 0,2 0 7 16,3-2-7-16,0 0 3 0,-1 3-3 15,5-6 4-15,-1-2-4 0,-15-7-7 0,0 0 7 0,23 5-7 0,1-5 7 0,-24 0-69 16,0 0 69-16,23-4-69 0,1 1 69 16,-24 3-66-16,0 0 66 0,18-5-65 0,-4-2 65 15,19-5-325-15</inkml:trace>
  <inkml:trace contextRef="#ctx0" brushRef="#br0" timeOffset="43971.56">15737 7106 852 0,'0'0'0'0,"8"-15"0"0,4-9 0 0,-5 20 99 0,-3 11-99 0,3 0 100 16,-2 5-100-16,2-4 48 0,0-2-48 0,5-3 48 15,6-1-48-15,-18-2-74 0,0 0 74 0,22-7-73 16,8-5 73-16,22-10-672 0</inkml:trace>
  <inkml:trace contextRef="#ctx0" brushRef="#br0" timeOffset="44238.96">17149 6957 684 0,'0'0'0'0,"-3"-5"0"0,-6-7 0 0,9 12-81 0,0 0 81 16,-12-7-80-16,-4 2 80 0,16 5-123 0,0 0 123 16,-26-12-122-16,-9-4 122 0,-24-11-118 0</inkml:trace>
  <inkml:trace contextRef="#ctx0" brushRef="#br0" timeOffset="44539.892">16825 6621 315 0,'0'0'0'0,"4"0"0"0,3 4 0 0,-7-4 70 0,0 0-70 0,5-4 70 16,0-4-70-16,-5 8 21 0,0 0-21 0,7-9 21 15,4 2-21-15,-11 7 0 0,0 0 0 0,15-7 1 16,6 2-1-16,-21 5-7 0,0 0 7 0,21 0-6 16,9 4 6-16,-8 1-12 0,3 3 12 0,-11-1-12 15,-6-3 12-15,1 1-35 0,-2 2 35 0,0 1-34 16,-2 3 34-16,1 6-10 0,-1 1 10 0,-3-6-10 16,-2-6 10-16,0-6-6 0,0 0 6 0,-9 27-6 15,-3 12 6-15,12-39 0 16,0 0 0-16,-20 40 0 0,1 3 0 0,19-43 5 0,0 0-5 0,-21 34 5 0,4-2-5 15,17-32 34-15,0 0-34 0,-17 28 34 0,1-6-34 0,16-22 18 16,0 0-18-16,-14 21 18 16,3-6-18-16,11-15 29 0,0 0-29 0,-5 12 29 15,0-3-29-15,5-9 2 0,0 0-2 0,-2 8 3 0,2-1-3 0,0-7 3 16,0 0-3-16,11 5 3 0,6-1-3 0,-17-4-54 16,0 0 54-16,26-5-53 0,13-11 53 15,27-4-254-15</inkml:trace>
  <inkml:trace contextRef="#ctx0" brushRef="#br0" timeOffset="44955.403">17778 6073 796 0,'0'0'0'0,"0"0"0"16,-3 5 0-16,3-5 93 0,0 0-93 0,0 0 94 15,-4-5-94-15,4 5 55 0,0 0-55 0,-1-3 55 16,1-1-55-16,0 1 9 0,0 1-9 0,0 2 9 0,-4-3-9 16,4 3-44-16,0 0 44 0,0 8-43 0,0 4 43 15,0-12-35-15,0 0 35 0,4 46-35 0,-1 21 35 0,-3-67-18 16,0 0 18-16,5 88-18 0,4 14 18 0,-9-102-22 16,0 0 22-16,7 137-22 15,7 26 22-15,-14-163-8 0,0 0 8 0,9 136-7 0,3-13 7 0,-12-123-17 16,0 0 17-16,14 94-16 0,3-22 16 0,-17-72-162 15,0 0 162-15,12 50-161 0,1-23 161 16,7 52-277-16</inkml:trace>
  <inkml:trace contextRef="#ctx0" brushRef="#br0" timeOffset="46502.736">17763 6772 91 0,'0'0'0'0,"7"10"0"0,1 6 0 0,-8-16 68 0,0 0-68 0,0 0 68 16,0-11-68-16,0 11 110 0,0 0-110 0,0-5 111 15,0-3-111-15,0 8 58 0,0 0-58 0,5-7 59 16,6-2-59-16,-11 9 47 0,0 0-47 0,19-8 47 16,9-3-47-16,-2 3 38 0,0-1-38 0,-3 6 38 15,-2-1-38-15,-4 1 43 0,-1 1-43 0,-4 1 44 16,-3-1-44-16,-2 2 51 0,3 0-51 0,-1 0 51 16,0-4-51-16,-2 4 43 0,1 4-43 0,-2-4 43 15,-1 0-43-15,2 0 29 0,-4 0-29 0,2 2 29 16,1-1-29-16,1 4 34 0,-2 2-34 0,0 2 35 0,0-6-35 15,-5-3 7-15,0 0-7 0,9 16 7 16,5 4-7-16,-14-20 11 0,0 0-11 0,12 24 11 16,-1 4-11-16,-11-28 9 0,0 0-9 0,12 24 9 0,0 0-9 0,-12-24 3 15,0 0-3-15,14 22 4 0,0-7-4 16,-14-15 6-16,0 0-6 0,19 12 6 0,5-7-6 0,-24-5 7 16,0 0-7-16,27 0 7 0,2-12-7 15,-29 12 14-15,0 0-14 0,30-15 15 16,-1-9-15-16,-29 24 38 0,0 0-38 0,25-24 39 0,1-3-39 0,-9-1 47 15,-3 4-47-15,2 4 47 0,-2 1-47 0,-7 3 28 16,-4-2-28-16,3 0 28 0,-5 3-28 0,3 3 35 16,-1-3-35-16,1 4 36 15,-2 3-36-15,-1 3 8 0,4-2-8 0,-5 2 8 0,2 1-8 0,-2 4 2 0,2-3-2 16,-2 3 2-16,0 0-2 0,2 3 5 0,1 1-5 0,-1-1 5 16,1 2-5-16,1 4 0 15,1 6 0-15,-1 1 1 0,-1 3-1 0,-3-19 1 0,0 0-1 0,0 32 2 16,0 16-2-16,0-48 4 0,0 0-4 0,0 46 5 15,0-3-5-15,0-3 0 0,2-5 0 0,0-7 0 16,-1-13 0-16,3 1-37 16,-1-4 37-16,-1-7-37 0,2-2 37 0,-3 1-29 0,3-4 29 0,-1 0-29 15,1 0 29-15,4-4-17 0,1-4 17 0,0 1-16 16,3-2 16-16,-12 9-1 0,0 0 1 0,11-15 0 16,1-4 0-16,-12 19 1 15,0 0-1-15,12-24 2 0,0-7-2 0,-12 31 21 0,0 0-21 0,12-29 21 16,0-2-21-16,-12 31 8 0,0 0-8 0,11-24 9 15,-2 0-9-15,-9 24 10 0,0 0-10 0,7-15 10 0,-2 3-10 16,-5 12 3-16,0 0-3 0,5-9 4 16,2 6-4-16,-7 3 2 0,0 0-2 0,10 0 3 15,3 5-3-15,-13-5 5 0,0 0-5 0,17 15 5 0,4 8-5 16,-21-23 2-16,0 0-2 0,21 27 2 0,0 6-2 0,-21-33 10 16,0 0-10-16,19 27 11 0,-2 0-11 15,-17-27 1-15,0 0-1 0,18 18 1 16,1-3-1-16,-19-15-2 0,0 0 2 0,28 3-1 0,3-15 1 0,-31 12-2 15,0 0 2-15,40-20-1 0,7-16 1 16,-47 36-53-16,0 0 53 0,47-34-52 0,0-6 52 0,-47 40-24 16,0 0 24-16,44-36-23 0,-4 2 23 15,-10 5-6-15,-8 7 6 0,-4 1-6 0,-6 6 6 16,-3-1 0-16,-4 4 0 0,-2 4 1 0,1 4-1 0,-4-3 8 0,-4 2-8 16,3 2 9-16,1 3-9 0,-4-4 1 15,-1 3-1-15,1-1 2 0,-1 2-2 0,5 0 0 16,0 0 0-16,-21 7 0 0,-8-2 0 0,29-5-9 0,0 0 9 0,-25 7-8 15,-4 1 8-15,4 3-35 0,4-3 35 0,6-1-35 16,4 2 35-16,-1-4-28 0,2 5 28 0,-1-1-28 16,1 6 28-16,10-15-40 15,0 0 40-15,-14 21-39 0,-2 9 39 0,16-30-33 16,0 0 33-16,-9 35-33 0,6 4 33 0,6 1-67 0,6 4 67 0,0-5-66 16,5-4 66-16,-14-35-57 0,0 0 57 0,22 48-56 15,6 8 56-15,-28-56-57 0,0 0 57 0,35 86-57 16,9 20 57-16,-44-106-52 0,0 0 52 0,36 106-51 15,1 6 51-15,-37-112-61 0,0 0 61 0,22 113-60 16,-2-2 60-16,-6-22-26 0,-2-22 26 0,-11-28-25 16,-1-27 25-16,0 0-1 0,0-12 1 0,0 7 0 15,0 2 0-15,0-1 45 0,2 3-45 0,-2-6 46 0,0-2-46 16,0-3 112-16,-3-3-112 0,3-14 113 0,1-11-113 0,-1 28 57 16,0 0-57-16,7-51 58 0,0-19-58 0,-7 70 27 15,0 0-27-15,14-105 27 16,7-29-27-16,-3 23 7 0,3-2-7 0,-4 17 7 15,-1 14-7-15,-16 82 15 0,0 0-15 0,14-96 15 0,0-2-15 16,-4 13 32-16,-1 9-32 0,-4 13 32 0,-5 12-32 0,2 13 40 16,-1 10-40-16,-1 1 40 0,-1 3-40 0,1 24 62 15,0 0-62-15,-2-26 62 16,-3 4-62-16,5 22 50 0,0 0-50 16,-4-19 51-16,1 5-51 0,3 14 1 0,0 0-1 0,-4-6 1 0,2 0-1 0,2 6-4 0,0 0 4 15,-19 18-4-15,-5 12 4 0,3 6-40 0,-2 4 40 16,6 3-39-16,3 0 39 0,14-43-33 0,0 0 33 15,-7 59-32-15,5 17 32 0,4 6-23 0,5 9 23 16,2-16-22-16,3-6 22 0,-12-69-36 0,0 0 36 0,24 79-36 16,15 5 36-16,-39-84-13 0,0 0 13 0,43 71-12 15,4 0 12-15,-47-71-20 0,0 0 20 16,51 58-20-16,1-7 20 0,-12-11-9 0,-5-9 9 0,-18-14-8 16,-10-7 8-16,-7-10-1 0,0 0 1 0,11 12-1 15,-3 0 1-15,-8-12 3 0,0 0-3 0,6 12 4 16,-3-5-4-16,-3-7 34 0,0 0-34 0,-2 5 34 15,-1-2-34-15,3-3 28 0,0 0-28 0,-24-8 28 16,-11-8-28-16,35 16 9 0,0 0-9 0,-37-27 9 16,-3-12-9-16,7 1 19 0,2 0-19 0,8 4 20 0,7 0-20 15,16 34 49-15,0 0-49 0,-8-40 50 0,6-1-50 16,0 2 44-16,4 3-44 0,5 7 44 0,2 3-44 16,-9 26 29-16,0 0-29 0,10-22 29 15,6 1-29-15,-16 21 5 0,0 0-5 0,17-15 5 0,4 3-5 0,-21 12 5 16,0 0-5-16,19-4 5 0,4 4-5 0,-8 5 2 15,3 6-2-15,-6-6 3 0,-1 2-3 16,-11-7-15-16,0 0 15 0,13 7-14 0,3 3 14 0,-16-10-193 16,0 0 193-16,14 2-192 0,0-6 192 0,-14 4-127 15,0 0 127-15,5-24-126 0,-8-22 126 0,6-24-527 16</inkml:trace>
  <inkml:trace contextRef="#ctx0" brushRef="#br0" timeOffset="49647.874">20672 6231 785 0,'0'0'0'0,"0"0"0"0,-7-16 0 0,3 13-1 16,-1 3 1-16,5 0 0 0,-3-4 0 0,3 4-29 15,0 0 29-15,-18 11-29 0,-8 9 29 0,26-20-45 16,0 0 45-16,-24 16-45 0,-2 4 45 0,26-20-92 16,0 0 92-16,-21 31-91 0,3 5 91 0,18-36-29 15,0 0 29-15,-8 36-29 0,8 5 29 0,0-41-38 16,0 0 38-16,12 41-38 0,5 2 38 0,-17-43-8 0,0 0 8 16,26 39-8-16,9 1 8 0,-5-6-5 15,-2-1 5-15,-7-6-5 0,-4-10 5 0,-17-17 1 16,0 0-1-16,17 31 2 0,4 5-2 0,-21-36 12 0,0 0-12 15,14 38 12-15,-2-2-12 0,-12-36 17 0,0 0-17 0,6 32 17 16,-6-1-17-16,-2-4 34 0,-7-4-34 0,4-10 34 16,2-6-34-16,-4 0 35 15,1-2-35-15,-9-1 35 0,-4-3-35 0,19-1 38 16,0 0-38-16,-28-10 38 0,-7-7-38 0,35 17 9 0,0 0-9 0,-30-29 10 16,4-14-10-16,26 43 3 0,0 0-3 0,-12-46 3 15,12-6-3-15,0 52 2 0,0 0-2 0,7-48 2 16,12 2-2-16,0 7 15 0,4 6-15 15,-2 6 16-15,-2 3-16 0,-19 24 38 0,0 0-38 0,23-22 38 16,-1 1-38-16,-22 21 30 0,0 0-30 0,25-19 30 16,1 2-30-16,-26 17 50 0,0 0-50 0,24-12 50 15,2 0-50-15,-26 12 53 0,0 0-53 0,21-12 53 16,0 5-53-16,-21 7 54 0,0 0-54 0,17-5 55 0,1 3-55 16,-18 2 39-16,0 0-39 0,10 2 40 0,1 3-40 15,-11-5 41-15,0 0-41 0,3 22 41 16,2 14-41-16,-5-36 26 0,0 0-26 15,-3 42 26-15,0 11-26 0,3-53 40 0,0 0-40 0,-6 60 40 0,1 6-40 0,2-11 14 16,-1-3-14-16,2-13 15 0,2-8-15 0,0-31 31 16,0 0-31-16,6 31 31 15,2-2-31-15,-8-29-3 0,0 0 3 0,12 20-2 0,4-6 2 16,-16-14-10-16,0 0 10 0,25 0-10 0,6-12 10 0,-31 12-17 16,0 0 17-16,35-24-16 0,1-10 16 0,-36 34-1 0,0 0 1 15,32-40-1-15,-3-6 1 0,-6 2 3 16,-6-4-3-16,-4 7 4 0,-6 1-4 15,-7 40 33-15,0 0-33 0,8-44 33 0,-1-8-33 0,-7 52 28 0,0 0-28 0,5-58 28 16,1-5-28-16,-3 8 15 0,1 3-15 16,-3 6 16-16,-1 5-16 0,-1 7 30 0,-1 1-30 15,0 6 30-15,2 1-30 0,0 26 18 16,0 0-18-16,0-26 19 0,0 1-19 0,0 25 10 0,0 0-10 0,0-21 11 16,0 1-11-16,0 20 27 0,0 0-27 0,0-16 27 15,-3 6-27-15,3 10 2 0,0 0-2 0,-4-9 2 16,1 3-2-16,3 6 6 0,0 0-6 0,-4-6 7 15,1 6-7-15,3 0 3 0,0 0-3 0,-4 0 4 16,4 0-4-16,0 0 2 0,0 0-2 0,-7 0 2 16,2 4-2-16,5-4-95 0,0 0 95 0,-9 5-94 15,-3 7 94-15,2 3-95 0,-1 4 95 0,4 0-94 16,2 2 94-16,3 6-92 0,-3 6 92 0,3 6-91 16,2 7 91-16,0-46-76 0,0 0 76 0,0 64-75 0,2 11 75 15,0-5-52-15,1 4 52 0,-1-2-51 16,2 5 51-16,-4-77-34 0,0 0 34 15,10 72-34-15,4-5 34 0,-14-67-24 0,0 0 24 0,12 44-23 0,2-16 23 0,-14-28-35 16,0 0 35-16,17 18-34 0,3-9 34 0,-20-9-6 16,0 0 6-16,26-2-6 0,3-8 6 15,-29 10 0-15,0 0 0 0,25-15 1 0,3-6-1 0,-28 21 37 16,0 0-37-16,21-22 38 0,-4 0-38 0,-17 22 48 16,0 0-48-16,16-23 49 0,-6-1-49 0,-10 24 53 15,0 0-53-15,5-24 54 0,-3 0-54 16,-2 24 44-16,0 0-44 0,-2-19 45 15,-1-1-45-15,3 20 53 0,0 0-53 0,-7-15 54 0,-2-1-54 0,-1 4 32 0,-1 0-32 0,3 5 32 16,2 4-32-16,-1-1 24 0,2 3-24 16,0-3 25-16,1 4-25 0,-3-3 5 0,2 1-5 0,2 0 5 15,-1 2-5-15,1 0-1 0,1-1 1 16,2 1-1-16,0 0 1 0,-2 3-35 0,-1 2 35 0,-2 4-35 16,1 6 35-16,4-15-30 0,0 0 30 0,-5 38-30 15,1 15 30-15,4-3-24 0,0 1 24 0,0-11-23 16,2-10 23-16,5 3-11 0,2-9 11 15,3 0-10-15,5-2 10 0,-17-22-19 16,0 0 19-16,34 12-18 0,11-7 18 0,-2-8-39 0,4-7 39 0,-5-4-38 16,2-3 38-16,-44 17 0 0,0 0 0 0,40-31 0 15,2-5 0-15,-42 36 15 0,0 0-15 0,43-43 15 16,3-1-15-16,-46 44 34 0,0 0-34 0,45-43 34 0,2 2-34 16,-47 41 54-16,0 0-54 0,33-40 54 0,-3 1-54 15,-6 10 54-15,-5 5-54 0,-7 5 54 0,-3 7-54 16,0 0 50-16,-8 0-50 0,1 8 50 0,0-1-50 15,-2 5 50-15,0 0-50 0,0 0 50 0,0 0-50 0,0 0 21 16,0 0-21-16,0 0 21 0,0 0-21 0,0 0 2 16,0 0-2-16,-2 12 3 0,0 9-3 0,2-21 2 15,0 0-2-15,-5 31 3 0,0 10-3 0,5-41 1 16,0 0-1-16,-5 43 2 0,-2 5-2 16,7-48 3-16,0 0-3 0,-4 46 4 0,4-3-4 15,0-43 2-15,0 0-2 0,4 34 2 0,-1-8-2 0,-3-26-1 0,0 0 1 16,12 18 0-16,6-6 0 0,-18-12-25 0,0 0 25 15,21-5-24-15,3-8 24 0,-24 13-8 16,0 0 8-16,23-21-7 0,0-11 7 0,-6 4 0 16,-1 1 0-16,-4-1 1 0,-2 1-1 0,1 3 7 0,-3 5-7 0,-1-1 7 15,-3 4-7-15,-1 1 27 0,-1 3-27 0,3 3 27 16,1 6-27-16,-3-1 12 0,-1-1-12 16,-2 5 13-16,3-3-13 0,-3 3-31 15,0 0 31-15,0 0-31 0,5 5 31 0,1 2-28 16,-1 1 28-16,2 4-28 0,2 0 28 0,-9-12-35 0,0 0 35 0,15 23-34 15,6 0 34-15,-21-23-34 0,0 0 34 0,25 18-33 16,4 0 33-16,-1-9-44 0,2-2 44 0,-1-7-43 16,3-4 43-16,-4-4-46 15,-4-2 46-15,-1-2-45 0,-4-4 45 16,0 2-6-16,-2-4 6 0,-1-1-5 0,0 3 5 0,-2 3-14 0,0 1 14 0,-4 1-13 16,0 3 13-16,-1-1-9 0,0-1 9 0,-4 5-8 0,-1-2 8 15,-1 2 0-15,1 1 0 0,-1-1 0 16,-3 2 0-16,0 3 5 0,0-4-5 0,0 4 6 15,0 0-6-15,0 0 1 0,0 0-1 0,0 0 1 0,0 0-1 0,0 0-15 16,0 4 15-16,0-4-15 0,-5 5 15 0,1 2-27 16,-1 1 27-16,-5 20-27 0,-4 11 27 0,14-39-39 15,0 0 39-15,-12 47-38 0,3 9 38 0,9-56-24 16,0 0 24-16,-9 48-23 0,0-3 23 16,9-45-2-16,0 0 2 0,-3 37-1 0,3-6 1 0,0-31-2 15,0 0 2-15,5 21-2 0,4-9 2 0,-9-12-5 0,0 0 5 16,12-9-5-16,5-18 5 15,-17 27-6-15,0 0 6 0,16-33-6 0,0-13 6 0,-16 46 0 16,0 0 0-16,15-45 0 0,-1-6 0 0,-14 51 18 0,0 0-18 16,9-58 19-16,-2-6-19 0,-3 4 45 0,-4 2-45 0,-2 7 46 15,-2 4-46-15,-3 8 39 16,-1 3-39-16,1 2 40 0,0 5-40 0,0 3 40 0,0 5-40 0,2 4 41 16,1 7-41-16,-1 1 34 0,1 1-34 0,3 4 35 15,-1 1-35-15,-2 3 1 0,1 0-1 0,3 0 1 16,0 0-1-16,-5 3-6 0,-2 3 6 15,2 0-6-15,1 0 6 0,-1 7-35 0,-4 8 35 0,0 10-34 16,-1 13 34-16,10-44-29 0,0 0 29 0,-5 55-29 16,1 12 29-16,4-4-9 0,2 1 9 0,3-13-9 15,-1-5 9-15,-4-46-2 16,0 0 2-16,17 47-2 0,13 0 2 0,-30-47-2 0,0 0 2 0,38 36-1 16,7-5 1-16,-45-31-34 0,0 0 34 0,72 21-33 15,18-11 33-15,-90-10-40 0,0 0 40 0,72-3-39 16,-6-20 39-16,-66 23 0 0,0 0 0 0,63-20 0 0,-8-13 0 15,-55 33 10-15,0 0-10 0,39-22 10 0,-13 3-10 16,-26 19 45-16,0 0-45 0,23-17 46 0,-8 2-46 16,-15 15 62-16,0 0-62 0,11-16 62 0,-4 4-62 0,-7 12 39 15,0 0-39-15,0-17 40 16,-7 0-40-16,7 17 53 0,0 0-53 0,-11-14 54 0,-4-5-54 16,15 19 37-16,0 0-37 0,-16-12 38 0,0 4-38 0,16 8 26 15,0 0-26-15,-14-7 26 0,-1 4-26 0,-1 4 5 16,2 4-5-16,4-1 5 0,3 1-5 0,-4 7 1 15,-1 3-1-15,1 13 1 0,3 4-1 0,8-32 8 0,0 0-8 16,-7 42 8-16,2 5-8 0,5-47 7 0,0 0-7 16,-4 52 8-16,4-2-8 0,2-6 14 0,3-8-14 0,-1-9 15 15,-1-8-15-15,-3-19 3 16,0 0-3-16,12 12 4 0,11-3-4 0,-23-9-27 0,0 0 27 0,33-4-27 16,5-11 27-16,-38 15-50 0,0 0 50 0,40-24-49 15,4-9 49-15,-8-1-6 0,1 2 6 0,-7-1-6 16,-8 2 6-16,-1 4 4 0,-5-1-4 15,-6 1 4-15,-3 5-4 0,-1 1 50 0,-1 1-50 0,-2 1 50 16,1 3-50-16,-4 16 40 0,0 0-40 0,1-13 41 16,-1 2-41-16,0 11 18 0,0 0-18 0,0-8 19 15,0-1-19-15,0 9 0 0,0 0 0 0,0-3 1 16,2 3-1-16,2 2-10 0,1 4 10 16,-2 1-9-16,3 5 9 0,1 2-20 15,1 5 20-15,-2 0-19 0,-5-4 19 0,-1-15-34 0,0 0 34 0,7 33-34 16,-2 9 34-16,-5-42-12 0,0 0 12 0,4 43-12 0,-1 5 12 15,-3-48-6-15,0 0 6 0,2 40-5 0,0-9 5 0,0-4-4 16,1-7 4-16,-3-8-4 0,0-5 4 16,0-7 2-16,0 0-2 0,0 4 2 0,0-8-2 15,0 4-2-15,0 0 2 0,-5-15-1 0,0-16 1 0,-1-1-10 16,1-10 10-16,2 1-9 0,3-2 9 0,0 43-4 16,0 0 4-16,-4-54-4 0,-1-6 4 0,5 60-1 15,0 0 1-15,-2-62-1 0,2 2 1 0,6 10 5 16,-1 11-5-16,-2 10 6 0,1 10-6 0,3 4 10 15,3 3-10-15,2 3 10 0,8 6-10 0,-20 3 9 0,0 0-9 16,27-4 10-16,10 4-10 16,-2-2 0-16,0 2 0 0,-2 0 0 15,2 0 0-15,-9-3-80 0,-4 0 80 0,-2-4-79 0,-5-2 79 0,-4 1-170 0,-4-1 170 16,-9-6-169-16,-9-6 169 0,-1-13-669 0</inkml:trace>
  <inkml:trace contextRef="#ctx0" brushRef="#br0" timeOffset="49867.13">20926 5657 1244 0,'0'0'0'0,"0"0"0"0,7 0 0 16,-7 0-228-16,0 0 228 0,9 7-228 0,3 10 228 16,9 5-474-16</inkml:trace>
  <inkml:trace contextRef="#ctx0" brushRef="#br0" timeOffset="51444.098">25330 6393 953 0,'0'0'0'0,"-5"-5"0"16,-4-7 0-16,9 12 37 0,0 0-37 0,-8-15 38 15,-3-4-38-15,1 0 15 0,-2 2-15 0,-2 2 16 0,-4-1-16 0,18 16 1 16,0 0-1-16,-29-12 2 0,-8-5-2 0,37 17-16 16,0 0 16-16,-44-7-15 0,-4 7 15 0,2 7-31 15,-2 10 31-15,13-5-31 0,7 7 31 0,28-19-19 16,0 0 19-16,-40 43-18 0,-7 20 18 0,47-63-11 15,0 0 11-15,-49 82-11 0,-2 18 11 16,51-100-11-16,0 0 11 16,-29 86-10-16,13-11 10 0,16-75-16 0,0 0 16 15,5 51-15-15,18-18 15 0,-23-33-39 0,0 0 39 0,23 10-38 0,6-22 38 0,1-2 0 16,0-10 0-16,-3 4 1 0,3-4-1 0,-30 24 25 0,0 0-25 0,33-24 26 16,4-7-26-16,-37 31 30 15,0 0-30-15,36-27 30 0,1-1-30 0,-4 1 49 0,-5 3-49 16,-5 3 50-16,-6-1-50 0,-17 22 47 0,0 0-47 0,19-17 48 15,0-2-48-15,-19 19 30 0,0 0-30 0,16-12 30 16,1 5-30-16,-17 7 46 16,0 0-46-16,21 7 46 0,4 5-46 0,-1 3 25 0,4 6-25 0,-7-2 26 15,-2-2-26-15,-19-17 10 0,0 0-10 0,30 19 11 16,4 0-11-16,-34-19 6 0,0 0-6 0,42 13 6 16,5-2-6-16,-5-6 32 0,-4-2-32 15,-3-4 32-15,-3-6-32 0,-6-5 39 16,-4 0-39-16,-6 1 39 0,-5 3-39 0,-1-1 38 0,0-1-38 0,-3-4 39 0,0-1-39 15,-7 15 46-15,0 0-46 0,4-19 46 0,-2-2-46 16,-2 21 18-16,0 0-18 0,1-27 19 0,-1-4-19 16,0 31 0-16,0 0 0 0,-3-31 1 0,-4-1-1 15,-4 4-9-15,-2 4 9 0,-3 4-9 0,-2 4 9 0,18 16-29 16,0 0 29-16,-38-12-29 0,-14 2 29 16,5 5-43-16,-2 5 43 0,14 0-42 0,11 2 42 0,24-2-45 15,0 0 45-15,-37 19-45 0,-5 8 45 16,42-27-53-16,0 0 53 0,-29 33-52 0,3 9 52 0,10 1-44 15,9 0 44-15,0-12-43 0,4-7 43 0,10 5-37 16,6 2 37-16,7 0-36 0,6 5 36 0,-26-36-16 0,0 0 16 16,43 39-15-16,17 4 15 0,-60-43-49 15,0 0 49-15,76 55-48 0,17 8 48 16,-19-8-23-16,-4-4 23 0,-18-8-22 0,-12-7 22 0,-40-36-6 0,0 0 6 0,46 45-5 16,-1 8 5-16,-45-53-5 0,0 0 5 0,35 60-5 15,-9 10 5-15,-26-70-1 16,0 0 1-16,7 63 0 0,-14 1 0 0,7-64 2 15,0 0-2-15,-14 43 3 0,-9-16-3 0,-1-3 32 0,-6-12-32 0,8-2 33 16,1-1-33-16,-9-8 26 0,-5 1-26 0,-1-2 26 16,-3-2-26-16,39 2 40 0,0 0-40 0,-54-12 40 15,-10-5-40-15,64 17 44 0,0 0-44 16,-73-39 44-16,-9-16-44 0,82 55 5 0,0 0-5 0,-59-67 5 16,12-11-5-16,14 14 21 0,13 2-21 0,7 18 21 15,9 5-21-15,4 39 22 0,0 0-22 0,14-64 22 16,14-13-22-16,-28 77 22 0,0 0-22 0,45-79 22 15,18-5-22-15,-4 17-4 0,2 9 4 0,-9 10-3 16,-5 11 3-16,-47 37-13 0,0 0 13 0,53-48-12 0,2-4 12 16,-55 52-4-16,0 0 4 0,61-46-4 15,6 1 4-15,-67 45 1 0,0 0-1 0,62-36 1 0,3 11-1 16,-25 11 5-16,-14 7-5 0,-3 4 5 0,-6 6-5 0,-3 1 9 16,-2 1-9-16,-5 2 10 0,-2-1-10 0,-5-6-1 15,0 0 1-15,4 28-1 0,-1 13 1 16,-3-2-5-16,-3 8 5 0,1-17-5 15,-1-2 5-15,-6 4-9 0,-2-1 9 0,-4 9-8 0,-3 1 8 0,18-41-1 16,0 0 1-16,-17 37-1 0,1-6 1 0,16-31 1 16,0 0-1-16,-12 24 2 0,2-3-2 0,10-21 11 15,0 0-11-15,-7 12 11 0,1 0-11 16,6-12-1-16,0 0 1 0,-3-5 0 0,1-9 0 0,2 14-8 0,0 0 8 16,5-21-8-16,4-9 8 0,0 2 0 15,1 1 0-15,-1 3 0 0,0 3 0 0,-1 1 7 0,-1 1-7 16,0 3 8-16,-1 1-8 0,-6 15 34 0,0 0-34 0,6-14 35 15,1-1-35-15,-7 15 42 0,0 0-42 16,6-10 42-16,-1 1-42 0,-5 9 1 16,0 0-1-16,7-7 1 0,0 2-1 0,-7 5 0 0,0 0 0 0,10-3 0 15,2-3 0-15,-12 6-5 0,0 0 5 0,14 0-5 16,2 0 5-16,-16 0-2 0,0 0 2 16,14 6-1-16,2-1 1 0,-4 5-5 0,-2-3 5 0,1 1-4 15,-4 1 4-15,0-2-3 0,0 5 3 0,-4-7-2 16,1-2 2-16,-3 3 0 0,1 0 0 0,0 1 0 15,0-2 0-15,-1 2 0 0,1 2 0 0,0-4 0 16,-2 2 0-16,0-4 4 0,2 1-4 0,-2-4 4 16,3 0-4-16,-3 0 14 0,4-4-14 0,-1 1 15 0,2-4-15 0,-5 7 0 15,0 0 0-15,11-17 0 0,-1-7 0 16,-10 24-9-16,0 0 9 0,19-31-9 0,1-5 9 16,-20 36-52-16,0 0 52 0,20-34-51 0,1 5 51 0,-21 29-129 15,0 0 129-15,18-26-129 0,-3 9 129 16,-15 17-122-16,0 0 122 0,9-19-122 0,-5 4 122 0,8-18-597 15</inkml:trace>
  <inkml:trace contextRef="#ctx0" brushRef="#br0" timeOffset="54846.871">27675 6561 572 0,'0'0'0'0,"5"-7"0"0,6-1 0 15,-11 8 92-15,0 0-92 0,10-12 92 0,3-7-92 0,-13 19 83 16,0 0-83-16,12-27 83 0,-2-6-83 16,-10 33 93-16,0 0-93 0,11-43 93 0,1-8-93 0,-12 51 61 15,0 0-61-15,9-62 61 0,-1-5-61 0,-8 67 36 16,0 0-36-16,7-96 37 0,0-20-37 0,-7 116 36 16,0 0-36-16,4-106 36 0,-3-2-36 0,-1 108 8 15,0 0-8-15,0-105 8 0,-1 3-8 0,1 102 11 0,0 0-11 16,-6-88 11-16,-2 9-11 0,8 79 1 0,0 0-1 15,-9-61 1-15,0 13-1 0,9 48-1 0,0 0 1 16,-7-29-1-16,4 15 1 0,3 14-36 0,0 0 36 0,-4-9-36 16,1 2 36-16,3 7-59 0,0 0 59 0,-5 2-58 15,-1 7 58-15,6-9-72 0,0 0 72 16,-8 39-71-16,-6 18 71 0,14-57-77 16,0 0 77-16,-9 97-77 0,2 37 77 0,7-134-41 0,0 0 41 0,0 139-40 15,5 20 40-15,-5-159-8 0,0 0 8 0,13 146-7 16,6-1 7-16,-19-145-7 0,0 0 7 15,29 115-6-15,11-24 6 0,-40-91 1 0,0 0-1 0,42 70 2 16,7-25-2-16,-49-45 43 0,0 0-43 0,45 27 43 16,1-20-43-16,-46-7 22 0,0 0-22 0,45-4 22 15,0-20-22-15,-45 24 6 0,0 0-6 0,42-30 6 16,-4-10-6-16,-38 40 10 0,0 0-10 0,35-46 11 16,-2-5-11-16,-33 51 23 0,0 0-23 0,18-42 24 0,-6 3-24 15,-12 39 29-15,0 0-29 0,9-39 29 0,-6-4-29 16,-3 43 37-16,0 0-37 0,4-40 37 0,-4 1-37 15,0 39 38-15,0 0-38 0,0-27 39 0,-2 4-39 0,2 23 16 16,0 0-16-16,-2-13 17 0,2 1-17 0,0 12 0 16,0 0 0-16,-2-4 0 0,2 1 0 15,0 3-28-15,0 0 28 0,-3 19-28 0,-1 17 28 16,4-36-22-16,0 0 22 0,-1 42-22 0,-1 18 22 0,2-60-28 16,0 0 28-16,3 62-28 0,4 10 28 0,-7-72-3 15,0 0 3-15,11 60-3 0,3-5 3 16,-14-55 0-16,0 0 0 0,19 39 0 0,5-8 0 0,-24-31-38 0,0 0 38 15,26 15-37-15,4-11 37 0,-30-4-52 0,0 0 52 16,30-10-51-16,3-11 51 0,-33 21-20 16,0 0 20-16,31-27-20 0,0-16 20 0,-8 10 1 15,-6-3-1-15,-1 7 1 0,-4 2-1 0,-12 27 32 0,0 0-32 0,11-26 32 16,-2-5-32-16,-9 31 53 0,0 0-53 0,5-24 54 16,-2-3-54-16,-1 6 54 0,-2 4-54 0,0 3 55 15,0 4-55-15,-4 5 44 0,1 2-44 0,1-3 45 16,2 3-45-16,0 3 13 15,-1-3-13-15,1 3 13 0,0 0-13 0,0 0-2 0,0 0 2 0,0 0-1 16,0 0 1-16,0 3-36 0,-2 6 36 0,0 9-35 16,2 10 35-16,0-28-20 0,0 0 20 0,2 43-20 15,0 13 20-15,-2-56-13 16,0 0 13-16,10 55-12 0,6 0 12 0,-16-55-6 0,0 0 6 0,29 44-5 16,13-6 5-16,-42-38-38 0,0 0 38 0,45 21-38 15,8-18 38-15,-53-3-46 0,0 0 46 0,52-10-45 16,4-16 45-16,-56 26-10 0,0 0 10 0,64-39-10 0,8-14 10 15,-72 53 1-15,0 0-1 0,57-45 1 0,-5 2-1 16,-52 43 62-16,0 0-62 0,33-32 62 0,-13 8-62 16,-3 5 76-16,-3 3-76 0,-7 1 76 0,-4-2-76 15,-1 5 51-15,-2 2-51 0,0 1 51 0,-2 2-51 16,1 2 18-16,-1-2-18 0,0 4 19 0,-1 1-19 0,3 2 0 16,0 0 0-16,-4 0 1 0,1 0-1 0,3 0-5 15,0 0 5-15,-19 15-5 0,-9 13 5 16,28-28-26-16,0 0 26 0,-30 38-26 0,-1 11 26 0,31-49-22 15,0 0 22-15,-28 55-22 0,2 8 22 0,6-15-17 0,7-5 17 16,0-12-16-16,6-10 16 0,2-3-2 0,3-9 2 16,1 0-1-16,2-3 1 0,3-6 0 0,3 0 0 15,2-3 0-15,1-6 0 0,-10 9-4 16,0 0 4-16,14-15-4 0,2-7 4 0,-16 22-1 0,0 0 1 0,17-26 0 16,2-5 0-16,-19 31 2 0,0 0-2 0,18-34 2 15,-3-2-2-15,-15 36 20 0,0 0-20 16,14-33 20-16,0-4-20 0,-14 37 39 15,0 0-39-15,14-29 40 0,0 3-40 0,2 9 6 0,-1 5-6 16,1 0 7-16,-2 3-7 0,3 6 20 0,1-1-20 0,-1 1 20 16,2-2-20-16,2 3 1 0,0 4-1 0,0 0 1 15,2 1-1-15,-2 4 1 0,0-4-1 0,-2 2 1 16,-2 1-1-16,-17-6 0 0,0 0 0 0,21 10 0 16,0 5 0-16,-21-15 0 0,0 0 0 0,17 14 0 0,-3 1 0 15,-14-15 0-15,0 0 0 0,9 23 1 0,-5 1-1 16,-4-24 0-16,0 0 0 0,-11 32 1 0,-11 8-1 15,22-40-2-15,0 0 2 0,-34 37-2 0,-7 3 2 16,41-40-177-16,0 0 177 0,-49 27-177 0,-9-6 177 0,-48 25-679 16</inkml:trace>
  <inkml:trace contextRef="#ctx0" brushRef="#br0" timeOffset="58226.107">30245 5609 270 0,'0'0'0'0,"-5"-10"0"0,-4-6 0 16,9 16 31-16,0 0-31 0,-7-8 31 0,0-1-31 15,7 9 23-15,0 0-23 0,-7-9 24 16,2 6-24-16,5 3 7 0,0 0-7 0,-5-3 7 0,1-3-7 16,4 6-10-16,0 0 10 0,-7 24-9 0,0 12 9 0,7-36-36 15,0 0 36-15,-5 64-35 0,3 21 35 16,0 18-1-16,4 15 1 0,2-8 0 0,1-2 0 0,-2-7 7 16,3-3-7-16,-1-14 8 0,0-9-8 0,-5-75 34 15,0 0-34-15,5 94 35 0,0 9-35 16,1-17 36-16,-3-11-36 0,1-29 37 0,-1-25-37 15,1 1 33-15,-1-6-33 0,-1-6 33 0,0-7-33 0,1 4 72 0,1 0-72 16,-3-2 72-16,-1-5-72 0,0 0 102 0,0 0-102 16,2-7 103-16,0-1-103 0,-2 8 62 15,0 0-62-15,2-31 62 0,-1-17-62 0,1-4 10 16,-2-11-10-16,-2 5 10 0,1-6-10 0,1 64 9 0,0 0-9 0,-4-97 10 16,1-27-10-16,1 27 7 0,2 9-7 0,0 15 8 15,2 16-8-15,-2 57 30 0,0 0-30 0,7-43 30 16,3 9-30-16,-10 34 17 15,0 0-17-15,16-31 17 0,3 6-17 0,-19 25 5 0,0 0-5 0,24-23 6 16,4 6-6-16,-28 17 1 0,0 0-1 0,28-3 2 16,2 3-2-16,-30 0-1 0,0 0 1 0,27 12-1 15,1 8 1-15,-28-20-12 0,0 0 12 0,19 28-12 16,-3 6 12-16,-16-34-17 0,0 0 17 0,5 39-16 16,-8 4 16-16,3-43-16 0,0 0 16 0,-14 52-15 0,-10 2 15 15,24-54-10-15,0 0 10 0,-30 54-9 16,-8-3 9-16,5-8-4 0,1-9 4 15,11-10-4-15,9-9 4 0,-2-3-1 0,4-3 1 0,4-2 0 0,5-7 0 0,-3 2-2 16,2-2 2-16,2 0-2 0,0 0 2 0,0 0-17 16,0 0 17-16,0 0-16 0,2-2 16 15,-2 2-50-15,0 0 50 0,16-12-50 0,12-7 50 16,-28 19-16-16,0 0 16 0,36-27-15 0,11-4 15 0,-1 2-4 16,2-2 4-16,-2 3-3 0,-3 4 3 0,-6 0 17 15,-4 2-17-15,-2 2 17 0,-3-4-17 16,-3 5 53-16,-3 0-53 0,-1 2 53 0,-3-4-53 15,1 2 41-15,0 4-41 0,-3-6 42 0,-2 3-42 0,-14 18 42 16,0 0-42-16,13-23 42 0,0-1-42 0,-13 24 52 16,0 0-52-16,10-24 52 0,-3 0-52 0,-7 24 36 15,0 0-36-15,5-18 37 0,-3 4-37 0,-2 14 18 16,0 0-18-16,-2-7 18 0,-1 0-18 0,3 7 6 0,0 0-6 16,-19 4 6-16,-9 4-6 0,28-8 0 0,0 0 0 0,-32 14 0 15,-2 6 0-15,2-1-2 16,1 5 2-16,13-15-1 0,12-6 1 15,6-3-2-15,0 0 2 0,-20 21-2 0,-2 10 2 0,6-1-2 0,4 0 2 0,5-8-2 16,5-3 2-16,6 1 3 0,6-4-3 0,2-3 4 16,6 1-4-16,-1-2 3 0,4-3-3 0,0-6 4 15,2-3-4-15,-23 0 0 0,0 0 0 16,31-10 1-16,7-7-1 0,-38 17 0 0,0 0 0 0,40-19 1 16,4-5-1-16,-44 24 2 0,0 0-2 0,38-21 2 15,1-4-2-15,-10 7 45 0,-4 3-45 0,-10 3 46 16,-6 3-46-16,0-1 37 0,-4 5-37 0,-2-4 38 0,-1 3-38 15,0 0 45-15,1 3-45 0,-1 0 46 0,0 3-46 16,-2 0 19-16,0 0-19 0,0 0 20 0,0 0-20 0,0 0 0 16,3 0 0-16,-3 0 1 15,4 3-1-15,-1 6 0 0,1-1 0 0,1 11 0 16,2 2 0-16,-2 6 0 0,0 4 0 16,1-7 0-16,-3-4 0 0,-3-20 1 0,0 0-1 0,4 29 2 0,1 7-2 0,-5-36 1 15,0 0-1-15,3 26 2 0,2 0-2 0,-5-26 28 16,0 0-28-16,2 19 28 0,0-7-28 15,-2-12 35-15,0 0-35 0,2 5 36 0,1-14-36 16,1-3 0-16,-1-7 0 0,1-1 0 0,-3-2 0 0,1 1-33 0,-2-1 33 16,0 1-32-16,-2-3 32 0,1 0-26 0,-1 0 26 15,0 2-26-15,2-2 26 0,0 24-29 0,0 0 29 16,0-22-29-16,2-2 29 0,-2 24-4 16,0 0 4-16,2-17-3 0,-1 1 3 0,-1 16-4 0,0 0 4 0,2-15-3 15,0 6 3-15,-2 9-20 0,0 0 20 0,9-10-20 16,5 5 20-16,-14 5-3 0,0 0 3 15,17-9-2-15,6 2 2 0,-23 7-21 16,0 0 21-16,24-3-21 0,6 1 21 0,-30 2-14 0,0 0 14 0,29 5-13 16,4 7 13-16,-33-12-26 0,0 0 26 0,30 19-26 15,0 9 26-15,-30-28-21 0,0 0 21 0,24 30-21 16,-3 8 21-16,-5 0-26 0,-6-2 26 16,-3-5-25-16,-4-6 25 0,-3-25-23 15,0 0 23-15,4 38-22 0,-2 1 22 0,-2-39-5 0,0 0 5 0,0 30-4 0,0-5 4 16,0-25-1-16,0 0 1 0,-2 17-1 15,0-5 1-15,2-12 17 0,0 0-17 0,2 7 17 16,3-7-17-16,-5 0 47 0,0 0-47 0,7-8 47 16,2-11-47-16,0-2 50 0,1-6-50 0,-1 1 51 0,-2-1-51 0,0 1 22 15,0-1-22-15,0 1 22 0,-2 0-22 0,0 4 32 16,-2 1-32-16,1 1 32 0,1 1-32 16,-5 19 2-16,0 0-2 0,4-15 2 0,1-1-2 15,-5 16 2-15,0 0-2 0,5-12 3 0,0 4-3 16,-5 8-3-16,0 0 3 0,4-7-2 0,-1 2 2 0,-3 5-38 15,0 0 38-15,0 0-38 0,4 0 38 16,-1 5-48-16,1 2 48 0,-1 1-47 0,-1 4 47 16,2 7-36-16,1 2 36 0,-2 3-36 15,1 3 36-15,-4-27-27 0,0 0 27 0,3 38-27 0,2 10 27 0,-5-48-17 0,0 0 17 0,4 39-16 16,1-3 16-16,-5-36-2 0,0 0 2 16,4 31-1-16,-3-7 1 0,-1-24 13 15,0 0-13-15,6 15 13 0,-1-6-13 0,-5-9 11 16,0 0-11-16,10-9 11 0,2-11-11 0,-1 1 18 0,1-7-18 0,-1 0 19 15,-3-1-19-15,-8 27 9 0,0 0-9 0,9-31 9 16,-2-8-9-16,-7 39 15 0,0 0-15 0,7-40 16 16,-2-4-16-16,-5 44 15 15,0 0-15-15,5-40 15 0,1 3-15 0,-6 37 9 0,0 0-9 0,3-28 9 16,1 8-9-16,-4 20 9 0,0 0-9 0,3-16 10 16,1 4-10-16,-4 12 0 0,0 0 0 0,5 0 0 15,2 6 0-15,-7-6-5 0,0 0 5 0,14 18-5 16,3 10 5-16,-17-28-9 0,0 0 9 0,19 31-9 15,2 8 9-15,-21-39-17 0,0 0 17 0,21 36-16 0,2 7 16 16,-4-11-1-16,-3 3 1 0,-3-11-1 16,0-9 1-16,-13-15 1 0,0 0-1 0,12 15 2 0,2-1-2 0,-14-14 28 15,0 0-28-15,15 7 28 16,1-12-28-16,0 1 12 0,-2-8-12 0,-4 2 13 16,-3-4-13-16,2 4 19 0,1-5-19 0,-3-1 20 0,0-1-20 0,-3 2 33 15,-2-1-33-15,-1 4 34 0,-1-3-34 16,2 3 10-16,1 0-10 0,-1 0 11 0,2 0-11 15,-4 12 20-15,0 0-20 0,1-12 20 0,-1 3-20 0,0 9 8 16,0 0-8-16,0-6 9 0,0-1-9 0,0 7 9 16,0 0-9-16,0-4 10 0,0 3-10 0,0 1 1 0,2 8-1 15,-2-4 1-15,2 2-1 0,-2-6 0 16,0 0 0-16,3 24 1 0,1 14-1 0,-1-4-81 16,3 1 81-16,-1-6-81 0,2-4 81 0,-7-25-58 0,0 0 58 15,9 30-57-15,3 0 57 0,-12-30-37 0,0 0 37 16,12 21-37-16,4-6 37 0,-16-15-22 15,0 0 22-15,19 7-22 0,3-14 22 0,-22 7-40 16,0 0 40-16,23-12-40 0,3-12 40 0,-26 24-20 0,0 0 20 0,21-27-20 16,0-7 20-16,-21 34-30 0,0 0 30 0,16-33-30 15,-2-6 30-15,-4 6-3 0,-1 4 3 0,-4 9-2 16,-3-1 2-16,-2 21 1 16,0 0-1-16,1-15 2 0,1-4-2 0,-2 19 28 0,0 0-28 15,2-12 28-15,-2 3-28 0,0 9 2 0,0 0-2 0,0-3 3 16,0-2-3-16,0 5-9 0,0 0 9 0,0 0-9 15,0 0 9-15,0 5-40 0,-2-2 40 0,2 2-40 16,0 2 40-16,0 5-33 0,0 7 33 0,2 2-32 16,0 6 32-16,3 4-24 0,2 1 24 0,-2-9-23 0,0-6 23 15,-5-17-2-15,0 0 2 0,9 27-1 0,3 1 1 0,-12-28-1 16,0 0 1-16,12 24 0 0,4-2 0 16,-16-22 21-16,0 0-21 0,16 14 21 0,3-8-21 15,-3-6 26-15,-2-8-26 0,-2-4 26 0,0-4-26 0,0 1 33 16,0-4-33-16,-3-1 34 0,-2-4-34 15,0 5 37-15,-2-2-37 0,0 2 37 0,1-5-37 0,-6 24 38 16,0 0-38-16,1-30 39 0,-2-10-39 16,1 40 25-16,0 0-25 0,-2-44 26 0,-2-9-26 0,1 8 35 15,-2 2-35-15,1 4 35 0,1 3-35 0,-2 5 37 16,-1 7-37-16,3 3 37 0,1 8-37 0,-1 1 15 0,-1 3-15 16,2 4 15-16,1 2-15 0,-1-1 2 15,2 1-2-15,0 3 3 0,0 0-3 0,0 0 0 0,0 0 0 16,0 0 0-16,0 0 0 0,0 0-49 0,-2 7 49 0,0 1-49 15,2 4 49-15,0-12-46 0,0 0 46 0,2 40-45 16,0 21 45-16,0-4-37 16,1 4 37-16,1-9-36 0,1-8 36 0,-2 3-11 15,3-5 11-15,-3-12-10 0,1-8 10 0,1 2-13 0,0-2 13 0,-2-5-13 16,1-10 13-16,1 5-1 0,2-3 1 0,-3-3-1 16,-3 0 1-16,-1-6 1 0,0 0-1 0,6 6 2 15,1 0-2-15,-7-6 29 0,0 0-29 0,7 3 29 16,1-3-29-16,-8 0 19 0,0 0-19 0,7-3 20 15,0-4-20-15,-7 7 35 0,0 0-35 0,4-9 36 0,-1 1-36 16,-3 8 20-16,0 0-20 0,2-12 20 16,-2-4-20-16,0 16 29 0,0 0-29 0,-2-17 29 15,0-2-29-15,2 19 12 0,0 0-12 0,-1-12 13 0,-1 0-13 0,2 12 29 16,0 0-29-16,-2-7 29 0,0-1-29 16,2 8-1-16,0 0 1 0,-1-4 0 0,1-1 0 15,0 5-11-15,0 0 11 0,0 0-11 0,0 0 11 16,0 0-26-16,0 0 26 0,3 9-25 0,4 6 25 0,-7-15-8 15,0 0 8-15,16 21-7 0,8 6 7 0,-1-3-11 16,3-5 11-16,-3-2-10 0,-1-1 10 16,-22-16-9-16,0 0 9 0,26 8-8 0,4-4 8 0,-6-4-8 15,-1-6 8-15,-2 0-8 0,-4-6 8 0,3 0-15 16,0 0 15-16,0-4-15 0,-3-1 15 0,-17 17-1 0,0 0 1 16,21-19-1-16,0-5 1 0,-21 24 4 0,0 0-4 15,19-24 5-15,0-3-5 0,-19 27 15 16,0 0-15-16,14-26 16 0,-5 2-16 0,-9 24 17 15,0 0-17-15,5-17 17 0,-1-2-17 0,-4 19 15 0,0 0-15 0,1-12 16 16,-1 4-16-16,0 8 4 0,0 0-4 0,0-7 5 16,-1 2-5-16,1 5-2 0,0 0 2 15,0 0-1-15,-4-2 1 0,4 2-29 0,-3 2 29 16,-6 11-29-16,-3 10 29 0,-4 1-20 0,-5 6 20 16,11-14-20-16,4-8 20 0,-1 4-11 0,0 0 11 0,-5 16-11 15,-2 11 11-15,14-39-6 0,0 0 6 0,-12 28-5 16,2-1 5-16,10-27-1 0,0 0 1 0,-7 19 0 15,2-2 0-15,5-17-1 0,0 0 1 0,-6 15 0 0,3-8 0 16,3-7 7-16,0 0-7 0,0 9 7 16,2-6-7-16,-2-3 40 0,0 0-40 0,0 0 40 0,5-1-40 15,-5 1 30-15,0 0-30 0,5-6 30 16,4-2-30-16,-2-4 33 0,1 2-33 0,-2 1 34 0,-1 0-34 16,0 3 38-16,-1-3-38 0,-3-1 38 0,-1 1-38 0,0 1 8 15,2-1-8-15,0-1 8 0,0 1-8 0,-1-3 21 16,-1 4-21-16,0 1 21 0,2 0-21 15,-2 2 14-15,2 1-14 0,-2-1 15 16,1 5-15-16,-1 0 4 0,2-3-4 0,-2 3 4 0,0 0-4 0,0 0-2 16,0 0 2-16,0 0-1 0,0 0 1 0,0 0-36 15,5 3 36-15,1 6-36 0,1-1 36 0,-7-8-30 16,0 0 30-16,8 19-30 0,5 2 30 0,-13-21-24 16,0 0 24-16,12 22-23 0,2 2 23 0,-14-24-5 0,0 0 5 15,14 19-5-15,0-2 5 0,-14-17 0 0,0 0 0 0,19 9 0 16,2-9 0-16,1-2 0 0,1-5 0 15,-7 0 0-15,-4 2 0 0,0-4 28 16,0 3-28-16,-5-3 28 0,-2 2-28 0,1 2 20 0,1 2-20 0,-2-4 20 16,-2 2-20-16,1 1 18 0,-2-3-18 0,-2 7 19 15,3-1-19-15,-3 1 10 0,0 0-10 16,0 0 10-16,3-4-10 0,1 4 0 0,-1 0 0 0,1 0 0 16,1 0 0-16,2 4 1 0,0-1-1 0,2 2 1 15,3 2-1-15,2 2 8 0,2-3-8 0,3 3 8 16,2-6-8-16,-21-3 8 0,0 0-8 0,28 6 8 15,5-6-8-15,-33 0 0 0,0 0 0 0,26 0 0 16,-2-4 0-16,-24 4-107 0,0 0 107 0,51-2-1193 16,-102 4 1193-16</inkml:trace>
  <inkml:trace contextRef="#ctx0" brushRef="#br0" timeOffset="63447.776">10946 8403 449 0,'0'0'0'0,"0"0"0"0,0 0 0 0,0 0 25 15,0 0-25-15,0 0 26 0,0 0-26 0,0 0 22 16,0 0-22-16,0 0 23 0,0 0-23 0,0 0 3 16,-13-19-3-16,10 4 4 0,1-4-4 0,2 19 3 15,0 0-3-15,0-17 4 0,5-7-4 0,-5 24 18 16,0 0-18-16,6-16 18 0,1 1-18 0,-7 15 38 16,0 0-38-16,12-10 38 0,2 4-38 0,-14 6 42 0,0 0-42 15,16 6 43-15,3 7-43 0,-19-13 46 0,0 0-46 16,19 24 46-16,2 7-46 0,-21-31 36 0,0 0-36 0,17 45 37 15,-3 13-37-15,-14-58 34 16,0 0-34-16,12 67 35 0,0 8-35 0,-12-75 14 0,0 0-14 16,6 82 15-16,-1 13-15 15,2-25 20-15,-4-9-20 0,-3-30 20 0,0-24-20 0,0 2 33 16,-3-6-33-16,3 1 34 0,0 1-34 0,0 2 27 0,3-2-27 0,-3-2 27 16,0 1-27-16,6-4 1 0,-3-9-1 0,6-6 1 15,5-13-1-15,-14 28-12 0,0 0 12 0,17-43-12 16,4-8 12-16,-21 51-27 0,0 0 27 0,21-63-27 15,0-15 27-15,0 12-1 0,-4 2 1 0,-1 9-1 16,-2 7 1-16,-14 48 0 0,0 0 0 0,16-48 1 16,1 9-1-16,-17 39 8 0,0 0-8 0,14-36 9 15,2 7-9-15,-16 29 35 0,0 0-35 0,10-21 35 0,-1 6-35 16,-9 15 18-16,0 0-18 0,10-5 18 0,2 5-18 16,-12 0 18-16,0 0-18 0,18 15 19 0,3 14-19 15,-21-29 27-15,0 0-27 0,17 52 27 0,1 18-27 16,-18-70 30-16,0 0-30 0,13 94 30 0,0 16-30 15,-13-110 21-15,0 0-21 0,12 91 21 0,0-7-21 0,-12-84 28 16,0 0-28-16,5 58 28 0,-1-20-28 16,-4-38 32-16,0 0-32 0,1 24 32 0,1-16-32 15,-2-8 12-15,0 0-12 0,0 0 12 0,0-7-12 0,0 7 0 16,0 0 0-16,2-20 1 0,3-15-1 0,-5 35-2 16,0 0 2-16,7-44-2 0,-2-11 2 15,2 4-3-15,-1-1 3 0,-1 3-2 0,2 4 2 0,-7 45-1 16,0 0 1-16,9-39 0 0,3-1 0 0,-7 13 2 0,0 3-2 15,2 2 2-15,2 6-2 0,-2 2 13 0,-2 4-13 16,4 2 14-16,3 1-14 0,-3 2 26 0,-1-4-26 16,1 6 26-16,-4-1-26 0,4-1 2 0,1 2-2 15,-1-1 3-15,0 1-3 0,0 1 13 0,-1 0-13 0,-4 1 13 16,1 1-13-16,-5 0 4 0,0 0-4 0,7 1 4 16,2 6-4-16,-9-7 6 15,0 0-6-15,10 12 7 0,2 4-7 0,-12-16-46 16,0 0 46-16,13 39-46 0,-1 16 46 0,-12-55-67 0,0 0 67 0,8 60-67 15,1 10 67-15,-9-70-54 0,0 0 54 0,5 62-53 16,2-2 53-16,-7-60-42 0,0 0 42 0,14 46-41 16,7-5 41-16,-21-41-64 0,0 0 64 15,23 31-64-15,6-16 64 0,-29-15-89 0,0 0 89 16,30 9-89-16,3-16 89 0,-3-2-47 0,-6-4 47 0,-5 2-47 0,-3-1 47 16,-16 12 0-16,0 0 0 0,16-20 0 15,1-2 0-15,-17 22 60 0,0 0-60 0,11-24 61 0,1-9-61 0,-12 33 60 16,0 0-60-16,12-31 60 15,-5 0-60-15,0 2 48 0,-4 7-48 0,1 0 49 16,-2 5-49-16,-1 5 39 0,-1 0-39 0,2 1 40 0,2 6-40 0,-4-2 25 16,3 2-25-16,-3 2 26 0,0 3-26 0,0 0 16 15,0 0-16-15,0 0 17 0,0 0-17 0,0 0 1 16,0 0-1-16,0 0 2 0,0 0-2 0,0 0-1 16,-3 0 1-16,-1 3 0 0,1 4 0 0,3-7-25 15,0 0 25-15,-11 29-24 0,-5 17 24 0,3-3-23 0,-3 5 23 16,5-12-22-16,4-8 22 0,2 3-26 15,0-4 26-15,3 9-26 0,2 3 26 16,0-39-23-16,0 0 23 0,7 43-22 0,2-3 22 16,-9-40-35-16,0 0 35 0,12 36-34 0,6-9 34 0,-18-27-29 0,0 0 29 15,20 15-29-15,7-11 29 0,-3-8-33 0,2-8 33 0,-5 0-33 16,-2-3 33-16,-19 15-8 16,0 0 8-16,21-24-7 0,-2-3 7 15,-19 27 0-15,0 0 0 0,21-28 0 0,2 1 0 0,-23 27 19 0,0 0-19 0,21-31 20 16,-4-2-20-16,-17 33 57 0,0 0-57 0,18-30 58 15,-3-6-58-15,-15 36 42 0,0 0-42 0,18-31 43 16,-6 0-43-16,-12 31 31 0,0 0-31 0,12-24 31 16,-2 5-31-16,-10 19 24 0,0 0-24 0,9-14 25 15,-2 4-25-15,-7 10 4 0,0 0-4 16,9-5 4-16,-6 5-4 0,-3 0 1 0,0 0-1 0,6 0 1 16,-3 5-1-16,-3-5-2 0,0 0 2 0,5 21-1 0,-1 9 1 15,-4 1-12-15,1 5 12 0,-1-10-12 16,0-5 12-16,0 6-5 0,-1 2 5 0,1 9-4 15,-4 1 4-15,4-39-3 0,0 0 3 0,0 36-3 0,-3 0 3 0,3-36 0 16,0 0 0-16,-2 26 0 0,2-6 0 0,0-20-17 16,0 0 17-16,2 12-17 0,1-8 17 15,4-11-55-15,4-10 55 0,-3-6-55 0,3-4 55 16,-2-2-46-16,-1-2 46 0,1 0-46 0,-4 2 46 16,-5 29-1-16,0 0 1 0,4-34 0 0,-1-4 0 15,-3 38 0-15,0 0 0 0,5-39 0 0,-5-2 0 0,0 41 13 16,0 0-13-16,2-35 13 0,0 6-13 0,-2 29 35 0,0 0-35 15,2-22 36-15,-2 5-36 0,0 17 12 16,0 0-12-16,0-12 12 0,0 5-12 0,0 7 6 16,0 0-6-16,0-5 6 0,3 3-6 0,-3 2 1 0,0 0-1 0,0 0 1 15,4 0-1-15,-4 0 0 0,0 0 0 0,1 7 1 16,6 2-1-16,-7-9 0 0,0 0 0 0,9 22 1 16,0 10-1-16,-1-1 0 15,5 0 0-15,-10-7 0 0,2-3 0 0,-3 1 0 0,5-2 0 0,-3 8 0 16,1 1 0-16,0 0 2 0,2-1-2 0,-5-8 2 15,1-4-2-15,1-3-1 16,1-1 1-16,2-1 0 0,-2-8 0 0,-5-3-45 16,0 0 45-16,12 2-44 0,0-4 44 0,-12 2-32 0,0 0 32 0,18-12-32 15,3-7 32-15,-21 19-4 0,0 0 4 0,17-19-3 16,4-5 3-16,-21 24 0 0,0 0 0 0,14-20 1 16,2 1-1-16,-16 19 38 0,0 0-38 0,12-17 38 15,-3 1-38-15,-9 16 38 0,0 0-38 0,5-12 38 0,-2 4-38 16,-3 8 40-16,0 0-40 0,4-7 40 0,-2 3-40 15,-2 4 51-15,0 0-51 0,3-5 52 0,-3 2-52 0,0 3 30 16,0 0-30-16,0 0 30 0,-3-4-30 16,3 4 17-16,0 0-17 0,0 0 17 0,-2-3-17 15,2 3 12-15,0 0-12 0,0 0 12 0,0-5-12 0,0 5 0 16,0 0 0-16,0 0 0 0,0-3 0 0,0 3-9 16,0 0 9-16,0 0-9 0,0 0 9 0,0 0-52 15,0 0 52-15,0 0-52 0,0 0 52 0,0 0-45 16,0 0 45-16,0 6-45 0,2 5 45 0,-2-11-37 0,0 0 37 15,3 22-36-15,-1 10 36 0,-2-32-41 16,0 0 41-16,7 38-40 0,-4 10 40 0,-3-48-34 0,0 0 34 16,9 43-34-16,0 0 34 15,-9-43-23-15,0 0 23 0,8 36-22 0,1-7 22 0,-9-29-29 16,0 0 29-16,12 22-29 0,6-10 29 0,-18-12-31 0,0 0 31 16,17-3-31-16,8-13 31 0,-25 16 0 0,0 0 0 15,26-20 0-15,-2-15 0 0,-1 6 25 0,-6-5-25 16,1 5 26-16,-3 3-26 0,-15 26 37 15,0 0-37-15,14-25 37 0,2-1-37 0,-16 26 33 0,0 0-33 0,12-26 33 16,-1-1-33-16,-11 27 39 0,0 0-39 0,10-26 39 16,0 2-39-16,-10 24 15 0,0 0-15 0,9-20 16 15,0 1-16-15,-9 19 31 16,0 0-31-16,7-17 31 0,-2 5-31 0,-5 12 5 0,0 0-5 0,4-11 6 16,-1 4-6-16,-3 7 17 0,0 0-17 0,2-5 17 0,1 2-17 15,-3 3 3-15,0 0-3 0,0 0 4 16,0 0-4-16,0 0 0 0,0 0 0 0,0 3 1 0,0 4-1 15,0-7 0-15,0 0 0 0,0 22 0 0,0 11 0 0,0-33-3 16,0 0 3-16,0 38-3 0,-3 4 3 0,3-42-3 16,0 0 3-16,-2 40-3 0,2-1 3 15,0-39-2-15,0 0 2 0,2 35-2 0,1-10 2 16,-3-25-1-16,0 0 1 0,4 26-1 0,4-7 1 16,-8-19-1-16,0 0 1 0,14 12-1 0,4-7 1 0,-18-5-14 15,0 0 14-15,19-4-13 0,2-4 13 0,-4-4-1 16,1-7 1-16,-6 5-1 0,-3 1 1 0,-4-3 8 15,2 1-8-15,-2 1 9 0,-2 2-9 0,3-3 40 16,-3-1-40-16,2-4 41 0,2-3-41 0,-7 23 43 0,0 0-43 16,9-27 43-16,0-4-43 0,-9 31 28 0,0 0-28 15,9-29 28-15,1-3-28 0,-10 32 17 16,0 0-17-16,10-23 17 0,-1 1-17 0,-9 22 11 0,0 0-11 0,4-14 11 16,1 2-11-16,-5 12 17 0,0 0-17 0,5-3 17 15,-1-1-17-15,-4 4 14 16,0 0-14-16,3 7 15 0,2 9-15 0,-1 1 4 15,-4 2-4-15,2 0 4 0,1 1-4 0,0 4 7 0,-1 4-7 16,-2-1 8-16,0-3-8 0,0-24 7 0,0 0-7 0,-2 34 8 16,-1 11-8-16,3-45 3 0,0 0-3 0,0 32 3 15,0-3-3-15,0-29 12 0,0 0-12 0,3 21 12 16,6-9-12-16,0-12 0 0,7-15 0 0,1-1 0 16,0-1 0-16,-17 17-41 0,0 0 41 0,21-24-41 15,5-5 41-15,-26 29-31 0,0 0 31 0,21-29-31 0,0-7 31 16,-21 36-17-16,0 0 17 0,18-35-16 15,-4 1 16-15,-14 34-13 0,0 0 13 0,12-32-13 0,0-1 13 16,-12 33-4-16,0 0 4 0,5-27-4 0,-1 4 4 0,-4 23-7 16,0 0 7-16,3-17-7 0,-3 4 7 0,0 13-13 15,0 0 13-15,2-11-13 0,-2 4 13 0,0 7-24 16,0 0 24-16,2-8-23 0,-1 4 23 0,-1 4-14 16,0 0 14-16,0 0-13 15,4 0 13-15,-4 0-19 0,0 0 19 0,0 0-18 0,5 0 18 0,-5 0-34 16,0 0 34-16,7 12-33 0,5 6 33 0,2 4-35 15,0 5 35-15,2 1-35 0,1 1 35 16,-3 5-23-16,2 0 23 0,-4 2-22 0,0 0 22 16,-12-36-20-16,0 0 20 0,14 40-19 15,0 3 19-15,-14-43-17 0,0 0 17 0,16 39-17 0,5-3 17 0,-21-36-9 0,0 0 9 16,21 27-9-16,5-8 9 0,-26-19-40 16,0 0 40-16,33 4-39 0,5-11 39 0,-38 7-28 15,0 0 28-15,40-21-28 0,6-8 28 0,-8 0-25 16,-3-2 25-16,-6 7-24 0,-4 0 24 0,-4 0 0 0,0 5 0 0,-9 2 0 15,2 0 0-15,-6 0 19 0,-1-2-19 0,2 2 20 16,-2 2-20-16,-7 15 25 16,0 0-25-16,7-21 26 0,2 2-26 0,-9 19 25 0,0 0-25 0,8-15 26 15,1-4-26-15,-9 19 23 0,0 0-23 0,7-16 24 16,-2 1-24-16,-5 15 50 0,0 0-50 0,4-12 51 16,-1 2-51-16,-3 10 45 0,0 0-45 0,2-7 46 15,2 0-46-15,-4 7 20 0,0 0-20 0,0-3 20 16,-4 1-20-16,4 2 13 0,0 0-13 0,0 0 14 0,-5-4-14 15,5 4 0-15,0 0 0 0,-11 6 0 16,-3 4 0-16,14-10-8 0,0 0 8 0,-20 27-8 0,-7 9 8 16,27-36-18-16,0 0 18 0,-29 45-18 0,3 10 18 0,26-55-17 15,0 0 17-15,-26 61-16 0,5 6 16 0,21-67-9 16,0 0 9-16,-16 52-9 0,7-10 9 0,9-42-17 16,0 0 17-16,-8 36-16 0,4-13 16 15,4-23-39-15,0 0 39 0,7 5-38 0,7-21 38 16,-2-4-29-16,4-11 29 0,-2 4-29 0,0-1 29 0,-4 4 0 15,-1-3 0-15,0 4 0 0,-1 3 0 0,-3 1 36 16,1 2-36-16,1-4 37 0,-2 6-37 0,-5 15 42 16,0 0-42-16,3-19 42 0,1-1-42 0,-4 20 29 15,0 0-29-15,2-16 29 0,-1 4-29 0,-1 12 27 0,0 0-27 0,0-8 27 16,0 2-27-16,0 6 0 0,0 0 0 16,0 0 0-16,0 0 0 0,2 6-15 0,3 2 15 15,2 4-14-15,-1 4 14 16,2 1-17-16,4 5 17 0,1-5-17 0,-5 2 17 0,5 0-18 0,-3 1 18 0,2-4-18 15,4-4 18-15,-16-12-9 0,0 0 9 0,21 5-9 16,10-5 9-16,-31 0-17 0,0 0 17 0,42-12-16 16,12-9 16-1,-54 21-44-15,0 0 44 0,50-34-44 0,6-11 44 0,-56 45-21 16,0 0 21-16,59-66-21 0,6-18 21 0,-22 17 0 0,-6 5 0 0,-14 18 0 16,-13 16 0-16,-10 28 10 0,0 0-10 0,9-34 10 15,-7 0-10-15,-2 34 35 0,0 0-35 0,-2-40 36 16,-5-1-36-16,7 41 12 0,0 0-12 0,-11-43 12 15,-1-5-12-15,0 9 0 0,3 5 0 0,-3 10 1 0,3 8-1 16,1-1-6-16,-1 4 6 0,0 4-5 0,2 2 5 16,-1 2-5-16,-1-4 5 0,0 6-5 0,0 0 5 15,1 3-15-15,-1 0 15 0,2 0-14 0,4 0 14 16,-4 3-24-16,-2 0 24 0,2 6-23 0,-5-2 23 0,12-7-21 16,0 0 21-16,-14 36-21 0,-5 20 21 0,19-56-26 15,0 0 26-15,-11 74-25 0,2 13 25 0,6 18-15 16,6 17 15-16,-3-21-14 0,6-11 14 0,-1-13-36 15,2-13 36-15,2-14-35 0,-1-13 35 16,-8-37 2-16,0 0-2 0,9 35 3 0,5-8-3 0,-14-27 1 16,0 0-1-16,19 19 1 0,-1-7-1 0,-18-12 1 0,0 0-1 15,26-7 1-15,7-14-1 0,-33 21 1 0,0 0-1 16,38-34 2-16,9-12-2 0,-47 46 3 16,0 0-3-16,56-64 4 0,7-14-4 0,-16 7 41 0,-9-1-41 0,-12 12 42 15,-10 6-42-15,-4 11 47 0,-3 9-47 0,-4-4 48 16,-2 2-48-16,-3 36 36 0,0 0-36 15,0-50 36-15,0-13-36 0,0 11 27 0,-3-1-27 0,-1 9 27 16,-1 8-27-16,2 5 26 0,1 4-26 0,-1 9 26 16,-3 6-26-16,5 0 14 15,-1 2-14-15,2 3 15 0,-5 6-15 0,3-3 18 0,0-1-18 0,2 5 19 16,0-3-19-16,0 3 1 0,-5 0-1 0,5 0 1 16,-4-4-1-16,4 4-4 0,0 0 4 15,0 0-3-15,-3-3 3 0,3 3-34 16,0 0 34-16,-9 24-33 0,-6 19 33 0,15-43-36 0,0 0 36 0,-6 58-35 15,-1 21 35-15,7-79-33 0,0 0 33 0,-1 123-33 16,2 35 33-16,-1-158-15 0,0 0 15 0,4 135-14 0,3-5 14 16,1-27-13-16,3-24 13 0,-4-31-13 15,-4-29 13-15,6-6 0 16,2-8 0-16,-1 1 0 0,2-3 0 0,4-5-4 16,5-3 4-16,-6-3-3 0,1-8 3 0,0 1-2 15,3-6 2-15,-2 6-2 0,-1-6 2 0,2 2 13 0,-1-3-13 0,-7 5 13 0,1-4-13 0,-11 21 40 16,0 0-40-16,17-22 41 0,-1-5-41 15,-16 27 44-15,0 0-44 0,14-29 44 0,0-4-44 0,-14 33 52 16,0 0-52-16,9-29 52 0,-6-2-52 0,-3 31 43 0,0 0-43 16,3-24 44-16,-3 3-44 0,0 21 47 0,0 0-47 15,-3-18 48-15,1 6-48 0,2 12 36 0,0 0-36 16,-3-9 37-16,-1 6-37 0,4 3 15 0,0 0-15 16,0-5 16-16,-3 3-16 0,3 2 0 15,0 0 0-15,-5 10 1 0,-2 11-1 0,7-21-2 0,0 0 2 0,-6 30-1 16,3 10 1-16,3-40-2 0,0 0 2 0,3 39-2 15,6 6 2-15,-9-45-7 0,0 0 7 0,16 39-6 16,1-3 6 0,-17-36-3-16,0 0 3 0,21 29-3 0,0-5 3 0,-21-24 0 15,0 0 0-15,26 17 1 0,0-5-1 0,-1-5 8 0,-8-10-8 0,-1 6 8 16,-6-3-8-16,2 0 26 0,1 0-26 0,-3-7 26 16,6-1-26-16,-8-1 2 0,1-3-2 15,3 2 3-15,1 1-3 0,-5 1 7 0,4-4-7 0,-3 3 7 16,0 3-7-16,-9 6 8 0,0 0-8 0,14-16 8 15,7-1-8-15,-21 17 7 0,0 0-7 0,17-17 8 16,2 0-8-16,-19 17 15 0,0 0-15 0,18-19 15 0,-4 2-15 16,-14 17 8-16,0 0-8 0,12-12 8 15,-7 5-8-15,-5 7 0 0,0 0 0 0,7-9 0 0,-7 6 0 16,0 3-2-16,0 0 2 0,2-5-1 0,-2 1 1 0,0 4-2 16,0 0 2-16,-2-3-1 0,2-1 1 0,0 4-11 15,0 0 11-15,-5-5-10 0,1-2 10 0,4 7-4 16,0 0 4-16,-3-8-3 0,-4-1 3 0,7 9-13 15,0 0 13-15,-5-7-12 0,1-1 12 0,4 8-9 16,0 0 9-16,-2-4-8 0,-3-2 8 16,5 6-24-16,0 0 24 0,-3-4-23 0,3 2 23 0,0 2-37 15,0 0 37-15,0 0-37 0,-4 0 37 0,4 0-31 16,0 0 31-16,0 0-31 0,0 0 31 0,0 0-23 0,0 0 23 16,0 0-22-16,0 0 22 0,0 0-19 0,0 0 19 15,0 0-18-15,-5 2 18 0,5-2-10 16,0 0 10-16,0 0-10 0,0 0 10 0,0 0-17 0,0 0 17 0,-3 4-17 15,-1-1 17-15,4-3-15 0,0 0 15 0,-9 19-14 16,-5 13 14-16,2-1-16 0,0 2 16 0,3-2-15 16,2-4 15-16,6 1-17 15,-3-1 17-15,2 0-16 16,2-3 16-16,-1-3-9 0,1 1 9 0,-2-6-9 0,2-4 9 0,0-12-1 0,0 0 1 0,2 12-1 16,-1-4 1-16,1-1 1 0,2-4-1 0,-1-1 1 15,2-2-1-15,-1-3 35 0,-2-2-35 0,4-4 36 16,-2-1-36-16,1-2 47 0,4-5-47 0,-6 6 47 15,6 4-47-15,-7-1 41 0,1-1-41 0,1 2 42 16,-1 2-42-16,-1-2 52 0,-2 2-52 0,0-2 53 0,4 4-53 16,-4 1 49-16,0-5-49 0,0 4 49 0,0 0-49 15,0 1 54-15,0-2-54 0,0 4 54 16,0 0-54-16,0 0 14 0,0 0-14 0,0 0 15 0,0 0-15 0,0 0 3 16,0 0-3-16,0 0 4 0,3 4-4 0,-3-4 3 15,0 0-3-15,5 0 3 16,4 0-3-16,-9 0 0 0,0 0 0 0,16 3 0 15,5 2 0-15,-21-5 0 0,0 0 0 16,34 11 1-16,6 4-1 0,-3-3 0 0,1-2 0 0,-5 1 0 0,2 1 0 0,-2-5-11 16,2-2 11-16,0 0-10 0,3-3 10 0,-38-2 0 15,0 0 0-15,58-2 0 0,10-3 0 0,-11 0 0 16,1-2 0-16,-8-2 0 0,-3 2 0 16,-47 7 0-16,0 0 0 0,47-8 0 0,-1-1 0 0,-46 9-16 0,0 0 16 15,43-7-15-15,-4-3 15 0,-39 10-113 0,0 0 113 16,24-14-112-16,-10-6 112 0,-14 20-126 15,0 0 126-15,-14-23-126 0,-19-9 126 0,-18-23-896 16</inkml:trace>
  <inkml:trace contextRef="#ctx0" brushRef="#br0" timeOffset="64054.004">13254 8329 964 0,'0'0'0'0,"0"0"0"15,-3-8 0-15,3 8 33 0,0 0-33 0,3 0 34 0,9 0-34 16,-12 0-17-16,0 0 17 0,11 1-16 0,4 1 16 16,-15-2-223-16,0 0 223 0,9-3-223 15,-4-4 223-15,11-2-299 0</inkml:trace>
  <inkml:trace contextRef="#ctx0" brushRef="#br0" timeOffset="64378.442">12122 8108 1267 0,'0'0'0'0,"0"0"0"0,3-8 0 0,-3 8-52 0,0 0 52 0,2-4-52 16,-2 4 52-16,0 0-212 0,0 0 212 0,0 0-211 16,0 0 211-16,0 0-443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3-25T02:07:11.07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0A7BF29-414C-40D3-9046-21B9063BB784}" emma:medium="tactile" emma:mode="ink">
          <msink:context xmlns:msink="http://schemas.microsoft.com/ink/2010/main" type="writingRegion" rotatedBoundingBox="3201,7372 13110,6972 13493,16457 3584,16857"/>
        </emma:interpretation>
      </emma:emma>
    </inkml:annotationXML>
    <inkml:traceGroup>
      <inkml:annotationXML>
        <emma:emma xmlns:emma="http://www.w3.org/2003/04/emma" version="1.0">
          <emma:interpretation id="{C3F477F0-5A7D-479A-B05D-95959C9C44D5}" emma:medium="tactile" emma:mode="ink">
            <msink:context xmlns:msink="http://schemas.microsoft.com/ink/2010/main" type="paragraph" rotatedBoundingBox="3395,7334 13119,7010 13179,8806 3454,91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A3AC80E-0D97-49DF-946E-B8059ED53CCC}" emma:medium="tactile" emma:mode="ink">
              <msink:context xmlns:msink="http://schemas.microsoft.com/ink/2010/main" type="inkBullet" rotatedBoundingBox="3412,7865 4039,7844 4081,9109 3454,9129"/>
            </emma:interpretation>
          </emma:emma>
        </inkml:annotationXML>
        <inkml:trace contextRef="#ctx0" brushRef="#br0">-1838 746 1464 0,'0'0'1216'16,"0"0"-1104"-16,0 0 136 15,0 0-144-15,0 0-104 16,57-18 496-16,-47 14-488 15,-4-1 384-15,-1 1 176 16,-5 4-151-16,0 0 871 16,0-4-752-16,0-1 168 0,0 1 96 15,0-1-592-15,0 1 464 16,0 4-455 0,0-5-209-16,0 1 592 15,0 4-472-15,0 0 16 16,0 0 344-16,0-5-432 0,0 5 560 15,0 0-512-15,0 0-56 16,0 0 160-16,0 0-72 0,0 0-136 31,0 0 0-31,0 18 232 16,0 22-208-16,0 22 336 16,0 25-88-16,0 6 832 0,0 10-959 15,0-1 247-15,0-11-192 16,-5-15 0-16,5-22 256 0,0-14-456 15,0-18 0 1,0-3-112-16,0-14 264 16,0-1-304-16,11-4-136 15,34-4-1601-15,-11-24-671 0,5-3-7538 16</inkml:trace>
        <inkml:trace contextRef="#ctx0" brushRef="#br0" timeOffset="464.023">-1444 616 4656 0,'0'0'1073'32,"0"0"-625"-32,0 0-440 31,0 0 800-31,0 0-544 16,0 0 200-16,0 0 448 0,61-85-512 15,-61 76 833-15,0 9-321 16,6-5-912-16,-6 5 400 0,0 0-352 15,6 0-48-15,-1 0 0 0,1 0 328 16,10 5-328-16,2 9 112 16,4 12-96-16,1 10 992 0,-1 23-752 15,-5 17 601-15,-1 22 255 16,2 14-880-16,-12 14 800 16,0-5-632-16,-6-3-304 15,0-21 256 1,0-11-256-16,0-19-96 0,0-14 0 15,0-8-128-15,0 9-320 0,0-9-1984 16,-6-23-4090-16</inkml:trace>
      </inkml:traceGroup>
      <inkml:traceGroup>
        <inkml:annotationXML>
          <emma:emma xmlns:emma="http://www.w3.org/2003/04/emma" version="1.0">
            <emma:interpretation id="{38E29EBC-81D4-4CA5-8F46-964E5CA90C92}" emma:medium="tactile" emma:mode="ink">
              <msink:context xmlns:msink="http://schemas.microsoft.com/ink/2010/main" type="line" rotatedBoundingBox="5227,7273 13119,7010 13168,8487 5276,8749"/>
            </emma:interpretation>
          </emma:emma>
        </inkml:annotationXML>
        <inkml:traceGroup>
          <inkml:annotationXML>
            <emma:emma xmlns:emma="http://www.w3.org/2003/04/emma" version="1.0">
              <emma:interpretation id="{421A5BDC-C3BB-4FA5-874A-F6B4E1D0283F}" emma:medium="tactile" emma:mode="ink">
                <msink:context xmlns:msink="http://schemas.microsoft.com/ink/2010/main" type="inkWord" rotatedBoundingBox="5227,7273 10008,7114 10052,8430 5270,8589"/>
              </emma:interpretation>
            </emma:emma>
          </inkml:annotationXML>
          <inkml:trace contextRef="#ctx0" brushRef="#br0" timeOffset="-4785.188">906 231 4336 0,'0'0'1985'0,"0"0"-1097"16,0 0-112-16,0 0 520 31,0 0-647-31,0 0 543 0,0 0-520 16,-39-157-344-16,23 135 944 15,4 4-1120-15,6 4 489 0,-10 6-129 16,5 3-296-16,-7 0 64 0,-4 5-280 16,-6 0 0-1,-5 14 224 1,-12 17-224-16,-12 9 536 0,-5 19 144 16,-6 13-512-16,-5 4 368 15,0 8-536-15,0 7 136 0,6-2 416 0,4 1-456 16,19-5 80-16,5-5-128 31,16-7 377-31,11-12-433 16,12-7 8-16,0-9 0 0,17 1-161 15,17-6 298-15,5-9-137 16,13-4 0-16,-7-1 368 0,10-12-432 16,-10-5 64-16,-5-5 0 31,-1-4-144-31,-5 0 304 0,5-27-160 15,6-13 0-15,1-8 328 16,15-11-432-16,2 0 104 0,-2 1 0 16,0 5-264-16,8-1 352 15,-2 0-88-15,6 6 0 32,-6-2 272-32,12 1-440 0,-6-1 168 15,1 5 0-15,-7 5-288 16,6 5 328-16,-11 3-40 0,6 5 0 15,-12 8 224-15,6 5-376 0,-6 6 152 16,-5 3 0 0,-2 5-248-1,3 0 272-15,-7 0-24 0,0 0 0 16,0 13 224-16,-5 1-312 16,5 0 88-16,-6 9 0 0,1-1-208 15,-2 8 208-15,-3 2 0 16,4 13 0-1,-17-5 184-15,6 11-184 16,-5-2 0-16,-7-5 0 0,-10-8-160 16,0-5 384-16,0-4-224 15,-6-4 0-15,0-9 224 0,0 0 240 16,0-3-392-16,-18 4 8 31,-10 2 120-31,1 1 88 0,-3 0-288 16,3 0 0-16,-7-9 152 15,1 0-176-15,-1-9 24 0,-5 0 0 16,-1-9 32-16,-17-13 280 16,2-10-312-16,-14-9 0 31,2 2 136-31,-6-6-296 0,0 4 160 16,0 1 0-16,0 5-8 15,11-2 200-15,0 6-192 0,5 5 0 16,14-6 16-16,-3 9-216 15,7-3 200-15,0-1 0 16,9 5 0 0,-3-10 256-16,-1 1-256 0,7-2 0 15,-13-2 0-15,7 4-248 16,-7-5 256-16,1 4-8 0,-6 2 0 16,-7 7-216-16,3 5 16 15,-2 9 112 1,0 9-864-16,5 0 792 15,19 0-1513-15,27 9-415 0,0 0-897 16,27-9-3680-16</inkml:trace>
          <inkml:trace contextRef="#ctx0" brushRef="#br0" timeOffset="-6082.509">518 804 1456 0,'0'0'440'16,"0"0"-128"-16,0 0-312 16,0 0-96-16,130-5-8 0</inkml:trace>
          <inkml:trace contextRef="#ctx0" brushRef="#br0" timeOffset="141445.324">2421-141 10594 0,'0'198'136'16,"-16"52"-272"-16,-1-13 72 15,-17-38-4153-15</inkml:trace>
          <inkml:trace contextRef="#ctx0" brushRef="#br0" timeOffset="-3821.843">4275 845 3344 0,'0'0'2609'0,"0"0"-1313"0,0 0-1080 15,0 0 576-15,0 0-368 32,0 0 64-32,-106-14 185 0,106 5-537 15,-6 9-136-15,0-9 0 16,2 5 200-16,-8-1 168 16,-5 0-176-16,-5 5-184 0,-2 0 264 15,-3 0-48-15,-1 0-192 31,0 0 168-31,5 0-24 0,-5 0 216 0,6 0-392 16,-7 5 0-16,1 0-56 16,-5-5 240-16,5 0-184 15,-11 4 144-15,4-4 56 0,1 0 88 16,1 9-288 0,-7-9 0-16,7 9-152 15,5-9 456-15,5 5-304 16,7-5 560-16,10 4-424 0,0-4 617 15,6 0-753-15,0 0 0 16,0 0-120-16,0 0 160 0,12 0-40 31,4 0 0-31,1-4 136 0,5-5 40 16,1 4-176-16,5-4 0 16,0 5 232-16,17-1 96 15,6 0-328-15,10 5 0 0,18-4 192 16,0 4-216-16,11-4 24 31,11-1 0-31,1 1-72 0,-1-5 304 16,-5 0-232-16,-7 1 0 15,-16-2 8-15,-16 1-368 16,-12 5 360-16,-17 4-576 0,-10 0 288 16,-8 0-1049-16,-10 23 377 31,0 3-1360-31,0 1-889 0</inkml:trace>
        </inkml:traceGroup>
        <inkml:traceGroup>
          <inkml:annotationXML>
            <emma:emma xmlns:emma="http://www.w3.org/2003/04/emma" version="1.0">
              <emma:interpretation id="{9EAD863F-7871-4F97-93E8-15974C075A02}" emma:medium="tactile" emma:mode="ink">
                <msink:context xmlns:msink="http://schemas.microsoft.com/ink/2010/main" type="inkWord" rotatedBoundingBox="11141,7122 13121,7056 13168,8487 11189,8553"/>
              </emma:interpretation>
            </emma:emma>
          </inkml:annotationXML>
          <inkml:trace contextRef="#ctx0" brushRef="#br0" timeOffset="-2385.23">6261 47 5537 0,'0'0'2080'15,"0"0"-520"-15,0 0-735 16,0 0 855-16,0 0-528 0,0-72-248 0,0 63 401 16,0 0-977-1,0 6 400 1,0-3-480-16,0 2 64 0,0 4-224 16,0 0-88-16,0-5 0 15,0 5 112-15,0 0 152 0,0 0-64 16,0 0 304-16,0 0-432 0,-11 0 560 31,-11 0-632-31,-6 0 0 16,-11 23-112-16,-1 8 336 0,1 14-224 15,-6 9 24-15,11 13 249 16,0 5 47-16,5 4-320 16,13 9 0-16,5 1 248 0,11 7 120 31,0 6-368-31,5-5 0 15,23-4 248-15,12-5-128 0,-7-14-120 16,6-12 0-16,-3-14-136 16,-3-5 224-16,1-18-88 0,-7-8 0 15,13-14 152-15,-1 0-200 32,18-6 48-32,-7-24 0 15,18-14-152-15,-12-6-144 0,11-9 296 16,-10 5 0-16,-6-2-96 15,4 5-272-15,-10 2 368 0,1 14 0 0,5-6-216 16,-7 5-176 0,1 5 392-1,6-1-225-15,-6-4-239 16,11 9 232-16,-5-4 16 0,-6 9 216 16,0 7-200-16,-11-1 272 15,-1 7-72-15,-11 4 0 0,7-4 8 16,-7 0-168-1,6 9 160-15,1-4 0 16,-1-1-8-16,5 1 208 16,7 4-200-16,5 0 0 0,-11 0 0 15,5 0-192-15,-6 13 240 16,1 5-48-16,-11 5 0 0,5-1 392 31,-12 0-344-31,2 5 24 16,-1 4 32-16,-1 0 536 0,-4 6-632 15,0-1 297-15,-2 4-257 16,1 0 368-16,-11-5-360 0,0 2-56 31,0-5 16-31,0-1 400 16,0 0-304-16,-21 5 248 16,-14-5 296-16,-5 5-576 0,-4 0 640 15,-7-4-688-15,0-1 112 16,-4-9 24-16,-2-13 72 0,12-4-240 15,-5-5 224-15,-1-14 16 16,0-17 48 0,-5-14-288-16,5-8 0 15,0-6-120-15,6 1 264 0,6 4-144 16,11-1 0-16,6 7 265 16,-1-1-426-16,7 0 161 0,-2-6 0 15,2 6-272 1,-7 0 424-16,7-5-152 15,-13 0 0-15,-5 1 265 16,-5-1-434-16,5 4 169 0,-5 6 0 16,-1-1-272-16,7 9 424 15,-1-4-152-15,6 8 0 0,-1 1 241 32,7-1-418-32,0 1 177 15,-1 4 0-15,1-4-288 0,-1-1 376 16,-5 6-88-16,0-1 0 15,-1 9-328-15,-4 9 184 0,-1 9-680 16,-27 49-1040-16,10 14-2473 31,6-5-6786-31</inkml:trace>
        </inkml:traceGroup>
      </inkml:traceGroup>
    </inkml:traceGroup>
    <inkml:traceGroup>
      <inkml:annotationXML>
        <emma:emma xmlns:emma="http://www.w3.org/2003/04/emma" version="1.0">
          <emma:interpretation id="{86F11475-8ED3-43E2-8A17-18F31B6521DB}" emma:medium="tactile" emma:mode="ink">
            <msink:context xmlns:msink="http://schemas.microsoft.com/ink/2010/main" type="paragraph" rotatedBoundingBox="3311,10092 10281,9810 10339,11239 3368,115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53B6874-BD9C-497E-8A07-7C9267340C66}" emma:medium="tactile" emma:mode="ink">
              <msink:context xmlns:msink="http://schemas.microsoft.com/ink/2010/main" type="line" rotatedBoundingBox="3311,10092 10281,9810 10339,11239 3368,11521"/>
            </emma:interpretation>
          </emma:emma>
        </inkml:annotationXML>
        <inkml:traceGroup>
          <inkml:annotationXML>
            <emma:emma xmlns:emma="http://www.w3.org/2003/04/emma" version="1.0">
              <emma:interpretation id="{74D8F3F7-A1C2-45D4-9F4A-7A0A1A93D462}" emma:medium="tactile" emma:mode="ink">
                <msink:context xmlns:msink="http://schemas.microsoft.com/ink/2010/main" type="inkWord" rotatedBoundingBox="3311,10092 10281,9810 10339,11239 3368,11521"/>
              </emma:interpretation>
            </emma:emma>
          </inkml:annotationXML>
          <inkml:trace contextRef="#ctx0" brushRef="#br0" timeOffset="3334.183">1188 2965 3872 0,'0'0'2145'0,"0"0"-937"0,0 0-552 16,0 0 1185-16,0 0-1473 15,-40-54 248-15,29 49-160 0,-5-4-144 16,10 5 24-16,-6 0-32 31,6-1-296-31,-10 5 712 0,5 0-624 16,-5 0 184-16,-14 0-48 15,-3 0 176-15,-12 13-408 16,-11 14 0-16,-7 5 72 0,2 4 513 16,0 0-585-16,10-5 336 15,6 9 168 1,11-8-240-16,6 4 24 15,11 4-288-15,5 1 0 0,6 3-104 16,6 1 248 0,0 5-144-16,0-1 200 0,12 4 96 0,11-2 104 15,-1 2-400 1,0 1 88 0,7-10 336-16,5 1-248 0,-1-10-176 15,7 2 0-15,-1-15 376 16,12 1-104-16,5-5-272 15,17-5 0-15,0-13-192 0,5 0 336 0,7 0-144 32,-12 0 0-32,0-13 272 15,-10-5-288-15,-8 0 16 0,-10-5 0 16,-5 1-224-16,-7-1 368 16,1-8-144-16,-11 4 0 0,-1 0 296 15,-4 5-240-15,-2 0-56 31,-10-1 0-31,-1 1-72 0,-5-6 441 16,0-3-369-16,0-14 0 16,-11-4 360-16,-11-14-328 15,-6-8-32-15,-1-5 0 0,-11-1-200 16,7 1 352-16,-1 5-152 31,1 12 0-31,-1 14-456 0,-5 8 440 16,5 16-1097-16,1 18-519 15,4 3-24-15,-5 13-1225 0,12 17-1192 16,5-8-1616-16</inkml:trace>
          <inkml:trace contextRef="#ctx0" brushRef="#br0" timeOffset="4814.002">3607 2773 4520 0,'0'0'1257'0,"0"0"-393"16,0 0 96-16,0 0-504 15,0 0 736-15,0 0-455 16,0 0-681-16,-51-73 760 0,34 64-680 31,6 0 320-31,-12 5 112 16,7 0-464-16,-7-1 408 0,1 1-328 15,-2-1-176-15,2 5 936 16,1 0-944-16,-3 0 329 0,2 0-41 31,-1 0-16-31,-5 5 80 16,6 12-352-16,-7 7 48 16,1 2 568-16,-5 10-416 0,-1 5-24 15,1 4 272-15,4 7-224 16,7 12 352-16,10-2-232 0,-4 10-336 15,16 0 312-15,0-5 0 16,0-4-320 0,22-10 0-16,6-7 376 15,11-6-352-15,-4-13-24 0,9-1 0 16,-5-8-224-16,6-4 352 16,-5-4-128-16,5-7 0 15,-6-3 233-15,7 0-233 16,9-18 0-16,2-18 0 15,4 1-185-15,-4-10 33 16,5-5 152-16,-11 1 0 0,0 0 96 16,-6 4-288-16,-1 0 192 15,-5 5 0-15,-4-10-208 0,3 10 96 32,-3-1 104-32,9 2 0 15,-5 2-376-15,6 2 40 0,-5 8 328 16,5 9 16-16,-6 5-304 15,1 4 152-15,-7 9 152 0,-5 0 0 16,7 0 120-16,-7 4-368 31,0 14 248-31,5-5 0 16,-4 5-144-16,5 0 272 0,0 0-128 16,-1 4 0-16,12 1 128 15,-11 4-352-15,5 0 224 0,6 8 0 16,-11 1-56-1,5 6 208-15,-5 2-152 16,-6 5 0 0,-5 0 144-16,-1 5 176 0,-5-5-184 0,-6-3-136 15,0-2 448-15,-11-4-240 16,0-8 216-16,0-1-63 0,0-4-353 16,-11 0 792-1,-17-9-800-15,-6 0 376 16,1 0 16-1,-12-5-80-15,5-7 56 0,-5-6-368 0,-6 0 152 16,7 0-88-16,-7-6 8 16,0-7-72-1,1-9 0-15,-7-5 216 16,-10 0-288-16,-1-10 72 16,-5-7 0-16,0-14-208 0,0 0 208 15,6-15 0-15,4 2 0 16,8-1 136-16,15 0-208 0,-5 1 72 15,11 4 0-15,-11 3-264 32,12 2 272-32,-13 0-8 15,1 7 0-15,0 2-80 0,-5 7-192 16,5 11 272-16,0 8-336 16,5 19 64-16,7 8-312 0,5 0-64 15,-1 66-729-15,1 1-3120 16,17-8-2880-1</inkml:trace>
          <inkml:trace contextRef="#ctx0" brushRef="#br0" timeOffset="1295.968">-1884 2848 6617 0,'0'0'1792'0,"0"0"-63"16,0 0-881 0,0 0 80-16,0 0 152 15,0 0-976-15,0 0 576 16,0 0-632-16,-10 0-40 16,10 0 265-16,0 0-73 0,0 0-200 15,0-4 0-15,0 1 272 0,16-3 8 31,2-7-280-31,4 4 0 16,11 0-176-16,7 4 264 16,11 1-88-16,-6 4 0 0,16 0 176 15,-10 9-288-15,0 22 112 16,-7 9 0-16,-10 14-264 0,-11 17 448 31,-17 10-184-31,-6 14 696 16,-12 8-456-16,-21 0 744 15,-24 4-720-15,1-13-56 0,-11-8 256 16,-1-11-144-16,6-11-320 16,11-19 0-1,6-10 208-15,17-17-168 16,12-4-40-16,10-14 0 0,6 0-24 16,0 0 256-16,0 0-232 15,0 0 0-15,0 0 48 0,16-5-272 0,8-4 224 16,3-4 0-1,13 4-120 1,-1 0 304-16,12-4-184 16,-1 4 0-16,1 0 16 0,6 0-232 15,-13 4 216-15,1 1-584 16,-12 0-80-16,-3 4-1552 0,-3-14 559 16,-5 5-1631-16,-10-14-4346 15</inkml:trace>
          <inkml:trace contextRef="#ctx0" brushRef="#br0" timeOffset="1709.784">-1512 2831 6585 0,'0'0'1560'0,"0"0"113"0,0 0-745 16,0 0-520 0,0 0 432-1,0 0-776-15,11-68 24 0,6 64 248 16,11-5-104-16,-5 4 136 16,5 1-112-16,6-1-168 0,-1 5 280 15,-10 0-240-15,5 0-128 0,-6 0 129 31,1 19 95-31,11 17 200 16,-6 17 56-16,-1 23-128 0,3 19 960 16,-9 21-888-16,-3 9 200 15,-2 1 32-15,-10-5-544 0,-6-9 497 16,0-13-609-16,0-14 120 31,-12-9-112-31,-10-9 104 0,5-13-112 16,-11-4 0-16,16-10-809 15,-9-5-351-15,3-12-1472 0,2-6-1449 16,-2-17-1016-16</inkml:trace>
        </inkml:traceGroup>
      </inkml:traceGroup>
    </inkml:traceGroup>
    <inkml:traceGroup>
      <inkml:annotationXML>
        <emma:emma xmlns:emma="http://www.w3.org/2003/04/emma" version="1.0">
          <emma:interpretation id="{82A0757A-5C34-4C4B-AA14-4A6278A32C9D}" emma:medium="tactile" emma:mode="ink">
            <msink:context xmlns:msink="http://schemas.microsoft.com/ink/2010/main" type="paragraph" rotatedBoundingBox="3641,12901 9274,11805 9586,13406 3952,145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1A3A843-69A3-4D3D-B1D9-7E7A0E48B6DD}" emma:medium="tactile" emma:mode="ink">
              <msink:context xmlns:msink="http://schemas.microsoft.com/ink/2010/main" type="inkBullet" rotatedBoundingBox="3641,12901 4417,12750 4701,14213 3925,14364"/>
            </emma:interpretation>
          </emma:emma>
        </inkml:annotationXML>
        <inkml:trace contextRef="#ctx0" brushRef="#br0" timeOffset="7005.139">-1202 5488 6793 0,'0'0'2072'0,"0"0"-1736"15,0 0-127-15,0 0 135 16,0 0-72-16,49 10 488 0,-19 12 120 16,3 10-832-16,7 3 1176 15,15 19-408 1,2 18-407-16,4 12 935 16,-4 7-920-16,4 16 280 15,-21 0 96-15,-7 5-672 0,-15-4 456 16,-18 0-584-16,0-5 184 15,-28-9-48-15,-7-9-24 0,7-18-112 32,1-13 0-32,5-13-976 15,-2-6-320-15,13-12-1585 16,-11-14-3392-16</inkml:trace>
        <inkml:trace contextRef="#ctx0" brushRef="#br0" timeOffset="6588.856">-1478 5968 5153 0,'0'0'1296'0,"0"0"-1232"0,0 0 24 31,0 0 512-31,0 0-512 16,0 0 192-16,0 0 0 0,118-72-176 15,-84 64 736-15,11 3-320 16,0 5 1-16,-5 0 527 15,-7 0-960-15,-11 5 88 0,-10 21 288 16,-12 5-392 0,0 15 928-16,-40 3-544 15,1 4-192-15,-12-3 529 0,6 0-673 16,-1-16 232-16,13-6-296 16,11-6 296-16,10-13-328 15,12-4-24-15,0-1 0 16,0-4-232-16,24 0-328 15,15 0 408-15,11 0-17 16,1 0-319-16,0 0 256 0,-6 0 160 16,-6 0 72-16,-11 14-304 15,-6 4 256-15,-4 5 48 16,-13 3 304 0,-5 6-296-16,0-1 1209 15,-29 5-905-15,-15-1-96 0,-7 1 96 16,-6-8-8-16,12-3-304 15,1-6 0-15,-1-10-1248 16,16-9-145-16,7 0-3208 0</inkml:trace>
      </inkml:traceGroup>
      <inkml:traceGroup>
        <inkml:annotationXML>
          <emma:emma xmlns:emma="http://www.w3.org/2003/04/emma" version="1.0">
            <emma:interpretation id="{CC7BC110-F0A2-4928-BF1D-114D2DE7D993}" emma:medium="tactile" emma:mode="ink">
              <msink:context xmlns:msink="http://schemas.microsoft.com/ink/2010/main" type="line" rotatedBoundingBox="6229,12765 9343,12159 9586,13406 6472,14012"/>
            </emma:interpretation>
          </emma:emma>
        </inkml:annotationXML>
        <inkml:traceGroup>
          <inkml:annotationXML>
            <emma:emma xmlns:emma="http://www.w3.org/2003/04/emma" version="1.0">
              <emma:interpretation id="{051A6C73-D01B-4138-801A-BB8852B33733}" emma:medium="tactile" emma:mode="ink">
                <msink:context xmlns:msink="http://schemas.microsoft.com/ink/2010/main" type="inkWord" rotatedBoundingBox="6229,12765 9343,12159 9586,13406 6472,14012"/>
              </emma:interpretation>
            </emma:emma>
          </inkml:annotationXML>
          <inkml:trace contextRef="#ctx0" brushRef="#br0" timeOffset="10185.815">1564 5601 3880 0,'0'0'1009'0,"0"0"-481"16,0 0 568-16,0 0-560 15,0 0 688-15,-33-27-416 16,27 18-560-16,0 9 641 0,-4-5-809 15,10 1 528-15,-6 0 48 32,0 4-504-32,-5 0 352 0,0 0-504 15,-12 0 192-15,1 22 128 16,-11 10-232-16,-13 21 472 0,7 1 505 16,-6 13-1049-16,5 4 744 15,7-8-424-15,-1 0-160 16,11-4 608-1,13-6-616-15,10-3-16 16,0 4 16-16,4 4 112 0,25 4 224 16,5-3-504-16,17 3 8 0,-2-8-208 15,2-9 312-15,1-4-112 16,-7-19 0 0,-7-4 248-16,-9-18-264 15,4 0 16-15,1-5 0 16,-6-21-104-16,5-15 232 0,-4-5-128 15,-1-2 0-15,6 3 200 0,5-8-448 16,1 8 248-16,11-5-32 31,-2 5-280-31,8 6-120 0,4 2 424 16,2 1 0-16,-7 6-256 16,12-2-40-16,-7 0 304 15,7-4 0-15,-6 10-320 0,0-2 232 16,-5 2 88-16,-8 7 0 31,-9 6 224-31,-7 4-424 0,-4 4 200 16,-1 5 0-16,-6 0-200 15,1 0 280-15,5 0-80 16,-5 5 0-16,5 8 72 0,0 10-320 16,5-5 248-16,-5 5 0 31,11 4-80-31,-4 4 352 0,-1-4-272 15,0 8 0-15,-7 0 232 0,-3 2 40 16,-8-5-184 0,-5-1-88-16,-5 0 344 0,0-8-40 15,-6-5-56 1,0-5-136-16,0 0 16 16,-6-4 512-16,-17 5-568 0,-5-5 112 15,-5 0-111-15,-7 0 399 16,1-5-472-16,-1 1 0 0,-5-5 8 15,6 4-176-15,-6-4 264 0,-1 0-96 32,-3 0 0-32,-2 0 240 15,0 0-304-15,1 0 64 0,-1 0 0 16,0-13-160-16,-5-9 168 16,5-6-8-16,-6-7 0 0,2-1 256 15,-2-4-264-15,2-1 8 31,-2 5 0-31,11 5-248 0,-9-1 256 16,10 15-8-16,0-1 0 16,5 0 256-16,1 5-304 15,5-5 48-15,1 4 0 0,11 0-232 16,-7-4 312-16,7 0-80 31,4 0 0-31,2 0 248 0,4 5-256 16,1 0 8-16,5 4 0 31,2 4-264-15,-2 0 264-16,6 5 0 15,-6 0 0-15,6-4 264 0,0 4-632 16,0 0 344-16,0 0-913 16,-6 0 609-16,6 0-1008 0,0 0 48 15,-12 0 23-15,-15 17-1015 16,-1 7-689-16,-1-7-2656 0</inkml:trace>
          <inkml:trace contextRef="#ctx0" brushRef="#br0" timeOffset="11791.708">3972 4969 856 0,'0'0'3056'0,"0"0"-1775"0,0 0-745 15,0 0 712-15,0 0-704 16,0 0-104 0,0 0 328-16,0 0-664 0,-28-17 849 15,11 7-313-15,12 1-480 16,-12 4 664-16,5-3-824 16,2 3 184-16,-8 1 48 0,13 4 128 15,-11 0-352 1,-2 0-8-16,6 0 168 15,-4 0 216-15,-1 0-280 0,-5 0-16 16,-1 0 24-16,1 0 232 16,-6 0-344-16,-1 0 0 15,1 4 48-15,6 1 512 0,-1 3-544 32,7-3 201-32,-2-1-89 0,2 1 272 15,5 5-328-15,-7-2-72 16,8 5 8-16,-2-4-136 15,0 4 176-15,7-4-48 0,-6 5 80 16,0 4 280-16,5-5-288 31,0 5-72-31,-6-4 144 16,8 3 240-16,-2 6-240 0,0-1 40 31,0 1-48-31,1 0 264 16,5-1-280-16,-6 1-120 0,6-2 120 15,0 2-160-15,0 0 208 16,0 4-168-16,0-1 104 16,0 0 232-16,11 6-104 0,7 0-232 0,-2-1 8 15,-4-3-32-15,4-3 192 16,1-1-168-16,1 2 72 0,4-3 288 16,0-5-264-1,-5-1-96-15,5-2 0 16,1-7-152-16,-1 1 304 15,2-5-152-15,-3-4 0 16,-3 0 345-16,4 0-241 0,-5 0-104 16,-1 0 0-16,2 0 288 0,-8 0-56 31,2 0-232-31,5-4 0 16,-1-10 368-16,8 1-304 0,-2 4-64 15,5-9 0-15,-3 0-224 16,3 5 328-16,-3-5-104 0,-14 5 0 15,2 4 240-15,-1 0-216 32,-5 0-24-32,-2-5 0 15,8 6 8-15,-12-7 280 0,6 2-288 16,0-5 0-16,4 5 224 16,-4-6-224-16,6 6 0 0,-7 0 0 15,7-6-192-15,-8 11 208 16,2-5-16-1,0-5 0 1,0 5 232-16,0-5-264 0,0 4 32 16,-1-4 0-16,0 0-200 0,1 0 280 15,0 0-80-15,-1 5 0 0,-5-1 192 16,0 1-280 0,0-5 88-1,0 5 0-15,0-5-136 16,0 4 432-16,0-4-296 0,0-4 0 0,-5 8 120 15,-1-4-216-15,-5 5 96 16,6-5 0-16,-13 9-96 0,12 0 360 31,-16-5-264-31,5 6 0 16,-11-1 48-16,-17 9-504 16,0 0-376-16,-28 13-1113 0,17 9-1207 15,-1-4-6651-15</inkml:trace>
        </inkml:traceGroup>
      </inkml:traceGroup>
    </inkml:traceGroup>
    <inkml:traceGroup>
      <inkml:annotationXML>
        <emma:emma xmlns:emma="http://www.w3.org/2003/04/emma" version="1.0">
          <emma:interpretation id="{AF58A9D3-12F3-4AD3-ADFF-1AAAAC994523}" emma:medium="tactile" emma:mode="ink">
            <msink:context xmlns:msink="http://schemas.microsoft.com/ink/2010/main" type="paragraph" rotatedBoundingBox="3753,14772 10737,13221 11315,15826 4332,173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CCE59B3-C692-4658-96B0-DDE0E60FBE18}" emma:medium="tactile" emma:mode="ink">
              <msink:context xmlns:msink="http://schemas.microsoft.com/ink/2010/main" type="line" rotatedBoundingBox="3753,14772 10737,13221 11315,15826 4332,17377"/>
            </emma:interpretation>
          </emma:emma>
        </inkml:annotationXML>
        <inkml:traceGroup>
          <inkml:annotationXML>
            <emma:emma xmlns:emma="http://www.w3.org/2003/04/emma" version="1.0">
              <emma:interpretation id="{30A6CA81-1190-476B-9F03-C3EF30A051A5}" emma:medium="tactile" emma:mode="ink">
                <msink:context xmlns:msink="http://schemas.microsoft.com/ink/2010/main" type="inkWord" rotatedBoundingBox="6861,14081 10737,13220 11315,15826 7439,16687"/>
              </emma:interpretation>
            </emma:emma>
          </inkml:annotationXML>
          <inkml:trace contextRef="#ctx0" brushRef="#br0" timeOffset="23370.077">2398 8214 3872 0,'0'0'1929'0,"0"0"-569"0,0-18-488 0,0 13 657 16,0 1-905-16,0 4-240 16,0 0-128-16,0 0-144 15,0 0-112-15,0 0 0 0,0 0 152 32,0 0-48-32,0-5-56 0,0 5 168 15,0-5 592-15,0 5-640 16,0-4 624-16,0 4-32 15,-6 0-639-15,-6 0 335 0,2 0-456 16,-8 0 0-16,1 0 0 31,1 0 224-31,-2 0-224 0,8 0 0 16,-2 4 0-16,-5 6-208 16,7 3 208-16,-8 5 0 15,1 0 0-15,-5 10 168 0,0-2-176 16,4 1 8-16,2 4 0 15,-1 5-200 1,5-4 248-16,2-1-48 0,-2 1 0 16,0-1 256-16,7 0-272 15,-1 0 16-15,1-4 0 16,0-5 16-16,5 1 112 0,0-5-128 16,0 5 0-1,0-5 376-15,0-5-296 16,0 5-80-16,0-5 72 0,0 1-48 15,0-1 48-15,0-4-72 16,5 4 0-16,-5-8 200 16,5 4-288-16,1 4 88 0,-6-3 0 31,11-2-24-31,-5 5 168 16,0 1-144-16,4 4 440 15,-4 1-288-15,0-6 272 0,0 9-424 16,5-4 0-16,0-5 192 0,0 1 40 15,1-1-232-15,4-4 0 32,2 0 344-32,-2 4-440 15,1-8 96-15,1-1 0 0,3 5-176 16,-3-9 320-16,4 0-144 16,-5 0 0-16,5 0 272 0,-4 0-392 15,-2 0 120-15,1 0 0 16,-1 0-200-1,2-4 352 1,-6-5-152-16,4 4 0 0,-5-3 272 0,1-2-368 16,4 2 96-16,-4-1 0 15,4 0-176-15,1-5 344 0,-1 1-168 16,2 4 0 0,-7-9 224-1,6 5-392-15,-6-5 168 0,7-5 0 16,-8 5-160-16,7 0 336 15,-5-3-176-15,-8-3 0 0,2 2 224 16,0 0-304-16,-6 4 80 0,0-4 0 31,0 4-88-31,0 4 376 16,0-4-288-16,0 0 0 16,0 4 248-16,0-3-320 0,0-2 72 15,0 2 0-15,0-1-192 0,0 0 288 16,0 0-96-16,0 5 0 31,-6 0 152-31,0 4-128 16,-4-5-24-16,4 5 0 0,-5 0-96 15,5-5 160-15,-4 1-64 16,-2 0 0-16,0 0 120 0,7-6-136 16,-12 6 16-16,12-1 0 31,-13-4-144-31,12 4 216 15,-4-3-72-15,4 8 0 0,-5 0 72 0,5-1-120 16,1 3 48 0,-6-2 0-16,5-1-104 0,-12-3 64 0,8 4 40 15,-7-5 0 1,5 1 88 0,-4-1-216-16,-2-4 128 15,2 1 0-15,-7 3-168 0,1-4-80 0,5 5 248 16,-11-5-160-16,10 5-208 15,2 4 104-15,5 9-64 0,-1 0-760 32,2 22-649-32,4 19-2840 15,-6-6-3272-15</inkml:trace>
          <inkml:trace contextRef="#ctx0" brushRef="#br0" timeOffset="25381.149">3534 7353 1536 0,'0'0'1648'16,"0"0"-792"-16,0 0 313 16,0 0-353-16,0 0-592 0,-51-13 432 15,45 8-560-15,0 2-16 32,1-3 184-32,-1 6-152 15,1-4 192-15,-6-1-144 0,5 5-40 16,-6 0 408-16,-4 0-472 15,-1 0 240-15,5 0 361 0,-4 0-497 0,-2-4 680 16,8 4-368 0,-7-5-312-1,11 1 296-15,0 4-256 16,0 0-192-16,2-6 168 0,-8 6 104 16,6 0 24-16,0 0-304 15,-4 0 8-15,-1 0-80 16,-7 0 256-16,2 6-184 15,-7 7 224-15,1 5-48 16,-6-4 320-16,5 3-240 16,1 1-208-16,4 1 321 0,7-1-137 15,-5 4-232-15,10 0 0 16,-6 5 264-16,6 0-328 16,2 0 64-1,-2 0 0-15,0 4-152 16,0-3 384-16,6-2-232 0,0 6 8 15,0-1 320-15,0 4 0 16,0-3-328-16,0 4 0 16,12 0 72-16,4-5 232 0,2 5-304 31,9-9 0-31,1 0 328 16,1-5-304-16,-7-9-24 0,6 6 0 15,-11-6-184-15,1-4 280 16,-2 0-96-16,1-4 0 15,-1-5 192-15,-4 0-192 0,10 0 0 16,-4 0 0 0,3-14-8-16,-3-8 120 15,4-1-112-15,7-3 0 0,-7-6 96 16,0 1-280-16,1-1 184 16,-1-3 0-16,1 3-176 15,-1 0 232-15,6 0-56 16,1-3 0-16,-1 4-160 15,0 0-232-15,5-6 360 16,1 1 32-16,1 5-248 0,4-5 72 16,-17 10 176-16,12-1 0 15,-11 14 8-15,-7-1-232 16,7 1 224 0,-7 4 0-16,-4 4-8 15,4 1 160-15,2-5-160 0,-1 4 8 16,-1 1 0-16,6-1-264 15,1-4 264-15,-1 4 0 16,-4 1-16-16,4-1 160 0,-5 1-160 31,-5 4 16-31,-2 0 0 16,-4 0-336-16,0 0 336 0,0 0 0 16,-6 0-16-16,5 0 152 15,1 0-208-15,4 0 72 16,2 4 0-16,6 5-200 0,-8 5 272 15,7 0-72 1,-5-1 0 0,4 6 152-16,-4-2-160 0,-1 5 8 0,-6 1 0 15,6 3-128-15,-5 1 208 16,0 0-80-16,0 5 24 16,0-1 400-16,-2 1-424 15,-4 0 0-15,6-2 16 16,-6-4 104-1,6 2-56-15,-6-6-64 0,0-3 16 0,0-1 368 16,0 0-296-16,0-5-32 16,-16 4 24-16,-2 6 472 15,1-5-304 1,1 4-248-16,-2-8 0 16,2-5 376-16,5-1-440 15,-7-3 64-15,8 4 0 0,-8-5-112 16,-4 1 248-16,-1-1-136 15,1-4 0-15,-6 5 288 0,-7-5-80 32,2 4-208-32,-11-4 8 15,-1 0 168-15,-6 0 0 0,6 0-176 16,-1 0 0-16,7 0 336 16,5-9 64-16,7-4-400 15,3-1 8-15,8-3-56 0,-1 3 193 16,1-4-145-1,-2 1 0 1,2-6 264-16,-7 5-400 0,7 1 136 0,-13-6 0 16,1 0-176-16,6 5 376 15,-7-4-200-15,13 3 0 16,-8 2 312-16,14 4-192 16,-2 0-120-16,1 0 0 15,5 3-192 1,2 1 360-16,4 0-168 0,-6 0 0 15,0 0 200-15,6 0-272 16,-6-4 72-16,-6-1 0 0,2 1-200 16,-7-10 416-1,5 6-216-15,-4-2 0 16,-2 1 248-16,8 9 120 16,-1-4-368-16,5 9 0 0,0-1-120 15,0 1 200-15,0-1-80 16,6 1 0-16,-4-1 160 0,4 0-248 31,0 1 88-31,0 0 0 16,0 4-152-16,0 0-88 0,0 0 120 15,0 31-1089-15,0 14-3880 16,0-14-3753-16</inkml:trace>
          <inkml:trace contextRef="#ctx0" brushRef="#br0" timeOffset="28855.015">5479 5888 408 0,'0'0'264'0,"-39"183"-160"16,11-57-104-16,12 4 0 15,-7 0 528-15,7-9-320 0,-8-9 864 16,8 0-288-16,-13-9-136 15,-4 5 377-15,-19 3-1017 0,-60 69 152 16,11-32-160 0,1-14-4689-16</inkml:trace>
          <inkml:trace contextRef="#ctx0" brushRef="#br0" timeOffset="31717.576">2195 8031 4296 0,'0'0'1041'31,"0"0"143"-31,0 0-912 0,0 0 328 16,0 0 112-16,0 0-664 16,-56-73 656-16,45 55-552 15,-1 9-24-15,0 1 849 0,8-7-977 16,-8 12 352-16,6-2-144 15,0 5 112 1,6-5-48-16,0 5-272 0,0 0 56 16,0 0-176-16,0 0 192 15,0 0-72-15,0 0 0 16,0 0 288-16,0 0-344 0,24 0 56 16,15 23 0-1,17 8 800-15,22 6-608 16,29 8 680-16,11 13 145 15,12 4-857-15,16 9 776 0,-6 11-584 32,2-2-136-32,-8 1 152 15,-16-5-104-15,-10-10-264 0,-19-6 0 16,-16-15 232-16,-4-10-312 16,-20-12 80-1,-9-10 0-15,-7-8-200 16,-10-5-256-16,-11 0 128 15,-8 0-200-15,-4-18-1041 0,0-27 449 16,-10 5-1608-16,-13-6-497 0</inkml:trace>
          <inkml:trace contextRef="#ctx0" brushRef="#br0" timeOffset="32101.15">3657 7465 6513 0,'0'0'1992'0,"0"0"-1432"16,0 0-552 0,0 0-16-16,0 0 321 15,0 0-313-15,17 0 24 16,-11 0 232-16,0 0-96 0,-6 0-32 15,0 0 152-15,0 0 872 16,0 0-1144-16,-18 13 784 0,-15 24 64 31,-12 17-496-31,-22 44 1073 16,-18 45-785-16,-22 50 456 0,-5 26-72 16,4-3-912-16,13-28 520 15,32-44-640-15,20-41 128 0,19-27-248 16,14-22 120-16,4 4 0 31,6-4-424-31,22-14-2024 0,23-17-369 16,-5-23-6089-16</inkml:trace>
        </inkml:traceGroup>
        <inkml:traceGroup>
          <inkml:annotationXML>
            <emma:emma xmlns:emma="http://www.w3.org/2003/04/emma" version="1.0">
              <emma:interpretation id="{E1BC5E9A-0E04-47E2-AE84-8D309541A94C}" emma:medium="tactile" emma:mode="ink">
                <msink:context xmlns:msink="http://schemas.microsoft.com/ink/2010/main" type="inkWord" rotatedBoundingBox="3860,15255 5108,14978 5496,16725 4248,17002"/>
              </emma:interpretation>
            </emma:emma>
          </inkml:annotationXML>
          <inkml:trace contextRef="#ctx0" brushRef="#br0" timeOffset="14266.563">-426 7707 3488 0,'0'0'1048'0,"0"0"-423"0,0 0-337 16,0 0 784-16,0 0 168 0,0 0-640 16,16 0 721-16,-4 5-825 15,16 17 320-15,5 14 288 16,12 9-632-16,6 18 744 0,11 13-447 16,0 18-169-16,6 40 760 31,-13 37-1032-31,-16-5 488 0,-15-18-112 15,-24-19-512-15,0-29 209 16,-6 2-401-16,-16 11 88 0,-1-24-160 16,1-18 144-16,10-12-144 0,-10-1-289 15,11-13-2231 1,-7-18-1465 0</inkml:trace>
          <inkml:trace contextRef="#ctx0" brushRef="#br0" timeOffset="13807.845">-696 8299 5473 0,'0'0'1256'15,"0"0"-904"-15,0 0 440 16,0 0-208-16,0 0-352 16,0 0-144-16,-23-4 88 0,29 4-176 15,5 0 473-15,-5 22-273 0,4 9 1152 16,-10 9-664-16,0 19 280 15,0 4 232-15,0 13-863 32,0 0 367-32,0-4-504 0,0-5 8 15,0-9-112-15,0-12-96 16,6-11 0-16,0-4-64 0,6-13-96 16,-2 0-320-16,13-1-809 15,-11-3-1119 1,10-5-1521-16</inkml:trace>
          <inkml:trace contextRef="#ctx0" brushRef="#br0" timeOffset="13454.551">-1090 8084 3184 0,'0'0'1256'0,"0"0"-1080"15,0 0 529-15,0 0 423 16,0 0-456-16,0 14 648 0,0-1-359 16,0 10-473-16,0-1 544 15,0 4-776 1,-6 6 264-16,-5 8 248 15,-5 5-616-15,-8 0 688 0,2 4-496 16,5-4-296-16,-5-4 665 16,4-6-609-16,2-8 8 0,11-9-104 15,5-5 376-15,0-4-368 32,0 0-16-32,0 0 0 0,11-1-176 15,11 2 280-15,12-1-104 16,-1-5 0-16,7 1 280 0,5-5-280 15,0 0 0-15,6 0 0 16,5 0-104-16,-5-18 248 31,4 5-144-31,-4-5 0 0,0 4 240 16,-11 4-368-16,-7 3 128 16,-5 7-408-16,-16 0 400 0,-7 0-1048 15,6 0 519-15,-11 0 97 16,6 0-728-16,5 0-80 15,1 0-1617 1</inkml:trace>
        </inkml:traceGroup>
      </inkml:traceGroup>
    </inkml:traceGroup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3-25T02:07:48.20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1FB6BF5-89FB-477A-91CC-2C06897C3FDC}" emma:medium="tactile" emma:mode="ink">
          <msink:context xmlns:msink="http://schemas.microsoft.com/ink/2010/main" type="inkDrawing" rotatedBoundingBox="16064,7140 16849,17226 16432,17258 15647,7173" semanticType="verticalRange" shapeName="Other"/>
        </emma:interpretation>
      </emma:emma>
    </inkml:annotationXML>
    <inkml:trace contextRef="#ctx0" brushRef="#br0">-1 75 744 0,'0'0'1544'0,"0"0"-1040"0,0 0-16 31,0 0-120-31,0 0 416 16,0-22-159-16,0 13-545 16,0 9 408-16,0-5-480 0,0-4-8 15,0 9 320-15,0-4-64 16,0 0-200-16,0-1 208 0,0 1-168 15,0 4 496 1,0 0-504-16,0-5 224 16,0 5 256-16,0 0-520 15,0 0 504-15,0 0-32 0,0 0-31 16,0-4 647-16,0-1-848 16,0 5 200-16,0 0 256 15,0 0-648-15,0 0 600 16,0 0-648-16,0 0 136 15,0 0-200-15,0 0 32 16,0 0-16-16,0 0 0 0,0 0 152 16,5 0-232-16,-5 9 80 15,12 13 0 1,-8 10-152-16,8 8 304 16,0 4-152-16,-6 6 480 15,-1 8-391-15,0 5 463 0,-5 4-392 16,0 1-144-16,0 8 368 15,0 5-112-15,0 3-192 0,0 7 736 32,0 3-808-32,0-1 792 15,0 6-520-15,0 4-272 16,0-4 720-16,6 4-592 0,5-4 176 16,1 4-63-16,-2-5-1 31,8 4 0-31,-7-6-248 0,-5-2 0 15,-1-1-48-15,-5-2 232 16,0-3-184-16,0-1 0 0,0-7 272 16,0-4-264-16,5-4-8 0,1-5 0 15,0 0-104-15,0 1 328 16,-6 8-224-16,6 4 0 16,0 6 272-16,-2-2-48 15,-4 10-224 1,0 5 0-16,6-4-40 15,-6 3 240-15,0 1-200 0,0-5 0 0,0 0 176 16,0-4-104-16,0-1-72 16,0 6 0-1,0-2-104-15,0-2 280 16,0 1-176-16,6-1 0 16,5 8 200-16,-5-10-56 15,4 6-144-15,2-2 0 0,-6 2-80 16,0-1 136-16,0 5-56 0,4 3 0 31,-4 7 192-31,0-2 0 16,-1 1-192-16,1 3 0 15,0-4-48-15,0 1 288 0,-6-9-240 16,4 0 0-16,-4-9 128 16,0-1-176-16,0 0 48 0,0 6 0 15,0 3-72 1,6-3 360-1,0 7-288-15,-6 2 0 16,6-6 96-16,0 6-64 0,4-2-24 0,1-7-8 16,1 3 0-16,0-8 368 15,-2 4-320-15,8 0-48 16,-7 0 120 0,5 5-32-16,2 9 8 15,-2-1-96-15,-5 1 0 16,1-1 304-16,-6-8-304 0,10-1 0 0,-4-3 8 15,4-6-32-15,7 1 80 16,-1-4-56 0,7 2 0-16,-1-2 241 15,0 3-313-15,-1 2 72 16,3-11 0-16,-9 5-129 16,-3 0 202-16,-8-9-73 0,8-4 0 15,-7-5 192-15,-6-4-280 31,6-5 88-31,-11-5 0 0,6-2-177 16,0-7 274-16,-6-13-97 16,0 1 0-16,0-10 176 0,0 6-248 15,0-2 72-15,0 6 0 16,6-6-24-16,-6-4 144 31,0-3-120-31,6-6 0 0,-6-4 184 16,0-4-352-1,0-5 168 1,4 0-256-16,2 0 87 0,-6 0-343 16,12-10 0-16,-1-12-144 0,11-5-1168 15,6-22 167-15,1 9-1415 16,-7-5-2818-16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3-25T02:07:57.83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8BE5D32-4528-42E8-AAFC-67B4EF5019C7}" emma:medium="tactile" emma:mode="ink">
          <msink:context xmlns:msink="http://schemas.microsoft.com/ink/2010/main" type="writingRegion" rotatedBoundingBox="19662,6339 29737,6413 29718,8975 19643,8900"/>
        </emma:interpretation>
      </emma:emma>
    </inkml:annotationXML>
    <inkml:traceGroup>
      <inkml:annotationXML>
        <emma:emma xmlns:emma="http://www.w3.org/2003/04/emma" version="1.0">
          <emma:interpretation id="{EBEA4E61-91DC-48ED-9BF4-F817B47AB4BB}" emma:medium="tactile" emma:mode="ink">
            <msink:context xmlns:msink="http://schemas.microsoft.com/ink/2010/main" type="paragraph" rotatedBoundingBox="19662,6339 29737,6413 29718,8975 19643,89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4BDBF14-51C2-4351-BB33-779279E57263}" emma:medium="tactile" emma:mode="ink">
              <msink:context xmlns:msink="http://schemas.microsoft.com/ink/2010/main" type="line" rotatedBoundingBox="19662,6339 29737,6413 29718,8975 19643,8900"/>
            </emma:interpretation>
          </emma:emma>
        </inkml:annotationXML>
        <inkml:traceGroup>
          <inkml:annotationXML>
            <emma:emma xmlns:emma="http://www.w3.org/2003/04/emma" version="1.0">
              <emma:interpretation id="{A55732C0-0171-4BDD-898D-484587FC427A}" emma:medium="tactile" emma:mode="ink">
                <msink:context xmlns:msink="http://schemas.microsoft.com/ink/2010/main" type="inkWord" rotatedBoundingBox="19662,6339 23794,6369 23775,8931 19643,8900"/>
              </emma:interpretation>
            </emma:emma>
          </inkml:annotationXML>
          <inkml:trace contextRef="#ctx0" brushRef="#br0">-9547-4938 4384 0,'0'0'1273'16,"0"0"-393"-16,0 0-776 0,0 0 968 31,0 0-512-31,0 0-344 16,0 0 801-16,0 0-1017 0,0 0 600 15,0 0 48-15,0 0-496 16,0 0 312-16,0 0-464 0,0 0 0 16,0 0-256-16,0 0 488 31,0 0-232-31,0 0 0 0,0 0 256 15,0 0-240-15,0 0-16 16,0 0 0-16,0 0 152 0,0 0 184 16,0 0-336-16,0 0 0 15,0 0 256-15,0 0-400 32,0 0 144-32,0 10 0 0,16 8-208 15,1 4 328-15,5 10-120 16,0 12 0-16,7 14 208 15,5 28 736-15,5 30-248 0,7 50 297 16,3 45 671 0,2 17-1568-16,-5-35 848 15,-7-54-456-15,-11-54-416 0,-1-36 673 16,8 1-569-16,-7-5-176 16,6-9 0-16,-12-18 584 15,-5-18-584-15,5 0 392 0,1-23-344 16,5-31 568-1,0-22-608-15,-5-22-8 16,-7-15 0-16,-10-12 104 0,-6-1-464 16,0-4 288-16,0 10-208 15,6-2-184-15,0 2-16 16,5 3 176-16,5-27 104 0,-4 10-617 31,0-5 649-31,-2 0 168 0,7 26 0 16,0 7-488-16,0 21 496 15,1 26-8-15,-2 27 0 16,-11 15 128-16,1 17-256 0,0 9 128 16,-6 27-576-16,0 17 568 31,0 60-2681-31,-6-20 241 0,0-3-2321 0</inkml:trace>
          <inkml:trace contextRef="#ctx0" brushRef="#br0" timeOffset="805.072">-8339-4077 4640 0,'0'0'1305'0,"0"0"-1041"15,0 0 992 1,0 0-736-16,0 0 144 0,0 0 745 16,0 0-1217-16,-33-80 584 15,27 62-224-15,0 0-432 16,1 5 760-16,5-5-496 0,-5-1-312 16,5 2 520-1,0-1-264-15,0-1-312 16,0 2 8-16,0-1 393 0,0 4-89 15,0 1-328-15,-6-5 0 16,6 4 736-16,0 6-496 16,0-6 136-16,0 4-216 0,0 3 240 31,0 3-176-31,0-1-224 0,0 5 0 16,0 0-192-16,0 0 360 15,0 0-168-15,22 0 0 16,7 0 144-16,15 26-408 0,7 10 264 15,6 18 0-15,4 14-72 32,6 16 616-32,-4 10-504 0,4 9-40 15,-6 5 312-15,-10-9-192 16,0-10-120-16,-17-21 0 16,-12-19-104-16,-5-18 200 0,-5-17-368 15,-12-5-144-15,0-9-2200 16,0 0 23-1,-18 0-3712-15</inkml:trace>
          <inkml:trace contextRef="#ctx0" brushRef="#br0" timeOffset="1188.716">-7669-4547 5473 0,'0'0'672'0,"0"0"80"0,0 0-608 16,0 0-24-16,0 0 696 31,0 0-800-31,0 0 1256 16,-209 54-183-16,154-14-449 0,-8 9 1000 15,-14 14-1304-15,-2 0 424 16,4 13-351-16,2-5 111 0,12-3-504 16,16-1-16-16,11-9 0 31,17-3-488-31,13-11-561 15,4 1-583-15,16-14-537 0,11-13-4408 0</inkml:trace>
          <inkml:trace contextRef="#ctx0" brushRef="#br0" timeOffset="1661.233">-7439-3942 5817 0,'0'0'1328'0,"0"0"880"16,0 0-1375-16,0 0 375 15,0 0-48-15,0-80-888 0,0 66 1001 16,0 5-937-16,0 0-216 31,0 5 520-31,6-1-320 16,6 0-296-16,4-4-24 0,13 9 360 15,5 0-640-15,9 0 280 16,9 0 0-16,10 0-328 0,0 0 448 16,11 0-120-16,-6 9 0 15,-5-9-984 1,-12 5 936-16,-15-5-841 16,-13 0-127-16,-22 0 888 0,0 0-808 15,-39 0 152-15,-13 9-1337 16,3-4-1888-16</inkml:trace>
          <inkml:trace contextRef="#ctx0" brushRef="#br0" timeOffset="2031.457">-7264-4247 5129 0,'0'0'1288'32,"0"0"856"-32,0 0-1440 15,0 0 505-15,0 0-401 0,0 0-800 16,0 0 896-16,0 0-904 15,-29-85 0-15,29 85 80 0,0 0 104 16,0 4-184-16,6 27 0 16,0 19 128-1,-6 26 840-15,0 9-151 16,-6 19-1-16,-16 3 16 0,-1-4-408 16,7-5-424-16,10-16 0 15,12-6-480-15,22-23-728 0,11-31-4202 16</inkml:trace>
          <inkml:trace contextRef="#ctx0" brushRef="#br0" timeOffset="2550.332">-6471-4601 3608 0,'0'0'1209'15,"0"0"351"-15,0 0-280 16,0 0-336 0,0 0 801-16,175-89-1457 15,-147 84 216-15,-1 0-248 0,1 5 232 16,-5 0-528-16,11 0 40 16,-6 27 0-16,11 9 80 0,0 4 168 15,-5 14-248 1,-5 14 712-16,-7 8-584 15,-16 9 1105-15,-6 5-601 16,0 8-288-16,-6 6 1440 16,-16 3-1480-16,-11-4 488 0,-2-5-248 15,1-7-175-15,6-16-225 0,6-17-144 32,-1-17 0-32,11-14-296 15,8-4-289-15,-8-1-911 0,1-9-664 16,-1 1-2817-16,2-10-1577 15</inkml:trace>
          <inkml:trace contextRef="#ctx0" brushRef="#br0" timeOffset="2806.332">-6595-3848 8001 0,'0'0'2641'0,"0"0"-2433"15,0 0 1496-15,0 0-672 16,0 0-543-16,203 0-81 16,-130 0-136-16,0 0-272 15,-5 0 0-15,15 0-568 16,-14 0-873-1,-20-4-4016-15</inkml:trace>
          <inkml:trace contextRef="#ctx0" brushRef="#br0" timeOffset="4101.927">-8782-5421 3016 0,'0'0'1616'0,"0"0"-1535"16,0 0 855-16,0 0 1128 15,0 0-976-15,0 0 545 16,0 0-993-16,0 0-632 0,5 0 520 16,0 0-424-16,1 0-104 15,-6 0 0-15,5 0 256 16,-5 0-360-1,0 0 104-15,0 0 0 16,0 0 640-16,0 0-584 0,6 0 608 16,-6 0 72-16,0 0-503 15,6 0 415-15,0 0-648 16,0 0 0-16,10-5-24 0,7 1 344 31,-7-5-320-31,2 4 424 16,4-4-112-16,-5 5 328 0,-7 0-640 15,2-1 0-15,5 1 8 16,0 4 240-16,12-5-248 0,4 5 0 16,13-4 368-16,-3 4-616 15,14 0 248 1,4 0 0-16,12 0-368 16,6 0 608-16,0 0-240 0,6 4 0 15,-1 10 328-15,1-6-568 16,5 1 240-16,-1-4 0 15,2 4-328-15,-1 0 552 16,-6 4-224-16,-12 0 0 16,-3 5 296-16,-8-4-520 15,-4 8 224-15,-7-3 0 16,7-1-280-16,-12-5 480 0,10-3-200 31,2-2 0-31,5-5 224 0,-5-3-360 16,-2 0 136-16,-10 0 0 15,-5 0-264-15,-17 0 240 16,-13 0-72-16,-10 0-120 0,0 0-1392 16,-39 10 351-16,-1 14-999 15,-3-8-1873-15</inkml:trace>
          <inkml:trace contextRef="#ctx0" brushRef="#br0" timeOffset="18672.459">-9255-5861 4152 0,'0'0'472'0,"0"0"625"15,0 0-489-15,0 0-168 16,0 0 672-16,0 0-1112 16,0 0 664-1,-34-35-88-15,34 35-560 0,0 0 977 16,0 0-921-16,0 0 88 16,0 0 480-16,0 0-376 0,0 0-88 15,-6 0-176 1,-5 0 288-16,0 0-264 15,-6 0-24-15,-5 0 0 16,-1 0-112-16,-5 0 272 0,5 4-160 16,1 5 0-16,-12 5 152 15,1-1-208-15,-1 5 56 0,-5 4 0 16,-1-4-120-16,1 4 256 47,0-3-136-47,5-1 0 0,5 9 96 15,7-5-224-15,-6 5 128 16,-1 4 0-16,7 0-104 0,-11 6 224 16,9-6-120-16,2-5 0 15,0 2 80-15,-1-6-176 16,7-4 96-16,-2-5 0 0,7-3-80 16,1-2 192-16,4 1-112 15,0 0 0-15,0-5 64 0,6 5-208 16,-6 0 144-16,6 5 0 15,0-5-64-15,0 5 224 16,-6-5-160 0,6 0 0-16,0 4 8 15,0-4-136-15,0-5 192 0,0 5-64 16,0-1 0-16,0 2 320 16,0 8-320-16,0-1 0 0,0 11 48 15,0-6 24 1,0 5 64-16,0 0-136 15,0 0 0-15,0-4 472 0,6 3-456 16,-6-3-16-16,0 8 64 16,0 0 240-16,0 5 16 15,6 9-320-15,-6 4 433 0,6 14-65 32,0-5 88-32,-6 14-456 0,0 0 8 15,0 4 480-15,0-4-240 16,0-1-168-16,0 1-40 15,0-4 504-15,0-10-440 0,0-5-104 16,0-3 0-16,0-5 272 31,0-10 40-31,0-3-288 0,0-6-24 16,0 1 384-16,0-4-568 16,0-5 184-16,0-5 0 15,0 1-224-15,0-5 448 0,0-9-224 16,0 9 0-16,0-9 256 15,0 0-480 1,0 0 224-16,0 0 0 0,0 4-224 16,0 1 448-16,0 4-224 15,6-5 0-15,-2 10 280 16,2-1-528-16,0-3 248 0,5 1 0 16,-5 4-280-1,10 2 528 1,-4-3-248-16,10-1 0 0,-5 6 272 0,11-1-472 15,-10 0 200-15,9 0 0 16,-5 0-264-16,1-5 552 16,-6-4-288-16,6-5 0 0,-7 5 248 31,1-4-488-31,1-1 240 16,-2 1 0-16,2-5-200 0,3 0 448 15,-3 0-248-15,4 0 0 16,-5 0-1832-16,-1 0-729 0</inkml:trace>
        </inkml:traceGroup>
        <inkml:traceGroup>
          <inkml:annotationXML>
            <emma:emma xmlns:emma="http://www.w3.org/2003/04/emma" version="1.0">
              <emma:interpretation id="{A54F75B1-D634-4535-9672-F0490950CC36}" emma:medium="tactile" emma:mode="ink">
                <msink:context xmlns:msink="http://schemas.microsoft.com/ink/2010/main" type="inkWord" rotatedBoundingBox="25587,7915 26605,7923 26604,8073 25586,8065"/>
              </emma:interpretation>
            </emma:emma>
          </inkml:annotationXML>
          <inkml:trace contextRef="#ctx0" brushRef="#br0" timeOffset="5678.177">-4091-4175 2480 0,'0'0'1384'15,"0"0"-576"-15,0 0-7 0,0 0 423 16,0 0-856-1,0-5 664 1,0 5-128-16,0 0-904 0,0 0 673 16,-6-4-673-16,6 4 0 0,0 0 224 15,0 0 200-15,0 0-408 16,0 0-16 0,0 0 256-1,0 0 312-15,0 0-504 0,0 0 80 16,-6-5 136-16,6 1 160 0,-12 0-408 15,8-1-32-15,-8 1 232 0,6-1 424 16,1 1-600-16,5-5 24 31,0 4 408-31,-6 1-192 16,0-1 241-16,6-4-289 0,0 5-160 16,0-5 792-16,0 5-736 0,0-1-144 15,0-4 0-15,12 4 408 16,15-4-512-16,19 1 104 31,16-2 0-31,17 6-280 0,10-1 288 16,7 5-8-16,5 0 0 15,-5 0 248-15,-1 0-376 0,-16 0 128 16,-12 0 0-16,-10 9-296 16,-18-5 296-16,-11 5-56 31,-4 5-264-31,-14 14-1729 0,-4-6 337 15,-1-4-3265-15</inkml:trace>
        </inkml:traceGroup>
        <inkml:traceGroup>
          <inkml:annotationXML>
            <emma:emma xmlns:emma="http://www.w3.org/2003/04/emma" version="1.0">
              <emma:interpretation id="{4FB9703C-DEFD-4CF1-A112-C27CF06B2233}" emma:medium="tactile" emma:mode="ink">
                <msink:context xmlns:msink="http://schemas.microsoft.com/ink/2010/main" type="inkWord" rotatedBoundingBox="27309,6505 29736,6523 29721,8643 27293,8625"/>
              </emma:interpretation>
            </emma:emma>
          </inkml:annotationXML>
          <inkml:trace contextRef="#ctx0" brushRef="#br0" timeOffset="9596.281">-2399-4686 336 0,'0'0'464'0,"0"0"272"0,0 0 120 16,0 0-232-1,0 0 528-15,0 0-1024 16,0 0 577-16,0 0-177 16,0 0-480-16,-6 0 688 15,6 0-592-15,0 0-8 0,0 0 248 16,0 0-64-16,0 0-248 16,0 0 136-1,0 0-56-15,0 0 584 16,0 0-664-16,0-4 184 15,0 4 313-15,0 0-257 0,0 0-16 16,0 0-248-16,0 0 240 16,0-5 248-16,-5 0-408 0,5 5-72 31,-5-5 88-31,-1 1 352 16,6 0-496-16,-11 0 0 15,11-1 128-15,0 0 176 0,-6 1-96 16,6-5-208-16,0 4 136 15,0 1 400-15,0-5-520 0,0 5-16 16,0-1 8 0,0-4-200-16,17 0 192 15,-1 0 0-15,18 5 0 16,5-1 176-16,1 0-264 0,-1 5 88 16,1 0 0-16,-7 0-320 15,2 0 336-15,-7 14-16 16,0 4 0-16,5 9 184 15,1 0-256-15,1 5 72 16,-8-2 0-16,1 7-288 16,-10 4 344-16,-12-2-56 0,-6 11 0 15,-6-1 200-15,-40 4-224 16,-10 6 24 0,-17-5 0-16,0 0 632 15,-6-10-440-15,18-3 232 16,10-15-199-16,11-8 207 0,18 0-304 15,5-9-128-15,11-4 0 16,0 0-224-16,6-1 376 0,0-4-152 31,0 0 0-31,0 0 280 16,0 0-464-16,0 0 184 16,0 0 0-16,0 0-200 0,0 0 408 15,0 0-208-15,0 0 0 16,0 0 344-16,0 0-536 0,0 0 192 15,0 0 0 1,0 0-304-16,0 0 368 16,6 0-64-16,11 0 0 15,5 0 232-15,2 0-456 0,9 0 224 16,7 0 0-16,-1 9-304 16,0 0 480-16,5-4-176 15,1-1 0-15,1 6-32 16,-7-7-272-1,0 2-25-15,-15 4-375 0,-2-5 696 16,-11 1-1248-16,5 4 464 0,2-5-296 16,-6 0-1401-16,4-4-1888 15</inkml:trace>
          <inkml:trace contextRef="#ctx0" brushRef="#br0" timeOffset="10874.109">-716-4946 1736 0,'0'0'2200'0,"0"0"-951"16,0 0-761-16,0 0 616 31,0 0-1048-31,0 0 280 0,0 0 184 16,-24 0-312-16,24 0 128 15,0 0-336-15,-6 0 128 0,6 0 24 16,0 0 32 0,0 0-184-16,0 0 32 15,0 0 320-15,0 0-31 16,-10 0 15-16,4 0-160 0,-11 4 904 16,7 0-968-16,-2-4 184 15,0 0-136-15,7 5 232 0,-6-5-400 16,0 9 8-16,-7 0 0 0,-4 5-184 31,-5 13 648-31,-13 9-312 16,-11 17 680-16,-10 10-400 0,-18 13 1113 15,0 9-1169-15,-5 1-160 16,-7-2 800-16,18-7-816 0,6-10 224 16,16-13-376-16,17-13 352 31,7-15-128-31,9-4-272 0,6-13 0 15,8 0-104-15,4-9 344 16,0 0-240-16,0 5 0 0,0 4-568 16,0 9 320-16,0 19-1368 15,0 2-1121-15,4-12-431 0</inkml:trace>
          <inkml:trace contextRef="#ctx0" brushRef="#br0" timeOffset="10208.405">-1437-4709 6705 0,'0'0'376'0,"0"0"1128"0,0 0-727 15,0 0 95-15,0 0 392 16,0 0-1208-16,0 0 584 16,-45-85-488-1,45 85 136-15,0 0 144 16,0 0-376-16,0 0-56 15,0 0 360-15,0 0 88 0,0 0-376 0,0 0-72 16,0 0 305-16,0 0-129 16,0 0-176-1,0 0 0-15,0 0-72 16,5 0 224-16,7 0-152 16,10 0 0-16,7 18 72 15,5 4-288-15,-1 5 216 0,13 10 0 16,-7 3-72-16,6 9 344 0,0 5-272 31,-1 0 0-31,13 9 56 16,-6-5 40-16,5 0-88 15,1-4-8-15,-8-9 0 0,-4-1 400 16,-5-8-408-16,-7-10 8 16,-9-12 0-16,-8 0-176 0,1-10 184 31,-5 5-8-31,-2-9 0 15,-10 0 0-15,0 0-176 16,0 0-608-16,0 0-1097 0,0 0 97 0,0-9-4698 16</inkml:trace>
          <inkml:trace contextRef="#ctx0" brushRef="#br0" timeOffset="21476.193">-492-5712 1672 0,'0'0'1840'0,"0"0"-920"15,0 0-343 1,0 0 727 0,0 0-840-16,0 0 384 0,0 0 328 0,-5 0-1072 15,5 0 849-15,-6 0-641 16,6-5-240-16,0 1 760 0,0 4-600 16,0 0-224-1,0 0-8-15,0 0 456 16,0 0-552-1,0 0 96-15,0 0 0 0,0 0-192 0,0 0 328 16,0 0-136-16,0 0 0 16,0 0 272-16,0 0-368 0,0 0 96 31,0 0 0-31,0 0-280 16,0 0 408-16,0 0-128 15,6 0 0-15,11 0 248 0,-1 0-392 16,7 9 144-16,5 5 0 0,0 3-256 15,0 1 408-15,7 3-152 32,-13 7 0-32,5 3 312 15,-3 5-216-15,-8 0-96 0,7 0 0 16,-7 0-80-16,7 4 312 16,-1-9-232-16,-4 6 0 15,-2-1 304-15,7-1-248 0,-7-4-56 16,2 1 0-1,-12-1 336 1,4-4-32-16,-4 5-272 0,-1-1-8 16,1 0 360-16,0-4-184 0,-6 3-200 15,0 4 0-15,6-4 120 16,-6 6 209-16,0-4-329 16,0 8 0-16,0-4 416 15,0-5-344 1,0 5-72-16,0 0 0 0,0 0-8 15,0-5 320-15,0 0-312 0,0 1 104 16,0 3 144-16,-12-3 432 16,1 0-680-1,5-1 0-15,1 0 160 16,-6 0 192-16,5-8-352 16,0 3 0-16,-6-3 248 0,2 5-80 15,-1-2-96-15,-11 6-72 16,-2 3 424-16,2 10-80 0,-7 4-96 31,1 2-248-31,7 1 296 16,-9-2-192-16,9 3-104 0,-1-3 0 15,-2-10-72-15,8 0 224 16,10-17-152-16,1-1 0 16,-7-9 96-16,12-4-176 0,0-4 80 31,0 0 0-31,0-5-104 15,0 0 216-15,0 0-112 0,0 0 0 16,0 0-384-16,0 4 368 16,-6 5-1248-16,-4 10-472 15,-2-6-217-15,6-3-3112 0</inkml:trace>
        </inkml:traceGroup>
      </inkml:traceGroup>
    </inkml:traceGroup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3-25T02:09:33.73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A14717F-0CF2-4613-9D01-316DCD7C681B}" emma:medium="tactile" emma:mode="ink">
          <msink:context xmlns:msink="http://schemas.microsoft.com/ink/2010/main" type="writingRegion" rotatedBoundingBox="2206,1704 2221,1704 2221,1719 2206,1719"/>
        </emma:interpretation>
      </emma:emma>
    </inkml:annotationXML>
    <inkml:traceGroup>
      <inkml:annotationXML>
        <emma:emma xmlns:emma="http://www.w3.org/2003/04/emma" version="1.0">
          <emma:interpretation id="{BDF6A85B-F61A-4C29-A3FD-BAFFFC4AA32C}" emma:medium="tactile" emma:mode="ink">
            <msink:context xmlns:msink="http://schemas.microsoft.com/ink/2010/main" type="paragraph" rotatedBoundingBox="2206,1704 2221,1704 2221,1719 2206,17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6C42E68-7650-4055-858D-07C21F1207AA}" emma:medium="tactile" emma:mode="ink">
              <msink:context xmlns:msink="http://schemas.microsoft.com/ink/2010/main" type="line" rotatedBoundingBox="2206,1704 2221,1704 2221,1719 2206,1719"/>
            </emma:interpretation>
          </emma:emma>
        </inkml:annotationXML>
        <inkml:traceGroup>
          <inkml:annotationXML>
            <emma:emma xmlns:emma="http://www.w3.org/2003/04/emma" version="1.0">
              <emma:interpretation id="{429ED5F9-68C7-4B67-8502-2E48B021664E}" emma:medium="tactile" emma:mode="ink">
                <msink:context xmlns:msink="http://schemas.microsoft.com/ink/2010/main" type="inkWord" rotatedBoundingBox="2206,1704 2221,1704 2221,1719 2206,1719"/>
              </emma:interpretation>
            </emma:emma>
          </inkml:annotationXML>
          <inkml:trace contextRef="#ctx0" brushRef="#br0">0 0 2416 0,'0'0'0'15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02:03:21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7712,'0'0'0,"5"0"0,5 0 0,-10 0 1024,0 0-1024,11 6 1032,8 5-1032,-19-11 608,0 0-608,9 15 608,-1 2-608,-8-17-2072,0 0 2072,-23 66-2072,-20 28 2072,-23 63-4136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3-25T02:09:13.73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57659FE-97A4-4DD0-ADF4-63D8EFCD8E6D}" emma:medium="tactile" emma:mode="ink">
          <msink:context xmlns:msink="http://schemas.microsoft.com/ink/2010/main" type="inkDrawing" rotatedBoundingBox="29656,11643 34248,11803 34240,12032 29648,11871" semanticType="underline" shapeName="Other">
            <msink:sourceLink direction="with" ref="{20215331-E665-4243-BADE-B5D528CE221B}"/>
            <msink:sourceLink direction="with" ref="{4D06E7A5-B9AD-4902-A8E4-A6E99D7AC4F9}"/>
          </msink:context>
        </emma:interpretation>
      </emma:emma>
    </inkml:annotationXML>
    <inkml:trace contextRef="#ctx0" brushRef="#br0">-92-373 3168 0,'0'0'128'0,"0"0"984"0,0 0-1112 15,6-13 216-15,10 13-7 0,2-10-137 16,-2 5 184-16,1 1 528 16,-1-5-776-16,-4 5 1184 15,-6-6-256-15,0 6-104 0,-1 4 873 16,-5 0-1697-16,0 0 464 16,0 0-472-16,0-5 496 0,0 5-680 31,5 0 184-31,-5 0 0 15,0 0-160-15,0 0 424 16,0-4-264-16,0 4 72 0,6 0 416 16,-6 0 32-16,0 0-520 0,0 0 120 15,0 0 696-15,5 0-616 16,-5-4 345 0,0-1-289-16,12 5 248 15,-6-4-288-15,10-1-216 16,7-4 0-16,5 4-368 0,11-4 472 15,1 4-104-15,5-4 0 0,11 1 344 16,6-1-512 0,-6 4 168-16,12 2 0 15,11-3-280-15,4 6 632 16,19 0-352-16,17 0 0 16,9 0 352-16,35 0-328 0,52 0-24 15,55 0 0-15,28 0-280 16,-1 14 464-1,-21 8-184-15,-56 5 0 16,-18 9 248-16,-27 0-368 16,-29 0 120-16,-28-14 0 0,-28 0-208 15,-17-4 288-15,22 5-192 16,7-5 112-16,16 0-752 0,1-10 496 31,-7-8-297-31,-5 0-135 16,-7-8 512-16,-15-15-472 15,-22 1 648-15,-24-1 0 0,-23 5 184 16,-16 1-136-16,0 3-48 16,-6 1 0-16,-22 5-184 15,1 8-16 1,-2 0 96-16,7 0-888 0,4 35-1633 16,14 0 657-16,-2-3-3401 15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3-25T02:07:53.80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FFE6082-72CB-4662-BAA0-1B8B9D1E3B23}" emma:medium="tactile" emma:mode="ink">
          <msink:context xmlns:msink="http://schemas.microsoft.com/ink/2010/main" type="writingRegion" rotatedBoundingBox="16226,6749 34022,6086 34451,17612 16655,18275"/>
        </emma:interpretation>
      </emma:emma>
    </inkml:annotationXML>
    <inkml:traceGroup>
      <inkml:annotationXML>
        <emma:emma xmlns:emma="http://www.w3.org/2003/04/emma" version="1.0">
          <emma:interpretation id="{971C7E93-E0BF-40F2-841D-669973EF833D}" emma:medium="tactile" emma:mode="ink">
            <msink:context xmlns:msink="http://schemas.microsoft.com/ink/2010/main" type="paragraph" rotatedBoundingBox="17200,6703 20653,8709 19347,10956 15895,89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828A6F4-2032-493D-B532-EFB88600FFD6}" emma:medium="tactile" emma:mode="ink">
              <msink:context xmlns:msink="http://schemas.microsoft.com/ink/2010/main" type="line" rotatedBoundingBox="17200,6703 20653,8709 19347,10956 15895,8950"/>
            </emma:interpretation>
          </emma:emma>
        </inkml:annotationXML>
        <inkml:traceGroup>
          <inkml:annotationXML>
            <emma:emma xmlns:emma="http://www.w3.org/2003/04/emma" version="1.0">
              <emma:interpretation id="{AE167F28-F45E-43AE-84D4-7D50EF316E1C}" emma:medium="tactile" emma:mode="ink">
                <msink:context xmlns:msink="http://schemas.microsoft.com/ink/2010/main" type="inkWord" rotatedBoundingBox="17200,6703 20653,8709 19347,10956 15895,8950"/>
              </emma:interpretation>
            </emma:emma>
          </inkml:annotationXML>
          <inkml:trace contextRef="#ctx0" brushRef="#br0">-2549 2124 4256 0,'0'0'1065'0,"0"0"-809"16,0 0 696-16,0 0-256 15,0 0-392-15,0 0 608 16,0 0-824 0,0 0 32-16,-56-23-96 15,51 23 416-15,5 0-456 0,-5 0 16 16,-1 0 0-16,1 0 593 15,-13 18-489-15,-4 4 880 16,-5 14 176-16,-12 9-928 0,-5 8 1088 31,-1 11-575-31,-11 3-313 16,1 8 840-16,-2-2-1272 0,9-2 688 16,3-8-600-16,12-13 344 15,10-7-432-15,1-11 0 16,11-9 0-16,5-5-272 0,6-9 96 15,0 4-520 1,0-4-432 0,0-5-1313-16,12-4-47 0,3 0-3826 0</inkml:trace>
          <inkml:trace contextRef="#ctx0" brushRef="#br0" timeOffset="-446.931">-3115 2275 3104 0,'0'0'784'0,"0"0"233"15,0 0 647-15,0 0-840 16,0 0 760-16,10-40-319 0,-10 36-889 16,0-5 984-16,0 9-984 15,6-6 56-15,-6 6 336 0,0 0-584 16,0 0 225-1,0 0-409-15,0 0 256 16,6-3-184-16,0 3-72 16,4-5 0-16,6 2 0 0,2 3 264 15,10 0-264-15,4 0 0 16,13 3 96-16,10 20 664 16,7 7-760-1,-1 12 320-15,1 3-168 16,-2-1 352-16,-10 1-440 0,-5-1-64 15,-12-7 0-15,-11-11-304 16,-5 2 304-16,-7-10 0 16,-4-5 0-16,-6 0-824 0,0-7 16 31,0-3-1497-31,0-3-1944 16,0 0-1888-16</inkml:trace>
          <inkml:trace contextRef="#ctx0" brushRef="#br0" timeOffset="997.591">-2043 2182 4304 0,'0'0'3009'0,"0"0"-1497"16,0 0 193-16,0 0-753 15,0 0-696-15,0 0 592 0,-5-27-792 16,20 27-56-16,14 0 0 16,10 0 248-16,0 0-368 0,10 0 120 15,-4 0 0-15,-1 13-200 16,-5 5 248 0,0 1-48-16,0 2 0 15,-1 6 232-15,-4-5-320 16,-1 10 88-16,0 0 0 0,-10 3-24 0,-1-8 264 15,-5 0-240-15,-13-5 232 16,2 5 136 0,-6-5 121-16,0 6 215 15,-21 8 16-15,-7 4 840 16,-5 0-1336-16,-6 0 536 16,10-4-680-16,7-4 392 0,6-5-512 15,0-5 40-15,10-4 0 0,6 0-360 31,-6 0-408-31,6-5-208 16,0-4-608-16,0-4-1457 16,0-5-2432-16</inkml:trace>
          <inkml:trace contextRef="#ctx0" brushRef="#br0" timeOffset="509.382">-2138 2554 5169 0,'0'0'2216'16,"0"0"-896"-16,0 0 49 15,0 0 327-15,0 0-1272 0,0 0 672 16,0 0-159-16,6-45-889 16,-6 40 1072-16,0 5-968 15,0 0 144-15,0 0-176 0,0 0 200 31,6 0-320-31,-6 0 0 16,10 0 128-16,7-5-264 0,0 5 136 16,17 0 0-16,-2 0-136 0,13 0 280 15,-6 0-144 1,6 0 0-16,4 0 88 0,1 0-256 16,1 10 168-16,-3-1 0 15,3-5-80 1,-6 1 240-16,-6-5-160 0,-6 0 0 15,-16 0-360-15,-7 0 176 0,-10 0-568 16,0 0-329-16,-27 0-743 16,5-5-3145-16</inkml:trace>
          <inkml:trace contextRef="#ctx0" brushRef="#br0" timeOffset="1906.302">-1021 2325 6705 0,'0'0'2144'16,"0"0"-1271"-16,0 0 367 0,0 0-280 15,0 0-896 1,0 0 816-16,0 0-880 16,0 0 0-16,0 0 736 15,-34 81 465-15,12-10 607 16,0 19-472-16,0-1-952 0,11-3 961 16,5-15-1345-16,6-12 8 0,0-15-8 31,11-16 224-31,11-15-224 15,6-13 0-15,16 0 72 16,1-27-520-16,0-22-112 0,5-9-161 16,-6-9 601-16,-10-1-304 15,-1 2 424-15,-5 2 0 0,-1 5 112 32,6 10-224-32,-10 0 112 15,4 9 0-15,7 4-136 16,-7 4 208-16,8 0-72 0,3 6 0 15,6 4 88-15,-6 4-232 16,2 5 144-16,-7 4 0 0,-11 0-128 16,-5 9 128-1,-6 0 0-15,1 0 0 16,-6 0 0-16,4 0-160 16,1 9 160-16,0 9 0 0,5 7-104 15,8 3 280-15,-2 3-176 16,-6 6 0-16,6 4 8 15,1-6-88-15,-7 5 80 16,-5-9 0-16,1 5-8 16,-2-4 200-16,-4-1-192 15,0 1 0-15,-6 3 0 0,0 1 896 16,0 0-824-16,0 0 176 16,0-4-23-1,0-1 207-15,-6-9-376 16,0-4-56-16,2-5 0 31,-2-4-144-31,0-9 288 0,-5 5-144 16,-17-1 248-16,-5-4 176 15,-6 5-168-15,-6-1-256 0,-5-4 0 16,0 5 56-16,6-1 136 16,0-4-192-16,11 0 0 15,3 0 344-15,9 0-464 0,-6-9 120 16,-2-18 0-16,2-13-200 15,-13-9 392-15,8-19-192 0,-2-2 0 16,1-12-384 0,6 10 72-16,-8 5 152 15,8 19-1056-15,-18 2 647 16,13 19-3912-16,4 8-4929 0</inkml:trace>
          <inkml:trace contextRef="#ctx0" brushRef="#br0" timeOffset="-1416.017">-2965 85 4304 0,'0'0'184'0,"0"0"153"0,0 0 751 31,0 0-624-31,0 0 720 0,0 0-624 16,0 0-200-16,0-68 817 16,-6 64-1073-16,6 0 304 31,-6-1-408-31,0 1 488 0,6 4-440 15,0 0-48-15,-6 0 0 16,6-4 16-16,0 4 112 0,0 0-128 0,0 0 0 16,0 0 320-16,0 0-488 15,-6 0 168-15,2 0 0 16,4 0-232-16,-5 0 416 0,-1 0-184 16,6 0 0-1,0 0 352-15,0 0-528 16,0 0 176-16,0 0 0 15,0 0-264-15,0 0 392 0,0 0-128 16,0 0 0-16,0 0 256 16,0 0-480-16,0 0 224 0,0 4 0 31,-5 13-280-31,-1 6 408 16,0 8-128-16,0 10 24 0,2 8 280 15,4 19 320-15,0 12-456 16,0 5 280-16,0 5 640 0,-6 4-1032 15,6-4 505-15,-6-1-265 32,0-8-56-32,0-9 384 15,6-5-624-15,0-4 0 0,0-13 88 16,0-2 264-16,0-8-352 31,0-8 0-31,0-10 208 0,0 1-160 16,0-9-48-16,0-6 0 15,0 1-128-15,0-4 536 16,0-1-408-16,0 1 0 0,0-5 184 0,0 9-344 16,0-5 160-16,0 5 0 15,0 0-136-15,0 0 376 0,0 4-240 16,0-7 0 0,0-3 72-16,0 7-296 15,0-10 224 1,0 8 0-16,0-3-88 0,0 8 352 15,0-4-264-15,0 9 0 0,0-5 0 16,0 5-232-16,0-8 232 0,0 3 0 31,0-8-16-31,0-1 280 16,0 1-272-16,12 4 8 16,4-4 0-16,13-5-288 0,4 8 296 15,0-8-8-15,0 3 0 0,-5-3 240 16,1 6-344-16,-2-6 104 31,0 0 0-31,-3 0-336 16,8 0 392-16,8 0-56 0,4 0 0 15,5 0 264-15,7 0-456 16,-1-6 192-16,2 3 0 0,-7 3-440 16,-12 0 448-16,-4 0-8 31,-1 0 0-31,0 0 224 15,6 9-376-15,-6-9 152 0,18 4 0 16,-7-4-232-16,11 0 336 0,1 0-104 16,-7 0 0-16,-10 0-488 0,-5 0 416 15,-17-4-432 1,-12 4 480 0,-5 0-561-16,-5 0 537 15,-17 0-184-15,-11 0 128 0,-18 4-752 16,7 14 240-16,4 4-2489 15</inkml:trace>
        </inkml:traceGroup>
      </inkml:traceGroup>
    </inkml:traceGroup>
    <inkml:traceGroup>
      <inkml:annotationXML>
        <emma:emma xmlns:emma="http://www.w3.org/2003/04/emma" version="1.0">
          <emma:interpretation id="{25BFDC83-F26E-482C-9994-CE37D57C142E}" emma:medium="tactile" emma:mode="ink">
            <msink:context xmlns:msink="http://schemas.microsoft.com/ink/2010/main" type="paragraph" rotatedBoundingBox="16422,10161 34149,9500 34294,13388 16566,140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596CB51-D7D3-4F27-8D37-2AE77A6706F8}" emma:medium="tactile" emma:mode="ink">
              <msink:context xmlns:msink="http://schemas.microsoft.com/ink/2010/main" type="line" rotatedBoundingBox="16422,10161 34149,9500 34294,13388 16566,14049"/>
            </emma:interpretation>
          </emma:emma>
        </inkml:annotationXML>
        <inkml:traceGroup>
          <inkml:annotationXML>
            <emma:emma xmlns:emma="http://www.w3.org/2003/04/emma" version="1.0">
              <emma:interpretation id="{94E8B1E8-1FB8-4F60-BC72-727E1A13FA08}" emma:medium="tactile" emma:mode="ink">
                <msink:context xmlns:msink="http://schemas.microsoft.com/ink/2010/main" type="inkWord" rotatedBoundingBox="16432,10429 18595,10348 18657,12002 16493,12083"/>
              </emma:interpretation>
            </emma:emma>
          </inkml:annotationXML>
          <inkml:trace contextRef="#ctx0" brushRef="#br0" timeOffset="51134.95">-2572 3970 4336 0,'0'0'473'0,"0"0"887"31,0 0-736-31,0 0-280 16,0 0 992-16,0 0-1272 15,0 0 728-15,-60-67-215 0,60 67-265 16,0 0 328-16,0 0-640 16,0 0 8-16,0 0-192 0,0 0 320 15,0 0-136 1,0 0 0-16,0 0 312 16,0 18-528-16,0 17 216 15,11 24 0-15,0 8 784 0,0 9-552 16,-6 5 112-16,1 4 0 15,0 0-64-15,-6-4 440 16,0-5-720-16,0-8 8 16,0-10 368-16,0-6 1 15,0-6-377-15,0-14 0 16,0-5 432-16,0-9-360 0,0 0-72 16,0-14 0-16,0 5-256 15,0-4 472 1,0-5-216-16,0 0 0 15,0 4 264-15,0-4-352 16,0 4 88-16,10-4 0 0,-4 9-280 16,0-4 456-16,5-1-176 15,0 1 0-15,0-1 272 0,-11 1-416 32,6-5 144-32,-1 0 0 15,7 0-256-15,4 0 464 16,7 0-208-16,5 0 0 0,10 0 240 31,12 0-440-31,0 0 200 16,0 0 0-16,6-5-152 0,-13 1 336 0,8 4-184 15,-12 0 0-15,-6 0 200 16,0 0-400-16,1 0 200 16,0 0 0-16,-1-5-184 0,6 1 392 15,0-1-208-15,4-4 0 16,8-4-32-16,-7 4-568 15,-5-4 600-15,-6 4-633 16,-15 0 625-16,-13 4-1560 16,-5-4 1088-16,-11 0-1320 15,-13-4-4234-15</inkml:trace>
          <inkml:trace contextRef="#ctx0" brushRef="#br0" timeOffset="51371.553">-2010 4311 8249 0,'0'0'856'15,"0"0"817"-15,0 0-713 0,0 0-856 16,0 0 232-16,-95-49-336 15,80 71-448 1,3 14-16 0,0 3-3585-16</inkml:trace>
          <inkml:trace contextRef="#ctx0" brushRef="#br0" timeOffset="47500.795">-3015 3897 3880 0,'194'-79'1225'0,"6"-1"-1225"0,-83 34-408 32,-24 14 167-32</inkml:trace>
          <inkml:trace contextRef="#ctx0" brushRef="#br0" timeOffset="50167.593">-3594 5328 4608 0,'0'0'2177'0,"0"0"-1905"16,0 0 352-1,0 0 816-15,0 0-1248 16,0 0 937-16,0 0-329 15,0 0-800-15,-111-9 1088 0,111 9-944 0,0-4 96 16,0 4 208-16,0 0 16 16,0 0-232-1,0 0-232-15,0-5 0 16,12 5-208-16,10 0 320 16,16-4-112-16,7-6 0 15,10-2 473-15,12 3-617 0,-1-10 144 16,24 6 0-16,-8-1-257 0,2-4 337 31,-12 9-80-31,-15 5 0 16,-13-1 321-16,-16 5-794 15,-11 0 473-15,-17 0-1288 0,0 27 904 16,-39 18-1464-16,-11 0-609 16,-2-14-1800-16</inkml:trace>
          <inkml:trace contextRef="#ctx0" brushRef="#br0" timeOffset="49710.414">-3572 5019 3104 0,'0'0'824'15,"0"0"257"-15,0 0-777 0,0 0 584 16,0 0-192-16,0-5-592 0,0 5 680 16,0 0-624-16,0 0-24 15,0 0 408-15,0 0-160 16,6 0-360 0,-6 0 72-16,0-4 241 15,0 4 87-15,0 0-424 0,0 0 0 16,0 0-8-16,0 0 304 15,0 0-296-15,0 0 64 16,0 0 280-16,0 0 216 0,0 0-504 31,0 0 96-31,5 0 448 16,-5 0-200-16,0 0-120 0,0 0-16 16,0 0-80-16,0 0 857 15,0-5-993-15,6 5 72 16,-6 0 312-16,0 0 160 0,0 0-480 15,0 0-112 1,0 0 200 0,0 0-376-16,6 0 176 0,-6 0 0 15,6 0-88-15,4-3 328 0,13-3-240 16,5 6 0-16,10-4 8 16,2-5-288-16,4 4 280 15,6 5 0-15,-6 0-80 16,12 0 344-1,-6 0-264-15,-1 0 0 0,-5 0 64 0,-10-4-368 16,0 4 304-16,-18 0 0 16,2 0-72-16,-13-4 448 15,0 4-392 1,-5 0 16-16,0 0 0 16,0 0-632-16,0 0 608 15,0 0-584-15,0 0-89 0,-16 0-1903 16,-12 8 111-16,12 6-2224 0</inkml:trace>
        </inkml:traceGroup>
        <inkml:traceGroup>
          <inkml:annotationXML>
            <emma:emma xmlns:emma="http://www.w3.org/2003/04/emma" version="1.0">
              <emma:interpretation id="{BB5C8074-0722-48A4-B415-9D80335A75FE}" emma:medium="tactile" emma:mode="ink">
                <msink:context xmlns:msink="http://schemas.microsoft.com/ink/2010/main" type="inkWord" rotatedBoundingBox="20205,10550 24730,10381 24804,12360 20279,12529"/>
              </emma:interpretation>
            </emma:emma>
          </inkml:annotationXML>
          <inkml:trace contextRef="#ctx0" brushRef="#br0" timeOffset="61022.181">1957 4929 4320 0,'0'0'1585'0,"0"0"-1057"0,0 0 816 0,0 0-752 31,0 0 40-31,0 0-247 0,0 0-1 16,0 0-384-16,0-9 0 15,0 14 112-15,0 22 168 16,0 17 320-16,0 10 96 0,-6 9 88 31,-4 0-440-31,-2 4-168 16,12-14-176-16,0 2 120 0,0-2-632 15,0-13-232-15,16-22-4465 0</inkml:trace>
          <inkml:trace contextRef="#ctx0" brushRef="#br0" timeOffset="61750.526">2545 5275 8993 0,'0'0'2145'0,"0"0"-897"15,0 0-440-15,0 0-592 0,0 0 433 31,0 0-649-31,0 0 0 16,201-41-385-16,-113 18-23 0,-22 1-1160 16,-10-6-3025-16</inkml:trace>
          <inkml:trace contextRef="#ctx0" brushRef="#br0" timeOffset="61500.625">2633 4670 7361 0,'0'0'2121'0,"0"0"-1241"0,0 0 696 15,0 0-1560-15,0 0 272 16,118-64-184-16,-89 64 400 0,3 0-552 31,2 0 48-31,-2 0 0 16,2 18-256-16,-6 10 264 0,-6 12-8 15,0 12 648-15,-10 12-520 16,-7 13 1105-16,-5 12-353 0,0 1-640 31,0 4 1336-31,-17 0-1576 16,-5-9 536-16,0-3-464 15,0-12 600-15,4-8-816 0,-4-13 144 16,5-4-472-16,14-13 424 16,3-14-2616-16,0-9-1257 0,0-9-2977 0</inkml:trace>
          <inkml:trace contextRef="#ctx0" brushRef="#br0" timeOffset="63270.864">968 4123 704 0,'0'0'1816'0,"0"0"-1368"0,0 0 928 31,0 0-639-31,0 0-473 16,0 0 592-16,-6-5-672 15,0 5 120-15,6-5 328 0,-6 5-496 16,6-9 552-16,-4 5-688 0,-2 0 112 16,0-1 176-16,1-4-160 31,-1 9 697-31,6-5-313 16,0 5-192-16,0 0-64 0,0 0-256 15,0 0 0-15,0-4-288 16,0 4 400-16,0 0-112 0,0 0 0 15,0 0 488 1,0 0 24 0,0 0-488-16,0-4-24 0,0 4 488 15,0-5 0-15,0 5-488 0,0 0 184 16,0 0 192-16,6 0 32 16,5-4-408-16,5-1 0 0,7 1-200 15,5-2 352 1,10-1-152-16,-4 1 0 15,-7 3 248 1,6 3-472-16,2 0 224 0,-2-5 0 0,6 5-272 16,5-4 496-16,5 4-224 15,8 0 0-15,9 0 176 16,6 0-168 0,0 0-8-16,6 12 0 15,5 1-88-15,-5-3 392 16,6 4-304-16,-6-6 0 0,5 2 216 15,-1-6-328-15,-4-4 112 16,0 0 0-16,-5 0-144 0,-6 0 248 31,-6 0-104-31,-5-14 0 16,-2 1 224-16,-9-6-360 0,0 6 136 16,-6-4 0-16,-6 8-176 15,-6-5 392-15,-9 5-216 16,-6 9 0-16,-9-4 145 0,3-1-322 15,-6 5 177 1,0 0 0 0,11 0-176-16,-5 0 304 0,10 0-128 15,-4 0 0-15,6 9 96 0,-3 0-280 16,2 5 184-16,-1-5 0 16,-10 5-112-16,6-11 352 15,-12 3-240 1,0-2 0-16,0-1 8 15,0-3-272-15,5 6 264 0,-5 3 0 16,6-5-88-16,0 5 416 0,-1 0-336 31,-1 0 8-31,8-4 0 16,-6 3-240-16,-6-3 240 0,6-1 0 16,4 6-48-16,-4 3 304 15,0 0-256-15,5 6 0 0,5 2 8 16,1 7 337-16,5-1-257 15,-5 4-88-15,5 0 0 0,0-8 408 32,-10 3-488-32,-2-8 80 15,-10 4-761-15,0 1-295 0,0-18-5209 16</inkml:trace>
          <inkml:trace contextRef="#ctx0" brushRef="#br0" timeOffset="64344.044">3580 5109 2560 0,'0'0'1816'0,"0"0"-1063"16,0 0 455-16,0 0 272 0,0 0-856 15,0 0 1057 1,0 0-961-16,9-36-416 16,-9 36 368-16,0-9-312 15,6 4-232-15,-1-4 8 0,7 0 344 16,0 0-232-16,4 0-248 15,6 0 0-15,-6 0 128 16,12 6 88-16,7-3-216 16,3-3 0-16,17 0 504 15,8 5-680-15,13-9 176 16,-3 4 0-16,15 0-312 0,-4 0 520 16,-6 0-208-16,-12 4 0 15,-10-4-400 1,-23 9 392-16,-12 0-1608 15,-15 0-2281-15</inkml:trace>
          <inkml:trace contextRef="#ctx0" brushRef="#br0" timeOffset="58238.2">285 3827 5217 0,'0'0'520'0,"0"0"720"0,-6 0-1208 16,-6 0 168-16,7-5 872 16,5 5-808-16,-5 0 176 15,5 0-440-15,0 0 537 0,-6 0-665 16,6 0 128-16,0 0 0 16,-5 0 216-1,-1 0 80-15,-6 0-296 16,-4 9 136-16,0 9 360 15,-1 4-256-15,0 4-240 0,5 11 0 16,-4 3 144-16,6 6 72 16,-2 3-216-16,6 5 0 0,-4-1 544 31,4 1-296-31,0 0-248 16,0-1 56-16,0-4 280 15,-10 6 72-15,11-2-336 0,-12 6 0 16,7-6 416-16,4 6-232 15,0-1-256-15,0 9 0 0,6 1 248 16,0 3 145 0,0 5-201-1,6 1-160-15,10-1 472 0,7-5-328 16,-2-7-176-16,13-6 0 0,0-5-16 16,0 1 280-16,4-5-264 15,1-9 0-15,6-4 352 16,-7-1-704-16,0-12 352 15,13-6-1569 1,-13-3 217-16,-10-14-4305 0</inkml:trace>
          <inkml:trace contextRef="#ctx0" brushRef="#br0" timeOffset="58972.603">563 4490 5393 0,'0'0'680'0,"0"0"-128"16,0 0-448-16,0 0 224 0,0 0 272 15,0 0-600-15,0 0 0 0,4 4 176 16,13 14 88-16,1 5 368 16,-3 12 185-1,8 10-689-15,-7 14 1472 16,8 11-1152-16,-9 12 168 15,2 12 960-15,-1-4-1576 0,-4 5 793 16,0-11-689-16,-2-17 296 16,1-8-48-1,6-14-352-15,-7-14 0 16,-4-13-112-16,0-8 472 16,-6-3-360-16,6-7 0 0,-6 0 152 15,0 0 560-15,0-13-696 16,0-18 160-16,0-23-176 0,0-13 272 15,-12-14-336-15,-4-4 64 32,-1-5-80-32,0 1-576 0,1 8 560 15,10 9 96-15,-5 10-264 16,5 3-8-16,1 10 104 0,5 0 64 16,0-1-344-16,0 1-120 31,0-1 424-31,0 6 144 15,16-1-224-15,8 5-65 0,8 9 145 16,2 4 144-16,4 4 0 16,2 6-448-16,-2 4 448 0,1 7 0 15,-11 6-96-15,-1 0 360 0,-4 0-272 16,-7 6 8 0,-10-3 0-1,0 7-448-15,0-7 448 0,0 6-24 16,3 0-248-16,3 0-968 15,21-4 296-15,0 4-1417 0,-4-4-5504 0</inkml:trace>
          <inkml:trace contextRef="#ctx0" brushRef="#br0" timeOffset="59471.144">962 4656 3952 0,'0'0'881'16,"0"0"631"-16,0 0-1168 0,0 0 48 16,0 0 1032-16,0 0-1136 15,0 0 977 1,-12-45-745-16,12 45-424 16,0 0 984-16,0 0-896 0,0 0-184 15,0 0 0-15,0 0 440 16,18 0-448-16,9 0 8 0,12 13 0 15,12 15 56-15,3 12 240 16,8 18-240 0,-8 9 1088-16,3 14-1144 15,-12-1 969-15,-6 6-969 0,-6-10 104 16,-12-9 64-16,3-13-48 16,-8-13-120-16,0-15 0 0,-4-8 368 15,-8-9-1000-15,-4-9 368 31,0 0-1889-31,0-14 457 0</inkml:trace>
          <inkml:trace contextRef="#ctx0" brushRef="#br0" timeOffset="59850.717">1450 4638 5249 0,'0'0'1576'0,"0"0"-1560"15,0 0 928-15,0 0-424 0,0 0-472 16,0 0 408-1,0 0-440-15,6-14-16 16,-6 14 256 0,-6 14 25-16,-15 18 1103 0,-12 18-264 0,-6 6-496 15,0 12 1033-15,0 4-1553 16,0-1 456 0,12-8-464-16,-3 0 480 15,10-15-672-15,2-7 96 16,2 0 0-16,4-14-408 0,12-4-1065 15,0-10-863-15,0-13-2777 0</inkml:trace>
          <inkml:trace contextRef="#ctx0" brushRef="#br0" timeOffset="60653.34">1839 5150 4320 0,'0'0'1793'16,"0"0"-1137"-16,0 0-112 0,0 0 568 16,0 0-984-16,0 0 24 31,0 0-152-31,-5 0 472 0,5 0-103 16,0 0 15-16,-6 0-176 15,1 0 880-15,0 0-912 16,0 0 368-16,-1 0-136 0,6 0-176 15,0 0 552 1,0 0-784-16,0 0 0 16,0 0 80-16,0 0 248 0,0 0-328 15,0 0 0-15,0 0 385 16,0 0-177-16,0 0-208 16,0 0 0-16,0 0 200 0,0 0 128 15,0 0-328 1,0 0 0-16,0 0 304 15,0 0-416-15,0 0 112 0,11 0 0 16,5-6-304-16,7 6 416 16,5 0-112-16,-7-4 0 15,2 1 280 1,-1 3-408-16,1 0 128 16,-2-6 0-16,7 6-280 15,1 0 384-15,3 0-104 0,14 0 0 16,2 0 216-16,2-4-792 15,7-1 576-15,-14 1-921 0,-8-1 849 16,-14-3-1248-16,-21 8 896 31,0 0 96-31,-44 0-1400 0,-11 0 543 16,-2 13-1103-16</inkml:trace>
        </inkml:traceGroup>
        <inkml:traceGroup>
          <inkml:annotationXML>
            <emma:emma xmlns:emma="http://www.w3.org/2003/04/emma" version="1.0">
              <emma:interpretation id="{B2D6D4FE-0FDF-4AF7-B770-1D68722E34D7}" emma:medium="tactile" emma:mode="ink">
                <msink:context xmlns:msink="http://schemas.microsoft.com/ink/2010/main" type="inkWord" rotatedBoundingBox="25511,10400 27237,10335 27314,12402 25588,12466"/>
              </emma:interpretation>
            </emma:emma>
          </inkml:annotationXML>
          <inkml:trace contextRef="#ctx0" brushRef="#br0" timeOffset="65153.659">5584 4437 6065 0,'0'0'1264'0,"0"0"304"16,0 0-1512-16,0 0 993 16,0 0-225-16,-49-14-768 15,49 9 664-15,0 5-720 0,0 0 0 16,0 0-312-16,16 0 328 15,-5 0-16 1,11 0 0-16,-5 5 256 16,0 4-464-16,-1 4 208 0,-4 1 0 15,-6 13-152-15,0 4 176 16,-6 9-24-16,0 9 0 0,-24 6 224 16,-9 7 600-1,-6 1-808-15,-6 0 128 16,1-9 184-16,-1 4 144 0,2-17-472 15,5-7 0-15,4-1 216 16,11-11-208-16,7-8-8 16,5-1 0-16,5-9-128 0,6-4 280 15,0 5-152-15,0-5 0 16,0 0 152 0,0 0-352-16,0 0 200 15,21 0 0-15,14 0-8 16,-1 0 336-16,-2 0-328 0,7 0 0 15,-6 0 0-15,1 0-240 32,-2 0 240-32,8 0 0 0,-8 0-72 15,19 0-744-15,-12 10-288 16,0-3-2953-16</inkml:trace>
          <inkml:trace contextRef="#ctx0" brushRef="#br0" timeOffset="65896.705">6311 4499 5497 0,'0'0'1064'0,"0"0"240"0,0 0 377 15,0-13-1137-15,0 13 960 16,0 0-1480-16,-21 26 256 0,-18 15 928 15,-11 26-656-15,-11 9 337 16,-10 9-385-16,3 10-96 0,1-10-304 16,23-5-104-16,4-8-200 15,13 4 0-15,16-22-1985 0,1-13-2344 16</inkml:trace>
          <inkml:trace contextRef="#ctx0" brushRef="#br0" timeOffset="65538.347">5818 4763 4112 0,'0'0'2425'16,"0"0"-1513"-16,0 0 280 0,0 0 705 16,0 0-1441-16,0 0 528 0,0 0-784 15,0 0-88 1,11-35 208-16,10 35-320 16,3 0 0-16,3 0-8 15,6 3 408-15,0 25-400 0,1 3 0 16,6 14 88-16,-8 5 392 15,8-1-312-15,-2 4-168 0,-4-4 0 32,-1-3 337-32,0-10-434 15,6-4 97-15,-12-11-1000 16,2-16 416-16,-7-5-2384 0,-10 0-3034 16</inkml:trace>
          <inkml:trace contextRef="#ctx0" brushRef="#br0" timeOffset="67703.604">6140 3647 3696 0,'0'0'936'16,"0"0"-783"-16,0 0 495 0,0 0-568 31,0 0 488-31,0 0-88 0,0 0-112 16,0 0-120-16,0 5 64 16,0-5-248-16,0 0 552 15,0 0-488-15,0 0-128 0,0 4 0 31,11 0 472-31,-1 10-472 16,2-5 0-16,22 9 224 0,-2 4 473 16,25 9-609-16,15 10 248 0,0 9-160 15,6 17 376-15,0 9-552 16,-1 9 0-16,-11 10 16 0,-10 3 320 16,-6 5-8-1,-12 5-160 1,-3 3 792-16,-19 2-952 0,2 8 1160 15,-13-9-687-15,-5 4-417 16,0-5 784-16,0-11-584 0,-23-15-264 16,2-12 0-1,-9-17 496-15,4-10-344 16,10-16-152-16,4-7 0 16,6-10-360-16,6 0 360 0,0 5-88 15,18 14-224-15,14-10-2345 16,8-8-1280-16</inkml:trace>
        </inkml:traceGroup>
        <inkml:traceGroup>
          <inkml:annotationXML>
            <emma:emma xmlns:emma="http://www.w3.org/2003/04/emma" version="1.0">
              <emma:interpretation id="{20215331-E665-4243-BADE-B5D528CE221B}" emma:medium="tactile" emma:mode="ink">
                <msink:context xmlns:msink="http://schemas.microsoft.com/ink/2010/main" type="inkWord" rotatedBoundingBox="27926,9732 30901,9621 31030,13101 28056,13211">
                  <msink:destinationLink direction="with" ref="{257659FE-97A4-4DD0-ADF4-63D8EFCD8E6D}"/>
                </msink:context>
              </emma:interpretation>
            </emma:emma>
          </inkml:annotationXML>
          <inkml:trace contextRef="#ctx0" brushRef="#br0" timeOffset="72787.226">9663 4279 4672 0,'0'0'2025'0,"0"0"-1585"16,0 0 1144-16,0 0-463 15,0 0-785-15,0 0 824 0,0 0-984 16,60-58-80-16,-37 58-96 16,-2 0 336-16,19 0-392 0,-7 0 56 31,11 0 0-31,6 0-320 15,-4 0 448-15,-14 0-128 16,2 9 0-16,-12-4 256 0,-6 4-624 16,-10-5 368-16,-6 1-1056 0,0-5 616 15,-17 0-1961 1,-4 0-239 0</inkml:trace>
          <inkml:trace contextRef="#ctx0" brushRef="#br0" timeOffset="73175.479">9668 4042 4841 0,'0'0'1992'0,"0"0"-1144"16,0 0 664-16,0 0-1175 16,0 0-161-16,0 0-208 0,72-54 144 31,-45 49-112-31,13 5 0 16,-7 0 256-16,6 5-440 15,0 18 184-15,-7 4 0 0,8-1-312 16,-6 6 440-16,5-1-128 15,-2-9 0-15,3-3 336 0,-2-7-480 16,-3-3 144-16,-7-9 0 16,-13 5-296-16,-9-5 400 15,-6 0-104 1,0 0 0-16,-11 0-1297 0,-17 0 57 16,1 0-2657-16</inkml:trace>
          <inkml:trace contextRef="#ctx0" brushRef="#br0" timeOffset="75833.919">10096 4373 6177 0,'0'0'2888'16,"0"0"-1519"-1,0 0 183-15,0 0-1104 16,0 0-440-16,0 0 544 0,171-14-416 16,-114 14-136-16,-2 0 0 15,-11 0-312-15,-10 0-576 16,-11-8-4273-16</inkml:trace>
          <inkml:trace contextRef="#ctx0" brushRef="#br0" timeOffset="75597.599">10319 3897 6265 0,'0'0'2304'0,"0"0"-1359"31,0 0 807-31,0 0-1272 0,0 0 200 16,0 0-24-16,0-8-280 15,5 8-160-15,-5 0-200 16,5 0 224-16,0 0-63 0,6 0-177 16,7 0 0-1,10 0-81-15,-2 0 306 16,2 18-233-16,7-4 8 0,-14 12 0 16,1 1-281-16,1 10 281 15,-11 3 0-15,-3 9 89 16,-3 9 399-16,-6 5-144 0,0 9 160 15,0 8-248 1,-27 15 1104-16,-6-2-1256 16,0 7 144-16,-2-11-176 0,1-4 472 15,8-17-440-15,4-10-104 16,10-23 0-16,0-12-224 16,7-6 336-16,0-12-112 0,5 4 0 31,0-9-784-31,-10 0 336 15,4-4-1424-15,-6-19-3057 0</inkml:trace>
          <inkml:trace contextRef="#ctx0" brushRef="#br0" timeOffset="69211.397">8189 4468 1504 0,'0'0'504'16,"0"0"-504"-16,0 0 304 0,0 0-112 31,0 0 8-31,0 0-120 15,0 0 184-15,0 31-152 0,0-31-96 16,0 0-16-16,0 0 832 16,0 0-560-16,0 0 897 0,0 0-553 15,0 0-480-15,0 0 616 32,0 0-752-32,0 0 104 15,0 0 160-15,0 0 144 0,0 0-408 16,0 0 0-16,0 0 136 15,0 0-344-15,-4 0 208 0,4 0 0 16,0 0-72 0,-6 0 552-1,0 0-480-15,1 0 0 0,-6 0 248 16,1 0-96-16,-2 4 32 0,0 1-88 16,-4-1 769-16,-1 14-801 15,-4 0 896-15,-14 9-216 16,-4 9-688-1,0 9 1272-15,-4 4-1328 16,-8 0 488-16,13 0 272 0,-2-8-383 16,8 0 7-16,8-15-384 0,8-3 72 15,11-5-192-15,-1-5 168 16,0-4-48-16,6 4 0 0,0 2 80 31,0 6-448-31,-6 6-257 16,2 14-1367-16,-7-10-272 0,5-9-4322 15</inkml:trace>
          <inkml:trace contextRef="#ctx0" brushRef="#br0" timeOffset="68354.785">7762 4597 4745 0,'0'0'1152'0,"0"0"-432"0,0 0-480 0,0 0 904 31,0 0-248-31,0 0-327 16,0 0 247-16,-22-36-464 0,22 36-328 16,0 0 208-16,0 0 280 15,0-4-112-15,0 4-184 16,0-4-136-16,0 4 648 0,0 0-400 31,0 0-104-31,0 0 128 0,0 0 57 16,0 0 143-16,0 0-552 15,0 0 0-15,0 0 96 16,0-5 168-16,0 5-264 0,0 0 0 16,6 0 400-16,0 0-680 31,4 0 280-31,7 0 0 0,10 5-480 15,17 17 632-15,8 0-152 16,2 10 0-16,8 9 400 16,-7-6-368-16,7 1-32 0,-8 4 0 0,-4-9-248 15,-4 1 464 1,-8-5-216 0,-10-9 0-16,-5-4 312 0,-7-1-512 15,-5-9 200-15,-5 1-760 16,-6-1 191-16,0 1-1807 15,-17 4-177-15,1-9-559 0</inkml:trace>
          <inkml:trace contextRef="#ctx0" brushRef="#br0" timeOffset="70110.137">8823 3306 3064 0,'0'0'312'0,"0"0"584"0,0 0-431 16,0 0 359-16,0 0 480 15,-72 166-1296 1,67-108 1272-16,-13 15-320 16,9 7-439-16,-3 10 1007 15,1 13-1520-15,-1 9 688 0,2 13 304 16,4 6-800-16,0 20 1281 15,0 33-937-15,0 23-264 0,0-19 1216 32,6-35-1384-32,0-41 488 15,0-23-280-15,0 9 0 0,6 23 481 16,18 18-801-16,-2-9 48 16,10 5-72-16,-3-11 296 15,11-11-272-15,-2-24 0 0,-4-17-152 31,4-21-72-31,-10-17-1137 16,16-25-447-16,-10-9 128 0,-7 0-3930 0</inkml:trace>
          <inkml:trace contextRef="#ctx0" brushRef="#br0" timeOffset="71310.922">9013 2961 4232 0,'0'0'745'16,"0"0"-369"-1,0 0-56-15,0 0-320 16,0 0 0-16,0 0 208 0,0 0-280 16,0 0 272-16,-18 46-200 15,18-29 336-15,0-2 56 32,0-7-368-32,0 5 112 0,0 0 88 15,6-4 352-15,0 9-568 16,0 0-8-16,5 5 392 0,-6 4-8 15,6 9-128-15,0 3-40 16,1 15-120-16,-8 0 1321 16,2 19-1409-1,-6 7 568-15,0 10 456 16,0 12-904-16,0 15 1200 0,0 4-703 16,0-4-545-16,0-10 656 0,0-17-528 15,0-18-208-15,6-23 0 16,-6-13 496-1,6-14-600-15,-1-12 104 16,-5-6 0-16,0-4 232 0,0 0 16 16,0-23 320-16,0-13-568 15,0-17 584-15,0-14-784 0,-5-6 200 16,5-3-320-16,0 1-128 16,0-7-208-16,0 15 304 15,5 0 344 1,1 8-1144-16,4 6 1144 15,2 3-521-15,-1 11 513 0,0 7-552 16,-6 5 640-16,1 9-72 16,-1 4 0-16,1-4 312 15,0 5-416-15,6 0 104 0,-2-4 0 32,7-2-328-32,4 6 432 15,9 0-104-15,-4-5 0 0,2 9 304 16,0 4-464-16,0 5 160 15,6 0 0-15,-7 0-352 16,6 0 456 0,6 5-104-16,0 8 0 0,6 1 312 15,-1 3-464-15,7-2 152 16,9-2 0-16,-5-5-360 16,-5-5 272-16,-22 7-1064 0,-17-1-784 15,-11-9-3034-15</inkml:trace>
          <inkml:trace contextRef="#ctx0" brushRef="#br0" timeOffset="72060.361">9073 4038 4184 0,'0'0'1353'0,"0"0"15"16,0 0-1104-16,0 0 1168 15,0 0-647-15,0-86-305 0,0 68 576 16,0 5-864-16,0 4 144 0,0 4-104 16,0 5 64-1,0 0 224 1,0 0-520-16,0 0 8 0,12 0-160 15,-1 0 312-15,5 0-160 0,12 9 0 16,0 13 256-16,-6-4-384 16,6 9 128-16,-6-4 0 0,-4-5-224 15,-8-4 344-15,-4-7-120 16,0-1 0 0,-6-6 224-16,0 0-88 15,0 0-16-15,0 0 64 16,0 0 905-16,0 0-881 15,0 0 40-15,0 0-248 0,0-6 304 16,0 3-272-16,0 3-32 0,0 0 0 31,0 0-160-31,0 0 312 16,0 0-152-16,0 0 0 16,0 0 184-16,4 0-360 0,12 0 176 15,2 9 0-15,10 22-272 16,4 14 384-16,8 8-112 0,4 6 0 31,-11-1 208-31,-4-4-328 16,-2-10 120-16,-5-7 0 15,-4-10-152-15,-7-14 320 0,-7-4-368 0,-4-4 200 16,6-1-1473-16,-6-4 577 16,0 0-2225-16,0 0-3128 0</inkml:trace>
          <inkml:trace contextRef="#ctx0" brushRef="#br0" timeOffset="72371.553">9551 3863 4336 0,'0'0'1833'0,"0"0"-1681"15,0 0 576-15,0 0 360 16,0 0-208-16,0 0 1121 0,-105 219-1409 16,71-133 304-16,0-1-304 15,-4-9-184-15,10 0-232 0,12-19-176 31,4-7 16-31,12-9-424 16,6-24 152-16,28-8-1280 16,4-9-2529-16</inkml:trace>
          <inkml:trace contextRef="#ctx0" brushRef="#br0" timeOffset="76498.255">9573 3450 3936 0,'0'0'1633'15,"0"0"-553"1,0 0-568-16,0 0 1056 15,0 0-1320-15,0 0 681 16,18-9-113-16,-18 9-672 0,0-4 808 0,0 4-752 16,6-5-200-16,-6 1 824 15,5 4-584-15,-5 0-72 0,0-4-168 32,0 4 408-32,0 0-480 15,0 0 72-15,0 0 0 16,0 0-328-16,4 0 472 0,7 0-144 15,13 0 0-15,-2 0 304 0,10 0-424 16,13 0 120-16,0 0 0 31,4 0-256-31,7 13 416 16,-6-4-160-16,6 4 0 0,5 5 344 16,0 0-536-16,-1-1 192 15,8 1 0-15,-7 0-208 0,1 1 264 16,-14-10-192-16,3 4 112 31,-12-4-1480-31,-17 0 1240 16,-11-1-1880-16,-11-2-2033 0</inkml:trace>
        </inkml:traceGroup>
        <inkml:traceGroup>
          <inkml:annotationXML>
            <emma:emma xmlns:emma="http://www.w3.org/2003/04/emma" version="1.0">
              <emma:interpretation id="{4D06E7A5-B9AD-4902-A8E4-A6E99D7AC4F9}" emma:medium="tactile" emma:mode="ink">
                <msink:context xmlns:msink="http://schemas.microsoft.com/ink/2010/main" type="inkWord" rotatedBoundingBox="31767,10465 34182,10375 34294,13388 31879,13478">
                  <msink:destinationLink direction="with" ref="{257659FE-97A4-4DD0-ADF4-63D8EFCD8E6D}"/>
                </msink:context>
              </emma:interpretation>
            </emma:emma>
          </inkml:annotationXML>
          <inkml:trace contextRef="#ctx0" brushRef="#br0" timeOffset="76988.457">11396 4104 6545 0,'0'0'3241'0,"0"0"-2905"15,0 0 888-15,0 0 256 31,0 0-512-31,0 0 697 16,0 0-1649-16,111-17 88 0,-56 3-80 16,7 5 480-16,-1 5-504 0,-5-5 0 15,-8 9 8-15,-8 0-280 0,4 0 272 16,-10 0 0 0,4 0 0-1,1 0 280-15,-6 4-352 16,-4 1 72-16,-7-1-992 0,-10-4 624 15,-7 0-1401-15,-10 0 137 16,-29 0-721-16,-4-4-5784 0</inkml:trace>
          <inkml:trace contextRef="#ctx0" brushRef="#br0" timeOffset="77308.031">11601 3903 5961 0,'0'0'1408'0,"0"0"929"0,0 0-1129 31,0 0-616-31,0 0 1040 15,0 0-1480-15,0 0 40 0,0 0-192 16,44-9 432-16,-38 71-151 16,-6 20 271-16,0 7-400 15,-11 5 528-15,-5-4-536 0,4-6-144 16,1-7 0 0,11-5-880-16,0-19-257 15,11-21-2119-15</inkml:trace>
          <inkml:trace contextRef="#ctx0" brushRef="#br0" timeOffset="77836.936">12501 3791 5841 0,'0'0'1896'15,"0"0"-1568"-15,0 0 816 16,0 0-671-16,189-85-465 16,-144 75 584-1,0 10-248-15,-2 0-280 16,-8 0 408-16,-8 18-192 0,-6 9 176 16,-9 5-352-16,-6 8-48 0,-6 1 1168 15,0 8-912-15,-28 0 505 16,-6 5-361-16,-5 0-160 15,0-1 392-15,-5 5-688 16,0-3 48-16,11-6 96 16,4-4 120-16,13-14-264 15,5 0 0-15,11-8 304 0,0-10-416 16,0-4 112-16,22 1 0 31,16-2-264-31,25-8-888 0,25 0-697 16,-10 0-815-16,-17-18-3714 0</inkml:trace>
          <inkml:trace contextRef="#ctx0" brushRef="#br0" timeOffset="78451.217">13274 3751 7089 0,'0'0'1712'0,"0"0"361"0,0 0-937 15,0 0-392-15,0 0 865 16,0 0-1465-16,0 0-96 15,0 0-48-15,0-32 208 0,-11 54-208 16,-17 19 552 0,-5 8-200-16,-12 14 1016 15,-17 8-1296-15,2 2 248 0,-6-7-216 16,3-2 352-16,9-6-464 16,14-9 8-16,12 5-1288 15,12-10-248-15,10-12-3129 0</inkml:trace>
          <inkml:trace contextRef="#ctx0" brushRef="#br0" timeOffset="78144.012">12996 4006 3832 0,'0'0'1929'0,"0"0"791"15,0 0-879-15,0 0 23 0,-12-148-128 16,12 139-1255-16,0 5 599 15,0 4-1080-15,0 0 0 16,0 0-200-16,0 0 280 0,17 0-80 16,5 4 0-1,2 14 216-15,2 1-360 16,8 11 144-16,-7 10 0 0,6 10-160 16,-4 8 640-16,-2 5-480 15,-5-1 136 1,-4-3 200-1,-7-4-96-15,5-7-240 0,-5-8 0 0,1-17-152 16,-8-5-200 0,2-13-32-16,0-5-64 0,-6-28-1529 0,0-12-1207 15,0-9-4978-15</inkml:trace>
          <inkml:trace contextRef="#ctx0" brushRef="#br0" timeOffset="87312.61">13243 3714 2472 0,'0'0'1552'16,"0"0"-1544"-16,0 0 921 15,0 0-201-15,0 0-336 16,0 0 576-16,0 0-840 0,60 24 328 16,-48-21-56-16,-2 2-152 15,2 3 488-15,-7-8-600 0,1 5-120 32,0-5 577-32,-6 4-273 15,6 1-40-15,-6-5 128 16,4 5-256-16,13 4 696 0,-6 9-840 15,6 0 48-15,0 5-8 16,-1 3 368-16,6 1-416 16,-6 4 0-1,2 5 128-15,4 9-208 0,6 0 80 16,-6 0 0-16,6 8 296 16,0 1 224-16,0 5-464 0,5-1-56 15,-6 4 296-15,-4 6-264 16,5 8-16-16,-12 0-16 15,0 10 360-15,-4 2 49 16,-12 7-49-16,0 4-16 16,0 4-344-16,0 0 1056 15,0-4-848-15,0-6-80 0,0-8 120 16,-12 0 344-16,-4 0-344 31,-6-4 120-31,-6-1-288 0,-10 1 1001 16,-7 0-913-16,0-5 88 15,-6 0 16-15,3 0 312 0,3-9-448 16,6-4-136-16,11-4 0 16,0-1 32-16,12-14 136 31,5 1-168-31,5-4 0 0,-4-5-256 16,4-5 248-16,-12 5-1865 15,3-8-2207-15,-2-17-913 0</inkml:trace>
        </inkml:traceGroup>
      </inkml:traceGroup>
      <inkml:traceGroup>
        <inkml:annotationXML>
          <emma:emma xmlns:emma="http://www.w3.org/2003/04/emma" version="1.0">
            <emma:interpretation id="{C372960E-3286-4018-9FD6-78AE3CF5B625}" emma:medium="tactile" emma:mode="ink">
              <msink:context xmlns:msink="http://schemas.microsoft.com/ink/2010/main" type="line" rotatedBoundingBox="17496,12253 20372,12328 20347,13318 17470,13243"/>
            </emma:interpretation>
          </emma:emma>
        </inkml:annotationXML>
        <inkml:traceGroup>
          <inkml:annotationXML>
            <emma:emma xmlns:emma="http://www.w3.org/2003/04/emma" version="1.0">
              <emma:interpretation id="{9393CD14-D72B-4A40-8F9E-A8C8C5743F91}" emma:medium="tactile" emma:mode="ink">
                <msink:context xmlns:msink="http://schemas.microsoft.com/ink/2010/main" type="inkWord" rotatedBoundingBox="17496,12253 20372,12328 20347,13318 17470,13243"/>
              </emma:interpretation>
            </emma:emma>
          </inkml:annotationXML>
          <inkml:trace contextRef="#ctx0" brushRef="#br0" timeOffset="53175.976">-1638 5712 5281 0,'0'0'1264'0,"0"0"1104"16,0 0-1263-16,0 0-401 15,0 0 456 1,0 0-984-16,0 0 464 0,-5-67-640 16,15 67 328-16,6 0-248 15,8 0-24-15,15 9-56 16,0 9 0-16,9 5 408 0,9-1-408 0,3 1 0 31,2 4 128-31,-7-5-456 16,1 0 328-16,-11 0 0 0,-12-4-80 15,-6-4 416-15,-4 4-336 16,-18-5 0-16,6 6 48 16,-11-1-432-1,0 4 384-15,0 0 0 16,0 9 945-16,-16 5-801 0,-7 9 720 15,2 0-864-15,-7 9 344 16,-1-5-320-16,8 0-16 16,-2 1-8-16,7-14 0 0,4-5 128 15,12-10-480-15,0-6 200 32,0-2-1321-32,0 0 689 0,24-13-3225 0</inkml:trace>
          <inkml:trace contextRef="#ctx0" brushRef="#br0" timeOffset="52721.452">-1904 6075 5577 0,'0'0'1744'0,"0"0"385"16,0 0-1569-16,0 0 736 0,0 0-296 16,0 0-944-16,0 0 1200 0,0-26-976 15,5 26-111 1,-5 0 55 0,0 0 40-16,6-5-264 0,0 5 0 15,-2-5 280-15,7 5-416 16,7-4 136-16,4 0 0 0,5-1-256 0,6 5 384 15,6 0-128-15,11 0 0 32,0 0 256-32,6 0-280 15,6 0 24-15,9 0 0 0,-4 0-280 16,-1 0 488-16,-4-13-208 16,-17 4 0-16,-12-1-8 15,-17 10-392-15,-16 0-513 0,0 0-495 31,-27 0-8-31,-1 0-3865 0</inkml:trace>
          <inkml:trace contextRef="#ctx0" brushRef="#br0" timeOffset="51911.253">-2722 5896 4256 0,'0'0'1689'16,"0"0"-897"-16,0 0-664 31,0 0 1248-31,0 0-1296 0,0 0 376 16,0 0 713-16,0 0-1041 16,24-71 1112-16,-19 66-904 0,-5 1-232 15,0 4 632-15,0 0-504 16,0 0-224-16,0 0 72 15,5 0 552 1,-5 0-632-16,10 0 0 16,2 0 72-16,10 0-248 0,7 0 256 15,10 0-80-15,10 22 96 0,1 14 312 16,5 14 129-16,18 9-537 16,-6 2 168-1,5 7-64 1,-6-1 48-16,-10-13-152 0,-6-5 0 15,-6-13 384-15,-15-13-536 16,-8-6 152-16,-9-3 0 0,-6-10-424 0,-6 1-80 16,0-5-633-16,0 0-55 31,0-9-1785-31,-12-14-1624 16</inkml:trace>
          <inkml:trace contextRef="#ctx0" brushRef="#br0" timeOffset="52268.009">-2088 5551 6465 0,'0'0'1936'31,"0"0"-1168"-31,0 0 689 0,0 0-745 16,0 0-656-16,0 0 632 16,0 0-424-16,-89 15-264 0,62 28 304 0,-12 20 48 15,0 18 488 1,-6 14-431 0,1 12-361-16,-7 0 464 15,8-3-264-15,8-11-248 0,8-16 0 16,-1-13 504-16,11-25-624 15,7-4 120-15,4-12 0 0,0-10-400 16,6 5-689 0,0-18-551-16,22 0-912 15,1 0-4354-15</inkml:trace>
          <inkml:trace contextRef="#ctx0" brushRef="#br0" timeOffset="53819.965">-588 5906 7073 0,'0'0'2000'0,"0"0"65"16,0 0-1873-16,0 0 472 0,0 0 160 16,0 0-376-16,0 0-184 15,0 45 232-15,0-2-135 16,0 12 911 0,0-2-1152-16,0 6 392 15,0-10-312-15,0-4 392 16,0-10-584-16,0-7-8 0,5-19 0 15,6-5-232-15,13-4 376 16,3-4-144-16,12-28 0 0,6-8-264 16,-1-5-40-16,-1-4 304 31,-4 0 0-31,1-1-432 0,-12 5 576 31,5 5-144-31,-6 5 0 16,1-1 384-16,-5 8-576 15,4 6 192-15,-5 8 0 0,7 5-488 16,4 9 368-16,-6 0 48 16,1 0-56-16,-6 0-112 0,0 23-8 15,-10 8 248-15,4 6 0 0,-10 3-376 16,-6 9 576-16,0 0-200 16,0 6 504-16,0-6-192 0,0 0 544 15,0-5-760 1,-6-8-16-16,2-4 392 15,-8-10-72-15,-6-8-376 0,-3-5 488 16,-18-9-192-16,-11 0 369 16,-22 0-689-16,-7-18 0 15,-13-18-320-15,2-9 520 0,-5-4-200 32,13-9 0-32,4 9-1665 0,16-19 721 15,11 19-1641-15,30 0-3768 16</inkml:trace>
        </inkml:traceGroup>
      </inkml:traceGroup>
    </inkml:traceGroup>
    <inkml:traceGroup>
      <inkml:annotationXML>
        <emma:emma xmlns:emma="http://www.w3.org/2003/04/emma" version="1.0">
          <emma:interpretation id="{D83FAE32-E8AA-4613-88C3-D510E4945240}" emma:medium="tactile" emma:mode="ink">
            <msink:context xmlns:msink="http://schemas.microsoft.com/ink/2010/main" type="paragraph" rotatedBoundingBox="29754,12130 33714,12598 33549,13996 29589,1352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AC33CF1-CFAC-4B58-BE8B-CC906EECD164}" emma:medium="tactile" emma:mode="ink">
              <msink:context xmlns:msink="http://schemas.microsoft.com/ink/2010/main" type="line" rotatedBoundingBox="29754,12130 33714,12598 33549,13996 29589,13528"/>
            </emma:interpretation>
          </emma:emma>
        </inkml:annotationXML>
        <inkml:traceGroup>
          <inkml:annotationXML>
            <emma:emma xmlns:emma="http://www.w3.org/2003/04/emma" version="1.0">
              <emma:interpretation id="{A10DEE04-8114-4863-BBB1-DB21151719A4}" emma:medium="tactile" emma:mode="ink">
                <msink:context xmlns:msink="http://schemas.microsoft.com/ink/2010/main" type="inkWord" rotatedBoundingBox="29754,12130 31584,12346 31419,13745 29589,13528"/>
              </emma:interpretation>
            </emma:emma>
          </inkml:annotationXML>
          <inkml:trace contextRef="#ctx0" brushRef="#br0" timeOffset="81387.741">9425 5798 1800 0,'0'0'2168'32,"0"0"-1023"-32,0 0-209 15,0 0 672-15,0 0-832 0,0 0 553 16,-45-148-217-16,45 130-1008 16,0 0 1040-16,0 0-960 0,0-1-80 15,0 2 304-15,0 4-24 16,0 0-208-16,6 4 176 31,-6 5 41-31,0 4-41 0,6 0-352 16,-6 0 0-16,6 0-408 0,0 0 351 15,5 0 57-15,11 21 0 16,-1 11 361 0,8 17-617-16,5 14 256 15,-8 8 0-15,8 14 240 16,-1 11 160-16,-4 5-232 0,10 2 88 15,-12-8 128-15,1-10 88 16,-5-17-472-16,-2-19 0 0,-9-18-104 0,-2-9 360 16,-4-12-256-1,-6-10 104 1,0 0 272-16,0 0 480 16,0 0-584-16,0-23-176 0,0-17-96 15,-16-9 288-15,-8-19-288 16,3-8 0-16,-2-9 232 0,7-5-928 31,4 5 616-31,12 5-168 16,0 7-192-16,0 7-472 0,0 3 856 15,12 13-64-15,4 10 120 16,1 9-376-16,1 14 376 16,-9-2 0-16,9 10-304 0,4 5 432 15,7-1-128-15,9 5 0 31,6 0 200-31,0 0-504 0,18 9 304 16,-2 4-72-16,-3 2-96 16,3 2-1897-16,1 0 809 15,-10-3-496-15,-19-1-2345 0</inkml:trace>
          <inkml:trace contextRef="#ctx0" brushRef="#br0" timeOffset="81791.918">9781 5959 3872 0,'0'0'993'15,"0"0"623"-15,0 0-1208 0,0 0-8 16,0 0 456-16,17-35-736 0,-6 21 720 16,6 5 57-16,-5-5-809 15,-8 5 1352-15,1 5-1288 16,1 4 128-16,0-5 56 0,-1 5 152 16,12 0-488-16,12 9 0 31,9 32 96-31,1 4 352 0,10 22-400 15,-4 0 48-15,0 5-72 16,-7-5 504-16,1-9-528 16,-11-4 0-16,0-18 0 0,-6-5-536 15,-10-13 32-15,4-4-840 16,-4-10-424 0,-8-4-3321-16</inkml:trace>
          <inkml:trace contextRef="#ctx0" brushRef="#br0" timeOffset="82062.736">10303 5901 3752 0,'0'0'1505'15,"0"0"-305"-15,0 0-496 0,-160 99 1537 16,98-41-977-16,7 5-952 16,-1-5 664-16,17 4-832 15,12-8-144-15,9-8 0 0,13-6 288 16,5-10-728-16,5-7-40 31,29-9-1568-31,-2-10-849 0</inkml:trace>
          <inkml:trace contextRef="#ctx0" brushRef="#br0" timeOffset="83822.686">10059 5542 4352 0,'0'0'1161'0,"0"0"295"16,0 0-1248 0,0 0 456-1,0 0 224-15,0 0-784 16,0 0 673-16,88-17-753 0,-71 17 88 15,0 0 368-15,5 0-168 16,-4 0-312-16,9 0 216 0,6 0 208 0,1 0-104 31,-2 0-320-31,14 9 0 16,-14 4-240-16,13 0 296 16,-6 4-56-16,6 2 0 0,9 8-688 15,-4-5-504-15,-4-4-4194 0</inkml:trace>
          <inkml:trace contextRef="#ctx0" brushRef="#br0" timeOffset="82381.25">10243 6210 5553 0,'0'0'1672'0,"0"0"697"16,0 0-1841-16,0 0 336 0,0 0-400 15,0 0 48-15,0 0-520 16,0 0 8-16,188-31 0 16,-128 26-336-16,3 1 448 0,-13 4-112 31,-12 0 0-31,0 0 440 0,-14 0-528 15,-8 0 88-15,-6 0 0 16,-4 0-408-16,-6 0 304 16,0 0-848-16,0-4-1577 0</inkml:trace>
          <inkml:trace contextRef="#ctx0" brushRef="#br0" timeOffset="82692.765">10409 5964 2840 0,'0'0'600'0,"0"0"552"15,0 0 121-15,0 0-809 0,0 0 1144 16,0 0-1064-1,44-40-536-15,-44 40 280 16,6 31 152-16,-6 8 297 0,5 20 647 16,1 9-1336-16,-6 3 1056 15,0 2-1104-15,6-7 0 16,-6-7-248-16,6-15 224 0,21-8-128 31,-5-14-960-31,1-12-3665 0</inkml:trace>
          <inkml:trace contextRef="#ctx0" brushRef="#br0" timeOffset="83071.777">10698 6053 4584 0,'0'0'1593'16,"0"0"-1353"-1,0 0 1080-15,0 0-1064 0,183 0-40 0,-127 5 192 16,-1 12-64-16,-16 6-344 16,-1 4 0-16,-8 5 200 0,-20 8-24 15,-4 13 121 1,-6 6 679-16,0 8 792 15,-22 5-1096 1,-12 4 1033-16,-4-4-569 0,-2-1-1064 0,12-4 712 16,12-8-776-16,-1-5-8 15,11-14 0 1,6 0 88-16,0-13-344 16,0 1-760-16,0-15-1289 15,-10-4 601-15,4-5-2769 16,-6-4 1840-16</inkml:trace>
          <inkml:trace contextRef="#ctx0" brushRef="#br0" timeOffset="83281.046">10764 6654 5761 0,'0'0'4297'16,"0"0"-3489"-16,0 0 704 15,0 0-488 1,0 0-1016 0,0 0 456-16,0 0-456 0,0 0-8 15,134-27 0-15,-83 14-808 16,-19 4-824-16,-4-9-4801 0</inkml:trace>
        </inkml:traceGroup>
        <inkml:traceGroup>
          <inkml:annotationXML>
            <emma:emma xmlns:emma="http://www.w3.org/2003/04/emma" version="1.0">
              <emma:interpretation id="{51C2223E-187A-4571-802D-0B247A494881}" emma:medium="tactile" emma:mode="ink">
                <msink:context xmlns:msink="http://schemas.microsoft.com/ink/2010/main" type="inkWord" rotatedBoundingBox="32350,12455 33712,12616 33628,13322 32266,13161"/>
              </emma:interpretation>
            </emma:emma>
          </inkml:annotationXML>
          <inkml:trace contextRef="#ctx0" brushRef="#br0" timeOffset="84595.586">11947 6331 4689 0,'0'0'1400'0,"0"0"-416"16,0 0 944-16,0 0-1255 0,0 0 775 15,0 0-608-15,6-54-784 16,-6 42 808-16,-6 2-776 16,2 5 32-16,-2-4 448 0,0 5-95 15,1-5-313 1,-1 1-160-16,0-2 256 16,6-3-288-16,0 4 40 0,-5 0-8 15,5 4 344-15,0 1 80 16,0 0 120-16,0 4-384 15,0 0 112-15,0 0 40 16,0-5-312-16,11 1 0 16,16-1 0-16,8 1 240 15,8-2-256-15,2 3 16 0,-1-2 0 16,-4 5-600-16,-2-9 192 16,-10 9-480-16,1-4 536 15,-8 0-1217 1,-21 4 1097-16,0 0-880 15,0 0-3497-15</inkml:trace>
          <inkml:trace contextRef="#ctx0" brushRef="#br0" timeOffset="84902.626">11992 5833 4200 0,'0'0'1217'0,"0"0"783"0,0 0-1312 0,0 0 392 16,0 0 225-16,0 0-1209 15,0 0 752-15,0 0-848 16,28-89 72-16,-28 120-320 15,0 14 504-15,0 13-256 16,0 6 16-16,0 7 552 16,-5 1-584-16,-6 0 16 0,5 4-904 15,6-14-616-15,0-21-4490 16</inkml:trace>
          <inkml:trace contextRef="#ctx0" brushRef="#br0" timeOffset="85410.649">12441 5951 5417 0,'0'0'2184'0,"0"0"-936"16,0 0-936-16,0 0 361 0,74-27-441 15,-41 27-232-15,0 0 0 16,6 0 432-16,0 4-568 16,0 10 136-16,-11 3 0 15,-6 7-352-15,-17-3 560 16,-5 1-208-16,0 1 1048 16,-16 8-784-16,-17 1 1376 0,-12 4-751 15,6 8-409-15,-6 5 384 0,13-4-496 16,4 5-256-16,4-5-112 15,9-10 456-15,15-3-416 16,0-10-40-16,0 0 0 0,21-4-272 31,25-9-112-31,4 0-368 16,32-9-977-16,-20 0-1551 0,-7-18-4202 16</inkml:trace>
          <inkml:trace contextRef="#ctx0" brushRef="#br0" timeOffset="85697.143">12825 6026 6105 0,'0'0'2320'16,"0"0"233"-16,0 0-1057 15,0 0-1120-15,0 0 728 0,0 0-1104 16,0 0 0-16,0 0 0 0,0 0 433 16,151 76-433-16,-118-21 0 15,1-6 144-15,-2 4-344 0,2-3 200 32,-7-10 0-32,-4-4-96 15,16-14-1265-15,-18-13-223 16,3-9-1625-16</inkml:trace>
          <inkml:trace contextRef="#ctx0" brushRef="#br0" timeOffset="85975.21">13265 5938 3224 0,'0'0'2065'0,"0"0"-617"16,0 0-1344-16,0 0 1008 0,0 0-48 0,0 0-231 15,0 0 1031-15,-100 111-1408 16,67-58 544-16,4 11-111 0,-4 3-537 16,6-5-16-1,4-12-336 1,1-5 80-16,4-19-536 15,14-8 144-15,4-4-1353 0,0-14-1239 16</inkml:trace>
        </inkml:traceGroup>
      </inkml:traceGroup>
    </inkml:traceGroup>
    <inkml:traceGroup>
      <inkml:annotationXML>
        <emma:emma xmlns:emma="http://www.w3.org/2003/04/emma" version="1.0">
          <emma:interpretation id="{FC6354F5-853A-4DF8-8285-3F54AE756401}" emma:medium="tactile" emma:mode="ink">
            <msink:context xmlns:msink="http://schemas.microsoft.com/ink/2010/main" type="paragraph" rotatedBoundingBox="16459,13776 32081,12946 32213,15428 16591,162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92EC72F-B64C-4D3E-84DB-A4B259924C83}" emma:medium="tactile" emma:mode="ink">
              <msink:context xmlns:msink="http://schemas.microsoft.com/ink/2010/main" type="line" rotatedBoundingBox="16459,13776 32081,12946 32213,15428 16591,16258"/>
            </emma:interpretation>
          </emma:emma>
        </inkml:annotationXML>
        <inkml:traceGroup>
          <inkml:annotationXML>
            <emma:emma xmlns:emma="http://www.w3.org/2003/04/emma" version="1.0">
              <emma:interpretation id="{E0630F74-1C93-408F-BA4A-4065EDD9CCD1}" emma:medium="tactile" emma:mode="ink">
                <msink:context xmlns:msink="http://schemas.microsoft.com/ink/2010/main" type="inkWord" rotatedBoundingBox="16482,14210 19063,14073 19149,15704 16569,15841"/>
              </emma:interpretation>
            </emma:emma>
          </inkml:annotationXML>
          <inkml:trace contextRef="#ctx0" brushRef="#br0" timeOffset="109752.535">-1864 8447 7345 0,'0'0'2825'0,"0"0"-1737"0,0 0 288 16,0 0-144-16,0 0-679 31,0 0 463-31,0 0-1000 16,0 0 312-16,45-14 360 0,-33 46-384 15,3 8 880-15,2 9-343 16,-6 14-369-16,0 0 536 0,-5 0-760 16,6-5 424-16,-6 0-176 15,-2-13-360 1,2-10 184-16,5-12-320 16,-11-5 0-16,5-13-152 0,1-5 152 15,0 0-8-15,-2-5-184 16,14-30-1072-16,-6-6 808 0,10-8-208 15,-12-10 320 1,0 6 176-16,-4-1-353 16,-6 4 521-16,6 6 0 15,0 3 168-15,-6 9-336 0,0 2 168 16,0 8 0-16,6 4-160 16,0 4 344-16,-6 5-184 0,5 9 0 15,0 0 192-15,1 0-288 31,5 9 192-31,0 23 145 0,-1 7 647 16,2 6-664-16,0 1 600 16,-7-1-184-16,1-1-592 0,4-8 696 15,-4 0-736-15,0-10-8 32,0-8 136-32,-6-4 96 15,5-5-232-15,-5-5 0 0,0-4 128 16,0 0-232-16,6 0 104 15,-6 0 0-15,0 0-48 0,0 0 288 16,4 0-240-16,2 0 0 16,11-9-88-1,-5-13-160-15,10-1-88 16,-6-3-176-16,12-1 288 0,-6-9-696 16,0 9 816-16,0 0 96 15,0 4-8-15,-4 11-248 0,-7-2 264 16,-5 9 0-1,-2 1-88 1,7-1 240-16,1-4-152 16,0 5 0-16,4-1 96 0,1 5-280 0,-2 0 184 15,-3 0 0-15,5 23-128 16,-6 0 440-16,-6 3-80 0,1 1 96 31,-6 5-248-31,0-10 312 16,0 6-392-16,0-15 0 0,0-5-56 15,0 1-176-15,0-4-144 16,-6-5-544-16,-27 0-1625 16,6-5-608-16,-2-12-3864 0</inkml:trace>
          <inkml:trace contextRef="#ctx0" brushRef="#br0" timeOffset="108399.899">-2592 7672 7465 0,'0'0'1752'15,"0"0"-847"-15,0 0 103 0,0 0-800 32,0 0 456-32,0 0-280 0,0 0-384 15,0 0 632-15,0 0-576 16,0 0 40-16,0 0 64 15,0 0 88-15,0 0 120 0,0 3 1 16,6 20-81-16,0 4 800 31,0 14-840-31,-2 3 408 0,8 15 24 16,-7 18-664-16,7 3 648 47,-2 14-472-47,-4 4-184 15,5 5 248-15,-5-9 16 0,0-4-272 16,4-14 73-16,1-8 271 16,1-19-320-16,4-4-24 0,-4-10 0 15,-1 1 24-15,0-9 280 0,5 5-304 16,-4-5 112-16,-6-5 168 16,4 1-216-16,2-6-64 0,-7-8 0 15,0 0-96-15,1-4 264 16,-1-1-168-16,6 1 0 0,1-5 200 15,-6 4-368-15,4-4 168 16,2 0 0-16,4 0-168 0,-6 4 360 16,8-4-192-16,-6 0 0 0,4 0 24 31,-5 0-288-31,-5 0 264 16,0 0 0-16,-1 0-232 0,-5 0 384 15,0 0-152-15,0 0 0 16,0 0 152-16,0 0-344 15,0 0 192-15,0 0 0 0,0 0-176 32,0 0 376-32,4 0-200 0,8 5 0 15,5-1 144-15,-6-4-320 16,6 0 176-16,-5 0 0 16,3 0-152-16,-4 0 96 0,7 0 48 15,-8 0 8-15,2-9-464 31,4 1 312-31,-11 3-145 16,-5 1 89-16,0-1 104 0,0 5-416 16,0-4 440-16,0-1-392 15,-5 5-888-15,-17-9-272 0,0 0-1265 0,10 5-2776 16</inkml:trace>
          <inkml:trace contextRef="#ctx0" brushRef="#br0" timeOffset="108810.641">-2142 8630 5457 0,'0'0'2416'15,"0"0"-831"-15,0 0 423 16,0 0-880-16,0 0 144 0,0 0 97 31,24-35-1009-31,-24 35 472 16,5 0-400-16,-5 0-416 0,0 0 640 15,0 0-648-15,0 0 112 16,0 0-120-16,0 0 248 0,0 0-248 16,4 0 0-16,2 0 112 31,5 22 504-31,-5 6-447 15,6 7 223-15,-8 5 24 0,8 5-168 16,-6-5-136-16,0-4-112 16,-1-4 112-16,0-5-120 0,0-14 8 15,1-4 0-15,-6 0-8 0,0-9-800 16,0 0-913 0,0 0-1431-1,0-9-3274-15</inkml:trace>
          <inkml:trace contextRef="#ctx0" brushRef="#br0" timeOffset="110013.266">-2147 7407 12218 0,'0'0'2825'0,"0"0"-2369"0,0 0-120 0,0 0-336 16,0 0-1032-16,-5 14-1929 15</inkml:trace>
          <inkml:trace contextRef="#ctx0" brushRef="#br0" timeOffset="106921.195">-3642 8850 2776 0,'0'0'1720'0,"0"0"-1239"0,0 0-121 16,0 0 680-16,0 0-624 0,0 0 552 15,0 0-304-15,0 0-472 16,0 0 472-16,0 0-656 0,0 0 113 15,0 0-17-15,0 0 104 0,0 0 48 32,0 0-40-32,0 0-120 15,0 0 504-15,0 0-592 0,5 0 360 16,1 0 64-16,0 0-304 16,0 0 288-16,0 0-112 0,-1 0-296 15,0 0 768-15,6 0-776 31,1 0 472-31,0 0 41 0,3 0-393 16,2 0 448-16,5 0-472 16,2 0-24-16,14 0 328 0,0 0-216 15,6 0-104-15,12 0-8 16,0 0 200-16,5 0-192 31,0 0-80-31,0 0 0 0,-5 0-152 16,-12 0 336-16,1 0-184 15,-18 0 0-15,-4 0 192 16,-13 0-360-16,-4 0 168 0,0 0 0 16,-6 0-80-16,0 0 80 15,0 0-8 1,-6 0-304-16,-10-9-1192 0,-1 0-161 16,-1 0-3024-16</inkml:trace>
          <inkml:trace contextRef="#ctx0" brushRef="#br0" timeOffset="107445.873">-3547 9047 3040 0,'0'0'4777'32,"0"0"-3481"-32,0 0-671 0,0 0 383 15,0 0-792-15,0 0 288 16,0 0-296-16,0 0-56 15,0 0 160-15,0 0-312 0,0 0 328 16,0 5 512-16,0-5-648 16,6 0 497-1,-1 0-145-15,6 4-408 0,0 1 648 16,7-1-672-16,-3 1 112 16,14 4 336-16,-7-9-384 15,0 9 96-15,6-9-272 0,5 0 200 16,-6 5 176-1,7-5-376-15,-1 0 0 16,6 0 104-16,6 0 168 16,-7 0-272-16,8 0 0 0,-2-5 104 15,0-4-432-15,-10 0 224 16,-1 4-584-16,-18-4-56 0,-3 0-1112 31,-12 0 359-31,0-4-375 0,0-1-2697 16</inkml:trace>
        </inkml:traceGroup>
        <inkml:traceGroup>
          <inkml:annotationXML>
            <emma:emma xmlns:emma="http://www.w3.org/2003/04/emma" version="1.0">
              <emma:interpretation id="{193B1D1F-75BB-43FD-85BC-91BFE615502D}" emma:medium="tactile" emma:mode="ink">
                <msink:context xmlns:msink="http://schemas.microsoft.com/ink/2010/main" type="inkWord" rotatedBoundingBox="20756,13547 26781,13227 26913,15710 20888,16030"/>
              </emma:interpretation>
            </emma:emma>
          </inkml:annotationXML>
          <inkml:trace contextRef="#ctx0" brushRef="#br0" timeOffset="125323.464">559 7582 6081 0,'0'0'1512'16,"-6"0"-400"-16,0 0 73 15,6 0-457-15,0 0 608 16,0 0-992 0,0 0-216-16,0 0 64 0,0 0 112 15,0 0-304-15,0 0 0 0,0 0 192 16,0 0 336-16,0 0-432 16,0 0 64-16,0 0 177 15,0 0-57 1,0 0 16-16,0 0-24 15,0 0-192-15,0 0 504 0,0 0-568 16,0 0-16-16,0 0 0 16,0 0 288-16,0 0-288 15,0 0 0-15,0 0 72 0,0 0-200 32,0 0 128-32,0 4 0 15,18 10-128-15,9 13 352 0,6 18-224 16,18 8 456-16,3 23 72 15,8 10 1032-15,4 7-1319 16,1 11 119-16,0-10-336 0,-12 0 384 16,1-18-472-16,-12-18 64 15,-10-8 0 1,-12-19-208-16,-10-17 208 0,-6-6-544 16,-6-8 87-16,0 0-1015 15,-12-39 288-15,-11-7-2745 16,-4-8-2360-16</inkml:trace>
          <inkml:trace contextRef="#ctx0" brushRef="#br0" timeOffset="125850.462">1003 7438 2776 0,'0'0'1456'0,"0"0"-623"15,0 0-41-15,0 0 88 0,0 0-720 16,0 0 568-16,0 0-344 16,0-4 8-1,0 4 721-15,0 0-849 16,0 0 280-16,0 0 272 0,0 13-552 16,-6 10 792-16,-10 8-568 15,-1 8 136-15,-5 16 833 16,0 8-1209-1,-6 13 840-15,-6 10 8 16,2 6-920-16,-8 4 840 16,8-12-807-16,-8 2-121 0,8-14 144 0,-3-14 72 15,13-9-304-15,5-22 0 16,7-9 248-16,4-9-448 0,6-5 200 31,0-4 0-31,0 0-192 16,0 0-529-16,0 0-559 0,0-4-808 15,0-14-2377-15,0-5-4025 0</inkml:trace>
          <inkml:trace contextRef="#ctx0" brushRef="#br0" timeOffset="126886.432">1364 7788 3184 0,'0'0'1769'0,"0"0"-673"16,0 0-440-16,0 0 720 16,0 0-968-16,0 0 505 15,0 0-1-15,0 0-408 0,11-27 560 16,-11 27-776-16,0 0 184 0,0 0 0 15,0 0-304-15,0 0 304 32,0 0-472-32,5 0 96 15,-5 0-256-15,0 0 160 0,0 0 0 16,0 0 0-16,0 0 208 16,0 0-208-16,0 0 0 0,0 0 0 31,0 0 505-31,0 0-449 15,0 0 144-15,0 0-144 16,0 0 288-16,0 0-384 0,0 0 40 16,0 0 0-16,0 0 72 15,6 5 80-15,6 21-152 0,0 29 1216 16,3 7-896 0,-4 14 728-16,-5 10-616 15,4-2-224-15,2-3 233 16,0-9-241-16,-1-10-200 0,-1-17 0 15,-4-13-248-15,-6-14 95 16,0-9-1535 0,5-9-968-16,-5 0-1289 15,0-9-5993-15</inkml:trace>
          <inkml:trace contextRef="#ctx0" brushRef="#br0" timeOffset="126344.589">1364 7957 6937 0,'0'0'1840'0,"0"0"201"16,0 0-985-16,0 0 40 0,0 0 401 0,11-8-1289 16,-11 8 352-16,0 0-560 15,5 0 224 1,-5 0-304-16,6 0 80 16,6 0 0-16,9 0-144 15,-4 0 424-15,11 0-280 16,11 0 40-16,0 0 184 0,-1 0-72 15,8 8-152-15,-2-2 0 0,-5 2-96 32,5-8 264-32,-10 0-168 15,4 0 0-15,-10 0-256 16,-6 0 64-16,-10 0-232 0,-2 0-224 16,-4-8 23-16,-6-6-799 31,0 5 448-31,0-4-1585 0</inkml:trace>
          <inkml:trace contextRef="#ctx0" brushRef="#br0" timeOffset="127625.415">2059 8160 7585 0,'0'0'3977'16,"0"0"-3025"-16,0 0 504 0,0 0 353 16,0 0-1041-16,10 0 208 0,13 0-248 15,11 0-664-15,4 0 377 16,2 0-441-1,4 0-57-15,6 0 9 16,5-5-1688-16,-5-8-704 0,-16 4-3874 16</inkml:trace>
          <inkml:trace contextRef="#ctx0" brushRef="#br0" timeOffset="127363.686">2059 7385 8145 0,'0'0'1321'0,"0"0"79"15,0 0-256 1,0 0-368-16,0 0 801 0,0 0-1265 16,0 0-248-16,0 0-40 15,177-63 192-15,-143 63-216 0,4 0 0 16,2 0 176-16,-13 22-440 15,6 19 264 1,-4 12 0-16,-13 19 768 16,-5 18-48-16,-11 13 848 0,0 14-311 15,-17-6-985-15,-10-3 592 16,-7-10-816-16,17-12 24 0,1-14-72 16,5-19 264-16,11-13-264 31,0-8 0-31,0-14-872 0,0-4 128 15,0-10-1673-15,-6-4-520 16,0 0-247-16,-4 0-3314 0</inkml:trace>
          <inkml:trace contextRef="#ctx0" brushRef="#br0" timeOffset="128052.832">3020 8240 5569 0,'0'0'6249'0,"0"0"-4689"0,0 0 169 0,0 0-41 16,0 0-392-16,0 0 97 15,0 0-1385 1,0 0 336-1,0 0-344-15,100-62 200 0,-39 48-400 16,1 1 200-16,10 4 0 16,-12-4-176-16,6-1 184 0,-9 10-16 0,-13-5-104 15,-4-1-945-15,-20-3 121 32,-8 0-1584-32,-12 0-2425 15</inkml:trace>
          <inkml:trace contextRef="#ctx0" brushRef="#br0" timeOffset="132647.661">820 8639 1016 0,'0'0'1592'0,"0"0"-1184"16,0 0-296-16,0 0-112 0,0 0 104 15,-56 99-104-15,46-89 0 16,-2-2 96-16,0 1-120 15,2-9 104-15,-1 5 488 16,-1-5 801-16,7 0-769 16,-1 0-40-16,2 0-424 15,4 0 72-15,0 0 288 0,0 0-264 16,0 0-176-16,0 0 168 16,0 0-40-16,0 0 440 15,0 0 24 1,0 0-391-16,0 0 759 15,0 0-840-15,0 0 64 0,0 0-64 16,0 0 112-16,0 0-288 16,0 0 168-16,10 0-160 15,-5 0 1008-15,7 0-760 0,-1 0 336 16,-6 0 361-16,0 0-945 31,7 0 680-31,0 0-488 0,4 0-88 16,0 0 568-16,6 4-600 15,7-4 176-15,-2 0 120 16,18 0-96-16,4 4 16 0,13-4-24 16,11 9-168-1,9-5 688-15,12 6-631 16,1-1-137-16,5-5-24 0,6 5 424 16,-6-9-368-16,-6 9-56 15,-5-9 8-15,-5 4-40 16,-1-4 128-16,0 5-96 15,0-5 0-15,1 0 328 16,-1 0-376-16,7 0 48 16,-2 0 0-16,0 5 48 0,12-5 240 15,1 0-288-15,5 0 16 16,-8 0 352-16,-2 0-320 16,-13 0-48-1,-11 0 0-15,-10 0-96 16,-18 0 280-16,0 0-184 0,1-5 0 15,-12 5 264-15,0 0-464 16,1 0 200-16,4 0 0 16,8 0-192-16,-8 0 408 0,13 0-216 31,3 0 0-31,-3 0 240 16,0 5-352-16,-3 4 112 0,-4-5 0 15,-4 1 16-15,-2-1 200 16,2-4-216-16,-2 0 0 15,1 0 232-15,12 0-416 0,4-4 184 16,1-14 0 0,-6 4-64-1,5-8 472-15,-10 3-400 0,0 6 456 0,-1-4-400 16,-6 4 552-16,2 3-616 16,-1-3 0-16,4 4 184 15,1 5 64-15,13-1-248 16,3 1 0-16,-4-1 168 15,6 1-416 1,-6 4 248-16,-12 0 0 0,0 0-112 16,-16 0 296-16,-1 0-184 0,-5 0 0 15,7 0 152-15,-8 0-320 16,1 0 168 0,2 0 0-16,-3 0-128 31,-4 0 376-31,-5 0-248 15,-8 0 0-15,-4 0-224 0,6-5 160 16,-6 5-1000-16,0-4-208 31,-6-1-224-31,-16-4-2905 0,5-5 40 16</inkml:trace>
          <inkml:trace contextRef="#ctx0" brushRef="#br0" timeOffset="129167.173">4587 7281 3608 0,'0'0'1121'16,"0"0"-537"-16,0 0-24 0,0 0-208 16,0 0 632-16,0 0-256 0,0 0 72 15,0 5 369 1,0-5-945-16,0 0 576 31,0 0-152-31,0 0-336 16,0 0 680-16,0 0-728 0,0 0 344 15,0 0 81-15,0 13-681 16,-6 5 632-16,-23 18 40 0,-9 18-152 16,-6 9 640-16,0 7-864 15,-6 12 48-15,10-1 192 16,2-5-335-16,10-8 63 0,11-10-272 16,1-14 112-16,10-13-40 31,0-8-72-31,6-18 0 0,0 4 0 15,0-9 24-15,0 0-96 16,0 0 72-16,-5 0 0 16,5 0-168-16,0 0 168 0,0 0 0 15,0 0 0-15,0 0 152 16,0 0-160 0,0 0 8-16,0 0-24 0,11 0-304 15,16 0 160-15,7 0 168 16,16 0 0-1,0 0-377 1,0 0 361-16,0 0-560 0,-5-9-192 0,9 4 560 16,-15-4-760-16,6 0 280 15,-12 0 88-15,-10 0-985 0,-1-9 769 16,-10-4-520-16,-12 4-1833 16</inkml:trace>
          <inkml:trace contextRef="#ctx0" brushRef="#br0" timeOffset="129522.31">4704 7492 5601 0,'0'0'1080'0,"0"0"72"0,0 0 144 16,0 0-367-16,0 0 647 15,0 0-656-15,0-22-312 16,0 22 665-16,0 0-1265 0,0 0 448 16,0 18-48-16,0 17-360 15,0 14 1336 1,0 19-896-16,0 4-328 0,4 8 504 16,7 6-560-16,1-1 136 15,-6-9-240-15,0-9 304 16,-2-9-360-16,2-13 56 0,0-4 0 15,-6-14-176 1,6-5 176-16,-6-9-632 16,0-4-1024-16,5-9-1169 0,1 0-111 15,0-13-3634-15</inkml:trace>
          <inkml:trace contextRef="#ctx0" brushRef="#br0" timeOffset="129959.892">5082 7412 6553 0,'0'0'1912'0,"0"0"-255"16,0 0-513-16,0 0-328 16,0 0 976-16,0 0-1063 15,0 0-321 1,0-31 128-16,0 31-288 0,0 0-144 16,0 0-32-16,0 0 160 15,0 0 224-15,0 0-456 0,0 0 144 16,0 0 328-1,10 12-368-15,12 20 776 16,12 13-175 0,10 8-617-16,1 19 704 0,4-3-792 0,2 5 8 15,-1-2 16-15,-1-9 248 16,-4-5-272-16,-1-18 0 0,1-3-392 31,-12-15 224-31,-11-13-1737 16,1-9-607-16,-11 0-329 15,-12-13-3176-15</inkml:trace>
          <inkml:trace contextRef="#ctx0" brushRef="#br0" timeOffset="130334.638">5531 7202 7921 0,'0'0'2185'0,"0"0"-697"0,0 0-1016 0,0 0 184 15,0 0 208 1,0 0-856-16,0 0 521 15,-12 17-73 1,-9 19 280-16,-6 13 944 0,-13 18-1024 16,2 9 232-16,-12 9-191 0,10 1-457 15,2-6-40-15,4-8-200 0,11-9 88 32,13-18-104-32,-7-11 16 15,11-15-448-15,1-1-1001 16,5-13-2303-16,0-5-1242 0</inkml:trace>
          <inkml:trace contextRef="#ctx0" brushRef="#br0" timeOffset="130950.396">5737 6569 4825 0,'0'0'2632'0,"0"0"-1384"16,0 0 585-16,0 0-673 0,0 0-464 31,0 0 608-31,0 0-1000 16,105-27 145-16,-89 27 87 15,13 0-456-15,-2 0 504 0,-5 14-368 16,1 8-216-16,-7 5 504 15,-4 0-312-15,-7 8-80 0,-5 10 368 16,0 0-472-16,-17 9 928 31,-5 0-864-31,0-10-24 0,-6 1 272 16,6-9-39-16,5-4-281 16,1-14 48-16,4-1 328 0,12-12-408 15,-6 4 32-15,6-9 0 31,0 9-144-31,0-5 360 16,0 5-216-16,0-3 0 0,6 1 216 16,16 2-384-16,1-4 168 15,10-1 0-15,6 5-168 0,0-9 168 16,6 0-104-16,-1 0-505 16,0 0-863-1,0 0 424-15,1 0-1249 16,0-4-407-16,-18-5-1529 0</inkml:trace>
          <inkml:trace contextRef="#ctx0" brushRef="#br0" timeOffset="209269.333">5858 8953 6001 0,'0'0'2464'0,"0"0"-1600"0,0 0 241 31,0 0 263-31,0 0-912 16,0 0 576-16,0 0-600 16,0 0-352-16,0 0 593 0,6 0-545 15,11 0 24-15,16 0 328 16,1 0-320-16,10 0 312 0,11 9-472 31,1 0 0-31,4 0-240 16,-3 0 240-16,4-4-288 15,11-1-248-15,-11-4-1681 0,-10 0-551 0</inkml:trace>
          <inkml:trace contextRef="#ctx0" brushRef="#br0" timeOffset="208930.635">6025 8600 3224 0,'0'0'1096'16,"0"0"-944"-16,0 0 681 0,0 0-105 31,0 0-248-31,0 0 504 16,-6-10-552-16,6 10-96 0,0 0 64 16,0 0-144-16,0 0-256 0,0 0 152 15,0 0-40-15,0 0 505 16,0 0-361-16,0 0-72 15,0 0 672 1,0 0-856-16,0 0 584 16,0 0-144-16,0 0-440 0,0 0 768 15,0 0-768-15,0 0 96 0,0 0 248 16,0 0-80-16,0 0-8 16,0 0-15-1,0 0-113-15,0 0 368 16,0 0-496-16,0 0 0 15,0 0-8-15,0 0 104 16,0 0-96-16,0 0 0 0,0 0 120 16,0 0 64-16,6 0-160 0,12 0-24 31,9 0 224-31,0 0 104 16,7 0-104-16,4 0-224 15,2 0 248-15,-2 0-128 0,1 5-120 16,0 3 0-16,-11-3-8 15,7 4 104-15,-3 0-96 0,-4-5 0 32,-1 1-16-32,6-5-360 15,-15 4-48-15,4-4-208 16,-12 0 40-16,2 0-857 0,-12 0 585 16,0 10-680-16,-27-6-1385 0,-2 5-2824 15</inkml:trace>
        </inkml:traceGroup>
        <inkml:traceGroup>
          <inkml:annotationXML>
            <emma:emma xmlns:emma="http://www.w3.org/2003/04/emma" version="1.0">
              <emma:interpretation id="{3DBF80AD-DF45-4062-9E2E-B57B9E8F223E}" emma:medium="tactile" emma:mode="ink">
                <msink:context xmlns:msink="http://schemas.microsoft.com/ink/2010/main" type="inkWord" rotatedBoundingBox="29478,14504 32156,14362 32210,15375 29532,15517"/>
              </emma:interpretation>
            </emma:emma>
          </inkml:annotationXML>
          <inkml:trace contextRef="#ctx0" brushRef="#br0" timeOffset="-213375.116">9164 7847 5065 0,'0'0'1520'16,"0"0"-448"-16,0 0-968 15,0 0-56-15,0 0 384 0,0 0-296 16,0 0 16-16,0 0 80 0,0 0-40 31,0 0 313-31,0 0-113 16,0 0-200-16,0 0 576 16,0 0-672-16,0 0 392 0,0 0 104 15,0 0-536-15,0 0 616 16,0 0-656-16,0 0 112 0,0 8 208 31,0 19-328-31,0 9 704 16,0 13-495-16,0 5 87 15,0 4-40-15,0 9-112 0,0-4-64 16,0 5 304-16,0-14-168 16,0-6-200-16,-6-12-24 0,6-8 200 15,0-10-280 1,0-9 80-16,0-5 0 15,0-4-192-15,0 0 184 16,0 0-240-16,0 0-608 0,0 0-1169 16,0 0-407-16</inkml:trace>
          <inkml:trace contextRef="#ctx0" brushRef="#br0" timeOffset="-212848.846">9643 8286 6249 0,'0'0'2264'0,"0"0"-1231"15,0 0-185 1,0 0-744 0,0 0 744-16,0 0-232 0,0 0-528 0,0 0 616 15,10 0-648-15,-10 0 352 16,6 0 665-16,-6 0-825 15,0 0 544-15,0 0-120 0,6 0-440 16,5 0 672-16,4-5-896 16,9 5 248-16,3-9-104 15,12 5 144-15,-11-1-296 16,10 1 0-16,7-1 48 16,-1 1-24-16,2 4-24 15,-8-10 0-15,1 10 0 0,-12 0-48 16,1 0-144-16,-11 0 24 15,-11 0-880 1,-6 0 488-16,0 0-1280 16,0 0-257-16,0 0-952 15,0 0-2792-15</inkml:trace>
          <inkml:trace contextRef="#ctx0" brushRef="#br0" timeOffset="-211935.153">10720 8017 5193 0,'0'0'1464'0,"0"0"-448"0,0 0-408 16,0 0 72-1,0 0 801-15,0 0-1193 16,-10 0 144-16,4 0 0 16,6 0-424-16,0 0 784 0,-6 0-416 15,0 0-56-15,0 0 841 16,-4 0-985-16,-2 0 440 0,6 0-120 31,-5 4-384-31,2 10 352 16,-3 0-464-16,-6 3 0 15,8 9 384-15,-7 2-160 0,11 7-96 16,-4 5-8-16,10 5 128 16,0 10 160-16,0 7-408 0,22-4 0 31,5 6 288-31,12-6-56 16,6-9-232-16,-7-5 0 15,7-12 192-15,-6-9-544 0,6-10 328 0,-12-8-408 16,-6-5 376-16,-3 0-592 15,-8-5 648 1,-6-13 0-16,-10-13 96 16,0-10-264-16,0-13 168 0,0-4 0 15,-16-5-120-15,-6 0 288 16,-1 1-168-16,1 8 0 0,-5 4 152 16,4 1-256-16,-5 5 104 31,7 4 0-31,-14-5-144 0,7 4 320 15,2-4-176-15,-2 6 0 16,10-2 120-16,-2 1-328 16,14 8 208-16,0 5-24 0,6 4-240 15,0 10 8-15,0 4 128 32,6 0-400-32,20 5-464 0,2 4 904 15,11 0-473-15,0 0 361 16,-5 0 8-16,4 0-32 0,-3 18 224 15,-8 8 0-15,-5 6 72 16,-5 12 0-16,-5 2-64 31,-8 12 120-31,-4-5 457 0,0 6-489 16,0-10 184-16,-10-4-280 0,-13-5 152 16,-5-4-256-16,-16-5 104 15,4-8-1329-15,13-9-1727 0</inkml:trace>
          <inkml:trace contextRef="#ctx0" brushRef="#br0" timeOffset="-211572.076">11248 7878 9634 0,'0'0'1936'0,"0"0"-928"31,0 0-480-31,0 0 64 0,0 0 745 16,0 0-985-16,0 0-200 15,0 0-152-15,34-5 312 0,-13 10-312 16,12 18 472-16,6 12-360 15,6 9 824-15,-1 11-928 32,1 2 464-32,0 11-240 0,-6-5 40 15,-1 0-224-15,-4-10-48 16,-1-8-176-16,-12-14 120 0,19-13-1480 16,-12-13-728-16,-6-5-1697 0</inkml:trace>
          <inkml:trace contextRef="#ctx0" brushRef="#br0" timeOffset="-211265.712">11765 7694 6129 0,'0'0'2824'0,"0"0"-1495"0,0 0 207 31,0 0-616-31,0 0 24 0,0 0 233 16,0 0-929-16,-172 116 552 16,121-44 32-16,1 13-784 0,1 5 480 15,4-5-528-15,7-9-192 16,20-4-264-16,12-23-2449 31,6-22-3632-31</inkml:trace>
        </inkml:traceGroup>
      </inkml:traceGroup>
    </inkml:traceGroup>
    <inkml:traceGroup>
      <inkml:annotationXML>
        <emma:emma xmlns:emma="http://www.w3.org/2003/04/emma" version="1.0">
          <emma:interpretation id="{BE5C7383-6B5E-43DA-8670-AF0F1654FE53}" emma:medium="tactile" emma:mode="ink">
            <msink:context xmlns:msink="http://schemas.microsoft.com/ink/2010/main" type="paragraph" rotatedBoundingBox="17624,14536 33887,14626 33870,17666 17607,175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386AF81-F82F-46C2-BB2C-467CDBDA8684}" emma:medium="tactile" emma:mode="ink">
              <msink:context xmlns:msink="http://schemas.microsoft.com/ink/2010/main" type="inkBullet" rotatedBoundingBox="17613,16395 18269,16398 18264,17187 17609,17183"/>
            </emma:interpretation>
            <emma:one-of disjunction-type="recognition" id="oneOf0">
              <emma:interpretation id="interp0" emma:lang="en-US" emma:confidence="0">
                <emma:literal>•</emma:literal>
              </emma:interpretation>
            </emma:one-of>
          </emma:emma>
        </inkml:annotationXML>
        <inkml:trace contextRef="#ctx0" brushRef="#br0" timeOffset="111480.945">-2598 9818 4048 0,'0'0'1465'16,"0"0"-1049"-16,0 0 288 15,0 0-632-15,0 0 616 16,0 0 184-16,0 0-656 16,0 4 721-16,0-4-529 0,0 0 144 15,0 0 472-15,0 0-920 16,0 0 688-1,0 0-256-15,0 0-536 16,0 0 680-16,0 0-672 16,0 0 88-16,0 0 345 0,0 0-201 15,0 0 24-15,6 0-112 16,-6 0 24-16,6 0-24 0,0 0-152 31,-6 0 0-31,6 9-72 16,-2 4 344-16,13 10-272 15,5 3 184-15,7 11-176 0,4 3 824 16,17 14-544-16,6 4 136 16,4 5 8-16,2 0-168 0,4-1-136 15,-9-4-128-15,-9-12 48 16,-3-11-24 0,-16-8-24-16,-2-9 0 15,-16-9-8-15,-7-5-544 0,-4-4 376 16,0 0-336-16,0-9-752 15,-9-13-865-15,-2-9-4664 0</inkml:trace>
        <inkml:trace contextRef="#ctx0" brushRef="#br0" timeOffset="111884.791">-2118 9678 5169 0,'0'0'2208'15,"0"0"-1600"-15,0 0 216 16,0 0 393-16,0 0-657 0,0 0 856 16,-18 140-480-1,-4-74-224-15,-7 16 425 16,-9 2-737-16,-2 2 352 16,2-6-168-16,-1-13-408 0,12-13 56 15,5-13-232-15,4-19 0 16,13-7-176-16,0-12 176 15,5-3-272-15,0 0-288 16,0 0-1008-16,10 0 87 16,14-18-1263-16,8 1-2834 15</inkml:trace>
      </inkml:traceGroup>
      <inkml:traceGroup>
        <inkml:annotationXML>
          <emma:emma xmlns:emma="http://www.w3.org/2003/04/emma" version="1.0">
            <emma:interpretation id="{564B915C-9F72-4AA2-8D6B-BB23F604B669}" emma:medium="tactile" emma:mode="ink">
              <msink:context xmlns:msink="http://schemas.microsoft.com/ink/2010/main" type="line" rotatedBoundingBox="18290,14539 33887,14626 33870,17666 18273,17580"/>
            </emma:interpretation>
          </emma:emma>
        </inkml:annotationXML>
        <inkml:traceGroup>
          <inkml:annotationXML>
            <emma:emma xmlns:emma="http://www.w3.org/2003/04/emma" version="1.0">
              <emma:interpretation id="{9E630998-B8BF-4496-9FED-9CD43FDFFE48}" emma:medium="tactile" emma:mode="ink">
                <msink:context xmlns:msink="http://schemas.microsoft.com/ink/2010/main" type="inkWord" rotatedBoundingBox="18279,16601 19140,16605 19137,17201 18275,17197"/>
              </emma:interpretation>
            </emma:emma>
          </inkml:annotationXML>
          <inkml:trace contextRef="#ctx0" brushRef="#br0" timeOffset="112290.71">-1942 10266 5033 0,'0'0'3304'0,"0"0"-1063"16,0 0-1513-16,0 0 424 15,0 0 232-15,0 0-783 0,0 0 407 16,0 0-792 0,28 0-40-1,-16 0 224-15,5-5-192 0,10-4-32 16,6 5 72-16,6-1-104 16,6 5 72-16,9 0-216 0,2 0 0 15,0 0 56-15,6 0 272 16,-2 0-328-1,-9 0 0-15,-1 0 152 16,-12 0-304-16,-4 0 152 16,-12 0-136-16,-5 0 40 0,-11 0-704 0,-6 0 128 15,0-13-416-15,-17-1-1793 16,-5-3-3152-16</inkml:trace>
          <inkml:trace contextRef="#ctx0" brushRef="#br0" timeOffset="112741.145">-1625 9992 4096 0,'0'0'1881'0,"0"0"-265"16,0 0-120-16,0 0 297 16,0 0-825-16,0 0-200 0,0 0 520 15,-50-108-983-15,50 108 591 16,0 0-104-16,0 0-336 0,0 0 488 15,0 0-872-15,0 0 24 16,6 0-96 0,11 0 232-16,16 0-232 15,6 0 0-15,4 0 56 0,2 0-160 16,5 0 104-16,1 14 0 16,-2 4-48-1,-5 0 96 1,2 5-48-16,-14 3 0 0,2 6 8 15,-5-1-72-15,-8 5 64 16,1 4 0-16,-11 1 128 0,-5 4 64 16,0-1 216-16,-6-4-136 0,0 1-264 31,-6-5 481-31,-11-5-441 16,1-8-48-16,-2-1 0 0,-3-9 112 15,4 0-112-15,7-8 0 16,-2 0-168-16,0-5 96 0,1 0-1361 15,7-23-1031-15,-2-3-3041 0</inkml:trace>
        </inkml:traceGroup>
        <inkml:traceGroup>
          <inkml:annotationXML>
            <emma:emma xmlns:emma="http://www.w3.org/2003/04/emma" version="1.0">
              <emma:interpretation id="{009708F6-1A76-480E-A667-D655FA83C649}" emma:medium="tactile" emma:mode="ink">
                <msink:context xmlns:msink="http://schemas.microsoft.com/ink/2010/main" type="inkWord" rotatedBoundingBox="20898,16231 22768,16242 22762,17301 20892,17291"/>
              </emma:interpretation>
            </emma:emma>
          </inkml:annotationXML>
          <inkml:trace contextRef="#ctx0" brushRef="#br0" timeOffset="134972.202">647 9540 1672 0,'0'0'1904'0,"0"0"-527"15,0 0-593-15,0 0-608 16,0 0 608-16,0 0-472 0,0 0-24 15,0 0 832-15,0 0-912 16,0 0 545-16,0 0 295 0,0 0-864 16,0 0 880-16,0 0-632 15,0 0-424-15,0 0 648 32,0 0-520-32,0 0 88 0,0 0-192 15,0 0 376-15,0 0-280 16,0 0-128-16,0 0 0 0,0 0-8 15,0 0 168-15,0 0-160 16,0 0 0-16,0 0 305 16,6 0-337-1,5 4 32-15,11 23 0 0,1 18 944 16,10 17-824-16,5 15 1016 16,2 17-104-16,-2 9-920 0,2-5 864 15,-2-3-976-15,7-15 0 16,-12-13 40-1,0-12 217-15,-11-15-257 16,2-12 0-16,-14-11 264 0,-5-13-352 16,1 1 88-16,-6-1 0 15,0-4-8 1,0 0 400-16,0 0-392 16,0 0 128-16,0 0 112 15,0 0 232-15,0 0-472 16,0 0 0-16,0 0 0 0,0 0 256 15,5-13-256-15,1-4 0 16,-6-15 152-16,6 0-472 0,0 0 320 16,-6-13 0-16,0 10-240 31,0-10 136-31,0 5 104 0,-6 8 0 16,-6 5 104-16,7 9-232 15,-1-5 128-15,1 10 0 0,-1 5-136 16,6-6 176-16,0 1-40 15,-4-1 0-15,4-8-80 16,-6 0-352 0,6-1 400-16,-6-4 32 15,6 9-224-15,0 5 224 16,0-1 0-16,0 10 0 0,-6-1 144 16,6 1-160-16,-6-1 16 0,6 1 0 15,0-5-120 1,0 5 280-1,0-5-160-15,0-5 0 0,0 5 80 16,0 0-272-16,12 0 192 0,-6 0 0 16,4 5-96-16,7 0 192 0,-6-1-96 15,7-4 0-15,4 0 0 32,-1 5-128-32,8-5 128 15,10 4 0-15,4-4-8 0,13 0 32 16,10-5-24-16,-3 5 0 15,3 0 48-15,0 0-120 0,-10 5 72 16,-7-1 0-16,-10 0-80 16,-4 2-209-16,-13-2 281 0,-6 5-336 31,-6 0-72-31,-10 0 64 16,0 0 280-16,6 0-152 0,-6 0 80 15,6 0-1360-15,16 0 504 16,0 0-1033-16,-6 0-2688 0</inkml:trace>
          <inkml:trace contextRef="#ctx0" brushRef="#br0" timeOffset="135551.773">1087 10001 5153 0,'0'0'1696'0,"0"0"-528"0,0 0-136 16,0 0-487-16,0 0 439 15,0 0-776-15,0 0-104 31,0 0 24-31,-18 5 176 0,18-5-272 16,0 0 736-16,0 0-592 16,0 0 1032-16,0 0-655 0,0 0-417 15,0 0 472-15,0 0-464 0,12 9-16 16,4 9 392 0,18 8-384-1,5 6 720-15,0 9-856 0,6-1 80 16,-7 4 56-16,2-3 48 15,-13-6-184-15,0-3 0 16,-9-9 240-16,-8-10-424 0,-5 1 184 0,1-10-240 31,-6-4 192-31,0 5-1264 16,0-5 8-16,0 0-425 0,0 0-1223 16,0-5-1289-16</inkml:trace>
          <inkml:trace contextRef="#ctx0" brushRef="#br0" timeOffset="135976.545">1470 9813 3728 0,'0'0'768'15,"0"0"-175"-15,0 0-25 16,0 0-176 0,0 0 760-16,0 0 96 0,0 27 169 15,0 8 319-15,-12 6-944 16,-4 13 680-16,-7 4-279 15,-4 0-881-15,5 6 792 0,-1-6-1056 16,8-9 0-16,-3-9-72 16,7-13 248-16,5-4-368 15,6-10 144-15,0-8-1128 16,0-1 464-16,0-4-1321 16,0 0-663-16,0 0-2049 15</inkml:trace>
          <inkml:trace contextRef="#ctx0" brushRef="#br0" timeOffset="136333.706">1626 10113 5457 0,'0'0'1800'0,"0"0"-504"16,0 0 377-16,0 0-1041 15,0 0 640-15,0 0-112 16,-6-22-624-16,6 22 345 0,0 0-833 15,0-5-48 1,17 5 8-16,10 0 312 16,7 0-320-16,-1 0 0 0,5 0 128 15,8 0 8-15,-8 0-136 16,1 0 0-16,-6 0-56 16,6 0-600-16,-6 0-329 0,6-9-551 31,-12-4-1000-31,-9-1-1497 0</inkml:trace>
          <inkml:trace contextRef="#ctx0" brushRef="#br0" timeOffset="136786.362">1715 9961 5433 0,'0'0'2784'16,"0"0"-1271"-1,0 0 231-15,0 0-1000 16,0 0 288-16,0 0-328 0,0 0-463 16,0 0-41-16,0 0-32 15,-57-27-160-15,57 27 568 0,0 0-456 16,0 0-120-1,0 0 0-15,0 0 304 16,0 0-360-16,0 0 56 16,0 0 0-16,0 0-152 0,0 0 200 15,0 0-48-15,0 0 0 16,0 0 152-16,0 0-320 0,0 0 168 31,0 9 0-31,0 14 96 0,12 12 24 16,-6 14 600-16,-2 5 280 15,2-1-864-15,-6 11 912 16,0-15-1048-16,0 0 120 0,0-17-88 16,0-5-32-16,0-14-48 31,12-13-1192-31,-7 0-1952 0,11-22-1986 0</inkml:trace>
          <inkml:trace contextRef="#ctx0" brushRef="#br0" timeOffset="138071.913">1758 9518 5521 0,'0'0'1304'15,"0"0"32"-15,0 0-856 16,0 0 625-16,0 0-473 0,0 0-384 31,0 0 736-31,57 4-704 16,-36-4 224-16,-4 4 608 15,11 1-944-15,-6-5 465 0,6 4-241 16,0 1-272-16,4-1 808 16,2-4-920-16,4 9 344 0,2-4-296 15,4-1 344-15,1 1-400 16,5-1 0 0,-5-4-96-16,-2 0-104 15,2 0-912-15,-6 0-769 0,-16-9-1991 16</inkml:trace>
          <inkml:trace contextRef="#ctx0" brushRef="#br0" timeOffset="137199.913">1948 9840 5329 0,'0'0'1200'0,"0"0"-8"16,0 0-1024-16,0 0 288 0,0 0-184 15,178-18-96-15,-157 18 152 0,-4 0 97 32,-1 0 111-32,-10 0 608 15,0 0-848-15,-6 18 768 16,6 17 945-16,-6 20-1001 0,0 7 656 15,0 14-832-15,0 1-264 16,0 3-55-16,0 1-265 0,0-9-248 31,0-14 0-31,0-4 184 16,0-14-592-16,0-17 312 0,6-10-1081 16,-6-5 153-16,0-2-816 15,0-6 351-15,0 0 177 0,0 0-1024 16,-12 0-2329-16</inkml:trace>
          <inkml:trace contextRef="#ctx0" brushRef="#br0" timeOffset="137505.023">2020 10292 6601 0,'0'0'2712'0,"0"0"-911"15,0 0-1001-15,0 0 408 0,0 0-776 16,0 0 24-16,0 0 449 16,127-76-825-16,-88 68 584 15,0-1-64-15,0-1-520 0,-1 6 224 16,8-5-304-16,-8 0-160 15,13-8-576-15,-18-1-2377 0,-12-1-3584 16</inkml:trace>
        </inkml:traceGroup>
        <inkml:traceGroup>
          <inkml:annotationXML>
            <emma:emma xmlns:emma="http://www.w3.org/2003/04/emma" version="1.0">
              <emma:interpretation id="{153D1887-5F09-4029-86A2-C846B1C0AB32}" emma:medium="tactile" emma:mode="ink">
                <msink:context xmlns:msink="http://schemas.microsoft.com/ink/2010/main" type="inkWord" rotatedBoundingBox="23524,15823 25421,15834 25414,17107 23517,17096"/>
              </emma:interpretation>
            </emma:emma>
          </inkml:annotationXML>
          <inkml:trace contextRef="#ctx0" brushRef="#br0" timeOffset="138628.216">3237 9939 5353 0,'0'0'2880'16,"0"0"-1896"-16,0 0 465 0,0 0 71 15,0 0-1232-15,0 0 776 16,0 0-824-16,0 0-232 15,0 0 505-15,0 0-313 16,0 0-168-16,16 0 120 16,0 0 16-16,18 0 360 15,0 0-528-15,-2 0 0 0,8 0 472 16,-2-9-360-16,7-1 96 16,-1-3-208-16,6-1 264 15,-4 1-648 1,2-4 96-16,-8 3-632 15,-2 0 184-15,-10 1-745 16,-11 4 609-16,-5-4-392 0,-12 8-1553 16,0 1 97-16</inkml:trace>
          <inkml:trace contextRef="#ctx0" brushRef="#br0" timeOffset="139003.605">3303 9602 7889 0,'0'0'2177'16,"0"0"-489"-16,0 0-1120 0,0 0 400 0,0 0 257 15,0 0-1105-15,0 0 672 16,62 113 312-16,-46-42-448 16,1 6 736-1,-6 12-1111-15,0-4-169 16,-6-4-72-16,-5-10 184 15,0-3-448-15,0-10-681 0,0-22-2159 16,0-9-2009-16</inkml:trace>
          <inkml:trace contextRef="#ctx0" brushRef="#br0" timeOffset="139704.361">3959 9293 9129 0,'0'0'2201'0,"0"0"-1561"16,0 0 280 0,0 0-104-16,0 0-55 15,0 0-377-15,0 0-104 16,0 0-280-16,38-59 0 0,-16 55 8 15,2 0-112-15,-8 4 104 16,6 0 0-16,0 0-48 0,1 0 64 16,-7 4-16-16,11 9 0 31,-10 14 48-31,1 1 216 0,-2 3-176 16,-5 0 0-16,0 5 224 15,-11 1-72-15,0-3 88 16,0-2 168-16,0 4-416 0,-5 0 664 31,-18-5-728-31,-10 4 296 16,-6 6 425-16,6-4-737 0,-1-6 808 15,2 0-400-15,4-4-176 0,10-5 512 16,-3 5-616-16,16-5-128 16,-7 1 0-16,6 4 240 15,6 0-328 1,0-4 88-16,0 3 0 15,0-8-96-15,0-4 216 0,0-1-120 16,18-9 0-16,-3 5 184 16,14-9-248-16,4 5 64 15,16-5 0-15,-4 0-176 16,-1 0 176-16,7 0-160 16,-12 0-72-16,-1 0-864 15,-10-14 456-15,6-17-1081 0,-12 4-1327 16,-6-8-2042-16</inkml:trace>
          <inkml:trace contextRef="#ctx0" brushRef="#br0" timeOffset="140111.351">4498 9522 7313 0,'0'0'3161'16,"0"0"-889"-16,0 0-623 0,0 0 199 15,5-9 288-15,1 5-1487 0,-6 4 231 16,5-10-288-16,6 6-456 16,7-1 448-1,3 5-584-15,6 0 0 16,-3 0 448-16,8 0-288 15,-4 19 256-15,5 12-32 0,6 5-192 16,0 4 200-16,-5 9-392 0,4-4 0 16,-4 0-48-1,0-9 264-15,-7-5-216 16,-5-9 0-16,1-8 97 16,-7-5-410-16,-4-9 97 15,4 0-592-15,-6 0 256 0,2-14-1184 16,-6-8-329-16,-6-23-615 0,0 5-1769 31,0-1-456-31</inkml:trace>
          <inkml:trace contextRef="#ctx0" brushRef="#br0" timeOffset="140498.305">5114 9175 8913 0,'0'0'2785'16,"0"0"-465"-16,0 0-1295 15,0 0 415-15,0 0-656 0,0 0-776 16,0 0 400 0,-44-48-408-16,32 45 0 15,6-1 104-15,2-1 144 16,-8 5-248-16,7 0 0 0,-6 5 224 15,-11 20 337-15,-6 24-289 16,-6 9 192-16,-10 15 528 16,-6 16-784-16,-1 6 472 15,7 3-472-15,-5-4-16 16,4-4-120-16,7-18-72 16,10-10-584-16,-11-12-512 0,11-19-3145 15,6-18-1552-15</inkml:trace>
        </inkml:traceGroup>
        <inkml:traceGroup>
          <inkml:annotationXML>
            <emma:emma xmlns:emma="http://www.w3.org/2003/04/emma" version="1.0">
              <emma:interpretation id="{CD40AE04-A9E7-4934-A1AB-A45CAC6BDF53}" emma:medium="tactile" emma:mode="ink">
                <msink:context xmlns:msink="http://schemas.microsoft.com/ink/2010/main" type="inkWord" rotatedBoundingBox="27001,14588 29059,16227 28192,17315 26134,15676"/>
              </emma:interpretation>
            </emma:emma>
          </inkml:annotationXML>
          <inkml:trace contextRef="#ctx0" brushRef="#br0" timeOffset="210250.248">6675 7869 5873 0,'0'0'1232'0,"0"0"-768"16,0 0-352-16,0 0-112 16,0 0 512-16,6 18-280 0,6-4 576 15,-8 3-319-15,2-4-209 16,5 5 376-16,-11-4-528 0,11 3 184 16,-5 6 328-1,-1 4-432-15,6 9 760 16,1 13-536-16,0 9 72 15,-2 19 737-15,1 4-1177 0,6 12 576 16,-7-8-352-16,2 1-56 16,0-19-80-16,-2-4-152 15,7-14 0-15,-6-9-88 16,-1-8 288-16,8-5-200 16,-7-6 0-16,0-6 176 15,0-2-272-15,-5-4 96 0,-1-1 0 16,1-2-144-16,-6-2 296 15,6 0-152 1,-6-4 0-16,0 5 96 16,0-1-216-16,0-4 120 15,0 0 0-15,0 0-64 0,0 0 304 16,0 5-240-16,0-5 0 16,0 4 112-16,0 1-136 0,4 4 24 31,8 0 0-31,-1 4-48 15,1-3 176-15,-2-2-128 16,2 5 0-16,-1-4 80 0,-7-4-160 16,2-1 80-16,0-4 0 15,5 5-72-15,5-5 144 16,14 0-72 0,-4 0 0-16,8 0-40 0,-2 0-312 15,8 0 352-15,-11 0 0 16,-2 0-88-16,0 0 152 0,-3 0-64 15,-15 0 0-15,14 0 8 16,-12 0-64 0,12 0 56-16,4 0 0 15,0 0-64-15,19 0 152 16,-2 0-88-16,6 0 0 0,5 0 8 16,1 0-280-16,-7 0 272 0,-10 0-328 15,-5 0 280-15,-12-5-792 31,-22 1 672-31,0-10-384 0,-6 6-1041 16,-48-2 209-16,-2 1-1457 16,5 0-2056-16</inkml:trace>
          <inkml:trace contextRef="#ctx0" brushRef="#br0" timeOffset="211698.032">6859 9392 5937 0,'0'0'1304'15,"0"0"-600"-15,0 0-80 16,0 0 16-16,0 0 537 0,0 0-945 0,0 0-32 16,0 0 456-1,0 0-648 1,6 9 704-16,10-1-48 0,6 16-176 15,6 2 881-15,0 14-713 16,5 14 16-16,7 4 136 16,-8 0-712-16,-4 1 328 0,-1-10-424 15,-4-13 0 1,-11-9-48-16,4-9 64 16,-10-9-32-16,-6-9-296 0,0 0-1296 15,0-18-393-15,0-9-5232 16</inkml:trace>
          <inkml:trace contextRef="#ctx0" brushRef="#br0" timeOffset="211981.992">7148 9329 6689 0,'0'0'3217'0,"0"0"-2313"0,0 0 0 16,0 0 136-16,0 0-848 16,0 0 864-16,0 0-15 15,0 0-89-15,-44 157 456 0,16-99-1208 16,-1 5 280-16,2-10-480 16,5-3 392-1,-1-9-536-15,7-10 144 0,5-4-104 16,-1-10-40-16,7-8-1096 15,0 0-32-15,5-4-593 16,0-5-1079-16,0 0-1737 0</inkml:trace>
          <inkml:trace contextRef="#ctx0" brushRef="#br0" timeOffset="213302.241">7904 9553 9273 0,'0'0'1905'0,"0"0"-953"0,0 0-440 31,0 0-192-31,0 0 744 0,0 0-887 15,0 0 311-15,26 49 968 16,-20-4-824-16,0 0 528 16,0 9-432-16,0-5-631 0,-1-4 415 15,6-10-504-15,0-8-8 32,-5-4 0-32,5-14-8 15,-1-4-168-15,8-5-48 0,-2 0-577 16,7-14 793-16,10-18-936 15,-6-8 720-15,12 0 64 0,-12-5 168 16,8 1-8-16,-14-2 0 31,1 15 0-31,-4 0 776 16,-7 13-704-16,-5 4 368 0,4 6-264 0,-5 3 160 16,7 1-352-16,0-1 16 15,-2 1 0-15,7-1-272 0,-1 5 216 16,1 0-104-1,0 0 104 1,-6 0-112-16,6 0 16 16,-11 0 152-16,4 0 0 0,-4 0-184 15,5 18 432-15,-5-5-248 0,-1 10 336 16,-5 4-176-16,0 4 417 0,0-4-553 31,0 0 72-31,0 0 104 16,0-9 72-16,0 0-272 15,-11-5 0-15,-6-4 264 0,1-4-160 16,-17-5-104-16,-6 0 16 0,-12 0 256 16,1-18-48-16,1-18-224 31,-2-4 0-31,7-6-1080 16,11-25-969-16,12 8-2896 0,9 9-4073 15</inkml:trace>
          <inkml:trace contextRef="#ctx0" brushRef="#br0" timeOffset="212644.116">7092 9637 6161 0,'0'0'3048'0,"0"0"-1007"15,0 0-1425-15,0 0 352 16,0 0 329-16,0 0-1081 0,0 0 336 16,62-17-552-16,-23 13 0 31,0 4 80-31,3 0 184 0,4 0-176 15,4 0 56-15,-5 0 88 16,4 0-56-16,-4 0-176 16,-7 0-104-16,-4 0 32 0,-6 0-1016 15,-18-14-113-15,-4-4-151 16,-6 5-776 0,0 0-9-16,-6-1-23 0,-10 1 343 15,-11 4 609-15,-2 5 568 16,13-1 640-16,0 1 536 15,0-6-320-15,-2 1 400 0,6 5-496 16,2-6 0 0,4 1 616-16,-5-4-375 15,11 5 911-15,-6 3 272 0,6 0 296 16,0 5 217-16,0 0-873 16,0 0 48-16,0-3 153 15,0 3-953-15,0 0 528 0,0 0-744 31,0 0 40-31,0 0-272 0,17 0 16 16,11 0 0-16,0 0-160 16,4 0 280-16,3 3-120 15,-2 15 0-15,-11 0 88 0,-5 0-312 16,-1 10 224-16,-10-6 0 31,-1 5-112-31,-5-2 336 0,0-1-224 16,0-3 0-16,-16 2 200 15,-1-5-96-15,0-4-104 16,7-1-80-16,4-3-288 0,6-1-1640 16,0 4-169-16,0-8-2112 0</inkml:trace>
        </inkml:traceGroup>
        <inkml:traceGroup>
          <inkml:annotationXML>
            <emma:emma xmlns:emma="http://www.w3.org/2003/04/emma" version="1.0">
              <emma:interpretation id="{A0E177B7-4EE1-434F-AA27-3F7FA24101B3}" emma:medium="tactile" emma:mode="ink">
                <msink:context xmlns:msink="http://schemas.microsoft.com/ink/2010/main" type="inkWord" rotatedBoundingBox="29521,15672 33881,15696 33870,17666 29510,17642"/>
              </emma:interpretation>
            </emma:emma>
          </inkml:annotationXML>
          <inkml:trace contextRef="#ctx0" brushRef="#br0" timeOffset="-207127.608">9925 10337 5553 0,'0'0'2992'0,"0"0"-1815"15,0 0-41-15,0 0-144 0,0 0-552 16,0 0 584-16,-5-18-752 15,5 14 72 1,0 4 393-16,0-5-625 16,5 1 568-16,1-1-72 0,5 1-392 15,-5 4 680-15,-2-5-752 0,8 1 64 16,6-1 64-16,3 2-48 16,2-3 8-1,10-2-128-15,-6 3-8 16,13 1 353-16,-7-1-353 15,0 5-72-15,12-4-24 0,-7 4 248 16,8-5-256-16,-2 5 8 16,0-4 0-16,-5-1-232 0,-5 1 216 31,-13-1 8-31,-4 1-160 16,-6 4 96-16,-11 0-25 0,5 0 97 15,-5 0 0-15,0-5-256 16,0 5-32-16,0 0-360 15,0 0-152-15,0-8-968 0,-5-1-329 32,-6-1-3224-32</inkml:trace>
          <inkml:trace contextRef="#ctx0" brushRef="#br0" timeOffset="-206730.013">10209 9930 6361 0,'0'0'2632'16,"0"0"-1127"-16,0 0-489 0,0 0-552 15,0 0 368-15,0 0-688 16,0 0-136-16,0 0 256 16,0 0-40-1,0 0-136-15,0 13 521 16,0 14-9-16,0 9 344 0,0 12-96 16,0 11 24-16,0 9 673 15,0 3-1329-15,0 5 448 16,0-4-520-16,-6-5 120 0,-5-4-216 31,5-13-48-31,6-14 0 16,0-10-144-16,-5-12-248 0,5-14-520 15,0 0-1265-15,-5-5-2720 0</inkml:trace>
          <inkml:trace contextRef="#ctx0" brushRef="#br0" timeOffset="-204645.405">10904 9742 3976 0,'0'0'945'0,"0"0"-345"0,0 0 248 31,0 0-248-31,0 0 752 16,0 0-800-16,0 0-240 0,0 0 353 15,0 0-561-15,0 0 360 16,0 0-232-16,0 0-176 0,5 0 672 16,-5 0-560-16,5 0 48 31,-5 0 504-31,0 0-704 0,0 0 568 16,0 0-120-16,0 0-304 15,0 0 537-15,0 0-689 0,0 0 232 16,6 0-32-16,-6 0 96 15,0 0-232-15,0 0-72 32,0 0 16-32,0 0 224 0,0 0-80 15,0 0-160-15,0 0 24 16,0 0 352-16,0 0-344 0,0 0-32 16,0 0 0-16,0 4-248 0,11 14 448 15,1 13-200 1,-6 5 216-1,4 0 48-15,-10 4-8 0,6-4-256 16,-6-4 0-16,0-9-80 16,0-12 208-16,0-1-128 0,0-5 0 0,0-5 232 15,0 4-360-15,5-4 128 32,-5 0 0-32,0 0-224 15,5 0-680 1,1 5-1001-16,5-5 73 15,0 0-2521-15,7 0-1168 16</inkml:trace>
          <inkml:trace contextRef="#ctx0" brushRef="#br0" timeOffset="-203468.169">10770 10423 6329 0,'0'0'1992'0,"0"0"-439"16,0 0-721-16,0 0 240 15,0 0-16-15,0 0-920 0,-16-23 296 16,20 19-432-16,19-1 128 16,4-3-136-16,1 3 8 31,1 5 0-31,-8 0-16 0,-3 0-72 15,3 5 80-15,-3 17 8 16,-8 5 0-16,-4-5 176 0,-6 9-120 16,0 5 96-16,0-4 305 15,-10 4-401-15,-19-6 400 16,1-7-304 0,1 4-80-16,-12-5 176 0,6-8-112 15,4 4-136-15,7-9 0 16,5 4 296-16,7-8-376 15,5-1 80-15,-1 1 0 0,6-5-144 16,0 4 240 0,0-4-96-16,0 0 0 15,0 0 160-15,0 0-296 16,6 5 136-16,4-1 0 0,18 1-144 16,0-5 288-16,4 0-144 15,8 5 0-15,-7-5 208 0,6 0-288 31,-6 0 80-31,6 0 0 0,-6 0-128 16,5 0 256-16,-2 0-128 16,-4 4 0-16,-4 1-1024 15,0 4-249-15,-11-1-1095 0,-6-8-2729 16</inkml:trace>
          <inkml:trace contextRef="#ctx0" brushRef="#br0" timeOffset="-204073.988">10787 10108 3528 0,'0'0'2289'16,"0"0"-1849"-16,0 0-24 0,0 0 704 16,0 0-424-16,0 0 433 15,0 0-545 1,-11 5-168-16,11-5 432 16,0 0-632-16,0 0 424 0,0 0-80 15,0 0-176-15,0 0 881 16,0 0-729-16,0 0-192 0,0 0 368 15,0 0-632-15,0 0 344 32,0 0-368-32,5 0 168 0,12 0-48 15,17 0-176-15,-1 5 0 16,11-5-64-16,-4 0 248 0,3 0-184 16,-4 0 0-16,-7 0 144 15,4 0-336-15,-15 4 192 31,-4-4-8-31,-1 5-184 0,-10-5-256 16,0 0 448-16,-1 0-96 16,1 5-552-16,-6-5 584 0,0 0-640 15,0 8-265-15,0-3-55 16,0 4-1728-16,0-6-2433 0</inkml:trace>
          <inkml:trace contextRef="#ctx0" brushRef="#br0" timeOffset="-209821.58">9164 9025 3248 0,'0'0'1913'0,"0"0"-553"16,0 0-1088-16,0 0 440 15,0 0-272-15,0 0-136 16,0-5 560-16,0 2-784 0,0-3 273 16,0 6 167-16,0-9-416 31,0 5 112-31,0 0 88 0,0 4-176 15,0 0 328-15,0 0-456 16,0 0 0-16,0 0 0 16,0 0 192-16,0 0-192 0,0 0 208 15,0 0-120-15,0 0 736 16,0 0-624 0,0 0 496-16,0 0 265 0,0 0-729 15,0 0 576-15,0 0-432 16,0 0-80-16,0 0 792 15,0 0-848-15,6-5 344 0,16 5-248 16,0-4-112 0,18-1 153-16,4 1-369 15,6-1 64-15,-6 1 344 16,12-1-144-16,-7 5-272 0,13-4 0 16,-2 4 320-16,12 0-368 15,0 0 48-15,7 0 0 0,4 0-128 31,12 9 280-31,-7 4-152 0,13-4 0 16,-13 4 168-16,-4 5-360 16,-6 0 192-16,-6 0 0 15,1-4-152-15,-19 4 320 0,8-4-168 32,-12-10 0-32,-6 5 152 15,1-4-352-15,0-5 200 0,-6 0 0 16,4 0-120-16,-4 0 320 15,-1 0-200-15,2 0 0 16,-2-5 144-16,2-4-288 0,-12 5 144 16,0-1 0-16,-7 1-176 15,3 4 368 1,-9-5-192-16,8 5 0 16,5 0 120-16,-1-4-264 0,2-1 144 15,4 5 0-15,0-5-152 16,1 1 232-16,-8 4-80 0,3-5 0 15,-7 1 80 1,-4 4-240-16,-9 0 160 16,9 0 0-16,3 0-136 15,9 0 280-15,2 0-144 16,8 0 0-16,-2 0 144 0,-4 0-248 16,-2 0 104-16,-4 0 0 0,-5 0-96 31,-7 0 296-31,1 0-200 15,-7-5 0-15,2 1 128 0,-12-1-112 16,0 5-16-16,5 0 0 16,-5 0-48-16,0-4 168 0,0-1-288 15,0-3 0-15,0-2-1777 32,0 1-615-32,0-8-4010 0</inkml:trace>
          <inkml:trace contextRef="#ctx0" brushRef="#br0" timeOffset="-202365.353">11587 9759 3224 0,'0'0'1432'15,"0"0"-671"-15,0 0-65 16,0 0 584-16,0 0-616 16,0 0 88-16,-45 18 193 0,45-13-801 31,-6-5 296-31,0 4-104 0,6-4-208 16,-5 5 592-16,1-5-608 15,-8 9 192-15,1-5 272 16,-1 1-568-16,-4 4 624 0,4-1-120 15,1-3-440-15,7 4 593 32,-13-5-665-32,11 5 200 0,-6 5-48 15,2-6 88-15,4 10-72 16,0-4-168-16,-5 4 0 16,5 5-80-16,6 8 336 0,-4 5-256 0,4-1 384 15,-5 6-296 1,-1-5 408-1,0 4-496-15,0-8 64 0,0-6 368 16,6 6-304-16,0-1 24 16,0 5 232-16,0 0-256 15,0 9 464-15,12-1-448 0,0 1-136 0,3 4 112 32,2-3 56-32,-5-2-176 15,4 1 0-15,1-5 297 0,-7-8-321 16,7-5 24-16,-5-13 0 15,4 3-128-15,7-12 128 16,10-5-593-16,-6 0-1191 0,1 0-2873 0</inkml:trace>
          <inkml:trace contextRef="#ctx0" brushRef="#br0" timeOffset="-198627.893">11887 10054 3776 0,'0'0'2305'16,"0"0"-1537"-16,0 0 344 0,0 0-328 15,0 0-376-15,0-4 369 0,0 4-769 16,0 0 136-16,0 9 232 15,0 14 248-15,0 3 632 16,-12 11-416-16,-10 7 137 16,0 6 231-1,-12 3-896-15,6 2 416 0,-4-2-336 16,4-8-168-16,0-9-88 0,6-5-136 16,5-9 0-16,1-3-104 15,4-1 160 1,1-5-112-16,1 1-200 15,4-10-1024-15,6-4-80 16,0 0-1017-16,16 0-3296 16</inkml:trace>
          <inkml:trace contextRef="#ctx0" brushRef="#br0" timeOffset="-199056.197">11698 10176 4416 0,'0'0'1801'0,"0"0"-545"15,0 0-712-15,0 0 496 0,0 0-119 16,0 0-817-16,0 0 512 15,0 0-616 1,0 0 120-16,0 0 296 16,0 0-304-16,0 0 136 15,0 0 48-15,0 0-288 0,0 0 656 16,0 0-648-16,0 0 32 16,0 0 64-16,0 0 96 0,0 0-208 31,0 0 0-31,0 0 88 15,0 0-112-15,0 0 24 16,0 0 0-16,0 0-64 0,0 0 192 16,0 0-128-16,0 0 0 15,0 0 96-15,0 0 32 0,0 0-128 16,0 0 0 0,0 0 48-16,0 0 208 15,0 5-256-15,5 3 0 16,6 11 96-16,6 3 745 0,5 9-681 15,0 5 160-15,0 9-32 16,2 0-40-16,-3 4-248 16,2-4 0-16,-1-5 104 15,-5-8-64 1,5-1-40-16,-11-17 0 0,-1-1-8 16,-10-8-576-16,0-5-328 0,0 0-585 15,0-18-1599-15</inkml:trace>
          <inkml:trace contextRef="#ctx0" brushRef="#br0" timeOffset="-198163.873">11970 10517 880 0,'0'0'1696'0,"0"0"-1088"16,0 0-464-16,0 0 208 15,0 0 352-15,0 0-295 0,0 0 655 0,84 0-296 16,-74 0 64-16,2 0 360 16,4 0-816-1,-5 0 225-15,6 0 55 16,-1 4-528-16,13-4 392 15,-2 0-520-15,1 0 0 16,4 0-48-16,-3 0 264 0,-1 0-216 16,-7 0 0-16,2 0 128 0,-11 0-264 31,-8 0 136-31,8 0 0 16,-12 0-152-16,6 0-8 15,0 0 160-15,0 0-336 0,-1 0-1041 16,0 0 25-16,-5 0-1320 0</inkml:trace>
          <inkml:trace contextRef="#ctx0" brushRef="#br0" timeOffset="-197685.539">12054 10324 4640 0,'0'0'2089'16,"0"0"-1457"-16,0 0 192 15,0 0 545-15,0 0-945 0,0 0 168 16,0 0-512-16,-6-5 24 31,6 5 176-31,0 0-224 0,0 0-56 16,0 0 0-16,0 0 256 16,0 0-240-16,0 0 216 0,0 0-224 15,0 0 416-15,0 0-288 16,0 18 336-16,6 14 472 31,0 8-656-31,-2 5 601 0,2 8-561 16,-6 2-312-16,0-1 288 15,0-10-216-15,0-4-88 0,0-8 0 16,0-10-216-16,0-4-160 16,0-8-1313-16,0-10-2296 0</inkml:trace>
          <inkml:trace contextRef="#ctx0" brushRef="#br0" timeOffset="-196828.273">12287 10383 6329 0,'0'0'2232'0,"0"0"-215"16,0 0-729-16,0 0-272 0,0 0 313 15,0 0-1097-15,0 0 328 16,55-5-512 0,-28 5 120-1,18 0-120-15,-6 0-48 0,5 0-344 16,2-4-56-16,4-5-1305 0,-11 0-415 16,-12 0-3569-16</inkml:trace>
          <inkml:trace contextRef="#ctx0" brushRef="#br0" timeOffset="-197010.771">12465 10145 6241 0,'0'0'2032'0,"0"0"-815"15,0 0-753-15,0 0 8 0,0 0 408 16,0 0-784-16,0 0 344 16,60 40-344-1,-42-22 88-15,-2 0 40 16,0 4-224-16,-4 9 200 0,-2 1 536 16,-4 9-264-16,0-1 465 15,-6 5-209-15,0 8-424 0,0-8 776 16,-6 5-888-16,-4-6-104 31,-2-8-16-31,1-5 120 0,-5-8-264 16,10-10 72-16,-5-4-1552 15,-7-9-417-15,14 0-2151 0</inkml:trace>
          <inkml:trace contextRef="#ctx0" brushRef="#br0" timeOffset="-196295.656">12632 9800 6769 0,'0'0'2833'0,"0"0"-1857"0,0 0-216 16,0 0 392-16,0 0-696 0,0 0 616 15,0 0-975 1,0 0 55 0,0-32-272-16,10 32 176 0,7 0-56 15,-1 4 0-15,7 15 216 0,-1-1-216 16,0 8 0-16,6 14 0 16,-6 5 384-16,0 10-376 0,0 16 392 31,2 5-24-31,-3 14-288 0,-10-1 400 15,-11 10-480-15,0-5-8 16,0 1 800-16,0-10-792 16,-5-14 288-16,-18-8-240 0,7-18 208 15,-2-10-184-15,-2-12-80 32,-4-5 0-32,-4-9-168 0,2-5-928 15,-14-4-656-15,7 0-1137 16,10-13-7769-16</inkml:trace>
          <inkml:trace contextRef="#ctx0" brushRef="#br0" timeOffset="-195724.094">12758 9728 5633 0,'0'0'1560'0,"0"0"-408"0,0 0-768 16,0 0 737-16,0 0-273 15,0 0-744-15,0 0 640 16,0 0-512-16,0 0 56 0,0 0 448 15,0 0-576-15,0 0 552 32,0 0 49-32,0 0-641 0,0 0 544 15,0 0-664-15,0 0 0 16,12 0 24-16,0 0 304 16,4 0-328-16,-4 0 280 0,-2 0-232 0,6 0 384 15,-10 0-432 1,6 0 0-1,-2 0-80-15,13 0 232 0,-2 0-152 16,3 0 0-16,3 0-800 16,-6-4 456-16,2-5-1257 15,-6-1-239-15,-6 1-400 0,-5 0-1865 16</inkml:trace>
          <inkml:trace contextRef="#ctx0" brushRef="#br0" timeOffset="-207816.179">9521 9844 3632 0,'0'0'3969'16,"0"0"-2849"-1,0 0-952-15,0 0 1049 16,0 0-441-16,0 0-72 16,0 0-296-16,0 0-160 0,0 0-80 15,0 0 32-15,0 0-152 16,0 0 624-16,0 0-448 0,0 0 353 31,0 0 63-31,0 0-512 16,0 0 144-16,0 0-200 0,0 0 56 15,0 0 128-15,0 0-200 16,0 0-56-16,0 0 0 0,0 0 248 16,0 0-248-16,10 0 0 31,1 0 0-31,12 0-288 15,-1 0 288-15,-1 0 0 0,8 0-64 16,-7 0-232-16,1 0 168 16,-2 0 128-16,-3 5 0 0,-2 9-328 15,-5 7 320-15,1 2 8 16,-9 9 0 0,-3-1 96-16,6 5-176 15,-6 8 80-15,0 6 0 0,0 0-96 16,0 8 344-16,-9 0-200 15,-14 4 264-15,-5-3-112 0,-5-5 192 16,-6-5-264 0,1 0-120-1,-8-14 288-15,8 2-160 0,4-10-136 16,1-9 0-16,10-5 192 0,2-4-488 16,3-5 296-16,8-4-216 15,-2 0 24-15,1 0-128 0,0 0 320 31,-5-4-8-31,4-5-56 16,0-4-80-16,8 4 144 0,-8 4 0 16,12 1-144-16,-10-1 344 15,10 5-200-15,0 0 40 16,0 0 216-16,0 0-208 0,0 0-48 31,10 0 0-31,6 0-120 16,8 0 312-16,3 0-192 0,0 0 0 15,8 0 288-15,-2 0-376 16,-5 0 88-16,5 5 0 16,-6-1-144-16,6 5 312 0,1 0-168 31,-6-4 0-31,6-1-576 0,-13 1 224 16,8-5-1105-16,-13 0-519 15,-5 0-2025-15</inkml:trace>
          <inkml:trace contextRef="#ctx0" brushRef="#br0" timeOffset="-195186.771">13103 9378 5801 0,'0'0'1248'0,"0"0"-696"15,0 0-368-15,0 0 24 16,0 0 592-16,0 0-800 16,0 0 176-16,0 0 393 0,0 0-337 15,0 0 448 1,6 5-32-16,-6 4-520 16,0 0 696-16,6 4-656 0,-6 6 192 31,0 2 168-31,0 1-520 15,0 20 832-15,0-7-311 16,0 14-73-16,0 5 656 0,0 0-992 16,0-5 360-16,0 1-336 15,0-10 160-15,-6-9-320 0,6-9 16 16,-6-8 0-16,6-5-200 16,-6 0-496-16,-4 0-608 0,-2-4-1081 15,7-1-2960-15</inkml:trace>
          <inkml:trace contextRef="#ctx0" brushRef="#br0" timeOffset="-194744.017">13381 9351 3912 0,'0'0'1225'0,"0"0"-281"0,0 0-528 15,0 0 256-15,0 0 424 16,0 0-552-16,0 0 985 0,0 0 71 16,0 125-504-16,0-61 689 31,-6 3-881-31,-9 9-144 15,-8-4-248-15,7-1-280 0,-2-8-216 16,7-13-16-16,-5-10-1688 16,-1-13-961-16,11-18-5312 0</inkml:trace>
          <inkml:trace contextRef="#ctx0" brushRef="#br0" timeOffset="-194117.114">13286 9840 6729 0,'0'0'1824'15,"0"0"-375"-15,0 0-625 16,0 0-432-16,0 0 264 16,0 0-576-16,0 0-80 0,68-54 72 15,-58 54 88-15,7 0-160 0,-6 5 144 16,6 22-136-16,6-5 576 31,-13 13-568-31,2 2 176 16,-7-1 448-16,0-1-592 0,-5 1 385 15,0-9-241-15,0 4-112 16,0-8 832-16,-16-1-680 0,0 6 104 16,-13-2 304-16,1-3-584 31,1 3 368-31,0-3-200 0,9-5-128 16,-3-4 272-16,15-6-368 15,0-4 0-15,6-4-16 0,0 0 80 16,0 5-72-16,0-5 8 0,0 0 0 15,0 0-128 1,0 0 128 0,0 0 0-16,0 0 0 15,0 0 80-15,0 0-88 0,0 4 8 16,6 1 0-16,4-5-8 0,7 4 16 16,1 1-8-16,3-5 0 0,-3 0 120 31,3 0-312-31,-10 4 192 15,-5-4-400-15,5 0 272 16,-11 0-288-16,0 0-80 0,0 0-112 16,0 0-1345-16,-11 0-407 15</inkml:trace>
        </inkml:traceGroup>
      </inkml:traceGroup>
    </inkml:traceGroup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3-25T02:12:28.7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1485 1692 4640 0,'0'0'1777'0,"0"0"-1233"16,0 0 184-16,0 0-32 16,0 0-272-16,0 0 72 0,-15 0-343 15,15 0-17 1,0 0 376-16,0 0-416 16,0 0 704-16,0 0-352 15,0 0-168-15,0 0 584 0,0 0-760 16,0 0 392-16,0 0 32 15,0 0-472-15,0 0 673 0,0 0-609 32,0 0-32-32,0 0 392 0,0 0-328 15,0 0 144-15,0 0-248 32,0 0 208-32,0 0-176 15,0 0-80-15,4 0 0 0,0-3-104 16,11 3 72-16,5 0 32 15,12 0 0-15,8-4 80 0,4-1-136 16,3-2 56-16,6-3 0 16,-1 4 0-16,0-3 272 15,-5-1-272-15,-4 0 0 0,-11 1 120 16,-8 5-288-16,-11-2 168 16,-1 4 0-1,-9-2-64-15,-3 4-320 0,4 0 216 16,-4 0-472-16,0 0-681 15,0 0 465-15,-4 0-1152 16,-3 0-2001-16</inkml:trace>
  <inkml:trace contextRef="#ctx0" brushRef="#br0" timeOffset="434.162">1590 1956 4809 0,'0'0'2416'0,"0"0"-1560"0,0 0-48 31,0 0 233-31,0 0-241 0,0 0 536 15,0 0-832-15,0 6 16 16,0-6 240-16,0 0-584 16,0 0 489-16,0 0-449 0,0 3-136 15,0-3 104-15,0 0-136 32,0 0-48-32,0 0 0 0,0 3 64 15,15-3-72-15,5 7 8 0,4-4 0 16,8 3-160-16,0 1 216 15,4-4-56-15,3-3 0 0,-3 0 200 16,0 0-208 0,0 0 8-16,-4-3-288 15,-9 3 280-15,-6-4-1121 16,-6 4-359-16,-7 0-672 0,-4 0-2681 16</inkml:trace>
  <inkml:trace contextRef="#ctx0" brushRef="#br0" timeOffset="1440.863">2490 914 7561 0,'0'0'1240'0,"0"0"-663"0,0 0-425 15,0 0-16-15,0 0 616 16,0 0-648-16,0 0 384 16,-13-9-488-16,13 9 8 0,0 0-176 0,0 0 160 31,0 0 8-31,0 0 0 15,0 0 184-15,0 0-88 0,0 0-96 16,0 0 0-16,0 0-32 16,0 0 136-16,0 0-104 0,0 0 0 15,0 0 136-15,0 0-200 32,0 0 64-32,0 0 0 15,0 0-208-15,0 7 240 0,0 5-32 16,0-3 0-16,0 7 152 15,0 6-280-15,0 3 128 0,0 10 0 16,0 10 232-16,5 6-128 31,7 6 56-31,-5 0-88 16,1 7 64-16,-3-4 440 0,-1 3-432 16,-4 1 72-16,0-7 576 15,0-6-640-15,0-10 289 0,0-6-225 0,0-9-208 16,0-4 568-1,0-4-576 1,0-4 104-16,0 1-72 16,8 1 216-16,-8-3-248 0,0 6 0 15,0-3 8-15,0 3-64 16,0-3 72-16,0-6-16 0,0 2 0 0,0-6 232 31,0-2-232-31,0-4 0 16,0 3 8-16,0-3-136 15,0 3 128-15,0-1 0 0,0 2-8 16,0 3 72-16,3-1-64 16,5 0 0-16,1 0 0 0,-5 1-136 31,7-4 144-31,-3 4-8 16,5-7 0-16,-2 3 112 0,5 0-112 15,9-3 0-15,-6 0 0 16,9 0-120-16,0 0 128 0,0 0-8 15,0 0 0-15,0 0 168 32,-5 0-296-32,-3-3 128 15,-8 0-432-15,-4-1 336 0,-4 4-688 16,-4 0 95-16,0-3 177 16,-16 3-824-16,-3 0-1025 0,-5-3-5600 0</inkml:trace>
  <inkml:trace contextRef="#ctx0" brushRef="#br0" timeOffset="2025.174">2804 1641 4945 0,'0'0'1936'16,"0"0"-616"-16,0 0-544 0,0 0 441 16,0 0-561-16,0 0-376 15,0-22 256-15,0 16-488 0,0 0-48 16,0-1 0-16,0 3 104 31,0 2-112-31,0 2 8 16,0 0 0-16,0 0 320 0,0 0-312 15,0 0 416-15,0 0 120 16,0 0-496-16,0 0 480 0,0 0-528 16,0 0 56-16,0 0-160 15,0 0 104 1,0 0 0-16,4 13-8 15,0 12 64-15,5 6 216 0,-1 14 337 16,-5 3-257-16,1 5 592 16,0-8-768-16,0-1 328 0,0-12-208 15,1-10-88 1,-5-9-40-16,3-3-168 16,1-7 0-16,0 0-128 15,-4 0 96-15,4-3 24 0,0 3-192 16,0 1-752-16,1-4 488 15,-2 0-744-15,1 0-169 0,12 0 169 32,0-7-2049-32,3-9-3440 0</inkml:trace>
  <inkml:trace contextRef="#ctx0" brushRef="#br0" timeOffset="3032.886">3128 1542 5193 0,'0'0'2088'0,"0"0"-1576"15,0 0-24-15,0 0 609 16,0 0-609-16,0 0 8 0,0 0-424 16,3-9 168-1,-3 9-248-15,0 0 8 16,0 0 0 0,0 0 8-16,0 0 216 0,0 0 8 0,0 13 256 15,4 6-248-15,0 16 888 16,4 13-144-16,0 12-71 15,4 3 255 1,-4 7-768-16,3-3 352 16,-2-7-352-16,3-9-392 15,0-10 512-15,-8-9-448 0,4-10-72 16,-4-6 48-16,0-9 264 16,-1-7-312-16,-3 0 0 0,0 0-72 31,0 0-120-31,0-4-328 15,0-15-24-15,0-6-384 0,0-13-880 16,0 2 1159-16,0-1 177 16,0 1-344-16,0 4 352 15,4 2-512-15,1 4 304 0,3-2 488 32,0 2-456-32,-1 4 640 15,-3 6-104-15,1 3 104 0,-1 10 48 0,-4-1-48 16,4 1 248-16,-4 3 472 15,0 0-712-15,0 0 408 16,4 3-280-16,-1 17-120 16,9 5 1264-16,1 10-552 15,-2 0 369 1,2 6-241-16,-2-6-760 0,-3-6 480 16,1-4-168-16,-6-9-408 0,1-4 392 15,0-5-288-15,-4-7-104 16,0 0 0-1,0 0 288-15,0 0-288 16,0 0 0-16,4 0 0 16,-4 0-248-16,8 0-72 0,4-7-88 15,8-10 112-15,8-13-1048 16,0-5 447-16,3 0-39 16,1 4-48-1,0-4 656-15,-4 10-936 16,4 2 752-16,-8 7 175 0,4-3-367 15,-8 9 696-15,0 4-128 16,-4 3 136-16,-4 3-128 16,-5 0 256-16,2 0 336 0,3 9 473 31,-1 11-393-31,-2 2 536 16,6 6-352-16,2 7-264 0,-6 6 496 15,1-2-680-15,0 2 72 0,-8-3 81 16,0-9-321-16,-4-7 240 15,0-3-352-15,0-10 56 16,0-2-8 0,-4-7-48-16,-16 0-736 15,5-16-1409-15,-2-13-5152 0</inkml:trace>
  <inkml:trace contextRef="#ctx0" brushRef="#br0" timeOffset="3271.723">2398 1073 9826 0,'0'0'2728'0,"0"0"-2328"15,0 0-400-15,0 0-664 16,0 0-576-16,0 0 272 0,120 60-2953 0</inkml:trace>
  <inkml:trace contextRef="#ctx0" brushRef="#br0" timeOffset="4184.477">2808 2975 1432 0,'0'0'4721'15,"0"0"-3129"-15,0 0-376 16,0 0-15-16,0 0-897 0,0 0 320 16,-24-61-624-16,20 46 0 15,4 2-8-15,-4 0 208 16,1 0-200-16,-1 1 296 16,-4 2-24-16,4 0 480 15,-1 1-576-15,-2 3 264 16,-1-4 136-16,4 5-464 15,0-2 81-15,-1 0-193 0,1-2 104 16,4 3-176-16,-3-4 72 16,-1 0 0-1,-4 0 144-15,4 4 8 16,0 0 200-16,-4 0-72 16,4-1-208-16,-4 1 560 0,4 6-560 15,4-7 128-15,-4 7-48 16,4 0 152-16,0 0-280 0,0 0-24 31,0 0 48-31,0 0-16 16,0 0-32-16,0 0 0 15,0 0 0-15,0 0-48 0,12 0 40 16,12 0 8-16,16 16 0 16,8 4 528-16,7-1-520 0,5 3 192 15,-1 0-56 1,-3 0 104-16,-3-3-224 15,-6 0-24-15,-7-6 0 16,-12-4-80-16,-5 2 80 0,-10-9 0 16,-9 2 0-16,4-4-480 15,-8 0 328-15,0-10-608 16,3-9-792-16,-3-10-2465 16</inkml:trace>
  <inkml:trace contextRef="#ctx0" brushRef="#br0" timeOffset="4504.163">3147 2410 7497 0,'0'0'2449'16,"0"0"-2089"-16,0 0 456 16,0 0 520-16,-96 129-616 0,68-74 369 15,0-1-673-15,-3 3-408 16,3 0 232-16,4-6-176 0,0-4-64 16,4-6 0-1,0 1 240 1,1-10-312-16,-2-1 72 0,6-2-712 15,-5-7 135-15,-1 3-783 0,10-8-512 16,3-5-2385-16</inkml:trace>
  <inkml:trace contextRef="#ctx0" brushRef="#br0" timeOffset="4996.563">3410 2822 2472 0,'0'0'7490'0,"0"0"-5482"15,0 0-864-15,0 0-576 0,0 0 369 32,0 0-25-32,0 0-848 15,0 0 344-15,0 0-408 16,0 0 0-16,4 0-200 0,8-3 56 0,4 3 144 15,3-3 0-15,9 3 168 16,0 0 104-16,8 0-264 16,9 0 112-16,-2 0 200 15,5-3-120 1,-4-4-160-16,0 4-40 0,-1-2 184 16,-15 1-208-16,-3 1 24 0,-10-4-160 15,-6 7 40-15,-9-3-816 16,0-3-112-1,0 0-505-15,0-4-1383 16</inkml:trace>
  <inkml:trace contextRef="#ctx0" brushRef="#br0" timeOffset="5409.839">3525 2493 6529 0,'0'0'2464'16,"0"0"-679"-16,0 0-809 0,0 0 336 31,0 0 81-31,0 0-961 16,-4-13 8-16,4 13-440 15,9 0 0-15,10 6 88 0,9 10-8 0,12-4 328 16,8 4-408-16,4 0 200 15,8 0-208 1,4-3 8 0,-5-1-64-16,-4 1 8 0,-10 3-552 15,-9 0 488-15,-12 6-56 16,-9 0 80-16,-11 10-56 0,-4-1 304 16,0 5 192-16,-4-1 648 15,-15 0-672 1,-1-7 552-16,-1 0-616 15,6-2-184-15,-2-7 48 0,6 1-120 16,3-5-192-16,-1-2-408 16,6-1-1120-16,-5-12-249 0,0 0-983 15,4 0-2986-15</inkml:trace>
  <inkml:trace contextRef="#ctx0" brushRef="#br0" timeOffset="6106.324">4262 2645 10122 0,'0'0'2856'16,"0"0"-2144"-16,0 0 329 15,0 0-465 1,0 0 8-16,0 0-296 0,0 0-104 16,-11 82 840-16,7-25 48 15,0 7-527-15,4-2 135 0,0-3-632 16,0-9 24-16,12-12-72 0,4-9 224 31,3-10-296-31,-2-7 72 16,2-8-104-16,9-4-32 0,0 0-304 15,8-16 72-15,-5-9 15 16,6-10-247-16,-1 0 504 0,-8-6 24 16,0 2-232-16,-9-2 240 31,5 0-616-31,0 3 640 0,-4 3-64 16,0-1-40-16,4 7 96 15,-4 1-136-15,3 6 128 0,2 7-144 16,-5 5 40-16,-1 1 160 15,-2 9-96-15,-6-4 144 32,2 4-144-32,-2 0 96 0,1 0 0 15,0 4-168-15,0 5 288 16,0 4-120-16,4 2 176 0,0 8-48 16,0 5 200-16,-4 4-248 15,0 0 88-15,-8 0 528 16,-4-4-424-1,0 1 360-15,0-3 25 0,0-9-577 16,-16 0 552-16,-12-4-280 16,-7-1-104-16,-17-5 360 0,-12-7-496 15,-9 0 312-15,-2-7-32 16,-5-18-296 0,5-9 96-16,7-8-192 15,12-3-400-15,8 8 88 0,16-2-888 16,-3 7-185-16,10 7-1271 15,6 6-4506-15</inkml:trace>
  <inkml:trace contextRef="#ctx0" brushRef="#br0" timeOffset="7901.182">5465 1426 4296 0,'0'0'913'16,"0"0"-905"-16,0 0 96 15,0 0 992-15,-39-7-216 0,35 7 592 16,4 0-423-16,0 0-585 31,0-4 432-31,0 4-512 0,0-2 176 16,0 2-24-16,0-4-520 15,0 4 448-15,0 0-312 16,0 0-144-16,0 0 352 0,0 0-280 16,0 0-80-16,0 0 0 31,0 0 24-31,0 0-152 0,0 0 128 16,0 0-128-16,0 10-72 15,0 12 96-15,12 17 104 0,4 20 456 16,16 28-408-16,-4 1 993 0,0 7-289 15,0 1-552 1,-5-20 392 0,1 0-592-16,-4-12 344 0,1-14 64 15,-10-15-408-15,1-13 440 16,-3-5-304-16,-6-11-128 16,-3-6 600-16,0 0-504 0,0 0 409 15,0 0 15 1,0 0-512-16,0-6 632 15,0-17-648-15,0-1 8 0,0-15-120 16,0-15 0-16,0-7-80 16,-3-15-32-16,-2-9-793 15,1-4 721-15,0 3-224 0,0 6-144 32,-4 11 656-32,5 8-344 0,-6 14 352 15,5 5 0-15,0 7 176 16,0 10-240-16,0 0 64 15,4 6 0-15,0-1-208 0,0 8 208 16,16-1 0-16,4 0-8 31,4 4 16-31,4 2-96 0,0 7 88 16,4 0 0-16,-4 0-224 16,0 0 304-16,-9 0-80 15,5 0 0-15,-3 0 144 0,2 0-192 16,1 0 48-16,8 0 0 15,0-3-176 1,3-10 48-16,6-2-656 0,-2 5-905 16,-7-2-1287-16,-11 8-1881 15</inkml:trace>
  <inkml:trace contextRef="#ctx0" brushRef="#br0" timeOffset="8549.233">5877 1771 4456 0,'0'0'2721'16,"0"0"-1249"-16,0 0-631 15,0 0 655-15,0 0-808 0,0 0-128 0,0 0-536 32,-8-6 184-17,8 6-304-15,0 0 104 0,0 0-8 16,0 0 296-16,0 0-208 15,0 0 488-15,0 0 209 0,0 0-489 16,0 0 416-16,0 0-664 0,0 0 8 31,0 0-56-31,0 0 120 16,0 0-296-16,0 0 152 0,0 0-168 16,15 10 176-16,9 15-216 15,12 7 232-15,4 9 56 0,4 10 144 16,3 3 48-16,2 0-248 31,-6 3 72-31,1-9-72 16,-8-4 56-16,-4-12-64 0,-12-7 8 15,-4-6-1072-15,-9-16-273 16,-3-3-1335-16,-4 0-2769 0</inkml:trace>
  <inkml:trace contextRef="#ctx0" brushRef="#br0" timeOffset="8873.932">6116 1746 6065 0,'0'0'1976'0,"0"0"-1328"15,0 0 745-15,-120 130-481 0,80-85 64 16,13-1-160-16,-1 0-640 16,4-2 112-16,7-4-288 0,9-3 232 15,5-3-464-15,3-4 56 31,0 1-800-31,11-10-1064 16,6-10-2257-16</inkml:trace>
  <inkml:trace contextRef="#ctx0" brushRef="#br0" timeOffset="9244.594">6271 2000 6513 0,'0'0'2432'0,"0"0"-951"0,0 0-657 0,0 0 272 31,0 0-344-31,0 0-744 16,0 0 464-16,0 0-472 15,96-67 0-15,-57 58 465 0,5 6-457 16,-8-4 216-16,0 3-192 0,-12 4 200 16,-5 0-336-16,-11 0 104 31,1 0-376-31,-5-2-137 15,0 2-815-15,-1-3-808 0,1 0-2001 16</inkml:trace>
  <inkml:trace contextRef="#ctx0" brushRef="#br0" timeOffset="9669.087">6311 1737 5697 0,'0'0'2496'0,"0"0"-1816"15,0 0 401-15,0 0-273 16,0 0 144-1,0 0-192-15,0 0-752 16,0 0 424-16,-4-7-432 16,4 7 0-16,0 0 392 0,0 0-272 15,0 0 56-15,0 0-176 16,0 0 208-16,0 9-464 0,0 17 240 31,4 12 16-31,3 13 873 16,1 9-673-16,5 4 416 0,-6-1-440 15,1-6-8-15,1-6 8 16,-1-9-176-16,-1-7-72 16,1-7 56-16,8-9-1881 0,0-10-751 31,-4-9-4378-31</inkml:trace>
  <inkml:trace contextRef="#ctx0" brushRef="#br0" timeOffset="10050.267">6633 1657 6465 0,'0'0'1688'0,"0"0"-1392"16,0 0 216-16,0 0 521 0,132-76-737 16,-104 70 88-16,-9 6-384 15,2 6 152-15,-6 22 512 0,2 20 136 32,-10 9 448-32,-3 16 321 15,0 7-889-15,-4-1 608 0,0 3-560 16,0-2-464-16,0-7 104 15,5-6-248-15,-1-7-120 16,-4-12 0-16,4-10-96 0,-1-13 88 31,-3-6-1080-31,0-16-968 16,0-3-481-16,0 0-3592 0</inkml:trace>
  <inkml:trace contextRef="#ctx0" brushRef="#br0" timeOffset="10305.862">6610 2051 4624 0,'0'0'5066'15,"0"0"-3914"-15,0 0-872 16,0 0 864-16,0 0-344 15,0 0 505-15,0 0-297 0,107-23-704 16,-68 10 280-16,6-2-584 16,7-7 96-16,-1-4-216 15,13-16-1528 1,-12 8-1513-16,-20 6-7905 0</inkml:trace>
  <inkml:trace contextRef="#ctx0" brushRef="#br0" timeOffset="11638.792">5877 1083 2968 0,'0'0'976'15,"0"0"-296"-15,0 0 209 16,0 0 695-16,0 0-96 16,0 0-527-16,0 2 271 0,0-2-840 15,0 0 248 1,0 0 64-1,0 0-696-15,0 0 384 0,0 0-392 0,0 0 8 16,0 0 8-16,0 0 80 16,0 0-96-16,0 0 0 15,0 0 224-15,0 0-304 16,3 0 80-16,1 0 0 16,4 7-144-16,-4-4 216 15,5 0-72-15,-2-3 0 16,-3 0 160-16,4 4-248 0,-3-1 88 15,2 0 0-15,1 3-152 16,0-3 160 0,-4 0-8-16,4-3 0 15,0 4 208-15,0-4-160 16,-4 3-48-16,4 0 0 0,4-3 136 16,3 3 64-16,2 4-152 15,3-5-48-15,3 2 208 0,1 2-88 31,12-3-63-31,1 4-57 16,6 2 344-16,4-2-232 16,2 2-40-16,7 0-56 0,0-2 192 15,-2-1-112-15,2 0-96 16,-11-6 0-16,-6 0-96 0,-11 0 192 16,-3 0-96-1,-10 0 0-15,-7 0 88 16,0 0-72-16,-8 0-16 15,0 0 0-15,0 0-72 0,0 0 200 16,0 0-128-16,0 0 0 16,4 0 104-16,4 0-192 15,0 0 88 1,4 0 0-16,4 0-88 16,-4 0 112-16,0 0-24 15,-5 0 0-15,2 0 96 0,-5 0-200 0,-4 0 104 16,0 0 0-16,0 0-96 15,4 0 144 1,0 0-48-16,7 0 0 16,2 0 8-16,6 0-112 15,5 0 104-15,-3 0-48 0,-2 0-80 16,-7 0-24-16,-4 0 152 16,-4 4 0-16,0-4 0 0,-4 0-64 31,0 0 64-31,0 0 0 15,0 0 120-15,0 0 32 16,0 0 32-16,0 0-184 0,0 0 104 16,0 0-160-16,0 0 56 15,0 0 0-15,0 0-8 0,0 0 96 16,0 0-96 0,0 0 8-1,0 0 0-15,0 0-80 16,0 0 80-16,0 0 0 0,0 3 0 0,0 3 40 15,0 7-192-15,0 19-472 16,0-3-1497-16,0-4-3432 0</inkml:trace>
  <inkml:trace contextRef="#ctx0" brushRef="#br0" timeOffset="12400.346">7658 1024 7217 0,'0'0'1760'0,"0"0"-303"15,0 0-425-15,0 0-224 16,0 0 128 0,0 0-744-16,0 0 24 15,-4-2-216-15,-5 2 216 16,5 0-280-16,-7 6 64 0,-6 13 0 15,-2 14 609-15,-5 1-465 16,0 11 240-16,-4 9 64 0,4 9-320 31,1 7 704-31,-2 10-296 16,9 14-272-16,4-5 304 16,5 7-504-16,7 2 424 0,0-9-296 15,11 13-88-15,17-7 40 0,0-13-144 16,8-8 0-16,3-17-128 15,6-13 32 1,2-15-312-16,33-23-744 16,-8-6-1192-16,-13 0-2922 15</inkml:trace>
  <inkml:trace contextRef="#ctx0" brushRef="#br0" timeOffset="24273.103">8083 1794 3184 0,'0'0'680'16,"0"0"-136"-16,0 0 265 0,0 0-313 31,0 0 648-31,0-3-184 16,0 3-224-16,0-4 169 0,0 4-745 15,0-3 408-15,0 3-208 16,0 0-216-16,0-3 248 0,0 3-392 15,0 0 0-15,0 0 56 32,0 0 280-32,0 0-336 15,0 0 40-15,0 0 168 0,0 0 232 16,0 0-368-16,0 0 112 16,0 0-48-16,0 0 216 0,0-3-352 0,0 3 48 15,0 0 136 1,0 0 24-1,0 0-192-15,0 0-16 16,0 0 96-16,0 0 200 0,0 0-296 16,0 0 0-16,0 0 88 15,0 0-264-15,0 0 176 0,0 0 0 16,0 0 0 0,0 0 200-16,0 0-200 15,0 0 0-15,0 0 0 16,0 0-352-16,5 6 336 0,-5 19 16 15,4 14-104-15,0 11 408 16,3 11-152-16,1 8 97 0,-3-2-241 31,3-3 760-31,-1-8-760 16,-3-8 136-16,4-9-128 0,1-8 288 16,-5-8-200-16,-1-8-104 15,1-8 0-15,-4-1 8 0,4-6 96 16,-4 0-104-16,0 0 0 31,0 0-112-31,0 0-240 16,13-3-953-16,-6-13-719 0,5-3-897 0</inkml:trace>
  <inkml:trace contextRef="#ctx0" brushRef="#br0" timeOffset="24841.398">8618 1952 5153 0,'0'0'2088'0,"0"0"-1624"16,0 0 200-16,0 0 849 0,0 0-641 15,0 0-72-15,0 4-160 31,0-4-528-31,0 0 320 16,0 0-232-16,0 0-104 0,0 0 600 16,0 3-600-16,0-3 80 15,0 3-176-15,0-3 329 0,0 0-417 16,0 0 88-16,0 0 0 31,0 0-184-31,0 0 288 16,0 0-104-16,0 0 0 0,0 0 200 15,4 0-408-15,11 0 208 0,5 6 0 16,12 1-48-16,8-4 152 0,0-3-104 16,0 3 0-1,-5-3 256-15,-3 0-392 16,0 0 136-16,-4 0 0 16,-4 0-200-16,4 0-273 0,8 0-447 15,-12 0-1168-15,0 0-3537 16</inkml:trace>
  <inkml:trace contextRef="#ctx0" brushRef="#br0" timeOffset="25679.596">9346 1768 1376 0,'0'0'5921'16,"0"0"-4241"0,0 0-1488-1,0 0 1089-15,0 0-145 0,0 0-704 0,0 0 376 16,0-16-744-16,0 16 24 15,0 0 440-15,0 0-456 16,0 0 336-16,0 0-167 16,0 0-97-1,0 0 264-15,0 4-408 16,-11 8 0-16,-5 14 72 0,0 6 208 16,4 9-104-16,4 2-176 15,4 6 224-15,4 1 224 0,0 1-448 16,20-3 0-1,12-4 80-15,7-5 112 16,10-8-192-16,3-8 0 16,3-8-232-16,-3-12 128 0,-4-3-360 15,-12 0 200-15,-8 0 208 16,-9-12-272-16,-6-1 328 0,-10-3 0 31,-3-8 120-31,0-6 56 16,0-8-176-16,-12 0 0 0,-7-6 144 15,2-1 104-15,-2-2-248 16,-5-1 0-16,-4 3 80 16,0 1-32-16,-4 0-48 0,0 2 0 31,-4 1 0-31,1 0 72 16,3 5-72-16,4 2 0 0,0-1 48 15,8 6-224-15,4 1 176 16,7 6 0-16,2 6-88 15,7 0-248-15,0 0 264 0,0 4-360 16,16-1-377 0,3 0 761-16,9 3-440 15,0 1 352-15,8 6 64 0,5 3-264 16,-9 0 328-16,3 0 8 0,-12 12 0 16,-2 11-200-16,-5 9 200 15,-4-1 0 1,-9 4 408-16,-3 3-312 15,0-3 552-15,-3 3-215 16,-9-6-353-16,-1-4 392 0,6 4-344 16,-1-3-128-16,-1-4 0 15,9 1-1417-15,9-7-863 0,15-13-4994 16</inkml:trace>
  <inkml:trace contextRef="#ctx0" brushRef="#br0" timeOffset="26074.627">9956 1654 2456 0,'0'0'7730'0,"0"0"-6234"15,0 0-1152 1,0 0 1168-16,0 0-751 16,0 0 87-16,0 0-320 0,0 0-336 15,-15-35-8-15,15 35-184 16,0 0 8-16,0 0-128 16,0 0 168-16,0 0-48 15,11 0 0-15,9 3-48 16,5 16-32-16,10 10 80 15,1 11 0-15,3 12 224 0,6 1-80 16,-6 8 32-16,5-4-176 16,-4-6 336-16,-4-3-432 0,-4-13 96 31,-4-10-392-31,4-12-16 16,-8-13-2001-16,-9 0-623 15</inkml:trace>
  <inkml:trace contextRef="#ctx0" brushRef="#br0" timeOffset="26461.919">10335 1571 4520 0,'0'0'1561'0,"0"0"-873"15,0 0-168-15,0 0 536 16,0 0-488-16,0 0 321 16,0-19-249-16,-5 19-488 15,5 0 144-15,-7 3-200 16,-5 13-88-16,-8 16 1136 15,-8 13-568-15,-4 12 592 0,-8 9-79 16,-4 7-577-16,-3 0 624 16,-5 1-776-1,8-5-128-15,-4-8 72 16,16-14-120-16,8-12-184 16,12-12 0-16,12-14-440 0,21-9-552 15,18-13-1441-15,5-9-2696 0</inkml:trace>
  <inkml:trace contextRef="#ctx0" brushRef="#br0" timeOffset="27257.198">10156 866 3504 0,'0'0'2225'0,"0"0"-1"16,0 0-1368-16,0 0 657 15,0 0 111-15,0 0-1064 0,0 0 712 0,0 0-983 16,0 0-201-16,0 0-88 16,0 0 56-16,0 0-56 15,0 0 0-15,7 0-16 16,5 10-161-16,1 3 177 16,11 3 0-16,-1-1 0 15,5 7 153-15,8 7-153 0,4 3 0 16,7 9 80-16,2 10-32 15,7 9 40 1,7 26-88-16,1 28 200 16,-4 36 32-16,-9 12 160 15,-19-3 88-15,-12-20-320 16,-16-37 528-16,0-23-680 0,-4-22 352 16,0-12-184-16,0-4 104 0,0-3-208 31,-4-3-72-31,-4-16 16 15,0-2-208-15,-12-17-736 16,5 0-1921-16,2 0-7713 0</inkml:trace>
  <inkml:trace contextRef="#ctx0" brushRef="#br0" timeOffset="28992.003">6024 2800 6161 0,'0'0'2088'0,"0"0"-1288"16,0 0-728-16,0 0-72 15,0 0 881-15,-9 0-465 0,9 0 600 16,0 0-656-16,0 0-288 0,0 0 560 31,0 0-568-31,0 0 240 16,0 0 256-16,0 0-440 0,0 0 753 15,0 0-577-15,0 0-168 16,0 0 552-16,0 0-672 0,0 0 288 16,0 0-296-16,0 0 280 31,0 0-360-31,4 0 80 0,13 0 0 16,3 0-104-16,12 0 384 15,4 0-280-15,16 3 152 0,6-3 72 16,11 0 208-16,10 0-424 15,5 0-8-15,0 0 176 32,4 0 0-32,2 0-176 0,-2-3 0 15,8 3 192-15,-5-2-192 16,10 2 0-16,-2 0 0 0,4 0-128 16,21-4 328-16,20 1-200 15,28-7 72-15,6 4 56 31,-14-3 496-31,-37 5-424 0,-39 1-15 0,-20-4-161 16,-12 7 160-16,4-6-184 16,7 3 0-16,1-3 144 0,-9 2-200 15,-6 1 56-15,-6-3 0 16,-12 6-88 0,6 0 176-16,-1 0-88 15,-9 0 0-15,9 0 104 0,4 0-176 16,0 0 72-16,4 0 0 15,-5 0-104-15,10 0 152 0,-6 0-48 16,1 0 0-16,3 0 80 31,-6 0-152-31,-2-10 72 0,1 6 0 16,0 2-72-16,4-1 144 16,-1 3-72-16,2 0 0 0,3 0 16 15,7 0-40-15,-4 3 24 16,1-1 0-16,-3 2-16 31,-2-4 80-31,1 0-64 0,-4 0 0 16,-1 0 8-16,2 0-120 15,-2-9 112-15,-3 2 0 0,-4 2 0 16,3-2 120-16,-2 3-120 16,2-2 0-16,9 0 8 15,4-1-168 1,4-2 160-16,-5 3 0 15,-3-1-56-15,-12 1 56 0,-4 3-64 16,-9-3 64-16,-10 6 0 0,-1 0-225 16,-8 0 233-16,-4 0-8 15,0 0 0 1,-4 0 185-16,3 0-249 16,-3 0 64-16,0 0 0 15,0 0-145-15,0 0 161 16,0 0-16-16,0 0 0 0,-15 6-1904 15,-13 10-1873-15,-4-1-2608 0</inkml:trace>
  <inkml:trace contextRef="#ctx0" brushRef="#br0" timeOffset="73439.993">6234 6067 0 0,'0'6'0'0,"0"1"0"16,0-1 0-16,0-3 0 0,0 7 0 31,-3 2 0-31,-5-2 0 16,-4 9 0-16,0-6 0 0,0-3 0 16,12-10 0-16,-16 12 0 15,-3 7 0-15,-6-3 0 0,1 0 0 0,-4 3 0 16,0 0 0-1,0-3 0 1,1 0 0-16,-1-1 0 16,4 5 0-16,17-13 0 0,-14 8 0 15,1 0 0-15,5 2 0 16,-2 2 0-16,6-1 0 16,-1 5 0-16,3-4 0 15,5 0 0-15,1 4 0 16,3-20 0-16,0 16 0 15,7-7 0-15,14-2 0 0,10-1 0 16,18 0 0-16,14-2 0 16,13-4 0-16,11 4 0 0,-8-4 0 31,2 0 0-31,-81 0 0 16,0 3 0-16,0 1 0 0,11-1 0 15,9 3 0-15,29 4 0 16,-6 4 0-16,25-8 0 0,-5 3 0 15,1 8 0-15,0-11 0 32,0-2 0-32,4-5 0 15,-68-2 0-15,19 0 0 0,1 0 0 16,48 0 0-16,-52-5 0 16,44-5 0-16,-24 3 0 0,-4 4 0 15,-4 0 0-15,-4 3 0 16,-9 0 0-1,-3 6 0-15,-3 20 0 16,-6 12 0-16,-3 13 0 16,0 6 0-16,0-57 0 0,-3 3 0 15,-10 0 0-15,1 0 0 0,1-3 0 16,-2 13 0 0,2-13 0-16,3-48 0 15,-1-44 0-15,2-60 0 16,-1-76 0-16,4-78 0 0,-5 84 0 15,9 7 0-15,0 15 0 16,0 28 0-16,0 23 0 0,0 35 0 31,0 31 0-31,0 26 0 16,0 57 0-16,0-61 0 16,0 4 0-16,0-6 0 0,0-26 0 15,0-29 0-15,-4-34 0 16,1-19 0-16,-9-10 0 0,-1 31 0 31,6 39 0-31,-5 133 0 16,3 20 0-16,-2-55 0 0,-9-9 0 15,4 2 0-15,0 1 0 16,-7-47 0-16,-1 18 0 16,-4 14 0-16,3 14 0 0,1 5 0 15,1-2 0 1,3 5 0-16,-4-1 0 15,0 1 0-15,4-1 0 0,0 6 0 16,5-2 0-16,-2 3 0 16,6-4 0-16,-6 4 0 15,10 6 0-15,-14-6 0 16,6-1 0 0,-17 1 0-16,-5 2 0 15,-14-5 0-15,-9 3 0 0,-16-4 0 0,-7 1 0 16,-5-4 0-1,1-3 0-15,3 3 0 0,84-6 0 16,0 0 0 0,0 0 0-16,0-3 0 15,-4 0 0-15,-20 9 0 16,1-6 0-16,2 0 0 0,-27 3 0 16,5 0 0-16,3 4 0 15,-1 2 0-15,6 3 0 0,7 5 0 31,5 2 0-31,2 0 0 16,5 0 0-16,8 9 0 0,4 16 0 16,4 10 0-16,0 10 0 15,0 6 0-15,12 12 0 16,8 7 0-16,8-67 0 0,-4 22 0 16,8-3 0-1,4-5 0 1,-4-1 0-16,20 44 0 0,-20-28 0 0,-9-1 0 15,5-9 0-15,-12 0 0 16,12 7 0 0,-24-25 0-16,-4-1 0 0,0-3 0 15,0 0 0 1,0 0 0-16,-8 0 0 16,-8 0 0-16,4-3 0 0,0 3 0 15,8 0 0-15,0 0 0 0,4 0 0 16,0 0 0-16,8 6 0 15,8 0 0 1,8 1 0-16,-1-1 0 16,2 0 0-16,3 1 0 15,-4-1 0-15,4 1 0 0,7 2 0 16,-7-3 0-16,-3-3 0 16,-6 1 0-16,13-1 0 0,-16-3 0 31,-1 3 0-31,-6-3 0 15,3 3 0-15,-5-3 0 0,-7 0 0 16,0 3 0-16,0-3 0 16,0 3 0-16,0 1 0 15,0-1 0-15,-3 0 0 0,-1 0 0 32,4 3 0-32,0 1 0 15,0-1 0-15,0 1 0 0,7-7 0 0,-3 0 0 16,-4 0 0-1,0 0 0-15,0 0 0 0,0 0 0 16,0 6 0-16,-7-4 0 16,3 5 0-1,0 3 0-15,-4-4 0 16,3 0 0-16,5 1 0 0,-4-4 0 16,1-3 0-16,-1 0 0 15,0 0 0-15,-4-3 0 16,4-10 0-16,4 4 0 15,-5-5 0-15,5 9 0 16,0-2 0-16,0 4 0 16,-3 3 0-16,-1 0 0 0,4 0 0 15,-8 0 0-15,0 0 0 32,4 0 0-32,-4 0 3080 0,8 0-2016 15,0 0-7-15,0 0-153 16,0 0-144-16,0 0 376 0,-28-6-688 15,28 6 272-15,0-4-143 16,0 4-473-16,0 0 640 16,0 0-648-16,0 0-40 0,0 0 128 31,0 0 80-31,0 0-264 16,0 0 72-16,0 0 136 0,0 0 232 15,-4 0-264-15,4-3 96 0,-4 3 144 16,4 0-168-1,0 0-184-15,0 0-64 0,0 0 192 16,0 0-312 0,0 0 120-16,0 0 0 15,-4 0 184-15,4 0-8 0,-4-2 152 16,-8-5-7-16,4 4-241 16,-3-7 600-16,3 1-528 0,-5-4-16 15,2 1-32 1,-2-8 216-16,2 1-320 15,7-6 0-15,0 0 168 16,4-4-208-16,0-3 40 16,0-6 0-16,8-4-96 0,16 1 112 15,0-4-16-15,3 5 0 16,6 1 8 0,2 8-280-16,-3 9 272 15,4-1 0-15,-8 10-104 16,0 4 72-16,0 6 32 0,-5 3 0 15,1 0 16-15,0 0-224 16,0 0 208-16,-1 16 0 0,-2 0-96 31,-5 6 144-31,0 3-48 16,-9 7 0-16,2 3 8 16,-5 9 8-16,-4 7 136 0,0 9-152 15,-20 7 232-15,-8 0 24 16,-8 3-56-16,-11 0-200 0,2-4 168 15,-2-9 176 1,3-7-200-16,0-8-144 16,8-6 0-16,0-11 272 15,4-6-288-15,9-3 16 0,-1-6 0 16,3-4-64-16,10-3 168 16,-2-3-104-16,9 0 0 15,1 0 200-15,3 0-216 16,0 0 16-16,0 0 0 15,0 0-184-15,0 0 256 16,0 0-72-16,0 0 0 0,0 0 72 16,0-3-168-16,0-7 96 15,7 1 0 1,14-4-320-16,3 0 392 16,0 4-72-16,12 2 0 15,-1 4 104-15,9 3-208 0,4 0 104 16,4 7 0-16,-1 2-192 15,-3 1 312-15,-4-4-120 0,-12 0 0 32,-4-3 32-32,-8 1-240 15,-9-4-72-15,-3 3-632 16,5 0 256-16,-6 0-865 0,5 1 105 16,4-2-1193-16,-8-2-5456 0</inkml:trace>
  <inkml:trace contextRef="#ctx0" brushRef="#br0" timeOffset="74386.312">6781 3273 4841 0,'0'0'1040'15,"0"0"-408"1,0 0 120-16,0 0 360 15,0 0 89-15,0 0-737 16,0 0 392-16,0 0-496 0,0 13-8 16,0-13 296-16,0 0-528 15,0 0 392-15,0 0-232 16,0 0-200-16,0 0 96 16,0 0-176-16,0 0 0 15,0 0-64-15,0 0 184 16,0 3-120-16,0 9 0 15,3 11 56-15,10 24 64 0,2 33 369 16,2 47 271 0,2 38 520-16,1 13-1064 15,-8-35 376-15,1-45-520 16,-6-44 152-16,1-13-48 16,1-3-176-16,-2-2 0 0,1-8 432 15,0-12-328-15,-8-16 328 0,4 0 89 31,1-16-417-31,-2-19 288 16,9-22-392-16,-4-26 0 16,0-28-48-16,4-25-80 0,-1-7 112 15,2 22-312-15,-1 32-561 16,-5 26 881-16,6 6-632 0,-2-7 160 31,2-2 304-31,-5 2-192 0,3 10 368 16,-2 13 0-16,-5 12 8 15,0 10 48-15,0 6 56 0,-1 4-48 16,-3 9 160-16,4-4-64 16,-4 2-56-1,8 2-104 1,5 0 8-16,6 0-32 0,9 0 24 16,9 0 0-16,6 0-48 15,5 0 96-15,3 0-152 0,5-4 104 16,-4-5-440-16,-4-4 432 0,-13 1-1144 31,-14-1-217-31,-14 3-199 16,-7 4-2393-16</inkml:trace>
  <inkml:trace contextRef="#ctx0" brushRef="#br0" timeOffset="74892.885">6952 3708 8465 0,'0'0'2777'0,"0"0"-2241"16,0 0-80-16,0 0 752 16,0 0-503-16,-3 0 255 0,3 0-568 0,0 0-384 15,0-3 280 1,0 3-232-1,0 0-56-15,0-4 0 16,0 4 72-16,7-2-120 0,5 2 48 16,8 0 0-16,4 13-48 15,8 15 200-15,8 20-152 0,12 28 120 16,4 3 112-16,-5 10 144 31,5 9-352-31,-17-21 80 0,2 8-48 16,-5-15 32-16,-8-16-88 15,-5-13 0-15,-11-18 64 0,0-14-320 16,-5-9-240-16,2-16-1424 16,-5-12-1945-16</inkml:trace>
  <inkml:trace contextRef="#ctx0" brushRef="#br0" timeOffset="75256.705">7490 3759 7377 0,'0'0'2025'15,"0"0"-1585"-15,0 0 1032 0,0 0-760 16,0 0-248-16,0 0-128 16,0 0-128-16,0 0-104 0,-111 0 400 15,74 66 129-15,1 8 831 32,-7 15-776-32,-5 9-280 0,4-22 128 15,5 4-416-15,7-20 64 16,8-22-184-16,15-16 216 0,9-12-536 15,24-14-528-15,12-24-2929 16,8-4-4697-16</inkml:trace>
  <inkml:trace contextRef="#ctx0" brushRef="#br0" timeOffset="75586.329">7570 3912 5873 0,'0'0'3000'15,"0"0"-1495"-15,0 0-785 16,0 0-88-16,0 0 504 0,0 0-736 15,0 0-216-15,143-106 296 16,-103 96-384-16,0 8 73 0,3 2-169 31,2 0 168-31,-2 0-272 16,1 0 104-16,-4 0-72 16,-12 0-129-16,4 0-1023 0,-8-6-216 15,-9-7-1721-15</inkml:trace>
  <inkml:trace contextRef="#ctx0" brushRef="#br0" timeOffset="75953.681">7753 3699 5209 0,'0'0'2552'0,"0"0"-1072"0,0 0 273 15,0 0-801-15,0 0-8 0,0 0 80 16,0 0-767 0,-7-17 271-1,7 17-392-15,0 0-24 0,0 0 40 0,0 0-152 16,0 0 0-16,0 0-48 15,0 23 224-15,0 31-176 16,0 38 1096-16,0 6-248 0,0 1 416 31,0-13-943-31,-5-20 23 16,1-2-104-16,4-1-40 0,0-22-400 16,16-28-825-16,16-13-1631 15,0 0-3489-15</inkml:trace>
  <inkml:trace contextRef="#ctx0" brushRef="#br0" timeOffset="76303.659">8124 3654 6849 0,'0'0'1944'16,"0"0"-1656"-16,0 0 257 0,0 0 535 15,0 0-872 1,0 0 208-16,116 32-176 16,-101 16 184-16,-11 14 792 15,0 15 129-15,-4 14 31 0,0 9-88 16,-4-2-576-16,-15-6 473 15,2-6-745-15,2-7-384 0,-2-12 216 32,10-10-256-32,3-16-32 15,4-9-528-15,4-29-1777 0,11-3-1808 16,1-3-5265-16</inkml:trace>
  <inkml:trace contextRef="#ctx0" brushRef="#br0" timeOffset="76541.022">7988 4159 10066 0,'0'0'2408'0,"0"0"-1608"16,0 0-392-16,0 0 1177 15,0 0-753-15,164-16-696 0,-108 7 96 16,-5-4-232-16,1-6-8 0,4-13-1136 16,-20 0-1937-1,-12 0-5329 1</inkml:trace>
  <inkml:trace contextRef="#ctx0" brushRef="#br0" timeOffset="77543.566">7291 2981 5553 0,'0'0'2320'16,"0"0"-1664"-16,0 0 321 16,0 0-321-16,0 0-360 0,0 0 488 15,0 0-560-15,-9 47-72 0,9-40 368 31,0-4-448-31,0 0 320 16,0-3 200-16,0 0-416 0,0 0 537 16,0 0-545-16,0 0-32 15,0 0 112-15,0 4-64 16,0-4-184-16,0 6 24 0,5-3 128 31,7 0 168-31,-1 4-312 0,6-1 96 16,7 0 224-16,4 0-104 15,8 5-168-15,7 1-56 16,9 0 232-16,8 8-320 0,11-1 88 16,9 0 0-16,3 2-144 31,1-1 112-31,4-4-88 16,-4-7-344-16,-9 1-488 0,-2-7 768 15,-18-3-289-15,-7 0 393 16,-16 0-168-16,-8 0 288 0,-13-6-40 0,-7 6 0 15,0 0 104 1,-4 0 80 0,0 0-176-16,4 0 0 15,-4 0-8-15,5 0 176 0,-5 0-176 16,8 0 0-16,-5 0 105 16,1 0-258-16,0 0 153 0,0 0 0 15,-4 0-104 1,0 0 192-16,0 0-88 15,0 0 0-15,9 0 121 16,-5 0-242-16,7 0 121 0,2 3 0 16,2 0-88-16,2 0 192 15,-6-3-104 1,-3 0 0-16,-4 0 113 16,0 0-218-16,-4 0 113 15,0 4-8-15,0-1 353 0,0 3-201 16,0 0 112-16,0 11 40 15,0-2-240-15,0 7 400 0,-4 0-464 16,0 4 0-16,-4-4-8 31,-3 16-144-31,-6-6-1040 16,6-7-1665-16</inkml:trace>
  <inkml:trace contextRef="#ctx0" brushRef="#br0" timeOffset="78148.585">9072 3610 9249 0,'0'0'1913'15,"0"0"-1385"-15,0 0 664 32,0 0-400-32,0 0 257 15,0 0-449-15,-91 38-592 0,82-35 432 16,5-3-440-16,4 0 0 16,0 0 0-16,0 3 104 0,0 0-104 15,0 1 0-15,-4 2 0 16,4 0 80-1,0 1-64-15,0-1-16 16,0 0 0-16,4 3 208 0,12 2-208 16,12-2 0-16,4-3 104 15,8-3 8-15,3 1-104 0,-2-4-8 16,2 0 0 0,-7 0 88-16,0 0-184 15,4 0 96 1,-8-7-688-16,0 4 320 0,-8 0-656 0,-5-4 135 15,-6 7 73-15,-13-2-744 16,0 2 448-16,-17 0-961 0,-3 0-4728 16</inkml:trace>
  <inkml:trace contextRef="#ctx0" brushRef="#br0" timeOffset="78519.236">9116 3508 8129 0,'0'0'1969'0,"0"0"-1145"0,0 0-272 0,0 0 936 16,0 0-776-16,0 0-480 16,0 0 161-16,-4-13-217 0,4 13-144 15,0 0-32 1,0 19 256-16,0 20-112 16,0 14 792-1,0 21-80-15,0 12 408 0,0 2-984 0,-8 1 233 16,-5-9-489-16,10-11 280 15,3-18-608-15,3-19-137 0,14-13-1983 32,7-19-3913-32</inkml:trace>
  <inkml:trace contextRef="#ctx0" brushRef="#br0" timeOffset="79170.162">9773 3130 6785 0,'0'0'2344'0,"0"0"-1807"16,0 0 351-16,0 0 120 16,0 0-112-16,12-25 216 0,-12 21-960 15,4 2 537-15,-4 2-57 16,0 0-560-16,0 0 744 0,0 0-712 15,0 0-104 1,0 0 96-16,0 0 88 16,0 6-184-16,0 3 0 15,0-2 144-15,4-1-312 0,0 0 168 16,0 1 0-16,0-4-144 16,-4-3 200-16,0 0-56 0,3 3 0 31,-3-3-104-31,0 0-136 15,0 0 240-15,0 0 0 0,0 0-136 16,0 0 264-16,0 0-128 16,5 3 0-16,-1 0 48 15,0 7-264-15,0 3 216 0,0 6 0 32,3 6 264-32,-2 13-136 15,-1 10 440-15,-4 6 104 0,0 3-472 16,0-3 640-16,0 0-776 15,0-10 136-15,0 1 81 0,0-13-49 16,0-7-200-16,0-6-32 16,12-9-168-1,8-10-249-15,-5 0-1623 16,6 0-2537-16</inkml:trace>
  <inkml:trace contextRef="#ctx0" brushRef="#br0" timeOffset="79483.382">9662 3714 7009 0,'0'0'4257'16,"0"0"-3209"-16,0 0 264 0,0 0 809 15,0 0-1193-15,0 0 176 16,0 0-400-16,0 0-544 16,0 0 281-16,23-2-433 0,10-5-8 31,-1 1 0-31,3 6 120 16,-3-4-120-16,-4 4 0 0,0-3 8 15,-1 0-232-15,1 3-48 16,4-7-1017-16,-4 5-1367 0,-12-1-3914 15</inkml:trace>
  <inkml:trace contextRef="#ctx0" brushRef="#br0" timeOffset="80228.002">9666 4105 7273 0,'0'0'2497'15,"0"0"-1409"-15,0 0-624 16,0 0 816-16,0 0-536 0,0 0-632 16,0 0 152-16,0 0-256 15,91-102-8-15,-71 93 0 16,4-4-112-16,-4 3 32 0,-5 3 48 15,2 7 32 1,-2 0-120-16,2 0 120 16,3 7 0-16,-5 16-8 0,2 6 16 15,-2 5-8-15,2 4 0 16,-10-3 0-16,-3 1 152 0,-4-6-144 16,0-3 272-1,-4-2 353-15,-20 0-129 16,-8 1 720-16,-7-1-712 15,-1 0-264-15,-4 1 448 0,0-7-584 16,9-3 400-16,2-3 1 16,6-7-505-16,10 0 488 15,10-6-496 1,7 0 0-16,0 0-16 16,0 0 64-16,0 0-48 15,7 0 0-15,10-10-80 16,-2 1-120-16,6 0 200 0,-2-4 0 15,1 3-224-15,0 1 336 0,0 2-112 32,4 1 0-32,0 3 64 15,4 3-232-15,4 0 168 16,-4 0 0-16,4 0-145 0,-4 0 306 16,-5 7-161-16,-3-5 0 15,0-2-481-15,0 0-143 0,-4 0-1304 16,-4 0-2241-1</inkml:trace>
  <inkml:trace contextRef="#ctx0" brushRef="#br0" timeOffset="105029.393">1259 6940 184 0,'0'0'3120'0,"0"0"-2104"16,0 0-39-16,0 0-377 0,0-12-136 15,0 12 576-15,0-7-528 16,0 7 576-1,0-3 65-15,0 3-985 0,0 0 640 16,0 0-664-16,0 0-144 16,0-3 624-16,4-1-552 15,-4 4 448-15,0 0-520 0,0 0 328 16,0 0-144 0,0 0-184-16,0 0 8 15,0 0 120-15,0 0 104 0,0 0-232 16,0 0 0-16,0 0 184 15,0 0-264-15,0 0 80 16,0 0 0-16,0 0-176 0,0 0 360 31,-8 0-184-31,-5 0 0 0,-2 17 120 16,-9 8-248-16,0 10 128 16,-8 3 0-16,4 7-176 15,-4-1 400-15,9-3-224 0,2 0 0 16,1-5 72-16,5 2-288 31,2-7 216-31,2 3 0 0,3-2-152 16,-1 1 304-16,5-5-152 15,4 1 0-15,0-4 64 16,0-2-288-16,0-1 224 0,0 3 0 16,13-3-72-16,-1 4 296 15,4-1-224 1,3 3 0-16,1-2 48 15,-4 2-224-15,4-2 176 0,0-1 0 16,0-2-96-16,0-1 376 16,0 0-280-16,3 1 0 0,2-8 104 15,3 1-320 1,11-3 216 0,5-7 0-16,12-6-48 0,4 0 160 15,4-19-288-15,7-19 136 16,5-12-1080-16,-4-8 832 0,-4 1-408 15,-16 4 656-15,-17 4-248 0,-7 8 184 32,-20 9 104-32,-4 7 24 0,-4 9 88 15,0 3 816-15,0 4-568 16,0-1-56-16,-4 5 248 16,0-2-288-16,0 3-120 0,-4-2-144 15,4 3 160-15,0 3-256 31,0-7 96-31,0 5 0 0,-4 2-88 16,0 0 296-16,4 0-208 16,-8 0 0-16,5 0 72 15,-10 0-288-15,9 2 216 0,-8 11 0 16,8 6-80-16,1 4 232 16,-1 8-152-1,3 10 0-15,5 7 96 16,0 6 56-16,0 0-40 0,17 0-112 15,-2-3 176 1,13-7 225-16,0-6-329 0,4-6-72 0,0-12 8 16,3-8-120-1,-2-9 112-15,3-3 0 16,3-15-8-16,-7-21 192 16,-8-11-368-16,-8-7 184 0,-16-7-393 15,0-6 265-15,-20 1-200 16,-15 6 328-16,-2 6-104 0,9 16 488 31,1 9-192-31,7 7-79 16,12 12 87-16,3 3-184 0,5 2-16 15,0-2 0-15,24-6-104 16,12 1 56-16,12-4-24 16,1 7 72-16,-2 2-25 0,-3 7-359 31,-12 0 288-31,0 9 96 0,-9 14-72 15,1 9 320-15,-11 6-248 16,-2 0 128-16,-3 3-112 16,5-2 681-16,-10 1-553 0,5-4-32 15,0-5 8-15,4-5 304 32,-4-4-440-32,8-10 16 15,-4-2 0-15,4-7-208 0,0-3 216 16,3 0-8-16,5-22 0 0,-3-13-416 15,7-12 344-15,4-12-713 0,3 3 353 16,-3 2 120 0,4 10 208-1,-8 15 104-15,-8 10 0 16,-8 13 184-16,-5 6-280 0,-7 0 96 16,5 0 0-16,-1 3 16 15,8 16 216-15,4 6-72 0,-1 7 264 0,10 6-199 31,6 0 119-31,5-2-344 16,7-5 8-16,2-6-160 16,-2-5 232-16,2-18-80 0,-2-2 0 15,-3-9-505-15,-4-26 113 16,-8-10-936-16,-8-11-320 0,-17-14 728 31,-3-26-361-31,-23 11 801 16,-13-10-152-16,4 2 240 0,9 23 392 15,2 4 1464-15,10 15-359 16,2 16 271-16,9 16-1296 0,-4 6 336 16,4 4 224-16,0 5-544 31,0 1 336-31,0 3-432 16,0 0 0-16,0 22-248 0,13 23 632 15,6 34-32-15,5 39 1097 16,-4-1-1057-16,-8-6 928 0,3-18-1080 15,-2-30-168 1,2 4 56-16,6-4 24 16,-1-12-152-16,-1-13 0 15,-6-12 264-15,-5-14-776 0,-5-6 512 16,-3-6-968-16,0 0 952 16,0-6-968-16,-3-22-369 0,-18-17-1159 0,-2 1 183 31,-1-1 2329-31,0 11 120 15,4 6 272-15,8 11 777 16,0 14-817-16,12-4 584 0,0 5-608 16,4-5 56-16,24-6-320 15,12-3-64-15,7-3 0 0,5 0 24 32,-4 4 200-32,-8 2-224 15,0 3 0-15,-16 7 264 16,-4 0 32-16,-5 3-288 0,-7 0 160 15,-8 0 865-15,0 0-1017 0,0 0 592 16,5 6-72-16,-5 19-320 31,8 10 1256-31,-1 10-1024 16,6 6-152-16,2 3 16 0,-3-7-56 16,4-5-256-16,0-11 0 15,-4-8 176-15,-4-14-360 0,-4-2 184 16,-4-7-112-16,0 0-144 15,0-23-280 1,0-18 328-16,0-13-1320 16,0-13-345-16,-4 7 1865 0,4 12-312 15,0 20 320-15,0 15-176 16,0 10 352-16,0 3-176 0,13-3 0 16,14-1 128-1,9-5 304-15,12-4-432 16,0-12 0-1,7-10-48-15,-7-13 193 0,-8-2-242 16,-12-7 97-16,-12-7-104 0,-16 4-184 16,0-1 288-16,-28 4 0 0,-4 6 649 31,0 4-649-31,1 5 808 16,-1 11-528-16,8 2-56 0,-1 10-24 15,5 6-200-15,9 7 0 16,3 6 0-16,4 0 72 0,0 19-144 15,-5 19 72-15,9 32 0 32,0 6-344-32,0 13 344 15,28 3 0-15,0-13-48 0,12 1 264 16,8-7-216-16,4-16 0 16,3-9 0-16,1-7-112 0,0-9 112 15,-4-4 0-15,-4-2 0 16,-13-4 248-1,-7-6-264 1,-4 3 16-16,-7-3 0 0,-6-4-240 0,-3 7 240 16,1 3-1200-16,-5-5-1105 15,0-2-5137-15</inkml:trace>
  <inkml:trace contextRef="#ctx0" brushRef="#br0" timeOffset="105705.72">5626 6372 8601 0,'0'0'1513'15,"0"0"-873"-15,0 0-304 0,0 0-256 16,0 0 336-16,-13-9-288 0,13 9 336 15,0 0-416 1,0 0-48-16,0 0 272 16,0 0-136-16,0 0 352 15,0 0-488-15,0 0 0 16,0 5-152-16,0 12 352 0,13 11-200 16,-2 11 120-16,6 11 192 15,15 29 169-15,3 39-105 16,9 44 216-1,4 16 896-15,-9-10-1480 16,-11-39 592-16,-3-48-504 0,-10-27 352 16,1-13-448-16,0-3 0 15,4 0 0-15,4-6-232 16,4-16 288-16,4-10-112 0,36-28-440 16,-1-16-2224-1,-7-10-2674-15</inkml:trace>
  <inkml:trace contextRef="#ctx0" brushRef="#br0" timeOffset="106639.184">6605 7102 7465 0,'0'0'2801'0,"0"0"-2649"0,0 0 312 15,0 0 568 1,0 0-400-16,0 0 488 16,-40-25-792-16,29 19-247 15,-9-1 679-15,4-3-752 0,-4 4 712 16,0 3-496-16,4-1 128 16,-4-2-136-16,5 6-216 0,2 0 0 31,-6 0-232-31,-2 0 312 15,-3 4-80-15,0 11 0 0,-3 5 256 16,-1 8 64-16,0 10-192 16,4 7-16-16,0 5 832 15,5 11-720-15,2 2 649 0,10 4-441 32,7-7-256-32,0-10 224 15,3-4-400-15,22-18 0 0,2-9-184 16,9-9 344-16,8-10-160 0,4-10 0 15,3-18-864-15,1-14 496 16,-9-5-697-16,-11 2 201 16,-15 2 784-1,-10 4-576-15,-7 7 656 16,0 10 0-16,0 9 176 0,0 3 520 16,0 8-592-16,0 2-32 15,0 0 40-15,0 0 128 16,0 0-240-16,0 0 0 15,0 0 152-15,4 9-344 16,13 10 200-16,-2 10-8 16,2 9 872-16,-2 2-672 0,5 2 89 15,-3-4-169-15,-2-6 160 16,9-7-88-16,0-8-192 0,4-15 0 31,12-2-80-31,-1-6-112 16,14-20-56-16,-6-8-489 0,5-1-255 15,-13-3 888-15,-7 6-272 16,-11 10 376-16,-5 3-320 16,-8 9 400-16,-8 3-80 0,4 7 40 31,-4 0 216-31,0 0 88 16,0 0-336-16,0 0-8 0,0 4 72 15,0 9 360-15,3 6-304 16,1 3 192-16,5 4-152 15,3-4 224-15,-5 0-392 0,10-3 0 16,2 0-16 0,9-6 225-16,0-7-209 15,8-6 0-15,8 0 56 0,3-10-281 16,9-12 225-16,-4 0-64 16,-8 0-96-16,-9 6-328 15,-10 3 392-15,-9 6 96 16,-12 5-176-16,-4 2-192 15,0 0 320-15,-4 13 48 16,-24 21-128-16,-4-1-1832 16,4-2-1889-16</inkml:trace>
  <inkml:trace contextRef="#ctx0" brushRef="#br0" timeOffset="106837.002">7211 7143 11586 0,'0'0'2601'16,"0"0"-2153"-16,0 0-448 0,0 0-552 15,0 0-1009-15,28 32-3432 0</inkml:trace>
  <inkml:trace contextRef="#ctx0" brushRef="#br0" timeOffset="107220.704">8848 7496 9057 0,'0'0'4057'0,"0"0"-2712"15,0 0-433-15,0 0 1192 0,0 0-535 32,0 0-937-32,0 0 48 15,0 0-480-15,0 0-200 16,0 0 0-16,4 0 296 0,-4 0-720 16,5 0 424-16,-5 0-1160 15,0 0-201-15,0 0-3440 0,0-7-6545 0</inkml:trace>
  <inkml:trace contextRef="#ctx0" brushRef="#br0" timeOffset="107424.208">8749 7131 16251 0,'0'0'1576'16,"0"0"-1576"-1,0 0-1912-15,0 0-2001 16,0 0-2736-16</inkml:trace>
  <inkml:trace contextRef="#ctx0" brushRef="#br0" timeOffset="109172.61">10470 7664 6425 0,'0'0'1672'0,"0"0"-1360"0,0 0 1009 16,0 0-169-16,0 0-432 0,0 0 824 31,0 19-840-31,0-19 273 0,0 0 119 16,0 0-752-16,0-3 816 15,8-13-944-15,8-12-208 16,9-13 8-16,-2-11 168 0,1-14-184 16,0-7 0-16,-13-23 216 31,-7 8-392-31,-4-8 176 0,-4-2 0 16,-20 19-248-16,-3-10 56 15,-4 13 192-15,-1 5-48 16,8 12-24-16,-4 11-96 0,11 12 168 15,6 8 0-15,-1 16-200 16,7-1 328 0,1 9-128-16,4 4 0 0,0 0 96 15,0 0-392-15,-4 10 296 16,4 19 0-16,-3 15-248 16,-1 23 296-16,-4 12-48 0,-5 10 0 0,6 3 168 31,-1 0-224-31,4-3 56 15,-1 0 0-15,5-6 208 0,0-7 88 16,0-9-296-16,13-7 0 16,2-9 224-16,2-7-56 15,7-12-168-15,-5-7 0 0,5-6 80 32,-3-9 224-32,-6-4-304 0,5-6 64 15,1 0 136-15,2 0 104 16,5-16-304-16,7-6 0 47,10-3-88-47,-2-1 249 0,9 1-161 15,8 3 0-15,0 6 136 16,11 0-176-16,9-3 40 0,8 3 0 16,8 0-121-16,3-5 322 15,-7 1-201-15,-1-6 0 16,-11 4 112-16,-12 2-200 0,-21 2 88 15,-15 15 0-15,-8 0-112 0,-7 3 168 16,-6 0-56-16,1 3 0 0,4 10 120 16,-4-1-208-16,4 1 88 15,4-1-425-15,0 1-439 16,-4-3-2328-16,-8-7-2138 0</inkml:trace>
  <inkml:trace contextRef="#ctx0" brushRef="#br0" timeOffset="109885.747">10446 8032 5433 0,'0'0'2016'0,"0"0"-952"0,0 0-896 16,0 0 545-16,0 0 487 15,0 0-696-15,-28 0 384 16,28 0-736-16,0 0-152 0,0 0 704 31,0 0-656-31,-4 0 632 16,4 0-240-16,0 0-255 0,0 0 847 16,0 0-752-16,0 0 112 15,0 0-256-15,0 0 224 0,0 0-360 16,4 4 0-16,16 11 8 31,16 5 336-31,12 15-240 16,4 2-32-16,7 12 184 0,5 4-40 15,-4 1 160-15,-4-3-376 16,-8-4 72-16,-8-8-144 0,-12-11 144 16,-8-9-72-16,-12-6 0 15,-1-6 176 1,-7-7-368-1,0 0 192-15,0 0-544 0,0 0 208 0,-7 0-1744 16,3-7-137-16,4-9-2384 16</inkml:trace>
  <inkml:trace contextRef="#ctx0" brushRef="#br0" timeOffset="110245.277">10936 7975 8729 0,'0'0'1241'0,"0"0"-385"16,0 0-504-16,0 0-104 0,0 0 536 31,0 0-368-31,0 0-400 15,0 0 584-15,-24 42 0 16,5 8 1121-16,-13 14-289 0,-8 9-1128 16,-4 6 760-16,-4 1-744 15,1-7-199-15,7-10 351 0,3-12-248 16,14-9-224-16,3-12 0 31,12-13 192-31,8-7-584 16,0-1 392-16,0-6-1137 0,23-3 121 0,29-3-1720 15,-3-13-313-15,-6-9-3160 16</inkml:trace>
  <inkml:trace contextRef="#ctx0" brushRef="#br0" timeOffset="110610.701">11271 8251 1664 0,'0'0'6273'16,"0"0"-4728"-16,0 0-1065 16,0 0 1072-16,0 0-320 0,0 0-568 31,4-44 433-31,0 34-1089 15,8 5 336-15,4-5 144 0,4-3-472 16,12 3 880-16,7-2-632 16,14 5-80-16,6 1 576 0,5 6-704 15,4 0 320-15,-5 0-376 32,-7 0 312-32,-12 2-400 15,-4 5 88-15,-12-7 0 0,-5 0-184 16,-2 0-656-16,-10 0-216 15,-2 0-472-15,-1-12-961 0,-8 6-1384 0</inkml:trace>
  <inkml:trace contextRef="#ctx0" brushRef="#br0" timeOffset="111032.069">11423 7919 9418 0,'0'0'2552'0,"0"0"-2024"0,0 0 120 15,0 0 120-15,0 0-656 16,0 0 537-16,0 0-481 0,71 0-64 31,-35 0 432-31,4 0-464 16,0 0 552-16,-5 6-336 0,5 0-72 15,1-1 88-15,-6 6-304 16,1 1 0-16,0 1-104 0,-12 3 224 16,0 3-120-16,-9 6 136 31,-6 4-64-31,-9 6 752 16,0 5-440-16,-9 6-79 0,-14-2 335 15,-1 4-448-15,-4-3-40 16,4-11-152-16,0 1 184 0,8-9-256 15,0-4 72-15,8-7 0 16,4-2-120 0,4-3-816-16,8-4-601 15,12-6-1583-15,5 0-4618 0</inkml:trace>
  <inkml:trace contextRef="#ctx0" brushRef="#br0" timeOffset="111808.523">12562 7906 4112 0,'0'0'5706'0,"0"0"-4242"0,0 0-1360 15,0 0 256-15,0 0 984 16,0 0-808-16,0 0 241 0,-60-4-217 31,49 4-488-31,-2 0 936 16,-2 0-680-16,2 0-88 0,2 4 304 16,-6-2-440-16,2 5 600 15,-2 5-256-15,-11 1-352 16,5 3 545-16,-9 6-529 0,4 1 168 15,8-7-24 1,0-1 88-16,8 2-344 16,8-12 0-16,1 5 88 0,3 0-104 15,0 2 16-15,0 1 0 16,0 3-48-16,7 0 168 16,1 0-120-16,5 3 0 15,-6-3 144-15,1-1 168 16,5 5-216-16,-2-5-96 15,1 4 24-15,4-3 320 0,4 0-344 16,-4 0 0-16,4 0 152 31,3-4 8-31,-3-1-160 16,1-6 0-16,-2-1 0 0,1-4 88 16,4 0-88-16,-4 0 0 0,8 0 8 15,-4 0 24-15,4-7-32 16,0-6 0-16,-4 5-8 15,-5-3 104-15,-2 2-96 0,-6 0 0 32,2-4 0-32,-2 0-56 15,1-6 104-15,0 0-48 0,0-3 0 16,-3 0 104-16,-2-1-112 16,-3-5 8-16,-4 3 0 15,0-4-112-15,-4-3 120 0,-16-6-8 16,-4 0 0-1,-4-4 144-15,1 4-216 16,-6 1 72-16,10 5 0 0,-5 4-312 16,8 5 144-16,1 7-760 15,-14 10-576 1,10 6-3041 0,-2 0-1345-16</inkml:trace>
  <inkml:trace contextRef="#ctx0" brushRef="#br0" timeOffset="112755.928">13486 6823 4945 0,'0'0'2088'0,"0"0"-1328"16,0 0 945-16,0 0-409 0,0 0-416 0,0 0 576 15,0 0-920-15,-20-26 225 16,12 20-9-16,5 3-400 16,-1 3 608-16,4 0-824 15,0 0-64 1,0 0 248-16,0 0-120 16,0 0-200-16,0 0 0 0,0 0 272 15,0 0-216-15,0 0-56 16,0 0 0-16,0 0-104 0,4 0 368 15,11 0-264 1,9 13 0-16,8 6 336 16,9 13-168-16,2 5-40 15,13 14-80-15,0 10 345 16,-1 5-121-16,5 1-256 0,0 0-16 16,-8-10 248-16,-5-7-376 0,-7-8 128 31,-4-10 0-31,-12-13-184 15,-4-7 136-15,-8-8-225 16,7-4-695-16,-6-10-1848 0,-5-9-2321 16</inkml:trace>
  <inkml:trace contextRef="#ctx0" brushRef="#br0" timeOffset="113191.964">13992 6607 1096 0,'0'0'6561'0,"0"0"-4568"15,0 0-1809-15,0 0 672 0,0 0 64 16,0 0-680-16,0 0 1184 16,0 0-319-1,-107 168 103-15,63-91 392 16,-4 7-1016-16,0 6 393 15,1-4-425-15,6-10-440 0,9-6 240 16,9-13-352-16,7-19 0 16,8-9-128-16,4-14-48 0,4-5-352 31,0-4-745-31,4-6-1527 16,8 0 127-16,0 0-5329 0</inkml:trace>
  <inkml:trace contextRef="#ctx0" brushRef="#br0" timeOffset="113972.929">14753 6118 4080 0,'0'0'1745'16,"0"0"-921"-16,0 0 560 0,0 0-168 15,0 0 257-15,0-3-625 16,0 3-664-16,0 0 840 0,0-4-768 15,0 4 16 1,0 0 545-16,0 0-737 16,0-2 432-16,0 2 16 15,0 0-400-15,0 0 496 0,0 0-568 16,0 0-32-16,0 0-24 16,0 0 208-16,0 0-208 15,0 0 0-15,0 0 8 16,0 0-56-16,0 0 48 15,0 0 0-15,0 0-112 16,0 0 248-16,0 0-136 0,0 2 0 16,0 18 0-16,0 8 48 15,0 7 136 1,0 13-16-16,0 12 560 16,12 10-728-16,-3 10 1024 15,-2 6-511-15,-3 5-241 0,0 1 712 16,-4-3-984-16,0-10 384 15,0-5-264-15,4-17 272 0,0-13-416 32,1-12 24-32,2-7 0 15,-3-12-128-15,0 0 264 16,0-7-136-16,-4-3 0 0,4 4-1120 16,-4-5 472-16,0 1-1169 15,0-3-1287 1,0 0 159-16,0 0-4649 0</inkml:trace>
  <inkml:trace contextRef="#ctx0" brushRef="#br0" timeOffset="114971.811">15040 6731 6969 0,'0'0'1800'0,"0"0"-863"16,0 0-137-16,0 0-440 31,0 0 688-31,0 0-632 0,0 0-400 16,0 0 496-16,28-42-360 15,-24 42 152-15,-4 0 489 0,0-3-785 16,0 0 1040-16,0 3-208 16,0 0-448-16,0 0 280 31,0 0-448-31,0 0-216 0,0 0 40 15,0 0 288-15,0 0-312 0,0 13-24 16,8 19 0-16,0 8 1361 0,-4 18-1089 16,4 5 520-16,-4-2-16 15,0-4-768 1,0-6 720 0,4-10-728-16,-4-9 0 0,0-7-96 15,-4-13 304-15,4-2-208 16,-1-6 0-16,-3-4 192 0,0 0-288 15,0 0 96-15,0 0 0 0,0 0-184 32,0-4 256-32,0-11-72 15,0-5 0-15,0-5-448 0,0-7 280 16,0 0-272-16,0 2 16 16,9 0 280-16,3 1-320 0,-5 4 344 31,2 0-56-31,3 3-617 15,-1-4 777-15,2 4-496 0,-2 0 512 16,2 3-376-16,2 0 448 16,-3 2-72-16,8 5 0 0,-3-1 216 15,2 4-376-15,5-4 160 16,0 3 0-16,-5-2-248 31,6 2 408-31,-5-2-160 0,-5 5 0 16,2 4 184-16,-10 3-392 0,-3 0 208 15,5 0 0-15,-5 0-216 0,0 0 416 16,3 0-200-16,1 6 0 16,5 7 200-1,-2-3-280 1,-3 5 80-16,4-5 0 0,-4 7-104 16,4-5 384-16,-4 3-280 15,0 5 288-15,-4 2-160 0,4 6 449 16,-4 4-361-16,0 7 48 0,0-2 160 31,0 8-208-31,-4-4-40 16,4-3-136-16,0-3 232 0,0-6-240 15,0-7-32-15,-1-3 0 16,2-9-80-16,-5-4 208 0,0-3-352 16,0 1 144-16,0-2-1456 31,4 2-1113-31,-4-4-3208 0</inkml:trace>
  <inkml:trace contextRef="#ctx0" brushRef="#br0" timeOffset="115660.107">16052 6661 7465 0,'0'0'2433'0,"0"0"-2313"0,0 0 592 16,0 0 8-16,0 0-416 31,-15-54 720-31,15 41-928 0,0 7 80 16,0-1 720-16,-4 1-687 15,-1-1 775-15,5 4-96 0,0 1-456 16,0-2 824-16,-4-2-760 16,4 3 25-16,0-1 191 31,0 4-584-31,0 0 256 0,0 0-384 16,0 0 160-16,0 0-112 15,0 0-48-15,0 0 0 0,0 0-8 16,0 0 96-16,16 0-96 15,0 0 8 1,8 17 0-16,4 5-88 16,8 10 104-16,-1 9-16 0,6 0 8 15,-5 6 384-15,3 1-376 16,-3-3-16-16,0-4 48 16,0-3 48-16,-4-3-24 0,0-6-72 15,0-7 0 1,-4-2 144-16,0-5-232 15,-5-2 88-15,-3-7-336 0,-4 0 328 16,-4 1-1000-16,-8-7-73 16,-4 0 321-16,0 0-864 15,-8 0-481-15,-12 0-4120 0</inkml:trace>
  <inkml:trace contextRef="#ctx0" brushRef="#br0" timeOffset="116284.033">16482 6483 6177 0,'0'0'1352'0,"0"0"168"16,0 0-359-16,0 0-489 0,0 0 376 15,0 0-1040-15,0 0 264 16,-3-3 200-16,3 3-400 16,0 0 568-16,0 0-184 0,-4 0-280 31,0 0 809-31,0 0-753 0,0 3 496 16,-1 0-48-16,1 4-504 15,1-1 280-15,-1 1-456 16,-4-2 0-16,0 8 40 0,0 3 184 31,-4 7-224-31,-1 5 576 16,-6 7-488-16,-5 6 905 0,-4 10-601 15,-8 6-144-15,1 7 680 16,-5 3-912-16,0-1 384 16,0-3-376-16,0 1 320 0,0-7-280 15,8-9-64-15,0-13 0 16,13-10-128-1,10-12 312-15,2-7-184 0,7-6 0 16,0 0-488-16,0 0 144 16,24-12-1072-16,4-14-1329 15,3-2-2800-15</inkml:trace>
  <inkml:trace contextRef="#ctx0" brushRef="#br0" timeOffset="143352.105">17777 6902 5657 0,'0'0'1616'0,"0"0"-1488"16,0 0 128-16,0 0 344 16,0 0-216-16,-24-6 729 0,24 3-1113 15,0-1 0-15,0 4 0 16,0-3 416-16,0 3-416 15,0-6 0 1,-4 6 104-16,0-7-272 0,4 7 168 16,-3-3 0-16,-1 0-64 15,0 3 232-15,0 0-168 0,0 0 0 16,-1-3 64-16,1 3 112 16,4 0-120-1,-3 0-56-15,3 0 248 16,-4 0 112-16,0 0-224 0,0 0-136 15,4 0 208-15,0 0 40 16,0 0-176-16,0 0-72 0,0-3 88 16,-4 3 376-16,4 0-416 31,0 0 96-31,0-3-8 0,0 3 352 16,0 0-304-16,0 0-184 15,0 0 320-15,0 0 89 0,0 0-209 16,0 0-200-16,0 0 128 15,0 0-208-15,0 0 80 32,0 0 0-32,0 0-8 0,16 0 312 15,8 0-304-15,4 0 0 16,7 0 8-16,5 0-232 0,4 0 232 16,4 0-8-16,4 0 0 15,0 0 296-15,3 0-304 31,-3 0 8-31,-8 0 0 0,-4 0-296 16,-12 0 344-16,-9 0-48 16,-2 0 0-16,-10 0 272 0,-3 0-288 15,-4 0 16-15,0 0 0 0,0 0-264 16,0 0 272 0,0 0-8-16,9 0 0 15,-5 0-1321-15,7 0 369 0,1 3-1616 16,-7 3-3642-16</inkml:trace>
  <inkml:trace contextRef="#ctx0" brushRef="#br0" timeOffset="144011.103">17710 7143 5233 0,'0'0'672'0,"0"0"-104"16,0 0-464-16,0 0 208 0,0 0 728 15,0 0-1032 1,0 0 328-16,-4 0 312 16,4 0-408-16,0 0 873 15,0 0-497-15,0 0-448 16,0 0 848-16,0 0-952 0,0 0 504 15,0 0-208-15,0 0-80 0,0 0 104 32,0 0-384-32,0 0 24 15,0 0 184-15,0 0 89 0,0 0-297 16,0 0 48-16,0 0 392 16,0 0-400-16,0 0-40 0,0 0 0 15,8 0-152-15,4 0 408 31,0 0-256-31,3 0 48 0,9 0 360 16,8 0-88-16,12 0-320 16,16 0 0-16,12 0-208 15,12 0 344-15,-1 0-136 0,4 0 0 16,-10 0 320-16,-10 0-488 16,-15 0 168-1,-16 0 0-15,-12 0-272 16,-8 0 408-16,-9 0-136 15,-3 0 0-15,-4 0 112 0,0 0-496 16,0 0-496-16,5 0-1729 16,-5 0-2920-16</inkml:trace>
  <inkml:trace contextRef="#ctx0" brushRef="#br0" timeOffset="148358.982">19156 6159 6185 0,'0'0'1192'0,"0"0"-984"31,0 0-200-31,0 0 504 0,0 0-432 16,4-21 848-16,-4 21-888 15,0 0 56-15,0 0 33 0,0 0 31 16,0 0-160-16,0 0 0 0,0 0 224 15,0 0-272-15,0 0 48 16,0 0 0-16,0 0-200 16,0 0 344-1,0 0-144-15,0 0 64 16,0 0 240-16,0 0-176 0,0 0-128 16,0 0 0-16,0 0-200 15,0 0 408-15,0 2-208 16,4 8 144-16,0 3 48 15,-4 5 520-15,0 11-512 16,0 13 8-16,0 8 792 16,0 14-944-16,0 9 632 15,-8 3-336-15,4 0-144 0,4-3 321 16,0 1-529-16,0-8 0 16,0-6 136-1,4-9 264-15,4-10-400 16,0-9 56-16,0-7 192 0,-4-5 208 15,0-12-456-15,0-1 0 16,-1-1-56-16,-3-6 440 16,5 0-384-16,-5 0 0 0,8 0 176 31,0 0-280-31,3 0 104 16,6 0 0-16,3 0-56 0,-1-6 312 15,9-3-256-15,-4-4 0 16,8 4 80-16,-4-4-336 15,8-3 256-15,3 3 0 0,-2-3-56 16,-1 0 224 0,-4 1-176-16,-8 2 8 15,3 0-296-15,-7 0-56 0,0 1 152 16,-8-1 200-16,-1 3-144 16,-6 1 264-16,3 3-120 15,-4 2 0-15,-4 4 48 16,0 0 160-16,0 0-64 15,0 0-144-15,0 0 8 16,0 0 400-16,0 0-408 0,0 0 0 16,0 0 0-16,4 0-256 15,-4 0 256-15,0 0 0 16,0 0 0 0,0 0 224-16,0 0-224 15,0 0 0-15,0 0 16 0,0 0-224 16,0 0 208-16,0 0 0 15,0 0 0-15,0 0 240 32,0 0-344-32,0 0 104 0,0 10 0 15,4 9-232-15,-1 3 240 16,6 1-8-16,-1-1 184 0,0 3 248 16,-5-3-184-16,6-6-248 15,-1 3 224-15,-4-6-8 16,0-4-104-16,-1-3-112 0,5-2 0 15,-8-1 312 1,5-3-320-16,-5 0 8 16,4 0 0-16,4 0-144 0,3 0 144 15,6-13 0-15,3 2-8 16,-1-9-904-16,1 1 904 16,-4-1-400-16,0-2 112 15,0 3-32-15,0-3-120 16,-4 0 344-16,0-6-80 15,4 5-168-15,0 4 184 0,-1 3 168 16,-2 4 0-16,-5 5-265 16,-1 4 273-16,-3-1-8 15,-4 1 185 1,4 3 159-16,-4 0 8 16,0 0-328-16,0 0 152 15,0 0 152-15,0 0-240 0,0 0-88 16,5 0 0-16,-5 0 248 15,0 0-400-15,0 0 152 0,4 0 0 32,-4 10-56-32,8 9 368 15,-5 7-168-15,1-1 496 0,0 10-416 16,0-4 512-16,1 1-400 16,-1 0-328-16,0-6 496 15,-1-3-248-15,1-8-256 0,0-2 0 16,0-7 433-1,0 0-505 1,-4-3 72-16,5-3 0 0,-5 4-160 0,4-4 304 16,-4 0-144-16,3 0 0 15,5 0 224 1,0-7-480-16,4-9 256 0,4-3-313 16,-4 0 41-1,4-6-368-15,0 5 536 0,-4-2 24 16,-5 7-256-16,2-2 72 0,-1 8 264 15,3-7-24-15,-3 3-368 16,5 4 192-16,-6-3 200 16,1 5 0-1,1-3 272-15,2 1-440 16,-7 3 168-16,0-1 0 16,5 1-232-16,-1 0 336 15,-5-1-104-15,9 4 0 0,-3-3 328 16,6 3-464-16,2-4 136 0,-2 0 0 31,9 4-288-31,0-3 456 16,-5 0-168-16,6 3 0 15,-5-1 256-15,-9 4-408 0,-3 0 152 16,1 0 0-16,-5 0-224 16,3 0 464-16,1 0-240 0,5 0 0 15,-6 0 384 1,9 0-536-16,0 0 152 15,1 0 0 1,-2 0-232-16,-3 0 384 0,0 0-152 0,-4 4 0 16,0 2 280-16,0 1-456 15,4 2 176-15,-1 4 0 16,-2-1-128 0,3 4 432-16,-5 0-304 15,6 3 0-15,-5-3 376 16,-4 0-336-16,7 0-40 0,-6-1 0 0,3 2-16 15,-4-2 384-15,-1 5-368 16,1-8 56 0,-4 1 264-16,0-4-48 15,4-2-272-15,-4-4 0 16,0-3-104-16,0 0 384 16,0 0-280-16,0 0 0 0,0 0 217 15,0 0-610-15,0-13-495 0,0-3-2232 31,0-6-3450-31</inkml:trace>
  <inkml:trace contextRef="#ctx0" brushRef="#br0" timeOffset="149749.835">19415 7626 4905 0,'0'0'1592'16,"0"0"-424"-16,0 0-600 16,0 0 961-16,-16-35-665 0,12 26-696 15,0 2 384-15,4 1-352 32,-3 0-176-32,-2 2 496 0,1-2-352 15,0 3 432-15,0 0-328 16,0-1-264-16,1 4 856 0,3 0-848 15,-4-3 225-15,4 3-145 16,0 0 368-16,0 0-448 31,0 0-16-31,0 0 128 0,0 0 192 16,0-4-184-16,0 4-8 16,0 0 16-16,0 0 328 0,0 0-496 15,0 0 24-15,0 0 0 16,4 0-112-16,11 0 368 15,13 14-256 1,8 5 392-16,-1 3-120 0,10 7 232 16,-2 3-504-16,-2 2 104 15,-6 1-128-15,-3-6 144 0,-8-1-120 16,-4-5 0-16,0-7 264 16,-9-1-400-1,2-5 136-15,-9-3 0 16,0-4-304-16,0-1 0 15,-1-2-512-15,-3 0-552 0,0-2-969 16,0-11-1912-16</inkml:trace>
  <inkml:trace contextRef="#ctx0" brushRef="#br0" timeOffset="150152.398">19706 7407 3832 0,'0'0'4329'15,"0"0"-2912"-15,0 0-1401 16,0 0 720-1,0 0 400-15,0 0-928 0,0 0 1096 16,0 0-528-16,-136 133-79 16,93-78 775-16,-1-2-1168 0,4-5 248 15,0-4-280-15,8-6 32 16,4-6-64 0,8-10-240-16,8-5 0 15,1-5-216-15,2-6 384 16,5 1-168-16,0-4 0 0,4-3-528 15,0 3 392-15,0-3-1560 0,0 0-689 16,17 0-55-16,2-3-3434 16</inkml:trace>
  <inkml:trace contextRef="#ctx0" brushRef="#br0" timeOffset="150609.793">19837 7652 6953 0,'0'0'1376'15,"0"0"-199"-15,0 0-233 0,0 0-144 16,0 0 432-16,4-10-1152 0,-4 10 352 16,0 0-224-16,4 0-24 15,1 0 288 1,3-3-472-16,-1 0 0 16,5-1 337-16,4 4-121 15,4-3 64-15,7 3-96 16,10 0 72-16,3 0 264 0,8 0-520 15,7 3 0-15,1 1 24 0,4 2 200 32,-4-6-224-32,0 0 0 15,-13 0 160-15,-7 0-240 0,-12 0 80 16,-13-3 0-16,-6 0-144 16,-5-1-96-16,0 1 96 0,0 0-328 15,-20 3-1209-15,0 0 401 31,1 0-2737-31</inkml:trace>
  <inkml:trace contextRef="#ctx0" brushRef="#br0" timeOffset="151089.37">20172 7454 6889 0,'0'0'2128'0,"0"0"-1295"0,0 0 103 0,0 0-752 16,0 0 424-16,0 0-432 15,0 0 32-15,0 0 72 16,0 0-280-16,88-25 0 15,-73 25-96-15,6 0 296 16,-5 0-200-16,-1 10 160 16,2 5-32-16,-6 2 480 0,5 1-552 15,-7 1-56-15,2 4 745 16,-3 2-649-16,1 1 328 0,-2 2 168 16,-3 4-472-16,-4-3 728 31,0 2-792-31,0 1-16 0,-8-7 136 15,-8 4 160-15,1-7-336 16,-2-3 0-16,-2-3 72 16,-1-3-168-16,3 3 96 0,6-7 0 15,3 1-16-15,-1-1 160 32,5 1-488-32,0-1 288 0,4 1-1504 15,0-1 159-15,13-2-1759 16,2-7-3210-16</inkml:trace>
  <inkml:trace contextRef="#ctx0" brushRef="#br0" timeOffset="152070.862">20981 7493 6489 0,'0'0'2000'0,"0"0"-1456"16,0 0 665-16,0 0-457 0,0 0 176 16,0 0-336-16,0 0-448 31,-4-10 240-31,4 10-168 0,0 0-24 16,0 0 897-16,-4 0-1081 15,4 0 344-15,-4 0 504 16,-4 0-760-16,0 6 744 0,0 4-744 15,0-3 0-15,1 2 184 16,2 4-80 0,1 2-200-16,0 1 216 0,0 0 80 15,-4 6 104-15,8-2-320 16,0-1-8-16,-3-1 449 16,3 2-305-16,0-1-48 0,0-6-120 15,0 6 368 1,0-4-336-16,11 1-80 15,-3 0 0-15,4 0-48 0,4 0 208 16,-4 0-160-16,8-4 0 16,0 1 296-16,0-6-464 15,-1-1 168-15,6 0 0 0,-1 1-176 32,0-7 352-32,3 0-176 0,-3 0 0 15,0 0 248-15,0 0-400 16,0 0 152-16,-8-4 0 15,4-2-216-15,-12-1 408 0,3 2-192 16,-2-5 0-16,-1 3 240 31,-4-1-384-31,-1-6 144 0,5 5 0 16,1-10-192-16,-5 3 320 16,0-3-128-16,3 0 0 15,-7-3 288-15,4 5-512 0,-4 2 224 16,0-1 0-1,0 0-160 1,0 3 368-16,0 1-208 0,0-1 48 0,0 4 232 16,0-4 8-1,0 3-288-15,-4-3 0 0,0 7 120 16,4-4 152-16,-3 1-272 0,-1 3 0 16,0-7 336-1,-5 0-408-15,1 0 72 16,-3-2 0-16,-2-1-176 15,-6-6 400-15,3 3-224 0,-4 3 0 16,0-3 224 0,-4 5-696-16,-4 5 304 0,0 3-728 0,-12 6 400 31,-8 0-1713-31,-19 19-183 16,16 0-1465-16,6-3-5705 0</inkml:trace>
  <inkml:trace contextRef="#ctx0" brushRef="#br0" timeOffset="159549.531">22726 5337 496 0,'0'0'4625'0,"0"0"-4137"15,0 0 80-15,0 0-568 16,0 0 488-16,0 0 408 16,0 0-880-1,0 0 384-15,0 0-232 0,0 0-104 0,0 0 1089 16,0 0-857-16,0 0 136 15,0 0 144-15,0 0-448 16,0 0 224-16,0 0-352 0,0 0 8 31,0 0 152-31,0 0-40 0,0 0-120 16,0 0 48-16,0 0 312 31,0 0-312-31,0 0-48 16,0 0 0-16,0 0-152 0,0 0 224 15,0 0-72-15,0 0 0 16,0 0 136-16,0 0-216 0,0 0 80 16,0 0 0-16,0 3-160 15,0 10 248-15,0 6-88 16,0 3 192-16,0 16-32 0,0 9 664 16,-4 14-296-16,4 6-168 15,-4 3 705 1,1-7-793-1,-2 1 336-15,1-7 32 0,0-3-472 16,4-6 360-16,0-1-440 16,0-3-80-16,0 1 856 0,0-1-816 0,8-6 320 15,0 1-39 1,-4-11 7 0,0-9-184-16,0-6-152 15,-4-7 0-15,4-3-64 0,-4-3 232 16,0 0-168-1,0 0 0-15,0 0 368 16,0 0-488-16,0 0 120 0,0 0 0 16,0 0-256-16,0 0-32 15,0 0-545-15,0-3-743 16,-8-3-2457-16,4-1-216 0</inkml:trace>
  <inkml:trace contextRef="#ctx0" brushRef="#br0" timeOffset="160796.942">23048 5915 6209 0,'0'0'1168'0,"0"0"-400"0,0 0-536 15,0 0 1065-15,0 0-73 16,0 0-1144-16,0 0 456 0,0-4-528 0,0 4-8 31,0-2 896-31,0 2-888 16,0 0 384-16,0-4 128 15,0 4-456-15,0-6 392 0,0 6-456 16,0-7 0-16,0 4-200 0,0 3 336 16,0-3-136-16,0-1 0 31,0 4 249-31,0 0-426 15,0-2 177-15,0 2 0 0,0-3-200 16,0 3 344-16,0 0-144 16,0 0 0-16,0-4 241 0,0 4-410 15,0 0 169-15,0 0 0 32,0 0-216-32,0 0 392 31,0 0-176-31,0 9 96 0,0 20 65 31,-4 10 1079-31,-3 8-280 16,3 1-472-16,-4-1 184 0,3-5-488 0,1-13 216 15,4-4-152-15,0-9 8 16,0-4 25-16,0-2-281 16,0-1 0-16,0 1 72 0,0-3 144 15,0-5-216-15,0 1 0 16,0-3 200-16,0 0-296 0,0 0 96 0,0 0 0 15,0 0-120-15,0 0 336 16,0 0-216-16,0 0 0 16,0 0 168-16,0 0-288 0,0-5 120 15,0-2 0-15,0-5-248 16,0-5 32 0,0-5 216-16,0-4 0 15,0 1-209-15,0-7-175 16,0 4 296-16,0-5-296 0,4 5 312 15,1 3-600-15,3 3 672 16,-4 3-8-16,3 3 32 0,2 3-360 16,-1 4 336-16,0 2 0 31,3-5-224-31,2 2-224 16,2 3 448-16,-2-2 0 0,2 3-120 15,2 3-152-15,-6 0 272 16,2 3 0-16,2-4-184 0,-3 4 208 15,0 0-24 1,0 0 0 0,4 0 136-16,-4 0-248 0,0 0 112 15,4 0 0-15,-5 4-144 0,6-1 240 16,-6 0-96-16,2 0 0 16,-9-3 96-16,3 3-160 0,-3 1 64 15,-4-1 0 32,4-1-152-47,0 5 232 16,-4-4-80-16,5 7 0 15,-1-1 96-15,3 4-128 0,-3 3 32 16,4 3 0-16,1 10 24 0,-2-4 336 16,-3 10-192-16,0 0 200 15,-4-3-280-15,0-1 576 16,0-5-656-16,0-4 40 0,0-9 72 15,0-4 200-15,0-3-320 16,0-2 0-16,0-1 120 16,0 1-184-16,0-2 64 0,0 5-184 15,0 3-408-15,0-1-2352 16,0-6-2378-16</inkml:trace>
  <inkml:trace contextRef="#ctx0" brushRef="#br0" timeOffset="161409.968">23830 5794 5049 0,'0'0'1952'0,"0"0"-1520"0,0 0 696 16,0 0 609-16,0 0-809 31,0 0 552-31,0-9-1064 0,0 9 144 16,0 0 433-16,0-4-841 15,0 4 1000-15,0 0-912 0,0 0-152 16,0 0 496-16,0 0-488 16,0 0 0-16,0 0-96 15,0 0 272 1,0 0-344-16,0 0 72 15,8 0 0-15,8 0-200 16,-1 4 256-16,13 11-56 0,0 5 0 0,8 5 344 16,0 3-344-16,3 8 0 15,2-2 24 1,-2 4 552 0,-3 1-416-16,-4-9 16 0,-4 3-168 15,0-7 425-15,-4-7-521 16,-5-7 88-16,-2-2 0 0,-6-4-129 0,-6-3 177 15,-1-3-96-15,0 0-328 16,-4 0-1128 0,0-3 192-16,-4-10-1873 15,-5-6-4505-15</inkml:trace>
  <inkml:trace contextRef="#ctx0" brushRef="#br0" timeOffset="161890.525">24304 5623 5737 0,'0'0'1488'0,"0"0"-1408"0,0 0 600 15,0 0-200-15,0 0 248 16,0 0-463 0,0 0-1-16,0 0 280 15,-21 6 192-15,14 4-424 0,-5 5 512 16,0 1-496-16,-4 3 384 0,0 7 441 15,-4-1-977-15,-8 10 1032 16,0 3-496 0,0 3-280-16,-3 4 584 15,3-4-872-15,-4 0 304 16,8-9-400-16,1 0 313 0,2-10-273 16,5-3-88-16,4-6 0 15,1-1-184-15,2-5 360 0,1-1-176 31,4-2 0-31,1 2-865 16,-1 3 249-16,-9 7-1344 0,5-3-977 16,-3 3-1608-16</inkml:trace>
  <inkml:trace contextRef="#ctx0" brushRef="#br0" timeOffset="163180.369">22284 6728 3544 0,'0'0'1657'16,"0"0"-1649"-16,0 0 768 15,0 0 728-15,0 0-416 0,0 0 601 16,0 0-969-16,0 0-376 15,0 0 784-15,0 0-808 0,0 0 408 16,0 0-31 0,0 0-689-16,0 0 936 15,0 0-712-15,0 0-8 16,0 0 352-16,0 0-344 0,0 0 40 16,0 0-64-16,0 0 88 15,0 0 0-15,0 0-296 16,0 0 0-16,0 0 152 15,4 0 232-15,11 0-384 16,10-4 0-16,-1 1 384 16,8 3-280-16,-4-6-104 0,3 6 0 15,1-4-128-15,4 4 296 16,0 0-168 0,8-2 0-16,7-1 177 15,5 3-194-15,12-4 17 16,8 1 0-16,7 3-80 0,12 0 281 15,21 0-201-15,24 0 0 16,23 0 176-16,13 0-160 0,-17 0-16 31,-32 0 0-31,-43 0-72 16,-20 0 312-16,-12 0-240 16,8 0 0-16,-5 0 176 0,1 0-216 15,-17 0 40-15,-11 0 0 16,-4 0-72-1,-16 0 160-15,1 0-88 16,-9 0 0 0,0 0 104-16,0 0-200 15,0 0 96-15,0 0-673 16,0 0-295-16,0 0-2977 0,0 0-1520 16</inkml:trace>
  <inkml:trace contextRef="#ctx0" brushRef="#br0" timeOffset="164329.922">23511 7102 5313 0,'0'0'2248'0,"0"0"-1320"16,0 0 49-16,0 0-497 0,0 0 592 16,0 0-832-16,0-22-160 15,0 19 112 1,0 3 72 0,0-3-80-16,0 0 816 0,0 3-904 15,0 0 993-15,0-4-401 0,0 1-208 16,0 3 152-16,0-3-528 0,0 0-104 15,0 3 0-15,0-4 248 32,0 4-336-32,0 0 88 15,0-2 0-15,0-2-240 0,0 4 440 16,0 0-200-16,0-3 128 16,0 3 232-16,0-4-128 0,0 4-232 15,0-2 0-15,0 2 0 31,0 0 216-31,0 0-216 0,0 0 8 16,0 0 432-16,0 0-440 16,0 0 0-16,0 0 0 0,0 0-176 15,0 2 232-15,0 18-56 16,0 12 176-16,0 9-56 31,0 10 792-31,0 3-695 0,-4-7-33 16,4 1 424-16,0-7-344 15,0-3-232-15,0-3-32 0,0-6 440 0,0-4-568 16,0-6 128-16,0-6 0 16,-4 0-144-1,0-7 288 1,4 4-144-16,-4-4 0 0,4-3-384 16,0 0-256-16,-8-3-1865 15,-4 0-2608-15,4 0-2569 0</inkml:trace>
  <inkml:trace contextRef="#ctx0" brushRef="#br0" timeOffset="165136.405">23209 7778 3928 0,'0'0'1913'0,"0"0"-377"0,0 0-664 16,0 0 713-16,0 0-185 15,0 0-944-15,3-12 656 0,-3 9-680 16,0 3-88-16,0-4 801 31,0 4-785-31,0 0 488 0,0 0-112 16,0-3-688-16,0 3 872 15,0 0-672-15,0 0 8 0,0 0 401 16,0 0-481-16,0-3 128 16,0 3-112-16,0 0 80 31,0 0 16-31,0-3-288 0,0 3 0 16,0 0 56-16,8-3 184 15,4-4-240-15,8 1 0 0,4 0 240 16,8 3-416-16,4-3 176 15,12-1 0-15,-1 7-192 16,13 0 344 0,0 0-152-16,0 0 0 0,-1 0 200 15,-3 0-352-15,-8 0 152 16,0 0 0-16,-9 7-168 16,-7-5 304-16,0 2-136 0,-4-1 0 15,-4 0 136 1,0 0-504-16,-8-3 40 15,-5 0-704-15,2 2 239 16,-13 2-1671-16,0 3-313 0,0-7-2768 16</inkml:trace>
  <inkml:trace contextRef="#ctx0" brushRef="#br0" timeOffset="165818.148">23228 8106 4184 0,'0'0'5153'16,"0"0"-3960"-1,0 0 471-15,0 0-312 16,0 0-151-16,0 0 255 0,0 0-1440 15,0 0 472-15,0 0-336 16,0-35 32-16,0 35 448 16,0-4-632-16,0 4 0 0,0 0 512 31,0 0-288-31,0 0 48 0,4 0-215 16,-4 0 183-16,0 0 64 15,5 0-304-15,2 0 0 16,5 0-88-16,0 0 272 0,8 0-184 15,4 0 0-15,4 0 112 32,0 13 144-32,7 6-160 0,1 3-96 15,4 4 408-15,0 9-88 16,4-3-72-16,-5 5-224 16,2-5 272-16,-2 4-160 0,-3-12-136 15,-4-1 0-15,-4-4-48 16,-8-7 144-1,-5-2-96-15,-7-3 0 0,-3-4 8 16,-5-3-16-16,0 0 8 16,0 0 0-16,0 0-136 15,0 0-848-15,0 0 304 0,0-10-897 16,0-2-2568 0,0-8-207-16</inkml:trace>
  <inkml:trace contextRef="#ctx0" brushRef="#br0" timeOffset="166449.416">23817 7807 7497 0,'0'0'2321'15,"0"0"-1241"-15,0 0-520 16,0 0 32-16,0 0 816 0,-4-3-968 16,4 3-95-16,0 0 247 31,0 0-448-31,-3 0 1064 0,3 0-496 15,-4 0-712-15,-4 0 872 0,-5 0-784 16,6 3 216-16,-5 7-104 16,0-1 185-16,0 4-289 15,4 0-96-15,-4-1 152 16,4 1-24 0,0-1 16-16,-4 5-144 0,0 2 48 15,-8-4 344-15,1 11-296 0,-5-4-96 16,-1 10 144-16,-3-1 160 15,4 1-104-15,5 0-200 0,-9 0 232 32,4 6 88-32,4-3-72 15,-3-4-248-15,6-2 64 0,2-3 64 16,-2-5 0-16,2-5-128 16,6 0 0-16,-2 0 288 15,-1-3-368 1,-1 3 80-16,-2-3 0 15,-5 2-160-15,4 2 272 0,-4-5-112 16,9 1 0-16,-2-7 176 16,9 1-416-16,4-7 240 15,0 0-792-15,0 0 432 0,0 0-1625 16,24-23-319-16,4-5-1489 31,-5 2-3784-31</inkml:trace>
  <inkml:trace contextRef="#ctx0" brushRef="#br0" timeOffset="208750.136">25516 6604 2696 0,'0'0'1536'0,"0"0"-1216"0,0 0 257 32,0 0 175-32,0 0-416 15,0 0 600-15,0 0-784 0,0-4 16 16,0 4 120-16,0-3-64 16,0 3-64-16,0-3-144 15,0 3 168-15,0 0 48 0,0 0-232 16,0 0 0-1,0 0-8-15,0 0 144 16,0 0-136-16,0 0 0 0,0 0 24 16,0 0 464-16,0 0-480 15,0 0 305-15,0 0-25 16,0 0-16-16,0 0-16 16,0 0-40-1,0 0-200-15,0 0 608 16,0 0-520-16,0 0 32 0,0 0 224 15,0 0-128-15,0 0 120 0,0 0-352 16,0 0 72-16,0 0 144 16,0 0 0-1,0 0-216-15,0 0 0 16,0-3 392-16,0 3-272 16,0-6 0-16,0 6-112 0,0 0 673 15,0-4-529-15,0 4 96 16,0 0 80-16,0 0-48 0,0 0 8 31,0 0-288-31,0 0 0 16,0 0-136-16,0 0 248 0,0 0-112 15,0 0 0-15,0 0 248 16,0 0-376-16,0 0 128 16,0 0 0-16,0 0-176 0,0 0 280 31,0 0-104-31,0 0 0 15,0 0 368-15,0 0-160 0,0 0-208 16,0 0 8-16,0 0 168 0,0 0 80 16,0 0-256-16,0-3 0 15,7 3 224-15,9 0-376 16,4 0 152 0,4 0 0-16,4 0-168 15,-5 0 288-15,5 0-120 0,0 0 0 16,0 0 216-16,4 0-400 0,8 3 184 15,8 1 0-15,0-4-208 16,11 3 352 0,-3-3-144-16,-4 0 0 15,-5 0 104-15,-14 0-424 16,-10 0 320-16,-6 0 0 0,-10 0-280 16,-7 0 432-16,0 0-152 15,0 0 0-15,0 0-288 16,0 0 216-1,-4 0-1688-15,-16 6-721 16,5 0-1488-16</inkml:trace>
  <inkml:trace contextRef="#ctx0" brushRef="#br0" timeOffset="209499.325">25615 6829 3040 0,'0'0'3049'16,"0"0"-2241"-16,0 0-624 15,0 0 640-15,0 0-688 0,0 0 376 16,-20 0-48 0,16 0-360-16,0 0 481 15,4 0-313-15,-4 0-56 16,0 0 632-16,4 0-792 0,0 0 280 16,0 0-336-16,0 0 360 0,0 0-424 15,0 0 64-15,0 0 0 31,0 0-128-31,0 0 384 16,0 0-256-16,0 0 64 0,0 0 192 16,0 0-80-16,0 0-176 15,0 0 0-15,0 0-112 0,0 0 280 16,0 0-168-16,0 0 40 31,0 0 160-31,0 0 392 16,0 0-592-16,0 0 0 0,0 0 176 15,0 0 56-15,0 0-232 16,0-3 0-16,0 3 200 0,4 0-320 16,11 0 120-1,2 0 0-15,2 0-128 16,5 0 280-16,4 0-152 16,0 0 0-16,4 0 184 0,8 0-288 15,4 0 104-15,3 0 0 16,2 3-176-16,-10 1 304 15,-3-2-128 1,-4 2 0-16,-8-2 144 16,-4-2-248-16,-8 0 104 0,-1 4 0 15,-6-4-168-15,-1 0 320 0,7 0-152 16,-3 0 0-16,9 0 152 16,-2 0-352-1,1 3 200-15,5 1-776 31,7 2-448-31,-9-3-2873 16,5 0-2912-16</inkml:trace>
  <inkml:trace contextRef="#ctx0" brushRef="#br0" timeOffset="210722.749">26284 6210 4000 0,'0'0'1449'16,"0"0"-1025"-16,0 0 48 0,0 0 64 15,0 0-352-15,4-29 0 16,0 23-184-16,0 6 128 0,-4 0 296 15,0 0-416-15,0-3 544 16,0 3 713 0,0 0-953-16,0 0 616 15,0 0-712-15,0 0-48 0,0 0-80 16,0 0-80-16,0 0-8 16,4 0 0-16,-4 0 200 0,4 0-256 15,4 13 56 1,-5 2 0-16,6 5-128 15,-5 8 336-15,-4 4-208 16,0 6 728-16,0 7-680 0,0 2 768 16,0 4-440-16,-4-3-272 15,-5 2 577-15,-2-5-441 0,7-1-144 32,4-6 152-32,0-3 40 15,0-3 88-15,0-10-376 16,0 0 104-16,0-6 88 0,0-6-72 15,0-4-120-15,0-2 0 16,0-2 360-16,0-2-432 0,0 0 72 31,0 0 0-31,0 0-176 16,0 0 264-16,0 0-88 0,4 0 0 16,-4 0 272-16,0 0-400 15,0 0 128-15,0 0 0 16,0 0-232-16,0 0 320 0,4 0-88 15,0 4 0 1,-4-2 240-16,3-2-368 16,-3 0 128-16,5 0 0 0,-1 4-224 15,-4-4 376-15,0 0-152 16,0 0 0-16,4 0 256 16,0 0-416-16,4 3 160 15,0 1 0 1,8-2-224-16,-5 2 352 15,13-4-128-15,-3 0 0 0,-1 3 280 16,-1-3-456-16,5 0 176 0,0 0 0 16,4 0-304-16,8 0 352 15,8 0-48 1,8 0 0-16,0 0-280 16,-1 0 0-16,1-3 112 0,-9-1 40 31,-11 2-328-31,-4 2 480 15,-8-4-24-15,-8 4 0 16,4-3 256-16,-4 3-416 0,4 0 160 16,-4 0 0-16,8-4-256 15,-4 2 392-15,0-2-136 0,0 2 0 16,-8-2-488-16,0 4 312 16,-8 0-945-16,0 0-471 31,0 4-256-31,-16 2-2033 0</inkml:trace>
  <inkml:trace contextRef="#ctx0" brushRef="#br0" timeOffset="-204501.484">26615 6738 1504 0,'0'0'4441'0,"0"0"-3841"0,0 0-152 16,0 0 440-16,0 0-840 0,0 0 808 31,0-39-159-31,0 33-601 16,0 6 664-16,0-4-752 15,0 4 352-15,0 0 160 0,0-3-312 16,0 3 24-16,0 0-232 16,0 0 224-16,0 0-136 0,0-3-88 31,0 3 0-31,0 0-8 15,0-6 304-15,0 2-296 16,0-2 0-16,0 3 64 0,0-3-88 0,0 2 24 16,0 2 0-16,0-2-8 15,0 1 40-15,3-3-32 0,-3 2 0 16,4-2 16 0,1-3-16-1,-1 2 80-15,-4 4-80 16,0 0 464-16,4 0-280 0,-4 3 144 15,0 0 8-15,0-4-320 0,0 4 617 16,0 0-561-16,0 0-72 0,0 0 0 31,0 0 248-31,0 0-248 16,0 0 0-16,0 0 0 16,0 0-112-16,0 0 120 0,0 10-8 15,0 13 456-15,0 5-456 0,0 7 912 16,0 3-528-16,-4-4-192 31,4 2 584-31,0-11-592 16,0-2-72-16,0-8-112 0,0-2 432 15,8 0-432-15,3-4 0 16,6-5 0-16,3-1-48 16,-1-1 192-16,1-2-144 0,5 0 0 31,-6-5 176-31,1-12-512 15,4 1 336-15,-1-5-216 0,-2-2-112 0,-1 4 24 16,-1 3 304-16,-2 4 0 16,-2 2-8-1,-2 3-208 1,-6 1 216-16,1 3 0 0,1 0-256 16,-5 3 416-16,3-3-160 15,-3-1 0-15,0 4 216 0,0 0-448 16,0 0 232-16,1 0 0 0,2 0-248 31,-3 0 424-31,0 0-176 16,4 4 0-16,-3-1 200 0,-2-3-392 15,1 3 192-15,0 0 0 16,4 1-184-16,0-2 368 0,4 1-184 16,0 1 0-16,8-1 240 15,4 4-440-15,4-1 200 16,8 3 0-1,7 1-224-15,2 0 408 16,2-4-184-16,-3 0 0 0,-4 0 224 16,-5-2-408-16,-7-2 184 15,-3-2 0-15,-14 4-192 16,6-4 392-16,-6 7-200 0,1-5 0 31,-4 2 200-31,0 2-408 16,-4 0 208-16,4-3 0 0,-4 4-224 15,-4 2-976-15,-16 1-1217 16,-8-3-1616-16</inkml:trace>
  <inkml:trace contextRef="#ctx0" brushRef="#br0" timeOffset="-203568.691">26137 7607 5033 0,'0'0'1032'16,"0"0"-304"-16,0 0-96 16,0 0 464-16,0 0 473 0,0 0-1201 0,55-10 432 15,-39 4-168-15,1 0-400 32,-6-4 848-32,5 7-904 0,-8-6 8 15,0-1 801-15,-4 4-697 16,0-5 608-16,4 6-488 0,-4-5-224 15,0 1 112-15,0 3-296 16,0-4 0-16,4 3-80 31,-1-2 192-31,2 3-112 0,-5-1 0 16,0 1 112-16,0 3-80 16,0-1 24-16,-1 2-56 0,2-5 0 15,-1 1 288-15,0 3-288 16,0-4 0-16,0 4 56 15,0 1 120 1,-4-2-88-16,0 4-88 0,3 0 104 16,6 0 168-16,6 0-272 15,2 0 0-15,15 6 80 0,7 13-40 16,5 13 72-16,4 3-112 16,-5 6 144-16,6 1 272 15,-6-1-408-15,-2-6-8 16,-6-4 137-16,-3-5-161 15,-4-4 24-15,0-9 0 16,-9-4-49-16,-6-6-743 16,-5 0 104-16,-5-3-688 0,-3-9-777 31,-3-13-903-31,-14-4-5234 0</inkml:trace>
  <inkml:trace contextRef="#ctx0" brushRef="#br0" timeOffset="-203239.249">26810 7353 7417 0,'0'0'1993'0,"0"0"-521"15,0 0-472-15,0 0 104 31,0 0 849-31,0 0-1241 0,0 0-304 16,-28-17-336-16,12 21 376 0,-8 19-448 16,-8 11 280-16,-11 8-272 15,3 5 648-15,-4 1-512 0,4-4-144 16,12-2 0 0,0-8 408-1,4-5-416-15,9-6 8 0,2-4 0 16,5-10-344-16,1 4 344 0,3-4-568 15,0-6-328 1,4 7-1625-16,0-7 609 0,8 0-2313 0</inkml:trace>
  <inkml:trace contextRef="#ctx0" brushRef="#br0" timeOffset="-202847.057">26667 7721 6121 0,'0'0'2760'0,"0"0"-1823"0,0 0 655 16,0 0-176-16,0 0-480 31,0 0 657-31,0 0-1369 0,11-35 376 15,-2 29-304-15,2 0 72 16,1 3-272-16,8-4-96 0,8 1 0 16,-4 6-72-16,4-4 248 0,4 4-176 15,4 0 0 1,3 0 232 0,1 7-416-16,4 3 184 0,-4-7 0 15,-4 3-216-15,-1 0 216 16,-7-6 0-16,4 0-112 15,-12 0-1192-15,1 0 728 0,-6 0-777 0,-15 0-535 32,0 0 312-32,0 0-2785 15</inkml:trace>
  <inkml:trace contextRef="#ctx0" brushRef="#br0" timeOffset="-202356.966">26970 7458 5633 0,'0'0'1488'16,"0"0"528"-16,0 0-695 0,0 0 79 31,0 0-16-31,0 0-928 15,0 0 665-15,-9-34-849 16,9 34-216-16,0 0 136 0,0 0-32 0,9 0-160 16,6 12 0-1,13 0 264 1,4 4-480-16,7 0 216 0,10 0 0 16,-6 0-208-16,9 0 208 15,-12-8-16-15,0 6 16 16,-8-1-152-16,-8-4-104 0,-4 1 256 15,-13-4 0 1,2 1-224-16,-5-1 552 16,-4 0-328-16,0-3 376 0,0 4-240 15,0 2 568-15,0 1-648 16,0 6 120-16,-17 6 240 16,-6 0-88-16,-5 7-328 0,-4-1 0 31,4-3 240-31,4 1-400 0,4-6 160 15,5-2-536-15,2-2 160 16,5 6-1768-16,8 0 127 16,0-12-2080-16</inkml:trace>
  <inkml:trace contextRef="#ctx0" brushRef="#br0" timeOffset="-201720.786">27778 7582 9570 0,'0'0'2384'0,"0"0"-1720"0,0 0 1121 0,0 0-577 16,0 0-376-16,0 0-160 15,0 0-400 1,0-29-72-16,0 29-128 16,0 0 184-16,0 0-88 0,0 0-168 15,0 0 0-15,0 0-152 16,-4 0 352-16,0 3-200 0,-4 6 0 31,-4 8 176-31,1-2 48 16,-2 5-104-16,5 2-120 15,4 3 521-15,-3 0-249 0,7 5 64 16,0-2-136-16,0 3-72 0,0-5 288 16,11 2-416-16,6-2 0 15,6-4-8-15,9-3 152 32,0-6-144-32,4-6 0 0,8-7 80 15,-5 0-152-15,2 0 72 16,-6-17 0-16,-7-5-48 0,0 0 120 15,-8 0-72-15,-4-4 0 16,-4 1 0 0,-1-1-24-1,-6 7 24-15,-1-2 0 0,0-2-8 0,-4 1 232 16,0 0-224-16,0-1 0 16,-13 1 168-16,-2-3 120 0,-5 2-280 15,-4-2-8-15,0 3 0 16,-4 3 96-1,-4 3-328-15,1 0 232 16,-10 9-1080-16,2 1 352 0,-9 6-1601 16,4 0-695-16,12 0-2234 15</inkml:trace>
  <inkml:trace contextRef="#ctx0" brushRef="#br0" timeOffset="-196455.645">29651 4991 824 0,'0'0'888'0,"0"0"-56"0,0 0-336 16,0 0 736-16,0 0-367 16,0 0-345-16,0 0 184 15,0 0-624-15,0 0 144 0,0 0-160 32,0 0 104-32,0 0 40 0,0 0-120 15,0 0 88-15,0 0 368 16,0 0-432-16,0 0 328 15,0 0 360-15,0 0-599 0,0 0 431 16,0 0-576-16,0 0 8 31,0 0 24-31,0 0 40 0,0 0-128 16,0 0 0-16,0 0 128 16,0 0-240-16,0 0 112 15,0 0 0-15,0 9-16 0,0 7 168 16,-4 10 256-16,4 9 208 15,-9 6-608 1,6 9 960-16,-1 5-512 16,-4 4-216-16,8-1 753 15,-4-4-993-15,4-3 472 0,0-4-320 16,0-12 176-16,0 0 0 0,0-12-328 16,0-5 0-1,0-8 0-15,0-3 112 16,0-4-112-1,0-3 0-15,0 0 272 0,0 0-472 0,0 0 200 16,0 0-712 0,0 3-192-16,0 0-1473 0,0 0-448 0,0-3-2288 15</inkml:trace>
  <inkml:trace contextRef="#ctx0" brushRef="#br0" timeOffset="-195885.66">29391 5699 3872 0,'0'0'1881'0,"0"0"-849"15,0 0-368-15,0 0 936 16,0 0-663-16,0 0-329 0,0 0 248 0,-3 0-696 16,3 0 448-16,0 0 312 15,0 0-912-15,0 0 921 0,0 0-537 16,0 0-48 0,0-3 424-1,0 3-608-15,0 0 8 16,0 0-168-16,0 0 312 0,0 0-376 15,0 0 64-15,0 0 0 16,0 0-152-16,0 0 280 0,0 0-128 0,0 0 0 31,0 0 208-31,0 0-440 16,0 0 232-16,0 0 0 16,20 0-168-16,16-4 384 0,7 4-216 15,9-3 0-15,0 0 168 16,4 3-328-1,-9 0 160-15,-7 0 0 16,-3 0-184-16,-9 6 336 16,-5 1-152-16,-7-1 0 0,3 0 136 15,2 1-344-15,-1-1 208 16,4-3 0-16,-5 1-152 0,-2-1 104 31,-2 1 48-31,-11-4-472 16,1 0-840-16,-5 0 191 15,-13 0-1735-15,-2 0-5426 0</inkml:trace>
  <inkml:trace contextRef="#ctx0" brushRef="#br0" timeOffset="-195411.482">29471 5911 5569 0,'0'0'1808'16,"0"0"-800"-16,0 0-31 15,0 0 815-15,0 0-944 0,0 0-88 31,0 0 120-31,-3-25-760 16,3 21 409-16,0 4-121 16,0 0-400-16,0 0 656 0,0 0-600 15,0 0 96-15,0 0-88 0,0 0 176 16,0 0-248-16,11 0 0 31,13 0 128-31,0 14-280 16,8 5 152-16,-4 6 0 0,8 3-80 15,-4 8 360-15,0-1-280 16,-4-4 0-16,0-5 80 0,-4-1-24 16,-9-8-56-16,-3-9 0 15,-4-4-104 1,-4-1 184-16,-4-3-192 16,0 0 112-16,0 0-904 0,0 0 152 15,0-7-1345-15,0-5-4976 16</inkml:trace>
  <inkml:trace contextRef="#ctx0" brushRef="#br0" timeOffset="-194944.359">29814 5892 5721 0,'0'0'1848'0,"0"0"-1328"15,0 0 488-15,0 0 17 32,0 0-449-32,0 0 40 15,0 0-616-15,0 0 0 0,-24-31-56 16,24 31 248-16,0 0-192 15,0 0 0-15,0 0 96 16,-4 0 592-16,4 0-536 0,-4 0-72 16,-4 0 232-1,-4 9-184-15,-7 10 560 16,-5 3-31-16,-1 5-353 0,-3 7 1056 16,0 4-1024-16,-3-3 192 15,3 6-80-15,-4-9-296 16,5 0 192-16,-1-7-344 15,7-6 144-15,5-9 88 16,5-1-136-16,-1-2-96 16,3-7 0-16,5 2-208 0,1 2 136 15,-1 3-1112-15,4-5-1753 16,-4 5-2200-16</inkml:trace>
  <inkml:trace contextRef="#ctx0" brushRef="#br0" timeOffset="-194077.406">28814 6617 3728 0,'0'0'2329'0,"0"0"-1497"15,0 0 408-15,0 0-144 0,0 0-143 16,0 0 279-16,0 0-968 15,0 0 424-15,0 0 256 16,0 0-496-16,0 0 857 0,0 0-649 31,0 0-304-31,0 0 528 16,0 0-808-16,0 0 264 0,0 0-272 16,0 0 272-16,0 0-288 15,0 0-48-15,0 0 0 16,0 0 48-16,0 0 192 0,0 0-240 31,0 0 0-31,4 0 248 16,20 0-104-16,-4 0-136 0,4 0-8 15,8 0 321-15,0 0-33 0,3 0-288 16,10 0 0 0,2 3 248-1,9-1-376-15,8 2 128 0,7-1 0 16,5 3-192-16,12 4 360 0,0-3-168 15,-1 2 0-15,0 0 176 0,-7 4-400 16,3-7 224-16,-6 4 0 16,3-3-184-16,-5-2 376 15,-4-1-192 1,-2 2 0-16,-5-3 168 16,-9 1-392-16,-7 2 224 15,-5-2 0-15,-2 1-184 0,-18-2 296 16,-3 1-112-16,-7-1 0 15,-9-3 144-15,-4 3-408 0,0-3 264 32,0 0 0-32,0 0-225 15,0 0-567-15,-21 9-128 0,-7-2-1264 16,0 3-2425-16</inkml:trace>
  <inkml:trace contextRef="#ctx0" brushRef="#br0" timeOffset="-191190.15">29161 7439 1640 0,'0'0'1232'16,"0"0"-896"-16,0 0 176 0,0 0-248 15,0 0 128 1,0 0 161 0,0 0-545-16,0 0 656 15,0 0-256-15,0 0-296 0,0 0 664 16,0 0-768-16,0 0 456 15,0 0 232-15,0 0-696 0,0 0 832 0,0 0-247 16,0 0-265-16,0 0 672 31,0 0-984-31,-8 0 440 0,3 0-248 16,1 0 168-16,-3 0-240 16,3 0-128-16,0 0 8 15,-4 0 200-15,8 0-48 0,0 0-160 31,0 0 0-31,0 0 320 16,0 0-320-16,0 0 0 0,0 0 0 16,0 0 448-16,0 0-232 15,0 0-216-15,0 0 368 0,0-3-200 16,0 3 449-16,0 0-617 16,0 0 96-16,0 0 40 31,0 0 16-31,0 0-152 0,0 0 0 15,0 0 192-15,0 0-440 16,8 0 248-16,7-4 0 0,2 4-176 16,-2 0 296-16,9 0-120 0,-3 0 0 15,7 0 208 1,0 0-360 0,7 0 152-16,1 7 0 0,4-5-200 15,-12 2 328-15,0-1-128 16,-17 1 0-16,2-4 40 0,-10 0-240 0,-3 0 200 31,0 0 0-31,0 0-256 16,0 0 336-16,0 0-176 15,0 0 48-15,-7 0-1201 0,-6 6 377 16,2 3-1504-16,3-2-1841 16</inkml:trace>
  <inkml:trace contextRef="#ctx0" brushRef="#br0" timeOffset="-190816.483">29683 7080 392 0,'0'0'2480'16,"0"0"-1920"-1,0 0-352 1,0 0 704-16,0 0-824 0,0 0 249 16,0 0-105-16,0 19-128 0,0-16 192 15,-17 10-296-15,2 0-264 16,-1-5-1401-16</inkml:trace>
  <inkml:trace contextRef="#ctx0" brushRef="#br0" timeOffset="-190205.103">29659 7128 3848 0,'0'0'1201'0,"0"0"-1193"15,0 0 1000-15,0 0-168 0,0 0-144 16,0 0 560-1,0 0-952-15,0 0 393 16,0 0-65-16,0 0-536 0,0 0 632 16,0 0-728-16,0 0 0 15,0 0 136-15,0 0 112 16,0 0-248 0,0 0 0-16,0 3 176 15,-16 9 64-15,4 8-224 16,-4-1 112-16,0 6 488 0,0 1-424 15,4 5 80-15,0 4 392 16,0 2-648-16,0 9 825 0,8 1-793 16,-3 1 80-16,3 3 256 31,-1-4-128-31,5 2-144 0,0-2 216 16,0 1-96-16,5-1 376 15,6 0-432-15,5 1 0 16,0-3-32-16,4-4 256 0,-4-3-400 15,4-6 0 1,-1-10 136-16,-2-3-208 16,3-6 72-16,3-7-272 15,9-6-272-15,-4 0-2224 0,0-10-2057 16</inkml:trace>
  <inkml:trace contextRef="#ctx0" brushRef="#br0" timeOffset="-189550.84">30033 6896 2720 0,'0'0'2585'0,"0"0"-1545"16,0 0-864-16,0 0-96 31,0 0 568-31,0 0-440 0,0 0-80 0,0 0 24 16,-4 10 56-1,4-10-48-15,0 3-72 16,0-3 64-16,0 2-8 0,0-2-144 16,0 0 0-1,0 0 416-15,0 0-360 16,0 0 577-16,0 0-481 0,0 0 32 0,0 0 8 15,0 0-128-15,0 0-64 16,0 0 0-16,0 4 152 16,0-1-152-1,0 3 304-15,0 4-296 16,-4-1 592-16,0 4-600 16,4 9 400-16,-7 4 344 0,2 11-616 15,-3 8 872-15,0 9-255 16,1 7-401-16,-2-4 928 15,1-3-1032-15,1-10 120 0,3-9-112 32,0-6 104-32,-1-10-352 0,5-10 0 15,0-3 8-15,0-2-48 16,0-4 40-16,0 0-648 16,-8 0-920-16,5 0-1497 0,-1 0-1688 0</inkml:trace>
  <inkml:trace contextRef="#ctx0" brushRef="#br0" timeOffset="-189043.294">29743 7452 4488 0,'0'0'1553'16,"0"0"-665"-16,0 0 96 16,0 0-16-16,0 0 553 0,0 0-673 15,0 0-424-15,0 0 672 0,0 0-768 16,0 0 192-16,7 0 289 31,5 0-737-31,0 0 680 16,8 0-552-16,8 0-136 0,-4 2 304 15,12-2-208-15,-5 4-160 16,5-4 48-16,5 0 328 0,2 3-496 31,5-3 120-31,0 3 0 16,0 0-184-16,-9-3 360 15,-7 4-176-15,-8-4 0 0,-8 3 32 16,-4-3-288-16,-8 0 256 16,-4 0 0-16,0 0-328 0,0 0 328 15,4 0-160 1,0 3-408-16,5 3-929 16,-6 4 633-16,1 5-1216 15,0 1-1121-15,-4-4-3080 0</inkml:trace>
  <inkml:trace contextRef="#ctx0" brushRef="#br0" timeOffset="-188294.728">29794 7728 2632 0,'0'0'4641'0,"0"0"-3697"16,0 0 497-16,0 0-17 15,0 0-800-15,0 0 344 0,0 0-664 16,0-20-216-16,0 18 536 16,0-2-616-16,0 4 497 0,0-3-25 31,0 3-408-31,0-3 776 15,0 3-688-15,0 0-144 0,0 0 184 16,0 0-40-16,0 0-160 16,8 0 0-16,0 0 176 0,8 0-360 15,4 6 184-15,0 4 0 32,4 9-248-32,3 6 432 15,1 1-184-15,4 9 0 0,-4 0 296 16,0-1-232-16,0 1-64 15,-4-3 0-15,-4-7-64 0,-4-2 288 16,-5-11-224-16,-2-1 0 16,-1-6 208-1,-8-2-384 1,4-3 176-16,-4 0-224 0,0 4 208 0,0-1-1576 16,0 3 231-16,0-6-399 15,0 4-2577-15,0-4-1256 0</inkml:trace>
  <inkml:trace contextRef="#ctx0" brushRef="#br0" timeOffset="-187650.566">30109 7693 2536 0,'0'0'904'16,"0"0"96"-16,0 0-279 15,0 0 119-15,0 0 432 0,0 0-960 16,0 0 192-16,0 0-312 16,0 0 16-1,0 0-144-15,0 0-64 16,0 0 0-16,0 0-104 0,0 0 144 15,0 0-40 1,-4 0 56-16,0 0 136 0,0 0 352 16,-4 3-207-16,4-3-81 15,0 3 592 1,0 0-840-16,1 1 288 16,-6-2-208-16,1 5 56 0,0 3 144 15,-4-1-280-15,-4 7 40 0,-4 6 928 16,1 7-728-16,-9 6 552 15,-4 6 49-15,0 1-609 32,-1-2 704-32,6-4-944 0,3-5 0 15,8-8 48-15,4-11 240 16,8-6-288-16,4-2 0 0,0-4 112 16,0 3-424-16,0 0 312 15,0-3-1096-15,0 6 327 16,12-6-1727-16,1 0-3113 0</inkml:trace>
  <inkml:trace contextRef="#ctx0" brushRef="#br0" timeOffset="-186628.515">30336 7661 5217 0,'0'0'1400'0,"0"0"-360"0,0 0 416 16,0 0-1071-16,0 0 463 0,0 0-144 15,0 0-696 1,0 0 464 0,4-41-472-16,0 34 0 0,4 4 512 15,-4-3-504-15,0 3 880 16,0-1-536-16,0 4-144 0,0-2-56 15,3 2-152-15,2 0 0 16,3 0-104 0,-1 0 208-16,2 0-104 15,-2 0 0-15,2 0 72 0,-5 2-96 16,-1 5 24-16,1-1 0 16,-3 4-72-16,-1-1 104 0,0 4-32 15,-4 3 0-15,0 3 192 31,0 0 265-31,-4 4-353 0,-13-6 160 16,-7 3 536-16,5-1-648 16,-9-6 664-16,8 0-680 0,0-4 0 15,8-2 128-15,0 0-264 16,5-5 0-16,2-2-8 31,1 0 8-31,0 0 0 0,0 0 0 16,4 0 64-16,-4 3-128 15,0-3 64-15,-4 3 0 0,0-3-48 16,4 0 144-16,0 0-96 0,4 0 0 16,0 0 16-1,0 0-56 1,0 0 40-16,0 0 0 0,0 0-16 16,0 0 32-16,0 0-16 15,0 0 0-15,0 0 0 0,0 0-160 16,0 0 160-16,0 0 0 15,0 4-64-15,0-4 64 0,8 0 0 16,8 0 0 0,0 0 8-16,4 0 0 15,0 0-8-15,4 0 0 16,4 0-96-16,0 0-88 0,0 0 88 16,-4 0-160-16,0 0-552 15,-9 0 664-15,2 3-952 16,-14 3-433-1,-3-2-1047-15,0 1-3354 0</inkml:trace>
  <inkml:trace contextRef="#ctx0" brushRef="#br0" timeOffset="-185780.673">30448 6956 3728 0,'0'0'2065'0,"0"0"-433"15,0 0-928-15,0 0 416 16,0 0 153-16,0 0-1145 0,0-6 384 15,0 6-512-15,0 0 0 16,0 0-104 0,0 0 336-16,0 0-232 0,0 0 72 15,0 0 216-15,0 0-232 16,0 0-56 0,0 0 0-16,0 0 0 0,0 0 176 15,0 3-80-15,0 7 32 0,8-1 160 16,-1 7-56-16,6 0-48 15,-1 4-184-15,3 4 504 16,5 5-320-16,-3 3-184 16,2 6 0-16,1 0 256 15,0 1-336-15,0 1 80 0,-4-2 0 32,0 0-160-32,-4 7 240 15,-4-1-80-15,-4 4 0 0,-4 3 352 16,0 9-95-16,0 0 319 15,-12 7 104-15,-4 0 608 16,0 0-1280-16,-8-8 632 0,8-4-240 31,0-8-120-31,0-6 56 0,0-12-336 16,9-3 0-16,-6-11-216 16,2 0 320-16,-6 2-208 15,6-4-248-15,-13-4-1624 0,3-2-657 16,6-7-4288-16</inkml:trace>
  <inkml:trace contextRef="#ctx0" brushRef="#br0" timeOffset="-184728.228">30938 6680 4640 0,'0'0'1809'16,"0"0"-825"-16,0 0-720 0,0 0 1288 16,0 0-471-16,0 0-457 15,-9 0 272-15,9 0-848 31,0 0 864-31,0 0 32 0,0 0-615 16,0 0 751-16,0-3-496 0,0 3-56 16,0 0 128-16,0 0-568 0,0 0 312 15,0 0-200-15,0 0-104 16,0-4 360 0,0 4-448-1,0 0-8-15,0 0 8 0,0 0 264 16,0 0-272-16,0 0 0 0,0 0 72 15,0 0-224-15,0 0 152 0,21 0 0 16,3 0-168-16,8 0 232 31,-1 0-64-31,1 4 0 16,-4 2 80-16,-5 0-256 0,2 1 176 16,-1-1 0-16,-4 1-160 15,-5-5 152-15,2-2-72 0,-9 4-16 16,-5-4-944-16,1 3 520 31,-4 0-1208-31,0 4-161 0,0-4-471 16,0 0-3233-16</inkml:trace>
  <inkml:trace contextRef="#ctx0" brushRef="#br0" timeOffset="-184214.482">30810 7029 4689 0,'0'0'2408'0,"0"0"-1600"32,0 0 392-32,0 0 321 15,0 0-713-15,0 0 488 0,0 0-960 16,0 0-128-16,0 0 304 16,0 0-416-16,0 0 369 0,0 0-217 15,0 0-192-15,0 0 696 31,0 0-656-31,8 0 128 0,4 0 344 16,4 0-552-16,4 0 456 16,4 0-384-16,-4-3 88 0,3 3 64 15,1 0-240-15,1 0 0 16,3 0-8-16,3 0 56 31,1 0-48-31,0 7 0 0,4 1 72 16,-1-1-144-16,-3 3 72 15,5-1-16-15,-5 1-88 0,0-7-1104 16,-4 6-80-16,-13-5-649 16,-11 2-2424-1,-4-6-664-15</inkml:trace>
  <inkml:trace contextRef="#ctx0" brushRef="#br0" timeOffset="-163265.959">31674 6677 1640 0,'0'0'1048'0,"0"0"-536"0,0 0-464 16,0 3 616-16,0-3 113 31,5 0-601-31,-5 0 272 0,0 0-344 16,0 0-16-16,0 3 424 15,0-3-408-15,0 0 112 16,0 0 88-16,0 0-200 0,0 0 208 16,0 0-120-16,0 0-192 0,0 0 272 15,0 0-160 1,0 0-112 0,0 0 0-16,0 0 232 0,0 0-248 15,0 0 16-15,0 0 0 16,0 0-16-16,0 0 144 0,0 0-128 15,0 0 56 1,0 0 200-16,0 0-280 16,0 0 24-16,0 0 0 15,0 0 56-15,0 0-40 0,0 0-16 16,0 0 0-16,0 0 160 16,0 0-208-16,0 0 48 0,0 0 0 31,0 0-88-31,0 0 224 15,0 0-136-15,0 0 0 0,0 0 208 16,0 0-256-16,0 0 48 16,0 0 0-16,0 0-136 0,0 0 184 15,0 0-48-15,0 0 0 16,0 0 184-16,0 0-200 31,0 0 16-31,0 0 0 0,0 0 432 16,0 0-424-16,0 0 249 15,0 0-105-15,0 0 8 0,0 0 80 16,0 0-240-16,0 0 0 16,0 0 168-1,0 0 0-15,0 0-152 16,0 0 120-16,0 0 72 0,0 0-24 16,0 0-112-16,0 0-72 15,0 0 424-15,0 0-304 0,4 0 88 16,-4-3-208-1,0-7 384-15,4-2-488 16,-4-5 104-16,0-2 0 16,0-6-184-16,0-4 224 0,0-5-40 15,0-4 0-15,0-4-320 16,0 5 112-16,0-2 16 0,0 4-16 31,0 3 56-31,0 7-112 16,0 3 224-16,4 6 32 15,0 3-48-15,-4 11-72 0,0-2 128 16,0 4 0-16,0 0 56 0,0 0 48 16,0 0-104-16,0 0 0 15,0 0 216-15,0 0-304 32,0 0 88-32,0 0 0 0,0 19-176 15,0 3 408-15,0 10-232 16,0 9 456-16,-4 7-344 0,-4 2 600 15,-5 5-496-15,10-1 16 16,-1-4 344 0,4-5-520-16,-4-4 336 15,4-6-392-15,0-6 304 0,0-4-232 16,0-3-72-16,0-6 0 16,0-3-104-16,0-4 264 0,0-3-160 15,0-2 0 1,4-1 248-16,-4 1-384 15,0-4 136-15,4 2 0 16,-1 2-112-16,6-1 232 0,3 0-120 16,-1 0 0-16,6-3 249 15,-2 3-370-15,2 0 121 0,-2-3 0 16,9 0-224-16,-4 4 392 31,4-4-168-31,4 3 0 0,8 0 233 16,4 0-442-16,8 0 209 15,-5 4 0-15,6-1-224 0,-10-6 120 16,1 4 104-16,-12-1 0 31,-4-3 104-31,-9 0-304 16,-6 2 200-16,-1-2 0 0,-8 0-224 16,0 0 336-16,0 0-112 15,0 0 0-15,0 0-424 0,-13 0 352 16,-19 0-984-16,5 0-264 15,-1 0-849-15</inkml:trace>
  <inkml:trace contextRef="#ctx0" brushRef="#br0" timeOffset="-163009.659">31942 6565 6121 0,'0'0'1048'31,"0"0"-328"-31,0 0-248 16,0 0 713-16,0 0-401 0,0 0-576 15,12-56 296-15,-12 56-504 16,0 0-488-16,0 9-977 0,-16 11-695 15,0 1-1785-15</inkml:trace>
  <inkml:trace contextRef="#ctx0" brushRef="#br0" timeOffset="-162374.523">31651 7404 4536 0,'0'0'937'15,"0"0"63"-15,0 0-144 16,0 0-832-16,0 0 1152 0,0 0 89 31,12-19-961-31,-12 16 888 16,0-4-832-16,0 7 104 0,0-7 344 15,0 4-592-15,0 1 80 16,0 2-240-16,0 0 192 16,0 0-160-16,0 0-88 0,0 0 0 15,0 0-72-15,4 0 272 16,-4 0-200-1,3 0 0-15,10 0 48 16,2 2-32-16,17 15 121 0,4 5-137 16,1 6 256-16,-2 1 112 15,1-1-232-15,-8-5-136 0,-4-1 176 16,-8-6-160 0,0-7-16-1,-8 1 0-15,-4-7-8 0,-4 0-152 16,0-3 64-16,0 3-897 15,0-3-743-15,-16 0 248 16,0 0-1825-16</inkml:trace>
  <inkml:trace contextRef="#ctx0" brushRef="#br0" timeOffset="-162030.054">31930 7296 5577 0,'0'0'1208'0,"0"0"-744"16,0 0 648-16,0 0-376 0,0 0 57 31,0 0-473-31,0 0 88 16,0 0 112-16,-28 35 320 0,4-7-352 15,0-2 520-15,4-4-992 16,-4 0 416-16,4 1-143 16,1-4 87-16,-1-1-304 0,8 1-72 15,-4 1 0 1,0-5-280-16,4 1 280 16,4 0-545-16,-5-3-39 0,13 3-1440 15,-4-7-17-15,4-2-687 16</inkml:trace>
  <inkml:trace contextRef="#ctx0" brushRef="#br0" timeOffset="-161665.884">31842 7585 5697 0,'0'0'1456'0,"0"0"232"16,0 0-671-16,0 0-249 15,0 0 624-15,0 0-1136 0,0 0 200 32,8-49-216-32,0 44 88 15,8-2-72-15,4 2-256 0,3 1 80 16,2 1-64-16,6-1 64 15,5 2-80-15,1 2 0 16,-2 0 256-16,1 0-368 0,-4 0 112 16,-4 0 0-16,0 0-296 15,-13 0 296 1,2 0-208-16,-9 0-24 0,-5 2-1192 16,1 2 416-16,-4-1-1161 15,0 3-767-15</inkml:trace>
  <inkml:trace contextRef="#ctx0" brushRef="#br0" timeOffset="-161206.117">32029 7308 1376 0,'0'0'5433'16,"0"0"-3385"-16,0 0-1143 0,0 0-673 16,0 0 712-16,0 0-928 0,4-2 176 15,13 2-32-15,2 9 168 32,9 7-128-32,4 3-200 15,0-1 0-15,-1 5 176 0,1-1-16 16,0-6-160-16,-4 0 0 15,-8-3 312-15,1-4-400 0,-14-2 88 16,1-4 0-16,0 0-176 16,-8 0 336-1,5 0-160-15,-5 0 0 16,0 1 384-16,0 2-288 0,0 1-48 16,0 2 56-16,0 7 760 15,-9-4-784-15,-7 4 329 0,0 0-353 16,1 4 296-1,-6-5-256-15,10 1-96 16,-2-3 0-16,2 0-256 16,3-4-48-16,-1 1-529 0,9-1-447 15,0 0-1945-15,0-5-1928 16</inkml:trace>
  <inkml:trace contextRef="#ctx0" brushRef="#br0" timeOffset="-160474.818">32559 7588 5641 0,'0'0'2360'0,"0"0"-1424"15,0 0 377-15,0 0 15 16,0 0-816-16,0 0 808 0,0 0-928 15,16-38-71-15,-16 38 463 16,0-3-656 0,0 3 312-16,0 0-216 15,0-4 96-15,0 4-64 0,0 0-256 16,0 0 0-16,0 0-184 16,0 0 296-16,0 0-112 0,0 0 0 15,0 0 152 1,-3 0-272-1,-6 10 120-15,-3 2 0 16,5 1-160-16,-2 4 336 0,5-2-176 16,4 1 0-16,0 3 256 0,0 0-88 15,0 3-168-15,0-6 0 0,13 3-144 32,-2-4 344-32,6-1-200 15,-6-1 0-15,1-4 168 16,4-3-240-16,0-2 72 0,-4-1 0 15,4-3-128-15,0 0 256 16,8 0-128-16,-5 0 0 0,2-7 128 31,-1-2-248-31,-5-7 120 16,2-1 0-16,-6 2-104 0,1-4 280 16,-3 0-176-16,-5 0 0 15,-1-3 152-15,1 0-208 0,0-1 56 16,-4 1 0-16,0 0-96 31,0 3 272-31,0 4-176 16,0 2 0-16,0 3 96 0,0 0-96 15,0 4 0-15,-4 3 0 0,0 0-8 16,1-4 248-16,-1 1-240 0,0 3 0 16,-5-3 56-1,-2-1-232-15,-10 1 176 16,-3-1 0-1,-3 1-72-15,-10 0 40 0,-2 3-144 0,-5-1 80 16,4 4-984-16,-11 0 248 16,14 11-1841-16,10-3-1760 0</inkml:trace>
  <inkml:trace contextRef="#ctx0" brushRef="#br0" timeOffset="-159632.426">32806 6963 2800 0,'0'0'2001'0,"0"0"-1585"16,0 0 552-16,0 0-184 15,0 0-344 1,0 0 456-16,0 0-888 16,-8 2 160-16,8-2 841 0,-3-2-897 15,3-2 752-15,-8 1-312 16,8-3-456-16,-5 3 624 31,5-1-616-31,-4 1 232 0,4-1 248 16,-8 2-352-16,8-4 80 15,-3 2-120-15,-1-2-32 0,0 3 721 16,0-1-801-16,-1-1 424 16,5 5 136-16,0-4-352 15,-4 4 72-15,4-3-304 0,0 0 24 16,0 3 536 0,0 0-448-16,0 0 112 15,0 0 24-15,0 0-40 0,0 0-64 16,0 0-200-16,0 0 0 15,4 0-176 1,13 0 328-16,11 0-152 16,3 0 0-16,13 0 192 0,4 0-368 15,-1 0 176-15,-2 3 0 16,-2 0-216-16,-11 1 296 0,-4 1-160 16,-12-5-88-16,-4 4-1232 15,-8-1 272-15,0-3-1097 16,-4 3-2448-1,0-3-2488-15</inkml:trace>
  <inkml:trace contextRef="#ctx0" brushRef="#br0" timeOffset="-159126.028">33185 6759 6409 0,'0'0'2208'0,"0"0"-943"0,0 0-249 16,0 0 472-16,0 0-904 15,0 0 344-15,0 0-479 16,-5-21-249-16,5 21 312 16,0 0-416-16,0 0-88 15,0 0 664-15,0 0-552 0,0 0 352 16,0 0-80-16,0 0-216 31,0 0 240-31,0 0-416 0,0 0 0 16,9 0-120-16,10 0 264 15,6 12-144-15,6 10 0 0,5 7 160 16,0 5-264-16,-4 4 104 16,8-2 0-16,-12-2-248 15,4 1 440-15,-4-12-192 0,-5 0 0 32,1-12 224-32,-7-5-360 15,-6 1 136-15,-3-3-64 0,-4-2-80 16,-4-2-992-16,0 0 56 15,0 0-81-15,0 0-1063 16,0 0-529-16</inkml:trace>
  <inkml:trace contextRef="#ctx0" brushRef="#br0" timeOffset="-158511.697">33556 6689 4825 0,'0'0'1384'0,"0"0"-312"16,0 0-976-16,0 0 456 0,0 0 112 31,0 0-504-31,0 0 328 16,-13-19-488-16,6 19 0 0,7-3 249 15,-4 3-1-15,4-3-96 16,-4 0-24-16,4 3 40 15,-4 0 448-15,4 0-608 0,0 0-8 16,0 0 56 0,0 0 112-1,0 0-168-15,0 0 0 0,0 0 104 0,0 0-200 16,0 0 96-16,0 0 0 16,-5 0-56-16,1 0 208 15,0 0-152-15,1 0 0 16,-9 12 184-16,-4 8 256 15,0 5-192 1,-12 7 168-16,-4 6 632 16,-4 3-872-16,-4 3 593 0,4-2-193 0,-3-1-480 31,7-6 776-31,0-6-864 16,8-8-8-16,8-1 0 0,0-7 256 15,8-4-256-15,4 1 0 16,4 3-1024-16,8 2-225 0,15-2-1663 15,2-4-5722-15</inkml:trace>
  <inkml:trace contextRef="#ctx0" brushRef="#br0" timeOffset="-155562.368">31153 8464 4064 0,'0'0'2385'0,"0"0"-1489"0,0 0-16 15,0 0 465-15,0 0-961 32,0 0 528-32,0 0-792 0,0 0-112 15,0 0 776-15,0 0-768 16,0 0 504-16,0 0 168 16,0 0-512-16,0 0 568 0,0 0-431 15,0 0-97-15,0 0 808 31,0 0-1024-31,4 0 552 0,-4 0-408 16,0 0 272-16,0 0-368 16,0 0-48-16,0 0 0 0,0 0-96 15,4 0 200-15,0 0-104 0,4 0 0 16,8 0 200 0,3 0-376-1,9 0 176-15,0 0 0 0,4 0-208 16,0 0 368-16,-4 3-160 15,4 1 0-15,-8-4 168 16,0 0-424-16,-5 3 256 0,-6-3-656 16,-5 0 648-1,-8 0-1256-15,0 0 295 16,-8 6-519-16,-9-3-2609 0,-2 1-1632 16</inkml:trace>
  <inkml:trace contextRef="#ctx0" brushRef="#br0" timeOffset="-155186.184">31129 8639 6569 0,'0'0'2897'16,"0"0"-1241"-16,0 0-1576 0,0 0 480 15,0 0 848 1,0 0-816-16,0 0 305 16,0 0-657-16,0 0 16 0,0 0 496 15,0 0-600-15,0 0 56 16,0 0-208-16,16 0 328 0,4 0 96 15,8 0-424 1,4 0 0-16,7 0-152 16,1 3 304-16,8-3-152 15,-5 0 0-15,6 3-520 0,-1 1-64 16,-8-2-1673-16,-13 1-2200 16</inkml:trace>
  <inkml:trace contextRef="#ctx0" brushRef="#br0" timeOffset="-154349.741">32192 8296 7041 0,'0'0'1632'0,"0"0"-311"16,0 0-1073-16,0 0 720 15,0 0 56-15,0 0-896 16,-7-16 536-16,3 16-568 15,4-3-96-15,-8 3 88 16,-1 0 112-16,2-3-200 16,-1 3 0-16,-8 0 168 15,4 0-88-15,0 0-80 0,0 0 0 16,4 3 320-16,-3 3 1 16,2 1-321-1,-3 2 0-15,1-2 288 16,-2 6-32-16,6-5-248 0,-6 5-8 15,5-3 560-15,-3 3-256 16,7-1-40-16,0 1 32 16,-5 0-128-16,5 3 384 0,4 3-496 15,0 3-8-15,0 0 648 32,0 4-552-32,0-5 248 0,13 2-264 15,-1-1 112-15,3 1 57 16,1-4-297-16,5-4 0 15,-2-2-48-15,1-4 264 0,0-2-216 16,4-7 0-16,0 0 152 16,4 0-192-1,4 0 40-15,3 0 0 16,-7 0-128-16,0-9 232 0,-8-1-104 16,0-3 0-16,0-3 136 15,0-2-176-15,-4-2 40 0,0-2 0 16,0-3-104-1,-4 3 224-15,0-7-120 16,-8 4 0-16,-1-7 152 0,1 3-176 16,-4 0 24-16,0 4 0 15,0 3-80-15,-7 0 288 16,-5 6-208 0,-4-4 0-16,-4 5 136 15,0 0-160-15,4 1 24 0,0 5 0 16,0 0-120-16,0 2-424 15,4 0 232-15,-4 4-697 16,-12 3-1175-16,4 0 383 0,0 0-2760 16</inkml:trace>
  <inkml:trace contextRef="#ctx0" brushRef="#br0" timeOffset="-153952.677">32810 8953 12642 0,'0'0'5065'15,"0"0"-4145"-15,0 0 817 0,0 0-1489 32,0 0 16-32,0 0-264 15,0 0-856-15,0-26-4017 0</inkml:trace>
  <inkml:trace contextRef="#ctx0" brushRef="#br0" timeOffset="-141471.59">17945 3337 1320 0,'0'0'1304'15,"0"0"-1248"-15,0 0 56 0,0 0 296 16,-4 0-400-16,4 0 200 15,0 0-208-15,-5 0 168 0,2 0-256 16,-5 0 88-16,0 0-312 16,-1 0-288-1</inkml:trace>
  <inkml:trace contextRef="#ctx0" brushRef="#br0" timeOffset="-140532.987">17781 3301 2680 0,'0'0'904'0,"0"0"88"15,0 0-151 1,0 0-329-1,0 0 640-15,0 0-712 16,0 0-112-16,0 0 488 0,0-12-760 16,0 9 721-16,0 3 47 0,0 0-744 15,0 0 864-15,0 0-856 0,0-4 8 32,0 4 312-32,0 0-96 15,0 0-232-15,0 0 296 0,0 0-368 16,0-2 752-16,0 2-712 15,0 0-40-15,0 0 216 0,0 0 185 16,0 0-361-16,0 0-48 31,0 0 288-31,0 0-88 16,0 0-200-16,0 0 0 0,0 0-136 16,0 0 248-16,0 0-112 15,0 0 0-15,0 0 144 0,0 0-264 16,0 0 120-16,0 0 0 31,0 0-88-31,0 0 224 16,0 0-136-16,0 0 0 0,0 0 128 15,0 0-160-15,0 0 32 0,0 0 0 16,0 0-128-16,0 0 232 0,0 0-104 16,9 0 0-16,-1 0 72 15,7 0-120 1,1 0 48-16,0 0 0 15,-4 0-152-15,8 0 264 16,-4 0-112-16,-1 0 0 0,6 0 96 16,7-7-152-16,-4 4 56 0,-5 0 0 31,5 0-120-31,-3-4 144 16,-6 7-232-16,-2 0-16 15,-13 0-1441-15,0 0-687 0,-21 10-7786 16</inkml:trace>
  <inkml:trace contextRef="#ctx0" brushRef="#br0" timeOffset="-139334.589">16140 5778 5801 0,'0'0'2728'31,"0"0"-1871"-31,0 0-489 15,0 0-16-15,0 0 808 0,0 0-712 16,0 0 872-16,0-40-1320 16,0 36 232-16,-4-3 753 15,4 1-905-15,0 0 824 0,0-4-640 16,-8 1-144 0,4-7 592-16,0 0-536 15,-4-3-176-15,0-3 0 0,-8-7 392 16,8-3-408-16,-7-6 16 15,2-7 0-15,5-5-232 0,-3-7 288 16,2-10-56 0,5-6 0-16,0-6 264 15,4-1-280-15,0 1 16 16,0-4 0-16,8 10-296 0,5 3 360 16,2 7-64-16,1 6 0 15,9 6 224-15,-2 7-232 16,5 2 8-1,4 4 0-15,8 0-296 16,0-1 296-16,-1 2 0 0,6 5 0 16,-6-3 304-16,-3 4-312 15,0 2 8-15,-5 4 0 16,-3 2-296-16,-3 1 344 0,-1 6-48 31,-1 0 0-31,-7 4 248 16,0-1-344-16,4 3 96 0,-4 1 0 15,4 0-344-15,8-4 408 16,-4 3-64-16,8 1 0 16,-4-1 208-16,3 0-312 0,1 1 104 15,4-4 0 1,8 1-320-16,4-1 376 16,8-9-56-16,11 0 0 0,1 0 64 15,4-6-256-15,-1-2 192 16,-7 1 0-16,0 0-312 15,-8 4 328-15,-4 0-16 0,-9 3 0 16,5-3 336 0,0 6-464-16,4-7 128 15,4 7 0-15,-5-3-272 0,5 3 336 16,0 3-64-16,-9 0 0 16,-6 3 360-16,-9 4-544 15,-8 3 184-15,-9-1 0 0,-11 7-288 31,-4 0 384-31,0 0-96 0,0 0 0 16,-8 0-536-16,-20 0 248 16,-15 16-1185-16,-33 22-447 15,16-3-144-15,9-6-2801 0</inkml:trace>
  <inkml:trace contextRef="#ctx0" brushRef="#br0" timeOffset="-138710.025">17742 3371 7177 0,'0'0'728'16,"0"0"1081"-16,0 0-721 16,0 0-576-16,0 0 872 0,0 0-1184 15,0 0 600-15,-16-70-119 16,16 64-425-16,0 6 320 16,0 0-576-16,0 0 72 0,0 0-40 31,0 0 96-31,0 0-128 0,8 0 0 15,11 4 280-15,9 8-480 16,9 1 200-16,-2 3 0 16,9-4-288-16,-8 5 448 0,-1-2-160 15,2-5 0-15,-14 2 304 32,5-5-512-32,-8 3 208 0,-4-5 0 15,-8-1-320-15,4 2 488 16,-8-3-168-16,5 1 0 15,-6 2 272-15,-3-3-496 0,4 4 224 16,-4-1 0-16,4 3-280 16,0 8 456-1,0 7-176-15,0 5 0 0,-4 6 288 16,0 3-400-16,0 7 112 16,-8-4 0-16,-7 0-24 15,-2 1 256-15,6-11-232 0,-2-5 0 16,5 2 320-1,1-6-512 1,-2 1 192-16,1-4 0 0,4 0-280 16,1 3 200-16,-1 0-600 15,0-6-1025-15,4-9-3304 0</inkml:trace>
  <inkml:trace contextRef="#ctx0" brushRef="#br0" timeOffset="-137943.89">18458 3038 4424 0,'0'0'1777'15,"0"0"-1689"1,0 0 576-16,0 0 0 15,0 0 640-15,0 0 105 16,0 0-1401-16,0 0 560 0,0 0-232 16,0 0-232-16,0 0 744 15,0 0-720-15,0 0-24 0,0 0 392 32,0 0-224-32,0 0-224 15,0 0-48-15,0 0 144 16,0 0-248-16,0 0 104 0,0 0 0 15,0 0-128-15,0 0 208 0,0 0-80 16,0 0 0-16,0 0 104 31,0 0-104-31,0 0 0 16,0 0 0-16,0 0 160 0,0 0 168 16,0 0-328-16,0 0 0 15,0 0 176-15,0 0-135 0,0 0-41 16,0 0 0-16,0 0-17 31,0 0 250-31,0 0-233 16,13 0 0-16,-1 0 88 0,12 0 304 0,0 0-344 15,4 0-8-15,4 0 24 16,7 3 240-16,5-3-304 0,0 4 0 16,-4-4 152-1,3 0-232 1,-6 0 80-16,-5 0 0 15,-5 0-120-15,-11 0 224 0,-5 0-104 16,-6 0 0-16,-1 0-736 16,-4 0 640-16,0 0-993 0,0 0-407 15,-12 9-544 1,0 1-2369-16</inkml:trace>
  <inkml:trace contextRef="#ctx0" brushRef="#br0" timeOffset="-137504.834">18535 3356 4048 0,'0'0'1521'0,"0"0"-121"16,0 0-712-16,0 0 648 15,0 0 377-15,-13 0-1433 0,13 0 472 16,0 0-608-16,0 0 48 16,0 0 472-1,0 0-656-15,0 0 312 16,0 0 280-16,0 0-472 0,0 0 617 15,0 0-681-15,0 0 112 16,0 0 128-16,0 0-216 0,0 0-88 0,20 0 0 31,8 0 392-31,16 0-408 16,0 0 16-16,0 0 0 16,0 0-200-16,-4 0 208 0,-12-4-8 15,-4 4 0-15,-5 0-1401 16,-6 0 225-16,-6-3-1640 0,1 0-2722 15</inkml:trace>
  <inkml:trace contextRef="#ctx0" brushRef="#br0" timeOffset="-136593.884">19367 2406 5265 0,'0'0'912'0,"0"0"-224"16,0 0 40-16,0 0-600 31,0 0 1040-31,0 0-704 0,0 0-383 15,0-3 823-15,0 3-672 16,0 0 488-16,0 0-304 0,0 0-144 16,0 0-184-16,0 7-88 15,0 15 0-15,0 6 320 32,0 14-256-32,0 8 360 0,0 8 304 15,0 2-712-15,0 7 889 16,0-6-769-16,0-2-40 0,0-6 256 15,0-1-80-15,0-11-272 16,0-6 0-16,0-6 400 31,0-3-496-31,0-8 96 0,4-2 0 16,-4-10-192-16,4 1 288 0,-4-1-96 16,0-3 0-16,0-3 176 0,0 3-248 15,4-3 72-15,-4 4 0 16,4-4-200-1,1 0 320-15,-2 0-120 16,5 3 0-16,0 0 368 0,0-3-536 16,0 0 168-16,4 4 0 15,-1-4-256-15,6 3 384 0,-6-3-128 16,10 2 0-16,-1-2 320 31,-1 0-480-31,5 0 160 0,4 0 0 16,0 0-264-16,0 0 392 15,4 0-128-15,4 0 0 0,7-5 328 16,2-5-552-16,7-3 224 16,7 0 0-16,5 0-232 15,-5 4 344-15,1-4-112 0,-8 7 0 32,-8-3 296-32,-8 2-472 15,-13 4 176-15,1 0 0 0,-3 0-296 16,-14 0 464-16,6-1-168 15,-13 4 0-15,0 0-872 16,0 0 264 0,-33 0-1209-16,-6 0-2504 15,-1 7-2000-15</inkml:trace>
  <inkml:trace contextRef="#ctx0" brushRef="#br0" timeOffset="-136358.599">19674 2724 9434 0,'0'0'1656'0,"0"0"-720"0,0 0-920 15,0 0 712-15,0 0-728 16,0 0-1488-16,0 0-3361 0</inkml:trace>
  <inkml:trace contextRef="#ctx0" brushRef="#br0" timeOffset="-135778.657">19255 3848 6545 0,'0'0'1336'0,"0"0"-104"0,0 0-655 15,0 0 847-15,0 0-248 16,13-38-912-16,-9 38 720 0,-4-4-896 15,0 4 104-15,0-3 449 32,0 3-289-32,0 0-328 0,4-7 56 15,0 5 320-15,-1-4-352 16,10-1-48-16,-9 1 0 0,7 2-216 16,-3 1 360-16,5 3-144 15,-2 0 0-15,1 0 232 31,8 0-408-31,0 3 176 0,4 14 0 16,3 5-240-16,5 3 392 16,9 4-152-16,-5 8 0 0,-1-1 200 15,5 2-336-15,-8-3 136 0,-1-3 0 16,-3-7-184-16,-7-6 56 16,-5-3-96-16,-8-10-665 15,-4 0-1431 1,-4-6-873-16</inkml:trace>
  <inkml:trace contextRef="#ctx0" brushRef="#br0" timeOffset="-135473.376">19742 3603 7329 0,'0'0'2033'0,"0"0"-201"15,0 0-1216-15,0 0 160 16,0 0 440-16,0 0-1136 0,0 0 785 16,-148 134-265-16,105-75-424 15,3-4 536-15,0-1-712 0,12-3 0 31,0-7-88-31,12-6 280 16,5-6-192-16,6-7 0 16,5 7-1800-16,0-6 231 0,0-4-3248 0</inkml:trace>
  <inkml:trace contextRef="#ctx0" brushRef="#br0" timeOffset="-135092.468">19762 4013 7097 0,'0'0'2649'31,"0"0"-2417"-31,0 0 1000 0,0 0 72 16,0 0-736-16,0 0 753 16,0 0-1241-16,43-54 48 15,-26 48 200-15,6 2 56 0,5 4-384 16,4 0 0-16,8 0 72 16,4 0-152-16,-1 13 80 0,-2 0 0 31,2 3-128-31,-7 3 352 15,-4-6-224-15,-1-1 0 16,-6-2-16-16,-5-7-416 0,-5 3-208 16,-2-6-705-16,-13 0-247 0,0 0-4793 15</inkml:trace>
  <inkml:trace contextRef="#ctx0" brushRef="#br0" timeOffset="-134658.188">19981 3781 7257 0,'0'0'2289'0,"0"0"-513"15,0 0-1256-15,0 0 1136 16,0 0-743-1,0 0-785-15,0 0 360 16,0 0-488-16,-4-15 0 16,20 15 0-16,8 0 304 0,8 2-384 15,7 5 80-15,2 6 0 32,6-5-248-32,-3 9 248 0,-4-1 0 15,-1 6-8-15,-7-3-120 16,-8 3 16-16,-3-2 112 15,-10 2 0-15,-7 0-144 0,-4 0 472 16,0 0-328-16,0 3 1104 16,-15 4-1096-16,-2 3 1008 0,-7 0-928 31,5-4 96-31,-1-3-72 16,3-5-32-16,2-4-80 0,11 0 0 15,4-10-1848-15,0 0-489 0,0-6-4048 16</inkml:trace>
  <inkml:trace contextRef="#ctx0" brushRef="#br0" timeOffset="-134112.121">20790 3918 7113 0,'0'0'4401'15,"0"0"-2761"-15,0 0-1224 16,0 0 1185 0,0 0 103-16,0 0-1656 15,0-38 904-15,0 38-952 16,0 0 96-16,0 0-192 0,0 0 208 15,0 0-112-15,0 0 0 16,0 0 40-16,0 0-288 16,-4 9 248-1,-4 10 0-15,-8 7-256 0,4 8 456 16,-8 8-200-16,4 0 80 16,4-2 312-16,0 2 56 0,0-5-303 15,8-1-145-15,4-1 568 16,0-4-328-1,0-2-240-15,16 0 0 16,12-7 344-16,12-3-616 16,8-7 272-16,7-12-1081 15,5 0 665-15,3-12-984 0,-3-20 1040 0,-8-6 352 32,-12-10-168-32,-16-3 176 15,-7-6 232-15,-17-3-120 16,0-3 736-16,-17 2-736 0,-7 7 552 15,-8 10-664-15,-4 9 520 0,-20 2-1040 16,5 15-592-16,3 2-3897 0</inkml:trace>
  <inkml:trace contextRef="#ctx0" brushRef="#br0" timeOffset="-133070.656">22539 2000 1872 0,'0'0'2376'0,"0"0"-727"15,0 0-513-15,0 0-816 16,0 0 952-16,0 0-287 0,-28-44-393 15,28 40 200-15,0 4-664 32,0-3 280-32,0 0 272 0,0 3-672 15,0 0 1016-15,-4-4-904 16,4 4 40-16,0 0 521 0,0-3-553 16,0 3 296-16,0-2 56 15,0-2-432-15,0 4 744 31,0-3-744-31,0 0 16 0,0 0 400 16,0 3-144-16,0 0-192 16,0 0-128-16,0 0 256 0,0 0-288 15,8 6 32-15,16 16 0 0,8 10-200 16,3 12 304 0,1 8-104-1,0 5 0-15,-4-3 200 0,0 0-296 16,-5-4 96-16,1-8 0 15,-3-8-152-15,-5-5 272 0,3-10-120 16,-10 0 0 0,-2-12-544-16,-3-4 536 15,1-3-960-15,2 0-416 16,-3-16-105-16,1 0-3296 0</inkml:trace>
  <inkml:trace contextRef="#ctx0" brushRef="#br0" timeOffset="-132613.182">22857 1968 3776 0,'0'0'1873'0,"0"0"-1433"0,0 0 320 15,0 0 864 1,0 0-760-16,0 0 393 16,0 0-161-16,0 0-928 0,0-83 1016 15,0 83-880-15,0 0-104 16,0 0 56-16,0 0-56 15,0 0-200-15,0 0 0 0,-4 4 113 16,-16 15-185 0,-3 10 72-16,-9 9 0 15,-8 9 472-15,0 7-296 0,-8 7 536 16,-3 2-312 0,2 0-232-16,-2 1 320 0,11-10-488 15,4-7 0-15,12-8-64 0,9-11 136 31,7-6-360-31,8-6 264 0,4-3-1464 16,19-7-81-16,5-2-3224 0</inkml:trace>
  <inkml:trace contextRef="#ctx0" brushRef="#br0" timeOffset="-131975.229">21918 2762 160 0,'0'0'6265'0,"0"0"-5369"0,0 0-168 0,0 0-432 31,0 0 1121-31,0 0-913 0,-25 13-352 15,25-13 416-15,0 0-568 16,0 0 336-16,0 3 256 16,0-3-400-16,0 0 560 0,0 0-224 15,0 0-264-15,0 0 601 32,0 0-753-32,0 0 0 0,0 3-16 15,8 3 384-15,12 5-320 16,8-6-160-16,4 5 120 15,12-1-64-15,8 1-40 0,4-1-16 16,11 1 0 0,5-1 360-16,12 4-496 15,7-4 136-15,1 4 0 0,0-3-224 16,-1 2 304-16,-12-2-80 16,-6 0 0-16,-13-4 96 15,-5-3-224-15,-11 3 128 0,-12-6 0 16,0 0-216-1,-17 0 216 1,-2 0 0-16,-2 0-328 0,-11 0-1201 16,0 0 281-16,0 0-2721 15</inkml:trace>
  <inkml:trace contextRef="#ctx0" brushRef="#br0" timeOffset="-130994.455">22591 3080 4600 0,'0'0'1233'16,"0"0"-153"-16,0 0-456 0,0 0 112 16,0 0 825-1,0 0-1265-15,0 0 280 16,0-32 8-1,0 32-440-15,0 0 488 0,0 0-392 16,0 0-232-16,0 0 536 0,0 0-368 16,0 0-48-1,0 0-128-15,0 0 352 16,4 0-472-16,-4 0 120 16,0 0 0-16,0 0-256 15,0 0 408-15,4 0-152 0,0 13 0 16,-1 2 280-16,1 8 176 0,0 5-103 15,-4 4-49-15,0 3 800 32,0 3-1000-32,0-6 504 15,0-1-496-15,0-5 248 0,0-7-352 32,0-3-8-32,0-6 0 15,0-5-208-15,0-5 432 0,0 0-224 16,0 0 0-16,0 0-312 15,0 0 56-15,0 10-1736 16,0-3-609-16,0 1-56 0</inkml:trace>
  <inkml:trace contextRef="#ctx0" brushRef="#br0" timeOffset="-130361.681">22264 3596 5297 0,'0'0'2000'0,"0"0"-1400"16,0 0-480-16,0 0 1465 0,0 0-737 15,0 0-408-15,11-2 496 16,-2-1-928 0,-1-4 808-16,-4 4 48 15,7 0-784-15,2 0 889 0,2-4-921 16,9 1 120-16,1 3 160 15,3 3 40-15,3-6-368 0,5 6 0 16,0-7 224 0,12 7-312-16,-5 0 88 15,6-3 0-15,2 0-152 16,-7 3 256-16,0-3-104 0,-9 3 0 16,-11 0-168-16,-3 0-216 15,-10-3 232 1,-3 3-320-16,-4 0 368 15,-4 0-1193-15,0 0-47 16,0 0-1465-16,0 0-2192 0</inkml:trace>
  <inkml:trace contextRef="#ctx0" brushRef="#br0" timeOffset="-129604.552">22049 3775 5833 0,'0'0'1168'16,"0"0"56"-16,0 0-544 0,0 0 529 15,0 0-761-15,11-13-264 0,-7 13 168 16,5 0-352-16,-1 0 0 16,-1 4 56-16,1 8 376 15,-3 4-400-15,-1 6 344 0,0 4-192 32,-4 5 992-32,0 4-912 15,0 0 265-15,0 6 183 0,0-2-536 16,-8-1 432-16,3-7-512 15,1-2 152-15,0-7-16 16,0-3-232-16,4-6 0 0,0-4-16 16,0 1 224-1,0-4-208-15,0 1 0 16,0-7 0-16,0 3-128 0,0-3 128 16,0 3 0-16,0 0-8 15,0-3 136-15,0 3-128 16,8 1 0-16,-4 2 0 15,5-3-160-15,2 0 160 16,-3 0 0 0,1 4-8-16,-2-4 184 0,5 1-272 0,1-2 96 15,-2-2-24-15,6 3-472 16,-6-3 456-16,1 0 40 16,0 4-8-1,0-4 168-15,8 0-216 16,-5 0 56-16,2 0 0 15,2 0-424-15,5 0 24 0,-3-7-472 16,-1-2-33-16,-1 2-1431 16,-11-2-873-16</inkml:trace>
  <inkml:trace contextRef="#ctx0" brushRef="#br0" timeOffset="-128405.632">22463 3924 5089 0,'0'0'2448'0,"0"0"-1496"16,0 0-55-16,0 0 927 15,0 0-1264-15,0 0 168 16,0 0-552 0,0 0 216-16,0-38-408 15,0 38 16-15,0 0 0 16,0 0-208-16,0 0 208 0,0 0 0 15,0 0 0-15,0 0 144 16,0 0-288-16,0 6 144 0,-4 14 0 31,0 2 392-31,0 8-384 16,-4 9 937-16,0 3-121 0,4-3-776 16,0-5 1040-16,0-6-1064 15,4-6 152-15,0-9-64 16,0-3 56-16,0-1-168 0,0-6 0 31,0 1 280-31,0-1-432 16,0 3 152-16,-4-6 0 0,4 7-200 15,0-7 392-15,0 2-192 0,0-2 0 16,0 0-136 0,0 0-72-1,0 0 208-15,0 0 0 0,-4 0-240 16,4 0 384-16,-3 0-144 15,3 0 0-15,0 0 304 0,-4 0-464 16,4 0 160-16,0 0 0 0,0 0-200 31,0 0 328-31,0 0-128 16,0 0 0-16,0-2 192 0,-5 2-328 16,5-4 136-16,0 1 0 15,0-3-176-15,0 3 344 0,0-4-168 16,0-2 0-16,0-1-152 31,0-3-176-31,0-2 320 0,5-4-88 16,6-1-232-16,-3-5 0 15,5 0 328-15,-2 3-96 0,1 3 16 16,-4-1-72-16,0 11 152 16,4-4 0-16,-9 10-232 15,6-7 424-15,-1 4-192 0,0 3 0 31,4 0 144-31,-4-4-344 16,0 7 200-16,-1-3 0 0,2 0-184 16,-1 3 296-16,-1 0-112 0,1 0 0 15,-3 0 240 1,7 0-440 0,-9 0 200-16,9 0 0 0,-7 0-256 15,3 0 440 1,-1 0-184-16,-3 0 0 0,4 0 200 15,-3 0-400-15,6 3 200 0,-7 0 0 16,4 4-272-16,1-7 392 0,-2 6-120 16,-3-4 0-1,0-2-128-15,-4 4-128 16,4-1 256-16,-4 1 0 16,0-1-257-16,4 7 385 15,-4-2-128-15,0 6 0 0,0 5 209 16,0 0-281-16,0 6 72 15,0 1 0 1,0-1 256-16,0-3 48 16,-8 0-32-16,0-3 104 15,1 1-152-15,-2-8 176 0,1 1-400 16,4-3 0-16,0-4-168 31,4-2 88-31,0-2-776 0,0 5-1177 16,0-7-3080-16</inkml:trace>
  <inkml:trace contextRef="#ctx0" brushRef="#br0" timeOffset="-127858.516">22893 3867 6209 0,'0'0'1216'16,"0"0"24"-16,0 0 65 0,0 0-201 15,0 0 264-15,0 0-1008 16,13-32 528-16,-13 29-215 16,3 0-665-16,1-3 984 0,0 2-936 15,4-2 112-15,-3 3 408 16,-1 3-384-16,-1-4 88 0,1 4-264 31,0-3 256-31,4 3-120 16,1 0-152-16,-2 0 0 15,5 0-120-15,0 0 384 0,4 10-264 16,4 6 0-16,-1 6 80 16,2 0-72-1,3 6-8-15,0 1 0 0,-1 3-48 16,5 0 336-16,-4-3-288 16,0-4 0-16,0-3 96 15,-8 0-184-15,8-9 88 0,-9 0-8 16,-2-7-136-1,-2 0-1120-15,-7-2-96 16,-4-1-769-16,0-3-2104 0,0 0 929 16</inkml:trace>
  <inkml:trace contextRef="#ctx0" brushRef="#br0" timeOffset="-127315.332">23300 3673 4480 0,'0'0'1641'0,"0"0"-1377"16,0 0 768-16,0 0-576 0,0 0-24 15,0 0-8 1,-5 0-144-16,5 0-264 15,-4 0 256-15,1 0-127 0,-5 0 863 16,-4 0-648-16,-4 4 80 16,4 1 416-16,-4 8-840 15,1 4 736-15,-2 5-368 0,-3 3-288 16,-3 12 1145-16,-1 5-849 16,-4 4 352-1,3 0-160-15,-3 2-360 31,-3 3 232-31,3-3-456 16,-4-4 224-16,4-6-144 0,5-10-80 16,6-5 0-16,2-4 0 15,6-10-208-15,9 1 80 0,0-4-1400 16,0 1-1169-16,0-7-2536 0</inkml:trace>
  <inkml:trace contextRef="#ctx0" brushRef="#br0" timeOffset="-58333.68">25961 1130 2968 0,'0'0'544'0,"0"0"-32"32,0 0-512-32,0 0 344 0,0 0 385 15,0-16-617-15,0 16 608 16,0 0-504-16,0 0-40 0,0 0 88 15,0 0-128-15,0 0-136 16,0 0 0-16,0 0-792 31,0 0 192-31,0 0-249 0,0 0 417 16,0 0 336-16,0 0-328 16,0 0 424-16,0 0 0 0,0 3 144 15,0-3 312-15,0 0 64 31,0 0-63-31,0 0 447 16,0 0-792-16,0 3 352 0,0-3-96 16,0 0-320-16,0 0 368 15,0 0-416-15,0 0 0 0,0 0 96 16,0 0 168-16,0 0-264 0,0 0 0 16,0 0 136-1,0 4-184 1,0-1 48-16,0 0 0 0,0 0-16 15,0 4 264-15,0-7-248 16,0 2 376-16,0-2-208 16,0 4 809-16,-16 2-433 0,-11-3-128 0,-5 10-88 31,-12 0-112-31,0 2-216 16,-4-2 0-16,5 6 200 0,-2 0-176 15,6 1-24-15,3-2 0 16,8 5 48-16,0-1 248 15,4 0-296-15,8 4 0 0,0 3 120 32,4 2-168-32,5 4 48 0,2 9 0 15,1-2 104-15,4 2 272 16,0 1-56-16,9-8-200 16,10 2 32-16,1-11 184 0,1-2-160 15,-2-13-72-15,1-4 713 31,4-9-753-31,-5 0 544 0,9-9-520 16,0-17 176-16,0-12-136 16,0-9-128-16,0-11 0 15,-3-9-96-15,-6-5-112 0,-3 2 120 16,0-4 64-16,-4 8-192 16,0 6-176-1,-1 6 360-15,-2 12 32 0,-1 5-168 16,-4 11 264-16,-1 7-96 15,1 6 0-15,-4 0 120 16,4 4-64-16,-4 3-56 0,5 2 0 16,-1-2-56-1,0 3 128-15,0-4-72 16,-1 4 0-16,5-3 80 0,-4 6-224 16,1-3 144-16,-5 3 0 15,4 0-56-15,-4 0 152 16,0 0-96-16,4 0 0 0,-4 0 8 31,0 0-152-31,0 0 144 0,0-3 0 16,0-1-8-16,3 1 48 15,5-3-272-15,0 0 119 16,4-4-471-16,0 0 488 0,1 2-520 31,-2-3 512-31,-3-1-96 16,1 6 104-16,-6-1 96 0,-3 4 0 15,4-4 0-15,-4 7-184 16,0-3 184-16,0 3 0 16,0 0-72-16,0-3 248 0,0 0-176 15,0 3 0 1,0 0 96-16,0 0-120 16,0 0 24-16,0 0 0 0,0 0-8 15,4 9 32-15,0 20-40 16,-4 13 16-16,0 15 0 15,0 6 448-15,0 13-320 16,0 6 112-16,0 1 16 16,-8 0 72-1,1-7-48-15,2-6-280 0,1-6 105 16,4-14 15-16,0-6 64 16,0-12-184-16,0-7 0 0,0-5 368 15,0-4-464-15,4-7 96 0,1-2 0 31,-2-1-104-31,-3-3 256 0,4 3-152 16,0-6 0-16,0 0-184 16,0 0 176-16,8 0-1393 15,-4 0-1415-15,4-9-2441 0</inkml:trace>
  <inkml:trace contextRef="#ctx0" brushRef="#br0" timeOffset="-57736.121">26515 1194 7137 0,'0'0'2225'0,"0"0"-2137"0,0 0 32 15,0 0-120 1,0 0 80-16,0 0-80 16,4 44 0-16,8-9 56 0,-8 0 568 15,8 9-568-15,-4 7 296 16,4-3 136-16,-8-1-304 16,0 4 304-16,-4 0-488 0,4-3 160 31,-4-4-120-31,4-9 96 0,-4-6-136 15,0-10 0-15,0-7 304 16,4-5-168-16,-4-1-88 16,0-6 72-16,0 0 776 0,0 0-816 15,0 0 521-15,0 0-9 32,0 0-520-32,3 0 736 15,2-6-808-15,-1-1 16 0,0-2-64 16,8 2 248-16,-5-2-200 15,10 3 0-15,-2-1 184 0,9 0-384 16,4 4 200-16,8-3 0 16,4 6-264-1,0-3 272-15,3 3-8 16,6 0 0-16,-2 0-680 0,1 0 584 16,0 0-144-16,-8 0 88 15,-4 0-144-15,-12-3-145 0,-5 3 441 16,-6-3-48-1,-6-1-912 1,-7-2 248-16,0-6-1072 16,0 2-2273-16</inkml:trace>
  <inkml:trace contextRef="#ctx0" brushRef="#br0" timeOffset="-56861.879">26607 1168 2736 0,'0'0'3233'0,"0"0"-1881"16,0 0-576-16,0 0-688 0,0 0 1024 15,0 0-495-15,0-6-185 32,0 6 712-32,0 0-896 15,0-3 752-15,-4-1 32 0,0 1-784 0,4 0 561 16,-4 0-609 0,4-3-88-16,-5 6 240 0,5-3-112 0,0-1-240 15,0 4 0 1,0 0 288-1,0 0-472-15,0 0 184 16,0 0 0-16,0 0-280 0,5 0 184 0,11 0 96 16,15 0 0-16,5 0 184 15,12 0-392-15,8 0 208 0,8 0 0 32,0 0-272-32,-1 9 424 15,-3 1-152-15,-9-7 0 16,-10 4 216-16,-5-1-416 0,-5-6 200 15,-10 0 0-15,-2 0-256 16,-6 0 432 0,-10 0-176-16,1 0 0 15,-4 0 256-15,0 0-304 16,0 0 48-16,0 0 0 0,0 0-128 16,0 0 312-16,0 0-184 15,0 0 0-15,0 0 200 0,0 0-424 16,0 0 224-16,0 0 0 31,0 0-256-31,0 0 360 16,0 0-104-16,0 0 0 0,0 0 192 15,0 0-416-15,0 0 224 0,0 0 0 16,0 0-224-16,0 0 224 0,0 0 0 16,0 6 0-1,0 1 96 1,4 8-344-16,-4-2 248 15,8 13 0-15,-4 6-232 0,1 6 408 16,2 6-176-16,-3 3 0 16,0 1 232-16,0 3-312 0,0-4 80 15,0 2 0 1,4-8-144-16,-4-3 360 16,0-10-216-16,4-9 0 15,-4-3 176-15,-1-10-248 0,2 1 72 16,-1-7 0-16,-4 0-152 15,0-16 48-15,0-12-488 0,0-4-3369 16</inkml:trace>
  <inkml:trace contextRef="#ctx0" brushRef="#br0" timeOffset="-55842.357">27419 689 5569 0,'0'0'2352'0,"0"0"-791"16,0 0-1153-16,0 0 408 0,0 0-680 15,0 0 96-15,0 0 24 31,0-6-80-31,0 6-176 0,0 0 0 16,0 15 192-16,0 1 288 16,0 3-408-16,-4 3 216 15,0-6 200 1,4 0-184-16,-3 0-184 16,-1 0-88-16,4-4 256 15,0 4 41-15,0 0-329 0,0-6 0 16,0 2-161-16,0-5 290 15,0-1-129-15,0 1 0 0,0-4 176 16,0 1-248-16,0-4 72 16,0 2 0-16,0 1-161 15,0-3 274-15,0 0-113 0,0 3 0 16,0-3 176 0,0 0-128-16,0 0-48 15,0 0 0-15,0 0 224 0,0 0 40 16,0-6 240-16,0-7-504 15,0-3 352-15,0-6-360 16,4 0 8-16,-1 0 0 16,5-7-200-16,1 4-400 15,-1-4 488-15,3 7-56 16,-3 0-40-16,4 6-24 0,-4 3 232 16,5 4 0-16,-6 2-201 31,1 4-103-31,4-3 304 0,0 6 0 15,-4 0 136-15,4 0-248 16,-8 0 112-16,4 0 0 0,4 0-168 16,0 0 208-16,8 0-40 15,-4 3 0-15,8 7 128 32,-5-4-176-32,-2 3 48 0,-6 4 0 15,6-3-176-15,-6-1 248 16,-3 1-72-16,5-1 0 0,-6 1 136 15,5-1-248-15,-3 1 112 16,-2-1 0-16,1-2-104 31,0-1 192-31,-3 0-88 0,-2 1 0 16,1-4 104-16,0 3-192 0,-4 0 88 16,4 7 0-16,-4 0-128 15,0 6 280-15,0 3-152 0,0 0 88 16,0 5 32-16,0-2 265 15,0-3-385-15,0-7 0 16,0-5-48-16,0 0 144 16,20-10-305-16,0 0-1287 15,4-16-5833-15</inkml:trace>
  <inkml:trace contextRef="#ctx0" brushRef="#br0" timeOffset="-54394.356">28121 1457 5009 0,'0'0'1432'0,"0"0"-96"16,0 0-592-16,0 0 521 15,0 0 7 1,0 0-1048-16,-16-22 496 15,16 18-696-15,0 4 88 16,0-3 88-16,-5 3-16 0,5 0-184 16,0 0 48-1,0-2 256-15,-3 2 56 16,3-7-360-16,-4 3 72 0,0 2-64 16,-4-4 200-16,4-1-208 15,-4-3 72-15,4 4 184 16,0 3 121-16,0-4-377 0,0 4 8 31,0 0 64-31,4 3 120 0,0 0-192 16,0 0 0-16,0 0 200 15,0 0-376-15,0 0 176 16,0 0-40-16,12 0-288 0,8 0 280 16,4 0 48-16,8 6 0 15,0-2 224-15,0-1-360 0,0 0 136 31,-1 0 0-31,1 0-152 16,0-3 224-16,-4 4-72 16,0-4 0-16,-5 0 216 0,5 0-352 15,-8 0 136-15,1 0 0 16,-10 0-241-16,-3 0 225 0,1 0-72 16,-5 0-104-1,-4 0-1160 1,0 2-168-16,-4 9-2393 0,-9-5-1928 15</inkml:trace>
  <inkml:trace contextRef="#ctx0" brushRef="#br0" timeOffset="-53743.174">28097 1581 3544 0,'0'0'1177'0,"0"0"-369"15,0 0-760-15,0 0 488 16,0 0 56-16,0 0-512 0,-12 0 176 16,8 0-256-16,4 0 0 15,-4 3-128 1,4-3 264-16,0 3-136 0,0-3 0 16,0 0 232-16,0 0-112 15,0 0-120-15,0 4 0 16,0-4 128-16,0 0-48 0,0 0 176 15,0 0 200-15,0 0-448 16,0 0 624-16,0 0-528 16,0 0-32-16,0 3 136 15,0-3 41-15,0 2-249 16,0-2 344-16,0 0-336 16,0 4 728-16,4-1-616 0,4-3 16 31,0 4 432-31,4-2-408 0,7-2 96 15,2 0 152-15,3 4-328 16,8-2 496-16,-1-2-576 16,5 0 0-16,0 4-48 0,0-4 184 15,-5 3-136-15,-3 1 0 32,-7-4 144-32,-10 0-224 0,-2 2 80 15,-5-2 0-15,-4 0-144 16,0 0 272-16,0 0-128 15,0 4 0-15,0-1-936 0,-17 13 240 16,2 0-1761-16,-5-3-2120 0</inkml:trace>
  <inkml:trace contextRef="#ctx0" brushRef="#br0" timeOffset="-50432.582">28901 1292 5089 0,'0'0'1064'15,"0"0"-976"-15,0 0 456 0,0 0-256 16,5-16 256-16,-5 13 184 16,0 3-608-1,4-3 168-15,-4 0 112 16,0 3-400-16,0 0 929 0,0 0-801 16,0 0-48-16,0 0 240 15,0 0-152-15,0 0-168 0,0 0 0 16,0 13 48-1,0 12-176-15,0 12 256 16,0 15-40-16,0 5 680 16,0 4-720-16,-4-8 288 0,4-3-312 15,0-8 184-15,0-7 32 16,0-10-240 0,0-9 0-16,0-3 136 15,0-13 232-15,0 0-312 16,0 0 376-16,0 0-376 0,0 0 1017 15,0-4-649-15,0-11 152 16,0-4-544-16,8-9 264 16,-4-8-296-16,3 1 0 0,1 1-488 31,1 1 304-31,-1 5-224 16,3 3 240-16,-6-4-112 0,3 7-104 15,-1-1 327-15,1 2-31 16,5-2 80-16,-6 1-392 0,5 3 400 31,4 1-88-31,-4 4-128 16,4-1-96-16,0 5 304 15,0-3 8-15,0 7-136 0,-4 3-192 16,0-4 328-16,-1 4 0 0,2 0-184 16,-2-4 184-16,-2 7 0 15,-1-3 0 1,0 3 88-16,-1 0-248 15,6 0 160-15,-6 0 0 16,1 0-104-16,0 0 240 0,1 0-136 16,2 0 0-16,-7 0 16 15,9 3-296-15,-10 1 280 0,1 2 0 16,0 4-80 0,4-1 40-16,-8 11 40 15,4 5 0-15,-4 9 8 16,5 8-96-16,-5-1 96 0,0 4-8 15,0-7 120-15,0-1 216 16,0-8-288 0,0-4-48-16,0-8 64 15,0-8-152-15,0-3 96 16,0 1-8-16,7-4 0 0,17 0-1312 16,0-3-3361-16</inkml:trace>
  <inkml:trace contextRef="#ctx0" brushRef="#br0" timeOffset="-49348.755">29771 1168 2512 0,'0'0'400'16,"0"0"-296"-16,0 0 16 0,0 0-112 15,0 0-8-15,0 0 456 31,-9 10-152-31,5-1 400 16,0 0-407-16,0-5-217 0,4 5 144 16,-4-3-176-16,4 1-48 15,0-3 0-15,0-2 168 0,0 1-168 0,0-3 128 16,0 0 80 0,0 0 752-1,0 0-784-15,0 0 192 16,0 0 48-16,0 0-232 0,0 0 96 15,0 0-272-15,0 0 168 16,0 0 56-16,0 0-96 16,0 0-136-16,0 0 280 15,0 0-40-15,0 0-120 16,0 7-120-16,0-1 0 16,0 4-96-16,0 9 249 0,0 0-153 15,0 9 496-15,0 11-264 16,0 2 792-1,0 6-624-15,0 8-400 16,-7-5 776-16,2 1-760 16,1-6 328-16,-4-8-200 0,8-8 184 15,0-6-128-15,0-11-200 16,0-2 0-16,0-4-88 0,0-3 200 16,0-3-112-16,0 0 0 31,0 0 320-31,0 0-336 15,0 0 16-15,0 0 0 0,0 0 72 16,0 0 48-16,0-3-120 16,0-3 0-16,0 3 217 0,4-4-330 15,0 4 113-15,0-1 0 16,1 1-296 0,2 3 216-16,1-6 80 15,5 6 0-15,-6 0-88 0,5 0-192 16,4 0 280-16,-4 0-208 15,4-3-72-15,0 3-32 0,4 0 312 16,-1 0-16 0,2 0-176-16,3 0-64 15,-5 0 256-15,9 0-80 16,-4 0-352-16,4 0 248 0,0 3 144 16,-4-3 32-16,0 0-336 15,-4 0 88-15,-4 0 216 0,-4 0 40 31,-5 0-336-31,-3 0 376 16,-4 0-40-16,0 0 0 16,0 0-1017-16,-4 0-895 0,-7-6-2249 0</inkml:trace>
  <inkml:trace contextRef="#ctx0" brushRef="#br0" timeOffset="-48184.359">29623 1117 2576 0,'0'0'1360'0,"0"0"-367"15,0 0-265 1,0 0 592-16,0 0-1000 15,0 0 96-15,0 0-336 0,0 0 152 16,-4-12 224-16,4 12-160 16,0 0 16-16,0 0 593 15,0 0-889-15,0 0 408 0,0 0-200 32,0 0 32-32,0 0 192 15,0 0-448-15,0 0 16 0,0 0 96 16,0 0 224-16,0 0-336 15,0 0 352-15,0 0-272 32,0-3 816-32,0 3-640 0,0-4-32 15,0 4 128-15,0 0 17 16,0 0-369-16,0 0 40 0,8 0 312 0,8-3-296 16,7 3-56-16,9 0 0 15,9 0-224-15,6 0 352 16,-3 0-128-16,4 3 0 15,4 4 176-15,-5 0-304 16,9-2 128 0,0-2 0-16,-4 4-176 0,-5-1-360 15,-6-2 471-15,-9-1 57 16,-17-1 16-16,-3-2-208 0,-4 0 200 16,-8 4 0-1,0-4-184-15,4 0 320 16,-4 0-136-16,4 0 0 15,8 0 128-15,-4 0-328 0,4 0 200 16,-4 0-56-16,0 0-216 16,-4 0-96-16,0 0 368 0,-4 0 0 31,4 0 8-31,-4 0-192 16,0 0 184-16,0 3 0 0,0-3-128 15,0 0 344-15,0 0-216 16,0 0 0-16,4 0 96 15,0 3-296-15,3 0 200 0,2-3 0 32,3 7-128-32,-1-4 352 15,2 0-224-15,-5 0 0 0,-5 0 8 16,1-3-136-16,1 0 128 16,-5 0 0-16,0 4 120 0,0-4 216 15,0 0-256-15,0 0-80 16,0 0 80-1,0 0-264-15,0 0 184 16,0 0 0-16,0 6-48 0,0 6 120 16,0 5-72-16,0 14 0 15,0 8 8-15,-5 8-192 0,-6 7 184 16,-1 3 0 0,0 4-8-16,0-4 344 15,-4-1-336-15,8-8 0 16,0-6 16-16,0-10-72 0,8-7 56 15,-4-9 0-15,4-7 0 16,0-5 352-16,0-1-352 16,0-3 0-1,0 0 88-15,0-10-104 16,0-12 16-16,4-32-1240 0,4 3-1024 16,0 3-3946-16</inkml:trace>
  <inkml:trace contextRef="#ctx0" brushRef="#br0" timeOffset="-46998.778">30424 562 4600 0,'0'0'1337'15,"0"0"119"-15,0 0-896 0,0 0 176 31,0 0 329-31,0-35-921 16,0 28 512-16,0 1-384 16,0 0-104-16,0 3 888 0,0-1-840 15,0 4 424-15,0-3-144 16,0 3-216 0,0 0-112-16,0 0-168 0,0 0 0 15,0 0-280-15,0 0 280 16,0 0 0-16,0 0 0 15,0 0 208-15,0 0-336 0,0 16 128 16,0 10 0 0,-4 8-312-16,-5 5 368 15,5 2-56-15,1-3 0 0,-5-3 248 16,8-3-352-16,-4-10 104 16,4-7 0-16,0-2-248 15,0-6 344-15,0-4-96 0,0-3 0 16,0 0 368-16,0 0-456 0,0 3 88 31,0-1 0-31,0 5-232 16,0-3 288-16,0-4-56 15,0 6 0-15,4-6 288 0,-4 0-424 16,0 0 136-16,0 0 0 16,0 0-248-16,4 0 368 0,0-3-120 31,-1-13 0-31,6-3 104 15,-1-10-432-15,0 4 320 16,-1-4-640-16,6 1 640 0,-2 6-968 16,-7 3 912-16,9 3-96 15,-5 3 168-15,-5 4-216 0,9-1 208 16,-7 3 0 0,-1 1-368-16,3 0 192 15,-3 3 176-15,0 3-72 16,0 0 200-16,1-4-216 0,-1 4 88 15,-1 0 0 1,5 0-360-16,4 0 288 16,0 0 72-16,4 0 0 15,-8 0 176-15,0 0-336 0,4 4 160 16,-8-4 0-16,4 3-256 16,-4 0 320-16,0 0-64 0,0 3 0 15,0 1 248-15,0 6-368 16,-1 6 120-1,1 3 0-15,1 4-112 16,-1 3 264-16,0 1-152 16,-4-1 0-16,0-4 336 0,0 3-408 15,0-5 72-15,0-7 0 16,0 0-160-16,0-6 288 0,0-4-128 31,0-6 0-31,0 3 296 16,0-3-176-16,0 3-120 15,0-3-264-15,0 0 256 0,0 4-2529 16,0-4-1976-16</inkml:trace>
  <inkml:trace contextRef="#ctx0" brushRef="#br0" timeOffset="-46498.881">30826 670 6041 0,'0'0'2144'0,"0"0"-1224"16,0 0 1025-16,0 0-1105 0,0 0-40 31,0 0 272-31,0 0-1016 0,0-19 473 16,0 19-297-16,0 0-8 15,0 0 112-15,0 0-336 16,0 0 0-16,0 0-64 0,0 0 272 15,0 0-208-15,0 0 0 16,0 0 80-16,0 0-312 0,16 0 232 31,12 6 0-31,3 0-104 16,10 4 264-16,-1 0-160 16,-1-4 0-16,-7 3-864 0,-8-6 768 0,-8 1-1105 15,-8 3 49-15,-4-7 272 16,-4 0-1601-1,0 0 641-15,0 0-1105 16</inkml:trace>
  <inkml:trace contextRef="#ctx0" brushRef="#br0" timeOffset="-46019.154">31180 492 5025 0,'0'0'992'16,"0"0"208"-16,0 0-112 15,0 0-128-15,0 0 801 16,0 0-1401 0,0-19 48-16,0 19-72 15,0 0 24-15,0 0-216 16,0 0-144-16,0 0 112 0,0 0-184 0,0 0 72 16,0 0 0-16,0 0-16 15,0 0 144 1,0 0-192-1,0 0 64-15,0 3 0 0,0 13-304 16,0 12 304-16,0 1 0 16,-11 9 0-16,7 3 384 0,-8 4-384 15,4-4 0-15,0-3 272 0,4-6-328 32,-4-7 56-32,8-6 0 15,0-6 0-15,0 0-56 0,0-4-48 16,12-2-1680-16,4-4-4425 15</inkml:trace>
  <inkml:trace contextRef="#ctx0" brushRef="#br0" timeOffset="-44567.149">32061 1374 3816 0,'0'0'1641'16,"0"0"-473"-16,0 0-672 0,0 0 976 16,0 0-471-16,0 0-465 15,0 0 424-15,-63-98-808 0,51 89-112 16,-4-1-40-16,0 4 272 31,0-4-200-31,-5 0-72 0,6 1 0 16,-9-4-56-16,0 0 216 15,1 1-160-15,-5-1 0 0,4 4 280 16,-4-1-232-16,3 0-48 31,-3 5 0-31,4 1-248 16,1 1 352-16,-1 3-104 0,4 0 0 15,0 0 224-15,4 0-320 16,4 0 96-16,0 7 0 0,-3 8-240 16,-2 7 336-16,6-2-96 15,-1 1 0-15,-1 2 168 16,2-1-224 0,7 3 56-16,0 4 0 0,4 3-112 15,0 3 400-15,0-1-288 16,12 2 80-16,16-2 224 15,4-2 160-15,7 0-464 0,1-10 0 16,4-9-64 0,-4-10 240-16,-1-3-176 15,-2-6 0-15,-9-23 200 0,-5-11-280 16,-3-21 80-16,0-6 0 16,-4-9-168-16,0-4 64 15,-4 4 104 1,-8 9 0-16,3 10 24 15,-2 16-224-15,-5 9 200 16,0 10 0-16,0 6-208 0,0 7 328 16,0-1-120-16,0 4 32 15,0-1 176-15,-5 5 200 0,2-2-408 16,-1-2 0-16,4-1 448 31,0 4-167-31,0 0-145 0,0 0-136 16,0 3 200-16,0 0-328 15,0 0 128-15,0 0 0 16,0 0-104-16,0 0 48 0,0 0 56 16,0 0 0-16,0 0-8 15,0 0-337 1,0 6 345-16,0 7 0 16,0 6-88-16,0 10 192 0,0 9-104 15,0 7 0-15,-12 11 8 16,3 5-184-16,-6-1 176 15,-1 3 0 1,8-5-8-16,-4-1 208 16,8-10-200-16,4-5 0 0,0-8 0 15,0-7-384-15,0 0-360 16,4-11-888-16,12-6-985 0</inkml:trace>
  <inkml:trace contextRef="#ctx0" brushRef="#br0" timeOffset="-43767.923">32081 1133 4520 0,'0'0'1537'16,"0"0"-745"-16,0 0-376 31,0 0 976-31,0 0-487 0,0 0-297 16,0 0-40-16,12-38-312 16,-12 38 144-16,0 0-296 0,0 0 88 15,0 0-104-15,0 0-88 16,4 3 0-1,-4 13-72-15,0 7 304 16,0 5-232-16,0 7 152 0,0 3-144 0,0 0 840 16,0 3-752-16,-4 1 88 15,-4-1 168-15,1-6-96 16,7-3 49-16,-5-4-249 0,5-9 64 31,0-6 184-31,0-1-208 16,0-2-96-16,0-4 0 0,0-2 336 15,0 2-336-15,0-3 0 16,0 0 8-16,0 1-152 0,5-4 248 16,-5 3-104-16,0-3 0 31,0 0 320-31,0 0-376 0,0 0 56 16,0 0 0-16,0 0-240 15,0 0 256-15,0 3-16 16,3 0 0-16,-3 0 304 0,4 4-408 31,4-5 104-31,-4 5 0 16,4-7-264-16,0 6 360 0,4-2-96 15,4-2 0-15,4 2 400 16,11 3-528-16,5-7 128 0,1 2 0 16,-5-2-248-16,7 0 352 15,-3 0-104-15,-4 0 0 16,0 0 304-1,-8 0-408-15,0 0 104 0,-9 0 0 16,2 0-280-16,-10 0 384 16,5 0-104-16,4 0 0 15,5 0 280-15,-2 0-408 0,9 0 128 16,0 0-208 0,-8 0 56-16,-1 0-865 15,-2 4 33-15,-13-4-328 0,-8 0-1609 16,-16 0 1345-16,-12-13-5648 15</inkml:trace>
  <inkml:trace contextRef="#ctx0" brushRef="#br0" timeOffset="-42613.668">32005 1041 3896 0,'0'0'1017'0,"0"0"255"16,0 0-696-16,0 0 928 0,0 0-127 15,0 0-521 1,-35-41 344-16,35 37-1192 16,0 2 400-16,0 2 320 15,0-4-720-15,0 4 896 0,0 0-688 16,0 0-208-16,0 0 129 15,0 0-9-15,0 0-128 0,11 0 0 32,9 0 208-32,8 0-336 15,0 0 128-15,0 0 0 16,0 4-224-16,0-4 296 0,0 2-72 16,8 2 0-16,4-1 248 0,8 1-344 15,3-2 96-15,1 5 0 31,-5-1-248-31,-2-6-41 16,-13 2 289-16,-1-2-80 0,-10 0 144 16,-10 4-192-16,1-4 128 15,0 0 0-15,-4 0-208 0,4 0 352 16,4 0-144-16,-4 0 0 16,4 0 216-1,-4-4-368-15,0 4 152 16,-4 0 0-16,-8 0-216 0,4 0 248 15,-4 0-32-15,0 0 0 16,0 0 200-16,0 0-400 0,0 0 200 16,0 0 0-1,0 0-232 1,7 0 208-16,2 0 24 0,7 4 0 16,-5 3 176-16,2-1-296 0,-6-3 120 15,1 0 0-15,-8 1-152 16,0-4 296-16,0 0-144 0,0 0 0 31,0 0 128-31,0 0-208 16,0 0 80-16,0 0 0 0,0 0-144 15,0 0 328-15,0 0-184 16,0 0 0-16,0 3 112 0,0-3-384 16,0 0 272-16,0 3 0 31,-4 3-96-31,-3 1 296 15,-1 3-200-15,-5-1 0 0,2 4 80 16,-1 5-288-16,3-1 208 16,2 1 0-16,3 8-56 0,-4 0 264 15,-1 5-208-15,2 7 0 32,-5 0 24-32,3 7-72 0,-2-4 104 15,-1-3-56-15,0-3 216 0,4-3 152 16,0-4-280-16,1-6-88 15,2-2 153-15,5-1-1 0,-4-4-152 16,4-5 0 0,0-1-8-16,0-2 328 15,0-4-320-15,0-3 0 16,0 3 0-16,0-3-72 0,0 0 72 16,0 0 0-16,0 0 0 15,0 0 328-15,0 0-336 0,0 0 8 31,0 0 0-31,0 0-432 16,-12 0-505-16,5-3-855 16,-2-13-4513-16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3-25T02:22:53.19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D696196-C536-4ADA-B6CD-031F199D5159}" emma:medium="tactile" emma:mode="ink">
          <msink:context xmlns:msink="http://schemas.microsoft.com/ink/2010/main" type="inkDrawing" rotatedBoundingBox="4383,13038 6504,8801 6632,8865 4510,13102" semanticType="callout" shapeName="Other">
            <msink:sourceLink direction="with" ref="{1A4FEE70-5C4F-4242-A5CD-C3E589851752}"/>
            <msink:sourceLink direction="with" ref="{23FA6C23-5D4A-45A5-A71F-F920178D0D5A}"/>
          </msink:context>
        </emma:interpretation>
      </emma:emma>
    </inkml:annotationXML>
    <inkml:trace contextRef="#ctx0" brushRef="#br0">2071 31 624 0,'0'0'1216'16,"0"0"-1072"-16,0 0 416 0,0 0 488 15,0 4-944-15,0-4 608 16,0 0-167-16,0 0-153 0,0 0 432 16,0 0-816-16,0 0-8 31,0 0 496-31,0 0-288 0,0 0-16 15,0 0-88-15,0 0 16 16,0 0 40-16,0 0-160 16,0 0 0-16,0 0-8 0,0 0 184 15,0 0-232-15,0 0 56 32,0 0 0-32,0 0-152 0,0 0 304 15,0 0-152-15,0-4 192 16,0-1 144-16,0 5-80 0,0-4-184 15,6-1 120-15,-6 1 184 0,4 4-248 16,-4-5-128 0,0 1 88-1,6 4 305-15,-6 0-393 0,0 0 0 16,0-4 0-16,6 4 240 16,-6 0-192-16,0 0 416 15,0 0 360-15,0 0-720 0,0 0 608 0,0 0-712 16,0 0 112-16,0 0-368 15,0 0 328 1,5 0-72-16,-5 0 0 16,0 0 264-16,0 0-376 15,0 0 112-15,0 0 0 16,0 0-312-16,0 0 448 0,0 0-136 16,0 0 0-16,-5 13 392 0,-7 0-304 31,2 5-88-31,4 4 0 15,-12 1 8-15,8 8 264 16,-7 9-272-16,-5-3 32 0,4 7 384 16,-4-3-160-16,-1-1-256 31,1 0 64-31,5 1-208 0,-5-10 400 16,10 9-256-16,0-8 0 15,-4-1 400-15,5 5-191 16,-1-4-209-16,-4 0 0 0,-2-2 0 0,2 6 328 15,-1 0-328-15,-5-1 0 16,4 2 432 0,2-1-432-1,-1-5 0-15,5 0 0 0,2 0-248 16,4-4 488-16,-5-5-240 16,-1-3 0-16,6-1 328 0,-4 0-240 15,-2-5-88 1,0 5 0-16,2-4 64 15,-1 3 216-15,-7-3-280 16,8-1 0-16,-8 5 296 0,7 4-312 16,-5-4 16-16,-8 0 0 15,8 0 64-15,-1 5 408 0,1 0-472 32,-8 3 0-32,2 1 288 15,5 0 112-15,-11-1-400 0,6 1 0 16,-1 1-8-16,1-1 408 15,5 0-400-15,-5 8 0 0,4 1 104 16,-4 0-304-16,5 4 208 31,1 5-8-31,-8-4 8 16,14-1 520-16,-7 0-528 0,5-4 0 16,-4-4 120-16,4-2-104 15,1 2 40-15,0-5-56 0,0 5 0 16,-1 0 424-16,0-2-424 15,-4 6 0-15,-1-4 121 16,1 3-170 0,4 6 57-16,0-11-8 0,2 2 0 15,-1 0 369-15,5-10-369 16,-6 1 0-16,2-5 16 0,-2-1 8 16,6 1 104-16,-5 5-128 0,5-1 0 31,-10 0 416-31,10 5-424 15,-12 0 8-15,8 1 0 0,-2-6-280 16,1 6 328-16,5-7-48 16,-10 6 0-16,10-9 344 0,0 4-416 31,-4 0 72-31,4 1 0 16,-5 0-240-16,-1-1 352 0,6 0-112 15,-10 5 0-15,10 0 400 16,-6-5-472-16,2 1 72 0,-1 4 0 15,-1-4-192-15,6-6 288 32,0 2-96-32,-4-6 0 15,4 6 392-15,0 2-536 0,-5 1 144 16,0 5 0-16,0 5-208 16,-13 4 432-16,8-1-224 0,5-4 0 15,-5 1 448-15,4-5-608 16,-6-5 160-1,13-4 0-15,-6 0-288 16,6-4 432-16,-1-1-144 0,-6 1 0 16,2-1 400-16,-2 1-552 15,1 3 152-15,0 1 0 0,0-1-288 16,-1 2 456 0,6-1-168-16,0-5 0 15,-4 1 368-15,4 3-544 16,-5 2 176-16,-1-6 0 0,7 6-296 15,-6-3 472-15,5 3-176 16,-6-6 0-16,6 5 368 0,2-4-520 31,-2 0 152-31,0-1 0 16,1 0-312-16,-1 0 512 16,0-4-200-16,-4 5 0 0,4-1 288 15,-6 1-408-15,1 0 120 0,0-1 0 16,0 1-256-16,-1-1 464 31,6 5-208-31,-10 1 0 16,-1 2 280-16,5 1-376 0,-4 1 96 15,4-1 0-15,6-8-240 16,-4-1 368-16,4 1-128 0,0-1 0 16,1 4 240-16,-1 7-360 15,0 2 120 1,0 6 0-16,6-1-176 15,0 4 296-15,0-7-120 0,0-10 0 16,-4-5 168-16,4-4-216 16,-6-4 48-16,6 0 0 0,0-1-184 15,0-4 392 1,-6 0-208-16,6 0 0 16,0 4 152-1,-6 1-272-15,6-5 120 0,0 0 0 0,0 0-144 16,0 0 320-16,0 0-176 15,0 0 0-15,0 0 120 0,0 0-200 32,0 0 80-32,0 0 0 15,0 0-56-15,0 0 352 16,0 0-296-16,0 0 0 0,0 0 72 16,0 0-208-16,0 0 136 0,0-9 0 15,0-5-8-15,0 5 208 31,0-4-200-31,0-1 0 16,0 5 0-16,0-9-448 0,0-4 448 16,0-1-448-16,0-21-128 15,0 8-3273-15,0 0-976 0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3-25T02:22:36.16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A4FEE70-5C4F-4242-A5CD-C3E589851752}" emma:medium="tactile" emma:mode="ink">
          <msink:context xmlns:msink="http://schemas.microsoft.com/ink/2010/main" type="inkDrawing" rotatedBoundingBox="3055,8134 6520,7870 6620,9179 3155,9443" hotPoints="6835,8722 4996,9331 3116,8865 4955,8256" semanticType="enclosure" shapeName="Ellipse">
            <msink:sourceLink direction="with" ref="{BF7400D8-CC89-46F1-8F5B-F2D3274FE5ED}"/>
            <msink:destinationLink direction="with" ref="{CD696196-C536-4ADA-B6CD-031F199D5159}"/>
            <msink:destinationLink direction="with" ref="{94487396-8862-4257-A96A-EF8B053BEB08}"/>
            <msink:destinationLink direction="with" ref="{D901E4AA-516A-4128-B3B4-3CE8A88BAD7E}"/>
          </msink:context>
        </emma:interpretation>
      </emma:emma>
    </inkml:annotationXML>
    <inkml:trace contextRef="#ctx0" brushRef="#br0">2141 336 3776 0,'0'0'352'0,"0"0"329"15,0 0-529-15,0 0-48 0,197-26 224 16,-130 26-152 0,0 0-176-16,0-5 448 15,2 5-328-15,-20 0 592 0,-9 0-352 16,-11 0-208-16,-19-4 1128 15,-4 4-920-15,-6-5 409 16,0 1 143-16,0-1-728 0,0-9 328 31,0 6-360-31,0-5-48 0,-6 4 608 16,-4-9-496-16,4 10-48 16,-6-6 88-16,-4 5 128 15,-1 0-184-15,-1-5-200 0,-9 9 0 16,-7-4-328-16,-5 0 432 15,-7 5-104-15,-9-1 0 0,-8 1 376 32,-4-6-544-32,0 2 168 15,4-1 0-15,2-4-304 16,10 0 432-16,6-6-128 0,1 6 0 16,-1-5 408-16,5 9-496 15,1 0 88-15,-6 0 0 0,5 5-344 16,1 4 432-1,-6 0-88-15,-1 0 0 16,-9 0 368-16,4 22-520 16,-6-4 152-16,-4 10 0 0,5-7-368 15,-7 1 480-15,8 1-112 16,-2-1 0-16,-10-3 352 16,10-1-480-16,2-5 128 15,-2-3 0-15,11-2-352 16,1 1 480-16,6-5-128 15,5 1 0-15,7-1 320 0,-13 9-440 32,7 0 120-32,-7-3 0 0,1 8-312 15,-6 0 504-15,5-5-192 16,1 9 0-16,5-4 240 16,6 5-488-16,-1 0 248 0,2-1 0 15,5 5-248-15,-8 0 464 16,9 4-216-16,-7 0 0 0,0 1 208 31,-1-1-440-31,-5-5 232 16,7 2 0-16,-1-6-216 15,5-4 456-15,7 0-240 0,-8 0 0 16,13-5 160-16,0 1-392 31,0-1 232-31,-1-4 0 16,6 1-168-16,-4-1 416 0,10-1-248 15,-6 2 0-15,6 3 104 0,0-4-360 16,0 4 256-16,0-4 0 0,0 5-128 16,0-1 376-1,0 0-248 1,12 1 0-16,10-1 112 16,5 5 56-16,13-5-168 0,5 5 0 0,6-4 200 15,0-5 361-15,-1 5-561 16,-5-5 0-16,0 4 208 0,-5-3-320 31,-7 3 112-31,-5 0 0 16,1 4-96-16,-1-3 472 15,0 4-376-15,11-4 0 0,-5 3 128 16,11-3 16-16,12 0-40 0,-2-2-104 16,12 2 160-16,2-5 432 31,-8 5-592-31,6-6 0 15,-10 2 104-15,-1-6-280 0,-5 5 176 16,0 0 0-16,-12-4-8 16,6-1 504-16,-5 1-496 0,3-5 0 15,3 0 0-15,-1 0-40 32,6 0 192-32,4 0-152 15,2 0 64-15,0 0 584 0,-1 0-648 16,5-5 0-16,-10-8 0 15,6-1-200-15,-2 5 272 0,-9-4-72 0,5-1 0 16,-2 5 448 0,2 0-544-1,-5-5 96-15,5 5 0 16,10 5-272-16,-4-9 360 0,-2 4-88 16,8 0 0-16,-2 0 528 15,-4-4-632-15,-7 4 104 0,-5 0 0 0,0-1-344 16,-5 6 440-16,-7-5-96 31,1 0 0-31,5-4 456 16,-11 5-584-16,7-6 128 0,-7 0 0 15,-1 1-368-15,-3-1 536 0,4 0-168 16,-7 5 32-16,3-5 560 16,-2 1-464-16,0 0-128 31,1 0 0-31,-1-1-360 0,1 5 488 15,-1-4-128-15,-4 0 0 16,3-1 440-16,-3 1-576 0,-2 0 136 16,2-1 0-16,-7 1-368 15,-1-1 536-15,2-4-168 32,0 4 0-32,-6-4 424 0,-6 1-504 15,0-1 80-15,0 0 0 16,0-9-248-16,-6-4 440 0,-18-5-192 15,-3-5 0-15,-7 1 401 0,1 4-449 16,-1-4 48 0,-1-1 0-1,-4 5-377-15,1 0 481 0,-13 5-104 16,-1-5 0-16,-3 10 337 16,-8-5-618-16,-10 13 281 0,-17 4 0 0,-11 14-432 15,-45 0-200-15,5 23-64 31,1 17-440-31,-34 13-1529 16,56-13 489-16,22-12-5202 0</inkml:trace>
    <inkml:trace contextRef="#ctx0" brushRef="#br0" timeOffset="22193.344">2726 305 3528 0,'0'0'856'0,"0"0"265"15,0 0 759-15,0 0-1072 16,0 0 344-16,0 0-375 16,0 0-617-16,0-13 336 0,0 13-448 15,0 0-48-15,0 0 200 32,0 0 320-32,0 0-448 0,0 0-72 15,0 0 264-15,0 0-168 16,0 0-96-16,0 0 0 15,0 0-16-15,0 0 272 0,0 0-256 0,0 0 0 16,0 0 120 0,0 0-376-1,0 0 256-15,0 0 0 0,0 0-96 16,0 0 320-16,10 4-224 16,2 1 0-16,11-5 104 0,-1 0-288 15,12 0 184-15,5 0 0 0,0 0-8 31,7 0 248-31,-7 0-240 16,-11 0 0-16,-11 0 16 0,-1 0-296 16,-16 0 280-16,6 0 0 15,-6 0-104-15,0 0-528 16,6 9 584-16,6 0-1216 0,-2-9-1961 0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3-25T02:23:07.61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BEDEDAD-CA1A-4A67-BFB7-19238CECFBDB}" emma:medium="tactile" emma:mode="ink">
          <msink:context xmlns:msink="http://schemas.microsoft.com/ink/2010/main" type="writingRegion" rotatedBoundingBox="3536,8823 2285,11400 1720,11125 2970,8549"/>
        </emma:interpretation>
      </emma:emma>
    </inkml:annotationXML>
    <inkml:traceGroup>
      <inkml:annotationXML>
        <emma:emma xmlns:emma="http://www.w3.org/2003/04/emma" version="1.0">
          <emma:interpretation id="{F336D9FC-E652-43C5-8974-6F9F3D9C72B6}" emma:medium="tactile" emma:mode="ink">
            <msink:context xmlns:msink="http://schemas.microsoft.com/ink/2010/main" type="paragraph" rotatedBoundingBox="3536,8823 2285,11400 1720,11125 2970,85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D2805B5-7D70-4BDD-A14B-91E4CCB8BC10}" emma:medium="tactile" emma:mode="ink">
              <msink:context xmlns:msink="http://schemas.microsoft.com/ink/2010/main" type="line" rotatedBoundingBox="3536,8823 2285,11400 1720,11125 2970,8549"/>
            </emma:interpretation>
          </emma:emma>
        </inkml:annotationXML>
        <inkml:traceGroup>
          <inkml:annotationXML>
            <emma:emma xmlns:emma="http://www.w3.org/2003/04/emma" version="1.0">
              <emma:interpretation id="{BF7400D8-CC89-46F1-8F5B-F2D3274FE5ED}" emma:medium="tactile" emma:mode="ink">
                <msink:context xmlns:msink="http://schemas.microsoft.com/ink/2010/main" type="inkWord" rotatedBoundingBox="3396,8756 3217,9126 2848,8947 3028,8577">
                  <msink:destinationLink direction="with" ref="{1A4FEE70-5C4F-4242-A5CD-C3E589851752}"/>
                </msink:context>
              </emma:interpretation>
            </emma:emma>
          </inkml:annotationXML>
          <inkml:trace contextRef="#ctx0" brushRef="#br0">-261 942 360 0,'0'0'3152'0,"0"0"-1559"0,0 0-1385 16,0 0 648-16,0-9-464 0,0 9-312 15,0 0 632-15,0 0-608 0,0 0 104 16,0 0 800 0,0 0-936-1,0 0 857-15,0 0-433 16,0 0-416-16,0 0 688 0,0 0-576 16,0 0-120-16,0 0-40 15,0 0 472-15,0 0-560 0,0 0 56 0,0 0 0 31,0 0-328-31,0 0 440 16,0 0-112-16,0 0 0 16,0 0 352-16,0 0-272 0,0 0-80 15,0 0 8-15,0 0 216 16,0 0-8-16,0 0-216 0,0 0 0 16,0 0 400-16,0 0-504 31,0 0 104-31,0 0 0 0,0 0-296 15,0 0 440-15,0 0-144 16,0 0 0-16,0 0 288 0,6 0-376 16,16 0 88-16,0 0 0 31,13 0-216-31,-2 0 408 16,17 0-192-16,1 0 0 0,6 0 320 15,-2-6-296-15,-4-5-24 16,-5 5 0-16,-25-2-240 0,-3 8 352 0,-12-5-112 15,-6 5 0 1,0 0 296 0,0 0 64-16,-12 0-360 15,-11 0 0-15,7 0-168 0,-2 0 320 16,8 0-152-16,10 0 0 16,0 0-1192-16,0 5-64 15,10 9-2809-15</inkml:trace>
          <inkml:trace contextRef="#ctx0" brushRef="#br0" timeOffset="7995.865">127 673 1792 0,'0'0'1312'0,"0"0"-328"15,0 0-400-15,0 0-407 16,0 0 735-16,0 0-752 16,-23 0 120-1,13 0-48-15,-2 0 104 0,0 0-248 0,6 9-88 16,1-1 16-16,0 2-120 15,-1-1 168-15,6 0-64 16,0 0 0 0,0-5-56-16,0 5-104 15,-5 0 8-15,5-5-248 16,-12 1 216-16,0 5-248 0,-16 11-120 16,7-7 87-16,3 0-1703 0</inkml:trace>
        </inkml:traceGroup>
        <inkml:traceGroup>
          <inkml:annotationXML>
            <emma:emma xmlns:emma="http://www.w3.org/2003/04/emma" version="1.0">
              <emma:interpretation id="{23FA6C23-5D4A-45A5-A71F-F920178D0D5A}" emma:medium="tactile" emma:mode="ink">
                <msink:context xmlns:msink="http://schemas.microsoft.com/ink/2010/main" type="inkWord" rotatedBoundingBox="2756,10432 2285,11400 1720,11125 2190,10157">
                  <msink:destinationLink direction="with" ref="{CD696196-C536-4ADA-B6CD-031F199D5159}"/>
                  <msink:destinationLink direction="with" ref="{D901E4AA-516A-4128-B3B4-3CE8A88BAD7E}"/>
                </msink:context>
              </emma:interpretation>
            </emma:emma>
          </inkml:annotationXML>
          <inkml:trace contextRef="#ctx0" brushRef="#br0" timeOffset="1768.982">-357 2425 2816 0,'0'0'1432'0,"0"0"-999"0,0 0 575 31,0 0-64-31,0 0-632 15,0 0 728-15,0 0-920 16,0 0 280-16,-22 14 32 0,22-14-128 16,0 0-192-16,0 0-112 15,0 0 9-15,0 0-242 0,0 0 233 32,0 0 0-32,0 0 0 15,0 0 265-15,0 10-522 16,0-2 257-16,-6 5-1744 0,-6-4-904 0</inkml:trace>
          <inkml:trace contextRef="#ctx0" brushRef="#br0" timeOffset="1363.138">-1179 2824 800 0,'0'0'1544'16,"0"0"-784"-16,0 0 560 0,0 0-615 15,0 0 287-15,0 0 544 16,0-44-840-16,0 35 561 16,0 4-585-1,0 1-424-15,0-2 960 16,0 3-1200-16,-4-1 472 0,4-2-144 16,0 3-32-16,-6 3 320 15,6-5-584-15,0 1 88 16,0 4 72-16,0-5 89 0,0 1-289 31,0-1 0-31,0-4 448 16,0 0-536-16,10-5 88 0,14 1 0 15,9 4-344-15,18-5 432 16,-1 14-88-16,13 0 0 16,-8 0 272-16,-10 4-472 0,-5 24 200 15,-13-1 0 1,-9 5-313-16,-18 3 402 15,0 5-89-15,-6 1 424 0,-22-6-264 16,-11 2 672-16,-1-6-784 16,7-8-48-16,-1-10 184 15,11 0 144-15,7-7-328 0,4-6 0 16,1 0 336 0,11 0-400-16,0 0 64 15,0 0-200-15,0 0 80 0,0 0-1048 16,5 0 608-16,13-10-89 15,4 1-127-15,0 0 520 16,1 5 64 0,-1-1 192-16,-5 5-336 15,0 0 272-15,-6 0 64 16,1 9 0-16,-6 4 136 0,-6 10-288 16,0-1 272-16,0 4-120 15,-6 1 648-15,-17 5-464 0,1-5 400 31,-6 0-160-31,-6 0-295 16,5-5 439-16,7-8-560 0,-1-5-8 16,1 0 0-16,10-1 328 15,2-8-680-15,4 0 232 16,6 0-1721-16,16-26 361 0,8-1-4721 0</inkml:trace>
        </inkml:traceGroup>
      </inkml:traceGroup>
    </inkml:traceGroup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3-25T02:13:36.1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94487396-8862-4257-A96A-EF8B053BEB08}" emma:medium="tactile" emma:mode="ink">
          <msink:context xmlns:msink="http://schemas.microsoft.com/ink/2010/main" type="inkDrawing" rotatedBoundingBox="6573,3924 6737,3468 6771,3481 6607,3936" semanticType="callout" shapeName="Other">
            <msink:sourceLink direction="with" ref="{1A4FEE70-5C4F-4242-A5CD-C3E589851752}"/>
          </msink:context>
        </emma:interpretation>
      </emma:emma>
    </inkml:annotationXML>
    <inkml:trace contextRef="#ctx0" brushRef="#br0">6573 3924 0 0,'13'-10'0'0,"-6"1"0"0,-3-1 0 16,13-5 0-16,-2-4 0 15,2-13 0-15,-10-3 0 0,10-10 0 31,-2-9 0-31,5-9 0 16,-4-13 0-16,4-10 0 16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3-25T02:23:03.4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5C51FD9-41BD-4691-A40A-FC2479B15224}" emma:medium="tactile" emma:mode="ink">
          <msink:context xmlns:msink="http://schemas.microsoft.com/ink/2010/main" type="inkDrawing" rotatedBoundingBox="4856,9088 4915,9102 4911,9124 4851,9110" shapeName="Other"/>
        </emma:interpretation>
      </emma:emma>
    </inkml:annotationXML>
    <inkml:trace contextRef="#ctx0" brushRef="#br0">1798 1117 2472 0,'0'0'704'0,"0"0"136"16,0 0-143-16,0 0-609 0,0 0 688 15,0-10-560-15,0 6 224 16,0 4 312 0,0-4-752-16,0-1 1072 15,0 5-624-15,0 0-320 16,0 0 360-16,0 0-336 0,0 0-152 15,0 0 289-15,0 0 63 16,0 0-64-16,0 0-160 16,0 0 56-16,0 0 256 0,0 0-240 31,0 0-96-31,0 0 344 16,0 0-144-16,0 0 160 0,0 0-88 15,0 0-192-15,0 0 480 16,0 0-608-16,-12 0-112 15,-5 0-360 1,-11 0-4529-16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3-25T02:23:17.29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901E4AA-516A-4128-B3B4-3CE8A88BAD7E}" emma:medium="tactile" emma:mode="ink">
          <msink:context xmlns:msink="http://schemas.microsoft.com/ink/2010/main" type="inkDrawing" rotatedBoundingBox="3071,8842 4658,13508 4509,13559 2922,8892" semanticType="callout" shapeName="Other">
            <msink:sourceLink direction="with" ref="{23FA6C23-5D4A-45A5-A71F-F920178D0D5A}"/>
            <msink:sourceLink direction="with" ref="{1A4FEE70-5C4F-4242-A5CD-C3E589851752}"/>
          </msink:context>
        </emma:interpretation>
      </emma:emma>
    </inkml:annotationXML>
    <inkml:trace contextRef="#ctx0" brushRef="#br0">85 0 1064 0,'0'0'1224'31,"0"0"-1008"-31,0 0 672 16,0 0-168-16,0 0-55 0,0 0 679 15,0 0-1048-15,-85 67 192 0,85-67 8 16,0 0-496-16,0 0 1040 16,0 0-672-16,6 0-216 15,-6 0 649 1,6 0-697-16,-6 0 128 16,0 0-104-16,0 0 160 0,0 4 208 15,0 0-496-15,0-4 48 16,0 6 104-16,0-6 80 0,0 3-232 15,0 2 0 1,0-2 336-16,6-3-280 16,-6 0-56-16,0 6 0 15,0-6-56-15,0 0 368 0,0 0-312 16,0 0 72-16,0 0 216 16,0 4 200-16,0-4-488 0,0 0 8 31,0 5 16-31,0-5 264 15,0 0-288-15,0 0 0 0,0 0 272 16,0 0-96-16,0 0-176 16,0 0 0-16,0 0 32 15,0 4 369-15,0-4-401 0,0 0 0 32,0 5 312-32,6-1-168 15,-1 5-144-15,6 4 0 0,0 1 184 16,1 4 296-16,4 0-480 15,-4 9 0-15,-1 0 232 16,0 4-8-16,-6 5-136 0,1 4-88 16,0 5 384-1,0 0 96-15,0 4-432 16,4-4-48-16,2 0 136 0,-1 0 112 16,11 0-128-16,2-5-120 15,-8 5 24-15,1-5 616 16,-1 5-640-16,-4 0 0 15,0 0 152-15,-2 4-24 16,7-4 16-16,-5 0-144 16,4-1 0-16,-4-8 489 0,10 4-497 15,1-4 8-15,-1-4 0 16,1-1-177-16,5 5 233 0,-12-6-56 31,1 7 0-31,-5-1 369 16,-6 0-377-16,-2 0 8 0,2-5 0 15,0 1-192-15,-6-1 336 16,12-4-144-16,-1 9 0 16,0-5 352-16,0 5-504 0,7 1 152 31,-8-2 0-31,7 0-216 16,-5 11 376-16,-2-3-160 15,2 8 0-15,-6-2 400 0,10-5-520 16,-4 2 120-16,-1-6 0 15,5-4-152-15,2-1 304 0,-7-8-152 16,0 5 0 0,6-5 464-16,-5 9-400 15,4-1-64-15,-4 6 0 16,-1 8-184-16,-6 0 352 0,6-3-168 16,-5 2 0-16,0-8 384 15,0 1-576-15,0-5 192 16,-2-10 0-16,2-2-272 15,6 2 456-15,-7-3-184 16,7 8 0-16,-2 5 440 16,-4 4-592-16,6 10 152 0,4-1 0 15,1 9-72-15,-5 1 336 16,10-1-264 0,-5-4 0-16,-1-11 384 15,8-6-640-15,-8-5 256 16,-4-5 0-16,5-5-224 0,-7 0 464 15,8 1-240-15,-7 3 0 16,-6 1 328-16,6 0-528 0,-11 5 200 31,12-1 0-31,-6 1-248 16,4 4 464-16,8 3-216 16,-2-3 0-16,1-4 320 0,-5 0-520 15,4-1 200-15,-4-10 0 16,-1 2-312-16,-5-5 560 0,-1-4-248 15,6-1 0 1,-5-4 240-16,0 9-392 16,0-5 152-16,0 10 0 15,4 0-232-15,1-1 440 0,1 5-208 16,-2-4 0-16,2-2 248 16,0 6-320-16,-1-5 72 15,0 6 0-15,0-5-216 16,7 8 416-16,-8 0-200 15,2 0 0-15,-1 5 208 16,5-4-272-16,-4-6 64 0,-6 2 0 31,4-10-144-31,-4 4 304 16,0-9-160-16,-6 1 0 0,6 0 200 16,-1 3 112-16,-5 5-312 15,6 5 0-15,0 0-8 0,4 0 296 16,-4-4-288-16,-6-10 0 15,6-4 144-15,0 0-248 0,-6-9 104 32,0 0 0-32,0 0-120 15,6 0 344-15,-6 0-224 16,0 0 0-16,0 0 72 0,0 0-192 16,0 0 120-16,0 0 0 15,0 0-8-15,0 0 288 0,0 0-280 16,0 0 0-1,0 0-72 1,0 0-352-16,-6-18-480 0,0-22-600 16,0-1-889-16,6 5-3144 0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3-25T02:26:14.7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7402 10598 4929 0,'0'0'1792'0,"0"0"-1200"15,0 0-88-15,0 0 512 16,0 0 225-16,0 0-593 0,0 6-480 15,0-6-8-15,0 0-40 16,0 0-16 0,0 0-24-16,0 0 200 15,0 0-216-15,0 0 128 0,0 0-64 16,0 0 16-16,0 0 128 16,0 0-192-16,0 0-24 0,0 3-8 15,0 1 120 1,9-2-168-1,-2 2 64-15,1-1 104 16,5 1-136-16,-6 1-32 0,5 5 0 16,4 3 152-16,4 9-72 0,8 10 72 15,0 12 232-15,0 10 97 0,3 13 583 32,5 9-568-32,-8-6-16 15,0 0-80-15,-4-13-296 16,-3-12 96-16,-2-11-48 0,-7-11-152 15,0-8 440-15,-4-8-440 0,-5-1 8 16,-3-6 104-16,0 0 80 16,0 0-88-16,0 0 240 31,0 0-256-31,0 0 489 0,4-6-521 16,5-10-48-16,-1-6-16 15,-1-7 176-15,6-3-168 0,-1-2 0 16,3-11 72-16,1-3-120 15,1-5 48 1,-2-5 0 0,2 3-64-16,-2 5 32 0,-3 6 32 15,0 9 0-15,-4 3 56 16,0 7-160-16,0 9 104 0,-4 0 0 0,4 0-72 16,-4 3-56-1,0 8 32 1,-1 1 88-16,2 1-697 15,-1 3 209-15,4 0-960 0,0 0-96 16,8 9 71-16,12-2-831 0,-9 2-561 16,2-9-2104-16</inkml:trace>
  <inkml:trace contextRef="#ctx0" brushRef="#br0" timeOffset="954.718">8622 10750 5513 0,'0'0'1384'0,"0"0"-712"15,0 0 184-15,0 0-152 16,0 0 209-16,0 0-481 16,-12 0-176-16,12 0-56 0,0 0-112 0,0 0-88 31,0 0 328-31,0-3-272 16,-5 3 616-16,-3 0-224 0,-3 0-368 15,-2 0 176-15,2 0-168 16,-1 0 32-16,-4 0 16 0,0 3-24 31,0 4 96-31,1-4-208 16,-6 3 8-16,5 1 248 0,-3 2-168 15,2 1 40-15,-2-1 9 16,-5 4-17-16,3-1 16 16,1 4-80-16,1-3-48 0,2 3 240 31,2 0-120-31,-1 5-120 15,0-1-8-15,0 2 152 0,0 1-160 16,4-7 8-16,0 2 0 16,5-5 176-16,3-3-32 15,-1-4-40-15,5-3 112 0,0 4-88 16,0-5 56 0,0 5-184-16,0-1 0 15,0 4-24-15,0-1 152 0,0 4-128 16,0-3 0-16,0-1 184 15,5 1-192-15,-1-7 8 16,-1 3 0-16,1 4-136 16,4-4 232-16,5 1-96 15,2 3 0-15,5-5 120 16,4 2-168-16,3-7 48 0,1 0 0 16,9 0 0-16,-1-12 192 15,3-11-192-15,-3-10 0 16,4-1 72-1,-9-7-112-15,-3 4 40 16,-11 1 0-16,-10 4 48 0,-7 7 80 16,0-2-128-16,-19 6 0 15,-5-4 120-15,-12 6-192 16,8-3 72-16,-3 6 0 0,10 3-104 31,10-12-888-31,6 8-841 16,5-5-2543-16</inkml:trace>
  <inkml:trace contextRef="#ctx0" brushRef="#br0" timeOffset="3137.39">8761 10347 3808 0,'0'0'1577'15,"0"0"-577"-15,0 0-376 16,0 0 472-16,0 0 40 0,0 0-271 31,0 0 87-31,-27-22-792 0,27 22 72 16,0 0-32-16,0 0-104 16,0 0 32-16,0 0-128 0,0 6 0 15,0 13 16-15,0 13 40 16,0 10 416-16,3 12 112 15,5 12-352-15,0 3 544 16,0 5-359-16,8-1 63 16,-4-3 304-16,4-7-736 0,-1-9 104 15,6-9-152-15,-5-11 192 16,-1-8-200-16,2-7 8 16,2-3 0-1,-2-7-152-15,-6 1 256 16,6-4-104-16,-6 1 0 15,1-1 160-15,-4-6-200 0,4 0 40 16,4 0-128-16,0 0 48 16,0-13-496-16,3-6 32 0,2-3 32 31,-10-3-201-31,2 3 641 16,-5-1-112-16,-5 4 184 15,1 3-96-15,-4 4 272 0,0-1-160 16,0-3 248-16,0 3-264 15,0 1 385-15,0-5-385 0,0 5 8 16,0-1-16-16,4 4 96 16,-4 2-88-1,0 1 0-15,0 6 88 16,0-3-64-16,0 3-24 0,0 0 88 16,0 0 376-16,0 0-456 15,0 0 184-15,0 0-56 16,0 0-40-1,0 0 72-15,0 16-104 16,0 0-64-16,0 9 392 0,0 3-384 16,0 4 352-16,0 0-112 15,13-3-200-15,-6-1 200 0,10-6-248 16,-6-5 0 0,14-8 0-16,-6-6 112 15,5-3-120-15,4-7 8 16,0-18-816-16,0-9-16 0,-9-5-296 15,-6 1 487-15,-2-6 513 16,-11 6-280-16,0 6 408 0,0 0 0 31,0 10 16-31,0 3 528 16,0 9-368-16,0 1 96 16,0 5 137-16,0 2-401 0,0 2 264 15,0-4-216-15,0 4 40 16,0 0 80-16,0 0-176 0,0 0 0 15,0 13-16 1,0 9 152 0,0 16 408-16,0 7 128 0,4 2-400 15,5 1 288-15,2-3-432 16,1-8 80-16,1-8-168 0,2-6 56 16,9-11-96-16,0-9 0 15,4-3-72 1,4-15 8-16,4-15-672 15,-1-7-632-15,-7-8 232 16,-7 4 255-16,-6-1 697 0,-2 8 24 0,-13 9 160 16,0 2-72-16,0 11 144 15,0 5 80 1,0 4 208-16,0 3-312 16,0 0 272-16,0 0-151 15,0 0-161-15,4 0 112 16,-1 0 0-16,1 15-8 0,4 15 840 15,-4 7-192-15,1 8 72 0,2 3-264 32,-3-1 0-32,4-6 105 15,0-9-425-15,-3-7 16 16,2-9-264-16,1-6 192 0,0-10-216 16,4 0 24-16,4-10-144 15,0-18 16-15,-1-4-801 0,-2-6 233 31,-1-6 184-31,-9 2-216 16,1-2 240-16,0 3-320 16,1 2 24-16,3 8 632 0,-4 5-273 15,7 7 425-15,-7 10-48 0,9 2 48 16,-6 7-56-16,6 0 56 0,-2 16 0 16,1 16 577-1,1 9 55 1,-2 10 584-16,-3 0-280 15,-4 0-496-15,4-4 448 0,0-5-512 16,0-17-207-16,-4-3 15 0,4-9-48 16,0-11-136-1,0-2 0-15,-4-5-24 16,8-20 8-16,0-14-1145 16,4-8-7-16,-4-4 112 15,-5 3-536-15,1 4 183 0,1 12 313 16,-5 7 376-16,3 9 664 0,-3 9-24 31,0 4 80-31,0 3-48 16,5 0 144-16,2 7 320 15,2 5 200-15,-2 7-128 0,5 10 352 16,4 3-128-16,-3 3-271 16,2-4 87-16,9-2-408 0,-4-4 296 15,12-12-240-15,-1-10-176 31,6-3 248-31,6-5-248 16,-2-25 0-16,-6-1-8 0,-7-4-120 16,-13 0 104-16,-6 0-24 15,-13-1 40-15,0 2 0 0,0 2 16 16,-13 0 0 0,-6 4 376-16,3 2-256 15,-4 4 256-15,4 6-96 16,4 6-200-16,0 4 200 0,0 0-288 15,1 6 8-15,7 0-8 16,-5 0 56-16,1 0-56 16,-3 12 0-16,-6 14 8 15,6 9 72-15,2 10-8 16,-3 8 472-16,9 8 208 16,-1-1-383-16,4-3 111 0,0-6-200 15,0-3-168-15,11-13 160 31,10-7-264-31,3-13-8 0,8-1 0 16,7-14-192-16,1 0-512 16,12-26-1361-16,-13 1-2888 0,-11 0-4713 15</inkml:trace>
  <inkml:trace contextRef="#ctx0" brushRef="#br0" timeOffset="7253.022">10940 9973 1880 0,'0'0'1952'15,"0"0"-727"-15,0 0-177 0,0 0-200 32,0 0-632-32,0 0 384 15,32 44 616-15,-16 7-7 0,9 34 263 16,2 36-144-16,9 22 49 15,-8-10-81-15,-5-34-880 0,-6-30 96 16,-6-21-312-16,-3 10-192 31,5-6 328-31,-10 0-320 0,5-16 112 16,-4-11-24-16,-4-10 88 16,5-8-232-16,-5-1 40 0,0 1 0 15,4-1-24-15,0 3 72 16,3 0-48-16,-3 4 0 31,4 0 48-31,-3-4-96 0,-1 1 48 16,-4-7 0-16,0 0-8 15,0-3 112-15,0 0-56 0,0 0 32 16,0 0 56-16,0-3-56 16,0 0-80-16,0-3 0 15,0 6-120 1,0-4 88-16,0 4 24 0,0 0-88 15,0-3-280-15,0 1 376 16,3 2-352-16,9-4-72 0,-8 4 424 0,0-3-232 16,-4 3 232-16,0 0 0 31,0-3 56-31,0 0-112 16,0-1 56-16,0-5 0 0,0-1-72 15,0-2 144-15,5-7-72 16,6-3 0-16,6-3-304 15,6-11 48-15,9-2-408 0,3-3 104 32,6 3 128-32,-2 0-137 0,1 9 441 15,-3 3 120-15,-10 11-72 16,-3 5 8-16,-4 4 72 16,-5 2 0-16,-2 4-32 0,-2 0 80 15,-7 0-48-15,5 0 0 31,-5 0 64-31,-4 0-128 0,0 0 64 16,4 0 0-16,-4 0-48 16,0 0-56-16,0 0 32 15,0 0-136-15,-8 0-344 0,-8 0 112 0,-5 0-184 16,-2 0 184 0,-5 0 216-1,-4 7-144-15,-4-7 360 0,4 3 0 16,-4-3 8-16,0 0 56 15,5 0 80-15,10 0 200 16,2 0 152-16,7-3-232 0,4 3-72 16,4 0-184-1,4 0 72-15,0 0-128 16,0 0 56-16,0 0 0 0,0 0-16 16,0 0 80-16,0 6-16 15,0 10 400-15,0 9-64 16,12 11 296-16,4 2 16 0,4 9-183 31,0 1-9-31,0-7-496 0,8-3 240 16,0-6-168-16,4-16 40 15,7-10 0-15,13-6-120 16,3-9 0-16,5-25 0 0,9-8-808 16,-6-4 104-16,-12 3-73 31,-10 8 145-31,-18 6 624 0,-10 7-120 15,-13 3 128-15,0 6 248 16,-17 3-192-16,-11 1 536 16,-4-1-168-16,1-2-95 0,-5 2 287 15,8-3-384-15,0 4 240 16,5-4-376 0,2 1 40-16,1-1-136 0,9 3 0 15,7 4 16-15,0 3-16 16,4 3 0-1,0 0 0-15,0 0-8 16,0 7-280-16,0 18 280 0,0 9 16 16,4 18 40-16,7-2 536 15,6 4-360-15,11 0 56 0,0-10-160 16,11-5 32-16,1-8-136 16,8-8-16-16,3-11 0 15,1-8-24-15,4-4 24 0,-5-10-72 31,2-15-208-31,-5-7-584 0,-13 0 264 16,-7-7-112-16,-8-1 135 16,-8-2 505-16,-8 1-240 15,0 0 312-15,0 3-8 0,5 6 104 16,-6 7-104-16,9 5 8 31,-4 11 0-31,4 2-96 0,0 7 168 16,4 0-72-16,0 0 0 15,-5 13 80-15,2 13-48 16,-6 15 529-16,1 13 143 0,1 6 432 16,-1 4-608-16,3-4 120 15,2-9-144 1,-2-9-496-16,6-14 296 0,-6-9-304 16,1-12 0-16,0-7 136 15,-4 0-40-15,-4-20-24 16,-4-8-72-16,0-6-88 0,-4-8 32 15,-16-6-504 1,-3 0-224-16,-5 7 48 16,11-3-32-16,2 12 656 15,6 3 112-15,9 7-200 16,0 6 120-16,0 0-120 0,24 7-232 16,4-4 424-16,4 6-329 0,0 7 337 31,0 0-8-31,-4 0 24 0,-4 20-88 15,-9 2 120-15,-2 7-48 16,-1-1 441-16,-9 1-313 16,6-4 424-16,-9-3 128 0,4 4-256 15,0-1 264-15,3 3-216 32,-3 1-176-32,4 0 72 0,-3-4-368 15,6-2 168-15,-3-8-168 16,0-2 56-16,4-4-64 15,-4-5 8-15,0-4 0 0,8 0-8 16,5-10-440-16,-2-9 152 16,1-6-296-1,-1-7-24-15,-2 0 392 0,-6 0-368 16,-7 1 352-16,1 2 224 16,-1 3-192-16,-4 1 208 15,0 3 0-15,0 6 8 0,4 3-72 16,0 1 64-1,0 9 0-15,-1 3-56 16,1 0 208-16,1 5-80 16,-5 24 552-16,0 13 16 0,4 9 408 15,-4 6-528-15,4-3-144 16,7-6 161-16,2-7-537 0,6-13 144 31,5-8-144-31,8-15 56 16,4-5-200-16,8-12-457 15,0-20-607-15,-5-11-176 0,-7-6-8 16,-8 2 679-16,-11-1 1 0,-9 7 360 16,-4 9 352-16,0 6 328 31,0 10 696-31,0 10-15 16,0 3-625-16,0 3-64 0,0 0-264 15,0 0 32-15,0 9 96 16,0 4-168-16,3 3-16 0,13-3 0 15,0-3-152-15,-4-5-72 16,0-5-112 0,0 0 160-1,-8-2 64-15,-4-14 48 0,0-3 64 0,-4-3-8 16,-12-5 24-16,-4 6-16 16,0 2 80-16,1 0-80 0,2-1 128 15,2 4-80 1,2 4-48-1,6 5 0-15,3 5 56 16,-5 2-128-16,5 0 72 0,-3 9 0 16,-9 19 264-16,4 17 168 0,-4 12 360 15,0 6 144-15,8 4-392 0,4 0 249 32,4-6-617-32,0-14-96 15,12-9-80-15,16-13 136 16,4-9-136-16,7-12 0 0,2-4-48 15,-2-7-40-15,1-15-713 0,-5-7-335 16,-7 1 464-16,-7-1-232 16,-6 1 592-16,-6 6 312 31,-5-1 0-31,-1 10 224 0,-3 3 128 16,0 2-272-16,0 1 128 15,4 4-88-15,-4-4-120 0,0 4 0 16,4-1 128-16,-4 2-64 31,0-1-48-31,0 3 24 16,0-3 432-16,0 0-464 0,0 3 264 15,0 0-200-15,0 0 56 0,0 0-56 16,0 0-72-16,0 0 0 31,0 0-72-31,4 6 224 0,1 16-128 16,-1 3 392-16,7 4-408 15,-7 3 408-15,9-4-408 0,-2-5-8 16,1-5 0-16,4-5 104 0,0-9-112 16,4-4 8-16,4-4-576 0,4-18 112 31,4-10-456-31,-4-2-24 16,0-8 400-16,-9 1-96 15,-6 0 536-15,-6-1 96 0,-7 4 8 16,0 10 8-16,0 5 8 15,0 8 264-15,0 8 360 0,0 7-312 32,0 0-112-32,0 0-216 15,0 16 152-15,0 13 336 0,0 9-160 16,0 7-80-16,4-4-104 16,8 2 8-16,0-7-152 0,8-4 0 15,0-12 8-15,4-9-8 31,4-7 0-31,4-4-8 16,8-13-240-16,-1-19-784 0,-7-3 376 16,0-13 360-16,-12-2 88 0,-8-7 144 15,-12-7 64-15,0-2 0 0,-8-1-88 16,-4 3 272 0,0 10-160-1,4 10 776-15,0 12-368 16,1 7 272-16,3 9-496 0,-1 7 80 15,5 5-64-15,0 4-120 16,0 0-72-16,0 19-32 0,0 19 0 0,12 16 440 31,0 16-344-31,1 10 152 16,-2 2 113-16,-3 1-353 16,8-10 344-16,-4-10-320 0,-1-9 24 15,2-16-8-15,-9-16-48 16,4-5-56-16,-5-11-529 0,-3-6-711 31,0 0-536-31,0-16-2657 16,-11 0-2801-16</inkml:trace>
  <inkml:trace contextRef="#ctx0" brushRef="#br0" timeOffset="7467.21">13897 10876 5089 0,'0'0'1976'0,"0"0"-264"16,0 0-31-16,0 0-113 16,12-27 96-16,0 24-383 15,-1-1-129-15,6 4-296 0,-2 0-552 16,9 0 256 0,4-6-424-1,4 3-128-15,8-6-16 0,8-8-528 16,16-1-1224-16,-12-2-2273 0,-17 8-3881 15</inkml:trace>
  <inkml:trace contextRef="#ctx0" brushRef="#br0" timeOffset="7811.044">14777 11131 7113 0,'0'0'3185'16,"0"0"-377"-16,0 0-639 16,0 0-473-16,0 0-280 0,0 0-735 15,0 0-209 1,0 61-472-16,0-61-56 16,0 0-504-16,0-7-1473 0,0-12-3712 15</inkml:trace>
  <inkml:trace contextRef="#ctx0" brushRef="#br0" timeOffset="7983.658">14626 10753 11162 0,'0'0'2816'0,"0"0"-2215"15,0 0-601-15,0 0-865 0,0 0-4696 16</inkml:trace>
  <inkml:trace contextRef="#ctx0" brushRef="#br0" timeOffset="9045.229">16694 10461 6185 0,'0'0'1328'16,"0"0"-784"-16,0 0-48 15,0 0-144 1,0 0-8-16,0 0 321 0,0 0-529 0,0 0 312 16,-92-44-88-16,84 38-360 15,1 0 376 1,-2-1-288-16,1 1-88 16,-3-1 184-16,2-2-176 15,1 2 424-15,1 1 56 16,3 3-312-16,4 3 384 0,-4 0-192 15,4-3-144-15,0 3 0 16,0 0-167-16,0 0-57 0,8 0 0 31,-1 0 48-31,10 0-121 16,-2 12 154-16,9 20-57 16,0 13 800-16,4 17 72 0,4 18 232 15,4 6-256-15,3 6-168 16,1 0 209-16,0-3-617 0,-4-16-176 31,4-15 80-31,-8-14-56 16,-4-12-16-16,0-17 16 15,-4-15-136-15,8 0 312 0,-5-19-312 16,5-23-8 0,0-18 0-16,-4-9-40 15,-5-7 32-15,-6-10-208 0,-6-3-392 16,2 7 408-16,-5 5-304 15,-1 11 344-15,-3 9 48 16,1 12-128-16,-1 7 232 0,0 10-209 16,0 8-295-16,-1 11 288 0,9 9-912 15,12 0-1200 1,0 19 151-16,-4 0-3144 0</inkml:trace>
  <inkml:trace contextRef="#ctx0" brushRef="#br0" timeOffset="9481.097">17992 10826 8705 0,'0'0'2313'16,"0"0"-1105"-16,0 0 392 0,0 0 201 0,0-9-697 15,0 9-296-15,4-6-720 16,0 6 48-16,5-7-136 15,2 4 72-15,6-4-80 0,2 5 8 16,5-1 0-16,4 3-56 16,8 0 64-16,3 0-8 15,2 0 0-15,6 0 64 16,2 0-112-16,-6 0 48 16,5 0-48-16,-8 0-32 15,-8 0-688-15,-8 0-520 0,-13 0-449 16,-11 0-775-16,-7 5-1961 15,-14 8 1320-15</inkml:trace>
  <inkml:trace contextRef="#ctx0" brushRef="#br0" timeOffset="9748.827">17933 11157 8001 0,'0'0'2777'15,"0"0"-1873"-15,0 0 424 0,0 0-183 16,0 0 343 0,0 0-328-16,0 0-888 15,147 19 80-15,-99-19-200 16,0 0-32-16,4 0-96 0,-9 0-24 15,2 0-448-15,-2 0-976 16,-15 0-1617-16,-4 0-2248 0</inkml:trace>
  <inkml:trace contextRef="#ctx0" brushRef="#br0" timeOffset="11792.802">19296 10429 3136 0,'0'0'1472'0,"0"0"-959"16,0 0 295-16,0 0-80 15,0 0-128-15,0 0-24 31,0-22-320-31,4 22 448 0,-4 0-135 16,0-2-257-16,0 2 248 16,0 0-328-16,0 0 32 0,0 0 40 15,0 0-304-15,0 0 536 0,0 0-336 16,0 0-40 0,0 0 352-1,0 0-456-15,0 0 96 0,0 0 0 16,0 0 0-16,0 0-152 15,0 0 0-15,0 0 72 0,0 0-224 16,0 0 152-16,0 8 0 0,0 12 264 31,0 12-48-31,0 6 521 16,0 6-329-16,0 3 112 0,4 1 112 16,3-3-560-16,-3-4 256 15,4-6-48-15,1-6-200 16,-2-7 192-16,-3-10-272 0,4-2 0 31,-8-4-112-31,4-2 136 0,-4-1-24 16,5-3 0-16,-5 0-144 15,4 0-80-15,-1 0-992 16,5 0-641-16,0 0-671 0,0-7-3426 16</inkml:trace>
  <inkml:trace contextRef="#ctx0" brushRef="#br0" timeOffset="12377.23">19220 10876 6321 0,'0'0'1792'16,"0"0"-311"0,0 0-425-16,0 0 360 15,0 0-672-15,0 0-176 0,0 0 80 16,-4-18-407-16,4 18 559 16,0-3 112-16,-4 3-552 15,4 0 264-15,-4 0-376 0,4 0 0 16,0 0 24-16,0 0-128 15,0 0-144 1,0 0 0-16,0 0 80 16,0 0-176-16,0 0 96 15,0 0 0-15,8 0-56 0,-8 0 128 16,4 0-72-16,-4 0 0 31,4 0 80-31,-1 0-128 0,1 0 48 16,9 0 0-16,2 0-80 15,6-3 152-15,-1 3-72 16,-1-3 0-16,9 3 8 0,4 0-16 16,8 0 8-16,8-7 0 15,4 4-72 1,-1 0 128-16,-7 0-56 0,-4 0 0 16,-12-1 16-16,-8 4-64 15,-8 0 48-15,-8 0 0 16,-4 0-16-16,0 0-120 0,0 0 48 15,0 0-440 1,3 0-1080-16,6 0-673 16,-5 0-2712-16</inkml:trace>
  <inkml:trace contextRef="#ctx0" brushRef="#br0" timeOffset="13214.619">19092 11087 6009 0,'0'0'1056'0,"0"0"448"16,0 0-55-1,0 0-665 1,0 0-88-16,0 0-680 0,4-9-16 16,17 2 0-16,6 1 184 15,1 2-48-15,4 4 40 0,-9 0-72 16,2 0 208-16,-9 0-224 0,-4 0-32 31,-9 4 80-31,-3 2-8 0,0 1 256 16,0 5 481-16,-15 4-41 15,-9 3 320-15,-8 3-840 16,0 0 72-16,4 1-176 16,-4-8-80-16,16-2 48 0,-3-7-168 31,6-2 0-31,9-1-96 0,4 0 160 16,0-3-64-16,0 0 0 15,0 0-320-15,0 0 176 16,17 0-392-16,-2-6-88 0,5-1 392 15,4 1-328-15,0 0 360 32,-4 2-144-32,0 4-25 0,-4 0 273 15,4 0 64-15,-5 0 32 0,6 0-152 16,3 0 240-16,4 4-88 16,-5 5 0-16,5 7 96 0,-4 0-96 15,0 6 8 1,0 3-8-16,-8-2 497 15,-9 2-409-15,-7-3 432 16,0-2 344-16,-11-2-264 16,-17 1 336-16,-12-2-368 0,1-1-152 15,-10-10 153-15,10 0-553 0,-6-6 256 32,10 0-272-32,11 0 24 15,4 0-112-15,4-3-785 16,8-17-1031-16,4 2-1249 0,4-1-3984 15</inkml:trace>
  <inkml:trace contextRef="#ctx0" brushRef="#br0" timeOffset="14064.982">20288 10582 4400 0,'0'0'1177'16,"0"0"-313"-16,0 0-368 15,0 0-8-15,0 0-280 0,-9 0-72 16,9 0 640-16,0 0-600 16,0 0 481-1,0 0 495-15,0 0-472 16,0 0 464-16,0 0-504 0,0 0-184 15,0 0 169-15,0 0-505 0,0 0 88 16,0 0-192-16,0 0 88 0,0 0-176 31,0 0 72-31,0 6 0 16,0 7-80-16,0 10 232 16,0 8-128-16,0 10 592 0,0 10 24 15,5 6 272-15,-5 4-440 16,0-1 24-16,0-9 80 0,4-3-520 31,-4-14 88-31,4-5-72 16,0-8 56-16,-4-7-128 0,0-5 0 31,0-5 0-31,3-4-56 16,-3 0-712-16,8-4-280 0,-3-15-968 15,-1-6-4154-15</inkml:trace>
  <inkml:trace contextRef="#ctx0" brushRef="#br0" timeOffset="14544.74">19985 10550 6057 0,'0'0'1312'15,"0"0"24"-15,0 0-351 16,0 0 287-16,0 0-248 0,0 0-472 16,0 0-56-16,0 0-496 15,0 0 0-15,-45-32 0 0,58 32 184 31,7 0-128-31,0 0 216 16,4 0-264-16,11 7 505 16,5-1-417-16,4 0-16 15,12-6 176-15,4 0-200 0,4 0 64 0,-4 0-120 16,-5-2 160-16,-7-5-224 31,-12-3 64-31,-12 4 0 16,-9 2 64-16,-6 2 88 0,-9 2-8 15,0 0 288-15,0 0-432 16,0 0 176-16,0 0-176 0,0 0-208 16,0 0-640-16,0 0-1121 15,0 0-343 1,0 0-561-16,0 6-1016 16</inkml:trace>
  <inkml:trace contextRef="#ctx0" brushRef="#br0" timeOffset="14917.581">20423 10646 4400 0,'0'0'1777'16,"0"0"-89"-16,0 0 561 15,0 0-857 1,0 0-176-16,0 0-320 15,0-26-415-15,0 19 119 16,0 1-544-16,0 3 224 0,0 3-152 16,0 0 40-16,0-3-168 31,4 3 0-31,-4 0 0 0,0 0-24 16,4 0 24-16,-4 10 0 15,4 8 144-15,-4 8-48 0,0 12 536 16,0 13-24-16,0 9-184 15,0 7 536-15,0 3-712 16,0-4 105-16,0-8-129 0,0-15-64 16,8-7-152-1,-4-14-8-15,0-12-168 16,20-10-657-16,-9-16-1271 0,10-13-3369 16</inkml:trace>
  <inkml:trace contextRef="#ctx0" brushRef="#br0" timeOffset="15847.107">20793 10629 1144 0,'0'0'4265'0,"0"0"-3385"0,0 0 208 15,0 0 336-15,0 0-439 16,0 0 159-16,0 0-504 15,0 0 184-15,0-41-112 0,0 41-424 16,0 0 369 0,0 0-505-1,0 0-152-15,0 0 120 0,0 0 8 16,0 0-128-16,0 0 0 0,0 6 96 16,0 20 40-16,4 6 512 15,0 19 336-15,1 6-24 16,-5 9-280-1,4 1 64-15,-4-6-223 16,4-14-401-16,0-6 320 0,-1-12-384 16,-3-10 8-16,4-10 32 0,-4-2 56 15,0-7-152-15,0 0 0 16,0 0 104 0,0 0 8-16,0 0-112 15,0 0 0-15,0-7-16 16,0-9-152-16,0 1 160 0,0-5-48 15,-4-2-224-15,-3-3 208 16,-1 0-192-16,3-4-40 0,-3-6 168 16,5 3-393-16,-1 1 369 31,0-1 152-31,4 9-88 0,-4 2-24 16,4 8 120-16,0 0 0 15,0 7-96-15,0-7 88 16,0 7 8-16,0-8 0 0,0 2 0 15,0-1-152 1,0 1 152 0,0-1 0-16,0 4-64 0,0 2 104 15,0 1-40-15,0 3 0 0,0 3 48 16,0-4-96-16,8 4 48 16,-1-3 0-16,6 1-72 0,-1-2 72 15,-1 1 0 1,2-1 0-1,2 2 8-15,2-2-8 0,-6 4 0 16,6-3 0-16,-2 3 0 16,5 0 48-16,-1-3-48 15,2 3 0-15,-5 0 64 16,0-3 8-16,0 3-72 16,-8 0 0-16,3 0-8 15,-2-4 40-15,-1 2-112 0,-4 2 80 16,7-4-1016-16,-7 4-824 15,1-3-2449-15</inkml:trace>
  <inkml:trace contextRef="#ctx0" brushRef="#br0" timeOffset="16555.627">21287 10205 7161 0,'0'0'3865'0,"0"0"-2657"16,0 0-824-16,0 0 912 15,0 0-479-15,0 0-321 0,-11 0-296 16,11 0-200-16,11 0 0 15,6 0 0-15,-6 0-32 0,6 6-72 32,-6 3 104-32,6 4 0 15,-6 6-136-15,1-3 144 0,1 3-8 16,-2 0 0-16,-3 0 56 16,1 3-168-16,-9 0 112 0,0-3 0 15,0 4 176-15,-4 2-176 31,-17-3 528-31,1 3-24 16,-8 4-328-16,5-6 280 0,-5-1-400 16,4-3-48-16,7-3 104 15,6-4 8-15,-1-3-120 0,7-2 0 16,5-1 104 0,0-3-152-16,0-3 48 15,0 7 0-15,13-7-40 16,2 3 176-16,6-3-136 0,3 0 0 15,0 0 184-15,-1 0-256 16,5-10 72-16,-4 7 0 16,-3-3-64-16,-2-1 96 15,-7 1-88-15,0 6-144 16,-4 0-768-16,4 0-728 16,-4 0-1433-16,0 0-3128 0</inkml:trace>
  <inkml:trace contextRef="#ctx0" brushRef="#br0" timeOffset="17530.26">21933 10306 2456 0,'0'0'4657'16,"0"0"-3001"-16,0 0-375 15,0 0 55 1,0 0-24-16,0 0 8 15,0 0-719-15,-24-80-89 16,24 77 72-16,0 3-496 0,0 0 448 16,0-3-224-16,0 3-64 15,0 0 344-15,0 0-520 0,0 0 56 16,0 0-128-16,-4 0 144 31,4-3-216-31,0 3 72 16,0 0 0-16,0 0-104 0,0 0 160 15,0 0-56-15,0 0 0 16,0 0-48-16,0 0-56 0,0 0 88 16,0 0 16-1,0 0-160 1,0 0 120-16,0 3 40 0,0 6 0 16,0 1 40-16,0 6-112 0,0 0 72 15,0 6 0-15,0 10-72 16,0 6 168-16,0 6-96 15,0 7 256-15,0 6-88 16,0 1 456 0,-4 2-312-16,4-3-167 15,0 0 287-15,0-3-432 0,0-6 248 0,0-1 40 16,0-2-136-16,0-7 464 16,0 0-360-1,0-9-184-15,0-10 128 16,0-4-120-16,0-8-80 31,0-1 0-31,0 0 96 0,0-2-192 16,4 1 96-16,0 2 0 15,5 0-56-15,-2-4-32 16,-3 3-96-16,4-2-96 0,1-2-256 16,-2 2 376-16,5-1-352 15,0-3 120-15,4 0 320 0,0 0-417 16,7-13 145-16,1 1-16 15,1-1-304-15,-1-6 344 16,-5 6-320 0,-3 0-288-16,-4 0 96 15,-8-5-665-15,-4 2-223 16,0-2-2233-16</inkml:trace>
  <inkml:trace contextRef="#ctx0" brushRef="#br0" timeOffset="17972.907">21658 10607 4705 0,'0'0'1792'16,"0"0"-504"-16,0 0 160 31,0 0-47-31,0 0-433 0,0 0-296 16,0 0 120-16,-4-19-456 16,4 19 272-16,0 0 281 0,0 0-337 15,0 0 104-15,0 0-176 16,0 0-208-16,0 0 296 31,17 0-344-31,2 0 104 0,5-3 224 16,8 3-544-16,3-3 209 0,10 0-217 15,6 0 8-15,1-4 32 0,0-2-40 16,-5 2-16-16,-6 4 16 16,-5-3-673-16,-12 6 137 15,-9 0-536-15,-3 0-1008 16,-7 0-105-1,-1 0-2968-15</inkml:trace>
  <inkml:trace contextRef="#ctx0" brushRef="#br0" timeOffset="18356.515">22631 11164 13314 0,'0'0'4633'15,"0"0"-4081"-15,0 0 577 0,0 0 319 16,0 0-1184-16,0 0-128 15,0 0-136-15,7-4-1584 0,1-12-3545 16</inkml:trace>
  <inkml:trace contextRef="#ctx0" brushRef="#br0" timeOffset="31109.768">23714 10849 4544 0,'0'0'1897'0,"0"0"-1553"0,0 0 144 16,0 0-120-16,-8 0 960 0,8 0 41 15,0 0-1145-15,0 0 480 16,0 0-624-16,0 0 72 16,0 0 80-16,0 0-184 0,0 0-48 31,0 0 24-31,0 0 280 0,0 0-296 15,0 0-8-15,0 0 0 16,0 0 616-16,0 0-544 16,0 0 344-16,0 0 88 0,0 0-328 31,0 0 81-31,0 0-257 16,0 0 0-16,0 0-137 0,8 0 226 15,12 6-89-15,4 4 0 16,12-1 120-16,4 0-216 15,7 4 96-15,1-3 0 0,4-4-177 16,0 4 241 0,-4-7-64-1,-1 3 0-15,-6-2-72 0,-10-4-152 0,-6 0 224 16,-10 2-8-16,-3-2-248 16,-4 0 72-16,-4 0 184 15,-4 0 0-15,0 0-288 16,0-2 208-1,0-5-600-15,0-6-424 16,0 6-32-16,0-1-2161 0</inkml:trace>
  <inkml:trace contextRef="#ctx0" brushRef="#br0" timeOffset="31619.748">24073 10757 6209 0,'0'0'1632'0,"0"0"-288"15,0 0-791-15,0 0 135 0,0 0 456 16,0 0-464-16,-16-61 88 16,16 55-232-16,0 6-472 0,0 0 537 15,0 0-513-15,0 0-80 16,0 0-16-16,7 0 184 0,10 0-176 16,11 10 0-16,7 2 104 15,1 7-232 1,4 0 128-16,0-3-416 15,4 7 351-15,-9-5-711 16,1 1 640-16,-12 4-40 0,-4-1 48 16,-8 0-56-16,-12 3 184 0,0 1 0 15,0 6 432 1,-23-1 64-16,-5 4 281 16,0-3 87-16,-4 0-360 15,4-3 328-15,-4-4-760 16,12-6-72-16,5-6 0 0,10-4-120 15,5-3 64-15,8-6-1552 0,16 0-1457 16</inkml:trace>
  <inkml:trace contextRef="#ctx0" brushRef="#br0" timeOffset="32300.364">24981 10604 8873 0,'0'0'1265'0,"0"0"-561"0,0 0-224 0,0 0 336 16,0 0 896-16,0 0-1303 16,0 0-209-16,0 0 168 15,0 0 72-15,4 114 784 16,-4-53-760-16,0 9-56 16,-4-7 736-16,-4-2-1136 15,-3-10 329-15,6-10-297 0,1-10 272 16,4-8-336-16,0-14 24 15,0-2 0 1,0-7 72-16,0 0 144 16,0 0-216-16,0 0 32 15,0-7 232-15,0-13-264 0,0-1 0 32,4-5 0-32,-4-2 0 15,5 2 152-15,-5-2-152 0,0-1 0 16,0-3 120-16,4 1-288 15,-4-4 168-15,0 0-168 16,3-3-32-16,1 0-344 0,4 0 279 16,5 3-55-16,-2 3-176 15,1 7 312-15,4 8 184 0,-8 5 0 16,0 6-136 0,-5 3 360-16,2 3-224 15,-5 0 160-15,8 0 64 16,0 0 168-16,12 9-392 0,-1 3 72 15,13 5 129-15,5-2 15 16,2-5-216-16,9 3 0 16,-8-10 144-16,-4 3-488 15,-1-6 55-15,-14 0-991 16,-6 0-544-16,-2-3-1081 16,-9-3-1480-16</inkml:trace>
  <inkml:trace contextRef="#ctx0" brushRef="#br0" timeOffset="32805.716">25849 10728 8809 0,'0'0'2041'15,"0"0"-265"-15,0 0-327 0,0 0 239 16,0 0-96-16,0 0-984 15,0 0 161-15,-3-57-425 16,3 57-264 0,0 0 456-16,0 0-528 15,0 0-8-15,0 0 0 0,12 0 72 16,16 0-72-16,4 3 0 0,11 3 0 16,-3 4-40-16,4-4 40 15,-4 1 0 1,-5-4-56-16,-7 3 128 15,-3-3-72-15,-14 0 0 16,2-3 0-16,-9 0-136 0,-1 0 136 16,1 0-280-16,0 0-240 15,0 0-1105-15,0 0 57 0,-4 0-881 32,-4 0-1840-32,-15 0-2896 0</inkml:trace>
  <inkml:trace contextRef="#ctx0" brushRef="#br0" timeOffset="33149.551">25654 11090 3240 0,'0'0'6097'16,"0"0"-4808"-16,0 0-225 15,0 0 64-15,0 0 1105 0,0 0-1129 0,0 0-648 16,28 0 312-16,4 0-768 31,8 3 368-31,8-3-224 16,-4 0 88-16,0 0-232 0,-5 0 0 15,-3 0 0-15,0 0-160 16,0-3 0-16,0-4-344 0,8-5-592 16,-5 6-1825-16,-11-4-2328 0</inkml:trace>
  <inkml:trace contextRef="#ctx0" brushRef="#br0" timeOffset="34768.573">26921 10744 3224 0,'0'0'672'0,"0"0"121"16,0 0 15-16,0 0 88 0,0 0 440 16,0 0-304-16,0 0-175 15,-15-19 119-15,15 19-912 31,0-3 504-31,0 3-80 0,0-4-288 16,0 4 664-16,0 0-736 16,0-3-16-16,0 0-88 0,0-3 304 15,0 3-320-15,0-4-8 0,0-2 0 16,0 2-32 0,0 3 80-1,0-1-48-15,0 2 0 0,-4 0 128 16,4-1-128-16,0 1 0 15,0 3 0-15,0-3 112 0,0 0-40 16,0 0 136-16,0 3-63 16,0-7 79-1,0 4-72-15,0 0-152 16,0 0 0-16,0-1 224 0,0 4-120 16,0 0 72-16,0 0-176 15,0 0 280-15,0 0-432 0,0 0 152 16,0 0 0-16,0 4-176 31,0 12 504-31,0 9-184 0,0 13 696 16,0 7-496-16,0 5 560 15,-5 1-392-15,1-1-216 0,0-4 32 16,4-11-135-16,0-10-193 16,0-9 0-16,0-7 128 31,0-2-280-31,0-7 152 0,0 0 0 15,0 0-16-15,0 0 264 16,0 0-248-16,0 0 0 16,0 0 208-16,0-4-168 0,4-14-40 15,13-5-104-15,2-2-72 16,5-1-265 0,4 1 361-16,-4 3-120 0,4 2-392 15,4 8 456-15,-8-1-192 16,3 10-16-16,-6-3 240 15,-5 6-344-15,-1 0 448 0,-2 0 0 16,2 0 72 0,-3 0-256-16,8 0 184 15,0 9 0-15,0-2-64 0,4 4 200 16,0 0-136-16,0 5 0 16,0-1 8-16,-4 2-200 15,-4 2 192-15,-1-7 0 0,-7 7-168 31,-3-8 208-31,-1 0-40 0,-4 2 0 16,0-3 104-16,0 2-24 16,0 1-32-16,-9 3 40 15,-3 0 408-15,-12 0-400 0,1 3 336 16,-10 0 136-16,-2-3-560 31,-5-4 600-31,1 1-560 0,3-6-40 16,12 0-8-16,4-5 168 15,8 1-168-15,8-3 0 16,-1 3-312-16,5 0-192 0,0 10-1552 16,9-3-545-16,6-7-1520 0</inkml:trace>
  <inkml:trace contextRef="#ctx0" brushRef="#br0" timeOffset="55240.521">21658 10490 1064 0,'0'0'1016'0,"0"0"-776"16,0 0 48-16,0 0-104 0,0 0 360 15,0 0 48-15,0 0-448 16,32 16 240-16,-28-16-200 16,1 2 265-16,-5-2 167 0,0 0-216 15,3 0 768-15,-3 0 24 16,0 0-520 0,0 0 345-16,0 0-897 0,0 0 56 15,0 0-176-15,0 0 128 16,4 0-136-16,4 0 8 15,0 0 0-15,0 4-104 16,0-4 104-16,0 0 0 16,-4 0 104-16,-4 0 56 15,3 0 72-15,-3 0-24 16,0 0-200-16,0 0 552 0,0 3-552 16,4-3 64-16,1 0-72 15,-1 0 304-15,4 0-104 0,-1 0-200 31,-3 0 88-31,5 0 408 32,-5 0-488-32,-4 0 168 0,4 0 0 15,0 0 48-15,3 0 56 16,2 0-280-16,-5 0 0 0,7 0 0 16,1 0 48-16,1 0-48 15,2 0 0-15,1 0 233 16,0-3-129-16,-7-1 0 0,-2 2-40 15,1-1 352-15,-4 3-224 16,5-3-88-16,2-1-104 0,1 1 176 16,4 0-240-1,-1-7 64-15,6 4 0 16,3-7-208-16,0 4 336 16,3-1-128-16,-3 4 0 0,-4-1 192 15,-4 2-392-15,-7 1 200 16,2 1 0-16,-7 3-128 15,9-4 280 1,-6 2-152-16,1-2 0 16,5-2 136-16,-2 3-248 15,-3-3 112-15,4-1 0 0,-4-2-144 16,0 2 296-16,-4-2-152 0,-1 2 0 16,6 4 152-16,-9 0-160 0,0 0 8 31,4-1 0-31,-4 4 176 15,0-3 40-15,4-3-216 0,0-7 0 16,3 3 136-16,-3 2-272 16,0-5 136-16,5 4 0 0,-1-5-88 31,-1 5 144-31,-7-4-56 16,4 4 0-16,-4-4 128 15,0 0-136-15,0-2 8 0,0 2 0 16,-11-3 96-16,3 0 136 15,-5 0-232-15,6 0 0 0,-1 4 96 32,4 2-16-32,0 4-80 15,-1-3 0-15,1 2-112 16,4-3 272-16,-3 4-160 0,-5-7 0 16,-4 4 80-16,0-7-184 0,0 4 104 15,-4-1 0-15,0 0-80 16,0 3 192-16,4 1-112 15,0 6 0 1,4-4 16-16,0 1-152 16,5 6 136-16,-1-4 0 0,4 4-48 0,0 0 96 15,0 0-48-15,0 0 0 16,0 0 0 0,0 0-80-16,0 0 80 15,-9 0 0-15,5 0-96 16,-4 0 144-16,1 4-48 15,-6 5 0-15,5-2 8 0,-3 6-64 16,-2-7 56-16,2 3 0 0,-1 4-8 16,0-3-40-16,0-1 48 31,3-3 0-31,-2 1 80 16,7-1-128-16,-4 1 48 0,4-4 0 15,0 3 0-15,0-3 40 16,0 0-40-16,0 4 0 0,4-1 0 31,-4 3-96-31,0 4 104 16,0-1-8-16,1-2 0 15,3 3 88-15,0-4-144 0,-5 4 56 16,5-3 0-16,-4 0-72 0,4-2 88 16,0 9-16-16,0 2 0 15,0 3 112 1,0 3-168-16,0 4 56 15,0 3 0-15,0 3-56 16,0-1 208-16,0 1-152 0,0 1 192 16,0-1-24-16,0 2 184 0,4 5-256 15,1-1-88 1,-5 0 248-16,0 1-32 16,0-1-96-16,0-3 440 15,-5 4-512-15,-7-11 456 16,1-6-416-16,2-2-96 0,1-14 265 15,4-3-9-15,4 1-240 16,0-7-16 0,0 0 272-16,0 0-328 15,0 0 56-15,0 0 0 16,0 0-120-16,0 0 264 0,0 0-144 16,0 0 0-16,0 0 160 15,0 0-320-15,0 0 160 0,0 0 0 31,0 0-48-31,0 0 232 16,0 0-184-16,0 0 0 16,0 0 184-16,0 0-352 0,0 0 168 15,0 0 0-15,0 0-168 16,0 0 336-16,0 0-168 0,0 0 0 16,0 0 128-1,-4 3-360-15,1 4 232 16,-5 5 0-16,3 7-168 15,-3 4 320-15,4-5-152 0,1-5 0 16,3-3 128-16,0-7-288 16,0-3 160-1,0 0 0-15,0 0-88 16,0 0 376-16,0 0-288 0,0 0 0 16,0 0 144-16,0 0-120 15,0 0-24-15,0 0 0 0,0-7-120 16,0 1 264-16,0 0-144 15,0-4 0-15,0 2 80 0,3-6-296 32,9-2 216-32,-3 4 0 15,2-5-224-15,-3 5 200 0,1-5 24 16,-5 2 0-16,-1 2 72 16,1 4-200-16,-4 3 128 31,4-4 0-31,0 4-112 0,0-7 208 15,8 1-96-15,0-1 0 16,0-4-184-16,8 2-48 0,-4-4 120 16,3 6 112-16,-2 1-160 15,-2 2 192-15,-6 3-32 16,3 1 0 0,-1 0 8-16,2 3-89 0,2 3 81 15,9-3 0-15,0-1-72 16,1 4 104-16,3 0-80 0,-5 0 48 15,1 0-56-15,-4 0-192 16,-5 0 248 0,-2 4 0-16,-5-1-96 15,-1 0 96-15,-3-1-8 16,0 2 8-16,-4-4 0 0,0 3-64 16,5 0 64-16,-5-3 0 0,0 7 0 15,4-4 48-15,-4 4-48 31,4-1 0-31,-4 3 0 0,7 1-24 16,-3 3 24-16,0-1 0 16,0 1 0-16,1 0 40 0,-1-7-40 15,0 3 0-15,-1-5 0 16,-3-1-72-16,0 0 80 31,0 0-8-31,0 4 0 0,4-1 168 16,-4 7-176-16,4 2 8 15,4 8 0-15,-3-1-32 0,2-3 88 16,1-3-56-16,-4 0 0 16,0-7 112-16,0-2-200 31,-4 2 88-31,0 1 0 0,0 5 368 16,0 5-271-16,0-1 327 0,0 3-304 15,-4-1 96-15,-4-1-40 0,8-4-176 16,-4-6 0-16,4 0-104 15,0-10 224 1,0 2-120-16,0-2 0 16,0 0 192-16,0 0-328 15,0 0 136-15,0 3 0 0,0-3-120 16,0 4 264-16,0-1-144 0,0 0 0 16,0 0 144-16,0-3-288 31,0 0 144-31,0 0-72 0,0 0 0 15,-11-9-1281-15,2-10-2407 16,-3-4-2762-16</inkml:trace>
  <inkml:trace contextRef="#ctx0" brushRef="#br0" timeOffset="75482.677">7984 12065 5217 0,'0'0'768'31,"0"0"120"-31,0 0-264 0,0 0-280 16,0 0 984-16,0 0-1184 16,0 0-31-16,0 0-113 0,-8 0 152 15,8 0-152-15,0 0 0 0,0 0 0 16,0 0-136 0,0 0 136-1,0 2 0-15,0 5 384 0,0 3-376 16,0-4 584-16,0 1-464 15,-4-5-48-15,4 2 48 0,0-1-120 16,0-3-8-16,0 0 0 16,0 3 200-16,0 0-200 0,0 4 0 15,0-1 0 1,0 4-176-16,8 5 320 16,5 8-144-16,2 8 136 15,1 14 72-15,4 9 232 0,4 16 64 16,-4 12-136-16,-1 4 616 31,-2 3-856-31,-6-10 128 0,2-12 57 16,-9-13-113-16,0-13 328 15,-1-12-328-15,1-13-192 0,0-10 232 16,-4 0-112-16,0-6-128 16,0 0 0-16,0 0 352 31,0 0-200-31,0 0-152 0,0-12 0 15,0-7-224-15,-8-10-72 16,-3-6-184-16,-6-6 152 0,2-4-697 16,-1-2 1025-16,4-3-480 15,-1-2 120-15,6-2 192 16,-1 0-264 0,8 3 416-16,0 1-80 0,8 8 80 15,7-2-40-15,9 6 56 16,0 0 0-16,4 5-264 0,-3 8 216 15,-1 6 48-15,-9 10 0 16,2 0 184 0,-6 9-296-16,5 0 112 15,0 0 0-15,-1 12-248 0,9 10 368 16,1 10-120-16,6 6 0 16,5 10 208-16,9 6 280 15,2 2-264-15,1 5-80 0,-1 3 152 16,-6-7-8-16,-9 3-248 15,-9-9-8 1,-14-4 224-16,-9-2 233 16,0-3-337-16,-25-5 48 15,-3-8 232-15,-7-4-208 0,-1-9-96 16,-1-10-112-16,2-6 256 31,-1 0-240-31,8-2-32 0,9-18-256 16,2-8 192-16,17-4-744 15,0-6 376-15,0 0 39 16,24 0-423-16,8 0 728 0,8 0-608 16,-1 6 136-16,2 3 424 15,2 1-816 1,6 2 384-16,-10 4 176 16,1 3-585-16,0 3 785 0,-8 4-408 15,-13 5 536-15,-2 7-152 16,-10 0 432-16,1 16 552 0,-4 16 969 15,1 15-553 1,-5 8 544 0,8 8-952-16,-1-6-335 0,14-6-41 15,-2-13-120-15,18-10-232 16,-2-15-48-16,12-9 72 0,6-4 16 16,-1-17-88-16,-1-18-112 0,1-12 0 31,-13-14-969-31,-3-8 561 0,-16-4-120 15,-12-7-568-15,-8-2 672 16,-4 3-56-16,-15 6 592 16,-5 5 72-16,0 12 24 0,0 11 552 15,8 7 144-15,0 12-304 16,8 8 560-16,0 1-696 0,5 8 89 31,-2 3-17-31,5-1-192 16,0 4-184-16,0 1-48 15,5-2 0-15,6 4-280 0,6 0 280 16,2 19 0-16,1 16 0 31,4 16 272-31,-5 16-192 0,2 12 376 16,-1 7-264-16,-1-1 544 16,-2-2-680-16,2-10 40 0,-3-10-64 15,5-9 264-15,-2-16-368 0,-3-9 72 16,-4-7-112-1,-4-12-32-15,0-7-688 16,-4 0-184-16,-4-3 87 16,0 0-351-16,-16-3-48 15,-8-10-713-15,-12-3 89 0,0 0 1192 16,1-3-424-16,-1 4 1120 0,8 2 64 16,4-2 144-16,12 1 704 15,4-5 16 1,8 0-456-16,0-6 656 15,27-1-688-15,1-2 209 16,13-1 87-16,-1 1-608 16,3 5 632-16,-2 1-344 0,-6 6-72 31,5 1 568-31,-5 5-688 0,-3 0 456 16,0 6-8-16,-4-1-560 15,0 2 465-15,0-1-513 16,-8 4 8-16,0 0-160 0,-4 0 264 15,-4 0-112-15,-9 0 0 32,6 0 216-32,-9 0-344 0,0 0 128 15,0 0 0-15,0 0-216 16,0 10 360-16,0 3-144 0,-5 3 0 16,-6 6 224-16,-1 3 192 0,-4 4-224 15,4 6-64 1,0 3 144-1,4 0-8-15,4 3-264 0,0-3 0 16,4-3 248-16,0-10-280 16,0-2 32-16,0-14 0 0,0 1-176 15,8-7 288-15,-4-3-112 16,8 0 0 0,0-6 96-16,3-16-480 15,-2-4 264-15,-2-9-712 0,-2 0 376 16,-5 0-697-16,-4 3 937 15,4 4 216-15,-4 9 0 0,0 6-72 16,0 7 72-16,0 3 0 31,4 0 16-31,0-1 152 0,3 1-168 16,2 3 0-16,-1 0 152 16,3 0-104-16,2 0 48 15,-2 16 40-15,6 10 625 0,-9 4-561 16,3 2 776-16,2 4-312 31,-2-7-664-31,1-4 416 0,4-9-416 16,5-10 0-16,2-3-8 15,5-3 224-15,3-9-312 16,5-13 96-16,-4-6-776 0,-4-1 600 16,-4-1-768-16,-7-1 592 0,-2 3 232 15,-7 2-209 1,0 4 329-1,0 3 0-15,0 4 0 0,-4 4 24 16,0 5 57-16,4 3-81 16,-4 3 176-16,4 0 128 0,0 9-120 15,0 17 392 1,0 9-72-16,0 9 624 16,-5 3-928-16,10 1 320 15,-5-3-312-15,-1-10 128 0,6-10-328 16,-1-3-8-16,-1-12 0 15,-2-7-128-15,6-3 128 0,2 0 0 32,2-19-184-32,1-9-1048 15,1-7 448-15,-2-3-400 0,1-4 39 16,-4 7 817-16,-4 3-528 16,0 4 424-16,4 9 416 0,-8 3-320 15,3 3 216-15,2 7 120 31,-5 3 0-31,3 0-104 16,2 3 280-16,-2 0-48 0,6 6 568 16,-6 13-552-16,6 0 904 15,-6 7-463-15,5-1-193 0,0-3 536 16,-4-3-920-16,4-3 200 16,8-9-184-1,-4-7 256-15,4 0-288 16,0-13 8-16,-5-10-248 0,1-2 168 15,1-7-520-15,-10 1 600 16,-7 2-48-16,0 4 248 0,-4 3-200 16,0 5 152-1,0 7 280-15,0 7 424 16,0 1-760-16,0 2 0 16,0 0-96-16,0 15 184 0,9 11-184 15,-6 12 168-15,9 9 160 16,1 0 216-16,2-1-352 0,5-4-192 31,3-14 0-31,10-13 112 16,-1-8-336-16,4-7-304 0,-4-22-368 15,-1-17 112-15,1-6-704 16,-11-5 799-16,-14-1 625 0,-3 4 8 16,-4 2-40-16,0 6 192 31,-8 5 152-31,0 12 825 15,0 6-641-15,4 10 480 0,0 2-176 16,4 2-632-16,0 2 664 16,0 0-768-16,0 0 8 0,0 0-120 15,0 22-24-15,21 10 136 16,-2 12 0-16,9 13 96 16,0 10-112-1,4 6 160-15,-4 9-96 0,0 1 680 16,0-7-511-16,-5 3 399 15,-3-6-176-15,-7-6-424 0,-2-7 632 16,-7-6-648 0,-4-6 0-16,0-13 0 15,0-10 72-15,-12-9-264 16,-8-3 144-16,-4-13-440 0,-12 0 488 16,1-16-912-16,-5-19-601 15,0-16 521-15,4-12-448 0,12-6 1168 31,12-8 200-31,12-6-592 16,0 7 263-16,17 6-807 16,6 6 128-16,12 7 600 0,6 10-432 15,-5 9 912-15,-5 6-96 0,1 10 216 16,-11 6 424-16,-6 10 72 31,-2 6 184-31,-10 0 56 16,5 16-128-16,-8 18 993 0,4 11-425 15,-4 9-576-15,0 3 320 16,0 0-920-16,0-6 225 0,0-6-161 16,0-8 152-16,0-15-336 15,4-5 0 1,0-8 0-16,-4-9-56 16,8 0 64-16,-4 0-8 0,4-16 0 15,4-16-593-15,4-5 337 16,-1-15-512-16,2 5-152 0,-6 3 904 15,-2 9-592-15,-1 9 608 16,-4 10-72 0,-1 9 320-1,1 7-264-15,0 0 16 0,5 4 0 0,6 12 536 16,2 9-528 0,-2 4 240-16,5 0-248 0,5-1 280 0,-6-2-432 31,9-4 152-31,0-3-1336 15,-4-3-785-15,0-7-2800 16</inkml:trace>
  <inkml:trace contextRef="#ctx0" brushRef="#br0" timeOffset="75766.601">12263 12808 9882 0,'0'0'4713'16,"0"0"-3897"-1,0 0 120-15,0 0-192 0,0 0-40 16,0 0-680-16,0 0-24 0,4 0 0 16,0-7-1080-16,-4-2-1592 0,5-4-3578 15</inkml:trace>
  <inkml:trace contextRef="#ctx0" brushRef="#br0" timeOffset="76029.131">12140 12446 14075 0,'0'0'3976'15,"0"0"-3328"-15,0 0-632 0,0 0 649 32,0 0-665-32,0 0-136 15,0 0 80-15,12-7-1617 0,0 1-999 16,-1 0-4074-16</inkml:trace>
  <inkml:trace contextRef="#ctx0" brushRef="#br0" timeOffset="92320.964">4713 9312 24 0,'0'0'0'0,"0"0"-23"0</inkml:trace>
  <inkml:trace contextRef="#ctx0" brushRef="#br0" timeOffset="94622.346">4713 9312 296 0,'4'0'600'16,"-4"0"272"0,0 0-456-16,4 0 96 15,-4 0 584-15,0-6-127 16,3-4 1351-16,2-6-1624 0,-1 4-544 16,0-5-64-16,0 2-88 15,0 1 0-15,-4-1-8 0,0 2 144 31,0 1-136-31,0 2 16 16,0 7 40-16,0 0 392 16,0 3-448-16,0-3 0 0,0 3-64 15,0 0 224-15,0 0-160 16,0 0 0-16,0 0 8 0,0 0-72 16,0 0 64-1,0 0 0-15,0 0 96 16,0 0 176-16,0 0-272 15,0 0 0-15,0 0 8 0,0 0-136 16,0 0 136-16,0 0-8 16,0 0 0-16,0 0 144 15,0 0-152-15,0 0 8 16,0 0 0-16,0 0 409 16,0 0-409-16,0 0 360 15,0 0 64-15,0 0-248 0,0 0 184 16,0 0-360-16,0 0 72 15,0-3-248 1,0-4 232-16,0 4-56 16,0-3 0-16,0 2 256 15,0-2-336-15,0-1 80 16,0 1 0-16,0 3-176 0,0-3 224 16,0 0-48-16,0-1 0 31,0 4 224-31,0-3-240 0,0 6 16 15,0-7 0-15,0 7-232 16,0 0 232-16,0 0 0 0,0 0 0 16,0 0 48-16,0 0-176 15,0 0 128-15,0 0 0 16,0 0-360 0,0 0 376-16,-4 0-16 0,4 0 0 15,0 0 176-15,0 0-272 16,0 0 96-16,0 0 0 0,0 4-136 15,0 2 144-15,0 0-8 16,0 10 0 0,0 3 216-1,0 7-304-15,0-1 88 0,0 4 0 16,0-4-168-16,4 0 320 0,-4-2-152 16,0-4 0-16,0-4 176 0,4-2-272 15,-4 0 96-15,3 0 0 31,-3-1-112-31,0 4 168 0,0 0-56 16,0 2 0-16,0 2 280 16,0 2-120-16,0 1-160 0,0 0 0 15,0 1-80-15,0-5 152 16,0 0-72-16,0 1 0 31,0-7 192-31,4-1-256 0,-4-7 64 16,0 6 0-16,0-5-176 15,0 0 328-15,5 4-152 0,-5-1 0 16,4 5 192-16,0 1-328 16,4 4 136-16,-1 3 0 31,-3-3-104-31,1 1 280 0,-1-1-176 16,0-4 0-16,-4-2 184 15,0 0 0-15,0-4-176 0,0-2 56 0,-4-1 512 16,0-3-512-16,-1 3 320 15,1 4-384 1,0-1 152-16,1 1-280 16,-1 3 128-16,0-1 0 0,0 1-8 15,0 0 136-15,-5 3-128 16,6-3 0-16,-1-1 112 0,0 4-240 16,0-4 128-16,0 1 0 31,4 3-152-31,-4 0 432 0,-1 0-280 15,5-3 0-15,-3-1 48 16,-1 1-200-16,0 0 152 16,0 2 0-16,-4 2 56 0,0-1 296 15,4-4-352-15,0 4 0 32,0 0 80-32,0 0-208 0,0 3 128 15,4-3 0-15,0 3-8 16,-4 2 168-16,4 2-160 0,-4-1 0 15,4-2 80-15,0-1-144 16,0-4 152-16,-4-2-88 16,0 3 24-1,0-6 376-15,-4 5-376 16,1-2-24-16,-6 0 56 0,5 0-104 16,1 2 96-16,-2 1-48 0,1 3 0 15,4 4 297-15,-3-4-305 16,3 2 8-16,0 5 0 15,-1 0-201-15,-3-1 249 16,1-3-48 0,-1 7 0-16,-1-7 289 15,-2 7-289-15,3 3 0 0,4-4 104 16,-1 3-136-16,5 4 112 0,0-3-80 31,0 3 0-31,0 0 176 16,0-3-176-16,0-1 0 0,0-2 0 15,0 0-224-15,0-1 296 16,-4 1-72-16,-3-4 0 0,3 0 264 16,0 1-272-16,-4-1 8 31,3 1 0-31,2-1-136 0,-1-3 216 16,0 2-80-16,0-9 0 15,0 0 304-15,0 2-376 0,-1-1 72 16,5-1 0-16,-3 7-160 15,3 7 248-15,0 3-88 32,0 3 0-32,0 3 248 0,3 3-272 15,2-6 24-15,3-4 0 16,-8 1-160-16,0-7 272 0,4-2-112 16,-4-1 0-16,0 4 272 15,0 2-320-15,0 1 48 16,0-1 0-1,4 4-32-15,0-6 168 0,-4-1-136 16,3-6 0-16,2 3 216 0,-5-6-184 16,4 0-32-16,-4-3 0 15,0 0-32-15,0-1 160 0,0 1-128 32,0-1 0-32,0 4 232 15,0 3-344-15,0 4 112 0,0 5 0 16,0 4 32-16,-4 0 264 15,4-4-296-15,0 1 0 16,0-4 240-16,0-3-312 0,0-2 72 31,0-4 0-31,0 3-144 0,0-4 312 16,0 1-168-16,0 7 0 16,0 5 144-16,0 6 8 15,0 8-144-15,8 2-8 0,0 4 152 16,-1 3 152-16,2-3-304 15,-5 0 0-15,-4-11 168 0,0-2-224 32,0-9 56-32,0-4 0 15,0-6-16-15,0 3 232 0,0 1-216 16,0 1 0-16,4 1 176 16,0 4-56-16,0-4-120 15,-1-1 0 1,-3-4 8-16,0-4 264 0,0-4-272 15,0-2 0-15,0-4 56 16,0 0-144-16,0 1 88 0,0-4 0 16,0 0-48-16,0 3 280 15,0-1-232 1,0-2 0-16,0 7 16 16,0 3-232-16,0-7 216 0,0 4 0 15,0-2-8-15,0-5 256 16,0 0-256-16,0 0 8 15,0-22-680-15,4-10-264 0,-4-12-4313 16</inkml:trace>
  <inkml:trace contextRef="#ctx0" brushRef="#br0" timeOffset="98103.646">4299 10626 2736 0,'0'0'1953'16,"0"0"-1169"-16,0 0-288 15,0 0 232-15,-24 0-544 0,7 0 304 16,2 0 16-16,2 3-416 16,-2-3 472-16,2 0-232 15,2 0 112-15,-1 0 265 0,4 0-705 31,-4 0 360-31,4 0-256 0,-4 0 16 16,0 0 72-16,-3 0-192 16,2 0 0-16,2 7-136 15,-2-1 248-15,5 4-112 0,1-4 0 16,-1 1 128-16,-1-1-256 31,2-3 128-31,3 3 0 0,-8-3-128 16,3 1 272-16,-2 2-144 15,-6-3 0-15,2 1 112 16,7-1-120-16,0 0 8 0,0-3 0 16,4 2 40-16,0-2 168 15,4 0-208 1,0 0 0-16,0 4 88 0,-4-1-248 16,-4 0 160-16,4 4 0 15,-8 3-56-15,4-4 184 16,-8 3-128-16,8-2 0 0,-4-1 104 15,0 4-176 1,5-7 80-16,-6 3-8 16,5-6 160-16,4 7 128 15,-7-7-216-15,7 3 112 0,-5-3-88 16,2 2 520-16,3-2-616 16,0 0 0-16,0 4-8 0,-1-1 184 31,1-3-224-31,0 0 48 15,4 3 0-15,0-3-136 16,0 0 136-16,0 0 0 0,-3 0 0 16,3 7 200-16,-4-4-200 15,-4 3 0-15,-1 0 0 0,-2 4-176 32,-1 3 184-32,0-4-8 15,-4 4 288-15,4-4-136 0,0-2 352 16,4-1 81-16,4-3-497 15,1-3 368-15,3 4-448 0,0-4-8 16,0 0 0-16,0 3 136 31,0 2-224-31,0-1 88 16,3 6 0-16,5-1-176 0,0-3 176 0,0 1 0 16,-4-4-8-16,4 4 240 15,-4-4-232-15,0 0 0 0,4 1 0 16,-8-2-264-1,3-2 360 1,-3 0-96-16,0 0 0 16,0 0 192-16,0 0-200 0,0 7 8 15,0-4 0-15,5 3-200 0,3 1 336 16,4 5-136-16,0 1 0 0,4-3 280 31,-5 2-392-31,6-2 112 16,-1-1 0-16,-4 1-168 15,-1-1 272-15,-2 0-104 0,-1-2 0 16,-1 2 152-16,1-2-160 0,8 2 8 16,-4 1 0-16,8 2-248 31,0-2 368-31,4 3-120 16,0-4 0-16,4 1 232 0,-8-4-288 15,8 1 56-15,-5-1 0 16,-3-3-192-16,-3-3 256 0,-6 6-64 15,1-6 0-15,0 4 176 16,0-1-320 0,0 0 144-1,0 0 0-15,7 0-176 0,2 0 320 16,11-3-144-16,-4 0 0 0,7 0 176 16,-3 0-296-16,-8 0 120 15,-3 0 0-15,-6-3-80 16,-7 3 152-1,-4 0-72-15,0 0 0 16,-4 0 152-16,4-3-240 0,4 3 88 16,3 0 0-16,6-3-56 15,3 0 176-15,-1 0-120 0,2-1 0 0,3 4 112 32,-5 0-240-32,1-3 128 15,1 0 0-15,-2 3-112 16,5-3 248-16,-4 3-136 0,3-6 0 15,5 3 80-15,0-4-184 16,0 1 104-16,-3-1 0 0,-5 2-56 31,-1 1 240-31,-2 4-184 16,-2 0 0-16,1 0 72 0,0 0-256 16,0 0 184-16,0 0 0 15,4 0-16-15,-4 0 184 0,4 0-168 16,0-3 0-16,-5 0 8 31,6 3-144-31,-5-4 136 16,-1 1 0-16,2 3-48 0,-6-3 248 15,-3 3-200-15,5 0 0 16,-6-3 8-16,1-1-176 0,0 2 168 0,-3-2 0 16,-1 4 192-1,-4-3 88 1,3 0 176-16,5 0-200 15,-4 0-184-15,4-1 232 0,4-5-208 16,4 2-96-16,0-5 0 16,3 3 272-16,-2-4-344 0,-1 0 72 0,3 3 0 31,-2-2-216-31,-2-1 216 16,2 3 0-16,-2-1 0 15,-2 0 296-15,-2 2-304 0,-3-1 8 16,1 8 0-16,-5-5-224 15,3 4 288-15,-7-4-64 0,4 4 0 32,0 0 240-32,4-3-320 15,0 2 80-15,-4-2 0 0,8-1-224 16,-5 1 288-16,2 0-64 16,-1 3 0-16,0 0 240 0,-5 3-336 15,-3-4 96-15,0 4 0 31,0-3-168-31,0 3 504 16,0-3-336-16,0 0 352 0,0-1-152 16,5-3 24-16,-5 2-224 15,4-1 0-15,0-1-208 0,0 4 320 0,0-3-112 16,0-4 0 15,-4 4 216-31,0-1-184 0,0 5-32 16,0-5 0-16,0-3 320 0,0 4-96 15,0-1-224-15,-4 2 0 16,4-5 233-16,-4 4-297 0,-4-7 64 16,4 6 0-1,-1 1-193-15,2-6 305 16,-5 2-112-16,-4-3 0 16,4 1 177-16,-4-1-257 0,4 2 80 15,0 6 0-15,0-5-161 16,0 4 306-16,1 0-145 15,3-1 0 1,-5 4 144-16,1 0-216 16,1-4 72-16,-1-2 0 0,-5 2-80 15,-2-2 240-15,2 3-160 16,-2-4 0-16,2-2 112 16,-2 5-232-16,2 1 120 0,2 0 0 31,-1 2-104-31,3 1 376 15,-6 0-272-15,2 0 0 0,-2 3 128 16,-5-3-232-16,4 3 104 16,0-4 0-16,1 4-48 15,-2-2 232-15,6 2-184 0,-6-4 0 16,6 1 48 0,-1 3-208-16,-4 0 160 15,4 0 0-15,-1 0-16 0,-2 0 184 16,-1 0-168-1,0 0 0 1,0 0 0-16,0 0-200 16,-8 0 200-16,4 0 0 0,-4 0 0 15,1 0 192-15,-1 0-192 0,-4 0 0 16,3 0 0-16,6 0-160 16,3 0 160-16,0 0 0 0,4 0 0 15,-4-3 224-15,8 0-224 16,-4-1 0-1,8 1 0-15,-4 0-176 16,0 3 176-16,0-4 0 0,0 2 0 16,-4 2 208-16,0 0-256 15,1 0 48-15,-6 0 0 16,6-3-248-16,-6 3 296 0,6 0-48 31,-6 0 0-31,6 0 272 16,3 0-328-16,-5 0 56 0,6 0 0 15,3 0-224-15,0 0 272 16,0 0-48-16,4 0 0 16,-4 0 224-16,-4 0-312 0,0 0 88 31,-4 0 0-31,-4 0-224 0,4 0 272 16,-4 0-48-16,8 0 0 15,-3 0 248-15,6 0-320 16,-3 0 72-1,4 0 0-15,0 0-232 16,1 0 304-16,-1 0-72 0,0 3 0 16,-5-3 248-16,1 0-344 15,1 2 96-15,-6 2 0 0,2-1-240 16,-1 0 312-16,-4 1-72 0,0-1 0 16,4 0 248-16,4 0-352 15,0 1 104 1,3-4 0-16,1 2-264 15,-3 2 352-15,-5 2-88 16,3 0 0-16,-2 1 80 0,-1 2-424 16,0-2 344-16,0 2-48 15,1-2-297-15,2 2 137 0,-3-3 88 32,9 4-224-32,-10-1-744 15,9-2 1088-15,-4 6-632 0,1-1-576 16,-2 4 247-16,1 10-1191 15,1-4-160-15,-1-3-577 0</inkml:trace>
  <inkml:trace contextRef="#ctx0" brushRef="#br0" timeOffset="99601.82">4311 10478 3304 0,'0'0'1825'0,"0"0"-1137"0,0 0 480 16,0 0-648-16,0 0 312 15,0-26 257-15,0 26-1081 0,0 0 392 16,0 0-400-1,0-3 8-15,0 3-144 16,0 0 136-16,0 0 0 16,0 0 0-16,0 0 192 0,0 0-192 15,0 0 0-15,0 0 56 0,0 0-160 16,0 0 104 0,0 0 0-16,0 0 0 15,0 0 256-15,0 0-256 16,0 0 0-16,0 0 128 15,-8 3-256-15,-5 6 128 0,-2 8 0 16,-2-2 544-16,6 7-400 16,-2 0 192-1,2 1-336-15,-5 5 112 16,4-3 16-16,-4 4-48 16,0 3-80-16,-8-3 0 0,5 3 272 15,-6-7-272-15,9 0 0 16,4-6 0-16,5 1-232 0,-1-14 240 31,8 0-8-31,0-3 0 16,0 0 152-16,0-3-240 15,0 0 88-15,0 0 0 0,0 0-336 16,0 4 344-16,0-4-8 0,0 0 0 16,-5 0-80-16,5 3-112 15,-4-3 192 1,0 0 0-16,4 3-232 15,0-3 232-15,0 3 0 16,0-3 0-16,0 3-816 0,-3 4 680 16,-1 2-88-16,-4 0 224 15,4 4-241-15,-1-1 249 16,1-5-8-16,1 0 0 16,-1-4 257-16,4 0-257 15,0-3 0-15,0 0 0 16,0 0-184-16,4 0 152 0,12-13-225 15,7-2-431-15,-3-2-624 16,5-1 728 0,3 2-360-16,-1-7-225 15,9 4 545-15,0-3-288 16,-4 3 280-16,3 0 296 0,-3 0 176 16,0-1 160-16,-4 2 80 15,12 2 104-15,-4-6 328 0,12-1-512 31,4 1 176-31,0-3-176 16,3 3 104-16,-11-1-112 16,-8 8 16-16,-12 5 240 0,-12 6 536 15,-12 4-648-15,0 0 1265 16,-8 7 519-16,-12 9-688 0,0-3 313 16,0-4-945-1,4 4-144-15,4-10 224 16,8 1-584-16,0-1 80 15,4-3-176-15,0 6 160 0,-4 4-336 16,0 5 176-16,-8 11 0 16,-3 12-32-16,-2-1 336 15,-3 5-224-15,1 0 328 16,-2-8-360-16,6-5 616 16,6-10-616-16,-2-6 40 15,3 0 88-15,-1-1 185 0,-2 1-337 16,-10 3-24-16,-2 7 72 15,-1 2-176 1,-4 3 104-16,-4 1 0 16,8-4-8-16,4-6 128 15,8-6-120-15,5-8 0 0,7-1-401 16,0-4 257-16,0 0-584 16,7 0 280-16,14-9 384 0,11-11-1256 31,-4-5 184-31,15-16-633 15,-7 9-439-15,-8 1 463 0</inkml:trace>
  <inkml:trace contextRef="#ctx0" brushRef="#br0" timeOffset="99990.622">4999 10626 3568 0,'0'0'1729'15,"0"0"-977"-15,0 0 392 16,0 0 384-16,0 0-1296 16,0 0 177-16,13-2-409 15,-5 2 0 1,-4 0-57-16,-4 0 57 0,0 0 0 16,0 5 369-16,-12 18 151 0,-12 15 680 15,-4 7-672-15,-4 2-456 16,4-3 568-1,8-5-544-15,8-8-96 16,1-9 0-16,2 1 216 16,1-10-216-16,4-1 0 0,-3-2 120 15,3-1-352-15,-5 2 312 16,5-6-80-16,0 5 0 31,1-7 176-31,3 0-176 0,0-3 0 16,0 0-288-16,0 0 160 15,3 0-792-15,22-16-64 0,22-25-400 16,-7 6-1297-16,0 0 280 0</inkml:trace>
  <inkml:trace contextRef="#ctx0" brushRef="#br0" timeOffset="100350.867">5215 10725 1344 0,'0'0'872'16,"0"0"-16"-16,0 0-384 0,0 0 128 15,0 0 97 1,0 0-609-16,59-42 328 16,-50 39-400-16,-1-3 48 15,-4 3 496-15,-4 3-416 0,0 0 864 16,0 0 552-16,0 0-1128 0,-4 0 305 16,-9 0-401-16,2 9-128 31,-10 4 320-31,6 6-448 0,-5 6 160 15,0 4 240-15,-4 6-472 16,0 6 784-16,0-3-688 16,0 0-32-16,5-6 0 0,6-6 32 15,5-13-104-15,5-4 0 32,3-3 208-32,0-3-384 0,0-3 176 15,11 0-184-15,9-3-16 16,8-16-536-16,0-2-176 0,16-21-304 15,-9 3-1505-15,-3 5-1352 0</inkml:trace>
  <inkml:trace contextRef="#ctx0" brushRef="#br0" timeOffset="100574.228">5486 10674 3080 0,'0'0'1857'16,"0"0"-505"-1,0 0-312 1,0 0 752-16,0 0-1119 0,-60 105-217 16,56-83 224-16,0-3-600 15,-3-3 152-15,3-3-232 0,4-4 152 0,-9-2-312 16,5-1 160 0,-7-6-408-1,-2 3-680-15,5-3-3569 16</inkml:trace>
  <inkml:trace contextRef="#ctx0" brushRef="#br0" timeOffset="101080.605">4681 10588 2960 0,'0'0'1176'0,"0"0"-728"0,0 0 89 16,0 0 591-16,0 0-432 16,0 0 208-16,-120-19-328 0,113 19-280 15,-1 0 64-15,3 0-360 0,-3 0 0 32,1 7 128-32,-5 9 25 15,0-1 207-15,-4 11-152 0,-4-1-200 16,0 7 848-16,-8 6-848 15,1 3 392-15,-1 4 152 0,0-1-496 16,4 1 512-16,7-7-568 31,2-10 176-31,11-5-256 0,0-11 88 16,4-5-8-16,0-1 0 16,0-3-416-16,0-3 104 0,0 0-280 15,0 0-280-15,4-13-56 16,4-5-2161-16</inkml:trace>
  <inkml:trace contextRef="#ctx0" brushRef="#br0" timeOffset="101506.656">4606 10629 1824 0,'0'0'1200'16,"0"0"-88"-16,0 0-535 15,0 0 359 1,0 0-304-16,0 0-552 16,0 0 248-16,0 0-328 0,-37 0 120 15,29 7 568-15,1 6-680 16,-10 3 432-16,-2 2 784 0,-13 7-887 15,-8 11 591-15,-11 2-568 32,-2 4-256-32,-3-1 632 0,9-3-736 15,7-13 632-15,12-6-160 16,16-9-368-16,4-10 256 16,8 0-360-16,0 0 0 0,0 0-232 15,0 0 80-15,0 0 152 31,0 0-64-31,8 0-472 0,-4-7 488 16,8-8-1128-16,12-17-841 16,0 5 97-16,-4-3-2777 0</inkml:trace>
  <inkml:trace contextRef="#ctx0" brushRef="#br0" timeOffset="101875.919">4844 10633 1192 0,'0'0'712'16,"0"0"16"-16,0 0-424 0,0 0-200 16,0 0 424-16,0 0-456 15,52 9 256-15,-52 1 681 16,0 3 87-16,-7 9 896 0,-21 3-503 31,0 7-401-31,-4 0-40 0,0-4-896 16,8-2 568-16,0-7-480 15,8-3-120-15,4-10 112 16,8-1-232-16,4-5 0 0,0 0-48 16,0 0 152-16,0 4-160 31,0-1 56-31,0 1-480 0,0-4 288 15,0 0-912-15,0 0-56 16,7 0 79-16,6-16-791 16,-1-3-1193-16</inkml:trace>
  <inkml:trace contextRef="#ctx0" brushRef="#br0" timeOffset="102136.998">4932 10690 1536 0,'0'0'5049'0,"0"0"-3977"16,0 0-1056-16,0 0 768 15,0 0-416-15,0 0-120 16,0 0-192-16,0 0 168 16,-8 10 153-16,-8 8 447 15,-12 14-344-15,1 0 296 0,-1 10-640 31,4-11 40-31,7-6-176 0,10-2-136 16,7-14 88-16,0 1-720 16,11-7-1153-16,6-3-975 0</inkml:trace>
  <inkml:trace contextRef="#ctx0" brushRef="#br0" timeOffset="104109.639">4120 10483 1136 0,'0'0'1704'0,"0"0"-664"0,0 0-592 31,0 0-320-31,0 0-72 16,15 10-56-16,-6-7 160 0,-2 4-160 15,1-4 0-15,0-1 0 16,0 2-88-16,-4-1 217 0,-4-3-129 16,4 3 0-16,-4 1 8 31,4 2 216-31,0-3-224 15,0 3 0-15,8 4-48 0,0-4-841 16,3 1-487-16</inkml:trace>
  <inkml:trace contextRef="#ctx0" brushRef="#br0" timeOffset="105607.654">4346 10550 2904 0,'0'0'1464'16,"0"0"-719"-16,0 0-345 16,0 0 552-16,0 0-456 15,0 0-48-15,0 0 232 16,0 0-512-16,0-13 664 0,0 11-303 16,0-2-297-1,0 1 280-15,0-3-384 0,-11 2 104 16,2-2 152-16,-3 6-168 0,5-6-16 31,-6 6-200-31,5-3 24 0,1 3-16 16,-5 0-8-16,7 0 0 15,-2 0-8-15,3 0 184 16,0 0-176-16,0 0 0 0,0 0 0 31,-5 0-256-31,2 0 264 16,3 0-8-16,-4 0 0 0,-1 0 224 15,2 3-232-15,-1 3 8 16,0-3 0-16,-4 4-224 16,0-4 272-16,1 3-48 0,-2 0 0 15,5-2 224 1,5-1-240 0,-5 0 16-16,3 0 0 0,1-3-232 0,-4 3 360 15,5-3-128-15,-5 0 0 16,-1 4 184-16,5-1-192 15,0-3 8-15,1 0 0 16,-1 0-264 0,4 0 344-16,0 0-80 15,0 0 0-15,-4 0 208 0,4 3-200 16,-4-3-8-16,-1 3 0 0,-3-3-296 16,5 0 408-16,-1 3-112 15,4-3 0 1,-4 4 224-16,4-4-344 15,-4 0 120-15,4 0 0 0,0 0-232 16,0 0 352-16,-4 0-120 16,4 0 0-16,-5 0 216 15,5 0-240-15,0 0 24 0,-4 3 0 32,4-3-152-32,0 0 240 15,-3 3-88-15,-1 0 0 0,-4 3 136 16,4-6-184-16,-5 4 48 15,6 2 0-15,-1-6-128 16,0 6 256-16,0-6-128 0,0 3 0 31,0 1 96-31,-1 2 16 16,-2 1-104-16,-1-2 0 0,0 2 8 16,0-1 240-16,0 4-256 0,-4-4 0 15,8 1 88-15,-8-4-168 16,8 0 80-16,0 0 0 15,0-1-104 1,1 2 248-16,-1-4-144 16,-1 3 0-16,1 4 64 0,-4-4-40 15,4 0-24-15,-7 4 0 0,-2-2-72 16,2 2 320-16,-6 0-248 16,2-1 48-1,2-3 104-15,-2 1 320 16,7 2-464-16,-1-6 296 15,2 3 161-15,-1-3-217 0,0 3-24 16,3-3-224-16,-2 3 80 16,-1 4-176-16,4-4 96 0,-4 0 0 15,8 0-8-15,-4 4 40 32,4-4-32-32,0 0 0 0,0 0 0 15,0 4-112-15,0-7 112 16,0 5 0-16,0-1-96 15,0-1 248-15,0 3-152 0,0 4 0 32,0-3 8-32,-4 2-136 15,-4-3 128-15,4 1 0 0,0-1-8 16,0-3 176-16,4-3-168 16,0 3 0-16,0 4 0 0,0-1-224 15,0 3 224-15,4 4 0 16,0 0 0-1,4-1 200-15,-4-2-200 16,0-3 0-16,0 2 8 0,0-3-248 16,0-2 328-16,0 2-88 15,0 0 0-15,7 4 192 0,-6-1-200 16,7 2 8-16,-4-3 0 16,4 2-264-1,-4 0 328-15,3-4-64 16,-3 0 0-16,1 0 176 0,-1 0-184 15,-1-2 8-15,2-1 0 16,-1 3-248-16,3-6 304 0,2 4-56 31,2 2 0-31,6-3 224 16,-6 1-232-16,1 1 8 0,-4-5 0 16,-4 4-224-16,-4-1 312 15,0 0-88-15,0-3 0 16,0 3-1017-16,11-3 73 0,-2 0-1288 31,2 0-4698-31</inkml:trace>
  <inkml:trace contextRef="#ctx0" brushRef="#br0" timeOffset="107131.042">4665 11398 1816 0,'0'0'2088'16,"0"0"-727"0,0 0-921-16,0 0 680 15,0 0-728-15,-12-22-152 16,12 12-120-16,0 4 72 0,0 3-192 15,0 0 16-15,0-1 96 16,0 1 240-16,4 3 96 0,-4 0 144 16,0 0 129-1,0 0-609-15,0 0 408 16,0-3-456-16,0 3 104 16,0 0 0-16,0 0-168 0,0 0 0 15,0 0-16-15,0 0 368 16,0 0-344-1,0 0 216-15,0 0-216 16,0 0 832-16,0 0-840 16,0 0 304-16,0 0-200 0,0 0 256 15,0 0-352-15,0 0-8 16,0 0 8-16,0 0-144 0,0 0 184 31,0 0-48-31,0 0 0 16,0 0 232-16,0 0-312 15,0 0 80-15,0 0 0 0,0 0-240 16,0 0 248-16,-4 0-8 16,-4 10 0-16,1 2 304 0,-2-2-368 15,1-1 64 1,1 2 0 0,3-6-224-16,0-2 328 0,-1 4-104 15,1-1 96-15,4 0 208 0,-4 4-248 16,4 5-56-16,0 2 0 15,0 5-136-15,0 3 208 16,0 0-72-16,0 5 0 16,0-3 288-1,0 2-168-15,0 0-120 0,0-3 0 16,0-5-224-16,0-1 296 0,0-4-72 16,4 3 0-16,-4-4 233 15,0-5-161 1,0 3-72-16,0-4 0 15,4-2-193-15,-4-4 314 16,0 0-121-16,0 0 0 0,0-3 200 16,0 0-264-16,0 0 64 15,0 0 0-15,0 0-209 0,0 0 282 32,0 0-73-32,0 0 0 15,0 0 32-15,0 0-313 16,0 0 249-16,0 0-600 0,0 0 248 15,0 0-648-15,0 0 248 16,0 0-152-16,0 0-1161 16,0 0 33-16,0 0-1025 0</inkml:trace>
  <inkml:trace contextRef="#ctx0" brushRef="#br0" timeOffset="108165.797">4518 11576 3184 0,'0'0'2097'0,"0"0"-1369"16,0 0-184-16,0 0 440 31,0 0-784-31,0 0 480 0,0 0 24 16,0-4-415-16,0 4 695 15,0 0-656-15,0 0-120 0,0 0-88 16,0 0 168-16,0 0-288 15,0 0 0-15,0 0 88 32,0 0-280-32,0 0 192 0,0 0 0 15,0 0 32-15,0 0 200 16,0 0-232-16,0 0 0 0,0 10 80 16,4 2-88-16,4 5 112 0,-1-2-104 15,-3 5 720 1,5 2-648-1,-1 3 272-15,-1 1-216 0,6 2 48 16,2-2 264-16,-2-5-432 16,-2 5 88-16,1-7 64 0,1-3 145 15,-6-4-225-15,-3-1-80 16,0-2 168 0,-4-5 56-16,4-2-136 15,-4-2-88-15,0 0 96 0,0 0 200 16,0 0-296-16,0 0 0 15,0 0 112-15,0 0-272 0,0 0 272 16,0 0-112-16,0 0 64 31,0 0 272-31,0 0-264 0,0 0-72 16,0 0 96-16,0 0-96 16,0 0 0-16,0 0 0 0,0 0 0 15,0 0 216-15,0 0-224 16,0 0 8-16,0 0 0 31,0 0-200-31,0 0 200 0,0 0 0 16,0 0 0-16,0 0 216 15,0 0-232-15,0 0 16 0,0 0 0 16,0 0-152-16,0 0 256 16,0 0-104-16,0 0 0 0,0 0 376 15,0 0-376-15,0 0 0 16,4 0 0-1,0-13-192-15,0-2 248 16,8-7-56-16,-1-4 0 0,6-6 312 16,-1-6-440-16,0 0 128 0,-9 0-48 31,6 3-264-31,-9 3 104 16,0 10 208-16,-4 9-96 0,0 4 320 15,0 6-368-15,0 0 144 16,0-1 0-16,0 4-200 0,0 0 168 15,0 0 32-15,0 0-24 32,0 0-856-32,0 0 496 0,0 0-577 15,0 0-71-15,0 10 576 16,0 2-1112-16,0-2-353 0,-4-3-399 16</inkml:trace>
  <inkml:trace contextRef="#ctx0" brushRef="#br0" timeOffset="109035.028">4565 11608 4064 0,'0'0'1577'0,"0"0"-1361"15,0 0 616-15,0 0-320 16,0 0-328 0,0 0 160-16,0 0-272 0,0 0 192 15,0 0 872-15,-4 0-775 16,4 0 367-16,0 0-80 15,0 0-552-15,0 0 664 0,0 0-696 16,0 0 88 0,0 0-72-16,0 0 200 15,0 0-280-15,0 0 0 0,0 0 104 16,0 0 312-16,0 0-400 16,0 0 328-16,0 0 465 15,0 0-801-15,0 0 408 0,0 0-416 31,0 0 104-31,0-4-208 0,0 1 104 16,17-4 0-16,-2 2 0 16,2-2 280-16,6 4-280 15,-3-4 0-15,8 7 0 0,8 0-248 16,-8 0 296-16,4 0-48 31,-1 0 0-31,-3 0 200 0,-7 0-200 16,-2 0 0-16,-3 0 0 15,-8 0-256-15,-4 0 256 16,0 0 0-16,-4 0-8 0,0 0-689 16,0 0 337-16,0 0-632 15,0 0-992 1,0 0-2305-16</inkml:trace>
  <inkml:trace contextRef="#ctx0" brushRef="#br0" timeOffset="112082.55">4509 11182 1072 0,'0'0'1120'0,"0"0"-1024"16,0 0-88-16,0 0 288 0,17-13-160 15,-17 10-8-15,0 1 88 16,0-2 72-16,0-2 536 15,0 6-464-15,0-4 121 0,0 1 31 32,0 3-432-32,0-3 256 15,0 0-336-15,0-1 64 0,0 2-208 16,0-2 144-16,0 4 0 16,0-3-128-16,0 0-280 0,0 0 256 15,0-4-657-15,0 4-2143 0</inkml:trace>
  <inkml:trace contextRef="#ctx0" brushRef="#br0" timeOffset="126825.435">3625 11757 880 0,'0'0'3232'0,"0"0"-1631"0,0 0-1345 15,0 0 424 1,0 0 88-16,0 0-504 15,0 0 960-15,80-42-223 0,-77 39-321 16,2 0 536-16,-5 3-728 16,0 0 240-16,0 0 24 0,0 0-664 15,0 0 585 1,0 0-601-16,0 0 8 16,0 0-8-16,0 0 280 15,0 0-352-15,0 0 432 0,0 0-288 16,0 0 392-16,0 0-536 15,4 0 56-15,0 0-176 16,4 6 368 0,-4 7-248-16,3-4 16 15,-2 4 288-15,3 1-56 0,-8 1-248 16,8 0 0-16,-8 8 600 16,0-1-592-16,0-2 512 15,0-1-448-15,0-6 176 0,0-8 40 31,0-2-231-31,0 4-57 16,0-7 192-16,0 6 128 0,0 7-320 16,0 6 0-16,0 6 168 15,0 7 32-15,0 6-200 16,0-3 0-16,0 0 32 0,0-3 280 16,0-4-312-1,0 1 0-15,0 0 104 16,0 3-16-16,3 6-32 0,5 3-56 15,9 3 40-15,-1 1 336 16,-4-4-376-16,3-3 0 16,-2-6 120-16,-6-8-240 15,1-1 120 1,-4-10 0-16,1 0-8 0,-1-3 176 16,-1 5-168-16,5-1 0 15,-4 7 8-15,5 1 200 0,-6 0-200 16,5-3-8-16,-8 1 0 15,8-8 272 1,-8 1-272-16,0-3 0 16,4-5 8-16,-4-1-208 15,0-1 248-15,0-3-48 0,0 0 0 16,0 3 264-16,0-3-336 16,0 4 72-16,0-4 0 0,0 3-232 31,0 0 240-31,0-3-8 15,0 0 0-15,0 0 264 0,0 0-272 16,0 0 8-16,0 0 0 16,0 0-224-16,0 0 280 15,0 0-56-15,0 0 0 0,0 0 144 16,0 0-264 0,0 0 120-16,0 0 0 15,0 0-304-15,0 0 368 0,0 0-64 16,0 0 0-16,0 0 240 15,0 3-320-15,4 1 80 16,-4-2 0-16,4 2-288 0,0-1 352 16,-4 0-64-1,0 0 0-15,0-3 0 16,0 0-168-16,0 0-64 0,0 0-504 16,0 0 320-16,-24-25-2689 15,0 3-1496-15,-12-13-6377 16</inkml:trace>
  <inkml:trace contextRef="#ctx0" brushRef="#br0" timeOffset="127356.727">3128 11379 4400 0,'0'0'2161'0,"0"0"-1609"15,0 0-368-15,0 0 976 16,0 0-720-16,0 80 345 16,0-61 95-16,0-1-864 15,0-5 848-15,0 0-488 16,0-3-224-16,0-5 208 0,0-1-208 16,0-1-152-16,0-3 0 15,0 0 264 1,0 0-168-16,0 0-88 15,0 0 40-15,0 0 712 16,0 0-608-16,0 0-24 0,0 0-128 16,0 0 225-16,0 0-378 15,0 0 153-15,0 0 0 0,0 0-200 32,0 0 336-32,0 0-136 15,0 0 0-15,0 0-88 16,0 0-88-16,0 0-608 0,0 0-800 15,3-3-248-15,9-10-2441 0</inkml:trace>
  <inkml:trace contextRef="#ctx0" brushRef="#br0" timeOffset="128657.325">3837 10947 4168 0,'0'0'1521'16,"0"0"-1209"-16,0 0 456 0,0 0 384 31,0 0-840-31,0 0 328 16,0 0-640-16,0 0 208 15,0 0-128-15,0 0-72 0,0 0 313 16,0 0 191-16,0 0-448 15,0 0 376-15,0 0-440 0,0 0 144 32,0 0 120-32,0 0-192 15,0 0 112-15,-5 0 224 16,-7 0-72-16,1 0-312 0,2 0-24 16,-2 0 128-16,7 3 0 0,0 1-48 15,0-4-8-15,4 0-72 16,0 0 112-1,0 0-160-15,0 0 48 16,0 0 0-16,0 0-208 16,0 3 224-16,0-3-16 0,0 0 288 15,0 7-136-15,-5-5 544 0,1 5-192 16,0-1-448 0,1 0 377-16,-1 5-345 15,4 0-88-15,0-1 0 16,0 6 304-16,0-3-272 15,0 2-32-15,-4 2 8 0,4-5 464 16,-4 4-288-16,0 3-8 16,4 0 168-1,-9 1-136-15,9 1 168 16,0 5-376-16,0-1 0 16,0-3-136-16,0 3 352 0,0-2-216 15,0 2 0-15,0-6 304 16,0 3-136-16,0-2-168 0,0-5 56 31,0 4-32-31,0-2 144 16,0-1-168-16,0-1 0 15,0 1 304-15,0 0-280 0,0 0-24 16,0 3 0-16,0-3-56 0,0 3 352 16,0-1-296-16,0-1 0 15,0-2 328 1,0-5-272-16,0 3-56 15,0-3 0-15,0 5-184 16,0-2 352-16,0 9-168 0,0-3 0 16,0 7 200-16,4-1-288 15,5 0 88-15,-5 1 0 16,4-1-184-16,-5-2 368 16,1-5-184-16,-4 1 0 15,0-2 168-15,0-5-216 16,0 4 48-16,0 0 0 0,0-1 217 15,0 5 87-15,0 5-304 16,0-2 0 0,0 5 168-16,4-3-192 15,5 4 24-15,-1-4 0 16,-5 0-80-16,5 1 264 0,-8-4-184 16,5 4 0-16,-5 2 144 15,4 4-288-15,-4 0 144 0,0 0 0 31,8 6-80-31,-5-3 280 16,1 0-200-16,0-7 0 16,5 1 72-16,-5-10-240 0,0-3 168 15,-4-1 0-15,0 2-8 16,0 1 160-16,0 5-152 31,0 5 0-31,0-3 64 0,0 1-248 0,0-1 184 16,0-6 0-16,3-3-8 15,-3-3 152-15,0 0-336 0,0-4 192 16,0 1-1081-16,0 2 409 16,0 1-1136-1,-3-9-513-15,-10-4-343 16,-2 0-4146-16</inkml:trace>
  <inkml:trace contextRef="#ctx0" brushRef="#br0" timeOffset="129672.569">3175 11360 5553 0,'0'0'2112'16,"0"0"-1224"-16,0 0 385 0,0 0-353 15,0 0-656-15,0 0 664 16,0 0-728 0,0-10 304-16,0 10 48 15,0-6-464-15,0 6 600 16,-4-7-575-16,4 5 7 0,0-5 304 16,0 4-288-16,0 0 8 0,0 3 136 15,0 0-24-15,-4 0 0 31,4 0-256-31,0 0 0 0,0 0-208 16,0 0 216-16,0 0-8 16,0 0 0-16,0 0 336 0,0 0-88 15,0 0-248-15,0 0 120 16,0 0-192-16,0 0 80 31,0 22-8-31,4 23 0 0,8 14 288 16,-4 18 304-16,4 2-456 15,-1 8-48-15,-2-11 640 0,-1-10-512 16,3-15-216-16,-2-10 0 16,-1-19 280-16,0-5-280 31,-8-12 0-31,3-5 0 0,-3 0-104 16,4 0 280-16,-4 0-176 15,0 0 0-15,0 0 241 0,0 0-241 0,0 0 0 16,4-15 0-16,1-14-137 15,3-5 201 1,-4-8-64 0,7 4 0-16,-2 3-352 0,2 9 80 15,1 4 208-15,1 6-24 0,-2 3-176 16,5 1 56-16,-4 5 208 16,0 5 0-16,0-2 152 0,-4 1-376 31,3 3 224-31,2 0 0 15,2 0-192-15,6 0 360 0,-1 0-168 16,-1 9 0-16,5 10 128 16,4-3-160-16,-3 4 32 0,-6-1 0 15,1-4-16-15,-4 5 432 32,4-1-384-32,-4-1 8 0,0 2 240 15,0 1 144-15,-1 3-408 16,-2-9 32-16,-5-6-40 0,-4 1 313 15,-4-7-321-15,0 1 0 16,0-4 112-16,0 0-208 31,0 0 96-31,0 0-136 0,0 0-169 16,11 0-2047-16,6-10-513 16,-6-6-3136-16</inkml:trace>
  <inkml:trace contextRef="#ctx0" brushRef="#br0" timeOffset="135143.348">13872 12135 3304 0,'0'0'2825'0,"0"0"-1849"0,0 0 328 16,0 0-143-16,0-7-657 15,0 4 520-15,0 0-888 16,0 3 8-16,0 0 40 0,0 0 152 31,0 0-240-31,0 0-16 16,-7 0 104-16,-5 0 24 0,-8 0-208 16,1 0 0-16,-2 3 0 0,1 0 368 15,-4 4-368-15,1-4 0 16,-5 0 104-16,-4 0-232 15,-4-3 128 1,0 3 0-16,-8-3-64 16,5 3 304-16,-2-3-240 15,2 0 0-15,-1 4 8 0,4 2-48 16,4 0 128-16,1 4-88 0,3-1 0 16,3 4 416-1,1 0-368-15,4 3-48 16,1 6 128-16,6 0 152 15,-2 7-143-15,3 6-49 16,7 9 344-16,5 0-304 0,0 7 632 16,5-3-360-16,18-1-392 0,5-5 456 31,8-7-280-31,8-7-184 16,4-9 0-16,4-9 328 15,4-10-440-15,0 0 112 0,-9-19-272 16,-3-10 16-16,-8-9-216 15,-8-6 320-15,-12-10 48 0,-9-10-832 32,-7-5 335-32,0-11-751 15,0 1 520-15,-7 6 640 16,3 6-128-16,0 10 320 0,4 16 0 16,0-1 88-16,0 10-384 15,0 8 280-15,8-2-200 0,-1 7 8 16,2-4-48-1,-1 8 256-15,-1 1-8 16,-3 2 344-16,1 3-192 16,-5 3-40-16,0-1-16 0,0 4 736 15,0 0-824-15,0 3 296 0,0 0-296 16,0 0 264 0,4 0-424-16,-4 0 160 15,4 0 0-15,3 0-248 16,-3 0 120-16,-4 0 128 15,4 0 0-15,0 0-32 0,-4 0-192 16,0 0 224-16,0 0 0 16,0-4-208-1,0-2 328-15,0-1-120 16,0 2 0-16,0-2 184 16,0 4-280-16,0-4 96 0,5 4 0 15,-5 0 24-15,0 0 288 16,4 0-312-16,-4 3 256 0,0 0-136 31,0 0 496-31,0 0-616 16,0 0 0-16,0 0-80 15,0 0 160-15,0 3-80 0,4 16 0 16,-1 16 120-16,-3 13 72 0,4 11-144 16,0 11 456-16,0 13 537 15,-4 0-969 1,4 3 688-16,-4-4-504 15,0-3-56-15,5-8 208 16,-1-8-408-16,-1-9 0 0,5-10 464 16,0-5-184-16,4-10-136 15,0-8-144-15,-4-5 248 16,4-10-272-16,-8 1 24 16,0-4 0-16,0 0-112 15,4-3 384-15,-8 0-272 16,4 0 0-16,-4 0 120 0,0 0-448 15,4 0 328-15,0-3-712 16,4-7-120 0,8 1-1697-16,-4-4 321 15,3 1-1961-15</inkml:trace>
  <inkml:trace contextRef="#ctx0" brushRef="#br0" timeOffset="136502.841">14188 11794 3272 0,'0'0'1457'16,"0"0"-801"0,0 0-328-16,0 0-120 0,0 0-96 15,0 0-112-15,0-2 72 0,0 2 184 16,0 0-24-16,0-3 424 15,0-1 176 1,0-2-576-16,-4 0 736 16,-1-3-607-16,1 2-249 15,1 0 536-15,-1 1-624 0,4 3 232 16,0-3-280-16,0 3 360 16,0-1-440-16,0 1 80 0,0-3 0 31,0 2-224-31,0-2 280 15,0 0-56-15,0 2 0 16,0 1 320-16,0 0-280 0,0 3-40 16,0 0 8-16,0-2 48 15,0 2 152-15,0 0-208 0,0 0 80 16,0 0 176 0,0 0 0-16,0 0-256 15,0 0 8-15,0 0-112 16,0 21 392-16,-4 21-288 0,-4 18 992 15,-1 17-432-15,-6 11 1113 16,7 0-993 0,-4 5-432-1,8-14 232-15,4-6-224 0,0-6-256 16,0-16 64-16,0-10 256 16,4-9-112-16,3-10-208 0,2-9 0 15,-9-4 168-15,4-6 128 0,-4 1-296 31,4-4 0-31,-4 3 320 0,0-3-336 16,0 3 16-16,0-3 0 16,0 0-208-16,0 0 432 0,0 0-224 15,0 0 0-15,0 0 225 16,0 0-169-16,0 0-56 31,0 0 0-31,0 0-176 0,0 0 344 16,0 0-168-16,0-13 0 15,0 1 96-15,4-8-457 0,0 2 361 16,-4-8-56-16,3 1-192 16,2-4-296-16,3-2 424 31,0-5 0-31,3 1-184 0,2 7-40 0,2 3 344 16,-2 6 0-1,-2 3-176-15,1 6 240 0,-3 1-64 16,2-1 0-16,-3 3 88 0,4-2-312 15,4 0 224 1,0 0 0-16,-4-1-112 16,8 0 200-16,-4 4-88 15,0 0 0-15,-1 2 72 0,2-2-232 16,-2 3 160-16,-2 3 0 0,-2 0-48 16,2-4 176-16,-5 4-128 31,3-3 0-31,-2 3 48 15,2 0-216-15,5 0 168 0,-7 0 0 16,2 0-8-16,-3 0 144 16,4 0-144-16,-4 0 8 0,0 0 0 15,1 7-176-15,-2-1 176 32,1 1 0-32,-4 2 0 0,4 0 152 15,0 1-152-15,0 3 0 16,0 3 0-16,-1 6-200 0,-2 6 400 15,-1 7-200-15,-4 6 384 16,0 6-120-16,0-1 280 31,0 1-320-31,0-5-152 0,0-7 72 16,0-5 0-16,0-7-144 0,0-7 0 16,0-6 224-16,0-7-368 0,0 0 144 15,0-3 0-15,0 0-352 16,0 0 160-1,0 0-448 1,0 0-288-16,0 6-2113 0,0-6 521 16,0 0-1761-16</inkml:trace>
  <inkml:trace contextRef="#ctx0" brushRef="#br0" timeOffset="137608.739">13319 12760 4152 0,'0'0'1129'16,"0"0"-17"-16,0 0-616 0,0 0-24 0,0 0-344 15,0 0 248-15,0 0-360 32,0 0-16-32,-8-6 0 15,4 12-184-15,0 0 232 0,0-3-48 16,4-3 32-16,0 4 288 15,0-1-216 1,0 3 120-16,0 1-32 16,0-4 288-16,0 3-344 15,0-3-136-15,0 4 0 0,0-4 305 16,0 0-177-16,0 4 40 16,0-7-96-16,0 2 448 0,0 2-248 15,0-4-272-15,0 0 8 16,0 3 360-16,0-3-248 31,0 0-120-31,0 0 0 0,0 0 232 16,0 0 56-16,0 0-288 15,0 0 336-15,0 0-168 16,0 0 480-16,0 0-544 0,0 0-96 16,0 0 320-16,0 0-16 15,0 0-312 1,0 0 224-16,4 0-96 0,0 0 529 15,4 0-601-15,0 0 0 16,0 0 392-16,4 0-144 16,4 0-48-16,3 0-80 0,6 0-24 15,-1 0 472 1,4 0-568-16,0 0-40 16,0-7 136-16,-5 1 256 15,5 0-384-15,-4-4-24 0,0 7 136 16,8-6 64-16,0 2-136 15,7 1-64-15,6-1 0 0,-2 4 344 32,5 3-344-32,7 0 0 15,1 0 8-15,4 0-72 0,4 0 64 16,8 0 0-16,3 0-80 16,5 0 392-16,0 0-360 0,0 0 48 15,4 0 0-15,-13 0-72 31,0 0 72-31,2 0 0 0,-13 0 0 16,-5 0 352-16,-3 0-360 16,-9 0 8-16,5 0 0 15,-4-6-72-15,-8-7 88 0,0 4-16 16,-13 3 0-16,-6-1 297 16,-10 4-386-1,-3 3 89-15,-4 0-568 0,0 0 336 16,0 0-1280-16,-7 0 96 15,-18 12 119-15,6 5-1567 16,-5-2-1793-16</inkml:trace>
  <inkml:trace contextRef="#ctx0" brushRef="#br0" timeOffset="139136.707">13925 13173 4216 0,'0'0'1721'16,"0"0"-1193"-1,0 0 320-15,0 0-320 0,0 0 64 16,0 0 521-16,67-32-1001 16,-51 25 304-16,-4 5 200 15,4-5-536-15,-4 4 664 0,-8 0-440 16,0 3 8-16,-4 0 832 31,0-3-880-31,0-1 513 0,0 4 135 16,0-3-912-16,0 3 720 15,0 0-720-15,0 0 0 16,-4-3-200-16,-4 3 336 0,0 0-136 16,-4 0 0-16,0 0 176 15,-8 0-264 1,5 0 88-16,-9 0 0 0,3 0-216 16,-7 0 312-16,5 0-96 15,-5 0 0 1,4 0 184-16,4 10-336 0,-3 6 152 0,2-1 0 15,1 11-184 1,-8 5 512-16,9 8-328 16,-5 5 0-16,7 7 328 0,2 0-24 15,3 0-304 1,7-7 0-16,5 1 272 0,0-4 24 16,9-6-16-16,14-7-224 0,10-3 192 31,3-6-104-31,11-9-144 15,5-10 0-15,4 0-56 0,0-7-240 16,-9-15 32-16,-2-6-136 16,-13-1-120-16,-13-6 248 15,-11-9 32-15,-4-10-224 0,-4-9 112 32,0-10-977-32,0-1 1225 15,4 1 96-15,8 7 16 0,4 5-104 16,-4 7 96-16,4 7 0 15,4 9-72-15,-4 3 224 0,-4 6-152 16,-5 10 0-16,-3 4 72 31,5 2-248-31,-9 3 256 16,0 4-80-16,0-1 505 0,0 1-233 16,0 3 104-16,4-4-376 0,-4 4 208 15,3-3 24-15,1 3-232 0,0 0 0 16,0-4-8-1,0 4 256 1,5-3-248-16,-6 0 0 16,1-1 0-16,4 4-184 0,1-7 184 15,-5 4 0-15,3-7-8 0,1 7 208 16,-4-3-200-16,0-1 0 16,-4 4 0-1,5 3-72-15,-5 3 136 16,0 0-64-16,0 0 0 15,0 0 208-15,0 0-216 0,0 0 8 16,0 0 0-16,0 0-304 16,0 0 352-16,0 0-48 0,3 0 0 31,1 12 248-31,0 7-264 16,0 13 16-16,-4 15 0 0,0 14 792 15,0 9-584-15,0 9 384 16,0 7-128-16,0-4-232 0,0-2-16 15,4-10-216-15,16-10 0 32,-4-12-168-32,-4-7 272 15,4-10-104-15,0-2 0 0,-4-6 288 16,-5-5-384-16,2-5 96 16,-9-3 0-16,4-4-200 0,-4 0 280 0,0-6-80 15,0 0 0 1,4 0 224-1,0 0-624-15,3 0 368 16,6 0-856-16,2 0 112 0,5-6-1889 16,1-4-423-16,-10-3-3002 15</inkml:trace>
  <inkml:trace contextRef="#ctx0" brushRef="#br0" timeOffset="139668.431">14295 13119 4216 0,'0'0'2513'0,"0"0"-2025"15,0 0 624-15,0 0-224 16,0 0-239-16,-12 0 271 0,12 0-728 16,-3 0 144-16,3 0 576 15,0 0-376 1,0 0 969-16,0 0-713 15,-4 0 88-15,4 0 496 0,0 0-1320 16,0 0 688-16,0 0-384 16,0 0-176-16,0 0 281 0,0 0-465 15,0-3 0 1,7-1 0-16,13 1 296 16,0 0-296-16,12 0 0 15,4-3 104-15,4-1-200 0,4 4 96 16,4-6 0-16,-5-1-72 15,1 0 280-15,-13 2-208 0,-6 1 0 32,-13 0-168-32,-8 7-80 15,-4 0-409-15,0 0-455 0,-4 4-272 16,-8 11-2969-16,0-2-1120 0</inkml:trace>
  <inkml:trace contextRef="#ctx0" brushRef="#br0" timeOffset="140169.978">15283 13401 10938 0,'0'0'5009'0,"0"0"-4577"16,0 0-8-16,0 0 704 15,0 0-1120-15,0 0-8 0,0 0-712 16,52-9-4505 0</inkml:trace>
  <inkml:trace contextRef="#ctx0" brushRef="#br0" timeOffset="157742.083">16013 12646 4745 0,'0'0'1928'0,"0"0"-1488"0,0 0-432 15,0 0 800-15,0 0-104 16,15 0 417-16,-6 0-217 16,-6 0-888-16,1 0 536 0,0 0-456 15,0 0-88 1,-4 0 224-16,0 0-40 16,0 0 64-16,0 0 440 0,0 0-520 15,0 0 920-15,0 0-879 16,0 0-129-16,0 0 416 15,0 0-352-15,0 0 336 0,0 0-392 32,0 0 184-32,0 0-104 0,0 0-176 15,0 4 0-15,0-2 24 16,0 5 216-16,0-4-240 16,4 3 48-16,0 4 224 0,-4 9 208 15,0 6-464-15,0 7-8 31,-8 6-8-31,-7 0 0 0,-13 16-144 16,7-13-1528-16,6-12-3081 0</inkml:trace>
  <inkml:trace contextRef="#ctx0" brushRef="#br0" timeOffset="161956.389">8032 14509 1504 0,'0'0'688'0,"0"0"-256"16,0 0-376-16,0 0-48 0,0 0 608 16,24-6-240-16,-16 0 328 15,-4 3 257-15,0-1-489 0,-1-2 696 0,-3 6-736 32,4-3-56-32,5-3 104 15,-5 2-272-15,0 1-72 16,-4 0-136-16,4-3 160 0,3 6-80 15,-7-4-80-15,4 1 0 16,-4 3 96-16,0 0 112 0,0 0 233 31,0 0 79-31,0 0-400 16,0 0 744-16,0 0-848 0,0 0 88 16,0 0-80-16,0 0 296 31,0 0-320-31,0 0 0 0,0 0 64 15,0 0-264-15,0 0 272 16,0 0-72-16,0 0 64 16,0 0 184-16,0 0 40 0,0 0-288 15,0 0 144-15,0 0 16 16,0 0-160-16,0 0 0 0,0 0 8 16,0 0 256-16,0 0-320 15,0 0 56 1,0 0 0-16,0 0 120 15,0 0-16-15,0 0-32 0,0 0 184 16,0 0 8-16,0 0-80 16,0 0-184-16,0 0 112 0,0 0-256 0,0 0 144 31,0 0 0-31,0 0 0 16,0 0 336-16,0 0-336 15,0 0 0-15,0 0 48 0,0 0 161 16,0 0-193-16,0 0-16 15,-4 0 0-15,-3 0 304 0,-1 0-384 32,-9 0 80-32,2 7 0 15,-1 2-168-15,4-2 296 0,-4-1-128 16,4 0 0-16,1 1 248 16,2 2-248-16,1 1 0 0,-3 6 0 15,2 6 88-15,5 6 160 31,4 4-104-31,0 9 464 16,0 4-496-16,0 2 448 0,13 1-544 16,6-9 56-16,9-8-64 15,-8-6 160-15,4-12-168 0,-5-6 80 16,6-7 240-16,3 0-176 16,0-26-144-1,11-9 0-15,-7-13-192 16,4-2 312-16,-1-4-120 0,-14-9 0 15,-5-4 176-15,-12-7-504 16,-4-8 328-16,0-4-224 16,-17-3 80-16,-2 3-336 15,3 4 480 1,0 12 0-16,4 11 152 16,0 10-288-16,8 10 136 0,1 12 0 0,-2 7-264 15,5 8 416-15,-4 5-152 16,4 4 0-16,0 3 208 15,0 0-376 1,0 0 168-16,0 0 0 16,0 0-240-16,0 0 56 15,0 10 184-15,0 15-80 0,0 16 184 16,0 7-32-16,9 13-72 16,2-2 0-16,5 5 120 0,4-4 232 31,4-6-352-31,4-3 0 15,4-9 232-15,0-11-256 0,7-5 24 16,-3-13 0-16,0-7-104 16,8-6 320-16,3-4-384 15,1-18 168-15,-4-3-920 0,4-4 600 16,-12 1-760 0,-4 6 711-16,-12 6 121 15,-9 6 320-15,-7 4-72 0,-4 6 160 16,0 0-64-16,0 0 449 15,0 6-537 1,0 16 176-16,0 4 792 0,0 12-920 16,13 10 344-1,2 2-352-15,13 4 152 16,0 1-64-16,8-9-136 0,-8-4 0 0,0-10 0 16,-4-13 128-16,-5-6-128 15,-2-10 0-15,-10-3 0 16,6 0-312-1,-5-19 312-15,3-13-280 16,2-15-64-16,-2-10-952 16,-3-17 655-16,-4-8-119 0,1-7-616 15,-5 0 768-15,0 3-368 16,0 13 800-16,0 12-56 0,0 14 464 31,0 12-176-31,-9 4 120 16,5 5-168-16,-3 4 648 0,7 3-536 15,-4 3 240-15,4 6 576 16,0 4-832-16,0 3 608 16,0 3-712-16,0 0 184 0,0 0-312 31,0 7 128-31,0 21 0 16,4 22 944-16,11 33-511 0,9 34 807 0,4 26-552 15,0-9-552-15,-8-29 616 16,-4-35-632-16,-4-26-72 15,8 3-48-15,0-2 304 16,-5-8-320-16,2-8 16 16,-6-16 0-1,2-9-304-15,-2-4 296 0,6-7-232 16,-2-21-384-16,2-7-1384 16,-2-10 775-16,-7-9-127 15,-3 0-264-15,-5-3 1032 16,0 9-217-16,0 11 809 15,0 8 825-15,0 16-233 16,0 6 344-16,0 4-800 0,0 3-48 16,0 0 712-16,0 0-672 15,0 0 48-15,4 7 464 0,19 12-272 32,1 3 521-32,12 1-785 15,8-5 72-15,3-1-200 0,5-11 88 16,0-6-64-16,0 0 0 15,-4-6 184-15,-9-13-184 16,-7-1 0-16,-12-2 0 0,-4 0-224 31,-16-1 272-31,0 1-48 16,0-3 0-16,-19 3 336 0,-2-3-480 0,-3 2 144 16,1 4 0-1,-1 3-64-15,7 7 272 0,6-1 224 16,3 7-112-16,3 3 32 15,2 0-352 1,3 0 0-16,0 10 0 16,0 15-224-16,0 16 392 0,0 7-168 15,0 12 456-15,3 4-448 0,6-1 928 16,-1-2-568-16,3-7-264 16,10-10 136-1,7-12-72-15,7-13-168 16,5-19 0-16,8 0-312 15,8-35-56-15,-5-10-1096 0,-3-12-649 16,-8-10 913-16,-8-5-48 16,-16-8 1088-16,-12 1 112 15,-4-1-232 1,0 7 280-16,-4 13 144 16,-8 13 608-16,4 8 704 0,-4 14-952 15,0 6 393-15,4 6 31 16,0 3-808-16,8 1 888 15,-3 6-1008-15,3-3 8 0,0 6-56 32,0 0 112-32,0-4-64 15,0 4 0-15,0 0 176 0,3 0-368 16,1 0 192-16,4 0 0 16,1 13-176-16,-2 9 464 0,5 13-288 15,1 13 376-15,2 19-192 16,1 9 969-1,0 7-881-15,4 2-16 16,-4-2 48-16,4-7 40 16,-5-10-344-16,5-14 0 0,-3-11 8 15,-6-16-136-15,1-6 128 0,-7-10-192 16,-1-5 136 0,-4-4-728-16,0 0 776 15,0 0-241-15,0 0-879 16,-9-10 720-16,-6-2-768 15,-2-5 32-15,-2 2 423 0,2 0-687 16,-2-2 840-16,-1 5 128 16,0-5-176-1,0 2 440-15,4 5 80 16,1-3 96-16,6 7 504 16,1 3-400-16,4 0 1008 0,0-1-96 15,1 4-319-15,3 0 1007 16,0 0-1088-16,0 0 64 0,0 0 32 31,3 0-544-31,13 0 360 16,4 0-143-16,8 0-273 15,0 0 80-15,4 0-192 0,0-3 0 16,0-6 0-16,-4-4-384 16,3 3-217-16,-6 4-1007 0,3 6-1129 15,-9 0-79 1,-3 0-3089-16</inkml:trace>
  <inkml:trace contextRef="#ctx0" brushRef="#br0" timeOffset="162534.351">10932 14736 4584 0,'0'0'2417'0,"0"0"-1145"16,0 0 89-16,0 0-569 0,0 0 56 15,0 0 296-15,0 0-1048 16,0 0 488-16,0 0-424 0,0 0 272 16,0 0 577-1,0 0-569-15,0 0 200 16,0 0-192-16,0 0-304 15,0 0 208-15,0 0-352 0,0 0 0 16,4 0-72-16,9 0 248 16,-2 0-176-16,1 0 64 15,4 0 144-15,0 0 104 16,4 0-304 0,4 0 40-16,4 0 128 15,-5 5-24-15,5-5-152 0,-4 3 0 0,1-3 224 16,-1 0-392-16,-5 0 168 15,1-3-368 1,-8-6 360-16,-8 2-1000 16,-4 1 424-16,0 6-520 15,0 0-1209-15,-27 0 769 0,-1 10-761 16,4-1-1816-16</inkml:trace>
  <inkml:trace contextRef="#ctx0" brushRef="#br0" timeOffset="201756.012">12390 14618 2056 0,'-15'-7'632'0,"-1"1"16"15,-4 2-344-15,4-2-216 0,8 3 32 16,-3 0-120-1,6 0-16 1,5 0-72-16,0 3-640 16,0 0-1048-16</inkml:trace>
  <inkml:trace contextRef="#ctx0" brushRef="#br0" timeOffset="202653.166">12574 14319 496 0,'0'0'568'0,"0"0"-416"15,0 0 400 1,0 0-336-16,0 0-96 16,0 0 216-16,0 0-280 15,12-12 176-15,-12 12-24 0,0 0-96 16,0 0 144-16,0 0-248 15,0 0 96-15,0 0 416 0,0 0-416 32,0 0 112-32,0 6-216 15,0 3-72-15,-4 1 64 0,0-4-992 16</inkml:trace>
  <inkml:trace contextRef="#ctx0" brushRef="#br0" timeOffset="203897.636">11099 14700 1744 0,'0'0'1376'0,"0"0"-800"16,0 0-256-16,0 0 361 16,0 0-241-16,0 0 216 15,-71-16 32 1,71 16-624-16,0 0 424 0,0-3-488 16,0 3 80-16,0 0-160 15,0 0 184-15,0 0-104 0,0 0 176 16,0 0 16-1,-4 0 32-15,4 0-224 16,0 0 168-16,-4 0-232 16,4 0 152-16,-4 0-88 0,1-4 352 15,-2 4-248-15,1-2 376 16,0-2-416-16,-4 4 80 0,8 0-48 31,-4 0-16-31,1-3-80 16,3 3 80-16,0 0 201 0,-4-3-81 15,4 3-64-15,-5 0-128 16,5 0 312-16,0 0-120 16,0 0-136-16,0-3 112 0,0 3 56 31,0 0 40-31,0 0-272 16,0 0 0-16,0 0-96 0,0 0 240 15,0 0-144-15,0-3 0 0,0 3 336 16,0 0-152-16,0 0-184 15,0 0 0-15,0 0-32 16,0 0 200-16,0 0-168 16,0-4 0-1,0-3 296-15,0-1-288 0,0 1-8 16,0 1 0-16,0 6-48 0,9-3 168 31,-2 3-120-31,5-4 0 16,-3 4 224-16,6 0-312 0,1 0 88 15,0 0 0-15,-5 0-160 16,6 0 280-16,-1 0-120 0,3 4 0 16,-2-4 208-16,2 3-288 15,1 3 80-15,-3-3 0 0,-2 4-168 32,-3-4 312-32,0 3-144 15,0-3 0-15,1 1 160 0,-2-4-296 16,1 0 136-16,-4 0 0 15,4 0-168-15,-8 0-112 16,0 3-32-16,-4 0-328 0,0 3-880 31,4 4 327-31,-4-4-815 0</inkml:trace>
  <inkml:trace contextRef="#ctx0" brushRef="#br0" timeOffset="205654.329">13211 14157 1640 0,'0'0'1072'0,"0"0"24"16,0 0-608-16,0 0-23 16,0 0 191-1,0 0-416-15,0 0 488 16,-27 0-424-16,23 0-240 16,0 0 56-16,4 0-112 0,0 0-8 15,0 0 0-15,0 0 112 16,-4 0-296-16,4 0 184 0,0 0 0 31,0 0-160-31,-4 0 192 16,-1 0-32-16,1 0 16 15,4 0 200-15,-7 0 152 0,3 0-80 16,-4 0-280-16,4 0 664 16,-4 0-576-16,-4 0 560 0,4 0 121 15,0 0-761 1,-4 0 712-16,0 0-728 15,0 0 112-15,4-4-96 16,-3 4 216-16,-2 0-232 0,1 0 0 16,-4 0 264-16,-3 0-376 15,-2 0 112-15,-3 0 0 16,-7 4-176-16,-5 3 288 16,-4 5-112-1,5-2 0-15,-2-1 176 0,1-3-32 16,8 7-144-16,0-7 0 0,5 4-24 15,-1 0 184-15,0-2-160 16,4-1 0 0,0 6 184-16,4-6-192 15,0-5 8-15,4 8 0 16,0-3 0-16,1-1 176 0,2 1-176 16,1 2 0-16,1-3 168 15,3 4-176-15,0-1 8 0,-1 3 0 31,5 5 176-31,0 2 144 16,0 6-272-16,0 7 384 16,5 3-408-16,14 3 944 0,5 3-960 15,4 0 217-15,8 1 367 16,0-4-416-16,3-6 144 0,2-4-320 31,-2-9 136-31,-3-6-136 16,5-10 0-16,-6-3 0 0,-3-3-8 15,-4-16 280-15,0-13-280 0,-9-9 8 16,-6-7-568-16,-5-9 440 16,-8-10-448-16,0-6-177 15,0 1 609 1,-13-2-296-16,5 8 424 0,-3 6 16 16,7 12 0-16,0 3-280 15,-1 14 280-15,5-1 0 16,0 6-56-16,0 1 264 0,0 4-208 15,0-2 0 1,0 4 0-16,0 2-176 16,0 5 176-16,0 2 0 15,0 3-96-15,0 5 368 16,0-1-272-16,0 3 0 0,0 0 8 16,0-3-208-16,0 3 200 0,0-4 0 31,0 4-152-31,0 0-128 15,0 0 200-15,0 0 48 16,0 0 32-16,0 0-256 0,0 0 256 16,0 0 0-16,0 0-8 15,0 0 264-15,0 0-264 0,0 0 8 32,0 0 0-32,0 0-280 15,0 0 288-15,0 0-8 0,0 0 0 16,0 0 216-16,5 4-224 15,-5 8 8-15,4 1 0 0,0 6-208 16,3 6 264-16,1 2-56 16,5 10 0-1,2 8 360-15,5 5-152 16,5 7-104-16,-2 10 0 16,1 0 304-16,4 3-312 0,-4-4 184 15,-4-2 256-15,3-4-407 0,-6-3 327 16,-2-6-440-1,2-13 72-15,3-9 8 16,-5-7 48-16,-3-9-144 16,4-10 0-16,0-3 184 15,8-19-456-15,0-7-873 0,-4-9-2087 16</inkml:trace>
  <inkml:trace contextRef="#ctx0" brushRef="#br0" timeOffset="206322.299">13455 14208 4905 0,'0'0'1000'0,"0"0"-488"16,0 0 64 0,0 0-352-16,0 0 488 15,0 0-376-15,0 0 104 16,7-38 729-16,-7 34-865 0,0 2 656 16,0 2 136-16,0 0-912 0,0 0 760 31,0 0-712-31,0 0-112 15,4 0-80-15,0 6 200 0,12 16-240 16,0 16 569-16,8 9-449 16,4 14 1288-16,0 9-1088 0,0-1-24 15,0-2 176-15,0-6-176 32,0-11-168-32,0-8 40 0,-1-7 32 15,-3-13 168-15,0-6-360 16,-7-10-8-16,2-3 192 0,-3-3 209 15,0-6-337-15,4-13-64 16,-5-10 232-16,6-9-232 31,-5-6 0-31,-4-4 0 0,-1 4-56 16,2-4 352-16,-6 7-296 16,1 3 0-16,-4 0 8 0,0 3-168 15,-4-3 160-15,0 2 0 0,0-1 0 16,0-2 80-1,0 2-224 1,0-5 144-16,-4 7-280 0,-4 3-145 16,8 7 409-16,0 6 16 15,0 9-8-15,0 4-496 0,0 6 320 16,0 0-600-16,-4 3-992 16,-7 42 768-1,2-4-1057-15,2 4-2272 16</inkml:trace>
  <inkml:trace contextRef="#ctx0" brushRef="#br0" timeOffset="207160.138">12602 15208 6369 0,'0'0'2496'0,"0"0"-1567"31,0 0 303-31,0 0-688 0,0 0-304 16,0 0 56-16,-16-6-288 16,16 6-8-16,0 0 0 15,0 0 272-15,0 0-272 0,0 0 104 16,0-3-16-16,0 3 1024 31,0 0-872-31,0 0 409 0,0 0 263 16,0 0-904-16,0 0 816 15,0 0-824-15,0 0 128 0,0 0-280 16,0 0 288-16,0 0-136 16,0-4 0-16,16 1 248 15,-4 0 64 1,4-3-200-16,4-1-104 0,8-3 464 15,0 5-224-15,11-5-128 16,5 3 56-16,12-5 96 0,8 2 177 16,12 1-449-16,7-4 0 15,12 3-24 1,6 1 240 0,-2 3-216-16,4 6 0 0,-7 0 176 15,-8 0-280-15,-8 0 104 16,-5 9 0-16,-8 4-160 0,-7-3 296 0,-12-4-136 15,-8-6 0-15,-4 0 120 32,-12 0-552-32,0-13 111 0,-9-6-1247 15,-15-16-576-15,0 7-2545 16,-3-1-3961-16</inkml:trace>
  <inkml:trace contextRef="#ctx0" brushRef="#br0" timeOffset="208396.441">13406 15472 4176 0,'0'0'1249'0,"0"0"-801"31,0 0-216-31,0 0-176 0,0 0 352 15,0 0-32-15,0 0 600 16,0 3-448-16,-11-6 352 16,3-4 457-16,-1 4-1081 0,-2 0 400 15,3-1-144-15,-4 4-384 16,0 0 488 0,-4 0-496-16,0 0-120 15,0 0 0-15,0 0 288 0,0 0-288 16,0 7 0-16,0-1 8 15,-3 4-216-15,-1 6 208 0,-1-1 0 16,-2 8 0 0,3-1 336-1,3 7-80-15,-6 3 217 0,7 5-289 16,4 5 1104-16,0 2-1064 0,12 1 208 16,0-4-312-1,5 0 184-15,14-9-48 0,9-3-256 0,8-11 8 31,8-5-16-31,3-13 136 0,9 0-128 16,0-23 0-16,0-14-256 16,-5-10 112-16,-3-11-632 15,-12-5-232-15,-16-7 880 0,-12-3-817 16,-8-6-39-16,0-1 288 31,0 7 232-31,0 9 464 0,0 11 0 16,0 15 8-16,0 9 80 15,0 7 56-15,0 3-144 16,0 3 0-16,0 0 232 0,0 3-104 16,0-3 40-16,0 0-104 31,0 3 704-31,0 5-712 0,0 1 248 16,4 3-120-16,-4-2 56 15,0 6 25-15,0 0-265 16,0 0 0-16,0 0 56 0,0 0 192 15,0 0-248-15,0 0 0 16,0 0 328-16,0 0-328 16,0 0 0-16,0 0 0 15,0 0-200-15,0 0 240 16,0 0-40-16,0 0 0 0,0 0 160 16,0 0-280-16,0 0 120 15,0 0 0 1,0 0-168-16,0 6 224 15,4 11-56-15,5 1 0 0,-2 11 112 16,5 9-200-16,4 6 88 16,4 14 0-16,0 5 552 15,-5 7-416-15,6 6 416 0,-5-2-88 32,3-8-368-32,-6 0 368 0,6-14-464 15,-3-11 0-15,-4-7-48 16,4-14 232-16,-8-11-184 15,9-5 0-15,-6-4-112 0,5-10-56 16,-4-16-944-16,4-8-1009 31,0-27 225-31,-4 8-1385 0,-9 4-904 0</inkml:trace>
  <inkml:trace contextRef="#ctx0" brushRef="#br0" timeOffset="209071.563">13865 15313 5737 0,'0'0'2264'0,"0"0"-167"0,0 0-1345 16,0 0-8-1,0 0-296-15,0 0-176 16,-12-23-232-16,12 20-40 0,0 0 0 15,0 0-104-15,0 3 320 16,0-3-144-16,0 0 600 16,0 3-528-16,0 0 753 0,0 0-497 31,0 0-400-31,0 0 352 0,0 0-344 16,0 0-8-16,0 0 0 15,0 0 184-15,0 0-264 16,0 0 80-16,0 0 0 0,0 0-176 15,0 0 232-15,0 0-56 32,0 0 0-32,0 0 224 15,0 0-224-15,0 0 0 0,0 0 16 16,0 0 336-16,0 0-216 16,0 0-136-16,0 0 0 0,0 0 200 31,0 0-272-31,0 0 72 0,0 0 0 15,0 0-208-15,0 6 376 16,0 10-168-16,0 6 520 0,0 10-520 16,0 6 648-16,4 6-520 15,4 4-40-15,4 3 704 0,0 0-736 16,3-1 344 0,2-5-248-16,-6-7 145 15,2-3-185-15,-2-3-112 16,2-4 0-16,-5-2-72 0,-1-4 224 15,1-6-152-15,-4-4 0 16,1-5 200-16,2-4-400 0,-3-3 200 31,8 0-192-31,0-10 15 16,4-9-735-16,-4-3 304 16,-4-4-152-16,0 5-888 0,-8 1 535 15,0 4-967-15,0 4-1905 0,0 5-1152 16</inkml:trace>
  <inkml:trace contextRef="#ctx0" brushRef="#br0" timeOffset="209445.25">13797 15589 3872 0,'0'0'2265'0,"0"0"-1241"15,0 0 576 1,0 0-63-16,0 0-761 16,0 0 888-1,0-51-704-15,0 51-351 0,0 0 615 0,0-4-1056 16,0 4 488-16,0 0-280 15,0-2-216-15,0-1 456 0,12 0-488 32,4-4 184-32,8 4 456 15,8-4-663-15,0 5 255 0,4-1-360 16,-1-4 224-16,1 7-272 16,-4-3 48-16,8 3-520 0,-8 0-1089 15,-4 3-3920-15</inkml:trace>
  <inkml:trace contextRef="#ctx0" brushRef="#br0" timeOffset="210954.752">14825 14814 4584 0,'0'0'2297'0,"0"0"-1545"16,0 0-32-16,0 0 449 0,0 0-977 31,0 0 480-31,0 0-104 16,-4-3-480-16,4 3 1056 0,0-3-544 16,-4 3 64-16,0 0 241 0,4-3-897 15,0 3 800-15,0 0-352 16,0-4-360-16,0 4 304 15,0 0-392 1,0 0-8-16,0 0 248 16,0 0 56-16,0 0-184 0,0 0-120 15,0 0 128-15,0 0-240 0,12 0 112 16,16 0 0-16,7-3 0 16,6 3 168-1,6 0-168-15,1 0 0 16,0 0 0-16,0 0-120 15,-8 0 168-15,-9 0-48 0,-6-3 0 16,-14 3 168-16,-2 0-184 16,-9-3 16-16,4 3 0 0,-4 0-152 31,0 0 168-31,0 0-16 16,4 0 0-16,-1 0-1056 0,1 0-576 15,0 0-849-15,-4 0-1768 16,0 6-304-16</inkml:trace>
  <inkml:trace contextRef="#ctx0" brushRef="#br0" timeOffset="211498.074">14969 15109 4536 0,'0'0'1697'16,"0"0"-289"-16,0 0 88 15,0 0-503-15,0 0 327 16,0 0-528-16,0 0 328 0,-28 0-95 15,28 0-721-15,0 0 744 16,-4 0-832-16,4 0-208 16,0 0 584-1,0 0-512-15,0 0 128 16,0 0-144-16,0 0 216 0,0 0-64 16,0 0-216-16,0 0 0 15,0 0 48-15,0 0 120 16,0 0-168-16,0 0 0 0,0 0 224 31,0 0-176-31,0-2-48 16,7 2 0-16,18-7 448 0,-1-3-248 15,11 4-80-15,5 0-120 16,0-4 329-16,8 4-313 16,0-4-16-16,-8 4 0 0,-5-3-176 15,-7 3 304 1,-8 6-128-1,-8-4 0-15,-8 4-473 0,-4 0-143 0,0 21-1328 16,0 6-1057-16,0-5-2296 16</inkml:trace>
  <inkml:trace contextRef="#ctx0" brushRef="#br0" timeOffset="-207149.723">15992 14862 3472 0,'0'0'1897'0,"0"0"-1265"15,0 0 616-15,0 0-40 0,0 0-608 16,-4-10 353-16,4 10-953 31,0 0 80-31,0 0-80 0,0 0 288 16,0 0-288-16,0 0 48 16,0 0 16-16,0 0 672 15,0 0-656-15,0-4 248 0,0 4 264 0,0 0-504 16,0 0 472-1,0 0-456 1,0 0 40-16,0 0 40 0,0 0-176 16,0 0-8-16,0 0 0 15,0 0 224 1,0 0-224-16,0 0 0 16,0 0 0-1,0 0 120-15,0 0 64 16,0 0-128-16,0 0 337 15,0 0-177-15,0 0 336 0,0 0-160 16,0 0-384-16,0 0 784 16,0 0-696-16,0 0 80 0,0 0-168 15,0 0 416-15,0 0-520 16,0 0 96-16,0-2 0 0,13-1-248 16,10-3 312-16,1 2-64 15,8-2 0-15,-4 3 280 16,4-3-384-16,0 6 104 0,3 0 0 15,-3 0-240-15,0 0 312 32,-4 0-72-32,0 0 0 0,0 0 272 15,4 0-376-15,4 0 104 16,-5-7 0-16,1-3-280 16,-4 4 280-16,-7 0-168 0,-14 0-32 0,1 2-944 15,-8 4 616 1,0 0-825-1,-15 7-711-15,-6 5-585 0</inkml:trace>
  <inkml:trace contextRef="#ctx0" brushRef="#br0" timeOffset="-205949.844">17004 14420 5249 0,'0'0'1512'16,"0"0"-1008"-16,0 0 448 15,0 0-344 1,0 0-328-16,0 0-160 0,0 0 49 15,0-6-169-15,0 6 0 16,0 0 64-16,0 0 56 16,0 0-104-16,0 0 520 15,-7 0 656-15,-1 0-1192 16,-5 0 720 0,2 4-600-16,3 2 80 0,3-3-168 0,1-3-32 15,1 4 0-15,3-2-48 16,0 5 144-16,-4-1-96 15,0 0 0-15,-8 7 104 0,4-1-232 32,-8 1 232-32,4 4-104 0,-4-2 312 15,5 1 32-15,-2-1-304 16,5 2-40-16,1-1 192 16,2-1 96-16,1 2-192 0,0 1-96 15,4-6 0-15,0 5 313 31,0-1-313-31,0 0 0 0,0-4 144 16,0 4 368-16,0 0-512 16,0 0 288-16,0 0 40 15,0 6 16-15,0 1-64 0,0-2-232 16,8 5 136-16,0-4 88 16,0-2-96-1,4-2-176 1,0-2 0-16,-4-3 296 0,8-1-296 0,-4-2 0 15,0 3 8-15,4-7 384 16,-4 1-264-16,4 2 24 0,3 0 216 16,-2-5-72-1,-2 3-24 1,5-7-272-16,1 0 0 16,2 0-96-16,-3-4 160 0,4-9-64 0,0-3 0 15,-4 4 337-15,0-4-449 16,-9 7 112-16,-2-4 0 0,-1 3-225 31,0 1 402-31,-1-1-177 16,-2-2 0-16,3-5 304 0,0-2-408 15,-5-4 104-15,1 2 0 16,0-11-225-16,5 1 330 16,-9-1-105-16,4-6 0 0,-4 6 264 31,0 3-376-31,0 1 112 15,-8 2 0-15,-5-2-208 0,-6 2 336 16,3 4-128-16,-5 0 0 16,6 0 240-16,-1 6-360 0,4 0 120 15,0 7 0-15,8 2-240 32,-4 1 360-32,0-1-120 15,4 4 0-15,0-3 144 0,-8 0-408 16,4-1 264-16,-3 1 0 0,-6 0-305 15,2 2 353-15,-5-3-48 0,3 7 0 16,6 0 160 0,-6 0-456-1,9 0 296-15,5 0-1040 16,3 0 336-16,0 20-2129 0,0-4-111 0,11 3-3762 16</inkml:trace>
  <inkml:trace contextRef="#ctx0" brushRef="#br0" timeOffset="-205545.639">17638 15005 10426 0,'0'0'4049'16,"0"0"-3529"-16,0 0 296 15,0 0 528-15,0 0-1144 0,0 0 264 16,0 0-464-16,0 0-96 16,0 0-56-16,4 0-808 0,0 0-1576 0,0 0-2962 15</inkml:trace>
  <inkml:trace contextRef="#ctx0" brushRef="#br0" timeOffset="-204032.892">17742 14507 8585 0,'0'0'2265'15,"0"0"-1009"-15,0 0-536 16,0 0 769-16,0 0-921 0,0 0 104 0,0 0-384 31,0 0 32-31,-36-55-328 16,36 55 8-16,0 0 0 15,0 0-200-15,0 0 280 0,0-4-80 16,11 2 0-16,10-1 208 16,-6-4-296-16,9 4 88 0,0-3 0 31,4-1-296-31,-4 1 296 16,0 3 0-16,0 0-104 0,-8 3 128 15,-4 0-264-15,0 0 240 16,-8 19 0-16,4 2-280 0,-8 12 384 15,0-1-104-15,0 6 304 32,0 6-112-32,0-3 288 15,-8 0-480-15,-4 4 64 0,-4 3-40 16,0-4 64-16,-4 4-88 16,-4-6 0-16,0-8 272 0,9-9-384 15,2-9 112-15,6-6 0 16,7-10-160-1,0 3 272-15,0-3-112 16,0 0 0-16,0 0 248 0,0 0-408 16,0 0 160-16,11 0 0 15,6 0-216-15,-2 0 360 16,1-9-144-16,0-1 0 16,8-2 208-16,0-5-344 15,8 2 136-15,-4-5 0 16,8 1-216-16,-1-3-296 0,1 0 232 15,-8 7-120-15,0-5-712 16,-4 4 479-16,-9-3-575 16,2 3-120-1,-6-3 608-15,-7 3-321 16,5-2 577-16,-9-5 392 16,0 4-96-16,0 0 168 0,0 4 272 15,0 2 425-15,0 6 559 16,0 1-960-16,0 2 320 0,0-2-8 31,0 0-560-31,0-4 600 16,0 4-648-16,0-3 8 0,0 2 664 15,0 1-672-15,0-1 705 16,0 4 127-16,0 0-600 16,0 3 624-16,0 0-720 0,0 0-72 31,0 0 40-31,0 0 48 0,0 0-152 15,0 0 0-15,0 0 144 0,0 0-216 16,0 0 72-16,0 0 0 16,0 0-168-16,0 19 408 15,0 16-240-15,0 9 680 16,0 7-296-16,0 6 705 16,0-6-945-16,0-3-64 15,0-13-80-15,4-13 200 0,0-9-200 16,3-10 0-16,2-3 104 15,10 0-336-15,6-22 232 16,6-10-753 0,-3-12 233-16,0-1-360 15,-4-3 880-15,-8 4 0 16,0 9 8-16,-4 3-96 0,-4 13 88 16,-1 7 0-16,2 2-80 15,3 3 176-15,-5 5-96 0,10-2 0 31,-2 1-104-31,5 3-136 16,-3 0-128-16,-2 0 216 0,6 0-80 16,-6 0 32-16,-3 0 192 15,0 0 8-15,0 3 0 16,-4 10-216-16,0 0 216 0,0 6 0 16,-4 9 616-1,-1 4-608 1,2 3 744-16,-1 1-672 0,0 1 48 0,0-5 288 15,-4-4-312-15,0-2-72 16,0-1 80-16,0-5 192 16,-17-2 16-16,-2-2 169 15,-5 3-409 1,-4-6 504-16,4 3-440 16,5-7-72-16,2-2-72 0,10-4 232 15,-1 0-576-15,4-3 224 0,4-3-1457 16,0-13-1127-16,0-10-5794 15</inkml:trace>
  <inkml:trace contextRef="#ctx0" brushRef="#br0" timeOffset="-203035.553">18355 14395 4905 0,'0'0'1872'0,"0"0"-1320"15,0 0-80-15,0 0 744 0,0 0-1016 16,0 0 577-16,-24-38-153 16,24 34-192-16,-4 4 840 15,4 0-848 1,0-2 376-16,-4 2 233 0,4 0-753 16,0 0 784-16,0 0-824 0,-3 0-144 15,3-3 320-15,0 3-216 16,0 0-200-1,0 0 32-15,0 0 336 16,0 0-360-16,0 0-8 16,0 0 0-16,0 0 296 0,0 0-56 15,0 0-184-15,0 0-56 16,0 0 368-16,0 0-488 0,0 0 120 31,0 0 0-31,0 0-256 16,0 0 376-16,0 0-120 15,0 0 0-15,0 0 280 0,0 0-408 16,0 0 128-16,-4 0 0 16,-5 0-200-16,-3 0 352 0,5 0-152 31,-6 0 0-31,5 0 272 16,5 3-440-16,-1-1 168 15,0-2 0-15,-4 4-192 0,8-1 328 0,0-3-136 16,0 0 0-16,0 0 200 15,0 0-352-15,0 0 152 16,0 0 0 0,0 0-216-16,0 0 440 15,0 0-224-15,0 0 0 16,0 0 264-16,0 0-336 0,0 0 72 16,0 0 0-16,0 0-200 15,0 0 304-15,0 0-104 16,0 0 0-16,12 0 192 15,-5 0-280-15,6 0 88 16,-1 0 0-16,8 0-160 16,-5 0 296-16,13 0-136 0,-4 0 0 15,8 0 168-15,-4 0-224 0,4 0 56 32,0 0 0-32,-4 0-120 15,8 0 144-15,-1 0-24 16,1 0 0-16,0 0 120 0,-8 0-232 15,0-7 112-15,-8 5 0 16,-12-1-160-16,-5-1 224 0,-3 4-64 47,4 0 0-47,-4 0 136 16,0 0-176-16,0 0 40 15,0 0 0-15,0 0-152 0,0 0-1008 16,0 0-584-16,0 0-3257 0</inkml:trace>
  <inkml:trace contextRef="#ctx0" brushRef="#br0" timeOffset="-202616.162">18929 15059 13594 0,'0'0'4265'0,"0"0"-3769"16,0 0 545-1,0 0-209-15,0 0-592 16,0 0-480-16,0 0-816 16,23-51-3601-16,-14 26-4921 0</inkml:trace>
  <inkml:trace contextRef="#ctx0" brushRef="#br0" timeOffset="-158878.734">19132 12236 3000 0,'0'0'1472'0,"0"0"-1159"16,0 0-185-16,-12 0 384 15,9 0-272-15,3 0 280 16,0 0-152-16,0 0-216 15,0 0 320-15,0 0-400 16,0 0 216-16,0 0 208 0,0 0-344 16,0 0 472-16,-4 0-55 0,4 0-233 31,0 0 440-31,0 0-592 16,-5 0 104-16,5 0-112 15,0 0-24-15,0 0 112 0,0 0-264 16,0 0 96-16,0 0-40 15,0 0 40-15,0 0-96 0,0 0 0 32,0 0 184-32,0 0-192 15,0 0 8-15,0 0 0 16,0 0-112-16,0 0 176 0,0 0-64 16,0 0 0-16,0 0 152 15,12 0-152-15,9 0 0 0,-2 7 0 16,-3-4 24-1,7 0 88-15,-2 0-112 16,-5 0 0-16,3 1 168 16,2 2-240-16,-10-4 72 0,6 2 0 15,-6-1-104-15,2 3 152 16,-9-2-48-16,3-1 0 16,-3 3 80-16,0-2-80 15,0-1 8-15,-4 0-8 16,4 0 224-16,-4 0-88 15,5 3-136-15,-1 1 0 0,3 3 248 16,1 5-240-16,4 0-8 16,4 9 0-1,4-6-24-15,-1 11 152 16,2 0-128-16,-5-4 0 16,0 3 176-16,0 1-224 0,-8-4 48 15,-4-3 0-15,-1-5-112 16,-3-2 240-16,0-2-128 0,0-3 0 47,0 3 152-47,0-1 128 15,0 10-128-15,0 0-40 16,0 10 433-16,0 3-465 0,0 0 504 16,-11 3-104-16,-6 0-352 15,2 3 560-15,-1-2-544 0,0-1 0 16,4 1 136-16,0-5-136 15,4 1 40-15,4-3-184 16,4-4 136-16,0 1-160 0,0-7 24 0,0 0 0 16,0-3-112-16,8 0 184 15,-4-3-72-15,8-6 0 16,-4-1 112-16,8-2-184 16,4-1 72-1,4-3-16-15,3-3-88 0,10 0-464 16,2 0 192-16,-3-3-192 0,-4-7-200 15,-4 1 680-15,-13 6-216 16,-2-1 304 0,-9 1-112-16,-4 3 184 15,0 0-72-15,0 0 232 16,0 0-144-16,0 0 616 0,0 0-648 16,0 0 48-16,0 0-80 15,0 0 128-15,-4 3-152 0,0 7 0 31,4 2 48-31,-4 5-48 16,-5 5 0-16,6 6 0 16,-1 4-8-16,0 3 248 0,-4 3-192 15,4 1 40-15,-1-2 16 16,2 2 192-16,3-2-184 0,0 2-96 16,0-1 16-1,0 6 208 1,0-2-216-16,0-1-24 0,0 0 48 15,3 3 232-15,2-2-208 0,-5-1 88 16,4 0 104-16,0 4-136 16,-4 3 112-16,4-1-216 15,-4-3 48 1,0 8 321-16,4-6-385 16,-4 2 248-16,4-1 112 15,-4 8-304-15,3-1 360 0,-3 0-424 16,0 6 80-1,0-2 32-15,0-1 56 16,0-4-168-16,0 2 128 0,0-1 72 16,0-4 184-16,-7-2-144 15,-1-4-48-15,-8-2 304 0,-4-4-408 16,4-9 144-16,1-1-136 16,-2-9 112-16,9-6-224 0,-3-4 16 31,2-6-168-31,-2-3-8 15,-10 0-1080-15,-7-3-536 16,-11-38-1937-16,7 3-1096 0,4 0-2177 16</inkml:trace>
  <inkml:trace contextRef="#ctx0" brushRef="#br0" timeOffset="-142275.931">21475 12747 2600 0,'0'0'1032'0,"0"0"-288"16,0 0 49-16,0 0-313 15,0 0-8-15,-4 0 112 0,4 0-312 16,0 0 224-16,0 0-136 0,0 0-176 16,0 0 456-16,-4 0-408 15,4 0 168-15,0 0-47 31,-4 0-241-31,4-3 64 0,-4 3-176 16,4 0 56-16,-7-3 296 16,2 0-344-16,-3-1 176 0,0 2 56 15,-3-2-88-15,-6 1 104 16,1 0-224-16,-3 0 32 16,-2-1 152-1,-3 4-136-15,-4-3-80 16,5 3 0-16,-5-3 192 15,4 0-200-15,0 3 8 0,5 0 0 0,-2 0-88 16,5 0 160-16,-3 0-72 16,-2 0 0-1,6 0 104-15,-9 0-104 16,0 0 0-16,-1 0 0 16,2 6-80-16,-10 1 80 0,7-1 0 15,-2 1-8-15,0-1 192 0,3-3-184 16,5 0 0-16,-3 0 0 31,7 1 208-31,0-1-104 16,4 0-104-16,0 0 0 0,3 3 176 15,2-3-248-15,3 1 72 16,0 2 0-16,-4 4-80 0,-1-1 160 16,6 1-80-16,-1 5 200 31,-4 1-104-31,4 3 200 0,0 1-256 15,0 5 40-15,0 0 144 16,4 7-112-16,0 0 144 16,0 3-136-16,8 0 80 0,8 3 41 15,0 3-193-15,3-3 224 16,6 4 568 0,-1-1-824-16,0 0 296 15,4-6-184-15,0 0 88 16,4-7-48-16,3-8-168 0,5-5 0 15,3-11 0-15,9-4 112 0,4 0-112 16,-3-22 0 0,1-4 80-1,-9-2-320-15,-6-4 176 0,-11-7 40 16,-7 4-208-16,-6-2 280 16,-11-5-48-16,0 4 0 0,1-6 152 15,-5-1-296-15,11-3 144 16,1-2-488-1,4-1 48-15,0 0-625 16,8-3 417-16,0 3 96 0,-4 4-400 16,3-1 464-16,-6 4 40 15,-10 5 192-15,-3 2 128 16,-4-2 112-16,0 8 16 0,-4 2 248 31,-7 0-136-31,2 11 600 0,1-2-432 31,5 4-48-31,3 7 56 32,0 0-208-32,0 2-80 15,0-3 0-15,7 1 104 0,6 6-192 16,-9-3 88-16,0 2 0 16,-1 4-120-16,-3-3 200 0,0 3-80 15,0 0 0-15,0 0 80 16,0 0-88-16,0 0 8 0,0 0 0 15,0 0-80-15,0 0-40 16,0 0 120-16,8 0 0 0,-8 0 96 16,5 0-144-16,-5 0 48 0,0 0 0 15,0 0-96-15,4 0 136 16,-4 0-40-16,0 0 0 16,0 0 128-16,0 0-200 0,0 0 72 15,0 0 0 1,0 0-8-16,4 7-32 15,0-1 40-15,-1-3 0 0,1 6 16 16,4 1 8-16,-8 0-24 16,5 5 0-16,3 8-16 15,-5 2 160-15,9 10-144 0,1 6 0 32,2 10 112-32,1 13 344 0,0 6 24 15,0 12 80-15,-4 4 177 31,-5-1-329-31,2 1 216 16,-5-6-312-16,-4-13-312 0,4-11 472 16,-4-11-408-16,4-11-40 15,-4-11-24-15,4-10 192 0,-4-7-192 16,3-3 0-16,6-3 0 16,3 0-144-16,-1-3 144 15,10-13-488-15,3-10-584 0,8-21-961 16,-8 6-199-16,-5 3-2593 0</inkml:trace>
  <inkml:trace contextRef="#ctx0" brushRef="#br0" timeOffset="-141554.697">21981 12633 5777 0,'0'0'1224'0,"0"0"-864"16,0 0 112-16,0 0 24 15,0 0-392-15,0 0 96 16,0 0 16-16,44-16-208 0,-32 16 641 15,-8 0-497-15,0 0 104 32,-4 0 80-32,0 0-240 0,0 0 688 15,0 0-224-15,0 0-128 16,0 0 320-16,0 0-752 16,0 0 144-16,4 4-144 0,0 11 216 15,7 8-72-15,2 11 168 16,2 11 41-1,-2 9 479-15,2 12-328 0,2 4 280 16,-2 0-208 0,5 3-568-16,-4-3 392 0,0-3-344 15,1-4-48-15,2-6 240 0,1-9-96 16,-1-6 24 0,-2-14-32-16,7-12 48 15,-9-7 80-15,2-9-200 0,7 0-64 16,-5-19 289-16,5-15-121 15,-3-11-176-15,-2-3 0 16,-3-6 184-16,-4 6-280 0,0 4 96 31,-4 6 0-31,-4 3-168 16,4 0 272-16,-5 0-104 0,6-6 0 16,-1-9 112-16,0-5-248 15,-1-8 136-15,2-2 0 0,-1 3-208 16,3 5-129-16,-2 8 305 31,-5 12-40-31,0 8 144 16,0 10-216-16,-4 10 144 0,3-1 0 15,-3 7-144-15,0 3 96 16,0 0-288-16,0 0-608 0,0 22-1656 16,0 7 455-16,0-1-2104 0</inkml:trace>
  <inkml:trace contextRef="#ctx0" brushRef="#br0" timeOffset="-140442.511">20730 13776 4064 0,'0'0'1241'0,"0"0"-561"15,0 0-656-15,0 0 40 0,0 0-64 16,0 0-256-16,-36 0 192 0,32 3 24 31,4 0 40-31,0-3-104 16,0 0 224-16,0 0-120 15,0 0 0-15,0 3 112 0,0-3 88 16,0 0-88-16,0 0 280 0,0 0 376 16,0 0-448-16,0 0 792 31,0 0-199-31,4 0-473 15,0 0 248-15,4 0-680 0,8 0 152 16,-1 0 344-16,10-3-496 16,-5 0 472-16,-5-3-152 0,2 3-232 15,-2-1 520-15,-2-2-616 32,-2 3 400-32,2-3 176 15,6 0-568-15,1-1 417 0,8 1-265 16,0-1-152-16,4 1 592 0,4 0-592 15,0 2 224-15,-1 1 120 0,1 0-240 16,5 3 184 0,2 0-296-1,-4 0 64-15,6-3-40 16,-2 3-8-16,-3 0-16 0,8 0 0 16,-5 0 208-16,10 0-216 15,-1 0 8-15,4 0 0 0,11 0-160 16,5 6 216-1,4 1-56-15,3-1 0 16,5-3 144-16,0 4-232 16,-1-7 88-16,-3 3 0 0,0-3-184 15,-12 0 240-15,-1 0-56 16,-7 0 0-16,-8 0 48 0,-5-7-144 31,-7 1 96-31,0 0 0 16,-8-1-144-16,0-2 248 0,4-1-104 15,-4-2 0-15,-4 2-224 16,-9-3 168-16,5 7-768 0,-15-4-184 16,-2 7 511-16,-3 0-359 31,-4 3 232-31,0 0 40 16,-35 0-1064-16,-1 13-385 0,4-4-3648 0</inkml:trace>
  <inkml:trace contextRef="#ctx0" brushRef="#br0" timeOffset="-139068.672">21248 14240 5521 0,'0'0'1144'0,"0"0"-336"16,0 0 16-16,0 0-40 0,0 0 73 15,0 0-737 1,0 0-48-16,0 0 192 16,15-16-264-16,-15 16 496 0,5 0 16 15,-5 0-416-15,0 0 576 16,0 0-512-16,0 0-144 16,0 0 8-16,0 0 160 15,0 0-184-15,0 0 0 16,0-4 176-16,0 4 184 15,-9 0-352-15,2-2 40 0,-1 2-96 16,-5 0 120-16,-2 0-72 16,-5 0 0-16,1 0 80 15,-6 0-192 1,1 9 112-16,-4 4 0 16,0-1-72-16,0 7 296 0,0 0-184 15,1 4 408-15,3 0-288 16,4 7 537-16,5 9-353 15,2 4 160-15,5 12 184 0,8 2-624 32,0 3 264-32,21-3-328 15,5-9 104-15,11-3-112 0,-1-14 8 16,3-5 0-16,6-14 0 16,-2-5 144-16,1-7-144 15,0-7 0-15,-4-18 0 0,-5-6-120 16,-3-8 120-1,-4-1 0 1,-4-12-8-16,-3-5-504 0,-2-9 328 16,-10-8-456-16,-2-2-232 0,-3-3 287 15,0 3-447-15,4 5 280 16,-5 15 744-16,2 11-200 16,-1 11 200-16,0 11 8 15,-4 4 0-15,0 7 56 16,0-5-8-16,0 6-48 0,4-6 80 15,-4 4 120-15,8-3-96 16,-5 6 16-16,6 1-112 16,-1 3 200-1,-4-1-120-15,0 7-48 16,-4-3-40-16,3 3 176 0,-3 0-184 16,0 0 8-16,0 0 0 15,0 0-112-15,0 0 112 16,0 0 0-16,0 0 0 0,0 0 168 31,0 0-232-31,0-7 64 16,0 5 0-16,0-4-152 0,4-1-40 15,-4 4 192-15,0 0-8 16,0 3 112-16,0 0-112 16,0 0 8-16,0 0 0 0,0 0-184 15,0 0 128 1,0 0 56-1,0 0-8-15,0 0 8 0,0 0-16 0,0 9 16 16,4 7 0-16,1 9-80 16,-5 7 256-16,0 19-64 15,0 12 816-15,0 8-439 16,0 5 527-16,0 0-544 16,0-3-216-1,0-6 40-15,0-10-152 0,4-10-144 16,4-5 0-16,-5-14 96 0,5-5-192 15,-3-8 96-15,-5-8 0 16,4-1-144 0,-4-3 288-16,0-3-152 31,4 6 8-31,11-6-1392 0,2 0-329 16,-2 0-1391-16</inkml:trace>
  <inkml:trace contextRef="#ctx0" brushRef="#br0" timeOffset="-137999.387">21953 13801 4705 0,'0'0'1408'0,"0"0"-1216"0,0 0 688 16,0 0-48-16,0 0 248 15,0 0-175 1,0 4-897-16,0 21 656 16,0 13 408-16,0 19-272 15,0 13 809-15,0 15-201 16,0 5-464-16,0 2 272 0,0-3-824 16,0-13 176-16,0-9-231 0,0-10-329 31,0-10 408-31,4-12-416 15,4-13 0-15,-4-6-72 16,0-6 120-16,-4-10-48 0,0 0 0 16,0 0 120-16,0 0 0 15,0 0-120-15,0 0 0 0,0 0-16 32,0 0 56-32,0 0-40 15,0 0 0-15,0 0 8 16,0 0-160-16,0 0 152 0,0 0-32 0,0 0-88 15,4 0-120-15,0 0 232 16,-4 0 8-16,4-10 0 16,0 4-40-1,0-4 40-15,-4 3 0 16,4 2-56-16,-4-2 128 16,7 2-88-16,-2 1 16 0,3-5-168 15,0 2 16-15,4-3-1 0,0 4 153 16,-1-6-144-1,6 2-104-15,-10 1 248 16,5-2-120-16,1 6 8 16,-6-5-96-16,1 4 208 15,-3 3 0 1,3-1-8-16,-5-2 8 16,5 0-8-16,0 0 8 0,1 2 0 15,2-2-152-15,1-1 152 16,0 4 0-16,-4 0-8 15,0 0 32-15,4-1-88 0,-4 4 64 16,-4-2 0-16,8 2-128 16,-4 0 128-16,0 0 0 0,3 0 0 31,-2-4 128-31,-1 4-136 16,3 0 8-16,-7 0 0 15,5 0-152-15,-5 0 160 0,0 0-8 16,3 0 0-16,-3 0 144 15,5 0-144-15,-5 0 0 0,7 6 0 16,-3 4-144 0,5 6 240-16,-2 3-96 15,-3 10 376-15,1 9-200 16,2 6 689-16,-7 4-601 0,0 7-256 16,0-5 312-16,1-5-144 0,-5-8-176 15,3-5 0 1,1-10 168-16,-4-12-272 15,4-4 104-15,8-6-560 16,0-2-921-16,4-18-3128 16</inkml:trace>
  <inkml:trace contextRef="#ctx0" brushRef="#br0" timeOffset="-129657.954">23340 13512 4152 0,'0'0'1825'31,"0"0"-937"-31,0 0-176 16,-13-6 552-16,13 6-583 16,0 0 87-16,0 0-216 0,0 0-352 15,0 0 440-15,0 0-584 32,0 0 168-32,0-3 320 0,0 3-184 15,0 0 552-15,0 0-119 16,0 0-249-16,0 0 368 15,0 0-736-15,0 0-24 0,0 0-64 0,0 0 128 16,0 0-216-16,0 0 0 16,9 0 8-16,-1 0 152 15,12 0-96 1,-5 9-64-16,9-5 0 16,-3 5 160-16,6-2-160 15,1-1 0-15,0 1 0 0,7-5-72 0,-3 2 88 31,1-4-16-31,-1 0 0 16,-5 0 136-16,-7 0-144 16,0 0 8-16,-12 0 0 0,-4 0-144 15,-4 0 200-15,0 0-56 16,0 0 0-16,0 0-56 0,0 0-48 16,0 0-568-16,-4 2-1344 31,-4 5-33-31,-4-1-2656 0</inkml:trace>
  <inkml:trace contextRef="#ctx0" brushRef="#br0" timeOffset="-129217.095">23340 13747 7041 0,'0'0'2897'0,"0"0"-1817"16,0 0-768-16,0 0 1184 16,0 0-151-16,-4 0-241 0,4 0 48 15,0 0-712-15,0 0 360 0,0 0-8 31,0 0-455-31,0 0 455 16,0 0-456-16,4 0 64 0,7 0 280 16,2 0-672-16,2 0 272 15,9 0-48-15,1 0-104 0,6 0 64 16,1 0-192-16,4 0 0 31,0 0-96-31,3 0 192 0,-7 0-96 16,-8-2 0-16,-4-2-480 15,-12 4 408-15,0 0-760 0,-3 0-200 16,-5 0-313-16,0 0-1055 16,-17 6-729-16,-3-2-2840 0</inkml:trace>
  <inkml:trace contextRef="#ctx0" brushRef="#br0" timeOffset="-128053.04">23950 13090 4176 0,'0'0'1401'32,"0"0"-1105"-32,0 0 272 0,0 0 40 15,0 0 136-15,0 0 328 16,0 0-816-16,0 0 369 0,59-32 247 16,-59 32-440-16,0-3 608 15,0 3-608-15,0 0-128 16,0 0 176-1,0 0-400-15,0 0 200 0,0 0-280 16,0 0 112-16,0 0 8 16,0 0-120-16,0 0 0 0,0 0 0 15,0 0 177-15,0 0-177 16,0 0 0 0,0 0 8-16,0 0-24 15,0 0 16-15,0 0 0 0,0 0-105 16,4 0 121-16,-4 0-16 15,4 10 0-15,0 0 48 16,0-1-96-16,0 4 56 0,-4-1-8 31,4 1 145-31,-1 6 39 0,2 6 152 16,3 10 384-16,-4 4-408 16,0 1 448-16,-1 5-760 15,1-6 192-15,1-5-192 0,-1-5 248 16,0-10-296-16,-4-7 48 31,4-2 0-31,-4-10-128 0,0 3 176 16,0-3-48-16,0 0 0 15,0 0 112-15,0 0-312 16,4 4-88-16,-4-2-1352 0,16 1 47 16,-4 1-1087-16,-1-4-1697 0</inkml:trace>
  <inkml:trace contextRef="#ctx0" brushRef="#br0" timeOffset="-127603.394">23925 13668 4841 0,'0'0'2536'0,"0"0"-1664"16,0 0-40-16,0 0 521 0,0 0-681 15,0 0 792-15,-3 3-832 31,3-3-248-31,0 0 449 0,0 0-593 16,0 0 408-16,0 0 8 16,0 0-536-16,3 0 560 15,13 4-504-15,8-4 32 0,8 0 328 16,0 0-472-16,8 2 144 16,0-2-208-1,3 0 256-15,-2 0-288 16,2 0 32-16,-11-2 0 15,0-5-160-15,-8 1-224 0,-5-1-304 16,-6 4-376-16,-13 3-1009 16,0 0 65-1,-4 0-2337-15</inkml:trace>
  <inkml:trace contextRef="#ctx0" brushRef="#br0" timeOffset="-126935.589">23901 13890 6665 0,'0'0'2801'0,"0"0"-1497"16,0 0-488-16,0 0 872 16,0 0-591-16,0 0-289 0,0 0 80 15,0-3-880-15,4-4 344 32,13 2-352-32,2 1 184 0,1-2-240 15,0 6 56-15,0 0 0 16,-4 0-80-16,0 0 128 15,-4 12-48-15,-8 1 0 0,0 6 160 16,-4 4 152-16,0 2-88 16,-20 0 256-1,-4 4 408-15,-4-7-760 0,0 4 465 16,0-8-497-16,8-8 120 16,5 0-160-16,11-7-56 0,-1 0 0 15,5-3-80-15,0 3-240 0,0-3-104 31,16 0-233-31,9 0-319 16,10 0 368-16,1-3-840 0,0-3 384 16,-1 3 783-16,-7 3-191 15,-7 0 472-15,-1 0 0 16,-5 6 8-16,2 10 96 0,-10 0-88 31,5 3 56-31,-8 0 553 0,1 3-609 16,-5 6 944-16,0-2-80 15,-5 5-448-15,-14 5 736 16,-6-5-792-16,-6-2 152 0,-1-4-95 16,4-9-265-16,0 1-16 31,4-12-152-31,4-5 120 0,4 0-320 16,8-38-313-16,8-3-2031 15,0-9-3401-15</inkml:trace>
  <inkml:trace contextRef="#ctx0" brushRef="#br0" timeOffset="-126362.695">24794 13376 4608 0,'0'0'2057'0,"0"0"-809"0,0 0 545 16,0 0-721-16,0 0 368 31,0 0-752-31,0 0-496 16,0 0 160-16,0-7-280 0,0 7-72 16,0 0 0-16,0 0 80 15,0 0-88-15,0 0 8 0,4 0 0 16,0 0-80-1,-4 13 240 1,3 6-64-16,-3 13 593 0,0 6-257 16,0 13 768-16,0 3-512 0,0 10-240 15,0-1 392-15,0-2-648 16,-3-4 264-16,-5-10-215 0,4-9-49 16,4-12-40-1,-4-7-152-15,4-13 0 16,0 1-104-16,0-7 232 15,0 0-128-15,0 0 0 0,0 0-288 16,0 0-265-16,4-13-1031 16,11-6-2241-16,-2-4-1736 0</inkml:trace>
  <inkml:trace contextRef="#ctx0" brushRef="#br0" timeOffset="-125918.55">24463 13322 7889 0,'0'0'2385'0,"0"0"-1617"16,0 0 536-16,0 0-456 0,0-3-440 16,4 3 57-16,20 0-393 15,8 0 232-15,3 6-176 0,17 1 72 16,1 2-168 0,6 3-32-16,9-5 0 15,-4-3-128 1,-1-4 80-16,-7 0 48 0,-12 0 0 15,-12 0-48-15,-8-7-56 0,-12 3 104 16,-8 4 0-16,-4-2-160 0,0 2 144 31,0 0 16-31,0 0 0 16,0 0 0-16,-9 0-144 0,2 2 144 16,-1 5-1001-16,8 2-143 15,-4 4-896-15,4-6-681 0,-4-1-1168 16</inkml:trace>
  <inkml:trace contextRef="#ctx0" brushRef="#br0" timeOffset="-125487.66">25013 13446 3040 0,'0'0'2369'15,"0"0"-929"-15,0 0-768 16,0 0 680-16,0 0-655 0,0 0-209 16,0 0 360-16,-4 0-784 15,4 0 256 1,0 0 232-1,0 0-272-15,0 0 544 0,0 0-320 16,0 0 105-16,0 0 327 0,0 0-600 16,0 0 112-16,0 0-368 0,0 0 112 15,0 0-160 1,0 0-32-16,0 0 0 16,0 0-112-16,0 0 96 15,0 0 16-15,0 0 0 0,0 0 48 16,0 0 32-16,0 0-64 15,0 0-16-15,0 0 104 0,0 0 48 32,0 16-152-32,0 9 152 15,0 17 184-15,0 5 800 16,0 7-712-16,0 3 17 0,0 3 239 16,-8-6-632-16,4-3 352 15,1-9-400-15,3-11 120 0,0-5-48 31,0-11-72-31,0-8 0 16,0-1-8-16,0-6-440 0,0 0-528 16,15 0-1137-16,1 0-3168 0</inkml:trace>
  <inkml:trace contextRef="#ctx0" brushRef="#br0" timeOffset="-124702.181">25432 13360 6937 0,'0'0'2633'15,"0"0"-1625"-15,0 0 128 0,0 0 232 16,0 0-792-16,0 0-159 16,0 0-417-16,0 0 72 0,11-7-225 31,-7 27 386-31,5 15-17 31,-9 12 1120-31,4 14-712 0,-4 5 536 16,0 4-264-16,0 0-311 15,-9-3 151-15,5-8-632 16,0-7 232-16,4-11-256 0,0-16 160 16,0-2-256-16,0-14 16 15,0-6 0-15,0-3-56 0,0 0 136 16,0 0-80-16,0 0 0 0,0 0 240 15,0 0-168 1,0 0-72 0,0-12 0-16,0-11-8 0,0-7-160 15,0-6 160-15,-4-6 0 16,4-2-456-16,-4-4 400 0,1 1-192 16,3-4-176-16,0 6 384 15,0 4-745-15,0 0 321 0,0 6-72 16,7 0 0-1,-3 10 424-15,4 2 88 16,-3 11 32-16,-5 2-96 16,4 4 312-16,-1 0-152 0,-3 2 448 15,0 1-360-15,4 0 472 16,-4-3-624-16,4 2 48 16,8 1-96-1,4-3 144-15,1-1-96 16,2 5 0-16,1-2 128 0,-1 4-256 15,-2 0 128-15,-6 0 0 16,2 0-120-16,2 0 232 16,-2 0-112-16,10 0 0 0,-3 0-192 31,20 0-256-31,-3 0-1960 16,-6 0-3217-16</inkml:trace>
  <inkml:trace contextRef="#ctx0" brushRef="#br0" timeOffset="-124139.952">25909 12865 3624 0,'0'0'5906'0,"0"0"-4658"16,0 0-968-16,0 0-96 15,0 0 40-15,0 0-120 16,69-35-104-16,-46 35 0 0,1 0 112 31,-4 0-176-31,-4 6 64 16,-4 10 0-16,0 0 280 0,-1 0-112 31,-7 6 512-31,-4 4 136 16,0 2-408-16,0 4 385 15,-11 3-121-15,-10 3-312 0,2 0 280 16,-5 0-640-16,0 0 336 0,5-6-88 16,-2-3-248-16,14-7 600 0,-2-13-504 15,5 0 8-15,4-5-104 16,0-1 248-16,16 0-248 16,16-3 96-16,8 0-16 15,4 0-152-15,7-15 72 16,-2-2-752-16,-10-1 160 15,-11-4-1248-15,-8 8-601 0,-4-1-2416 16</inkml:trace>
  <inkml:trace contextRef="#ctx0" brushRef="#br0" timeOffset="-123884.601">26380 13766 11450 0,'0'0'7386'16,"0"0"-5610"-16,0 0 48 15,0 0-143-15,0 0-657 0,0 0-1024 16,0-21-200-1,4 5-1345 1,4-4-4728-16</inkml:trace>
  <inkml:trace contextRef="#ctx0" brushRef="#br0" timeOffset="-103474.955">5952 15846 5569 0,'0'0'1208'0,"0"0"-672"0,0 0 72 16,-8-9-512-16,8 5 192 0,0-2-288 15,0 3 0-15,0-1-216 16,0 2 224-16,0-1-8 0,0 3 0 31,0 0 8-31,0 0-72 16,0 0 64-16,0 0 0 0,0 0-152 15,0 0 240-15,0 0-88 16,0 0 568-16,0 0-392 16,0 0 737-16,0 0-641 0,0 0-264 31,0 0 96-31,0 0-96 16,0 0-8-16,0 0 0 0,0 0 192 15,0 0-200-15,0 0 8 16,0 0 0-16,0 0-120 15,0 0 376-15,0 0-256 0,0 0 248 16,0 0-32 0,0 0 96-16,0 0-312 15,0 0 0-15,0 0-168 0,0 0 312 16,0 0-144-16,0 0 0 16,0 0 312-16,0 0-120 15,0 0-192-15,0 0 0 16,0 0 88-16,0 0 208 15,0 0-216-15,0 0 80 16,0 0 112-16,0 0 48 0,0 0-320 16,0 0 16-16,0 0 624 15,-8 0-512-15,1 0 72 16,-10 0-200 0,1 0 257-16,-3 5-338 15,-6 2 81-15,1 3 0 16,-4-4-168-16,5 3 312 0,-9-5-144 15,4 2 0-15,0-3 201 16,4 0-169-16,4-3-32 0,1 4 0 31,2-1-96-31,2 0 224 16,-5 6-128-16,3 1 0 16,-2 2 176-16,-1 8-336 0,0-1 160 15,0 6 0-15,4 1-144 16,0 5 248-16,4 4-104 0,4 4 0 15,8 5 168 1,0 0-64-16,12 7-24 16,15 3-80-16,14 3 240 15,2-3 72-15,6-6-312 0,7-4 0 16,-1-10 224-16,4-7-128 16,10-8-96-16,-5-9 0 15,-1-10-96-15,-3 0 328 16,-5-23-232-1,-7-12 0-15,-8-6-264 0,-8-13 48 16,-12-10-224-16,-16-5 16 0,-4-11 408 16,-24-18-1185-16,-27-29 473 15,2 12-312 1,1 10-624-16,21 20 1199 16,11 22 65-16,8-7 400 15,8-4 312-15,0 7-128 0,8 8-136 16,20 5-48-16,-8 6 137 15,3 9-298-15,-10 8 161 0,-6 5 0 32,-3 14-104-32,-4-1 457 15,0 7-313-15,0 3 88 16,0 3 0-16,0 0 408 0,0 0-424 16,0 0 40-16,0 0-80 15,0 0 160-15,0 0-232 0,0 0 0 16,0 0 48-1,0 0-408-15,0 0 360 16,0 15 0 0,0 14 64-16,4 12 216 0,16 13 48 0,8 12 416 15,16 31-400-15,-4-9 744 16,8 8-824-16,0-2 8 16,-12-20-272-16,3 2 329 15,-7-16-329-15,-4-12 0 16,-4-16 0-16,-9-9-168 15,-6-12 168-15,3-5 0 0,-8-6-8 16,3 0-849-16,10-15 65 16,-2-10-1200-1,-2-7-3473-15</inkml:trace>
  <inkml:trace contextRef="#ctx0" brushRef="#br0" timeOffset="-103064.505">6681 15439 8129 0,'0'0'1441'0,"0"0"-225"0,0 0-696 15,0 0-360 1,0 0 480-1,0 0-632-15,0 0-8 0,0 0 0 16,0 0 176-16,24-8-200 0,-4 16 24 16,0 3 0-16,-4 1 32 15,-4 1 168-15,-4-1-152 16,-5 5 368 0,1-5-240-16,-4 1 592 15,5-4-575-15,-5 1-65 16,0-7 24-16,0 0 72 0,0-3-224 0,0 0 240 15,0 0 32-15,0 0 176 16,0 0-448 0,-9 0 0-16,-2 0-248 15,-1 0 200-15,0 0-224 16,-9-6-120-16,2-4-1337 0,3-2 225 16,0 2-2625-16</inkml:trace>
  <inkml:trace contextRef="#ctx0" brushRef="#br0" timeOffset="-102574.355">6199 15516 4825 0,'0'0'1288'0,"0"0"-976"16,0 0 400-16,0 0-712 0,0 0-80 16,0 0-24-16,-16 0-760 31,16 0 480-31,0 0 376 0,0 0 8 15,0 3 64-15,8 4-64 16,-4-4 0-16,-4 0-152 0,0 3 256 16,0-6-104-16,0 6 0 15,-19 4 88-15,-2-1-280 32,1 1-632-32</inkml:trace>
  <inkml:trace contextRef="#ctx0" brushRef="#br0" timeOffset="-101037.969">6402 15722 1112 0,'0'0'1160'0,"0"0"-432"0,0 0-128 0,0 0 881 15,0 0-705-15,0 0 472 16,4 0 544-16,-4 0-1135 0,0 0 431 16,0 0-720-16,0 0-360 15,0 0 280 1,0 0-272-16,0 0-16 15,0 0 0-15,0 0 200 0,0 0-200 16,0 0 0-16,0 0 0 16,0 0 1048-16,0 0-920 0,0 0 544 15,0 0 41-15,0 0-585 32,0 0 440-32,0 0-432 0,0 0 32 15,-7 0 720-15,-10 0-816 16,-7 0 160-16,-3-3-232 0,-10 3 304 15,-2-3-360-15,-5 0 56 16,-8-4 0-16,-4-2 32 31,0-1 120-31,-4 1-152 0,9 3 0 16,7 2 288-16,8 1-224 16,17 0-64-16,3 3 0 0,8 0-112 15,8 0 160-15,0 0-48 16,0 6 0-16,0 10 64 15,0 13-248 1,0-1 184-16,0 7 0 0,0 7-248 16,-9-1 480-16,9 0-232 15,-4 3 0-15,0-2 296 0,4-1-272 16,0 4-16-16,4-4-8 16,17 9 472-1,10-2-224-15,1 3-96 16,13-7-152-16,-2-5 320 15,4-11-248-15,-2-2-72 0,-2-10 0 16,2-7-128-16,-10-6 328 0,1-3-200 16,-4 0 0-16,0-16 201 31,-1-9-185-31,1-7-16 16,0-6 0-16,-8-3-121 0,0-4 322 15,-8 1-201-15,-7-1 0 0,-6 8 168 16,-3-8-208-16,0-3 40 15,-12-9 0-15,-7-3-112 32,-9-10-281-32,-4-3 385 0,0-6-592 15,0-4-360-15,4-2 904 16,4 1-800-16,12 12 520 0,4 8 72 16,0 13 128-16,4 13 136 15,0 13 0-15,0 6 208 16,-4 6-32-1,4 7-168-15,0-1-8 16,0 4 280-16,4 0 96 0,-4 3-344 16,4 0-32-16,0 0 168 0,0 0-288 15,0 0 120-15,0 0 0 16,0 0-128 0,0 0 208-16,0 0-80 15,0 0 0-15,0 0 48 0,0 0-304 16,0 10 256-16,0-1 0 15,4-3-80-15,0 1 232 16,0-4-152-16,-4 4 0 0,0-7 80 31,0 0-280-31,0 0 200 16,0 0 0-16,0 0-8 0,0 0 216 16,0 0-208-16,0 0 0 15,0 0 8-15,0 0-104 0,0 0 96 16,0 0 0-16,0 0-64 31,0 0 152-31,0 0-160 0,0 0 72 16,0 0 0-16,0 0-200 15,0 0 200-15,0 0 0 16,0 0-8-16,0 0 192 0,0 0-488 16,0 2-48-16,0 8-2057 31,0 16 17-31,0 2-761 0,0-3-2792 0</inkml:trace>
  <inkml:trace contextRef="#ctx0" brushRef="#br0" timeOffset="-98338.738">9359 16622 4032 0,'0'0'608'16,"0"0"-7"-16,0 0 199 16,0 0-272-16,0 0 424 0,0 0-608 15,7-29 376 1,-7 29 601-16,0-3-873 15,0 3 536-15,-7-4-320 16,-6 1-520-16,-2 0 400 0,-6-1-416 16,-2-2 336-16,3 6 264 15,-4-3-615-15,0-3 191 0,1 6-304 32,-1-7 232-32,-4 4-40 15,0-3-192-15,3-1 0 0,-6 1-8 16,-1 3 160-16,0-4-152 15,0 1 0-15,4 6 72 0,-4-3-136 16,0 3 64-16,8 0 0 31,1 0-56-31,-1 3 184 16,4 6-128-16,-4 4 0 0,4 3 72 16,4 0-144-16,4 0 144 15,0 3-72-15,4-2 80 0,0 7 296 16,5 2-280-16,-1 6-64 15,4 2 112 1,0 8 464-16,0-4-608 16,7 6 232-16,9-2 168 0,4-1-224 15,0 0 320-15,4-9-480 16,4-1 208-16,8-5 24 0,0-1-72 16,3-8-136-1,10-5 48-15,-2-9 329 16,5-3-417-16,-5 0 0 15,-2-3 0-15,-2-13-160 16,-7-4 224-16,-8 2-64 0,0-10 0 16,-8-8 192-16,-5-8-496 0,-2-13 304 31,-5-13-489-31,-4-9 393 16,-4-23-776-16,0 6 424 0,0 2 96 15,-12-2-832-15,-1 20 984 16,-2 1-272-16,-1 14 368 0,0 9-280 15,4 15 456-15,0 8-72 32,4 4 0-32,0 9 336 15,4 3-264-15,4 7-72 0,0-1 0 16,-4 4-128-16,4 3 184 16,0-3-56-16,0 3 0 0,0 0 208 15,0 0-296-15,0 0 88 16,0 0 0-1,0 0-200-15,0 0 272 16,0 0-72-16,0 0 0 0,0 6 216 16,0 4-280-16,0 6 64 15,0 6 0-15,0 4 256 0,0 8-48 16,13 8-144 0,6 5 176-16,9 13-16 15,7 26 408-15,1-3-216 16,5 9-352-16,-9 0 552 15,-1-19-416-15,1 3-32 0,0-16-144 16,0-18 368-16,0-7-504 0,-4-16 112 31,-4-6 0-31,-1-7-104 16,1-6 280-16,-4 0-176 16,1-13 0-16,-6-6 128 0,2-7-432 15,-14-2 288-15,-3-6-312 0,0-2 128 31,0-1-152-31,-3 1 352 16,-10-2 0-16,5 0 184 16,1 0-456-16,7-4 272 0,0 1-664 15,0-3 576-15,7 9-552 16,5 3 640-16,4 13 0 0,-4 3 232 31,-8 10-384-31,0-1 152 16,-4 7 0-16,4 0 440 15,-4 0-440-15,0 0 760 0,0 0 120 16,0 0-832-16,0 0 584 0,0 0-632 16,0 0 0-16,0 0-192 0,0 0 192 15,4 0 0 1,-4 0 0-16,12 0 144 16,-4 20-368-1,12 8 224-15,0 17 0 0,8 11 160 0,4 8 128 16,0 0-288-16,3-4 57 15,1-3 207-15,4-9 8 16,4 0-176 0,-4-4-40-16,3-6 144 15,-6-10 32-15,-5-8-232 16,-13-7 0-16,-3-10 144 0,-8-3-184 16,0 0 40-16,4-7 0 15,-4-15-8-15,4-6 248 0,4-4-240 31,-8-3 0-31,3 3 128 16,-2 3-224-16,-5 1 96 0,3-1 0 16,1-5-96-16,1-8 168 15,-5-8-80-15,-4-9 8 16,0-6-280-16,0-9-24 0,0 4 0 31,0 1-192-31,0 3 399 16,0 14-447-16,0 11 544 0,0 16 0 15,0 12-448-15,0 4 440 0,0 9-1256 16,0 0-104-16,4 0 223 16,-1 9-687-16,14 23 1064 15,-9-4-888 1,3-6-2673-16</inkml:trace>
  <inkml:trace contextRef="#ctx0" brushRef="#br0" timeOffset="-97436.599">9108 17529 4544 0,'0'0'1217'0,"0"0"215"16,0 0-648-16,0 0 208 0,0 0-303 16,-4 0-577-16,-1 0 8 15,-3 9-120-15,1 1 56 0,-5 3 176 16,0 6-96-1,4-7-120-15,0 1-16 16,4-6 232-16,0-4-232 16,4 2 0-16,0-5 8 0,0 4 104 15,-4-4-16-15,4 0-64 16,0 3 376-16,-4-3-200 16,-4 7-32-1,0-4-176-15,0 3 88 16,0 4-176-16,4-4 152 0,-4-3-64 15,8 0 168-15,-3-3-56 16,3 4 312-16,0-4-384 31,0 0 160-31,0 0-80 0,0 0 144 16,0 0-216-16,0 0 312 16,0 0-160-16,0 0 176 0,0 0-159 15,0 0-129-15,3 0 328 16,13 0-264-16,16-7 72 15,3 1 80 1,14-1-8-16,14 1 160 0,14 3-256 16,26 3-136-16,24 0 360 15,25-3-376-15,3 0-48 0,-7-16 0 16,-33-1 296-16,-28-5-376 16,-14 0 80-16,-10 3 0 15,9-10-216-15,4 3 312 16,-5-3-96-16,-23 10 0 15,-17 13 248-15,-14 2-400 16,-10 5 152-16,-3 2 0 0,5 0-272 16,-5 0 344-16,7 0-144 15,6 0-96-15,2 5-1560 16,5 5 135 0,-7-7-1023-16,-6 4-2409 0</inkml:trace>
  <inkml:trace contextRef="#ctx0" brushRef="#br0" timeOffset="-96260.98">10028 18205 992 0,'0'0'3913'16,"0"0"-2433"-16,0 0-624 16,0 0 160-16,0 0-240 15,0 0-7-15,0 0 39 0,0 0-600 16,-91 0 672-16,67 0-216 15,-1-6-208-15,-3-3 344 0,0 2-752 32,4 1 361-32,-7 2-289 15,-1-2 88-15,-4 6 8 16,0 0-216-16,-7 0 0 0,-2 10-88 16,2 8 176-16,4 2-88 15,-2-1 0-15,-2 0 136 0,7 4 120 16,-9-5-192-1,6 1 400 1,7 0 696-16,8-3-1008 0,12 3 768 16,12 6-920-16,0 10 392 0,8 16-416 15,24 9 24-15,4 1 0 16,8-4-160-16,7-16 264 16,5-12-104-16,0-17 0 15,4-12 128 1,0 0-432-16,3-32 128 0,1-15-904 15,-4-16-40-15,-4-14-673 0,-9-8 825 16,-2-23 472-16,-17-19-368 16,-17-19 504-1,-7 16-552-15,-4 22 376 16,0 34 464-16,-4 21-353 16,4-8 425-16,0-2 0 0,0-4 216 15,0 4-200-15,0 9-16 31,12 6 0-31,0 13-72 0,4 3 144 16,-4 7-72-16,0 9 505 16,-1 3-433-16,2 4 600 15,-5 2-672-15,3 4 80 0,-6-3 144 16,-1 6 112-16,-4 0-200 16,0 0 192-16,0 0-280 0,0 0 872 31,0 0-664-31,0 0-120 15,0-3-136-15,0 3 200 0,0 0-200 16,0 0 0-16,0 0-88 0,0 0-176 16,4 0 264-1,-4 0 0 1,4 9-128-16,7 7 280 0,-2 10-152 16,2 12 80-16,10 28-32 0,11 39 985 15,-4 51-857-15,3 18 728 16,-7-2 120-16,-8-41-1024 15,-1-47 664-15,-2-23-664 0,-2-16 120 16,6 2-128 0,-2-9 8-16,2 1 0 15,-6-18 0-15,2-8 152 16,-5-10-160-16,7-3 8 16,5-6-24-16,1-13-272 0,2-12-488 15,-3 2-392-15,-8-7 7 0,0 11-503 31,-4 0 672-31,-4 6-440 16,0 6-1817-16</inkml:trace>
  <inkml:trace contextRef="#ctx0" brushRef="#br0" timeOffset="-95818.876">10558 17420 6345 0,'0'0'2424'15,"0"0"-719"1,0 0-913-16,0 0-688 16,0 0 616-16,0 0-640 15,0 0 56-15,0-21 392 0,0 21-456 16,0 0 984-16,0 3-855 0,0 19-57 15,0 19 744 1,4 23-8-16,11 12-120 16,2 10-240-16,3 9-424 15,-1-5 432-15,2-12-496 16,-1-5 40-16,-1-9 152 0,-2-17-136 16,2-8-88-16,-7-11 0 15,0-6 208 1,1-6-384-16,-6-10 176 15,-3-2-472-15,0-1 344 16,0-3-960-16,-4 3 56 0,0-3-104 16,0 3-545-16,0 1 681 15,0 6-296-15,-4-2 120 0,-11 9 207 32,6-5-1343-32,-3-2-993 0</inkml:trace>
  <inkml:trace contextRef="#ctx0" brushRef="#br0" timeOffset="-95431.492">10534 18160 1592 0,'0'0'2216'16,"0"0"-447"-16,0 0-617 16,0 0 400-16,0 0 33 15,-47-31-321-15,42 28 240 0,5 3-1056 16,0 0 88-16,0 0 225 31,0 0-537-31,0-3 784 0,5-1-760 16,10-2-144-16,17-10 1032 15,4-5-1040-15,8-8 544 0,3 0-416 16,2-3-48-16,-2 4-56 16,-11 2-120-16,0 10 0 31,-16 4-120-31,-4 5-568 0,3 7-344 16,-2 0-1088-16,-2 4-2113 15,-2 5-888-15</inkml:trace>
  <inkml:trace contextRef="#ctx0" brushRef="#br0" timeOffset="-94774.873">11726 17217 6121 0,'0'0'2608'0,"0"0"-1583"15,0 0-137-15,0 0-784 16,0 0 480-16,0 0-224 15,0 0-232 1,0 0 944-16,0 0-624 0,0-2 224 16,0 2 121-16,0 0-785 15,0 0 888-15,0 0-264 0,0 0-352 16,3-7 760-16,5 1-864 16,9-1 240-1,2-5-248-15,9-1 201 16,4 1-345-16,3-1-24 0,2 3 0 15,-5 0-145-15,4 4 202 16,3 4-57-16,-7 2 0 0,4 0 192 16,-1 0-288-1,-3 0 96 1,-4 0 0-16,-4 0-177 16,0 0 258-16,-3-7-81 0,-2 3 0 15,-6-2-417-15,-2-3-127 0,-3 3-1120 16,-8-4-1017-16,0 4-87 15,0 2-4482-15</inkml:trace>
  <inkml:trace contextRef="#ctx0" brushRef="#br0" timeOffset="-94244.04">12008 17459 2800 0,'0'0'5889'0,"0"0"-3688"0,0 0-1329 16,0 0 840-16,0 0-415 31,0 0-417-31,0 0 256 0,0 0-1016 16,0 0 424-16,0 0 272 16,0 0-704-16,0-6 673 15,4 0-561-15,0-4-40 0,0 3 408 16,0 4-424-16,4 0 40 31,4-1-168-31,-4-1 272 0,12 5-152 16,0-7-160-16,3 4 0 15,5-3 64-15,0 2 208 0,0-1-272 16,4 1 0-16,0 4 264 16,-4-3-352-16,4 3 88 31,-4-3 0-31,-4 3-208 0,-9-4 376 15,-2 4-168-15,-5 0 0 0,-1 0-848 16,-3 0 248-16,-4 0-1449 0,0 0-1719 16,0 0-1570-16</inkml:trace>
  <inkml:trace contextRef="#ctx0" brushRef="#br0" timeOffset="-91549.432">14271 16662 2920 0,'0'0'704'16,"0"0"-160"-16,0 0-392 0,0 0 8 15,0 0 465-15,24-22-489 32,-20 19 328-32,5-4 392 15,-9 4-416-15,3 0 472 0,-3 1-600 16,4-5-104-16,-4 7 656 16,0 0-856-16,0 0 353 0,0 0 255 15,0 0-616-15,0-4 736 16,0 4-736-1,0 0 88-15,0 0 112 16,0 0-64-16,0 0-136 0,0 0 384 16,0 0-384-16,0-3 944 15,0 3-664-15,0 0-48 0,-4-3 176 16,-4 3-232 0,0-3-176-16,-4-1 0 15,5 4 257-15,-10-3-161 16,1 3-96-16,-3 0 0 0,-2 0-257 15,-3 0 338-15,-3 0-81 16,-1 0 0 0,0 0 184-16,0 0-184 15,0 0 0-15,0 0 0 16,-4 0 0-16,1 0 176 0,-5-2-176 16,4-1 0-16,-4-1 192 15,5 1-240-15,3 0 48 0,3-1 0 16,1 4-144-16,0 0 288 31,5 0-144-31,-5 14 0 16,0 1 104-16,0 2-256 0,0-2 152 15,0 4 0-15,4 0-128 16,0-3 352-16,8 3-224 0,4 3 80 31,5 3 208-31,3 4-48 16,0 5-160-16,0 5-32 15,19 6 608-15,9-1-560 0,8 3 392 16,0-5-488-16,0-4 256 0,7-9-216 16,-3-10-40-16,4-10 0 15,8-9-8 1,7-9 40-16,6-27-160 16,-1-8-456-16,-13-9-944 15,-11-5 1016-15,-17-9-457 0,-18 4 273 16,-5-10 216-16,-20-7-992 0,-12 1 1064 15,0 0 304 1,4 6 104-16,4 9-160 16,13 10 160-16,2 10 0 15,9 6-8-15,0 6-16 16,12 9 24-16,9 1 0 0,2 10 8 16,-3 2-208-16,0 4 200 15,-4-1 0-15,-5 5 240 0,-6 2-8 31,-1 0 168-31,-4 0 280 16,0 0 40-16,0 0 840 0,0 0-1168 16,0 0-7-16,0 0-385 15,8 5 296-15,12 20-296 0,3 17 48 16,14 32-48-16,6 37 1296 31,-7-3-1120-31,-4-7 448 16,-4-9 232-16,-12-29-848 0,7 5 616 15,2-2-624-15,-5-15 64 0,4-13-104 16,-9-10 56-16,6-11-16 0,-6-8 0 16,5-9-224-1,4 0-184 1,1-9-744-16,2-17-1152 16,-7-3 183-16,0-5-888 0,-8-27 129 15,-5 13 767-15,-7 4-1103 16</inkml:trace>
  <inkml:trace contextRef="#ctx0" brushRef="#br0" timeOffset="-91126.131">14666 16408 1344 0,'0'0'1968'15,"0"0"161"-15,0 0-561 0,0 0-392 16,0 0 649-16,0 0-1129 16,0 0 400-16,0-60 256 0,0 57-824 31,0 3 649-31,0 0-729 15,3 0-368-15,1 0 392 0,9 0-240 16,6 18 16-16,1 14 688 16,8 19-640-16,0 13 961 0,0 12-625 15,-4 3-408-15,4-3 560 32,-4-6-632-32,4-16-16 15,-4-9-136-15,4-17 344 0,-8-8-440 16,3-14 96-16,1-6 0 15,0-10-120-15,4-25 272 16,-4-9-152-16,-4-16 0 0,-8-10-472 16,-4-3 272-1,-8-1-8-15,4 5 200 16,-4 9-424-16,4 13 480 0,-4 11-48 16,4 11 0-16,-1 5 232 15,1 8-688 1,5-1 336-16,-5 3-961 15,4 1 625-15,-5-1-1336 0,-3 7-32 16,0-3-33-16,0 3-2880 16</inkml:trace>
  <inkml:trace contextRef="#ctx0" brushRef="#br0" timeOffset="-90344.858">13705 17541 4913 0,'0'0'1352'0,"0"0"-752"16,0 0-480-16,0 0-120 15,0 0 0-15,0 0 240 16,0 0 40-16,0 0-200 0,84-56 24 16,-80 56 1504-16,-4 0-751 31,0 0 255-31,0 0-160 0,0 0-784 16,0 0 664-16,0 0-776 15,4-4-48-15,4 4 440 16,1-6-264-16,2 3 297 0,5-7 199 15,-8 7-608-15,8-3 808 16,-4 2-872-16,0-5 136 0,-1-1 440 31,2 0-408-31,6-2 256 16,-6 3-56-16,2-4-304 0,5 3 696 16,1 1-752-16,2 0 113 15,14-1 183-15,2 0 64 16,8 4-264-16,13 3-112 0,9 3 176 15,6 0-144 1,9 0-24-16,4 3-8 16,7 10 0-16,1-4 224 0,-1 4-224 15,-3-4 0-15,-8-2 56 16,-5 0-232-16,-11-5 176 16,-9-2 0-16,-10 0-48 15,-6-9-328-15,-2-10 304 16,-14-7-128-16,4 1-329 15,-6-3 345-15,3 2-304 0,-4 4-88 16,0 2 16 0,0 5-1664-16,3 5 591 0,-11 4-927 15,-4 6-2713-15</inkml:trace>
  <inkml:trace contextRef="#ctx0" brushRef="#br0" timeOffset="-89189.407">14669 18104 6209 0,'0'0'3008'0,"0"0"-1847"16,0 0 231-16,0 0-568 16,0 0-616-1,0 0 344-15,-3-20-456 16,3 17-32-16,-8 3 721 16,0 0-657-16,-4 0 808 0,-8 0-936 15,0 0 72-15,-8 0 536 16,0 0-600-16,-4 0 472 0,4 0-336 31,0 0 200-31,5 0-168 16,3 0-176-16,3 0 0 15,2 0-200-15,7 0 200 0,0 0 0 16,0 10 0-16,0 7 104 16,-4 1-200-16,0 7 96 0,4 4 0 31,1 2-96-31,2 5 336 15,1 1-240-15,4 5 272 16,0-4 0-16,0 0-168 0,12-3-104 0,4-6 0 16,8-1-216-16,0-6 328 15,4 0-112-15,4-5 0 16,-4-8 248-16,4-2-392 16,-4-7 144-1,-1 0-48-15,1-23-232 0,4-9-32 16,-8-12-48-16,4-13-384 0,-8-7-984 15,-8-11 583-15,-5-6-1127 16,-7-4-1 0,0-1 1665-16,0 7 608 15,0 10 0-15,0 11 1280 16,0 13-511-16,0 10 391 16,0 10-672-16,-4 0-336 0,4 2 40 15,0 1-184-15,0-6-8 0,0 1 0 31,0 3-64-31,8 1-64 16,-3 7 128-16,-1 4 0 16,-4 5 200-16,0 7-192 0,0-2 480 15,0 2 368-15,0-4-704 16,0 4 417-16,0 0-569 0,0 0 0 31,0 0-177-31,0 0 49 16,0-3 32-16,0 3 40 15,0 0-128-15,0 0 32 0,0 0 152 0,0 0 0 16,0 0-256-16,0 0 440 16,0 0-184-16,0 0 256 15,0 0-24 1,0 0-8-16,0 0-224 16,0 0 0-16,0 3-208 15,0 16 208-15,11 16 0 0,2 29 289 16,-2 37-289-16,-3 27 1464 15,-4-5-744-15,0-21-400 16,-4-36 360-16,0-24-568 16,5-1 216-16,-1-3-328 15,3-6 216-15,-3-10-432 16,0-9 216-16,9-13-600 0,10-7 0 16,-3-15-2081-16,0-9-2272 0</inkml:trace>
  <inkml:trace contextRef="#ctx0" brushRef="#br0" timeOffset="-88487.422">15045 17453 9097 0,'0'0'2425'16,"0"0"-1681"-1,0 0 504-15,0 0-1088 16,0 0-144-16,0 0-16 16,0-16 264-16,0 16-264 0,0 12 193 15,7 20-17-15,9 28 1640 0,0 42-976 16,0 32 328-1,0-7 209-15,-8-16-1209 16,3-38 720-16,-6-29-680 16,3 7-64-16,4-3 104 15,0-1-176-15,-4-19-72 0,0-8 0 16,-5-11 264-16,1-9-264 16,-4 0 0-1,0 0 0-15,0 0 80 16,0 0-64-16,0 0-16 15,0 0 0-15,0 0 168 0,5 0-376 16,7 0 208-16,-1-16-832 31,10-2 784-31,-1-14-912 0,-1-6-48 16,9-7-57-16,-4-9-495 16,-4 0 1552-16,-4 6-160 15,-5 10 168-15,-2 10-128 0,-5 9 424 16,-4 12-296-16,0 5 144 15,0 2 304-15,4 0-432 0,0 0-16 16,0 0 8 0,4 0-168-16,4 12 296 15,3 10-136-15,2 7 336 16,3 9-136-16,-1 3 520 0,1 10-216 16,1 6-207-1,-2 0 855-15,1 4-1088 16,0-7 552-16,0-10-472 15,-4-9 280-15,-8-13-472 0,4-9 48 16,0-13-672-16,7-32 216 16,-6-13-2425-16,-1-12-4472 0</inkml:trace>
  <inkml:trace contextRef="#ctx0" brushRef="#br0" timeOffset="-87996.735">16136 17215 12514 0,'0'0'5617'0,"0"0"-5081"0,0 0 737 0,0 0 199 16,0 0-1032-16,0 0 640 31,0 2-1080-31,0-2 0 0,0 0 48 16,0 0 160-16,0-9-416 15,0-13-176-15,0 0-1560 0,0-4 680 16,0 5-1161-16,-4 8-495 15,-12 13 847-15,4 9-1784 32,-4 10-3256-32</inkml:trace>
  <inkml:trace contextRef="#ctx0" brushRef="#br0" timeOffset="-84995.802">17985 16497 3752 0,'0'0'1793'32,"0"0"-1521"-32,0 0 680 0,0 0-328 15,0 0-80-15,-60 16 840 16,43-16-999-16,2 0 239 16,-5 0-192-16,-3-3-48 0,-1-7-328 15,-12 4-56-15,-1-4 0 16,-6 0 56-1,-6 1 200-15,-2 0-256 0,-5-1 200 16,4-3 168-16,-4 2-72 16,13-3-216-16,3 1 48 15,5 1 280-15,11 2-328 0,7 4-80 16,9 2 0 0,5 4 160-1,-1 0-352-15,0 17 192 16,-5 8 0-16,5 16-272 0,0 7 416 15,4 6-144-15,0 13 112 16,0-7 216-16,4 3 240 0,9-6-423 16,6-3-137-1,1-9 664-15,8-7-536 16,4-6 264-16,4-6-192 16,7-5 144-16,6-5-136 0,-1-6-216 15,-1-7 0-15,-7-3-224 0,0 0 456 16,-4 0-232-16,-8-20 0 31,-9 2 88-31,-2-8-480 16,-14-5 64-16,-3-4-536 0,0-16 720 15,-15-6-1417-15,-17-32 537 16,-5-26-312-16,6 8-705 0,3 9 977 16,12 18 464-16,8 32 600 15,5 1 352 1,-2 9-344-1,5 9 456-15,0 12 280 0,0 9-736 16,0 4 336-16,0 1-344 16,0 0 0-16,5 3-56 0,-5 0 200 15,3 0-144-15,-3 0 0 16,0 0 192 0,0 0-216-16,0 0 24 15,0 0 0-15,8 0-128 0,0 10 432 0,4 5-304 16,0 1 0-16,0 7 289 15,-4 2-65 1,-4 3-224-16,4 4 80 16,0 7 848-16,-5 5-920 15,6 10 760-15,3 13 80 16,-1 5-592-16,6 5 1000 0,-2 2-951 16,5-9 79-16,1-7-232 0,-6-8 144 15,2-11-296-15,-10-12 0 31,1-10 72-31,1-10-496 16,-6-5 40-16,9-7-425 0,4-16 289 16,-4-6-2432-16</inkml:trace>
  <inkml:trace contextRef="#ctx0" brushRef="#br0" timeOffset="-84221.709">18116 16091 3672 0,'0'0'1417'16,"0"0"55"-16,0 0-928 16,0 0 264-16,0 0-352 15,0 0-448-15,0-10 688 0,0 26-560 16,0 13 1121-16,0 12 55 16,0 16-896-16,9 29 1264 0,-2 3-967 31,9 6-185-31,-4 1 440 15,4-21-920-15,0-2 136 0,-4-9-16 16,-5-17 208-16,2-11-224 16,-1-15-152-16,-8-8 8 0,4-7-104 15,-4-2 224-15,0-4-128 32,4 3 0-32,-4-3 320 15,0 0-352-15,0 0 32 0,0 0 0 16,0 0-104-16,0 0 192 15,0-3-88-15,3-13 0 0,6-3-1208 16,3-3 984-16,-1-4-560 16,10 0-280-1,3 1 991-15,-5 3-775 16,5 6 848-16,-4 0-96 0,4 7 240 16,-4 2-360-16,0 4 216 0,-5 3 0 15,10 0-296-15,-5 0 376 16,4 0-80-1,3 0 0-15,6 0 256 16,-1 3-384-16,3-3 128 16,1 4 0-16,0 5-48 0,-8 1 256 15,-4 5-208-15,-5 8 424 16,-6 9-216-16,-2 6 1209 0,-7 3-585 31,-4 3-320-31,0-2 552 16,0-7-1064-16,0-10 480 0,-4-3-480 15,0-9 328-15,4-10-456 16,0-3 128-16,0 0-1152 0,28-12-376 16,-3-14-2697-16,-2 1-5465 0</inkml:trace>
  <inkml:trace contextRef="#ctx0" brushRef="#br0" timeOffset="-83405.622">17543 17065 4905 0,'0'0'2208'0,"0"0"-624"16,0 0-1080-16,0 0 761 15,0 0-753-15,0 0-360 16,-48 0-152-16,51 0 160 0,18 0-160 31,3 0 0-31,-1 0 96 16,-7 0-112-16,-4 0 16 0,-3 0 0 16,-9 0 0-16,3 4 360 15,-3-1-192-15,0-3 232 16,0 0-328-16,0 0 904 0,0 0-696 15,0 0 48 1,0 0-135-16,0 0 143 16,0 0-336-16,4 0 0 0,0 0 128 15,8 0-32-15,0 0-48 16,-4 0-48-16,0 0 0 16,-4 0 352-16,-1 0-352 15,2 0 0-15,3 0 0 16,0 0-8-16,4 0 8 15,4 0 0-15,0 0 0 0,7 0 424 16,9 0-424-16,5 0 0 16,2 0 104-16,12 3-152 15,5 0 152 1,4 4-104-16,8-5 48 16,0 4 352-16,4-2-248 15,3-1-152-15,1 1 184 0,-1-4-144 16,-6 0 144-16,-14 0-184 31,-11 0 0-31,-12 0 240 0,-13 0-304 16,-10 0 64-16,-1 0 0 15,0 0-176-15,-5 0 248 0,6 0-72 16,-1-4 0-16,3 4-368 16,6-7 352-16,2 5-648 15,5-2-728-15,12 2 199 0,-4-2-1551 16,-16 1-2273-1</inkml:trace>
  <inkml:trace contextRef="#ctx0" brushRef="#br0" timeOffset="-82188.596">18052 17843 3472 0,'0'0'2153'0,"0"0"-1425"16,0 0-720-16,0 0 1008 0,0 0-504 15,0 0 608 1,0 0 121-16,4 0-697 15,-4 0 808-15,0 0-600 16,0 0-48-16,0 0 369 0,0 0-1065 16,-8-3 552-16,-3 3-464 15,-9-6 256-15,-5 6-392 16,-6-4 40 0,-5 4 0-16,-4 0-216 15,0 0 296-15,4 0-80 0,0 0 0 0,5 0 136 16,6 0-176-16,10 7 40 15,2 3 0-15,6-4-264 16,3 3 240 0,4 10 24-16,0 4 0 15,-4 15 216-15,4 3 32 16,-4 10-248-16,0-1 0 0,-1 8 608 16,5-1-536-16,0-7 320 31,0-5-392-31,0-10 272 0,21-6-272 15,3-14 0-15,8-8 0 16,3-7-16-16,10-7 88 0,2-21-72 16,5-13 0-16,-1-14-768 15,-2 1 656-15,-6-9-976 32,-11-3-40-32,-12-5 463 0,-7-8-847 15,-13-3 304-15,0-7 272 16,-13 0-49-16,-2 3 905 15,2 13 32-15,5 13 48 0,5 9 128 0,3 16 64 16,0 9-16 0,0 7-152-1,11 4 289-15,5-1-450 0,4 6 137 16,-8 4 0-16,0 3-152 16,-8-1 513-16,-4 4-361 15,0 0 960-15,0 0-784 0,0 0 688 16,0 0-816-16,0 0-48 15,0 0 0-15,4 0-16 16,-4 0 16-16,4 0 0 16,0 0-136-16,-4 4-200 15,0-4 112-15,0 3 224 16,0-3-136-16,0 3 448 0,0-3-312 16,0 7 48-16,-8-7 184 0,4 6 128 31,4-6-360-31,-4 3 0 15,4-3-8-15,0 7 144 16,0-1-136-16,0 3 0 0,4 4 120 16,0 6-376-16,0 3 512 31,0 10-256-31,-4 12 1024 0,4 14-568 16,0 12 561-16,0 2-385 15,0 4-376-15,8 4 320 16,0-10-344-16,-4 0-232 0,8-10 112 15,-8-9 312-15,3-12-432 16,2-7 8-16,-2-11 0 0,-3-5-152 16,5-10 248-1,-2 1-96-15,2-5 0 16,2-2-600-16,2 0 64 16,14 0-1457-16,-3-9-1223 0,-4-7-4162 15</inkml:trace>
  <inkml:trace contextRef="#ctx0" brushRef="#br0" timeOffset="-81673.524">18670 17313 4865 0,'0'0'1616'0,"0"0"-1464"31,0 0 648-31,0 0-352 16,0 0 440-16,0 0 793 15,0 0-1537-15,-8-16 152 0,-8 16 368 16,0 0-528-16,5 0 856 15,2 3-384-15,1 3-456 0,4 11 449 16,4 5-433 0,0 9 56-16,0 20 392 15,0 28-600-15,0 30 1160 16,0-5-760-16,0-3-168 0,0-11 848 16,0-23-1024-16,0 5 552 15,0 2-511-15,0-14 215 16,8-12-264-16,8-10-64 15,-4-10 0-15,0-12-160 16,4-3 160-16,-4-7 0 16,0-3-192-16,0-3-777 0,-5 0 777 15,2 0-648-15,-5 0-256 16,-4 0 392 0,0 0-1097-16,0-3 353 15,0-6-720-15,0-4-2361 0</inkml:trace>
  <inkml:trace contextRef="#ctx0" brushRef="#br0" timeOffset="-81304.013">18527 18043 3288 0,'0'0'1553'15,"0"0"-1281"1,0 0 88-16,0 0 168 16,0 0-120-1,0 0 848-15,-16-73-152 0,16 61 9 16,0 2 447-16,-4 7-568 0,4-4 568 16,0 5-63-16,0-2-761 15,0-5 560-15,0-1-856 16,4-2 8-16,16-4 193 15,8 0-473-15,8-4 144 16,7 1-312-16,1 4 280 0,4-1-232 31,-4 3-48-31,-4-3 0 0,-1 0 0 16,-7 0-160-16,-4 4-64 16,-8-1-1201-16,-4 10-1559 15,-8-1-1241-15</inkml:trace>
  <inkml:trace contextRef="#ctx0" brushRef="#br0" timeOffset="-70474.355">18518 13408 2728 0,'0'0'0'0</inkml:trace>
  <inkml:trace contextRef="#ctx0" brushRef="#br0" timeOffset="-67451.478">19940 16834 3808 0,'0'0'2041'0,"0"0"-1601"15,-7 0 368-15,3 0-400 16,4 0-224-16,0 0 784 0,0 0-656 15,0 0 297-15,0 0 311 32,0 0-792-32,0 0 640 0,0 0-752 15,0 0 128-15,-4 0-200 16,0 0 232-16,0 3-176 16,0-3 552-16,-4 3-544 0,4 0 736 15,4-3-344-15,-4 0-48 16,4 0 273-1,0 0-513-15,0 3 168 0,0-3-104 16,0 0 64-16,0 0-16 16,4 3-224-16,16-3 0 15,8 7-224-15,8-4 416 0,0 7-192 16,8-4 0 0,-4 0 248-16,-1 0-360 15,-7-2 112-15,0-1 0 0,-8 0-128 16,-4-3 304-16,-8 0-176 15,-5 0 0-15,-3 0-712 16,-4 0 256 0,0 0-921-16,0 7-279 15,-15-1 488-15,-9 1-1313 16,-20 5 1017-16,8-3 80 0,4 1-1721 0</inkml:trace>
  <inkml:trace contextRef="#ctx0" brushRef="#br0" timeOffset="-67058.329">19798 17011 2920 0,'0'0'928'0,"0"0"65"31,0 0-329-31,0 0 112 16,0 0 344-16,0 0-864 0,0 0 816 15,-36 9-175-15,36-9-217 0,0 0 504 16,0 0-784-16,0 0 128 16,0 0 208-16,0 0-432 15,0 0 441 1,0 0-353-16,0 0-280 16,0 0 640-16,0 0-648 0,0 0-104 15,8 7 224-15,12-4 48 0,12 1 344 16,7-1-544-1,1 0 96-15,-1-3-88 16,-2 0 48-16,-5 0-128 16,-9 0 0-16,-6 0 168 15,-10 0-496-15,-7 0 216 0,0 0-608 16,0 0 712-16,0 0-1264 16,-19 3-385-16,-1 6-295 0,-1-2-2249 15</inkml:trace>
  <inkml:trace contextRef="#ctx0" brushRef="#br0" timeOffset="-66394.757">20045 16732 4825 0,'0'0'1248'0,"0"0"-936"15,0 0 456-15,0 0-360 16,0 0-224-16,0 0 832 0,-17-28-832 0,10 21 377 31,3 1 111-31,0 0-488 16,0 2 952-16,0 1-472 0,-1 0-176 15,5 3 945-15,-4 0-1137 16,4 0 560-16,-3 0-72 16,3-3-704-1,0 3 800-15,0 0-872 16,0 0 0-16,0 0 312 0,0 0-88 15,0 0-232-15,0 0 0 16,0 0 168-16,16 0-392 16,7 13 224-16,14-1 0 0,2 4 0 15,14 3 352-15,-2-3-352 32,5-1 0-32,0 2 264 0,-4-2-136 15,-9-2-128-15,-7-3 0 16,-12-1-48-16,-13-2 72 15,-7 2-24-15,-4 4 0 0,0 3 104 0,-19 9 80 16,-13 10-184 0,-3 6 353-1,-6 1 183-15,5-1-280 16,12-6-88-16,5-7-168 0,2-6 96 16,14-9-368-16,3-3 272 15,0-10-929-15,3 0-111 0,42-13-1312 16,-9-15-529-1,3-8-5825-15</inkml:trace>
  <inkml:trace contextRef="#ctx0" brushRef="#br0" timeOffset="-62594.592">21276 16345 7417 0,'0'0'1632'0,"0"0"-751"0,0 0-233 16,0 0-552-16,0 0 784 16,-24-11-880-16,20 11 0 15,0 0-152-15,-4 0 256 16,-4 0-104-16,0 0 0 15,-4 0 144-15,-3 0 296 16,-6 4-160-16,5 3-16 0,-4-4 88 16,5 3-112-16,6 1-24 15,-2-5-80 1,2 5 96-16,9-7-104 16,-3 3-128-16,3 4 0 15,0-7-80-15,0 6 200 0,-5 1-120 16,2-5 0-16,-1 8 8 15,0 0-40-15,-4-1 32 0,0 4 0 32,-4-4 0-32,0 1 377 15,0 3-361-15,8-10 24 16,-3 3 40-16,7 0 640 0,-1-3-712 16,5 4 48-16,-4 5-56 15,0 4 280-15,0 3-280 0,4 7 0 16,0 2 96-1,0 4 568 1,0 0-584-16,0 6 200 0,0 0 64 16,0 0-72-16,12 0 72 15,-3-3-344-15,2-6 72 0,-3-10-160 16,4-3 176-16,0-13-88 16,-1-3 0-1,10 0-168-15,7-13 72 16,4-15-672-16,-1-17-872 0,1-6 832 15,-11-15-593-15,-10-22 345 0,-7-2 488 16,-4-5-1080-16,0-4 815 16,0 20 161-1,-12-4 672-15,9 16 280 16,-5 17 392-16,3 13 529 16,1 14-105-16,0 7-984 0,0 6 552 15,1 0-336-15,3 8-320 16,0-2 368-16,0-2-248 0,0 6-128 31,0 0 0-31,0-3 344 16,0 3-200-16,0 0-144 15,0 0 8-15,0 0 56 0,0 0 72 16,0 0-136-16,0 0 0 31,0 0 312-31,0 0-288 0,0 0-24 16,0 0 0-16,0 0-208 15,0 0 304-15,0 0-96 16,0 0 0-16,0 0 208 0,0 0-312 0,0 13 104 16,7 2 0-1,1 11-272 1,1-1 400-16,-2 13-128 0,1 3 0 16,0 10 305-16,-3 10-153 15,-1 8-8-15,-1 7 432 16,1 4 584-16,0-4-1152 0,0-5 432 15,4-15-320 1,-3-11 208-16,2-14-352 16,1-15 24-16,3-6-200 0,22-10 72 15,-6-16-1968-15,1-10-1841 16</inkml:trace>
  <inkml:trace contextRef="#ctx0" brushRef="#br0" timeOffset="-61765.351">21443 15783 6433 0,'0'0'1888'0,"0"0"-856"15,0 0-551 1,0 0-377-16,0 0 256 16,0 0-360-16,0 0 0 15,-4-4-64-15,4 4 144 0,0 0-80 16,0 10 192-16,0 16-104 0,0 11 1008 31,0 20-208-31,0 29 448 16,0 32 625-16,0 28-1305 0,0-10 640 15,0-27-608-15,0-40-560 16,0-24 633-16,0-4-633 0,4-3-88 16,0-3-40-16,1-16 368 31,2-9-368-31,-7-4 0 0,0-6 8 15,0 0 64-15,0 0 72 16,0 0-144-16,0 0 0 0,0-10 344 16,0 1-448-16,0-4 104 15,0 3-168-15,0-2-120 32,4-1-136-32,0-2-112 0,7-8-25 15,2 1-783-15,-5-3 1064 16,8 0-368-16,-8 2 368 0,3 4-120 15,-3 3 504-15,1 6-104 16,-5 4 0-16,0-4 392 16,3 4-368-1,2-3-24-15,-1-1 0 0,3 1 8 16,-3-4 96-16,5 3-104 16,-6 1 0-16,1 6 224 0,1-4-272 15,-2 7 48-15,1 0 0 0,5 0 32 31,-6 10 136-31,1 12 152 16,-4 10 552-16,4 3-720 0,-3 6 865 16,-2 4-625-16,5-4-248 15,0 0 440-15,-4 0-376 0,-1-6-208 32,6-3 0-32,-9-7 312 15,4-6-456-15,-4-3 144 0,0-9-56 16,0-4-184-16,0-3-600 15,0 0-305-15,0-10-1967 0,-4-3-3698 16</inkml:trace>
  <inkml:trace contextRef="#ctx0" brushRef="#br0" timeOffset="-61231.313">20821 16986 4841 0,'0'0'2376'0,"0"0"-1320"0,0 0 553 16,0 0-361-16,-28 0-48 16,28 0 737-16,0 0-1065 0,0 0 176 15,0 0-248-15,0 0-792 32,0 0 776-32,0 0-680 0,0 0-8 15,0 0 665-15,0 0-657 16,13 0 312-16,10 0-176 0,-3-3-40 15,12 0 120-15,4 3-320 16,3-4 0-16,6 4-168 31,-6 0 336-31,10 0-168 0,-2-3 0 16,5-3 80-16,-4-3-328 16,3-1 248-16,-6 0-432 0,-2 1 424 15,-7-1-889-15,-8 1 553 16,-4 3-248-16,-12 2-584 15,-4 1 1032 1,0 0-544-16,-8 3-168 0,4-3 159 16,0 3-1255-16,3 0-296 15,-3 0-3394-15</inkml:trace>
  <inkml:trace contextRef="#ctx0" brushRef="#br0" timeOffset="-60328.496">21156 17437 7681 0,'0'0'2697'0,"0"0"-1505"16,0 0 512-1,0 0-1288-15,0 0 17 0,0 0-305 16,0 0 224-16,0 0-352 16,0 0 0-16,-88-22 0 0,68 22-144 15,1 0 240-15,-5 5-96 16,0 9 512 0,-1 5-504-1,2 3 976-15,-5 7-480 0,0 3-192 16,0 2 800-16,8 8-1008 0,1 5 480 15,6 7-87-15,9 0-273 16,4 3 64-16,0-3-288 16,8-6 0-1,9-7-168-15,-2-13 312 16,1-8-152-16,1-11 8 0,2-9-816 16,5 0 567-16,4-25-967 15,8-14-208-15,0-11 744 16,-5-4-528-1,5-10 839-15,-12-2 305 16,0-4-448-16,-8-3 432 0,-7-4-560 16,-6 5-264-16,5 5 896 15,-8 4-312-15,4 11 320 16,-4 11 0-16,0 10 240 0,4 5-216 16,-4 4-24-16,0 7 0 31,0-2-136-31,0 4 296 0,0 4-160 15,0 3 312-15,0-1-112 0,0 7 360 16,0 0-376-16,0 0-176 16,0 0 56-16,0 0 56 0,0 0-120 15,4 0 280 1,1 16-280-16,2 7 1025 16,1 5-617-16,0 16 72 15,0 10 832-15,0 13-1208 16,0 9 736-16,-1 10-128 15,-2-7-704-15,7 3 833 0,-4-14-841 0,4-11 0 32,-4-16-176-32,3-16-33 15,-3-9-599-15,5-16-208 0,11-12-872 16,-1-20-561-16,-3-3-5024 16</inkml:trace>
  <inkml:trace contextRef="#ctx0" brushRef="#br0" timeOffset="-60014.052">21424 17056 8089 0,'0'0'3025'0,"0"0"-1185"16,0 0-944-16,0 0-776 15,0 0 1385-15,-4 92-409 0,4-25 0 16,0 18 41-16,7 7-785 16,1 4 512-16,0-4-720 15,-4-10-32 1,4-12-40-16,-4-16 8 0,0-16-80 16,0-15 0-16,0-11-632 15,0-9 216-15,-4-3-729 16,3 0-367-16,-3-22-304 0,5-7-2409 0,-5 4-456 15</inkml:trace>
  <inkml:trace contextRef="#ctx0" brushRef="#br0" timeOffset="-59794.154">21360 17694 8161 0,'0'0'2809'0,"0"0"-297"0,0 0 33 16,0 0-1505-16,0 0 536 16,0 0-783-16,-9-38-577 0,9 35 176 15,0-3-288-15,13-4-104 32,6 0 0-32,13-5 72 0,5-11-248 15,26-22-1120-15,-12 7-2633 16,-2-3-544-16</inkml:trace>
  <inkml:trace contextRef="#ctx0" brushRef="#br0" timeOffset="-59266.055">22156 16776 7841 0,'0'0'2633'0,"0"0"-1025"15,0 0-1232-15,0 0 800 16,0 0-559-16,0 0-41 0,0 0 664 16,0 0-912-16,-8-19 368 31,8 19 32-31,0 0-656 0,0 0 512 16,0 0-504-16,0 0 0 15,0 0 481-15,0 0-361 16,0-3 16-16,13 0-216 0,6 0 216 15,-3 0-144-15,9-1-72 16,-6 1 0 0,5 0-88-16,0 0 232 15,-1 0-144-15,-3-1 0 0,1-2 80 16,-2 0-232-16,-3-3 152 16,0 2-568-16,-4 4-49 0,-4 0-935 15,-4 3 720 1,-4 0-584-16,-4 0-1233 15,-7 6-360-15</inkml:trace>
  <inkml:trace contextRef="#ctx0" brushRef="#br0" timeOffset="-58900.671">22109 17040 9514 0,'0'0'3168'0,"0"0"-2296"15,0 0 513-15,0 0-273 0,0 0-768 16,0 0 600-1,0 0-704-15,103-13 376 16,-75 6-23-16,0 2-545 16,0-2 552-16,4 1-528 0,-4-6 8 15,0 2 248-15,0-3-192 16,0 4-136-16,-9-4 0 0,-3 6 216 16,0 1-368-1,-8 3 152-15,0 3-712 16,0 0-337-16,-4 0-1679 15,-4 6-2449-15</inkml:trace>
  <inkml:trace contextRef="#ctx0" brushRef="#br0" timeOffset="-56144.923">23722 15631 5673 0,'0'0'2168'0,"0"0"-1800"16,0 0 408-16,0 0-183 16,-56 0-281-16,44 0 520 0,-3 0-744 15,-2 0 176-15,-3 0 664 16,-3 0-600-16,-9 0 792 16,0-4-495-16,-4 1-329 15,0 3 936-15,0-4-1176 16,-3 2 288-16,7-1-288 15,-4 3 312-15,0-4-176 0,4 1-192 16,9 3 0-16,2 0 160 31,5 0 0-31,8 0-160 16,-3 10 0-16,-2 9 224 0,5 6-344 16,1 7 120-16,-1 8 0 15,3 5 160-15,5 6 24 0,0 3 184 16,0 0-88-16,5-3 40 15,14-1-272-15,5-5-48 0,8-10 0 32,8-6-224-32,0-14 400 15,7-15-328-15,2 0 152 16,-2-22-1120-16,1-13 720 0,-12-12-736 16,-8-7-104-16,-20-7 992 15,-8-8-769-15,-4-11 345 0,-20-2 80 16,-4-7-768-1,5 3 1032 1,2 3-8-16,10 14 336 0,6 9 152 16,5 15 0-16,0 7 192 0,0 13 80 15,9 6-264 1,-2 6 128 0,1 3-288-16,0 4 0 0,-3 2-152 15,2 4 320-15,-3 0-168 16,0 0 0-16,4 7 216 15,4 9 320-15,4 3-200 0,-4 10-136 0,4 12 800 16,4 10-856-16,-1 15 905 16,1 7 239-1,-3 7-1080-15,-2 3 816 16,-2-1-904-16,-5-16-56 16,-1-2-24-16,5-20 224 15,0-9-264-15,4-16 0 0,4-12-800 16,32-17 176-16,-8-19-2313 0,0-5-2736 15</inkml:trace>
  <inkml:trace contextRef="#ctx0" brushRef="#br0" timeOffset="-55694.45">23925 15351 4929 0,'0'0'2000'31,"0"0"-1088"-31,0 0 729 15,0 0-953-15,0 0 96 16,0 0 496-16,0 0-1104 0,0 0 584 0,0 0-272 16,-3-32-360-16,3 32 897 15,0 0-1009-15,3 15 472 16,13 14 1168 0,0 13-880-16,8 15 641 15,-4 3-705-15,0 4-368 16,0 0 640-16,-4-8-816 0,4-5-8 15,-1-9-160 1,5-11 464-16,-7-9-576 16,-2-6 112-16,-2-6 0 0,2-7-128 15,-2-3 256-15,-2 0-128 16,1-6 0-16,0-17 304 16,0-5-472-16,-4-10 168 0,0-7 0 31,0-5-384-31,0-4 144 0,0-4 160 15,0 11 32-15,-4-1-584 16,0 7 464-16,0 6-200 16,-4 3-344-16,0 7 648 0,0 3-1201 15,0 6 57-15,0 7-584 16,0 5-2057-16,0 4 1272 0,0 0-3280 16</inkml:trace>
  <inkml:trace contextRef="#ctx0" brushRef="#br0" timeOffset="-55200.553">24750 15100 6905 0,'0'0'1824'0,"0"0"-759"16,0 0-233-16,0 0-712 15,0 0 712-15,0 0-640 16,0-3 48-16,0 3 344 0,0 0-376 16,-8 0-56-16,0 22 664 15,-4 10-263-15,-4 16 1295 0,-8 28-1192 32,-3 35 184-32,-14 29 497 15,6-10-1329-15,3-23 680 16,12-33-576-16,8-24 136 0,4 1-24 15,-4 3-224-15,4-3 0 16,4-19-96-16,0-7-112 0,0-12 120 16,4-7-528-1,-3-6-833-15,3-3 673 16,0-13-1800-16,0-9-4842 16</inkml:trace>
  <inkml:trace contextRef="#ctx0" brushRef="#br0" timeOffset="-54435.042">25033 15504 1736 0,'0'0'7017'0,"0"0"-5440"16,0 0-1297-16,0 0 512 31,0 0-792-31,0 0 368 0,0 0-40 16,0 0 16-16,0 0-296 15,-4-10-48-15,-8 10 72 0,0 0-88 16,1 0 216-16,-6 6-200 15,2 1 816 1,-2 2-696-16,1 1 705 16,0 2-249-16,-4 11-480 0,1 2 864 15,6 9-824-15,-6 8 600 16,6 12 232-16,2 0-888 0,3 0 641 16,3-6-625-16,5-7 32 15,0-10-16 1,0-8 16-16,9-7-128 15,6-13 0-15,6-3 48 16,14-13-296-16,5-19-1065 0,8-12-1863 16,-4-10 639-16,-9-10-216 0,-14-2 753 15,-9-8 720-15,-8-4-385 32,-4-8 49-32,0 3 608 0,0 10 1008 15,-13 6 1840-15,6 20 153 16,-5 5 351-16,0 11-335 0,0 6-1561 15,4 2 680-15,0 4-440 32,0 6-136-32,8 4 720 15,0 3-967-15,0 0 271 0,0 6-464 16,0 0 256-16,0 0-368 16,0 0 0-16,0 0 0 0,0 6-192 15,0 16 592-15,8 16-96 31,4 9 904-31,0 20-592 16,-4 6 913-16,0 9-1081 0,0 2-192 0,0-5-8 16,4-9-24-16,0-13-224 15,3-13 0-15,2-12-376 0,3-10 48 16,16-22-1729-16,-1 0-1031 16,-3-10-2786-16</inkml:trace>
  <inkml:trace contextRef="#ctx0" brushRef="#br0" timeOffset="-54132.639">25268 15161 8041 0,'0'0'2697'15,"0"0"-713"-15,0 0-503 0,0 0-681 16,0 0 304-16,0-7-1104 31,0 7 0-31,0 16-104 16,8 19 496-16,0 12 288 0,4 14 280 15,0 9-296-15,-8-1 521 16,4-2-1121-16,-1-3 88 0,2-10-152 16,-5-13 248-16,7-10-304 15,-7-8 56-15,0-11-1040 16,5-2-73-1,-9-10-959-15,0 0-769 16,0-3 201-16,0-10-4618 0</inkml:trace>
  <inkml:trace contextRef="#ctx0" brushRef="#br0" timeOffset="-53837.05">25232 15563 2616 0,'0'0'1976'15,"0"0"-119"-15,0 0 679 0,0 0-1191 0,0 0 535 16,0 0-472-16,0 0-391 31,0 0 727-31,0 0-1240 0,-16-85 184 16,16 79 224-16,4-1-856 16,12 1 561-16,4-1-521 15,4-2-88-15,8 5 448 0,-4-2-256 16,4 6-200-16,-4-2 0 31,4 2 192-31,-1-4-584 0,1 4-216 16,0-3-1497-16,-4-1-343 31,-9 2-2537-31</inkml:trace>
  <inkml:trace contextRef="#ctx0" brushRef="#br0" timeOffset="-52864.17">23368 16567 360 0,'0'0'2200'16,"0"0"-1760"-16,0 0-128 15,0 0 280-15,0 0-168 0,-120 35 537 16,100-32 103-16,8 0-168 31,5-3 760-31,2 0-1344 0,5 0 145 16,0 0-345-16,0 0 96 15,0 0 504-15,0 0-712 0,0 0 0 16,0 0 192-16,0 0-40 0,0 0 560 16,0 0 392-1,0 0-840 1,0 0 833-16,0 0-753 0,0 0-64 16,0 0-128-16,0 0 56 15,0 0-208-15,5 0 120 16,2 0 8-16,1 0 784 0,0 0-696 15,4 0 240 1,-4-3 408-16,0 3-736 16,0-3 496-16,0-1-551 0,0 4 191 15,8-5 8-15,3 5-224 16,6-7-48-16,10 4 0 16,5-4 224-1,12 1-232-15,4 3 8 16,8-7 0-16,16 1-72 0,7 2 72 15,24-5 0-15,25-1 0 16,-13 1 152-16,-11-1-160 16,-17 6 8-16,-22-5 0 0,6 2-272 15,9-12 352-15,-8 0-80 32,-1-3 0-32,-8-7 224 0,2 0-224 15,-6 0 256-15,-3 0 112 16,-8 4 928-16,-4 2-1224 15,-5 5 464-15,-2 4-128 0,-10 5-192 16,1 2 240-16,-4 0-456 16,-4 1 0-1,0 3-112-15,-9-1 296 0,-2 1-184 16,-6 2 0-16,6 1 225 16,-6 1-490-16,2 2 265 15,2 0-120-15,2 0-112 0,-10 0-392 16,1 0 264-1,-8 0-296-15,0 0-904 16,-4 12 576-16,-48 20-649 0,9-7-1544 16,-2 1-3152-16</inkml:trace>
  <inkml:trace contextRef="#ctx0" brushRef="#br0" timeOffset="-51120.447">24005 17110 5569 0,'0'0'2096'0,"0"0"-383"15,0 0-1305-15,0 0 296 0,0 0-272 16,0 0-248-16,0 0 48 31,-40-17-184-31,25 15 24 16,-6-2 592-16,1 4-608 0,-8 0 80 15,-4 0-64-15,-4 0 128 16,-7 0 360-16,-5 0-224 0,-3 0-80 16,2 0 321-16,-3 0-449 31,5 4 464-31,3 5 56 15,8-3-392-15,8 5 496 0,5 4-752 16,6 4 0-16,1 10-16 16,8 8 416-16,1 15-376 0,3 11 536 0,4 4-360 15,0 9 248 1,0-3-448 0,0-6 0-16,15-4 0 15,2-22 192-15,7-6-192 0,4-25 0 16,11-10-240-16,-3-10 64 0,12-34-664 15,-4-10-184-15,-1-19 336 0,-11-6-552 32,-12-5 992-32,-7-1-617 15,-13 2-1055-15,0 1 440 16,-13 3 327-16,-2 8 1153 0,-2 9 208 16,6 4-160-16,2 10 625 15,1 7-673-15,8 10 208 0,-4 2-152 31,4 7 16-31,0 6-72 32,0 7 488-32,0 5-408 0,0 4 328 15,0 0-408-15,0 6 56 16,4 26 352-16,13 20 488 0,2 10 536 16,-3 18 249-16,0 6-1337 15,0 0 768-15,-4-4-944 16,4-6-56-16,4-13-112 0,4-12 136 15,0-12-136-15,0-14 0 16,0-16-1256-16,19-9-104 0,-11-22-1753 0,-4-6-4921 16</inkml:trace>
  <inkml:trace contextRef="#ctx0" brushRef="#br0" timeOffset="-50686.61">24021 16958 2456 0,'0'0'3185'0,"0"0"-1025"0,0 0-167 16,0 0-1121-16,0 0 520 0,0 0-1032 16,12-23-352-16,4 23 344 31,4 6-144-31,-1 17 208 15,6 12 681-15,-1 6-289 0,4 12 496 16,-9 2-784-16,5 2 104 16,0-6-72-16,0-3-312 0,-8-11-208 15,8-8-32-15,-4-13 217 32,3-12-410-32,1-4 193 15,4-23-280-15,-3-15 208 0,-1-16-576 16,-9-6 648-16,-11-7 0 15,-4-3-544-15,0-3 400 16,-12 3-840-16,-4 4 496 0,4 12 264 16,5 9 272-1,3 13-48-15,-1 13 0 16,5 6-136-16,0 11 80 0,0 2-2137 16,0 0-2368-16,5 0-1880 15</inkml:trace>
  <inkml:trace contextRef="#ctx0" brushRef="#br0" timeOffset="-49924.822">23487 17954 4889 0,'0'0'1400'16,"0"0"-1072"-16,0 0 256 16,0 0-440-16,0 0 712 15,0 0-88-15,0 0-688 16,0 0 1089-16,4 0-417 15,0 0 40-15,-4 0 200 16,0 0-736-16,0 0 945 0,0 0-473 16,4 0-440-16,-4 0 456 15,8 0-680-15,4 0 408 16,0 0-64 0,4 0-184-16,0 0 248 15,4-6-472-15,-1-4 88 0,5-2 0 16,8-1 8-16,4 1-96 15,8-4 0-15,3 3 200 16,13 0-352-16,0 1 152 0,13-1-48 31,-2-1-208-31,4 2-280 16,-6-4 64-16,-2-3 88 0,-3 0-912 16,-13-9 1200-16,-3-1-288 15,-8 4 384-15,-12-4-352 16,-4 6 536-16,-8 5-184 0,-8 4 912 31,-4 9-840-31,0-1 704 16,0 2-776-16,3-5 0 0,2-1-96 0,3-3 64 15,-5 1 16-15,6 2-440 16,-9 1-904-16,-4 5 239 16,0 4-863-16,-17 0-1889 15,-2 10 1016-15</inkml:trace>
  <inkml:trace contextRef="#ctx0" brushRef="#br0" timeOffset="-49077.983">24610 16799 1632 0,'0'0'1936'15,"0"0"-399"-15,0 0-1009 16,0 0 320-16,0 0-784 15,0 0 40 1,17 35-24-16,-17-35 120 16,0 0 376-16,0 0 488 15,0 0-207-15,0 0 359 0,0 0-1008 16,0 0 120-16,0 0-224 31,0 0 256-31,0 0-368 0,0 0 8 16,0 0 0-16,0 0-24 15,0 0 32-15,0 0-8 16,0 0 0-16,0 0 208 0,0 0-328 16,0 6 120-16,0 10 0 15,0 15 640 1,-4 11-232-16,-9 15 736 0,-2 32 433 16,-9 28-937-16,-8 32 464 15,-4 7-696-15,8-33-112 16,8-30 392-16,9-42-495 0,2-10-193 0,1-3 0 15,4-3 232-15,-3-3-336 16,3-16 104 0,4-4-104-16,-4-8-65 15,4-1-415-15,-5-3-88 16,-3 0-304-16,-3 3-1785 16,2-3-1576-16</inkml:trace>
  <inkml:trace contextRef="#ctx0" brushRef="#br0" timeOffset="-48198.723">24906 17558 4745 0,'0'0'4088'0,"0"0"-3055"15,0 0 247-15,0 0-528 16,0 0-232-16,0 0 8 16,0 0-320-16,0-20 72 15,0 18 361-15,-13-5-577 16,2 3 672-16,-6 4-352 0,2-2-16 16,2 2 296-16,-2 0-480 0,3 0-40 31,4 6-144-31,-4 3 104 15,0 4-184-15,-4 9 80 16,1 7 0-16,-2 12 552 0,-3 13-232 16,1 7 600-16,6 8-423 15,5 5-337-15,4-8 512 0,4-13-672 32,0-4 0-32,0-17 0 15,12-10 168-15,4-10-168 16,0-12 0-16,8 0-216 0,0-12 16 15,8-17-288-15,0-9 55 16,0-10 33-16,-4-6-848 0,0-6 712 16,-9-14-32-1,-3-5-336-15,-4-9 544 16,-7-7-929-16,-5 6 241 16,0 3 536-16,0 9 120 0,0 11 320 15,0 12 72-15,-5 9 0 16,-3 8-8-16,0 5 8 15,-4 9 0-15,8 8 224 16,-4-1 8-16,4 9-24 16,4 4-208-16,-3-3 72 15,3 6-144-15,0 0 72 0,0 0 0 16,0 0-8-16,0 0-136 16,0 6 144-1,0 6 0-15,7 17 8 16,-3 7 528-16,4 8 48 15,-3 13 769-15,-1 4 311 0,3 8-1128 16,1-2 488-16,1-1-920 16,2-9 40-16,-3-9-264 0,5-14 120 31,10-14-904-31,-3-13-1240 16,4-7-2473-16</inkml:trace>
  <inkml:trace contextRef="#ctx0" brushRef="#br0" timeOffset="-47628.912">25125 16891 7497 0,'0'0'3209'0,"0"0"-2249"16,0 0-296-16,0 0-144 15,0 0 320 1,0 0 1401-16,19 168-1081 16,-3-76-136-16,0 26 457 0,0-11-1065 0,-4-8 432 15,0-16-464-15,-4-29-192 32,4-4-40-32,-4-6-152 0,0-18 0 15,-4-10-144-15,-4-16 480 16,4 0-336-16,-4-7 0 15,0-18-88-15,4-13 80 0,0-10-664 32,-4-2 600-32,0-1-104 15,0 7-256-15,0 8 424 0,0 7-80 16,0 14-544-16,0 0 560 16,8 1-1105-16,0 5-71 0,0-4 520 15,4 0-712-15,0 4 984 16,-1 0 88-16,-2 2 231 15,-1 4-119 1,3 3 264-16,-2-3-8 16,3 3 737-16,-1 0-553 0,2 3 1024 15,2 13-104-15,2 3-248 0,-2 6 297 16,5 4-929-16,-4 3 112 16,-4-4-136-1,0 1 48-15,0-7-248 16,-4-6 0-16,-4-7-272 0,4-2 256 15,-4-7-1201-15,0-9-143 16,0-14-944-16,-4-9-5186 0</inkml:trace>
  <inkml:trace contextRef="#ctx0" brushRef="#br0" timeOffset="-46197.426">26244 15427 1776 0,'0'0'4209'0,"0"0"-2801"31,0 0 168-31,0 0-1087 16,0 0 495-16,0 0-304 0,0 0-472 15,0 0 656-15,0 0-792 16,0 0 320-16,0 0 576 0,0 0-840 16,0 0 857-16,0 0-241 31,0 0-552-31,0 0 672 0,0 0-848 15,0 0 136-15,0 0 144 16,0-3 40-16,0 3-200 16,0-4-136-16,0 2 88 0,16-5-192 31,0 4 112-31,4-3-8 16,12-1 0-16,0-2 176 0,3-4-264 15,5 3 88-15,1-2 0 16,-6 2-136-16,-3 1 184 15,-4-1-48-15,-9 1 0 0,-2 3 160 16,-2-1-280 0,-2 1 120-1,-6-1-448-15,1 4 384 0,-4 0-944 0,1 0-224 16,-5 3-217-16,0 0-1607 16,0 0-5274-16</inkml:trace>
  <inkml:trace contextRef="#ctx0" brushRef="#br0" timeOffset="-45780.02">26312 15716 5297 0,'0'0'2056'16,"0"0"-1096"-16,0 0 0 15,0 0 585-15,0 0-833 16,28 0 272-16,-20 0 56 0,0-3-495 15,4-4 1143 1,0 1-848-16,3 0-392 16,6-1 440-16,3 1-872 0,-1-3 632 15,9-1-616-15,4-2 353 16,0 1-521-16,0 3 136 16,7-5-969-16,-7 0 241 15,-4 0-1560 1,-4 0 39-16,-8 4-999 15,-12 2-4322-15</inkml:trace>
  <inkml:trace contextRef="#ctx0" brushRef="#br0" timeOffset="-43602.18">27116 13929 2616 0,'0'0'904'0,"0"0"168"15,0 0-439-15,0 0 503 0,0-10 96 16,0 10-424-1,0 0 561-15,0 0-721 16,-4 0-448-16,4 0 376 16,0 0-480-16,0 0-96 0,0 0 0 15,0 0 328-15,0 0-328 16,0 0 56 0,0 0-48-16,0 0 936 15,0 0-808-15,0 0 704 16,0 0 193-16,0 0-673 0,0 0 752 15,0 0-776-15,0 0-320 16,0 0 344-16,0 0-144 0,0 0-216 31,0 0 0-31,0 0 256 16,0-3-440-16,4 0 184 16,17-1 0-16,10-2-224 0,1 0 424 15,4-1-200-15,-4 1 0 16,0 2 256-16,-8-1-480 15,0 1 224 1,-8 4 0-16,0-3-224 0,4 3-56 16,-5 0-152-16,13 0-600 15,-4 0-1641-15,1-3-552 0</inkml:trace>
  <inkml:trace contextRef="#ctx0" brushRef="#br0" timeOffset="-42973.207">27890 13545 7193 0,'0'0'1608'31,"0"0"-615"-31,0 0-993 16,0 0 0-16,0 0-8 0,0 0 168 16,0 0-160-16,-32 6 408 15,20 3-192-15,0 1 936 16,-4-1-792-16,4 1 8 0,1-1 824 15,-2 1-1056 1,5 3 497-16,1-4-25 16,-2 4-440-16,1 2 696 0,-3 2-864 15,2 5 288-15,-3 3 304 16,1 6-408 0,2 5 600-1,-3 8 105-15,9 0-689 0,-5 1 776 16,8-1-976-16,0 1 200 0,0-8-96 15,15 2 280-15,13-10-384 0,4-4 0 16,8-13 0-16,0-5-280 31,4-7 144-31,-5 0-328 16,6-22 216-16,-14-10-641 0,-3-9 809 16,-16-3 32-16,-8-11 48 15,-4-2-112-15,-4-6 160 0,-8-1-48 16,-8 4 0-16,9 6 168 31,-2 13-272-31,5 6 104 0,1 19-344 16,-1 6-440-16,3 10-2232 15,1 0-1553-15,4 16-3201 0</inkml:trace>
  <inkml:trace contextRef="#ctx0" brushRef="#br0" timeOffset="-42736.206">28356 13808 13034 0,'0'0'4593'15,"0"0"-4385"-15,0 0-208 0,0 0 0 32,0 0-2736-32,0 0-6082 15</inkml:trace>
  <inkml:trace contextRef="#ctx0" brushRef="#br0" timeOffset="-41873.988">28599 13525 8241 0,'0'0'2433'0,"0"0"-1353"0,0 0 80 0,0 0-160 16,0 0-928-16,0 0 209 15,36-82-281-15,-12 75 0 16,-5 4-184 0,2 3 216-16,-1 0-32 15,-5 0 0-15,2 0 128 0,-6 3-288 16,10 1 160-16,-6 2 0 0,1 0 400 31,4-3-384-31,-4 7 304 16,0 0-320-16,-4 5 240 0,0 1-152 15,-5 7 32-15,-3 5-120 16,-4 4 560-16,0 2-424 0,-11 1 360 16,-10 1-8-16,2-1-128 15,-5 0 976-15,4-1-871 0,0-5-1 31,4 2-96-31,4-9-56 16,5 1-232-16,-2-4-80 16,5-5 120-16,4-3-168 0,0-5 48 15,0-2-152-15,13-4-112 32,14-4-992-32,13-24-393 0,16-17-2880 15,-1-12-888-15,5-6 2928 16,-12-3 745-16,-8 2 1744 15,-12 7 1953-15,-12 9 1143 0,-8 3 841 16,-8 8-1881-16,0 8-663 0,0 4 287 16,-13 5-904-16,10 8-168 15,-5 6-191 1,4 2-161-16,0 2-136 16,4 2-120-16,0 0-48 15,0 15-248-15,-4 20 127 0,4 6 169 16,0 13 0-1,0-3 73-15,0 0-146 16,12 0 73-16,12-7 0 16,4 1-144-16,4-7 216 0,0-3-72 15,-4-4 0 1,0-2 321-16,-9-10-217 0,1-6-104 0,-12-4 72 31,-8-6 104-31,0-3 40 0,0 0-216 16,-4 0 0-16,-16-12 320 15,-12-1-648-15,-8-6 160 16,-7-6-1137-16,3 3-1119 0,12-1-3353 16</inkml:trace>
  <inkml:trace contextRef="#ctx0" brushRef="#br0" timeOffset="-41622.46">29113 13145 11426 0,'0'0'4097'0,"0"0"-4041"0,0 0 312 15,0 0-312 1,0 0 224-16,136-13 224 15,-108 13-376-15,0 0-80 0,19 0-96 16,-11-10-2080-16,-1-3-2121 16</inkml:trace>
  <inkml:trace contextRef="#ctx0" brushRef="#br0" timeOffset="-38053.378">27451 15107 312 0,'0'0'1776'16,"0"0"-680"-1,0 0-8-15,0 0-647 16,0 0 311-16,-4 0-16 0,0 0-272 15,4 0 584-15,-4 0-488 16,4 0 200-16,0 0 193 16,0 0-865-1,0 0 600-15,0 0-456 16,0 0-128-16,0 0 8 0,0 0-40 16,0 0-72-16,0 0 72 15,0 0 192-15,0 0 40 16,0 0-64-16,0 0-232 0,0 0 664 15,0 0-608-15,0 0 360 32,0 0 0-32,0 0-264 0,0 0 337 15,0 0-385-15,0 0-112 16,0 0 616-16,0 0-496 16,0 0 152-16,0 0-136 0,0 0 160 15,0 0-8-15,0 0-288 16,0 0 8-1,0 0 744-15,0 0-696 16,0-3 288-16,16-4-344 0,8-6 320 16,0 4-328-16,8-1 8 15,0-3 0-15,12-2-160 0,4 2 360 16,4 0-200 0,11-3 0-16,5 0 168 15,7 3-336-15,1-5 168 16,4-1 0-16,-4-1-160 0,4 1 264 15,-1 0-104-15,9-6 0 16,3 3 72-16,9-7-376 0,-5 4 88 31,6-4 72-31,-15 1-80 16,-2 9 224-16,-16-4 0 0,-4 4 0 16,-20 3 152-16,-4 0 16 15,-5 1-160-15,-3 2 232 16,0 0 192-16,-4-2-184 0,0 2-248 31,0 0 0-31,-4 0 120 0,-9 1-248 16,2 6 128-16,-9-4 0 15,-5 3-96-15,-3 4-296 16,0 0 96-16,0 3-64 0,0 0-1288 16,0 13-793-16,-3-1-2008 0</inkml:trace>
  <inkml:trace contextRef="#ctx0" brushRef="#br0" timeOffset="-37122.115">27802 15344 2680 0,'0'0'1112'16,"0"0"-87"-16,0 0 87 16,0 0-424-16,0 0 400 15,0 0-32-15,0-54-504 0,0 42 449 16,0 2-865-16,0 1 472 16,-4 2 248-16,4 4-760 0,0 3 624 31,0 0-720-31,0 0 80 15,0 0-208-15,0 0 360 0,0 0-232 16,0 0 232-16,0-3-104 16,0 3 600-16,0 0-447 0,-3-3-233 15,3 3 520-15,0 0-416 32,0 0 40-32,0 0-192 15,0 0 336-15,0 0-464 0,0 0 128 16,0 0 0-16,0 0-208 15,0 0 136-15,0 6 72 0,0 10 0 16,3 9 160-16,5 4 432 16,0 6-408-1,4 0 48-15,-4 3 208 16,0-10-264-16,0-2-64 0,-5-3-112 16,2-11 216-16,-1-6-344 15,-4-2 128-15,4-4 0 16,-4 0-168-16,0 0-424 15,0 0-424-15,0 0-881 16,0 0-1319-16,0 0-1769 16</inkml:trace>
  <inkml:trace contextRef="#ctx0" brushRef="#br0" timeOffset="-36693.895">28160 15179 3936 0,'0'0'1793'15,"0"0"-1457"1,0 0 736-16,0 0-248 16,0 0 136-16,0 0-47 15,0 0-673-15,0 0 432 0,0 0-160 16,-4 20 48-16,-3 8 928 16,-10 16-135-16,-2 11-57 0,-1 8-56 15,-4 10-872 1,0-3 424-16,0 0-568 15,4-10-144 1,1-9 185-16,6-16-265 0,5-7 0 16,1-12 0-16,3-9-289 0,4-4-39 15,0-3-984-15,0 0-928 0,4-13 143 32,7-6-3888-32</inkml:trace>
  <inkml:trace contextRef="#ctx0" brushRef="#br0" timeOffset="-36155.95">28057 15487 7769 0,'0'0'2785'16,"0"0"-1393"-16,0 0 0 15,0 0-992 1,0 0 233-16,116-56-233 16,-81 52-224-16,1 1 88 0,-8 3-264 15,-4 0 0-15,-4 13 0 16,-12 5 304-16,-4 11-256 16,-4 3 704-16,0 3-616 15,-16 0 1160 1,-7-3-1000-16,-2 0-128 15,5-10 280-15,5 0-255 0,2-10-193 0,9-5 0 16,4-4-177-16,0-3 169 16,0 0-768-16,0 0 8 15,0 0 704 1,21 0-856-16,-2-10 448 16,5-2-48-16,4 2-504 15,0 4 1008-15,-4 6-377 0,-1 0 393 16,1 0-320-16,-3 3 312 31,-1 13 8-31,-5 3 0 0,-3 3 176 16,-7 1-24-16,-1 2 185 15,-4 0 39-15,0 1 640 0,-21-7-872 16,1 0 392-16,-3-7-456 16,-1-2 216-16,4-7-592 31,8-12-112-31,8-17-2129 0,4-9-6825 0</inkml:trace>
  <inkml:trace contextRef="#ctx0" brushRef="#br0" timeOffset="-35518.023">28706 15138 5921 0,'0'0'2128'0,"0"0"-1496"16,0 0 121-16,0 0-369 0,0 0-256 15,0 0 8-15,0 0-40 31,-4-16-96-31,4 16 0 0,0 0 152 16,0 0 272-16,0-3-144 16,0 3 184-16,0-6-152 0,-3 0-40 15,3-1-272-15,0-3 0 16,-4 4 184-16,4-3-208 31,0-1 24-31,0-3 0 0,0-2-112 16,0 2-248-16,0-3 344 15,0 3-32-15,0 1 48 0,0-1-8 16,-4 6 16-16,-1 5 408 0,5-5 464 16,0 7-760-1,0-3 440 1,0 3-408-16,0-3-48 0,0 3 185 16,0-4-289-16,0-2 0 15,0 4-8-15,0-2 80 0,0 1-72 16,0 3 0-16,0 0 8 15,0 0-104-15,0 0 96 0,0 9 0 16,0 23 72 0,0 12 8-16,9 17 1392 15,-2 2-592-15,-3 7-656 16,9-3 464-16,-5-8-616 0,3-10-72 16,2-5 0-16,-6-16-144 31,1-8 144-31,0-14-792 0,4-6-1184 15,-4-3-153-15,0-20-4976 0</inkml:trace>
  <inkml:trace contextRef="#ctx0" brushRef="#br0" timeOffset="-35075.397">28480 14922 5265 0,'0'0'2736'16,"0"0"-2064"-16,0 0 193 16,0 0-489-16,0 0 64 15,0 0 256-15,0 0-608 0,119-15 32 16,-68 2-120-16,9 0 184 16,0 0-304-16,-8-7 120 15,-8 9-8 1,-16-2-328-16,-8 0 368 15,-16 3-32-15,-4 1 0 0,0 3-112 16,-12 6-112-16,-8 0 224 16,0 0-360-16,0 0 360 15,0 12-1065-15,4 14-79 0,4-4-576 32,4 0-1377-32</inkml:trace>
  <inkml:trace contextRef="#ctx0" brushRef="#br0" timeOffset="-34796.866">28758 14938 1664 0,'0'0'2760'0,"0"0"-1319"0,0 0-473 16,0 0 552-1,0 0-872-15,0 0 105 16,0 0-33-16,0 0-720 16,-7 0 736-16,7 0-736 0,0 0 8 15,0 0 176-15,0 0 8 16,4 13-192-16,3 9 336 15,5 7-88-15,0 12 904 16,-4 6-263-16,-4 7 319 16,4 1-16-16,-4-2-1016 15,0 2 424-15,4-8-552 0,0-6 200 16,4-9-320-16,-4-9 72 16,11-11-728-1,-2-6-888-15,3-6-2817 0</inkml:trace>
  <inkml:trace contextRef="#ctx0" brushRef="#br0" timeOffset="-32980.159">29073 14922 1744 0,'0'0'2760'0,"0"0"-1063"16,0 0-937-16,0 0 632 15,0 0-920 1,0 0-208-16,0 0 113 0,4 0-137 16,-4 0-160-16,8 0 72 0,-8 0-144 15,4 0 856-15,0 7-656 16,0 2 384 0,0 7 456-16,0 6-672 15,0 4 1009-15,0 9-209 16,-1-1-688-16,2 2 496 15,-5-7-920-15,4-4 240 0,0-3-184 32,0-6 160-32,0-1-32 0,0-2-248 15,-1-3 72-15,6 2 513 16,-5 4-585-16,0 0 440 16,4 0-320-16,-8-4 224 0,3 1-368 15,1-6 24-15,1-2 0 16,-5 2-104-16,4-7 232 0,-4 0-128 15,0 0 0 1,0 0 168 0,0 0-376-16,0 0 208 0,0 0 0 15,-4-7-272-15,-1 2 312 0,1-2-40 16,1 4 0 0,-1-3-136-1,0 2-72-15,-4-1-16 0,3 1 63 16,1-2-135-16,-3-4 24 15,-1 4 264-15,0-7-264 16,3 3-224-16,2 1 288 0,-1 0-8 0,4-1 8 16,0 3-32-16,-4 1-184 15,4 0 128 1,0 3 80-16,0 3-440 16,0-3 480-16,0 0 136 15,0 3 40-15,0 0-200 0,-4-4 336 16,4 4-136-16,0 0 0 31,0 0 200-31,0 0-376 0,0 0 176 16,0 0 0-16,0 0-200 15,0 0 224-15,0 0-24 16,0 0 0-16,0 0 72 0,0 0-328 16,0 0 256-16,0 0-80 31,0 0-161-31,0 0 153 0,0 0 88 15,0 0 0-15,0 0 176 16,0 0-280-16,0 0 104 16,0 0 0-16,0 0 40 0,0 0 153 0,0 0-193 15,0 0 0 1,0 0 184 0,0 0-320-16,0 0 136 0,0 0 0 15,0 0-169-15,0 0 298 16,0 0-129-16,0 0 0 0,0 0 152 15,0 0-352-15,0 0 200 0,0 0 0 32,0 0-129-32,0 0 258 15,0 0-129-15,0 0 0 0,0 0 120 16,0 0-224-16,0 0 104 16,0 0 0-16,0 0-105 15,0 0 218-15,0 0-113 0,0 0 0 31,0 0 96-31,0 0-176 16,0 0 80-16,0 0 0 0,0 0-121 16,0 0 354-16,0 0-233 15,0 0 96-15,0 0 8 0,0 0 416 16,0 0-520-16,0 0 0 31,0 0-8-31,0 0 56 16,0 0-48-16,0 0 0 0,0 0 56 15,0 0-8-15,0 0-48 16,0-6 0-16,0 0 0 0,0-4 80 0,0 3-80 16,0-2 0-16,0 0 120 15,0-1-128 1,0 1 8 0,0-1 0-16,4-2-8 0,0-1 64 15,0-3-56-15,-1 3 0 16,2-4 0-16,-1 6 224 0,0-2-216 15,0 3 472-15,-4 4 96 16,0 3-496 0,0 0 488-16,4-1-312 15,-4 1-240-15,0 3 456 0,0 0-424 16,0 0-48-16,0 0 0 16,0 0 104-16,0 0-152 0,0 0 48 15,0 0 0-15,0 0-152 31,0 0 248-31,0 0-96 0,0 0 0 16,0 0 120-16,0 0-216 16,0 0 96-16,0 0 0 0,0 0-176 15,4 0 232-15,-1 0-56 16,6 0 0-16,-1 0 176 31,-4 0-304-31,0-3 128 0,-1 3 0 16,-3-3-120-16,4 3 240 15,-4 0-120-15,0-3 0 0,5 0 192 0,-1-1-336 16,0 1 144 0,4-3 0-1,-1 2-176-15,6-1 312 16,-6-5-136-16,5 3 0 0,-3 4 120 16,-5 0-280-16,-1 3 160 15,1-2 0-15,-4 2-192 0,0 0 336 16,0 0-144-1,0 0 0-15,0 0-120 16,0 0 0-16,0 0-584 16,0 0-640-16,4-4-721 0,-4 4-4832 15</inkml:trace>
  <inkml:trace contextRef="#ctx0" brushRef="#br0" timeOffset="-32420.667">29352 14646 4889 0,'0'0'5049'16,"0"0"-3169"-16,0 0-1640 16,0 0 120-16,0 0 1136 0,4-13-1111 15,0 13-1 1,4 0-384-1,4 0 168-15,3 0-320 0,-2 0 152 16,-2 0 0-16,6 0-176 0,-6 0 272 16,-3 10-96-16,5-1 0 15,-10 4 88-15,1 3-168 0,-4 0 80 32,0 6 0-32,0 3 1032 15,0 1-984-15,-11-1 664 0,-2 4-384 16,6-5-208-16,-1 6 248 15,4-1-360-15,0-7-8 0,-1-3 56 16,5-1 216-16,0-8-272 31,0-3 0-31,0-1 48 16,0-6-48-16,0 0 0 0,13 0 0 16,6 0-64-16,1 0-368 15,8-13-264-15,0-12-968 0,0-1-2193 16,-8 1-2296-16</inkml:trace>
  <inkml:trace contextRef="#ctx0" brushRef="#br0" timeOffset="-31735.822">29830 14109 4841 0,'0'0'1744'0,"0"0"-248"0,0 0-880 15,0 0 657-15,0 0 239 16,0 0-968-16,0 0 424 16,0 0-560-1,4 0-256-15,0 0 673 16,8 0-753-16,-5 0 608 0,6 0 248 15,-1-3-848-15,0-3 792 0,4 0-584 16,0-1-240-16,3 4 352 16,2-4-208-1,3 1-192-15,-5-3 0 16,5 2 240-16,-4 0-384 16,1 2 144-16,2 2 0 0,1-4-192 15,-8 1 288-15,7 2-96 16,-6-1 0-16,-9 1-928 0,-1 1 632 31,-3 3-888-31,-4 0-913 16,0 0 169-16,-8 0-2681 0,-3 7-616 15</inkml:trace>
  <inkml:trace contextRef="#ctx0" brushRef="#br0" timeOffset="-31411.685">29806 14414 6385 0,'0'0'4793'0,"0"0"-3529"0,0 0-456 16,0 0-480 0,0 0 969-16,0 0-409 15,96 0-880-15,-68 0 576 16,-4-6-584-16,8-1 0 0,-4-2-152 16,4-7 88-16,-1 4-176 15,-3-8-944-15,-1-5-1113 16,-6 6-503-16,-10-4-4930 0</inkml:trace>
  <inkml:trace contextRef="#ctx0" brushRef="#br0" timeOffset="-26581.157">30723 14059 6553 0,'0'0'2512'16,"0"0"-1055"-16,0 0-25 16,0 0-576-16,0 0 505 0,0 0-1145 15,0 0-96-15,0 0-112 16,0 0 296-16,0 0-304 0,0 0 40 31,0 0 288-31,0 0-16 16,0 0-264-16,0 0 48 15,0 0 464-15,0 0-408 0,0 0 216 16,0 0-88-16,0 0-104 31,0 0 456-31,0 0-624 0,0 0 80 16,0 0 96-16,0 0 176 15,0 0-360-15,0 0 0 16,0 0 248-16,0 0-127 0,0 0-121 0,0 0 0 16,0-4-113-16,0 1 362 15,0-3-249-15,12 0 0 16,3-4 120 0,5-2-176-16,0 2 56 15,5 0 0-15,-2 1-144 0,5-1 264 16,0-3-120-16,-4 4 0 0,4-1 80 15,-9 4-176-15,5-3 96 16,-7 2 0 0,-2 1-104-16,-2 0-729 15,-10 6 225-15,-3 0-576 16,0 0-1681-16,0 0-1784 16</inkml:trace>
  <inkml:trace contextRef="#ctx0" brushRef="#br0" timeOffset="-22268.044">31093 12798 4096 0,'0'0'1809'0,"0"0"-961"32,0 0-696-32,0 0 784 15,0 0-176-15,0 0-160 0,-12 0-311 16,12 0 47-16,0 0-296 16,0 0 376-16,0 0-368 0,-4 0 600 15,4 0-544-15,0 0-56 16,0 0 80-1,-4 0 216 1,0 0-344-16,0 0 80 0,-4 10 112 0,0-1 392 16,0 4-576-16,1 3 264 15,-2 3 464-15,1-4-664 0,1 11 545 16,3-4-161 0,-4 10-288-16,3 0 664 15,-3-1-720 1,5 4 152-16,-5 0 72 0,8 0-32 15,-4-1 16-15,4-1-296 0,0-1 80 16,0-4 168 0,0-5-120-16,0-4-152 15,12-7 48-15,-1 1 304 16,9-3-160-16,1-4-192 16,2-6 0-16,1 0 88 0,4 0 24 15,0-10-112-15,-4-9 0 16,4-3 120-16,-9-3-272 0,2-4 152 31,-5-3 0-31,-1 0-200 16,-3-3 320-16,-3 1-120 0,2-1 0 15,-11 0 280-15,0 0-400 16,0 0 120-16,-4 0 0 0,-12 0-272 16,1 7 336-16,-2 2-64 31,-2 7 0-31,2 6-832 15,2 10-168-15,-5 3-1913 0,12 0-2240 0</inkml:trace>
  <inkml:trace contextRef="#ctx0" brushRef="#br0" timeOffset="-21929.551">31639 13240 8361 0,'0'0'4257'0,"0"0"-2496"0,0 0-257 16,0 0-464-16,0 0 1353 15,0 0-1729-15,0 0-576 16,0 0-88-16,8 0-2121 0,4 0-15 31,-1-7-2913-31</inkml:trace>
  <inkml:trace contextRef="#ctx0" brushRef="#br0" timeOffset="-21193.59">31726 12554 5921 0,'0'0'3296'0,"0"0"-2119"0,0 0-97 32,0 0-448-32,0 0-392 15,0 0 1136-15,0 0-775 0,0 0-233 16,-3-89 328-16,3 86-688 15,0 3 784-15,0 0-208 16,0-3-464-16,0 3 656 0,0 0-728 16,0 0 96-1,0 0-144-15,0-4 248 16,0 4-264-16,7-3 16 0,6 1 0 16,6-5-360-16,1 3 360 15,1 4 0-15,-2 0-72 16,1 0-264-16,-4 0 160 15,0 0 152-15,-8 0 24 16,4 0-256-16,-4 0 256 16,0 4 0-16,-1 3 0 0,6-2 168 15,-5 2-272-15,-1 2 104 16,2 7 0-16,3 6-288 16,-8 10 304-1,-1 9-16-15,-3 10 0 16,0 6 304-16,0 7 72 0,-11 3 120 15,-2-4-352-15,2-2 392 16,3-8-360-16,0-5-176 31,3-10 0-31,2-13 97 0,3-9-394 16,-4-7-407-16,4-9-1424 16,-4 0-1049-16,4-9-4721 0</inkml:trace>
  <inkml:trace contextRef="#ctx0" brushRef="#br0" timeOffset="-20561.633">31730 12843 6785 0,'0'0'3169'15,"0"0"-57"-15,0 0-2168 16,0 0-495-16,92-61-449 0,-56 41-264 16,8 2 264-16,-1-7-777 15,6-1-143-15,-2 1 624 16,-3-4-1176 0,-8 7 1400-16,-12-1 72 15,-8 5 1008-15,-8 2 832 16,-4 0-559-16,0 4-97 0,-4-1 304 15,0 3-1000-15,0 4 329 16,0 3-537-16,0 0-32 0,0 3-152 31,0 0-96-31,0 0 0 16,0 0-200-16,0 0 304 0,0 0-104 16,0 0 0-16,0 0 160 15,0 0-408-15,-8 0 248 16,0 3 0-16,0 12-208 0,0 8 184 15,4 1 24 1,4 8 0-16,0-3 88 16,4 3-449-16,15-3 361 15,2-4-328-15,7-6 256 0,0 0-688 16,0-4 704 0,-9-1 8-16,1-1 96 15,-3-4-192-15,-6 1 144 16,-3-4 0-16,1 3 632 0,-2-2-544 15,-3-1 344 1,0-3-408-16,-4 1 273 0,0-4-193 0,0 3-104 16,0-3 0-16,0 4-128 15,-4-2-777 1,-12 4 65-16,-24-6-928 16,8 0-2313-16,4 0-1608 15</inkml:trace>
  <inkml:trace contextRef="#ctx0" brushRef="#br0" timeOffset="-20206.979">32248 12408 5873 0,'0'0'4241'16,"0"0"-2873"-16,0 0-24 0,0 0 681 0,0 0-1033 15,0 0 456-15,0 0-624 16,84-35-688-16,-63 35 417 16,6-4-481-1,1 1-72-15,0-3 0 16,3-4 336-16,-3 1-384 15,0-4 48-15,0 4 0 0,-12-1-312 0,-8 7 312 16,-4 0-177-16,-4 3-47 16,0 0-1432-1,-35 16-192-15,-10 12-353 16,2-2-2072-16</inkml:trace>
  <inkml:trace contextRef="#ctx0" brushRef="#br0" timeOffset="-18209.158">31611 13690 1456 0,'0'0'2216'16,"0"0"-887"-16,0 0 151 0,0 0-816 16,0 0 184-16,0-6 320 15,0 6-1016-15,0 0 473 0,0 0-625 16,0-4 136-16,0 4-88 15,0-3 176 1,0 1-192 0,0-2 712-16,0 1-744 0,0 3 928 0,4-3-376 15,-4 3-392-15,0 0 752 16,0 0-824-16,0 0 289 0,0 0-377 16,0 0 328-1,0 0-328-15,0 0 0 16,0 0 0-16,0 0 728 15,0 0-656-15,0 0 408 0,0-3 168 16,0 3-584-16,0 0 536 16,0 0-432-16,0 0-160 0,0 0 464 31,0-4-296-31,0 4-176 16,8 0 0-16,4-6 272 0,4 4-400 15,0-2 128-15,4 1 0 16,-5 0 304-16,2-4-216 0,3 4 217 15,-5-4-209-15,2 2 248 32,6-5-272-32,-3 7-72 15,4-7 0-15,0 4-144 0,8-1 312 16,-4-2-168-16,12 2 0 16,-4-2 248-16,7 3-416 0,1 0 168 15,4-1 0-15,-4 1-248 31,-1 3 400-31,2-4-152 16,2-3 0-16,1 4 0 0,3-3-344 0,5-4 280 16,0 0-177-16,0-3-7 15,-4 4-144-15,-4-1 392 0,-13-3 0 16,1 3 176-16,-8 4-352 16,-8-1 176-1,1 1 0-15,-6 0-136 16,1 5 384-16,-4-5-248 0,0 3 0 15,4-1 272-15,-4 1-376 16,8-1 104-16,0 1 0 0,3-1-152 16,1 1 248-16,-3-3-96 31,-2 2 0-31,-3 1 152 16,1 0-248-16,-9-4 96 0,3 4 0 15,2-1-32-15,-6 2 240 16,1-2-208-16,0 0 0 0,0 4 192 15,0 0-312-15,-4 3 120 32,-4-3 0-32,0 3-168 0,0 0-432 15,0 0-552-15,-48 3-1136 16,1 10-1913-16,2-1-3585 0</inkml:trace>
  <inkml:trace contextRef="#ctx0" brushRef="#br0" timeOffset="-16398.017">31511 14141 4640 0,'0'0'2241'0,"0"0"-1217"15,0 0 168-15,0 0-311 16,0 0-657-16,0 0 504 15,0 0-704-15,0 0 80 16,0 0 696-16,0 0-656 0,0 0 600 16,0 0 104-16,0 0-464 15,0 0 1025-15,0 0-1057 16,-4 0-48 0,4 0 56-16,0 0-64 15,0-3-296-15,0 3 0 0,0-6 56 16,12 6-216-16,-3-7 160 15,2 4 0-15,1 3-72 16,4-6 176-16,4 3-104 0,4-1 0 31,0 1 8-31,4-3-224 16,-4 6 216-16,-4-3 0 0,-1 3-56 16,-6 0 24-16,-5 0 16 15,-1 9 16-15,-3 7 0 16,0 3-256-16,0 10 272 0,-4-1-16 15,0 4 80 1,0 0 296-16,0 3-376 16,0 0 0-16,0 3 48 0,-12-3 256 15,-3 3-200-15,-1-6 0 16,-5-4 192-16,6-6-24 16,2-9-80-16,6 0-192 15,3-7 0 1,4-6-96-16,0 3 152 15,0-3-56-15,0 0 0 0,0 0 392 0,0 0-448 16,0 0 56-16,0 0 0 16,0 0-168-16,0 0 176 15,4 0-8 1,12 0 0-16,3 0 128 16,9 0-424-16,8 0 96 15,4 0-728-15,-4 0 296 16,4-9-1505-16,0-10 273 0,-4 0-224 15,-13 3-2665-15</inkml:trace>
  <inkml:trace contextRef="#ctx0" brushRef="#br0" timeOffset="-15898.178">32009 14230 744 0,'0'0'5113'0,"0"0"-3969"16,0 0-256-16,0 0 625 0,0 0-977 0,0 0 168 15,4-25 224-15,-4 21-680 16,5 4 704-16,-5 0-344 0,0 0 24 16,0-3 713-1,0 3-1033-15,0-3 448 16,0 3-296-16,0-3-264 15,0 3 96-15,0 0-296 0,0 0 0 16,0 0-120-16,0 0 248 16,0 0-128-16,0 0 0 0,0 0 240 31,0 0-408-31,0 0 168 16,0 0 0-16,0 0-232 15,0 0 312-15,8 16-80 0,3 9 176 16,-2 10-72-16,-1 10 800 0,-1-1-559 15,-3 0-121-15,-4-2 80 32,4-8 8-32,-4-4-240 15,4-8-72-15,1-10 272 0,-5-2-328 16,0-10 56-16,0 0 0 16,3 0-112-16,-3 0-264 0,0 0-152 15,0 0-569-15,0-32-2055 31,0 3-745-31,-3-2-1120 0</inkml:trace>
  <inkml:trace contextRef="#ctx0" brushRef="#br0" timeOffset="-15229.375">31898 14087 4320 0,'0'0'1737'16,"0"0"-1649"-16,0 0 88 0,0 0-176 15,0 0 128-15,0 0-256 0,0 0 128 16,16 0 0-16,-13-3 112 31,2 3-96-31,-5 0 944 16,0-4 736-16,0 4-799 0,0 0 455 15,0 0-720-15,0 0-192 16,0 0-32-16,0 0-152 0,0 0-256 16,0 0 0-16,0 0 72 31,4 0-224-31,0 0 152 15,0 0 0-15,0 0 56 0,0 0 224 16,3 0 24-16,-2-3 177 16,3 3-353-16,3-2 632 0,6-2-704 0,2 1-56 15,9 0 0 1,-4 0 192 0,8 0-192-16,-4-1 0 15,4-5 0-15,-8 3-176 0,0-1 176 16,-8-3 0-16,0 5 8 0,-12 1 320 15,0 1 288-15,-4 3-216 0,0 0-344 32,0 0 168-32,0 0-160 31,0 0-64-31,0 0 0 16,0 0-120-16,0 0-8 0,0 0-368 15,0 0-648-15,-4 0 600 16,-13 0-961-16,6 0 377 0,-9 12 168 15,0 5-689-15,0-2 617 16,0 1-144-16,-4 7-392 0,4-4 663 31,4-7-1255-31</inkml:trace>
  <inkml:trace contextRef="#ctx0" brushRef="#br0" timeOffset="-6704.418">32699 13903 3576 0,'0'0'1689'15,"0"0"-497"-15,0 0 16 0,0 0-384 16,0 0 169-16,0 0-409 16,0 0-584-16,0 0 592 15,0 0-544-15,0 0 112 0,0 0 144 16,0 0-16-1,0 0-288 1,0 0 0-16,0 0 144 0,0 0 16 0,0 0-160 16,0 0 0-16,0 0 112 15,0 0 184 1,0 0-256 0,0 0-40-16,0 0 160 0,0 0-288 15,0 0 128-15,0 0 0 16,0 0-48-16,0 0 216 0,0 0-168 0,0 0 0 15,0 0 8-15,0 0-240 16,0 0 232-16,0 0-40 16,-4 0-64-1,-8 0-960-15,-4 0 136 16,4 0-1089-16,4 0-1103 16</inkml:trace>
  <inkml:trace contextRef="#ctx0" brushRef="#br0" timeOffset="4547.568">32523 14077 3648 0,'0'0'1929'16,"0"0"-713"-16,0 0-328 0,0 0 624 16,0 0-767-16,0 0-153 31,0 0-32-31,-3-44-552 16,3 38 440-16,0-3 216 0,0 2-144 15,0 4 528-15,0 0-471 16,0 3-177-16,0 0 280 0,0 0-544 15,0 0 312-15,-4 0-304 16,4 0 0 0,-4-4 72-16,0 4-208 15,-9-3 120-15,2 0-80 0,-6 0 72 16,2 0-120-16,-1 0 0 16,4-4 120-16,-1 7-240 0,10-3 120 15,-1 3 0 1,0 0-96-16,4 0 192 15,0 0-96-15,0 0 0 16,0-3 144-16,0 3-280 0,0 0 136 16,0 0 0-16,0 0-64 15,0 0 152-15,4 0-88 0,8 0 0 32,11-3 96-32,18-1 168 15,10 2-160-15,13-5-56 0,4-3 56 16,-4 4 88-16,-4-3-88 15,-17 2 240-15,-7 1-264 0,-16 0 585 16,-8 6-353-16,-5-4-128 31,-2 4-168-31,3-3 136 16,0 0-152-16,8 3 0 0,0-3 72 16,4 0-120-16,-1 0 48 15,1-1 0-15,-3 4-80 16,-9-3 128-16,-1 3-48 0,-3 0 0 15,-4 0 128-15,0 0-376 32,0 0 224-32,0 0-152 0,-11 0-168 0,-10 0-1065 15,6 0 417-15,-5 0-120 16,4 0-505-16,0 0 105 16,4 0-280-16,-4 3-137 15,4 7-15-15,-4-1-161 16,4-2 649-1,-8 2-320-15,4-2 984 0,4-1 792 16,-3-3 976-16,7 1-168 0,-1-4 120 16,-2 0-512-16,-2 0 160 15,1 0-152 1,5 0-424-16,-1 0 281 16,-1-4-273-16,2 1 96 15,-5-3 288-15,3 3-168 0,-2-1 352 16,7 1 472-16,-4 0 176 15,3 3-143-15,1 0-689 0,1 0-40 32,-9 0-352-32,-4 0 0 15,-8 0-400-15,-7 0-249 0,-2 6-63 16,6 1 360-16,7-3-64 16,8 1 184-16,7-1 232 15,1-2-208-15,4 4 112 0,0-2 40 16,0 3 56-1,0-5 368-15,0 5-368 16,0-7 120-16,0 3 240 16,0-3 248-16,0 0 625 0,0 0-225 15,0 0-360-15,0 0 296 16,0 0-392-16,0 0 32 16,0 0-55-1,4 0-529-15,1 0 296 16,-5 0-296-16,0 0 0 0,0 0-104 15,0 0 112-15,0 0-8 16,0 0 0-16,0 0 152 16,0 0-80-16,0 0 48 15,0 0-112-15,0 0 496 16,0 0-488-16,0 0 120 16,0 0-136-16,0 0 120 0,0 0-248 15,4 3 128-15,4 7 0 16,3 2-64-16,2-2 160 0,-6 9-96 31,5-1 32-31,-8 5 64 16,1 6 456-16,-5 7-40 0,0 1-16 15,0 4 440-15,0 4-712 16,0-4 232-16,0 0-79 16,0-6-369-16,0-6 408 0,0-3-416 31,0-9 0-31,0-6 24 15,3-2 120-15,-3-6-144 0,0 1 0 16,0-4 128-16,0 0-248 16,0 2 120-16,0 2 0 0,0-4-96 15,0 0 216-15,4 0-120 16,-4 0 0 0,0 0 104-16,0 0-128 15,0 0 24-15,0 0-32 0,0 0-64 16,0 0-272-16,0 0 360 15,0 0-104-15,0-6-505 16,0-7 345-16,0-3-432 16,0-10-136-16,0 1 40 15,8-10-872-15,0-3-225 16,12-22-79-16,-4 6-721 0,0 6-191 16</inkml:trace>
  <inkml:trace contextRef="#ctx0" brushRef="#br0" timeOffset="5120.92">32686 13973 2760 0,'0'0'2145'0,"0"0"-1153"0,0 0 224 16,0 0 472-16,0 0-1328 15,0 0 89-15,0 0-153 16,21-9-288-16,-14 9 488 0,6 0-216 31,-1 0-8-31,-1 2 80 16,2 5-296-16,-6-1 192 0,1 4-88 15,1-7-104-15,-5 3 128 16,0-3-184-16,-4-3 0 0,0 0 176 16,3 0-40-16,-3 0 32 0,0 0 328 15,0 0-272 1,0 0 416 0,0 0-279-16,0 0-169 0,0 4-104 15,4-1 32-15,0 0-120 16,0 4 0-16,1-4 16 0,-5-1-64 15,4 2 48-15,-4-4 0 16,0 3 0 0,0-3 24-16,0 0-24 15,0 0 0-15,0 0 56 0,0 0-120 16,0 3 64-16,0 4 0 16,4-1-64-16,-4 10 240 0,3 2-8 15,-3 11 360-15,4 15-16 31,0 4 824-31,-4 13-456 16,0 2-15-16,0 4-145 0,-4-7-488 16,-3 1 264-16,7-17-424 15,-4-9 128-15,4-13-56 0,0-9-144 16,0-7 0-16,0-6-80 31,0 0 256-31,15 0-176 16,5-22 0-16,8-10-1032 0,0-9 376 15,0-7-1193-15,-8 4-335 16,-8-4-137-16,0 10-375 0,-12 14-1393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02:03:03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2696,'30'12'1459,"-40"-34"3853,28 32-435,98 86-3672,-67-46-962,120 85 603,-49-47-39,25 51-357,-83-75-402,90 102-137,-114-141 82,1-4 9,3 2 6,189 82 350,-5-22-188,-120-47-164,184 22 146,-86-27 291,-33-26 4,-9-5-74,-115-1-331,0-1 0,0-2 1,-1-3-1,1-2 0,-1-1 0,-1-3 0,0-1 0,13-8-42,73-22 150,52-80 107,-112 82-212,45-41-1,43-47 119,-88 57-17,38-19-47,-79 45-168,47-31-479,-77 76 543,-1-2-17,0 3-76,1 1 2,0 0 70,0 0-12,0 0-122,0 0-104,0 0-314,0 0-203,-16 40-3724,2-5-4608</inkml:trace>
  <inkml:trace contextRef="#ctx0" brushRef="#br0" timeOffset="8940.044">1353 1337 1712,'-15'82'10058,"-6"131"-10052,40 33 26,34 342 44,-60-375 369,-11 11 42,7-124-2647,-96-357-1484,41 102-696</inkml:trace>
  <inkml:trace contextRef="#ctx0" brushRef="#br0" timeOffset="9251.84">851 1878 6368,'12'25'-167,"-12"-26"238,0 1 1,0-1-1,0 1 1,1-1 0,-1 1-1,0-1 1,0 1 0,1 0-1,-1-1 1,0 1 0,1-1-1,-1 1 1,0 0 0,1-1-1,-1 1 1,1 0 0,-1 0-1,0-1 1,1 1-1,-1 0 1,1 0 0,-1 0-1,1-1 1,-1 1 0,1 0-1,-1 0 1,1 0 0,-1 0-1,1 0 1,-1 0 0,1 0-1,-1 0 1,1 0-1,-1 0 1,1 0 0,-1 1-72,2-4 10,0 1 1,0 0 0,0 0 0,1 0-1,-1 0 1,0 0 0,1 1 0,0-1-1,-1 1 1,1-1 0,0 1 0,0 0-1,-1 0 1,1 0 0,0 0 0,0 1-1,0-1 1,0 1 0,0 0 0,0 0-1,0 0 1,0 0 0,0 1-1,0-1 1,0 1 0,0-1 0,1 1-11,20-1 31,102-26 14,-108 21-113,0 0-1,0 0 0,1 2 1,-1 0-1,1 2 0,0 0 1,-1 1-1,1 0 0,0 2 1,4 1 68,7 25-3259,-4-3 346</inkml:trace>
  <inkml:trace contextRef="#ctx0" brushRef="#br0" timeOffset="9846.765">1732 1645 2968,'1'0'-17,"-1"0"1,1 0 0,-1 0-1,1-1 1,-1 1-1,1 0 1,-1 0 0,1 0-1,-1-1 1,1 1-1,-1 0 1,1 0-1,-1-1 1,0 1 0,1-1-1,-1 1 1,0 0-1,1-1 1,-1 1-1,0-1 1,1 1 0,-1 0-1,0-1 1,0 1-1,0-1 1,1 1 0,-1-1-1,0 1 1,0-1-1,0 1 1,0-1-1,0 0 1,0 1 0,0-1-1,0 1 1,0-1-1,0 1 1,0-1 16,1 1 200,-1 0 93,0 0 214,0 0 60,0 0 27,0 0 10,0 0-9,-33-28 1962,18 21-2731,16 8 194,-1 0 0,1-1-1,-1 1 1,0 0 0,0 0-1,1 0 1,-1-1 0,0 1-1,0 0 1,0 0 0,0 0-1,0 0 1,0 0 0,0 0-1,0-1 1,-1 1 0,1 0 0,0 0-1,0 0 1,-1 0 0,1-1-1,0 1 1,-1 0 0,1 0-1,-1-1 1,1 1 0,-1 0-1,1-1 1,-1 1 0,0 0-1,1-1 1,-1 1 0,0-1-1,0 1 1,1-1 0,-1 1-1,0-1 1,0 0 0,1 1-1,-1-1 1,0 0 0,0 0-1,0 0 1,0 0 0,0 1-1,1-1 1,-1 0 0,0 0-1,0 0 1,0-1 0,0 1-1,0 0 1,1 0 0,-1 0-1,0-1 1,0 1 0,0 0-1,1-1 1,-1 1 0,0-1-1,0 1 1,1-1 0,-1 1-1,0-1 1,1 1 0,-1-1-1,1 0 1,-1 0-20,-23 290 1301,23-221-2350,1-68 476,0-7-1059,0-2-3088</inkml:trace>
  <inkml:trace contextRef="#ctx0" brushRef="#br0" timeOffset="10262.231">1845 1427 7536,'-21'37'3142,"12"173"-2764,7 54-254,2-229-3851,2-20-806</inkml:trace>
  <inkml:trace contextRef="#ctx0" brushRef="#br0" timeOffset="11079.702">2270 1337 5024,'3'30'-1181,"-4"-30"874,1 0 62,-29 37 3154,-149 191 456,120-145-3024,-12 53-219,23 32-61,33-14 46,45-12-63,-25-128-145,1 1 1,0-1 0,0-1 0,1 1 0,1-1-1,0 0 1,1-1 0,1 0 0,0-1-1,0 0 1,1-1 0,0 0 0,1-1 0,0 0-1,0-1 1,1-1 0,0 0 0,8 2 100,18-15-3112,-7 0 92</inkml:trace>
  <inkml:trace contextRef="#ctx0" brushRef="#br0" timeOffset="11562.183">2249 1831 5296,'-1'35'420,"4"-49"316,15-15 5118,5 43-6447,25 20 601,-6-6-3,9 7-2,5 4 2,2 2-3,126 114-121,-128-112-2537,-62-66 516,-11-14 1233,-6-14-2559</inkml:trace>
  <inkml:trace contextRef="#ctx0" brushRef="#br0" timeOffset="11873.097">2687 1760 3864,'0'0'50,"1"1"-1,-1-1 1,1 1 0,-1-1-1,1 1 1,-1 0 0,1-1 0,-1 1-1,0 0 1,1 0 0,-1-1-1,0 1 1,1 0 0,-1 0 0,0-1-1,0 1 1,0 0 0,0 0-1,0 0 1,0-1 0,0 1 0,0 0-1,0 0 1,0 0 0,-1-1-1,1 1 1,0 0 0,0 0 0,-1-1-1,1 1 1,-1 0 0,1-1-1,0 1 1,-1 0 0,1-1 0,-1 1-1,0-1 1,1 1 0,-1 0-1,1-1 1,-1 0 0,0 1 0,1-1-1,-1 1 1,0-1 0,0 0-1,1 1 1,-1-1 0,0 0 0,0 0-1,1 0 1,-1 0 0,0 1-1,0-1 1,0 0 0,1 0 0,-1-1-1,0 1 1,0 0 0,1 0-1,-1 0 1,0 0 0,0-1 0,0 1-1,1 0 1,-1-1 0,0 1-1,1-1-49,-8-1 234,1 3-168,0 1-1,0-1 1,0 1-1,1 0 1,-1 1-1,1-1 1,-1 1-1,1 1 1,0-1-1,0 1 1,1 0-1,-1 0 1,1 1-1,0 0 0,0 0 1,-3 3-66,-1 1 26,-77 105 292,64-81-210,2 2-1,1 0 0,2 1 1,2 1-1,-10 34-107,-48 104-41,48-101-1180,20-53-752,16-55 332,0-2-826</inkml:trace>
  <inkml:trace contextRef="#ctx0" brushRef="#br0" timeOffset="12272.077">2595 1572 8072,'-1'-1'-5,"1"0"0,0 1 1,-1-1-1,1 0 1,0 0-1,0 0 0,-1 1 1,1-1-1,0 0 0,0 0 1,0 0-1,0 0 0,0 1 1,0-1-1,0 0 1,1 0-1,-1 0 0,0 0 1,0 1-1,1-1 0,-1 0 1,0 0-1,1 1 0,-1-1 1,1 0-1,-1 0 1,1 1-1,-1-1 0,1 1 1,-1-1-1,1 0 0,0 1 1,-1-1-1,1 1 1,0 0-1,0-1 0,-1 1 1,1-1-1,0 1 0,0 0 1,-1 0-1,1-1 0,0 1 1,0 0-1,0 0 1,0 0-1,-1 0 0,1 0 1,0 0-1,0 0 0,0 0 1,0 0-1,-1 1 0,1-1 1,0 0-1,0 0 1,0 1-1,-1-1 0,1 1 1,0-1-1,-1 0 0,1 1 1,0 0-1,-1-1 0,1 1 5,75 12 1023,-64-9-894,0 1 0,0 0 0,0 1 0,-1 0 0,1 0 0,-1 1 0,-1 1 0,0 0 1,0 0-1,0 1 0,-1 0 0,0 1 0,-1 0 0,0 0 0,-1 1 0,0 0 0,0 0 0,-1 1 0,3 10-129,-1 59-15,-4 1 1,-3 0-1,-9 64 15,-23-8-2127,7-34-3779</inkml:trace>
  <inkml:trace contextRef="#ctx0" brushRef="#br0" timeOffset="16975.041">3589 1384 8344,'0'0'-1823,"10"10"-518,2 2 3473,5 8-991,2-1-1,0-2 1,1 1 0,1-2 0,0-1-1,1-1 1,16 7-141,23 4 539,-60-24-439,-1-1 20,0 0 1,-74 125 2863,-85 157-1371,81-145-818,93-195-4420,5 2-2095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02:03:33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66 3144,'0'0'0,"-24"-13"0,-18-7 0,-24-12-1880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02:03:23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0 927 904,'115'-117'3563,"26"-32"-1878,127-112-589,-237 235-838,2 1 0,1 1 0,1 2 0,1 2 0,1 1 0,32-12-258,196-69 1558,-195 76-1209,1 2-1,1 4 0,1 2 1,33 0-349,39-20 425,219 36 118,-237 8-397,72 13 228,-76-3 72,-58 0-247,80 22 66,94 54 235,-15-15-554,92 90-268,-164-64 269,-20-17 344,-126-81-3726,-33-21 838,-1-5-2743</inkml:trace>
  <inkml:trace contextRef="#ctx0" brushRef="#br0" timeOffset="3880.647">1590 656 1888,'-22'-15'3936,"-40"-15"-1803,60 29-2101,1 1 0,-1-1 0,0 0-1,1 1 1,-1 0 0,0-1 0,0 1 0,1 0 0,-1 0-1,0 0 1,0 0 0,1 0 0,-1 0 0,0 0 0,0 1-1,1-1 1,-1 1 0,0-1 0,1 1 0,-1 0 0,0-1-1,1 1 1,-1 0 0,1 0 0,0 0 0,-1 0 0,1 1-1,0-1 1,-1 0 0,1 0 0,0 1 0,0-1 0,0 1-1,0-1 1,0 1 0,1-1 0,-1 1 0,0 0 0,1-1-1,-1 1 1,1 0 0,0 0 0,-1-1 0,1 1 0,0 0-1,0 0 1,0-1 0,0 2-32,29 277 1171,26 6-290,50 212 430,-65-306-314,-41-193-1046,1 1 0,0 0 1,-1 0-1,1 0 0,0 0 1,-1 0-1,1 0 0,-1 0 0,1 0 1,0 0-1,-1 0 0,1 0 1,0 0-1,-1 0 0,1 0 0,0 0 1,-1 0-1,1 0 0,0 0 1,-1 1-1,1-1 0,0 0 0,-1 0 1,1 0-1,0 1 0,-1-1 0,1 0 1,0 0-1,0 1 0,-1-1 1,1 0-1,0 0 0,0 1 0,-1-1 49,-23-38-100,23 37-19,-90-119-3160,16 23-2187</inkml:trace>
  <inkml:trace contextRef="#ctx0" brushRef="#br0" timeOffset="4188.514">1113 1255 4216,'37'45'139,"-29"-100"4032,5 46-4121,1 1 0,0 1 0,0 0 0,1 0 0,0 2 0,0 0 0,1 0 0,-1 2 0,1 0 0,0 0 0,-1 2 0,1 0 0,0 1 0,0 0 0,0 1 0,0 1 0,2 1-50,30-3 0,-42 0-229,-1 0 0,1-1 0,-1 1 1,1-1-1,-1 0 0,0-1 0,1 1 1,-1-1-1,0 0 0,0 0 0,0-1 0,0 0 1,-1 0-1,1 0 0,-1 0 0,0 0 1,1-1-1,-2 0 0,1 0 0,0 0 1,-1 0-1,0-1 0,0 0 0,1-1 229,9-19-2013</inkml:trace>
  <inkml:trace contextRef="#ctx0" brushRef="#br0" timeOffset="4624.992">2005 523 3768,'-10'15'834,"12"-10"2572,15-6-2261,-26 53-309,-12 370-459,20-395-705,0-7-897,3-33-1424,1-19 1830,4-12-2254</inkml:trace>
  <inkml:trace contextRef="#ctx0" brushRef="#br0" timeOffset="4967.046">2247 643 5208,'-48'-10'1389,"48"9"-1122,0 1 3,0 0-195,0 0-48,0 0-15,0 0-3,0 0 6,0 0 34,0 0 134,0 0 51,0 0 77,0 0 12,0 0-46,5 16 566,-2 8-1183,-1 1 0,-1-1 0,-2 1-1,0-1 1,-2 1 0,0-1 0,-2 0 0,-3 8 340,5-14-311,-15 68-3589</inkml:trace>
  <inkml:trace contextRef="#ctx0" brushRef="#br0" timeOffset="5491.697">2781 596 2336,'0'0'585,"-11"-26"3679,3 28-4103,1 0-1,-1 1 1,1-1-1,0 1 1,0 1-1,0 0 1,1 0 0,-1 0-1,1 0 1,0 1-1,0 0 1,0 1-1,1-1 1,-1 3-161,-1-2 139,-30 40 33,3 0 0,1 2 0,3 2 0,2 1 0,2 1 0,2 1 0,3 1 0,2 1 0,3 1 0,-6 38-172,18-81 45,-23 89 107,21-59-248,2 0-1,2 0 1,2 0-1,1 0 1,3-1-1,2 8 97,-5-45-158,1 1 0,0 0 0,0-1 0,1 0 0,-1 1 0,1-1 0,0 0 0,1 0 0,-1 0 0,1-1 0,0 0 0,0 1 0,0-1 0,1 0 0,-1-1 0,1 1-1,0-1 1,0 0 0,0 0 0,0-1 0,1 1 0,-1-1 0,1 0 0,0-1 0,-1 1 0,1-1 0,0 0 0,0-1 0,0 1 0,0-1 0,-1-1 0,1 1 0,0-1 0,0 0 0,5-1 158,58 2-3027</inkml:trace>
  <inkml:trace contextRef="#ctx0" brushRef="#br0" timeOffset="6395.963">3083 970 1888,'27'-26'-832,"-27"26"560</inkml:trace>
  <inkml:trace contextRef="#ctx0" brushRef="#br0" timeOffset="7684.019">3110 927 816,'0'0'16,"0"0"0,0 0 0,0 0 5,0 0 22,0 0 6,0 0 6,0 0-4,0 0-22,0 0-6,0 0-6,0 0 3,0 0 16,0 0 13,0 0 38,0 0 13,0 0 16,0 0 4,0 0 1,0 0-3,0 0-36,0 0-11,0 0-31,0 0 15,0 0 90,0 0-2,0 0-101,0 0-7,0 0 50,0 0 13,0 0-21,0 0 34,0 0 155,0 0 41,0 0-15,0 0 7,0 0 42,0 0 14,0 0 11,0 0 17,0 0 34,0 0-16,0 0-115,-48 24 2074,-109 102-359,152-123-1932,1 1 0,0 0-1,0 0 1,0 0 0,0 0 0,0 1-1,1-1 1,0 1 0,0 0 0,0 0-1,1 1 1,0-1 0,0 0 0,0 1-1,0-1 1,1 1 0,0 0 0,0-1-1,1 1 1,-1 0 0,1 0-69,-5 57 931,5-62-970,-4 9-102,5-19 117,0-1 1,0 1 0,1 0-1,0-1 1,1 1 0,0 0-1,0 1 1,1-1 0,0 0 0,0 1-1,1 0 1,0 0 0,1 0-1,0 1 1,0 0 0,1 0-1,-1 0 1,1 1 0,1 0 0,-1 0-1,4 0 24,110-83-576,-65 69 200,-27 81 358,5 16 82,92 268 938,-93-277-803,-32-68-216,-1 0-95,0 0-183,0 0-633,-14-24-2774,5 9 2829,-10-15-3393</inkml:trace>
  <inkml:trace contextRef="#ctx0" brushRef="#br0" timeOffset="8136.728">3429 867 7176,'-5'20'2462,"-11"-13"-1384,-110 162-505,83-96-286,-125 219 221,138-241-376,24-39-393,6-11 211,0 0 0,0 0 0,0-1 0,0 1 0,0 0 0,0 0-1,0-1 1,0 1 0,0 0 0,0-1 0,0 1 0,0 0 0,0 0 0,-1-1 0,1 1 0,0 0-1,-1-1 1,1 1 0,0 0 0,-1-1 0,1 1 0,-1-1 0,1 1 0,-1 0 0,1-1-1,-1 1 1,1-1 0,-1 0 0,0 1 0,1-1 0,-1 1 0,0-1 0,1 0 0,-1 0 0,0 1-1,1-1 1,-1 0 0,0 0 0,0 0 0,1 0 0,-1 0 0,0 0 0,0 0 0,1 0-1,-1 0 1,0 0 0,1 0 0,-1 0 0,0 0 0,0-1 0,1 1 0,-1 0 0,0-1 0,1 1-1,-1 0 1,0-1 0,1 1 0,-1-1 0,1 1 0,-1-1 0,1 1 0,-1-1 0,1 1 0,-1-1-1,1 0 51,-16-26-1134,-5-12-3526</inkml:trace>
  <inkml:trace contextRef="#ctx0" brushRef="#br0" timeOffset="8719.49">3393 833 3416,'20'-33'991,"-19"32"-357,-1 1 141,0 0 33,0 0-42,0 0-195,0 0-71,0 0-105,34 18 549,14 15-888,272 169-522,-309-190 538,-2 1 0,1 0 0,-2 0 0,0 1 0,0 0-1,-2 0 1,1 1 0,-2 0 0,0 0 0,-1 0 0,0 0-1,-1 1 1,-1 0 0,-1 0 0,0-1 0,-1 1 0,0 0-1,-2 0 1,0 0 0,0-1 0,-2 1 0,0-1 0,0 0-1,-2 0 1,-3 7-72,-13 33 170,-34 38-198,52-85-97,-51 47-4018,35-50-197</inkml:trace>
  <inkml:trace contextRef="#ctx0" brushRef="#br0" timeOffset="9301.319">4600 715 5472,'-42'0'56,"43"35"618,34 17-796,-66-17 1251,-204 148 1316,146-87-2163,54-36-266,31-52-19,3-5-1,-1 0 0,0 0 0,1 1 0,0-1 0,0 0 0,0 1 0,0-1 0,0 1 0,1-1 0,-1 1 0,1-1 0,0 1 0,0 0 0,0-1 0,1 1 0,-1-1 0,1 1 0,0-1-1,0 0 1,0 1 0,1-1 0,-1 0 0,1 1 0,-1-1 0,1 0 0,0 0 0,0-1 0,1 1 0,-1 0 0,0-1 0,1 1 0,0-1 0,0 0 0,-1 0 0,2 1 4,7 5 21,0 0 1,1 0 0,0-2 0,0 1-1,0-1 1,1-1 0,0 0-1,0-1 1,1-1 0,-1 0-1,1 0 1,9 0-22,95 26 149,-89-18-116,0 1 0,0 1 0,-1 2 0,-1 0 0,0 2 0,-1 1 0,-1 1 0,12 13-33,41 16-3868,-57-44-105</inkml:trace>
  <inkml:trace contextRef="#ctx0" brushRef="#br0" timeOffset="9900.21">5400 844 5920,'-52'39'473,"30"-39"-1946,-11 19 1329,12-7 394,1 1 1,1 0-1,0 1 1,0 2-1,1-1 1,1 2-1,1 0 1,1 2-1,0-1 1,1 2-1,1 0 1,1 0-1,1 1 1,0 1-1,-3 13-250,9-21 69,1 1-1,1 0 0,0 0 1,1 0-1,1 0 1,0 1-1,1-1 1,1 0-1,0 0 1,1 1-1,1-1 1,0 0-1,1-1 1,1 1-1,0-1 1,1 1-1,1 0-68,-2-8 29,1-1-1,0 0 1,0 0-1,0 0 1,1 0-1,0-1 1,0 0-1,0-1 1,1 0-1,0 0 1,-1 0-1,1-1 1,1 0-1,-1-1 1,0 1 0,1-2-1,-1 1 1,1-1-1,-1-1 1,5 1-29,3-1 45,0-1 0,0-1 1,0 0-1,0-1 0,0-1 1,-1 0-1,1-1 0,-1-1 1,0 0-1,-1-1 0,1 0 1,-1-2-1,-1 1 0,0-2 1,0 0-1,-1 0 0,0-1 1,0-1-1,-2 0 0,1 0 1,-1-1-1,-1 0 0,-1-1 1,0 0-1,0-1 0,-2 1 1,4-12-46,13-20 79,-2-2 1,-2 0 0,-3-1 0,-1 0-1,1-21-79,-14 66 15,0 0 0,0-1 0,-1 1 0,0 0-1,0-1 1,0 1 0,0 0 0,0-1 0,-1 1 0,0-1-1,0 1 1,0-1 0,-1 1 0,0-1 0,1 1 0,-1-1-1,-1 1 1,1 0 0,-1 0 0,0 0 0,0-1 0,0 2-1,0-1 1,-1 0 0,1 0 0,-1 1 0,0-1 0,0 1-1,0 0 1,-1 0 0,1 0 0,-1 1 0,0-1-1,1 1 1,-1-1 0,0 1 0,-1 1 0,1-1 0,0 1-1,0-1 1,-4 1-15,-260-9-3592,134 7-2154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18T02:10:55.2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14914 14289 539 0,'0'0'0'0,"0"0"0"0,0 0 0 15,0 0 66-15,0 0-66 0,0 0 66 0,0 0-66 0,0 0 58 16,0 0-58-16,0 0 59 0,0 0-59 16,0 0 57-16,0 0-57 0,0 0 58 0,0 0-58 15,0 0 45-15,0 0-45 0,0 0 45 0,0 0-45 0,0 0 36 16,0 0-36-16,0 0 36 0,0 0-36 0,0 0 16 15,0 0-16-15,0 0 17 0,0 0-17 0,0 0 31 16,0 0-31-16,0 0 31 0,14 29-31 0,-14-29 0 16,0 0 0-16,7 26 0 0,-3 8 0 0,-4-34-47 0,0 0 47 15,5 23-46-15,-5-1 46 0,0-22-179 0,0 0 179 16,-4 17-178-16,-1-3 178 0,-7 17-428 0</inkml:trace>
  <inkml:trace contextRef="#ctx0" brushRef="#br0" timeOffset="174.26">14909 13828 1188 0,'0'0'0'0,"-10"14"0"16,-4 8 0-16,14-22 124 0,0 0-124 0,0 5 125 15,7-8-125-15,-7 3-172 0,0 0 172 0,-16 3-171 16,-10 1 171-16,-16 3-718 0</inkml:trace>
  <inkml:trace contextRef="#ctx0" brushRef="#br0" timeOffset="5197.223">15928 13702 494 0,'0'0'0'0,"-5"-2"0"0,-2-2 0 0,7 4 50 15,0 0-50-15,0 0 50 0,0 0-50 0,0 0 6 0,0 0-6 16,0 0 6-16,3 0-6 0,-3 0 0 0,0 0 0 15,0 0 1-15,4 0-1 0,-4 0 6 0,0 0-6 16,0 0 6-16,0 0-6 0,0 0 28 0,0 0-28 0,0 0 28 16,0 0-28-16,0 0 29 0,0 0-29 0,0 0 29 15,0 0-29-15,0 0 33 0,-4-1-33 16,-1 1 33-16,3-2-33 0,1 2 22 0,-3-2-22 0,4 2 22 16,-5 0-22-16,5 0 18 0,0 0-18 0,0 0 18 15,0 0-18-15,0 0 18 0,-3 0-18 0,3 0 18 16,-6 2-18-16,6-2 15 0,0 0-15 0,0 0 15 15,-3 0-15-15,3 0 16 0,-5 2-16 0,1-2 17 16,4 0-17-16,-5 0 9 0,3 0-9 0,2 0 9 16,-2 1-9-16,2-1 4 0,-3 2-4 0,3-2 4 15,0 0-4-15,0 0 7 0,-5 0-7 0,5 0 7 0,-4 2-7 16,4-2 3-16,-3 2-3 0,-1 1 3 0,-1-3-3 16,-4 3 18-16,1 3-18 0,1-3 18 0,5-3-18 0,2 0 7 15,-5 0-7-15,-6 9 8 0,-3 6-8 16,-3 0 9-16,-2 1-9 0,8-4 10 0,1 0-10 0,10-12 8 15,0 0-8-15,-14 19 9 0,-4 6-9 0,18-25 8 16,0 0-8-16,-15 26 8 0,1 3-8 16,14-29 8-16,0 0-8 0,-18 34 8 0,1 6-8 0,17-40 23 15,0 0-23-15,-16 36 24 0,4-2-24 0,12-34 20 16,0 0-20-16,-9 38 20 0,4 1-20 0,5-39 25 16,0 0-25-16,-7 43 26 0,2 2-26 15,5-45 33-15,0 0-33 16,-2 48 33-16,4 1-33 0,-2-49 6 0,0 0-6 0,3 52 6 0,-3 1-6 0,0-53 11 0,0 0-11 15,6 49 11-15,1 1-11 0,-7-50 16 0,0 0-16 16,8 39 17-16,5-6-17 0,-3-6 3 0,2-6-3 16,0-6 3-16,2-6-3 0,2 0-6 0,1-4 6 0,4-5-5 15,0-5 5-15,0-1-40 0,5-2 40 16,-1-2-40-16,4-4 40 0,-29 14-21 0,0 0 21 0,39-22-21 16,6-6 21-16,-45 28-48 0,0 0 48 0,45-32-47 15,2-8 47-15,-47 40-34 0,0 0 34 0,42-34-34 16,-7 1 34-16,-35 33 0 0,0 0 0 0,26-25 0 15,-7 2 0-15,-19 23 58 0,0 0-58 0,14-17 59 16,-5 2-59-16,-9 15 80 0,0 0-80 0,7-12 81 16,-5 2-81-16,-2-1 40 0,-2 3-40 15,2-1 41-15,0 2-41 0,-4 1 4 16,-1-1-4-16,3 0 5 0,1 2-5 0,1 5 6 0,0 0-6 0,-7-9 6 0,-2-1-6 16,9 10-2-16,0 0 2 0,-11-9-2 15,-1 1 2-15,12 8-15 0,0 0 15 0,-12-7-15 0,-2 2 15 0,14 5-4 16,0 0 4-16,-16-5-4 15,1 1 4-15,15 4-8 0,0 0 8 0,-14-3-8 0,0 1 8 0,14 2-3 16,0 0 3-16,-12 0-3 0,-4 0 3 0,16 0-11 16,0 0 11-16,-14 2-11 0,2-1 11 0,12-1-15 15,0 0 15-15,-12 6-15 0,1-1 15 0,-1 3-4 16,0 1 4-16,0 1-3 0,6 2 3 16,6-12-14-16,0 0 14 0,-12 28-13 0,4 13 13 0,8-41-9 15,0 0 9-15,-9 42-8 0,0 8 8 0,4-9-1 0,3-3 1 16,4-7-1-16,3-6 1 0,-5-25-1 0,0 0 1 15,12 26 0-15,6 0 0 0,-18-26-3 0,0 0 3 16,22 22-2-16,8-3 2 0,-30-19-11 0,0 0 11 0,33 12-10 16,9-3 10-16,-11-8-34 0,-1-2 34 0,-2-3-34 15,-2-4 34-15,-3-3-2 16,-4-2 2-16,0-1-1 16,-2 0 1-16,-17 14-1 0,0 0 1 0,19-24 0 0,-1-5 0 0,-18 29-3 0,0 0 3 0,21-41-2 15,1-14 2-15,-22 55-10 0,0 0 10 0,25-56-10 16,-4-6 10-16,-21 62-34 0,0 0 34 0,22-57-33 15,3 4 33-15,-25 53-5 16,0 0 5-16,22-43-4 0,-1 7 4 0,-21 36-2 0,0 0 2 0,16-25-1 16,-4 6 1-16,-12 19-5 0,0 0 5 0,5-12-5 15,1 5 5-15,-6 7-1 0,0 0 1 0,3 2 0 16,1 5 0-16,-4-7 0 0,0 0 0 0,0 20 0 16,0 11 0-16,0-31 0 0,0 0 0 0,0 38 0 15,-6 10 0-15,6-48-2 0,0 0 2 0,-1 46-1 0,-1 4 1 16,2-50-1-16,0 0 1 0,0 39-1 0,0-8 1 15,0-31 0-15,0 0 0 0,-4 26 0 0,4-6 0 16,0-20 0-16,0 0 0 0,-1 16 0 0,1-4 0 16,0-12-3-16,0 0 3 0,1 5-3 0,3-2 3 0,-4-3-3 15,0 0 3-15,9-8-2 0,3-10 2 0,-12 18-29 16,0 0 29-16,14-25-29 0,7-10 29 0,-6 6-10 16,-1-3 10-16,-2 3-10 0,1 0 10 15,-3 3-12-15,1 2 12 0,-3 5-12 0,-1 2 12 0,0 1 0 16,-2 3 0-16,2 6 0 0,-3 0 0 0,-4 7 15 15,0 0-15-15,5-5 16 0,-3 0-16 0,-2 5 41 16,0 0-41-16,3-2 41 0,1 0-41 0,-4 2 3 0,3 0-3 16,-3 4 3-16,0 1-3 0,0 2 10 0,2 5-10 15,-2 17 11-15,2 10-11 0,-2-39 8 0,0 0-8 0,0 48 9 16,2 10-9-16,-2-58 14 0,0 0-14 16,3 54 15-16,-1-3-15 0,1-6 22 0,1-6-22 0,-1-12 23 15,2-10-23-15,-3 1 8 0,3-6-8 0,1-4 8 16,-5-4-8-16,8-1 26 0,2-1-26 0,1-6 26 15,3-4-26-15,-15 8 30 0,0 0-30 0,16-17 30 16,1-9-30-16,-17 26 30 0,0 0-30 0,16-31 30 16,2-5-30-16,-18 36 32 0,0 0-32 0,12-38 33 15,-4-1-33-15,-8 39 32 0,0 0-32 0,4-31 32 16,1 4-32-16,-5 27 7 16,0 0-7-16,0-19 8 0,0 2-8 0,0 17 0 0,0 0 0 0,0-11 0 0,0 5 0 15,0 6 0-15,0 0 0 0,-3-4 1 16,3 2-1-16,0 2-15 0,0 0 15 0,0 0-14 0,3 6 14 15,-3-6-46-15,0 0 46 0,5 22-46 0,6 9 46 16,-11-31-39-16,0 0 39 0,16 31-38 0,4 3 38 16,-20-34-46-16,0 0 46 0,25 27-46 0,1-3 46 15,-26-24-59-15,0 0 59 0,30 14-58 0,4-11 58 0,-34-3-39 16,0 0 39-16,37-15-38 0,1-16 38 16,-38 31-36-16,0 0 36 0,39-46-36 0,2-14 36 15,-41 60-34-15,0 0 34 0,48-79-33 0,-3-15 33 0,-45 94-8 16,0 0 8-16,36-91-7 0,-6-5 7 0,-30 96 0 15,0 0 0-15,19-77 0 0,-8 9 0 0,-11 68 6 0,0 0-6 16,3-45 6-16,-5 18-6 16,2 27 52-16,0 0-52 0,-1-23 52 0,-5 11-52 0,6 12 39 0,0 0-39 15,-5-10 40-15,2 5-40 0,3 5 41 0,0 0-41 0,-9-4 41 16,2 3-41-16,7 1 35 0,0 0-35 0,-14 13 35 16,-7 11-35-16,21-24 0 0,0 0 0 0,-17 42 0 15,-2 16 0-15,5 0-42 16,3 4 42-16,-3 15-42 0,0 10 42 0,14-87-60 0,0 0 60 0,-12 100-60 15,3 11 60-15,9-111-41 0,0 0 41 0,-5 84-40 16,5-16 40-16,0-16-1 0,9-20 1 0,-9-13 0 16,0-17 0-16,3 3 0 0,3-3 0 0,1-1 0 15,0-2 0-15,-7 1 0 0,0 0 0 0,15-7 0 16,3-3 0-16,-18 10 1 0,0 0-1 0,19-21 1 16,3-10-1-16,-22 31 1 0,0 0-1 0,18-36 2 0,-1-5-2 15,-17 41 0-15,0 0 0 0,16-36 0 0,-4 0 0 16,-12 36 1-16,0 0-1 0,11-26 1 0,-1 6-1 15,-10 20 32-15,0 0-32 0,7-16 33 0,0 8-33 0,-7 8 25 16,0 0-25-16,2-7 26 0,0 4-26 0,-2 3 10 16,0 0-10-16,5-2 10 0,-2 2-10 0,-3 0 6 15,0 0-6-15,2 2 7 0,1 3-7 16,-3-5 3-16,0 0-3 0,6 10 4 0,1 4-4 0,-7-14-3 16,0 0 3-16,8 17-3 0,-2 2 3 0,-6-19-15 15,0 0 15-15,7 19-14 0,-2-1 14 0,-5-18-9 16,0 0 9-16,7 16-9 0,0-2 9 0,-7-14-5 15,0 0 5-15,10 8-4 0,4-3 4 16,-14-5-13-16,0 0 13 0,18-3-13 0,6-9 13 0,-24 12-23 16,0 0 23-16,21-12-22 0,1-5 22 0,-22 17-8 15,0 0 8-15,21-16-7 0,0 1 7 0,-21 15-2 0,0 0 2 16,16-12-1-16,-4 3 1 0,-12 9-1 16,0 0 1-16,11-5-1 0,1 2 1 0,-12 3-3 0,0 0 3 15,9 0-3-15,-1 3 3 0,-8-3-6 0,0 0 6 0,9 5-5 16,0 4 5-16,-9-9-8 0,0 0 8 0,15 17-7 15,-1 5 7-15,-14-22-15 0,0 0 15 0,19 26-15 16,4 3 15-16,-23-29-23 0,0 0 23 0,23 33-22 16,5 3 22-16,-28-36-15 0,0 0 15 0,20 39-14 15,3 4 14-15,-23-43-2 0,0 0 2 0,18 50-1 16,-3-1 1-16,-15-49 43 0,0 0-43 0,5 53 43 16,-5 2-43-16,0-55 56 0,0 0-56 0,-5 46 56 0,-7-1-56 15,12-45 24-15,0 0-24 0,-19 36 25 0,-9-5-25 16,-2-9-79-16,-1-7 79 0,0-8-79 0,1-7 79 15,30 0-178-15,0 0 178 0,-40-22-178 0,-11-17 178 16,-43-23-341-16</inkml:trace>
  <inkml:trace contextRef="#ctx0" brushRef="#br0" timeOffset="5318.555">17555 13959 572 0,'0'0'0'0,"-1"10"0"0,-6 0 0 0,-2 11-369 15</inkml:trace>
  <inkml:trace contextRef="#ctx0" brushRef="#br0" timeOffset="6697.976">18773 14575 1110 0,'0'0'0'0,"2"-10"0"16,-1-4 0-16,-1 14 138 0,0 0-138 0,4-24 139 15,1-3-139-15,-5 27 74 0,0 0-74 0,9-39 74 16,3-9-74-16,-12 48 50 0,0 0-50 0,14-52 51 0,5-3-51 15,-19 55 21-15,0 0-21 0,11-54 21 0,1-1-21 16,-12 55 33-16,0 0-33 0,10-55 34 16,-1-5-34-16,-9 60 30 0,0 0-30 0,7-55 30 0,-4 0-30 15,-1 12 23-15,-2 4-23 0,0 8 24 0,0 12-24 16,0 2 17-16,-2 5-17 0,1 0 17 16,1 5-17-16,-2 1 18 0,0 0-18 0,2 3 19 0,-3 3-19 15,3 0-16-15,0-5 16 0,0 5-15 0,0 0 15 0,0 0-46 16,-5-2 46-16,5 2-45 0,0 0 45 15,0 0-51-15,0 0 51 0,-9 22-50 0,-5 14 50 16,14-36-77-16,0 0 77 0,-16 55-77 16,-1 17 77-16,17-72-66 0,0 0 66 0,-12 81-66 0,-2 6 66 0,14-87-72 15,0 0 72-15,-6 101-71 0,5 14 71 0,1-115-50 0,0 0 50 0,8 82-49 16,13-15 49-16,-9-26-39 0,2-24 39 16,-3-3-39-16,-1-9 39 0,-10-5 0 0,0 0 0 15,14-3 0-15,2-8 0 0,-16 11-1 0,0 0 1 16,14-22 0-16,2-12 0 0,-16 34-21 0,0 0 21 0,12-40-21 15,-4-8 21-15,-1 7-20 0,0-2 20 16,-3 9-20-16,-1 7 20 0,1 1-2 0,-2 4 2 0,1 6-1 16,1 4 1-16,1 0 12 0,0 0-12 0,2 4 12 15,-4 1-12-15,3-2 41 0,2 1-41 0,-4 4 42 16,-1 3-42-16,3 1 8 0,2 1-8 0,1 3 8 16,0 1-8-16,-9-5 7 0,0 0-7 0,8 12 7 15,5 3-7-15,-13-15 3 0,0 0-3 0,10 26 4 16,1 7-4-16,-11-33 11 15,0 0-11-15,5 32 11 0,-2 4-11 0,-3-36 14 0,0 0-14 0,4 31 15 16,1-4-15-16,-5-27 8 0,0 0-8 0,5 24 9 0,6-3-9 16,-11-21 16-16,0 0-16 0,22 9 17 0,8-11-17 15,-30 2-10-15,0 0 10 0,38-17-9 0,4-16 9 0,-4 1-46 16,-5-6 46-16,-1 4-45 0,-4-2 45 0,-28 36-8 16,0 0 8-16,28-40-8 0,-1-4 8 0,-27 44 16 15,0 0-16-15,27-48 17 0,-7-4-17 0,-20 52 62 16,0 0-62-16,18-44 62 0,-2 1-62 15,-16 43 61-15,0 0-61 0,10-36 61 0,-5 5-61 0,-5 31 75 16,0 0-75-16,4-24 76 0,-1 5-76 0,-3 19 44 16,0 0-44-16,-3-15 45 0,-1 5-45 0,4 10 14 0,0 0-14 15,-5-7 15-15,0 2-15 0,-2 1 13 16,-2 3-13-16,4 1 14 0,0 1-14 0,1 1 15 16,-3-2-15-16,2 2 16 0,-2-1-16 0,-3 3 1 0,-3-2-1 15,8-1 1-15,3-1-1 0,2 0 0 0,0 0 0 16,-7 5 1-16,-5 4-1 0,12-9-5 0,0 0 5 15,-12 24-5-15,-4 12 5 0,16-36-26 0,0 0 26 0,-8 43-25 16,2 10 25-16,5-5-13 0,2-2 13 0,3-5-12 16,1-3 12-16,-5-38-36 0,0 0 36 15,12 48-36-15,2 7 36 0,-14-55-28 16,0 0 28-16,18 54-28 0,1 5 28 0,-19-59-56 0,0 0 56 0,17 48-55 16,-1-5 55-16,-16-43-60 0,0 0 60 0,14 32-59 15,-4-6 59-15,-10-26-107 0,0 0 107 0,11 20-107 16,-2-6 107-16,-9-14-130 0,0 0 130 0,5 5-129 15,0-7 129-15,-5 2-133 0,0 0 133 0,5-15-133 16,2-12 133-16,5-16-322 0</inkml:trace>
  <inkml:trace contextRef="#ctx0" brushRef="#br0" timeOffset="7140.994">19827 14294 740 0,'0'0'0'0,"-7"0"0"0,-2 2 0 0,9-2 76 0,0-3-76 16,0 3 77-16,6-5-77 0,-3-1 54 0,2 1-54 0,-1 2 54 15,-1-1-54-15,-3 4 37 0,2-3-37 0,-2 0 37 16,-2-1-37-16,2-1 37 0,-5 0-37 15,1 1 37-15,4 1-37 0,-6 0 21 0,0 1-21 0,1 0 21 16,2 0-21-16,3 2 30 0,0 0-30 0,-9-1 30 16,-2 1-30-16,11 0 21 0,0 0-21 0,-17 1 21 15,-6 1-21-15,23-2 17 0,0 0-17 0,-28 9 17 16,-3 6-17-16,31-15 10 0,0 0-10 0,-26 24 10 16,-4 10-10-16,30-34 26 15,0 0-26-15,-21 38 26 0,6 5-26 0,15-43 2 0,0 0-2 0,-9 38 2 16,6-2-2-16,3-36 2 0,0 0-2 0,10 27 3 15,7-3-3-15,-17-24 0 0,0 0 0 0,21 15 0 16,9-6 0-16,-30-9-8 0,0 0 8 0,31-2-8 16,2-10 8-16,-33 12-35 0,0 0 35 0,30-14-34 0,-4-3 34 15,-26 17-28-15,0 0 28 0,21-12-28 0,-5 0 28 16,-16 12-96-16,0 0 96 0,12-6-95 0,-5-1 95 16,-7 7-163-16,0 0 163 0,0 0-162 0,-7 1 162 0,0 1-463 15</inkml:trace>
  <inkml:trace contextRef="#ctx0" brushRef="#br0" timeOffset="7342.499">18860 13905 1009 0,'0'0'0'0,"14"-1"0"15,10-4 0-15,-24 5-119 0,0 0 119 0,9 0-119 16,-9 3 119-16,0-3-104 0,0 0 104 0,9 0-385 16,-18 0 385-16</inkml:trace>
  <inkml:trace contextRef="#ctx0" brushRef="#br0" timeOffset="12764.21">19850 14214 113 0,'0'0'0'0,"0"3"0"0,0 2 0 0,0-5 82 16,0 0-82-16,0 0 82 0,0 0-82 0,0 0 81 0,0 0-81 0,0 0 81 15,0 0-81-15,0 0 76 0,0 0-76 0,0 0 76 16,0 0-76-16,0 0 64 0,0 0-64 0,0 0 64 15,0 0-64-15,0 0 54 0,0 0-54 0,0 0 54 16,0 0-54-16,0 0 55 0,0 6-55 0,0-1 56 16,-2-4-56-16,2-1 22 0,0 0-22 0,-2 16 23 15,-1 8-23-15,3-24-58 0,0 0 58 0,-2 22-57 16,-2 0 57-16,4-22-135 0,0 0 135 0,-1 23-134 16,1-3 134-16,-2 25-356 0</inkml:trace>
  <inkml:trace contextRef="#ctx0" brushRef="#br0" timeOffset="13606.515">21045 13645 919 0,'0'0'0'0,"-7"5"0"16,-2-1 0-16,9-4 107 0,0 0-107 0,-5 0 107 15,5-2-107-15,0 2 63 0,0 0-63 0,0 0 64 0,2-2-64 16,-2 2 22-16,0 0-22 0,3-3 23 0,1 1-23 16,-4 2 14-16,0 0-14 0,0 0 15 0,5-2-15 0,-5 2 22 15,0 0-22-15,0 0 22 0,0 0-22 16,0 0 22-16,0 0-22 0,0 0 22 0,-7 0-22 0,7 0-33 16,0 0 33-16,-2 2-33 0,-5 0 33 0,7-2-45 15,0 0 45-15,-9 7-45 0,-3 1 45 16,12-8-29-16,0 0 29 0,-16 16-29 0,1 6 29 0,15-22-6 15,0 0 6-15,-21 31-6 0,0 8 6 0,21-39 3 16,0 0-3-16,-19 45 3 0,0 6-3 0,19-51 38 16,0 0-38-16,-16 53 38 0,6 2-38 0,1-7 42 15,0-3-42-15,4-13 43 0,1-10-43 0,3 4 5 16,1-2-5-16,5 5 5 0,4 4-5 16,-9-33 0-16,0 0 0 0,14 29 1 0,6 0-1 0,-20-29-6 0,0 0 6 15,32 20-5-15,8-4 5 0,-40-16-64 0,0 0 64 0,43 3-63 16,8-10 63-16,-11-1-42 15,-3-6 42-15,-8 1-42 0,-3-1 42 16,-3 0 2-16,-4 0-2 0,-3 1 2 0,-2 1-2 16,-6-2 36-16,1 4-36 0,-2 1 37 0,-2 2-37 0,-3 0 81 0,0 1-81 0,0 0 81 15,-2 1-81-15,-2 2 61 0,0-4-61 16,-3 2 62-16,0 0-62 0,5 5 71 0,0 0-71 16,-18-11 72-16,-6-1-72 0,24 12 22 0,0 0-22 0,-38-10 23 15,-9 2-23-15,47 8 3 0,0 0-3 0,-55-6 4 16,-5 3-4-16,60 3-41 0,0 0 41 0,-53-3-40 15,4 1 40-15,49 2-118 0,0 0 118 0,-41-2-117 16,8 2 117-16,33 0-193 0,0 0 193 0,-27 0-192 16,7 2 192-16,20-2-188 0,0 0 188 0,-4 2-188 15,15 1 188-15,-3-1-367 0</inkml:trace>
  <inkml:trace contextRef="#ctx0" brushRef="#br0" timeOffset="13973.378">21501 13890 796 0,'0'0'0'0,"-10"3"0"0,-9 3 0 0,19-6 149 0,0 0-149 16,-4 3 150-16,8-6-150 0,-4 3 123 0,0 0-123 15,0 0 123-15,7-2-123 0,-7 2 115 0,0 0-115 16,5-2 115-16,0-1-115 0,-5 3 72 0,0 0-72 0,3-2 73 15,1-1-73-15,-4 3 45 0,0 0-45 16,0 0 46-16,3-4-46 0,-3 4 23 0,0 0-23 16,0 0 24-16,0 0-24 0,0 0 5 0,0 0-5 15,0 0 5-15,4 0-5 0,-4 0 3 0,0 0-3 0,9 7 4 16,5 0-4-16,-14-7-12 0,0 0 12 0,20 19-12 16,14 8 12-16,-34-27-20 0,0 0 20 0,36 36-19 15,6 7 19 1,-42-43-17-16,0 0 17 0,45 46-16 0,6 4 16 0,-51-50-46 0,0 0 46 0,50 53-46 15,3 2 46-15,-53-55-111 0,0 0 111 0,55 56-110 16,5 4 110-16,-60-60-167 0,0 0 167 0,36 36-167 16,-13-17 167-16,-23-19-165 0,0 0 165 0,8 0-164 15,-11-19 164-15,8-3-499 0</inkml:trace>
  <inkml:trace contextRef="#ctx0" brushRef="#br0" timeOffset="14243.874">21827 13741 953 0,'0'0'0'0,"0"5"0"0,0 2 0 0,0-7 105 16,0 0-105-16,0 5 105 0,0 0-105 0,-4 0 92 0,1-1-92 15,-6 11 93-15,-5 6-93 0,14-21 44 16,0 0-44-16,-17 32 45 0,-4 9-45 0,21-41 1 0,0 0-1 0,-30 48 1 15,1 7-1-15,-4-3 2 0,1-4-2 16,13-16 2-16,7-13-2 0,12-19-4 0,0 0 4 16,-24 38-3-16,-4 6 3 0,28-44-56 0,0 0 56 0,-23 35-55 15,4-8 55-15,19-27-147 0,0 0 147 0,-11 17-146 16,8-8 146-16,-11 16-678 0</inkml:trace>
  <inkml:trace contextRef="#ctx0" brushRef="#br0" timeOffset="14739.001">21860 13515 953 0,'0'0'0'0,"-3"-2"0"0,-3-3 0 0,6 5 77 16,0 0-77-16,0 0 77 0,0 0-77 0,0 0 36 16,0 0-36-16,9-3 36 0,7-8-36 0,-16 11-3 15,0 0 3-15,22-13-3 0,6-3 3 0,0-1-26 16,-2 2 26-16,-1 4-26 0,-4 3 26 0,-2 3 8 0,-4 1-8 16,-2 3 8-16,-3-1-8 0,-10 2 49 15,0 0-49-15,16 3 49 0,1 6-49 0,-17-9 62 0,0 0-62 16,14 7 62-16,-2 1-62 0,-12-8 58 0,0 0-58 15,9 12 58-15,-2 4-58 0,-7-16 40 0,0 0-40 16,5 24 41-16,-1 5-41 0,-4-29 42 0,0 0-42 0,-2 29 42 31,-2 3-42-31,-3-4 9 0,-3-1-9 16,5-11 10-16,3-8-10 0,-1 2 21 0,-3-3-21 0,-2 14 21 0,-3 8-21 0,1-2 22 16,1-1-22-16,0-9 23 0,4-5-23 0,5-12 3 15,0 0-3-15,-3 17 4 0,1 1-4 0,2-18 0 0,0 0 0 0,2 17 1 16,1-2-1-16,-3-15-2 0,0 0 2 0,14 14-1 15,2-4 1-15,-16-10-7 0,0 0 7 0,22 7-6 16,4-5 6-16,-26-2-34 0,0 0 34 0,30 0-33 16,5-6 33-16,-35 6-52 0,0 0 52 0,36-1-51 15,-1-1 51-15,-35 2-103 0,0 0 103 0,33 7-102 16,1 8 102-16,32 9-937 0</inkml:trace>
  <inkml:trace contextRef="#ctx0" brushRef="#br0" timeOffset="15186.96">22531 14154 494 0,'0'0'0'0,"1"-7"0"16,5-3 0-16,-6 5 117 0,0 3-117 0,0 2 117 15,0 0-117-15,0 0 90 0,0 0-90 0,0 0 90 16,0 0-90-16,0 0 102 0,0 0-102 0,0 0 102 15,0 0-102-15,0 0 43 0,0 0-43 0,10-2 43 16,6 0-43-16,3-1 38 0,5-2-38 0,3 1 39 16,2-2-39-16,-29 6 34 0,0 0-34 0,40-6 35 15,9 3-35-15,-49 3 7 0,0 0-7 0,47-3 7 16,4-1-7-16,-51 4 36 0,0 0-36 0,43-2 37 16,-5 1-37-16,-38 1-32 0,0 0 32 0,32 1-32 0,-8 1 32 15,-24-2-112-15,0 0 112 0,19 2-111 0,-1-2 111 16,-18 0-167-16,0 0 167 0,8 2-166 0,-1-2 166 15,11 1-507-15</inkml:trace>
  <inkml:trace contextRef="#ctx0" brushRef="#br0" timeOffset="15471.822">22820 13914 527 0,'0'0'0'0,"7"7"0"0,7 3 0 0,-14-10 104 0,0 0-104 15,3 2 104-15,-3-4-104 0,0 2 94 0,0 0-94 16,0 0 95-16,-3-5-95 0,3 5 68 16,0 0-68-16,-2-3 69 0,-1-1-69 0,3 4 57 0,0 0-57 0,-4-3 58 15,2 1-58-15,2 2 61 16,0 0-61-16,-3-2 62 0,1 2-62 0,2 0 46 0,0 0-46 0,-3 7 46 16,1 5-46-16,2-12 32 0,0 0-32 15,-5 31 32-15,1 12-32 0,4-43 1 0,0 0-1 0,-8 44 1 16,-1 6-1-16,9-50-22 0,0 0 22 0,-7 50-22 15,2 3 22-15,5-53-84 0,0 0 84 0,-4 41-84 16,4-7 84-16,0-34-172 0,0 0 172 0,4 24-172 16,4-8 172-16,1 23-573 0</inkml:trace>
  <inkml:trace contextRef="#ctx0" brushRef="#br0" timeOffset="15724.219">23083 13844 1255 0,'0'0'0'0,"0"0"0"0,-5 2 0 0,7 3 126 16,3-4-126-16,-5-1 126 0,3 4-126 0,-3-4 95 16,0 0-95-16,4 7 96 0,-4-4-96 0,0-3 0 15,0 0 0-15,-4 14 0 0,2 8 0 0,2-22-48 16,0 0 48-16,-6 29-47 0,-5 11 47 0,1-3-59 15,-3-1 59-15,6-10-59 0,4-9 59 0,-2 2-97 0,-2-2 97 16,0 5-96-16,0 2 96 0,7-24-194 0,0 0 194 0,-5 24-194 16,3 4 194-16,-5 20-570 0</inkml:trace>
  <inkml:trace contextRef="#ctx0" brushRef="#br0" timeOffset="16184.25">23240 13828 1188 0,'0'0'0'0,"5"0"0"0,2 0 0 16,-7 0 91-16,0 0-91 0,17-1 91 15,10-3-91-15,-7-3 4 0,3-1-4 0,-7 4 4 0,-4 3-4 16,0-1-31-16,0 0 31 0,-6 2-31 0,-5 2 31 15,3 0-42-15,-2-2 42 0,3 3-41 0,0 2 41 16,4-5-16-16,-4 2 16 0,-2 0-15 0,1-1 15 0,-4-1 11 16,0 0-11-16,3 11 11 0,3 2-11 0,-6-13 10 15,0 0-10-15,3 23 11 0,-1 1-11 0,-2-24 2 16,0 0-2-16,3 32 2 0,-3 8-2 0,0-40-13 16,0 0 13-16,-8 37-12 0,-5 3 12 0,1-8-29 15,0-1 29-15,5-12-29 0,2-11 29 0,5-8-14 16,0 0 14-16,-16 23-13 0,-6 4 13 0,22-27-2 15,0 0 2-15,-18 22-2 0,4 1 2 0,14-23 2 0,0 0-2 16,-9 13 2-16,1-1-2 0,8-12 32 16,0 0-32-16,-6 9 33 0,3-4-33 0,3-5 18 0,0 0-18 15,3 7 19-15,6-2-19 0,0 0 47 0,3-1-47 0,-3-3 48 16,-2-1-48-16,3 0 33 0,1-1-33 16,4-1 34-16,6 0-34 0,-3 1-34 0,-6 1 34 0,2-4-34 15,0 1 34-15,-4-1-127 0,-1-1 127 0,-2 2-127 16,0-2 127-16,-7 5-143 0,0 0 143 0,16-9-143 15,4-5 143-15,17-8-501 0</inkml:trace>
  <inkml:trace contextRef="#ctx0" brushRef="#br0" timeOffset="16481.44">23583 13892 1065 0,'0'0'0'0,"0"5"0"0,0 5 0 0,0-10 167 16,0 0-167-16,0 0 167 0,0 0-167 16,0 0 89-16,0 0-89 0,0 0 90 0,5-5-90 0,-5 5 62 15,0 0-62-15,5 0 62 16,2 0-62-16,-7 0 2 0,0 0-2 0,11 7 2 0,3 7-2 0,-14-14 7 16,0 0-7-16,24 25 7 0,9 11-7 0,-3-1 14 15,3 1-14-15,-3-2 15 0,-4-2-15 0,0 1 1 16,-2-4-1-16,-3-3 1 0,-2-2-1 15,-19-24 0-15,0 0 0 0,28 27 0 0,5 4 0 0,-33-31-58 16,0 0 58-16,26 24-58 0,-1-4 58 0,-25-20-75 0,0 0 75 0,24 9-75 16,-1-9 75-16,24 9-1035 0</inkml:trace>
  <inkml:trace contextRef="#ctx0" brushRef="#br0" timeOffset="16721.758">23959 13816 1278 0,'0'0'0'0,"9"12"0"15,5 11 0-15,-14-23 128 0,0 0-128 0,-7 12 129 16,-10-2-129-16,17-10 85 0,0 0-85 0,-18 12 86 16,-3 2-86-16,21-14 31 0,0 0-31 0,-29 25 31 15,-8 8-31-15,37-33 0 0,0 0 0 0,-40 39 0 16,-4 4 0-16,44-43-13 0,0 0 13 0,-36 48-12 0,1-2 12 15,35-46-80-15,0 0 80 0,-21 41-79 0,5-5 79 16,16-36-106-16,0 0 106 0,9 28-106 0,19-9 106 16,-28-19-232-16,0 0 232 0,38 0-232 0,16-14 232 15,39 0-563-15</inkml:trace>
  <inkml:trace contextRef="#ctx0" brushRef="#br0" timeOffset="17004.04">24208 14036 830 0,'0'0'0'0,"0"-4"0"0,-1-3 0 0,1 7 130 0,0 0-130 15,0-3 131-15,1 1-131 0,-1 2 76 0,0 0-76 0,0 0 76 16,4-3-76-16,-4 3 64 0,0 0-64 0,3 0 64 15,6 0-64-15,-9 0 15 0,0 0-15 0,14 3 16 16,3 2-16-16,-17-5 30 0,0 0-30 0,25 11 30 16,4-3-30-16,-29-8 6 0,0 0-6 0,30 11 6 15,3-1-6-15,-33-10-23 0,0 0 23 0,35 10-22 16,0-5 22-16,-35-5-123 0,0 0 123 0,40 2-122 16,2-4 122-16,40 2-798 0</inkml:trace>
  <inkml:trace contextRef="#ctx0" brushRef="#br0" timeOffset="17569.414">24942 13864 1132 0,'0'0'0'0,"-7"0"0"0,-4-1 0 0,11 1 157 16,0 0-157-16,6-5 158 0,8-2-158 0,-14 7 62 0,0 0-62 16,15-14 63-16,6 0-63 0,-21 14 1 0,0 0-1 15,23-17 1-15,1 2-1 0,-24 15-2 0,0 0 2 16,23-12-2-16,-1 3 2 0,-22 9-6 0,0 0 6 0,21-3-5 16,-1 3 5-16,-3 1 0 0,0 3 0 0,-6-1 0 15,-6-1 0-15,2 5 5 0,2-4-5 0,-2 6 5 16,0 1-5-16,-7-10 34 0,0 0-34 0,7 17 35 15,0 0-35-15,-7-17-1 0,0 0 1 0,5 19 0 16,0 0 0-16,-5-19-19 0,0 0 19 0,-2 24-18 16,-3 0 18-16,5-24-33 0,0 0 33 0,-14 31-33 15,-7 5 33-15,21-36-13 0,0 0 13 0,-26 32-12 16,-3-1 12-16,29-31-21 0,0 0 21 0,-27 28-21 16,3-6 21-16,24-22-4 0,0 0 4 0,-23 19-3 15,6-2 3-15,17-17-1 0,0 0 1 0,-14 12 0 16,5-5 0-16,9-7 0 0,0 0 0 0,-7 7 0 15,2-4 0-15,5-3 49 0,0 0-49 0,-3 3 50 0,1 1-50 16,2-4 44-16,0 0-44 0,7 5 45 0,7 0-45 16,-14-5 53-16,0 0-53 0,21 5 53 15,8-5-53-15,3 2 55 0,1-2-55 16,-5 2 56-16,-2-2-56 0,0 1 33 16,-2 1-33-16,-5 2 34 0,-3-1-34 0,5-1 9 0,3-1-9 0,1 1 10 0,1 2-10 0,-26-4-11 15,0 0 11-15,28 5-11 0,0-4 11 0,-28-1-142 16,0 0 142-16,29 2-142 0,4 0 142 15,-33-2-150-15,0 0 150 0,23-12-150 0,-4-9 150 16,23-11-911-16</inkml:trace>
  <inkml:trace contextRef="#ctx0" brushRef="#br0" timeOffset="21917.949">26524 13611 975 0,'0'0'0'16,"-6"0"0"-16,-2 2 0 0,8-2 135 0,0 0-135 0,0 0 136 15,3-7-136-15,-3 7 94 0,0 0-94 16,4-4 95-16,-1 1-95 0,-3 3 48 0,0 0-48 16,4-4 48-16,1 3-48 0,-5 1 10 0,0 0-10 0,0 0 11 15,2-4-11-15,-2 4 35 0,0 0-35 0,0 0 36 16,0 0-36-16,0 0 0 0,0 0 0 0,0 0 0 15,0 0 0-15,0 0 0 0,0 0 0 0,-9 4 0 16,-5 1 0-16,14-5-19 0,0 0 19 0,-28 8-18 16,-8 8 18-16,4-1-17 0,1-3 17 15,10-2-16-15,5-1 16 0,1 0-35 0,1-4 35 16,-2 5-35-16,-1 2 35 0,-4 2-6 0,-2-1 6 0,9-1-5 16,4-5 5-16,-4 4-11 0,-2-3 11 0,0 6-11 0,-1 1 11 15,17-15-17-15,0 0 17 0,-18 16-16 16,1-3 16-16,17-13-1 0,0 0 1 0,-19 16 0 0,0-1 0 15,19-15-3-15,0 0 3 0,-18 14-3 0,4 0 3 16,14-14-2-16,0 0 2 0,-14 12-2 0,4-2 2 0,10-10 0 16,0 0 0-16,-9 8 1 0,2-1-1 0,7-7 0 15,0 0 0-15,-3 5 0 0,-4 1 0 0,7-6 0 16,0 0 0-16,-4 3 0 0,3 0 0 0,1-3 0 16,0 0 0-16,-2 4 0 0,2-1 0 15,0-3-1-15,0 0 1 0,9 11-1 0,6 4 1 0,-15-15-4 16,0 0 4-16,23 14-3 0,8-2 3 0,-31-12-3 0,0 0 3 15,30 13-3 1,3 1 3-16,-33-14 0 0,0 0 0 0,33 14 0 0,2 1 0 0,-7-3-2 16,1-2 2-16,-4 2-1 0,-6-1 1 0,-19-11-4 0,0 0 4 0,24 13-4 15,4-1 4-15,-28-12-1 0,0 0 1 0,26 16 0 16,2-4 0-16,-28-12-6 0,0 0 6 0,23 8-6 16,-2 3 6-16,-21-11-100 15,0 0 100-15,15 8-100 0,-1-6 100 0,-14-2-172 0,0 0 172 0,13 0-171 16,-1-2 171-16,14-3-516 0</inkml:trace>
  <inkml:trace contextRef="#ctx0" brushRef="#br0" timeOffset="22480.982">27060 13604 729 0,'0'0'0'0,"-14"0"0"0,-8 2 0 0,22-2 75 15,0 0-75-15,-4-2 75 0,13-1-75 0,-9 3 36 16,0 0-36-16,5-2 37 0,0 2-37 0,-5 0 15 16,0 0-15-16,4 0 15 0,-1 0-15 0,-3 0 9 15,0 0-9-15,0 3 9 0,-1 2-9 0,1-5 21 16,0 0-21-16,-6 11 21 0,-2 2-21 0,8-13 44 15,0 0-44-15,-14 19 44 0,-4-2-44 0,18-17 32 16,0 0-32-16,-19 19 33 0,-2 0-33 0,21-19 39 16,0 0-39-16,-17 19 39 0,-1-2-39 0,18-17 39 15,0 0-39-15,-15 21 40 0,1 1-40 0,14-22 45 0,0 0-45 16,-12 27 46-16,1 1-46 0,11-28 41 0,0 0-41 0,-7 36 41 16,4 3-41-16,3-39 18 0,0 0-18 0,5 43 18 15,5 1-18-15,-10-44-2 0,0 0 2 0,18 42-1 16,4-3 1-16,1-7-47 0,3-8 47 0,-1-5-46 15,-1-5 46-15,2-4-24 0,2-6 24 0,0-3-23 16,1-1 23-16,-29 0-1 0,0 0 1 0,32-5 0 16,3-7 0-16,-35 12 23 0,0 0-23 0,36-13 24 15,1-6-24-15,-37 19 62 0,0 0-62 0,31-21 62 16,-1-3-62-16,-30 24 72 0,0 0-72 0,22-29 73 16,-4-3-73-16,-18 32 38 0,0 0-38 0,10-35 39 15,-4-6-39-15,-6 41 13 0,0 0-13 0,-4-39 13 0,-5-1-13 16,9 40 13-16,0 0-13 0,-17-39 14 0,-9 1-14 15,1 4-26-15,-2 3 26 0,0 5-25 0,3 4 25 16,24 22-167-16,0 0 167 0,-30-31-167 0,-1-5 167 16,31 36-185-16,0 0 185 0,-30-29-184 0,1 4 184 15,-30-30-726-15</inkml:trace>
  <inkml:trace contextRef="#ctx0" brushRef="#br0" timeOffset="22722.767">28093 13972 1177 0,'0'0'0'0,"-10"-7"0"16,-6-3 0-16,16 10-39 0,0 0 39 0,2-3-39 15,12 4 39-15,-14-1-146 0,0 0 146 0,10-15-145 16,3-11 145-16,9-15-510 0</inkml:trace>
  <inkml:trace contextRef="#ctx0" brushRef="#br0" timeOffset="24585.675">16076 15219 606 0,'0'0'0'0,"-3"2"0"15,-4 0 0-15,7-2 39 0,0 0-39 0,0 0 40 0,3-4-40 16,-3 4 62-16,0 0-62 0,4-3 62 16,-1 0-62-16,-3 3 84 0,0 0-84 0,0-7 84 0,2 2-84 15,-2 5 77-15,0 0-77 0,-2-6 78 0,2 0-78 16,0 6 63-16,0 0-63 0,-8-6 64 0,-5 0-64 0,13 6 44 16,0 0-44-16,-15-4 44 0,-5-1-44 0,20 5 48 15,0 0-48-15,-24 0 48 0,-6 5-48 0,1-1 36 16,-4 2-36-16,19-2 36 15,5-4-36-15,9 0 8 0,0 0-8 0,-19 10 9 0,-7 7-9 0,26-17 31 16,0 0-31-16,-23 17 31 0,2 1-31 16,21-18 5-16,0 0-5 0,-24 27 5 0,-2 7-5 15,26-34 9-15,0 0-9 0,-26 35 9 0,-4 0-9 0,30-35 1 0,0 0-1 16,-24 36 1-16,1-1-1 0,23-35 0 0,0 0 0 16,-19 43 0-16,5 6 0 0,14-49-2 0,0 0 2 15,-7 52-2-15,7 2 2 0,0-54-13 0,0 0 13 16,7 52-12-16,5-2 12 0,-12-50-24 0,0 0 24 15,17 44-23-15,4-10 23 0,0-3-44 0,0-7 44 0,2-5-43 16,1-7 43-16,-3-5-33 16,5-5 33-16,0-1-32 0,4-2 32 0,-30 1-25 0,0 0 25 15,38-9-24-15,8-5 24 0,-46 14-27 0,0 0 27 0,43-19-27 16,1-5 27-16,-44 24-8 0,0 0 8 0,38-24-7 16,-1-3 7-16,-37 27-5 0,0 0 5 15,26-22-5-15,-5 3 5 0,-21 19 1 0,0 0-1 0,15-15 2 16,-1 1-2-16,-14 14 36 0,0 0-36 0,7-12 37 15,-2 3-37-15,-5 9 20 0,0 0-20 0,2-10 20 16,0 5-20-16,-2 5 53 0,0 0-53 0,0-7 54 16,-4 2-54-16,4 5 27 0,0 0-27 0,0-5 27 0,-5 0-27 0,-2-1 27 15,-5 1-27-15,7 2 27 0,1 1-27 16,4 2 15-16,0 0-15 0,-5-2 16 0,-5 1-16 16,10 1 5-16,0 0-5 0,-11 0 5 0,-6 0-5 15,17 0 15-15,0 0-15 0,-19 1 15 0,-4 3-15 0,23-4 8 16,0 0-8-16,-23 5 8 0,-1 0-8 15,24-5 8-15,0 0-8 0,-21 7 9 0,-2 2-9 0,23-9 8 16,0 0-8-16,-15 10 8 0,-3 2-8 0,18-12 3 16,0 0-3-16,-15 19 4 0,1 5-4 15,14-24 2-15,0 0-2 0,-7 29 2 0,5 3-2 0,2-32 0 16,0 0 0-16,9 35 0 0,8 1 0 0,-17-36-39 0,0 0 39 16,25 30-39-16,11 0 39 15,-3-8-77-15,2-7 77 0,-2-6-76 0,2-8 76 16,-7-2-82-16,-4-4 82 0,2-4-82 0,1-5 82 0,-27 14-155 0,0 0 155 0,26-25-154 15,2-11 154-15,-28 36-148 0,0 0 148 0,29-45-147 16,1-10 147-16,31-44-452 0</inkml:trace>
  <inkml:trace contextRef="#ctx0" brushRef="#br0" timeOffset="26133.522">16581 15110 639 0,'0'0'0'0,"-8"14"0"16,-3 9 0-16,11-23 88 0,0 0-88 0,-1 9 88 15,1-9-88-15,0 0 57 0,0 0-57 0,-4 9 58 0,2 3-58 16,2-12 13-16,0 0-13 0,-7 29 13 0,-1 12-13 16,8-41 0-16,0 0 0 0,-9 51 1 0,-5 13-1 15,14-64-2-15,0 0 2 0,-12 73-2 0,-6 10 2 16,18-83-14-16,0 0 14 0,-17 99-13 0,1 16 13 0,16-115-5 15,0 0 5-15,-15 80-4 0,4-18 4 0,11-62 17 16,0 0-17-16,-7 38 17 0,4-21-17 16,3-17 28-16,0 0-28 0,-2 15 28 0,2-10-28 0,0-5 8 15,0 0-8-15,5-8 8 0,7-15-8 0,-12 23-1 0,0 0 1 16,16-36 0-16,5-15 0 0,-21 51-22 0,0 0 22 16,23-50-22-16,-3-4 22 0,-20 54-45 15,0 0 45-15,21-48-45 0,6 3 45 16,-10 9-9-16,0 9 9 0,-4 8-9 15,-1 7 9-15,-4 2-14 0,-2 1 14 0,1 6-13 0,1 3 13 0,-2 1 3 0,1 1-3 0,-2 0 4 16,-2 1-4-16,-1 1 14 0,5-1-14 16,-5 0 15-16,5-1-15 0,-6 2 17 15,6-3-17-15,-5 3 17 0,2-1-17 0,-1 1 9 0,1-3-9 16,-4-1 10-16,0 4-10 0,0-4-1 0,0 0 1 0,0 0-1 16,0 0 1-16,0 0-9 0,0 0 9 0,0 0-9 15,0 0 9-15,0 0-5 0,0 0 5 0,0 0-5 16,0 0 5-16,0 0 4 0,0 0-4 0,0 0 5 15,0 3-5-15,0-3 15 0,-6 2-15 0,6-2 16 16,-3 0-16-16,-1 0 10 0,-1 1-10 0,2 1 11 16,-3 2-11-16,0-4 10 0,0 1-10 0,-2 1 10 15,1 0-10-15,7-2 15 0,0 0-15 0,-13 5 15 0,-4 2-15 16,17-7 38-16,0 0-38 0,-14 7 39 0,2-2-39 16,12-5 18-16,0 0-18 0,-9 5 19 0,0 0-19 15,9-5 37-15,0 0-37 16,-7 7 37-16,2 0-37 0,5-7 7 0,0 0-7 15,-3 17 7-15,3 9-7 0,0-26 18 0,0 0-18 0,3 27 19 0,2 6-19 0,-5-33 3 16,0 0-3-16,7 29 4 0,2-2-4 0,-9-27 3 16,0 0-3-16,9 24 3 0,0-2-3 0,-9-22-7 15,0 0 7-15,12 16-7 0,-4-4 7 16,-8-12-11-16,0 0 11 0,18 3-10 0,3-8 10 0,-21 5-46 16,0 0 46-16,21-15-46 0,3-13 46 0,-24 28-22 0,0 0 22 15,26-29-22-15,4-5 22 0,-30 34-28 0,0 0 28 16,26-31-28-16,-3 2 28 15,-23 29-4-15,0 0 4 0,19-22-3 0,-7 4 3 0,-12 18 0 0,0 0 0 16,10-15 0-16,-1 6 0 0,-9 9 18 0,0 0-18 0,7-5 18 16,-5 2-18-16,-2 3 35 15,0 0-35-15,3-2 35 0,1 0-35 0,-4 2 37 16,0 0-37-16,0 0 37 0,0 0-37 0,0 0 23 16,0 0-23-16,0 0 24 0,-4 4-24 0,4-4 10 0,0 0-10 0,0 0 11 15,0 0-11-15,0 0 36 0,0 0-36 0,0 0 36 16,0 0-36-16,0 0 1 0,0 0-1 0,0 0 2 15,-1 3-2-15,1-3 6 0,0 0-6 0,0 0 7 16,-2 5-7-16,2-5 1 0,0 0-1 0,-2 11 1 0,2 2-1 16,0-13-5-16,0 0 5 0,0 21-5 15,2 5 5-15,-2-26-10 0,0 0 10 0,3 24-9 16,1 0 9-16,-4-24-34 0,0 0 34 0,5 19-34 0,2-2 34 16,-7-17-41-16,0 0 41 0,10 12-40 15,3-4 40-15,-13-8-34 0,0 0 34 0,15 0-33 0,3-8 33 16,-18 8-4-16,0 0 4 0,17-11-3 0,1-4 3 0,-18 15 0 15,0 0 0-15,15-10 0 0,-4-2 0 16,-11 12 13-16,0 0-13 0,7-9 14 0,-2 2-14 16,-5 7 59-16,0 0-59 0,3-5 59 0,-1 0-59 0,-2 5 52 15,0 0-52-15,2-2 53 0,0-1-53 0,-2 3 39 16,0 0-39-16,0 0 39 0,0 0-39 0,0 0 29 16,0 0-29-16,0 0 29 0,0 0-29 0,0 0 1 0,0 0-1 15,0 0 1-15,0 0-1 0,0 0-3 0,0 0 3 0,1 5-3 16,1 4 3-16,-2-9-14 15,0 0 14-15,5 13-13 0,2 6 13 0,-7-19-18 0,0 0 18 0,9 19-18 16,3 1 18 0,-12-20-15-16,0 0 15 0,14 18-15 0,7-1 15 0,-21-17-2 15,0 0 2-15,23 10-1 0,1-7 1 0,-24-3 0 0,0 0 0 0,24-1 0 16,1-8 0-16,-25 9 4 0,0 0-4 0,23-8 5 16,-3-3-5-1,-20 11 15-15,0 0-15 0,18-7 15 0,-9 1-15 16,-9 6 15-16,0 0-15 0,8-6 16 0,-3 3-16 0,-5 3 34 0,0 0-34 0,4-3 35 15,-1 1-35-15,-3 2 5 0,0 0-5 0,0 0 5 16,0-4-5-16,0 4 10 0,0 0-10 0,0 0 11 16,0 0-11-16,0 0 1 0,0 0-1 0,0 0 1 15,0 0-1-15,0 0 0 0,0 0 0 0,0 0 0 0,-3 2 0 16,3-2-6-16,0 0 6 0,0 0-5 0,-4 2 5 16,4-2-16-16,0 0 16 0,0 0-15 0,-1 5 15 15,1-5-26-15,0 0 26 0,-4 5-25 0,1 4 25 16,1 3-13-16,-1 3 13 0,-1-6-12 0,2-2 12 0,2-7-11 15,0 0 11-15,2 18-10 0,2 10 10 0,-4-28-17 16,0 0 17-16,7 27-17 0,6 4 17 16,-13-31-15-16,0 0 15 0,13 33-14 0,6 1 14 15,-19-34-16-15,0 0 16 16,21 34-15-16,1 0 15 0,-22-34-5 0,0 0 5 0,20 31-4 0,-1-3 4 0,-19-28 1 16,0 0-1-16,14 27 2 0,-2-3-2 0,-12-24 19 15,0 0-19-15,9 21 20 0,-1-3-20 16,-8-18 39-16,0 0-39 0,0 24 40 0,-8 2-40 0,8-26 22 15,0 0-22-15,-18 28 22 0,-6-1-22 0,24-27 18 0,0 0-18 16,-25 24 19-16,3-2-19 0,-3-3 35 0,4-2-35 0,7-7 35 16,2-3-35-1,2 0 1-15,-1-2-1 0,1-1 2 0,-1-4-2 0,-1 0-46 16,-2 0 46-16,0-4-46 0,-1-3 46 0,15 7-167 0,0 0 167 0,-18-20-167 16,1-13 167-16,-21-20-785 0</inkml:trace>
  <inkml:trace contextRef="#ctx0" brushRef="#br0" timeOffset="27445.7">18531 15901 1199 0,'0'0'0'0,"7"-17"0"15,7-7 0-15,-14 24 148 0,0 0-148 16,15-38 148-16,6-10-148 0,-21 48 92 0,0 0-92 0,18-54 92 16,-1-8-92-16,-17 62 9 0,0 0-9 0,12-63 9 15,-1-6-9-15,-11 69 3 0,0 0-3 0,7-65 4 16,-2 2-4-16,-5 63 3 0,0 0-3 0,4-53 3 15,-4 5-3-15,0 48 18 16,0 0-18-16,0-38 18 0,0 9-18 0,0 29 15 0,0 0-15 16,0-23 15-16,-2 6-15 0,2 17 26 0,0 0-26 0,-2-12 26 15,2 7-26-15,0 5 0 0,0 0 0 0,-2-7 0 0,2 6 0 16,0 1-26-16,0 0 26 0,0 0-26 16,0 0 26-16,0 0-43 0,0 0 43 0,-3 15-43 15,-9 12 43-15,12-27-63 0,0 0 63 0,-11 40-62 0,-1 11 62 16,2-3-57-16,1 4 57 0,2-3-56 0,0 3 56 15,7-52-46-15,0 0 46 0,-4 65-46 0,4 7 46 16,0-72-38-16,0 0 38 0,4 77-38 0,5 7 38 0,-9-84-1 16,0 0 1-16,8 55-1 0,4-19 1 0,-12-36-1 15,0 0 1-15,13 29 0 0,1-12 0 0,-14-17 6 16,0 0-6-16,12 10 7 16,2-8-7-16,-14-2 5 0,0 0-5 0,12-5 5 0,4-7-5 0,-16 12-5 15,0 0 5-15,8-23-4 0,1-9 4 0,-9 32-15 16,0 0 15-16,5-40-15 0,0-8 15 0,-5 48-35 0,0 0 35 15,6-44-35-15,1-2 35 0,-7 46-2 16,0 0 2-16,7-38-2 0,1 5 2 0,-8 33-3 16,0 0 3-16,6-24-3 0,1 9 3 0,-7 15-7 0,0 0 7 15,8-12-6-15,-3 5 6 0,-5 7-7 0,0 0 7 16,7-2-6-16,2 8 6 0,-9-6-1 0,0 0 1 0,9 8 0 16,1 4 0-16,-1 2 0 15,1 0 0-15,-6-4 0 16,1-3 0-16,-5-7 0 0,0 0 0 0,5 10 0 0,2 0 0 0,-7-10-20 0,0 0 20 0,9 11-19 15,2-1 19-15,-11-10-33 0,0 0 33 0,10 8-33 16,2-1 33-16,-12-7-12 0,0 0 12 0,9 5-12 16,0-3 12-16,-9-2-3 0,0 0 3 0,10-2-2 15,2-1 2-15,-12 3 0 0,0 0 0 0,14-10 0 16,2-4 0-16,1-1 3 0,4-4-3 0,-2 0 4 16,-1-3-4-16,-18 22 3 0,0 0-3 0,21-24 3 15,1-4-3-15,-22 28 2 0,0 0-2 0,23-29 3 0,1-3-3 16,-24 32 10-16,0 0-10 0,21-31 10 0,-5 2-10 15,-16 29 38-15,0 0-38 0,14-24 39 0,-7 1-39 16,-7 23 46-16,0 0-46 0,5-17 47 0,-3 4-47 16,-2 13 52-16,0 0-52 0,0-11 53 0,-2 3-53 15,2 8 49-15,0 0-49 0,-9-5 50 0,-1 3-50 0,10 2 38 16,0 0-38-16,-11-4 38 0,1 4-38 0,10 0 46 16,0 0-46-16,-10 0 46 0,-3 4-46 0,13-4 1 15,0 0-1-15,-8 0 2 0,-1 2-2 0,9-2 1 16,0 0-1-16,-7 5 1 0,0 0-1 0,7-5-17 15,0 0 17-15,-9 22-16 0,2 11 16 0,7-33-29 0,0 0 29 0,-7 44-29 16,6 11 29-16,1-55-32 0,0 0 32 16,0 63-32-16,5 8 32 0,-5-71-13 0,0 0 13 15,9 65-13-15,3 0 13 0,-12-65-13 16,0 0 13-16,15 53-12 0,5-10 12 0,-20-43-17 0,0 0 17 16,27 31-16-16,12-14 16 0,-10-7-4 0,1-10 4 0,-6-2-3 15,-1-5 3-15,-23 7 2 0,0 0-2 16,24-13 2-16,1-10-2 0,-25 23 12 0,0 0-12 15,19-20 13-15,-2-2-13 0,-17 22 40 0,0 0-40 0,14-19 40 16,-3 2-40-16,-11 17 59 0,0 0-59 0,9-12 60 16,-4 3-60-16,-5 9 13 0,0 0-13 0,3-3 14 15,-3-2-14-15,0 5 34 0,0 0-34 0,0 0 35 16,0 0-35-16,0 0 19 0,0 0-19 0,0 10 20 0,-5 5-20 16,5-15 4-16,0 0-4 0,-3 14 5 0,-1 1-5 15,4-15-9-15,0 0 9 0,-3 12-9 16,1-1 9-16,2-11-108 0,0 0 108 0,-2 8-108 15,0-1 108-15,2-7-176 0,0 0 176 0,-8 0-175 0,-6-5 175 0,-9 0-759 16</inkml:trace>
  <inkml:trace contextRef="#ctx0" brushRef="#br0" timeOffset="27621.847">18825 15509 236 0,'0'0'0'16,"7"-2"0"-16,9-1 0 0,5-6-117 0</inkml:trace>
  <inkml:trace contextRef="#ctx0" brushRef="#br0" timeOffset="28772.998">21149 14940 483 0,'0'0'0'0,"-3"5"0"0,-4 2 0 0,7-7 65 16,0 0-65-16,0 0 66 0,0 0-66 0,0 0 50 15,0 0-50-15,0 0 51 0,2-3-51 0,-2 3 49 16,0 0-49-16,1-5 49 0,1 1-49 0,-2 4 49 15,0 0-49-15,2-3 49 0,0 1-49 0,-2 2 58 16,0 0-58-16,0 0 59 0,0 0-59 0,0 0 51 0,0 0-51 16,-9 15 51-16,-3 11-51 0,12-26 33 0,0 0-33 15,-16 46 33-15,-5 18-33 16,21-64 16-16,0 0-16 0,-23 73 17 0,-1 13-17 0,24-86 29 16,0 0-29-16,-28 96 29 0,-2 12-29 0,30-108 18 0,0 0-18 0,-20 75 19 15,7-16-19-15,13-59 27 0,0 0-27 0,-10 37 27 16,6-20-27-1,4-17 7-15,0 0-7 0,0 12 8 0,4-10-8 0,-4-2 5 0,0 0-5 0,10-14 5 16,3-13-5-16,-13 27 3 0,0 0-3 0,12-33 3 16,2-6-3-16,-14 39 0 0,0 0 0 15,12-41 0-15,2-5 0 0,-14 46 9 0,0 0-9 0,12-43 10 16,0 2-10-16,-12 41 8 0,0 0-8 16,9-33 8-16,0 8-8 0,-9 25 39 15,0 0-39-15,5-21 40 0,4 4-40 0,-9 17 28 0,0 0-28 0,7-12 28 16,1 5-28-16,-8 7 9 0,0 0-9 0,14-9 9 15,4 6-9-15,-18 3 0 0,0 0 0 0,21 0 1 0,3 3-1 16,-24-3-30-16,0 0 30 0,23 11-30 0,1 6 30 16,-24-17-21-16,0 0 21 0,26 22-21 0,4 4 21 15,-30-26-2-15,0 0 2 0,29 29-2 0,4 5 2 0,-33-34-1 16,0 0 1-16,27 33 0 0,-1 1 0 0,-26-34 2 16,0 0-2-16,19 29 2 0,-5-3-2 0,-14-26 32 15,0 0-32-15,5 29 32 0,-7 2-32 0,2-31 40 16,0 0-40-16,-17 36 40 0,-8 3-40 0,25-39 4 0,0 0-4 15,-33 41 4-15,-8 0-4 0,41-41 6 16,0 0-6-16,-46 38 6 0,-4-2-6 16,50-36-2-16,0 0 2 0,-42 26-1 0,-2-6 1 15,44-20-65-15,0 0 65 0,-43 9-64 0,3-9 64 16,40 0-166-16,0 0 166 0,-37-21-165 0,8-16 165 0,29 37-154 0,0 0 154 16,-18-48-154-16,9-12 154 0,-17-48-568 0</inkml:trace>
  <inkml:trace contextRef="#ctx0" brushRef="#br0" timeOffset="30096.779">21132 15069 1009 0,'0'0'0'0,"0"-5"0"0,3-6 0 15,-3 4 116-15,0 1-116 0,0 2 117 0,0 1-117 0,0 3 98 16,0-4-98-16,0 4 98 0,0 0-98 0,0 0 64 16,0-1-64-16,0 1 64 0,0-7-64 0,0 7 32 15,0 0-32-15,0-4 33 0,2 1-33 0,-2 3 22 16,0 0-22-16,-2-7 22 0,2-2-22 0,0 9-54 15,0 0 54-15,-3-10-54 0,1-5 54 0,2 15-72 16,0 0 72-16,-2-16-72 0,1 1 72 0,1 15-61 0,0 0 61 16,-4-16-61-16,2 3 61 0,2 13-45 15,0 0 45-15,0-10-44 0,2 3 44 0,-2 7-21 0,0 0 21 16,0-5-21-16,4 1 21 0,-4 4-5 0,0 0 5 16,0-3-5-16,-4 1 5 0,4 2-16 0,0 0 16 15,0 0-15-15,-3 0 15 0,3 0-4 16,0 0 4-16,0 0-3 0,-2 0 3 0,2 0-6 0,0 0 6 0,0 0-6 15,-4 5 6-15,4-5-1 0,0 0 1 0,-1 5 0 16,-1 0 0-16,2-5 0 0,0 0 0 0,-4 11 0 16,1 2 0-16,3-13 7 0,0 0-7 0,-5 17 7 15,-1 7-7-15,6-24 24 0,0 0-24 0,-5 30 25 16,-2 2-25-16,7-32 7 0,0 0-7 0,-8 40 7 16,-3 4-7-16,11-44 10 0,0 0-10 0,-10 48 10 15,1 3-10-15,9-51 8 0,0 0-8 0,-14 54 9 16,-2-1-9-16,16-53 8 0,0 0-8 0,-14 51 8 15,-3 0-8-15,17-51 38 0,0 0-38 0,-16 50 39 0,2-4-39 16,14-46 52-16,0 0-52 0,-15 45 52 16,1-2-52-16,14-43 47 0,0 0-47 0,-12 36 48 15,3-4-48-15,9-32 32 0,0 0-32 0,-7 31 33 0,5-3-33 16,2-28 16-16,0 0-16 0,-5 22 17 0,3-5-17 0,2-17 36 16,0 0-36-16,-2 14 36 0,2-4-36 15,0-10 1-15,0 0-1 0,0 10 2 0,2-3-2 16,-2-7 7-16,0 0-7 0,4 7 8 15,1-2-8-15,-5-5 3 0,0 0-3 0,7 5 4 0,2 0-4 0,-9-5 2 16,0 0-2-16,12 4 2 0,2-4-2 0,-14 0 1 16,0 0-1-16,19-2 2 0,5-3-2 0,-24 5-4 15,0 0 4-15,28-9-4 16,5-3 4-16,-33 12-25 0,0 0 25 0,30-15-24 16,-2-4 24-16,-28 19-13 0,0 0 13 0,28-20-13 0,-4-3 13 0,-24 23 0 0,0 0 0 0,23-22 0 15,-2 0 0-15,-2 1 19 0,-4 1-19 0,-2 4 20 16,-1 6-20-16,-4-2 35 15,3 0-35-15,-4 5 35 0,0 2-35 0,-7 5 13 16,0 0-13-16,7-9 13 0,2 1-13 0,-9 8 32 0,0 0-32 0,7-9 32 16,-1 2-32-16,-6 7 35 0,0 0-35 0,6-6 35 15,-1-3-35-15,-5 9 37 0,0 0-37 16,3-10 37-16,-3-1-37 0,0 3 39 0,0-6-39 0,-3 6 39 16,1-1-39-16,2 9 51 0,0 0-51 0,-3-12 52 15,-4-3-52-15,7 15 20 0,0 0-20 0,-9-19 20 16,-3-2-20-16,12 21 3 0,0 0-3 0,-16-22 3 15,-5-2-3-15,21 24-46 0,0 0 46 0,-24-22-46 16,-11-2 46-16,35 24-96 0,0 0 96 0,-38-24-96 16,-4 0 96-16,42 24-110 0,0 0 110 0,-40-24-110 15,5 1 110-15,-38-23-1188 0</inkml:trace>
  <inkml:trace contextRef="#ctx0" brushRef="#br0" timeOffset="30624.644">21449 15394 774 0,'0'0'0'0,"5"-5"0"16,7-2 0-16,-12 7 74 0,0 0-74 0,2-5 75 15,0 2-75-15,-2 3 77 0,0 0-77 0,0-4 78 0,-2-1-78 16,2 5 58-16,0 0-58 0,-2-3 59 0,2-1-59 16,0 4 55-16,0 0-55 0,2-5 55 0,3 2-55 15,-5 3 77-15,0 0-77 0,11 0 77 0,3 0-77 16,-14 0 55-16,0 0-55 0,19 3 56 0,7 4-56 16,-26-7 58-16,0 0-58 0,30 12 59 0,4 3-59 15,0 4 40-15,-1 2-40 0,0-1 40 0,-2-1-40 0,-31-19 10 16,0 0-10-16,38 24 10 0,4 4-10 0,-42-28 13 15,0 0-13-15,40 29 14 0,2 3-14 16,-42-32-4-16,0 0 4 0,35 31-3 0,-4-4 3 16,-31-27-73-16,0 0 73 0,26 24-73 0,-5-5 73 0,-21-19-156 15,0 0 156-15,14 14-156 0,-3-5 156 0,-11-9-197 16,0 0 197-16,7-2-197 0,-4-10 197 0,9-2-607 16</inkml:trace>
  <inkml:trace contextRef="#ctx0" brushRef="#br0" timeOffset="30916.289">21820 15192 1132 0,'0'0'0'0,"7"9"0"15,5 3 0-15,-12-12 174 0,0 0-174 0,4 8 175 16,-6-3-175-16,2-5 105 0,0 0-105 0,-12 16 105 15,-9 4-105-15,21-20 61 0,0 0-61 0,-23 31 62 16,-3 9-62-16,3 1 13 0,1 1-13 0,3 1 13 16,1-2-13-16,18-41-1 0,0 0 1 0,-21 54 0 0,-1 5 0 15,22-59-15-15,0 0 15 0,-18 47-14 16,4-6 14-16,14-41-119 0,0 0 119 0,-5 26-119 0,7-13 119 16,-2-13-105-16,0 0 105 0,10-19-104 0,8-25 104 0,9-20-937 15</inkml:trace>
  <inkml:trace contextRef="#ctx0" brushRef="#br0" timeOffset="31396.117">22052 14962 707 0,'0'0'0'0,"0"-6"0"0,0-5 0 0,0 11 95 0,0 0-95 0,1-13 95 15,6-6-95-15,-7 19 62 0,0 0-62 16,7-19 62-16,7-2-62 0,-14 21 45 0,0 0-45 0,14-18 46 16,2 0-46-16,-16 18 27 0,0 0-27 0,19-12 27 15,5 2-27-15,-24 10 23 0,0 0-23 0,21-3 24 16,2 3-24-16,-23 0 40 0,0 0-40 0,19 3 40 15,-3 6-40-15,-16-9 38 0,0 0-38 0,14 8 38 16,0 3-38-16,-14-11 15 0,0 0-15 0,10 12 16 0,-1 0-16 16,-9-12 22-16,0 0-22 0,5 15 22 15,-1-1-22-15,-4-14 0 0,0 0 0 0,-2 20 0 0,-3 6 0 16,5-26 1-16,0 0-1 0,-7 26 1 16,-2 1-1-16,0-3 13 0,1-2-13 0,2-8 14 0,3-7-14 0,1 0 15 15,0-2-15-15,2-2 16 0,0 1-16 16,0-4 9-16,0 0-9 0,0 3 10 15,0-1-10-15,0-2 34 0,0 0-34 0,0 3 35 0,0 2-35 16,0-5 9-16,0 0-9 0,2 7 10 0,2 0-10 0,-4-7 6 16,0 0-6-16,5 5 6 0,3 0-6 0,-8-5-1 15,0 0 1-15,9 4-1 0,0-4 1 0,-9 0-69 16,0 0 69-16,16 0-68 0,4-2 68 0,-20 2-173 16,0 0 173-16,28 2-172 0,5 0 172 0,28 1-752 0</inkml:trace>
  <inkml:trace contextRef="#ctx0" brushRef="#br0" timeOffset="31718.075">22684 15476 751 0,'0'0'0'0,"2"-5"0"15,5-5 0-15,-7 10 100 0,0 0-100 0,15-3 100 16,12 3-100-16,-27 0 54 0,0 0-54 0,36 0 54 0,9 0-54 16,-45 0 4-16,0 0-4 0,42 0 4 0,2 0-4 15,-4 1 4-15,0 1-4 0,-5-2 4 0,-6 0-4 16,-29 0 0-16,0 0 0 0,37-2 0 0,-4 1 0 15,-33 1-57-15,0 0 57 0,30-4-57 0,-2-1 57 0,-28 5-130 16,0 0 130-16,27-10-130 0,0-4 130 0,27-13-434 16</inkml:trace>
  <inkml:trace contextRef="#ctx0" brushRef="#br0" timeOffset="31974.13">22985 15290 1043 0,'0'0'0'0,"9"1"0"16,9 3 0-16,-18-4 136 0,0 0-136 15,8 2 137-15,-2-2-137 0,-6 0 76 0,0 0-76 16,0 0 76-16,0 0-76 0,0 0 56 0,0 0-56 0,-2 0 56 16,-3 0-56-16,5 0 9 0,0 0-9 0,-4 3 10 15,4 2-10-15,0-5 1 0,0 0-1 0,-9 28 2 16,1 16-2-16,-1-1-7 0,2 5 7 0,2-5-7 15,1-2 7-15,4-41-80 0,0 0 80 0,-5 49-80 16,2 6 80-16,3-55-175 0,0 0 175 0,-4 43-175 16,1-9 175-16,3-34-185 0,0 0 185 0,5 16-185 15,5-14 185-15,6 15-425 0</inkml:trace>
  <inkml:trace contextRef="#ctx0" brushRef="#br0" timeOffset="32260.146">23318 15267 763 0,'0'0'0'0,"-9"-1"0"0,-6-1 0 0,15 2 84 16,0 0-84-16,0 0 84 0,3-2-84 0,-3 2 79 0,0 0-79 15,4 0 80-15,-1 0-80 0,-3 0 32 16,0 0-32-16,4 0 32 0,1 2-32 0,-5-2 22 0,0 0-22 15,3 2 23-15,1-2-23 0,-4 0 24 0,0 0-24 0,0 13 25 16,-2 11-25-16,2-24 8 0,0 0-8 0,-7 35 8 16,-2 7-8-16,9-42 11 0,0 0-11 0,-5 47 11 15,0 4-11 1,5-51-9-16,0 0 9 0,-5 46-9 0,1 1 9 0,4-47-147 0,0 0 147 16,-3 36-147-16,1-7 147 0,-7 36-634 0</inkml:trace>
  <inkml:trace contextRef="#ctx0" brushRef="#br0" timeOffset="32702.571">23407 15165 1367 0,'0'0'0'0,"0"3"0"0,-2 2 0 0,8-5 121 16,6 0-121-16,-4 0 122 0,5 0-122 15,1-5 43-15,6-2-43 0,1-1 44 0,0-3-44 16,-21 11 4-16,0 0-4 0,30-12 4 0,3-1-4 0,-33 13-8 16,0 0 8-16,35-11-8 0,0-1 8 0,-35 12-4 15,0 0 4-15,35-5-3 0,-2 4 3 0,-33 1 0 16,0 0 0-16,26 1 0 0,-5 4 0 0,-21-5 0 16,0 0 0-16,15 18 1 0,-6 5-1 0,-9-23 8 15,0 0-8-15,-2 38 9 0,-8 7-9 0,10-45 1 16,0 0-1-16,-18 46 1 0,-4 5-1 0,22-51 8 15,0 0-8-15,-23 43 9 0,-3-9-9 16,3-1-5-16,2-6 5 0,7-9-4 0,8-12 4 0,-3 3-4 16,4-4 4-16,1 0-3 0,-3 0 3 0,0 4-15 0,0 0 15 15,4-6-14-15,3-1 14 0,0-2-15 0,0 0 15 0,0 0-15 16,0 0 15-16,0 0-9 0,-6 5 9 16,6-2-8-16,-3-1 8 0,3 1-10 0,0-1 10 0,0 2-9 15,3-1 9-15,-3-3-33 0,0 0 33 0,9 7-33 16,5 0 33-16,-14-7-62 0,0 0 62 0,30 5-62 15,15-2 62-15,-45-3-189 0,0 0 189 0,40-5-189 16,7-5 189-16,42-6-673 0</inkml:trace>
  <inkml:trace contextRef="#ctx0" brushRef="#br0" timeOffset="33017.752">24059 15221 1132 0,'0'0'0'0,"0"5"0"0,-2 2 0 0,2-7 146 16,0 0-146-16,0 0 147 0,5 0-147 0,-5 0 116 15,0 0-116-15,0 0 116 0,5-2-116 0,-5 2 77 0,0 0-77 16,0 0 78-16,6-3-78 0,-6 3 41 0,0 0-41 15,6 3 42-15,7 6-42 0,-13-9 1 0,0 0-1 16,22 22 2-16,11 11-2 0,-33-33-5 0,0 0 5 16,35 34-5-16,7 4 5 0,-9-6-84 0,-5-1 84 15,2-3-84-15,-1-4 84 0,-4-2-131 0,-6-5 131 0,0-2-131 16,0-3 131-16,-19-12-171 0,0 0 171 0,23 12-170 16,3 0 170-16,19 12-736 0</inkml:trace>
  <inkml:trace contextRef="#ctx0" brushRef="#br0" timeOffset="33262.6">24475 15134 1054 0,'0'0'0'0,"5"19"0"15,2 15 0-15,-2-12 166 0,1-5-166 0,-17-12 166 0,-12-10-166 16,23 5 110-16,0 0-110 0,-22 4 111 0,-3-1-111 15,25-3 72-15,0 0-72 0,-31 19 72 0,-5 3-72 0,36-22 0 16,0 0 0-16,-39 31 0 0,-1 7 0 0,40-38-40 16,0 0 40-16,-36 36-39 0,1 1 39 15,35-37-161-15,0 0 161 0,-30 42-161 0,4 0 161 0,-30 42-913 16</inkml:trace>
  <inkml:trace contextRef="#ctx0" brushRef="#br0" timeOffset="33641.856">24721 15365 561 0,'0'0'0'0,"-2"-3"0"16,-2-4 0-16,4 7 68 0,0 0-68 0,-1-4 69 0,1 3-69 15,0 1 54-15,0 0-54 0,0 0 55 0,7 0-55 16,-7 0 74-16,0 0-74 0,10 0 74 15,6 0-74-15,-16 0 64 0,0 0-64 0,26-2 65 0,7-3-65 16,-33 5 53-16,0 0-53 0,40-5 53 0,9 0-53 16,-49 5 46-16,0 0-46 0,49-4 46 0,1 1-46 0,-50 3 0 15,0 0 0-15,47-2 0 0,-3 0 0 16,-44 2-196-16,0 0 196 0,40-1-195 16,-5-1 195-16,-35 2-144 0,0 0 144 0,29-7-143 0,-4-3 143 15,29-7-358-15</inkml:trace>
  <inkml:trace contextRef="#ctx0" brushRef="#br0" timeOffset="34107.744">25456 15106 863 0,'0'0'0'0,"-5"-8"0"15,-4-6 0-15,9 14 123 0,0 0-123 0,2-7 124 16,6 4-124-16,-8 3 42 0,0 0-42 0,11-5 42 16,4-2-42-16,-15 7 9 0,0 0-9 0,18-5 10 15,1-2-10-15,-19 7 33 0,0 0-33 0,16-4 34 16,-1 1-34-16,-15 3 0 0,0 0 0 0,20 2 0 16,0 3 0-16,-2 3 15 0,-1 6-15 0,-5-7 16 15,-6-4-16-15,2 4 5 0,-1 0-5 0,-3 3 5 0,-4 4-5 16,0-14 0-16,0 0 0 0,-2 26 0 0,-3 8 0 15,5-34-11-15,0 0 11 0,-7 33-11 16,-4-3 11-16,11-30-19 16,0 0 19-16,-13 33-18 0,-3-2 18 0,16-31-9 15,0 0 9-15,-18 27-9 0,1-3 9 0,17-24-2 0,0 0 2 0,-19 21-1 0,0-2 1 0,19-19 0 16,0 0 0-16,-14 13 0 0,3-2 0 0,11-11 5 16,0 0-5-16,-7 8 5 0,2-1-5 0,5-7 4 15,0 0-4-15,-2 9 4 0,6-1-4 16,-4-8 3-16,0 0-3 0,12 10 3 0,9-3-3 15,-21-7-3-15,0 0 3 0,26 4-3 0,5-3 3 0,-31-1-89 0,0 0 89 16,34-1-88-16,2-6 88 0,-36 7-98 0,0 0 98 16,42-9-97-16,3-4 97 0,42-8-581 15</inkml:trace>
  <inkml:trace contextRef="#ctx0" brushRef="#br0" timeOffset="34691.551">26126 14872 561 0,'0'0'0'0,"4"10"0"16,1 5 0-16,-5-15 124 0,0 0-124 0,0 7 125 15,-2-3-125-15,2-4 83 0,0 0-83 0,0 0 84 0,-5 0-84 0,5 0 74 16,0 0-74-16,0 0 74 0,-3 1-74 0,3-1 46 16,0 0-46-16,3 4 47 0,2 1-47 0,-5-5 53 15,0 0-53-15,13 10 53 0,6 4-53 0,2-2 49 16,1 2-49-16,3-1 49 0,1-1-49 0,-26-12 21 15,0 0-21-15,33 14 21 0,4 1-21 0,-37-15 13 0,0 0-13 16,41 16 13-16,8-1-13 0,-7-1 35 16,-2-2-35-16,-7-2 35 0,-3 1-35 0,-2-5 40 15,-4 0-40-15,-7 0 40 0,-3 0-40 0,4-1 23 16,-6 0-23-16,0-2 24 0,-1 2-24 16,-1 0 20-16,-1 1-20 0,-2-3 20 0,0 0-20 0,-4-1 1 0,2 0-1 0,-1 0 2 15,-1-2-2-15,-3 0 0 0,4-2 0 0,-4 2 0 16,0 0 0-16,0 0-9 15,0 0 9-15,0 0-8 0,0 3 8 0,0-3-5 0,0 0 5 0,-5 12-5 16,-6 5 5-16,11-17-15 0,0 0 15 0,-14 28-14 16,-3 6 14-16,17-34-9 0,0 0 9 0,-19 40-8 15,0 2 8-15,-2-2 0 0,0-3 0 0,7-9 0 16,5-8 0-16,9-20-3 0,0 0 3 0,-19 40-3 16,-4 6 3-16,23-46-6 0,0 0 6 15,-19 38-5-15,3-4 5 0,16-34-50 0,0 0 50 0,-12 27-49 16,2-6 49-16,10-21-128 0,0 0 128 0,-4 15-127 0,4-4 127 15,0-11-183-15,0 0 183 0,14-12-182 0,11-19 182 16,13-12-586-16</inkml:trace>
  <inkml:trace contextRef="#ctx0" brushRef="#br0" timeOffset="35989.604">27513 14865 91 0,'0'0'0'0,"-9"0"0"16,-3 2 0-16,12-2 68 0,0 0-68 0,0 0 68 16,6 3-68-16,-6-3 71 0,0 0-71 0,3 2 72 15,2-2-72-15,-5 0 78 0,0 0-78 0,4 0 78 16,1 0-78-16,-5 0 52 0,0 0-52 0,3 0 53 0,-1 1-53 15,-2-1 40-15,0 0-40 0,0 0 41 16,4 0-41-16,-4 0 35 0,0 0-35 0,0 0 36 0,0 0-36 16,0 0 32-16,0 0-32 0,0 0 32 0,0 0-32 15,0 0 13-15,0 0-13 0,0 0 14 0,0 0-14 16,0 0 21-16,0 0-21 0,0 0 21 0,0 0-21 16,0 0 23-16,0 0-23 0,0 0 24 0,0 0-24 0,0 0 32 15,0 0-32-15,0 0 32 0,0 0-32 0,0 0 19 16,0 0-19-16,0 0 20 0,0 0-20 0,0 0 29 15,0 0-29-15,0 0 29 0,-4 0-29 0,4 0 12 16,0 0-12-16,0 0 13 0,0 0-13 0,0 0 29 16,0 0-29-16,0 0 29 15,0 0-29-15,0 0 11 0,0 0-11 0,0 0 11 0,-3 0-11 0,3 0 11 0,0 0-11 16,0 0 11-16,0 0-11 0,0 0 17 16,0 0-17-16,0 0 17 0,0 0-17 0,0 0 14 0,0 0-14 15,0 0 15-15,-4 0-15 0,4 0 9 0,0 0-9 0,0 0 9 16,-3 0-9-16,3 0 25 0,0 0-25 0,0 0 26 15,-4 2-26-15,4-2 36 0,0 0-36 0,0 0 36 16,-3 2-36-16,3-2 12 0,0 0-12 0,0 0 13 16,-4 2-13-16,4-2 22 0,0 0-22 0,0 0 22 15,-3 0-22-15,3 0 14 0,0 0-14 0,0 0 15 16,-4 0-15-16,4 0 9 0,0 0-9 0,0 0 10 16,-3 3-10-16,3-3 9 0,0 0-9 0,0 0 10 15,-5 3-10-15,5-3 15 0,0 0-15 0,-4 2 15 16,2-2-15-16,2 0 8 0,0 0-8 0,0 0 8 15,-3 0-8-15,3 0 15 0,0 0-15 0,0 0 16 0,0 0-16 16,0 0 3-16,0 0-3 0,0 0 4 0,-4 4-4 16,4-4 13-16,0 0-13 0,0 0 13 0,0 0-13 15,0 0 1-15,0 0-1 0,0 0 1 0,-3 1-1 0,3-1 0 16,0 0 0-16,0 0 0 0,-5 2 0 16,5-2 0-16,0 0 0 0,-4 2 1 0,2-2-1 0,2 0 0 15,0 0 0-15,-3 1 0 0,1-1 0 0,2 0 0 16,0 0 0-16,-3 2 0 0,1-2 0 0,2 0-2 15,0 0 2-15,-4 0-2 0,1 0 2 0,3 0-2 16,0 0 2-16,-3 0-2 0,-1 2 2 0,4-2 3 16,0 0-3-16,-5 2 3 0,0-1-3 0,5-1 2 0,0 0-2 15,-7 4 3-15,0 1-3 0,7-5 12 16,0 0-12-16,-11 8 13 0,-1 4-13 0,12-12 4 0,0 0-4 0,-12 12 4 16,0 0-4-16,12-12 6 15,0 0-6-15,-13 16 7 0,-1-1-7 0,14-15 22 0,0 0-22 16,-8 19 23-16,-4 2-23 0,12-21 2 0,0 0-2 0,-7 22 2 15,1 7-2-15,6-29 7 0,0 0-7 0,-3 27 7 16,3-4-7-16,0-23 14 0,0 0-14 0,3 22 15 16,6 0-15-16,-9-22 3 0,0 0-3 0,12 21 4 15,6-1-4-15,-18-20 12 0,0 0-12 0,19 17 13 16,4-1-13-16,-23-16 0 0,0 0 0 0,27 14 0 16,5-4 0-16,-32-10 0 0,0 0 0 0,31 8 1 15,2-4-1-15,-33-4 3 0,0 0-3 0,32 3 3 16,1-3-3-16,-33 0 19 0,0 0-19 0,31 0 20 15,0-3-20-15,-31 3 22 0,0 0-22 0,32-4 23 16,-3-4-23-16,-29 8 39 0,0 0-39 0,28-10 39 16,0-4-39-16,-28 14 43 0,0 0-43 0,24-16 43 0,-3-1-43 15,-21 17 35-15,0 0-35 0,18-20 35 0,-6-4-35 16,-12 24 34-16,0 0-34 0,9-26 34 16,-2-1-34-16,-7 27 22 0,0 0-22 0,1-26 23 0,-2 2-23 0,1 24 10 15,0 0-10-15,-6-27 11 0,-2-1-11 0,8 28 18 16,0 0-18-16,-12-24 19 0,-4-2-19 0,16 26 3 15,0 0-3-15,-19-24 4 0,-4 1-4 16,23 23-42-16,0 0 42 0,-30-24-41 0,-3 0 41 0,33 24-178 16,0 0 178-16,-40-24-178 0,-5-4 178 0,45 28-161 15,0 0 161-15,-57-31-160 0,-10 2 160 0,-56-29-1115 0</inkml:trace>
  <inkml:trace contextRef="#ctx0" brushRef="#br0" timeOffset="52025.494">13967 17265 628 0,'0'0'0'0,"0"0"47"0,0 0-47 0,5-21 48 0,3-11-48 15,-8 32 42-15,0 0-42 0,6-45 43 0,1-13-43 16,-4 3 6-16,2-1-6 0,-5 6 6 0,2 5-6 15,-2 45 0-15,0 0 0 0,0-48 0 0,-2 1 0 16,2 47 3-16,0 0-3 0,-3-47 4 0,-1 1-4 0,4 46 42 16,0 0-42-16,-1-38 42 0,-6 7-42 0,7 31 47 15,0 0-47-15,-6-25 48 0,1 4-48 0,5 21 36 16,0 0-36-16,-3-19 37 0,-4 2-37 16,0 4 5-16,0 2-5 0,2 4 5 0,5 2-5 0,-4 2 11 15,4 1-11-15,0 2 11 0,0-5-11 0,0 5 3 16,-3-3-3-16,3 3 4 0,0 0-4 0,0 0 0 0,0 0 0 15,0 0 1-15,0 0-1 0,0 0-32 0,0 0 32 16,0 0-32-16,0 0 32 0,0 0-29 0,0 0 29 16,0 0-29-16,0 0 29 0,0 0-26 0,0 0 26 15,-4 8-25-15,2 8 25 0,2-16-10 0,0 0 10 0,-8 34-9 16,-4 15 9-16,12-49-11 16,0 0 11-16,-13 64-11 0,1 15 11 0,12-79-4 0,0 0 4 0,-14 109-3 15,-3 28 3-15,17-137-1 0,0 0 1 0,-16 131 0 16,4 2 0-16,12-133 0 0,0 0 0 15,-2 115 1-15,2-12-1 0,4-24 3 0,3-19-3 0,0-26 4 16,1-24-4-16,-2 2-5 0,2-5 5 0,8-2-5 16,1-2 5-16,-17-3-34 0,0 0 34 0,25-3-33 15,1-7 33-15,-26 10-28 0,0 0 28 0,24-17-28 16,-1-7 28-16,-23 24-10 0,0 0 10 0,21-31-9 16,-4-7 9-16,-17 38 0 0,0 0 0 0,12-36 0 15,-8 0 0-15,-4 5 42 0,-7 2-42 0,3 10 42 0,3 7-42 16,-5 0 72-16,-1 2-72 0,4 3 73 0,1 2-73 15,-6 0 87-15,1 0-87 0,3 1 88 0,2 3-88 16,-1-1 65-16,-2 2-65 0,1 0 66 0,2-2-66 0,-1 1 56 16,-1-1-56-16,-1 0 56 0,3 0-56 0,2 2 4 15,-1-1-4-15,1 1 5 0,0 0-5 16,0 0 0-16,0 0 0 0,0 0 1 0,-5-2-1 0,5 2-43 16,-4-2 43-16,4 2-43 0,5-5 43 0,0 2-62 15,2-2 62-15,6-1-62 0,1 1 62 0,-14 5-46 16,0 0 46-16,24-5-46 0,6-2 46 15,-30 7-34-15,0 0 34 0,33-8-33 0,10-4 33 0,-43 12-39 0,0 0 39 16,42-12-39-16,5-2 39 0,-47 14-24 0,0 0 24 16,44-17-23-16,1-5 23 0,-45 22-18 0,0 0 18 15,40-28-18-15,-3-6 18 0,-37 34-18 16,0 0 18-16,29-33-18 0,-8 1 18 0,-21 32-25 0,0 0 25 0,18-26-24 16,-8 4 24-16,-3 3 28 0,-4 4-28 0,-1 6 28 15,0 6-28-15,-4-1 52 0,0 1-52 16,2 3 52-16,-3-2-52 0,3 2 58 15,0 0-58-15,-7 2 59 0,-2 0-59 0,9-2 41 0,0 0-41 0,-10 5 42 16,-8 0-42-16,18-5 20 0,0 0-20 0,-15 7 20 16,-8 1-20-16,23-8 30 0,0 0-30 0,-19 9 30 15,1-2-30-15,18-7 5 0,0 0-5 0,-17 10 6 16,0 2-6-16,17-12-1 0,0 0 1 0,-21 20 0 16,0 6 0-16,21-26-25 0,0 0 25 0,-18 33-24 15,1 4 24-15,17-37-23 0,0 0 23 0,-12 47-22 16,3 4 22-16,9-51-41 0,0 0 41 0,-5 55-40 0,5 5 40 15,0-60-1-15,0 0 1 0,9 53 0 0,5-3 0 0,-14-50-2 16,0 0 2-16,24 39-2 16,7-8 2-16,-31-31-5 0,0 0 5 0,37 17-5 0,6-14 5 0,-43-3-6 15,0 0 6-15,44-13-6 0,1-16 6 16,-45 29-23-16,0 0 23 0,42-35-22 0,-4-9 22 0,-38 44-31 16,0 0 31-16,39-60-31 0,-1-14 31 0,-38 74-36 15,0 0 36-15,24-72-36 0,-4-5 36 0,-20 77-33 16,0 0 33-16,12-68-33 0,-7 2 33 0,-5 66-4 15,0 0 4-15,2-47-3 0,-6 9 3 0,4 38-2 16,0 0 2-16,-3-33-1 0,-1 9 1 0,4 24 24 16,0 0-24-16,-1-19 25 0,-3 6-25 0,4 13 51 0,0 0-51 15,-3-11 51-15,1 6-51 0,2 5 47 0,0 0-47 16,-2-3 47-16,0 1-47 0,2 2 37 0,0 0-37 0,0 0 38 16,-3-2-38-16,3 2 17 0,0 0-17 0,0 0 17 15,0 0-17-15,0 0 6 0,0 0-6 0,0 0 7 16,0 0-7-16,0 0 1 15,0 0-1-15,0 0 1 0,-4 0-1 0,4 0 0 0,0 0 0 0,0 0 0 16,0 0 0-16,0 0-13 0,0 0 13 0,-1 4-12 16,-5 3 12-16,6-7-17 0,0 0 17 0,-7 25-17 15,-8 15 17-15,15-40-26 0,0 0 26 0,-11 53-25 16,1 15 25-16,10-68-3 0,0 0 3 0,-7 74-3 16,3 10 3-16,4-84 0 0,0 0 0 0,2 99 0 0,7 16 0 15,-9-115 2-15,0 0-2 0,19 89 2 0,5-13-2 16,-24-76 2-16,0 0-2 0,28 55 3 0,5-21-3 15,-33-34-2-15,0 0 2 0,33 12-2 0,2-21 2 0,-35 9-32 16,0 0 32-16,33-25-32 0,2-20 32 0,-2-8-5 16,6-12 5-16,-18 20-5 15,-7 11 5-15,-14 34 0 0,0 0 0 0,15-43 1 0,-3-3-1 16,-12 46 22-16,0 0-22 0,14-41 22 0,-5 1-22 0,-9 40 50 16,0 0-50-16,9-30 51 0,-6 6-51 0,-3 24 68 15,0 0-68-15,4-18 69 0,-3 6-69 0,-1 12 58 16,0 0-58-16,4-8 59 0,-4 4-59 15,0 4 53-15,0 0-53 0,-5 0 53 0,1 4-53 0,4-4 44 16,0 0-44-16,-12 12 45 0,-4 7-45 0,2-4 29 16,-1 2-29-16,6-5 29 0,4-5-29 0,-2 2 25 15,-2-1-25-15,-1 6 26 0,1 3-26 0,-3 4 23 0,3 3-23 0,0-11 24 16,6-6-24-16,3-7 24 0,0 0-24 0,-7 26 25 16,-2 12-25-1,9-38 3-15,0 0-3 0,-2 39 4 0,2 5-4 0,0-44 0 0,0 0 0 0,4 40 0 16,5-1 0-16,-9-39 0 0,0 0 0 0,19 31 0 15,9-5 0-15,-28-26-82 0,0 0 82 0,35 10-81 16,6-13 81-16,-41 3-96 16,0 0 96-16,40-17-96 0,6-14 96 0,-46 31-84 0,0 0 84 0,33-35-84 15,-2-6 84-15,-6 7-26 0,-8 0 26 0,-5 10-25 16,-10 5 25-16,-2 19 9 0,0 0-9 0,-2-21 9 16,-3-1-9-16,5 22 50 0,0 0-50 0,-7-17 50 15,-2 3-50-15,9 14 52 0,0 0-52 0,-17-12 53 16,-4 4-53-16,21 8 33 0,0 0-33 0,-17-5 34 15,-3 1-34-15,20 4-1 0,0 0 1 0,-10-2-1 16,-2 1 1-16,12 1-64 0,0 0 64 0,-9 0-64 0,2 0 64 16,7 0-82-16,0 0 82 0,7-12-81 0,7-11 81 15,-14 23-142-15,0 0 142 0,24-37-142 0,11-13 142 16,-2-3-146-16,0-5 146 0,-6 12-145 0,-1 4 145 0,-26 42-118 16,0 0 118-16,26-49-117 0,-2-4 117 0,-24 53-67 15,0 0 67-15,21-48-67 0,0 0 67 16,-21 48 32-16,0 0-32 0,12-35 32 0,-3 10-32 0,-9 25 109 15,0 0-109-15,9-19 109 0,-8 7-109 16,-1 12 90-16,0 0-90 0,2-7 91 0,-2 7-91 0,0 0 83 0,0 0-83 16,-9 17 83-16,-6 16-83 0,2-1 55 15,1 8-55-15,0-6 55 0,2 0-55 0,10-34 51 0,0 0-51 16,-18 60 51-16,3 17-51 0,-1 9 21 16,2 10-21-16,2-16 21 0,1-6-21 0,11-74 30 15,0 0-30-15,-8 81 30 0,4-1-30 0,1-17 20 0,3-9-20 0,-2-30 20 16,0-23-20-16,2 4 5 0,2-3-5 0,-2-2 5 15,0 0-5-15,0 0-9 0,0 0 9 0,14-2-9 16,7-3 9-16,-21 5-69 0,0 0 69 0,21-19-68 16,6-11 68-16,-2-3-50 0,1-5 50 0,-2 6-50 15,-3-1 50-15,-21 33-40 0,0 0 40 0,21-32-39 16,0 1 39-16,-21 31 0 0,0 0 0 0,18-24 1 16,-6 5-1-16,-12 19 34 0,0 0-34 0,10-15 35 15,-3 3-35-15,-7 12 80 0,0 0-80 0,5-9 81 0,-1 4-81 16,-4 5 61-16,0 0-61 0,2-4 61 15,-1 3-61-15,-1 1 60 0,0 0-60 0,-1 12 61 16,-5 10-61-16,6-22 41 0,0 0-41 0,-1 31 42 0,1 8-42 16,0-39 46-16,0 0-46 0,5 41 47 0,0 4-47 15,-5-45-1-15,0 0 1 0,12 39 0 0,2-3 0 0,-14-36-123 16,0 0 123-16,21 26-123 0,5-9 123 16,-26-17-189-16,0 0 189 0,28-2-189 0,-2-15 189 0,28-2-615 15</inkml:trace>
  <inkml:trace contextRef="#ctx0" brushRef="#br0" timeOffset="54041.668">18101 17647 639 0,'5'-5'0'0,"-5"5"99"0,0 0-99 0,3-5 100 16,-1 0-100-16,-2 5 115 0,0 0-115 0,2-4 116 0,-2 2-116 15,0 2 90-15,0 0-90 0,0 0 91 0,0 0-91 0,0 0 56 16,0 0-56-16,-4-3 57 0,1-4-57 0,3 7 47 16,0 0-47-16,-4-20 48 0,3-10-48 15,1-6 36-15,0-8-36 0,0 1 37 0,0 0-37 0,0 43 9 16,0 0-9-16,0-53 9 0,1-7-9 0,-1 60 20 15,0 0-20-15,0-61 20 0,-1-3-20 0,1 6 8 16,0 3-8-16,0 21 8 0,0 13-8 0,0 1 9 16,0 3-9-16,0 5 9 0,0 3-9 0,-4-1 38 15,2-1-38-15,2 8 39 0,2 3-39 0,-2 0 10 0,0-3-10 16,0 3 11-16,0 0-11 0,0 0 37 16,0-6-37-16,0 6 37 0,0-3-37 0,0 3 2 15,0-3-2-15,0 3 2 0,0 0-2 0,0 0 0 0,0 0 0 16,0 0 0-16,0 0 0 0,0 0-2 0,0 0 2 15,0 0-1-15,0 0 1 0,0 0-12 0,0 0 12 0,-3 24-12 16,-1 17 12-16,4-41-25 0,0 0 25 16,-2 60-24-16,-1 17 24 0,3-77-13 0,0 0 13 0,3 80-13 15,-1 9 13-15,-2-89-5 0,0 0 5 0,12 96-5 16,6 7 5-16,-18-103-56 0,0 0 56 0,21 77-55 16,6-15 55-16,-27-62-33 0,0 0 33 0,32 41-33 15,6-20 33-15,-38-21-39 0,0 0 39 0,30 3-39 16,-2-17 39-16,-28 14-35 0,0 0 35 0,21-22-35 15,-1-12 35-15,-20 34-23 0,0 0 23 0,16-36-22 16,-4-5 22-16,-3 6-2 0,-2 5 2 16,-5 7-2-16,-2 6 2 0,0 2 11 0,0 1-11 0,0 5 11 15,-2 4-11-15,2 0 47 0,-3 0-47 0,3 2 48 0,3-1-48 0,-1 1 25 16,-2 1-25-16,0 2 26 0,0-3-26 16,0 3 1-16,0 0-1 0,0 0 2 0,0 0-2 0,0 0-5 15,0 0 5-15,0 0-5 0,0 0 5 16,0 0-51-16,0 0 51 0,0 0-51 0,0 0 51 0,0 0-46 15,3 5 46-15,1-2-46 0,-1 2 46 0,-3-5-48 16,0 0 48-16,5 9-48 0,1 3 48 16,-6-12-48-16,0 0 48 0,7 14-48 0,1 3 48 15,-8-17-48-15,0 0 48 0,7 17-48 0,4 2 48 0,-11-19-21 16,0 0 21-16,17 13-21 0,4-1 21 0,-21-12-3 0,0 0 3 16,24 4-2-16,6-8 2 0,-30 4 1 0,0 0-1 15,30-10 2-15,1-9-2 0,-31 19 22 16,0 0-22-16,28-22 22 0,0-4-22 0,-28 26 33 0,0 0-33 0,24-24 34 15,-3 0-34-15,-21 24 47 0,0 0-47 0,16-20 48 16,-6 1-48-16,-10 19 52 0,0 0-52 16,7-17 52-16,-2 3-52 15,-5 14 60-15,0 0-60 0,4-12 61 0,-8 0-61 0,4 12 46 16,0 0-46-16,-5-12 46 0,-3 0-46 0,8 12 7 0,0 0-7 0,-11-12 7 16,-3-2-7-16,14 14 7 0,0 0-7 0,-16-15 7 15,-1 0-7-15,17 15-5 16,0 0 5-16,-14-14-4 0,-3 2 4 0,17 12-35 0,0 0 35 0,-13-10-35 15,5-1 35-15,8 11-42 0,0 0 42 0,-9-7-41 16,4 2 41-16,5 5-46 0,0 0 46 0,-4-3-45 16,1-1 45-16,3 4-47 0,0 0 47 0,-4 9-47 15,3 6 47-15,1 4-48 0,0 4 48 0,5-1-48 16,-2 2 48-16,-3-24-37 0,0 0 37 0,11 36-37 0,4 8 37 16,-15-44-10-16,0 0 10 0,16 43-9 0,3 3 9 0,-19-46-3 15,0 0 3-15,25 42-3 0,-3-5 3 16,-22-37 13-16,0 0-13 0,32 29 13 0,3-6-13 15,-35-23 42-15,0 0-42 0,34 10 42 0,1-8-42 0,-35-2 55 16,0 0-55-16,30-6 55 0,-2-7-55 0,-28 13 60 16,0 0-60-16,21-12 61 0,-4-4-61 0,-17 16 57 15,0 0-57-15,11-12 57 0,-3 2-57 16,-8 10 27-16,0 0-27 0,5-7 27 0,-1 4-27 0,-4 3-82 16,0 0 82-16,0 0-81 0,2-4 81 0,-2 4-168 0,0 0 168 15,-13 4-167-15,-11 4 167 0,-11 4-625 0</inkml:trace>
  <inkml:trace contextRef="#ctx0" brushRef="#br0" timeOffset="54938.504">20926 16933 583 0,'0'0'0'0,"0"0"132"0,0 0-132 0,-3-9 133 16,-6-5-133-16,9 14 137 0,0 0-137 0,-5-10 137 15,0 0-137-15,5 10 125 0,0 0-125 0,-6-11 126 16,1 1-126-16,-2 0 118 0,0 0-118 0,2 3 119 15,3 3-119-15,-1-1 91 0,-2 2-91 0,-1-1 91 16,3 3-91-16,-2-3 57 0,1 1-57 0,1 1 58 16,-1 0-58-16,1 2 42 0,1 0-42 0,-3 0 43 15,3 0-43-15,0 0-1 0,-3 2 1 0,5-2 0 0,0 0 0 16,0 0-5-16,0 0 5 0,-10 5-5 16,-8 5 5-16,2 4-16 0,1 3 16 0,3-6-15 0,3-5 15 0,9-6-26 15,0 0 26-15,-11 26-26 0,1 10 26 16,10-36-3-16,0 0 3 0,-12 50-2 0,-2 13 2 15,14-63-13-15,0 0 13 0,-11 72-13 0,1 10 13 0,10-82-9 16,0 0 9-16,-7 101-9 0,2 16 9 0,6-26-9 16,6-14 9-16,-5-36-8 0,-2-31 8 0,5 6-39 15,4-9 39-15,7 1-38 0,5-1 38 0,1-4-47 16,4-1 47-16,6-9-46 0,3-6 46 0,-35 13-41 16,0 0 41-16,50-30-41 0,13-12 41 0,-11 0-36 15,-3-4 36-15,-11 7-36 0,-6 3 36 0,-4 2-9 0,-4-1 9 16,-7 10-9-16,-6 4 9 0,-11 21 19 0,0 0-19 15,10-21 20-15,1 1-20 0,-11 20 67 0,0 0-67 16,7-17 67-16,0 3-67 0,-7 14 56 16,0 0-56-16,1-10 57 0,-2 1-57 0,1 9 47 0,0 0-47 15,-16-10 48-15,-12-2-48 0,28 12 22 0,0 0-22 0,-40-9 22 16,-14 3-22-16,54 6 2 0,0 0-2 16,-59 0 2-16,-9 6-2 0,9 5-29 0,3 2 29 0,0 8-29 15,4 6 29-15,52-27-49 0,0 0 49 0,-72 64-49 16,-9 27 49-16,81-91-60 0,0 0 60 0,-58 75-59 15,13 0 59-15,-58 76-1159 0</inkml:trace>
  <inkml:trace contextRef="#ctx0" brushRef="#br0" timeOffset="55388.447">21283 17044 819 0,'0'0'0'0,"0"0"213"0,0 0-213 0,0 3 214 15,0 2-214-15,0-5 148 0,0 0-148 0,0 0 149 16,2 4-149-16,-2-4 71 0,0 0-71 0,0 0 72 16,0 0-72-16,0 0 38 0,0 0-38 0,0 0 39 15,4-2-39-15,-4 2 0 0,0 0 0 0,8 4 1 16,6 1-1-16,-14-5 1 0,0 0-1 0,30 22 1 15,13 11-1-15,-4-1-9 0,1 2 9 0,-4 1-9 16,-1-1 9-16,-35-34-70 0,0 0 70 0,33 48-69 16,2 7 69-16,-35-55-88 0,0 0 88 0,32 55-88 15,1 3 88-15,-33-58-98 0,0 0 98 0,28 46-98 16,-2-8 98-16,-26-38-153 0,0 0 153 0,22 22-153 0,-1-12 153 16,23 23-600-16</inkml:trace>
  <inkml:trace contextRef="#ctx0" brushRef="#br0" timeOffset="55603.954">21543 17037 1099 0,'3'2'0'0,"-3"-2"154"15,0 0-154-15,-8 13 154 0,-8 8-154 0,16-21 65 16,0 0-65-16,-16 19 66 0,1 1-66 0,15-20-4 0,0 0 4 15,-25 30-3-15,-10 4 3 0,4-2-102 0,0 1 102 16,-1 3-101-16,6 0 101 0,26-36-139 0,0 0 139 16,-24 44-138-16,1 6 138 0,23-50-230 0,0 0 230 15,-17 46-230-15,3 1 230 0,-16 45-326 0</inkml:trace>
  <inkml:trace contextRef="#ctx0" brushRef="#br0" timeOffset="56026.268">21604 16611 1435 0,'0'0'0'16,"0"0"89"-16,0 0-89 0,10-7 89 0,8-4-89 15,-3-1-1-15,3-1 1 0,-1 1-1 0,1 0 1 16,-4 1-33-16,3 3 33 0,-3 1-33 0,0 2 33 16,-14 5-50-16,0 0 50 0,9-4-50 0,1 4 50 0,-10 0-18 15,0 0 18-15,7 0-18 0,0 2 18 0,-7-2 6 16,0 0-6-16,5 4 6 0,-3 1-6 0,-2-5 1 16,0 0-1-16,0 17 1 0,-2 9-1 0,2-26 18 15,0 0-18-15,-3 25 18 0,-2 3-18 0,5-28 8 0,0 0-8 16,-7 25 9-1,-2 3-9-15,4-6 1 0,-4 0-1 0,6-8 1 0,1-5-1 16,0-1 1-16,2 1-1 0,0-2 1 0,0-2-1 0,0 2-35 0,2-1 35 16,0 1-35-16,1 0 35 0,-3-7-65 0,0 0 65 15,9 12-65-15,3 4 65 0,-12-16-68 0,0 0 68 0,21 13-68 16,8-1 68-16,-29-12-117 0,0 0 117 16,35 10-116-16,0-3 116 0,-35-7-183 0,0 0 183 15,42 7-183-15,5-2 183 0,42 7-303 0</inkml:trace>
  <inkml:trace contextRef="#ctx0" brushRef="#br0" timeOffset="56446.54">22247 17311 975 0,'0'0'0'0,"0"0"96"15,0 0-96-15,3 0 96 0,4 0-96 0,-7 0 92 0,0 0-92 16,4 0 92-16,-1 0-92 0,-3 0 88 0,0 0-88 16,4 0 89-16,-3 2-89 0,-1-2 59 15,0 0-59-15,6 2 60 0,4-2-60 0,-10 0 36 0,0 0-36 16,12 1 36-16,9 3-36 0,-21-4 47 0,0 0-47 0,30 3 47 16,8 2-47-16,-3 0 10 0,0 2-10 0,-2-3 11 15,-3-3-11-15,-30-1 7 0,0 0-7 16,40 2 7-16,8-2-7 0,-48 0-15 0,0 0 15 0,51-2-15 15,1-3 15-15,-52 5-143 0,0 0 143 0,51-8-143 16,-6-3 143-16,51-7-1054 0</inkml:trace>
  <inkml:trace contextRef="#ctx0" brushRef="#br0" timeOffset="56820.368">22595 17037 1278 0,'0'0'0'0,"0"0"-46"16,0 0 46-16,0 0-45 0,4 5 45 0,-4-5 3 15,0 0-3-15,0 0 3 0,5 2-3 0,-5-2 1 0,0 0-1 16,0 0 1-16,0 0-1 0,0 0 9 0,0 0-9 16,0 0 9-16,0 0-9 0,0 0 39 0,0 0-39 0,-2 12 39 15,-1 8-39-15,3-20 22 0,0 0-22 0,-4 33 22 16,1 8-22-16,1-1 42 0,2 2-42 0,-2 3 43 16,2-1-43-16,0-44 3 0,0 0-3 0,-2 55 4 15,2 7-4-15,-5-6-33 0,2-1 33 0,-1-20-32 16,3-15 32-16,1 1-148 0,5-6 148 0,-5-1-147 15,2-4 147-15,-2-10-121 0,0 0 121 0,10-2-120 16,7-10 120-16,11-1-530 0</inkml:trace>
  <inkml:trace contextRef="#ctx0" brushRef="#br0" timeOffset="57165.206">23060 17022 908 0,'0'0'0'0,"0"0"55"16,0 0-55-16,9 0 56 0,5 1-56 0,-14-1 68 15,0 0-68-15,9 0 69 0,-6 0-69 0,-3 0 34 16,0 0-34-16,4 0 34 0,-3 0-34 0,-1 0 5 15,0 0-5-15,0 0 5 0,0 4-5 0,0-4 25 16,0 0-25-16,0 17 26 0,-1 12-26 0,1-29 6 16,0 0-6-16,-7 36 7 0,-7 9-7 0,5-1 5 0,0 2-5 15,2-8 5-15,-1-5-5 0,8-33-2 16,0 0 2-16,-7 39-1 0,1 4 1 16,6-43-77-16,0 0 77 0,-3 34-76 0,1-6 76 0,2-28-101 0,0 0 101 15,5 11-100-15,8-11 100 0,1 12-629 0</inkml:trace>
  <inkml:trace contextRef="#ctx0" brushRef="#br0" timeOffset="57569.659">23287 16946 1155 0,'0'0'0'0,"14"-5"36"0,14-3-36 0,-2-1 37 16,3 0-37-16,-4-4-114 0,3-3 114 0,-4 3-113 0,0-3 113 16,-1 2-100-16,-2-1 100 0,-5 8-99 0,-6 4 99 0,-10 3-61 15,0 0 61-15,16-2-61 0,3 4 61 16,-19-2 0-16,0 0 0 0,19 5 0 0,-3 5 0 0,-16-10 22 16,0 0-22-16,14 16 22 0,0 4-22 0,-14-20 41 15,0 0-41-15,5 29 42 0,-3 9-42 0,-2-38 34 16,0 0-34-16,-6 45 35 0,-6 4-35 15,12-49 50-15,0 0-50 0,-14 50 50 16,-5 1-50-16,0-8 58 0,0-3-58 0,7-16 59 0,6-11-59 0,3-3 61 0,-2-4-61 16,-6 12 62-16,-3 8-62 0,14-26 35 0,0 0-35 15,-15 22 36-15,2 1-36 0,13-23 36 0,0 0-36 16,-8 20 36-16,1-3-36 0,7-17 0 0,0 0 0 16,0 19 0-16,7 0 0 0,-7-19-15 0,0 0 15 0,10 16-14 15,8-3 14-15,-18-13-34 0,0 0 34 0,24 5-34 16,7-6 34-16,-31 1-65 0,0 0 65 15,35-14-65-15,5-12 65 0,-40 26-118 0,0 0 118 0,35-32-117 16,-4-9 117-16,36-33-584 0</inkml:trace>
  <inkml:trace contextRef="#ctx0" brushRef="#br0" timeOffset="57856.676">23870 16941 516 0,'-1'4'0'0,"-1"-1"69"0,-2 0-69 0,4 1 70 0,2-2-70 16,2-4 86-16,-1-5-86 0,-3 7 86 0,4-3-86 0,-4 3 102 15,0 0-102-15,0 0 103 0,7 1-103 0,-2-1 91 16,0 0-91-16,0 0 92 0,2 2-92 16,2 0 101-16,0-2-101 0,1 5 102 0,2 2-102 0,-12-7 69 15,0 0-69-15,21 15 70 0,7 7-70 0,-28-22 51 16,0 0-51-16,37 33 52 0,8 6-52 0,-45-39 1 15,0 0-1-15,44 41 1 0,3 4-1 16,-6-4-28-16,-2-1 28 0,-13-13-28 16,-7-10 28-16,-19-17-156 0,0 0 156 0,21 22-155 0,0 2 155 0,-21-24-178 0,0 0 178 15,21 16-177-15,1-4 177 0,22 15-601 16</inkml:trace>
  <inkml:trace contextRef="#ctx0" brushRef="#br0" timeOffset="58147.469">24372 16859 1300 0,'0'-4'0'0,"-3"-4"153"0,-1-8-153 0,-3 23 154 15,-1 12-154-15,1-7 47 0,0-2-47 0,0 1 47 16,1-1-47-16,6-10-2 0,0 0 2 0,-22 19-1 15,-8 3 1-15,30-22-49 0,0 0 49 0,-40 36-48 0,-7 9 48 16,7-1-55-16,-4 4 55 0,13-5-54 0,8-4 54 16,23-39-72-16,0 0 72 0,-24 50-72 0,5 3 72 15,19-53-199-15,0 0 199 0,-12 45-198 0,6-4 198 16,6-41-134-16,0 0 134 0,14 14-133 0,16-21 133 0,14 14-420 16</inkml:trace>
  <inkml:trace contextRef="#ctx0" brushRef="#br0" timeOffset="58529.341">24733 17106 718 0,'0'0'0'0,"0"0"96"0,0 0-96 0,0 0 97 15,0-7-97-15,0 7 68 0,0 0-68 0,5 1 68 16,-2 3-68-16,-3-4 58 0,0 0-58 0,9 5 59 15,5 2-59-15,-14-7 49 0,0 0-49 0,23 8 50 0,8 3-50 16,-31-11 42-16,0 0-42 0,42 10 42 0,12 0-42 16,-54-10 47-16,0 0-47 0,57 11 47 0,4-3-47 15,-61-8-1-15,0 0 1 0,58 7 0 0,-2-2 0 16,-56-5-134-16,0 0 134 0,48 4-133 0,-6-4 133 0,-42 0-124 16,0 0 124-16,44-4-124 0,-2-3 124 0,45-3-603 15</inkml:trace>
  <inkml:trace contextRef="#ctx0" brushRef="#br0" timeOffset="59058.109">25470 16994 1043 0,'0'0'0'0,"0"0"120"0,0 0-120 0,8-1 120 15,6-1-120-15,-14 2 83 0,0 0-83 0,11-5 84 16,1-2-84-16,-12 7 24 0,0 0-24 0,16-9 25 16,1 1-25-16,-17 8 37 0,0 0-37 0,16-7 38 15,1 0-38-15,-1 4 45 0,0-1-45 0,-8 2 46 16,-4 1-46-16,4 1 26 0,-1 0-26 0,4 3 26 15,1 1-26-15,-1 1 31 0,1 2-31 0,-7-4 31 16,-3-1-31-16,-2-2-2 0,0 0 2 0,8 8-1 16,5 4 1-16,-13-12 1 0,0 0-1 0,12 14 1 0,2 3-1 15,-14-17-1-15,0 0 1 0,10 21-1 16,4 3 1-16,-14-24-5 0,0 0 5 0,11 20-4 16,-4 1 4-16,-7-21-32 0,0 0 32 15,-2 22-32-15,-5 2 32 0,7-24-17 0,0 0 17 0,-9 24-17 16,-3 0 17-16,1-3-2 0,3-4 2 0,1-5-2 0,2-5 2 0,5-7 0 15,0 0 0-15,-7 8 0 0,-2-1 0 0,5 1-5 16,-3-1 5-16,4-2-5 0,3-1 5 0,-2-1-31 16,0-1 31-16,1 1-31 0,-1-1 31 15,2-2-10-15,0 4 10 0,0-4-10 0,0 0 10 16,0 0-21-16,-2 3 21 0,2-3-21 0,0 0 21 0,0 0-33 0,0 0 33 16,0 0-33-16,-2 5 33 0,4-1-47 0,0 1 47 15,5 2-46-15,3 3 46 0,3-2-113 16,6 3 113-16,2-4-113 0,1-4 113 15,-22-3-102-15,0 0 102 0,32-7-101 0,6-7 101 0,32-6-622 0</inkml:trace>
  <inkml:trace contextRef="#ctx0" brushRef="#br0" timeOffset="59402.888">26198 17076 964 0,'0'0'0'0,"0"0"167"0,0 0-167 0,0 0 168 0,0 0-168 15,0 0 96-15,0 0-96 0,5 0 96 0,6 2-96 0,-11-2 34 16,0 0-34-16,22 2 34 0,8-2-34 0,-30 0 3 15,0 0-3-15,40 5 4 0,14 2-4 0,-54-7 36 16,0 0-36-16,54 10 37 0,5 2-37 0,-59-12 34 16,0 0-34-16,58 12 34 0,1 2-34 0,-59-14 8 15,0 0-8-15,54 10 8 0,-2 0-8 0,-52-10-2 16,0 0 2-16,45 6-1 0,-3-3 1 0,-42-3-64 16,0 0 64-16,33 0-64 0,-8-3 64 15,-25 3-127-15,0 0 127 0,12-11-126 0,-10-6 126 0,12-10-913 0</inkml:trace>
  <inkml:trace contextRef="#ctx0" brushRef="#br0" timeOffset="59602.003">26323 17440 1166 0,'4'0'0'0,"-4"0"127"0,0 0-127 0,31 1 128 15,20 1-128-15,-51-2 27 0,0 0-27 0,50-7 27 16,9-5-27-16,-59 12-52 0,0 0 52 0,75-19-51 16,12-6 51-16,-87 25-165 0,0 0 165 0,86-24-164 0,4-2 164 15,86-24-682-15</inkml:trace>
  <inkml:trace contextRef="#ctx0" brushRef="#br0" timeOffset="60058.951">27550 17030 1009 0,'-5'0'0'0,"5"0"99"0,0 0-99 15,-4 5 100-15,-1 6-100 0,5-11 23 0,0 0-23 0,-4 5 24 16,1-2-24-16,3-3-1 0,0 0 1 15,-14 7-1-15,-5 3 1 0,19-10-9 0,0 0 9 16,-19 12-8-16,-4 0 8 0,23-12 0 0,0 0 0 0,-23 16 0 16,1-1 0-16,22-15 28 0,0 0-28 15,-23 17 28-15,0 2-28 0,23-19 38 0,0 0-38 16,-19 19 39-16,2-2-39 0,17-17 24 0,0 0-24 0,-19 26 25 16,1 5-25-16,18-31 28 0,0 0-28 0,-12 36 28 15,3 6-28-15,9-42 3 0,0 0-3 0,-1 42 3 16,4 0-3-16,-3-42-5 0,0 0 5 0,12 38-4 15,9-2 4-15,-21-36-39 0,0 0 39 16,33 24-39-16,13-10 39 0,-46-14-21 0,0 0 21 0,47 3-21 16,3-10 21-16,-50 7 6 0,0 0-6 0,49-15 6 15,1-11-6-15,-50 26 32 0,0 0-32 0,42-29 32 16,-5-5-32-16,-37 34 35 0,0 0-35 0,26-34 36 16,-10-1-36-16,-16 35 8 0,0 0-8 0,1-37 9 0,-9-5-9 0,8 42-41 15,0 0 41-15,-21-46-41 0,-11-3 41 0,32 49-166 16,0 0 166-16,-43-42-166 15,-11 6 166-15,-44-41-725 0</inkml:trace>
  <inkml:trace contextRef="#ctx0" brushRef="#br0" timeOffset="60258.49">27938 17544 987 0,'-1'-3'0'0,"1"3"-99"0,0 0 99 0,-23-82-99 16,-14-54 99-16,-22-81-507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02:14:29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9328,'-21'2'1579,"50"0"3,-27-2-1574,5 37 145,6 224-92,3 78-5686,-15-246 1299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02:14:29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1 143 5384,'3'-40'1100,"10"53"-170,1 2-4336,-10-82 1731,-3 3 822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94671-0CB6-46B3-AE1D-8F3AE1859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89B7E7-E71E-45C2-A88E-343D6FB1A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DB2AC-541E-4915-8DB8-BA73A6F1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3D0D-3B1A-41EE-836F-8C184D0F4A1C}" type="datetimeFigureOut">
              <a:rPr lang="en-ID" smtClean="0"/>
              <a:t>25/03/2022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2FC58-E2F2-4361-B760-60268363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40CE7-E5EA-40AD-8B0B-DE7B2E1E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4D48-3B21-435C-ABAD-BEAA925EBD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5765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EF64D-685A-4F8D-9B4D-177C06128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74A80-72EA-47E1-93B6-B299307C3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639CF-E35A-4950-B29E-1941DA26A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3D0D-3B1A-41EE-836F-8C184D0F4A1C}" type="datetimeFigureOut">
              <a:rPr lang="en-ID" smtClean="0"/>
              <a:t>25/03/2022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0631F-3F42-462E-9385-82B6EB89E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3AB8A-173A-40BC-8ED3-06CA539E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4D48-3B21-435C-ABAD-BEAA925EBD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724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53A217-7F88-4ED3-888B-DAD96FD3E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D7945-8210-41B7-8F7A-99A7BDFF8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BA2D0-30E9-4BBB-9AAC-D549DE670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3D0D-3B1A-41EE-836F-8C184D0F4A1C}" type="datetimeFigureOut">
              <a:rPr lang="en-ID" smtClean="0"/>
              <a:t>25/03/2022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9BCCB-461F-443D-A1D8-39CF9985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4833D-B753-4192-AA35-F310F803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4D48-3B21-435C-ABAD-BEAA925EBD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096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77C8C-BB43-4A2E-BE54-46370023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229A-CA42-44D9-A238-E418C27D4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29F47-9834-4FDB-BD6A-7C11918F2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3D0D-3B1A-41EE-836F-8C184D0F4A1C}" type="datetimeFigureOut">
              <a:rPr lang="en-ID" smtClean="0"/>
              <a:t>25/03/2022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BEE5B-96D8-4CB9-832E-9B0E4AAD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8B358-67EA-4A04-B23C-0AB90169B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4D48-3B21-435C-ABAD-BEAA925EBD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444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5ABA7-2EBC-416D-BC62-BA561424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2F542-5C9C-453C-AFDD-052B3CFFD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25839-B185-4958-80A4-89B887A6F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3D0D-3B1A-41EE-836F-8C184D0F4A1C}" type="datetimeFigureOut">
              <a:rPr lang="en-ID" smtClean="0"/>
              <a:t>25/03/2022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AC00C-3F66-4398-A966-7801E71FE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C1A73-FE41-4891-AB1A-F055FE0D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4D48-3B21-435C-ABAD-BEAA925EBD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364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05FB-ECE8-40CB-866A-A888209BB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A2149-0E9B-45A9-B852-93A65C8D6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9FA3C-C545-47D4-A313-21EC3565C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EDAA9-3E11-4BE7-910E-6AD22E88D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3D0D-3B1A-41EE-836F-8C184D0F4A1C}" type="datetimeFigureOut">
              <a:rPr lang="en-ID" smtClean="0"/>
              <a:t>25/03/2022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0DF98-4685-4F2D-9246-6A65DFAB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5B294-0B8A-4219-9D03-47FFF4B8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4D48-3B21-435C-ABAD-BEAA925EBD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2695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10976-F260-4990-9A45-B8577E32E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2F7E0-15D9-4555-BBFF-43058E1B9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58937-7984-4845-861F-B1E6A3CA2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58CDF5-B22E-40BE-8C41-C7F4126A9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8E0EA-C2E8-42A8-AF78-167CAC70A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ED4EA7-61C5-4993-AEEA-2123745A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3D0D-3B1A-41EE-836F-8C184D0F4A1C}" type="datetimeFigureOut">
              <a:rPr lang="en-ID" smtClean="0"/>
              <a:t>25/03/2022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B9104D-0675-4306-A2A0-8A6741464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CCEEF4-E748-4258-8D2B-0C4DDFFF7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4D48-3B21-435C-ABAD-BEAA925EBD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713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740B0-BCB8-4C0F-915C-FBDC65DE6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79E85B-9B45-463F-B87E-9B6AB90B9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3D0D-3B1A-41EE-836F-8C184D0F4A1C}" type="datetimeFigureOut">
              <a:rPr lang="en-ID" smtClean="0"/>
              <a:t>25/03/2022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C21B13-67D8-463E-9434-428289F6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88DAE-83C0-48ED-8672-B95D6C1D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4D48-3B21-435C-ABAD-BEAA925EBD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505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14CC35-8D74-49E4-9C33-34512E06C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3D0D-3B1A-41EE-836F-8C184D0F4A1C}" type="datetimeFigureOut">
              <a:rPr lang="en-ID" smtClean="0"/>
              <a:t>25/03/2022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BC0602-A659-4069-96A0-69119903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C9F37-A73D-47D2-BF39-C94DCBE3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4D48-3B21-435C-ABAD-BEAA925EBD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793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D55EB-446C-426B-BC8F-BFC879DA7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E5B83-7DF4-4DD1-8DCE-8513D855D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99993-EE3F-4345-ABD4-A34078FB8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5F570-4145-439E-A94F-C94D7A26D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3D0D-3B1A-41EE-836F-8C184D0F4A1C}" type="datetimeFigureOut">
              <a:rPr lang="en-ID" smtClean="0"/>
              <a:t>25/03/2022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9D2D3-2879-459C-BE50-6B20F6F99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57DE2-6136-4A14-A74B-F3F2E0DA3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4D48-3B21-435C-ABAD-BEAA925EBD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183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38222-AE57-4207-9F0C-6CD3DF5CE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E15459-3F6A-405A-B777-2A71BAE82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8B5C3-B5DC-4524-A73E-D5F0C46B3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4EDE4-477D-483A-B3DF-404CF990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3D0D-3B1A-41EE-836F-8C184D0F4A1C}" type="datetimeFigureOut">
              <a:rPr lang="en-ID" smtClean="0"/>
              <a:t>25/03/2022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E90E6-3F96-4C96-8983-0C07CCBF1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B52C5-72A7-4282-A1D0-D52B378B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4D48-3B21-435C-ABAD-BEAA925EBD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90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F99B11-547A-4DEC-B550-DE6A1E196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2A99C-16AE-4FC1-A8EF-C4A06A45D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6E825-62E5-49DA-AD54-FADDB316C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D3D0D-3B1A-41EE-836F-8C184D0F4A1C}" type="datetimeFigureOut">
              <a:rPr lang="en-ID" smtClean="0"/>
              <a:t>25/03/2022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92EEF-155B-41CE-8F2B-FDD288130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0A7BC-F04D-4157-ACDD-0FC8C06D9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B4D48-3B21-435C-ABAD-BEAA925EBD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172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13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12" Type="http://schemas.openxmlformats.org/officeDocument/2006/relationships/customXml" Target="../ink/ink31.xml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11" Type="http://schemas.openxmlformats.org/officeDocument/2006/relationships/image" Target="../media/image6.emf"/><Relationship Id="rId5" Type="http://schemas.openxmlformats.org/officeDocument/2006/relationships/image" Target="../media/image3.emf"/><Relationship Id="rId10" Type="http://schemas.openxmlformats.org/officeDocument/2006/relationships/customXml" Target="../ink/ink30.xml"/><Relationship Id="rId4" Type="http://schemas.openxmlformats.org/officeDocument/2006/relationships/customXml" Target="../ink/ink27.xml"/><Relationship Id="rId9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13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1.emf"/><Relationship Id="rId12" Type="http://schemas.openxmlformats.org/officeDocument/2006/relationships/customXml" Target="../ink/ink38.xml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.xml"/><Relationship Id="rId11" Type="http://schemas.openxmlformats.org/officeDocument/2006/relationships/image" Target="../media/image13.emf"/><Relationship Id="rId5" Type="http://schemas.openxmlformats.org/officeDocument/2006/relationships/image" Target="../media/image10.emf"/><Relationship Id="rId15" Type="http://schemas.openxmlformats.org/officeDocument/2006/relationships/image" Target="../media/image15.emf"/><Relationship Id="rId10" Type="http://schemas.openxmlformats.org/officeDocument/2006/relationships/customXml" Target="../ink/ink37.xml"/><Relationship Id="rId4" Type="http://schemas.openxmlformats.org/officeDocument/2006/relationships/customXml" Target="../ink/ink34.xml"/><Relationship Id="rId9" Type="http://schemas.openxmlformats.org/officeDocument/2006/relationships/image" Target="../media/image12.emf"/><Relationship Id="rId14" Type="http://schemas.openxmlformats.org/officeDocument/2006/relationships/customXml" Target="../ink/ink3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3" Type="http://schemas.openxmlformats.org/officeDocument/2006/relationships/customXml" Target="../ink/ink2.xml"/><Relationship Id="rId21" Type="http://schemas.openxmlformats.org/officeDocument/2006/relationships/customXml" Target="../ink/ink11.xml"/><Relationship Id="rId34" Type="http://schemas.openxmlformats.org/officeDocument/2006/relationships/image" Target="../media/image22.png"/><Relationship Id="rId7" Type="http://schemas.openxmlformats.org/officeDocument/2006/relationships/customXml" Target="../ink/ink4.xml"/><Relationship Id="rId12" Type="http://schemas.openxmlformats.org/officeDocument/2006/relationships/image" Target="../media/image11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2" Type="http://schemas.openxmlformats.org/officeDocument/2006/relationships/image" Target="../media/image6.png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29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6.xml"/><Relationship Id="rId24" Type="http://schemas.openxmlformats.org/officeDocument/2006/relationships/image" Target="../media/image17.png"/><Relationship Id="rId32" Type="http://schemas.openxmlformats.org/officeDocument/2006/relationships/image" Target="../media/image21.png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19.png"/><Relationship Id="rId10" Type="http://schemas.openxmlformats.org/officeDocument/2006/relationships/image" Target="../media/image10.png"/><Relationship Id="rId19" Type="http://schemas.openxmlformats.org/officeDocument/2006/relationships/customXml" Target="../ink/ink10.xml"/><Relationship Id="rId31" Type="http://schemas.openxmlformats.org/officeDocument/2006/relationships/customXml" Target="../ink/ink16.xml"/><Relationship Id="rId4" Type="http://schemas.openxmlformats.org/officeDocument/2006/relationships/image" Target="../media/image7.png"/><Relationship Id="rId9" Type="http://schemas.openxmlformats.org/officeDocument/2006/relationships/customXml" Target="../ink/ink5.xm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customXml" Target="../ink/ink14.xml"/><Relationship Id="rId30" Type="http://schemas.openxmlformats.org/officeDocument/2006/relationships/image" Target="../media/image20.png"/><Relationship Id="rId8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12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customXml" Target="../ink/ink23.xml"/><Relationship Id="rId5" Type="http://schemas.openxmlformats.org/officeDocument/2006/relationships/customXml" Target="../ink/ink20.xml"/><Relationship Id="rId10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customXml" Target="../ink/ink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16CAC-032F-48B2-9A0B-BCF2C45298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Terapan</a:t>
            </a:r>
            <a:r>
              <a:rPr lang="en-US" dirty="0"/>
              <a:t> </a:t>
            </a:r>
            <a:r>
              <a:rPr lang="en-US" dirty="0" err="1"/>
              <a:t>Turunan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CDAF2-AAEA-4D4E-95B9-81A4486921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87854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7A675-4AFB-49B3-9FE4-3469D1050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B4B1A-81B0-4406-9CB5-034028CED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8B06E6-BD16-48B7-99D1-84450A269A54}"/>
                  </a:ext>
                </a:extLst>
              </p14:cNvPr>
              <p14:cNvContentPartPr/>
              <p14:nvPr/>
            </p14:nvContentPartPr>
            <p14:xfrm>
              <a:off x="612720" y="414360"/>
              <a:ext cx="10568520" cy="5994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8B06E6-BD16-48B7-99D1-84450A269A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3360" y="405000"/>
                <a:ext cx="10587240" cy="601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7995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4099F-0BB4-4B32-B0A1-65A268088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004B-2AE2-4F7C-A513-CE6B6EEA7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967A49-F66D-4B20-8F65-2EADF67D0E32}"/>
                  </a:ext>
                </a:extLst>
              </p14:cNvPr>
              <p14:cNvContentPartPr/>
              <p14:nvPr/>
            </p14:nvContentPartPr>
            <p14:xfrm>
              <a:off x="1834920" y="964080"/>
              <a:ext cx="10274760" cy="2320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967A49-F66D-4B20-8F65-2EADF67D0E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5560" y="954720"/>
                <a:ext cx="10293480" cy="233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6408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7E239-03BC-449A-AD79-C99857B6F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Terapan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Fisika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13E0F3-59D9-4A92-9F54-DF1C0DB8A2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Jika S(t)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yang </a:t>
                </a:r>
                <a:r>
                  <a:rPr lang="en-US" dirty="0" err="1"/>
                  <a:t>menyatakan</a:t>
                </a:r>
                <a:r>
                  <a:rPr lang="en-US" dirty="0"/>
                  <a:t> </a:t>
                </a:r>
                <a:r>
                  <a:rPr lang="en-US" dirty="0" err="1"/>
                  <a:t>jarak</a:t>
                </a:r>
                <a:r>
                  <a:rPr lang="en-US" dirty="0"/>
                  <a:t> </a:t>
                </a:r>
                <a:r>
                  <a:rPr lang="en-US" dirty="0" err="1"/>
                  <a:t>tempuh</a:t>
                </a:r>
                <a:r>
                  <a:rPr lang="en-US" dirty="0"/>
                  <a:t> </a:t>
                </a:r>
                <a:r>
                  <a:rPr lang="en-US" dirty="0" err="1"/>
                  <a:t>suatu</a:t>
                </a:r>
                <a:r>
                  <a:rPr lang="en-US" dirty="0"/>
                  <a:t> object </a:t>
                </a:r>
                <a:r>
                  <a:rPr lang="en-US" dirty="0" err="1"/>
                  <a:t>setelah</a:t>
                </a:r>
                <a:r>
                  <a:rPr lang="en-US" dirty="0"/>
                  <a:t> </a:t>
                </a:r>
                <a:r>
                  <a:rPr lang="en-US" dirty="0" err="1"/>
                  <a:t>bergerak</a:t>
                </a:r>
                <a:r>
                  <a:rPr lang="en-US" dirty="0"/>
                  <a:t> </a:t>
                </a:r>
                <a:r>
                  <a:rPr lang="en-US" dirty="0" err="1"/>
                  <a:t>selama</a:t>
                </a:r>
                <a:r>
                  <a:rPr lang="en-US" dirty="0"/>
                  <a:t> t, </a:t>
                </a:r>
                <a:r>
                  <a:rPr lang="en-US" dirty="0" err="1"/>
                  <a:t>maka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 err="1"/>
                  <a:t>dS</a:t>
                </a:r>
                <a:r>
                  <a:rPr lang="en-US" dirty="0"/>
                  <a:t>(t)/dt = S’(t) </a:t>
                </a:r>
                <a:r>
                  <a:rPr lang="en-US" dirty="0" err="1"/>
                  <a:t>menyatakan</a:t>
                </a:r>
                <a:r>
                  <a:rPr lang="en-US" dirty="0"/>
                  <a:t> </a:t>
                </a:r>
                <a:r>
                  <a:rPr lang="en-US" dirty="0" err="1"/>
                  <a:t>kecepatan</a:t>
                </a:r>
                <a:r>
                  <a:rPr lang="en-US" dirty="0"/>
                  <a:t> object </a:t>
                </a:r>
                <a:r>
                  <a:rPr lang="en-US" dirty="0" err="1"/>
                  <a:t>tersebut</a:t>
                </a:r>
                <a:r>
                  <a:rPr lang="en-US" dirty="0"/>
                  <a:t> dan</a:t>
                </a:r>
              </a:p>
              <a:p>
                <a:pPr lvl="1"/>
                <a:r>
                  <a:rPr lang="en-US" dirty="0"/>
                  <a:t>S”(t)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percepatannya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Contoh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 err="1"/>
                  <a:t>Kecepatan</a:t>
                </a:r>
                <a:r>
                  <a:rPr lang="en-US" dirty="0"/>
                  <a:t> </a:t>
                </a:r>
                <a:r>
                  <a:rPr lang="en-US" dirty="0" err="1"/>
                  <a:t>saat</a:t>
                </a:r>
                <a:r>
                  <a:rPr lang="en-US" dirty="0"/>
                  <a:t> t=5 </a:t>
                </a:r>
                <a:r>
                  <a:rPr lang="en-US" dirty="0" err="1"/>
                  <a:t>adalah</a:t>
                </a:r>
                <a:r>
                  <a:rPr lang="en-US" dirty="0"/>
                  <a:t> S’(t=5)=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ID" dirty="0"/>
              </a:p>
              <a:p>
                <a:r>
                  <a:rPr lang="en-US" dirty="0"/>
                  <a:t>P</a:t>
                </a:r>
                <a:r>
                  <a:rPr lang="en-ID" dirty="0" err="1"/>
                  <a:t>ercepatan</a:t>
                </a:r>
                <a:r>
                  <a:rPr lang="en-ID" dirty="0"/>
                  <a:t> </a:t>
                </a:r>
                <a:r>
                  <a:rPr lang="en-ID" dirty="0" err="1"/>
                  <a:t>saat</a:t>
                </a:r>
                <a:r>
                  <a:rPr lang="en-ID" dirty="0"/>
                  <a:t> t=2 </a:t>
                </a:r>
                <a:r>
                  <a:rPr lang="en-ID" dirty="0" err="1"/>
                  <a:t>adalah</a:t>
                </a:r>
                <a:r>
                  <a:rPr lang="en-ID" dirty="0"/>
                  <a:t> S’(t=2)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ID" dirty="0"/>
              </a:p>
              <a:p>
                <a:r>
                  <a:rPr lang="en-US" dirty="0"/>
                  <a:t>G</a:t>
                </a:r>
                <a:r>
                  <a:rPr lang="en-ID" dirty="0" err="1"/>
                  <a:t>erak</a:t>
                </a:r>
                <a:r>
                  <a:rPr lang="en-ID" dirty="0"/>
                  <a:t> </a:t>
                </a:r>
                <a:r>
                  <a:rPr lang="en-ID" dirty="0" err="1"/>
                  <a:t>lurus</a:t>
                </a:r>
                <a:r>
                  <a:rPr lang="en-ID" dirty="0"/>
                  <a:t> </a:t>
                </a:r>
                <a:r>
                  <a:rPr lang="en-ID" dirty="0" err="1"/>
                  <a:t>beraturan</a:t>
                </a:r>
                <a:r>
                  <a:rPr lang="en-ID" dirty="0"/>
                  <a:t> = </a:t>
                </a:r>
                <a:r>
                  <a:rPr lang="en-ID" dirty="0" err="1"/>
                  <a:t>kecepatan</a:t>
                </a:r>
                <a:r>
                  <a:rPr lang="en-ID" dirty="0"/>
                  <a:t> constant </a:t>
                </a:r>
                <a:r>
                  <a:rPr lang="en-ID" dirty="0">
                    <a:sym typeface="Wingdings" panose="05000000000000000000" pitchFamily="2" charset="2"/>
                  </a:rPr>
                  <a:t></a:t>
                </a:r>
                <a:r>
                  <a:rPr lang="en-ID" dirty="0"/>
                  <a:t> S(t) linear</a:t>
                </a:r>
              </a:p>
              <a:p>
                <a:r>
                  <a:rPr lang="en-US" dirty="0"/>
                  <a:t>G</a:t>
                </a:r>
                <a:r>
                  <a:rPr lang="en-ID" dirty="0" err="1"/>
                  <a:t>erak</a:t>
                </a:r>
                <a:r>
                  <a:rPr lang="en-ID" dirty="0"/>
                  <a:t> </a:t>
                </a:r>
                <a:r>
                  <a:rPr lang="en-ID" dirty="0" err="1"/>
                  <a:t>lurus</a:t>
                </a:r>
                <a:r>
                  <a:rPr lang="en-ID" dirty="0"/>
                  <a:t> </a:t>
                </a:r>
                <a:r>
                  <a:rPr lang="en-ID" dirty="0" err="1"/>
                  <a:t>berubah</a:t>
                </a:r>
                <a:r>
                  <a:rPr lang="en-ID" dirty="0"/>
                  <a:t> </a:t>
                </a:r>
                <a:r>
                  <a:rPr lang="en-ID" dirty="0" err="1"/>
                  <a:t>beraturan</a:t>
                </a:r>
                <a:r>
                  <a:rPr lang="en-ID" dirty="0"/>
                  <a:t> = </a:t>
                </a:r>
                <a:r>
                  <a:rPr lang="en-ID" dirty="0" err="1"/>
                  <a:t>percepatan</a:t>
                </a:r>
                <a:r>
                  <a:rPr lang="en-ID" dirty="0"/>
                  <a:t> constant </a:t>
                </a:r>
                <a:r>
                  <a:rPr lang="en-ID" dirty="0">
                    <a:sym typeface="Wingdings" panose="05000000000000000000" pitchFamily="2" charset="2"/>
                  </a:rPr>
                  <a:t> S(t) quadratic</a:t>
                </a:r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13E0F3-59D9-4A92-9F54-DF1C0DB8A2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57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6AA1-E1F9-4F51-BA79-B96428FCE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Theorema</a:t>
            </a:r>
            <a:r>
              <a:rPr lang="en-US" dirty="0"/>
              <a:t> </a:t>
            </a:r>
            <a:r>
              <a:rPr lang="en-US" dirty="0" err="1"/>
              <a:t>dLhopital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024AF2-FC6B-46B8-A4C6-0D57798E34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Jika f(c) = g(c)= 0 </a:t>
                </a:r>
                <a:r>
                  <a:rPr lang="en-US" dirty="0" err="1"/>
                  <a:t>atau</a:t>
                </a:r>
                <a:r>
                  <a:rPr lang="en-US" dirty="0"/>
                  <a:t> f(c) = g(c)=±∞ </a:t>
                </a:r>
                <a:r>
                  <a:rPr lang="en-US" dirty="0" err="1"/>
                  <a:t>maka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 err="1"/>
                  <a:t>Contoh</a:t>
                </a:r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den>
                            </m:f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+4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>=0.4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024AF2-FC6B-46B8-A4C6-0D57798E34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53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798AA-48A2-48A0-A55C-6EB109F77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Bentuk</a:t>
            </a:r>
            <a:r>
              <a:rPr lang="en-ID" dirty="0"/>
              <a:t> lain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diselesaikan</a:t>
            </a:r>
            <a:r>
              <a:rPr lang="en-ID" dirty="0"/>
              <a:t> dg </a:t>
            </a:r>
            <a:r>
              <a:rPr lang="en-ID" dirty="0" err="1"/>
              <a:t>dLhopital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3D9B8-D34A-4CBE-A973-E06CA7A60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Ink 33"/>
              <p14:cNvContentPartPr/>
              <p14:nvPr/>
            </p14:nvContentPartPr>
            <p14:xfrm>
              <a:off x="1208901" y="2559353"/>
              <a:ext cx="3528000" cy="348660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5941" y="2543873"/>
                <a:ext cx="3555000" cy="351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9" name="Ink 38"/>
              <p14:cNvContentPartPr/>
              <p14:nvPr/>
            </p14:nvContentPartPr>
            <p14:xfrm>
              <a:off x="5712861" y="2576633"/>
              <a:ext cx="348120" cy="362880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02421" y="2566193"/>
                <a:ext cx="366480" cy="36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7" name="Ink 116"/>
              <p14:cNvContentPartPr/>
              <p14:nvPr/>
            </p14:nvContentPartPr>
            <p14:xfrm>
              <a:off x="7072221" y="2283233"/>
              <a:ext cx="3631320" cy="924120"/>
            </p14:xfrm>
          </p:contentPart>
        </mc:Choice>
        <mc:Fallback xmlns="">
          <p:pic>
            <p:nvPicPr>
              <p:cNvPr id="117" name="Ink 11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62141" y="2273513"/>
                <a:ext cx="3652920" cy="9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0" name="Ink 129"/>
              <p14:cNvContentPartPr/>
              <p14:nvPr/>
            </p14:nvContentPartPr>
            <p14:xfrm>
              <a:off x="794259" y="613553"/>
              <a:ext cx="360" cy="360"/>
            </p14:xfrm>
          </p:contentPart>
        </mc:Choice>
        <mc:Fallback xmlns="">
          <p:pic>
            <p:nvPicPr>
              <p:cNvPr id="130" name="Ink 12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9939" y="60923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3" name="Ink 132"/>
              <p14:cNvContentPartPr/>
              <p14:nvPr/>
            </p14:nvContentPartPr>
            <p14:xfrm>
              <a:off x="10673661" y="4214633"/>
              <a:ext cx="1652040" cy="111600"/>
            </p14:xfrm>
          </p:contentPart>
        </mc:Choice>
        <mc:Fallback xmlns="">
          <p:pic>
            <p:nvPicPr>
              <p:cNvPr id="133" name="Ink 13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68261" y="4203113"/>
                <a:ext cx="166752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2" name="Ink 181"/>
              <p14:cNvContentPartPr/>
              <p14:nvPr/>
            </p14:nvContentPartPr>
            <p14:xfrm>
              <a:off x="5937141" y="2416793"/>
              <a:ext cx="6385320" cy="3942000"/>
            </p14:xfrm>
          </p:contentPart>
        </mc:Choice>
        <mc:Fallback xmlns="">
          <p:pic>
            <p:nvPicPr>
              <p:cNvPr id="182" name="Ink 18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26701" y="2407433"/>
                <a:ext cx="6408000" cy="396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4387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46680" y="170280"/>
              <a:ext cx="11743560" cy="30531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400" y="162360"/>
                <a:ext cx="11761920" cy="307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7353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apps on rate of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tanki</a:t>
            </a:r>
            <a:r>
              <a:rPr lang="en-US" dirty="0"/>
              <a:t> </a:t>
            </a:r>
            <a:r>
              <a:rPr lang="en-US" dirty="0" err="1"/>
              <a:t>berbentuk</a:t>
            </a:r>
            <a:r>
              <a:rPr lang="en-US" dirty="0"/>
              <a:t> </a:t>
            </a:r>
            <a:r>
              <a:rPr lang="en-US" dirty="0" err="1"/>
              <a:t>kerucut</a:t>
            </a:r>
            <a:r>
              <a:rPr lang="en-US" dirty="0"/>
              <a:t> </a:t>
            </a:r>
            <a:r>
              <a:rPr lang="en-US" dirty="0" err="1"/>
              <a:t>terbalik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jari2 </a:t>
            </a:r>
            <a:r>
              <a:rPr lang="en-US" dirty="0" err="1"/>
              <a:t>dasar</a:t>
            </a:r>
            <a:r>
              <a:rPr lang="en-US" dirty="0"/>
              <a:t> 5m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3 m,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cairan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ujung</a:t>
            </a:r>
            <a:r>
              <a:rPr lang="en-US" dirty="0"/>
              <a:t> </a:t>
            </a:r>
            <a:r>
              <a:rPr lang="en-US" dirty="0" err="1"/>
              <a:t>kerucut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lubang</a:t>
            </a:r>
            <a:r>
              <a:rPr lang="en-US" dirty="0"/>
              <a:t> (outlet)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cairan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debit 0.25 unit per </a:t>
            </a:r>
            <a:r>
              <a:rPr lang="en-US" dirty="0" err="1"/>
              <a:t>detik</a:t>
            </a:r>
            <a:r>
              <a:rPr lang="en-US" dirty="0"/>
              <a:t>.       </a:t>
            </a:r>
            <a:r>
              <a:rPr lang="en-US" dirty="0" err="1"/>
              <a:t>Carilah</a:t>
            </a:r>
            <a:r>
              <a:rPr lang="en-US" dirty="0"/>
              <a:t> </a:t>
            </a:r>
            <a:r>
              <a:rPr lang="en-US" dirty="0" err="1"/>
              <a:t>laju</a:t>
            </a:r>
            <a:r>
              <a:rPr lang="en-US" dirty="0"/>
              <a:t> </a:t>
            </a:r>
            <a:r>
              <a:rPr lang="en-US" dirty="0" err="1"/>
              <a:t>penurunan</a:t>
            </a:r>
            <a:r>
              <a:rPr lang="en-US" dirty="0"/>
              <a:t> </a:t>
            </a:r>
            <a:r>
              <a:rPr lang="en-US" dirty="0" err="1"/>
              <a:t>permukaan</a:t>
            </a:r>
            <a:r>
              <a:rPr lang="en-US" dirty="0"/>
              <a:t> </a:t>
            </a:r>
            <a:r>
              <a:rPr lang="en-US" dirty="0" err="1"/>
              <a:t>cairan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t = 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1621821" y="3186473"/>
              <a:ext cx="755640" cy="15300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7061" y="3176753"/>
                <a:ext cx="780120" cy="155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/>
              <p14:cNvContentPartPr/>
              <p14:nvPr/>
            </p14:nvContentPartPr>
            <p14:xfrm>
              <a:off x="1120701" y="2882633"/>
              <a:ext cx="1249560" cy="4683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0261" y="2871833"/>
                <a:ext cx="1273320" cy="4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/>
              <p14:cNvContentPartPr/>
              <p14:nvPr/>
            </p14:nvContentPartPr>
            <p14:xfrm>
              <a:off x="692661" y="3124553"/>
              <a:ext cx="504720" cy="93600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1501" y="3117713"/>
                <a:ext cx="526320" cy="9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/>
              <p14:cNvContentPartPr/>
              <p14:nvPr/>
            </p14:nvContentPartPr>
            <p14:xfrm>
              <a:off x="2366280" y="1249200"/>
              <a:ext cx="60840" cy="16380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63760" y="1246680"/>
                <a:ext cx="6588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/>
              <p14:cNvContentPartPr/>
              <p14:nvPr/>
            </p14:nvContentPartPr>
            <p14:xfrm>
              <a:off x="1747461" y="3276473"/>
              <a:ext cx="20160" cy="864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39901" y="3266033"/>
                <a:ext cx="3816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/>
              <p14:cNvContentPartPr/>
              <p14:nvPr/>
            </p14:nvContentPartPr>
            <p14:xfrm>
              <a:off x="1074981" y="3183233"/>
              <a:ext cx="579960" cy="168804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7061" y="3176753"/>
                <a:ext cx="603000" cy="170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/>
              <p14:cNvContentPartPr/>
              <p14:nvPr/>
            </p14:nvContentPartPr>
            <p14:xfrm>
              <a:off x="1126080" y="3269880"/>
              <a:ext cx="10803600" cy="347616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17440" y="3262680"/>
                <a:ext cx="10822680" cy="349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6221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Terapan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Ekonomi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Misalkan C(x) = cost of producing x units of the product, </a:t>
                </a:r>
              </a:p>
              <a:p>
                <a:r>
                  <a:rPr lang="en-US" dirty="0" err="1"/>
                  <a:t>Maka</a:t>
                </a:r>
                <a:r>
                  <a:rPr lang="en-US" dirty="0"/>
                  <a:t> C’(x) </a:t>
                </a:r>
                <a:r>
                  <a:rPr lang="en-US" dirty="0" err="1"/>
                  <a:t>disebut</a:t>
                </a:r>
                <a:r>
                  <a:rPr lang="en-US" dirty="0"/>
                  <a:t> marginal cost. </a:t>
                </a:r>
                <a:r>
                  <a:rPr lang="en-US" dirty="0" err="1"/>
                  <a:t>Jika</a:t>
                </a:r>
                <a:r>
                  <a:rPr lang="en-US" dirty="0"/>
                  <a:t> R(x) = revenue generated by selling x units of the product; </a:t>
                </a:r>
                <a:r>
                  <a:rPr lang="en-US" dirty="0" err="1"/>
                  <a:t>maka</a:t>
                </a:r>
                <a:r>
                  <a:rPr lang="en-US" dirty="0"/>
                  <a:t> P(x) = R(x) – C(x)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keuntungan</a:t>
                </a:r>
                <a:r>
                  <a:rPr lang="en-US" dirty="0"/>
                  <a:t> yang </a:t>
                </a:r>
                <a:r>
                  <a:rPr lang="en-US" dirty="0" err="1"/>
                  <a:t>diperoleh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penjualan</a:t>
                </a:r>
                <a:r>
                  <a:rPr lang="en-US" dirty="0"/>
                  <a:t> x products. </a:t>
                </a:r>
              </a:p>
              <a:p>
                <a:endParaRPr lang="en-US" dirty="0"/>
              </a:p>
              <a:p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meningkatkan</a:t>
                </a:r>
                <a:r>
                  <a:rPr lang="en-US" dirty="0"/>
                  <a:t> profit, </a:t>
                </a:r>
                <a:r>
                  <a:rPr lang="en-US" dirty="0" err="1"/>
                  <a:t>maka</a:t>
                </a:r>
                <a:r>
                  <a:rPr lang="en-US" dirty="0"/>
                  <a:t> cost function </a:t>
                </a:r>
                <a:r>
                  <a:rPr lang="en-US" dirty="0" err="1"/>
                  <a:t>harus</a:t>
                </a:r>
                <a:r>
                  <a:rPr lang="en-US" dirty="0"/>
                  <a:t> </a:t>
                </a:r>
                <a:r>
                  <a:rPr lang="en-US" dirty="0" err="1"/>
                  <a:t>diminimumkan</a:t>
                </a:r>
                <a:r>
                  <a:rPr lang="en-US" dirty="0"/>
                  <a:t>;</a:t>
                </a:r>
              </a:p>
              <a:p>
                <a:r>
                  <a:rPr lang="en-US" dirty="0" err="1"/>
                  <a:t>Contoh</a:t>
                </a:r>
                <a:r>
                  <a:rPr lang="en-US" dirty="0"/>
                  <a:t>: C(x)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0.000001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−0.003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+1000;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biaya</a:t>
                </a:r>
                <a:r>
                  <a:rPr lang="en-US" dirty="0"/>
                  <a:t> </a:t>
                </a:r>
                <a:r>
                  <a:rPr lang="en-US" dirty="0" err="1"/>
                  <a:t>produksi</a:t>
                </a:r>
                <a:r>
                  <a:rPr lang="en-US" dirty="0"/>
                  <a:t> </a:t>
                </a:r>
                <a:r>
                  <a:rPr lang="en-US" dirty="0" err="1"/>
                  <a:t>akan</a:t>
                </a:r>
                <a:r>
                  <a:rPr lang="en-US" dirty="0"/>
                  <a:t> minimal </a:t>
                </a:r>
                <a:r>
                  <a:rPr lang="en-US" dirty="0" err="1"/>
                  <a:t>jika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0.000003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−0.006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+5=0; 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hal</a:t>
                </a:r>
                <a:r>
                  <a:rPr lang="en-US" dirty="0"/>
                  <a:t> C(x)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memiliki</a:t>
                </a:r>
                <a:r>
                  <a:rPr lang="en-US" dirty="0"/>
                  <a:t> minimum point, </a:t>
                </a:r>
                <a:r>
                  <a:rPr lang="en-US" dirty="0" err="1"/>
                  <a:t>bisa</a:t>
                </a:r>
                <a:r>
                  <a:rPr lang="en-US" dirty="0"/>
                  <a:t> </a:t>
                </a:r>
                <a:r>
                  <a:rPr lang="en-US" dirty="0" err="1"/>
                  <a:t>dicari</a:t>
                </a:r>
                <a:r>
                  <a:rPr lang="en-US" dirty="0"/>
                  <a:t> minimum </a:t>
                </a:r>
                <a:r>
                  <a:rPr lang="en-US" dirty="0" err="1"/>
                  <a:t>dari</a:t>
                </a:r>
                <a:r>
                  <a:rPr lang="en-US" dirty="0"/>
                  <a:t> marginal cost.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7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6259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933D-6FC5-4E87-8D45-E4F55CDC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FEE77-3A65-4002-9EB6-4EEF01695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Tingkah</a:t>
            </a:r>
            <a:r>
              <a:rPr lang="en-US" dirty="0"/>
              <a:t> </a:t>
            </a:r>
            <a:r>
              <a:rPr lang="en-US" dirty="0" err="1"/>
              <a:t>laku</a:t>
            </a:r>
            <a:r>
              <a:rPr lang="en-US" dirty="0"/>
              <a:t> </a:t>
            </a:r>
            <a:r>
              <a:rPr lang="en-US" dirty="0" err="1"/>
              <a:t>kurva</a:t>
            </a:r>
            <a:r>
              <a:rPr lang="en-US" dirty="0"/>
              <a:t> </a:t>
            </a:r>
          </a:p>
          <a:p>
            <a:r>
              <a:rPr lang="en-US" dirty="0" err="1"/>
              <a:t>Optimisasi</a:t>
            </a:r>
            <a:endParaRPr lang="en-US" dirty="0"/>
          </a:p>
          <a:p>
            <a:r>
              <a:rPr lang="en-US" dirty="0"/>
              <a:t>Rate of change: </a:t>
            </a:r>
            <a:r>
              <a:rPr lang="en-US" dirty="0" err="1"/>
              <a:t>Fisika</a:t>
            </a:r>
            <a:r>
              <a:rPr lang="en-US" dirty="0"/>
              <a:t>, </a:t>
            </a:r>
            <a:r>
              <a:rPr lang="en-US" dirty="0" err="1"/>
              <a:t>Ekonomi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7976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0239F-BFE9-4293-88C0-40E0F3B66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Tingkah</a:t>
            </a:r>
            <a:r>
              <a:rPr lang="en-US" dirty="0"/>
              <a:t> </a:t>
            </a:r>
            <a:r>
              <a:rPr lang="en-US" dirty="0" err="1"/>
              <a:t>laku</a:t>
            </a:r>
            <a:r>
              <a:rPr lang="en-US" dirty="0"/>
              <a:t> </a:t>
            </a:r>
            <a:r>
              <a:rPr lang="en-US" dirty="0" err="1"/>
              <a:t>kurva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FDCB78-235C-4038-9D92-F32F23C8A3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Misalkan y=f(x) </a:t>
                </a:r>
                <a:r>
                  <a:rPr lang="en-US" dirty="0" err="1"/>
                  <a:t>merupakan</a:t>
                </a:r>
                <a:r>
                  <a:rPr lang="en-US" dirty="0"/>
                  <a:t> </a:t>
                </a:r>
                <a:r>
                  <a:rPr lang="en-US" dirty="0" err="1"/>
                  <a:t>persamaan</a:t>
                </a:r>
                <a:r>
                  <a:rPr lang="en-US" dirty="0"/>
                  <a:t> </a:t>
                </a:r>
                <a:r>
                  <a:rPr lang="en-US" dirty="0" err="1"/>
                  <a:t>kurva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Dari </a:t>
                </a:r>
                <a:r>
                  <a:rPr lang="en-US" dirty="0" err="1"/>
                  <a:t>definisi</a:t>
                </a:r>
                <a:r>
                  <a:rPr lang="en-US" dirty="0"/>
                  <a:t> </a:t>
                </a:r>
                <a:r>
                  <a:rPr lang="en-US" dirty="0" err="1"/>
                  <a:t>turunan</a:t>
                </a:r>
                <a:r>
                  <a:rPr lang="en-US" dirty="0"/>
                  <a:t> </a:t>
                </a:r>
                <a:r>
                  <a:rPr lang="en-US" dirty="0" err="1"/>
                  <a:t>pertama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f(x) </a:t>
                </a:r>
                <a:r>
                  <a:rPr lang="en-US" dirty="0" err="1"/>
                  <a:t>yaitu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ID" dirty="0"/>
              </a:p>
              <a:p>
                <a:r>
                  <a:rPr lang="en-US" dirty="0" err="1"/>
                  <a:t>Jadi</a:t>
                </a:r>
                <a:r>
                  <a:rPr lang="en-US" dirty="0"/>
                  <a:t>, </a:t>
                </a:r>
                <a:r>
                  <a:rPr lang="en-US" dirty="0" err="1"/>
                  <a:t>turunan</a:t>
                </a:r>
                <a:r>
                  <a:rPr lang="en-US" dirty="0"/>
                  <a:t> </a:t>
                </a:r>
                <a:r>
                  <a:rPr lang="en-US" dirty="0" err="1"/>
                  <a:t>pertama</a:t>
                </a:r>
                <a:r>
                  <a:rPr lang="en-US" dirty="0"/>
                  <a:t> </a:t>
                </a:r>
                <a:r>
                  <a:rPr lang="en-US" dirty="0" err="1"/>
                  <a:t>akan</a:t>
                </a:r>
                <a:r>
                  <a:rPr lang="en-US" dirty="0"/>
                  <a:t> positive </a:t>
                </a:r>
                <a:r>
                  <a:rPr lang="en-US" dirty="0" err="1"/>
                  <a:t>jika</a:t>
                </a:r>
                <a:r>
                  <a:rPr lang="en-US" dirty="0"/>
                  <a:t> f(</a:t>
                </a:r>
                <a:r>
                  <a:rPr lang="en-US" dirty="0" err="1"/>
                  <a:t>x+h</a:t>
                </a:r>
                <a:r>
                  <a:rPr lang="en-US" dirty="0"/>
                  <a:t>) &gt; f(x); </a:t>
                </a:r>
                <a:r>
                  <a:rPr lang="en-US" dirty="0" err="1"/>
                  <a:t>Shg</a:t>
                </a:r>
                <a:r>
                  <a:rPr lang="en-US" dirty="0"/>
                  <a:t> </a:t>
                </a:r>
                <a:r>
                  <a:rPr lang="en-US" dirty="0" err="1"/>
                  <a:t>kurva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naik. </a:t>
                </a:r>
              </a:p>
              <a:p>
                <a:r>
                  <a:rPr lang="en-US" dirty="0" err="1"/>
                  <a:t>Sebaliknya</a:t>
                </a:r>
                <a:r>
                  <a:rPr lang="en-US" dirty="0"/>
                  <a:t>, </a:t>
                </a:r>
                <a:r>
                  <a:rPr lang="en-US" dirty="0" err="1"/>
                  <a:t>jika</a:t>
                </a:r>
                <a:r>
                  <a:rPr lang="en-US" dirty="0"/>
                  <a:t> </a:t>
                </a:r>
                <a:r>
                  <a:rPr lang="en-US" dirty="0" err="1"/>
                  <a:t>turunan</a:t>
                </a:r>
                <a:r>
                  <a:rPr lang="en-US" dirty="0"/>
                  <a:t> </a:t>
                </a:r>
                <a:r>
                  <a:rPr lang="en-US" dirty="0" err="1"/>
                  <a:t>pertama</a:t>
                </a:r>
                <a:r>
                  <a:rPr lang="en-US" dirty="0"/>
                  <a:t> negative,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kurva</a:t>
                </a:r>
                <a:r>
                  <a:rPr lang="en-US" dirty="0"/>
                  <a:t> </a:t>
                </a:r>
                <a:r>
                  <a:rPr lang="en-US" dirty="0" err="1"/>
                  <a:t>turun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Selanjutnya</a:t>
                </a:r>
                <a:r>
                  <a:rPr lang="en-US" dirty="0"/>
                  <a:t>, </a:t>
                </a:r>
                <a:r>
                  <a:rPr lang="en-US" dirty="0" err="1"/>
                  <a:t>turunan</a:t>
                </a:r>
                <a:r>
                  <a:rPr lang="en-US" dirty="0"/>
                  <a:t> </a:t>
                </a:r>
                <a:r>
                  <a:rPr lang="en-US" dirty="0" err="1"/>
                  <a:t>pertama</a:t>
                </a:r>
                <a:r>
                  <a:rPr lang="en-US" dirty="0"/>
                  <a:t> </a:t>
                </a:r>
                <a:r>
                  <a:rPr lang="en-US" dirty="0" err="1"/>
                  <a:t>akan</a:t>
                </a:r>
                <a:r>
                  <a:rPr lang="en-US" dirty="0"/>
                  <a:t> </a:t>
                </a:r>
                <a:r>
                  <a:rPr lang="en-US" dirty="0" err="1"/>
                  <a:t>merupakan</a:t>
                </a:r>
                <a:r>
                  <a:rPr lang="en-US" dirty="0"/>
                  <a:t> slope (</a:t>
                </a:r>
                <a:r>
                  <a:rPr lang="en-US" dirty="0" err="1"/>
                  <a:t>koefisien</a:t>
                </a:r>
                <a:r>
                  <a:rPr lang="en-US" dirty="0"/>
                  <a:t> </a:t>
                </a:r>
                <a:r>
                  <a:rPr lang="en-US" dirty="0" err="1"/>
                  <a:t>arah</a:t>
                </a:r>
                <a:r>
                  <a:rPr lang="en-US" dirty="0"/>
                  <a:t>/gradient)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kurva</a:t>
                </a:r>
                <a:r>
                  <a:rPr lang="en-US" dirty="0"/>
                  <a:t> </a:t>
                </a:r>
                <a:r>
                  <a:rPr lang="en-US" dirty="0" err="1"/>
                  <a:t>tsb</a:t>
                </a:r>
                <a:r>
                  <a:rPr lang="en-US" dirty="0"/>
                  <a:t>. </a:t>
                </a:r>
                <a:r>
                  <a:rPr lang="en-US" dirty="0" err="1"/>
                  <a:t>Khususnya</a:t>
                </a:r>
                <a:r>
                  <a:rPr lang="en-US" dirty="0"/>
                  <a:t>, </a:t>
                </a:r>
                <a:r>
                  <a:rPr lang="en-US" dirty="0" err="1"/>
                  <a:t>turunan</a:t>
                </a:r>
                <a:r>
                  <a:rPr lang="en-US" dirty="0"/>
                  <a:t> </a:t>
                </a:r>
                <a:r>
                  <a:rPr lang="en-US" dirty="0" err="1"/>
                  <a:t>pertama</a:t>
                </a:r>
                <a:r>
                  <a:rPr lang="en-US" dirty="0"/>
                  <a:t> di </a:t>
                </a:r>
                <a:r>
                  <a:rPr lang="en-US" dirty="0" err="1"/>
                  <a:t>titik</a:t>
                </a:r>
                <a:r>
                  <a:rPr lang="en-US" dirty="0"/>
                  <a:t> x=x0 </a:t>
                </a:r>
                <a:r>
                  <a:rPr lang="en-US" dirty="0" err="1"/>
                  <a:t>akan</a:t>
                </a:r>
                <a:r>
                  <a:rPr lang="en-US" dirty="0"/>
                  <a:t> </a:t>
                </a:r>
                <a:r>
                  <a:rPr lang="en-US" dirty="0" err="1"/>
                  <a:t>merupakan</a:t>
                </a:r>
                <a:r>
                  <a:rPr lang="en-US" dirty="0"/>
                  <a:t> slope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garis</a:t>
                </a:r>
                <a:r>
                  <a:rPr lang="en-US" dirty="0"/>
                  <a:t> </a:t>
                </a:r>
                <a:r>
                  <a:rPr lang="en-US" dirty="0" err="1"/>
                  <a:t>singgung</a:t>
                </a:r>
                <a:r>
                  <a:rPr lang="en-US" dirty="0"/>
                  <a:t> </a:t>
                </a:r>
                <a:r>
                  <a:rPr lang="en-US" dirty="0" err="1"/>
                  <a:t>kurva</a:t>
                </a:r>
                <a:r>
                  <a:rPr lang="en-US" dirty="0"/>
                  <a:t> di </a:t>
                </a:r>
                <a:r>
                  <a:rPr lang="en-US" dirty="0" err="1"/>
                  <a:t>titik</a:t>
                </a:r>
                <a:r>
                  <a:rPr lang="en-US" dirty="0"/>
                  <a:t> x0.</a:t>
                </a: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FDCB78-235C-4038-9D92-F32F23C8A3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1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912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9E532-426E-4A9C-B775-2824FDAE6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397E70-1B38-4C0E-9566-1776273BF4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Misalkan </a:t>
                </a:r>
                <a:r>
                  <a:rPr lang="en-US" dirty="0" err="1"/>
                  <a:t>kurva</a:t>
                </a:r>
                <a:r>
                  <a:rPr lang="en-US" dirty="0"/>
                  <a:t> </a:t>
                </a:r>
                <a:r>
                  <a:rPr lang="en-US" dirty="0" err="1"/>
                  <a:t>berupa</a:t>
                </a:r>
                <a:r>
                  <a:rPr lang="en-US" dirty="0"/>
                  <a:t> </a:t>
                </a:r>
                <a:r>
                  <a:rPr lang="en-US" dirty="0" err="1"/>
                  <a:t>lingkaran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b="0" dirty="0"/>
              </a:p>
              <a:p>
                <a:r>
                  <a:rPr lang="en-US" dirty="0" err="1"/>
                  <a:t>Perhatikan</a:t>
                </a:r>
                <a:r>
                  <a:rPr lang="en-US" dirty="0"/>
                  <a:t> </a:t>
                </a:r>
                <a:r>
                  <a:rPr lang="en-US" dirty="0" err="1"/>
                  <a:t>kurva</a:t>
                </a:r>
                <a:r>
                  <a:rPr lang="en-US" dirty="0"/>
                  <a:t> </a:t>
                </a:r>
                <a:r>
                  <a:rPr lang="en-US" dirty="0" err="1"/>
                  <a:t>lingkaran</a:t>
                </a:r>
                <a:r>
                  <a:rPr lang="en-US" dirty="0"/>
                  <a:t> yang </a:t>
                </a:r>
                <a:r>
                  <a:rPr lang="en-US" dirty="0" err="1"/>
                  <a:t>berada</a:t>
                </a:r>
                <a:r>
                  <a:rPr lang="en-US" dirty="0"/>
                  <a:t> di </a:t>
                </a:r>
                <a:r>
                  <a:rPr lang="en-US" dirty="0" err="1"/>
                  <a:t>atas</a:t>
                </a:r>
                <a:r>
                  <a:rPr lang="en-US" dirty="0"/>
                  <a:t> </a:t>
                </a:r>
                <a:r>
                  <a:rPr lang="en-US" dirty="0" err="1"/>
                  <a:t>sumbu</a:t>
                </a:r>
                <a:r>
                  <a:rPr lang="en-US" dirty="0"/>
                  <a:t>-x; </a:t>
                </a:r>
              </a:p>
              <a:p>
                <a:r>
                  <a:rPr lang="en-US" dirty="0" err="1"/>
                  <a:t>Tentukan</a:t>
                </a:r>
                <a:r>
                  <a:rPr lang="en-US" dirty="0"/>
                  <a:t> </a:t>
                </a:r>
                <a:r>
                  <a:rPr lang="en-US" dirty="0" err="1"/>
                  <a:t>daerah</a:t>
                </a:r>
                <a:r>
                  <a:rPr lang="en-US" dirty="0"/>
                  <a:t> di mana </a:t>
                </a:r>
                <a:r>
                  <a:rPr lang="en-US" dirty="0" err="1"/>
                  <a:t>kurva</a:t>
                </a:r>
                <a:r>
                  <a:rPr lang="en-US" dirty="0"/>
                  <a:t> naik. </a:t>
                </a:r>
              </a:p>
              <a:p>
                <a:pPr lvl="1"/>
                <a:r>
                  <a:rPr lang="en-US" dirty="0" err="1"/>
                  <a:t>Jadi</a:t>
                </a:r>
                <a:r>
                  <a:rPr lang="en-US" dirty="0"/>
                  <a:t> </a:t>
                </a:r>
                <a:r>
                  <a:rPr lang="en-US" dirty="0" err="1"/>
                  <a:t>cari</a:t>
                </a:r>
                <a:r>
                  <a:rPr lang="en-US" dirty="0"/>
                  <a:t> x </a:t>
                </a:r>
                <a:r>
                  <a:rPr lang="en-US" dirty="0" err="1"/>
                  <a:t>sehingga</a:t>
                </a:r>
                <a:r>
                  <a:rPr lang="en-US" dirty="0"/>
                  <a:t> </a:t>
                </a:r>
                <a:r>
                  <a:rPr lang="en-US" dirty="0" err="1"/>
                  <a:t>dy</a:t>
                </a:r>
                <a:r>
                  <a:rPr lang="en-US" dirty="0"/>
                  <a:t>/dx&gt;0; </a:t>
                </a:r>
              </a:p>
              <a:p>
                <a:pPr lvl="1"/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hal</a:t>
                </a:r>
                <a:r>
                  <a:rPr lang="en-US" dirty="0"/>
                  <a:t> </a:t>
                </a:r>
                <a:r>
                  <a:rPr lang="en-US" dirty="0" err="1"/>
                  <a:t>ini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16;2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𝑥𝑑𝑥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𝑦𝑑𝑦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=0;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 err="1"/>
                  <a:t>dy</a:t>
                </a:r>
                <a:r>
                  <a:rPr lang="en-US" dirty="0"/>
                  <a:t>/dx= - x/y; </a:t>
                </a:r>
                <a:r>
                  <a:rPr lang="en-US" dirty="0" err="1"/>
                  <a:t>Jadi</a:t>
                </a:r>
                <a:r>
                  <a:rPr lang="en-US" dirty="0"/>
                  <a:t>, </a:t>
                </a:r>
                <a:r>
                  <a:rPr lang="en-US" dirty="0" err="1"/>
                  <a:t>dy</a:t>
                </a:r>
                <a:r>
                  <a:rPr lang="en-US" dirty="0"/>
                  <a:t>/dx </a:t>
                </a:r>
                <a:r>
                  <a:rPr lang="en-US" dirty="0" err="1"/>
                  <a:t>akan</a:t>
                </a:r>
                <a:r>
                  <a:rPr lang="en-US" dirty="0"/>
                  <a:t> positive </a:t>
                </a:r>
                <a:r>
                  <a:rPr lang="en-US" dirty="0" err="1"/>
                  <a:t>jika</a:t>
                </a:r>
                <a:r>
                  <a:rPr lang="en-US" dirty="0"/>
                  <a:t>, x&lt;0; </a:t>
                </a:r>
                <a:r>
                  <a:rPr lang="en-US" dirty="0" err="1"/>
                  <a:t>Yaitu</a:t>
                </a:r>
                <a:r>
                  <a:rPr lang="en-US" dirty="0"/>
                  <a:t>, </a:t>
                </a:r>
                <a:r>
                  <a:rPr lang="en-US" dirty="0" err="1"/>
                  <a:t>kurva</a:t>
                </a:r>
                <a:r>
                  <a:rPr lang="en-US" dirty="0"/>
                  <a:t> naik </a:t>
                </a:r>
                <a:r>
                  <a:rPr lang="en-US" dirty="0" err="1"/>
                  <a:t>untuk</a:t>
                </a:r>
                <a:r>
                  <a:rPr lang="en-US" dirty="0"/>
                  <a:t> -4≤x&lt;0</a:t>
                </a:r>
              </a:p>
              <a:p>
                <a:r>
                  <a:rPr lang="en-US" dirty="0" err="1"/>
                  <a:t>Carilah</a:t>
                </a:r>
                <a:r>
                  <a:rPr lang="en-US" dirty="0"/>
                  <a:t> </a:t>
                </a:r>
                <a:r>
                  <a:rPr lang="en-US" dirty="0" err="1"/>
                  <a:t>persamaan</a:t>
                </a:r>
                <a:r>
                  <a:rPr lang="en-US" dirty="0"/>
                  <a:t> </a:t>
                </a:r>
                <a:r>
                  <a:rPr lang="en-US" dirty="0" err="1"/>
                  <a:t>garis</a:t>
                </a:r>
                <a:r>
                  <a:rPr lang="en-US" dirty="0"/>
                  <a:t> </a:t>
                </a:r>
                <a:r>
                  <a:rPr lang="en-US" dirty="0" err="1"/>
                  <a:t>singgung</a:t>
                </a:r>
                <a:r>
                  <a:rPr lang="en-US" dirty="0"/>
                  <a:t> </a:t>
                </a:r>
                <a:r>
                  <a:rPr lang="en-US" dirty="0" err="1"/>
                  <a:t>kurva</a:t>
                </a:r>
                <a:r>
                  <a:rPr lang="en-US" dirty="0"/>
                  <a:t> di </a:t>
                </a:r>
                <a:r>
                  <a:rPr lang="en-US" dirty="0" err="1"/>
                  <a:t>atas</a:t>
                </a:r>
                <a:r>
                  <a:rPr lang="en-US" dirty="0"/>
                  <a:t>, di x=2; </a:t>
                </a:r>
              </a:p>
              <a:p>
                <a:pPr lvl="1"/>
                <a:r>
                  <a:rPr lang="en-US" dirty="0" err="1"/>
                  <a:t>Persamaan</a:t>
                </a:r>
                <a:r>
                  <a:rPr lang="en-US" dirty="0"/>
                  <a:t> </a:t>
                </a:r>
                <a:r>
                  <a:rPr lang="en-US" dirty="0" err="1"/>
                  <a:t>garis</a:t>
                </a:r>
                <a:r>
                  <a:rPr lang="en-US" dirty="0"/>
                  <a:t> yang </a:t>
                </a:r>
                <a:r>
                  <a:rPr lang="en-US" dirty="0" err="1"/>
                  <a:t>melalui</a:t>
                </a:r>
                <a:r>
                  <a:rPr lang="en-US" dirty="0"/>
                  <a:t> </a:t>
                </a:r>
                <a:r>
                  <a:rPr lang="en-US" dirty="0" err="1"/>
                  <a:t>titik</a:t>
                </a:r>
                <a:r>
                  <a:rPr lang="en-US" dirty="0"/>
                  <a:t> (x0,y0) </a:t>
                </a:r>
                <a:r>
                  <a:rPr lang="en-US" dirty="0" err="1"/>
                  <a:t>dengan</a:t>
                </a:r>
                <a:r>
                  <a:rPr lang="en-US" dirty="0"/>
                  <a:t> slope m </a:t>
                </a:r>
                <a:r>
                  <a:rPr lang="en-US" dirty="0" err="1"/>
                  <a:t>adalah</a:t>
                </a:r>
                <a:r>
                  <a:rPr lang="en-US" dirty="0"/>
                  <a:t> y – y0 = m(x-x0);</a:t>
                </a:r>
              </a:p>
              <a:p>
                <a:pPr lvl="1"/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hal</a:t>
                </a:r>
                <a:r>
                  <a:rPr lang="en-US" dirty="0"/>
                  <a:t> </a:t>
                </a:r>
                <a:r>
                  <a:rPr lang="en-US" dirty="0" err="1"/>
                  <a:t>ini</a:t>
                </a:r>
                <a:r>
                  <a:rPr lang="en-US" dirty="0"/>
                  <a:t> x0=2, </a:t>
                </a:r>
                <a:r>
                  <a:rPr lang="en-US" dirty="0" err="1"/>
                  <a:t>maka</a:t>
                </a:r>
                <a:r>
                  <a:rPr lang="en-US" dirty="0"/>
                  <a:t> y0=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ID" dirty="0"/>
                  <a:t>; </a:t>
                </a:r>
                <a:r>
                  <a:rPr lang="en-ID" dirty="0" err="1"/>
                  <a:t>Sementara</a:t>
                </a:r>
                <a:r>
                  <a:rPr lang="en-ID" dirty="0"/>
                  <a:t> m=</a:t>
                </a:r>
                <a:r>
                  <a:rPr lang="en-ID" dirty="0" err="1"/>
                  <a:t>dy</a:t>
                </a:r>
                <a:r>
                  <a:rPr lang="en-ID" dirty="0"/>
                  <a:t>/</a:t>
                </a:r>
                <a:r>
                  <a:rPr lang="en-ID" dirty="0" err="1"/>
                  <a:t>dx|x</a:t>
                </a:r>
                <a:r>
                  <a:rPr lang="en-ID" dirty="0"/>
                  <a:t>=x0 = - 2/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ID" dirty="0"/>
                  <a:t> = -1/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ID" dirty="0"/>
              </a:p>
              <a:p>
                <a:pPr lvl="1"/>
                <a:r>
                  <a:rPr lang="en-US" dirty="0" err="1"/>
                  <a:t>Jadi</a:t>
                </a:r>
                <a:r>
                  <a:rPr lang="en-US" dirty="0"/>
                  <a:t> </a:t>
                </a:r>
                <a:r>
                  <a:rPr lang="en-US" dirty="0" err="1"/>
                  <a:t>persamaan</a:t>
                </a:r>
                <a:r>
                  <a:rPr lang="en-US" dirty="0"/>
                  <a:t> grs </a:t>
                </a:r>
                <a:r>
                  <a:rPr lang="en-US" dirty="0" err="1"/>
                  <a:t>singgung</a:t>
                </a:r>
                <a:r>
                  <a:rPr lang="en-US" dirty="0"/>
                  <a:t> </a:t>
                </a:r>
                <a:r>
                  <a:rPr lang="en-US" dirty="0" err="1"/>
                  <a:t>tsb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: </a:t>
                </a:r>
              </a:p>
              <a:p>
                <a:pPr marL="914400" lvl="2" indent="0">
                  <a:buNone/>
                </a:pPr>
                <a:r>
                  <a:rPr lang="en-US" dirty="0"/>
                  <a:t>y =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ID" dirty="0"/>
                  <a:t> - 1/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ID" dirty="0"/>
                  <a:t> (x- 2)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397E70-1B38-4C0E-9566-1776273BF4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587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4B1D2-C617-4999-8A23-D653CFC8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73D710-852E-4129-9D67-2C1BA87EB9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+5</m:t>
                        </m:r>
                      </m:den>
                    </m:f>
                  </m:oMath>
                </a14:m>
                <a:endParaRPr lang="en-ID" dirty="0"/>
              </a:p>
              <a:p>
                <a:r>
                  <a:rPr lang="en-US" dirty="0"/>
                  <a:t>Cari interval di mana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dirty="0" err="1"/>
                  <a:t>tsb</a:t>
                </a:r>
                <a:r>
                  <a:rPr lang="en-US" dirty="0"/>
                  <a:t>. naik dan </a:t>
                </a:r>
                <a:r>
                  <a:rPr lang="en-US" dirty="0" err="1"/>
                  <a:t>turun</a:t>
                </a:r>
                <a:r>
                  <a:rPr lang="en-US" dirty="0"/>
                  <a:t>; </a:t>
                </a:r>
                <a:r>
                  <a:rPr lang="en-US" dirty="0" err="1"/>
                  <a:t>kemudian</a:t>
                </a:r>
                <a:r>
                  <a:rPr lang="en-US" dirty="0"/>
                  <a:t> </a:t>
                </a:r>
                <a:r>
                  <a:rPr lang="en-US" dirty="0" err="1"/>
                  <a:t>cari</a:t>
                </a:r>
                <a:r>
                  <a:rPr lang="en-US" dirty="0"/>
                  <a:t> </a:t>
                </a:r>
                <a:r>
                  <a:rPr lang="en-US" dirty="0" err="1"/>
                  <a:t>persamaan</a:t>
                </a:r>
                <a:r>
                  <a:rPr lang="en-US" dirty="0"/>
                  <a:t> </a:t>
                </a:r>
                <a:r>
                  <a:rPr lang="en-US" dirty="0" err="1"/>
                  <a:t>garis</a:t>
                </a:r>
                <a:r>
                  <a:rPr lang="en-US" dirty="0"/>
                  <a:t> </a:t>
                </a:r>
                <a:r>
                  <a:rPr lang="en-US" dirty="0" err="1"/>
                  <a:t>singgung</a:t>
                </a:r>
                <a:r>
                  <a:rPr lang="en-US" dirty="0"/>
                  <a:t> di </a:t>
                </a:r>
                <a:r>
                  <a:rPr lang="en-US" dirty="0" err="1"/>
                  <a:t>titik</a:t>
                </a:r>
                <a:r>
                  <a:rPr lang="en-US" dirty="0"/>
                  <a:t> x = 2;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+2)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+5)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ID" dirty="0"/>
              </a:p>
              <a:p>
                <a:r>
                  <a:rPr lang="en-US" dirty="0"/>
                  <a:t>J</a:t>
                </a:r>
                <a:r>
                  <a:rPr lang="en-ID" dirty="0" err="1"/>
                  <a:t>adi</a:t>
                </a:r>
                <a:r>
                  <a:rPr lang="en-ID" dirty="0"/>
                  <a:t> </a:t>
                </a:r>
                <a:r>
                  <a:rPr lang="en-ID" dirty="0" err="1"/>
                  <a:t>kurva</a:t>
                </a:r>
                <a:r>
                  <a:rPr lang="en-ID" dirty="0"/>
                  <a:t> f(x) naik </a:t>
                </a:r>
                <a:r>
                  <a:rPr lang="en-ID" dirty="0" err="1"/>
                  <a:t>jika</a:t>
                </a:r>
                <a:r>
                  <a:rPr lang="en-ID" dirty="0"/>
                  <a:t> x &lt; -1 dan </a:t>
                </a:r>
                <a:r>
                  <a:rPr lang="en-ID" dirty="0" err="1"/>
                  <a:t>kurva</a:t>
                </a:r>
                <a:r>
                  <a:rPr lang="en-ID" dirty="0"/>
                  <a:t> </a:t>
                </a:r>
                <a:r>
                  <a:rPr lang="en-ID" dirty="0" err="1"/>
                  <a:t>akan</a:t>
                </a:r>
                <a:r>
                  <a:rPr lang="en-ID" dirty="0"/>
                  <a:t> </a:t>
                </a:r>
                <a:r>
                  <a:rPr lang="en-ID" dirty="0" err="1"/>
                  <a:t>turun</a:t>
                </a:r>
                <a:r>
                  <a:rPr lang="en-ID" dirty="0"/>
                  <a:t> </a:t>
                </a:r>
                <a:r>
                  <a:rPr lang="en-ID" dirty="0" err="1"/>
                  <a:t>jika</a:t>
                </a:r>
                <a:r>
                  <a:rPr lang="en-ID" dirty="0"/>
                  <a:t> x&gt; -1;</a:t>
                </a:r>
              </a:p>
              <a:p>
                <a:r>
                  <a:rPr lang="en-US" dirty="0"/>
                  <a:t>P</a:t>
                </a:r>
                <a:r>
                  <a:rPr lang="en-ID" dirty="0" err="1"/>
                  <a:t>ersamaan</a:t>
                </a:r>
                <a:r>
                  <a:rPr lang="en-ID" dirty="0"/>
                  <a:t> </a:t>
                </a:r>
                <a:r>
                  <a:rPr lang="en-ID" dirty="0" err="1"/>
                  <a:t>garis</a:t>
                </a:r>
                <a:r>
                  <a:rPr lang="en-ID" dirty="0"/>
                  <a:t> </a:t>
                </a:r>
                <a:r>
                  <a:rPr lang="en-ID" dirty="0" err="1"/>
                  <a:t>singgung</a:t>
                </a:r>
                <a:r>
                  <a:rPr lang="en-ID" dirty="0"/>
                  <a:t> di x=2 </a:t>
                </a:r>
                <a:r>
                  <a:rPr lang="en-ID" dirty="0" err="1"/>
                  <a:t>adalah</a:t>
                </a:r>
                <a:r>
                  <a:rPr lang="en-ID" dirty="0"/>
                  <a:t>: </a:t>
                </a:r>
              </a:p>
              <a:p>
                <a:r>
                  <a:rPr lang="en-US" dirty="0"/>
                  <a:t>y</a:t>
                </a:r>
                <a:r>
                  <a:rPr lang="en-ID" dirty="0"/>
                  <a:t> = 1/13 – 6/169 (x-2)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73D710-852E-4129-9D67-2C1BA87EB9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3234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713C6-7BF7-4897-BB46-5BD40FB24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kritis</a:t>
            </a:r>
            <a:r>
              <a:rPr lang="en-US" dirty="0"/>
              <a:t> (critical points)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A8A10C-C5D7-4809-A97A-99C77958F1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Jika f’(x) = 0,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titik</a:t>
                </a:r>
                <a:r>
                  <a:rPr lang="en-US" dirty="0"/>
                  <a:t> (</a:t>
                </a:r>
                <a:r>
                  <a:rPr lang="en-US" dirty="0" err="1"/>
                  <a:t>x,f</a:t>
                </a:r>
                <a:r>
                  <a:rPr lang="en-US" dirty="0"/>
                  <a:t>(x)) </a:t>
                </a:r>
                <a:r>
                  <a:rPr lang="en-US" dirty="0" err="1"/>
                  <a:t>disebut</a:t>
                </a:r>
                <a:r>
                  <a:rPr lang="en-US" dirty="0"/>
                  <a:t> </a:t>
                </a:r>
                <a:r>
                  <a:rPr lang="en-US" dirty="0" err="1"/>
                  <a:t>titik</a:t>
                </a:r>
                <a:r>
                  <a:rPr lang="en-US" dirty="0"/>
                  <a:t> </a:t>
                </a:r>
                <a:r>
                  <a:rPr lang="en-US" dirty="0" err="1"/>
                  <a:t>kritis</a:t>
                </a:r>
                <a:r>
                  <a:rPr lang="en-US" dirty="0"/>
                  <a:t>. </a:t>
                </a:r>
              </a:p>
              <a:p>
                <a:r>
                  <a:rPr lang="en-US" dirty="0" err="1"/>
                  <a:t>Suatu</a:t>
                </a:r>
                <a:r>
                  <a:rPr lang="en-US" dirty="0"/>
                  <a:t> </a:t>
                </a:r>
                <a:r>
                  <a:rPr lang="en-US" dirty="0" err="1"/>
                  <a:t>titik</a:t>
                </a:r>
                <a:r>
                  <a:rPr lang="en-US" dirty="0"/>
                  <a:t> </a:t>
                </a:r>
                <a:r>
                  <a:rPr lang="en-US" dirty="0" err="1"/>
                  <a:t>kritis</a:t>
                </a:r>
                <a:r>
                  <a:rPr lang="en-US" dirty="0"/>
                  <a:t>, </a:t>
                </a:r>
                <a:r>
                  <a:rPr lang="en-US" dirty="0" err="1"/>
                  <a:t>merupakan</a:t>
                </a:r>
                <a:r>
                  <a:rPr lang="en-US" dirty="0"/>
                  <a:t> </a:t>
                </a:r>
                <a:r>
                  <a:rPr lang="en-US" dirty="0" err="1"/>
                  <a:t>titik</a:t>
                </a:r>
                <a:r>
                  <a:rPr lang="en-US" dirty="0"/>
                  <a:t> </a:t>
                </a:r>
                <a:r>
                  <a:rPr lang="en-US" dirty="0" err="1"/>
                  <a:t>maksimum</a:t>
                </a:r>
                <a:r>
                  <a:rPr lang="en-US" dirty="0"/>
                  <a:t> </a:t>
                </a:r>
                <a:r>
                  <a:rPr lang="en-US" dirty="0" err="1"/>
                  <a:t>jika</a:t>
                </a:r>
                <a:r>
                  <a:rPr lang="en-US" dirty="0"/>
                  <a:t> f”(x) &lt; 0; dan </a:t>
                </a:r>
                <a:r>
                  <a:rPr lang="en-US" dirty="0" err="1"/>
                  <a:t>titik</a:t>
                </a:r>
                <a:r>
                  <a:rPr lang="en-US" dirty="0"/>
                  <a:t> minimum </a:t>
                </a:r>
                <a:r>
                  <a:rPr lang="en-US" dirty="0" err="1"/>
                  <a:t>jika</a:t>
                </a:r>
                <a:r>
                  <a:rPr lang="en-US" dirty="0"/>
                  <a:t> f”(x) &gt; 0;</a:t>
                </a:r>
              </a:p>
              <a:p>
                <a:r>
                  <a:rPr lang="en-US" dirty="0"/>
                  <a:t>Cara lain </a:t>
                </a:r>
                <a:r>
                  <a:rPr lang="en-US" dirty="0" err="1"/>
                  <a:t>menentukan</a:t>
                </a:r>
                <a:r>
                  <a:rPr lang="en-US" dirty="0"/>
                  <a:t> </a:t>
                </a:r>
                <a:r>
                  <a:rPr lang="en-US" dirty="0" err="1"/>
                  <a:t>titik</a:t>
                </a:r>
                <a:r>
                  <a:rPr lang="en-US" dirty="0"/>
                  <a:t> </a:t>
                </a:r>
                <a:r>
                  <a:rPr lang="en-US" dirty="0" err="1"/>
                  <a:t>maksimum</a:t>
                </a:r>
                <a:r>
                  <a:rPr lang="en-US" dirty="0"/>
                  <a:t> </a:t>
                </a:r>
                <a:r>
                  <a:rPr lang="en-US" dirty="0" err="1"/>
                  <a:t>atau</a:t>
                </a:r>
                <a:r>
                  <a:rPr lang="en-US" dirty="0"/>
                  <a:t> minimum (</a:t>
                </a:r>
                <a:r>
                  <a:rPr lang="en-US" dirty="0" err="1"/>
                  <a:t>tanpa</a:t>
                </a:r>
                <a:r>
                  <a:rPr lang="en-US" dirty="0"/>
                  <a:t> </a:t>
                </a:r>
                <a:r>
                  <a:rPr lang="en-US" dirty="0" err="1"/>
                  <a:t>menggunakan</a:t>
                </a:r>
                <a:r>
                  <a:rPr lang="en-US" dirty="0"/>
                  <a:t> </a:t>
                </a:r>
                <a:r>
                  <a:rPr lang="en-US" dirty="0" err="1"/>
                  <a:t>turunan</a:t>
                </a:r>
                <a:r>
                  <a:rPr lang="en-US" dirty="0"/>
                  <a:t> </a:t>
                </a:r>
                <a:r>
                  <a:rPr lang="en-US" dirty="0" err="1"/>
                  <a:t>kedua</a:t>
                </a:r>
                <a:r>
                  <a:rPr lang="en-US" dirty="0"/>
                  <a:t>):</a:t>
                </a:r>
              </a:p>
              <a:p>
                <a:pPr lvl="1"/>
                <a:r>
                  <a:rPr lang="en-US" dirty="0" err="1"/>
                  <a:t>jika</a:t>
                </a:r>
                <a:r>
                  <a:rPr lang="en-US" dirty="0"/>
                  <a:t> f’(x0) = 0, dan f’(x0)&lt; 0 </a:t>
                </a:r>
                <a:r>
                  <a:rPr lang="en-US" dirty="0" err="1"/>
                  <a:t>utk</a:t>
                </a:r>
                <a:r>
                  <a:rPr lang="en-US" dirty="0"/>
                  <a:t> x&lt; x0, dan f’(x) &gt; 0 </a:t>
                </a:r>
                <a:r>
                  <a:rPr lang="en-US" dirty="0" err="1"/>
                  <a:t>utk</a:t>
                </a:r>
                <a:r>
                  <a:rPr lang="en-US" dirty="0"/>
                  <a:t> x&gt; x0; </a:t>
                </a:r>
                <a:r>
                  <a:rPr lang="en-US" dirty="0" err="1"/>
                  <a:t>maka</a:t>
                </a:r>
                <a:r>
                  <a:rPr lang="en-US" dirty="0"/>
                  <a:t> x0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titik</a:t>
                </a:r>
                <a:r>
                  <a:rPr lang="en-US" dirty="0"/>
                  <a:t> minimum;</a:t>
                </a:r>
              </a:p>
              <a:p>
                <a:pPr lvl="1"/>
                <a:r>
                  <a:rPr lang="en-US" dirty="0"/>
                  <a:t>dan </a:t>
                </a:r>
                <a:r>
                  <a:rPr lang="en-US" dirty="0" err="1"/>
                  <a:t>sebaliknya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pada </a:t>
                </a:r>
                <a:r>
                  <a:rPr lang="en-US" dirty="0" err="1"/>
                  <a:t>kurva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+5</m:t>
                        </m:r>
                      </m:den>
                    </m:f>
                  </m:oMath>
                </a14:m>
                <a:r>
                  <a:rPr lang="en-ID" dirty="0"/>
                  <a:t>; (-1, ¼) </a:t>
                </a:r>
                <a:r>
                  <a:rPr lang="en-ID" dirty="0" err="1"/>
                  <a:t>adalah</a:t>
                </a:r>
                <a:r>
                  <a:rPr lang="en-ID" dirty="0"/>
                  <a:t> </a:t>
                </a:r>
                <a:r>
                  <a:rPr lang="en-ID" dirty="0" err="1"/>
                  <a:t>titik</a:t>
                </a:r>
                <a:r>
                  <a:rPr lang="en-ID" dirty="0"/>
                  <a:t> </a:t>
                </a:r>
                <a:r>
                  <a:rPr lang="en-ID" dirty="0" err="1"/>
                  <a:t>kritis</a:t>
                </a:r>
                <a:r>
                  <a:rPr lang="en-ID" dirty="0"/>
                  <a:t>. Dan </a:t>
                </a:r>
                <a:r>
                  <a:rPr lang="en-ID" dirty="0" err="1"/>
                  <a:t>merupakan</a:t>
                </a:r>
                <a:r>
                  <a:rPr lang="en-ID" dirty="0"/>
                  <a:t> </a:t>
                </a:r>
                <a:r>
                  <a:rPr lang="en-ID" dirty="0" err="1"/>
                  <a:t>titik</a:t>
                </a:r>
                <a:r>
                  <a:rPr lang="en-ID" dirty="0"/>
                  <a:t> </a:t>
                </a:r>
                <a:r>
                  <a:rPr lang="en-ID" dirty="0" err="1"/>
                  <a:t>maksimum</a:t>
                </a:r>
                <a:r>
                  <a:rPr lang="en-ID" dirty="0"/>
                  <a:t>.</a:t>
                </a:r>
              </a:p>
              <a:p>
                <a:r>
                  <a:rPr lang="en-US" dirty="0"/>
                  <a:t>dg </a:t>
                </a:r>
                <a:r>
                  <a:rPr lang="en-US" dirty="0" err="1"/>
                  <a:t>turunan</a:t>
                </a:r>
                <a:r>
                  <a:rPr lang="en-US" dirty="0"/>
                  <a:t> </a:t>
                </a:r>
                <a:r>
                  <a:rPr lang="en-US" dirty="0" err="1"/>
                  <a:t>kedua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+5)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+2)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+5)(2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+2)</m:t>
                            </m:r>
                          </m:e>
                          <m:sup/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+5)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dirty="0"/>
              </a:p>
              <a:p>
                <a:r>
                  <a:rPr lang="en-US" dirty="0" err="1"/>
                  <a:t>jadi</a:t>
                </a:r>
                <a:r>
                  <a:rPr lang="en-US" dirty="0"/>
                  <a:t> f”(-1)=-32/256 &lt;0 </a:t>
                </a:r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:r>
                  <a:rPr lang="en-US" dirty="0" err="1">
                    <a:sym typeface="Wingdings" panose="05000000000000000000" pitchFamily="2" charset="2"/>
                  </a:rPr>
                  <a:t>jadi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memang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titik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kritis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tsb</a:t>
                </a:r>
                <a:r>
                  <a:rPr lang="en-US" dirty="0">
                    <a:sym typeface="Wingdings" panose="05000000000000000000" pitchFamily="2" charset="2"/>
                  </a:rPr>
                  <a:t>. </a:t>
                </a:r>
                <a:r>
                  <a:rPr lang="en-US" dirty="0" err="1">
                    <a:sym typeface="Wingdings" panose="05000000000000000000" pitchFamily="2" charset="2"/>
                  </a:rPr>
                  <a:t>merupakan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titik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maksimum</a:t>
                </a: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A8A10C-C5D7-4809-A97A-99C77958F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661" b="-266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0075C0-3E48-4DFE-9A48-6C2F2DD94160}"/>
                  </a:ext>
                </a:extLst>
              </p14:cNvPr>
              <p14:cNvContentPartPr/>
              <p14:nvPr/>
            </p14:nvContentPartPr>
            <p14:xfrm>
              <a:off x="3919680" y="6068520"/>
              <a:ext cx="4700520" cy="789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0075C0-3E48-4DFE-9A48-6C2F2DD941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0320" y="6059160"/>
                <a:ext cx="4719240" cy="80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0309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53A11-99BB-43AC-BBDF-EB7C4AB91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Cembung</a:t>
            </a:r>
            <a:r>
              <a:rPr lang="en-US" dirty="0"/>
              <a:t>/</a:t>
            </a:r>
            <a:r>
              <a:rPr lang="en-US" dirty="0" err="1"/>
              <a:t>cekung</a:t>
            </a:r>
            <a:r>
              <a:rPr lang="en-US" dirty="0"/>
              <a:t> dan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belok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47BC1C-EE09-4BB4-9A64-25073763B2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Jika</a:t>
                </a:r>
                <a:r>
                  <a:rPr lang="en-US" dirty="0"/>
                  <a:t> f”(x) &gt; 0,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kurva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f(x) </a:t>
                </a:r>
                <a:r>
                  <a:rPr lang="en-US" dirty="0" err="1"/>
                  <a:t>cekung</a:t>
                </a:r>
                <a:r>
                  <a:rPr lang="en-US" dirty="0"/>
                  <a:t> (</a:t>
                </a:r>
                <a:r>
                  <a:rPr lang="en-US" dirty="0" err="1"/>
                  <a:t>dilihat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atas</a:t>
                </a:r>
                <a:r>
                  <a:rPr lang="en-US" dirty="0"/>
                  <a:t>); dan </a:t>
                </a:r>
                <a:r>
                  <a:rPr lang="en-US" dirty="0" err="1"/>
                  <a:t>sebaliknya</a:t>
                </a:r>
                <a:r>
                  <a:rPr lang="en-US" dirty="0"/>
                  <a:t> </a:t>
                </a:r>
                <a:r>
                  <a:rPr lang="en-US" dirty="0" err="1"/>
                  <a:t>jika</a:t>
                </a:r>
                <a:r>
                  <a:rPr lang="en-US" dirty="0"/>
                  <a:t> f”(x) &lt; 0,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kurva</a:t>
                </a:r>
                <a:r>
                  <a:rPr lang="en-US" dirty="0"/>
                  <a:t> f(x) </a:t>
                </a:r>
                <a:r>
                  <a:rPr lang="en-US" dirty="0" err="1"/>
                  <a:t>cembung</a:t>
                </a:r>
                <a:r>
                  <a:rPr lang="en-US" dirty="0"/>
                  <a:t> (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atas</a:t>
                </a:r>
                <a:r>
                  <a:rPr lang="en-US" dirty="0"/>
                  <a:t>).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jika</a:t>
                </a:r>
                <a:r>
                  <a:rPr lang="en-US" dirty="0"/>
                  <a:t> f”(x) = 0,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disebut</a:t>
                </a:r>
                <a:r>
                  <a:rPr lang="en-US" dirty="0"/>
                  <a:t> </a:t>
                </a:r>
                <a:r>
                  <a:rPr lang="en-US" dirty="0" err="1"/>
                  <a:t>titik</a:t>
                </a:r>
                <a:r>
                  <a:rPr lang="en-US" dirty="0"/>
                  <a:t> </a:t>
                </a:r>
                <a:r>
                  <a:rPr lang="en-US" dirty="0" err="1"/>
                  <a:t>belok</a:t>
                </a:r>
                <a:r>
                  <a:rPr lang="en-US" dirty="0"/>
                  <a:t>/bending point. </a:t>
                </a:r>
              </a:p>
              <a:p>
                <a:r>
                  <a:rPr lang="en-US" dirty="0" err="1"/>
                  <a:t>Utk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+5</m:t>
                        </m:r>
                      </m:den>
                    </m:f>
                  </m:oMath>
                </a14:m>
                <a:endParaRPr lang="en-ID" dirty="0"/>
              </a:p>
              <a:p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47BC1C-EE09-4BB4-9A64-25073763B2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AFD5FE9-34C1-4B2A-B254-5B73A0A793CD}"/>
                  </a:ext>
                </a:extLst>
              </p14:cNvPr>
              <p14:cNvContentPartPr/>
              <p14:nvPr/>
            </p14:nvContentPartPr>
            <p14:xfrm>
              <a:off x="2933880" y="3354806"/>
              <a:ext cx="178560" cy="260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AFD5FE9-34C1-4B2A-B254-5B73A0A793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24880" y="3345806"/>
                <a:ext cx="19620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9A28E06-FF75-4A7F-887F-0B6863BD465A}"/>
                  </a:ext>
                </a:extLst>
              </p14:cNvPr>
              <p14:cNvContentPartPr/>
              <p14:nvPr/>
            </p14:nvContentPartPr>
            <p14:xfrm>
              <a:off x="3676920" y="3234566"/>
              <a:ext cx="47880" cy="1321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9A28E06-FF75-4A7F-887F-0B6863BD46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67920" y="3225566"/>
                <a:ext cx="655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2230CA7-F2CB-4473-B926-3FF14E7D7224}"/>
                  </a:ext>
                </a:extLst>
              </p14:cNvPr>
              <p14:cNvContentPartPr/>
              <p14:nvPr/>
            </p14:nvContentPartPr>
            <p14:xfrm>
              <a:off x="1416480" y="2918126"/>
              <a:ext cx="1386000" cy="1081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2230CA7-F2CB-4473-B926-3FF14E7D722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07482" y="2909126"/>
                <a:ext cx="1403635" cy="10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F1F91D4-700F-41FC-9818-41E10A9C08FE}"/>
                  </a:ext>
                </a:extLst>
              </p14:cNvPr>
              <p14:cNvContentPartPr/>
              <p14:nvPr/>
            </p14:nvContentPartPr>
            <p14:xfrm>
              <a:off x="6621720" y="3298646"/>
              <a:ext cx="47880" cy="241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F1F91D4-700F-41FC-9818-41E10A9C08F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12720" y="3290006"/>
                <a:ext cx="65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2FD50E1-26D9-40D6-9266-0E630C83A0C7}"/>
                  </a:ext>
                </a:extLst>
              </p14:cNvPr>
              <p14:cNvContentPartPr/>
              <p14:nvPr/>
            </p14:nvContentPartPr>
            <p14:xfrm>
              <a:off x="4384320" y="2964566"/>
              <a:ext cx="2050200" cy="6883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2FD50E1-26D9-40D6-9266-0E630C83A0C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75320" y="2955921"/>
                <a:ext cx="2067840" cy="7059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723A796-A5AF-4CCF-9A0D-CBA18663974B}"/>
                  </a:ext>
                </a:extLst>
              </p14:cNvPr>
              <p14:cNvContentPartPr/>
              <p14:nvPr/>
            </p14:nvContentPartPr>
            <p14:xfrm>
              <a:off x="4977720" y="4824720"/>
              <a:ext cx="5148720" cy="15562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723A796-A5AF-4CCF-9A0D-CBA18663974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68360" y="4815360"/>
                <a:ext cx="5167440" cy="15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F17C1C3-7CA2-446A-8E2B-953ABE3D0785}"/>
                  </a:ext>
                </a:extLst>
              </p14:cNvPr>
              <p14:cNvContentPartPr/>
              <p14:nvPr/>
            </p14:nvContentPartPr>
            <p14:xfrm>
              <a:off x="10191840" y="3107486"/>
              <a:ext cx="24840" cy="2646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F17C1C3-7CA2-446A-8E2B-953ABE3D078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183200" y="3098486"/>
                <a:ext cx="4248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FA2AC49-A12A-4D67-9B2A-831FCA134B05}"/>
                  </a:ext>
                </a:extLst>
              </p14:cNvPr>
              <p14:cNvContentPartPr/>
              <p14:nvPr/>
            </p14:nvContentPartPr>
            <p14:xfrm>
              <a:off x="10420800" y="3208286"/>
              <a:ext cx="13320" cy="51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FA2AC49-A12A-4D67-9B2A-831FCA134B0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412160" y="3199286"/>
                <a:ext cx="3096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14B4E49-9AAB-4987-A836-B4404BE27A55}"/>
                  </a:ext>
                </a:extLst>
              </p14:cNvPr>
              <p14:cNvContentPartPr/>
              <p14:nvPr/>
            </p14:nvContentPartPr>
            <p14:xfrm>
              <a:off x="10458600" y="2989406"/>
              <a:ext cx="7920" cy="882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14B4E49-9AAB-4987-A836-B4404BE27A5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449960" y="2980406"/>
                <a:ext cx="2556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95003C2-5891-4485-BCE4-1D1C9994A20B}"/>
                  </a:ext>
                </a:extLst>
              </p14:cNvPr>
              <p14:cNvContentPartPr/>
              <p14:nvPr/>
            </p14:nvContentPartPr>
            <p14:xfrm>
              <a:off x="8078640" y="2837126"/>
              <a:ext cx="1937160" cy="639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95003C2-5891-4485-BCE4-1D1C9994A20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069642" y="2828486"/>
                <a:ext cx="1954797" cy="65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33C9867-F4DF-4B86-BED2-A77EA5B28715}"/>
                  </a:ext>
                </a:extLst>
              </p14:cNvPr>
              <p14:cNvContentPartPr/>
              <p14:nvPr/>
            </p14:nvContentPartPr>
            <p14:xfrm>
              <a:off x="8103120" y="3576926"/>
              <a:ext cx="2286360" cy="2221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33C9867-F4DF-4B86-BED2-A77EA5B2871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094120" y="3568286"/>
                <a:ext cx="230400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B17979A-C74A-47D8-A1B3-31B6FA770AA0}"/>
                  </a:ext>
                </a:extLst>
              </p14:cNvPr>
              <p14:cNvContentPartPr/>
              <p14:nvPr/>
            </p14:nvContentPartPr>
            <p14:xfrm>
              <a:off x="10081320" y="3960686"/>
              <a:ext cx="700920" cy="3546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B17979A-C74A-47D8-A1B3-31B6FA770AA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072680" y="3952037"/>
                <a:ext cx="718560" cy="3722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0C0521A-C997-489A-B151-AF7A63552A6D}"/>
                  </a:ext>
                </a:extLst>
              </p14:cNvPr>
              <p14:cNvContentPartPr/>
              <p14:nvPr/>
            </p14:nvContentPartPr>
            <p14:xfrm>
              <a:off x="11150520" y="4597166"/>
              <a:ext cx="466560" cy="3538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0C0521A-C997-489A-B151-AF7A63552A6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1141520" y="4588526"/>
                <a:ext cx="48420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B644A081-5A39-4C60-8EB3-128EB855E465}"/>
                  </a:ext>
                </a:extLst>
              </p14:cNvPr>
              <p14:cNvContentPartPr/>
              <p14:nvPr/>
            </p14:nvContentPartPr>
            <p14:xfrm>
              <a:off x="10951800" y="3781766"/>
              <a:ext cx="862200" cy="6386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B644A081-5A39-4C60-8EB3-128EB855E46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943160" y="3772771"/>
                <a:ext cx="879840" cy="6562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5905885D-EA1F-42E7-BFBD-2062045E77B8}"/>
                  </a:ext>
                </a:extLst>
              </p14:cNvPr>
              <p14:cNvContentPartPr/>
              <p14:nvPr/>
            </p14:nvContentPartPr>
            <p14:xfrm>
              <a:off x="10303080" y="6102686"/>
              <a:ext cx="1632960" cy="7210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5905885D-EA1F-42E7-BFBD-2062045E77B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294080" y="6093686"/>
                <a:ext cx="1650600" cy="73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B6DB4DE8-3DF4-4796-A7F9-0F5789017776}"/>
                  </a:ext>
                </a:extLst>
              </p14:cNvPr>
              <p14:cNvContentPartPr/>
              <p14:nvPr/>
            </p14:nvContentPartPr>
            <p14:xfrm>
              <a:off x="11160960" y="5309246"/>
              <a:ext cx="1055520" cy="7059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B6DB4DE8-3DF4-4796-A7F9-0F578901777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1152320" y="5300602"/>
                <a:ext cx="1073160" cy="72360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0747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C1E44-2D86-4C29-B8C4-F0E4CF892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Sketsa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F2F0B6-AF98-4840-B458-CE93D9567C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Contoh</a:t>
                </a:r>
                <a:r>
                  <a:rPr lang="en-US" dirty="0"/>
                  <a:t>: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+5</m:t>
                        </m:r>
                      </m:den>
                    </m:f>
                  </m:oMath>
                </a14:m>
                <a:endParaRPr lang="en-ID" dirty="0"/>
              </a:p>
              <a:p>
                <a:r>
                  <a:rPr lang="en-US" dirty="0"/>
                  <a:t>x&lt; -1 </a:t>
                </a:r>
                <a:r>
                  <a:rPr lang="en-US" dirty="0">
                    <a:sym typeface="Wingdings" panose="05000000000000000000" pitchFamily="2" charset="2"/>
                  </a:rPr>
                  <a:t> naik; x &gt; -1  </a:t>
                </a:r>
                <a:r>
                  <a:rPr lang="en-US" dirty="0" err="1">
                    <a:sym typeface="Wingdings" panose="05000000000000000000" pitchFamily="2" charset="2"/>
                  </a:rPr>
                  <a:t>turun</a:t>
                </a:r>
                <a:r>
                  <a:rPr lang="en-US" dirty="0">
                    <a:sym typeface="Wingdings" panose="05000000000000000000" pitchFamily="2" charset="2"/>
                  </a:rPr>
                  <a:t>; </a:t>
                </a:r>
                <a:r>
                  <a:rPr lang="en-US" dirty="0" err="1">
                    <a:sym typeface="Wingdings" panose="05000000000000000000" pitchFamily="2" charset="2"/>
                  </a:rPr>
                  <a:t>cembung</a:t>
                </a:r>
                <a:r>
                  <a:rPr lang="en-US" dirty="0">
                    <a:sym typeface="Wingdings" panose="05000000000000000000" pitchFamily="2" charset="2"/>
                  </a:rPr>
                  <a:t> -1-v192/12 </a:t>
                </a:r>
                <a:r>
                  <a:rPr lang="en-US" dirty="0" err="1">
                    <a:sym typeface="Wingdings" panose="05000000000000000000" pitchFamily="2" charset="2"/>
                  </a:rPr>
                  <a:t>sd</a:t>
                </a:r>
                <a:r>
                  <a:rPr lang="en-US" dirty="0">
                    <a:sym typeface="Wingdings" panose="05000000000000000000" pitchFamily="2" charset="2"/>
                  </a:rPr>
                  <a:t> -1 + v192/12; </a:t>
                </a:r>
                <a:r>
                  <a:rPr lang="en-US" dirty="0" err="1">
                    <a:sym typeface="Wingdings" panose="05000000000000000000" pitchFamily="2" charset="2"/>
                  </a:rPr>
                  <a:t>selebihnya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cekung</a:t>
                </a: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F2F0B6-AF98-4840-B458-CE93D9567C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03B775-4615-41C9-B1A7-1B43F3026B8F}"/>
                  </a:ext>
                </a:extLst>
              </p14:cNvPr>
              <p14:cNvContentPartPr/>
              <p14:nvPr/>
            </p14:nvContentPartPr>
            <p14:xfrm>
              <a:off x="976320" y="2933640"/>
              <a:ext cx="9717840" cy="3034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03B775-4615-41C9-B1A7-1B43F3026B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6960" y="2924280"/>
                <a:ext cx="9736560" cy="305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9356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5A61-7784-474D-8A87-AE17E403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Optimisasi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C0F1D5-6368-4564-904D-BE44F8D7E2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Fungsi f(x) </a:t>
                </a:r>
                <a:r>
                  <a:rPr lang="en-US" dirty="0" err="1"/>
                  <a:t>mencapai</a:t>
                </a:r>
                <a:r>
                  <a:rPr lang="en-US" dirty="0"/>
                  <a:t> </a:t>
                </a:r>
                <a:r>
                  <a:rPr lang="en-US" dirty="0" err="1"/>
                  <a:t>maksimum</a:t>
                </a:r>
                <a:r>
                  <a:rPr lang="en-US" dirty="0"/>
                  <a:t> </a:t>
                </a:r>
                <a:r>
                  <a:rPr lang="en-US" dirty="0" err="1"/>
                  <a:t>jika</a:t>
                </a:r>
                <a:r>
                  <a:rPr lang="en-US" dirty="0"/>
                  <a:t> f’(x)=0 dan f”(x)&lt;0; </a:t>
                </a:r>
                <a:r>
                  <a:rPr lang="en-US" dirty="0" err="1"/>
                  <a:t>sebaliknya</a:t>
                </a:r>
                <a:r>
                  <a:rPr lang="en-US" dirty="0"/>
                  <a:t> </a:t>
                </a:r>
                <a:r>
                  <a:rPr lang="en-US" dirty="0" err="1"/>
                  <a:t>mencapai</a:t>
                </a:r>
                <a:r>
                  <a:rPr lang="en-US" dirty="0"/>
                  <a:t> minimum </a:t>
                </a:r>
                <a:r>
                  <a:rPr lang="en-US" dirty="0" err="1"/>
                  <a:t>jika</a:t>
                </a:r>
                <a:r>
                  <a:rPr lang="en-US" dirty="0"/>
                  <a:t> f’(x)=0 dan f”(x)&gt;0.</a:t>
                </a:r>
              </a:p>
              <a:p>
                <a:r>
                  <a:rPr lang="en-US" dirty="0" err="1"/>
                  <a:t>Misalkan</a:t>
                </a:r>
                <a:r>
                  <a:rPr lang="en-US" dirty="0"/>
                  <a:t> f(x)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suatu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objective yang </a:t>
                </a:r>
                <a:r>
                  <a:rPr lang="en-US" dirty="0" err="1"/>
                  <a:t>ingin</a:t>
                </a:r>
                <a:r>
                  <a:rPr lang="en-US" dirty="0"/>
                  <a:t> </a:t>
                </a:r>
                <a:r>
                  <a:rPr lang="en-US" dirty="0" err="1"/>
                  <a:t>dioptimalkan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Titik</a:t>
                </a:r>
                <a:r>
                  <a:rPr lang="en-US" dirty="0"/>
                  <a:t> optimum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dicari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menggunakan</a:t>
                </a:r>
                <a:r>
                  <a:rPr lang="en-US" dirty="0"/>
                  <a:t> </a:t>
                </a:r>
                <a:r>
                  <a:rPr lang="en-US" dirty="0" err="1"/>
                  <a:t>turunan</a:t>
                </a:r>
                <a:r>
                  <a:rPr lang="en-US" dirty="0"/>
                  <a:t> </a:t>
                </a:r>
                <a:r>
                  <a:rPr lang="en-US" dirty="0" err="1"/>
                  <a:t>pertama</a:t>
                </a:r>
                <a:r>
                  <a:rPr lang="en-US" dirty="0"/>
                  <a:t> dan </a:t>
                </a:r>
                <a:r>
                  <a:rPr lang="en-US" dirty="0" err="1"/>
                  <a:t>kedua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Contoh</a:t>
                </a:r>
                <a:r>
                  <a:rPr lang="en-US" dirty="0"/>
                  <a:t>: </a:t>
                </a:r>
              </a:p>
              <a:p>
                <a:r>
                  <a:rPr lang="en-US" dirty="0" err="1"/>
                  <a:t>Misalkan</a:t>
                </a:r>
                <a:r>
                  <a:rPr lang="en-US" dirty="0"/>
                  <a:t> </a:t>
                </a:r>
                <a:r>
                  <a:rPr lang="en-US" dirty="0" err="1"/>
                  <a:t>diberika</a:t>
                </a:r>
                <a:r>
                  <a:rPr lang="en-US" dirty="0"/>
                  <a:t> </a:t>
                </a:r>
                <a:r>
                  <a:rPr lang="en-US" dirty="0" err="1"/>
                  <a:t>selembar</a:t>
                </a:r>
                <a:r>
                  <a:rPr lang="en-US" dirty="0"/>
                  <a:t> </a:t>
                </a:r>
                <a:r>
                  <a:rPr lang="en-US" dirty="0" err="1"/>
                  <a:t>kertas</a:t>
                </a:r>
                <a:r>
                  <a:rPr lang="en-US" dirty="0"/>
                  <a:t> </a:t>
                </a:r>
                <a:r>
                  <a:rPr lang="en-US" dirty="0" err="1"/>
                  <a:t>berbentuk</a:t>
                </a:r>
                <a:r>
                  <a:rPr lang="en-US" dirty="0"/>
                  <a:t> </a:t>
                </a:r>
                <a:r>
                  <a:rPr lang="en-US" dirty="0" err="1"/>
                  <a:t>ellips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sumbu</a:t>
                </a:r>
                <a:r>
                  <a:rPr lang="en-US" dirty="0"/>
                  <a:t> mayor 2a dan </a:t>
                </a:r>
                <a:r>
                  <a:rPr lang="en-US" dirty="0" err="1"/>
                  <a:t>sumbu</a:t>
                </a:r>
                <a:r>
                  <a:rPr lang="en-US" dirty="0"/>
                  <a:t> minor 2b. </a:t>
                </a:r>
                <a:r>
                  <a:rPr lang="en-US" dirty="0" err="1"/>
                  <a:t>Dicari</a:t>
                </a:r>
                <a:r>
                  <a:rPr lang="en-US" dirty="0"/>
                  <a:t> </a:t>
                </a:r>
                <a:r>
                  <a:rPr lang="en-US" dirty="0" err="1"/>
                  <a:t>bentuk</a:t>
                </a:r>
                <a:r>
                  <a:rPr lang="en-US" dirty="0"/>
                  <a:t> </a:t>
                </a:r>
                <a:r>
                  <a:rPr lang="en-US" dirty="0" err="1"/>
                  <a:t>persegi</a:t>
                </a:r>
                <a:r>
                  <a:rPr lang="en-US" dirty="0"/>
                  <a:t> di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ellips</a:t>
                </a:r>
                <a:r>
                  <a:rPr lang="en-US" dirty="0"/>
                  <a:t> agar </a:t>
                </a:r>
                <a:r>
                  <a:rPr lang="en-US" dirty="0" err="1"/>
                  <a:t>luasnya</a:t>
                </a:r>
                <a:r>
                  <a:rPr lang="en-US" dirty="0"/>
                  <a:t> </a:t>
                </a:r>
                <a:r>
                  <a:rPr lang="en-US" dirty="0" err="1"/>
                  <a:t>maksimum</a:t>
                </a:r>
                <a:r>
                  <a:rPr lang="en-US" dirty="0"/>
                  <a:t>. Luas </a:t>
                </a:r>
                <a:r>
                  <a:rPr lang="en-US" dirty="0" err="1"/>
                  <a:t>persegi</a:t>
                </a:r>
                <a:r>
                  <a:rPr lang="en-US" dirty="0"/>
                  <a:t> L(x)=4xy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𝑥𝑏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C0F1D5-6368-4564-904D-BE44F8D7E2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44E769E-AB8C-4FD9-A44C-3A84964026D5}"/>
                  </a:ext>
                </a:extLst>
              </p14:cNvPr>
              <p14:cNvContentPartPr/>
              <p14:nvPr/>
            </p14:nvContentPartPr>
            <p14:xfrm>
              <a:off x="9552960" y="3831840"/>
              <a:ext cx="1282320" cy="735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44E769E-AB8C-4FD9-A44C-3A84964026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43600" y="3822480"/>
                <a:ext cx="1301040" cy="75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F10E8EF-9E00-412D-AE8E-1957E28E6E77}"/>
                  </a:ext>
                </a:extLst>
              </p14:cNvPr>
              <p14:cNvContentPartPr/>
              <p14:nvPr/>
            </p14:nvContentPartPr>
            <p14:xfrm>
              <a:off x="4637760" y="5723966"/>
              <a:ext cx="13680" cy="14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F10E8EF-9E00-412D-AE8E-1957E28E6E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29120" y="5715326"/>
                <a:ext cx="3132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8A6F95C-789E-48E2-B697-CB5C5C05809E}"/>
                  </a:ext>
                </a:extLst>
              </p14:cNvPr>
              <p14:cNvContentPartPr/>
              <p14:nvPr/>
            </p14:nvContentPartPr>
            <p14:xfrm>
              <a:off x="1729800" y="5839920"/>
              <a:ext cx="2584080" cy="772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8A6F95C-789E-48E2-B697-CB5C5C05809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20440" y="5830560"/>
                <a:ext cx="2602800" cy="79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E394143-3775-4A20-9171-54D05975D9F6}"/>
                  </a:ext>
                </a:extLst>
              </p14:cNvPr>
              <p14:cNvContentPartPr/>
              <p14:nvPr/>
            </p14:nvContentPartPr>
            <p14:xfrm>
              <a:off x="9283388" y="3428966"/>
              <a:ext cx="2592532" cy="21610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E394143-3775-4A20-9171-54D05975D9F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274387" y="3420326"/>
                <a:ext cx="2610173" cy="21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EFFA562-C84E-42BC-AD77-F0D3C44BAF03}"/>
                  </a:ext>
                </a:extLst>
              </p14:cNvPr>
              <p14:cNvContentPartPr/>
              <p14:nvPr/>
            </p14:nvContentPartPr>
            <p14:xfrm>
              <a:off x="4412880" y="39960"/>
              <a:ext cx="7489080" cy="65080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EFFA562-C84E-42BC-AD77-F0D3C44BAF0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03520" y="30600"/>
                <a:ext cx="7507800" cy="652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0481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5378</TotalTime>
  <Words>1058</Words>
  <Application>Microsoft Office PowerPoint</Application>
  <PresentationFormat>Widescreen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Wingdings</vt:lpstr>
      <vt:lpstr>Office Theme</vt:lpstr>
      <vt:lpstr>Terapan Turunan</vt:lpstr>
      <vt:lpstr>Topics</vt:lpstr>
      <vt:lpstr>Tingkah laku kurva</vt:lpstr>
      <vt:lpstr>Contoh</vt:lpstr>
      <vt:lpstr>Latihan</vt:lpstr>
      <vt:lpstr>Titik kritis (critical points)</vt:lpstr>
      <vt:lpstr>Cembung/cekung dan titik belok</vt:lpstr>
      <vt:lpstr>Sketsa fungsi </vt:lpstr>
      <vt:lpstr>Optimisasi</vt:lpstr>
      <vt:lpstr>PowerPoint Presentation</vt:lpstr>
      <vt:lpstr>PowerPoint Presentation</vt:lpstr>
      <vt:lpstr>Terapan dalam Fisika</vt:lpstr>
      <vt:lpstr>Theorema dLhopital</vt:lpstr>
      <vt:lpstr>Bentuk lain yang dapat diselesaikan dg dLhopital</vt:lpstr>
      <vt:lpstr>PowerPoint Presentation</vt:lpstr>
      <vt:lpstr>General apps on rate of change</vt:lpstr>
      <vt:lpstr>Terapan pada bidang Ekonomi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Terapan Turunan</dc:title>
  <dc:creator>Prof. T. Basaruddin</dc:creator>
  <cp:lastModifiedBy>Prof. T. Basaruddin</cp:lastModifiedBy>
  <cp:revision>23</cp:revision>
  <dcterms:created xsi:type="dcterms:W3CDTF">2022-03-18T00:59:45Z</dcterms:created>
  <dcterms:modified xsi:type="dcterms:W3CDTF">2022-03-25T22:50:42Z</dcterms:modified>
</cp:coreProperties>
</file>