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82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0:58:57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0 132 904,'1'202'2128,"12"-126"-453,-11-76-1603,0 1 1,-1 0-1,1-1 1,0 1-1,-1-1 1,1 0-1,0 1 1,0-1-1,-1 0 1,1 0 0,0 0-1,0-1 1,0 1-1,-1 0 1,1 0-1,0-1 1,-1 0-1,1 1 1,0-1 0,-1 0-1,1 1 1,-1-1-1,1 0 1,-1 0-1,1 0 1,-1-1-1,0 1 1,1 0-1,-1 0 1,0-1 0,0 1-1,0-1 1,0 1-1,0-1 1,0 1-1,-1-1 1,1 0-1,0 1 1,-1-1 0,1 0-1,-1-1-72,52-102 1058,28-46-755,0 67-3407,-58 70 2315,10-10-2144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08T02:00:17.2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1793 1000 516 0,'0'0'0'0,"-9"-12"91"0,-3-10-91 0,7 10 92 16,5 0-92-16,0 0 97 0,0-3-97 0,0 10 97 15,0-2-97-15,0-2 79 0,0 2-79 0,-4-5 79 16,2 0-79-16,-1 0 54 0,3 0-54 0,0 6 54 16,0 0-54-16,-4 3 40 0,4 0-40 0,0 3 40 15,0 0-40-15,0 0 41 0,-5 0-41 0,5 0 41 16,0 0-41-16,0 0 25 0,-3 3-25 0,-3 0 26 16,3 1-26-16,3-4 17 0,0 0-17 0,-9 27 17 15,-7 18-17-15,16-45 28 0,0 0-28 0,-13 63 28 0,-5 19-28 16,18-82 12-16,0 0-12 0,-21 131 12 0,0 42-12 15,21-173 28-15,0 0-28 0,-17 173 28 0,-4 12-28 16,21-185 19-16,0 0-19 0,-12 169 20 0,-2-4-20 16,14-165 17-16,0 0-17 15,-7 137 17-15,7-19-17 0,0-118 35 0,0 0-35 0,0 96 35 0,3-22-35 0,-3-74 28 16,0 0-28-16,9 56 28 0,7-18-28 0,-16-38 33 16,0 0-33-16,19 27 33 0,9-10-33 0,-6-6 32 15,-6-10-32-15,2 3 32 0,-1-4-32 0,-8-4 13 16,-1-1-13-16,5-2 14 0,4 2-14 0,-17 5 31 15,0 0-31-15,24-10 31 0,11 1-31 0,-35 9 0 0,0 0 0 16,39-5 0-16,8 2 0 0,-2-1-11 16,2 4 11-16,-5 0-10 0,-2-3 10 0,-40 3-27 15,0 0 27-15,45-2-27 0,2-1 27 0,-47 3-13 16,0 0 13-16,54-7-13 0,2-5 13 0,-56 12-93 0,0 0 93 0,59-17-92 16,6-5 92-16,-65 22-188 0,0 0 188 0,62-43-187 15,-2-17 187-15,60-43-868 0</inkml:trace>
  <inkml:trace contextRef="#ctx0" brushRef="#br0" timeOffset="1739.389">3193 1922 987 0,'0'0'0'0,"0"0"130"0,0 0-130 0,4-17 131 0,4-14-131 16,-8 31 94-16,0 0-94 0,0-31 95 0,-5 0-95 0,-2 2 42 15,-7 2-42-15,2 8 42 0,-4 0-42 0,16 19 3 16,0 0-3-16,-26-24 4 0,-8 0-4 0,34 24 1 16,0 0-1-16,-42-24 1 0,-11 0-1 0,53 24 0 15,0 0 0-15,-54-19 1 0,-5 2-1 0,59 17-1 16,0 0 1-16,-56-10 0 0,2 7 0 15,54 3-3-15,0 0 3 0,-69 15-3 0,-11 16 3 0,80-31-6 16,0 0 6-16,-77 55-6 0,-3 27 6 0,80-82-24 0,0 0 24 16,-65 99-23-16,11 23 23 0,54-122-1 0,0 0 1 15,-34 125 0-15,9 5 0 0,25-130 1 0,0 0-1 16,-3 106 2-16,18-11-2 0,-15-95 1 0,0 0-1 16,39 66 2-16,20-18-2 0,0-20-1 0,9-16 1 0,-9-16 0 15,-6-13 0-15,-53 17-14 0,0 0 14 0,68-39-13 16,6-16 13-16,-74 55-2 0,0 0 2 0,68-58-1 15,-3-6 1-15,-18 10 2 16,-5 6-2-16,-13 8 3 0,-11 6-3 0,-18 34 49 0,0 0-49 0,15-36 49 16,-4 0-49-16,-11 36 50 0,0 0-50 15,7-34 51-15,-2 1-51 0,-5 33 43 0,0 0-43 0,4-27 43 16,-4 5-43-16,0 22 30 0,0 0-30 0,3-18 30 16,-3 6-30-16,0 12 9 0,0 0-9 0,0-6 9 15,0 2-9-15,0 4-1 0,0 0 1 0,0 10 0 16,0 11 0-16,0-21-7 0,0 0 7 0,5 36-7 0,-1 14 7 15,-4-50-18-15,0 0 18 0,8 56-18 16,1 6 18-16,-9-62-25 0,0 0 25 0,12 56-24 0,6 6 24 16,-18-62-43-16,0 0 43 0,22 45-43 0,6-8 43 15,-28-37-39-15,0 0 39 0,39 12-38 0,8-15 38 16,-47 3-68-16,0 0 68 0,50-22-68 0,2-14 68 0,-52 36-63 16,0 0 63-16,60-64-63 0,-1-21 63 0,-59 85-30 15,0 0 30-15,47-93-30 0,-5-13 30 0,-42 106-6 16,0 0 6-16,29-110-5 0,-6-3 5 0,-23 113 0 15,0 0 0-15,16-106 0 0,-8 7 0 0,-8 99 15 16,0 0-15-16,6-86 15 0,-3 10-15 0,-3 76 47 16,0 0-47-16,4-63 47 0,-8 17-47 0,4 46 45 0,0 0-45 15,0-33 45-15,-5 14-45 0,5 19 47 16,0 0-47-16,0-17 47 0,-4 7-47 0,4 10 31 0,0 0-31 16,0-9 31-16,-3 1-31 0,3 8 24 15,0 0-24-15,-2-4 25 0,2-2-25 0,0 6-1 16,0 0 1-16,0 0-1 0,-3 6 1 0,3-6-3 0,0 0 3 0,3 36-3 15,-1 19 3-15,-2-55-13 16,0 0 13-16,7 103-12 0,-2 38 12 0,-5-141-10 0,0 0 10 0,4 150-9 16,1 27 9-16,-5-177-1 0,0 0 1 0,0 163-1 15,0 1 1-15,0-164-1 0,0 0 1 0,3 127-1 16,3-21 1-16,-6-106-3 0,0 0 3 0,6 77-2 16,5-29 2-16,-11-48-28 0,0 0 28 0,7 34-28 15,-2-20 28-15,-5-14-41 0,0 0 41 0,4 7-41 16,-1-16 41-16,-3 9-24 0,0 0 24 0,-3-19-23 15,-6-8 23-15,9 27-30 0,0 0 30 0,-12-43-30 16,-6-13 30-16,6 9 1 0,-5-1-1 0,8 14 2 0,0 5-2 16,1 3 50-16,4 2-50 0,1 7 51 0,3-2-51 15,0 19 15-15,0 0-15 0,3-24 15 0,1-10-15 16,-4 34 34-16,0 0-34 0,10-29 34 0,6-5-34 0,-16 34 6 16,0 0-6-16,12-28 6 15,5 4-6-15,-17 24 10 0,0 0-10 0,21-15 10 16,5 10-10-16,-26 5 33 0,0 0-33 0,26 2 34 0,2 4-34 15,-28-6 9-15,0 0-9 0,23 16 9 0,-2 8-9 0,-21-24 12 16,0 0-12-16,21 24 13 0,-4 7-13 0,-5-4 25 16,-3 2-25-16,0-10 26 0,-6-10-26 0,-1 3-6 15,2-2 6-15,-4-2-6 0,3-4 6 0,-3-1-55 16,3 6 55-16,-1-6-55 0,2-3 55 0,-4 0-40 0,0 4 40 16,0-4-39-16,0 0 39 0,0 0-30 0,3 5 30 15,-3-5-30-15,5 3 30 0,1-6-4 0,1-1 4 0,-2-1-4 16,4-2 4-16,3-5-5 15,3-6 5-15,3-3-4 0,3-6 4 0,-21 27 0 0,0 0 0 0,22-40 0 16,8-8 0-16,-30 48 0 0,0 0 0 0,33-55 0 16,2-3 0-16,-35 58 3 15,0 0-3-15,33-60 4 0,2-7-4 0,-35 67 43 0,0 0-43 0,36-75 44 16,3-14-44-16,-39 89 36 0,0 0-36 0,29-75 36 16,-6 4-36-16,-11 27 40 0,-8 13-40 0,-2 7 40 15,-4 5-40-15,2 19 10 0,0 0-10 0,-7-24 10 16,2 0-10-16,5 24 13 0,0 0-13 0,-13-24 13 15,-1 0-13-15,14 24-1 0,0 0 1 0,-15-27-1 16,-6-1 1-16,21 28-17 0,0 0 17 0,-18-24-17 16,1 2 17-16,17 22-26 0,0 0 26 0,-12-21-25 0,-2 6 25 15,14 15-33-15,0 0 33 0,-11-12-33 0,6 4 33 0,5 8-12 16,0 0 12-16,-9 5-12 0,1 10 12 16,8-15-30-16,0 0 30 0,-9 39-30 0,6 16 30 0,3-55-11 15,0 0 11-15,-6 76-11 0,3 21 11 0,3-97-11 16,0 0 11-16,-5 136-11 0,1 37 11 0,4-173-2 15,0 0 2-15,-3 149-1 0,3-4 1 0,0-145-1 16,0 0 1-16,8 115-1 0,8-21 1 0,-16-94 0 16,0 0 0-16,21 77 0 0,5-23 0 0,-26-54 6 15,0 0-6-15,26 37 6 0,4-16-6 0,-30-21 24 0,0 0-24 16,26 8 25-16,2-9-25 0,-28 1 31 16,0 0-31-16,21-7 31 0,-7-5-31 0,-14 12 36 0,0 0-36 15,12-16 37-15,-3-4-37 16,-1 1 38-16,-2-2-38 0,-3 6 39 0,1 3-39 0,-1-3 39 0,2 3-39 15,-5 5 40-15,4 2-40 0,-4-2 34 0,0-2-34 16,0 6 35-16,0-2-35 0,5-2 15 0,-2 3-15 0,-3 4 15 16,0-1-15-16,0 1 13 0,6 0-13 0,-6 0 13 15,0 0-13-15,0 0 1 0,5 1-1 0,-5-1 1 16,0 0-1-16,0 0 1 0,0 0-1 0,3 11 1 16,4 1-1-16,-7-12 0 0,0 0 0 0,6 17 1 15,6 2-1-15,-12-19 0 16,0 0 0-16,17 24 0 0,8 3 0 0,-25-27-31 0,0 0 31 0,31 24-31 15,7 0 31-15,-38-24-18 0,0 0 18 0,51 22-18 16,3-5 18-16,-54-17-6 0,0 0 6 16,56 16-6-16,3-1 6 0,-59-15-17 0,0 0 17 0,55 12-17 15,1-5 17-15,-56-7-15 0,0 0 15 0,47 5-14 0,-1-5 14 16,-46 0-56-16,0 0 56 0,38 0-56 0,-3-8 56 16,-35 8-113-16,0 0 113 0,17-24-112 15,-10-12 112-15,19-23-977 0</inkml:trace>
  <inkml:trace contextRef="#ctx0" brushRef="#br0" timeOffset="1923.062">4495 1504 1356 0,'5'4'0'0,"-5"-4"131"15,0 0-131-15,3 1 132 0,3 3-132 0,-6-4 1 0,0 0-1 16,0 0 1-16,3 3-1 0,-3-3-176 0,0 0 176 0,0 0-175 15,0 0 175-15,0 0-163 0,0 0 163 16,-12 0-163-16,-9-3 163 0,-9 3-608 0</inkml:trace>
  <inkml:trace contextRef="#ctx0" brushRef="#br0" timeOffset="2490.694">951 3145 774 0,'5'-7'0'0,"8"-1"80"16,-1-4-80-16,-12 12 80 0,-9 12-80 0,2-9 50 15,-2 6-50-15,1-6 51 0,2 1-51 16,6-4 13-16,0 0-13 0,0 0 13 0,9-4-13 0,-9 4 1 0,0 0-1 16,14-7 2-16,11-1-2 0,-25 8 0 15,0 0 0-15,34-9 0 0,13-3 0 0,-1 5 0 16,6-1 0-16,-7 1 0 0,-1 2 0 0,-44 5 6 0,0 0-6 0,63-7 6 15,10-1-6-15,12-4 44 16,16 1-44-16,-9 3 45 0,-1-1-45 16,3 2 21-16,2 2-21 0,-2-2 21 0,-2-1-21 0,-92 8 36 0,0 0-36 0,136-11 37 15,26-1-37-15,-162 12 43 0,0 0-43 0,178-12 44 16,17 0-44-16,-195 12 56 0,0 0-56 0,218-12 56 16,22 4-56-16,-240 8 78 0,0 0-78 0,242-10 78 15,9 4-78-15,-251 6 66 0,0 0-66 0,242-6 67 16,-8 4-67-16,-234 2 55 0,0 0-55 0,219 0 56 15,-15 8-56-15,-204-8 46 0,0 0-46 0,185 6 46 16,-16 4-46-16,-169-10 42 0,0 0-42 0,148 12 42 16,-17 0-42-16,-131-12 10 0,0 0-10 0,115 15 10 0,-16 1-10 15,-21-4-5-15,-19-4 5 0,-12 1-5 16,-12-2 5-16,-2 1-118 0,-10 3 118 0,-7-6-117 0,-8-2 117 16,-8-3-206-16,0 0 206 0,9-8-205 15,-9-8 205-15,9-6-953 16</inkml:trace>
  <inkml:trace contextRef="#ctx0" brushRef="#br0" timeOffset="2638.225">6083 2854 908 0,'0'0'0'0,"-5"5"0"0,-7 5 0 0,12-10 89 0,0 0-89 16,4 9 89-16,8 0-89 0,-12-9 59 15,0 0-59-15,8 3 59 0,1 4-59 0,-9-7-172 0,0 0 172 16,0-10-172-16,-7-8 172 0,2-7-542 15</inkml:trace>
  <inkml:trace contextRef="#ctx0" brushRef="#br0" timeOffset="6813.499">2909 4416 763 0,'0'0'0'0,"-5"9"0"0,0 3 0 0,5-12 90 16,0 0-90-16,-9 3 90 0,-3-11-90 0,12 8 52 0,0 0-52 16,-9-4 52-16,1 1-52 0,8 3 32 0,0 0-32 15,-21 5 33-15,-4 5-33 0,4-1-1 0,-1 6 1 16,6-8 0-16,7-2 0 0,9-5-2 0,0 0 2 16,-21 16-2-16,-5 8 2 0,26-24 0 0,0 0 0 15,-26 31 0-15,-3 1 0 0,29-32-2 0,0 0 2 0,-30 40-2 16,-3 6 2-16,33-46-2 0,0 0 2 15,-26 55-1-15,0 5 1 0,26-60-4 0,0 0 4 0,-28 85-4 16,5 22 4-16,23-107-1 0,0 0 1 16,-16 106 0-16,11 3 0 0,5-109 0 0,0 0 0 0,0 112 1 15,5-1-1-15,-5-111 7 0,0 0-7 0,13 113 8 16,4-2-8-16,-17-111 15 0,0 0-15 0,21 117 16 16,8-2-16-16,-8-18 15 0,0-9-15 0,-7-15 16 15,-2-13-16-15,-12-60 26 0,0 0-26 0,16 79 26 16,-5 10-26-16,9-5 37 0,1-2-37 0,-3-6 37 15,-6-9-37-15,-12-67 31 0,0 0-31 0,24 97 31 0,6 13-31 16,-30-110 14-16,0 0-14 0,26 104 15 0,4 1-15 16,-30-105 42-16,0 0-42 0,26 99 43 0,-2 1-43 15,-24-100 48-15,0 0-48 0,14 92 49 0,-7-4-49 0,-7-88 52 16,0 0-52-16,-3 78 53 0,-10-2-53 0,13-76 66 16,0 0-66-16,-26 70 67 0,-12-3-67 15,38-67 80-15,0 0-80 0,-50 58 81 0,-6-10-81 0,56-48 34 16,0 0-34-16,-72 34 35 0,-8-13-35 0,80-21-2 15,0 0 2-15,-82 2-1 0,-5-16 1 0,87 14-123 16,0 0 123-16,-94-38-122 0,-7-22 122 0,101 60-112 16,0 0 112-16,-87-67-111 0,7-11 111 0,-86-68-1086 15</inkml:trace>
  <inkml:trace contextRef="#ctx0" brushRef="#br0" timeOffset="9953.322">4012 6023 852 0,'0'0'0'0,"-5"-1"0"0,1-3 0 16,4 4 83-16,0 0-83 0,-3-7 83 0,1-1-83 0,2 8 60 15,0 0-60-15,-3-10 61 0,-1-1-61 0,4 11 34 16,0 0-34-16,-5-10 35 0,-4-2-35 15,9 12 0-15,0 0 0 0,-17-9 0 0,-8-3 0 0,25 12 0 16,0 0 0-16,-24-6 0 0,-2 0 0 0,26 6-1 16,0 0 1-16,-35 0 0 0,-3 6 0 0,38-6-1 15,0 0 1-15,-39 12 0 0,1 3 0 0,38-15 2 16,0 0-2-16,-38 22 2 0,1 4-2 0,6 5 19 16,3 0-19-16,11-7 20 0,3-9-20 15,1 9 33-15,1 3-33 0,-5 13 33 0,1 4-33 0,16-44 12 0,0 0-12 16,-17 62 12-16,-1 12-12 0,18-74 20 15,0 0-20-15,-17 99 20 0,-1 16-20 0,18-115 8 0,0 0-8 16,-7 109 9-16,11 3-9 0,1-27 9 0,11-18-9 16,-2-20 10-16,5-22-10 0,-2-6 15 0,4-10-15 0,2-2 15 15,7-11-15-15,-30 4 1 0,0 0-1 0,45-15 1 16,16-13-1-16,-61 28 0 16,0 0 0-16,75-44 1 0,15-23-1 0,-24 16 0 0,-10-4 0 0,-9 12 1 15,-14 3-1-15,-33 40 2 0,0 0-2 0,30-39 3 16,-7 5-3-16,-23 34 10 0,0 0-10 0,24-38 11 15,-3-1-11-15,-21 39 24 0,0 0-24 0,17-38 25 16,-3-1-25-16,-14 39 31 0,0 0-31 0,12-33 31 16,-3 2-31-16,-9 31 30 0,0 0-30 0,4-24 30 15,-3 5-30-15,-1 19 14 0,0 0-14 0,0-17 15 16,0 4-15-16,0 13 0 0,0 0 0 0,-1-11 1 16,1 4-1-16,0 7 2 0,0 0-2 0,-4-8 3 15,4 1-3-15,0 7-1 0,0 0 1 0,-3-3 0 16,3-1 0-16,0 4-1 0,0 0 1 0,0 0-1 0,0-2 1 0,0 2-26 15,0 0 26-15,0 0-26 0,0 0 26 16,0 0-12-16,0 0 12 0,-2 18-12 0,-2 12 12 0,4-30-28 16,0 0 28-16,-5 43-28 0,2 17 28 0,3-60-7 15,0 0 7-15,-4 64-6 0,4 6 6 0,0-70-17 16,0 0 17-16,0 65-17 0,4-3 17 0,-4-62-15 16,0 0 15-16,8 49-15 0,6-14 15 0,-14-35-16 15,0 0 16-15,20 22-15 0,6-15 15 0,-26-7-35 0,0 0 35 16,26-4-34-16,-2-11 34 0,-3-1 3 0,0-1-3 15,-7-3 3-15,-5-3-3 0,-1 3 40 16,-4-1-40-16,-1 4 40 0,-6 0-40 0,-1-2 52 0,-1-1-52 16,-2-4 53-16,2-2-53 0,5 26 60 0,0 0-60 0,-14-33 61 15,-5-6-61-15,19 39 18 16,0 0-18-16,-14-39 18 0,-2 3-18 0,16 36 9 0,0 0-9 0,-10-35 9 16,3 8-9-16,7 27-1 0,0 0 1 0,3-27-1 15,6 3 1-15,3 3-41 0,9 6 41 0,0-1-40 16,2 4 40-16,1 4-49 0,2-3 49 0,-3 3-49 15,1-1 49-15,-3 6-37 0,0-2 37 0,0-2-37 16,-4 0 37-16,-17 7-18 0,0 0 18 0,21-5-18 16,0 1 18-16,-21 4-1 0,0 0 1 0,18 0 0 15,-4-3 0-15,-14 3 0 0,0 0 0 0,12 3 0 16,-4 1 0-16,-8-4 0 0,0 0 0 0,7 3 1 16,-5 1-1-16,-2-4 3 0,0 0-3 0,-2 17 4 0,-5 3-4 15,7-20 6-15,0 0-6 0,-13 29 7 0,-8 7-7 16,21-36-10-16,0 0 10 0,-18 36-10 0,-6 4 10 15,24-40-46-15,0 0 46 0,-18 34-46 0,3-1 46 16,15-33-56-16,0 0 56 0,-11 27-56 0,4 0 56 0,7-6-50 16,4 0 50-16,-1-4-50 0,6-5 50 0,-9-12-15 15,0 0 15-15,14 17-14 0,10 3 14 0,-24-20-8 16,0 0 8-16,30 23-8 0,0-4 8 0,-30-19 1 16,0 0-1-16,31 23 1 0,2 5-1 0,-33-28 35 15,0 0-35-15,26 26 36 0,-1-1-36 0,-25-25 53 16,0 0-53-16,17 24 54 0,-8-7-54 0,-9-17 21 15,0 0-21-15,5 18 21 0,-5-1-21 0,0-17 0 0,0 0 0 16,-2 12 0-16,-7-4 0 0,9-8-56 0,0 0 56 16,-20 0-56-16,-10-5 56 0,30 5-154 0,0 0 154 0,-21-22-153 15,-3-11 153-15,-20-22-576 0</inkml:trace>
  <inkml:trace contextRef="#ctx0" brushRef="#br0" timeOffset="10220.875">4716 6498 572 0,'0'0'0'0,"3"-10"0"15,6-8 0-15,-9 18 114 0,0 0-114 0,9-13 115 16,0-3-115-16,-9 16 104 0,0 0-104 0,12-13 105 15,-2 1-105-15,-10 12 88 0,0 0-88 0,9-11 89 16,1 6-89-16,-10 5 68 0,0 0-68 0,9-7 68 16,-4 2-68-16,-5 5 43 0,0 0-43 0,9-3 44 15,0-1-44-15,-9 4 48 0,0 0-48 0,12-1 49 16,0-1-49-16,-12 2 36 0,0 0-36 0,14 3 36 0,3 4-36 16,-17-7 24-16,0 0-24 0,25 14 25 0,8 8-25 15,-33-22 17-15,0 0-17 0,35 28 17 16,7 4-17-16,-42-32 5 0,0 0-5 0,47 40 5 15,5 6-5-15,-7-3 33 0,-3-4-33 0,-4 0 34 0,-8-3-34 0,-30-36 1 16,0 0-1-16,30 33 1 0,-4 1-1 16,-26-34 1-16,0 0-1 0,21 24 2 0,-4-1-2 15,-17-23-43-15,0 0 43 0,14 13-42 0,-2-6 42 0,-12-7-151 16,0 0 151-16,16-8-151 0,-2-16 151 0,15-7-920 16</inkml:trace>
  <inkml:trace contextRef="#ctx0" brushRef="#br0" timeOffset="10452.078">5420 6196 1166 0,'0'0'0'0,"0"16"0"0,1 4 0 0,3-13 161 0,-1-10-161 16,-3 3 161-16,0-4-161 0,-3 3 132 0,-2-3-132 0,5 4 132 15,0-3-132-15,0 3 83 0,0 0-83 0,-16 15 83 16,-7 13-83-16,23-28 32 0,0 0-32 0,-36 42 33 15,-16 12-33-15,52-54 15 0,0 0-15 0,-67 78 15 16,-11 20-15-16,78-98-82 0,0 0 82 0,-71 94-81 16,3 6 81-16,68-100-208 0,0 0 208 0,-47 70-208 15,13-19 208-15,34-51-177 0,0 0 177 0,-26 26-177 16,14-26 177-16,-23 26-706 0</inkml:trace>
  <inkml:trace contextRef="#ctx0" brushRef="#br0" timeOffset="11166.078">6362 6518 684 0,'0'0'0'0,"0"-8"0"16,-3-2 0-16,3 10 70 0,0 0-70 0,0-4 71 15,3 2-71-15,-3 2 61 0,0 0-61 0,11 0 61 16,10-3-61-16,-21 3 43 0,0 0-43 0,36-12 43 15,15-10-43-15,-51 22 16 0,0 0-16 0,55-29 17 16,5-9-17-16,-8 5 58 0,2-1-58 0,-11 5 59 16,-1-2-59-16,-42 31 41 0,0 0-41 0,42-32 42 15,2 1-42-15,-44 31 69 0,0 0-69 0,38-33 70 16,-1 4-70-16,-37 29 81 0,0 0-81 0,29-20 81 16,-10-1-81-16,-19 21 56 0,0 0-56 0,16-15 57 0,-4 4-57 15,-12 11 42-15,0 0-42 0,5-10 43 16,-5 3-43-16,0 7 19 0,0 0-19 0,-8-12 20 15,-6 0-20-15,14 12 12 0,0 0-12 0,-21-15 12 16,-9-1-12-16,30 16-1 0,0 0 1 0,-24-12-1 0,-2 0 1 0,26 12-1 16,0 0 1-16,-30-6-1 0,1 0 1 0,29 6-27 15,0 0 27-15,-25-3-27 0,2 3 27 0,23 0-6 16,0 0 6-16,-17 0-6 0,-2 0 6 0,19 0-17 16,0 0 17-16,-19 7-17 0,0 5 17 0,19-12-9 15,0 0 9-15,-23 20-9 0,-3 3 9 0,26-23 0 16,0 0 0-16,-30 32 0 0,1 11 0 0,29-43-4 15,0 0 4-15,-30 48-3 0,-3 3 3 0,33-51 0 16,0 0 0-16,-30 60 0 0,4 5 0 0,26-65 2 16,0 0-2-16,-24 84 3 0,3 17-3 0,21-101 6 0,0 0-6 0,-5 84 7 15,13-1-7-15,-8-83 9 0,0 0-9 16,21 73 9-16,18-13-9 0,-39-60 38 0,0 0-38 16,43 52 39-16,11-13-39 0,-54-39-1 0,0 0 1 0,51 31 0 15,4-7 0-15,-55-24-27 0,0 0 27 0,44 12-27 16,-4-9 27-16,-40-3-53 0,0 0 53 0,44-3-52 15,3-9 52-15,-47 12-188 0,0 0 188 0,41-21-188 16,6-10 188-16,42-23-850 0</inkml:trace>
  <inkml:trace contextRef="#ctx0" brushRef="#br0" timeOffset="12301.266">7352 4723 1457 0,'0'0'0'0,"-4"0"0"0,2 2 0 0,2-2 86 16,0 0-86-16,-8 3 86 0,-3-3-86 0,11 0 74 0,0 0-74 16,-14 4 74-16,-7 1-74 0,21-5 3 0,0 0-3 15,-17 7 3-15,1-4-3 0,2 6-44 0,2-3 44 16,0 0-44-16,7 0 44 0,-4 3-92 0,0 3 92 0,6 0-91 16,-1 3 91-16,4 4-92 0,4-2 92 0,1 6-92 15,6-3 92-15,3-1-62 0,-2-2 62 0,5-1-62 16,8-4 62-16,-25-12-25 0,0 0 25 0,26 15-24 15,3-3 24-15,-29-12-1 0,0 0 1 0,30 15 0 16,1 4 0-16,-31-19 2 16,0 0-2-16,28 17 2 0,2 6-2 0,-30-23 13 0,0 0-13 0,17 20 13 15,-3 1-13-15,-14-21 10 0,0 0-10 0,7 26 10 16,-10 3-10-16,3-29 9 0,0 0-9 0,-21 34 10 16,-12 5-10-16,1-11 3 0,-4-4-3 0,16-7 4 15,8-3-4-15,0-6 2 0,0-4-2 0,1-1 2 16,4-1-2-16,-6-2 5 0,0-2-5 0,6 2 5 15,6 0-5-15,-6-2 20 0,1-3-20 0,3-3 20 16,1-8-20-16,2 16 43 0,0 0-43 0,9-24 44 0,1-7-44 16,-10 31 43-16,0 0-43 0,25-31 44 0,8-8-44 0,-33 39 41 15,0 0-41-15,38-36 41 0,6-3-41 16,-9 8 47-16,1 0-47 0,-6 10 47 0,-4 3-47 0,-5 4 47 16,-4 2-47-16,-5 2 47 0,1 5-47 0,-5-2 30 15,5-2-30-15,-8 6 30 0,-2-1-30 0,2 3 16 16,-1-1-16-16,-1 0 17 0,3-1-17 0,-6-1 0 15,3-1 0-15,-3 2 0 0,0-1 0 0,0 4-2 16,0 0 2-16,0 0-2 0,0 0 2 0,0 0-22 0,0 4 22 16,0-4-22-16,0 3 22 0,0-3-15 0,0 0 15 15,0 14-14-15,0 8 14 0,0-22-5 16,0 0 5-16,0 39-5 0,-3 13 5 0,3-1-8 0,-4 4 8 16,2-12-8-16,1-7 8 0,1 0-3 15,0-2 3-15,0-13-3 0,0-6 3 0,0-15-19 0,0 0 19 0,1 19-18 16,5-5 18-16,2-4-3 0,5-1 3 0,-3-9-3 15,0-4 3-15,-10 4-1 0,0 0 1 16,11-12 0-16,5-8 0 0,-16 20-1 0,0 0 1 0,17-24 0 16,4-4 0-16,-21 28 12 0,0 0-12 0,17-31 13 15,-1-1-13-15,-16 32 35 0,0 0-35 0,14-35 36 16,-2 0-36-16,-12 35 11 16,0 0-11-16,14-35 11 0,2 3-11 0,-16 32 37 0,0 0-37 0,17-28 38 15,-1 4-38-15,-16 24 29 0,0 0-29 0,14-19 29 16,-2 2-29-16,-12 17 0 0,0 0 0 0,12-12 1 15,-7 5-1-15,-5 7-3 0,0 0 3 0,9-3-2 0,-4 3 2 16,-5 0-7-16,0 0 7 0,9 12-7 0,3 7 7 16,-12-19-26-16,0 0 26 0,12 27-25 0,1 2 25 0,-13-29-2 15,0 0 2-15,8 30-2 0,5 2 2 16,-5-8-38-16,1 0 38 0,-4-9-37 16,-1-6 37-16,-4-9-47 0,0 0 47 0,12 3-46 0,5-3 46 0,-17 0-52 15,0 0 52-15,21-12-51 0,5-8 51 0,-26 20-23 16,0 0 23-16,27-27-22 0,0-9 22 15,-27 36 0-15,0 0 0 0,27-31 0 0,-5 0 0 0,-22 31 16 16,0 0-16-16,19-28 17 0,-5 8-17 0,-14 20 18 16,0 0-18-16,12-12 18 0,-3 2-18 0,-9 10 10 15,0 0-10-15,9 0 11 0,-2 6-11 0,-7-6 10 0,0 0-10 16,14 24 10-16,0 11-10 0,-14-35 8 0,0 0-8 16,15 44 8-16,-2 4-8 0,-13-48 0 0,0 0 0 0,8 46 0 15,1-6 0-15,-9-40-36 0,0 0 36 0,3 32-35 16,-1-4 35-16,-2-28-92 0,0 0 92 0,0 22-92 15,0-10 92-15,0-12-142 0,0 0 142 0,-12 0-141 16,-7-15 141-16,19 15-163 0,0 0 163 0,-19-33-162 16,1-10 162-16,-17-34-494 0</inkml:trace>
  <inkml:trace contextRef="#ctx0" brushRef="#br0" timeOffset="12471">7691 4579 852 0,'0'0'0'0,"7"0"0"0,7 0 0 15,-14 0-10-15,0 0 10 0,21 0-10 0,5-2 10 16,-26 2-126-16,0 0 126 0,33-1-125 0,9-1 125 0,35-1-345 16</inkml:trace>
  <inkml:trace contextRef="#ctx0" brushRef="#br0" timeOffset="12750.625">8498 4759 1143 0,'0'0'0'16,"0"0"0"-16,7-8 0 0,-7 8 131 0,0 0-131 15,14 0 131-15,7 5-131 0,0-2 85 0,1 6-85 16,-2-3 85-16,-1 0-85 0,-19-6 53 0,0 0-53 0,29 12 53 15,8 10-53-15,-37-22 32 0,0 0-32 0,40 27 33 16,5 6-33-16,-45-33 5 0,0 0-5 16,42 43 6-16,-2 1-6 0,-40-44 19 0,0 0-19 0,33 46 20 15,-3 2-20-15,-30-48-45 0,0 0 45 0,21 43-45 16,0-8 45-16,-21-35-94 0,0 0 94 0,12 27-94 16,-2-6 94-16,-10-21-205 0,0 0 205 0,16 3-204 15,-4-15 204-15,-12 12-133 0,0 0 133 0,14-24-132 16,2-10 132-16,13-28-540 0</inkml:trace>
  <inkml:trace contextRef="#ctx0" brushRef="#br0" timeOffset="12952.089">9134 4519 1087 0,'0'0'0'0,"0"7"0"0,-4 10 0 0,4-17 220 15,0 0-220-15,0 9 220 0,0-2-220 0,0-7 180 16,0 0-180-16,-12 36 180 0,-7 13-180 0,-2 4 87 15,0 9-87-15,-8-4 87 0,-1 2-87 0,30-60-8 16,0 0 8-16,-59 88-7 0,-14 18 7 0,73-106-193 16,0 0 193-16,-72 103-193 0,-4 1 193 0,76-104-150 15,0 0 150-15,-145 209-987 0,290-418 987 0</inkml:trace>
  <inkml:trace contextRef="#ctx0" brushRef="#br0" timeOffset="14115.302">9677 6114 1166 0,'0'0'0'0,"0"0"0"16,-17 7 0-16,17-7 122 0,0 0-122 0,0 0 122 0,0-9-122 0,0 9 73 16,0 0-73-16,0-3 73 0,3 0-73 15,-3 3 44-15,0 0-44 0,-3-6 44 0,-6 3-44 0,9 3 1 16,0 0-1-16,-12-9 2 0,-4 3-2 15,16 6 40-15,0 0-40 0,-19-9 40 0,-2 2-40 0,21 7 0 16,0 0 0-16,-28-7 1 0,-3 2-1 0,31 5-8 16,0 0 8-16,-29 0-8 0,-8 4 8 0,37-4-9 15,0 0 9-15,-40 8-8 0,-7 8 8 0,47-16-18 16,0 0 18-16,-47 24-18 0,1 6 18 0,46-30-4 16,0 0 4-16,-41 40-3 0,6 4 3 0,35-44 1 15,0 0-1-15,-35 74 2 0,7 22-2 0,28-96 12 0,0 0-12 16,-12 80 13-16,12-4-13 15,0-76 1-15,0 0-1 0,19 58 2 0,16-13-2 0,-35-45 0 0,0 0 0 16,38 19 0-16,13-19 0 0,-8-7-16 0,3-14 16 0,-8-5-15 16,0-3 15-16,-38 29-2 0,0 0 2 0,51-60-1 15,8-17 1-15,-59 77 0 0,0 0 0 0,47-79 1 16,-3-5-1-16,-44 84 37 0,0 0-37 0,36-89 38 16,-10-10-38-16,-26 99 37 0,0 0-37 0,21-98 37 15,-12 4-37-15,-9 94 40 0,0 0-40 0,3-87 40 16,-3 8-40-16,0 79 51 0,0 0-51 15,-8-67 52-15,-4 12-52 0,12 55 12 0,0 0-12 0,-9-39 13 16,0 15-13-16,9 24 23 0,0 0-23 0,-7-19 24 16,2 7-24-16,5 12 3 0,0 0-3 0,-7-8 3 15,2 4-3-15,5 4 0 0,0 0 0 0,-6-3 1 16,3-1-1-16,3 4-2 0,0 0 2 0,-5 0-2 0,3 4 2 16,2-4-14-16,0 0 14 0,12 20-13 0,9 15 13 15,4 4-17-15,6 9 17 0,2-2-16 0,2 6 16 0,-35-52-4 16,0 0 4-16,57 82-4 0,20 24 4 15,-77-106-3-15,0 0 3 0,80 103-3 0,11 6 3 0,-91-109-2 16,0 0 2-16,83 98-1 0,-4-2 1 0,-79-96-10 16,0 0 10-16,78 77-9 0,-1-8 9 0,-77-69-61 15,0 0 61-15,76 54-60 0,1-18 60 0,-21-12-130 16,-9-13 130-16,-14-6-130 0,-12-9 130 0,-21 4-207 0,0 0 207 16,12-12-207-16,-7-8 207 0,16-13-763 15</inkml:trace>
  <inkml:trace contextRef="#ctx0" brushRef="#br0" timeOffset="14348.744">10420 5669 1143 0,'0'0'0'0,"3"7"0"15,8 8 0-15,-11-15 159 0,0 0-159 0,0 5 159 16,-2-5-159-16,2 0 102 0,0 0-102 0,-9 5 103 15,-3 6-103-15,12-11 59 0,0 0-59 0,-21 32 59 16,-9 18-59-16,30-50 12 0,0 0-12 0,-43 72 12 16,-8 15-12-16,51-87 0 0,0 0 0 0,-68 122 0 15,-15 30 0-15,18-30-139 0,9-7 139 16,15-37-138-16,16-23 138 0,25-55-149 0,0 0 149 0,-22 28-148 16,9-32 148-16,-25 25-829 0</inkml:trace>
  <inkml:trace contextRef="#ctx0" brushRef="#br0" timeOffset="14528.594">11240 5972 1188 0,'0'0'0'16,"0"3"0"-16,2 6 0 0,-2-9-184 0,0 0 184 0,0-5-183 15,-2-14 183-15,0-5-510 0</inkml:trace>
  <inkml:trace contextRef="#ctx0" brushRef="#br0" timeOffset="27697.452">11575 5936 617 0,'0'0'0'0,"0"0"0"15,21-12 0-15,-21 12 63 0,0 0-63 0,5-3 63 16,2-1-63-16,-7 4 51 0,0 0-51 0,1-2 51 16,-1 2-51-16,0 0 56 0,0 0-56 0,0 0 56 15,0 0-56-15,0 0 37 0,0 0-37 0,0 0 37 16,0 0-37-16,0 0 62 0,0 0-62 0,0 0 62 16,-1 2-62-16,1-2 56 0,0 0-56 0,0 0 57 15,-6 4-57-15,6-4 45 0,0 0-45 0,0 0 46 0,-3 3-46 16,3-3 60-16,0 0-60 0,0 0 60 0,-3 2-60 0,3-2 39 15,0 0-39-15,-6 0 39 0,3 0-39 0,3 0 35 16,0 0-35-16,-7 0 36 0,5 0-36 0,2 0 45 16,0 0-45-16,-7 0 45 0,5 1-45 0,2-1 25 15,0 0-25-15,-3 2 26 0,-2-2-26 0,5 0 35 16,0 0-35-16,0 0 36 0,-4 0-36 0,4 0 37 16,0 0-37-16,0 0 38 0,0 0-38 15,0 0 23-15,0 0-23 0,0 0 24 0,-3 0-24 0,3 0 18 16,0 0-18-16,3 0 19 0,2 0-19 0,-5 0 18 15,0 0-18-15,16 0 18 0,7 4-18 0,-23-4 8 0,0 0-8 16,36 0 9-16,6-4-9 0,-42 4 4 0,0 0-4 16,49-2 4-16,7-1-4 0,-56 3 3 0,0 0-3 15,57 0 3-15,-1-3-3 0,-56 3 5 0,0 0-5 16,54-4 5-16,2 4-5 0,-56 0 0 0,0 0 0 16,43 4 0-16,-1-1 0 0,-42-3 0 0,0 0 0 0,38 3 0 15,-1 3 0-15,-37-6-3 0,0 0 3 0,35 6-3 16,-6 3 3-16,-29-9-21 0,0 0 21 0,27 7-21 15,-10 1 21-15,-17-8-44 0,0 0 44 0,16 4-43 16,-8 1 43-16,-8-5-89 0,0 0 89 0,9 3-88 16,-7 3 88-16,-2-6-186 0,0 0 186 0,-2 6-185 15,-7 3 185-15,1 6-939 0</inkml:trace>
  <inkml:trace contextRef="#ctx0" brushRef="#br0" timeOffset="28016.844">11660 6273 774 0,'0'0'0'0,"12"-10"0"0,9-7 0 0,-16 14 85 16,-5 3-85-16,4-4 86 0,1 1-86 0,-5 3 63 15,3-4-63-15,-3 4 63 0,0 0-63 0,0 0 51 0,-1 4-51 16,1-1 52-16,1 2-52 0,3 2 18 0,5-3-18 16,3 1 18-16,2 2-18 0,-14-7 11 0,0 0-11 15,28 6 11-15,10 3-11 0,-38-9 18 0,0 0-18 0,47 3 19 16,9 3-19-16,-9-1 22 0,-4-2-22 0,-3 1 23 16,-1-4-23-16,-10 3 3 0,-2-3-3 0,2 0 4 15,-3 0-4-15,-26 0-52 0,0 0 52 0,30 3-51 16,0-3 51-16,-30 0-91 0,0 0 91 0,22 2-90 15,-3 2 90-15,23 2-696 0</inkml:trace>
  <inkml:trace contextRef="#ctx0" brushRef="#br0" timeOffset="37943.418">5751 6464 113 0,'0'0'0'16,"-4"0"0"-16,1-7 0 0,3 7-2 0,0 0 2 16,0 0-1-16,3-2 1 0,1-1-23 0</inkml:trace>
  <inkml:trace contextRef="#ctx0" brushRef="#br0" timeOffset="39112.522">5759 6457 113 0,'0'0'0'0,"0"0"0"0,0 0 0 0,0 0 43 0,0 0-43 0,0 0 43 16,2-5-43-16,-2 5 55 0,0 0-55 0,4-7 56 15,-4-2-56-15,0 9 50 0,0 0-50 0,3-8 50 16,-3-1-50-16,0 9 50 0,0 0-50 0,0-7 50 15,0-1-50-15,0 8 54 0,0 0-54 0,0-7 55 16,0 0-55-16,0 7 54 0,0 0-54 0,-3-5 55 16,3-2-55-16,0 7 50 0,0 0-50 0,-4-5 50 15,4-2-50-15,0 7 43 0,0 0-43 0,0-5 44 16,0 1-44-16,0 4 42 0,0 0-42 0,0-5 42 0,-2-2-42 16,2 4 26-16,-3-6-26 0,3 6 26 0,-4-4-26 15,3 2 27-15,1 2-27 0,0-1 27 16,0-1-27-16,-4 2 14 0,4-3-14 0,-3 3 15 0,3-4-15 0,0 7 35 15,0 0-35-15,-5-8 36 0,1-4-36 16,4 12 18-16,0 0-18 0,-9-12 19 0,1 0-19 16,8 12 36-16,0 0-36 0,-9-16 36 15,-3-4-36-15,12 20 36 0,0 0-36 0,-14-19 37 0,2-3-37 0,12 22 15 16,0 0-15-16,-13-21 15 0,-1 2-15 0,14 19 31 16,0 0-31-16,-15-20 31 0,-3-1-31 0,18 21 11 15,0 0-11-15,-17-22 11 0,-2 1-11 0,19 21 5 16,0 0-5-16,-18-20 6 0,1 1-6 0,17 19 8 0,0 0-8 15,-18-16 9-15,-2-2-9 0,20 18 0 0,0 0 0 0,-23-16 1 16,4 2-1-16,19 14 13 0,0 0-13 16,-21-15 13-16,2 3-13 0,19 12 23 0,0 0-23 0,-25-15 24 15,-1-1-24-15,2 4 3 0,3 0-3 16,3 0 3-16,5 0-3 0,13 12 7 0,0 0-7 0,-21-13 8 16,0-5-8-16,21 18 8 0,0 0-8 0,-26-15 8 15,-4-6-8-15,30 21 7 0,0 0-7 0,-30-18 8 16,-3-3-8-16,33 21 1 0,0 0-1 0,-35-19 1 15,-3-1-1-15,38 20-2 0,0 0 2 0,-38-16-1 16,-1-3 1-16,39 19-2 0,0 0 2 0,-40-15-2 16,0-1 2-16,40 16-6 0,0 0 6 0,-42-13-6 15,-5-3 6-15,47 16-3 0,0 0 3 0,-47-18-3 16,0 0 3-16,47 18-6 0,0 0 6 0,-45-15-5 16,-2 0 5-16,47 15-1 0,0 0 1 0,-42-16 0 0,-1 4 0 15,43 12 0-15,0 0 0 0,-42-15 0 16,-2 3 0-16,44 12 0 0,0 0 0 0,-41-12 0 15,-1 5 0-15,42 7 0 0,0 0 0 0,-47-5 0 0,0 5 0 16,47 0-11-16,0 0 11 0,-42 0-10 0,0 3 10 0,42-3-17 16,0 0 17-16,-40 9-17 0,-2 3 17 15,42-12-16-15,0 0 16 0,-38 8-15 0,8 1 15 0,30-9-10 16,0 0 10-16,-42 14-9 0,1-2 9 0,41-12-1 16,0 0 1-16,-44 12-1 0,-3 0 1 15,47-12-4-15,0 0 4 0,-38 12-3 0,5-6 3 0,33-6-2 0,0 0 2 16,-34 12-2-16,3-3 2 0,31-9-5 0,0 0 5 15,-30 9-5-15,3 3 5 0,27-12-21 16,0 0 21-16,-23 11-21 0,2 0 21 0,21-11-3 0,0 0 3 16,-24 17-2-16,-2 2 2 0,3 0-7 0,-2-2 7 15,13-7-7-15,7-1 7 0,5-9-4 0,0 0 4 16,-17 12-3-16,-8 5 3 0,25-17-2 0,0 0 2 0,-17 13-2 16,-1-1 2-16,18-12-5 0,0 0 5 0,-20 14-4 15,-1 0 4-15,21-14-1 0,0 0 1 0,-21 12 0 16,-2 3 0-16,23-15-2 0,0 0 2 0,-19 14-1 15,5 0 1-15,14-14-5 0,0 0 5 0,-21 20-5 16,4 4 5-16,17-24-7 0,0 0 7 0,-18 21-6 16,-1 4 6-16,19-25-15 0,0 0 15 0,-14 24-15 15,2-3 15-15,12-21-4 0,0 0 4 0,-14 31-3 16,2 0 3-16,0-2-3 0,3-2 3 0,0-8-2 16,6-12 2-16,1 5-5 0,-2-2 5 0,1 4-5 0,-2-2 5 15,5 5-3-15,-4 5 3 0,4-10-2 16,0-5 2-16,0-7-11 0,0 0 11 0,-3 21-10 0,3 6 10 15,0-27-1-15,0 0 1 0,-2 24-1 0,2 0 1 16,0-24-3-16,0 0 3 0,2 31-3 0,5 8 3 0,-7-39-2 16,0 0 2-16,5 33-2 15,2 1 2-15,-2-1-5 0,4 1 5 0,-4-14-5 0,2-4 5 0,-7-16-3 16,0 0 3-16,9 31-2 0,3 5 2 0,-12-36 0 16,0 0 0-16,17 36 0 0,1 3 0 0,-18-39 0 15,0 0 0-15,21 43 0 0,5 0 0 0,-26-43 0 16,0 0 0-16,26 48 0 0,4 0 0 0,-30-48 1 15,0 0-1-15,33 51 1 0,0 2-1 0,-4-5 1 0,-2-5-1 16,-7-4 1-16,-2-3-1 0,-18-36 4 0,0 0-4 0,21 43 4 16,0 9-4-16,-21-52 2 0,0 0-2 0,29 63 3 15,6 16-3-15,-35-79-1 0,0 0 1 16,38 70 0-16,4-3 0 0,-42-67-67 0,0 0 67 0,51 67-67 16,1-4 67-16,-52-63-88 0,0 0 88 15,105 134-706-15,-210-268 706 0</inkml:trace>
  <inkml:trace contextRef="#ctx0" brushRef="#br0" timeOffset="41260.176">5803 6409 785 0,'0'0'0'15,"0"0"0"-15,0 0 0 0,0 0 103 0,0 0-103 0,0 0 104 16,0 0-104-16,0 0 79 0,0 0-79 0,0 0 79 15,0 0-79-15,0 0 45 0,0 0-45 0,0 0 45 16,0 0-45-16,0 0 18 0,0 0-18 0,0 0 19 16,0 0-19-16,0 0 27 0,0 0-27 0,0 0 27 15,0 0-27-15,0 0 3 0,0 0-3 0,0 0 3 16,0 0-3-16,0 0 13 0,0 0-13 0,0 0 14 16,0 0-14-16,0 0 4 0,0 0-4 0,0 0 4 0,0 0-4 15,0 0 6-15,0 0-6 0,0 0 7 0,0 0-7 16,0 0 3-16,0 0-3 0,0 0 3 0,0 0-3 15,0 0 2-15,0 0-2 0,0 19 2 0,3 11-2 0,3 3 9 16,2 3-9-16,-1-9 10 16,-5-4-10-1,5 2 3-15,2 3-3 16,-1 3 4-16,6 1-4 0,-14-32-48 0,0 0 48 0,20 40-47 0,2 6 47 0,-22-46-25 0,0 0 25 0,33 43-24 0,2 5 24 16,-35-48-43-16,0 0 43 0,42 46-43 15,9-2 43-15,-10-2-35 0,3-6 35 0,-6-4-35 0,-8-5 35 16,3-4-22-16,-3-3 22 0,-4 1-22 0,0 1 22 0,-26-22-29 15,0 0 29-15,36 24-29 0,8 4 29 0,-44-28-3 16,0 0 3-16,47 29-2 0,7 0 2 0,-54-29-3 0,0 0 3 16,68 36-3-16,9 3 3 0,-77-39-2 15,0 0 2-15,76 31-2 0,4-2 2 0,-80-29 1 0,0 0-1 16,82 19 1-16,2-7-1 0,-84-12 4 0,0 0-4 0,77 5 5 16,-8-1-5-16,-69-4 3 15,0 0-3-15,75 0 3 0,-3-7-3 0,-72 7 12 0,0 0-12 0,73-5 13 16,3-7-13-16,-76 12 14 0,0 0-14 0,72-12 15 15,-4 0-15-15,-68 12 15 0,0 0-15 0,61-12 15 16,-4-7-15-16,-57 19 9 0,0 0-9 0,51-19 10 16,-8-2-10-16,-43 21 9 0,0 0-9 0,42-24 10 15,2-3-10-15,-6 3 23 0,-1 2-23 0,-15 5 24 16,-4 5-24-16,-1-4 36 0,-1 1-36 0,-4-1 37 16,-3 1-37-16,3-1 37 0,-3 3-37 0,-4 1 37 15,2 0-37-15,1-2 39 0,-2 0-39 0,-1-1 39 16,2 0-39-16,-7 15 46 0,0 0-46 0,9-19 46 15,-1-5-46-15,-8 24 10 0,0 0-10 0,14-24 11 0,5-4-11 16,-19 28 23-16,0 0-23 0,14-27 24 0,4-1-24 0,-18 28 7 16,0 0-7-16,15-23 7 0,3-5-7 0,-18 28 3 15,0 0-3-15,12-24 4 0,0-2-4 16,-12 26 21-16,0 0-21 0,14-25 21 0,-2-1-21 0,-12 26 6 16,0 0-6-16,18-29 7 0,-3-2-7 0,-15 31 4 15,0 0-4-15,23-39 5 0,-2-9-5 0,-21 48 3 16,0 0-3-16,26-50 3 0,7-5-3 0,-7 7 5 15,-1 4-5-15,1 4 5 0,-5 6-5 16,0 3 12 0,0 4-12-1,-4 1 12 1,-3 4-12-16,2 1 1 16,1-3-1-16,0 2 1 0,-4-5-1 0,-13 27 1 0,0 0-1 0,21-33 1 0,-1-6-1 0,-20 39 3 0,0 0-3 0,30-43 3 0,0 0-3 0,-30 43 1 15,0 0-1-15,35-45 2 0,-2 3-2 0,-4 6 5 0,-1 5-5 0,-3 0 5 16,-5 7-5-16,-20 24 0 0,0 0 0 0,21-27 0 15,-3-1 0-15,-18 28 1 0,0 0-1 0,14-24 2 0,1 0-2 0,-15 24 18 0,0 0-18 0,14-26 18 16,2 2-18-16,-16 24 3 0,0 0-3 0,17-23 4 16,4 2-4-16,-21 21 3 0,0 0-3 0,23-24 3 15,7-2-3-15,-30 26 0 0,0 0 0 16,36-25 0-16,11-3 0 0,-5 4-1 0,-2 5 1 0,-2 0 0 16,-1 4 0-16,-4-2-9 0,-2-2 9 0,-1 7-9 15,0 0 9-15,-30 12-16 0,0 0 16 0,35-12-15 0,5 0 15 16,-40 12-9-16,0 0 9 0,43-12-9 0,1 5 9 15,-44 7-17-15,0 0 17 0,45-5-16 16,2 5 16-16,-5 0-8 0,-7 2 8 0,-2 1-8 0,-2 1 8 16,-1-1-16-16,-1-3 16 0,4 2-15 0,-3 0 15 15,-30-2-4-15,0 0 4 0,44 1-3 0,6-1 3 0,-3 0-3 16,2-1 3-16,-9 1-3 16,2 1 3-16,-7 3-11 0,1 1 11 0,-6 2-10 0,0 0 10 15,-30-7-1-15,0 0 1 0,34 8 0 0,1 1 0 16,-35-9-3-16,0 0 3 0,39 15-3 0,1 4 3 0,-40-19-2 15,0 0 2-15,38 21-2 0,-3 2 2 0,-35-23-5 16,0 0 5-16,33 31-5 0,2 2 5 0,-35-33-7 16,0 0 7-16,29 34-6 0,1-3 6 0,-30-31-8 0,0 0 8 15,24 36-7-15,2-4 7 0,1 3-4 16,-5-6 4-16,-3-3-3 0,-5-9 3 0,-14-17-2 0,0 0 2 16,21 27-2-16,4 4 2 15,-25-31-5-15,0 0 5 0,26 39-5 0,-4 4 5 0,-22-43-6 16,0 0 6-16,25 52-6 0,-4 2 6 0,-21-54-3 0,0 0 3 15,17 55-3-15,-1 5 3 0,-16-60-6 0,0 0 6 0,17 70-6 16,-3 6 6-16,-14-76-1 0,0 0 1 0,12 79 0 16,-6 3 0-16,-6-82-1 0,0 0 1 0,1 82 0 15,-2 5 0-15,1-87 0 0,0 0 0 0,-11 86 0 16,-5-2 0-16,16-84 0 0,0 0 0 0,-22 86 1 16,-6-1-1-16,28-85 0 0,0 0 0 0,-35 81 0 15,-8-4 0-15,43-77 3 0,0 0-3 0,-46 75 3 16,-4-6-3-16,50-69 2 0,0 0-2 0,-56 65 2 15,-3-5-2-15,59-60 5 0,0 0-5 0,-68 55 6 16,-5-4-6-16,10-8 22 0,9-14-22 0,19-7 23 0,18-10-23 16,17-12 2-16,0 0-2 0,-60 28 2 0,-23 3-2 15,83-31 7-15,0 0-7 0,-87 36 7 0,-14 3-7 0,101-39 14 16,0 0-14-16,-103 39 15 0,-3 1-15 0,106-40 8 16,0 0-8-16,-110 39 8 0,-5-3-8 0,115-36 15 15,0 0-15-15,-113 34 16 0,-2-3-16 0,17-5 15 16,9-4-15-16,16-5 15 0,14-6-15 15,59-11 34-15,0 0-34 0,-89 12 34 0,-17 0-34 0,17 0 46 16,0-4-46-16,9 1 47 0,7-4-47 0,73-5 26 16,0 0-26-16,-98 8 26 0,-17 1-26 0,23-2 47 15,10 1-47-15,2-4 48 0,3-2-48 0,77-2 17 0,0 0-17 16,-96 3 17-16,-12 0-17 0,16 1 21 16,10-4-21-16,-1 0 21 0,1-4-21 0,2 1 34 0,3 3-34 15,14 0 34-15,11 0-34 0,52 0 10 0,0 0-10 16,-87-2 11-16,-19-1-11 0,20 1 48 0,4 2-48 0,11-2 48 15,5-1-48-15,66 3 22 0,0 0-22 0,-82-5 23 16,-12-2-23-16,14 2 41 0,6 1-41 16,12-2 42-16,6 2-42 0,56 4 15 0,0 0-15 0,-77-5 15 15,-10-5-15-15,14 1 43 0,5 1-43 0,9-1 43 16,5 2-43-16,54 7 13 0,0 0-13 0,-70-12 13 16,-7-7-13-16,77 19 37 0,0 0-37 0,-80-17 37 15,-3 2-37-15,83 15 12 0,0 0-12 0,-73-19 13 16,5 0-13-16,68 19 19 0,0 0-19 0,-77-17 20 15,-3-2-20-15,80 19 8 0,0 0-8 0,-77-15 9 0,-3 3-9 16,80 12 9-16,0 0-9 0,-77-14 10 16,1-1-10-16,76 15 8 0,0 0-8 0,-86-12 8 0,-2 1-8 15,88 11 1-15,0 0-1 0,-84-5 1 0,2 2-1 16,82 3 0-16,0 0 0 0,-80-5 1 0,3 1-1 16,77 4-20-16,0 0 20 0,-80-3-19 0,-5-2 19 0,85 5-146 15,0 0 146-15,-94 5-146 0,-4 2 146 16,98-7-106-16,0 0 106 0,-106-4-105 0,-7-8 105 15,-109-3-1543-15</inkml:trace>
  <inkml:trace contextRef="#ctx0" brushRef="#br0" timeOffset="45179.329">13980 4524 740 0,'0'0'0'0,"-8"7"0"0,-1-2 0 0,9-5 87 16,0 0-87-16,0 0 88 0,0-5-88 0,0 5 73 0,0 0-73 15,2-3 74-15,1-2-74 0,1 1 36 16,-4 1-36-16,0 3 37 0,0-4-37 0,0 4 3 16,0 0-3-16,0 0 4 0,-5-1-4 0,1 1 8 0,-5 0-8 0,2 0 9 15,2 1-9-15,5-1 1 0,0 0-1 16,-21 7 1-16,-14 5-1 0,35-12 0 0,0 0 0 0,-33 12 1 16,-9 7-1-16,42-19 2 0,0 0-2 0,-40 24 3 15,-1 3-3-15,41-27 1 0,0 0-1 0,-42 36 2 16,3 7-2-16,6-3-4 0,11 2 4 0,1-6-3 15,5-5 3-15,16-31-8 0,0 0 8 0,-14 45-7 16,2 6 7-16,12-51-5 0,0 0 5 0,-9 58-4 16,4 6 4-16,2 3-7 0,-1 3 7 0,4-19-7 15,4-11 7-15,-4-40-7 0,0 0 7 0,8 51-7 16,1 1 7-16,-9-52 0 0,0 0 0 0,17 73 0 16,8 18 0-16,-25-91 0 0,0 0 0 0,29 91 0 15,1 0 0-15,-30-91 0 0,0 0 0 0,38 94 1 16,2 0-1-16,-40-94 7 0,0 0-7 0,46 96 7 0,1 2-7 15,-47-98 8-15,0 0-8 0,47 94 8 0,0 3-8 16,-47-97 8-16,0 0-8 0,45 100 9 0,-3 6-9 16,-12-20 8-16,-10-16-8 0,0-10 8 0,-5-19-8 0,-15-41 15 15,0 0-15-15,18 62 15 0,-3 4-15 16,-15-66 33-16,0 0-33 0,11 67 33 0,-4 7-33 16,-7-74 46-16,0 0-46 0,-4 75 46 0,-10-3-46 0,14-72 57 15,0 0-57-15,-21 74 57 0,-12-2-57 0,-1-12 24 16,-8-10-24-16,16-20 25 0,10-16-25 0,16-14 0 15,0 0 0-15,-56 26 0 0,-20-1 0 0,9-9-107 0,-1-9 107 16,32 0-107-16,20-2 107 0,16-5-136 16,0 0 136-16,-47-16-136 0,-12-11 136 0,-51-14-686 15</inkml:trace>
  <inkml:trace contextRef="#ctx0" brushRef="#br0" timeOffset="46819.3">14515 5951 91 0,'0'0'0'0,"7"-6"0"0,7-3 0 0,-14 9 4 16,0 0-4-16,5-3 5 0,2 6-5 0,-7-3 23 15,0 0-23-15,9 9 24 0,3 1-24 0,-12-10 7 16,0 0-7-16,18 10 8 0,4 0-8 0,-22-10 57 0,0 0-57 16,30 4 57-16,8-4-57 0,-38 0 101 15,0 0-101-15,40 0 102 0,4-7-102 0,-44 7 76 16,0 0-76-16,50-12 76 0,6-9-76 0,-56 21 66 0,0 0-66 16,56-18 66-16,7-10-66 0,-8 8 84 0,-1 1-84 0,-10 2 84 15,-6 0-84-15,-5 5 89 0,-6 3-89 16,-3-3 90-16,-3 0-90 0,-4 0 104 0,-3 3-104 0,-2-1 105 15,-6 5-105-15,-6 5 98 0,0 0-98 0,7-10 98 16,-2 1-98-16,-5 9 86 0,0 0-86 0,3-12 86 16,-1 4-86-16,-2 8 44 0,0 0-44 0,0-11 44 15,-2 3-44-15,2 8 33 0,0 0-33 0,-3-9 34 16,-6-1-34-16,9 10 3 0,0 0-3 0,-14-14 3 16,-7-1-3-16,21 15 8 15,0 0-8-15,-24-12 8 0,-9-4-8 16,33 16 1-16,0 0-1 0,-32-15 1 0,3 3-1 0,29 12 0 0,0 0 0 0,-33-12 1 15,0 0-1-15,33 12-6 0,0 0 6 0,-30-9-6 16,4 3 6-16,26 6-26 0,0 0 26 0,-26 0-26 0,1 0 26 16,25 0-31-16,0 0 31 0,-22 0-31 0,1 5 31 15,21-5-7-15,0 0 7 0,-21 7-6 0,3-1 6 0,18-6-36 16,0 0 36-16,-17 12-36 0,0-3 36 16,17-9-5-16,0 0 5 15,-16 15-5-15,0 2 5 0,16-17-10 0,0 0 10 0,-14 23-10 0,0 1 10 0,2 0-9 16,0-2 9-16,5-8-9 0,5-7 9 0,2-7-8 15,0 0 8-15,-8 24-8 0,-5 8 8 0,13-32-15 32,0 0 15-32,-8 38-15 0,-1 3 15 0,9-41-4 0,0 0 4 0,-9 50-3 0,2 4 3 0,7-54-3 0,0 0 3 15,-2 55-2-15,2 5 2 0,0-60-2 0,0 0 2 16,6 58-1-16,2 2 1 0,-8-60-1 0,0 0 1 16,21 67-1-16,9 7 1 0,-30-74 0 0,0 0 0 0,26 51 0 15,7-15 0-15,-33-36 5 0,0 0-5 0,51 36 5 16,13-5-5-16,-64-31 15 0,0 0-15 0,75 17 16 15,10-10-16-15,-85-7-9 16,0 0 9-16,72-3-8 0,-6-9 8 0,-66 12-85 0,0 0 85 0,63-28-84 16,-4-11 84-16,-59 39-80 0,0 0 80 0,122-67-889 15,-244 134 889-15</inkml:trace>
  <inkml:trace contextRef="#ctx0" brushRef="#br0" timeOffset="48244.941">15170 4862 1132 0,'0'0'0'0,"0"0"0"0,7-19 0 0,-7 19 101 16,0 0-101-16,0-5 102 0,4 1-102 0,-4 4 67 15,0 0-67-15,0 0 68 0,0 0-68 0,0 0 17 16,0 0-17-16,0 0 17 0,0 4-17 0,0-4 2 0,0 0-2 16,0 0 2-16,0 0-2 0,0 0 0 0,0 0 0 0,0 0 0 15,0 0 0-15,0 0 0 0,0 0 0 16,0 0 1-16,0 0-1 0,0 0 0 0,0 0 0 0,0 0 1 15,-4 3-1-15,4-3 0 0,0 0 0 0,0 0 0 16,0 0 0-16,0 0 2 0,0 0-2 0,0 0 3 16,0 0-3-16,0 0 6 0,0 0-6 0,0 0 6 15,0 0-6-15,0 0 32 0,0 0-32 0,0 0 33 16,4-7-33-16,-4 7 1 0,0 0-1 0,3-8 2 16,4-1-2-16,-7 9 0 0,0 0 0 0,9-10 0 15,1 1 0-15,-10 9-3 0,0 0 3 0,9-10-2 16,-4 2 2-16,-5 8-1 0,0 0 1 0,6-6 0 15,-3 3 0-15,-3 3 5 0,0 0-5 0,4-3 5 16,-1-1-5-16,-3 4 1 0,0 0-1 0,0 0 2 16,0-5-2-16,0 5 0 0,0 0 0 0,0 0 0 0,0 0 0 15,0 0-1-15,0 0 1 0,-3 0-1 16,-10 3 1-16,13-3-5 0,0 0 5 0,-22 6-4 0,-10 0 4 0,32-6-8 16,0 0 8-16,-31 12-7 0,-2 4 7 15,33-16-24-15,0 0 24 0,-30 15-23 0,2 2 23 0,28-17-20 16,0 0 20-16,-21 16-20 0,6-4 20 15,15-12-5-15,0 0 5 0,-9 12-4 0,0 0 4 16,9-12-9-16,0 0 9 0,9 15-8 0,5 1 8 16,-14-16-4-16,0 0 4 0,28 15-3 0,10-3 3 0,-38-12-11 15,0 0 11-15,39 12-11 0,8 0 11 0,-47-12-9 16,0 0 9-16,41 12-8 0,1 0 8 0,-42-12-24 0,0 0 24 16,39 15-23-16,-3 1 23 0,-36-16-3 15,0 0 3-15,30 15-2 0,-6 2 2 0,-24-17-3 0,0 0 3 0,21 16-3 16,-9-1 3-16,-12-15-6 15,0 0 6-15,5 16-5 0,-1-4 5 0,-4-12-1 0,0 0 1 0,-9 19 0 16,-6 5 0-16,15-24 6 0,0 0-6 0,-14 17 6 16,-7 1-6-16,21-18 26 0,0 0-26 0,-21 16 26 15,-9-4-26-15,30-12 21 0,0 0-21 16,-24 3 21-16,1-3-21 0,23 0 10 0,0 0-10 0,-21-10 10 16,4-11-10-16,17 21 1 0,0 0-1 0,-12-23 2 15,8-8-2-15,4 31 4 16,0 0-4-16,4-29 5 0,8-2-5 0,-12 31 12 0,0 0-12 0,12-31 12 15,7 3-12-15,-19 28 0 0,0 0 0 0,23-24 0 16,3 1 0-16,-26 23 0 0,0 0 0 16,30-24 1-16,1 5-1 0,-31 19 3 0,0 0-3 0,33-21 3 15,-2 6-3-15,-31 15 12 0,0 0-12 0,28-12 12 0,-7 5-12 16,-21 7 23-16,0 0-23 0,18-7 24 0,-6 5-24 16,-12 2 7-16,0 0-7 0,12 0 8 0,2 5-8 15,-14-5 5-15,0 0-5 0,9 16 5 0,-1 3-5 0,-8-19 7 16,0 0-7-16,6 31 7 0,-3 6-7 0,-3-37 3 15,0 0-3-15,0 40 3 0,-2 1-3 16,2-41 0-16,0 0 0 0,-1 32 0 0,-1-4 0 0,2-28 0 16,0 0 0-16,0 24 0 0,-4-9 0 0,4-15-1 15,0 0 1-15,0 16-1 0,4-8 1 0,-4-8-9 16,0 0 9-16,9 0-9 0,6-5 9 16,-15 5 0-16,0 0 0 0,19-19 0 0,6-8 0 0,-25 27 33 15,0 0-33-15,21-33 34 0,1-5-34 0,-22 38 42 0,0 0-42 16,18-36 42-16,-3-3-42 0,-15 39 40 0,0 0-40 15,14-36 41-15,-3 0-41 16,-11 36 18-16,0 0-18 0,9-26 19 0,-1 6-19 0,-8 20 31 16,0 0-31-16,4-16 31 0,1 8-31 0,-5 8 0 0,0 0 0 0,0-9 0 15,2 8 0-15,-2 1-17 0,0 0 17 0,0 0-17 16,3 1 17-16,1 8-35 0,-4-1 35 16,1 3-34-16,3 6 34 0,-4-17-21 0,0 0 21 0,7 27-21 15,-2 6 21-15,-5-33-30 0,0 0 30 0,9 31-30 16,-1 3 30-16,-8-34-12 0,0 0 12 0,9 24-12 15,0 0 12-15,-9-24-11 0,0 0 11 0,10 15-11 16,1-6 11-16,-11-9-35 0,0 0 35 0,19-5-34 16,7-9 34-16,-26 14-10 0,0 0 10 0,30-21-9 0,5-11 9 15,-35 32-1-15,0 0 1 0,33-34 0 16,0-2 0-16,-7 1 11 0,-5 6-11 0,-2 5 11 0,-2 5-11 16,-17 19 36-16,0 0-36 0,14-15 36 0,0 3-36 15,-14 12 12-15,0 0-12 0,9-7 13 0,-2 5-13 16,0 6 2-16,0 4-2 0,-5 1 3 0,1 1-3 15,1 7 6-15,-4 4-6 0,1 5 7 0,1-2-7 0,-2-24 0 16,0 0 0-16,-2 39 1 0,1 12-1 0,1-51-1 16,0 0 1-16,-4 47 0 0,1 4 0 0,-4-10-23 15,0-3 23-15,3-11-22 0,2-10 22 0,2-17-61 16,0 0 61-16,-1 16-61 0,1-8 61 0,0-8-87 16,0 0 87-16,-2 7-87 0,2-3 87 0,0-4-126 0,0 0 126 15,-16-24-125-15,-5-16 125 16,-13-21-770-16</inkml:trace>
  <inkml:trace contextRef="#ctx0" brushRef="#br0" timeOffset="48418.64">15512 4512 987 0,'0'0'0'0,"5"4"0"0,7 3 0 0,-12-7 63 0,0 0-63 0,9 3 64 16,3-1-64-16,-12-2-94 0,0 0 94 0,11 3-93 15,4-3 93-15,-15 0-168 0,0 0 168 0,14-7-167 16,2-5 167-16,13-5-343 0</inkml:trace>
  <inkml:trace contextRef="#ctx0" brushRef="#br0" timeOffset="48742.791">16259 4629 1020 0,'0'0'0'0,"0"0"0"0,9 0 0 0,-9 0 112 16,0 0-112-16,5 2 112 0,6 1-112 0,-11-3 81 16,0 0-81-16,8 3 81 0,-1 1-81 0,-7-4 32 0,0 0-32 15,7 3 32-15,0-1-32 0,-7-2-1 16,0 0 1-16,9 7 0 0,1-2 0 0,-10-5-4 0,0 0 4 0,19 19-3 15,9 5 3-15,-28-24-7 0,0 0 7 0,33 34-7 16,6 5 7-16,-4 1-8 0,1 3 8 0,-4-6-8 16,-3 1 8-16,-29-38-4 0,0 0 4 15,28 40-3-15,-2-1 3 0,-26-39-48 0,0 0 48 0,26 32-47 16,-1 3 47-16,-25-35-104 0,0 0 104 0,21 20-104 16,-2-4 104-16,-19-16-127 0,0 0 127 0,15-5-127 15,-1-14 127-15,16-4-560 0</inkml:trace>
  <inkml:trace contextRef="#ctx0" brushRef="#br0" timeOffset="48966.913">16679 4492 1031 0,'0'0'0'0,"0"12"0"0,0 7 0 16,0-19 102-16,0 0-102 0,0 12 102 0,0-4-102 15,0-8 113-15,0 0-113 0,-5 28 113 0,-2 6-113 0,-7 5 66 16,2 6-66-16,-9-2 66 0,0 1-66 0,21-44 1 16,0 0-1-16,-33 58 1 0,-11 6-1 0,44-64-125 15,0 0 125-15,-59 89-124 0,-18 17 124 0,77-106-163 16,0 0 163-16,-55 64-162 0,8-23 162 0,-55 63-666 16</inkml:trace>
  <inkml:trace contextRef="#ctx0" brushRef="#br0" timeOffset="49785.122">17947 5854 875 0,'0'0'0'0,"-15"-4"0"0,-12-1 0 0,27 5 74 15,0 0-74-15,-33-3 74 0,-7-1-74 16,2 1 21-16,-2 1-21 0,10-1 21 0,8-1-21 0,-8-2 31 16,0 0-31-16,-8 0 31 0,0-3-31 0,38 9-1 15,0 0 1-15,-51-9 0 0,-5-1 0 0,56 10 0 16,0 0 0-16,-57-2 0 0,-2 4 0 0,59-2-2 15,0 0 2-15,-53 10-1 0,-1 6 1 0,54-16-6 0,0 0 6 16,-47 27-5-16,6 13 5 16,41-40 0-16,0 0 0 0,-47 63 0 0,0 23 0 0,47-86 0 0,0 0 0 0,-34 80 0 15,12 6 0 1,22-86 12-16,0 0-12 0,-5 75 12 0,19-8-12 0,-14-67 40 16,0 0-40-16,26 51 40 0,14-8-40 0,-40-43 12 0,0 0-12 0,64 16 12 15,18-20-12-15,-82 4-2 0,0 0 2 0,94-24-1 16,12-24 1-16,-24 5-17 0,-12-8 17 0,-13 1-17 15,-10 2 17-15,-47 48 0 0,0 0 0 0,49-66 0 16,0-13 0-16,-49 79 29 0,0 0-29 0,44-88 29 16,-3-9-29-16,-41 97 54 0,0 0-54 0,35-101 54 15,-9-7-54-15,-8 19 43 0,-9 8-43 0,-1 18 43 16,-3 13-43-16,-5 2 43 0,-3 5-43 0,-1 12 43 16,1 11-43-16,3 20 35 0,0 0-35 0,-5-24 36 15,-2 0-36-15,7 24 33 0,0 0-33 0,-7-15 34 0,0-1-34 16,7 16 22-16,0 0-22 0,-5-12 22 15,1 2-22-15,4 10 5 0,0 0-5 0,-5-5 5 0,3 1-5 0,2 4 0 16,0 0 0-16,-2 12 0 0,-3 12 0 0,5-24 0 16,0 0 0-16,0 50 0 0,5 22 0 15,-5-72-5-15,0 0 5 0,6 116-5 0,6 39 5 0,-12-155-4 16,0 0 4-16,7 157-4 0,0 20 4 0,0-39-1 16,1-19 1-16,-2-29 0 0,1-26 0 0,-7-64 2 15,0 0-2-15,8 65 2 0,6-10-2 0,-14-55-10 16,0 0 10-16,16 37-10 0,1-11 10 0,-17-26-63 0,0 0 63 15,13-3-62-15,1-21 62 0,13-2-1105 0</inkml:trace>
  <inkml:trace contextRef="#ctx0" brushRef="#br0" timeOffset="50260.364">18745 5614 1244 0,'0'0'0'0,"-12"-5"0"0,-9-2 0 16,21 7 125-16,0 0-125 0,-21 7 125 15,-3 13-125-15,1-1 72 0,-5-2-72 0,11-1 72 0,6-8-72 16,-1 6 33-16,-5 0-33 0,-8 5 34 0,-4 5-34 15,-1-6-6-15,0 6 6 0,13-12-6 0,8-5 6 16,9-7-40-16,0 0 40 0,-14 16-40 0,-1 4 40 0,15-20-53 16,0 0 53-16,-5 24-52 0,10 0 52 15,-5-24-48-15,0 0 48 0,14 28-48 0,14-1 48 0,-28-27-33 16,0 0 33-16,38 21-32 0,9 1 32 16,-47-22-10-16,0 0 10 0,50 19-9 0,10 1 9 0,-60-20-6 15,0 0 6-15,50 19-6 0,1 2 6 0,-13-1 5 16,-7-1-5-16,-8-7 5 0,-9-5-5 0,-5 3 9 15,-4 0-9-15,-3-6 10 0,-1-4-10 0,-1 0 17 16,0 0-17-16,-12 12 17 0,-16 5-17 0,28-17 15 0,0 0-15 0,-36 19 16 16,-11 0-16-16,1-4 34 0,-1-1-34 15,14-4 34-15,12-1-34 0,-3-4 1 0,1 2-1 0,-8-4 2 16,-2 0-2-16,33-3-47 16,0 0 47-16,-33 2-46 0,3 2 46 0,30-4-106 0,0 0 106 0,-26 0-105 15,5-4 105-15,21 4-124 0,0 0 124 0,-17-14-123 16,-1-8 123-16,-17-14-607 0</inkml:trace>
  <inkml:trace contextRef="#ctx0" brushRef="#br0" timeOffset="50499.053">18844 5641 1031 0,'0'0'0'0,"11"19"0"0,6 9 0 0,-17-28 102 16,0 0-102-16,18 39 102 0,1 14-102 0,-19-53 68 16,0 0-68-16,14 62 68 0,0 8-68 0,-11-7 51 15,-3 4-51-15,2-27 51 0,1-20-51 0,-3 2 0 16,0-1 0-16,-6 6 0 0,-3 4 0 0,9-31-113 16,0 0 113-16,-9 28-112 0,0-8 112 0,9-20-108 15,0 0 108-15,-19 0-108 0,-5-19 108 0,-20 2-687 16</inkml:trace>
  <inkml:trace contextRef="#ctx0" brushRef="#br0" timeOffset="50952.725">19067 5676 931 0,'0'0'0'0,"6"24"0"16,2 15 0-16,-8-39 124 0,0 0-124 0,7 51 125 15,2 13-125-15,-9-64 68 0,0 0-68 0,5 79 68 16,0 18-68-16,-5-97 41 0,0 0-41 0,6 76 41 16,-3-6-41-16,-3-70 0 0,0 0 0 0,2 43 1 15,0-19-1-15,-2-24 7 0,0 0-7 0,3 15 7 16,2-6-7-16,-5-9 23 0,0 0-23 0,13-7 24 16,7-10-24-16,-20 17-5 0,0 0 5 0,21-28-5 15,7-15 5-15,-28 43-49 0,0 0 49 0,28-51-49 16,2-11 49-16,-8 6-33 0,3 1 33 0,-10 0-32 0,-1 4 32 15,-14 51-17-15,0 0 17 0,21-72-17 0,5-9 17 16,-26 81-21-16,0 0 21 0,28-65-21 0,4 10 21 16,-32 55-8-16,0 0 8 0,29-30-8 0,-4 18 8 15,-25 12 0-15,0 0 0 0,29 3 0 0,6 14 0 16,-35-17 4-16,0 0-4 0,32 34 4 0,4 11-4 0,-6 1 15 16,-8 2-15-16,-1-5 15 0,-5-4-15 0,-16-39 16 15,0 0-16-15,17 67 17 0,1 12-17 16,-6-21 15-16,-7-10-15 0,0-17 16 0,-1-10-16 0,-2 6 16 15,-2 4-16-15,0-7 17 0,0 0-17 0,-4-2 0 16,-1-1 0-16,3-9 0 0,0-9 0 0,2-3-78 0,0 0 78 16,-17 2-78-16,-13-4 78 0,30 2-102 0,0 0 102 15,-33-26-101-15,-12-15 101 0,-33-29-643 0</inkml:trace>
  <inkml:trace contextRef="#ctx0" brushRef="#br0" timeOffset="51132.263">18696 5306 841 0,'0'0'0'0,"13"8"0"16,11 8 0-16,-24-16-126 0,0 0 126 0,17 13-125 16,1 3 125-16,-18-16-153 0,0 0 153 0,36 31-199 15,-72-62 199-15</inkml:trace>
  <inkml:trace contextRef="#ctx0" brushRef="#br0" timeOffset="51420.742">19876 5593 1412 0,'0'0'0'0,"0"0"0"0,0 0 0 0,0 0 59 0,0 0-59 16,21 9 59-16,12 6-59 0,-33-15 71 16,0 0-71-16,35 12 72 0,3 4-72 0,-38-16 17 15,0 0-17-15,37 12 17 0,-3 0-17 0,-2 7-6 0,-3-2 6 16,1 5-6-16,-2-1 6 0,-28-21-35 0,0 0 35 16,29 36-35-16,3 10 35 0,-32-46-5 0,0 0 5 15,33 48-5-15,0 7 5 0,-33-55-27 0,0 0 27 16,33 54-27-16,2 5 27 0,-35-59-76 0,0 0 76 15,31 44-76-15,-3-6 76 0,-28-38-113 0,0 0 113 0,21 20-112 16,-3-18 112-16,20 20-800 0</inkml:trace>
  <inkml:trace contextRef="#ctx0" brushRef="#br0" timeOffset="51687.524">20412 5326 1087 0,'0'0'0'0,"6"9"0"0,2 6 0 0,-8-15 136 15,0 0-136-15,4 12 136 0,1 4-136 16,-5-16 128-16,0 0-128 0,-7 30 129 0,-5 13-129 0,12-43 90 16,0 0-90-16,-28 57 90 0,-10 10-90 0,38-67 9 15,0 0-9-15,-70 85 10 0,-24 18-10 0,94-103-1 16,0 0 1-16,-96 103-1 0,-10 10 1 0,106-113-68 15,0 0 68-15,-91 91-67 0,9-16 67 16,82-75-145-16,0 0 145 0,-55 55-145 0,18-21 145 0,37-34-145 16,0 0 145-16,3-7-144 0,34-36 144 0,3-5-729 0</inkml:trace>
  <inkml:trace contextRef="#ctx0" brushRef="#br0" timeOffset="52093.043">21458 5957 863 0,'0'0'0'0,"-4"-6"0"0,1-9 0 0,3 15 90 0,0 0-90 0,-2-7 90 0,2 2-90 15,0 5 79-15,0 0-79 0,0-3 80 0,0 3-80 16,0 0 72-16,0 0-72 0,9-4 73 0,1 1-73 16,-10 3 46-16,0 0-46 0,33-5 46 0,18-7-46 0,-51 12 30 15,0 0-30-15,61-11 30 0,14 1-30 0,-75 10 46 16,0 0-46-16,102-7 46 0,24 4-46 0,-126 3 40 15,0 0-40-15,115 0 40 0,-4 0-40 0,-111 0 25 16,0 0-25-16,101 7 26 0,-7-2-26 16,-94-5 5-16,0 0-5 0,75 8 5 0,-17 6-5 0,-58-14-72 0,0 0 72 15,35 5-71-15,-20-1 71 0,-15-4-196 0,0 0 196 16,-7 3-196-16,-17-1 196 0,-11 5-789 16</inkml:trace>
  <inkml:trace contextRef="#ctx0" brushRef="#br0" timeOffset="52348.67">21564 6191 1076 0,'0'0'0'0,"21"0"0"16,10 5 0-16,-31-5 140 0,0 0-140 0,49 4 141 0,17-1-141 15,0 2 84-15,2 2-84 0,-5-2 84 16,-2-1-84-16,-61-4 53 0,0 0-53 0,82 0 53 0,15-4-53 16,-97 4 3-16,0 0-3 0,91-5 4 0,3-3-4 15,-26 1-101-15,-14-5 101 0,-10 3-101 0,-18-1 101 0,-26 10-168 16,0 0 168-16,29-19-168 0,-1-7 168 0,30-20-723 16</inkml:trace>
  <inkml:trace contextRef="#ctx0" brushRef="#br0" timeOffset="79196.177">23424 5766 292 0,'0'0'0'0,"7"-3"0"15,7-6 0-15,-14 9 84 0,0 0-84 0,9 0 85 16,-2 0-85-16,-7 0 107 0,0 0-107 0,10 2 107 16,4 2-107-16,-14-4 83 0,0 0-83 0,28-4 84 15,11-1-84-15,-39 5 60 0,0 0-60 0,50-15 60 16,11-4-60-16,-61 19 81 0,0 0-81 0,66-21 82 16,6-6-82-16,-72 27 55 0,0 0-55 0,85-36 55 0,11-4-55 15,-96 40 58-15,0 0-58 16,84-39 58-16,-4 0-58 0,-80 39 84 0,0 0-84 0,62-36 85 15,-13 5-85-15,-49 31 84 0,0 0-84 0,33-24 84 0,-14 8-84 0,-19 16 59 16,0 0-59-16,13-22 60 0,-6 2-60 0,-7 20 43 16,0 0-43-16,3-21 43 0,-3 2-43 0,0 19 12 15,0 0-12-15,-5-19 12 0,-6 2-12 0,11 17 0 16,0 0 0-16,-17-15 0 0,-6-1 0 0,23 16-7 16,0 0 7-16,-22-15-6 0,-4 6 6 15,26 9-18-15,0 0 18 0,-35-8-18 0,-9 4 18 0,44 4-34 16,0 0 34-16,-42-3-33 0,-3 3 33 0,45 0-5 15,0 0 5-15,-45 5-5 0,-1 2 5 0,46-7-11 0,0 0 11 16,-50 8-10-16,-2 3 10 0,52-11-9 16,0 0 9-16,-47 12-9 0,1 0 9 0,46-12-4 0,0 0 4 15,-40 12-3-15,4 0 3 0,4 0-6 0,6 0 6 0,7-2-6 16,9-1 6-16,10-9-13 0,0 0 13 16,-23 17-13-16,-3 10 13 0,26-27-9 0,0 0 9 0,-19 34-8 15,1 6 8-15,18-40-9 0,0 0 9 0,-14 36-9 16,2-2 9-16,12-34-1 0,0 0 1 0,-10 39-1 15,3 6 1-15,7-45 5 0,0 0-5 0,-2 43 5 16,4 5-5-16,-2-48 25 0,0 0-25 16,5 46 26-16,2 2-26 0,-7-48 13 0,0 0-13 0,21 46 13 15,8 2-13-15,-29-48 29 0,0 0-29 0,42 40 29 16,7-1-29-16,-49-39 28 0,0 0-28 0,66 39 28 16,14-3-28-16,-80-36 38 0,0 0-38 0,68 26 38 15,0-9-38-15,-68-17 15 0,0 0-15 0,52 10 15 0,-10-4-15 16,-42-6 13-16,0 0-13 0,46 0 13 0,1-7-13 15,-47 7-8-15,0 0 8 0,41-11-7 0,3-4 7 0,-44 15-119 16,0 0 119-16,37-19-119 16,-6-8 119-16,-31 27-178 0,0 0 178 0,21-36-177 0,-14-4 177 0,21-33-942 15</inkml:trace>
  <inkml:trace contextRef="#ctx0" brushRef="#br0" timeOffset="79747.999">24517 4464 1099 0,'0'0'0'0,"-7"0"0"16,-4 0 0-16,4 4 103 0,0-1-103 0,4-3 104 16,1 0-104-16,2 0 38 0,0 0-38 0,-17 9 38 15,-9 6-38-15,26-15 25 0,0 0-25 0,-35 17 26 16,-11 6-26-16,46-23-6 0,0 0 6 0,-36 15-5 15,3-1 5-15,33-14-5 0,0 0 5 0,-30 12-5 0,6-2 5 16,24-10-21-16,0 0 21 0,-19 9-21 0,5-3 21 16,14-6-22-16,0 0 22 0,-9 16-22 0,5 1 22 0,4-17-8 15,0 0 8-15,13 19-8 0,13 5 8 0,-26-24-5 16,0 0 5-16,29 20-5 0,10 3 5 0,-10 1-1 16,-1-6 1-16,0 0 0 0,0-3 0 15,-28-15 2-15,0 0-2 0,24 12 2 0,1-2-2 0,-25-10 3 16,0 0-3-16,19 12 3 0,-7 2-3 0,-12-14 19 15,0 0-19-15,11 12 20 0,-4-2-20 0,-7-10 38 16,0 0-38-16,3 12 38 0,-1-3-38 0,-6 1 30 16,-1 0-30-16,2 1 30 15,1-8-30-15,2-3 15 0,0 0-15 0,-14 14 15 0,-7 5-15 0,21-19-19 0,0 0 19 0,-16 15-18 16,-1-3 18-16,17-12-112 0,0 0 112 16,-12 12-112-16,3-5 112 0,9-7-127 0,0 0 127 0,-19 2-127 15,-4-4 127-15,-17 4-658 0</inkml:trace>
  <inkml:trace contextRef="#ctx0" brushRef="#br0" timeOffset="80033.284">24741 4559 1043 0,'0'0'0'0,"7"8"0"0,7 8 0 16,-14-16 92-16,0 0-92 0,14 15 92 0,-3 4-92 15,-11-19 55-15,0 0-55 0,10 24 55 0,1 7-55 0,-8 1 36 16,-5 4-36-16,4-12 36 16,0-5-36-16,-4 5-5 0,-1-2 5 0,-3 7-5 0,-2 6 5 0,8-35-44 15,0 0 44-15,-9 32-43 0,0-1 43 0,9-31-81 16,0 0 81-16,-8 27-81 0,1-6 81 0,7-21-133 15,0 0 133-15,-7 12-133 0,0-9 133 0,-7 13-570 16</inkml:trace>
  <inkml:trace contextRef="#ctx0" brushRef="#br0" timeOffset="80496.084">24768 4634 651 0,'0'0'0'0,"5"19"0"16,2 12 0-16,-4 1 94 0,1 4-94 0,1-5 95 15,0-4-95-15,-5-27 76 0,0 0-76 0,5 40 76 16,2 3-76-16,-7-43 59 0,0 0-59 0,9 36 60 16,2 0-60-16,-11-36 34 0,0 0-34 0,7 27 35 15,1-5-35-15,-8-22 39 0,0 0-39 0,4 17 39 16,1-10-39-16,-5-7 33 0,0 0-33 0,5-7 34 0,2-8-34 15,2-2 3-15,1-5-3 0,-1-2 4 0,1 0-4 16,-10 24 1-16,0 0-1 0,9-36 2 0,2-4-2 16,-11 40 8-16,0 0-8 0,12-49 9 0,4-8-9 15,-16 57 3-15,0 0-3 0,15-55 3 0,3-3-3 16,-18 58 5-16,0 0-5 0,21-51 6 0,1 4-6 0,-22 47 32 16,0 0-32-16,21-32 33 0,2 8-33 0,-23 24 3 15,0 0-3-15,19-12 4 0,0 8-4 0,-19 4 40 16,0 0-40-16,19 16 41 0,2 8-41 15,-21-24 12-15,0 0-12 0,12 36 12 0,-3 10-12 0,-9-46 36 0,0 0-36 16,2 48 37-16,-6 2-37 0,4-50 30 16,0 0-30-16,-7 48 30 0,-1-6-30 0,8-42 0 0,0 0 0 15,-11 42 0-15,-1-5 0 0,12-37-44 16,0 0 44-16,-10 33-43 0,1-9 43 0,9-24-94 0,0 0 94 16,-7 22-94-16,3-10 94 0,4-12-148 15,0 0 148-15,-14 5-148 0,-6-6 148 0,-15 1-734 0</inkml:trace>
  <inkml:trace contextRef="#ctx0" brushRef="#br0" timeOffset="80657.649">24773 4339 830 0,'0'0'0'0,"7"14"0"15,7 10 0-15,-14-24 58 0,0 0-58 0,0 3 58 16,-7-6-58-16,7 3 13 0,0 0-13 0,-4-3 13 0,1-4-13 15,3 7-176-15,0 0 176 0,3-9-176 16,4 1 176-16,4-11-361 0</inkml:trace>
  <inkml:trace contextRef="#ctx0" brushRef="#br0" timeOffset="80990.318">25142 4449 841 0,'0'0'0'0,"9"7"0"0,5 1 0 0,-4-1 149 0,2 2-149 16,-3-4 149-16,-4-2-149 0,-5-3 91 0,0 0-91 16,7 4 91-16,0-1-91 0,-7-3 75 0,0 0-75 0,11 2 75 15,1 0-75-15,-12-2 13 0,0 0-13 0,14 0 14 16,3 0-14-16,-17 0 0 0,0 0 0 0,18 5 1 15,3-2-1-15,-21-3 0 0,0 0 0 0,24 17 0 16,4 11 0-16,-28-28-7 0,0 0 7 0,28 37-7 16,3 5 7-16,-31-42-26 0,0 0 26 0,32 49-25 15,-1 3 25-15,-31-52-59 0,0 0 59 0,33 48-59 16,2-2 59-16,-35-46-143 0,0 0 143 0,33 36-143 16,-2-4 143-16,-31-32-176 0,0 0 176 0,25 23-176 15,-6-8 176-15,24 21-405 0</inkml:trace>
  <inkml:trace contextRef="#ctx0" brushRef="#br0" timeOffset="81259.332">25721 4389 516 0,'0'0'0'0,"-4"15"0"0,1 9 0 0,3-24 114 16,0 0-114-16,0 4 114 0,3-14-114 0,1 4 113 15,1-6-113-15,-3 9 113 0,-1-4-113 0,-1 7 73 16,0 0-73-16,-5 7 73 0,-5 5-73 0,10-12 38 16,0 0-38-16,-25 27 39 0,-8 9-39 0,33-36 18 15,0 0-18-15,-40 43 19 0,-9 9-19 0,49-52 18 0,0 0-18 16,-45 48 19-16,-2 3-19 0,7-8 24 0,5-7-24 16,12-11 25-16,9-7-25 0,4-3-108 15,5-5 108-15,0-1-108 0,3-6 108 0,2-3-112 0,0 0 112 16,12-7-112-16,11-8 112 0,11-6-569 0</inkml:trace>
  <inkml:trace contextRef="#ctx0" brushRef="#br0" timeOffset="81810.196">26161 5874 684 0,'0'0'0'0,"-5"-5"0"16,-2-10 0-16,7 15 65 0,0 0-65 0,-7-9 65 15,0-1-65-15,0 1 54 0,0 1-54 0,4 1 55 16,1 2-55-16,2 1 63 0,0-2-63 0,2 0 63 16,-1-6-63-16,-1 12 60 0,0 0-60 15,14-12 61-15,9-3-61 0,-23 15 45 0,0 0-45 0,37-12 45 16,13-3-45-16,-50 15 49 0,0 0-49 0,66-12 50 16,15-4-50-16,-81 16 48 0,0 0-48 0,102-12 49 15,20 0-49-15,-122 12 20 0,0 0-20 0,112-8 20 16,-1 4-20-16,-111 4 21 0,0 0-21 0,91-3 21 15,-20-1-21-15,-71 4-4 0,0 0 4 0,54 0-3 16,-14 0 3-16,-40 0-100 0,0 0 100 0,23 0-99 16,-14 4 99-16,-9-4-184 0,0 0 184 0,-9 0-184 15,-17 0 184-15,-9 0-617 0</inkml:trace>
  <inkml:trace contextRef="#ctx0" brushRef="#br0" timeOffset="82097.275">26586 5499 919 0,'0'0'0'0,"11"0"0"0,1 0 0 0,-12 0 140 15,0 0-140-15,5-3 141 0,-3-6-141 0,-2 9 115 0,0 0-115 16,0-7 116-16,0 2-116 0,0 5 69 16,0 0-69-16,-2-7 70 0,1 4-70 0,1 3 21 15,0 0-21-15,0 0 21 0,0-2-21 0,0 2 5 0,0 0-5 16,0 0 6-16,0 5-6 0,0-5 4 0,0 0-4 15,0 28 4-15,1 15-4 0,-2 3-1 0,-1 7 1 16,2-19 0-16,0-13 0 0,0-21-1 16,0 0 1-16,0 46-1 0,-2 14 1 0,2-60-62 0,0 0 62 0,0 51-61 15,2 1 61-15,-2-52-69 0,0 0 69 0,17 27-68 16,11-15 68-16,17 28-949 0</inkml:trace>
  <inkml:trace contextRef="#ctx0" brushRef="#br0" timeOffset="82426.353">27689 5359 1020 0,'0'0'0'0,"-12"7"0"0,-7-1 0 16,19-6 162-16,0 0-162 0,-7 0 163 0,9-3-163 0,-4-4 103 15,-2-1-103-15,4 4 103 0,4 1-103 0,-4 3 28 16,-2-4-28-16,-15 3 28 0,-9-3-28 0,-2-3 4 15,-2 2-4-15,7 2 5 0,6 3-5 0,17 0-1 16,0 0 1-16,-37 3 0 0,-8 2 0 0,45-5-4 16,0 0 4-16,-50 16-4 0,-8 8 4 0,58-24-22 15,0 0 22-15,-49 34-22 0,2 5 22 0,47-39-8 16,0 0 8-16,-33 43-7 0,12 5 7 0,9-5 1 16,9 0-1-16,8-4 1 0,10-3-1 0,-15-36 24 0,0 0-24 15,37 40 25-15,17-1-25 0,-54-39 72 0,0 0-72 16,75 43 72-16,19 5-72 0,-94-48 16 0,0 0-16 15,92 31 17-15,4-4-17 0,-96-27-38 0,0 0 38 0,87 12-38 16,-3-9 38-16,-84-3-158 0,0 0 158 16,63-6-158-16,-16-10 158 0,62-4-939 0</inkml:trace>
  <inkml:trace contextRef="#ctx0" brushRef="#br0" timeOffset="86676.374">1456 6614 1715 0,'0'0'0'0,"0"0"124"16,0 0-124-16,0 0 125 0,0 0-125 0,0 0-157 0,0 0 157 0,0 0-157 15,-15-36 157-15,15 36-196 0,0 0 196 0,-14-36-943 16,28 72 943-16</inkml:trace>
  <inkml:trace contextRef="#ctx0" brushRef="#br0" timeOffset="87551.561">1817 11170 1199 0,'0'0'0'0,"0"0"0"16,12-23 0-16,-12 23-82 0,0 0 82 0,9 7-81 15,0 14 81-15,-9-21-120 0,0 0 120 0,14 10-120 16,1 0 120-16,11 13-507 0</inkml:trace>
  <inkml:trace contextRef="#ctx0" brushRef="#br0" timeOffset="88387.721">3941 9258 886 0,'0'0'0'0,"-20"8"0"0,-13 4 0 0,33-12 92 16,0 0-92-16,-34 21 92 0,-12 6-92 0,46-27 64 15,0 0-64-15,-50 38 65 0,-3 7-65 0,53-45 2 0,0 0-2 16,-62 63 2-16,-11 14-2 0,73-77-1 0,0 0 1 15,-72 79 0-15,4 6 0 0,68-85-5 0,0 0 5 0,-59 88-4 16,5 6 4-16,54-94-16 0,0 0 16 0,-40 93-15 16,10 2 15-16,30-95-15 0,0 0 15 0,-15 100-14 15,13 3 14-15,2-103-9 0,0 0 9 0,14 109-9 16,19 1 9 0,-33-110-10-16,0 0 10 0,43 108-9 0,13 0 9 0,-56-108-1 0,0 0 1 0,59 103-1 15,8-4 1-15,-67-99-1 0,0 0 1 0,64 91 0 16,1-4 0-16,-65-87-1 0,0 0 1 0,62 82 0 15,-6-5 0-15,-56-77 20 0,0 0-20 0,47 72 20 16,-5-1-20-16,-42-71 51 0,0 0-51 0,29 63 51 16,-8 0-51-16,-21-63 40 0,0 0-40 0,9 71 41 0,-14-3-41 15,5-68 28-15,0 0-28 0,-16 72 28 16,-10 0-28-16,26-72 18 0,0 0-18 0,-33 63 18 0,-9-6-18 16,42-57 1-16,0 0-1 0,-35 43 2 0,2-14-2 15,7-9-111-15,9-11 111 0,4-2-110 0,10-7 110 0,3 0-149 16,0 0 149-16,-31-9-148 0,-16-8 148 15,-34-9-572-15</inkml:trace>
  <inkml:trace contextRef="#ctx0" brushRef="#br0" timeOffset="89449.26">4826 10637 987 0,'0'0'0'0,"-4"-2"0"0,1-6 0 0,3 8 108 16,0 0-108-16,0 0 108 0,3-2-108 0,-3 2 90 16,4-4-90-16,-4 4 90 0,0 0-90 0,0 0 61 0,0 0-61 15,0 0 61-15,0 0-61 0,0 0 20 16,0 0-20-16,0 0 20 0,0 0-20 0,0 0 30 0,0 0-30 15,0 0 30-15,0 0-30 0,0 0 30 0,0 0-30 16,0 0 30-16,0 0-30 0,0 0 2 0,0 0-2 0,0 0 3 16,0 0-3-16,0 0 15 0,5 0-15 0,-2 2 16 15,3 2-16-15,2 1 3 0,4 3-3 0,2 6 4 16,6 3-4-16,-20-17 6 0,0 0-6 0,29 31 7 16,10 12-7-16,-39-43 7 0,0 0-7 15,43 53 8-15,8 10-8 0,-51-63 0 0,0 0 0 16,59 81 1-16,9 15-1 0,-68-96 0 0,0 0 0 0,59 80 1 15,-3-3-1-15,-56-77-29 0,0 0 29 0,43 62-29 16,-6-16 29-16,-37-46-82 0,0 0 82 0,26 29-82 16,-10-13 82-16,-16-16-127 0,0 0 127 0,8-4-126 15,-2-13 126-15,9-2-856 0</inkml:trace>
  <inkml:trace contextRef="#ctx0" brushRef="#br0" timeOffset="89718.501">5378 10349 1222 0,'0'0'0'0,"-4"7"0"0,-4 0 0 0,8-7 111 16,0 0-111-16,-4 5 111 0,2-2-111 0,2-3 90 15,0 0-90-15,-8 21 91 0,-11 10-91 0,19-31 36 0,0 0-36 16,-30 41 36-16,-8 14-36 0,38-55 0 0,0 0 0 15,-44 66 0-15,-12 13 0 0,-1 15 3 0,-4 13-3 16,14-18 4-16,5-9-4 16,42-80-18-16,0 0 18 0,-38 91-18 0,8 3 18 0,30-94-107 0,0 0 107 0,-35 84-107 15,-3-5 107-15,38-79-114 0,0 0 114 0,-30 48-114 16,6-27 114-16,-32 49-831 0</inkml:trace>
  <inkml:trace contextRef="#ctx0" brushRef="#br0" timeOffset="90383.365">5799 11089 1054 0,'0'0'0'0,"21"-5"0"0,16-7 0 0,-37 12 121 16,0 0-121-16,52-15 121 0,13-4-121 0,-65 19 101 15,0 0-101-15,66-24 102 0,5-7-102 0,-71 31 60 0,0 0-60 16,77-40 60-16,0-4-60 0,-77 44 12 15,0 0-12-15,64-43 13 0,-13 2-13 0,-51 41 20 0,0 0-20 16,34-31 20-16,-13 7-20 0,-21 24 33 0,0 0-33 0,18-22 33 16,-10-2-33-16,-8 24-1 15,0 0 1-15,7-27 0 0,-7-6 0 0,0 33-28 0,0 0 28 0,-7-29-28 16,-3 0 28-16,10 29-70 16,0 0 70-16,-12-28-69 0,-6 1 69 0,18 27-63 0,0 0 63 15,-19-22-63-15,-3 4 63 0,22 18-37 0,0 0 37 0,-21-12-37 16,3 2 37-16,18 10-1 0,0 0 1 15,-21-5 0-15,4 0 0 0,17 5 3 0,0 0-3 0,-17-2 4 16,1 1-4-16,16 1 24 0,0 0-24 0,-14 0 25 16,5 0-25-16,9 0 3 0,0 0-3 0,-12 0 4 15,3 1-4-15,9-1 14 0,0 0-14 0,-8 4 15 16,-5 3-15-16,13-7 15 0,0 0-15 0,-12 11 15 16,-5 3-15-16,17-14 3 0,0 0-3 0,-18 22 4 0,3 6-4 15,15-28 13-15,0 0-13 0,-14 32 14 0,2 8-14 16,12-40 33-16,0 0-33 0,-13 46 33 0,8 0-33 15,5-46 34-15,0 0-34 0,-3 57 35 0,-1 5-35 16,4-62 22-16,0 0-22 0,4 63 23 0,4 0-23 16,5-8 29-16,4-3-29 0,-5-13 29 0,2-5-29 0,-14-34 43 15,0 0-43-15,21 38 43 0,3 0-43 16,-24-38 3-16,0 0-3 0,30 34 4 0,5-2-4 0,-35-32-3 16,0 0 3-16,36 24-2 0,8-8 2 0,-44-16-54 15,0 0 54-15,44 5-53 0,4-9 53 0,-48 4-176 16,0 0 176-16,44-11-175 0,-2-10 175 0,43-12-929 15</inkml:trace>
  <inkml:trace contextRef="#ctx0" brushRef="#br0" timeOffset="90885.239">6740 9486 1468 0,'0'0'0'0,"4"-2"0"0,1 0 0 16,-5 2 143-16,0 0-143 0,0 0 144 0,3-3-144 16,-3 3 81-16,0 0-81 0,0 0 81 0,0 0-81 0,0 0 51 15,0 0-51-15,0 0 51 0,0 0-51 0,0 0-5 16,0 0 5-16,0 0-5 0,0 0 5 0,0 0-15 16,0 0 15-16,0 0-15 0,0 0 15 0,0 0-44 15,0 0 44-15,6 3-44 0,2-1 44 0,-8-2-14 16,0 0 14-16,16 10-13 0,10 6 13 0,-26-16-22 15,0 0 22-15,35 24-22 0,16 6 22 0,-6 3-9 16,4 1 9-16,-4-1-8 0,2-2 8 0,-9-1-17 0,-5 3 17 16,2-6-16-16,0 1 16 0,-35-28-8 0,0 0 8 15,42 32-8-15,0 3 8 0,-42-35-9 16,0 0 9-16,41 32-9 0,3 2 9 0,-44-34-44 0,0 0 44 16,33 24-44-16,-3-3 44 0,-30-21-132 0,0 0 132 0,21 14-132 15,-7-6 132-15,-14-8-127 0,0 0 127 16,0-8-126-16,-13-16 126 0,1-9-757 0</inkml:trace>
  <inkml:trace contextRef="#ctx0" brushRef="#br0" timeOffset="91165.524">7172 9409 729 0,'0'0'0'0,"14"10"0"0,7 2 0 16,-21-12 103-16,0 0-103 0,0 5 103 16,-17-2-103-16,17-3 76 0,0 0-76 0,-9 4 76 0,-3-3-76 0,12-1 66 15,0 0-66-15,-18 11 67 0,-3-3-67 0,21-8 27 16,0 0-27-16,-24 21 27 0,-6 8-27 0,30-29 10 16,0 0-10-16,-29 38 11 0,-3 11-11 0,32-49 19 15,0 0-19-15,-29 55 20 0,-4 12-20 0,33-67 0 16,0 0 0-16,-35 79 0 0,-7 15 0 0,42-94-119 15,0 0 119-15,-24 57-119 0,10-23 119 0,14-34-110 16,0 0 110-16,-42 91-623 0,84-182 623 0</inkml:trace>
  <inkml:trace contextRef="#ctx0" brushRef="#br0" timeOffset="91699.554">7334 8876 1233 0,'0'0'0'0,"0"0"0"16,0 0 0-16,0 0 101 0,0 0-101 0,0 0 101 0,23-14-101 16,-23 14 83-16,0 0-83 0,16-5 84 0,-2 0-84 0,-14 5 24 15,0 0-24-15,19-2 25 16,-2 2-25-16,-17 0 1 0,0 0-1 0,21 5 1 0,-2 2-1 0,-19-7 8 16,0 0-8-16,19 10 8 0,-1-1-8 0,-18-9 33 15,0 0-33-15,17 10 33 0,-5 2-33 0,-12-12-1 16,0 0 1-16,13 12 0 0,-8 0 0 0,-5-12-42 15,0 0 42-15,5 16-41 0,-1-4 41 0,-4-12-37 16,0 0 37-16,-4 15-36 0,-1 6 36 0,5-21-26 0,0 0 26 16,-12 22-26-1,-2 0 26-15,14-22-11 0,0 0 11 0,-12 22-11 0,-4 1 11 0,16-23-6 0,0 0 6 16,-11 20-6-16,-1-3 6 0,12-17-3 0,0 0 3 16,-9 16-3-16,6-3 3 0,3-13-2 15,0 0 2-15,0 18-1 0,5-1 1 0,-5-17 15 0,0 0-15 0,16 13 15 16,5-1-15-16,-21-12 47 0,0 0-47 0,26 9 47 15,0-2-47-15,-26-7 1 0,0 0-1 0,28 3 1 16,-5-1-1-16,-23-2-46 0,0 0 46 0,24 3-46 16,2 2 46-16,-26-5-139 0,0 0 139 0,21 7-139 15,-4 2 139-15,22 6-835 0</inkml:trace>
  <inkml:trace contextRef="#ctx0" brushRef="#br0" timeOffset="92642.768">8197 10570 1356 0,'0'0'0'0,"0"-5"0"0,3-2 0 15,-3 7 103-15,0 0-103 0,0-2 104 16,4-1-104-16,-4 3 44 0,0 0-44 0,0 0 45 16,0 0-45-16,0 0-2 0,0 0 2 0,-13-4-1 15,-2 3 1-15,15 1-39 0,0 0 39 0,-18-2-38 0,1 0 38 0,17 2-26 16,0 0 26-16,-30 5-25 0,-8 6 25 0,38-11-10 16,0 0 10-16,-38 15-9 0,-4 7 9 0,42-22-11 15,0 0 11-15,-44 31-10 0,-3 7 10 0,47-38-9 16,0 0 9-16,-40 51-8 0,5 13 8 0,35-64-1 15,0 0 1-15,-35 70-1 0,8 14 1 16,27-84 1-16,0 0-1 0,-9 58 2 0,16-18-2 0,-7-40 6 16,0 0-6-16,21 32 6 0,17-11-6 0,-38-21 24 15,0 0-24-15,44 1 25 0,11-16-25 0,-55 15 2 16,0 0-2-16,67-43 2 0,9-25-2 16,-76 68 0-16,0 0 0 0,63-71 0 0,-7-9 0 0,-56 80 2 0,0 0-2 15,47-77 2-15,-14-2-2 0,-33 79 18 0,0 0-18 16,22-74 18-16,-9-3-18 0,-13 77 49 15,0 0-49-15,3-68 50 0,-15 1-50 0,12 67 25 0,0 0-25 0,-12-62 26 16,-9 9-26-16,21 53 28 0,0 0-28 0,-14-43 28 16,-2 7-28-16,16 36 8 0,0 0-8 0,-14-31 9 15,2 4-9-15,12 27 27 0,0 0-27 0,-9-21 27 16,1 6-27-16,8 15-13 0,0 0 13 0,-7-12-12 16,5 3 12-16,2 9-23 0,0 0 23 0,-3-6-22 15,-1 2 22-15,4 4-39 0,0 0 39 0,0 0-39 16,0 0 39-16,0 0-33 0,0 0 33 0,7 19-33 15,2 14 33-15,-9-33-22 0,0 0 22 0,12 39-22 16,5 11 22-16,-17-50-11 0,0 0 11 0,23 60-11 0,10 6 11 16,-33-66-2-16,0 0 2 0,47 84-1 0,12 14 1 15,-59-98 0-15,0 0 0 0,60 89 1 0,2-1-1 16,-62-88 0-16,0 0 0 0,61 78 0 0,-5-4 0 0,-56-74-7 16,0 0 7-16,54 63-7 0,-3-8 7 15,-51-55-102-15,0 0 102 0,40 40-101 0,-9-16 101 16,-31-24-151-16,0 0 151 0,17 8-150 0,-8-15 150 0,14 9-688 15</inkml:trace>
  <inkml:trace contextRef="#ctx0" brushRef="#br0" timeOffset="92957.018">8693 10186 1087 0,'0'0'0'0,"-2"4"0"16,-1 4 0-16,3-8 114 0,0 0-114 0,0 2 114 15,2-2-114-15,-2 0 84 0,0 0-84 0,0 0 84 16,3 0-84-16,-3 0 34 0,0 0-34 0,-5 15 34 16,-11 13-34-16,16-28 4 0,0 0-4 0,-22 46 5 15,-8 16-5-15,0-1 0 0,1 6 0 0,-10 12 1 16,-2 10-1-16,41-89 0 0,0 0 0 0,-51 99 0 15,-1 11 0-15,52-110-1 0,0 0 1 16,-45 99 0-16,3-1 0 0,42-98-60 0,0 0 60 0,-32 77-60 16,11-15 60-16,21-62-192 0,0 0 192 0,-12 41-191 15,4-17 191-15,-13 43-685 0</inkml:trace>
  <inkml:trace contextRef="#ctx0" brushRef="#br0" timeOffset="93469.268">9780 10621 1177 0,'0'0'0'0,"4"-6"0"0,3-6 0 15,-2 8 129-15,4 2-129 0,-1 2 129 0,8 4-129 16,1-2 86-16,4-2-86 0,5-2 86 0,8 0-86 16,-34 2 59-16,0 0-59 0,47-3 59 0,8-1-59 15,-2-4 33-15,4 1-33 0,-10 3 33 0,0 1-33 0,-3 1 31 16,-2-1-31-16,-4 3 31 0,-2 3-31 15,-36-3 14-15,0 0-14 0,44 0 15 0,-2 4-15 16,-42-4 31-16,0 0-31 0,40 3 31 0,-4 2-31 0,-36-5 0 16,0 0 0-16,32 2 0 0,-4 1 0 0,-28-3-52 15,0 0 52-15,21 4-52 0,-9-1 52 0,-12-3-191 16,0 0 191-16,0 0-191 0,-12-3 191 0,-1-1-986 0</inkml:trace>
  <inkml:trace contextRef="#ctx0" brushRef="#br0" timeOffset="93709.552">9932 10863 1255 0,'0'0'0'0,"12"-7"0"15,5-5 0-15,-17 12 165 0,0 0-165 0,18 7 166 16,3 8-166-16,-21-15 103 0,0 0-103 0,29 14 104 15,13 2-104-15,-42-16 55 0,0 0-55 0,47 11 56 16,9 0-56-16,-56-11-4 0,0 0 4 0,54 8-3 16,3-4 3-16,-57-4-55 0,0 0 55 0,67 3-54 0,1-1 54 15,-68-2-146-15,0 0 146 0,59-2-146 16,-3-5 146-16,62-1-1026 0</inkml:trace>
  <inkml:trace contextRef="#ctx0" brushRef="#br0" timeOffset="112604.655">12329 8903 1020 0,'0'0'0'0,"0"-15"0"0,0-16 0 0,-7 19 106 0,-3 8-106 16,-10 15 107-16,-2 9-107 0,-3-4 57 0,3 1-57 0,4-3 57 15,6-4-57-15,12-10 43 0,0 0-43 0,-28 17 44 16,-7 4-44-16,35-21-1 0,0 0 1 0,-38 24 0 16,-7 3 0-16,45-27-3 0,0 0 3 0,-40 34-3 15,-2 4 3-15,42-38-12 0,0 0 12 0,-38 46-12 16,4 2 12-16,8-2-15 0,2 1 15 0,10-6-15 15,2-2 15-15,12-39-9 0,0 0 9 0,-5 77-9 16,5 26 9-16,0-103-10 0,0 0 10 0,8 118-9 16,6 12 9-16,-14-130-4 0,0 0 4 0,25 134-3 15,4 0 3-15,-29-134 0 0,0 0 0 0,39 138 0 16,2 3 0-16,-9-23 0 0,1-15 0 0,-9-9 0 16,-1-15 0-16,-23-79 43 0,0 0-43 0,21 101 44 0,0 14-44 15,-21-115 60-15,0 0-60 0,15 115 61 0,3 6-61 16,-10-23 67-16,-8-11-67 0,2-30 68 0,-4-21-68 0,-5 13 49 15,-3-2-49-15,-2 4 50 0,-6 0-50 16,18-51 50-16,0 0-50 0,-29 57 50 0,-13 5-50 0,42-62 32 16,0 0-32-16,-45 48 32 0,-8-6-32 15,17-21-2-15,8-12 2 0,4-4-1 0,3-7 1 0,21 2-150 16,0 0 150-16,-42-26-149 0,-14-17 149 0,56 43-100 16,0 0 100-16,-97-66-1028 0,194 132 1028 15</inkml:trace>
  <inkml:trace contextRef="#ctx0" brushRef="#br0" timeOffset="113238.715">12601 10541 1311 0,'0'0'0'0,"0"0"0"16,-25-31 0-16,25 31 154 0,0 0-154 0,35-17 155 16,31-2-155-16,-66 19 81 0,0 0-81 0,63-27 82 15,10-8-82-15,-14 6 50 0,-6-3-50 0,-15 13 51 16,-10 3-51-16,-2-4 0 0,-9 1 0 0,-1 4 0 15,-7-4 0-15,1 2 35 0,1-7-35 0,-3 1 35 16,-2 3-35-16,-6 20 28 0,0 0-28 0,0-28 28 0,0 1-28 0,0 27 25 16,0 0-25-16,-4-31 26 0,2 0-26 0,2 31 16 15,0 0-16-15,0-25 17 0,-3 1-17 16,3 24 5-16,0 0-5 0,-7-19 5 16,0 0-5-16,7 19 3 15,0 0-3-15,-9-12 4 0,2 0-4 0,7 12-1 0,0 0 1 0,-17-12 0 0,-9 5 0 0,26 7-23 16,0 0 23-16,-30-5-22 0,-10 2 22 0,40 3-16 0,0 0 16 15,-38 3-15-15,0-1 15 0,38-2-36 0,0 0 36 16,-39 7-35-16,4 3 35 0,35-10-20 16,0 0 20-16,-33 10-19 0,5 2 19 0,28-12-11 0,0 0 11 15,-24 14-10-15,7 3 10 0,17-17-19 16,0 0 19-16,-20 26-18 0,6 10 18 0,6-4-1 16,1 4 1-16,5-5-1 15,-1-4 1-15,3-27-8 0,0 0 8 0,0 43-8 0,0 12 8 16,0-55-3-16,0 0 3 0,3 57-3 0,1 6 3 0,1-6-2 0,0-6 2 0,2-12-2 15,-4-10 2-15,4 2-2 0,2-3 2 0,2-8-1 16,1-1 1-16,-12-19-1 0,0 0 1 0,22 17-1 16,5 0 1-16,-27-17-1 15,0 0 1-15,36 14 0 0,11-4 0 0,-9-1-3 16,1-7 3-16,-8 1-3 0,1-1 3 0,-3-4-59 0,-1-3 59 0,-4-2-58 16,-8-2 58-16,-16 9-157 0,0 0 157 0,19-20-157 15,-1-11 157-15,18-20-947 0</inkml:trace>
  <inkml:trace contextRef="#ctx0" brushRef="#br0" timeOffset="113989.324">12991 9314 561 0,'0'0'0'0,"3"-8"0"16,3-8 0-16,-5 11 96 0,1 5-96 0,-2 0 97 16,0-3-97-16,0 3 77 0,-2 3-77 0,2-3 78 0,0 0-78 0,0 0 64 15,0 0-64-15,0 0 65 0,0 0-65 16,0 0 43-16,0 2-43 0,0-2 43 0,0 0-43 0,0 0 41 16,2 3-41-16,-2-3 42 0,0 0-42 0,0 0 17 15,0 0-17-15,0 0 17 0,0 0-17 0,0 0 21 16,0 0-21-16,0 0 21 0,0 4-21 0,0-4 15 15,0 0-15-15,0 0 15 0,0 0-15 0,0 0 9 0,0 0-9 16,0 0 10-16,0 0-10 0,0 0 16 0,0 0-16 16,0 0 17-16,0 0-17 0,0 0 22 0,0 0-22 15,0 0 23-15,0 0-23 0,0 0 14 0,0 0-14 0,0 0 15 16,0 0-15-16,0 0 18 0,0 0-18 0,0 0 18 16,0 0-18-16,0 0 15 0,5 3-15 0,1-3 15 15,1 2-15-15,1 1 4 0,3 4-4 0,4 2 5 16,6 4-5-16,-21-13 3 0,0 0-3 0,30 23 3 15,12 6-3-15,-42-29 5 0,0 0-5 0,47 36 6 16,5 3-6-16,-52-39 12 0,0 0-12 0,51 40 13 16,-1 1-13-16,-50-41 15 0,0 0-15 0,42 37 15 15,-4-4-15-15,-8-6 0 0,-8-3 0 16,-6-8 0-16,-5-8 0 0,-11-8-106 0,0 0 106 0,10 5-106 16,-1-6 106-16,-9 1-130 0,0 0 130 0,-4-16-130 15,-4-11 130-15,-1-14-743 0</inkml:trace>
  <inkml:trace contextRef="#ctx0" brushRef="#br0" timeOffset="114245.703">13341 9198 998 0,'0'0'0'0,"4"5"0"0,3 2 0 0,-7-7 92 16,0 0-92-16,1 5 93 0,3 0-93 0,-4-5 64 15,0 0-64-15,-5 10 65 0,-4 2-65 0,9-12 38 16,0 0-38-16,-16 19 38 0,-6 7-38 0,22-26-1 16,0 0 1-16,-25 34-1 0,-4 9 1 0,29-43-3 0,0 0 3 15,-30 51-3-15,-5 8 3 0,2-5-37 16,3 3 37-16,13-24-36 0,8-16 36 0,-3 0-92 0,5-9 92 0,-7 15-91 16,-3 6 91-16,17-29-157 0,0 0 157 0,-18 13-156 15,3-4 156-15,-17 10-510 16</inkml:trace>
  <inkml:trace contextRef="#ctx0" brushRef="#br0" timeOffset="114695.47">13487 8771 1267 0,'0'0'0'0,"0"0"0"0,0-1 0 16,0 1 144-16,0 0-144 0,6 0 144 0,6 3-144 0,2 2 88 15,3-1-88-15,2-3 88 0,-1 3-88 0,-18-4 45 16,0 0-45-16,21 3 45 0,8 0-45 0,-29-3-3 16,0 0 3-16,19 0-3 0,1 4 3 0,-20-4-3 15,0 0 3-15,14 0-3 0,-2 0 3 0,-12 0-42 16,0 0 42-16,5 3-41 0,2 2 41 0,-7-5-29 15,0 0 29-15,-7 16-29 0,-7 11 29 0,-2-3-25 16,-3-1 25-16,9-6-24 0,8-9 24 0,2-8-2 16,0 0 2-16,-17 26-1 0,-11 7 1 0,28-33-2 0,0 0 2 15,-21 29-2-15,2 1 2 0,19-30-2 16,0 0 2-16,-16 26-1 0,7-2 1 0,9-24 0 16,0 0 0-16,-8 21 0 0,4-2 0 0,4-19 0 0,0 0 0 0,7 20 0 15,2-1 0-15,-9-19 0 0,0 0 0 0,17 15 1 16,8-3-1-16,-25-12 6 0,0 0-6 15,27 9 6-15,5-2-6 0,-32-7 3 0,0 0-3 0,35 8 4 16,3-4-4-16,-38-4-48 0,0 0 48 0,35 12-47 16,3 0 47-16,-38-12-151 0,0 0 151 0,26 24-151 15,-7 5 151-15,28 24-827 0</inkml:trace>
  <inkml:trace contextRef="#ctx0" brushRef="#br0" timeOffset="115446.622">14317 10077 942 0,'0'0'0'0,"-6"-6"0"0,-6 0 0 0,12 6 81 0,0 0-81 0,-5-4 81 16,-2 1-81-16,7 3 59 0,0 0-59 0,-5-2 60 15,-4 0-60-15,9 2 26 0,0 0-26 0,-17 0 26 16,-9 0-26-16,26 0-3 0,0 0 3 0,-25 2-2 16,-1 1 2-16,26-3-1 0,0 0 1 0,-33 11 0 15,-2 2 0-15,2 5 0 0,0 0 0 0,12-2 0 16,7-4 0-16,-3 5 21 0,1 2-21 0,-3 8 21 16,-2 8-21-16,21-35 24 0,0 0-24 0,-21 47 25 15,-7 13-25-15,28-60 33 0,0 0-33 0,-17 59 33 16,3 1-33-16,14-60 36 0,0 0-36 0,-4 51 37 15,11-3-37-15,2-10 15 0,5-11-15 0,0-8 15 16,5-7-15-16,0-7 31 0,4-5-31 0,3-7 31 16,0-3-31-16,-26 10 2 0,0 0-2 0,33-26 2 0,11-10-2 15,-44 36 2-15,0 0-2 0,43-51 3 0,6-16-3 0,-2-7-1 16,0-10 1-16,-9 9 0 0,-4 5 0 16,-34 70-1-16,0 0 1 0,26-91-1 0,-5-13 1 0,-7 23-9 15,-8 7 9-15,0 11-9 0,-3 8 9 16,-3 55 0-16,0 0 0 0,2-44 0 0,-4 8 0 15,2 36 51-15,0 0-51 0,0-33 51 0,-3 7-51 16,3 26 25-16,0 0-25 0,0-20 26 0,0 6-26 16,0 14 42-16,0 0-42 0,-4-12 43 0,4 4-43 0,0 8 4 15,0 0-4-15,-2-4 5 0,2 1-5 0,0 3 18 0,0 0-18 16,0 0 18-16,-3 0-18 0,3 0 3 16,0 0-3-16,-3 3 4 0,3 4-4 0,0-7 2 0,0 0-2 0,3 36 2 15,0 21-2-15,-3-57-1 0,0 0 1 16,6 106 0-16,1 39 0 0,-7-145-4 0,0 0 4 0,5 156-4 15,0 17 4-15,-5-27-50 0,-5-12 50 16,5-27-49-16,3-17 49 0,-3-90-111 0,0 0 111 0,7 78-110 16,4-7 110-16,-11-71-134 0,0 0 134 0,17 36-134 15,6-30 134-15,19 39-864 0</inkml:trace>
  <inkml:trace contextRef="#ctx0" brushRef="#br0" timeOffset="122898.172">14686 10186 639 0,'0'0'0'0,"7"-3"0"0,3 3 0 15,-10 0 54-15,0 0-54 0,7-4 55 0,-7 3-55 16,0 1 44-16,0 0-44 0,0 0 45 0,0-4-45 16,0 4 31-16,0 0-31 0,0 0 31 0,-7-3-31 0,7 3 21 15,0 0-21-15,-1-5 21 0,-3 0-21 16,4 5 16-16,0 0-16 0,-2-6 17 0,2 1-17 0,0 5 40 15,0 0-40-15,0-5 41 0,0 3-41 16,0 2 37-16,0 0-37 0,0-5 38 0,0 2-38 0,0 3 38 16,0 0-38-16,0 0 39 0,-1-4-39 0,1 4 34 15,0 0-34-15,0 0 35 0,0 0-35 0,0 0 15 16,0 0-15-16,0 0 15 0,0 0-15 0,0 0 37 16,0 0-37-16,0 0 37 0,0 0-37 0,0 0 19 0,0 0-19 15,0 0 20-15,0 0-20 0,0 0 0 0,0 0 0 16,0 0 0-16,0 0 0 0,0 0 0 0,0 0 0 15,0 0 0-15,0 0 0 0,0 0-1 0,0 0 1 16,0 0 0-16,0 0 0 0,0 0 1 0,0 0-1 0,0 0 2 16,3 0-2-16,-3 0 10 0,0 0-10 15,5 0 10-15,6-3-10 0,-2 3 26 0,5 3-26 0,-2-3 26 16,0 2-26-16,0 0 6 0,2-2-6 0,-2 3 7 16,2 2-7-16,-14-5 10 0,0 0-10 15,21 12 10-15,3 6-10 0,-24-18 8 0,0 0-8 0,34 27 9 16,4 7-9-16,-38-34 15 0,0 0-15 0,47 46 15 15,5 9-15-15,-52-55 14 0,0 0-14 0,54 55 15 16,-3 5-15-16,4-3 25 0,-2 4-25 0,-20-28 26 16,-19-14-26-16,5 3 0 0,-2-1 0 0,1-4 1 15,-3 1-1-15,3-2 1 0,1-4-1 0,-7 0 1 0,-1-7-1 16,-11-5 7-16,0 0-7 0,14 7 8 16,-2-4-8-16,-12-3-27 0,0 0 27 0,9 2-27 15,-1-2 27-15,-8 0-127 0,0 0 127 0,-3-17-126 0,-8-16 126 0,11 33-154 16,0 0 154-16,-22-37-153 0,-10-8 153 0,-22-37-695 15</inkml:trace>
  <inkml:trace contextRef="#ctx0" brushRef="#br0" timeOffset="123232.95">15151 10027 897 0,'0'0'0'0,"0"0"0"16,-7 5 0-16,7-5 99 0,0 0-99 0,0 0 99 15,0 0-99-15,0 0 38 0,0 0-38 0,0 0 38 16,0-5-38-16,0 5 22 0,0 0-22 0,0 0 22 16,0-5-22-16,0 5 5 0,0 0-5 0,-10 7 5 15,-6 6-5-15,16-13 42 0,0 0-42 0,-23 31 43 16,-4 15-43-16,27-46 30 0,0 0-30 0,-30 54 30 15,-1 12-30-15,31-66 25 0,0 0-25 0,-30 65 26 16,2 4-26-16,5-11 4 0,6-6-4 0,1-16 5 16,8-14-5-16,2 0 9 0,3-5-9 0,-2-5 9 15,1 0-9-15,1 4 0 0,-1-1 0 0,2-6 0 16,2-6 0-16,0 2-86 0,0 2 86 0,0-7-86 0,0 0 86 16,0 0-160-16,0 0 160 0,-6-3-159 0,0 1 159 15,-8-1-618-15</inkml:trace>
  <inkml:trace contextRef="#ctx0" brushRef="#br0" timeOffset="123753.817">15186 9595 1054 0,'0'0'0'0,"-5"0"0"0,-4 0 0 0,9 0 149 0,0 0-149 0,0 0 149 15,5-5-149-15,-5 5 57 0,0 0-57 0,12-8 57 16,6-6-57-16,-18 14-2 0,0 0 2 0,21-16-2 16,3-2 2-16,-24 18-39 0,0 0 39 0,26-19-38 15,4 2 38-15,-30 17-11 0,0 0 11 0,28-14-10 16,1 4 10-16,-29 10-3 0,0 0 3 0,28-4-3 15,-7 4 3-15,-21 0-2 0,0 0 2 0,19 0-2 16,-5 5 2-16,-14-5 8 0,0 0-8 0,11 11 9 16,-4 2-9-16,-7-13 11 0,0 0-11 0,0 26 11 15,-7 3-11-15,-4 5 17 0,-3-1-17 0,7-14 17 16,6-12-17-16,-1 1 24 0,-3-3-24 0,-9 19 25 16,-5 11-25-16,1-5 3 0,1 3-3 0,5-12 3 0,5-8-3 15,7-13 13-15,0 0-13 0,-11 21 13 0,2 3-13 16,9-24 1-16,0 0-1 0,-7 19 1 0,4-2-1 0,3-17 3 15,0 0-3-15,3 17 4 0,3 0-4 0,-6-17 30 16,0 0-30-16,12 12 30 0,9-7-30 0,-21-5 4 16,0 0-4-16,21 5 4 0,8-5-4 0,-29 0 5 15,0 0-5-15,32-1 5 0,4-5-5 0,-36 6-10 16,0 0 10-16,33-3-10 0,4-2 10 0,-37 5-137 16,0 0 137-16,28-2-137 0,-4 2 137 0,-24 0-126 15,0 0 126-15,18 0-125 0,-6 2 125 0,17 0-697 0</inkml:trace>
  <inkml:trace contextRef="#ctx0" brushRef="#br0" timeOffset="124571.929">14062 10911 875 0,'0'0'0'16,"7"-4"0"-16,5-1 0 0,-12 5 74 16,0 0-74-16,6-3 74 0,-3 3-74 0,-3 0 60 0,0 0-60 15,0 0 60-15,0-5-60 0,0 5 39 0,0 0-39 0,0 0 39 16,-3 0-39-16,3 0 19 0,0 0-19 0,0 0 20 15,-4 0-20-15,4 0 34 0,0 0-34 0,0 0 35 16,0 0-35-16,0 0 37 0,0 0-37 0,0 0 37 16,0 0-37-16,0 0 23 0,0 0-23 0,0 0 24 15,-2 0-24-15,2 0 35 0,0 0-35 0,0 0 36 16,-3 0-36-16,3 0 31 0,0 0-31 0,0 0 31 16,0 0-31-16,0 0 13 0,0 0-13 0,3 0 14 0,6 2-14 15,-9-2-11-15,0 0 11 0,12 3-11 16,6-3 11-16,-18 0-34 0,0 0 34 0,35 2-34 0,12-1 34 15,-47-1 0-15,0 0 0 0,54 0 0 0,8 0 0 0,-62 0 0 16,0 0 0-16,77-3 0 0,12-2 0 0,-89 5 7 16,0 0-7-16,113-5 8 0,23 0-8 0,-136 5 18 15,0 0-18-15,131-6 18 0,5 3-18 16,-136 3 23-16,0 0-23 0,123 2 24 0,-6 5-24 16,-117-7 14-16,0 0-14 0,110 5 15 0,-6 2-15 0,-104-7 40 15,0 0-40-15,93 6 41 0,-10-1-41 0,-83-5 31 16,0 0-31-16,66 7 31 0,-15-2-31 0,-51-5 3 0,0 0-3 15,37 4 3-15,-15-1-3 0,-22-3-8 16,0 0 8-16,16 2-8 0,-14 0 8 0,-2-2-136 0,0 0 136 16,3 1-135-16,-3 1 135 0,0-2-137 15,0 0 137-15,-26 2-136 0,-21 1 136 0,-26-1-833 16</inkml:trace>
  <inkml:trace contextRef="#ctx0" brushRef="#br0" timeOffset="125319.031">14397 11111 1076 0,'0'0'0'0,"12"-5"0"0,5-2 0 0,-10 4 107 16,-1 0-107-16,-5 1 107 0,1 2-107 0,-2 0 76 16,0 0-76-16,0 0 77 0,0 0-77 0,0 0 21 15,0 0-21-15,0 0 21 0,9-2-21 0,-6 2 0 16,6-2 0-16,0 2 1 0,1-1-1 0,-10 1 10 15,0 0-10-15,18 1 11 0,3 1-11 0,-21-2 15 0,0 0-15 16,27 2 15-16,8 3-15 0,-35-5 16 0,0 0-16 16,33 2 17-16,6 1-17 0,-6 1 45 15,-2-3-45-15,-7 4 45 0,-4-1-45 16,1 1 13-16,-2 2-13 0,-7-2 14 0,-3-2-14 0,1 1 22 0,2-1-22 16,-8-1 22-16,-1 0-22 0,2 3 15 0,-1-2-15 0,1 2 15 15,-5 2-15-15,0-7 1 0,0 0-1 0,0 17 2 16,0 7-2-16,0-24-1 0,0 0 1 15,-5 28-1-15,-2 6 1 0,7-34-2 0,0 0 2 0,-16 34-1 16,-3 6 1-16,19-40 0 0,0 0 0 0,-21 36 0 16,-5-4 0-16,26-32-2 0,0 0 2 0,-24 31-1 15,-2-4 1-15,26-27-1 0,0 0 1 0,-21 19-1 16,3-2 1-16,18-17 1 0,0 0-1 0,-12 16 2 16,-2-9-2-16,14-7 10 0,0 0-10 0,-9 7 10 0,2-2-10 15,7-5 16-15,0 0-16 0,-5 3 17 0,2 2-17 16,3-5 39-16,0 0-39 0,-4 0 40 15,3 2-40-15,1-2 30 0,0 0-30 0,0 0 30 0,0 0-30 0,0 0 14 16,0 0-14-16,0 0 15 0,-4 2-15 16,4-2 21-16,0 0-21 0,0 0 21 0,0 0-21 0,0 0 1 15,0 0-1-15,0 0 1 0,9 1-1 0,-9-1 1 16,0 0-1-16,8 2 1 0,6 0-1 0,-14-2 3 16,0 0-3-16,28 3 3 0,5-3-3 15,2 4 0-15,-2-1 0 0,-3-1 0 0,-4-2 0 0,-26 0 1 16,0 0-1-16,38 0 2 15,9 0-2-15,-47 0-1 0,0 0 1 0,51 0 0 0,6-2 0 16,-6 2-79-16,-2 0 79 0,-11 2-79 0,-3 1 79 0,-5 1-252 0,-6-1 252 16,-10 0-252-16,-9-1 252 0,-5-2-163 0,0 0 163 15,0 0-162-15,-5-2 162 0,0 1-684 0</inkml:trace>
  <inkml:trace contextRef="#ctx0" brushRef="#br0" timeOffset="129318.278">16684 10191 1367 0,'0'0'0'0,"-3"-1"-92"16,-4-1 92-16,7 2-91 0,2-5 91 0,-2 5 7 15,-2-4-7-15,2 4 7 0,0 0-7 0,0 0 22 16,-4-1-22-16,4 1 22 16,0 0-22-16,0 0 0 0,0 0 0 0,0 0 0 0,-3 0 0 0,3 0 44 15,-5 0-44-15,5 0 45 0,-4 0-45 0,4 0 45 16,-3 0-45-16,3 0 46 0,-4 0-46 0,4 0 36 16,-2 0-36-16,2 0 37 0,-5 1-37 0,5-1 41 15,0 0-41-15,0 0 41 0,0 0-41 0,0 0 25 0,5 0-25 16,-3 0 26-16,5 0-26 0,2-1 17 0,0-3-17 15,3 3 17-15,-2-1-17 0,4 2 35 0,4 0-35 0,-1 0 36 16,4 0-36-16,-21 0 1 0,0 0-1 0,26 0 2 16,5 0-2-16,-31 0 14 0,0 0-14 0,33 0 15 15,4 3-15-15,-37-3 8 16,0 0-8-16,38 4 9 0,1 1-9 0,-8-2 3 16,0 1-3-16,-8 1 4 0,-6-5-4 0,4 3 30 0,-3-3-30 0,-6 0 30 15,-10 0-30-15,5-3 0 0,1 3 0 0,-4-4 0 16,-2 4 0-16,5 0 0 0,1 0 0 0,-4 0 1 15,-4 4-1-15,0-4-75 0,2 0 75 0,-2 0-75 16,0 0 75-16,0 0-163 0,3-4 163 0,-3 4-163 16,0 0 163-16,0 0-138 0,0 0 138 0,-14 7-137 15,-7-2 137-15,-17 7-730 0</inkml:trace>
  <inkml:trace contextRef="#ctx0" brushRef="#br0" timeOffset="129630.378">16623 10553 998 0,'0'0'0'0,"12"-7"0"0,11-7 0 0,-23 14 154 16,0 0-154-16,9-3 155 0,-6-1-155 0,-3 4 116 0,0 0-116 0,2-3 117 15,-2 6-117-15,0-3 66 16,0 0-66-16,7 0 66 0,3 4-66 0,-10-4 28 0,0 0-28 0,30 0 28 16,15 3-28-16,-45-3 15 15,0 0-15-15,47 4 15 0,11 1-15 0,-58-5 5 0,0 0-5 0,57 3 5 16,6 2-5-16,-63-5-34 0,0 0 34 0,59 7-34 16,4-2 34-16,-63-5-104 0,0 0 104 15,52-5-104 1,-8-10 104-16,52-9-1033 0</inkml:trace>
  <inkml:trace contextRef="#ctx0" brushRef="#br0" timeOffset="130410.514">18188 9383 875 0,'0'0'0'0,"-2"8"0"0,-2 1 0 0,4-9 79 16,0 0-79-16,0 3 80 0,0-6-80 0,0 3 66 16,0 0-66-16,0 0 67 0,0 0-67 0,0 0 36 15,0 0-36-15,0 0 36 0,0 0-36 0,0 0 18 16,0 0-18-16,0 0 19 0,0 0-19 0,0 0 17 16,0 0-17-16,0 0 17 0,0 0-17 0,0 0 10 15,0 0-10-15,4 3 11 0,-4 1-11 0,0-4 34 0,0 0-34 16,5 20 35-16,2 8-35 0,-7-28 40 15,0 0-40-15,9 39 40 0,0 16-40 16,-9-55 44-16,0 0-44 0,5 58 45 0,3 9-45 0,-8-67 36 0,0 0-36 16,7 65 36-16,2 0-36 15,-9-65 40-15,0 0-40 16,9 60 40-16,-2-5-40 0,-7-55 39 0,0 0-39 0,7 45 40 0,0-11-40 0,-7-34 16 0,0 0-16 16,8 29 17-16,-4-7-17 0,-4-22 0 0,0 0 0 0,5 19 1 15,0-7-1-15,-5-12-63 0,0 0 63 0,4 12-63 16,-1-7 63-16,-3-5-166 0,0 0 166 0,-7 2-166 15,-5-6 166-15,12 4-178 0,0 0 178 0,-15-12-177 16,-6-6 177-16,-16-13-662 0</inkml:trace>
  <inkml:trace contextRef="#ctx0" brushRef="#br0" timeOffset="130733.598">17763 10238 807 0,'0'0'0'0,"7"-9"0"0,5-5 0 0,-12 14 134 16,0 0-134-16,7-5 134 0,-2 0-134 15,-5 5 92-15,0 0-92 0,14 0 92 0,3 5-92 0,-17-5 85 16,0 0-85-16,26 0 85 0,9-3-85 16,-2-1 57-16,4 1-57 0,-2 1 57 0,-6-1-57 0,3 3 44 15,-3 0-44-15,1 0 45 0,0 0-45 0,-30 0 31 16,0 0-31-16,40 3 31 0,8-3-31 0,-2 4 33 15,-3-1-33-15,-3 2 34 0,-3-3-34 0,-4 1 31 16,-3-1-31-16,-1 3 31 0,1-5-31 0,-6 0 3 0,-1-3-3 16,-6 3 3-16,-1 0-3 0,-16 0-9 0,0 0 9 15,12 0-8-15,0 3 8 0,-12-3-85 0,0 0 85 0,9 0-85 16,-2-3 85-16,-7 3-188 0,0 0 188 0,-2 0-187 16,-6 3 187-16,-5-3-844 0</inkml:trace>
  <inkml:trace contextRef="#ctx0" brushRef="#br0" timeOffset="131353.234">18064 10596 908 0,'0'0'0'0,"7"-4"0"0,2-4 0 0,-9 8 105 16,0 0-105-16,8-11 106 0,1-4-106 0,-9 15 63 15,0 0-63-15,16-17 63 0,5-4-63 0,-21 21 32 16,0 0-32-16,24-19 32 0,4-4-32 0,-28 23 10 16,0 0-10-16,33-21 10 0,4 2-10 0,-37 19 25 15,0 0-25-15,36-12 26 0,3 5-26 0,-39 7 20 16,0 0-20-16,34-1 20 0,-1 2-20 0,-33-1 46 15,0 0-46-15,28 5 47 0,-3 6-47 0,-25-11 23 0,0 0-23 16,21 12 24-16,-6-2-24 0,-15-10 29 0,0 0-29 16,16 17 29-16,-2-2-29 0,-14-15 7 0,0 0-7 15,9 19 8-15,-1 2-8 0,-4-1 1 0,-2 3-1 16,-1-11 2-16,1-4-2 0,-5-1 1 0,-3 2-1 16,-4 15 2-16,-4 3-2 0,14-27 0 0,0 0 0 0,-23 33 0 15,-3 4 0-15,26-37 0 16,0 0 0-16,-35 38 1 0,-1 3-1 0,36-41 6 15,0 0-6-15,-33 36 6 0,0-8-6 0,33-28 23 0,0 0-23 0,-28 27 24 16,7-8-24-16,-4 1 43 0,6-8-43 0,7-1 44 16,9-6-44-16,-6 0 32 0,2-2-32 0,7-3 33 15,0 0-33-15,0 0 33 0,0 0-33 0,0 0 34 16,0 0-34-16,0 0 38 0,0 0-38 0,0 0 39 16,0 0-39-16,0 0 33 0,0 0-33 0,0 0 33 0,0 0-33 15,0 0 22-15,0 0-22 0,0 0 23 16,0 0-23-16,0 0 5 0,0 0-5 0,7 4 6 0,-2-3-6 15,-5-1 9-15,0 0-9 0,24 6 10 0,8-1-10 16,1 0 8-16,3 0-8 0,-1 0 8 16,0 0-8-16,-2 2 7 0,-1-2-7 0,1 2 8 0,0-3-8 0,-33-4-1 15,0 0 1-15,43 5-1 0,6 2 1 16,-49-7-159-16,0 0 159 0,52 0-158 0,8 0 158 0,-60 0-152 16,0 0 152-16,40-16-152 0,-7-8 152 0,42-15-1060 15</inkml:trace>
  <inkml:trace contextRef="#ctx0" brushRef="#br0" timeOffset="139161.338">19355 10520 942 0,'0'0'0'0,"21"-3"0"0,15-6 0 0,-36 9 103 0,0 0-103 15,44-17 104-15,15-8-104 0,-59 25 92 16,0 0-92-16,63-31 92 0,8-7-92 0,1-3 55 0,1-11-55 16,-12 13 55-16,-7 1-55 15,-54 38 30-15,0 0-30 0,50-41 30 0,-3-7-30 0,-47 48 22 0,0 0-22 0,35-34 23 16,-7 0-23-16,-28 34 27 0,0 0-27 0,26-28 27 15,-10 4-27-15,-16 24 43 16,0 0-43-16,14-20 44 0,-5 1-44 0,-9 19 55 0,0 0-55 0,1-17 56 16,-1 3-56-16,0 14 55 0,0 0-55 0,-1-17 55 15,-8 0-55-15,9 17 45 0,0 0-45 0,-16-19 45 16,-5-3-45-16,21 22 37 0,0 0-37 0,-21-17 38 16,-1-2-38-16,-6 7 24 0,0 3-24 0,7 2 25 15,9 2-25-15,-6 2 10 0,1 3-10 0,1-4 10 16,2 4-10-16,-6 0 0 0,-8 4 0 0,5-2 0 15,0-2 0-15,23 0 0 0,0 0 0 0,-36 5 0 0,-8 2 0 16,4 3 1-16,2 2-1 0,12-5 1 16,7-4-1-16,19-3 1 0,0 0-1 0,-34 21 1 0,-7 3-1 15,41-24 1-15,0 0-1 0,-39 32 1 16,1 6-1-16,0-2 1 16,5 0-1-16,12-12 1 0,8-11-1 0,13-13 0 0,0 0 0 0,-22 36 1 0,-10 12-1 0,32-48 2 15,0 0-2-15,-24 57 3 0,-2 8-3 0,26-65 1 16,0 0-1-16,-16 79 2 0,4 15-2 0,12-94 1 15,0 0-1-15,7 79 2 0,14-4-2 0,2-13 4 16,6-12-4-16,-4-13 4 0,1-13-4 0,-26-24 2 16,0 0-2-16,33 33 2 0,10 1-2 0,-43-34 5 15,0 0-5-15,68 34 5 0,14 4-5 0,-82-38 3 0,0 0-3 16,84 26 3-16,1-9-3 0,-85-17 0 16,0 0 0-16,73 3 0 0,-6-10 0 0,-67 7-23 0,0 0 23 15,67-22-22-15,1-12 22 0,-68 34-68 0,0 0 68 16,68-43-67-16,0-8 67 0,-14 6-162 15,-10 1 162-15,-13 15-162 0,-12 5 162 0,-19 24-170 0,0 0 170 0,18-31-170 16,-6-5 170-16,14-35-909 0</inkml:trace>
  <inkml:trace contextRef="#ctx0" brushRef="#br0" timeOffset="139610.448">19961 8704 1020 0,'0'0'0'0,"0"0"0"0,0 0 0 0,0 0 95 0,0 0-95 0,0 0 96 0,7 6-96 0,-7-6 88 15,0 0-88-15,9 5 88 0,0 0-88 0,-9-5 49 16,0 0-49-16,13 7 49 0,7-2-49 0,-20-5 8 16,0 0-8-1,26 10 9-15,5 2-9 0,-3 0 41 0,2 0-41 0,1 3 42 0,2 4-42 0,0 2 6 0,-1-1-6 16,-1 4 6-16,-2 4-6 0,-29-28 30 0,0 0-30 15,44 46 30-15,3 9-30 0,-47-55 0 0,0 0 0 0,63 74 0 16,13 16 0-16,-15-18 6 0,-5-5-6 0,-19-21 7 16,-15-13-7-16,-22-33-1 0,0 0 1 0,25 31-1 15,-4-6 1-15,-21-25-58 0,0 0 58 0,17 19-58 16,-1-7 58-16,-16-12-113 0,0 0 113 0,12 4-113 16,-2-8 113-16,-10 4-153 0,0 0 153 0,6-20-153 15,-3-13 153-15,6-20-667 0</inkml:trace>
  <inkml:trace contextRef="#ctx0" brushRef="#br0" timeOffset="139887.793">20773 8636 987 0,'0'0'0'0,"0"15"0"0,0 9 0 0,0-24 130 16,0 0-130-16,-5 16 131 0,-6-4-131 0,11-12 100 15,0 0-100-15,-21 17 100 0,-8 7-100 0,29-24 65 16,0 0-65-16,-39 34 66 0,-8 5-66 0,47-39 9 16,0 0-9-16,-50 55 9 0,-2 16-9 0,-2 4 37 15,-4 14-37-15,13-15 37 0,8-9-37 0,4-5-3 16,4-9 3-16,16-29-3 0,15-22 3 0,-2 0-26 16,0 0 26-16,-7 19-26 0,2 3 26 0,5-22-132 0,0 0 132 15,2 11-132-15,6-8 132 0,-8-3-177 0,0 0 177 16,19-15-176-16,11-13 176 0,19-18-643 15</inkml:trace>
  <inkml:trace contextRef="#ctx0" brushRef="#br0" timeOffset="140326.465">20776 8302 718 0,'0'0'0'0,"0"0"0"16,7 0 0-16,-7 0 79 0,0 0-79 0,13-7 80 16,4 2-80-16,-17 5 53 0,0 0-53 0,31-12 54 0,11-4-54 15,-42 16 37-15,0 0-37 0,47-12 37 0,7-3-37 16,-54 15 7-16,0 0-7 0,52-12 7 0,1 0-7 16,-53 12 27-16,0 0-27 0,43-9 27 0,-6 6-27 0,-37 3 47 15,0 0-47-15,31-3 48 0,-10 6-48 16,-21-3 67-16,0 0-67 0,14 5 68 0,-3 5-68 0,-11-10 63 15,0 0-63-15,1 26 64 16,-6 12-64-16,-7-4 54 31,-11 6-54-31,8-6 54 0,-5-3-54 0,20-31 46 0,0 0-46 0,-31 46 46 0,-11 9-46 16,42-55 47-16,0 0-47 0,-35 48 48 0,-1 0-48 0,36-48 41 0,0 0-41 0,-28 37 42 0,7-6-42 0,21-31 41 16,0 0-41-16,-16 28 41 0,8-4-41 0,8-24 4 15,0 0-4-15,8 20 5 0,17-1-5 0,-1-7 29 16,9-7-29-16,-1-2 29 0,2-3-29 0,-2 0-3 0,-3-3 3 15,-1 0-3-15,-7-2 3 0,2 1-47 0,-2 1 47 16,-4 3-47-16,-1 0 47 0,-16 0-83 0,0 0 83 16,21 7-82-16,1-2 82 0,-22-5-129 0,0 0 129 0,20 13-128 15,-1 8 128-15,19 13-1024 0</inkml:trace>
  <inkml:trace contextRef="#ctx0" brushRef="#br0" timeOffset="140821.286">21895 10164 1334 0,'0'0'0'15,"3"-5"0"-15,3-11 0 0,-6 16 112 0,0 0-112 16,7-6 112-16,1 0-112 0,-8 6 84 0,0 0-84 0,21-12 85 16,7-3-85-16,-28 15 75 15,0 0-75-15,38-24 76 0,9-3-76 0,-47 27-4 0,0 0 4 0,61-28-4 16,13-4 4-16,-74 32-1 0,0 0 1 0,88-29-1 16,20-1 1-16,-24 10-8 0,-11 10 8 0,-19-2-8 15,-15 5 8-15,-39 7-10 0,0 0 10 0,50-5-9 16,1-2 9-16,-4 3-33 0,0 4 33 0,-9-1-33 15,-3-3 33-15,-9 4-91 0,-7 0 91 0,-7 0-90 16,-6-3 90-16,-6 3-179 0,0 0 179 0,3-2-178 16,-3 0 178-16,0 2-131 0,0 0 131 0,-21 0-131 15,-21 2 131-15,-20 0-633 0</inkml:trace>
  <inkml:trace contextRef="#ctx0" brushRef="#br0" timeOffset="141091.275">22268 9767 852 0,'0'0'0'0,"5"-2"0"0,2 0 0 0,-9 0 139 16,-7-6-139-16,4 4 139 0,2-2-139 0,-3 0 134 16,0 3-134-16,4 0 135 0,-2 1-135 0,4 2 100 15,-3-2-100-15,3 2 100 0,0 0-100 0,0 0 52 16,0 0-52-16,0 0 53 0,0 0-53 0,0 0 40 16,0 0-40-16,3 10 41 0,3 11-41 0,-6-21 35 15,0 0-35-15,8 39 35 0,6 16-35 0,-14-55 7 16,0 0-7-16,14 67 8 0,0 12-8 0,-14-79 19 15,0 0-19-15,17 108 20 0,4 27-20 0,-21-135 0 0,0 0 0 16,25 115 0-16,-3-12 0 0,-22-103-41 0,0 0 41 0,28 75-40 16,0-22 40-16,-5-24-149 0,-2-25 149 0,1-3-149 15,3-7 149-15,-25 6-109 0,0 0 109 0,33-28-109 16,9-15 109-16,33-27-897 0</inkml:trace>
  <inkml:trace contextRef="#ctx0" brushRef="#br0" timeOffset="141428.598">23651 9576 942 0,'0'0'0'0,"-7"2"0"16,-5 3 0-16,12-5 120 0,0 0-120 0,0 0 121 15,3 5-121-15,-3-5 134 0,0 0-134 0,0 0 135 0,0 0-135 16,0 0 71-16,0 0-71 0,-12 0 72 15,-9-3-72-15,21 3 24 0,0 0-24 0,-23 3 25 0,-4-3-25 0,27 0 36 16,0 0-36-16,-39 7 36 0,-8 5-36 0,47-12 19 16,0 0-19-16,-47 21 20 0,-3 8-20 0,50-29 41 15,0 0-41-15,-47 43 41 0,0 12-41 0,47-55 71 16,0 0-71-16,-42 82 72 0,2 24-72 0,40-106 57 16,0 0-57-16,-18 98 58 15,18-2-58-15,0-96 58 0,0 0-58 0,28 82 59 0,23-9-59 0,-51-73 46 16,0 0-46-16,66 55 47 0,19-14-47 0,-85-41-20 0,0 0 20 15,100 19-19-15,15-22 19 0,-115 3-209 0,0 0 209 16,113-12-208-16,5-16 208 0,-118 28-120 0,0 0 120 0,93-48-119 16,-18-25 119-16,92-49-1118 15</inkml:trace>
  <inkml:trace contextRef="#ctx0" brushRef="#br0" timeOffset="153657.327">4622 13453 1166 0,'0'0'0'0,"0"0"0"0,0 0 0 0,0 0 138 15,0 0-138-15,0 0 139 0,-45 7-139 0,45-7 71 0,0 0-71 0,-35 12 72 16,-7 3-72-16,42-15 0 16,0 0 0-16,-51 24 0 0,-8 6 0 0,59-30-36 0,0 0 36 0,-61 37-36 15,-5 10 36-15,66-47-35 0,0 0 35 0,-73 70-35 16,-7 19 35-16,80-89-4 0,0 0 4 0,-72 85-4 15,8 8 4-15,64-93-5 16,0 0 5-16,-53 91-5 0,13 0 5 0,40-91-3 0,0 0 3 0,-26 96-2 16,12 3 2-16,14-99 0 0,0 0 0 0,2 98 1 15,17 4-1-15,-19-102 9 0,0 0-9 0,26 110 10 16,13 5-10-16,-39-115 9 0,0 0-9 0,42 113 10 16,5 0-10-16,-47-113 1 0,0 0-1 0,47 120 1 15,3 3-1-15,-50-123 1 0,0 0-1 0,44 115 1 0,1-7-1 16,-45-108 32-16,0 0-32 0,38 104 32 0,-6-4-32 15,-32-100 61-15,0 0-61 0,21 96 62 0,-9-11-62 0,-12-85 44 16,0 0-44-16,0 83 44 0,-14-8-44 16,14-75 50-16,0 0-50 0,-25 80 50 0,-16 1-50 15,41-81 65-15,0 0-65 0,-47 74 66 0,-9-4-66 0,56-70 25 16,0 0-25-16,-65 62 26 16,-6-8-26-16,71-54 7 0,0 0-7 15,-75 41 7-15,-3-10-7 0,78-31-37 16,0 0 37-16,-72 11-37 0,1-17 37 0,71 6-145 0,0 0 145 0,-56-39-144 0,6-29 144 0,50 68-165 15,0 0 165-15,-35-88-164 0,10-22 164 0,-36-87-907 0</inkml:trace>
  <inkml:trace contextRef="#ctx0" brushRef="#br0" timeOffset="154155.86">5408 13049 1289 0,'0'0'0'0,"1"7"0"0,3 0 0 0,-4-7 146 16,0 0-146-16,0 0 147 0,3 0-147 0,-3 0 106 15,0 0-106-15,0 0 107 0,0-4-107 0,0 4 44 16,0 0-44-16,0 0 44 0,0 0-44 0,0 0 0 15,0 0 0-15,0 0 0 0,-3 4 0 0,3-4-6 16,0 0 6-16,-4 24-6 0,-1 13 6 0,5-37-2 0,0 0 2 16,-5 60-1-16,1 19 1 0,4-79-10 0,0 0 10 15,-5 127-9-15,5 36 9 0,0-163 0 0,0 0 0 16,5 173 0-16,-1 17 0 0,-4-190 0 0,0 0 0 16,5 176 0-16,4-1 0 0,-9-175 0 0,0 0 0 15,7 140 0-15,1-21 0 0,-8-119-53 0,0 0 53 16,6 84-52-16,-1-33 52 0,-5-51-147 0,0 0 147 15,10 26-146-15,4-28 146 0,11 26-992 0</inkml:trace>
  <inkml:trace contextRef="#ctx0" brushRef="#br0" timeOffset="154664.115">5632 13774 1278 0,'0'0'0'0,"-7"10"0"16,-1 2 0-16,8-12 173 0,0 0-173 0,0 8 173 0,3 3-173 15,-3-11 101-15,0 0-101 0,5 32 101 16,4 14-101-16,-9-46 67 0,0 0-67 0,7 60 67 0,2 12-67 0,-9-72-3 16,0 0 3-16,0 107-2 0,0 26 2 0,0-133 0 15,0 0 0-15,0 110 0 16,3-6 0-16,-3-104-5 0,0 0 5 0,0 74-5 0,5-24 5 0,-5-50-33 15,0 0 33-15,4 31-33 0,1-19 33 0,-5-12-10 16,0 0 10-16,12 1-9 0,2-11 9 0,-14 10-54 16,0 0 54-16,19-22-53 0,-1-13 53 0,-18 35-9 0,0 0 9 15,17-41-9-15,1-10 9 0,-18 51 1 0,0 0-1 0,12-51 2 16,0-3-2-16,2 6 25 0,-2 2-25 16,-3 10 26-16,3 7-26 0,-12 29 23 0,0 0-23 0,14-31 24 15,7 0-24-15,-21 31 5 0,0 0-5 0,24-32 5 16,11-1-5-16,-35 33 1 0,0 0-1 15,38-34 1-15,8-2-1 0,-46 36 1 0,0 0-1 0,47-29 1 16,0 5-1-16,-47 24 0 0,0 0 0 0,42-14 1 16,-2 9-1-16,-40 5-1 0,0 0 1 0,36 14 0 15,-4 8 0-15,-4 7 1 0,-11 9-1 0,0 1 2 16,-4 2-2-16,-13-41 10 0,0 0-10 0,8 79 11 16,1 24-11-16,-6-17 0 0,-3-11 0 0,0-36 0 15,0-28 0-15,0 4-24 0,-3-5 24 0,3 1-23 16,0-4 23-16,-3 3-162 15,3 2 162-15,3-5-162 0,0-4 162 16,-3-3-155-16,0 0 155 0,9-19-155 0,5-15 155 0,11-19-796 0</inkml:trace>
  <inkml:trace contextRef="#ctx0" brushRef="#br0" timeOffset="154932.077">6672 13652 1446 0,'0'0'0'0,"-8"7"0"0,-5 5 0 0,13-12 208 16,0 0-208-16,4 7 208 0,5-7-208 0,3 5 127 16,2 2-127-16,-2 1 128 0,0 1-128 0,2 4 67 15,2 6-67-15,1 5 67 0,1 5-67 0,-18-29 2 0,0 0-2 16,29 48 2-16,4 16-2 0,-33-64-1 0,0 0 1 16,39 67 0-16,8 10 0 0,-47-77-50 0,0 0 50 0,52 96-49 15,11 20 49-15,-63-116-96 0,0 0 96 0,47 94-95 16,-2-3 95-16,-10-24-120 0,-14-19 120 15,-7-21-120-15,-7-18 120 0,-2-1-165 0,-5-4 165 0,5-2-164 16,2-6 164-16,-7 4-176 0,0 0 176 0,9-19-176 16,3-12 176-16,9-18-679 0</inkml:trace>
  <inkml:trace contextRef="#ctx0" brushRef="#br0" timeOffset="155181.14">7258 13487 1412 0,'0'0'0'0,"0"9"0"0,0 5 0 0,0-14 187 15,0 0-187-15,0 7 188 0,-4-2-188 0,4-5 116 16,0 0-116-16,-9 17 116 0,-8 9-116 0,0 1 56 16,-4 6-56-16,0-3 57 0,0 3-57 0,21-33 3 15,0 0-3-15,-35 58 4 16,-10 19-4-16,45-77 0 0,0 0 0 0,-56 108 1 0,-12 28-1 15,68-136-2-15,0 0 2 0,-54 128-2 0,5 6 2 0,7-26-133 16,13-16 133-16,11-47-132 0,15-37 132 0,3-8-202 16,0 0 202-16,-21 43-202 0,-9 10 202 0,-22 45-990 15</inkml:trace>
  <inkml:trace contextRef="#ctx0" brushRef="#br0" timeOffset="155696.127">4775 15118 1099 0,'0'0'0'0,"12"-5"0"0,7-2 0 0,-19 7 109 15,0 0-109-15,13-5 109 0,-5 2-109 0,1 1 67 16,-2 0-67-16,10 2 67 0,4 2-67 0,6-2 28 15,2 0-28-15,6 0 28 0,3-2-28 0,-38 2 15 16,0 0-15-16,63-3 16 0,12-2-16 0,-75 5 32 16,0 0-32-16,120-9 33 0,33-1-33 15,-22 1 36-15,0 1-36 0,-16-1 36 0,-9 1-36 0,-106 8 33 0,0 0-33 16,124-9 33-16,15-1-33 16,-139 10 38-16,0 0-38 0,139-7 39 0,11 0-39 0,-31 4 61 0,-18 1-61 0,-16 0 62 15,-12 2-62-15,-73 0 44 0,0 0-44 16,89-1 45-16,0-1-45 0,-89 2 37 0,0 0-37 15,77-2 38-15,-9-3-38 0,-68 5-23 0,0 0 23 16,55-3-22-16,-8 1 22 0,-47 2-103 0,0 0 103 0,30 0-102 16,-14 0 102-16,-16 0-154 0,0 0 154 0,8 5-153 15,-4 5 153-15,10 6-1063 0</inkml:trace>
  <inkml:trace contextRef="#ctx0" brushRef="#br0" timeOffset="156087.525">5853 15583 1379 0,'0'0'0'16,"13"5"0"-16,9 5 0 0,-15-7 156 0,-7-3-156 0,0 0 156 0,0 0-156 0,0 0 96 15,-3-6-96-15,3 2 96 0,0 2-96 0,3 2 66 0,6 0-66 16,0 4 66-16,-1-1-66 0,-8-3 8 16,0 0-8-16,30 17 8 0,12 9-8 0,-42-26 52 0,0 0-52 0,50 40 52 15,11 9-52-15,-7 1 15 0,6 1-15 0,-1 11 15 16,5 5-15-16,-64-67 14 0,0 0-14 0,72 82 15 15,4 14-15-15,-11-19 5 0,-11-10-5 0,-19-19 5 16,-13-17-5-16,3-2-5 0,-4-5 5 0,-13-14-5 16,-8-12 5-16,6 7-91 0,6 1 91 0,0-3-91 15,0-3 91-15,-12 0-104 0,0 0 104 0,9-26-104 16,-4-20 104-16,11-26-1267 0</inkml:trace>
  <inkml:trace contextRef="#ctx0" brushRef="#br0" timeOffset="156328.794">6596 15305 1804 0,'0'0'0'0,"-13"14"0"0,-4 10 0 16,17-24 201-16,0 0-201 0,-24 29 202 0,-6 5-202 0,4 0 110 15,-4 1-110-15,9-11 110 0,4-9-110 0,17-15-5 16,0 0 5-16,-35 48-4 0,-7 17 4 0,42-65-64 15,0 0 64-15,-59 93-63 0,-14 21 63 0,73-114-65 16,0 0 65-16,-66 124-65 0,1 11 65 0,65-135-116 16,0 0 116-16,-50 123-115 0,11-3 115 0,39-120-265 15,0 0 265-15,-24 98-265 0,15-16 265 16,-22 98-924-16</inkml:trace>
  <inkml:trace contextRef="#ctx0" brushRef="#br0" timeOffset="157394.28">8651 14503 1099 0,'0'0'0'0,"0"-3"0"16,0-2 0-16,0 5 215 0,0 0-215 0,0-4 216 15,0 3-216-15,0 1 162 0,0 0-162 0,0 0 163 16,0 0-163-16,0 0 100 0,0 0-100 0,-1 0 100 0,-8-2-100 0,9 2 35 16,0 0-35-16,-16-2 36 15,-6 1-36-15,22 1 9 0,0 0-9 0,-34 0 10 0,-9 0-10 0,43 0 5 16,0 0-5-16,-45 8 5 0,-2 4-5 0,47-12 3 15,0 0-3-15,-47 15 3 0,1 3-3 0,8 4 0 16,3 2 0-16,9-4 0 0,5-2 0 16,21-18 0-16,0 0 0 0,-26 49 0 0,2 20 0 0,3 11-4 15,7 16 4-15,1-17-4 0,1-7 4 16,12-72-1-16,0 0 1 0,0 74 0 0,6 1 0 0,-6-75-15 16,0 0 15-16,10 63-14 0,7-11 14 0,-17-52-44 15,0 0 44-15,23 27-44 0,10-23 44 0,-33-4-49 0,0 0 49 0,56-33-48 16,15-30 48-16,-15 4-76 15,-2-7 76-15,-16 2-76 0,-8 1 76 0,-30 63-55 0,0 0 55 16,26-86-55-16,-5-17 55 0,-21 103-28 0,0 0 28 16,17-113-28-16,-8-12 28 0,0 16-19 0,-6 6 19 0,-3 17-18 15,0 14 18-15,0 72-5 0,0 0 5 0,-3-75-5 16,-2-2 5-16,5 77 5 0,0 0-5 0,-7-57 5 16,5 13-5-16,2 44 67 0,0 0-67 0,-4-26 68 15,4 17-68-15,0 9 88 0,0 0-88 0,-3-8 88 16,3 6-88-16,0 2 81 0,0 0-81 0,0 0 81 15,0 0-81-15,0 0 49 0,0 0-49 0,0 22 49 16,-2 9-49-16,4 5 40 0,1 4-40 16,3 1 41-16,1 2-41 0,-7-43 9 0,0 0-9 0,8 66 10 15,10 18-10-15,-18-84 12 0,0 0-12 0,21 124 12 0,5 26-12 16,-26-150 0-16,0 0 0 0,26 143 0 16,2 2 0-16,-28-145-17 0,0 0 17 0,26 120-17 0,-3-15 17 15,-23-105-80-15,0 0 80 0,19 77-80 16,-2-24 80-16,-17-53-198 0,0 0 198 0,18 27-197 0,-1-23 197 15,20 27-1158-15</inkml:trace>
  <inkml:trace contextRef="#ctx0" brushRef="#br0" timeOffset="157664.254">8824 14419 1614 0,'0'0'0'0,"9"12"0"16,8 7 0-16,-17-19 198 0,0 0-198 0,24 23 198 16,6-3-198-16,0 2 100 0,-4-1-100 0,-4 1 100 15,-1-1-100-15,4 8 15 0,-4 5-15 0,1 4 16 16,-1 1-16-16,-21-39-9 0,0 0 9 0,28 57-9 16,7 4 9-16,-35-61-40 0,0 0 40 0,47 79-40 15,16 14 40-15,-63-93-66 0,0 0 66 0,52 82-65 16,-5-3 65-16,-47-79-118 0,0 0 118 0,45 60-117 15,-7-16 117-15,-38-44-132 0,0 0 132 0,35 17-132 16,-2-22 132-16,32 17-1042 0</inkml:trace>
  <inkml:trace contextRef="#ctx0" brushRef="#br0" timeOffset="157903.265">9373 14240 1636 0,'0'0'0'0,"3"15"0"0,2 12 0 0,-1-10 228 16,-1-8-228-16,-6 0 229 0,-6-4-229 0,9-5 141 15,0 0-141-15,-21 22 141 0,-5 9-141 0,26-31 79 16,0 0-79-16,-37 46 80 0,-3 12-80 0,40-58-19 16,0 0 19-16,-50 89-18 0,-13 26 18 0,16-15-95 15,5-4 95-15,11-14-94 0,7-12 94 16,24-70-190-16,0 0 190 0,-23 94-190 0,2 11 190 0,21-105-185 0,0 0 185 15,-12 72-184-15,3-19 184 0,-8 72-1064 0</inkml:trace>
  <inkml:trace contextRef="#ctx0" brushRef="#br0" timeOffset="158330.141">10543 14556 1692 0,'0'0'0'0,"4"-5"0"0,-4-3 0 0,0 8 156 16,0 0-156-16,1-4 156 0,1 3-156 0,-2 1 111 15,0 0-111-15,14 0 112 0,7 3-112 0,-21-3 50 16,0 0-50-16,31 2 50 0,15 1-50 0,-46-3 0 16,0 0 0-16,42 5 1 0,6-3-1 0,-48-2 6 15,0 0-6-15,51 3 6 0,3 3-6 0,-54-6 3 16,0 0-3-16,56 5 4 0,3-2-4 0,-9 1 0 15,-3-1 0-15,-8-3 1 0,-6-3-1 0,-33 3-87 0,0 0 87 16,31-4-86-16,-3-3 86 0,-28 7-205 0,0 0 205 16,21-12-205-16,-4-5 205 0,-17 17-171 0,0 0 171 0,0-19-170 15,-8-3 170-15,1-19-966 0</inkml:trace>
  <inkml:trace contextRef="#ctx0" brushRef="#br0" timeOffset="158564.367">10648 14755 1715 0,'0'0'0'0,"10"5"0"16,9 6 0-16,-19-11 214 0,0 0-214 0,23 8 214 15,7 1-214-15,-30-9 92 0,0 0-92 0,33 5 92 16,-2-2-92-16,-31-3 25 0,0 0-25 0,37 4 26 0,6-1-26 0,-43-3-50 15,0 0 50-15,44 4-49 0,5 1 49 0,-49-5-263 16,0 0 263-16,50 5-262 0,6 2 262 0,-56-7-162 16,0 0 162-16,103 12-1028 0,-206-24 1028 0</inkml:trace>
  <inkml:trace contextRef="#ctx0" brushRef="#br0" timeOffset="-176824.884">12524 12910 1099 0,'0'0'0'0,"-10"5"0"15,-1 2 0-15,11-7 126 0,0 0-126 0,-9 4 126 16,1-3-126-16,8-1 98 0,0 0-98 0,-11 4 99 15,1-1-99-15,10-3 32 0,0 0-32 0,-26 16 33 16,-7 6-33-16,33-22 5 0,0 0-5 0,-35 31 6 16,-2 10-6-16,6-7 0 0,3 4 0 0,7-13 0 15,7-4 0-15,-3-2 0 0,-1 1 0 0,-3 9 0 16,0 9 0-16,21-38 11 0,0 0-11 0,-27 46 11 16,-1 9-11-16,28-55 16 0,0 0-16 0,-33 74 17 15,-2 15-17-15,35-89 10 0,0 0-10 0,-28 84 10 16,5 2-10-16,23-86 26 0,0 0-26 0,-12 90 26 15,7 3-26-15,5-93 2 0,0 0-2 0,5 94 2 16,7 2-2-16,-12-96 6 0,0 0-6 0,19 106 7 0,9 6-7 16,-7-20 0-16,5-10 0 0,-5-11 0 0,-3-11 0 15,-18-60 0-15,0 0 0 0,17 84 0 0,4 13 0 16,0-15 0-16,0-5 0 0,-4-6 0 0,1-6 0 0,-18-65 2 16,0 0-2-16,24 85 2 0,6 15-2 0,-30-100 12 15,0 0-12-15,29 91 12 0,6-1-12 0,-35-90 33 16,0 0-33-16,24 93 34 0,3-1-34 15,-27-92 40-15,0 0-40 0,12 88 40 0,-10-6-40 0,-2-82 34 16,0 0-34-16,-9 72 34 0,-9-10-34 0,18-62 50 16,0 0-50-16,-29 65 50 0,-15 0-50 0,44-65 76 15,0 0-76-15,-42 63 76 0,-8 1-76 0,50-64 42 16,0 0-42-16,-47 51 43 0,-7-10-43 0,54-41 15 0,0 0-15 16,-59 33 15-16,-2-11-15 0,61-22-2 15,0 0 2-15,-65 10-1 0,2-13 1 0,63 3-92 16,0 0 92-16,-62-17-91 0,1-16 91 0,61 33-150 0,0 0 150 0,-54-58-149 15,3-24 149-15,51 82-181 0,0 0 181 0,-26-91-181 16,17-12 181-16,-25-90-1043 0</inkml:trace>
  <inkml:trace contextRef="#ctx0" brushRef="#br0" timeOffset="-176345.439">12846 13440 1367 0,'0'0'0'0,"-10"6"0"0,-9 6 0 0,19-12 160 16,0 0-160-16,0 0 161 0,5 0-161 0,-5 0 108 16,0 0-108-16,3-1 108 0,1-3-108 0,-4 4 63 15,0 0-63-15,5 0 63 0,-3-5-63 0,-2 5 15 0,0 0-15 16,0 0 16-16,3-3-16 0,-3 3 18 0,0 0-18 16,0 0 18-16,0 0-18 0,0 0 1 0,0 0-1 15,0 0 1-15,-3 0-1 0,3 0-1 0,0 0 1 16,0 0 0-16,0 0 0 0,0 0-2 0,0 0 2 0,-2 8-1 15,-5 6 1-15,7-14-10 0,0 0 10 0,-5 32-10 16,-4 16 10-16,9-48-4 0,0 0 4 0,0 66-4 16,0 14 4-16,0-80-3 0,0 0 3 0,12 122-2 15,8 34 2-15,-20-156 0 0,0 0 0 16,21 154 0-16,3 10 0 0,-24-164 1 0,0 0-1 0,17 137 1 16,4-17-1-16,-21-120 0 0,0 0 0 0,16 103 0 15,1-16 0-15,-17-87-44 0,0 0 44 0,18 72-44 16,-3-15 44-16,-15-57-223 0,0 0 223 0,14 32-223 15,-8-20 223-15,13 33-1032 0</inkml:trace>
  <inkml:trace contextRef="#ctx0" brushRef="#br0" timeOffset="-175777.814">13160 14260 1692 0,'0'0'0'0,"-4"-5"0"0,-3-5 0 0,7 10 167 16,4 5-167-16,-1 9 168 0,3 4-168 0,-6-18 91 0,0 0-91 16,7 40 92-16,0 13-92 0,-7-53 1 15,0 0-1-15,7 62 2 0,-2 8-2 0,-5-70-47 16,0 0 47-16,3 77-46 0,1 9 46 0,-4-86-34 0,0 0 34 0,2 83-33 15,1 7 33-15,-3-90-10 0,0 0 10 0,3 53-10 16,-1-21 10-16,-2-32-1 0,0 0 1 0,2 26 0 16,0-12 0-16,-2-14 12 0,0 0-12 0,3 10 13 15,-3-7-13-15,0-3 19 0,0 0-19 0,0-3 20 16,4-9-20-16,-4 12 34 0,0 0-34 0,0-29 34 16,0-14-34-16,0 43 5 0,0 0-5 0,-4-51 6 15,-1-11-6-15,5 62 2 0,0 0-2 0,-2-64 2 16,4-2-2-16,-2 66-1 0,0 0 1 0,9-81 0 15,8-10 0-15,-17 91-5 0,0 0 5 0,26-80-4 16,9 4 4-16,-35 76-45 0,0 0 45 0,40-59-44 16,7 9 44-16,-15 17-6 0,-6 16 6 0,-4 2-6 15,-3 8 6-15,-1-2-31 0,-2 4 31 0,-1 2-31 0,3 1 31 16,-1 2-5-16,-5 3 5 0,2 1-5 16,2 1 5-16,-16-5-1 0,0 0 1 0,19 19-1 0,5 8 1 15,-24-27-1-15,0 0 1 0,25 47-1 16,1 16 1-16,-26-63 0 0,0 0 0 0,17 67 0 0,-1 6 0 0,-16-73 5 15,0 0-5-15,14 77 6 0,-5 6-6 0,-9-83 4 16,0 0-4-16,5 51 4 0,-5-17-4 0,0-34-18 16,0 0 18-16,0 30-18 0,-2-12 18 0,2-18-142 15,0 0 142-15,0 16-141 0,-3-6 141 0,3-10-178 16,0 0 178-16,-6 7-178 0,0-5 178 0,-7 6-898 0</inkml:trace>
  <inkml:trace contextRef="#ctx0" brushRef="#br0" timeOffset="-175460.808">13895 14137 1692 0,'0'0'0'0,"-7"5"0"15,-5 0 0-15,10-3 189 0,2-4-189 0,2 0 190 16,8-1-190-16,-4 3 113 0,2-5-113 0,-1 5 114 15,2 0-114-15,0 5 47 0,-1-3-47 0,5 4 48 16,-3 1-48-16,6 5-5 0,-1 5 5 0,8 7-5 16,3 6 5-16,-26-30-17 0,0 0 17 0,35 48-17 15,5 11 17-15,-40-59-26 0,0 0 26 0,59 84-25 0,18 19 25 16,-77-103-30-16,0 0 30 0,64 103-30 16,-1 5 30-16,-14-24-7 0,-9-14 7 0,-9-19-7 0,-6-18 7 0,-25-33-11 15,0 0 11-15,21 27-11 0,-2-9 11 0,-19-18-79 16,0 0 79-16,16 12-79 0,-4-7 79 0,-12-5-122 15,0 0 122-15,5-23-122 0,-5-18 122 0,5-22-1260 16</inkml:trace>
  <inkml:trace contextRef="#ctx0" brushRef="#br0" timeOffset="-175176.823">14484 14049 1972 0,'0'0'0'0,"-4"2"0"0,1 2 0 0,3-4 180 0,0 0-180 0,0 0 181 16,0 3-181-16,0-3 125 0,0 0-125 0,0 0 125 15,0 3-125-15,-4 1 40 0,1 1-40 0,-7 14 41 16,-3 10-41-16,-8 7-10 0,-3 7 10 0,1 5-10 16,-6 6 10-16,29-54-30 0,0 0 30 0,-46 86-30 15,-11 22 30-15,57-108-47 0,0 0 47 0,-51 113-47 16,1 12 47-16,12-29-62 0,5-14 62 15,15-34-62-15,13-25 62 0,1-3-74 0,1-10 74 0,3 1-73 16,3-4 73-16,-3-1-157 0,0 1 157 0,9 2-156 16,5-1 156-16,-14-8-136 0,0 0 136 0,24-15-135 15,10-16 135-15,21-15-1133 0</inkml:trace>
  <inkml:trace contextRef="#ctx0" brushRef="#br0" timeOffset="-174962.398">15278 14652 1793 0,'0'0'0'15,"-10"-10"0"-15,-4-9 0 0,10 14-136 0,8 0 136 16,-4-7-135-16,-2-7 135 0,2 19-103 0,0 0 103 15,-2-31-945-15,4 62 945 0</inkml:trace>
  <inkml:trace contextRef="#ctx0" brushRef="#br0" timeOffset="-174177.445">16280 14097 1614 0,'0'0'0'0,"-26"-5"0"0,-14-3 0 15,40 8 158-15,0 0-158 0,-9-4 159 0,16 2-159 0,-7 2 108 16,0 0-108-16,-5-1 109 0,-2-1-109 0,7 2 48 16,0 0-48-16,-30 0 49 0,-15-5-49 0,45 5 0 15,0 0 0-15,-52-2 0 0,-13 1 0 0,65 1-2 16,0 0 2-16,-59 3-2 0,-5 4 2 16,64-7 0-16,0 0 0 0,-79 13 0 0,-10 6 0 0,89-19 0 15,0 0 0-15,-75 19 0 0,9 3 0 0,66-22 0 16,0 0 0-16,-59 33 0 0,12 6 0 0,47-39-2 0,0 0 2 15,-37 59-1-15,15 14 1 0,4-9-4 16,15-3 4-16,1-16-4 0,7-18 4 0,-1 6-7 0,6 1 7 16,2-3-7-16,2 2 7 0,-14-33-4 0,0 0 4 0,23 32-3 15,8 2 3-15,-31-34-6 0,0 0 6 0,37 28-6 16,8-8 6-16,-45-20-43 16,0 0 43-16,49 2-43 0,3-16 43 0,-6-5-36 0,-5-6 36 0,-2-4-36 15,-3-7 36-15,-36 36-25 0,0 0 25 0,46-71-24 16,6-21 24-16,-52 92-11 0,0 0 11 0,40-103-11 15,-2-12 11-15,-38 115-12 0,0 0 12 0,26-128-12 16,-10-14 12-16,-16 142-1 0,0 0 1 0,11-122-1 16,-8 9 1-16,-3 113 5 0,0 0-5 0,0-91 5 15,-7 18-5-15,7 73 39 0,0 0-39 0,-5-54 40 0,0 15-40 16,5 39 54-16,0 0-54 0,-6-24 54 0,3 15-54 16,3 9 54-16,0 0-54 0,-7-6 54 0,3 2-54 15,4 4 39-15,0 0-39 0,-1-2 39 16,-5 1-39-16,6 1 29 0,0 0-29 0,-3-2 29 0,3 2-29 15,0 0 15-15,0 0-15 0,0 0 15 0,-5-2-15 0,5 2 5 16,0 0-5-16,0 0 6 0,0 0-6 0,0 0 3 16,0 0-3-16,0 0 4 0,0 0-4 0,0 0-1 15,0 0 1-15,0 0 0 0,0 4 0 0,0-4-44 16,0 0 44-16,5 25-44 0,4 15 44 0,-9-40-38 16,0 0 38-16,12 67-38 0,5 20 38 0,-4 21-35 15,4 20 35-15,0-11-35 0,-1-1 35 0,-16-116-25 0,0 0 25 16,21 127-24-16,3 7 24 0,-24-134-5 0,0 0 5 15,28 121-5-15,4-6 5 0,-32-115-96 0,0 0 96 16,40 93-95-16,7-18 95 0,-47-75-103 16,0 0 103-16,47 43-103 0,0-31 103 0,50 43-1220 0</inkml:trace>
  <inkml:trace contextRef="#ctx0" brushRef="#br0" timeOffset="-173166.108">16667 13535 1267 0,'0'0'0'0,"-4"4"0"16,3 1 0-16,1-5 155 16,0 0-155-16,0 0 155 0,-4-2-155 0,4 2 107 0,0 0-107 15,0 0 108-15,-5-5-108 0,5 5 50 0,0 0-50 0,-4-3 50 16,1-2-50-16,3 5 0 0,0 0 0 0,-4-4 1 15,3 1-1-15,1 3 23 0,0 0-23 0,-6-2 24 16,3 2-24-16,3 0 6 0,0 0-6 0,-4 0 7 16,4 0-7-16,0 0 35 0,0 0-35 0,-5 0 35 15,3 0-35-15,2 0 18 0,0 0-18 0,-1 7 18 16,-4 3-18-16,1 7 5 0,-3 6-5 0,5 11 5 16,-1 5-5-16,3-39 4 0,0 0-4 0,-4 64 5 15,3 21-5-15,1-85 2 0,0 0-2 0,-4 130 3 0,1 31-3 16,-1-22 1-16,-1-7-1 15,3-29 2-15,2-23-2 0,2-6 1 0,1-14-1 0,-1-10 1 0,5-11-1 0,-7-39 0 16,0 0 0-16,9 43 1 0,3-4-1 16,-12-39-109-16,0 0 109 0,14 16-108 0,2-18 108 0,-16 2-114 15,0 0 114-15,8-36-114 0,-2-27 114 16,9-40-1145-16</inkml:trace>
  <inkml:trace contextRef="#ctx0" brushRef="#br0" timeOffset="-172700.365">16773 14173 1647 0,'0'0'0'0,"0"0"0"0,0-7 0 0,0 7 140 0,0 0-140 0,5 17 140 15,4 16-140-15,-9-33 15 0,0 0-15 0,7 37 15 16,2 11-15-16,-9-48-31 0,0 0 31 0,5 50-31 15,-3 5 31-15,-2-55-53 0,0 0 53 0,1 43-52 16,3-6 52-16,-4-37 0 0,0 0 0 0,0 31 0 16,0-5 0-16,0-26 42 0,0 0-42 0,0 20 43 15,2-6-43-15,-2-14 39 0,0 0-39 0,0 10 39 16,1-5-39-16,-1-5 2 0,0 0-2 0,6-1 2 16,2-10-2-16,-8 11 1 0,0 0-1 0,9-29 2 15,7-15-2-15,-16 44 3 0,0 0-3 0,17-52 4 16,1-9-4-1,-18 61-1-15,0 0 1 0,20-60 0 0,1-2 0 0,-21 62-24 16,0 0 24-16,23-51-23 0,1 1 23 0,-24 50-8 0,0 0 8 0,21-38-7 0,-3 9 7 16,-18 29 2-16,0 0-2 0,17-22 3 0,-3 8-3 0,-14 14 42 15,0 0-42-15,19-3 43 0,-1 10-43 0,-1 3 32 16,6 7-32-16,-9 0 33 0,-6 0-33 0,6 9 24 16,-2 8-24-16,1 2 25 0,1 9-25 0,-14-45 27 15,0 0-27-15,14 55 27 0,1 8-27 0,-15-63 0 16,0 0 0-16,14 62 1 0,2-1-1 0,-16-61-50 15,0 0 50-15,9 50-49 0,-1-7 49 0,-8-43-130 0,0 0 130 16,12 27-129-16,1-13 129 0,8 27-1262 16</inkml:trace>
  <inkml:trace contextRef="#ctx0" brushRef="#br0" timeOffset="-172361.584">17458 14214 1636 0,'0'0'0'0,"-6"-4"0"16,-2-1 0-16,8 5 200 0,0 0-200 0,0 0 201 15,0 0-201-15,0 0 129 0,0 0-129 0,0 0 130 16,5 0-130-16,-5 0 63 0,0 0-63 0,3 0 63 16,3 2-63-16,-1-2 13 0,0 0-13 0,-1 0 13 15,1 0-13-15,-3 0 26 0,1 0-26 0,1 0 26 0,1 2-26 16,4 1 2-16,1 1-2 0,4 6 3 15,3 4-3-15,-17-14 7 0,0 0-7 0,26 34 8 0,11 14-8 16,-37-48 3-16,0 0-3 0,38 56 4 16,11 11-4-16,-49-67 0 0,0 0 0 0,61 86 0 0,12 18 0 0,-73-104-22 15,0 0 22-15,65 93-22 0,-3-4 22 16,-62-89-73-16,0 0 73 0,48 65-73 0,-10-19 73 0,-38-46-152 16,0 0 152-16,36 21-152 0,-1-25 152 0,-35 4-152 15,0 0 152-15,18-37-151 0,-6-34 151 0,17-37-1200 16</inkml:trace>
  <inkml:trace contextRef="#ctx0" brushRef="#br0" timeOffset="-172117.238">17837 13863 1737 0,'0'0'0'0,"4"6"0"16,5 6 0-16,-9-12 200 0,0 0-200 0,5 9 200 15,-5-6-200-15,0-3 101 0,0 0-101 0,-9 14 101 16,-10 3-101-16,19-17 40 0,0 0-40 16,-24 35 41-1,-6 9-41-15,2 4-39 0,-1 5 39 0,-64 149-78 16,57-109 78-16,4-23-39 16,6-10 39-16,9-10-34 0,6-11 34 15,4-17-34-15,2-16 34 0,5-6-79 0,0 0 79 0,-3 27-78 0,3 9 78 0,0-36-238 0,0 0 238 0,12 20-238 16,14-6 238-16,16 20-1053 0</inkml:trace>
  <inkml:trace contextRef="#ctx0" brushRef="#br0" timeOffset="-171432.006">19048 14233 1255 0,'0'0'0'0,"7"-9"0"0,7-6 0 0,-14 15 171 16,0 0-171-16,7-9 171 0,-2 4-171 0,-5 5 138 15,0 0-138-15,6 0 139 0,1 3-139 0,-7-3 74 16,0 0-74-16,17 6 75 0,13 0-75 0,3 0 47 16,5-1-47-16,0-2 47 0,1-3-47 0,-1 4 35 0,2 1-35 15,0-4 35-15,2 1-35 0,-42-2 33 0,0 0-33 16,56 5 34-16,8 0-34 0,-5 2 55 16,-3 2-55-16,-5-2 55 15,-8 0-55-15,-1-2 37 0,-4 2-37 0,-1-6 37 16,-2 3-37-16,-35-4 10 0,0 0-10 0,40 1 11 0,3-1-11 0,-43 0 0 0,0 0 0 0,39 2 1 15,-4-2-1-15,-35 0-47 0,0 0 47 0,27 0-46 16,-4 0 46-16,-23 0-108 16,0 0 108-16,11-2-107 0,-11-1 107 0,0 3-174 0,0 0 174 0,-14 0-174 15,-16 2 174-15,-17-1-1250 0</inkml:trace>
  <inkml:trace contextRef="#ctx0" brushRef="#br0" timeOffset="-171103.883">19226 14584 1087 0,'0'0'0'0,"21"-10"0"16,12-8 0-16,-33 18 125 0,0 0-125 0,0 0 125 0,-17 7-125 0,17-7 137 15,0 0-137-15,-13 5 137 0,1 2-137 0,12-7 147 16,0 0-147-16,-5 4 147 0,10-3-147 0,-5-1 125 15,0 0-125-15,14 0 126 0,14 0-126 0,0 0 111 16,5 0-111-16,0 2 112 0,-3 0-112 0,-30-2 64 16,0 0-64-16,45 3 64 0,9 1-64 0,-54-4 51 0,0 0-51 15,59 3 51-15,9 2-51 0,-10 0 13 0,-6-1-13 16,-7-1 14-16,-5 1-14 0,-3-1-42 0,-8 2 42 16,-1-1-41-16,0-1 41 0,-28-3-127 15,0 0 127-15,33 0-126 0,6-5 126 16,-39 5-123-16,0 0 123 0,21-12-122 0,-9-7 122 0,21-12-1451 0</inkml:trace>
  <inkml:trace contextRef="#ctx0" brushRef="#br0" timeOffset="-163602.58">21069 13472 1110 0,'0'0'0'0,"-2"3"0"0,-3 1 0 0,5-4 172 16,0 0-172-16,0 0 172 0,0-7-172 15,0 7 81-15,0 0-81 0,2-5 81 0,1-2-81 0,-3 7 44 16,0 0-44-16,0-7 45 0,2 0-45 0,-2 7 31 16,0 0-31-16,2-5 31 0,-2 0-31 0,0 5 16 15,0 0-16-15,0-3 17 0,2-1-17 0,-2 4 20 16,0 0-20-16,0 0 20 0,1-3-20 0,-1 3 9 16,0 0-9-16,0 0 10 0,0 0-10 0,0 0 1 0,0 0-1 15,0 0 2-15,0 0-2 0,0 0 1 0,0 0-1 0,0 0 1 16,0 0-1-16,0 0-2 0,0 0 2 15,0 0-1-15,0 0 1 16,0 0-2-16,0 0 2 0,0 0-2 0,0 0 2 0,0 0-6 0,0 0 6 0,0 0-5 16,0 0 5-16,0 0-3 0,0 0 3 0,0 0-3 15,0 0 3-15,0 0 2 0,0 0-2 0,0 0 3 16,0 0-3-16,0 0 0 0,0 0 0 0,0 0 1 16,0 0-1-16,0 0 1 0,0 0-1 0,0 0 1 15,0 0-1-15,0 0 3 0,0 0-3 0,-1 8 3 16,-1 4-3-16,2-12 5 0,0 0-5 0,-4 31 5 15,1 15-5-15,3-46 14 0,0 0-14 0,-2 57 15 16,0 13-15-16,2-70 3 0,0 0-3 0,-1 74 4 16,1 13-4-16,0-87 12 0,0 0-12 0,0 93 13 15,0 11-13-15,0-104 23 0,0 0-23 0,1 82 24 16,6-8-24-16,0-26 7 0,2-22-7 0,-4-4 7 0,-3-13-7 16,5 1-8-16,-4-1 8 0,1-4-7 0,-1-2 7 15,1 0-85 1,3 1 85-16,-7-4-85 0,2 3 85 0,-2-3-215 0,0 0 215 0,8-3-215 0,6-4 215 15,9-1-915-15</inkml:trace>
  <inkml:trace contextRef="#ctx0" brushRef="#br0" timeOffset="-163236.405">20672 14323 1177 0,'0'0'0'0,"12"-6"0"16,11-8 0-16,-23 14 162 0,0 0-162 0,7-4 163 16,-2 1-163-16,-5 3 127 0,0 0-127 0,5 0 127 15,2 0-127-15,4-2 59 0,4 1-59 0,3-3 60 16,4-1-60-16,-22 5 14 0,0 0-14 0,42-5 15 15,12-2-15-15,-3 4 27 0,1 3-27 0,-3-2 27 16,-1 2-27-16,-6 0 6 0,-3 0-6 0,-8 0 6 16,-7 2-6-16,-24-2 10 0,0 0-10 0,33 0 10 15,6-2-10-15,-39 2 3 0,0 0-3 0,33-3 4 0,2-1-4 16,-35 4-6-16,0 0 6 0,22 0-5 0,-2-3 5 16,-20 3-97-16,0 0 97 0,13-4-96 15,0-3 96-15,-13 7-139 0,0 0 139 0,-6-8-138 0,-9-2 138 16,-3-9-1043-16</inkml:trace>
  <inkml:trace contextRef="#ctx0" brushRef="#br0" timeOffset="-162691.343">21055 14558 1278 0,'0'0'0'0,"4"-10"0"0,4-6 0 0,-8 16 83 0,0 0-83 15,4-8 84-15,1 3-84 0,-5 5 42 0,0 0-42 0,12-7 43 16,0-2-43-16,-12 9 17 0,0 0-17 0,18-10 17 16,3 2-17-16,-21 8 0 0,0 0 0 0,21-11 0 15,5 3 0-15,-26 8 1 0,0 0-1 0,21-5 1 16,5 1-1-16,-26 4 16 0,0 0-16 0,21-2 17 16,3 2-17-16,-24 0 34 0,0 0-34 0,19 4 34 15,-3 1-34-15,-16-5 12 0,0 0-12 0,14 10 12 16,0 4-12-16,-14-14 12 0,0 0-12 0,10 17 13 15,-4 5-13-15,-6-22 9 0,0 0-9 0,0 31 10 16,-4 5-10-16,-1 0 3 0,-4-3-3 0,2-6 4 16,0-6-4-16,7-21-12 0,0 0 12 0,-15 37-12 15,-8 11 12-15,23-48-5 0,0 0 5 0,-25 47-5 0,-2 2 5 16,0-8 0-16,5-3 0 0,4-12 0 0,8-11 0 16,10-15 1-16,0 0-1 0,-26 24 1 0,-9 2-1 15,35-26 5-15,0 0-5 0,-28 20 5 0,4-4-5 0,24-16 22 16,0 0-22-16,-21 12 23 0,2-5-23 0,19-7 31 15,0 0-31-15,-14 5 31 0,2-2-31 0,12-3 12 16,0 0-12-16,-9 2 12 0,2 0-12 0,7-2 12 16,0 0-12-16,-5 0 13 0,-1-2-13 15,6 2 4-15,0 0-4 0,0 0 4 0,0-5-4 0,0 5 7 16,0 0-7-16,9-4 7 0,7-1-7 16,-16 5 3-16,0 0-3 0,26-5 3 0,10 0-3 0,-2 3-3 15,2 1 3-15,-3-1-3 0,0-2 3 0,-33 4-14 16,0 0 14-16,44-3-13 0,8 0 13 0,-52 3-35 15,0 0 35-15,59-6-34 0,6 0 34 0,-8 0-103 0,-3 3 103 16,-8-6-103-16,-10 3 103 0,-36 6-237 0,0 0 237 0,44-14-237 16,-4-7 237-16,44-13-723 0</inkml:trace>
  <inkml:trace contextRef="#ctx0" brushRef="#br0" timeOffset="-162192.298">22099 13337 1479 0,'0'0'0'0,"-9"-2"0"0,0-1 0 0,2 1 161 15,6 2-161-15,1 0 162 0,0 0-162 0,0 0 68 16,0 0-68-16,0 0 69 0,0 0-69 0,0 0 0 16,0 0 0-16,0 0 0 0,0 0 0 0,0 0-12 15,0 0 12-15,0 0-12 0,0 0 12 0,0 0-10 16,0 0 10-16,0 0-9 0,0 0 9 0,0 0-5 0,0 0 5 15,0 0-4-15,-2 5 4 0,2-5 2 0,0 0-2 16,-2 19 3-16,-1 10-3 0,3-29 32 0,0 0-32 0,-2 45 33 16,0 14-33-16,2 0 5 0,0 1-5 15,0 5 5-15,2 5-5 0,-2-70 28 0,0 0-28 16,3 110 28-16,3 25-28 0,-6-135 12 0,0 0-12 0,8 135 12 16,1 9-12-16,-4-31 10 15,0-18-10-15,6-27 10 0,6-23-10 0,-4-4 10 0,0-10-10 0,-2-13 10 16,-4-12-10-16,2 2-10 0,-1-1 10 0,3-4-9 15,-1-1 9-15,-10-2-125 0,0 0 125 16,19-22-124-16,7-19 124 0,-26 41-101 0,0 0 101 0,20-57-100 16,-5-17 100-16,20-56-1129 0</inkml:trace>
  <inkml:trace contextRef="#ctx0" brushRef="#br0" timeOffset="-161701.366">22538 13911 1692 0,'0'0'0'0,"1"18"0"0,5 8 0 0,-6-26 133 15,0 0-133-15,3 26 134 0,2 3-134 0,1-2 56 16,-1 3-56-16,2 0 57 0,0 3-57 0,-7-33-7 16,0 0 7-16,8 51-6 0,1 8 6 0,-9-59-53 15,0 0 53-15,9 63-52 0,0 7 52 0,-2-10 1 16,-2-3-1-16,2-16 1 0,0-10-1 0,0-2 19 15,-2-9-19-15,0-4 20 0,-1-9-20 0,-3-1 45 16,-1 0-45-16,2-3 46 0,2-3-46 0,-4 0 9 0,0 0-9 16,8-9 10-16,5-4-10 0,-13 13 0 0,0 0 0 15,10-33 1-15,2-15-1 0,-12 48 0 0,0 0 0 16,9-65 0-16,0-17 0 16,-9 82-13-16,0 0 13 0,12-110-12 0,3-22 12 0,-15 132-27 0,0 0 27 0,20-113-27 15,4 4 27-15,-24 109-43 0,0 0 43 0,23-81-42 16,1 23 42-16,-24 58-9 0,0 0 9 0,17-43-8 15,-1 19 8-15,-4 7 35 0,2 10-35 0,-7 2 36 16,-5 7-36-16,5 1 41 0,3-3-41 0,3 5 41 16,1 2-41-16,-1 2 42 0,3 4-42 0,-5 1 42 15,-4 1-42-15,-7-15 36 0,0 0-36 0,14 40 37 16,1 16-37-16,1-3 24 0,1 6-24 0,-6-8 25 16,-6-3-25-16,-5-48 5 0,0 0-5 0,5 87 5 15,0 30-5-15,-3-25-4 0,-2-4 4 0,0-42-3 16,0-27 3-16,0 1-34 0,0-2 34 0,0-3-33 15,0-5 33-15,0 4-70 0,0 3 70 0,0-12-69 0,-2-5 69 0,2 0-130 16,0 0 130-16,4-8-130 16,5-9 130-16,3-9-1274 0</inkml:trace>
  <inkml:trace contextRef="#ctx0" brushRef="#br0" timeOffset="-161386.691">23205 13912 1524 0,'0'0'0'0,"-5"-5"0"0,-2 0 0 0,7 5 177 0,0 0-177 0,0 9 178 16,5 11-178-16,-5-20 119 0,0 0-119 0,21 4 119 16,8-10-119-16,-4-2 63 0,3-4-63 0,-9 5 63 15,-5 4-63-15,-14 3 38 0,0 0-38 0,29 3 38 16,10 2-38-16,-39-5 2 0,0 0-2 0,45 26 2 15,7 13-2-15,-52-39 16 0,0 0-16 0,74 65 17 16,14 23-17-16,-88-88 1 0,0 0-1 0,81 92 1 16,-3 13-1-16,-17-21-34 0,-14-12 34 0,-9-18-34 15,-10-12 34-15,-28-42-70 0,0 0 70 0,30 36-70 16,-1-11 70-16,-29-25-137 0,0 0 137 0,25 5-137 16,-3-15 137-16,-22 10-132 0,0 0 132 0,14-34-132 0,-10-19 132 15,13-33-1116-15</inkml:trace>
  <inkml:trace contextRef="#ctx0" brushRef="#br0" timeOffset="-161142.327">23897 13577 1748 0,'0'0'0'0,"0"10"0"0,0 9 0 0,0-19 223 15,0 0-223-15,-14 25 224 0,-9 10-224 0,23-35 123 16,0 0-123-16,-30 36 124 0,-8 6-124 0,38-42 59 15,0 0-59-15,-42 59 59 0,-1 11-59 0,-8 9-49 16,-1 8 49-16,10-8-49 16,7-2 49-16,35-77-119 0,0 0 119 0,-35 87-118 0,2 6 118 0,14-21-159 15,9-12 159-15,3-29-159 0,1-26 159 0,5 5-220 0,1-7 220 16,7-1-220-16,1-5 220 0,-8 3-176 0,0 0 176 16,14-26-175-16,6-15 175 0,13-26-734 0</inkml:trace>
  <inkml:trace contextRef="#ctx0" brushRef="#br0" timeOffset="-160603.473">21750 13028 1155 0,'0'0'0'0,"9"-3"0"0,3 1 0 0,-12 2 92 0,0 0-92 15,-9-2 93-15,-11 1-93 0,20 1 55 0,0 0-55 16,-18-2 56-16,1 2-56 0,17 0 21 0,0 0-21 0,-21 2 21 16,0 1-21-16,21-3 0 0,0 0 0 15,-26 14 0-15,-6 8 0 0,32-22 6 0,0 0-6 0,-29 31 7 16,-3 7-7-16,32-38 15 0,0 0-15 0,-29 48 16 15,-1 10-16-15,30-58 51 0,0 0-51 0,-29 92 51 16,1 25-51-16,28-117 24 16,0 0-24-16,-16 123 25 0,7 13-25 0,9-136 28 0,0 0-28 0,11 144 28 15,13 8-28-15,-24-152 23 0,0 0-23 0,47 156 24 16,18 5-24-16,-4-31 4 0,1-19-4 0,8-15 4 16,7-17-4-16,-77-79-45 0,0 0 45 0,97 79-45 15,18-7 45-15,-115-72-106 0,0 0 106 0,133 50-106 16,18-18 106-16,-151-32-129 0,0 0 129 0,133 5-129 15,-6-22 129-15,129 5-837 0</inkml:trace>
  <inkml:trace contextRef="#ctx0" brushRef="#br0" timeOffset="-160176.682">23748 13174 1043 0,'0'0'0'0,"11"-9"0"0,5-4 0 0,-16 13 75 0,0 0-75 0,22-17 75 16,6-7-75-16,-28 24 96 0,0 0-96 0,28-19 97 15,3 2-97-15,-31 17 54 0,0 0-54 0,40-7 55 16,7 7-55-16,-47 0 9 0,0 0-9 0,56 17 10 16,9 17-10-16,8 16 54 0,7 17-54 0,-16 5 55 15,-10 6-55 1,-8 5 56-16,-10 7-56 0,-3-2 56 0,-3 1-56 0,-30-89 49 0,0 0-49 0,35 130 50 16,-2 29-50-16,-33-159 44 0,0 0-44 0,28 180 45 15,-2 22-45-15,-26-202 36 0,0 0-36 0,14 196 36 16,-7 1-36-16,-7-197 39 0,0 0-39 0,3 152 40 0,-3-30-40 15,0-122 8-15,0 0-8 0,0 80 9 16,-1-35-9-16,1-45-58 0,0 0 58 0,-23 7-57 0,-14-36 57 16,37 29-232-16,0 0 232 0,-34-76-231 0,-7-40 231 15,-32-76-1017-15</inkml:trace>
  <inkml:trace contextRef="#ctx0" brushRef="#br0" timeOffset="-159726.353">24268 12651 1491 0,'0'0'0'0,"5"7"0"15,4 0 0-15,-9-7 162 0,0 0-162 0,17 0 162 16,9-3-162-16,-26 3 109 0,0 0-109 0,35-4 109 15,12-6-109-15,-47 10 59 0,0 0-59 0,51-2 59 16,8-3-59-16,-59 5 6 0,0 0-6 0,59 5 6 16,5 2-6-16,-64-7 15 0,0 0-15 0,51 12 16 15,-4 5-16-15,-47-17 4 0,0 0-4 0,38 21 4 16,-8 1-4-16,-30-22 3 0,0 0-3 0,21 31 3 16,-4 5-3-16,-10-2 2 0,-7 2-2 0,2-10 2 15,-2-7-2-15,0-19 4 0,0 0-4 0,-16 37 4 16,-12 10-4-16,28-47 6 0,0 0-6 0,-27 41 6 15,-7-2-6-15,34-39 7 0,0 0-7 0,-24 29 8 16,3-6-8-16,21-23 23 0,0 0-23 0,-14 15 24 0,6-1-24 16,8-14 20-16,0 0-20 0,6 10 20 0,15-3-20 0,-21-7 0 15,0 0 0-15,27 2 0 0,11-6 0 16,-38 4-3-16,0 0 3 0,43-5-2 0,8-5 2 16,-51 10-38-16,0 0 38 0,52-7-37 0,2-2 37 0,-54 9-143 15,0 0 143-15,51-1-143 0,-3 1 143 0,-48 0-202 16,0 0 202-16,39 5-201 0,-10 3 201 15,39 6-1064-15</inkml:trace>
  <inkml:trace contextRef="#ctx0" brushRef="#br0" timeOffset="-159363.897">25731 14036 1748 0,'0'0'0'0,"10"-5"0"15,10-4 0-15,-20 9 151 0,0 0-151 0,33-14 151 16,12-10-151-16,-45 24 130 0,0 0-130 0,56-22 130 15,13-2-130-15,-11 3 81 0,1 1-81 0,-1 4 82 16,1 4-82-16,-59 12 0 0,0 0 0 0,84-10 0 16,18 2 0-16,-102 8 0 15,0 0 0-15,89-4 1 0,-2 8-1 0,-24-4-29 0,-16 1 29 0,-16 1-29 0,-15 0 29 16,0-2-76-16,-6 0 76 0,-3 0-76 0,-3 0 76 16,-4 0-160-16,0 0 160 0,3-5-159 15,-1-4 159-15,-2 9-182 0,0 0 182 0,-11-22-182 0,-8-11 182 0,-10-22-1081 16</inkml:trace>
  <inkml:trace contextRef="#ctx0" brushRef="#br0" timeOffset="-159111.364">26032 13397 1502 0,'0'0'0'0,"4"17"0"16,3 5 0-16,-7-22 214 0,0 0-214 0,9 33 214 15,1 6-214-15,-1-1 120 0,1-1-120 0,-1-1 121 16,1 0-121-16,-10-36 72 0,0 0-72 16,9 62 72-16,5 17-72 0,0 6 0 0,3 13 0 15,-1-16 0-15,-2-5 0 0,-14-77-30 0,0 0 30 0,16 88-30 16,-1 6 30-16,-15-94-81 0,0 0 81 0,23 77-81 16,5-8 81-16,-28-69-144 0,0 0 144 0,38 37-144 15,13-25 144-15,-51-12-123 0,0 0 123 0,47-24-123 16,-2-30 123-16,47-25-1079 0</inkml:trace>
  <inkml:trace contextRef="#ctx0" brushRef="#br0" timeOffset="-158728.556">27996 13350 1647 0,'0'0'0'0,"-14"-8"0"0,-9-6 0 0,14 9 140 16,9 5-140-16,0 0 140 0,0 0-140 0,-1 3 84 16,-1 1-84-16,-2-2 84 0,-1 1-84 15,5-3 29-15,0 0-29 0,-26 0 29 0,-16 0-29 0,42 0 0 16,0 0 0-16,-47 2 0 0,-7 5 0 0,54-7 4 0,0 0-4 16,-55 15 5-16,-6 6-5 0,61-21 8 0,0 0-8 15,-61 30 9-15,-4 10-9 0,65-40 25 0,0 0-25 16,-73 56 26-16,-9 16-26 0,82-72 36 0,0 0-36 0,-59 67 37 15,10 0-37-15,49-67 37 0,0 0-37 0,-28 67 37 16,18-2-37-16,10-65 56 0,0 0-56 0,8 65 56 16,19 0-56-16,-27-65 55 0,0 0-55 0,45 57 55 15,18-6-55-15,-6-10 67 0,4-8-67 0,-5-8 67 16,-2-9-67-16,-54-16 30 0,0 0-30 0,68 17 30 16,10-2-30-16,-24-8-1 0,-12-5 1 0,-4 0 0 15,-6-1 0-15,-4 1-91 0,-6 0 91 0,-4-4-91 16,-4-1 91-16,-14 3-211 0,0 0 211 0,17-19-211 15,0-9 211-15,18-21-1529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08T02:05:11.2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3395 3252 1255 0,'0'0'0'0,"0"0"0"16,-21-7 0-16,21 7 120 0,0 0-120 0,-24 0 121 15,-11 0-121-15,35 0 71 0,0 0-71 0,-29 3 72 16,2 2-72-16,27-5 8 0,0 0-8 0,-29 16 9 16,-4 6-9-16,33-22-3 0,0 0 3 0,-39 27-3 15,1 13 3-15,38-40-5 0,0 0 5 0,-45 44-5 16,-7 15 5-16,52-59-4 0,0 0 4 0,-68 85-4 16,-13 30 4-16,22-21-2 0,7-6 2 15,10-6-2-15,9-3 2 0,33-79-1 0,0 0 1 0,-23 94-1 16,4 12 1-16,14-19-9 0,10-8 9 0,-1-9-8 15,-1-6 8-15,-3-64-33 0,0 0 33 0,21 82-32 16,14 12 32-16,-35-94-5 0,0 0 5 0,47 100-4 16,12 13 4-16,-5-19-27 0,-1-3 27 0,-8-11-27 0,-5-10 27 15,-40-70-2-15,0 0 2 0,42 98-2 16,0 12 2-16,-4-16 5 0,-5-3-5 0,-2-7 5 16,-6-2-5-16,-25-82 15 0,0 0-15 0,26 110 16 15,0 11-16-15,-26-121 35 0,0 0-35 0,16 130 35 0,-8 9-35 0,-8-139 41 16,0 0-41-16,0 129 42 0,-12-11-42 0,12-118 73 15,0 0-73-15,-26 115 73 0,-7-6-73 0,3-25 81 16,4-14-81-16,10-35 81 0,11-25-81 0,-9 4 64 16,-1-6-64-16,-11 11 64 0,-4 2-64 0,30-21 14 15,0 0-14-15,-35 15 15 0,-7-6-15 0,42-9-25 16,0 0 25-16,-47-9-24 16,0-13 24-16,47 22-229 0,0 0 229 0,-50-72-228 15,-4-43 228-15,54 115-137 0,0 0 137 0,-107-188-969 0,214 376 969 0</inkml:trace>
  <inkml:trace contextRef="#ctx0" brushRef="#br0" timeOffset="432.794">4181 3503 1020 0,'0'0'0'0,"0"9"0"0,0 6 0 16,0-15 89-16,0 0-89 0,-3 0 90 0,-1-8-90 0,4 8 65 15,0 0-65-15,-2-7 65 0,-1 0-65 16,3 7 13-16,0 0-13 0,-5 19 14 0,1 15-14 0,4-34 0 16,0 0 0-16,-5 64 0 0,1 18 0 0,4-82 5 15,0 0-5-15,0 147 5 0,0 54-5 0,0-201 32 16,0 0-32-16,0 231 32 0,0 38-32 16,0-269 10-16,0 0-10 0,4 282 10 0,1 17-10 0,-5-299 37 0,0 0-37 15,9 241 37-15,3-30-37 0,-12-211 29 16,0 0-29-16,12 175 29 0,6-35-29 0,-18-140-2 0,0 0 2 15,12 94-1-15,-7-37 1 0,-5-57-54 0,0 0 54 16,4 43-54-16,-4-28 54 16,0-15-186-16,0 0 186 0,-25-12-185 0,-17-27 185 0,-22-13-719 0</inkml:trace>
  <inkml:trace contextRef="#ctx0" brushRef="#br0" timeOffset="1081.977">3604 5129 1121 0,'0'0'0'0,"6"4"0"0,9 8 0 0,-15-12 128 0,0 0-128 0,14-12 129 16,5-7-129-16,-19 19 61 0,0 0-61 0,41-28 61 15,21-8-61-15,-62 36 42 0,0 0-42 0,72-31 42 16,16-5-42-16,-88 36-16 0,0 0 16 0,121-39-15 0,27 0 15 16,-148 39-5-16,0 0 5 0,144-28-5 15,4 4 5-15,-148 24 0 0,0 0 0 0,128-19 0 0,-13 11 0 0,-115 8 41 16,0 0-41-16,92-10 41 0,-14 4-41 15,-78 6 43-15,0 0-43 0,63 0 44 0,-12 0-44 0,-51 0 36 16,0 0-36-16,34 0 36 0,-13 0-36 0,-21 0 35 16,0 0-35-16,13 0 35 0,-8 0-35 0,-5 0 32 15,0 0-32-15,3 0 33 0,-3 0-33 0,0 0 7 16,0 0-7-16,0 0 8 0,0 0-8 0,0 0 12 16,0 0-12-16,-3 0 12 0,-2 0-12 0,5 0 0 0,0 0 0 15,-18 4 0-15,-6-1 0 0,24-3-17 0,0 0 17 16,-26 9-17-16,-4 3 17 0,30-12-10 0,0 0 10 15,-38 24-10-15,-8 10 10 0,46-34-19 16,0 0 19-16,-47 48-18 0,-8 15 18 0,55-63-9 0,0 0 9 16,-65 95-8-16,-10 23 8 0,75-118-9 0,0 0 9 0,-56 122-9 15,6 11 9-15,50-133-1 16,0 0 1-16,-31 118-1 0,10-11 1 0,21-107-1 16,0 0 1-16,-7 82 0 0,15-17 0 0,-8-65-7 0,0 0 7 0,33 38-6 15,18-30 6-15,-51-8-22 0,0 0 22 0,68-15-22 16,12-25 22-16,-80 40-22 0,0 0 22 0,68-48-22 15,-4-13 22-15,-64 61 1 0,0 0-1 0,54-67 1 16,-10-8-1-16,-44 75 38 0,0 0-38 0,35-76 38 16,-7-3-38-16,-28 79 42 0,0 0-42 0,17-66 42 15,-5 11-42-15,-12 55 46 0,0 0-46 0,6-40 47 16,-3 16-47-16,-3 24 48 0,0 0-48 0,0-19 48 0,0 7-48 16,0 12 54-16,0 0-54 0,0-8 54 0,0 4-54 15,0 4 13-15,0 0-13 0,-3-5 14 0,3 5-14 16,0 0 0-16,0 0 0 0,0 5 0 0,0 2 0 0,0-7-25 15,0 0 25-15,5 33-24 0,4 15 24 0,-9-48-34 16,0 0 34-16,7 67-34 0,1 18 34 16,-8-85-77-16,0 0 77 0,5 107-77 0,2 14 77 0,-7-121-177 15,0 0 177-15,6 91-176 0,2-12 176 0,5 90-1089 16</inkml:trace>
  <inkml:trace contextRef="#ctx0" brushRef="#br0" timeOffset="1499.004">5357 5066 942 0,'0'0'0'0,"-5"15"0"0,1 9 0 0,4-24 137 0,0 0-137 0,0 4 137 15,0-11-137-15,0 7 71 0,0 0-71 0,4 8 72 16,1 11-72-16,0 2 54 0,2 6-54 0,-2 9 54 16,2 5-54-16,-7-41 26 0,0 0-26 0,6 60 26 15,2 16-26-15,-8-76 22 0,0 0-22 0,6 90 23 16,2 15-23-16,-8-105 1 0,0 0-1 0,7 87 2 15,-2-11-2-15,-5-76-2 0,0 0 2 0,4 48-2 16,-4-24 2-16,0-24-32 0,0 0 32 0,3 15-32 16,3-13 32-16,-6-2-28 0,0 0 28 0,12-17-28 15,5-16 28-15,-17 33-16 0,0 0 16 0,18-51-15 16,3-23 15-16,-21 74-6 0,0 0 6 0,24-93-6 16,6-25 6-16,-30 118 3 0,0 0-3 0,26-101 4 15,0 2-4-15,-26 99 45 0,0 0-45 0,24-82 45 16,2 15-45-16,-26 67 61 0,0 0-61 0,18-48 61 0,-1 20-61 15,-17 28 45-15,0 0-45 0,16-13 45 16,-4 16-45-16,-12-3 32 0,0 0-32 0,18 19 33 0,-1 12-33 16,-17-31 8-16,0 0-8 0,17 44 9 0,4 15-9 0,-21-59 12 15,0 0-12-15,16 94 12 0,3 26-12 16,-7-19 1-16,-5-4-1 0,-2-25 1 0,-1-13-1 0,-4-59-47 16,0 0 47-16,-4 84-46 0,-4 13 46 0,8-97-146 15,0 0 146-15,-9 60-145 0,2-17 145 0,-7 61-979 0</inkml:trace>
  <inkml:trace contextRef="#ctx0" brushRef="#br0" timeOffset="1807.158">6075 5016 1188 0,'0'0'0'0,"-5"3"0"15,1 4 0-15,4-7 152 0,0 0-152 0,0 0 153 16,9 0-153-16,-9 0 86 0,0 0-86 0,7 0 87 16,7 0-87-16,-14 0 33 0,0 0-33 0,15 0 33 15,8 5-33-15,-23-5-4 0,0 0 4 0,30 16-3 16,3 8 3-16,-2 3-9 0,-1 8 9 0,3 1-9 0,-4 6 9 16,-29-42-10-16,0 0 10 0,51 81-9 15,10 28 9-15,-61-109-15 0,0 0 15 0,63 110-15 0,-1 5 15 16,-62-115-8-16,0 0 8 0,56 106-8 0,-5-5 8 0,-51-101-51 15,0 0 51-15,52 76-50 0,2-20 50 0,-54-56-100 16,0 0 100-16,59 17-99 0,6-32 99 0,56 17-922 16</inkml:trace>
  <inkml:trace contextRef="#ctx0" brushRef="#br0" timeOffset="2059.257">6914 4819 1423 0,'0'0'0'0,"0"7"0"15,0-2 0-15,0-5 161 0,0 0-161 0,0 3 161 16,-3 1-161-16,3-4 94 0,0 0-94 0,-5 5 94 16,-7 5-94-16,12-10 49 0,0 0-49 0,-27 36 50 15,-9 19-50-15,1 2-9 0,-3 4 9 0,-1 6-8 16,-4 0 8-16,43-67-35 0,0 0 35 0,-63 106-34 15,-12 28 34-15,18-28-97 0,3-15 97 0,21-36-97 16,19-28 97-16,14-27-276 0,0 0 276 0,-13 39-275 16,8 6 275-16,-12 37-772 0</inkml:trace>
  <inkml:trace contextRef="#ctx0" brushRef="#br0" timeOffset="2789.263">8540 4975 1614 0,'0'0'0'16,"-9"0"0"-16,-7 0 0 0,16 0 114 0,0 0-114 15,-5 0 114-15,0 2-114 0,5-2 82 0,0 0-82 0,-21 3 82 16,-9 4-82-16,30-7 33 0,0 0-33 0,-45 5 33 16,-7 2-33-16,52-7-30 0,0 0 30 0,-59 12-30 15,-8 0 30-15,67-12-13 0,0 0 13 0,-87 24-12 16,-17 12 12-16,104-36-29 0,0 0 29 0,-94 46-29 15,-4 9 29-15,25-4-20 0,10 1 20 0,18 4-19 16,17 6 19-16,28-62-2 0,0 0 2 0,-28 82-1 16,11 12 1-16,8-15-2 0,6-9 2 0,3-20-1 15,7-16 1-15,-7-34-5 0,0 0 5 0,8 33-4 16,10-4 4-16,-18-29-12 0,0 0 12 0,29 17-12 16,10-13 12-16,-39-4-24 0,0 0 24 0,68-24-23 15,21-23 23-15,-89 47-49 0,0 0 49 0,76-54-49 0,-4-17 49 16,-72 71-26-16,0 0 26 0,61-75-25 0,-7-9 25 15,-20 7-2-15,-9 5 2 0,-8 9-1 0,-8 11 1 16,-9 52-15-16,0 0 15 0,3-77-14 0,-3-14 14 0,-7 16-8 16,-1 3 8-16,-4 15-7 0,-2 13 7 0,14 44-1 15,0 0 1-15,-18-45 0 0,1 8 0 0,17 37-1 16,0 0 1-16,-21-36 0 0,3 1 0 0,18 35 18 16,0 0-18-16,-15-27 19 0,1 6-19 15,14 21 51-15,0 0-51 0,-9-18 52 0,0 6-52 16,9 12 10-16,0 0-10 0,-7-9 10 0,4 4-10 0,3 5 8 15,0 0-8-15,0 0 9 0,0 0-9 0,0 0-4 16,0 0 4-16,16 26-3 0,10 20 3 0,-26-46-9 16,0 0 9-16,38 62-9 0,13 21 9 0,11 15 0 0,11 10 0 15,-10-7 1-15,-4-7-1 0,-59-94 15 0,0 0-15 16,65 115 15-16,-2 12-15 0,-63-127 10 0,0 0-10 0,73 116 10 16,0-6-10-16,-73-110-13 0,0 0 13 15,75 103-13-15,2-9 13 0,-77-94-86 0,0 0 86 0,62 67-85 16,-6-16 85-16,-56-51-127 0,0 0 127 0,47 28-126 15,-5-20 126-15,-42-8-114 0,0 0 114 0,29-24-114 16,-6-27 114-16,31-23-760 0</inkml:trace>
  <inkml:trace contextRef="#ctx0" brushRef="#br0" timeOffset="3047.009">9003 4846 1379 0,'0'0'0'0,"-2"7"0"0,-1 2 0 0,3-9 172 15,0 0-172-15,-9 7 173 0,1-2-173 0,8-5 89 16,0 0-89-16,-30 22 89 0,-15 11-89 0,45-33 37 16,0 0-37-16,-53 51 38 0,-9 16-38 0,62-67-11 15,0 0 11-15,-73 110-10 0,-13 37 10 0,86-147-29 16,0 0 29-16,-75 144-29 15,2 10 29-15,73-154-87 0,0 0 87 0,-59 130-87 0,14-8 87 0,45-122-155 0,0 0 155 16,-11 67-154-16,25-40 154 0,-10 71-963 0</inkml:trace>
  <inkml:trace contextRef="#ctx0" brushRef="#br0" timeOffset="3397.06">9848 5066 1759 0,'0'0'0'0,"-5"-4"0"16,-7-3 0-16,12 7 180 0,0 0-180 0,7 7 180 0,10 2-180 15,-17-9 114-15,0 0-114 0,23 15 115 0,10 1-115 16,-33-16 53-16,0 0-53 0,38 17 54 0,13 2-54 0,-51-19 0 16,0 0 0-16,50 19 0 0,3-2 0 0,-8-2-7 15,-5-3 7-15,-7 0-6 0,-7-2 6 0,-2-6-45 16,-3 1 45-16,-7-2-44 0,-1-3 44 0,-1 4-76 16,0-4 76-16,-3-4-76 0,-1 4 76 0,-8 0-227 15,0 0 227-15,18-19-227 0,3-5 227 0,-21 24-158 16,0 0 158-16,12-27-157 0,-3-5 157 0,11-30-975 15</inkml:trace>
  <inkml:trace contextRef="#ctx0" brushRef="#br0" timeOffset="3629.822">9937 5511 1311 0,'0'0'0'0,"9"-3"0"16,6-2 0-16,-15 5 166 0,0 0-166 0,13 12 166 16,1 8-166-16,-14-20 117 0,0 0-117 0,24 21 118 15,6 4-118-15,-30-25 70 0,0 0-70 0,38 18 71 16,2-3-71-16,-40-15-6 0,0 0 6 0,45 10-5 16,6-1 5-16,-51-9-149 0,0 0 149 0,59-4-148 15,12-4 148-15,-71 8-122 0,0 0 122 0,67-22-121 16,1-8 121-16,66-19-1011 0</inkml:trace>
  <inkml:trace contextRef="#ctx0" brushRef="#br0" timeOffset="48368.712">11944 3512 1547 0,'0'0'0'0,"0"0"0"0,0 0 0 0,0 0 140 16,0 0-140-16,0 0 140 0,0 0-140 0,0 0 73 0,0 0-73 0,0 0 74 16,-17-4-74-16,17 4 1 0,0 0-1 15,-14-3 1-15,-2 3-1 0,16 0-44 0,0 0 44 0,-30 7-43 16,-8 8 43-16,38-15-7 0,0 0 7 0,-42 19-6 15,-7 10 6-15,49-29-23 0,0 0 23 0,-54 40-22 16,-10 9 22-16,64-49-21 0,0 0 21 0,-79 72-21 16,-9 19 21-16,88-91-23 0,0 0 23 0,-75 98-22 15,5 8 22-15,70-106-4 0,0 0 4 0,-61 103-4 16,7 3 4-16,54-106-15 0,0 0 15 0,-42 98-15 16,14-4 15-16,28-94-24 0,0 0 24 15,-15 92-23-15,18-3 23 0,-3-89-13 0,0 0 13 0,18 83-13 16,16-5 13-16,-34-78-2 0,0 0 2 0,42 84-1 15,12 7 1-15,-54-91-5 0,0 0 5 0,60 91-5 0,7 3 5 0,-67-94-13 16,0 0 13-16,70 101-13 16,5 7 13-16,-75-108-23 0,0 0 23 0,68 113-22 0,-4 9 22 15,-64-122-1-15,0 0 1 0,63 130 0 0,-5 12 0 0,-58-142-5 16,0 0 5-16,57 132-4 0,-5-3 4 0,-52-129-3 16,0 0 3-16,46 132-2 0,-8-2 2 0,-38-130 0 15,0 0 0-15,26 121 0 0,-12-2 0 0,-14-119 8 16,0 0-8-16,-2 114 9 0,-15 5-9 0,17-119 26 15,0 0-26-15,-28 106 26 0,-12-8-26 0,40-98 76 16,0 0-76-16,-47 90 77 0,-7-4-77 0,54-86 51 0,0 0-51 16,-47 65 52-16,0-15-52 0,47-50 27 0,0 0-27 15,-51 31 27-15,-4-14-27 0,55-17-6 0,0 0 6 0,-60-16-5 16,-6-25 5-16,66 41-117 0,0 0 117 0,-52-82-116 16,7-36 116-16,45 118-166 0,0 0 166 0,-23-148-166 15,19-30 166-15,-22-149-902 0</inkml:trace>
  <inkml:trace contextRef="#ctx0" brushRef="#br0" timeOffset="48929.98">12984 3476 1334 0,'0'0'0'0,"-5"5"0"0,-4 2 0 0,9-7 100 15,0 0-100-15,-9 3 101 0,1 2-101 0,8-5 66 16,0 0-66-16,-21 7 66 0,-9 2-66 0,30-9 6 16,0 0-6-16,-33 15 6 0,-7 6-6 15,40-21-27-15,0 0 27 0,-42 31-27 0,0 8 27 0,42-39-19 0,0 0 19 16,-47 46-18-16,0 7 18 0,47-53-20 0,0 0 20 16,-42 52-19-16,1 1 19 0,41-53-26 0,0 0 26 15,-30 45-25-15,9-9 25 0,21-36-13 16,0 0 13-16,-10 41-12 15,11-2 12-15,-1-39-19 0,0 0 19 0,9 41-18 0,8-1 18 16,-17-40-15-16,0 0 15 0,20 42-15 0,2-2 15 0,-22-40-5 16,0 0 5-16,25 36-4 0,-3 1 4 0,-22-37-3 0,0 0 3 0,25 40-3 15,-4-4 3-15,-21-36-6 0,0 0 6 0,17 36-5 16,-3 0 5-16,-14-36 0 0,0 0 0 16,7 39 0-16,-7 4 0 0,0-43 21 0,0 0-21 0,-7 43 21 15,-7 3-21-15,14-46 39 0,0 0-39 0,-17 38 39 16,-1-4-39-16,18-34 0 0,0 0 0 0,-29 33 1 15,-10-4-1-15,39-29-20 0,0 0 20 16,-36 20-19-16,1-8 19 0,35-12-101 0,0 0 101 0,-37-8-101 0,6-18 101 16,-37-7-860-16</inkml:trace>
  <inkml:trace contextRef="#ctx0" brushRef="#br0" timeOffset="49192.849">12899 3889 1110 0,'0'0'0'0,"12"-4"0"0,9-4 0 0,-21 8 110 0,0 0-110 16,21-4 111-16,1-2-111 0,-22 6 96 0,0 0-96 0,21 3 96 16,0 0-96-16,-5 6 28 0,-2 3-28 0,-6-3 28 15,-4-3-28-15,-4-6 2 16,0 0-2-16,5 40 2 0,-1 20-2 0,-4-60 5 0,0 0-5 0,-4 73 6 15,-1 11-6-15,5-84-11 0,0 0 11 0,-18 107-11 16,-2 18 11-16,20-125-80 0,0 0 80 0,-16 90-80 16,2-19 80-16,14-71-169 0,0 0 169 15,-4 39-169-15,8-20 169 0,-8 37-704 0</inkml:trace>
  <inkml:trace contextRef="#ctx0" brushRef="#br0" timeOffset="49602.166">13212 3964 830 0,'0'0'0'0,"9"19"0"0,3 14 0 0,-12-33 125 16,0 0-125-16,9 51 125 0,3 11-125 0,-12-62 69 16,0 0-69-16,9 63 69 0,-6 6-69 0,-3-69 45 15,0 0-45-15,2 78 46 0,-2 8-46 0,0-86 16 16,0 0-16-16,0 51 17 0,-2-16-17 0,2-35 34 15,0 0-34-15,0 24 35 0,2-12-35 16,-2-12 2-16,0 0-2 0,5-9 2 0,2-17-2 0,-7 26-26 16,0 0 26-16,9-36-25 0,-4-12 25 0,-5 48-14 15,0 0 14-15,7-61-13 0,2-15 13 0,-9 76-14 16,0 0 14-16,5-85-13 0,2-11 13 0,-7 96-5 0,0 0 5 16,5-74-5-16,4 18 5 0,-9 56 35 0,0 0-35 0,5-36 35 15,-1 22-35-15,-4 14 21 0,0 0-21 0,8-5 21 16,4 13-21-16,1 3 43 0,-1 9-43 0,0 4 43 15,2 7-43-15,-14-31 1 0,0 0-1 0,12 43 1 16,-1 13-1-16,-1-1 20 0,-5 0-20 0,1-12 20 16,-3-7-20-16,-3-36 3 0,0 0-3 0,0 55 4 15,-2 11-4-15,2-66-47 0,0 0 47 0,-3 55-47 16,-6-2 47-16,9-53-145 0,0 0 145 0,-16 31-145 16,-1-15 145-16,-18 30-776 0</inkml:trace>
  <inkml:trace contextRef="#ctx0" brushRef="#br0" timeOffset="49776.969">13038 3724 1031 0,'0'0'0'0,"12"0"0"0,7 0 0 0,-19 0-240 16,0 0 240-16,11 0-239 0,-3 0 239 0,-8 0-106 15,0 0 106-15,18-8-106 0,5-8 106 0,18-8-169 16</inkml:trace>
  <inkml:trace contextRef="#ctx0" brushRef="#br0" timeOffset="50072.642">13676 3909 998 0,'0'0'0'0,"19"4"0"16,12-1 0-16,-1-1 143 0,3-2-143 0,-4 3 143 15,-6 1-143-15,1-1 103 0,-1-1-103 0,-4 1 104 16,-1 4-104-16,-1-2 50 0,-3 2-50 0,7 5 51 16,3 4-51-16,-24-16 0 0,0 0 0 0,30 27 0 15,3 9 0-15,-33-36-6 0,0 0 6 0,37 51-5 16,4 13 5-16,-41-64-26 0,0 0 26 0,54 79-25 15,6 18 25-15,-60-97-43 0,0 0 43 0,48 79-42 0,1-7 42 16,-49-72-123-16,0 0 123 0,42 46-122 0,-4-18 122 16,-38-28-170-16,0 0 170 0,35 6-170 15,-9-16 170-15,37 5-543 0</inkml:trace>
  <inkml:trace contextRef="#ctx0" brushRef="#br0" timeOffset="50274.27">14315 3654 1222 0,'0'0'0'0,"10"10"0"0,10 11 0 0,-20-21 167 16,0 0-167-16,-11 19 167 0,-12 5-167 0,23-24 102 0,0 0-102 16,-26 36 103-16,-12 7-103 0,1 1 61 15,-1 6-61-15,3 1 61 0,-1 4-61 0,36-55-100 0,0 0 100 16,-60 91-99-16,-13 18 99 0,73-109-144 0,0 0 144 0,-73 103-143 15,-7-3 143-15,-73 103-952 0</inkml:trace>
  <inkml:trace contextRef="#ctx0" brushRef="#br0" timeOffset="50768.447">12400 5299 1132 0,'0'0'0'0,"9"-12"0"0,8-7 0 0,-17 19 9 16,0 0-9-16,6-5 10 0,-1 5-10 0,-5 0 27 15,0 0-27-15,3 3 27 0,1 6-27 0,-4-9 2 0,0 0-2 16,9 8 2-16,3-1-2 0,0 2 0 0,5-2 0 16,-4 1 0-16,1-4 0 0,1 1 9 0,3-5-9 15,3 0 9-15,5 3-9 0,-26-3 35 0,0 0-35 0,38 4 36 16,18-4-36-16,0-4 58 0,10 1-58 15,-2 3 59-15,4-5-59 0,-68 5 44 0,0 0-44 0,113 0 44 16,34 0-44-16,-147 0 70 0,0 0-70 0,156-4 71 16,22-4-71-16,-38 1 70 0,-17 0-70 15,-8 5 70-15,-12-1-70 0,-7-1 54 0,-9 1-54 0,-9 1 55 16,-10 2-55-16,-68 0 18 0,0 0-18 0,77 0 18 16,0 2-18-16,-77-2 13 0,0 0-13 15,76 7 14-15,1-2-14 0,-77-5-66 0,0 0 66 0,56 10-66 16,-16 2 66-16,-40-12-128 0,0 0 128 0,15 16-128 15,-16-1 128-15,13 18-1084 0</inkml:trace>
  <inkml:trace contextRef="#ctx0" brushRef="#br0" timeOffset="52503.106">13041 6251 975 0,'0'0'0'0,"6"-8"0"0,2-4 0 15,-8 5 107-15,-5 3-107 0,2-1 108 0,-1 2-108 0,-1-1 83 16,-4 1-83-16,2 1 83 0,2-1-83 0,5 3 37 16,0 0-37-16,-17-7 38 15,-4-2-38-15,21 9 0 0,0 0 0 0,-30-8 0 0,-6-2 0 0,36 10-2 0,0 0 2 16,-37-6-2-16,-1 0 2 0,5 4-6 16,-4 2 6-16,14 0-5 0,6 0 5 0,-4 5-4 0,-3-2 4 15,-3 4-3-15,1 2 3 0,26-9-6 0,0 0 6 16,-35 17-6-16,-6 7 6 0,41-24-3 15,0 0 3-15,-40 38-3 0,0 6 3 0,40-44-2 16,0 0 2-16,-30 58-1 0,4 9 1 0,26-67 0 0,0 0 0 0,-12 98 0 16,13 20 0-16,10-15 9 0,6-9-9 0,4-22 10 15,5-14-10 1,6-11 46-16,4-11-46 0,-10-12 46 0,-1-12-46 0,4-1 13 0,1-4-13 0,5 2 14 16,3-6-14-16,-38-3 14 0,0 0-14 0,54-3 15 15,11-7-15-15,-10-2 26 0,1-2-26 0,-11-5 26 16,-6-1-26-16,-39 20 6 0,0 0-6 0,38-28 6 15,-5-11-6-15,-33 39 40 0,0 0-40 0,30-47 40 16,-4-9-40-16,-26 56 28 0,0 0-28 0,24-69 28 16,-1-9-28-16,-23 78 45 0,0 0-45 0,14-72 45 15,-5-4-45-15,-9 76 40 0,0 0-40 0,7-67 41 16,-7 4-41-16,0 63 51 0,0 0-51 0,0-39 52 16,-4 20-52-16,4 19 37 0,0 0-37 0,-2-19 37 0,-1 14-37 15,3 5 1-15,0 0-1 0,0-9 2 0,-4 8-2 16,4 1-26-16,0 0 26 0,-3 18-26 15,-2 13 26-15,5-31-39 0,0 0 39 0,-6 57-38 0,3 20 38 16,3-77-40-16,0 0 40 0,-4 110-40 0,3 32 40 0,1-142-18 16,0 0 18-16,5 108-18 0,7-11 18 0,-12-97-30 15,0 0 30-15,21 71-30 0,14-25 30 0,-2-17-53 16,2-26 53-16,-9 1-53 0,-2-11 53 0,1-9-52 16,1-4 52-16,-7-2-52 0,0-2 52 0,-19 24-4 0,0 0 4 15,21-31-3-15,-2-5 3 0,-19 36 18 16,0 0-18-16,16-48 19 0,-4-7-19 15,-7-1 46-15,-1-1-46 16,-4 6 46-16,-4 1-46 0,4 50 47 0,0 0-47 0,-5-53 47 0,-7 0-47 0,12 53 48 0,0 0-48 0,-12-47 48 16,-2 1-48-16,14 46 42 0,0 0-42 0,-12-32 43 15,-1 8-43-15,13 24 28 16,0 0-28-16,-10-19 28 0,3 3-28 0,7 16 1 0,0 0-1 0,-7-12 2 16,2 4-2-16,5 8-20 0,0 0 20 0,3-16-20 15,9-4 20-15,6 1-46 0,3 0 46 16,0 2-45-16,5 2 45 0,-26 15-27 0,0 0 27 0,38-16-27 15,4 1 27-15,-42 15-28 0,0 0 28 0,47-9-28 16,0 2 28-16,-9 4-23 0,-1 3 23 0,-9 0-22 16,-4 0 22-16,-6 3-2 0,-3 1 2 0,-1 1-1 15,-5 2 1-15,-4 0 0 0,-3-2 0 0,0 3 1 16,1 3-1-16,-3-11 0 0,0 0 0 0,-3 24 0 0,-1 10 0 16,4-34 1-16,0 0-1 0,-7 41 2 0,-3 5-2 15,1-1-4-15,-1-2 4 0,6-9-3 0,1-5 3 16,1 5-24-16,4-5 24 0,3 6-23 0,2-1 23 15,-7-34-21-15,0 0 21 0,12 44-21 0,2 1 21 0,-14-45-2 16,0 0 2-16,17 50-1 0,8-4 1 16,-8-5 6-16,1-7-6 0,-6-6 7 0,-4-4-7 0,-8-24 27 15,0 0-27-15,13 27 27 0,-1 2-27 0,-12-29 22 16,0 0-22-16,9 26 22 0,-1-6-22 0,-8-4 9 16,0-1-9-16,0-6 10 0,0-6-10 15,0-3-71-15,0 0 71 0,-26-3-71 0,-14-9 71 0,-24-7-1161 16</inkml:trace>
  <inkml:trace contextRef="#ctx0" brushRef="#br0" timeOffset="52802.429">13972 6448 1323 0,'0'0'0'0,"0"0"0"0,1 4 0 0,-1-4 138 0,0 0-138 0,4-4 139 15,3-3-139-15,-7 7 101 0,0 0-101 0,2-5 102 16,1 2-102-16,-3 3 53 0,0 0-53 0,5-2 53 16,2 4-53-16,-7-2 0 0,0 0 0 0,14 10 0 15,11 7 0-15,-25-17 0 0,0 0 0 0,33 31 0 16,10 5 0-16,-1 7-11 0,5 0 11 0,-5 0-11 16,2 1 11-16,-44-44-5 0,0 0 5 0,54 63-4 0,10 13 4 15,-64-76-8-15,0 0 8 0,59 61-7 16,2-2 7-16,-61-59-33 0,0 0 33 0,54 39-33 15,-3-15 33-15,-51-24-118 16,0 0 118-16,33 12-117 0,-7-15 117 0,-26 3-162 0,0 0 162 0,17-19-162 0,-4-14 162 0,13-22-828 16</inkml:trace>
  <inkml:trace contextRef="#ctx0" brushRef="#br0" timeOffset="52989.544">14510 6258 1199 0,'0'0'0'16,"5"14"0"-16,4 10 0 0,-9-24 154 16,0 0-154-16,-9 31 154 0,-8 6-154 0,17-37 104 0,0 0-104 0,-25 48 104 15,-1 9-104-15,0-1 48 0,-7 4-48 0,3 0 48 16,1 2-48-16,29-62-74 0,0 0 74 0,-47 79-73 16,-14 12 73-16,61-91-144 0,0 0 144 0,-52 51-144 15,3-22 144-15,-52 52-936 0</inkml:trace>
  <inkml:trace contextRef="#ctx0" brushRef="#br0" timeOffset="53890.498">15261 4271 1222 0,'0'0'0'15,"-4"0"0"-15,-8-7 0 0,12 7 111 0,0 0-111 0,-5-3 111 16,2-3-111-16,3 6 73 0,0 0-73 16,-7-6 74-16,0-3-74 0,7 9 38 0,0 0-38 0,-11-12 39 15,-3-3-39-15,14 15-11 0,0 0 11 0,-17-21-10 16,-9 2 10-16,26 19-2 0,0 0 2 0,-23-19-1 15,4 2 1-15,19 17-17 0,0 0 17 0,-21-12-16 16,0 5 16-16,21 7-24 0,0 0 24 0,-17-5-23 16,1 2 23-16,16 3-13 0,0 0 13 0,-19 3-13 15,0 6 13-15,19-9-11 0,0 0 11 0,-23 19-11 16,2 10 11-16,21-29-10 0,0 0 10 0,-21 43-10 16,4 8 10-16,17-51-4 0,0 0 4 0,-16 67-3 15,7 15 3-15,9-82-2 0,0 0 2 0,-3 98-2 16,6 16 2-16,10-28 0 0,2-11 0 0,-4-30 1 0,1-26-1 15,-12-19 1-15,0 0-1 0,29 17 2 0,18-10-2 0,-1-7 4 16,3-9-4-16,-8-3 5 0,-4-7-5 0,-37 19 7 16,0 0-7-16,38-32 7 0,-1-8-7 0,-37 40 38 15,0 0-38-15,40-66 38 0,3-20-38 0,-9 11 35 16,-8-2-35-16,-5 11 36 0,-9 8-36 0,-12 58 44 16,0 0-44-16,9-82 44 0,-9-12-44 0,-6 15 28 15,-1 12-28-15,-1 16 28 0,1 18-28 0,7 33 34 16,0 0-34-16,-11-37 35 0,-1 1-35 0,12 36 0 15,0 0 0-15,-17-36 1 0,1 1-1 16,16 35 5-16,0 0-5 0,-14-27 5 0,2 6-5 0,12 21 0 0,0 0 0 16,-12-15 1-16,6 3-1 0,6 12-2 15,0 0 2-15,-8-9-2 0,4 3 2 0,4 6-32 0,0 0 32 16,-3-4-32-16,1 4 32 0,2 0-26 0,0 0 26 0,9 14-26 16,5 10 26-16,-14-24-34 0,0 0 34 15,17 32-34-15,4 4 34 0,-21-36-8 0,0 0 8 0,24 47-7 16,-1 7 7-16,-23-54-12 0,0 0 12 15,28 64-12-15,-2 9 12 0,-26-73-1 0,0 0 1 0,42 91-1 16,5 17 1-16,-4-22 0 0,3-7 0 0,-8-19 0 16,-3-11 0-16,-35-49 19 0,0 0-19 0,50 52 20 15,4-1-20-15,-54-51 9 0,0 0-9 0,74 43 9 16,9-4-9-16,-13-11 27 0,-7-4-27 0,-13-9 27 16,-8-6-27-16,-14-1 6 0,-11-4-6 0,-1-1 7 15,-9 0-7-15,2 1-39 0,-1 1 39 0,-3-2-38 0,1 1 38 16,-6-4-149-16,0 0 149 0,0 0-149 0,3-7 149 15,1-2-956-15</inkml:trace>
  <inkml:trace contextRef="#ctx0" brushRef="#br0" timeOffset="54132.816">16134 3897 1367 0,'0'0'0'0,"1"12"0"0,3 7 0 0,-4-19 144 0,0 0-144 16,-5 12 144-16,-4 0-144 15,9-12 82-15,0 0-82 0,-23 28 82 0,-10 8-82 0,33-36 8 16,0 0-8-16,-42 58 9 0,-10 14-9 0,52-72-4 0,0 0 4 0,-71 113-3 16,-18 29 3-16,89-142-99 0,0 0 99 0,-89 137-98 15,-2 7 98 1,91-144-162-16,0 0 162 0,-66 101-161 0,21-29 161 0,-65 101-882 0</inkml:trace>
  <inkml:trace contextRef="#ctx0" brushRef="#br0" timeOffset="54737.926">14101 5362 796 0,'0'0'0'16,"10"-3"0"-16,2 1 0 0,-12 2 71 15,0 0-71-15,7 0 72 0,0 0-72 0,-7 0 72 0,0 0-72 0,0 0 72 16,0 0-72-16,0 0 46 0,0 0-46 0,0 0 47 15,-5 0-47-15,5 0 34 0,0 0-34 16,0 0 35-16,-3 2-35 0,3-2 32 0,0 0-32 0,0 0 33 16,-4 3-33-16,4-3 32 0,0 0-32 0,0 0 33 15,-3 0-33-15,3 0 13 0,0 0-13 0,0 0 14 16,0 0-14-16,0 0 37 0,0 0-37 0,7 0 37 16,1 0-37-16,-8 0 12 0,0 0-12 0,30-3 12 15,17 1-12-15,-5-1 86 0,5-1-86 0,0-1 87 16,5 3-87-16,-52 2 41 0,0 0-41 0,75-1 41 15,17 1-41-15,-92 0 61 0,0 0-61 0,138 0 61 0,36 0-61 16,-29 0 63-16,-8 0-63 0,-11 0 63 0,-9 1-63 16,-8-2 51-16,-6-3-51 0,-5 4 51 0,-13 0-51 0,-85 0 15 15,0 0-15-15,115-5 16 0,16 2-16 16,-131 3-2-16,0 0 2 0,123-4-1 0,-1-4 1 16,-122 8-180-16,0 0 180 0,112-7-180 0,-9 0 180 0,111-7-1225 15</inkml:trace>
  <inkml:trace contextRef="#ctx0" brushRef="#br0" timeOffset="70376.981">17555 5504 1020 0,'0'0'0'0,"0"0"0"0,0 0 0 0,0 0 78 16,0 0-78-16,0 0 79 0,0 0-79 0,0 0 85 0,0 0-85 15,0 0 85-15,0 0-85 0,0 0 57 0,0 0-57 16,0 0 58-16,0 0-58 0,0 0 25 0,0 0-25 16,0 0 26-16,0 0-26 0,0 0 41 0,0 0-41 15,0 0 41-15,0 0-41 0,0 0 23 0,0 0-23 0,0 0 24 16,0 0-24-16,0 0 46 0,0 0-46 16,0 0 47-16,0 0-47 0,0 0 40 0,0 0-40 0,0 0 40 15,25-1-40-15,-25 1 16 0,0 0-16 0,33-4 17 16,9-3-17-16,-42 7 22 0,0 0-22 0,52-5 22 15,11 2-22-15,-63 3 14 0,0 0-14 0,64-4 15 16,7 3-15-16,-71 1 9 0,0 0-9 0,65 0 10 16,-1 0-10-16,-64 0 4 0,0 0-4 0,63 1 4 15,0 3-4-15,-63-4 0 0,0 0 0 0,68 0 1 16,1 0-1-16,-69 0-48 0,0 0 48 0,46 0-48 16,-17 0 48-16,-29 0-118 0,0 0 118 0,21 0-118 15,-7 0 118-15,-14 0-204 0,0 0 204 0,9 0-204 0,-6 0 204 16,10 0-796-16</inkml:trace>
  <inkml:trace contextRef="#ctx0" brushRef="#br0" timeOffset="70658.856">17930 5873 740 0,'0'0'0'0,"17"-11"0"0,11-6 0 0,-28 17 71 16,0 0-71-16,-5-3 71 0,-18 8-71 0,23-5 64 0,0 0-64 15,-17 3 64-15,1 4-64 0,16-7 55 0,0 0-55 16,-16 4 55-16,6 1-55 0,10-5 36 0,0 0-36 16,-9 3 37-16,6-3-37 0,3 0 33 0,0 0-33 15,-7 4 34-15,5-4-34 0,2 0 15 0,0 0-15 0,0 0 15 16,4 0-15-16,-4 0 42 0,0 0-42 0,10 5 43 16,7 2-43-16,-17-7 21 0,0 0-21 0,25 8 21 15,8 4-21-15,-33-12 19 0,0 0-19 0,37 10 20 16,6-1-20-16,-43-9-15 0,0 0 15 0,52 9-14 15,2-6 14-15,-54-3-168 0,0 0 168 0,56 3-168 16,3-3 168-16,56 6-717 0</inkml:trace>
  <inkml:trace contextRef="#ctx0" brushRef="#br0" timeOffset="71314.044">19646 4428 1233 0,'0'0'0'0,"-7"2"0"15,-4 5 0-15,11-7 118 0,0 0-118 0,-19 12 118 16,-9 7-118-16,28-19 53 0,0 0-53 0,-29 24 53 16,-4 8-53-16,33-32 10 0,0 0-10 0,-35 41 10 15,-2 7-10-15,37-48-1 0,0 0 1 0,-40 55-1 16,-2 5 1-16,42-60-23 0,0 0 23 0,-45 82-22 16,-2 14 22-16,47-96-8 0,0 0 8 0,-38 96-8 15,6 7 8-15,32-103-10 0,0 0 10 0,-12 103-9 16,14 0 9-16,-2-103-9 0,0 0 9 0,17 118-8 15,20 4 8-15,-37-122-1 0,0 0 1 0,40 130-1 0,12 3 1 16,-5-14 5-16,0-17-5 0,-8-11 5 16,-1-14-5-16,-38-77 25 0,0 0-25 0,50 96 26 0,8 10-26 0,-8-17 21 15,-1-8-21-15,-10-11 21 0,-10-8-21 16,-29-62 35-16,0 0-35 0,28 75 35 0,-5 4-35 16,-9-16 12-16,-6-11-12 0,-2-21 12 0,-3-16-12 0,1 1 48 15,-8-4-48-15,4 0 48 0,-2 0-48 0,-1 0 32 16,-6 5-32-16,6-11 33 0,3-6-33 15,-4 4 0-15,1-1 0 0,-20 6 0 0,-12-2 0 0,35-7-48 16,0 0 48-16,-47-7-48 0,-10-14 48 0,57 21-173 0,0 0 173 16,-51-46-173-16,2-21 173 0,-50-46-955 0</inkml:trace>
  <inkml:trace contextRef="#ctx0" brushRef="#br0" timeOffset="71642.239">20027 5038 1009 0,'0'0'0'0,"0"0"0"15,4 0 0-15,-4 0 111 0,0 0-111 0,10 4 111 16,8 6-111-16,-18-10 102 0,0 0-102 0,28 14 102 0,10 6-102 0,-38-20 87 16,0 0-87-16,40 19 87 0,5 5-87 0,-5-7 37 15,0 2-37-15,-1-3 38 0,-6-5-38 0,-33-11 19 16,0 0-19-16,45 12 20 0,9 0-20 0,-3-5 20 16,1-5-20-16,-7 0 20 0,-3-4-20 0,-4 0-101 15,1-1 101-15,-8-1-101 0,0-1 101 0,-31 5-145 16,0 0 145-16,39-15-144 0,4-4 144 0,37-13-858 15</inkml:trace>
  <inkml:trace contextRef="#ctx0" brushRef="#br0" timeOffset="72590.036">21963 4992 998 0,'0'0'0'0,"-5"-5"0"0,1-2 0 0,4 7 109 16,0 0-109-16,-3-7 110 0,1 2-110 0,2 5 96 16,0 0-96-16,-5-7 96 0,-1-1-96 0,6 8 40 0,0 0-40 15,-12-12 41-15,-3-4-41 0,15 16 0 0,0 0 0 16,-21-17 1-16,-4-2-1 0,-3 4-4 0,1 3 4 16,6 0-3-16,5 3 3 0,-3-1-8 0,0 5 8 0,1-4-8 15,4 2 8-15,-3 1-17 0,-2-3 17 0,-1 2-16 16,5 2 16-16,15 5-15 0,0 0 15 0,-33-7-15 15,-6 2 15-15,39 5 0 0,0 0 0 0,-38 0 0 16,0 0 0-16,3 5 1 0,0 5-1 0,16-10 1 16,14 0-1-16,-6 2 4 0,6 0-4 0,-12 22 5 15,-8 15-5-15,25-39 38 0,0 0-38 0,-19 48 38 16,3 14-38-16,4-6 1 0,3 3-1 0,6-15 2 16,3-1-2-16,3-4 8 0,4-3-8 0,-1-5 8 15,1-7-8-15,-7-24 15 0,0 0-15 0,19 31 15 16,10 2-15-16,-29-33 22 0,0 0-22 0,40 25 23 15,13-1-23-15,-53-24 38 0,0 0-38 0,52 9 39 16,4-14-39-16,-8-6-6 0,-4-6 6 0,-6-1-5 16,-5-3 5-16,-33 21-2 0,0 0 2 0,35-34-1 0,2-13 1 0,-37 47-5 15,0 0 5-15,40-78-5 0,5-29 5 0,-45 107-4 16,0 0 4-16,35-96-3 0,-7-1 3 0,-28 97 12 16,0 0-12-16,17-98 13 0,-6 6-13 0,-11 92 28 15,0 0-28-15,2-83 28 0,-6 10-28 0,4 73 22 16,0 0-22-16,-12-52 22 0,-2 16-22 0,14 36 17 15,0 0-17-15,-12-27 17 0,-2 12-17 0,14 15 10 0,0 0-10 16,-12-12 10-16,1 6-10 0,11 6 4 16,0 0-4-16,-9-3 5 0,4 0-5 0,5 3 0 0,0 0 0 15,-5 0 1-15,2-4-1 16,3 4 2-16,0 0-2 0,-4-2 2 0,2 2-2 0,2 0-4 0,0 0 4 0,0 0-3 16,0 0 3-16,0 0-14 0,0 0 14 15,0 9-13-15,2 3 13 0,-2-12-17 16,0 0 17-16,0 33-17 0,4 18 17 0,-4-51-1 0,0 0 1 0,-4 65-1 15,2 14 1-15,2-79 3 0,0 0-3 0,-3 106 4 16,-2 24-4-16,5-130 3 0,0 0-3 0,0 112 4 16,5-3-4-16,-5-109 0 0,0 0 0 0,14 86 0 15,10-14 0-15,-24-72-143 0,0 0 143 0,25 51-142 16,6-16 142-16,26 52-1018 0</inkml:trace>
  <inkml:trace contextRef="#ctx0" brushRef="#br0" timeOffset="73656.143">22510 4795 1054 0,'0'0'0'16,"-5"0"0"-16,-4-3 0 0,5-1 160 0,4 2-160 15,2-1 161-15,2-4-161 0,-3 5 87 0,1-4-87 0,-2 2 87 16,0 2-87-16,0 2 49 0,0 0-49 0,0 0 50 15,-3-3-50-15,-3 0-1 0,-1 3 1 0,2-4-1 16,0 4 1-16,5 0-33 0,0 0 33 0,-19 4-33 16,-7 2 33-16,26-6-11 0,0 0 11 0,-33 18-10 15,-7 4 10-15,6 5-8 0,-2 6 8 0,8-1-7 16,4 3 7-16,24-35 1 0,0 0-1 0,-21 51 1 16,3 16-1-16,4-12 10 0,4 0-10 0,5-8 11 15,6-4-11-15,5-7 18 0,4-5-18 0,6-2 18 16,3-3-18-16,-19-26 15 0,0 0-15 0,38 21 15 15,14-6-15-15,-52-15 0 0,0 0 0 0,79 0 0 16,22-9 0-16,-101 9-4 0,0 0 4 0,97-27-3 16,3-12 3-16,-20 3-8 0,-14-2 8 0,-10 5-7 0,-14 2 7 15,-42 31 3-15,0 0-3 0,40-47 4 0,-7-15-4 16,-12 19 49-16,-9 10-49 0,-3-2 50 0,-4 0-50 16,4 4 39-16,1 6-39 0,-6 1 39 0,-4 8-39 0,1-3 41 15,3 7-41-15,-2 0 42 0,-2 6-42 0,0 0 18 16,-2 0-18-16,0 0 18 0,0 6-18 15,-1-3 0-15,-1 3 0 0,1 0 1 0,-1 0-1 0,1 3-2 16,-1-1 2-16,1 2-1 0,1-1 1 0,-1 0-21 16,-4 6 21-16,-4 18-21 0,-1 9 21 0,12-36-9 15,0 0 9-15,-19 52-8 0,0 11 8 0,19-63-26 0,0 0 26 16,-16 65-26-16,2 6 26 0,7-11-13 0,5-4 13 16,6-10-12-16,5-6 12 0,-9-40 0 0,0 0 0 15,15 36 0-15,10-5 0 16,-25-31 13-16,0 0-13 0,29 12 13 0,6-12-13 0,-35 0 5 0,0 0-5 15,42-9 5-15,5-15-5 0,-47 24 4 0,0 0-4 16,45-31 5-16,-5-8-5 0,-40 39 3 0,0 0-3 0,37-67 3 16,-2-19-3-16,-35 86 4 0,0 0-4 0,19-84 5 15,-10-5-5-15,-9 89 2 0,0 0-2 0,-2-72 2 16,-9 5-2-16,11 67 1 0,0 0-1 0,-12-42 2 16,-2 11-2-16,14 31 4 0,0 0-4 0,-12-21 5 15,2 6-5-15,10 15 0 16,0 0 0-16,-6-9 1 0,5 1-1 0,1 8-3 0,0 0 3 0,8-4-2 15,12 8 2-15,-20-4-43 0,0 0 43 0,22 5-43 16,6 3 43-16,-28-8-13 0,0 0 13 0,26 12-13 0,2 2 13 16,-4-2-14-16,-3 0 14 0,-7-3-13 0,-8-6 13 15,-1 6-11-15,-2-6 11 0,-1 0-10 0,-2 1 10 16,0 1 0-16,-2 2 0 0,1-2 0 0,-3 2 0 0,1 1-1 16,-3 1 1-16,3-2 0 0,1 1 0 15,0-1 0-15,1 2 0 0,1 3 0 0,0 0 0 16,0-12-11-16,0 0 11 0,0 22-11 0,5 6 11 15,-5-28-10-15,0 0 10 0,10 29-10 0,6 5 10 0,-16-34-10 16,0 0 10-16,23 36-9 0,4 3 9 0,-27-39-4 16,0 0 4-16,30 43-4 0,3-3 4 0,-33-40 0 0,0 0 0 15,23 42 0-15,-2 3 0 0,-21-45 7 16,0 0-7-16,10 46 8 0,-5-1-8 0,-5-45 26 0,0 0-26 16,-3 39 26-16,-6-5-26 0,9-34-36 0,0 0 36 15,-15 24-36-15,-6-7 36 0,21-17-175 0,0 0 175 0,-18-1-174 16,1-22 174-16,17 23-148 0,0 0 148 0,-4-32-147 15,10-18 147 1,-5-30-630-16</inkml:trace>
  <inkml:trace contextRef="#ctx0" brushRef="#br0" timeOffset="73890.011">23693 4841 830 0,'0'0'0'0,"0"2"0"16,0 5 0-16,0-7 175 0,0 0-175 0,1-4 176 15,3-4-176-15,-4 8 147 0,0 0-147 0,2-4 147 16,1-2-147-16,-3 6 84 0,0 0-84 0,5-2 84 15,2-2-84-15,-7 4 68 0,0 0-68 0,18 0 68 16,10 6-68-16,0 4 10 0,3 2-10 0,-3 3 11 16,-2 2-11-16,-26-17 15 0,0 0-15 0,38 35 15 0,8 9-15 15,-46-44 0-15,0 0 0 0,54 53 0 0,7 7 0 16,3 4-2-16,4 2 2 0,-12-7-1 0,-8-8 1 16,-48-51-92-16,0 0 92 0,44 48-91 0,-2-5 91 15,-42-43-160-15,0 0 160 0,33 24-160 0,-5-17 160 0,-28-7-171 16,0 0 171-16,28 1-171 0,1-9 171 0,25 3-634 15</inkml:trace>
  <inkml:trace contextRef="#ctx0" brushRef="#br0" timeOffset="74122.008">24510 4802 987 0,'0'0'0'15,"3"15"0"-15,-1 14 0 0,-4-22 186 16,-1-10-186-16,-1-6 187 0,3-6-187 0,-3 5 162 0,-1 1-162 15,3 0 163-15,0 6-163 0,-3 0 112 0,0 1-112 0,1 2 113 16,4 0-113-16,-7 5 25 0,-1-2-25 16,-22 13 26-16,-12 11-26 0,42-27 0 0,0 0 0 0,-52 45 0 15,-14 10 0-15,-7 11-69 0,-9 13 69 0,14-12-68 16,7-7 68-16,61-60-157 0,0 0 157 0,-65 74-156 16,3 1 156-16,62-75-125 0,0 0 125 0,-44 50-125 15,13-14 125-15,-44 51-855 0</inkml:trace>
  <inkml:trace contextRef="#ctx0" brushRef="#br0" timeOffset="74705.893">20341 6085 1099 0,'0'0'0'0,"5"-3"0"0,7-8 0 0,-12 11 86 0,0 0-86 0,2-8 87 16,0-1-87-16,-2 9 40 0,0 0-40 0,5-15 40 15,4-4-40-15,-9 19 3 0,0 0-3 16,14-21 4-16,8 1-4 0,-22 20-2 0,0 0 2 16,30-22-1-16,8 4 1 0,-38 18-10 0,0 0 10 0,44-15-9 15,-1 6 9-15,-43 9-4 0,0 0 4 0,49-3-3 16,5 0 3-16,-54 3 2 0,0 0-2 0,72 0 2 15,13 0-2-15,-85 0 48 0,0 0-48 0,129 0 49 16,33-4-49-16,-162 4 66 0,0 0-66 0,185-5 67 16,24-2-67-16,-209 7 63 0,0 0-63 0,242-5 64 15,31 3-64-15,-273 2 54 0,0 0-54 0,281 7 54 16,13 0-54-16,-294-7 46 0,0 0-46 0,286 12 46 0,-6 3-46 16,-280-15 58-16,0 0-58 0,284 14 59 0,2-2-59 15,-286-12 72-15,0 0-72 0,267 7 72 0,-13-4-72 0,-254-3 48 16,0 0-48-16,221 0 49 0,-26-3-49 15,-195 3 16-15,0 0-16 0,162-12 17 0,-31-3-17 0,-131 15-10 16,0 0 10-16,101-18-10 0,-37 3 10 0,-64 15-136 16,0 0 136-16,39-12-135 0,-29 2 135 0,-10 10-126 15,0 0 126-15,-29-2-126 0,-38 7 126 0,-28-5-1213 16</inkml:trace>
  <inkml:trace contextRef="#ctx0" brushRef="#br0" timeOffset="75737.311">22045 6409 1222 0,'0'0'0'0,"3"0"0"0,4-5 0 16,-7 5 167-16,0 0-167 0,0-7 167 16,-3-2-167-16,3 9 74 0,0 0-74 0,-6-10 75 0,1 1-75 15,5 9 32-15,0 0-32 0,-9-5 33 0,-1 2-33 16,10 3-27-16,0 0 27 0,-24 12-27 0,-9 12 27 15,33-24-9-15,0 0 9 0,-32 32-9 0,-6 15 9 0,8 4 2 16,1 7-2-16,4 2 2 0,3 10-2 0,1 13 12 16,0 13-12-16,7-16 12 0,7-4-12 0,7-76 18 15,0 0-18-15,5 80 18 0,9 6-18 16,-14-86 9-16,0 0-9 0,40 72 9 0,23-11-9 0,-2-21 51 16,8-18-51-16,-6-8 51 0,-4-11-51 0,-59-3 3 15,0 0-3-15,91-12 3 0,21-20-3 0,-112 32 0 0,0 0 0 16,95-43 0-16,-1-12 0 0,-94 55 0 0,0 0 0 15,82-55 0-15,-9-5 0 0,-73 60 9 0,0 0-9 0,63-53 10 16,-11 2-10-16,-52 51 38 0,0 0-38 0,35-52 39 16,-12-1-39-16,-23 53 47 0,0 0-47 15,12-53 48-15,-8-2-48 0,-4 55 29 0,0 0-29 0,-6-36 29 16,-8 12-29-16,14 24 10 0,0 0-10 16,-15-20 11-16,-3 8-11 0,18 12 0 0,0 0 0 0,-28 0 0 15,-8 10 0-15,36-10-43 0,0 0 43 16,-31 27-43-16,1 16 43 0,2 0-24 0,2 3 24 0,8 2-23 15,10-3 23-15,8-45-37 0,0 0 37 0,-9 68-36 16,9 16 36-16,0-84-23 0,0 0 23 0,9 59-22 16,1-15 22-16,-10-44 0 0,0 0 0 0,21 34 0 15,9-10 0-15,-30-24 0 0,0 0 0 0,36 12 0 16,8-17 0-16,-44 5 7 0,0 0-7 0,38-19 8 0,1-13-8 16,-6 1 16-16,-4-8-16 0,-11 8 17 0,-4 7-17 15,-14 24 8-15,0 0-8 0,5-43 9 0,-9-12-9 0,4 55 4 16,0 0-4-16,-12-75 4 0,-14-20-4 0,26 95 3 15,0 0-3-15,-23-75 3 0,-3 8-3 0,26 67 5 16,0 0-5-16,-14-43 5 0,6 23-5 0,8 20 12 16,0 0-12-16,-7-19 12 0,5 7-12 0,2 12 1 15,0 0-1-15,12-12 1 0,11-3-1 0,1 6 0 16,7 2 0-16,-3 0 0 0,-2 2 0 0,4 2-11 16,0 3 11-16,-13-2-10 0,-5 0 10 0,9 1-5 15,5-3 5-15,-6 4-5 0,0-3 5 0,-20 3 0 16,0 0 0-16,20 0 0 0,-3-5 0 0,-17 5 5 15,0 0-5-15,16-2 5 0,-2 0-5 0,-14 2 9 16,0 0-9-16,10 2 10 0,1 1-10 0,-11-3-1 0,0 0 1 16,5 11-1-16,0-3 1 0,-5-8-17 0,0 0 17 15,3 24-16-15,1 7 16 0,-4-31-46 0,0 0 46 0,16 36-45 16,6 7 45-16,-22-43-67 0,0 0 67 0,35 43-67 16,10 5 67-16,-4-9-52 0,-3-6 52 0,-5-4-51 15,-5-5 51-15,0 0-2 0,0-4 2 0,-11-1-1 16,-1-7 1-16,-4 0 15 0,-3 4-15 0,-4-8 16 15,-2-1-16-15,-1 2 47 0,-2-3-47 0,-2-1 47 16,1-5-47-16,-3 4 40 0,-1-2-40 0,-7 11 41 16,-4 3-41-16,0-3 1 0,-3 1-1 0,7-5 2 15,5-1-2-15,-7-4-24 0,-2-4 24 0,-10 0-23 0,-3-9 23 16,29 9-73-16,0 0 73 0,-30-7-73 0,0-8 73 16,30 15-98-16,0 0 98 0,-28-19-97 15,1-7 97-15,-29-16-1022 0</inkml:trace>
  <inkml:trace contextRef="#ctx0" brushRef="#br0" timeOffset="76005.398">23369 6746 942 0,'0'0'0'0,"7"-7"0"0,-2-5 0 0,9 6 142 15,5 0-142-15,-10 1 143 0,-4 2-143 0,4-1 106 16,3 4-106-16,-5-3 106 0,-2-2-106 0,4 1 90 16,-1 4-90-16,1-3 90 0,2 3-90 0,3 0 68 15,-1 0-68-15,0 0 69 0,-1 0-69 0,-12 0 42 16,0 0-42-16,17 3 42 0,6-3-42 0,-23 0 22 0,0 0-22 15,30 4 22-15,8 1-22 0,-38-5 19 0,0 0-19 16,38 9 20-16,2 1-20 0,-40-10 15 0,0 0-15 0,44 20 15 31,5 4-15-31,-49-24 16 0,0 0-16 0,54 38 17 0,7 14-17 0,-61-52 4 0,0 0-4 0,75 63 4 16,12 16-4-16,-25-16 13 0,-6-5-13 0,-12-6 14 16,-11-11-14-16,-33-41-9 15,0 0 9-15,26 38-9 0,-9-11 9 0,-17-27-125 0,0 0 125 0,25 17-124 16,3-7 124-16,24 14-1225 0</inkml:trace>
  <inkml:trace contextRef="#ctx0" brushRef="#br0" timeOffset="76248.979">24241 6506 1479 0,'0'0'0'0,"-17"16"0"0,-7 10 0 0,24-26 184 16,0 0-184-16,-26 34 184 0,-4 2-184 0,30-36 129 16,0 0-129-16,-37 51 130 0,-4 11-130 0,-6 10 48 15,-4 10-48-15,16-36 49 0,12-17-49 0,23-29-42 16,0 0 42-16,-54 59-41 0,-13 8 41 16,67-67-212-16,0 0 212 0,-47 46-211 0,12-7 211 0,35-39-168 15,0 0 168-15,-16 21-168 0,21-21 168 16,-13 17-919-16</inkml:trace>
  <inkml:trace contextRef="#ctx0" brushRef="#br0" timeOffset="76808.501">25743 5717 1087 0,'0'0'0'0,"11"-5"0"0,8-7 0 0,-12 8 192 16,-5-1-192-16,1 2 192 0,0 3-192 0,-3 0 157 15,0 0-157-15,-3 0 158 0,0-4-158 0,-1 4 112 16,2-3-112-16,2 3 113 0,0-7-113 0,0 7 54 0,0 0-54 16,11-2 55-16,8-1-55 0,-19 3 35 0,0 0-35 15,38-5 35-15,16 1-35 0,-54 4 24 0,0 0-24 0,59 0 25 16,8-3-25-16,-67 3 34 0,0 0-34 0,69 0 34 16,6-4-34-16,-75 4 2 0,0 0-2 15,89-5 2-15,12-2-2 0,-101 7-40 0,0 0 40 0,84-12-39 16,-9 0 39-16,-75 12-127 0,0 0 127 15,47-12-127-15,-23 0 127 0,-24 12-217 0,0 0 217 0,19-8-217 16,-12 4 217-16,-7 4-206 0,0 0 206 0,-5 0-206 16,-14 6 206-16,-4 0-738 0</inkml:trace>
  <inkml:trace contextRef="#ctx0" brushRef="#br0" timeOffset="77050.372">25862 6075 1199 0,'0'0'0'0,"12"-5"0"0,7-6 0 0,-19 11 210 16,0 0-210-16,12-1 210 0,-3-3-210 0,-9 4 127 15,0 0-127-15,28 0 127 0,10 4-127 0,-38-4 92 16,0 0-92-16,45 0 93 0,9 0-93 0,-54 0-39 15,0 0 39-15,54-4-38 0,6-4 38 0,-60 8-157 16,0 0 157-16,59-7-156 0,2-5 156 0,59-10-1152 16</inkml:trace>
  <inkml:trace contextRef="#ctx0" brushRef="#br0" timeOffset="90227.791">26900 5854 953 0,'0'0'0'0,"5"-7"0"0,2 2 0 0,-7 5 99 16,0 0-99-16,2-7 99 0,-2 5-99 16,0 2 75-16,0 0-75 0,-5-3 75 15,-2 3-75-15,7 0 68 0,0 0-68 0,-7-4 68 0,-2 4-68 0,9 0 21 16,0 0-21-16,-7 0 21 0,0 0-21 0,7 0 12 15,0 0-12-15,-5-3 13 0,0 1-13 0,5 2 47 16,0 0-47-16,-4-1 47 0,1-1-47 0,3 2 42 16,0 0-42-16,0 0 43 0,-2-4-43 0,2 4 63 0,0 0-63 15,0 0 63-15,0 0-63 0,0 0 51 0,0 0-51 16,7-3 52-16,3-2-52 0,8 1 56 0,4-4-56 16,3 1 56-16,4-2-56 46,3 3 45-46,-3 0-45 0,1 3 45 0,-2 0-45 0,-28 3 29 0,0 0-29 0,38 0 29 0,9-6-29 0,-47 6 4 0,0 0-4 0,53 0 5 0,6 0-5 0,-7 0 4 0,-1 6-4 0,-8-3 5 16,-5-3-5-16,-4 0 0 0,-7 3 0 0,-4-3 1 16,-6 0-1-16,1 0-38 0,-2 2 38 15,-3-2-37-15,0 0 37 0,-5 0-110 0,-1-2 110 0,-1 2-110 16,-5 0 110-16,-1 0-140 0,0 0 140 0,0 0-140 16,0 0 140-16,0 0-1117 0</inkml:trace>
  <inkml:trace contextRef="#ctx0" brushRef="#br0" timeOffset="90609.975">27755 4428 1323 0,'0'0'0'0,"-1"9"0"0,-3 0 0 0,4-9 150 16,0 0-150-16,0 0 150 0,0 0-150 0,0 0 120 15,0 0-120-15,0 0 120 0,4-6-120 0,-4 6 75 0,0 0-75 16,1-3 76-16,1-2-76 0,-2 5 7 16,0 0-7-16,0 0 8 0,4 2-8 0,-4-2 6 15,0 0-6-15,5 15 7 0,3 7-7 0,-8-22 0 0,0 0 0 0,9 41 0 16,0 21 0-16,-9-62-2 0,0 0 2 0,7 79-2 15,0 17 2-15,-7-96 0 0,0 0 0 0,5 144 0 16,0 34 0-16,-5-178-1 0,0 0 1 0,6 173 0 16,-3 3 0-16,-3-176 0 0,0 0 0 0,10 155 1 15,6-15-1-15,-16-140-11 0,0 0 11 0,25 118-10 16,6-22 10-16,-5-22-125 0,-2-30 125 0,-3-13-124 16,-3-15 124-16,-18-16-189 0,0 0 189 0,28-7-189 15,5-17 189-15,28-5-936 0</inkml:trace>
  <inkml:trace contextRef="#ctx0" brushRef="#br0" timeOffset="91164.825">28142 5287 1099 0,'0'0'0'0,"0"5"0"0,0 5 0 0,0-10 187 15,0 0-187-15,4 4 188 0,3-6-188 0,-7 2 134 16,0 0-134-16,12 7 135 0,7 0-135 0,-19-7 74 16,0 0-74-16,21 25 74 0,5 13-74 0,-26-38 38 15,0 0-38-15,21 51 38 0,-2 13-38 0,-19-64 8 16,0 0-8-16,10 70 8 0,-4 12-8 0,-6-82 5 16,0 0-5-16,-2 100 6 0,-7 11-6 0,9-111 8 0,0 0-8 15,-7 82 8-15,-1-15-8 0,8-67 3 16,0 0-3-16,-6 43 3 0,5-23-3 0,1-20 10 0,0 0-10 0,0 17 11 15,3-8-11-15,-3-9 8 0,0 0-8 16,9-7 9-16,6-10-9 0,-15 17-4 16,0 0 4-16,16-34-4 0,2-14 4 0,-3-2-33 0,-1-3 33 15,-5 7-33-15,-4-2 33 0,-5 48-2 0,0 0 2 0,7-58-2 16,0-6 2-16,-7 64-8 0,0 0 8 0,12-79-8 16,6-11 8-16,-6 19-1 0,-2 11 1 0,-1 26-1 15,-2 14 1-15,-2 1 18 0,0 7-18 0,2 3 18 16,2-1-18-16,-2 5 26 0,0 1-26 0,0 4 26 15,2 4-26-15,1-3 1 0,1 3-1 0,3 6 1 16,1 6-1-16,-3 4 5 0,-1 4-5 16,-1 7 6-16,3 8-6 0,-13-39 0 0,0 0 0 0,12 48 1 0,0 12-1 15,-12-60 0-15,0 0 0 0,14 67 0 0,0 7 0 16,-14-74 2-16,0 0-2 0,15 91 2 0,1 11-2 16,-16-102 1-16,0 0-1 0,12 79 2 0,-1-14-2 0,-11-65-9 15,0 0 9-15,9 41-8 0,-4-18 8 0,-5-23-113 16,0 0 113-16,5 8-113 0,0-15 113 0,-5 7-154 15,0 0 154-15,5-25-154 0,2-18 154 0,6-27-1039 16</inkml:trace>
  <inkml:trace contextRef="#ctx0" brushRef="#br0" timeOffset="92164.034">29241 5141 942 0,'0'0'0'0,"-8"5"0"15,-6 6 0-15,14-11 109 0,0 0-109 0,-9 5 109 16,2 2-109-16,7-7 82 0,0 0-82 0,-10 5 82 15,-3 2-82-15,13-7 48 0,0 0-48 0,-21 15 48 16,-5 5-48-16,26-20 25 0,0 0-25 0,-28 28 26 0,-3 11-26 16,31-39 55-16,0 0-55 0,-30 59 56 15,1 16-56-15,-1 16 18 0,-1 15-18 0,13-19 19 16,10-4-19-16,8-83 24 0,0 0-24 0,3 82 25 16,13-3-25-16,-16-79 38 0,0 0-38 0,40 63 39 0,19-10-39 15,0-17 0-15,8-15 0 0,-12-13 1 0,-2-13-1 16,-53 5 4-16,0 0-4 0,48-10 4 0,-4-7-4 0,-44 17 7 15,0 0-7-15,44-24 8 0,-3-11-8 0,-41 35 22 16,0 0-22-16,51-48 22 0,6-15-22 0,-57 63 43 16,0 0-43-16,40-58 43 0,-10-2-43 0,-30 60 38 15,0 0-38-15,16-52 38 0,-13 6-38 0,-3 46 40 16,0 0-40-16,-2-46 40 0,-6 1-40 0,8 45 10 16,0 0-10-16,-11-39 10 0,-3 3-10 0,14 36 21 0,0 0-21 15,-12-27 21-15,0 8-21 0,12 19 0 0,0 0 0 16,-10-17 0-16,1 6 0 0,9 11-10 0,0 0 10 15,-7-8-10-15,0 4 10 16,7 4-17-16,0 0 17 0,-11 9-17 0,1 6 17 0,10-15-26 0,0 0 26 0,-10 38-26 16,-3 19 26-16,13-57-13 0,0 0 13 15,-7 63-13-15,2 14 13 0,5-77-5 0,0 0 5 0,4 87-5 16,8 11 5-16,-12-98-15 0,0 0 15 16,21 72-15-16,10-12 15 0,-31-60-1 0,0 0 1 15,31 34 0-15,3-22 0 0,-34-12 17 0,0 0-17 0,31 0 17 16,0-12-17-16,-31 12 1 0,0 0-1 0,26-20 2 15,-3-11-2-15,-23 31 6 0,0 0-6 0,14-40 6 16,-5-9-6-16,-6 4 8 0,-3 1-8 0,-2 3 8 16,-1-1-8-16,3 42 7 0,0 0-7 0,-7-51 7 15,-2-4-7-15,9 55 8 0,0 0-8 0,-8-55 8 0,1-3-8 16,1 12 8-16,3 5-8 0,3 10 8 0,5 7-8 16,0 3 15-16,2 6-15 0,2 0 15 0,3 3-15 0,0 0 3 15,4 0-3-15,2 5 4 0,2 0-4 0,-4 2 2 16,0 1-2-16,1-1 3 0,1 2-3 0,-18 3 5 15,0 0-5-15,19-4 5 0,3-1-5 0,-22 5 6 16,0 0-6-16,16-2 7 16,-2 1-7-16,-14 1 3 0,0 0-3 15,9 0 3-15,-4 0-3 0,-5 0 6 0,0 0-6 0,3 0 6 0,-3 1-6 0,0-1 0 16,0 0 0-16,-10 14 1 0,-9 7-1 0,19-21-12 16,0 0 12-16,-18 19-12 0,-2 5 12 0,20-24-58 15,0 0 58-15,-16 24-57 0,2-6 57 0,14-18-86 16,0 0 86-16,-4 29-86 0,10 7 86 0,-6-36-57 0,0 0 57 15,15 38-57-15,13 2 57 0,-28-40-43 16,0 0 43-16,35 39-43 0,7 0 43 0,-4 1-3 0,-1-1 3 0,-6-8-3 16,-3-7 3-16,-28-24 1 0,0 0-1 15,26 36 1-15,-3 7-1 0,-23-43 41 0,0 0-41 0,15 43 42 16,-4 5-42 0,-11-48 43-16,0 0-43 0,3 42 44 0,-4-2-44 0,1-40 10 0,0 0-10 0,-16 36 11 15,-10-4-11-15,26-32 0 0,0 0 0 0,-35 23 0 16,-7-11 0-16,42-12-90 0,0 0 90 0,-40-6-90 15,-2-12 90-15,42 18-145 0,0 0 145 0,-26-36-144 16,9-17 144-16,-27-35-914 0</inkml:trace>
  <inkml:trace contextRef="#ctx0" brushRef="#br0" timeOffset="92450.745">30294 5278 1177 0,'0'0'0'0,"-9"12"0"0,-5 2 0 16,9-7 145-16,5-7-145 0,0 0 146 0,8-9-146 0,-2 2 123 16,-1 2-123-16,0 2 124 0,0 3-124 0,1 0 74 15,-3 3-74-15,2 1 74 0,0 4-74 0,4-3 46 16,2 6-46-16,4 1 46 0,6 3-46 0,-21-15 5 16,0 0-5-16,32 24 6 0,6 7-6 0,-38-31 20 15,0 0-20-15,43 41 20 0,8 7-20 0,-6-2-2 0,1 0 2 16,-10 2-1-16,-3-5 1 0,-33-43-17 0,0 0 17 15,40 60-17-15,6 10 17 0,-46-70-57 16,0 0 57-16,36 60-56 0,-3-1 56 0,-33-59-126 16,0 0 126-16,25 39-125 0,-6-15 125 0,-19-24-127 0,0 0 127 0,19 7-126 15,-3-23 126-15,19 8-923 16</inkml:trace>
  <inkml:trace contextRef="#ctx0" brushRef="#br0" timeOffset="92673.541">30926 5038 1188 0,'0'0'0'0,"0"12"0"16,2 12 0-16,-2-24 158 0,0 0-158 0,0 28 158 0,1 4-158 16,-1-32 127-16,0 0-127 0,-8 47 127 0,-8 7-127 15,16-54 76-15,0 0-76 0,-26 69 76 0,-9 13-76 0,-5 7-3 16,-7 7 3-16,3-10-3 0,3-4 3 15,41-82-44-15,0 0 44 0,-60 91-44 0,-8 6 44 0,68-97-223 16,0 0 223-16,-61 79-223 0,4-10 223 16,-61 80-912-16</inkml:trace>
  <inkml:trace contextRef="#ctx0" brushRef="#br0" timeOffset="93322.091">29083 5052 1121 0,'0'0'0'0,"3"0"0"0,3 2 0 0,-6-2 72 15,0 0-72-15,3 0 73 0,-1 0-73 0,-2 0 88 16,0 0-88-16,0 0 89 0,0 0-89 0,0 0 19 0,0 0-19 15,-4-2 20-15,1 0-20 0,3 2 2 0,0 0-2 16,-7 0 3-16,0-3-3 0,7 3-13 0,0 0 13 16,-16 3-12-16,-5-1 12 0,21-2-29 0,0 0 29 0,-26 10-29 15,-3 6 29-15,29-16-1 0,0 0 1 0,-30 24 0 16,0 7 0-16,30-31 0 0,0 0 0 0,-26 41 0 16,4 12 0-16,22-53 9 0,0 0-9 0,-14 92 10 15,8 33-10-15,6-125 40 0,0 0-40 0,9 131 41 16,14 18-41-16,1-26 2 0,6-10-2 0,-1-22 3 15,1-21-3-15,-30-70 0 0,0 0 0 0,50 82 0 16,15 0 0 0,-65-82-134-16,0 0 134 0,78 79-134 0,13-3 134 0,-91-76-109 0,0 0 109 0,94 39-109 15,5-27 109-15,95 36-680 0</inkml:trace>
  <inkml:trace contextRef="#ctx0" brushRef="#br0" timeOffset="93678.045">30888 4949 1132 0,'0'0'0'0,"14"7"0"0,10 5 0 0,-24-12 163 0,0 0-163 16,24 9 164-16,6 3-164 0,-30-12 91 0,0 0-91 15,30 18 92-15,3 1-92 0,-33-19 51 0,0 0-51 0,29 29 52 16,1 14-52-16,-6 0-9 0,-5 3 9 0,-3 7-8 16,-2 6 8-16,-14-59-34 0,0 0 34 15,11 94-34-15,-3 29 34 0,-8-123-19 0,0 0 19 0,-1 129-18 16,-6 13 18-16,-4-29-37 0,-1-14 37 0,3-39-37 15,0-31 37-15,1 13-71 0,-3-5 71 0,-8 11-70 16,-5 7 70-16,24-55-141 0,0 0 141 0,-16 33-140 16,4-15 140-16,-16 30-751 15</inkml:trace>
  <inkml:trace contextRef="#ctx0" brushRef="#br0" timeOffset="94055.617">31625 5648 1435 0,'0'0'0'16,"17"0"0"-16,13 2 0 0,-30-2 173 0,0 0-173 15,40 3 173-15,12 4-173 0,-3-3 131 0,1 1-131 0,-1-2 131 16,-2 1-131-16,-2-3 80 0,1-1-80 16,-3 4 81-16,1-1-81 0,-44-3 3 0,0 0-3 0,52 0 4 15,7 0-4-15,-59 0-22 16,0 0 22-16,56-7-22 0,1-1 22 0,-57 8-112 0,0 0 112 0,49-9-112 15,-7-6 112-15,-42 15-235 0,0 0 235 0,37-19-234 16,-8-5 234-16,-29 24-163 0,0 0 163 0,12-27-162 16,-13-9 162-16,11-31-762 0</inkml:trace>
  <inkml:trace contextRef="#ctx0" brushRef="#br0" timeOffset="94279.116">32125 5299 931 0,'0'0'0'0,"5"0"119"0,3 3-119 0,-1-3 119 0,2 4-119 0,-4 1 67 16,1 2-67-16,-3 6 67 0,1 6-67 0,-4-19 40 16,0 0-40-16,1 43 40 0,-1 15-40 0,0 2-2 15,-1 4 2-15,-3-1-2 0,-1 2 2 0,5-65-42 16,0 0 42-16,-7 87-41 0,-4 20 41 0,11-107-182 15,0 0 182-15,2 85-182 0,7-4 182 0,1 87-594 16</inkml:trace>
  <inkml:trace contextRef="#ctx0" brushRef="#br0" timeOffset="94659.085">33125 5177 1110 0,'0'0'0'0,"0"0"127"0,0 0-127 0,-4 0 127 16,1-5-127-16,3 5 71 0,0 0-71 0,-4-3 72 16,1-1-72-16,3 4 22 0,0 0-22 0,-13 0 23 15,-6 4-23-15,19-4-6 0,0 0 6 0,-24 8-6 16,-6-1 6-16,30-7-6 0,0 0 6 0,-35 20-6 15,-6 8 6-15,41-28-9 0,0 0 9 0,-40 39-8 0,-2 9 8 16,42-48 1-16,0 0-1 0,-32 53 2 0,8 7-2 0,24-60 41 16,0 0-41-16,-7 59 41 15,12 1-41-15,7-9 76 0,11-5-76 0,0-10 77 0,5-3-77 16,-28-33 82-16,0 0-82 0,36 31 82 0,8-4-82 0,-44-27 47 16,0 0-47-16,45 24 48 0,4-5-48 0,-49-19 1 15,0 0-1-15,47 15 2 0,0-3-2 0,-47-12-124 16,0 0 124-16,42 9-123 0,-2-6 123 0,-40-3-135 15,0 0 135-15,26-19-135 0,-9-13 135 0,27-20-1027 16</inkml:trace>
  <inkml:trace contextRef="#ctx0" brushRef="#br0" timeOffset="95931.648">25849 8026 1087 0,'0'0'0'0,"7"-7"0"0,4-1 0 0,-11 8 142 15,0 0-142-15,7-7 142 0,-2 2-142 0,-1 5 180 16,-1-4-180-16,-3 4 180 0,0 0-180 0,0 0 112 16,0 0-112-16,5 0 113 0,2 0-113 0,-7 0 50 15,0 0-50-15,30-3 50 0,17-2-50 0,-2-4 47 16,7 2-47-16,1-1 48 0,1 4-48 0,-54 4 5 0,0 0-5 16,76-8 5-16,17 1-5 0,9-2 11 15,15 2-11-15,-17 4 11 0,-5 3-11 0,-13-2 1 0,-5 2-1 16,-14 0 1-16,-13 0-1 0,-10 0-11 15,-8-3 11-15,-8 3-10 0,-5 0 10 0,-19 0-64 0,0 0 64 0,21 0-63 16,2 3 63-16,-23-3-171 0,0 0 171 0,14-3-171 16,-4-1 171-16,14-1-1169 0</inkml:trace>
  <inkml:trace contextRef="#ctx0" brushRef="#br0" timeOffset="96150.833">26092 8596 1479 0,'0'0'0'0,"17"7"0"0,14 7 0 16,-31-14 184-16,0 0-184 0,47 12 184 0,14-2-184 0,-61-10 96 16,0 0-96-16,72 0 96 0,11-7-96 0,-83 7-60 15,0 0 60-15,105-20-59 0,17-18 59 0,-122 38-175 16,0 0 175-16,118-37-174 0,6-8 174 15,118-36-1075-15</inkml:trace>
  <inkml:trace contextRef="#ctx0" brushRef="#br0" timeOffset="98201.949">27588 7195 919 0,'0'0'0'0,"7"9"0"16,7 6 0-16,-14-15 129 0,0 0-129 0,0 0 130 15,-9-3-130-15,9 3 135 0,0 0-135 0,-5-4 136 0,0-1-136 16,5 5 123-16,0 0-123 0,-4-3 123 0,1-1-123 16,3 4 56-16,0 0-56 0,0 0 56 0,-4-3-56 0,4 3 38 15,0 0-38-15,0 0 38 0,0 0-38 16,0 0 10-16,0 0-10 0,0 0 10 0,0 0-10 0,0 0 12 15,0 0-12-15,0 0 12 0,0 0-12 0,0 0 8 16,0 0-8-16,0 0 8 0,0 0-8 0,0 0 1 16,0 0-1-16,0 0 1 0,0 0-1 0,0 0 0 15,0 0 0-15,0 14 1 0,-1 6-1 0,1-20 0 16,0 0 0-16,-4 43 0 0,-1 20 0 0,5-63 1 16,0 0-1-16,-4 83 2 0,3 23-2 0,-3 14 5 15,-3 20-5-15,0-16 5 0,0-8-5 0,2-13 8 16,0-12-8-16,5-18 8 0,5-21-8 0,0 2 15 0,1-2-15 15,1-20 15-15,1-9-15 0,-8-23-2 0,0 0 2 0,9 29-1 16,3 0 1-16,-12-29-57 16,0 0 57-16,11 22-57 0,-3-6 57 0,-8-16-63 0,0 0 63 0,14 1-62 15,5-11 62-15,14-2-1247 0</inkml:trace>
  <inkml:trace contextRef="#ctx0" brushRef="#br0" timeOffset="98675.809">27741 7937 1121 0,'0'0'0'0,"0"10"0"0,0 6 0 16,0-16 145-16,0 0-145 0,6 3 145 16,4-6-145-16,-10 3 93 0,0 0-93 0,14 1 93 0,3 3-93 15,-17-4 67-15,0 0-67 0,21 19 67 0,5 8-67 16,-26-27-2-16,0 0 2 0,21 48-2 0,0 15 2 0,-7-1-1 15,-3 5 1-15,-4-4-1 0,-2-1 1 0,-5-62-1 16,0 0 1-16,2 84-1 0,-2 10 1 16,0-94-1-16,0 0 1 0,0 70-1 0,1-13 1 0,-1-25 4 15,2-18-4-15,-2-2 5 0,2-3-5 0,-2-9 44 16,0 0-44-16,7 3 45 0,5-6-45 0,-12 3 32 16,0 0-32-16,14-16 32 0,3-8-32 0,-17 24-16 15,0 0 16-15,21-39-15 0,2-16 15 0,-23 55-42 0,0 0 42 16,24-60-42-16,1-10 42 0,-25 70-24 0,0 0 24 15,31-91-23-15,7-15 23 0,-38 106-7 16,0 0 7-16,33-88-6 0,1 11 6 0,-34 77 3 16,0 0-3-16,22-48 3 0,-11 24-3 0,-11 24 43 0,0 0-43 0,14-18 44 15,-2 9-44-15,-12 9 38 0,0 0-38 0,15 0 39 16,3 3-39-16,-2 9 10 16,-1 2-10-16,-3 2 10 0,1 2-10 0,-13-18 13 0,0 0-13 0,14 35 14 15,3 13-14-15,-3-2-1 0,0 4 1 0,-5-13-1 16,-4-13 1-16,-5-24-52 0,0 0 52 0,9 50-51 15,-1 12 51-15,-8-62-202 0,0 0 202 0,11 58-202 16,3 0 202-16,-14-58-138 0,0 0 138 0,12 43-138 16,0-11 138-16,12 40-761 0</inkml:trace>
  <inkml:trace contextRef="#ctx0" brushRef="#br0" timeOffset="100369.439">28647 7683 483 0,'0'0'0'0,"0"0"0"0,4 2 0 0,-4-2 48 0,0 0-48 0,0 0 49 16,3-2-49-16,-3 2 75 0,0 0-75 0,2-3 75 15,-2 0-75-15,0 3 69 0,0 0-69 16,0-4 70-16,2-1-70 0,-2 5 61 0,0 0-61 15,0-5 61-15,1 1-61 0,-1 4 42 0,0 0-42 0,2-3 42 16,0 0-42-16,-2 3 36 0,0 0-36 0,2-6 37 16,-1 5-37-16,-1 1 15 0,0 0-15 0,0 0 16 15,2-2-16-15,-2 2 30 0,0 0-30 0,0 0 30 16,0 0-30-16,0 0 28 0,0 0-28 0,0 0 28 16,0 0-28-16,0 0 14 0,0 0-14 0,0 0 15 0,0 0-15 15,0 0 29-15,0 0-29 0,0 0 29 16,0 0-29-16,0 0 6 0,0 0-6 0,0 0 6 0,0 0-6 15,0 0 10-15,0 0-10 0,2 2 10 0,1 5-10 16,-3-7 1-16,0 0-1 0,7 27 1 0,2 12-1 16,-9-39 0-16,0 0 0 0,7 55 1 15,2 12-1-15,-9-67 0 0,0 0 0 0,5 111 0 16,-2 33 0-16,-3-144-7 0,0 0 7 0,-1 151-6 0,-4 13 6 0,5-164-90 16,0 0 90-16,-2 151-90 0,2-3 90 0,0-148-198 15,0 0 198-15,10 131-198 0,8-9 198 0,10 133-512 16</inkml:trace>
  <inkml:trace contextRef="#ctx0" brushRef="#br0" timeOffset="102433.363">29325 8108 214 0,'0'0'0'0,"-4"-7"0"0,-2-1 0 0,6 8 87 0,0 0-87 0,0-4 87 16,5 4-87-16,-5 0 87 0,0 0-87 0,3-3 87 15,1 3-87-15,-4 0 95 0,0 0-95 0,0 0 96 16,3 0-96-16,-3 0 84 16,0 0-84-16,0 0 85 0,0 0-85 0,0 0 70 0,0 0-70 0,0 0 71 15,0 0-71-15,0 0 39 0,0 0-39 0,0 0 40 16,-3-3-40-16,3 3 12 0,-4-6-12 0,1 6 12 16,-1-5-12-16,4 5 12 0,0 0-12 0,-12-1 13 15,-5 1-13-15,17 0 3 0,0 0-3 0,-21 0 4 16,-2 1-4-16,23-1 6 0,0 0-6 0,-23 5 6 15,3-1-6-15,20-4 7 0,0 0-7 0,-18 2 7 16,4 1-7-16,14-3 14 0,0 0-14 0,-14 7 15 16,4-4-15-16,10-3 33 0,0 0-33 0,-11 17 33 0,3 9-33 15,8-26 0-15,0 0 0 0,-4 29 0 0,6 4 0 16,-2-33 0-16,0 0 0 0,9 34 0 0,5-3 0 16,-14-31-11-16,0 0 11 0,17 29-11 0,6-3 11 0,-23-26-27 15,0 0 27-15,19 24-27 0,-2-7 27 0,1 0-13 16,-1-3 13-16,-7-4-12 0,-4-2 12 0,2-1-20 15,1 2 20-15,-4-1-19 0,1 1 19 0,-1 1-1 16,2 2 1-16,-4-3-1 0,-3-6 1 0,0-3 1 16,0 0-1-16,0 16 1 0,0 4-1 15,0-20 10-15,0 0-10 0,-3 21 11 0,-2 3-11 0,5-24 35 16,0 0-35-16,-16 29 35 0,-7 3-35 0,23-32 5 16,0 0-5-16,-28 31 5 0,-6-5-5 0,34-26 10 15,0 0-10-15,-32 22 11 0,3-5-11 0,29-17 9 0,0 0-9 16,-27 14 9-16,5-2-9 0,22-12-4 0,0 0 4 15,-19 5-4-15,1-1 4 0,18-4-90 0,0 0 90 0,-12-12-89 16,5-16 89-16,7 28-132 0,0 0 132 16,5-39-132-16,9-13 132 0,5-38-558 0</inkml:trace>
  <inkml:trace contextRef="#ctx0" brushRef="#br0" timeOffset="103475.536">29553 8458 1065 0,'0'0'0'0,"21"-7"0"0,12-5 0 16,-5 2 189-16,2-1-189 0,-4 1 190 0,0-7-190 0,-3 3 150 15,-4-1-150-15,-2-1 150 0,-3 3-150 0,-14 13 49 16,0 0-49-16,16-23 50 0,-2 3-50 0,-14 20 4 16,0 0-4-16,14-24 5 0,-2-2-5 0,-12 26 8 15,0 0-8-15,7-20 8 0,-2-1-8 0,-5 21 2 16,0 0-2-16,2-15 2 0,-4-1-2 0,2 16-1 16,0 0 1-16,-5-12 0 0,-2 4 0 0,7 8-4 0,0 0 4 15,-12-11-3-15,-4 6 3 0,16 5-15 0,0 0 15 0,-16-5-14 16,-1 0 14-16,17 5-24 0,0 0 24 0,-18-2-23 15,3-1 23-15,15 3-3 0,0 0 3 16,-16 0-3-16,0 0 3 0,16 0-14 0,0 0 14 0,-13 3-13 16,-1-1 13-16,14-2-4 0,0 0 4 15,-16 10-4-15,0 2 4 0,16-12-3 0,0 0 3 0,-19 22-2 16,-2 11 2-16,21-33-2 0,0 0 2 0,-17 39-1 16,3 6 1-16,14-45 0 0,0 0 0 0,-11 51 0 15,6 6 0-15,5-57-3 0,0 0 3 0,2 56-3 16,7-1 3-16,-9-55-2 15,0 0 2-15,17 48-2 0,11-2 2 0,-28-46-2 0,0 0 2 0,33 31-2 16,9-7 2-16,-42-24-2 0,0 0 2 0,42 14-1 16,5-12 1-16,-47-2 1 0,0 0-1 0,48-11 1 0,3-9-1 15,-51 20 18-15,0 0-18 0,50-24 18 16,3-10-18-16,-53 34 39 0,0 0-39 0,55-40 40 0,3-8-40 16,-23 16 42-16,-14 9-42 0,-2 1 43 0,-3 5-43 0,-4 5 40 15,-5 0-40-15,0 3 41 0,0 6-41 16,-4 0 41-16,1-2-41 0,-4 5 41 0,0-4-41 0,0 4 4 15,0 0-4-15,0 0 5 0,0 0-5 0,0 0 0 16,-4 0 0-16,4 0 0 0,0 0 0 0,0 0-7 16,0 0 7-16,0 0-6 0,-5 0 6 0,1 0-58 15,1 2 58-15,-1-2-58 0,3 0 58 0,-3 0-69 16,2 0 69-16,2 0-69 0,-3 2 69 0,3-2-87 16,5 5 87-16,2-5-86 0,5-5 86 0,1 1-60 15,0 1 60-15,3-1-59 16,2-4 59-16,-18 8-7 0,0 0 7 0,19-11-7 0,0-1 7 0,-19 12 34 0,0 0-34 15,17-12 34-15,1-1-34 0,-18 13 59 0,0 0-59 16,12-11 60-16,-3 3-60 0,-9 8 46 0,0 0-46 0,3-10 47 16,-3-1-47-16,0 11 33 15,0 0-33-15,-7-15 34 0,-5-4-34 0,12 19 15 0,0 0-15 0,-16-15 16 16,-1-1-16-16,17 16-1 0,0 0 1 0,-18-12 0 16,3 4 0-16,15 8-1 0,0 0 1 0,-16-11 0 15,0 6 0-15,16 5-8 0,0 0 8 0,-14-5-7 16,1 2 7-16,13 3-10 0,0 0 10 0,-13-4-9 15,1 4 9-15,12 0-4 0,0 0 4 0,-12 0-3 16,2 0 3-16,10 0-3 0,0 0 3 0,-14 7-2 16,-2 5 2-16,16-12-2 0,0 0 2 0,-16 17-1 0,-1 7 1 15,17-24 1-15,0 0-1 0,-18 31 1 16,3 5-1-16,15-36 1 0,0 0-1 0,-18 39 2 0,3 4-2 16,15-43 5-16,0 0-5 0,-14 45 5 15,3 4-5-15,11-49 13 0,0 0-13 0,-3 47 14 0,4 1-14 16,-1-48 8-16,0 0-8 0,9 39 9 0,9 0-9 15,-18-39 15-15,0 0-15 0,27 33 16 0,10-7-16 0,-37-26-4 16,0 0 4-16,40 24-4 0,7-7 4 16,-47-17-44-16,0 0 44 0,45 14-44 0,4-6 44 0,-49-8-88 15,0 0 88-15,40 4-88 0,-3-4 88 0,-37 0-135 16,0 0 135-16,30-4-135 0,-8-4 135 0,30-4-955 16</inkml:trace>
  <inkml:trace contextRef="#ctx0" brushRef="#br0" timeOffset="104165.072">30623 8108 1143 0,'0'0'0'0,"7"-3"0"15,7-2 0-15,-14 5 192 0,0 0-192 0,7-4 193 16,-4 4-193-16,-3 0 154 0,0 0-154 0,0 0 155 15,4-3-155-15,-4 3 79 0,0 0-79 0,0 0 79 16,0 0-79-16,0 0 27 0,0 0-27 0,0 0 27 16,3 0-27-16,-3 0-1 0,0 0 1 0,7 0-1 15,2 0 1-15,-9 0-4 0,0 0 4 0,14 12-3 16,5 5 3-16,-19-17-22 0,0 0 22 0,24 34-22 16,4 9 22-16,-28-43-8 0,0 0 8 0,30 48-8 15,1 7 8-15,-31-55-17 0,0 0 17 0,33 55-16 16,4-1 16-16,-37-54-56 0,0 0 56 0,35 52-55 15,0-8 55-15,-35-44-214 0,0 0 214 0,34 35-213 0,3-13 213 16,34 34-944-16</inkml:trace>
  <inkml:trace contextRef="#ctx0" brushRef="#br0" timeOffset="104419.923">31020 7937 998 0,'0'0'0'16,"2"15"0"-16,3 11 0 0,-5-26 115 0,0 0-115 0,-5 15 115 15,-7-4-115-15,12-11 86 0,0 0-86 0,-21 22 86 16,-9 5-86-16,30-27 44 0,0 0-44 0,-35 40 45 16,-5 11-45-16,4-5 8 0,-1 4-8 0,11-17 8 15,7-13-8-15,-4 4-3 0,2 0 3 0,-5 14-3 16,-2 10 3-16,28-48-60 0,0 0 60 0,-22 39-60 15,1-3 60-15,21-36-148 0,0 0 148 0,-11 31-147 16,8-3 147-16,-11 31-717 0</inkml:trace>
  <inkml:trace contextRef="#ctx0" brushRef="#br0" timeOffset="104834.835">31208 7459 1255 0,'0'0'0'0,"-9"0"0"0,-3 3 0 0,9-3 148 16,6 0-148-16,-3 0 149 0,0 0-149 0,0 0 117 15,4-1-117-15,-4 1 117 0,5-2-117 0,-2 2 79 0,3 0-79 16,-3 0 79-16,-1 0-79 0,-2 0 4 0,0 0-4 16,0 0 4-16,0 0-4 0,0 0 19 0,0 0-19 0,0 0 20 15,2 2-20-15,1-1-10 0,1 5 10 0,1 4-10 16,2 7 10-16,-7-17-41 0,0 0 41 0,9 43-40 16,3 15 40-16,-12-58-37 0,0 0 37 0,10 75-37 15,1 16 37-15,-11-91-17 0,0 0 17 0,12 127-17 16,4 31 17-16,-16-158-21 0,0 0 21 0,13 140-21 15,3-3 21-15,-16-137-15 0,0 0 15 0,18 120-15 16,-1-10 15-16,-17-110-35 0,0 0 35 0,16 78-34 16,-2-19 34-16,-14-59-97 0,0 0 97 0,12 39-96 15,-3-20 96-15,-9-19-130 0,0 0 130 0,3-2-130 16,-3-18 130-16,3-4-799 0</inkml:trace>
  <inkml:trace contextRef="#ctx0" brushRef="#br0" timeOffset="105149.648">31811 7944 1222 0,'0'0'0'0,"0"0"0"0,0 0 0 0,0 0 178 15,0 0-178-15,7 3 179 0,7-3-179 0,-14 0 149 0,0 0-149 16,24 4 150-16,9-3-150 0,2-1 72 0,4 0-72 16,-3 0 72-16,-1-1-72 0,-35 1 6 0,0 0-6 15,45-4 7-15,9 1-7 0,-54 3 0 0,0 0 0 16,54-4 0-16,4-1 0 0,-11 2-33 0,-4-1 33 0,-11 3-33 16,-10-1 33-16,-2 0-76 0,-5 2 76 15,-3-3-76-15,-1-1 76 0,-2 1-194 16,-4 1 194-16,-2-5-193 0,-1-1 193 0,-2 8-184 0,0 0 184 0,-10-19-183 15,-10-2 183-15,-9-18-692 0</inkml:trace>
  <inkml:trace contextRef="#ctx0" brushRef="#br0" timeOffset="105371.103">32043 7719 695 0,'0'0'0'0,"15"0"0"0,11 4 0 16,-26-4 167-16,0 0-167 0,13 3 167 0,-6 2-167 15,-7-5 121-15,0 0-121 0,5 9 122 0,-3 1-122 0,-2-10 76 16,0 0-76-16,3 28 77 0,2 4-77 0,1 4 7 16,-1 5-7-16,-3 4 8 0,-4 1-8 0,2-46 3 15,0 0-3-15,-5 63 3 0,-2 6-3 0,-2-2-33 16,0 1 33-16,4-28-33 0,1-20 33 16,4-20-144-16,0 0 144 0,-5 43-144 0,2 12 144 15,3-55-113-15,0 0 113 0,14 27-113 0,14-15 113 16,13 28-562-16</inkml:trace>
  <inkml:trace contextRef="#ctx0" brushRef="#br0" timeOffset="105830.38">33109 7802 751 0,'0'0'0'0,"0"0"100"0,0 0-100 0,-4-4 100 15,-3 4-100-15,7 0 88 0,0 0-88 0,-3-3 88 16,1 3-88-16,2 0 46 0,0 0-46 0,-3-2 46 16,-1-1-46-16,4 3 32 0,0 0-32 0,-7-4 32 15,-1-4-32-15,8 8 6 0,0 0-6 0,-11-7 6 16,-1 0-6-16,12 7 5 0,0 0-5 0,-12-5 6 15,1 1-6-15,11 4 8 0,0 0-8 0,-10 0 8 0,1 4-8 16,9-4 3-16,0 0-3 0,-16 8 3 0,-3 11-3 16,19-19 5-16,0 0-5 0,-24 28 5 0,-4 6-5 0,28-34 13 15,0 0-13-15,-30 44 13 16,1 11-13-16,29-55 23 0,0 0-23 0,-26 57 24 0,3 8-24 0,23-65 32 16,0 0-32-16,-12 60 32 0,7-2-32 15,5-58 64-15,0 0-64 0,5 48 64 0,10-2-64 0,6-10 89 16,7-7-89-16,-3-3 90 15,-3-11-90-15,6-1 53 0,2-4-53 0,3-6 53 16,3-4-53-16,-36 0 3 0,0 0-3 0,47-4 3 0,7-4-3 0,-54 8-155 0,0 0 155 16,54-16-155-16,2-2 155 0,-56 18-153 0,0 0 153 15,110-36-937-15,-220 72 937 0</inkml:trace>
  <inkml:trace contextRef="#ctx0" brushRef="#br0" timeOffset="123300.477">28759 5078 169 0,'0'0'0'0,"0"8"0"0,-2 4 0 0,2-12 37 0,0 0-37 15,0 0 38-15,2-8-38 0,-2 8 51 0,0 0-51 16,0-9 52-16,2 2-52 0,-2 7 55 0,0 0-55 0,0-7 55 16,1 2-55-16,-1 5 44 0,0 0-44 0,2-7 44 15,0 2-44-15,-2 5 30 0,0 0-30 0,3-10 30 16,2 1-30-16,-5 9 4 0,0 0-4 15,7-12 4-15,0 4-4 0,-7 8 1 0,0 0-1 0,7-10 2 16,0 4-2-16,-7 6 1 0,0 0-1 0,6-6 1 16,-1 0-1-16,-5 6 2 0,0 0-2 0,3-3 3 15,-1 0-3-15,-2 3 10 0,0 0-10 0,0 0 10 16,4-4-10-16,-4 4 34 0,0 0-34 0,0 0 34 16,0 0-34-16,0 0 4 0,0 0-4 0,0 0 5 15,0 0-5-15,0 0 10 0,0 0-10 0,0 0 11 16,0 0-11-16,0 0 34 0,0 0-34 0,0 0 34 15,0 0-34-15,0 0 16 0,0 0-16 0,0 0 17 0,0 0-17 16,0 0 29-16,0 0-29 0,0 0 29 0,0 0-29 16,0 0 12-16,0 0-12 0,0 0 13 0,0 0-13 15,0 0 29-15,0 0-29 0,0 0 29 0,1 4-29 0,-1-4 28 16,0 0-28-16,0 0 28 0,4 3-28 0,-4-3 38 16,0 0-38-16,0 0 38 0,3 7-38 0,-3-7 38 15,0 0-38-15,2 5 39 0,0-2-39 0,-2-3 25 16,0 0-25-16,1 6 26 0,3 0-26 0,-4-6 18 15,0 0-18-15,5 7 18 0,0 2-18 0,-5-9 27 0,0 0-27 16,4 8 27-16,-1-1-27 0,-3-7 20 0,0 0-20 16,4 9 20-16,-2-1-20 0,-2-8 10 0,0 0-10 15,1 11 10-15,3 1-10 0,-4-12 27 0,0 0-27 16,3 12 27-16,3 3-27 0,-6-15 6 0,0 0-6 0,3 12 6 16,0 4-6-16,-1-1 9 15,0 2-9-15,0-1 10 0,-2-1-10 0,0 2 15 0,1 5-15 0,-1 6 16 16,2 8-16-16,-2-36 38 0,0 0-38 0,0 43 39 15,2 11-39-15,-2-54 2 0,0 0-2 0,0 60 2 16,0 7-2-16,0-67 15 0,0 0-15 16,2 94 15-16,-1 16-15 0,-1-110 33 0,0 0-33 0,4 99 34 15,1-1-34-15,-1-23 17 0,-3-11-17 0,1-28 17 16,0-23-17-16,0 11 12 0,-1-6-12 0,1 7 12 16,2 4-12-16,-4-29 27 0,0 0-27 0,5 35 27 15,3 1-27-15,-8-36 6 0,0 0-6 0,7 27 6 16,0-3-6-16,-7-24-8 0,0 0 8 0,13 24-8 0,1-2 8 15,-14-22-91-15,0 0 91 0,15 12-90 0,3-3 90 16,-18-9-93-16,0 0 93 0,19-12-93 0,2-12 93 16,19-10-988-16</inkml:trace>
  <inkml:trace contextRef="#ctx0" brushRef="#br0" timeOffset="125414.309">31104 5129 124 0,'0'0'0'0,"0"0"0"0,1-8 0 0,-1 8 49 15,0 0-49-15,0-4 50 0,2 4-50 0,-2 0 63 16,0 0-63-16,0 0 64 0,2-3-64 0,-2 3 63 15,0 0-63-15,0 0 64 0,0 0-64 0,0 0 59 16,0 0-59-16,0 0 59 0,0 0-59 0,0 0 52 16,0 0-52-16,0 0 52 0,2-5-52 0,-2 5 44 0,0 0-44 15,1-4 44-15,3-3-44 0,-4 7 36 16,0 0-36-16,3-8 36 0,3-3-36 0,-6 11 34 0,0 0-34 16,7-8 34-16,0-4-34 0,-7 12 43 0,0 0-43 0,5-9 44 15,-2 1-44-15,-3 8 34 0,0 0-34 0,4-7 35 16,-3 3-35-16,-1 4 33 0,0 0-33 0,2-5 34 15,0-2-34-15,-2 7 38 0,0 0-38 0,2-3 39 16,-2 0-39-16,0 3 23 0,0 0-23 0,0 0 24 16,3-2-24-16,-3 2 35 0,0 0-35 0,0 0 36 15,4-4-36-15,-4 4 21 0,0 0-21 0,0 0 21 16,0 0-21-16,0 0 28 0,0 0-28 0,0 0 28 16,0 0-28-16,0 0 13 0,0 0-13 0,0 0 13 15,0 0-13-15,0 0 5 0,0 0-5 0,0 0 6 16,0 0-6-16,0 0 15 0,0 0-15 0,0 0 15 15,0 0-15-15,0 0 14 0,0 0-14 0,0 0 15 16,3 0-15-16,-3 0 8 0,0 0-8 0,4 0 9 0,-1 4-9 16,-3-4 16-16,0 0-16 0,4 0 17 15,-1 2-17-15,-3-2 1 0,0 0-1 0,4 6 1 0,-3-2-1 0,-1-4 0 16,0 0 0-16,4 15 1 0,1 6-1 0,-5-21 0 16,0 0 0-16,3 31 0 0,1 8 0 0,-2 1 0 15,-1-1 0-15,-1-8 0 0,0-2 0 0,0-29 0 16,0 0 0-16,2 50 1 0,0 6-1 0,-2-56 2 15,0 0-2-15,3 62 2 0,3 5-2 16,-6-67 11-16,0 0-11 0,3 66 11 0,-1 1-11 0,-2-67 9 0,0 0-9 16,3 79 9-16,1 5-9 0,-4-84 24 15,0 0-24-15,2 74 25 0,-2-11-25 0,0-63 6 0,0 0-6 16,3 43 7-16,1-16-7 0,-4-27-8 16,0 0 8-16,5 26-8 0,2-7 8 0,-2-4-17 0,-2-3 17 15,1-3-17-15,-1-2 17 0,-3-7-10 16,0 0 10-16,4 3-10 0,-2 2 10 0,-1-1-5 0,1-1 5 0,-2-3-5 15,4 0 5-15,-4 0-7 0,0 0 7 0,0 0-7 16,0 0 7-16,0 0-1 0,0 0 1 0,0 0 0 16,0 0 0-16,0 0-1 0,1 3 1 0,-1-3 0 15,0 0 0-15,0 0 0 0,0 0 0 0,0 0 1 16,0-3-1-16,0 3 7 0,0 0-7 0,0-3 8 16,-1-4-8-16,1 7 24 0,0 0-24 0,-2-12 25 15,2-4-25-15,0 16 7 0,0 0-7 0,0-25 7 16,0-13-7-16,0 38 17 0,0 0-17 0,2-41 17 15,-1-9-17-15,-1 50 8 0,0 0-8 0,4-51 9 16,3-4-9-16,-7 55 3 0,0 0-3 0,5-55 4 16,2-1-4-16,-7 56 3 0,0 0-3 0,5-59 3 0,-1-4-3 15,-4 63 0-15,0 0 0 0,1-55 0 0,1 4 0 16,-2 51 1-16,0 0-1 0,0-47 1 0,0 5-1 0,0 42 0 16,0 0 0-16,0-40 0 15,2 8 0-15,-2 32 0 0,0 0 0 0,0-33 0 0,0 6 0 16,0 27 0-16,0 0 0 0,-2-24 0 0,0 5 0 0,2 19-2 15,0 0 2-15,-1-16-2 0,-1 5 2 0,2 11-18 16,0 0 18-16,-2-9-18 0,-1 2 18 0,3 7-15 16,0 0 15-16,-2-8-14 0,0 4 14 0,2 4-26 15,0 0 26-15,-1-5-26 0,1 2 26 0,0 3-7 16,0 0 7-16,0 0-7 0,-4-4 7 0,4 4-26 0,0 0 26 16,0 0-26-16,-3-3 26 0,3 3-13 0,0 0 13 15,0 0-12-15,0 0 12 0,0 0-18 0,0 0 18 0,0 0-18 16,-4-4 18-16,4 4-25 0,0 0 25 0,0 0-24 15,-5-5 24-15,5 5-31 0,0 0 31 0,-4-3-31 16,1-1 31-16,3 4-30 0,0 0 30 0,-4-3-30 16,3 1 30-16,1 2-33 0,0 0 33 0,-4 0-32 15,2-3 32-15,2 3-32 0,0 0 32 0,-3 0-32 16,-1-4 32-16,4 4-22 0,0 0 22 0,-3-1-22 16,-2-3 22-16,5 4-11 0,0 0 11 0,-5-3-10 15,1-4 10-15,4 7-11 0,0 0 11 0,-5-5-11 16,1 1 11-16,4 4-16 0,0 0 16 0,-3-5-15 15,1 2 15-15,2 3-1 0,0 0 1 0,0 0-1 16,-3-4 1-16,3 4 0 0,0 0 0 0,0 0 0 16,0-3 0-16,0 3-1 0,0 0 1 0,0 0 0 15,-2-4 0-15,2 4-2 0,0 0 2 0,0 0-2 16,-5-5 2-16,5 5-2 0,0 0 2 0,-4-3-2 0,1-2 2 16,3 5-5-16,0 0 5 0,-4-4-5 0,1 1 5 0,3 3-3 15,0 0 3-15,-4 0-3 0,2-4 3 16,2 4-2-16,0 0 2 0,0 0-1 0,-3-1 1 15,3 1 0-15,0 0 0 0,0 0 0 0,0 0 0 16,0 0 4-16,0 0-4 0,0 0 4 0,0 0-4 0,0 0 3 16,0 0-3-16,0 0 4 0,-3 0-4 0,3 0 3 15,0 0-3-15,-2 8 3 0,2 1-3 0,0-9 0 16,0 0 0-16,-4 31 0 0,1 8 0 0,-1 4-1 16,-1 5 1-16,0 0-1 0,-2 7 1 0,7-55-4 15,0 0 4-15,-7 70-4 0,0 9 4 0,7-79-23 16,0 0 23-16,-7 103-22 0,-2 18 22 0,9-121-88 15,0 0 88-15,-3 110-87 0,1-4 87 0,2-106-98 0,0 0 98 0,0 72-98 16,2-24 98-16,0 72-401 0</inkml:trace>
  <inkml:trace contextRef="#ctx0" brushRef="#br0" timeOffset="136270.322">1444 5641 1535 0,'0'0'0'0,"0"0"0"0,0 0 0 0,0 0 0 16,4 23 0-16,-4-23-177 0,0 0 177 0,1 24-915 15,-2-48 915-15</inkml:trace>
  <inkml:trace contextRef="#ctx0" brushRef="#br0" timeOffset="136905.832">2035 10541 1479 0,'0'0'0'0,"0"0"0"0,0 0 0 0,0 0-96 0,0 0 96 16,0 0-96-16,0 0 96 0,0 0-172 0,0 0 172 15,0 0-171-15,-2-21 171 0,-1 2-606 0</inkml:trace>
  <inkml:trace contextRef="#ctx0" brushRef="#br0" timeOffset="137572.039">3646 8771 1087 0,'0'0'0'0,"-15"14"0"0,-8 6 0 0,-1 3 86 0,1 2-86 0,7-2 86 16,2-6-86-16,14-17 56 0,0 0-56 0,-21 38 56 15,-7 13-56-15,28-51 11 0,0 0-11 0,-22 51 11 16,1 4-11-16,21-55 0 0,0 0 0 0,-17 57 0 16,8 4 0-16,9-61-1 0,0 0 1 0,0 91-1 15,9 15 1-15,3-11 0 0,5-5 0 0,4-11 0 16,0-7 0-16,-21-72 1 0,0 0-1 0,23 101 1 15,3 14-1-15,-2-14-1 0,-3-7 1 16,-7-6-1-16,-2-10 1 0,-12-78-1 0,0 0 1 0,16 91-1 16,-6 7 1-16,-3-16 8 0,-5-6-8 0,1-17 9 15,-3-12-9-15,0-47 51 0,0 0-51 0,-3 60 51 16,-6 3-51-16,4-22 51 0,-4-12-51 0,6-12 51 16,3-13-51-16,-5 3 49 0,5-4-49 0,-9 4 49 0,0 0-49 15,-6 3 38-15,-8-3-38 0,11-2 38 16,3-1-38-16,9-4 0 0,0 0 0 0,-33-7 0 0,-11-2 0 0,44 9-35 15,0 0 35-15,-48-20-34 0,-5-8 34 16,53 28-126-16,0 0 126 0,-50-38-126 0,3-9 126 0,5-3-194 16,11 0 194-16,3-13-194 0,10-9 194 0,18 72-161 15,0 0 161-15,0-77-161 0,12-9 161 16,-3-77-465-16</inkml:trace>
  <inkml:trace contextRef="#ctx0" brushRef="#br0" timeOffset="138735.952">4559 9540 1143 0,'0'0'0'0,"-9"0"0"15,1 0 0-15,8 0 125 0,0 0-125 0,-9-3 126 16,5-9-126-16,4 12 84 0,0 0-84 0,-5-9 84 16,2 3-84-16,3 6 5 0,0 0-5 0,-9-9 5 15,-3 2-5-15,12 7-36 0,0 0 36 0,-21-3-36 16,-9 3 36-16,30 0-17 0,0 0 17 0,-34 8-16 16,-8 6 16-16,42-14-9 0,0 0 9 0,-47 21-8 0,-4 6 8 15,4 2-5-15,5 5 5 0,11-10-5 0,7-5 5 0,24-19 0 16,0 0 0-16,-34 45 0 15,0 18 0-15,34-63 22 0,0 0-22 0,-35 86 22 0,-2 23-22 0,15-21 24 16,4-6-24-16,11-7 25 0,11-8-25 0,-4-67 16 16,0 0-16-16,12 76 17 0,14 2-17 0,0-18 18 15,4-13-18-15,-6-13 19 0,2-12-19 0,-26-22 0 16,0 0 0-16,56 21 0 0,21-9 0 0,-9-12-68 16,0-12 68-16,-14 0-67 0,-13-7 67 0,-41 19-60 15,0 0 60-15,68-41-60 0,14-18 60 0,-14 5-59 16,-9-1 59-16,-12 9-59 0,-10 3 59 0,-9 7 0 15,-7 7 0-15,-2-2 1 0,-9 7-1 0,-10 24 43 16,0 0-43-16,16-36 43 0,-2-2-43 0,-14 38 55 0,0 0-55 16,12-41 55-16,0-2-55 0,-3 7 56 0,-5 5-56 15,1 6 57-15,-5 8-57 0,0 1 63 0,0 2-63 0,-4 8 63 16,3-3-63-16,-3 2 52 0,-1 2-52 0,1 0 52 16,1-2-52-16,-2 4 33 0,-4-1-33 0,5 1 33 15,-1-1-33-15,2 3 4 0,-1-1-4 0,4 2 4 16,0 0-4-16,0 0 0 0,-5 2 0 0,5-2 0 15,-3 0 0-15,3 0-15 16,0 0 15-16,-9 20-15 0,-9 8 15 0,18-28-29 0,0 0 29 0,-17 48-29 16,1 17 29-16,2 0-13 0,2 8 13 0,3-6-12 15,1-2 12-15,8-65-6 0,0 0 6 0,-4 83-6 16,8 7 6-16,-4-33 0 0,5-21 0 0,-2-7 0 0,6-12 0 16,0 0-13-16,0-8 13 0,3-2-13 0,0-6 13 15,-12-1-24-15,0 0 24 0,17-5-23 16,1-7 23-16,-18 12-1 0,0 0 1 0,17-20 0 0,-1-8 0 0,-16 28 3 15,0 0-3-15,10-31 3 0,1-11-3 0,-9 2 49 16,-2 1-49-16,-2 3 50 0,-2 0-50 0,-3 5 44 16,2-1-44-16,-4 13 45 0,4 3-45 15,-2-3 42-15,2 4-42 0,2 3 42 0,-3 3-42 0,6 9 12 16,0 0-12-16,-3-8 12 0,3 1-12 0,0 7-11 16,0 0 11-16,0-12-10 0,5 0 10 0,-5 12-74 15,0 0 74-15,19-24-74 0,11-10 74 0,-30 34-74 16,0 0 74-16,38-38-73 0,9-8 73 0,-47 46-108 0,0 0 108 15,51-46-107-15,1-2 107 0,-10 8-120 0,-4 1 120 16,-8 3-120-16,-1 7 120 0,-29 29-91 0,0 0 91 0,21-29-91 16,-3-6 91-16,-18 35-53 0,0 0 53 0,12-32-53 15,-3-1 53-15,-9 33-36 0,0 0 36 0,5-31-36 16,-2-3 36-16,-3 34-56 0,0 0 56 0,-3-26-56 16,-1 4 56-16,4 22-81 0,0 0 81 0,-1-17-80 15,-6 3 80-15,7 14-84 0,0 0 84 0,-2-8-83 16,-2-3 83-16,4 11-32 0,0 0 32 0,-5-6-32 15,2-1 32-15,3 7 41 0,0 0-41 0,-4-4 42 16,2-1-42-16,2 5 90 0,0 0-90 0,-3-3 91 16,-1 3-91-16,4 0 121 0,0 0-121 0,-5-4 121 15,2 4-121-15,-2 0 114 0,-4 0-114 0,5 0 115 16,4 0-115-16,0 0 104 0,-3-3-104 0,3 3 104 0,0 0-104 16,0 0 66-16,0 0-66 0,0 0 66 15,0 3-66-15,0-3 44 0,0 0-44 0,3 28 45 0,3 11-45 16,1 6 31-16,3 11-31 0,-3 1 31 0,2 1-31 0,-9-58 22 15,0 0-22-15,3 96 22 0,2 26-22 0,-1-16 34 16,-4-2-34-16,2-18 35 0,1-16-35 0,-3-70 0 16,0 0 0-16,5 69 0 0,2-9 0 15,-7-60-15-15,0 0 15 0,4 36-15 0,1-17 15 0,-5-19-102 16,0 0 102-16,3 15-102 0,-3-7 102 0,0-8-97 16,0 0 97-16,0 0-96 0,-6-11 96 0,0 0-834 15</inkml:trace>
  <inkml:trace contextRef="#ctx0" brushRef="#br0" timeOffset="138988.522">5021 10116 1020 0,'0'0'0'0,"10"7"0"16,9 5 0-16,-19-12 145 0,0 0-145 0,2 3 146 15,-7-4-146-15,-2-1 32 0,2-2-32 0,-1 1 32 16,3 1-32-16,3 2 6 0,0 0-6 0,3 2 6 15,6 1-6-15,-9-3 17 0,0 0-17 0,21 0 17 16,5 0-17-16,-26 0 45 0,0 0-45 0,33-3 45 16,14-2-45-16,-47 5 14 0,0 0-14 0,44-4 15 15,3-6-15-15,-47 10 8 0,0 0-8 0,50-5 9 16,1-5-9-16,-51 10-33 0,0 0 33 0,47-5-32 16,-2-2 32-16,-45 7-121 0,0 0 121 0,44-11-120 15,-2-2 120-15,43-11-849 0</inkml:trace>
  <inkml:trace contextRef="#ctx0" brushRef="#br0" timeOffset="139468.739">5888 9780 886 0,'0'0'0'0,"4"9"0"0,-1-1 0 0,-1-4 136 16,-4-8-136-16,2 4 137 0,0-6-137 0,0 6 96 0,-3-2-96 0,3 2 97 15,-4-4-97-15,4 4 70 0,0 0-70 0,0 0 70 16,0-5-70-16,0 5 2 0,0 0-2 0,0 0 2 16,0 0-2-16,4 5 1 0,-4-1-1 0,9 4 1 15,-1 8-1-15,-8-16 0 0,0 0 0 0,21 34 1 0,12 17-1 16,-33-51 2-16,0 0-2 0,40 64 2 15,9 11-2-15,-49-75 35 0,0 0-35 0,52 106 35 0,11 19-35 16,-12-22 0-16,-8-12 0 0,-13-28 0 0,-6-18 0 0,-24-45 3 16,0 0-3-16,26 50 3 0,4-11-3 0,-30-39-11 15,0 0 11-15,23 28-10 0,-3-11 10 0,-20-17-115 16,0 0 115-16,16 5-114 0,-2-10 114 0,16 5-909 16</inkml:trace>
  <inkml:trace contextRef="#ctx0" brushRef="#br0" timeOffset="139718.952">6279 9779 953 0,'0'0'0'0,"3"12"0"16,1 6 0-16,-4-18 110 0,0 0-110 0,-4 19 111 15,-1 2-111-15,5-21 105 0,0 0-105 0,-16 37 105 16,-1 13-105-16,17-50 64 0,0 0-64 0,-30 65 65 16,-3 11-65-16,33-76 4 0,0 0-4 0,-47 109 4 15,-9 27-4-15,56-136-1 0,0 0 1 0,-47 116 0 16,5-1 0-16,42-115-173 0,0 0 173 0,-29 75-172 16,11-25 172-16,-29 77-779 0</inkml:trace>
  <inkml:trace contextRef="#ctx0" brushRef="#br0" timeOffset="140867.946">7470 9869 158 0,'0'0'0'0,"0"0"0"0,5-1 0 0,-5 1 42 16,0 0-42-16,0 0 42 0,7 0-42 0,-7 0 74 0,0 0-74 16,0 0 75-16,0 0-75 0,0 0 127 0,0 0-127 15,0 0 127-15,0 0-127 0,0 0 107 16,0 0-107-16,0 0 107 0,0 0-107 0,0 0 113 0,0 0-113 16,0 0 114-16,0 0-114 0,0 0 96 0,0 0-96 0,0 0 97 15,-3 0-97-15,3 0 57 0,0 0-57 0,0 0 58 16,-5 0-58-16,5 0 42 0,0 0-42 0,-9 0 43 15,-2 0-43-15,11 0 5 0,0 0-5 0,-13 0 6 16,-8 0-6-16,21 0-1 0,0 0 1 0,-30 3 0 16,-3 7 0-16,33-10-24 0,0 0 24 0,-31 17-23 15,-8 7 23-15,39-24-34 16,0 0 34-16,-33 33-33 0,-5 6 33 0,8 1-3 0,1 3 3 0,11-16-3 16,2-6 3-16,6 6-4 0,-2 4 4 0,3 8-3 15,0 4 3-15,9-43 0 0,0 0 0 0,0 46 0 16,0 2 0-16,0-48 13 0,0 0-13 0,9 40 14 0,0-4-14 15,-9-36-14-15,0 0 14 0,17 20-13 16,8-9 13-16,-25-11-34 0,0 0 34 0,29-12-33 0,10-19 33 0,-39 31-6 16,0 0 6-16,34-43-6 0,8-14 6 15,-42 57-3-15,0 0 3 0,40-73-3 16,6-22 3-16,-46 95 13 0,0 0-13 0,29-94 13 0,-11-9-13 0,-18 103 42 16,0 0-42-16,8-90 42 0,-8 4-42 0,0 86 32 15,0 0-32-15,-8-84 33 0,-6 4-33 0,14 80 44 16,0 0-44-16,-21-69 45 0,0 9-45 0,21 60 17 15,0 0-17-15,-18-41 17 0,3 17-17 0,1 3 3 16,-2 6-3-16,11 6 3 0,1 3-3 16,-1-1 7-16,2-2-7 0,-2 6 8 0,5 3-8 0,-4 0 0 0,-1 0 0 15,5 0 0-15,-4-2 0 0,4-1 0 0,-3-1 0 16,3 4 0-16,0 0 0 0,0 0-8 0,0 4 8 0,0-4-7 16,0 0 7-16,0 0-26 0,0 0 26 0,12 15-25 15,5 9 25-15,-17-24-20 0,0 0 20 0,34 43-19 16,9 17 19-16,-1 3-27 0,1 6 27 15,5 15-27-15,6 6 27 0,-54-90-8 0,0 0 8 0,54 98-7 16,1 8 7-16,-55-106-2 0,0 0 2 0,60 93-1 16,4-9 1-16,-64-84-2 0,0 0 2 0,64 73-1 15,4-8 1-15,-68-65-55 0,0 0 55 16,58 52-55-16,-8-9 55 0,-50-43-167 0,0 0 167 0,44 19-167 16,-6-18 167-16,-38-1-125 0,0 0 125 0,14-5-125 15,-14-10 125-15,16-9-451 0</inkml:trace>
  <inkml:trace contextRef="#ctx0" brushRef="#br0" timeOffset="141118.35">7941 9534 998 0,'0'0'0'0,"-4"12"0"0,-1 8 0 0,5-20 98 15,0 0-98-15,-4 26 99 0,-3 6-99 0,7-32 82 16,0 0-82-16,-10 40 82 0,-2 6-82 0,12-46 42 16,0 0-42-16,-21 60 42 0,-9 14-42 0,-3 13 0 0,-7 12 0 15,7-13 0-15,-2-7 0 0,35-79-17 0,0 0 17 16,-36 87-17-16,1 6 17 0,5-21-101 16,4-16 101-16,14-27-101 0,12-24 101 0,0-5-169 0,0 0 169 15,0 7-168-15,0-7 168 0,-4 9-551 0</inkml:trace>
  <inkml:trace contextRef="#ctx0" brushRef="#br0" timeOffset="141476.805">8413 9815 1177 0,'0'0'0'0,"14"0"0"0,13 1 0 16,-6 1 179-16,6-2-179 0,-3-2 179 0,2-1-179 16,-26 3 103-16,0 0-103 0,38-4 103 0,2 1-103 15,-40 3 56-15,0 0-56 0,46-2 56 0,4 1-56 0,-6 2 18 16,-2 3-18-16,-8-4 18 0,-4 0-18 0,-6 1-4 15,-3 3 4-15,-7-4-3 0,2-4 3 0,-6 4-3 16,3 4 3-16,-6-8-3 0,-6 1 3 0,3 1-42 16,1 2 42-16,-1 0-42 0,-1-1 42 0,-3 1-93 0,3 1 93 15,-3-1-93-15,0 0 93 0,0 0-174 0,0 0 174 16,0 0-174-16,0 0 174 0,0 0-153 0,0 0 153 16,-10-3-153-16,-4-7 153 0,-9-4-616 15</inkml:trace>
  <inkml:trace contextRef="#ctx0" brushRef="#br0" timeOffset="141716.582">8460 10116 483 0,'0'0'0'16,"26"-17"0"-16,19-9 0 0,-14 9 48 0,-3 2-48 0,-36 23 49 16,-31 14-49-16,15-4 108 0,-2-3-108 0,5-3 109 15,7-2-109-15,7-3 116 0,2-2-116 0,5 0 116 16,5-5-116-16,0 0 113 0,6 4-113 0,-3-1 114 15,1 2-114-15,5-1 75 0,3-1-75 0,3 1 75 16,2-3-75-16,3 3 43 0,-4-4-43 0,-2 2 43 0,-4-2-43 16,-15 0-2-16,0 0 2 0,30-2-1 0,3-2 1 15,-33 4-162-15,0 0 162 0,38-15-162 0,3-9 162 0,-41 24-137 16,0 0 137-16,80-39-637 0,-160 78 637 0</inkml:trace>
  <inkml:trace contextRef="#ctx0" brushRef="#br0" timeOffset="159838.487">9829 8456 830 0,'0'0'0'0,"0"10"0"15,5 6 0-15,-8-11 97 0,1-9-97 0,-1 3 97 16,-3-3-97-16,6 4 63 0,0 0-63 0,-3-3 63 16,-1-2-63-16,4 5 11 0,0 0-11 0,0-4 11 15,-3 1-11-15,3 3-3 0,0 0 3 0,0 0-2 16,-2-5 2-16,2 5-25 0,0 0 25 0,0 5-24 15,2 0 24-15,-2-5-15 0,0 0 15 0,-2 22-14 16,2 13 14-16,0-35-5 0,0 0 5 0,0 51-5 16,0 14 5-16,0-65 1 0,0 0-1 0,0 106 1 0,5 35-1 15,-1-20 11-15,-2 1-11 0,1-14 11 0,4-10-11 16,-7-98 27-16,0 0-27 0,5 107 27 0,-1 10-27 16,1-23 30-16,-5-13-30 0,5-13 30 0,2-11-30 15,-7-57 48-15,0 0-48 0,9 61 49 0,0 3-49 0,-9-64 52 16,0 0-52-16,8 51 52 0,-1-8-52 15,2-16 38-15,0-11-38 0,-4-2 38 0,0-8-38 0,2 1 28 16,-5-2-28-16,0-1 28 0,-2-4-28 16,0 0 1-16,5 2-1 0,-2-2 1 0,2-2-1 0,-5-2-7 15,0-1 7-15,-5-8-6 0,2-8 6 0,3 21-86 16,0 0 86-16,-18-45-85 0,-6-16 85 0,-16-45-945 16</inkml:trace>
  <inkml:trace contextRef="#ctx0" brushRef="#br0" timeOffset="160451.245">10245 9376 1334 0,'0'0'0'0,"-8"3"0"16,-12 1 0-16,20-4 117 0,0 0-117 0,-1 0 118 15,2 0-118-15,-1 0 47 0,7-2-47 0,-3 0 47 16,1 2-47-16,-1 0-15 0,1 0 15 0,-2 4-15 16,-3 4 15-16,0-8-43 0,0 0 43 0,6 31-42 15,1 17 42-15,-2 0-1 0,0 10 1 0,-2-3 0 16,1 2 0-16,-4-57-10 0,0 0 10 0,5 70-10 0,0 7 10 16,-5-77-3-16,0 0 3 0,7 89-3 0,2 9 3 15,0-28 0-15,0-15 0 0,-6-24 1 0,-3-23-1 0,0 4 13 16,0-10-13-16,2 1 14 0,1-1-14 0,1-2 18 15,-1 0-18-15,2 0 18 0,-1-2-18 0,-2-1 9 16,-1 1-9-16,5-8 9 0,-5 0-9 0,-1 10 40 16,0 0-40-16,4-23 40 0,3-13-40 0,-7 36 52 15,0 0-52-15,2-39 53 0,1-12-53 0,1 4 36 16,-4-1-36-16,5 6 37 0,-2 2-37 0,1 1 11 16,1 3-11-16,4 2 11 0,3 1-11 0,-12 33 0 0,0 0 0 15,14-39 1-15,5-4-1 0,-19 43 0 0,0 0 0 16,23-45 1-16,3 1-1 0,-26 44-1 0,0 0 1 15,26-36 0-15,2 3 0 0,-28 33-1 0,0 0 1 0,26-24-1 16,-2 9 1-16,-1 4-4 0,1 6 4 0,-6 0-3 16,-4 4 3-16,-14 1-12 15,0 0 12-15,21 3-12 0,3 5 12 0,-24-8-34 0,0 0 34 16,24 12-33-16,2 6 33 0,-26-18-5 0,0 0 5 0,27 24-4 16,-5 8 4-16,-22-32-11 0,0 0 11 0,23 40-10 15,0 8 10-15,-23-48-9 0,0 0 9 0,17 54-9 16,-1 10 9-16,-16-64-4 0,0 0 4 0,8 85-3 15,1 13 3-15,-9-98-20 0,0 0 20 0,9 82-19 16,-6-6 19-16,-3-76-43 0,0 0 43 0,5 48-43 16,-1-18 43-16,-4-30-83 0,0 0 83 0,3 24-82 0,4-8 82 15,-7-16-123-15,0 0 123 0,13 2-122 16,2-9 122-16,15 3-805 0</inkml:trace>
  <inkml:trace contextRef="#ctx0" brushRef="#br0" timeOffset="160867.933">11317 9129 852 0,'0'0'0'0,"0"0"0"16,-5 7 0-16,5-7 43 0,0 0-43 0,0 0 44 15,3-3-44-15,-3 3 52 0,0 0-52 0,0 0 53 16,5-4-53-16,-5 4 68 0,0 0-68 0,4 0 68 16,-1 0-68-16,-3 0 58 0,0 0-58 0,5 2 58 15,-1 0-58-15,-4-2 62 0,0 0-62 0,0 0 63 16,2 7-63-16,-2-7 53 0,0 0-53 0,3 12 54 15,1 5-54-15,-4-17 51 0,0 0-51 0,8 37 51 16,1 15-51-16,-9-52 48 0,0 0-48 0,12 70 49 16,0 17-49-16,-12-87 12 0,0 0-12 0,14 131 13 15,2 35-13-15,-16-166 1 0,0 0-1 0,14 157 1 16,-2 8-1-16,-12-165-57 0,0 0 57 0,5 145-57 0,-1-11 57 16,-4-134-149-16,0 0 149 0,-5 99-148 0,-4-28 148 15,-3 98-911-15</inkml:trace>
  <inkml:trace contextRef="#ctx0" brushRef="#br0" timeOffset="166254.862">12176 9325 908 0,'0'0'0'0,"0"0"0"0,-21 0 0 15,21 0 100-15,5 0-100 0,-5 0 100 0,0 0-100 16,0 0 73-16,5 0-73 0,-5 0 73 15,7 0-73-15,-7 0 50 0,2 0-50 0,-2 0 51 0,0 0-51 0,0 0 4 16,-5 0-4-16,5 0 4 0,0 0-4 0,-4 0 16 16,2 1-16-16,-6 3 17 0,-4-1-17 0,12-3 8 15,0 0-8-15,-30 12 9 0,-8 7-9 0,38-19 9 16,0 0-9-16,-39 21 9 0,-3 4-9 0,42-25 8 16,0 0-8-16,-38 33 8 0,3 3-8 0,35-36 3 0,0 0-3 15,-28 31 4-15,7-2-4 0,21-29 2 0,0 0-2 16,-10 31 2-16,10-1-2 0,0-30-14 0,0 0 14 15,9 24-13-15,12 0 13 0,-21-24-48 0,0 0 48 16,29 19-47-16,10-3 47 0,-5-4-25 0,0 0 25 0,-5-6-24 16,1 3 24-16,-4 0-12 0,-5 1 12 15,-4-2-12-15,-3-2 12 0,2 2-2 0,-4 2 2 16,-3-3-1-16,-4 2 1 0,2-1-5 0,2 3 5 0,-4 1-5 16,-2 0 5-16,-3-12-12 0,0 0 12 0,2 27-12 15,0 9 12-15,-2-36-15 0,0 0 15 0,-4 39-14 16,-8 4 14-16,12-43-4 0,0 0 4 0,-9 36-4 15,-6-3 4-15,3-6 0 0,-2-5 0 0,8-8 0 16,3-7 0-16,-2-4 0 0,5-1 0 0,-4 2 1 16,1-1-1-16,-2 0-2 0,-4 3 2 0,2-5-1 15,5 1 1-15,-5-2-18 0,4 0 18 0,-3-3-18 16,1-3 18-16,5 6-45 0,0 0 45 0,-3-15-45 0,1-7 45 16,2 22-67-16,0 0 67 0,5-35-66 0,0-9 66 15,-5 44-147-15,0 0 147 0,13-57-146 0,8-9 146 16,8-61-380-16</inkml:trace>
  <inkml:trace contextRef="#ctx0" brushRef="#br0" timeOffset="166538.183">12432 9671 1132 0,'0'0'0'0,"-2"-7"0"0,-2-2 0 0,4 9 174 16,0 0-174-16,0-7 175 16,0 2-175-16,0 5 150 0,0 0-150 15,0 0 150-15,4 0-150 0,-4 0 59 0,0 0-59 0,0 0 60 0,0 0-60 0,0 0-3 16,0 0 3-16,0 0-2 0,0 2 2 0,0-2-41 0,0 0 41 0,-2 14-40 16,0 10 40-16,2-24-39 0,0 0 39 0,-6 36-38 15,0 10 38-15,6-46-63 0,0 0 63 0,-3 50-62 16,1 3 62-16,2-53-130 0,0 0 130 0,0 44-129 15,2-6 129-15,-2-38-190 0,0 0 190 0,7 15-190 16,1-16 190-16,5 14-623 0</inkml:trace>
  <inkml:trace contextRef="#ctx0" brushRef="#br0" timeOffset="166973.807">12585 9515 1054 0,'0'0'0'0,"7"27"0"0,2 19 0 0,-1-3 132 16,1 9-132-16,0-1 133 0,3 0-133 0,-12-51 98 15,0 0-98-15,12 67 98 0,-1 15-98 0,-11-82 32 16,0 0-32-16,8 52 32 0,-1-20-32 0,-3-1 6 16,1-12-6-16,-1-4 7 0,-4-6-7 0,0-6 43 15,0-1-43-15,0-2 44 0,0 0-44 0,0 0 53 0,0 0-53 16,0-8 53-16,1-8-53 0,-1 16 32 0,0 0-32 15,4-27 32-15,-1-9-32 0,-1 2 40 0,-2 1-40 16,0-1 41-16,2 5-41 0,-2 29 34 0,0 0-34 0,5-33 34 16,-3 2-34-16,-2 31 7 0,0 0-7 0,7-27 8 15,5 1-8-15,-12 26 12 0,0 0-12 16,12-24 13-16,7 4-13 0,-19 20 0 0,0 0 0 0,25-19 0 16,8 3 0-16,-33 16-35 0,0 0 35 0,31-12-35 15,6 2 35-15,-37 10-36 0,0 0 36 0,31-3-36 16,2 3 36-16,-3 8-34 0,-8 4 34 15,-2-2-34-15,-8 1 34 0,2 8-16 0,-2 8 16 0,-3 2-15 16,-4 9 15-16,-5-38-7 0,0 0 7 0,7 43-6 16,1 10 6-16,-8-53-56 0,0 0 56 0,6 44-56 15,-3-3 56-15,-3-41-117 0,0 0 117 0,0 31-117 16,2-7 117-16,-2-24-141 0,0 0 141 0,-14-3-141 16,-12-18 141-16,-12-1-772 0</inkml:trace>
  <inkml:trace contextRef="#ctx0" brushRef="#br0" timeOffset="167134.915">12521 9054 908 0,'0'0'0'0,"5"15"0"0,5 13 0 0,-10-28-219 0,0 0 219 16,7 17-219-16,0-3 219 0,5 16-238 0</inkml:trace>
  <inkml:trace contextRef="#ctx0" brushRef="#br0" timeOffset="172592.052">13409 9616 617 0,'0'0'0'0,"-5"0"0"0,-6-7 0 0,11 7 41 0,0 0-41 0,-3-2 41 15,5 1-41-15,-2 1 4 0,0 0-4 16,0 0 5-16,7 0-5 0,-7 0 0 0,0 0 0 0,0 0 1 16,3-2-1-16,-3 2 0 0,0 0 0 0,0 0 0 15,2-4 0-15,-2 4 19 0,0 0-19 0,0 0 20 16,0-5-20-16,0 5 45 0,0 0-45 0,0 0 45 15,-2-3-45-15,2 3 50 0,0 0-50 0,0 0 51 16,-2-4-51-16,2 4 60 0,0 0-60 0,0 0 60 16,-1-3-60-16,1 3 57 0,0 0-57 0,0 0 57 15,-6-3-57-15,6 3 57 0,0 0-57 0,0 0 57 0,-3-4-57 16,3 4 45-16,0 0-45 0,0 0 45 0,-4-2-45 16,4 2 48-16,0 0-48 0,0 0 48 0,-3 0-48 0,3 0 47 15,0 0-47-15,0 0 48 0,0 0-48 16,0 0 30-16,0 0-30 0,0 0 30 0,0 0-30 0,0 0 45 15,0 0-45-15,0 0 46 0,0 0-46 0,0 0 25 16,0 0-25-16,0 0 26 0,0 0-26 0,0 0 10 16,0 0-10-16,0 0 11 0,0 0-11 0,0 0 29 15,0 0-29-15,7 2 29 0,2 3-29 0,-9-5-3 16,0 0 3-16,14 17-3 0,10 2 3 0,-1 5 0 16,4 5 0-16,-6-5 0 15,-1 2 0-15,0 1-2 0,1-1 2 0,4 3-1 0,-3 0 1 0,-22-29-2 0,0 0 2 16,30 35-1-16,7-5 1 0,-37-30-2 0,0 0 2 15,34 33-1-15,5-6 1 0,-39-27-15 0,0 0 15 16,35 24-15-16,-4-5 15 0,-31-19-61 0,0 0 61 16,26 14-61-16,-9-4 61 0,-17-10-114 0,0 0 114 0,14 9-114 15,-3-2 114-15,-11-7-142 0,0 0 142 16,-4-7-142-16,-13-9 142 0,-4-4-782 0</inkml:trace>
  <inkml:trace contextRef="#ctx0" brushRef="#br0" timeOffset="172951.473">13676 9568 1222 0,'0'0'0'0,"0"0"0"0,7 5 0 16,-7-5 161-16,0 0-161 0,0 0 162 0,1 3-162 15,-1-3 95-15,0 0-95 0,0 0 96 0,4-3-96 0,-4 3 59 16,0 0-59-16,0 0 59 0,0-5-59 0,0 5 34 16,0 0-34-16,0 0 34 0,0 0-34 0,0 0 2 15,0 0-2-15,-5 5 2 0,-4-2-2 0,9-3 15 16,0 0-15-16,-16 12 15 0,-6 9-15 0,1 5 4 16,0 3-4-16,3-10 4 0,8-7-4 0,-1 0 0 15,3 3 0-15,-3 12 1 0,3 13-1 0,8-40 0 16,0 0 0-16,-11 44 0 0,-5 9 0 0,16-53-7 15,0 0 7-15,-17 52-7 0,0 1 7 0,17-53-102 0,0 0 102 16,-18 43-101-16,1-6 101 0,17-37-100 16,0 0 100-16,-13 33-100 0,3-12 100 0,10-21-171 0,0 0 171 15,-7 8-171-15,4-10 171 0,-6 9-802 0</inkml:trace>
  <inkml:trace contextRef="#ctx0" brushRef="#br0" timeOffset="173473.455">14153 9054 1009 0,'0'0'0'0,"-2"-4"0"0,0-1 0 0,2 5 71 16,0 0-71-16,0 0 72 0,0 0-72 0,0 0 14 15,0 0-14-15,0 0 15 0,2 4-15 0,-2-4 1 16,0 0-1-16,0 0 1 0,0 0-1 0,0 0-12 0,0 0 12 16,0 0-12-16,0 0 12 0,0 0-8 0,0 0 8 15,0 0-7-15,2 1 7 0,-2-1 3 0,0 0-3 0,0 0 4 16,2 4-4-16,-2-4 45 0,0 0-45 0,0 0 45 16,3 3-45-16,-3-3 14 0,0 0-14 0,4 12 15 15,3 9-15-15,-7-21 22 0,0 0-22 0,12 43 23 16,3 15-23-16,-15-58 50 0,0 0-50 0,18 84 50 15,-2 22-50-15,-16-106 50 0,0 0-50 0,19 153 50 16,5 32-50-16,-24-185 7 0,0 0-7 0,18 164 7 16,-1-1-7-16,-17-163-1 0,0 0 1 0,19 133-1 15,0-21 1-15,-19-112-136 0,0 0 136 0,19 82-135 16,-1-29 135-16,-18-53-171 0,0 0 171 0,17 24-171 16,1-27 171-16,15 20-583 0</inkml:trace>
  <inkml:trace contextRef="#ctx0" brushRef="#br0" timeOffset="174286.715">14778 9910 102 0,'0'0'0'0,"0"-6"0"16,0-10 0-16,0 16 86 0,0 0-86 0,4-5 87 15,-4 2-87-15,0 3 86 0,0 0-86 0,0 0 87 0,0 0-87 16,0 0 100-16,0 0-100 0,0 0 100 0,0 0-100 15,0 0 81-15,0 0-81 0,0 0 82 0,0 3-82 0,0-3 54 16,0 0-54-16,0 0 54 16,0 0-54-16,0 0 52 0,0 0-52 0,0 0 52 0,0 0-52 15,0 0 21-15,0 0-21 0,0 0 21 0,0 0-21 0,0 0 6 16,0 0-6-16,0 0 7 0,2 3-7 0,-2-3-1 16,0 0 1-16,0 0-1 0,1 6 1 0,-1-6-17 15,0 0 17-15,0 0-17 0,6 0 17 0,-6 0-5 16,0 0 5-16,0 0-5 0,0 0 5 0,0 0 9 15,0 0-9-15,0 0 9 0,0 0-9 0,0 0 35 16,0 0-35-16,0 0 35 0,0 0-35 0,0 0 31 16,0 0-31-16,0 0 31 0,0 0-31 0,0 0 14 0,0 0-14 15,0 0 15-15,0 0-15 0,0 0 2 0,0 0-2 0,0 0 2 16,0 0-2-16,0 0 6 0,0 0-6 0,0 0 7 16,0 0-7-16,0 0 2 0,0 0-2 15,0 0 3-15,0 0-3 0,0 0 17 0,0 0-17 0,0 0 17 16,5 0-17-16,-5 0 33 0,0 0-33 0,15 0 33 15,5-7-33-15,-20 7 35 0,0 0-35 0,36-9 35 16,15-3-35-16,-51 12 33 0,0 0-33 0,59-8 33 16,11-6-33-16,-8 4 33 0,-2 3-33 0,-8-2 33 15,-3 6-33-15,-49 3 32 0,0 0-32 16,52-5 32-16,2-2-32 0,-54 7 13 0,0 0-13 0,57-4 14 16,3-4-14-16,-10 8 13 0,-5 0-13 0,-11-4 13 15,-8-1-13-15,0 4-1 0,-9-1 1 0,-1 0-1 16,-7 0 1-16,-6-1-96 0,2 3 96 0,-1-5-95 0,1-2 95 15,-5 7-122-15,0 0 122 0,-9-21-122 0,-12-6 122 16,-12-23-821-16</inkml:trace>
  <inkml:trace contextRef="#ctx0" brushRef="#br0" timeOffset="174609.349">15278 9522 1244 0,'0'0'0'16,"9"0"0"-16,5 0 0 0,-14 0 136 0,0 0-136 15,7 0 136-15,-4 0-136 0,-3 0 102 0,0 0-102 16,0 0 103-16,0 0-103 0,0 0 58 0,0 0-58 0,0 0 58 16,-3 0-58-16,3 0 15 0,0 0-15 15,0 0 16-15,0 0-16 0,0 0 28 0,0 0-28 0,0 0 28 16,0 0-28-16,0 0 6 0,0 0-6 0,-4 15 7 15,1 9-7-15,3 7 10 0,3 8-10 0,-3-3 11 16,0-5-11-16,0-31 15 0,0 0-15 16,4 55 16-16,-2 13-16 0,-2-68 1 0,0 0-1 0,3 71 1 15,2-1-1-15,2-10-68 0,2-9 68 0,-5-13-68 16,-4-14 68-16,1 0-134 0,3-9 134 0,1 6-133 16,2-4 133-16,-7-17-148 0,0 0 148 0,10 10-148 15,6-6 148-15,14 9-872 0</inkml:trace>
  <inkml:trace contextRef="#ctx0" brushRef="#br0" timeOffset="175039.935">16418 9361 572 0,'0'0'0'0,"10"0"0"0,8 0 0 0,-18 0 41 15,0 0-41-15,8 0 42 0,1 0-42 0,-9 0 61 16,0 0-61-16,7 0 61 0,-2 3-61 0,-5-3 83 16,0 0-83-16,0 0 84 0,0 0-84 0,0 0 95 0,0 0-95 15,-5 0 95-15,0 0-95 0,5 0 117 0,0 0-117 16,-9 2 117-16,-1-2-117 0,10 0 124 0,0 0-124 16,-16 0 125-16,2 0-125 0,2 1 88 0,-6 1-88 0,6-2 88 15,3 0-88-15,1 0 75 0,-1 0-75 0,2 0 75 16,5 0-75-16,2 0 56 0,0 0-56 0,-10 7 57 15,-1 2-57-15,11-9 39 0,0 0-39 0,-17 27 40 16,-4 12-40-16,21-39 18 0,0 0-18 0,-21 50 18 16,0 13-18-16,4-6 6 0,-1 5-6 0,8-11 6 15,8-5-6-15,2-46 15 0,0 0-15 0,2 52 16 16,8 1-16-16,-10-53 8 0,0 0-8 16,18 49 8-16,6-7-8 0,-24-42 1 0,0 0-1 0,37 37 1 15,8-1-1-15,-45-36-10 0,0 0 10 0,68 28-10 16,21-1 10-16,-26-12-92 0,-6-11 92 0,-17-1-91 15,-14-4 91-15,-26 1-155 0,0 0 155 0,35-14-154 0,3-8 154 16,36-18-1192-16</inkml:trace>
  <inkml:trace contextRef="#ctx0" brushRef="#br0" timeOffset="-183649.796">1456 5372 1535 0,'0'0'0'0,"0"0"50"0,0 0-50 0,18-6 50 0,11-6-50 0,-2 0-188 0,2-4 188 0,1-3-188 15,-1 2 188-15,-29 17-267 0,0 0 267 0,30-19-267 16,0 0 267-16,29-17-417 0</inkml:trace>
  <inkml:trace contextRef="#ctx0" brushRef="#br0" timeOffset="-183128.796">1164 11017 1569 0,'0'0'0'0,"0"0"92"0,0 0-92 0,0 0 93 16,0 0-93-16,0 0-149 0,0 0 149 0,0 0-149 16,0 0 149-16,0 0-103 0,0 0 103 0,0 0-892 0,0 0 892 15</inkml:trace>
  <inkml:trace contextRef="#ctx0" brushRef="#br0" timeOffset="-182230.795">1716 13613 1289 0,'0'0'0'0,"0"0"-8"15,0 0 8-15,3 0-8 0,10 1 8 0,-13-1-127 16,0 0 127-16,8-3-126 0,1-7 126 0,12-4-674 0</inkml:trace>
  <inkml:trace contextRef="#ctx0" brushRef="#br0" timeOffset="-177695.825">4411 12179 1166 0,'0'0'0'0,"-12"3"0"0,-9 2 0 0,21-5 127 15,0 0-127-15,-9 4 128 0,4-1-128 0,5-3 69 16,0 0-69-16,-5 0 69 0,1 2-69 0,4-2 43 16,0 0-43-16,-21 13 44 0,-13 3-44 0,34-16 0 15,0 0 0-15,-37 24 0 0,-3 3 0 0,40-27 1 16,0 0-1-16,-37 31 1 0,-1 2-1 0,5-1 34 16,5 2-34-16,7-16 35 0,12-8-35 0,9-10 10 15,0 0-10-15,-19 27 10 0,-3 13-10 0,22-40 37 16,0 0-37-16,-25 44 37 0,3 8-37 0,22-52 20 15,0 0-20-15,-21 56 20 0,3 4-20 0,18-60-3 16,0 0 3-16,-12 79-3 0,3 12 3 0,9-91-35 0,0 0 35 16,-3 94-35-16,3 5 35 0,3-13-12 0,6-12 12 0,0-2-12 15,3-9 12-15,-12-63-38 0,0 0 38 0,17 79-37 16,4 6 37-16,-3-9-13 0,-1-9 13 0,-1-7-12 16,3-2 12-16,-19-58-29 0,0 0 29 0,30 73-29 15,8 15 29-15,-38-88-6 0,0 0 6 0,45 92-6 16,7 6 6-16,-52-98-35 15,0 0 35-15,51 103-34 0,-1 3 34 0,-11-17-2 0,-6-8 2 0,-12-16-1 16,-7-16 1-16,-14-49 35 0,0 0-35 0,15 71 36 16,-6 9-36-16,-9-80 69 0,0 0-69 0,5 74 70 0,-8-4-70 15,1-15 81-15,-1-11-81 0,3-23 82 0,-4-19-82 16,2 5 70-16,-5-4-70 0,-10 14 70 16,-13 7-70-16,30-24 34 0,0 0-34 0,-38 26 34 0,-14-4-34 15,52-22-3-15,0 0 3 0,-59 19-3 16,-8-2 3-16,-6-8-74 0,-7-9 74 0,21-2-73 0,12-3 73 0,47 5-140 15,0 0 140-15,-73-19-140 0,-16-12 140 0,89 31-139 16,0 0 139-16,-80-34-138 0,0-9 138 0,-79-34-941 16</inkml:trace>
  <inkml:trace contextRef="#ctx0" brushRef="#br0" timeOffset="-169036.696">5522 12316 371 0,'0'0'0'0,"0"0"0"16,4-5 0-16,-4 5 81 0,0 0-81 0,2-4 82 15,1 1-82-15,-3 3 87 0,0 0-87 0,0-4 88 16,0 4-88-16,0 0 80 0,0 0-80 0,0 0 80 15,-3-5-80-15,3 5 61 0,0 0-61 0,0 0 62 0,0 0-62 16,0 0 59-16,0 0-59 0,0 0 59 0,0 0-59 0,0 0 51 16,0 0-51-16,0 0 51 0,-2-2-51 0,2 2 32 15,0 0-32-15,0 0 33 0,-4-3-33 0,4 3 15 16,0 0-15-16,0 0 16 0,0 0-16 0,0 0 20 16,0 0-20-16,0 0 20 0,0 0-20 0,0 0 14 15,0 0-14-15,0 0 15 0,0 0-15 0,0 0 9 16,0 0-9-16,0 0 10 0,0 0-10 0,0 0 9 15,0 0-9-15,0 0 10 0,0 0-10 0,0 0 3 16,0 0-3-16,0 0 4 0,6 3-4 0,-6-3 6 16,0 0-6-16,12 7 6 0,4 4-6 0,-16-11 7 15,0 0-7-15,26 18 7 0,12 8-7 0,-5-2 3 16,2 3-3-16,-2-4 3 0,-3 1-3 0,-30-24 6 0,0 0-6 16,35 29 6-16,-2 3-6 0,-33-32 3 0,0 0-3 0,38 38 3 15,-3 2-3-15,-35-40 5 0,0 0-5 16,35 39 5-16,1 0-5 0,-36-39 3 0,0 0-3 0,30 33 3 15,-4-4-3-15,-26-29 5 0,0 0-5 0,21 26 5 16,0-6-5-16,-21-20 0 0,0 0 0 0,14 19 0 16,-2-5 0-16,-12-14-65 0,0 0 65 0,12 12-65 15,-7-4 65-15,-5-8-154 0,0 0 154 0,0 0-154 16,0-13 154-16,0-1-697 0</inkml:trace>
  <inkml:trace contextRef="#ctx0" brushRef="#br0" timeOffset="-168679.249">6169 12069 1121 0,'0'0'0'0,"-5"9"0"0,-4 4 0 0,9-13 139 15,0 0-139-15,-9 7 140 0,4-2-140 0,5-5 75 16,0 0-75-16,-7 12 75 0,-2 4-75 0,9-16 45 0,0 0-45 16,-17 27 46-16,-8 9-46 0,25-36 5 0,0 0-5 15,-29 39 6-15,-6 8-6 0,0-6 23 0,6 0-23 16,4-9 24-16,4-4-24 0,21-28 38 0,0 0-38 16,-31 39 38-16,-2 6-38 0,33-45 2 0,0 0-2 0,-35 46 3 15,-2 4-3-15,37-50 9 0,0 0-9 0,-34 41 10 16,0-3-10-16,34-38-1 0,0 0 1 15,-29 34-1-15,6-2 1 0,23-32-58 0,0 0 58 0,-24 26-58 16,6-7 58-16,18-19-119 0,0 0 119 16,-15 17-119-16,4-2 119 0,11-15-155 0,0 0 155 0,-3 7-154 15,8-5 154-15,-2 8-752 0</inkml:trace>
  <inkml:trace contextRef="#ctx0" brushRef="#br0" timeOffset="-168197.708">6164 12583 942 0,'0'0'0'16,"-6"-3"0"-16,3-3 0 0,3 6 64 16,0 0-64-16,0 0 65 0,3-1-65 0,-3 1 23 15,0 0-23-15,9 1 24 0,0 1-24 0,-9-2 11 0,0 0-11 16,12 4 11-16,2-4-11 0,-14 0 1 0,0 0-1 0,21 1 2 15,0 3-2-15,-21-4 12 0,0 0-12 0,26 1 13 16,3 1-13-16,-29-2 16 0,0 0-16 0,34 0 17 16,0-2-17-16,-34 2 16 0,0 0-16 0,42 0 17 15,0-1-17-15,-42 1 25 0,0 0-25 0,38 0 26 16,2-2-26-16,-40 2 12 0,0 0-12 0,37-2 13 16,-6 1-13-16,-31 1 35 0,0 0-35 0,28 0 36 15,-7 0-36-15,-21 0 0 0,0 0 0 0,18 0 0 16,-6 0 0-16,-12 0-35 0,0 0 35 0,10 0-34 15,-3 0 34-15,-7 0-125 0,0 0 125 0,5 1-125 0,-1 1 125 16,-4-2-138-16,0 0 138 0,-4 3-137 0,-4 3 137 16,-6 2-496-16</inkml:trace>
  <inkml:trace contextRef="#ctx0" brushRef="#br0" timeOffset="-167762.751">6442 12324 975 0,'0'0'0'0,"6"0"0"0,-3-1 0 0,-3 1 118 0,0 0-118 0,5 0 119 16,-1-2-119-16,-4 2 57 0,0 0-57 0,0 0 58 16,1-2-58-16,-1 2 15 0,0 0-15 15,0 0 15-15,0 0-15 0,0 0 0 0,0 0 0 0,0 0 1 16,0 0-1-16,0 0 10 0,0 0-10 0,0 0 11 16,0 0-11-16,0 0 15 0,0 0-15 0,0 0 15 15,-1 4-15-15,1-4 9 0,0 0-9 0,0 13 9 16,0 10-9-16,0-23 4 0,0 0-4 0,0 35 5 15,0 8-5-15,0-43 7 0,0 0-7 0,1 48 7 16,3 7-7-16,-4-55 0 0,0 0 0 0,5 52 0 0,6 4 0 16,-11-56-3-16,0 0 3 0,8 50-2 0,1-9 2 15,-9-41-54-15,0 0 54 0,9 38-53 0,3-6 53 16,-12-32-129-16,0 0 129 0,10 26-129 0,1-6 129 16,-11-20-172-16,0 0 172 0,9 16-172 0,-1-13 172 0,10 16-449 15</inkml:trace>
  <inkml:trace contextRef="#ctx0" brushRef="#br0" timeOffset="-166624.892">6923 12412 1278 0,'0'0'0'16,"0"0"-1"-16,0 0 1 0,5-6-1 0,2-4 1 0,-7 10 1 15,0 0-1-15,6-5 2 0,1 0-2 16,-7 5-1-16,0 0 1 0,5-4 0 0,-2 4 0 0,-3 0-10 15,0 0 10-15,5-3-9 0,2-2 9 0,-7 5-6 16,0 0 6-16,9-3-5 0,2-1 5 0,-11 4-2 16,0 0 2-16,15-7-2 0,3 2 2 0,-4 2-1 15,1-1 1-15,-2 4-1 0,-5 0 1 0,4 0-1 16,-3 2 1-16,0 0-1 0,-4 1 1 0,2-3-3 16,-2 4 3-16,-1-3-3 0,1-1 3 0,-2 2-2 15,-1 0 2-15,-2-2-2 0,4 3 2 0,-4-3 0 16,7 0 0-16,-7 0 0 0,1 4 0 0,-1-4 1 0,4 5-1 15,-4-5 1-15,0 3-1 0,0-3 1 0,-5 3-1 0,1 6 1 16,-1 3-1-16,-2 3 1 0,-2 6-1 16,4-11 2-16,5-5-2 0,-3-1 3 0,3-1-3 0,-9 9 4 15,-3 7-4-15,12-19 2 0,0 0-2 0,-14 17 2 16,3-1-2-16,11-16 5 0,0 0-5 0,-8 12 5 16,2-2-5-16,6-10 22 0,0 0-22 0,-5 7 22 15,2-4-22-15,3-3 12 0,0 0-12 0,-6 4 13 16,5-1-13-16,1-3 10 0,0 0-10 0,-2 4 10 15,2-3-10-15,0-1 10 0,0 0-10 0,2 4 10 16,1-1-10-16,-3-3 3 0,0 0-3 0,12 5 4 16,2 2-4-16,-14-7 2 0,0 0-2 0,19 9 2 0,4 3-2 15,-23-12-1-15,0 0 1 0,24 12 0 16,6 1 0-16,-30-13-40 0,0 0 40 0,31 14-40 0,6 0 40 16,-37-14-59-16,0 0 59 0,42 12-59 0,5 0 59 0,-47-12-106 15,0 0 106-15,40 5-106 16,-3 2 106-16,39 3-639 0</inkml:trace>
  <inkml:trace contextRef="#ctx0" brushRef="#br0" timeOffset="-165710.105">5153 13316 494 0,'0'0'0'0,"4"-7"0"0,4-6 0 0,-8 13 3 16,0 0-3-16,2-7 4 0,2 0-4 0,-4 7 10 16,0 0-10-16,3-2 11 0,-3-1-11 0,0 3 7 15,0 0-7-15,0 0 8 0,0 0-8 16,0 0 37-16,0 0-37 0,0 0 38 0,-7 3-38 0,7-3 73 0,0 0-73 16,-2 0 74-16,-1 2-74 0,3-2 81 15,0 0-81-15,-4 2 81 0,3-2-81 0,1 0 87 16,0 0-87-16,-4 1 87 0,-1 1-87 0,5-2 71 0,0 0-71 15,-7 2 72-15,2-1-72 0,5-1 45 0,0 0-45 16,-4 2 45-16,-1 0-45 0,5-2 43 0,0 0-43 0,-3 2 44 16,-1-1-44-16,4-1 46 0,0 0-46 15,-2 2 46-15,-1-2-46 0,3 0 52 0,0 0-52 0,-4 2 52 16,4-2-52-16,0 0 38 0,0 0-38 0,0 0 38 16,-5 3-38-16,5-3 18 0,0 0-18 0,5 4 18 15,2-1-18-15,-7-3 20 0,0 0-20 0,18 5 20 16,3 2-20-16,1 0 24 0,4-2-24 0,2 0 25 15,2 2-25-15,0-5 37 0,-1 1-37 0,1 1 38 16,1-1-38-16,-31-3 2 0,0 0-2 0,47 2 3 16,11-1-3-16,-6 3 9 0,7 1-9 0,-5-2 10 15,2-3-10-15,-56 0 8 0,0 0-8 0,85 0 9 16,22 0-9-16,-13 0 0 0,1 0 0 0,-16 0 1 0,-4-3-1 16,-75 3 7-16,0 0-7 0,101 0 8 15,19 0-8-15,-17 0 22 0,-2 3-22 0,-7-3 22 0,2-3-22 16,-6 1 48-16,3 1-48 0,-5-3 49 0,7 1-49 15,2-2 34-15,4-2-34 0,-7 2 34 0,-5-1-34 0,-89 6 34 16,0 0-34-16,119-6 34 0,18-5-34 0,-137 11 23 16,0 0-23-16,152-12 24 0,10-1-24 0,-28 1 35 15,-19 0-35-15,-5 0 35 0,-11 1-35 0,-99 11 42 16,0 0-42-16,115-15 43 0,7-2-43 0,-122 17 9 16,0 0-9-16,127-16 9 0,0 4-9 0,-127 12-5 0,0 0 5 15,115-10-5-15,-9 7 5 0,-106 3-78 0,0 0 78 16,95 1-77-16,-12 8 77 0,-83-9-113 15,0 0 113-15,56 5-113 0,-27 0 113 16,57 6-1450-16</inkml:trace>
  <inkml:trace contextRef="#ctx0" brushRef="#br0" timeOffset="-164664.768">5366 14118 931 0,'0'0'0'16,"8"-2"0"-16,5-3 0 0,-13 5 130 0,0 0-130 16,8-2 130-16,-4 1-130 0,-4 1 69 0,0 0-69 0,0 0 70 15,0 0-70-15,0 0 36 16,0 0-36-16,0 0 36 0,0 0-36 0,0 0 2 0,0 0-2 16,0 0 2-16,-4 1-2 0,4-1 35 0,0 0-35 0,0 0 36 15,-5 2-36-15,5-2 46 0,0 0-46 0,0 0 46 16,0 0-46-16,0 0 46 0,0 0-46 0,0 0 47 15,2 3-47-15,1 1 13 0,6 1-13 0,0 4 13 16,3 1-13-16,-12-10 8 0,0 0-8 0,21 22 8 16,12 9-8-16,-33-31 4 0,0 0-4 0,40 45 4 31,11 11-4-31,-10 2 11 0,6 6-11 0,-5 8 11 0,5 5-11 0,-47-77 3 0,0 0-3 0,42 82 4 16,-2 5-4-16,-40-87 2 0,0 0-2 0,38 81 2 0,1-2-2 15,-39-79 10-15,0 0-10 0,33 65 11 0,0-12-11 16,-33-53 3-16,0 0-3 0,26 36 4 0,-5-14-4 0,-21-22 6 15,0 0-6-15,17 17 6 0,-4-6-6 16,-13-11-26-16,0 0 26 0,12 8-26 0,-7-4 26 0,-5-4-140 16,0 0 140-16,-3-18-139 0,-8-18 139 15,11 36-156-15,0 0 156 0,-16-44-156 0,-4-9 156 0,-15-48-758 16</inkml:trace>
  <inkml:trace contextRef="#ctx0" brushRef="#br0" timeOffset="-164330.345">5925 13878 1211 0,'0'0'0'0,"0"7"0"15,0 5 0-15,0-7 149 0,0-3-149 0,0-2 149 16,-4 3-149-16,4-3 70 0,0 0-70 0,-3 2 70 15,1 1-70-15,2-3 41 0,0 0-41 0,-15 21 41 16,-3 10-41-16,-3 3 0 0,0 4 0 0,-1 1 0 16,1-3 0-16,21-36-2 0,0 0 2 0,-30 62-1 15,-8 17 1-15,38-79 0 0,0 0 0 0,-51 101 0 16,-13 22 0-16,64-123-2 0,0 0 2 0,-51 110-1 16,1-4 1-16,50-106-1 0,0 0 1 0,-35 84-1 15,11-21 1 1,24-63-24-16,0 0 24 0,-18 46-23 0,6-20 23 0,12-26-122 15,0 0 122-15,-5 19-121 0,1-12 121 0,4-7-134 0,0 0 134 0,-7-7-133 0,2-15 133 16,-4-7-782-16</inkml:trace>
  <inkml:trace contextRef="#ctx0" brushRef="#br0" timeOffset="-163787.068">5913 13720 1043 0,'0'0'0'0,"-4"-3"0"0,1-7 0 0,3 8 131 0,3-1-131 0,-3 3 131 16,4-2-131-16,-4 2 41 0,3 0-41 0,-3 0 41 16,0 0-41-16,0 0 13 0,0 0-13 0,5 0 13 15,1-2-13-15,-6 2-1 0,0 0 1 0,8-2 0 16,5-1 0-16,-13 3-6 16,0 0 6-16,15-2-6 0,6 2 6 0,-21 0-1 0,0 0 1 0,26 4-1 15,0 1 1-15,-26-5-1 0,0 0 1 0,34 8 0 16,-3 4 0-16,-2-3 0 0,-1-2 0 15,-7 1 0-15,-3-2 0 16,-1 0 7-16,-5-2-7 16,-3 1 7-16,-4-2-7 15,2-1 0-15,-2 0 0 0,-1 0 0 0,-2-1 0 0,1 4-25 0,1 1 25 0,-4-1-24 0,0 2 24 0,0-7-23 16,0 0 23-16,-4 25-22 0,-5 15 22 0,9-40-19 0,0 0 19 0,-12 41-18 0,-10 7 18 16,22-48 0-16,0 0 0 0,-16 41 1 0,-5-5-1 15,21-36 3 1,0 0-3-16,-14 29 3 0,2-7-3 0,12-22 13 0,0 0-13 0,-9 19 14 15,4-4-14-15,5-15 16 0,0 0-16 0,0 11 17 0,5-3-17 0,7-4 15 0,2-6-15 16,4-1 15-16,6-4-15 16,-24 7 9-16,0 0-9 0,23-11 10 0,6-2-10 0,-29 13-44 15,0 0 44-15,33-14-44 0,1 2 44 0,-34 12-106 0,0 0 106 16,29-8-106-16,-3 4 106 0,28-6-736 0</inkml:trace>
  <inkml:trace contextRef="#ctx0" brushRef="#br0" timeOffset="-163197.023">6329 14577 1166 0,'0'0'0'0,"5"-5"0"16,6-5 0-16,-9 6 138 16,1 4-138-16,-3 0 139 0,3-2-139 0,-3 2 77 0,-3 2-77 15,3-2 77-15,0 0-77 0,0 0 41 0,3 0-41 0,-3 0 41 16,6 2-41-16,-6-2 9 0,0 0-9 0,8 0 10 15,5 0-10-15,-13 0 15 16,0 0-15-16,21-2 16 0,5-1-16 0,-26 3 4 0,0 0-4 0,38-4 4 16,7 1-4-16,-45 3 22 0,0 0-22 0,47-2 23 15,4 0-23-15,-51 2 0 0,0 0 0 0,56 0 1 16,-1 2-1-16,-55-2 0 0,0 0 0 0,63 2 1 16,2 1-1-16,-65-3 0 0,0 0 0 0,59 2 0 15,2 0 0-15,-61-2-2 0,0 0 2 0,54 1-2 16,-7-1 2-16,-47 0-30 0,0 0 30 0,36 2-30 0,-6 0 30 15,-30-2-91-15,0 0 91 0,23 2-91 16,-6-1 91-16,-17-1-190 0,0 0 190 0,12 2-189 16,-3-2 189-16,8 2-762 0</inkml:trace>
  <inkml:trace contextRef="#ctx0" brushRef="#br0" timeOffset="-162762.699">6684 14260 729 0,'0'0'0'0,"0"0"0"15,9 2 0-15,-9-2 81 0,2 0-81 0,-2 0 81 16,0 0-81-16,0 0 43 0,0 0-43 0,0 0 43 16,0 0-43-16,0 0 10 0,0 0-10 0,0 0 10 15,0 0-10-15,0 0 17 0,0 0-17 0,0 0 17 16,0 0-17-16,0 0 37 0,0 0-37 0,0 0 37 16,0 0-37-16,0 0 47 0,0 0-47 0,0 0 47 15,0 0-47-15,0 0 29 0,0 0-29 0,0 0 29 16,0 0-29-16,0 0 18 0,-2 5-18 0,2-2 18 15,0 3-18-15,0-6 41 0,0 0-41 0,-3 23 42 16,3 12-42-16,0-35 6 0,0 0-6 0,0 48 7 16,0 12-7-16,0 1 12 0,3 4-12 0,-3-3 12 0,2-2-12 0,-2-60 0 15,0 0 0-15,3 81 0 0,1 13 0 16,1-33-63-16,2-14 63 0,-2-16-62 0,-5-16 62 16,0-15-115-16,0 0 115 0,6 5-115 0,2-10 115 0,8 5-705 15</inkml:trace>
  <inkml:trace contextRef="#ctx0" brushRef="#br0" timeOffset="-161822.774">7172 14322 931 0,'0'0'0'15,"9"-11"0"-15,0-6 0 0,-9 17 130 0,0 0-130 16,5-6 130-16,-2 0-130 0,-3 6 64 0,0 0-64 16,0 0 64-16,0-5-64 0,0-2 10 0,0-1-10 15,2-2 10-15,5-4-10 0,-3 2 0 0,4-2 0 16,1 2 0-16,0 0 0 0,-1 0 5 0,1 0-5 0,0 4 6 15,0 2-6-15,-9 6 7 0,0 0-7 0,15-5 7 16,3 2-7-16,-18 3 9 0,0 0-9 0,22-4 9 16,6 4-9-16,-28 0 1 0,0 0-1 0,26 4 1 15,4 1-1-15,-30-5-2 0,0 0 2 0,30 9-1 16,-4 1 1-16,-2 0 0 0,-3 0 0 0,-4-1 0 16,-8 0 0-16,3-1-2 0,-3 1 2 0,0-1-2 15,-1 1 2-15,1 3-2 0,0 0 2 16,-6-5-2-16,-3-6 2 0,0-1-10 0,0 0 10 0,2 18-9 15,-2 9 9-15,0-27-15 0,0 0 15 0,-5 32-15 16,-4 6 15-16,-3-2-1 0,-2 2 1 16,5-16-1-16,6-10 1 0,3-12 0 0,0 0 0 0,-21 27 0 15,-5 8 0-15,26-35 5 0,0 0-5 0,-26 29 5 0,-4-2-5 16,30-27 33-16,0 0-33 0,-28 26 34 0,2-2-34 16,-4-2 17-16,4 1-17 0,11-12 17 0,9-4-17 0,-6 0 36 15,3-2-36-15,9-5 37 0,0 0-37 0,0 0 48 16,0 0-48-16,-5 4 48 0,-2 1-48 0,7-5 18 15,0 0-18-15,-5 3 18 0,0 1-18 0,5-4 49 16,0 0-49-16,-4 3 49 0,4-1-49 0,0-2 25 16,0 0-25-16,0 0 26 0,-3 3-26 0,3-3 1 15,0 0-1-15,0 0 2 0,0 4-2 0,0-4 2 16,0 0-2-16,5 7 3 0,7 1-3 0,-12-8 0 0,0 0 0 16,19 12 0-16,9 4 0 0,-28-16-1 15,0 0 1-15,33 17-1 0,6 3 1 0,-39-20-41 0,0 0 41 16,42 19-40-16,-1 0 40 0,-41-19-76 0,0 0 76 15,39 12-76-15,-4-3 76 0,-35-9-115 0,0 0 115 0,33 0-114 16,1-7 114-16,34 0-910 0</inkml:trace>
  <inkml:trace contextRef="#ctx0" brushRef="#br0" timeOffset="-161248.716">7636 14366 1110 0,'0'0'0'0,"-4"2"0"0,1 1 0 0,3-3 99 16,0 0-99-16,0 0 99 0,0 0-99 0,0 0 37 15,0 0-37-15,0 0 38 16,3-3-38-16,-3 3 0 0,0 0 0 0,0 0 0 0,4-2 0 0,-4 2 3 16,0 0-3-16,0 0 4 0,0 0-4 0,0 0 9 15,0 0-9-15,0 0 9 0,0 0-9 0,0 0 9 16,0 0-9-16,0 0 10 0,0 0-10 0,0 0 17 16,0 0-17-16,0 0 17 0,5 2-17 0,-5-2 3 0,0 0-3 15,7 2 4-15,-2-1-4 0,-5-1 12 0,0 0-12 16,4 4 13-16,4-1-13 0,-8-3 23 0,0 0-23 15,6 5 24-15,2 1-24 0,-8-6 7 0,0 0-7 0,9 5 7 16,0 0-7-16,-9-5 5 0,0 0-5 0,10 7 5 16,-5-4-5-16,-5-3 21 15,0 0-21-15,9 5 21 0,3 2-21 0,-12-7 13 0,0 0-13 0,12 9 13 16,2-1-13-16,-14-8 9 0,0 0-9 0,16 11 10 16,1 1-10-16,-17-12 17 0,0 0-17 0,27 13 17 15,-1 4-17-15,2 4 3 0,-2-4-3 0,0 0 4 16,-5-1-4-16,0 2 12 0,1 1-12 0,-3 0 13 15,-1 2-13-15,3-1 15 0,-4 3-15 0,4 1 15 16,2 1-15-16,-23-25 8 0,0 0-8 0,29 33 9 0,8 1-9 16,-37-34 9-16,0 0-9 0,35 36 10 15,3 0-10-15,-38-36 8 0,0 0-8 0,33 33 8 16,2-4-8-16,-11-5-10 0,-1-4 10 0,-7-6-9 16,-6-7 9-16,-1 0-114 0,-2-4 114 15,-2 0-113-15,-1-1 113 0,-4-2-132 0,0 0 132 0,-14-8-131 0,-7-8 131 0,-16-8-875 16</inkml:trace>
  <inkml:trace contextRef="#ctx0" brushRef="#br0" timeOffset="-160783.665">8244 14233 819 0,'0'0'0'0,"-2"1"0"16,-7 3 0-16,9-4 112 0,0 0-112 0,0 0 113 15,5-2-113-15,-5 2 77 0,0 0-77 0,0 0 77 16,4-3-77-16,-4 3 46 0,0 0-46 0,0 0 46 15,5-4-46-15,-5 4 35 0,0 0-35 0,0 0 35 16,0 0-35-16,0 0 37 0,0 0-37 0,0 0 37 16,0 0-37-16,0 0 33 0,0 0-33 0,0 0 33 0,0 0-33 15,0 0 15-15,-3 4-15 0,1-1 15 16,-2 1-15-16,-4 2 37 0,-1 1-37 0,0 0 37 0,1 2-37 16,8-9 0-16,0 0 0 0,-20 24 0 0,-6 10 0 15,26-34 3-15,0 0-3 0,-26 41 4 0,0 9-4 0,-2-2 3 16,6 0-3-16,4-11 3 0,2-11-3 0,16-26 1 15,0 0-1-15,-26 48 2 0,-9 12-2 0,35-60 4 16,0 0-4-16,-36 70 4 0,-11 12-4 0,47-82-2 16,0 0 2-16,-26 52-2 0,5-18 2 15,21-34-82-15,0 0 82 0,-16 27-82 0,7-9 82 0,9-18-152 16,0 0 152-16,-5 13-152 0,-2-6 152 0,-3 14-769 16</inkml:trace>
  <inkml:trace contextRef="#ctx0" brushRef="#br0" timeOffset="-160239.1">8561 14577 718 0,'0'0'0'0,"0"-7"0"0,0-3 0 0,0 10 74 16,0 0-74-16,0-5 74 0,0 3-74 0,0 2 80 16,0 0-80-16,0 0 81 0,0 0-81 0,0 0 75 15,0 3-75-15,0-3 76 0,3 2-76 0,-3-2 59 16,5 2-59-16,-5-2 60 0,0 0-60 0,0 0 46 16,4 2-46-16,-4-2 47 0,2 1-47 0,5 1 22 0,-2-2-22 15,7 2 22-15,0-2-22 0,-12 0 36 16,0 0-36-16,26 0 37 0,7 0-37 0,-33 0 30 0,0 0-30 15,41-2 30-15,9-3-30 16,-50 5 49-16,0 0-49 0,51-4 49 0,4-1-49 16,-55 5 35-16,0 0-35 0,56-3 36 0,2 1-36 0,-58 2 9 0,0 0-9 15,55 0 10-15,-4 2-10 0,-51-2 22 0,0 0-22 0,50 3 22 16,-6 1-22-16,-6-1-2 16,-12 2 2-16,-1-3-1 0,-10 0 1 0,-1-1-64 0,-5-1 64 0,-4 2-63 15,-1 0 63-15,-4-2-137 0,0 0 137 0,0 0-136 16,3 2 136-16,1-1-953 0</inkml:trace>
  <inkml:trace contextRef="#ctx0" brushRef="#br0" timeOffset="-159767.711">8998 14147 1412 0,'0'0'0'0,"0"0"0"0,3-2 0 16,-3 2 0-16,6-1 0 0,-6 1 1 0,0 0-1 15,0 0 1-15,0 0-1 0,0 0-3 0,0 0 3 0,0 0-2 16,0 0 2-16,0 0-20 0,0 0 20 0,0 0-19 16,0 0 19-16,0 0 7 0,0 0-7 0,0 0 8 15,0 0-8-15,0 0 27 0,0 0-27 0,0 0 27 16,-4 3-27-16,2 0 8 0,2 3-8 0,0 9 8 15,-3 7-8-15,3-22 6 0,0 0-6 0,-3 41 6 16,-1 19-6-16,2 2 0 0,-1 7 0 0,3-6 1 16,0 0-1-16,0-63-2 0,0 0 2 0,0 88-2 15,0 16 2-15,0-104-94 0,0 0 94 0,0 89-93 16,3-5 93-16,-3-84-143 0,0 0 143 0,0 50-143 16,4-26 143-16,1 50-648 0</inkml:trace>
  <inkml:trace contextRef="#ctx0" brushRef="#br0" timeOffset="-151579.93">9728 14125 303 0,'0'0'0'0,"3"-7"0"16,-1-3 0-16,-2 10 74 0,0 0-74 0,0-6 75 16,0 1-75-16,0 5 116 0,0 0-116 0,-2-1 117 0,-5 1-117 15,7 0 96-15,0 0-96 0,-5 1 96 16,2 1-96-16,3-2 97 0,0 0-97 0,-5 2 97 0,-2-2-97 15,7 0 91-15,0 0-91 0,-6 1 91 0,3-1-91 16,3 0 111-16,0 0-111 0,-4 2 111 0,3-2-111 0,1 0 93 16,0 0-93-16,0 0 94 0,-4-5-94 0,4 5 68 15,0 0-68-15,7-7 69 0,4-5-69 0,-11 12 57 16,0 0-57-16,19-10 57 0,9-2-57 0,-28 12 45 16,0 0-45-16,27-9 45 0,8 1-45 15,-35 8 0-15,0 0 0 0,30-5 0 16,0 5 0-16,-30 0 10 0,0 0-10 0,29 0 10 0,1 0-10 0,-30 0 8 15,0 0-8-15,24 0 8 0,-1 3-8 0,-23-3 0 16,0 0 0-16,17 5 1 0,1 2-1 0,-18-7 0 16,0 0 0-16,15 9 0 0,3 1 0 0,-18-10 0 0,0 0 0 15,12 14 0-15,2 3 0 0,-14-17-7 16,0 0 7-16,10 20-7 0,-1 4 7 0,-9-24-15 0,0 0 15 16,5 31-15-16,-5 5 15 15,0-36-25-15,0 0 25 0,-5 40-24 0,-5 4 24 0,10-44-21 0,0 0 21 0,-18 50-21 16,-4 6 21-16,1-4-2 0,-6-1 2 0,8-17-1 15,9-13 1-15,-8 6-5 0,3-1 5 16,-10 10-5-16,-1 5 5 0,26-41-3 0,0 0 3 0,-35 41-3 16,-3 4 3-16,38-45 0 0,0 0 0 0,-30 36 1 15,3-5-1-15,27-31 9 0,0 0-9 16,-20 20 9-16,5-1-9 16,15-19 40-16,0 0-40 0,-12 10 40 0,6-1-40 0,6-9 53 0,0 0-53 0,-8 7 53 15,4-4-53-15,4-3 54 0,0 0-54 0,-3 4 54 16,1-4-54-16,2 0 44 0,0 0-44 0,0 0 45 15,0 0-45-15,0 0 37 0,0 0-37 0,3-6 38 16,8 0-38-16,-11 6 1 0,0 0-1 0,12-9 1 16,5-1-1-16,-17 10 6 0,0 0-6 0,25-9 7 0,1-1-7 0,-26 10 0 15,0 0 0-15,30-7 0 0,4 2 0 0,-34 5-3 16,0 0 3-16,39-4-2 16,6 3 2-16,-45 1-2 0,0 0 2 0,47 0-2 0,9 1 2 0,-56-1-37 15,0 0 37-15,54 4-36 0,2 3 36 0,-56-7-96 16,0 0 96-16,50 5-96 0,-6 2 96 0,-44-7-202 15,0 0 202-15,33 3-202 0,-12-3 202 0,29 4-1165 16</inkml:trace>
  <inkml:trace contextRef="#ctx0" brushRef="#br0" timeOffset="-151188.812">9808 13174 1883 0,'0'0'0'0,"-3"-5"0"0,-6-2 0 0,9 7 98 15,0 0-98-15,0 0 98 0,0 0-98 0,0 0-66 16,0 0 66-16,0 0-65 0,5 5 65 0,-5-5-177 16,0 0 177-16,-5-5-176 0,-4-12 176 0,-8-5-1093 15</inkml:trace>
  <inkml:trace contextRef="#ctx0" brushRef="#br0" timeOffset="-147959.588">11055 12722 1222 0,'0'0'0'0,"-3"-2"0"0,-6-1 0 0,9 3 100 0,0 0-100 15,-3-2 100-15,3 2-100 0,0 0 88 16,0 0-88-16,0 0 88 0,0 0-88 0,0 0 40 0,0 0-40 15,0 0 40-15,0 0-40 0,0 0 15 0,0 0-15 16,-5-2 16-16,1 2-16 0,4 0 57 16,0 0-57-16,-14-5 57 0,-2 2-57 0,16 3 10 0,0 0-10 15,-26-4 11-15,-9 1-11 0,35 3 25 0,0 0-25 0,-29 0 26 16,-1 0-26-16,30 0 3 0,0 0-3 16,-36 1 3-16,-3 5-3 0,39-6 6 0,0 0-6 0,-38 8 6 15,0-1-6-15,38-7 7 0,0 0-7 0,-44 17 8 16,2 2-8-16,42-19 3 0,0 0-3 0,-42 29 3 15,-1 5-3-15,10 2 2 0,3 4-2 0,6-3 2 16,6-1-2-16,18-36-3 0,0 0 3 0,-14 50-3 16,6 7 3-16,1-6-15 0,7-3 15 0,0-12-15 15,3-10 15-15,-3-26-17 0,0 0 17 0,12 29-16 16,2-2 16-16,-14-27-9 0,0 0 9 0,34 16-9 0,7-8 9 16,3-11-17-16,1-9 17 0,-1-9-16 0,-1-13 16 15,-43 34-50-15,0 0 50 0,58-69-49 0,10-25 49 0,-68 94-50 16,0 0 50-16,57-101-49 15,1-10 49-15,-58 111-49 0,0 0 49 0,40-118-48 0,-7-8 48 16,-33 126-44-16,0 0 44 0,24-119-43 0,-6-3 43 16,-18 122-20-16,0 0 20 0,12-103-19 15,-10 14 19-15,-2 89-7 0,0 0 7 0,0-63-6 0,-2 20 6 16,2 43 3-16,0 0-3 0,-4-33 4 0,1 20-4 0,3 13 39 16,0 0-39-16,-2-9 40 0,-1 7-40 0,3 2 54 15,0 0-54-15,0 0 54 0,0 0-54 0,0 0 43 16,0 0-43-16,0 0 43 0,0 5-43 0,0-5 12 15,0 0-12-15,-4 2 13 0,2 2-13 0,2-4 3 0,0 0-3 16,0 34 4-16,0 21-4 0,0-55 6 0,0 0-6 16,0 75 6-16,2 24-6 0,-2-99 0 0,0 0 0 0,0 144 1 15,4 38-1-15,-4-182-1 0,0 0 1 0,-4 163 0 16,1-2 0-16,3-161 1 0,0 0-1 0,-2 130 2 16,2-22-2-16,0-108 16 0,0 0-16 0,2 82 17 15,5-25-17-15,-7-57-4 0,0 0 4 0,3 42-3 16,2-23 3-16,-5-19-88 0,0 0 88 0,7 12-87 15,2-13 87-15,-9 1-209 0,0 0 209 16,9-26-209-16,-4-20 209 0,9-26-746 0</inkml:trace>
  <inkml:trace contextRef="#ctx0" brushRef="#br0" timeOffset="-147627.063">11151 12809 1591 0,'0'0'0'0,"-5"-2"0"0,-4-1 0 0,9 3 184 15,0-5-184-15,0 5 185 0,0 0-185 0,0 0 113 16,4 0-113-16,-4 0 113 0,2 0-113 0,-2 0 46 16,3 2-46-16,-3-2 46 0,0 0-46 0,0 0-17 15,4 3 17-15,-4-3-16 0,3 0 16 0,2 3-36 16,-1 1 36-16,4 4-35 0,3 4 35 0,5 9-1 15,1 5 1-15,4 3 0 0,0 3 0 0,-21-32-10 0,0 0 10 16,26 40-9-16,7 6 9 0,-33-46-4 0,0 0 4 16,35 46-3-16,7 6 3 0,-42-52-13 0,0 0 13 0,38 41-12 15,0-2 12-15,-38-39-50 0,0 0 50 0,33 33-50 16,-3-6 50-16,-9-5-111 16,-4-6 111-16,-4-4-111 0,-3-5 111 0,-10-7-168 0,0 0 168 15,4-12-168-15,-13-21 168 0,4-12-996 0</inkml:trace>
  <inkml:trace contextRef="#ctx0" brushRef="#br0" timeOffset="-147385.138">11515 12561 1457 0,'0'0'0'0,"0"8"0"16,0 4 0-16,0-12 181 0,0 0-181 0,-3 19 181 0,1 5-181 0,2-24 111 15,0 0-111-15,-9 36 112 0,-3 9-112 16,12-45 44-16,0 0-44 0,-17 53 44 0,-4 7-44 16,21-60-39-16,0 0 39 0,-26 68-38 0,-4 8 38 15,-6 6-116-15,-3 2 116 0,18-38-116 0,13-24 116 16,-1 1-197-16,5-8 197 0,3 4-197 0,-3 0 197 0,4-19-178 16,0 0 178-16,12-2-177 0,9-12 177 0,9-1-700 15</inkml:trace>
  <inkml:trace contextRef="#ctx0" brushRef="#br0" timeOffset="-146866.404">12465 12962 1143 0,'0'0'0'0,"0"-12"0"0,-4-7 0 0,4 19 142 16,0 0-142-16,0-5 142 0,0 6-142 0,4 1 71 16,5 3-71-16,-1-1 71 0,1-3-71 0,7 1 67 15,3 0-67-15,-4-1 68 0,-2 1-68 0,4-2 17 16,4 0-17-16,2 0 17 0,3-2-17 0,-26 2 28 15,0 0-28-15,36 0 28 0,6 0-28 0,-42 0 38 16,0 0-38-16,47 6 38 0,9-5-38 0,-12 4 54 0,-3 2-54 16,-8-3 55-16,-6-3-55 0,-27-1 6 15,0 0-6-15,27 4 7 0,0 1-7 0,-7-5 8 0,-2 0-8 16,-9 2 9-16,-1-2-9 0,-4 1-56 0,1 1 56 16,-2-2-56-16,-1 0 56 0,-2 0-171 0,0 0 171 0,0 0-171 15,0 0 171-15,0 0-139 0,0 0 139 0,0 0-925 16,0 0 925-16</inkml:trace>
  <inkml:trace contextRef="#ctx0" brushRef="#br0" timeOffset="-146612.926">12533 13229 1670 0,'0'0'0'0,"0"0"0"0,0 0 0 16,0 0 159-16,0 0-159 0,0 0 159 0,0 0-159 0,0 0 100 16,0 0-100-16,0 0 100 0,26 0-100 0,-9 0 36 15,4 1-36-15,4 1 36 16,1 2-36-16,-26-4-1 0,0 0 1 0,29 6-1 0,10 3 1 0,-39-9-42 16,0 0 42-16,41 12-41 0,8 2 41 0,-3-1-210 15,-3 1 210-15,-10-5-210 0,-8-2 210 0,-25-7-138 16,0 0 138-16,10-19-137 0,-8-14 137 0,12-20-1016 15</inkml:trace>
  <inkml:trace contextRef="#ctx0" brushRef="#br0" timeOffset="-113372.791">12601 13229 583 0,'0'0'0'0,"5"-5"0"0,4-2 0 0,-9 7 48 0,0 0-48 0,7-4 49 15,-6 1-49-15,-1 3 68 0,0 0-68 0,4-2 69 16,-1 1-69-16,-3 1 69 0,0 0-69 0,0 0 69 15,0 0-69-15,0 0 42 0,0 0-42 0,0 0 42 16,0 0-42-16,0 0 37 0,0 0-37 0,0 0 38 16,0 0-38-16,0 0 9 0,0 0-9 0,0 0 10 15,0 0-10-15,0 0 20 0,0 0-20 0,0 0 20 16,-3 1-20-16,3-1 14 0,0 0-14 0,0 0 15 16,-5 2-15-16,5-2-157 0,0 0 157 0,-4 3-156 0,1-3 156 15,3 0-185-15,0 0 185 0,0 0-184 0,-4 0 184 16,2 2-284-16</inkml:trace>
  <inkml:trace contextRef="#ctx0" brushRef="#br0" timeOffset="-112840.595">12573 13229 91 0,'0'0'0'0,"0"0"0"0,7 0 0 0,-7 0 0 15,0 0 0-15,0 0 0 0,3-5 0 0,-3 5 10 16,0 0-10-16,0 0 11 0,0 0-11 0,0 0 57 15,0 0-57-15,0 0 57 0,0 0-57 0,0 0 45 16,0 0-45-16,0 0 46 0,-3 1-46 0,3-1 54 0,0 0-54 16,0 0 54-16,0 0-54 0,0 0 50 15,0 0-50-15,0 0 50 0,0 0-50 0,0 0 54 0,0 0-54 0,0 0 55 16,0 0-55-16,0 0 38 0,0 0-38 0,0 0 39 16,0 0-39-16,0 0 40 0,0 0-40 0,0 0 41 15,0 0-41-15,0 0 40 0,0 0-40 0,0 0 40 16,0 0-40-16,0 0 34 0,0 0-34 0,0 0 34 15,-4 4-34-15,4-4 33 0,0 0-33 0,0 0 34 16,0 0-34-16,0 0 32 0,0 0-32 0,0 0 32 16,0 0-32-16,0 0 43 0,0 0-43 0,0 0 44 15,0 0-44-15,0 0 45 0,0 0-45 0,0 0 46 16,0 0-46-16,0 0 19 0,0 0-19 0,0 0 20 16,0 0-20-16,0 0 21 0,0 0-21 0,0 0 21 15,0 0-21-15,0 0 9 0,0 0-9 0,0 0 9 16,4 0-9-16,-4 0 9 0,0 0-9 0,5 1 10 15,4-1-10-15,-1 2 3 0,3 0-3 0,-2 0 4 0,-1-2-4 16,1 0 6-16,0 0-6 0,-4 1 6 0,2 3-6 16,2-4 3-16,-1 3-3 0,1 1 3 0,0-3-3 0,-9-1 1 15,0 0-1-15,12 2 2 0,0 0-2 0,-12-2 1 16,0 0-1-16,19 0 2 0,6 0-2 0,-25 0-2 16,0 0 2-16,29-2-1 0,4 0 1 0,-33 2-36 15,0 0 36-15,30-3-35 0,1-2 35 0,-31 5-114 16,0 0 114-16,30-5-114 0,0-2 114 0,-30 7-145 15,0 0 145-15,15-10-145 0,-9-4 145 0,14-10-509 0</inkml:trace>
  <inkml:trace contextRef="#ctx0" brushRef="#br0" timeOffset="-109870.772">14655 11433 1009 0,'0'0'0'0,"-9"2"0"15,-3 2 0-15,12-4 99 0,0 0-99 0,-9 0 100 16,9-2-100-16,0 2 89 0,0 0-89 0,0 0 89 15,-5-4-89-15,5 4 32 0,0 0-32 0,0 0 33 16,-2-3-33-16,2 3 0 0,0 0 0 0,0 0 0 16,-2 0 0-16,2 0 12 0,0 0-12 0,-7 3 12 0,-1 3-12 15,-5 0 3-15,0 5-3 0,4-4 4 0,0-1-4 16,0 6 3-16,-3-3-3 0,-5 13 3 0,-4 7-3 16,21-29 11-16,0 0-11 0,-21 31 11 0,-2 3-11 0,23-34 22 15,0 0-22-15,-21 42 23 0,0 4-23 16,21-46 22-16,0 0-22 0,-19 51 22 0,5 1-22 0,14-52 9 15,0 0-9-15,-17 54 9 0,1 3-9 16,16-57 46-16,0 0-46 0,-17 79 47 0,-1 15-47 0,18-94 21 16,0 0-21-16,-12 84 21 0,2 0-21 0,10-84 19 15,0 0-19-15,-4 79 20 0,4-11-20 0,0-68 27 16,0 0-27-16,4 74 27 0,1 1-27 0,-5-75 6 16,0 0-6-16,9 77 7 0,3 4-7 0,-2-14 5 0,-1-9-5 15,2-12 5-15,-1-10-5 0,-10-36 7 0,0 0-7 16,17 67 7-16,8 19-7 0,-4-11 3 0,0 0-3 0,-6-11 3 15,1-9-3-15,-16-55 10 0,0 0-10 0,21 75 11 16,3 11-11-16,-24-86 3 0,0 0-3 16,25 92 4-16,3 9-4 0,-28-101 2 0,0 0-2 0,27 105 3 15,-2 3-3-15,-25-108 10 0,0 0-10 0,22 104 11 16,-4-3-11-16,-18-101 32 0,0 0-32 0,12 98 33 16,-3-6-33-16,-9-92 46 0,0 0-46 0,3 86 46 15,-3-5-46-15,0-81 46 0,0 0-46 0,-3 65 46 16,-2-14-46-16,5-51 48 0,0 0-48 0,-4 43 48 15,-5-12-48-15,9-31 48 0,0 0-48 0,-7 22 48 16,-1-8-48-16,8-14 37 0,0 0-37 0,-19 19 37 16,-6 1-37-16,25-20-8 0,0 0 8 0,-35 17-8 0,-5 0 8 15,40-17-76-15,0 0 76 0,-47 11-75 0,-5-6 75 16,52-5-73-16,0 0 73 0,-59 0-73 0,-6-4 73 16,65 4-225-16,0 0 225 0,-69-13-225 0,-8-8 225 0,77 21-207 15,0 0 207-15,-40-44-207 0,21-18 207 0,-41-44-849 16</inkml:trace>
  <inkml:trace contextRef="#ctx0" brushRef="#br0" timeOffset="-109125.707">15372 11891 919 0,'0'0'0'0,"4"-4"0"0,-1-2 0 0,-3 6 90 15,0 0-90-15,6-2 90 0,-6-3-90 0,0 5 66 16,0 0-66-16,0 0 66 0,0 0-66 0,0 0 42 16,0 0-42-16,0 0 42 0,0 0-42 0,0 0 37 15,0 0-37-15,0 0 37 0,0 0-37 0,0 0 43 0,0 0-43 16,0 0 43-16,0 0-43 0,0 0 46 0,0 0-46 15,0 0 46-15,0 0-46 0,0 0 59 0,0 0-59 0,0 0 60 16,0 0-60-16,0 0 44 0,0 0-44 0,0 0 45 16,0 0-45-16,0 0 32 0,0 0-32 0,0 0 32 15,0 0-32-15,0 0 23 0,0 0-23 0,0 0 24 16,1 5-24-16,3-5 1 0,3 3-1 0,-2 2 2 16,4 1-2-16,-9-6 5 0,0 0-5 0,17 13 5 15,11 8-5-15,-28-21 3 0,0 0-3 0,38 31 3 16,9 5-3-16,-47-36 5 0,0 0-5 0,49 46 5 15,5 9-5-15,-9-2 31 0,-1 3-31 0,-2 3 31 16,5-1-31-16,-47-58 4 0,0 0-4 0,43 58 4 16,4 2-4-16,-47-60 10 0,0 0-10 0,37 46 10 15,-11-15-10-15,-26-31 1 0,0 0-1 0,26 36 1 16,-1-8-1-16,-25-28-10 0,0 0 10 0,21 22-9 0,-4-5 9 16,-17-17-97-16,0 0 97 0,9 12-97 0,-2-9 97 0,-7-3-72 15,0 0 72-15,-12-20-72 0,-16-21 72 16,-12-19-1160-16</inkml:trace>
  <inkml:trace contextRef="#ctx0" brushRef="#br0" timeOffset="-108809.272">15846 11706 1367 0,'0'0'0'0,"0"5"0"0,-1 4 0 0,1-9 104 15,0 0-104-15,0 3 105 0,0-1-105 0,0-2 85 0,0 0-85 16,0 0 85-16,0 0-85 0,0 0 28 16,0 0-28-16,0 0 28 0,0 0-28 0,0 0-1 0,0 0 1 0,-6 15 0 15,-2 9 0-15,-5 9 10 16,-1 9-10-16,-5-2 11 0,2 4-11 0,17-44 16 0,0 0-16 0,-26 62 17 16,-9 12-17-16,35-74 26 0,0 0-26 0,-47 99 26 31,-7 23-26-31,54-122 13 0,0 0-13 0,-51 111 14 0,4-1-14 0,47-110 35 0,0 0-35 0,-42 92 36 15,8-10-36-15,8-20-49 0,8-21 49 0,9-18-48 16,8-20 48-16,1-3-198 0,0 0 198 0,-2 2-198 16,-2-4 198-16,4 2-148 0,0 0 148 0,4-34-148 15,5-23 148-15,1-32-815 0</inkml:trace>
  <inkml:trace contextRef="#ctx0" brushRef="#br0" timeOffset="-108444.22">15975 12309 617 0,'0'0'0'0,"-2"-7"0"0,-1-3 0 0,3 10 0 15,0 0 0-15,0-4 0 0,3 1 0 0,-3 3 15 16,0 0-15-16,9-4 16 0,5-1-16 0,-14 5 95 0,0 0-95 15,17-7 96-15,4 1-96 0,-21 6 124 0,0 0-124 0,30-7 124 16,1 0-124-16,-31 7 130 0,0 0-130 0,39-10 130 16,3-1-130-16,-42 11 75 0,0 0-75 0,54-12 76 15,8-1-76-15,-62 13 62 0,0 0-62 0,70-12 63 16,8-2-63-16,-78 14 46 0,0 0-46 16,93-15 47-16,11-1-47 0,-104 16 18 0,0 0-18 0,91-15 19 15,-4 1-19-15,-87 14 7 0,0 0-7 0,71-9 7 16,-11 4-7-16,-20 0 0 0,-16 3 0 15,-7 1 0-15,-11-3 0 0,1 4-102 0,-4-3 102 0,-3 3-102 16,0 0 102-16,0 0-192 0,0 0 192 0,-14 3-191 16,-5-1 191-16,-18 3-778 0</inkml:trace>
  <inkml:trace contextRef="#ctx0" brushRef="#br0" timeOffset="-108141.623">16407 11720 1356 0,'0'0'0'0,"5"5"0"0,2 3 0 0,-7-8 153 16,0 0-153-16,6 2 154 0,-6 0-154 0,0-2 112 15,0 0-112-15,0 0 112 0,3 1-112 0,-3-1 46 0,0 0-46 16,5 14 46-16,1 7-46 0,-6-21-3 0,0 0 3 15,7 39-2-15,3 12 2 0,-10-51-12 16,0 0 12-16,9 67-12 0,1 14 12 0,-10-81-2 16,0 0 2-16,11 109-1 0,4 25 1 0,-15-134-57 0,0 0 57 0,14 110-56 15,5-8 56-15,-19-102-168 0,0 0 168 0,23 76-167 16,1-20 167-16,-24-56-175 0,0 0 175 16,18 5-175-16,-4-40 175 0,17 0-758 0</inkml:trace>
  <inkml:trace contextRef="#ctx0" brushRef="#br0" timeOffset="-107658.087">17073 11726 1267 0,'0'0'0'0,"0"0"0"0,5-3 0 16,-5 3 88-16,0 0-88 0,12-3 88 0,6-3-88 0,-18 6 59 16,0 0-59-16,26-8 60 0,7-9-60 0,-33 17 15 15,0 0-15-15,38-14 15 0,9 0-15 0,-47 14 1 16,0 0-1-16,45-7 1 0,4 1-1 16,-5 4 5-16,-4 7-5 0,-12-5 6 0,-9 3-6 0,-19-3 33 15,0 0-33-15,23 9 33 0,-3 6-33 0,-20-15 34 0,0 0-34 16,16 18 35-16,-4 4-35 0,-12-22 7 0,0 0-7 15,6 36 8-15,-6 10-8 0,-6-1 21 0,-2 3-21 16,-5-7 21-16,1-4-21 0,12-37 14 0,0 0-14 0,-29 50 15 16,-10 8-15-16,39-58 9 0,0 0-9 0,-45 67 9 15,-6 8-9-15,20-28 39 0,14-13-39 0,1-12 40 16,11-13-40-16,5-9 11 0,0 0-11 0,-7 17 11 16,2 0-11-16,5-17 13 0,0 0-13 0,0 19 13 15,3 1-13-15,-3-20 17 0,0 0-17 16,10 16 17-16,10 1-17 0,-20-17 3 0,0 0-3 0,26 15 4 15,5-1-4-15,2-4 2 0,2-1-2 16,-11-2 3-16,-4 0-3 0,2-2-38 0,-1 2 38 0,-7-6-37 16,-3 1 37-16,3 0-94 0,-2 0 94 0,-7-2-93 15,-2-2 93-15,-3 2-165 0,0 0 165 0,-8-14-164 16,-10-10 164-16,-6-14-969 0</inkml:trace>
  <inkml:trace contextRef="#ctx0" brushRef="#br0" timeOffset="-107274.634">15146 11509 1535 0,'0'0'0'0,"7"-4"0"0,9-4 0 0,-16 8 122 16,0 0-122-16,-9 5 123 0,-16 5-123 0,25-10 18 0,0 0-18 16,-22 21 18-16,-6 3-18 0,28-24-10 0,0 0 10 0,-26 39-10 15,1 13 10-15,6 1-61 0,4 3 61 0,1 2-61 16,-2 2 61-16,16-60-20 0,0 0 20 0,-12 115-19 15,1 38 19-15,11-153-1 0,0 0 1 0,-7 159 0 16,6 16 0-16,9-37-1 0,6-16 1 0,5-23 0 16,4-21 0-16,-23-78-5 0,0 0 5 0,59 84-5 15,23-6 5-15,-82-78-94 0,0 0 94 0,113 50-93 16,29-23 93-16,-142-27-160 0,0 0 160 0,146-12-159 16,16-32 159-16,143-13-738 0</inkml:trace>
  <inkml:trace contextRef="#ctx0" brushRef="#br0" timeOffset="-106858.68">17500 11384 1390 0,'0'0'0'0,"8"0"0"16,8 3 0-16,-16-3 151 0,0 0-151 0,21 5 152 16,8 7-152-16,-4 4 107 0,4 3-107 0,3 1 107 15,-3 4-107-15,-29-24 40 0,0 0-40 0,39 38 40 16,8 8-40-16,-47-46 3 0,0 0-3 0,62 87 4 15,10 25-4-15,-72-112 0 0,0 0 0 0,61 125 1 16,-2 12-1-16,-14-22 0 0,-10-14 0 0,-9-16 0 16,-8-16 0-16,-3-9 2 0,-6-10-2 0,-4-14 2 15,-1-12-2-15,-4-24 5 0,0 0-5 0,0 34 5 16,0 2-5-16,0-36-35 0,0 0 35 0,-4 25-35 16,3-2 35-16,1-23-166 0,0 0 166 0,-13 12-165 15,-7-9 165-15,20-3-174 0,0 0 174 0,-18-15-174 16,-1-18 174-16,-18-13-842 0</inkml:trace>
  <inkml:trace contextRef="#ctx0" brushRef="#br0" timeOffset="-106052.428">19102 11588 875 0,'0'0'0'0,"-5"0"0"16,-2-4 0-16,7 4 113 0,0 0-113 0,0 0 113 15,0 0-113-15,0 0 96 0,0 0-96 0,0 0 97 16,0 0-97-16,0 0 73 0,-5-2-73 0,1 1 73 0,4-1-73 15,-7 0 30-15,2 2-30 0,2 0 30 0,1 0-30 16,-2 0 39-16,-1 2-39 0,2 0 40 0,-2-1-40 16,-2 1 33-16,-4 2-33 0,1-1 34 0,-1 2-34 0,11-5 3 15,0 0-3-15,-24 19 3 0,-9 8-3 16,33-27 34-16,0 0-34 0,-33 43 35 0,-4 14-35 16,37-57 4-16,0 0-4 0,-33 70 5 15,3 9-5-15,30-79 9 0,0 0-9 0,-22 94 10 0,8 12-10 0,14-106 25 16,0 0-25-16,7 81 26 0,15-13-26 0,-22-68-1 15,0 0 1-15,32 41 0 0,11-22 0 0,-43-19-42 16,0 0 42-16,47-15-41 0,9-31 41 0,-56 46-21 0,0 0 21 16,58-69-21-16,2-30 21 0,-60 99-49 0,0 0 49 15,54-107-48-15,-1-16 48 0,-15 22-26 0,-10 7 26 16,-7 10-26-16,-7 7 26 0,-14 77 0 0,0 0 0 16,12-93 0-16,-2-8 0 0,-3 24 18 15,-3 9-18-15,-1 18 18 0,-1 11-18 0,-2 39 79 16,0 0-79-16,0-28 80 0,0 16-80 0,0 12 69 0,0 0-69 15,0-12 70-15,-2 5-70 0,2 7 67 0,0 0-67 0,-1-5 68 16,-1 5-68-16,2 0 49 0,0 0-49 0,0 0 50 16,0 0-50-16,-2 2 33 0,0 5-33 0,-5 12 33 15,2 10-33-15,5-29 15 0,0 0-15 0,4 51 15 16,-1 18-15-16,2 3 5 0,4 6-5 0,5 23 6 16,5 18-6-16,-5-5 3 0,0-2-3 0,2-11 4 15,-1-10-4-15,-15-91 6 0,0 0-6 0,21 101 6 16,5 5-6-16,-26-106 2 0,0 0-2 0,34 87 3 0,4-11-3 15,-38-76-13-15,0 0 13 0,37 54-13 0,1-19 13 16,-38-35-109-16,0 0 109 0,38 1-108 0,0-25 108 0,-38 24-159 16,0 0 159-16,16-54-158 0,-16-32 158 15,16-53-1149-15</inkml:trace>
  <inkml:trace contextRef="#ctx0" brushRef="#br0" timeOffset="-105767.63">19715 11521 1535 0,'0'0'0'0,"11"2"0"0,8-1 0 0,-3 3 190 16,1 1-190-16,-1-5 190 0,1 2-190 0,-3-2 100 0,2 0-100 16,-2 3 100-16,3 0-100 0,2 6 54 0,1 3-54 15,2 5 55-15,4 4-55 0,-26-21-8 0,0 0 8 16,35 41-8-16,9 15 8 0,-6 1-10 0,0 3 10 0,-3-4-10 15,-2-3 10-15,-33-53-26 0,0 0 26 0,42 76-25 16,7 13 25-16,-49-89-48 16,0 0 48-16,47 72-48 0,0-9 48 0,-47-63-56 0,0 0 56 0,40 43-56 15,-5-19 56-15,-35-24-84 0,0 0 84 0,24 0-83 16,-10-22 83-16,-14 22-141 0,0 0 141 0,4-43-141 16,-11-20 141-16,3-44-1015 0</inkml:trace>
  <inkml:trace contextRef="#ctx0" brushRef="#br0" timeOffset="-105559.652">20193 11175 1423 0,'0'0'0'16,"-4"15"0"-16,3 9 0 0,1-24 200 0,0 0-200 0,-13 34 200 0,-8 11-200 0,21-45 147 16,0 0-147-16,-27 55 148 0,-8 12-148 15,35-67 70-15,0 0-70 0,-52 101 70 0,-15 25-70 0,12-16-57 16,2-5 57-16,3-16-56 15,1-11 56-15,49-78-95 0,0 0 95 0,-59 93-94 0,-7 8 94 0,66-101-229 16,0 0 229-16,-56 82-229 0,4-8 229 0,17-21-262 16,12-15 262-16,7-16-261 0,11-17 261 0,-16 23-606 0</inkml:trace>
  <inkml:trace contextRef="#ctx0" brushRef="#br0" timeOffset="-104737.89">14846 13268 931 0,'0'0'0'0,"9"-7"0"0,8-3 0 0,-10 7 68 15,-3 1-68-15,1 0 69 0,-3 0-69 0,-2 2 45 16,0 0-45-16,0 0 45 0,0 0-45 0,0 0 2 15,7 4-2-15,-4-2 2 0,3 1-2 0,2 0 1 0,1 1-1 0,0-1 1 16,-1-1-1-16,-8-2 1 0,0 0-1 0,16 5 2 16,7-3-2-16,-23-2 10 0,0 0-10 0,33 5 10 15,9 2-10-15,-2-4 34 0,5 1-34 0,-3-3 34 16,-4 1-34-16,2 0 17 0,-2-2-17 0,4 2 17 16,0-2-17-16,-42 0 30 0,0 0-30 0,65 0 30 15,13 0-30-15,11 0 47 0,10-2-47 0,-5-2 48 16,2-1-48-16,-2 2 57 0,-3 1-57 0,-1 2 57 15,1-5-57-15,6 3 55 0,3-1-55 0,-3-2 56 16,3-2-56-16,6 2 40 0,2 1-40 0,-4 1 40 0,-3-2-40 16,11 1 36-16,3 3-36 0,-5-1 36 15,-4 2-36-15,9-2 44 0,5 0-44 0,-3 1 45 0,0-4-45 16,-117 5 34-16,0 0-34 0,163-4 35 16,32-1-35-16,-195 5 33 0,0 0-33 0,234-10 34 0,41-6-34 15,-275 16 32-15,0 0-32 0,274-15 33 0,17-6-33 16,-291 21 22-16,0 0-22 0,263-15 22 0,-11 0-22 0,-252 15 28 15,0 0-28-15,225-9 28 0,-23 6-28 16,-202 3 32-16,0 0-32 0,179 5 32 0,-22 7-32 0,-157-12 12 16,0 0-12-16,152 17 12 0,-13 3-12 0,-36-1 36 15,-35 2-36-15,-7-4 37 0,-14-2-37 0,-47-15 2 16,0 0-2-16,59 17 2 0,7 2-2 0,-66-19-26 0,0 0 26 16,44 16-26-16,-9-3 26 0,-35-13-116 0,0 0 116 15,21 9-116-15,-13-4 116 0,-8-5-141 0,0 0 141 16,-26-15-140-16,-26-18 140 0,-30-15-1264 0</inkml:trace>
  <inkml:trace contextRef="#ctx0" brushRef="#br0" timeOffset="-103812.949">15801 13762 1311 0,'0'0'0'0,"-12"-2"0"0,-6 0 0 0,10 0 138 15,8 2-138-15,3 0 138 0,6 2-138 0,-6-2 89 16,4-2-89-16,-3 2 89 0,-1 0-89 0,-3 0 33 0,0 0-33 16,0 0 34-16,0 0-34 0,0 0-11 0,-5 4 11 15,2-1-10-15,-4 2 10 0,-4 2-19 0,-1 2 19 16,-9 6-18-16,-9 6 18 0,30-21-1 0,0 0 1 0,-34 31-1 15,-8 3 1-15,42-34-10 0,0 0 10 16,-42 39-10-16,2 6 10 0,7-6 0 16,3 2 0-16,9-13 0 0,7-11 0 0,-1 5 18 0,2-1-18 0,0 18 19 15,0 14-19-15,13-53 25 16,0 0-25-16,-7 84 26 0,7 26-26 0,7-18 8 16,2-3-8-16,3-8 8 0,6-7-8 0,-18-74 5 0,0 0-5 0,29 96 6 15,13 11-6-15,-2-21-5 0,2-10 5 0,-4-13-5 16,-3-13 5-16,-35-50-79 0,0 0 79 0,42 44-79 15,3-10 79-15,-45-34-152 0,0 0 152 0,51 9-152 16,6-23 152-16,-57 14-108 0,0 0 108 0,42-44-107 16,-7-28 107-16,43-45-799 0</inkml:trace>
  <inkml:trace contextRef="#ctx0" brushRef="#br0" timeOffset="-103494.404">15737 14351 1446 0,'0'0'0'0,"5"-2"0"0,2-3 0 0,-7 5 140 16,0 0-140-16,5-3 141 0,-2 1-141 0,-3 2 85 0,0 0-85 15,6 0 86-15,-6 0-86 0,0 0 40 16,0 0-40-16,5 0 40 0,2 0-40 0,-7 0-3 15,0 0 3-15,10 2-2 0,6 3 2 0,-16-5-1 0,0 0 1 16,30 20 0-16,8 9 0 0,-38-29-1 0,0 0 1 0,50 47 0 16,13 14 0-16,-63-61 0 0,0 0 0 0,73 88 1 15,9 23-1-15,-16-20 0 0,-10-7 0 16,-14-23 0-16,-12-14 0 0,-30-47-18 0,0 0 18 0,34 44-18 16,0-6 18-16,-34-38-84 0,0 0 84 0,17 19-84 15,-8-17 84-15,-9-2-114 0,0 0 114 0,26 20-1131 16,-52-40 1131-16</inkml:trace>
  <inkml:trace contextRef="#ctx0" brushRef="#br0" timeOffset="-103215.784">16259 14202 1625 0,'0'0'0'0,"0"0"0"0,0 0 0 16,0 0 126-16,0 0-126 0,0 0 127 0,0 0-127 0,0 0 74 16,0 0-74-16,-26 26 74 0,-16 18-74 0,42-44-35 15,0 0 35-15,-45 48-35 0,-6 10 35 0,6-5-80 16,3 6 80-16,9-20-79 0,12-13 79 0,21-26-98 16,0 0 98-16,-24 48-98 0,1 10 98 0,23-58-113 15,0 0 113-15,-21 51-113 0,7 1 113 0,14-52-134 0,0 0 134 16,-12 39-133-16,5-8 133 0,7-31-190 0,0 0 190 15,-2 21-190-15,6-11 190 0,-2 21-439 16</inkml:trace>
  <inkml:trace contextRef="#ctx0" brushRef="#br0" timeOffset="-102925.535">16313 14618 1211 0,'0'0'0'0,"28"0"0"0,17-3 0 0,2-4 154 0,9-2-154 0,-2-4 155 15,-3-5-155-15,-51 18 88 0,0 0-88 0,78-27 88 0,18-11-88 16,-96 38 34-16,0 0-34 0,87-29 34 16,4 0-34-16,-91 29 0 0,0 0 0 0,73-20 0 15,-14 6 0-15,-59 14-5 0,0 0 5 0,42-9-5 0,-16 6 5 0,-26 3-1 16,0 0 1-16,21-4-1 0,-9 4 1 0,-12 0-50 15,0 0 50-15,9 0-49 0,-4 2 49 16,-5-2-127-16,0 0 127 0,0 0-127 0,0-3 127 0,0 3-149 16,0 0 149-16,-23-9-149 0,-10-3 149 0,-21-8-729 15</inkml:trace>
  <inkml:trace contextRef="#ctx0" brushRef="#br0" timeOffset="-102613.83">16785 14207 1020 0,'0'0'0'16,"9"2"0"-16,7 1 0 0,-9-1 134 0,-6-2-134 0,-1 0 135 15,6-2-135-15,-6 2 63 0,-6-2-63 0,6 2 63 16,-3-1-63-16,3 1 42 0,-5-2-42 0,1 2 42 16,4-2-42-16,0 2 28 0,-5-3-28 0,5 3 28 15,0 0-28-15,0 0 41 0,0 0-41 0,0 0 42 16,0 0-42-16,0 0 25 0,0 0-25 0,0 0 26 15,0 0-26-15,0 0 11 0,0 0-11 0,2 10 11 16,1 11-11-16,-3-21 42 0,0 0-42 0,5 37 42 16,4 20-42-16,-9-57 5 0,0 0-5 0,9 67 6 15,1 12-6-15,-10-79 18 0,0 0-18 0,11 97 19 16,1 18-19-16,-12-115 0 0,0 0 0 0,5 96 0 16,2-9 0-16,-7-87-62 0,0 0 62 0,4 53-61 0,-4-25 61 15,0-28-138-15,0 0 138 0,5 3-137 0,-3-23 137 16,5 3-990-16</inkml:trace>
  <inkml:trace contextRef="#ctx0" brushRef="#br0" timeOffset="-102249.176">17257 14342 852 0,'0'0'0'16,"-5"-3"0"-16,-9-4 0 0,14 7 55 16,2-3-55-16,-2 3 55 0,3-2-55 0,1 2 77 0,1 2-77 0,-5-2 77 15,2 0-77-15,-2 0 108 0,0 0-108 16,0 0 108-16,0 0-108 0,0 0 114 0,0 0-114 0,0 0 114 16,0 0-114-16,0 0 101 15,0 0-101-15,0 0 101 0,0 0-101 0,0 0 89 0,0 0-89 0,0 0 90 16,0 0-90-16,0 0 67 0,0 0-67 0,0 0 68 15,0 0-68-15,0 0 43 0,0 0-43 0,2 10 44 16,3 5-44-16,-5-15 21 0,0 0-21 0,7 35 21 16,7 13-21-16,-14-48 5 0,0 0-5 0,8 54 5 15,5 10-5-15,-13-64 1 0,0 0-1 0,8 65 1 16,1 5-1-16,-9-70-26 0,0 0 26 0,4 63-26 16,-3-1 26-16,-1-62-112 0,0 0 112 0,4 45-112 0,-4-8 112 15,0-37-173-15,0 0 173 0,-4 19-172 0,3-17 172 16,-3 18-1094-16</inkml:trace>
  <inkml:trace contextRef="#ctx0" brushRef="#br0" timeOffset="-101898.741">17311 14084 1457 0,'0'0'0'15,"0"0"0"-15,-7-4 0 0,7 4 119 16,0 0-119-16,0 0 120 0,7-5-120 0,-7 5 47 0,0 0-47 16,11-5 48-16,10-4-48 0,-21 9-1 0,0 0 1 0,29-12 0 15,10-5 0-15,-39 17-2 0,0 0 2 0,36-8-2 16,3 4 2-16,-39 4-11 0,0 0 11 0,34 9-10 16,1 10 10-16,-5 5-1 0,-2 10 1 0,-4 2 0 15,-1 3 0-15,-23-39 29 0,0 0-29 0,22 64 29 16,-1 18-29-16,-21-82 13 0,0 0-13 0,25 111 13 15,-4 28-13-15,-21-139 37 0,0 0-37 0,15 127 38 16,-4 1-38-16,-11-128 30 0,0 0-30 0,5 103 30 16,-7-17-30-16,2-86 0 0,0 0 0 0,0 60 1 15,-7-24-1-15,7-36-105 0,0 0 105 0,-12 27-104 16,-4-15 104-16,16-12-164 0,0 0 164 0,-33-22-163 16,-17-35 163-16,-34-22-986 0</inkml:trace>
  <inkml:trace contextRef="#ctx0" brushRef="#br0" timeOffset="-101376.223">17554 13643 1244 0,'0'0'0'15,"0"0"0"-15,-6-5 0 0,6 5 141 0,0 0-141 16,6-8 142-16,2-1-142 0,-8 9 81 0,0 0-81 16,12-10 82-16,-1 0-82 0,-11 10 54 0,0 0-54 15,14-9 54-15,1 2-54 0,-15 7 0 16,0 0 0-16,20-3 0 0,6 3 0 0,-26 0 3 0,0 0-3 0,26 5 3 15,7 3-3-15,-33-8 6 0,0 0-6 0,30 11 6 16,4 2-6-16,-34-13 22 0,0 0-22 0,30 12 23 16,-2-1-23-16,-7-3 7 15,-5 1-7-15,-1-2 7 0,-6-2-7 0,-2 2 16 0,-2-6-16 0,-1 3 17 16,1-3-17-16,-5-1 23 0,0 4-23 0,0-4 24 16,0 0-24-16,0 0 3 0,0 0-3 0,0 3 3 15,0 1-3-15,0-4 7 0,0 0-7 16,-9 15 8-16,-5 7-8 0,14-22 3 15,0 0-3-15,-12 21 4 0,0 1-4 0,12-22 5 0,0 0-5 0,-9 21 6 0,-1-2-6 0,10-19 13 16,0 0-13-16,-2 20 13 0,2-1-13 0,0-19 8 16,0 0-8-16,9 19 9 0,6 0-9 15,-15-19 9-15,0 0-9 0,19 13 9 0,8-1-9 0,-27-12-17 16,0 0 17-16,24 9-16 0,2-4 16 0,-26-5-108 16,0 0 108-16,25 4-107 0,-1-4 107 0,-24 0-188 15,0 0 188-15,23 3-187 0,-3 2 187 0,24 4-968 16</inkml:trace>
  <inkml:trace contextRef="#ctx0" brushRef="#br0" timeOffset="-100911.526">18501 14426 1188 0,'0'0'0'0,"7"-1"0"0,4-1 0 0,-11 2 130 16,0 0-130-16,15-4 130 0,8-1-130 15,-23 5 87-15,0 0-87 0,31-5 88 0,11-2-88 0,-42 7 76 16,0 0-76-16,45-3 76 0,8-1-76 0,-53 4 70 16,0 0-70-16,54 2 70 0,3 2-70 0,-57-4 35 15,0 0-35-15,61 5 36 0,5 0-36 0,-66-5 21 16,0 0-21-16,68 8 21 0,2 3-21 0,-70-11 30 15,0 0-30-15,77 10 30 0,6 0-30 0,-83-10-3 16,0 0 3-16,56 5-3 0,-16-1 3 0,-40-4-63 0,0 0 63 16,35 2-63-16,-14-4 63 0,-21 2-125 0,0 0 125 15,17-2-125-15,-5-3 125 0,-12 5-213 0,0 0 213 16,-7-5-212-16,-12 0 212 0,-5-6-848 0</inkml:trace>
  <inkml:trace contextRef="#ctx0" brushRef="#br0" timeOffset="-100596.536">18916 14104 1390 0,'0'0'0'0,"7"0"0"16,7 0 0-16,-14 0 146 0,0 0-146 0,5-2 146 0,-2 1-146 15,-3 1 100-15,0 0-100 0,0 0 101 0,-3-4-101 16,3 4 88-16,0 0-88 0,0 0 88 0,-3-1-88 0,3 1 48 16,0 0-48-16,0 0 49 0,0 0-49 0,0 0 53 15,0 5-53-15,0 2 54 0,-2 1-54 0,4 8 56 16,-1 6-56-16,4 7 56 16,-3 9-56-16,-2-38 24 0,0 0-24 0,7 61 25 0,2 20-25 15,-2 17 0-15,-2 18 0 0,4-13 0 0,-4-2 0 0,-1-10-119 16,-1-7 119-16,6-4-119 0,3-6 119 0,-12-74-111 15,0 0 111-15,23 154-1439 0,-46-308 1439 16</inkml:trace>
  <inkml:trace contextRef="#ctx0" brushRef="#br0" timeOffset="-95047.892">19707 14221 236 0,'0'0'0'0,"-2"-4"0"16,-1-3 0-16,3 7 117 0,0 0-117 15,3-6 118-15,-1-1-118 0,-2 7 106 0,0 0-106 0,3-7 106 16,1 0-106-16,-4 7 80 0,0 0-80 0,3-7 80 15,2 0-80-15,-5 7 44 0,0 0-44 0,4-7 44 16,-1 2-44-16,-3 5 0 0,0 0 0 0,0-7 1 16,0 1-1-16,0 6-8 0,0 0 8 0,-1-12-7 15,-1-2 7-15,2 14-53 0,0 0 53 0,-5-21-52 16,-1-4 52-16,6 25-52 0,0 0 52 0,-6-24-51 16,-1-5 51-16,7 29-38 0,0 0 38 0,-6-23-38 15,3 3 38-15,3 20 3 16,0 0-3-16,-4-14 3 0,3 4-3 0,1 10 61 0,0 0-61 0,-2-7 61 15,0 3-61-15,2 4 75 0,0 0-75 0,-2-5 75 16,2 4-75-16,0 1 73 0,0 0-73 0,0 0 74 0,0 0-74 0,0 0 68 16,0 0-68-16,0 0 69 0,0 0-69 0,0 0 60 15,0 0-60-15,0 0 60 0,-3 0-60 16,3 0 63-16,0 0-63 0,0 0 64 0,0 0-64 0,0 0 80 16,0 0-80-16,0 0 80 15,0 0-80-15,0 0 72 16,0 0-72-16,0 0 73 0,-2 6-73 15,2-6 68-15,0 0-68 0,0 7 68 0,2 5-68 0,-2-12 54 0,0 0-54 0,2 12 55 0,1 2-55 0,-3-14 39 16,0 0-39-16,4 17 40 0,-1 4-40 0,-3-21 28 16,0 0-28-16,5 27 28 0,-1 6-28 0,-4-33 39 0,0 0-39 15,7 41 39-15,1 5-39 0,-8-46 22 0,0 0-22 16,11 65 23-16,-2 12-23 0,-9-77 52 0,0 0-52 16,10 103 53-16,4 20-53 0,-14-123 57 0,0 0-57 0,16 119 58 15,-1 2-58-15,-15-121 55 16,0 0-55-16,14 98 56 0,0-18-56 0,-14-80 16 0,0 0-16 0,14 59 17 15,2-20-17-15,-16-39-25 0,0 0 25 0,14 24-24 16,-5-19 24-16,-9-5-155 0,0 0 155 0,3-24-155 16,-3-24 155-16,0 48-127 0,0 0 127 0,-26-91-127 15,-19-35 127-15,-27-92-1409 0</inkml:trace>
  <inkml:trace contextRef="#ctx0" brushRef="#br0" timeOffset="-91041.576">21848 12595 494 0,'0'0'0'0,"0"0"0"0,2 2 0 0,-2-2 55 16,0 0-55-16,0 0 56 0,7 0-56 0,-7 0 43 15,0 0-43-15,0 0 43 0,1-2-43 0,-1 2 18 16,0 0-18-16,0 0 19 0,0-3-19 0,0 3 43 16,0 0-43-16,0 0 44 0,0 0-44 0,0 0 53 0,0 0-53 15,0 0 54-15,0 0-54 0,0 0 59 0,0 0-59 16,0 0 60-16,0 0-60 0,0 0 63 0,0 0-63 15,0 0 63-15,-1 0-63 0,1 0 64 0,0 0-64 16,0 0 64-16,-6 0-64 0,6 0 47 0,0 0-47 16,0 0 48-16,-3 0-48 0,3 0 54 0,0 0-54 0,0 0 55 15,-4 0-55-15,4 0 44 0,0 0-44 0,0 0 44 16,-3 0-44-16,3 0 41 0,0 0-41 0,0 0 42 16,0 0-42-16,0 0 40 0,0 0-40 0,0 0 41 15,0 0-41-15,0 0 34 0,0 0-34 0,0 0 35 16,0 0-35-16,0 0 8 0,0 0-8 0,0 0 9 15,3 1-9-15,-3-1 42 0,0 0-42 0,9 2 43 16,3-2-43-16,-12 0 2 0,0 0-2 0,21 2 2 16,5-2-2-16,-26 0 38 0,0 0-38 0,37 1 39 15,8 1-39-15,-45-2 29 0,0 0-29 0,52 0 29 16,8 0-29-16,-60 0 14 0,0 0-14 0,69-2 15 0,11-1-15 16,-80 3 21-16,0 0-21 0,91-3 21 0,14-1-21 15,-105 4 14-15,0 0-14 0,88-3 15 16,-2-2-15-16,-86 5 4 0,0 0-4 0,76-4 5 0,-4 2-5 0,-72 2-2 15,0 0 2-15,50 0-1 0,-13 6 1 0,-37-6-48 16,0 0 48-16,30 1-47 0,-11 4 47 16,-19-5-123-16,0 0 123 0,8 11-122 0,-11 4 122 0,3-15-132 15,0 0 132-15,-24 22-131 0,-16 7 131 0,-25 23-1081 16</inkml:trace>
  <inkml:trace contextRef="#ctx0" brushRef="#br0" timeOffset="-90609.429">21905 13016 785 0,'0'0'0'0,"11"-6"0"0,1-5 0 16,-12 11 70-16,0 0-70 0,9-3 70 0,-2 3-70 15,-7 0 49-15,0 0-49 0,7 3 49 0,0 2-49 16,-7-5 41-16,0 0-41 0,14 6 42 0,3 0-42 15,-17-6 59-15,0 0-59 0,24 5 59 0,1 2-59 16,-25-7 65-16,0 0-65 0,31 4 65 0,4 1-65 16,-35-5 64-16,0 0-64 0,45 3 65 0,2 1-65 0,-47-4 66 15,0 0-66-15,61 1 66 0,9-1-66 16,-70 0 29-16,0 0-29 0,68 0 29 0,2-1-29 0,-70 1-13 16,0 0 13-16,83-5-12 0,4-6 12 0,-87 11-116 15,0 0 116-15,80-7-116 0,-5-1 116 0,-75 8-111 16,0 0 111-16,47-10-111 0,-21-4 111 0,48-10-808 0</inkml:trace>
  <inkml:trace contextRef="#ctx0" brushRef="#br0" timeOffset="-35477.237">24008 10769 1199 0,'0'0'0'0,"-12"8"0"0,-4 8 0 16,9-15 109-16,4-2-109 0,1-6 109 0,2-7-109 15,-5 0 89-15,-2-1-89 0,3 6 89 16,3 3-89-16,-5 0 46 0,1 1-46 0,-5 2 46 0,-1-1-46 0,-3 1 2 16,-3 0-2-16,6 1 2 0,6 2-2 0,5 0 12 15,0 0-12-15,-24 5 13 0,-11 2-13 0,35-7 8 16,0 0-8-16,-38 14 9 0,-1 6-9 0,39-20 24 15,0 0-24-15,-35 33 25 0,1 3-25 0,34-36 30 16,0 0-30-16,-30 44 30 0,2 8-30 0,4 1 12 16,3-2-12-16,3-5 13 0,3-3-13 0,15-43 36 15,0 0-36-15,-16 79 37 0,0 20-37 0,6-11 0 16,5-1 0 0,-1-10 0-16,1-5 0 0,5-72 3 0,0 0-3 0,4 93 4 0,4 11-4 0,-1-15 7 15,0-7-7-15,-1-6 7 0,1-6-7 0,1-1 7 0,4-3-7 0,1-2 7 16,-1-6-7-16,-12-58 15 0,0 0-15 0,26 79 15 15,11 15-15-15,-37-94 3 0,0 0-3 0,47 101 4 16,12 14-4-16,-59-115 0 0,0 0 0 0,54 115 1 16,0 1-1-16,-14-20-2 0,-7-15 2 0,-7-9-2 15,-7-11 2-15,-19-61-3 0,0 0 3 0,21 86-3 16,-2 13 3-16,-3-13-7 0,-4-7 7 0,-1-4-6 16,-4-3 6-16,-7-72-1 0,0 0 1 0,-4 99 0 15,-6 18 0-15,10-117 28 0,0 0-28 0,-19 122 28 16,-8 8-28-1,5-24 65-15,3-12-65 0,-2-22 66 0,2-19-66 0,-2 6 34 0,1-8-34 16,0-8 34-16,0-11-34 0,20-32 12 0,0 0-12 0,-33 48 12 16,-12 5-12-16,45-53-2 0,0 0 2 0,-31 36-1 15,5-13 1-15,1-3-53 0,2-6 53 0,4-4-53 16,4-8 53-16,15-2-74 0,0 0 74 0,-28-7-74 0,-7-7 74 16,35 14-89-16,0 0 89 0,-37-31-88 0,-1-15 88 15,38 46-88-15,0 0 88 0,-42-72-88 0,-1-22 88 0,43 94-145 16,0 0 145-16,-39-108-145 0,8-22 145 15,-37-108-930-15</inkml:trace>
  <inkml:trace contextRef="#ctx0" brushRef="#br0" timeOffset="-34936.619">24449 11266 886 0,'0'0'0'0,"-4"3"0"16,-8-1 0-16,12-2 131 0,0 0-131 0,0 0 131 0,5 0-131 15,-5 0 89-15,0 0-89 0,4 0 90 0,1-2-90 16,-5 2 57-16,0 0-57 0,4 0 57 0,-3 0-57 16,-1 0 43-16,0 0-43 0,0 0 44 0,0 0-44 15,0 0 39-15,0 0-39 0,-3 0 40 0,-1-3-40 0,4 3 45 16,0 0-45-16,-17 3 46 0,-4-1-46 0,21-2 11 15,0 0-11-15,-30 13 11 0,-13 5-11 0,43-18 14 16,0 0-14-16,-42 22 15 0,-5 3-15 0,47-25 34 16,0 0-34-16,-44 28 34 15,3 3-34-15,6-2 16 0,7 0-16 0,7-10 17 16,7-9-17-16,14-10 41 0,0 0-41 0,-16 41 42 0,-3 19-42 0,9 0 22 16,3 7-22-16,5 7 23 0,6 8-23 0,4-12 5 15,8-1-5-15,-2-16 5 0,0-14-5 0,-14-39-1 16,0 0 1-16,33 63 0 0,14 13 0 0,-12-18-57 0,1-6 57 0,-8-17-56 15,-3-14 56-15,-4-2-131 16,-4-7 131-16,-5-5-131 0,-3-2 131 0,0-2-230 0,-2-1 230 16,-2-4-229-16,0-3 229 0,5-2-748 0</inkml:trace>
  <inkml:trace contextRef="#ctx0" brushRef="#br0" timeOffset="-34606.936">24259 11500 1076 0,'0'0'0'0,"-2"5"0"0,-1 2 0 16,1-3 163-16,2-4-163 0,3 0 163 16,3-2-163-16,1 2 94 0,1 2-94 0,3-2 95 0,1 0-95 15,-2 0 51-15,-1 1-51 0,0-1 52 16,3-1-52-16,-3 1 17 0,3-2-17 0,0 2 17 0,0 0-17 0,1 2 16 15,-3 3-16-15,9-2 17 0,4 6-17 0,-23-9 9 16,0 0-9-16,33 15 9 0,7 11-9 0,-40-26 10 16,0 0-10-16,44 43 10 0,6 13-10 0,-8 4 0 15,-2 0 0-15,0 5 0 0,-2 4 0 0,-38-69 3 16,0 0-3-16,37 70 3 0,1 0-3 0,-38-70-13 16,0 0 13-16,33 64-13 0,-3-4 13 0,-30-60-91 15,0 0 91-15,17 36-91 0,-6-19 91 0,-11-17-177 0,0 0 177 16,3 12-176-16,-1-7 176 15,5 10-829-15</inkml:trace>
  <inkml:trace contextRef="#ctx0" brushRef="#br0" timeOffset="-34319.714">24735 11397 1076 0,'0'0'0'0,"0"6"0"15,0 6 0-15,0-12 107 0,0 0-107 0,0 1 107 16,-2 1-107-16,2-2 88 0,0 0-88 0,0 0 88 16,0 0-88-16,0 0 61 0,0 0-61 0,-4 9 62 15,-3 6-62-15,7-15 10 0,0 0-10 0,-14 27 11 0,-8 13-11 16,22-40 21-16,0 0-21 0,-23 51 21 0,-3 6-21 16,2-1 23-16,-1 4-23 0,6-8 24 0,5-4-24 15,2-2 0-15,-2-3 0 0,7-11 1 16,3-8-1-16,-1 0-4 0,-2-2 4 0,6-4-3 15,4-6 3-15,-3-12-73 0,0 0 73 0,5 10-72 16,4-3 72-16,-9-7-111 0,0 0 111 0,17-7-111 0,8-15 111 16,17-8-907-16</inkml:trace>
  <inkml:trace contextRef="#ctx0" brushRef="#br0" timeOffset="-34021.513">24836 11809 830 0,'0'0'0'15,"0"0"0"-15,0-4 0 0,0 4 80 0,0 0-80 0,12-2 81 16,14 2-81-16,-26 0 59 0,0 0-59 0,40-3 59 16,12-9-59-16,-52 12 24 0,0 0-24 0,58-10 25 15,6-1-25-15,-64 11 22 0,0 0-22 0,66-10 22 16,2-2-22-16,-68 12 13 0,0 0-13 0,91-15 14 15,13 3-14-15,-104 12 11 0,0 0-11 0,91-10 11 16,-6 3-11-16,-85 7 4 0,0 0-4 0,58-5 5 16,-22 3-5-16,-36 2-11 0,0 0 11 0,32 0-10 15,-11-4 10-15,-21 4-87 0,0 0 87 0,12 0-86 16,-3 0 86-16,-9 0-171 0,0 0 171 0,-11 4-171 16,-11-4 171-16,-12 3-441 0</inkml:trace>
  <inkml:trace contextRef="#ctx0" brushRef="#br0" timeOffset="-33692.869">25273 11382 1132 0,'0'0'0'0,"2"5"0"0,3 0 0 0,-5-5 135 16,0 0-135-16,3 4 136 0,1-4-136 0,-4 0 80 15,0 0-80-15,0 0 80 0,3 0-80 0,-3 0 46 0,0 0-46 16,0 0 46-16,4-2-46 0,-4 2 0 16,0 0 0-16,0 0 1 0,3 3-1 0,2 4 2 0,-3 4-2 15,3 11 3-15,1 10-3 0,-6-32 2 16,0 0-2-16,7 45 2 0,1 15-2 0,-8-60 1 0,0 0-1 16,11 68 2-16,1 10-2 0,0 5 9 0,2 10-9 0,-5-31 9 15,-2-21-9-15,-7-41 0 0,0 0 0 0,10 49 0 16,4-1 0-16,-14-48-11 0,0 0 11 0,14 40-10 15,4-6 10-15,-18-34-85 0,0 0 85 0,20 12-85 16,3-19 85-16,-23 7-109 0,0 0 109 16,17-36-108-16,-1-24 108 0,17-34-872 0</inkml:trace>
  <inkml:trace contextRef="#ctx0" brushRef="#br0" timeOffset="-33419.74">25592 11500 1356 0,'0'0'0'0,"0"0"0"0,7 2 0 0,-7-2 148 16,0 0-148-16,5 7 148 0,2 5-148 16,0 0 77-16,1-2-77 0,-1-1 77 0,-5-4-77 0,2 2 13 15,-3 1-13-15,1 11 14 0,-2 8-14 0,0-27-38 16,0 0 38-16,0 40-38 0,0 11 38 0,0-3-69 15,2 2 69-15,-2-14-68 0,-2-10 68 0,2-26-109 0,0 0 109 16,0 37-109-16,2 6 109 0,3-10-176 0,6-4 176 16,-6-9-175-16,-3-3 175 0,-2-17-188 15,0 0 188-15,12 4-188 16,7-8 188-16,12 6-400 0</inkml:trace>
  <inkml:trace contextRef="#ctx0" brushRef="#br0" timeOffset="-33081.36">25762 11233 987 0,'0'0'0'0,"7"0"0"16,4-2 0-16,-1 1 91 0,4-3-91 0,-3 1 92 0,-3-2-92 15,-8 5 74-15,0 0-74 0,14-4 75 0,4-4-75 16,-18 8 51-16,0 0-51 0,22-4 51 0,8 1-51 0,-30 3 49 16,0 0-49-16,33 12 50 0,4 10-50 15,-37-22 57-15,0 0-57 0,36 48 58 0,3 14-58 0,-39-62 51 16,0 0-51-16,40 104 51 0,1 31-51 0,-16-15 39 16,-10 2-39-16,-2-16 39 0,-5-15-39 0,-8-91 28 15,0 0-28-15,4 94 28 0,-11-6-28 0,5-23-1 0,-1-16 1 16,1-23-1-16,0-22 1 0,0 4-117 15,2-8 117-15,-3 0-116 0,-1 0 116 0,4 0-137 16,0 0 137-16,-20-32-137 0,-12-22 137 0,-18-30-928 0</inkml:trace>
  <inkml:trace contextRef="#ctx0" brushRef="#br0" timeOffset="-32151.506">26649 11829 953 0,'0'0'0'0,"-3"-5"0"0,-1-4 0 16,4 9 105-16,0 0-105 0,-2-3 105 0,2-2-105 0,0 5 36 16,0 0-36-16,0 0 37 0,0 0-37 15,0 0 32-15,0 0-32 0,0 0 33 0,0 0-33 0,0 0 37 16,0 0-37-16,0 0 37 0,0 0-37 0,0 0 28 16,0 0-28-16,0 0 28 0,0 0-28 0,0 0 52 15,0 0-52-15,0 0 52 0,-3 0-52 0,3 0 30 16,0 0-30-16,0 0 30 0,-4 0-30 0,4 0 34 15,0 0-34-15,0 0 34 0,-5 0-34 0,5 0 44 16,0 0-44-16,-3 0 44 0,1 0-44 0,2 0 24 16,0 0-24-16,0 0 25 0,3-2-25 0,-3 2 36 0,0 0-36 15,6-2 36-15,2-1-36 0,-8 3-11 0,0 0 11 16,18-3-10-16,6-6 10 0,-24 9-7 0,0 0 7 16,39-9-7-16,13 3 7 0,-52 6-16 0,0 0 16 0,57-9-15 15,8 6 15-15,-65 3-5 0,0 0 5 0,62-4-5 16,3-1 5-16,-65 5-1 0,0 0 1 0,61 0 0 15,0 0 0-15,-61 0-1 0,0 0 1 0,52 2 0 16,-7 1 0-16,-45-3-18 0,0 0 18 16,35 4-18-16,-9-3 18 0,-26-1-78 0,0 0 78 0,18 0-77 15,-9 0 77-15,-9 0-175 0,0 0 175 0,-13-5-174 16,-16-2 174-16,29 7-207 0,0 0 207 0,-35-10-207 16,-9-5 207-16,-34-11-519 0</inkml:trace>
  <inkml:trace contextRef="#ctx0" brushRef="#br0" timeOffset="-31856.38">26836 11541 617 0,'0'0'0'0,"8"4"0"0,6 1 0 0,-14-5 108 16,0 0-108-16,4 0 108 0,-4-2-108 0,0 2 83 16,0 0-83-16,-2-3 83 0,0-1-83 0,2 4 56 15,0 0-56-15,-2-3 56 0,-1 1-56 0,3 2 52 16,0 0-52-16,0 0 52 0,-4-3-52 0,4 3 36 15,0 0-36-15,4 2 37 0,5 1-37 0,-9-3 51 16,0 0-51-16,8 7 52 0,5 3-52 0,-13-10 59 16,0 0-59-16,15 27 59 0,-1 15-59 0,-14-42 33 0,0 0-33 15,12 54 34-15,1 8-34 0,-13-62 18 0,0 0-18 16,8 67 18-16,-1 5-18 0,-7-72-2 0,0 0 2 0,7 63-2 16,0-5 2-16,-7-58-92 0,0 0 92 15,12 45-92-15,6-11 92 0,-18-34-200 0,0 0 200 0,22 5-200 16,10-22 200-16,24 5-658 0</inkml:trace>
  <inkml:trace contextRef="#ctx0" brushRef="#br0" timeOffset="-31528.355">27666 11315 1300 0,'0'0'0'0,"6"5"0"0,1 2 0 16,-7-7 131-16,0 0-131 0,7 5 131 0,1 0-131 15,-8-5 104-15,0 0-104 0,7 4 104 0,-1-2-104 0,-6-2 58 16,0 0-58-16,3 1 59 0,1 3-59 0,-4-4 3 16,0 0-3-16,3 0 3 0,-1 1-3 0,-2-1 15 15,0 0-15-15,7 14 16 0,-4 10-16 0,-3-24 3 16,0 0-3-16,5 40 4 0,2 16-4 0,-7-56 7 15,0 0-7-15,6 65 7 0,-3 14-7 0,-3-79-2 0,0 0 2 16,4 72-1-16,1 3 1 0,-5-75-59 0,0 0 59 16,10 72-58-16,4 0 58 0,-14-72-142 15,0 0 142-15,12 36-141 0,1-24 141 0,-13-12-165 0,0 0 165 16,8-15-165-16,-1-26 165 0,9-16-808 0</inkml:trace>
  <inkml:trace contextRef="#ctx0" brushRef="#br0" timeOffset="-31299.865">28419 11720 1435 0,'0'0'0'0,"-7"-11"0"0,-5-4 0 16,12 15-46-16,0 0 46 0,0 0-45 0,3 5 45 16,-3-5-162-16,0 0 162 0,-5-17-162 0,-4-14 162 15,-4-17-665-15</inkml:trace>
  <inkml:trace contextRef="#ctx0" brushRef="#br0" timeOffset="-30224.498">24038 10904 684 0,'0'0'0'0,"-7"-2"0"15,-4 1 0-15,11 1 65 0,0 0-65 0,-3-2 65 16,3 2-65-16,0 0 43 0,0 0-43 0,-4-3 43 15,4-1-43-15,0 4 23 0,0 0-23 0,-1-3 24 16,-1-2-24-16,2 5 33 0,0 0-33 0,-2-4 33 0,-5-1-33 16,7 5 17-16,0 0-17 0,-7-2 17 0,-3 1-17 15,10 1 12-15,0 0-12 0,-13 0 13 0,-2 1-13 16,15-1 18-16,0 0-18 0,-26 11 19 0,-7-1-19 0,33-10 3 16,0 0-3-16,-35 17 4 0,-4-2-4 15,39-15 6-15,0 0-6 0,-36 19 7 0,-3 2-7 0,6-4 7 16,0 2-7-16,14-9 8 0,10-5-8 0,2-3 32 15,7-2-32-15,-19 14 33 0,-7 10-33 16,7-6 39-16,0 3-39 0,7-2 40 0,3-2-40 0,9-17 50 16,0 0-50-16,-9 32 50 0,4 11-50 0,5-43 48 15,0 0-48-15,0 50 49 0,7 1-49 0,-2 1 22 16,4-4-22-16,-2-9 22 0,3-5-22 0,-10-34 37 16,0 0-37-16,12 42 37 0,2 0-37 0,-14-42 6 0,0 0-6 0,16 53 6 15,-4 7-6-15,-12-60 11 0,0 0-11 0,14 83 11 16,0 19-11-16,-14-102 25 0,0 0-25 0,11 95 26 15,-1-1-26-15,-10-94 1 0,0 0-1 0,7 92 2 16,-3 1-2-16,-4-93 2 0,0 0-2 0,10 75 3 16,6-5-3-16,-16-70 11 0,0 0-11 0,14 54 11 15,3-12-11-15,-17-42 3 0,0 0-3 0,12 30 4 16,-3-17-4-16,-9-13 0 0,0 0 0 0,9 16 0 16,-1-6 0-16,-8-10-66 15,0 0 66-15,16 9-66 0,5-6 66 0,-21-3-144 0,0 0 144 0,24-5-143 16,9-9 143-16,-33 14-161 0,0 0 161 0,40-22-160 15,9-7 160-15,40-23-639 0</inkml:trace>
  <inkml:trace contextRef="#ctx0" brushRef="#br0" timeOffset="-29396.41">28426 10863 975 0,'0'0'0'16,"16"5"0"-16,8 5 0 0,-24-10 85 0,0 0-85 0,28 6 85 0,5-6-85 0,-33 0 50 0,0 0-50 0,33-6 51 0,2 1-51 0,-35 5 15 15,0 0-15-15,33-5 16 0,-2-2-16 0,-31 7 0 16,0 0 0-16,27-5 0 0,-3-2 0 0,-24 7-1 16,0 0 1-16,17-1-1 0,-3-3 1 0,-14 4-4 15,0 0 4-15,9 0-3 0,-4 0 3 0,-5 0-7 16,0 0 7-16,4 4-6 0,-4 1 6 0,0-5 0 16,0 0 0-16,-4 12 0 0,-3 3 0 0,7-15-1 0,0 0 1 15,-7 19 0-15,-1 1 0 0,8-20-1 0,0 0 1 16,-11 31 0-1,-3 5 0-15,14-36-2 0,0 0 2 0,-10 43-2 16,1 5 2-16,9-48-2 0,0 0 2 0,-7 62-1 0,2 8 1 0,5-70 0 0,0 0 0 0,0 94 1 16,3 18-1-16,-3-112 4 0,0 0-4 0,6 114 4 15,2 8-4-15,-8-122 8 0,0 0-8 16,6 116 8-16,-1 1-8 0,-5-117 15 0,0 0-15 0,5 113 15 16,2-5-15-16,-7-108 33 0,0 0-33 0,5 94 33 15,-1-10-33-15,-4-84 34 0,0 0-34 0,1 62 35 16,1-18-35-16,-2-44 49 0,0 0-49 0,0 36 50 15,0-12-50-15,0-24 19 0,0 0-19 0,-2 16 20 16,1-8-20-16,1-8 3 0,0 0-3 0,-2 5 3 16,2-3-3-16,0-2-17 0,0 0 17 0,-14 0-17 15,-10-3 17-15,24 3-176 0,0 0 176 0,-35-21-176 16,-11-11 176-16,46 32-135 0,0 0 135 0,-38-45-135 0,3-11 135 16,-38-46-600-16</inkml:trace>
  <inkml:trace contextRef="#ctx0" brushRef="#br0" timeOffset="-28722.389">29689 11224 975 0,'0'0'0'16,"-7"-1"0"-16,-3-3 0 0,10 4 96 0,0 0-96 15,-7-1 96-15,1-3-96 0,6 4 86 0,0 0-86 16,-13 0 87-16,-5-5-87 0,18 5 42 0,0 0-42 0,-21-3 43 16,-3-1-43-16,-1 1 7 0,1 1-7 0,8 0 8 15,8 2-8-15,8 0 18 0,0 0-18 0,-26 7 18 16,-8 5-18-16,34-12 0 0,0 0 0 0,-34 21 0 15,-5 6 0-15,39-27 1 0,0 0-1 0,-38 40 1 16,-2 7-1-16,40-47 0 0,0 0 0 0,-33 55 1 16,5 7-1-16,28-62 0 0,0 0 0 0,-16 57 1 15,11-1-1-15,5-56 0 0,0 0 0 16,9 48 1-16,12-5-1 0,-21-43-19 0,0 0 19 0,29 26-18 16,13-14 18-16,-4-11-17 0,2-11 17 0,-3-4-17 0,0-8 17 15,-37 22-5-15,0 0 5 0,41-34-5 0,3-13 5 16,-44 47 0-16,0 0 0 0,45-73 0 15,4-21 0-15,-16 8 35 0,-10 4-35 0,-11 13 35 0,-9 4-35 16,-3 65 36-16,0 0-36 0,-3-75 37 0,-9-8-37 16,12 83 34-16,0 0-34 0,-18-68 34 0,-4 1-34 0,22 67 24 15,0 0-24-15,-18-43 25 0,4 21-25 16,14 22 17-16,0 0-17 0,-15-17 17 0,1 5-17 0,14 12 35 16,0 0-35-16,-12-7 36 0,3 4-36 0,9 3 11 15,0 0-11-15,-7-2 11 0,2 2-11 0,5 0 20 16,0 0-20-16,-4 15 20 0,4 11-20 0,0-26 1 0,0 0-1 15,16 38 1-15,10 8-1 0,2-1 4 0,7 2-4 16,-2 0 4-16,3-4-4 0,1 1 6 0,0-1-6 16,10 12 6-16,7 3-6 0,-54-58 0 0,0 0 0 0,62 69 1 15,11 6-1-15,-17-13 2 0,-7-8-2 0,-11-6 3 16,-6-5-3-16,-32-43-3 0,0 0 3 16,26 36-3-16,-5-3 3 0,-21-33-94 0,0 0 94 0,21 29-93 15,-4-3 93-15,-17-26-166 0,0 0 166 0,14 18-165 16,-5-4 165-16,-9-14-157 0,0 0 157 0,3-2-156 15,-3-10 156-15,4-1-665 16</inkml:trace>
  <inkml:trace contextRef="#ctx0" brushRef="#br0" timeOffset="-28465.924">30285 11000 908 0,'0'0'0'0,"0"9"0"0,-2 6 0 0,2-15 133 15,0 0-133-15,0 5 134 0,0-10-134 0,0 5 114 16,4-2-114-16,-4 2 114 0,3-5-114 0,-3 5 101 16,0 0-101-16,0 0 102 0,2-3-102 15,-2 3 60-15,0 0-60 0,0 0 61 0,0 0-61 0,0 0 48 16,-2 3-48-16,-10 14 48 0,-6 9-48 0,18-26 32 16,0 0-32-16,-31 45 32 0,-12 14-32 0,43-59 0 0,0 0 0 15,-61 90 0-15,-16 21 0 0,77-111-116 16,0 0 116-16,-66 111-116 0,1 7 116 0,65-118-239 0,0 0 239 15,-43 86-238-15,15-19 238 0,-44 85-764 0</inkml:trace>
  <inkml:trace contextRef="#ctx0" brushRef="#br0" timeOffset="-27409.445">23952 12761 606 0,'0'0'0'0,"18"-3"0"16,13-2 0-16,-31 5 95 0,0 0-95 0,4-4 96 15,-15 8-96-15,11-4 68 0,0 0-68 0,-7 0 69 16,-2 1-69-16,9-1 57 0,0 0-57 0,-8 2 57 16,2 0-57-16,6-2 45 0,0 0-45 0,-3 1 46 0,1-1-46 15,2 0 28-15,0 0-28 0,0 0 28 0,-3 0-28 16,3 0 17-16,0 0-17 0,0 0 17 15,7 0-17-15,-7 0 11 0,0 0-11 0,3 2 11 0,2 2-11 0,-5-4 26 16,0 0-26-16,4 0 26 0,-1 1-26 0,-3-1 29 16,4 5-29-16,-1 1 29 0,3-3-29 0,-1 2 21 15,0 2-21-15,2-4 21 0,2 1-21 0,-9-4 41 16,0 0-41-16,12 7 41 0,5-1-41 0,-17-6 32 16,0 0-32-16,33 9 33 0,11 1-33 0,0-5 49 15,1 2-49-15,-2-5 49 0,1-2-49 0,-44 0 47 16,0 0-47-16,63 0 48 0,13-2-48 0,13 2 48 15,12-3-48-15,-10 1 48 0,-2 2-48 0,-89 0 21 16,0 0-21-16,118-3 21 0,18-1-21 0,-136 4 37 0,0 0-37 16,153-8 37-16,18 1-37 0,-171 7 12 0,0 0-12 0,185-12 13 15,13 0-13-15,-198 12 36 16,0 0-36-16,222-15 36 0,18-4-36 0,-240 19 12 0,0 0-12 0,239-17 12 16,6 1-12-16,-245 16 29 0,0 0-29 0,248-15 29 15,4-1-29-15,-252 16 12 0,0 0-12 16,255-17 12-16,4-2-12 0,-259 19 18 0,0 0-18 0,249-19 19 15,-3 1-19-15,-246 18 8 0,0 0-8 0,233-19 9 16,-8-2-9-16,-225 21 4 0,0 0-4 0,221-17 4 16,-6 2-4-16,-215 15 7 0,0 0-7 0,210-14 7 15,-4 4-7-15,-206 10 3 0,0 0-3 0,190-9 3 16,-11 6-3-16,-46 3 5 0,-34 1-5 0,-19 3 5 16,-22-1-5-16,-58-3 7 0,0 0-7 0,80 7 7 15,7 5-7-15,-87-12 3 0,0 0-3 0,75 12 3 16,-4 0-3-16,-71-12 0 0,0 0 0 0,54 10 1 0,-14-1-1 15,-40-9-44-15,0 0 44 0,30 9-43 0,-13-6 43 16,-17-3-78-16,0 0 78 0,13 3-77 0,-10-3 77 16,-3 0-117-16,0 0 117 0,0 0-116 0,0 0 116 0,0 0-151 15,0 0 151-15,-16-6-150 0,-10-6 150 0,26 12-111 16,0 0 111-16,-47-23-111 16,-19-6 111-16,-47-21-867 0</inkml:trace>
  <inkml:trace contextRef="#ctx0" brushRef="#br0" timeOffset="-23762.73">24621 13261 270 0,'0'0'0'0,"-5"7"0"0,0 2 0 0,5-9 42 0,0 0-42 0,0 0 43 16,0-5-43-16,0 5 63 0,0 0-63 0,0-4 64 16,2 1-64-16,-2 3 58 0,0 0-58 15,1-4 59-15,1 1-59 0,-2 3 33 0,0 0-33 0,0 0 34 16,0 0-34-16,0 0 46 0,0 0-46 0,0 0 46 16,0 0-46-16,0 0 10 0,0 0-10 0,0 0 10 15,0 0-10-15,0 0 13 0,0 0-13 0,0 0 13 16,0 0-13-16,0 0 17 0,0 0-17 0,0 0 17 15,0 0-17-15,0 0 43 0,0 0-43 0,0 0 44 16,0 0-44-16,0 0 43 0,0 0-43 0,0 0 43 16,0 0-43-16,0 0 46 0,0 0-46 0,0 0 46 0,0 0-46 15,0 0 42-15,0 0-42 0,0 0 43 0,0 0-43 16,0 0 35-16,0 0-35 0,0 0 36 0,0 0-36 0,0 0 34 16,0 0-34-16,0 0 34 0,0 0-34 0,0 0 7 15,0 0-7-15,0 0 8 0,-5 2-8 0,5-2 29 16,0 0-29-16,-5 5 29 0,-4 2-29 0,9-7 11 15,0 0-11-15,-12 13 11 0,-1 6-11 0,-7 3 35 16,-1 2-35-16,8-3 36 16,5-2-36-16,8-19 58 0,0 0-58 0,-12 31 58 0,-2 5-58 0,14-36 71 15,0 0-71-15,-9 39 71 0,-2 2-71 16,3-1 43-16,-1-1-43 0,4-8 43 0,1-7-43 0,-1 7 39 16,2 1-39-16,1 9 39 0,4 7-39 0,-2-48 25 15,0 0-25-15,3 67 26 0,2 8-26 0,4 15 15 16,5 11-15-16,0-16 16 0,-2-6-16 0,0-4 19 0,-1-6-19 15,4-9 20-15,6-12-20 0,-21-48 3 0,0 0-3 16,32 58 4-16,10 0-4 0,-42-58 0 0,0 0 0 0,41 57 1 16,6-2-1-16,-47-55-53 0,0 0 53 0,32 36-53 15,-4-12 53-15,-28-24-136 0,0 0 136 0,27 7-136 16,-2-14 136-16,-25 7-74 0,0 0 74 0,26-33-74 16,-2-23 74-16,27-33-1060 0</inkml:trace>
  <inkml:trace contextRef="#ctx0" brushRef="#br0" timeOffset="-20482.6">24858 13816 550 0,'0'0'0'0,"0"0"0"0,5 7 0 0,-5-7 112 0,6-3-112 0,-6 3 112 15,0 0-112-15,0 0 86 0,0 0-86 0,0 0 86 16,0 0-86-16,0 0 56 0,0 0-56 0,0 0 57 16,0 0-57-16,0 0 42 0,0 0-42 0,0 0 43 15,0 0-43-15,0 0 45 0,0 0-45 0,0 0 46 16,0 0-46-16,0 0 58 0,0 0-58 0,0 0 58 16,0 0-58-16,0 0 55 0,0 0-55 0,0 0 56 15,0 0-56-15,0 0 56 0,0 0-56 0,0 0 57 16,0 0-57-16,0 0 62 0,5 3-62 0,0-1 62 0,6 3-62 15,-11-5 46-15,0 0-46 0,26 21 46 16,10 8-46-16,-36-29 21 0,0 0-21 0,44 41 21 0,8 9-21 16,-1-1 48-16,3 6-48 0,-16-12 49 0,-8-5-49 15,-30-38 8-15,0 0-8 0,48 60 9 0,13 12-9 16,-61-72 6-16,0 0-6 0,51 58 7 0,-4-3-7 0,-47-55-34 16,0 0 34-16,31 32-33 0,-12-16 33 0,-19-16-144 15,0 0 144-15,18-4-143 0,-4-18 143 16,-14 22-108-16,0 0 108 0,31-26-1001 0,-62 52 1001 15</inkml:trace>
  <inkml:trace contextRef="#ctx0" brushRef="#br0" timeOffset="-20226.958">25255 13667 1356 0,'0'0'0'0,"0"0"148"0,0 0-148 0,0 0 148 0,0 0-148 0,0 0 93 0,0 0-93 0,0 0 94 16,-8 24-94-16,-1-5 47 0,-1 5-47 0,1-5 48 16,0-2-48-16,9-17 1 0,0 0-1 0,-23 38 2 15,-8 13-2-15,31-51 4 0,0 0-4 0,-35 62 4 16,-5 10-4-16,-2 7-18 0,-8 6 18 0,22-37-18 16,14-24 18-16,14-24-119 0,0 0 119 0,-23 40-118 15,2 2 118-15,21-42-195 0,0 0 195 0,-19 30-195 16,5-10 195-16,14-20-149 0,0 0 149 0,-8 0-149 15,4-19 149-15,-8 0-641 0</inkml:trace>
  <inkml:trace contextRef="#ctx0" brushRef="#br0" timeOffset="-19943.053">25261 14123 1199 0,'0'0'0'0,"17"2"0"0,14-1 0 0,-31-1 103 16,0 0-103-16,47-6 104 0,14-8-104 0,-61 14 6 15,0 0-6-15,72-24 7 0,10-9-7 0,-82 33 8 16,0 0-8-16,109-39 8 0,24-9-8 0,-29 15 1 16,-11 6-1-16,-24 8 1 0,-16 9-1 0,-15 3 3 0,-14 4-3 15,1 3 4-15,-6-4-4 0,-2 4 8 0,-1 0-8 16,-2 0 8-16,-2 4-8 0,-3-4-15 0,-2 0 15 0,-4 0-15 15,-1 0 15-15,-2 0-119 0,0 0 119 0,0 0-119 16,0 0 119-16,0 0-190 0,0 0 190 0,-21 1-189 16,-15 4 189-16,-22 4-503 0</inkml:trace>
  <inkml:trace contextRef="#ctx0" brushRef="#br0" timeOffset="-19629.549">25728 13695 1188 0,'0'0'0'0,"12"0"0"0,3 1 0 15,-6 1 169-15,-2 0-169 0,-2-2 170 0,-1 0-170 0,-4 0 106 16,0 0-106-16,0 0 107 0,0 0-107 0,0 0 50 16,0 0-50-16,0 0 51 0,0 0-51 0,0 0 9 15,-2 5-9-15,0-2 9 0,2 3-9 0,0 2 1 16,0 1-1-16,0 1 1 0,-1 0-1 0,-1 6 4 15,-2 3-4-15,4 10 4 0,0 7-4 0,0-36 0 16,0 0 0-16,0 51 0 0,0 7 0 0,2 2-1 16,5 4 1-16,-5-13 0 0,-2-5 0 0,0-46-15 0,0 0 15 15,5 52-15-15,2 6 15 0,-7-58-73 0,0 0 73 16,7 48-73-16,0-9 73 0,-7-39-117 16,0 0 117-16,16 19-116 0,4-15 116 0,-20-4-94 0,0 0 94 15,21-26-93-15,0-22 93 0,21-29-871 0</inkml:trace>
  <inkml:trace contextRef="#ctx0" brushRef="#br0" timeOffset="-19346.907">26133 13702 1479 0,'0'0'0'0,"-3"0"0"15,-1-2 0-15,4 2 139 0,9 5-139 0,-9-5 139 0,4 3-139 16,-4-3 58-16,1 4-58 0,-1 1 59 0,2-3-59 16,0 6 4-16,0 3-4 0,-1 9 5 0,3 9-5 15,-4-29-1-15,0 0 1 0,2 48-1 16,-2 14 1-16,0-4-15 0,-2 4 15 0,0-9-15 0,2-7 15 0,0-46-16 16,0 0 16-16,0 55-15 0,2 7 15 15,-2-62-62-15,0 0 62 0,3 46-61 0,3-5 61 0,-6-41-176 16,0 0 176-16,8 29-175 15,4-12 175-15,-12-17-121 0,0 0 121 0,13-12-121 0,1-25 121 16,12-13-738-16</inkml:trace>
  <inkml:trace contextRef="#ctx0" brushRef="#br0" timeOffset="-19009.682">26210 13604 1345 0,'0'0'0'0,"0"0"0"16,-3 2 0-16,3-2 141 0,0 0-141 0,8 5 141 15,8 2-141-15,-16-7 108 0,0 0-108 0,21 5 109 16,7 0-109-16,-28-5 55 0,0 0-55 0,35 7 56 16,8 1-56-16,-5 3 0 0,1 1 0 0,-4 3 1 15,-1 4-1-15,-2 1 1 0,-4 4-1 0,-2 7 1 16,-3 5-1-16,-23-36 1 0,0 0-1 0,22 55 1 15,1 12-1-15,-2 13 3 0,0 13-3 0,-7-11 3 16,-6-5-3-16,-8-77 10 0,0 0-10 0,0 91 11 0,-7 8-11 16,-1-16 9-16,-3-11-9 0,6-38 9 15,5-31-9-15,0-3-4 0,0 0 4 0,-9 28-3 0,-5 6 3 16,14-34-129-16,0 0 129 0,-24 17-128 0,-7-10 128 0,31-7-95 16,0 0 95-16,-34-29-95 0,-4-28 95 15,-33-28-1080-15</inkml:trace>
  <inkml:trace contextRef="#ctx0" brushRef="#br0" timeOffset="-18579.958">26433 13222 1244 0,'0'0'0'0,"0"0"0"0,4-3 0 0,-4 3 125 16,0 0-125-16,7 1 125 0,5 1-125 0,-12-2 60 0,0 0-60 0,15 0 61 16,6-3-61-16,-21 3 42 0,0 0-42 0,25-4 43 15,4-3-43-15,-29 7-2 0,0 0 2 0,30-1-1 16,1-1 1-16,-31 2 0 0,0 0 0 0,30 5 0 16,1 5 0-16,-6 2 0 0,-3 4 0 0,-4-4 1 15,-10-4-1-15,-8-8 8 0,0 0-8 0,9 21 9 16,-4 6-9-16,-1-1 34 0,-1 1-34 0,-1-8 34 15,-2-7-34-15,0-12 40 0,0 0-40 0,-2 29 40 16,-6 9-40-16,8-38 34 0,0 0-34 0,-7 34 34 0,0-1-34 16,7-33 33-16,0 0-33 0,-7 29 34 15,0-2-34-15,2-3 14 0,1-5-14 0,1-5 15 0,1-7-15 16,2-1 6-16,2 0-6 0,-1-1 6 0,3-2-6 16,1 1-1-16,4-1 1 0,1-1-1 0,2-1 1 15,-12-1-47-15,0 0 47 0,14-1-46 0,2-3 46 0,-16 4-61 16,0 0 61-16,14-5-61 0,2-2 61 15,-16 7-141-15,0 0 141 0,15-8-141 0,-1-1 141 0,16-11-1060 16</inkml:trace>
  <inkml:trace contextRef="#ctx0" brushRef="#br0" timeOffset="-18235.356">27205 14097 1479 0,'0'0'0'0,"10"-1"0"0,6-1 0 0,-16 2 161 0,0 0-161 0,31-2 162 16,15 0-162-16,-46 2 85 0,0 0-85 0,50-1 86 16,8-1-86-16,-58 2 65 0,0 0-65 0,61-5 65 15,5 1-65-15,-66 4 0 0,0 0 0 0,68-1 0 0,3 1 0 16,-71 0-12-16,0 0 12 0,63 0-12 0,-4 0 12 16,-59 0-101-16,0 0 101 0,47 0-100 0,-10 1 100 0,-37-1-157 15,0 0 157-15,29-3-157 0,-8-5 157 16,-21 8-178-16,0 0 178 0,2-16-177 0,-18-6 177 0,2-16-803 15</inkml:trace>
  <inkml:trace contextRef="#ctx0" brushRef="#br0" timeOffset="-17958.907">27520 13869 1155 0,'0'0'0'16,"12"0"0"-16,11 2 0 0,-16-4 171 0,-7 1-171 15,3 1 171-15,-1 0-171 0,-2 0 105 0,0 0-105 16,0 0 106-16,-3 0-106 0,-1 0 55 0,1 0-55 16,3 0 56-16,-4 0-56 0,4 0 18 0,-3 1-18 0,3-1 19 15,-2 6-19-15,2-6 25 0,0 0-25 0,0 20 26 16,2 14-26-16,-2 2 7 0,2 7-7 0,-2 2 7 16,0 3-7-16,0-48-1 0,0 0 1 0,-2 56 0 15,0 9 0-15,2-65-72 0,0 0 72 0,2 60-72 16,3 0 72-16,-5-60-112 0,0 0 112 0,10 45-112 15,8-13 112-15,-18-32-132 0,0 0 132 0,29 7-132 16,12-20 132-16,28 6-873 0</inkml:trace>
  <inkml:trace contextRef="#ctx0" brushRef="#br0" timeOffset="-17697.321">28334 13599 1356 0,'0'0'0'0,"-9"3"0"0,-3 8 0 0,12-11 198 16,0 0-198-16,2 10 199 0,6 0-199 0,1 2 143 16,1 0-143-16,-3-3 144 0,-1-6-144 0,-1 6 79 15,-2-4-79-15,1 7 80 0,-1 1-80 0,1 11 19 16,-2 6-19-16,1 4 20 0,2 7-20 0,-5-41 10 16,0 0-10-16,4 58 11 0,-1 16-11 0,1-7-3 15,-3-2 3-15,1-5-3 0,0-5 3 0,-2-55-83 0,0 0 83 16,5 75-83-16,4 14 83 0,-9-89-153 0,0 0 153 15,5 55-153-15,0-17 153 0,-5-38-192 0,0 0 192 0,11 20-192 16,1-18 192-16,11 20-940 0</inkml:trace>
  <inkml:trace contextRef="#ctx0" brushRef="#br0" timeOffset="-17498.645">29193 14070 1367 0,'0'0'0'0,"-6"-7"0"0,-2-3 0 16,8 10-159-16,0 0 159 0,-14-17-807 0,28 34 807 0</inkml:trace>
  <inkml:trace contextRef="#ctx0" brushRef="#br0" timeOffset="36323.757">4568 17078 774 0,'0'0'0'0,"0"0"63"16,0 0-63-16,0 0 63 0,-5-3-63 0,5 3 12 16,0 0-12-16,0 0 12 0,0 0-12 0,0 0-7 0,0 0 7 0,0 0-6 15,0 0 6-15,0 0-55 0,0 0 55 16,0 0-55-16,0 0 55 0,0 0-31 0,0 0 31 0,0 0-31 16,0 0 31-16,0 0-1 0,0 0 1 0,0 0-1 15,-4 3 1-15,4-3 11 0,0 0-11 0,0 0 11 16,0 4-11-16,0-4 53 0,0 0-53 0,0 0 53 15,-3 5-53-15,3-5 35 16,0 0-35-16,-2 5 35 0,2 0-35 0,0-5 35 0,0 0-35 0,0 5 35 16,0 0-35-16,0-5 33 0,0 0-33 0,-4 5 33 15,4 2-33-15,0-7 43 0,0 0-43 0,4 7 44 16,-4-2-44-16,0-5 51 0,0 0-51 0,5 7 51 16,0-2-51-16,-5-5 48 0,0 0-48 0,13 5 49 15,2 1-49-15,-15-6 43 0,0 0-43 0,19 3 43 16,9-1-43-16,-28-2 42 0,0 0-42 0,32 0 42 15,4-2-42-15,-36 2 51 0,0 0-51 0,42-2 52 16,2 1-52-16,-44 1 48 0,0 0-48 0,41 0 48 16,-2 0-48-16,-39 0 21 0,0 0-21 0,43 3 21 0,-1 0-21 0,-42-3 13 15,0 0-13-15,42 6 13 0,5 0-13 0,-47-6 35 16,0 0-35-16,47 7 35 0,0-2-35 0,-47-5 26 16,0 0-26-16,45 6 26 0,-5-1-26 0,-40-5 15 15,0 0-15-15,37 3 16 0,-7-1-16 0,-30-2 12 16,0 0-12-16,26 3 13 0,-5-1-13 15,-21-2-33-15,0 0 33 0,17 3-33 0,0-1 33 0,-17-2-92 16,0 0 92-16,13 4-92 0,-5-3 92 0,-8-1-164 0,0 0 164 16,9 4-164-16,-4-3 164 0,-5-1-163 15,0 0 163-15,7 0-163 0,-3 0 163 0,4 0-701 0</inkml:trace>
  <inkml:trace contextRef="#ctx0" brushRef="#br0" timeOffset="36687.704">4810 17537 1043 0,'3'-3'0'0,"-3"3"125"0,0 0-125 0,0-4 126 0,-7 1-126 16,7 3 96-16,0 0-96 0,-1-3 96 0,-3 1-96 16,4 2 36-16,0 0-36 0,0 0 37 0,0 0-37 0,0 0 7 15,0 0-7-15,4 0 7 0,4-2-7 16,-8 2 24-16,0 0-24 0,13-2 25 0,1-1-25 16,-14 3 36-16,0 0-36 0,20-2 37 0,10-1-37 0,-30 3 37 15,0 0-37-15,33 0 37 0,11 0-37 0,-44 0 1 16,0 0-1-16,50 3 1 0,10 2-1 0,-60-5-36 15,0 0 36-15,59 9-35 0,5 1 35 16,-64-10-199-16,0 0 199 0,59 12-198 0,4 4 198 16,-63-16-121-16,0 0 121 0,47 12-120 0,-8-2 120 0,46 12-707 0</inkml:trace>
  <inkml:trace contextRef="#ctx0" brushRef="#br0" timeOffset="40850.081">6876 15810 796 0,'0'0'0'0,"-7"0"0"0,-3 2 0 15,10-2 88-15,0 0-88 0,-4 0 88 16,-1-2-88-16,5 2 48 0,0 0-48 0,-3-1 48 0,-3-1-48 0,6 2 13 15,0 0-13-15,-3-2 13 16,-6 2-13-16,9 0 4 0,0 0-4 0,-9 2 5 0,-3 0-5 0,12-2 46 16,0 0-46-16,-17 5 47 0,-1 3-47 0,-6 3 37 15,-2 1-37-15,8-4 37 0,11-3-37 0,7-5 16 16,0 0-16-16,-26 18 17 0,-12 7-17 0,38-25 22 16,0 0-22-16,-33 23 23 0,-2 2-23 15,35-25 14-15,0 0-14 0,-33 36 15 0,-2 7-15 0,35-43 34 16,0 0-34-16,-33 46 35 0,3 6-35 15,30-52 35-15,0 0-35 0,-26 48 35 0,5 0-35 0,4-4 14 16,1-1-14-16,6-16 15 0,3-11-15 0,2 6 31 0,1-1-31 16,-1 11 31-16,1 9-31 0,4-41 11 0,0 0-11 15,0 50 11-15,4 7-11 0,-2-4 11 16,1 0-11-16,1-14 11 0,-3-10-11 0,3 9 26 0,3 0-26 0,-2 3 26 16,-2 3-26-16,-3-44 6 0,0 0-6 0,11 55 6 15,5 9-6-15,-16-64 9 0,0 0-9 16,21 77 10-16,8 13-10 0,-29-90 8 0,0 0-8 0,35 86 9 15,7 0-9-15,-42-86 3 0,0 0-3 0,38 82 4 16,4-3-4-16,-7-7 12 0,-6-7-12 0,-4-28 12 16,-11-21-12-16,-14-16 8 0,0 0-8 0,24 55 8 15,6 18-8-15,-30-73 15 0,0 0-15 0,29 76 15 16,6 6-15-16,-35-82 23 0,0 0-23 0,21 75 24 16,0-1-24-16,-21-74 32 0,0 0-32 0,9 81 32 0,-9 2-32 15,0-11 42-15,-7-5-42 0,5-32 42 0,-5-23-42 16,-2 8 39-16,-3-3-39 0,-2 11 40 0,-3 4-40 15,17-32 46-15,0 0-46 0,-28 48 46 0,-3 10-46 0,31-58 5 16,0 0-5-16,-60 71 6 0,-20 11-6 0,80-82-5 16,0 0 5-16,-82 56-5 0,-7-15 5 0,89-41-197 15,0 0 197-15,-80 12-196 0,0-25 196 16,80 13-122-16,0 0 122 0,-77-38-122 0,10-24 122 0,-78-37-1078 16</inkml:trace>
  <inkml:trace contextRef="#ctx0" brushRef="#br0" timeOffset="43367.178">7432 16050 740 0,'0'0'0'0,"-4"0"0"0,-4 2 0 16,8-2 138-16,0 0-138 0,-4 0 138 0,2-2-138 0,2 2 140 16,0 0-140-16,-3-1 140 0,-2-1-140 0,5 2 83 15,0 0-83-15,-7-4 84 0,-5 1-84 16,-2 1 51-16,-2 2-51 0,5 0 52 0,3 0-52 0,-3 2 55 15,3 1-55-15,-3 1 56 16,-1-4-56-16,-4 3 21 0,-1 2-21 0,12-3 21 16,1-2-21-16,4 0 3 0,0 0-3 15,-17 10 3-15,-13 6-3 0,30-16 13 0,0 0-13 0,-26 15 14 0,-4 4-14 16,30-19 0-16,0 0 0 0,-28 22 1 16,-1 4-1-16,29-26 0 0,0 0 0 0,-26 27 1 0,3-3-1 0,23-24 2 0,0 0-2 15,-24 35 3-15,-2 4-3 0,26-39 1 0,0 0-1 0,-18 48 2 16,2 7-2-16,16-55 9 0,0 0-9 0,-12 67 10 15,11 10-10-15,1-77 1 0,0 0-1 0,5 97 1 16,10 18-1 0,-15-115 0-16,0 0 0 0,23 108 1 0,10 0-1 0,-33-108-27 0,0 0 27 0,30 86-27 15,8-16 27-15,-38-70-77 0,0 0 77 0,31 51-77 16,6-16 77-16,-37-35-137 0,0 0 137 0,38 10-137 16,9-24 137-16,-47 14-127 0,0 0 127 0,39-41-127 15,-1-27 127-15,42-42-695 0</inkml:trace>
  <inkml:trace contextRef="#ctx0" brushRef="#br0" timeOffset="43748.404">7258 16523 1155 0,'0'0'0'0,"0"0"81"16,0-3-81-16,1-1 82 0,3 1-82 0,-4 3 36 16,0-4-36-16,0 4 36 0,0 0-36 0,0 0 7 15,0 0-7-15,0 0 7 0,0 0-7 0,0 0 3 0,0 0-3 16,0 0 3-16,0 0-3 0,0 0 33 16,0 0-33-16,0 0 33 0,0 0-33 0,0 0 35 0,3 2-35 15,1 0 35-15,1 0-35 0,-5-2 3 0,0 0-3 16,14 10 4-16,10 5-4 0,-24-15 28 0,0 0-28 0,30 26 28 15,8 7-28-15,-38-33 1 0,0 0-1 0,39 34 2 16,2 3-2-16,-6-4 2 16,-2-2-2-16,-3-5 2 0,-9-4-2 0,-2-2-13 0,-3-2 13 0,-4-5-12 15,0-3 12-15,-3 1-92 0,1-4 92 0,-3-2-92 16,-5-2 92-16,2-1-167 0,2-2 167 0,0-7-166 16,-1-7 166-16,-5 14-140 0,0 0 140 0,7-29-139 15,-5-14 139-15,8-29-502 0</inkml:trace>
  <inkml:trace contextRef="#ctx0" brushRef="#br0" timeOffset="43977.706">7632 16216 1278 0,'0'0'0'0,"-3"16"0"0,-3 8 0 0,1-2 167 15,-7 0-167-15,7-8 168 0,1-7-168 0,4-7 105 16,0 0-105-16,-17 34 105 0,-7 16-105 0,24-50 45 15,0 0-45-15,-35 62 46 0,-7 13-46 0,42-75 0 16,0 0 0-16,-47 91 0 0,-9 15 0 0,14-24-13 16,6-12 13-16,17-32-13 0,15-24 13 0,4-14-46 15,0 0 46-15,-7 17-46 0,5-7 46 0,2-10-178 16,0 0 178-16,2 2-178 0,9-7 178 0,2 1-976 0</inkml:trace>
  <inkml:trace contextRef="#ctx0" brushRef="#br0" timeOffset="44307.672">7597 16777 1334 0,'0'0'0'0,"0"0"89"0,0 0-89 0,14-7 90 15,11-3-90-15,-25 10 63 0,0 0-63 0,29-19 63 16,6-5-63-16,-35 24-8 0,0 0 8 0,37-23-7 16,6-1 7-16,-43 24-52 0,0 0 52 0,42-17-52 0,9 2 52 15,-51 15-7-15,0 0 7 0,47-9-6 0,0 8 6 16,-47 1-3-16,0 0 3 0,41 0-3 0,0 5 3 16,-41-5-6-16,0 0 6 0,41 5-5 0,-2 0 5 0,-39-5-12 15,0 0 12-15,38 3-12 0,-1-1 12 16,-37-2-50-16,0 0 50 0,34-2-49 0,-4-4 49 15,-30 6-106-15,0 0 106 0,24-11-105 0,-1-4 105 0,-23 15-122 16,0 0 122-16,5-14-122 0,-6-1 122 0,2-14-594 16</inkml:trace>
  <inkml:trace contextRef="#ctx0" brushRef="#br0" timeOffset="44648.18">8026 16352 1412 0,'0'0'0'0,"2"-2"0"0,5-3 0 0,-4 3 131 0,-3 2-131 0,0 0 132 16,0 0-132-16,0 0 70 0,0 0-70 0,0 0 71 15,0 0-71-15,0 0 36 0,0 0-36 0,0 0 36 16,0 0-36-16,0 0 4 0,0 0-4 0,0 0 4 15,0 0-4-15,0 4 12 0,-3-1-12 0,-1 4 12 16,1 2-12-16,1 8 1 0,-5 5-1 0,2 7 2 16,-1 7-2-16,6-36 1 0,0 0-1 0,-3 53 2 0,0 7-2 15,3-5-1-15,3 0 1 0,-3-14-1 0,0-9 1 16,3 3-53-16,-1-3 53 0,2-8-52 0,-4-8 52 16,0 1-112-16,3 0 112 0,-1-7-112 0,-2-6 112 15,0-4-169-15,0 0 169 0,7-11-169 0,-2-13 169 16,7-10-841-16</inkml:trace>
  <inkml:trace contextRef="#ctx0" brushRef="#br0" timeOffset="44880.632">8251 16393 1412 0,'0'0'0'15,"-4"-3"0"-15,-1-4 0 0,5 7 81 0,0 0-81 0,2 7 82 16,5 6-82-16,-7-13-6 0,0 0 6 0,1 22-5 16,6 9 5-16,-7-31-57 0,0 0 57 0,2 40-56 15,5 9 56-15,-7-49-66 0,0 0 66 0,4 52-66 16,-3 4 66-16,-1-56-41 0,0 0 41 0,4 47-40 16,-1-5 40-16,-3-42-97 0,0 0 97 0,5 35-97 15,-5-10 97-15,0-25-152 0,0 0 152 0,7 6-152 16,2-17 152-16,9 6-457 0</inkml:trace>
  <inkml:trace contextRef="#ctx0" brushRef="#br0" timeOffset="45219.693">8244 16139 1524 0,'0'0'0'0,"0"0"0"0,0 0 0 0,0 0 155 16,0 0-155-16,0 0 155 0,0 0-155 0,0 0 58 16,0 0-58-16,7 2 59 0,1 2-59 0,-8-4 2 15,0 0-2-15,21 12 2 0,5 6-2 0,-26-18 0 16,0 0 0-16,30 29 1 0,3 11-1 0,-3-1 37 16,-1 6-37-16,-6-7 37 0,-7-6-37 0,-16-32 52 15,0 0-52-15,17 55 53 0,-6 15-53 0,-1-10 44 0,0 3-44 16,-3-20 44-16,-7-15-44 0,0 3 7 0,0-4-7 15,0 9 7-15,-3 5-7 0,3-41-18 0,0 0 18 16,-9 45-18-16,-5 3 18 0,14-48-91 0,0 0 91 0,-10 44-90 16,-1-1 90-16,11-43-129 0,0 0 129 0,-12 31-129 15,3-9 129-15,9-22-183 0,0 0 183 16,-6 17-182-16,4-5 182 0,-10 17-943 0</inkml:trace>
  <inkml:trace contextRef="#ctx0" brushRef="#br0" timeOffset="45920.006">9237 16345 1110 0,'0'0'0'0,"-14"-2"0"0,-12 1 0 15,26 1 93-15,0 0-93 0,-4 0 94 0,13 1-94 0,-9-1 64 16,0 0-64-16,3 2 65 0,3-2-65 0,-6 0 100 16,0 0-100-16,0 0 101 0,0 0-101 0,0 0 68 15,0 0-68-15,-13 2 68 0,-4 1-68 0,-6 2 60 16,-1 0-60-16,12-1 61 0,6-4-61 0,-6 2 32 16,4-1-32-16,-5 4 33 0,1 1-33 0,-2 4 16 15,-7 2-16-15,13-7 17 0,4-3-17 0,-1-1 36 0,-2 1-36 16,2 3 36-16,-4 0-36 0,-7 7 1 0,-3 4-1 15,12-9 2-15,5-4-2 0,-1 2 7 0,-6 0-7 16,-3 14 7-16,-9 7-7 0,21-26 1 0,0 0-1 0,-16 36 1 16,3 7-1-16,13-43 0 0,0 0 0 0,-9 46 0 15,4 4 0-15,5-50 0 0,0 0 0 0,-4 42 0 16,8-4 0-16,1-5-1 0,4-8 1 0,-1-8 0 16,-4-6 0-16,8-6-37 0,2-5 37 0,-2-5-37 15,5-7 37-15,-17 12-64 0,0 0 64 0,16-41-63 16,7-21 63-16,-6 0-57 0,2-8 57 0,-1-12-56 15,-4-12 56-15,-14 94-53 0,0 0 53 0,8-110-52 16,-1-13 52-16,-7 123-34 0,0 0 34 0,0-119-33 16,-12-2 33-16,12 121-9 0,0 0 9 0,-3-100-9 15,-2 13 9-15,1 32 2 0,4 19-2 0,-3 16 2 0,3 15-2 16,0-1 65-16,0 6-65 0,0 0 66 16,0 0-66-16,0 0 48 0,0 2-48 0,0-2 48 0,-2 5-48 15,2-5 50-15,0 0-50 0,-4 7 51 16,4 3-51-16,0-10 44 0,0 0-44 0,-5 28 44 0,-4 10-44 0,6-3 28 15,-4 5-28-15,5-4 28 0,-1-4-28 16,3-32 17-16,0 0-17 0,0 60 17 0,3 16-17 16,2 13 10-16,8 12-10 15,-10-21 11-15,2-11-11 0,-5-69 10 0,0 0-10 0,13 86 10 0,4 6-10 0,-17-92 8 16,0 0-8-16,17 81 8 0,8-6-8 0,-25-75-1 16,0 0 1-16,26 58-1 0,-3-15 1 0,-23-43-36 15,0 0 36-15,15 28-35 0,-3-18 35 0,-12-10-92 16,0 0 92-16,18 1-92 0,3-9 92 0,-21 8-214 0,0 0 214 15,17-27-213-15,-1-18 213 0,19-27-975 0</inkml:trace>
  <inkml:trace contextRef="#ctx0" brushRef="#br0" timeOffset="46214.608">9373 16319 1188 0,'0'0'0'0,"-6"2"0"15,-6 1 0-15,12-3 135 0,0 0-135 0,0 0 136 16,0 0-136-16,0 0 66 0,0 0-66 0,0 0 66 16,7 0-66-16,-7 0 44 0,0 0-44 0,5 0 45 15,4 2-45-15,-9-2 39 0,0 0-39 0,9 2 39 16,3-2-39-16,-3 3 41 0,3 2-41 0,0 2 42 16,-1 0-42-16,6 7 28 0,4 3-28 0,3 4 28 0,6 4-28 15,-30-25 5-15,0 0-5 0,33 38 5 0,5 10-5 16,-38-48-1-16,0 0 1 0,44 53 0 15,3 7 0-15,-5-10-9 0,-7-4 9 0,-8-12-9 16,-4-8 9-16,-2-2-46 0,-7-5 46 0,-4-6-46 0,-1-6 46 16,-4-2-128-16,2-5 128 0,2-8-128 15,-4-9 128-15,-5 17-199 0,0 0 199 0,5-40-198 0,2-16 198 0,2-40-748 16</inkml:trace>
  <inkml:trace contextRef="#ctx0" brushRef="#br0" timeOffset="46402.317">9867 15922 1099 0,'0'0'0'0,"0"19"0"0,2 8 0 0,-2-15 198 0,-2-9-198 16,2 4 199-16,0 0-199 0,-7 0 131 0,2-2-131 0,-7 14 132 15,-5 7-132-15,17-26 80 0,0 0-80 0,-27 44 80 16,-9 15-80-16,36-59 15 0,0 0-15 0,-47 83 15 16,-14 24-15-16,61-107-29 0,0 0 29 0,-54 102-29 15,-2 8 29-15,14-26-121 0,9-15 121 16,12-27-120-16,13-23 120 0,8-19-114 0,0 0 114 0,-23 23-114 15,-3-6 114-15,-23 22-978 0</inkml:trace>
  <inkml:trace contextRef="#ctx0" brushRef="#br0" timeOffset="47245.852">6799 17147 1087 0,'0'0'0'0,"0"0"147"0,0 0-147 0,2-2 148 15,5 0-148-15,-7 2 58 0,0 0-58 0,0 0 58 16,4-1-58-16,-4 1 2 0,0 0-2 0,0 0 3 16,0 0-3-16,0 0-4 0,0 0 4 0,0 0-4 0,0 0 4 15,0 0-3-15,0 0 3 0,0 0-3 0,-4 0 3 16,4 0-13-16,0 0 13 0,0 0-13 0,-5 1 13 15,5-1-3-15,0 0 3 0,0 0-3 0,-4 5 3 16,4-5 0-16,0 0 0 0,0 6 0 0,0 2 0 0,2 2 0 16,0 1 0-16,3-1 0 0,0 0 0 0,-5-10 0 15,0 0 0-15,16 12 0 0,2 0 0 0,-18-12 3 16,0 0-3-16,29 12 4 16,6-1-4-16,2-6 13 0,-3-4-13 0,1 3 13 0,-2-3-13 0,0-1 34 15,-1 0-34-15,-3 0 34 0,1 2-34 0,-30-2 18 16,0 0-18-16,45 2 18 0,11 1-18 0,0-3 41 0,3-3-41 15,0 1 42-15,-3 2-42 0,3-2 38 16,-5 1-38-16,23-1 38 0,12 0-38 0,-89 2 45 0,0 0-45 16,111-6 45-16,20-3-45 0,-131 9 28 0,0 0-28 0,145-12 28 15,15-2-28-15,-160 14 17 0,0 0-17 16,165-10 17-16,11 0-17 0,-176 10 11 0,0 0-11 0,181-7 11 16,11 3-11-16,-192 4 34 0,0 0-34 0,186-1 35 15,4 2-35-15,-190-1 26 0,0 0-26 0,183 4 26 16,-7 1-26-16,-176-5 9 0,0 0-9 0,173-3 9 15,-8-4-9-15,-165 7 6 0,0 0-6 0,145-11 6 16,-9-1-6-16,-136 12 14 0,0 0-14 0,118-8 15 16,-12 1-15-16,-106 7 3 0,0 0-3 0,82-5 3 15,-19 1-3-15,-63 4-29 0,0 0 29 0,42-1-29 16,-16 2 29-16,-26-1-122 0,0 0 122 0,17 0-121 16,-10 2 121-16,-7-2-153 0,0 0 153 0,-45 7-152 15,-35 5 152-15,-44 7-1054 0</inkml:trace>
  <inkml:trace contextRef="#ctx0" brushRef="#br0" timeOffset="47867.598">7674 17621 1222 0,'0'0'0'0,"0"0"189"0,0 0-189 0,-5 0 190 0,1-1-190 16,4 1 96-16,0 0-96 0,-3 0 96 0,-6 1-96 15,-3 3 50-15,-6 1-50 0,-4 2 51 0,-3 0-51 0,25-7 0 16,0 0 0-16,-38 13 0 16,-12 4 0-16,6 2-5 0,-1 0 5 0,13-7-5 0,11-3 5 15,-6 1 3-15,0 2-3 0,-2 10 4 16,-6 9-4-16,35-31 3 0,0 0-3 0,-33 36 3 0,0 5-3 0,33-41 13 16,0 0-13-16,-32 41 14 0,3 2-14 15,29-43 24-15,0 0-24 0,-21 45 25 0,4 1-25 0,17-46 2 16,0 0-2-16,-4 53 3 0,13 7-3 0,-9-60 0 15,0 0 0-15,17 77 1 0,16 14-1 0,-8-18-28 16,1-7 28-16,-5-24-28 0,-4-18 28 0,-17-24-38 0,0 0 38 16,30 29-38-16,5-5 38 0,-35-24-62 15,0 0 62-15,41 19-61 0,10-7 61 0,-51-12-174 0,0 0 174 16,52-5-174-16,6-15 174 0,-58 20-178 0,0 0 178 0,59-47-177 16,5-23 177-16,57-46-662 0</inkml:trace>
  <inkml:trace contextRef="#ctx0" brushRef="#br0" timeOffset="48161.549">7571 18024 1222 0,'0'0'0'0,"0"0"172"0,0 0-172 0,0 0 173 15,0 0-173-15,0 0 109 0,0 0-109 0,0 0 110 16,-3 2-110-16,3-2 46 0,0 0-46 0,0 0 46 0,0 0-46 15,0 0 38-15,0 0-38 0,0 0 39 0,0 0-39 16,0 0 18-16,0 0-18 0,0 0 18 16,8 1-18-16,-8-1 30 0,0 0-30 0,13 9 30 0,8 6-30 0,-21-15 13 15,0 0-13-15,31 28 13 0,14 9-13 16,-45-37 5-16,0 0-5 0,51 47 6 0,6 9-6 0,-57-56-1 16,0 0 1-16,54 55-1 0,0 0 1 0,-54-55-53 15,0 0 53-15,39 44-52 0,-5-4 52 0,-34-40-130 16,0 0 130-16,25 27-129 0,-6-10 129 0,-19-17-190 15,0 0 190-15,10-8-189 0,-8-21 189 0,10-9-900 16</inkml:trace>
  <inkml:trace contextRef="#ctx0" brushRef="#br0" timeOffset="48383.417">7928 17709 1222 0,'0'10'0'0,"0"-10"167"0,0 0-167 15,-12 15 167-15,-5 4-167 0,17-19 102 0,0 0-102 0,-21 22 103 16,-5 6-103-16,26-28 66 0,0 0-66 0,-30 38 67 16,0 9-67-16,4 1 6 0,5 4-6 0,1-14 6 15,4-11-6-15,2 7 10 0,-4 0-10 0,3 6 10 16,-3 4-10-16,18-44-1 0,0 0 1 0,-17 43-1 16,1 0 1-16,16-43-97 0,0 0 97 0,-12 33-96 15,3-6 96-15,9-27-178 0,0 0 178 0,-8 12-178 16,2-12 178-16,-11 12-927 0</inkml:trace>
  <inkml:trace contextRef="#ctx0" brushRef="#br0" timeOffset="48707.444">7869 18259 897 0,'0'0'0'0,"21"-4"37"16,14-3-37-16,-6-1 37 0,1-4-37 0,0-2 12 16,-1-3-12-16,-4 3 13 0,1 0-13 0,0 1 68 15,4 1-68-15,-1 1 68 0,1 5-68 0,-30 6 69 0,0 0-69 16,43-9 70-16,11 0-70 0,-54 9 114 0,0 0-114 0,54-5 114 16,4 4-114-16,-9 2 83 15,-2 3-83-15,-12-3 84 0,-11-1-84 0,2 4 40 0,-5 3-40 0,-4-4 41 16,-4 1-41-16,-13-4 8 0,0 0-8 15,14 5 8-15,6 0-8 0,-20-5-13 0,0 0 13 16,13 5-12-16,1 0 12 0,-14-5-93 16,0 0 93-16,12-2-92 0,-5-3 92 0,-7 5-156 0,0 0 156 0,1-15-156 15,-6-7 156-15,2-16-832 0</inkml:trace>
  <inkml:trace contextRef="#ctx0" brushRef="#br0" timeOffset="49019.018">8463 17798 1076 0,'0'0'0'16,"0"7"151"-16,0 5-151 0,-3-7 152 0,1-5-152 16,2 0 120-16,-4 0-120 0,4 0 120 0,0-4-120 0,0 4 95 15,0 0-95-15,0 0 96 0,0 0-96 0,0 0 74 16,-6 0-74-16,6 0 75 0,-2 0-75 0,2 0 66 15,-4 4-66-15,4 1 66 0,0 0-66 0,0-5 43 16,0 0-43-16,-3 21 43 0,1 11-43 0,2 6 13 16,2 6-13-16,1-4 14 0,1-4-14 0,1 5 7 15,0 3-7-15,-1-1 7 0,-1 0-7 0,-3-43 0 16,0 0 0-16,4 53 0 0,1 5 0 0,-5-58-48 0,0 0 48 16,3 48-47-16,-1-7 47 0,-2-41-157 15,0 0 157-15,7 30-157 0,-2-12 157 0,-5-18-190 0,0 0 190 0,9-8-189 16,7-23 189-16,10-8-966 15</inkml:trace>
  <inkml:trace contextRef="#ctx0" brushRef="#br0" timeOffset="49315.972">8735 17888 1132 0,'0'0'0'0,"0"0"113"0,0 0-113 0,0 0 113 15,3 6-113-15,-3-6 36 0,0 0-36 0,0 0 36 16,0 0-36-16,0 0 57 0,0 0-57 0,0 0 57 0,0 0-57 16,0 0 62-16,0 0-62 0,0 0 62 0,0 3-62 15,0-3 81-15,0 0-81 0,0 5 82 0,0 4-82 0,0-9 64 16,0 0-64-16,0 20 65 0,0 9-65 0,0-29 39 16,0 0-39-16,0 38 40 15,2 10-40-15,-2-48 29 0,0 0-29 0,4 57 29 0,1 8-29 0,-5-65 22 16,0 0-22-16,7 65 23 0,2 3-23 0,-9-68 1 15,0 0-1-15,5 55 2 0,2-7-2 0,-7-48-127 16,0 0 127-16,5 31-127 0,-2-12 127 0,-3-19-186 16,0 0 186-16,2-19-185 0,0-31 185 15,3-18-1034-15</inkml:trace>
  <inkml:trace contextRef="#ctx0" brushRef="#br0" timeOffset="49646.254">8829 17983 1289 0,'0'0'0'0,"0"0"62"0,0 0-62 0,0-5 63 16,-2-4-63-16,2 9 32 0,0 0-32 0,6-9 33 16,-3-1-33-16,6 2 42 0,-4-3-42 0,2 4 43 15,-2 2-43-15,4 2 65 0,-4-1-65 0,2 3 66 16,2-1-66-16,-9 2 66 0,0 0-66 0,12 2 66 15,5 1-66-15,-17-3 56 0,0 0-56 0,18 16 56 16,6 6-56-16,-24-22 0 0,0 0 0 0,23 32 0 0,-2 11 0 16,0 4 5-16,-4 2-5 0,-5-3 5 0,-3-1-5 15,-9-45 21 1,0 0-21-16,9 58 21 0,-4 11-21 0,-2-8 12 0,1-2-12 0,-4-22 12 0,0-13-12 0,-4-1 5 16,1-8-5-16,-2 6 5 0,-4 1-5 0,2 0-46 15,5-1 46-15,-1-9-45 0,-1-7 45 16,4-5-146-16,0 0 146 0,-5-4-145 0,-7-9 145 0,-6-4-1136 15</inkml:trace>
  <inkml:trace contextRef="#ctx0" brushRef="#br0" timeOffset="50075.736">8986 17592 1267 0,'0'0'0'0,"0"0"132"0,0 0-132 0,0 0 133 16,0 0-133-16,0 0 97 0,0 0-97 0,0 0 98 15,0-3-98-15,0 3 45 0,0 0-45 0,0-5 46 16,3-2-46-16,-3 7 18 0,0 0-18 0,2-11 19 16,5-1-19-16,-7 12 34 0,0 0-34 0,9-12 34 15,3-1-34-15,-12 13 5 0,0 0-5 0,12-12 6 16,6 1-6-16,-18 11-2 0,0 0 2 0,12-6-2 15,5 0 2-15,-17 6-13 0,0 0 13 0,12 0-12 16,2 4 12-16,-14-4 0 0,0 0 0 0,14 10 0 0,2 7 0 16,-16-17 20-16,0 0-20 0,12 17 20 0,-1 4-20 15,-11-21 26-15,0 0-26 0,10 21 26 16,-1 1-26-16,-9-22 25 0,0 0-25 0,5 20 26 0,-2-1-26 16,-3-19 8-16,0 0-8 0,4 17 9 0,1 0-9 0,-5-17 5 15,0 0-5-15,0 16 5 16,2-4-5-16,-2-12 0 0,0 0 0 0,2 12 1 0,-1-2-1 0,-1-10-6 15,0 0 6-15,4 10-6 0,5-1 6 0,-9-9-80 16,0 0 80-16,8 10-79 0,4-1 79 0,-12-9-163 16,0 0 163-16,23 5-162 0,7-2 162 0,-30-3-278 15,0 0 278-15,33-3-277 0,0-7 277 0,35-4-640 16</inkml:trace>
  <inkml:trace contextRef="#ctx0" brushRef="#br0" timeOffset="50447.884">9390 18118 1334 0,'0'0'0'0,"12"0"134"0,13 2-134 0,-5-1 135 15,1-1-135-15,6 4 89 0,-5-1-89 0,6 1 90 0,-2-1-90 16,-26-3 39-16,0 0-39 0,38 5 39 0,6 0-39 16,-2 4 8-16,3 0-8 0,-7-3 8 0,-3 0-8 0,-2 0 1 15,-3 3-1-15,-4-4 1 0,0-1-1 0,-26-4 0 16,0 0 0-16,28 3 0 15,0-1 0-15,-28-2-47 0,0 0 47 0,28 1-46 0,-2-1 46 0,-26 0-78 16,0 0 78-16,21-3-78 0,-4-6 78 16,-17 9-161-16,0 0 161 15,6-12-161-15,-6-5 161 0,7-12-880 0</inkml:trace>
  <inkml:trace contextRef="#ctx0" brushRef="#br0" timeOffset="50715.96">9766 17912 1367 0,'4'4'0'0,"-4"1"177"0,2 4-177 0,1-6 178 16,-3-1-178-16,0-2 100 0,0-4-100 0,0 4 101 16,0 0-101-16,0 0 74 0,0 0-74 0,0 0 74 15,0 0-74-15,0 0 35 0,0 0-35 0,0 19 36 16,3 10-36-16,-1 9 13 0,5 7-13 0,-3-3 13 15,1 3-13-15,-5-45 3 0,0 0-3 0,5 60 3 16,2 12-3-16,-5-7-69 0,1-2 69 0,1-22-69 16,-4-13 69-16,0-4-180 0,0-5 180 0,0-2-179 0,5-2 179 15,-5-15-215-15,0 0 215 0,16-3-214 16,3-14 214-16,17-4-823 0</inkml:trace>
  <inkml:trace contextRef="#ctx0" brushRef="#br0" timeOffset="50924.428">10301 17875 1625 0,'-3'2'0'0,"3"-2"160"16,0 0-160-16,0 13 160 0,3 11-160 0,-3-24 64 0,0 0-64 16,0 22 65-16,4 2-65 0,-4-24 15 15,0 0-15-15,1 35 16 0,6 8-16 0,-7 1-55 0,2 2 55 16,0-3-55-16,-2-2 55 0,0-41-158 0,0 0 158 0,-2 53-157 15,0 6 157-15,2-59-156 0,0 0 156 0,0 44-156 16,-3-6 156-16,-1 44-927 0</inkml:trace>
  <inkml:trace contextRef="#ctx0" brushRef="#br0" timeOffset="51763.837">12075 16852 1255 0,'3'-3'0'0,"2"-1"143"15,-1-3-143-15,1 2 143 16,4-2-143-16,-6 4 110 0,-3 1-110 0,0 2 110 0,4-1-110 0,-4 1 77 16,0 0-77-16,0 0 77 0,0 0-77 0,0 0 33 15,0 0-33-15,0 0 33 0,0 0-33 0,0 0 44 16,0 0-44-16,0 0 44 0,-2 3-44 0,2-3 40 16,-5 3-40-16,5-3 41 0,-4 4-41 0,4-4 34 0,0 0-34 15,0 0 35-15,0 3-35 0,0-3 4 16,-2 4-4-16,4 1 4 0,5 0-4 0,2 0 10 0,8 0-10 15,4 2 10-15,4 0-10 0,-25-7 8 0,0 0-8 0,34 5 9 16,14-3-9-16,-48-2 3 16,0 0-3-16,47 3 3 0,7 2-3 0,-7-3 2 0,-6 0-2 15,-9 1 2-15,-11 1-2 16,0-1-8-16,-6 2 8 0,-4-1-7 0,-4-3 7 0,1-1-86 0,-2-1 86 0,-3 1-85 16,-3-2 85-16,0 2-142 0,0 0 142 0,0 0-142 15,0 0 142-15,0 0-100 0,0 0 100 16,-16 0-100-16,-6-2 100 0,-20 0-1118 15</inkml:trace>
  <inkml:trace contextRef="#ctx0" brushRef="#br0" timeOffset="51990.837">12275 16619 1401 0,'0'0'0'0,"0"0"175"0,0 0-175 0,0 0 175 0,7 5-175 15,-7-5 102-15,0 0-102 0,0 0 102 0,5 4-102 0,-5-4 40 16,0 0-40-16,0 0 41 0,0 5-41 0,0-5 1 16,0 0-1-16,9 25 1 0,3 15-1 0,-12-40-10 15,0 0 10-15,12 56-10 0,-1 16 10 0,-11-72-97 16,0 0 97-16,10 110-97 0,1 29 97 0,-11-139-161 16,0 0 161-16,7 125-160 15,-7 0 160-15,8 125-1028 0</inkml:trace>
  <inkml:trace contextRef="#ctx0" brushRef="#br0" timeOffset="52749.584">13700 15927 1446 0,'0'0'0'0,"-5"0"0"0,-2 2 0 0,7-2 157 0,0 0-157 0,-5 1 158 15,1 1-158-15,1 0 77 0,-1 0-77 0,-1-1 78 16,0 3-78-16,-4 4-3 0,-7 3 3 0,6-3-3 16,-1 1 3-16,-3 4-44 0,2 3 44 0,-9 4-44 15,0 6 44-15,21-26-20 0,0 0 20 0,-26 38-20 16,-5 10 20-16,31-48-3 0,0 0 3 15,-30 54-3-15,2 6 3 0,28-60-6 0,0 0 6 0,-26 86-6 16,5 19 6-16,21-105-3 0,0 0 3 0,-8 104-3 16,8 7 3-16,5-18-5 0,11-11 5 0,-6-10-5 15,6-10 5-15,-16-62-7 0,0 0 7 0,21 80-6 16,1 8 6-16,1-13-3 0,0-6 3 0,-3-6-3 16,1-6 3-16,-21-57-6 0,0 0 6 0,30 71-6 15,1 10 6-15,-31-81-3 0,0 0 3 0,37 82-3 16,3 2 3-16,-40-84 13 0,0 0-13 0,38 86 13 0,1 1-13 15,-10-15 52-15,-1-8-52 0,-16-32 53 0,-6-22-53 0,-1 9 26 16,2-3-26-16,-4 6 26 0,2 2-26 0,-8 5 20 16,0 4-20-16,1-18 20 0,2-12-20 15,0-3 1-15,0 0-1 0,-16 24 2 0,-7 11-2 0,23-35-7 16,0 0 7-16,-38 36-6 0,-9 3 6 0,47-39-108 16,0 0 108-16,-50 29-108 0,-10-7 108 0,60-22-148 15,0 0 148-15,-76 4-147 0,-13-18 147 16,-77 4-963-16</inkml:trace>
  <inkml:trace contextRef="#ctx0" brushRef="#br0" timeOffset="53725.311">14926 16055 1143 0,'0'0'0'0,"-5"0"0"0,-2 0 0 0,7 0 125 0,4 2-125 0,-4-2 126 15,3 0-126-15,-3 0 84 0,0 0-84 16,0 0 84-16,0 0-84 0,0 0 35 0,-3 0-35 16,3 0 35-16,-4 0-35 0,-1 0 9 0,2 2-9 0,-4 0 10 15,5-2-10-15,-7 1 24 0,0 1-24 0,-3 0 25 16,0 1-25-16,12-3 12 0,0 0-12 15,-24 7 13-15,-8 3-13 0,32-10 29 0,0 0-29 0,-26 5 29 16,5 2-29-16,21-7 11 0,0 0-11 0,-26 9 11 16,2-1-11-16,24-8 29 0,0 0-29 0,-25 11 29 15,3-1-29-15,22-10 28 0,0 0-28 0,-28 22 28 16,-2 7-28-16,30-29 8 0,0 0-8 0,-28 36 8 16,0 5-8-16,6 1 18 0,3 0-18 0,3-4 19 15,5-4-19-15,11-34 3 0,0 0-3 0,-5 50 4 0,2 7-4 16,3-57 3-16,0 0-3 0,0 49 3 0,3-3-3 15,-3-46-1-15,0 0 1 0,9 38 0 0,3-5 0 16,-12-33-16-16,0 0 16 0,26 15-15 0,7-15 15 16,-33 0-26-16,0 0 26 0,42-22-26 0,10-23 26 15,-52 45-38-15,0 0 38 0,54-68-38 0,11-25 38 0,-65 93-22 16,0 0 22-16,43-94-22 0,-4-10 22 0,-11 21-2 16,-9 13 2-16,-9 10-1 0,-4 10 1 15,-6 50 1-15,0 0-1 0,0-53 2 0,-4 2-2 0,4 51 21 16,0 0-21-16,-3-38 21 0,1 9-21 0,2 29 34 15,0 0-34-15,-5-24 34 0,3 7-34 0,2 17 36 16,0 0-36-16,-2-12 36 0,2 0-36 16,0 12 23-16,0 0-23 0,0-7 24 0,0 2-24 15,0 5 35-15,0 0-35 0,0 0 36 0,0 0-36 0,0 0 7 0,0 0-7 16,0 0 7-16,0 0-7 0,0 0 18 0,0 0-18 0,0 0 19 16,0 0-19-16,0 0 3 0,0 0-3 15,0 3 4-15,-3 1-4 0,3-4 7 0,0 0-7 0,3 20 7 16,-3 11-7-16,4 5-17 0,3 7 17 0,0 3-17 15,-4 4 17-15,-3-50-27 0,0 0 27 0,5 67-27 16,0 13 27 0,2 13-24-16,2 11 24 0,-5-16-23 0,1-8 23 0,-5-80-17 0,0 0 17 0,5 77-17 15,2-5 17-15,2-27-52 0,-1-21 52 0,-4-7-52 16,-4-10 52-16,0-7-157 0,0 0 157 0,9-19-156 16,8-19 156-16,13-18-1077 0</inkml:trace>
  <inkml:trace contextRef="#ctx0" brushRef="#br0" timeOffset="54059.242">15146 16062 1435 0,'0'0'0'0,"-4"-12"0"0,1-7 0 0,3 19 33 16,0 0-33-16,0 0 33 0,7 6-33 0,-7-6-4 15,0 0 4-15,7 3-3 0,3 4 3 0,4-5 10 16,-2 1-10-16,-3-1 10 0,-5-1-10 0,1 1 57 16,2 0-57-16,2 0 58 0,-1 1-58 0,-8-3 94 0,0 0-94 15,18 12 94-15,4 5-94 0,-22-17 62 0,0 0-62 16,30 29 62-16,5 11-62 0,-35-40 35 0,0 0-35 0,43 46 35 16,10 9-35-16,-53-55 18 15,0 0-18-15,64 72 19 0,13 12-19 16,-77-84 10-16,0 0-10 0,62 73 10 0,-9-4-10 0,-53-69-1 0,0 0 1 0,36 44-1 15,-18-16 1-15,-18-28-101 0,0 0 101 16,15 22-101-16,-8-8 101 0,-7-14-157 0,0 0 157 16,7-7-157-16,-7-19 157 0,7-6-1064 0</inkml:trace>
  <inkml:trace contextRef="#ctx0" brushRef="#br0" timeOffset="54330.276">15585 16043 1300 0,'0'0'0'0,"3"14"0"0,-1 8 0 16,-2-22 181-16,0 0-181 0,-2 7 182 0,-5-14-182 15,7 7 131-15,0 0-131 0,-5-1 132 0,-3-4-132 0,8 5 91 16,0 0-91-16,-9-4 92 0,0 2-92 0,0 2 32 16,-1 2-32-16,3 0 33 0,3 0-33 0,4-2 38 15,0 0-38-15,-17 17 39 0,-4 10-39 0,21-27 3 16,0 0-3-16,-21 40 4 0,-3 9-4 0,5 3-38 15,3 2 38-15,-1-4-37 0,4-2 37 16,13-48-116-16,0 0 116 0,-17 62-115 0,-4 6 115 0,21-68-176 16,0 0 176-16,-21 72-175 0,-1 4 175 15,9-30-201-15,1-17 201 0,5-8-201 0,5-15 201 0,-10 22-789 0</inkml:trace>
  <inkml:trace contextRef="#ctx0" brushRef="#br0" timeOffset="55049.3">13693 16843 1099 0,'0'0'0'0,"0"0"42"16,0 0-42-16,3-5 42 0,4-5-42 0,-7 10-13 15,0 0 13-15,6-5-12 0,-3 0 12 0,-3 5-30 16,0 0 30-16,9-4-30 0,0 3 30 0,-9 1-36 16,0 0 36-16,10-2-35 0,6-1 35 0,-16 3-2 0,0 0 2 15,12-2-1-15,5 2 1 0,-1 0 0 0,-2 0 0 16,-2 2 0-16,0-1 0 0,2 1 14 0,-2 0-14 16,1-1 15-16,4 1-15 0,-5 0 46 0,6 1-46 15,-4-1 47-15,1 0-47 0,3-1 32 16,-6 1-32-16,7 0 33 0,2-1-33 0,-21-1 24 0,0 0-24 15,37 0 25-15,10-3-25 0,-2 1 40 0,7-1-40 0,-1 0 41 16,-1-3-41-16,1 1 55 0,-2 0-55 0,5 0 55 16,5 2-55-16,-59 3 65 0,0 0-65 0,94-6 65 15,26 1-65-15,-120 5 53 0,0 0-53 0,138-3 53 16,20-1-53-16,-27 4 56 0,-11 4-56 0,-5-1 57 16,-7 1-57-16,-5-3 84 0,-13-1-84 0,6 2 84 15,-3 2-84-15,2-4 78 0,3-4-78 0,-2 6 79 16,-7 0-79-16,5-2 58 0,3-4-58 0,-15 2 58 15,-3-1-58-15,-79 3 37 0,0 0-37 0,102-2 37 16,17 2-37-16,-22 0 57 0,-11-1-57 0,-18 2 57 16,-13 3-57-16,-55-4 30 0,0 0-30 0,67 5 30 0,2 2-30 15,-69-7 10-15,0 0-10 0,65 5 10 0,-3 0-10 16,-18-2 7-16,-14-1-7 0,-11 0 7 0,-11 0-7 16,1-2-27-16,0 0 27 0,-4 1-27 0,-3 1 27 0,3-2-89 15,-1 0 89-15,1 0-88 16,-3 2 88-16,1-4-118 0,1 0 118 0,-4 2-118 0,1-1 118 0,-1 1-174 15,7-2 174-15,-7 2-174 0,4-2 174 0,-4 2-195 16,0 0 195-16,1-3-195 0,-1-4 195 0,2-3-880 16</inkml:trace>
  <inkml:trace contextRef="#ctx0" brushRef="#br0" timeOffset="56744.325">14219 17332 203 0,'0'0'0'0,"0"0"10"0,0 0-10 0,9-5 11 15,7-6-11-15,-16 11 51 0,0 0-51 0,8-7 52 16,4-1-52-16,-12 8 91 0,0 0-91 0,6-5 91 0,-1 1-91 16,-5 4 106-16,0 0-106 0,3-3 106 15,1 1-106-15,-4 2 132 0,0 0-132 0,0 0 133 0,0 0-133 16,0 0 100-16,0 0-100 0,0 0 101 0,0 0-101 15,0 0 90-15,0 0-90 0,0 0 90 0,0 0-90 0,0 0 67 16,0 0-67-16,0 0 67 0,0 0-67 0,0 0 54 16,0 0-54-16,0 0 55 0,0 0-55 0,0 0 33 15,0 0-33-15,-5 4 34 0,-2-1-34 0,7-3 33 16,0 0-33-16,-13 7 34 0,-4 3-34 0,17-10 32 16,0 0-32-16,-21 19 32 0,-2 8-32 0,23-27 21 15,0 0-21-15,-20 36 21 16,-3 11-21-16,23-47 29 0,0 0-29 15,-12 56 29-15,5 11-29 0,7-67 0 0,0 0 0 0,-2 106 1 0,7 31-1 0,-5-137-1 0,0 0 1 16,16 124-1-16,10-1 1 0,-26-123-27 0,0 0 27 0,26 108-27 16,9-10 27-16,-35-98-65 0,0 0 65 0,37 75-65 15,1-17 65-15,-38-58-201 0,0 0 201 16,49 14-201-16,8-36 201 0,-57 22-139 0,0 0 139 16,47-62-138-16,-3-39 138 0,48-62-689 0</inkml:trace>
  <inkml:trace contextRef="#ctx0" brushRef="#br0" timeOffset="57153.727">14515 17482 662 0,'0'0'0'0,"0"0"157"15,0 0-157-15,0 0 158 0,0 0-158 0,0 0 129 16,0 0-129-16,0 0 129 0,0 0-129 0,0 0 105 16,0 0-105-16,0 0 105 0,0 0-105 0,0 0 79 15,0 0-79-15,0 0 79 0,4 4-79 0,-4-4 62 0,0 0-62 16,2 3 63-16,1 2-63 0,-3-5 36 0,0 0-36 15,3 7 37-15,3 4-37 0,-6-11 27 16,0 0-27-16,8 15 27 0,5 6-27 0,-13-21 1 0,0 0-1 0,17 25 1 16,7 8-1-16,-24-33 5 0,0 0-5 15,30 38 5-15,3 6-5 0,-33-44-2 16,0 0 2-16,40 57-1 0,5 11 1 0,-45-68-60 0,0 0 60 0,48 81-59 16,-1 13 59-16,-9-15-91 0,-5-7 91 0,-19-38-91 15,-9-27 91-15,2 3-126 0,-5-5 126 0,0 2-126 16,-1-2 126-16,-1-5-154 0,0 0 154 0,7 0-154 15,6-3 154-15,6-1-654 0</inkml:trace>
  <inkml:trace contextRef="#ctx0" brushRef="#br0" timeOffset="57487.442">14879 17585 1065 0,'0'0'0'0,"0"0"139"15,0 0-139-15,0 0 139 0,0 0-139 0,0 0 55 16,0 0-55-16,0 0 56 0,0 0-56 0,0 0 85 16,0 0-85-16,0 0 86 0,0 0-86 0,0 0 60 15,0 0-60-15,0 0 61 0,0 0-61 0,0 0 55 0,0 0-55 16,-3 7 56-16,-6 5-56 0,9-12 29 15,0 0-29-15,-17 22 29 0,-9 11-29 0,26-33 5 16,0 0-5-16,-25 41 5 0,1 9-5 0,24-50 1 0,0 0-1 0,-23 48 2 16,4 1-2-16,19-49-10 0,0 0 10 15,-16 40-9-15,6-6 9 0,10-34-87 0,0 0 87 0,-9 26-86 16,4-7 86-16,5-19-165 0,0 0 165 0,-5 6-164 16,3-9 164-16,-3 6-955 0</inkml:trace>
  <inkml:trace contextRef="#ctx0" brushRef="#br0" timeOffset="57752.764">14900 17825 1199 0,'9'0'0'0,"-9"0"109"0,0 0-109 0,44-12 109 0,30-8-109 15,-6 4 44-15,6 2-44 0,-22 1 44 0,-7-1-44 0,-12 4 20 16,-12 1-20-16,-2 1 20 0,-3 1-20 0,1 3 0 16,-3 3 0-16,2-1 0 0,-4 0 0 0,0 2-3 15,2 0 3-15,-8 0-3 0,1 0 3 0,-7 0-48 16,0 0 48-16,3 0-47 0,2 2 47 0,-5-2-94 16,0 0 94-16,0 0-93 0,2 2 93 0,-2-2-198 15,-2 1 198-15,-5-1-197 0,-1 0 197 0,-6 0-538 16</inkml:trace>
  <inkml:trace contextRef="#ctx0" brushRef="#br0" timeOffset="58035.528">15132 17393 1211 0,'2'6'0'0,"-2"-6"182"0,0 0-182 0,5 13 183 15,0 8-183-15,-5-21 111 0,0 0-111 0,4 14 111 16,-1-4-111-16,-3-10 64 0,0 0-64 0,0 24 64 16,4 7-64-16,-4-31 31 0,0 0-31 0,5 41 31 15,-2 10-31-15,-3-51 2 0,0 0-2 0,6 64 2 16,-3 11-2-16,2-3 3 0,-5 0-3 0,4-21 3 16,-4-11-3-16,0-40 0 0,0 0 0 0,2 46 0 0,-2 0 0 15,0-46-61-15,0 0 61 0,0 36-61 0,0-5 61 16,0-31-193-16,0 0 193 0,6 19-192 0,3-11 192 15,-9-8-188-15,0 0 188 0,12-15-187 16,-3-21 187-16,12-15-731 0</inkml:trace>
  <inkml:trace contextRef="#ctx0" brushRef="#br0" timeOffset="58303.985">15470 17647 1323 0,'0'0'0'0,"0"0"122"0,0 0-122 16,0 0 122-16,0 0-122 0,0 0 69 16,0 0-69-16,0 0 70 0,0 0-70 0,0 0 45 0,0 0-45 0,0 0 45 15,0 0-45-15,0 0 42 0,0 0-42 0,0 0 43 16,0 0-43-16,0 0 31 0,0 0-31 0,0 5 31 16,0 2-31-16,0-7 10 0,0 0-10 0,0 22 10 15,0 12-10-15,0-34 0 0,0 0 0 0,3 48 1 16,-3 12-1-16,0-60-11 0,0 0 11 0,2 57-10 15,0 1 10-15,-2-58-87 0,0 0 87 0,2 48-87 16,-2-8 87-16,0-40-182 0,0 0 182 0,5 25-182 16,5-9 182-16,8 25-949 0</inkml:trace>
  <inkml:trace contextRef="#ctx0" brushRef="#br0" timeOffset="58639.224">15416 17345 1334 0,'0'0'0'0,"3"0"128"16,3 2-128-16,-3-2 129 0,1 0-129 0,-4 0 49 16,3 0-49-16,-3 0 50 0,0 0-50 0,0 0 5 15,5 2-5-15,-5-2 5 0,4 2-5 0,-4-2 0 16,0 0 0-16,9 5 1 0,4 2-1 0,-13-7 20 15,0 0-20-15,27 24 20 0,11 12-20 0,-38-36 39 0,0 0-39 16,45 47 39-16,6 12-39 0,-9 2 14 16,-1 6-14-16,3 2 15 0,-4 3-15 0,-40-72 32 0,0 0-32 0,33 82 32 15,-7 9-32-15,-10-14 10 0,-9-9-10 16,-2-33 11-16,-3-27-11 0,-4 13-3 0,-5-2 3 16,-2 5-2-16,-1 1 2 0,10-25-137 15,0 0 137-15,-19 26-137 0,-7 0 137 0,26-26-137 0,0 0 137 16,-35 13-136-16,-7-6 136 0,-38 14-942 0</inkml:trace>
  <inkml:trace contextRef="#ctx0" brushRef="#br0" timeOffset="59276.592">15662 17208 1143 0,'0'0'0'0,"0"0"142"0,0 0-142 0,5-1 142 16,2-4-142-16,-7 5 65 0,0 0-65 0,8-4 66 15,5-1-66-15,-13 5 61 16,0 0-61-16,12-3 61 0,0-1-61 0,-12 4 32 0,0 0-32 0,14-2 32 16,2 2-32-16,-16 0 41 0,0 0-41 0,14 0 42 15,-2 2-42-15,-12-2 28 0,0 0-28 0,10 2 28 16,1 0-28-16,-11-2 10 0,0 0-10 0,10 3 10 16,-1 0-10-16,-9-3 12 0,0 0-12 0,7 6 12 15,2-1-12-15,-8 0 1 0,3 0-1 0,-1 0 1 0,-3-1-1 16,0 1 3-16,0 2-3 0,-3 1 3 15,3 1-3-15,-4 1 5 0,3 2-5 0,-5 0 5 16,5 0-5-16,-1 2 0 0,-3 1 0 0,3-5 1 16,0-3-1-16,2 0 7 0,0 0-7 0,0-2 7 0,0-3-7 0,0 1 0 15,0 1 0-15,0-1 0 0,2 2 0 0,1 0-42 16,1 2 42-16,5-3-42 0,-1-1 42 16,4-3-43-16,-1-2 43 0,3 1-42 0,0-1 42 15,-14 2-59-15,0 0 59 0,17-4-58 0,4-1 58 0,-21 5-113 16,0 0 113-16,26 0-112 0,4 2 112 0,26 0-999 15</inkml:trace>
  <inkml:trace contextRef="#ctx0" brushRef="#br0" timeOffset="59615.146">16259 17995 1233 0,'0'-4'0'0,"0"4"107"0,0 0-107 0,2-7 107 16,5-1-107-16,-7 8 73 0,0 0-73 0,9-7 73 15,6-2-73-15,-15 9 54 0,0 0-54 0,23-8 55 16,5-2-55-16,-28 10 10 0,0 0-10 0,38-9 11 0,7-1-11 15,-45 10 18-15,0 0-18 0,49-5 19 16,0 1-19-16,-49 4 26 0,0 0-26 0,49-2 26 0,-6 2-26 16,-43 0 0-16,0 0 0 0,42 2 0 0,-9 0 0 0,-33-2-68 15,0 0 68-15,28 2-68 0,-5-1 68 16,-23-1-178-16,0 0 178 0,17-1-177 16,-3-3 177-16,-14 4-135 0,0 0 135 0,4-12-134 0,-13-5 134 15,5-12-696-15</inkml:trace>
  <inkml:trace contextRef="#ctx0" brushRef="#br0" timeOffset="59884.68">16515 17659 1367 0,'0'0'0'0,"0"0"127"0,0 0-127 0,2-5 127 16,3-2-127-16,-5 7 33 0,0 0-33 0,4-5 34 15,-3 1-34-15,-1 4 32 0,0 0-32 0,0 0 33 16,0 0-33-16,0 0 5 0,0 0-5 0,6 19 6 16,4 12-6-16,-10-31-2 0,0 0 2 0,11 51-2 15,4 18 2-15,-3-2-46 0,-3 5 46 0,0-14-45 16,-4-8 45-16,-5-50-110 0,0 0 110 0,11 77-110 16,2 17 110-16,-13-94-169 0,0 0 169 0,9 57-168 15,0-20 168-15,-9-37-148 0,0 0 148 16,17 7-148-16,8-29 148 0,13 6-515 0</inkml:trace>
  <inkml:trace contextRef="#ctx0" brushRef="#br0" timeOffset="60139.134">17104 17787 1793 0,'-3'-6'0'0,"-3"-6"127"16,1-7-127-16,5 19 128 0,5 8-128 0,-1 3 0 16,1 1 0-16,-1-6 0 0,-1 0 0 0,2 0-62 0,-3 1 62 15,0 5-62-15,-1 4 62 0,-1-16-78 16,0 0 78-16,4 34-78 0,3 14 78 0,0 0-125 0,0 5 125 0,-2-15-124 16,-1-9 124-16,-4-29-167 15,0 0 167-15,8 48-167 0,1 10 167 0,8 48-787 0</inkml:trace>
  <inkml:trace contextRef="#ctx0" brushRef="#br0" timeOffset="60633.759">18322 16813 1435 0,'0'0'0'0,"0"0"162"0,0 0-162 16,0-5 162-16,2-2-162 0,-2 7 122 0,0 0-122 16,1-4 123-16,-1 1-123 0,0 3 67 0,0 0-67 0,4 0 67 15,1 2-67-15,-5-2 34 0,0 0-34 16,12 1 35-16,11 1-35 0,-1 0 32 0,6-1-32 0,2 1 32 15,-4-2-32-15,2 0 21 0,0 0-21 16,0 2 21-16,-2 0-21 0,-26-2 6 0,0 0-6 0,36 1 6 16,8 3-6-16,-6-4 34 0,1 0-34 0,-5 0 35 15,0 0-35-15,-8-2-9 0,-2 0 9 16,-6 2-8-16,-5 0 8 0,0 0-94 0,-1-1 94 0,-5-1-93 16,-2 0 93-16,-1 0-165 0,1-1 165 0,-5 3-165 15,2-2 165-15,-2 2-208 0,0 0 208 0,0 0-207 16,-6 0 207-16,1 0-972 0</inkml:trace>
  <inkml:trace contextRef="#ctx0" brushRef="#br0" timeOffset="60873.442">18526 17030 1300 0,'5'-1'0'0,"-5"1"175"16,0 0-175-16,9-2 176 0,3-2-176 0,-12 4 136 15,0 0-136-15,7-1 136 0,1 1-136 16,-8 0 81-16,0 0-81 0,13 1 81 0,4 3-81 0,-17-4 36 16,0 0-36-16,26 5 36 0,7 2-36 0,-33-7 23 15,0 0-23-15,39 8 24 0,-1 4-24 0,-38-12-33 16,0 0 33-16,38 11-32 0,1-1 32 0,-39-10-168 16,0 0 168-16,34 7-167 0,1-2 167 0,-35-5-152 0,0 0 152 15,28-4-152-15,-7-4 152 0,28-4-1027 16</inkml:trace>
  <inkml:trace contextRef="#ctx0" brushRef="#br0" timeOffset="97288.331">7000 1028 763 0,'0'0'0'0,"0"0"84"0,0 0-84 0,0 0 84 16,0 0-84-16,0 0 74 0,0 0-74 0,0 0 74 16,0 0-74-16,0 0 47 0,0 0-47 0,0 0 48 15,0 0-48-15,0 0 28 0,0 0-28 0,0 0 28 16,0 0-28-16,0 0 33 0,0 0-33 0,0 0 33 16,12-19-33-16,-3 10 31 0,-1 1-31 0,5 1 31 0,-5-2-31 15,5 6 22-15,-5 0-22 0,4 3 23 16,6-4-23-16,-18 4 28 0,0 0-28 0,21 0 28 0,5 0-28 0,-26 0 13 15,0 0-13-15,33 7 13 0,2-2-13 16,-35-5 19-16,0 0-19 0,38 16 20 0,9 6-20 0,-47-22 3 16,0 0-3-16,51 27 4 15,3 9-4-15,-7-3 21 0,-4 1-21 16,-8-7 21-16,-2-6-21 0,-3 1 3 0,-9 2-3 0,3-8 3 0,-5-4-3 0,2 3 6 16,-2-3-6-16,-1-3 7 0,-4-6-7 0,-14-3 0 15,0 0 0-15,17 2 0 0,8-4 0 0,-25 2-58 0,0 0 58 16,24-7-58-16,2-8 58 15,-26 15-148-15,0 0 148 0,18-24-148 0,-1-7 148 0,16-22-788 0</inkml:trace>
  <inkml:trace contextRef="#ctx0" brushRef="#br0" timeOffset="97554.718">7883 851 684 0,'0'7'0'0,"0"-7"65"0,0 0-65 0,-2 2 65 16,-1 1-65-16,3-3 93 0,0 0-93 0,-4 0 94 15,3-3-94-15,1 3 83 0,0 0-83 0,-4-2 83 16,-1-1-83-16,5 3 68 0,0 0-68 0,-12-4 68 16,-7 1-68-16,-1 3 33 0,-4 3-33 0,7-3 33 0,1 0-33 15,-3 7 35-15,-6 2-35 0,-8 3 36 0,-5 7-36 16,38-19 3-16,0 0-3 0,-51 36 3 16,-8 8-3-16,3 2 15 0,1 6-15 0,-5 3 16 0,-4 3-16 15,64-58 0-15,0 0 0 0,-59 72 0 0,0 7 0 16,59-79-10-16,0 0 10 0,-46 61-10 0,15-13 10 0,31-48-85 15,0 0 85-15,-16 31-85 0,16-14 85 16,0-17-221-16,0 0 221 0,21 0-220 0,21-12 220 0,21 4-520 16</inkml:trace>
  <inkml:trace contextRef="#ctx0" brushRef="#br0" timeOffset="98470.185">8052 1112 583 0,'0'0'0'0,"0"0"116"0,0 0-116 0,0-5 116 16,5-6-116-16,-5 11 94 0,0 0-94 0,0-8 94 15,-1-8-94-15,1 16 70 0,0 0-70 0,-4-15 70 16,1-2-70-16,1 1 46 0,-5-2-46 0,5 6 46 16,-1 0-46-16,-4-4 29 0,1 4-29 0,3 0 29 15,1 4-29-15,-1-1 34 0,-1-1-34 0,2 5 34 16,2-2-34-16,2-2 7 0,2 2-7 0,-4 6 7 16,0-3-7-16,0 4 36 0,-4-3-36 0,4 3 36 15,0 0-36-15,0 0 10 0,4 0-10 0,-4 0 10 0,3-4-10 16,-3 4 30-16,0 0-30 0,0 0 30 0,0 0-30 15,0 0 0-15,-3-5 0 0,3 5 0 0,0 0 0 16,0 0 0-16,3 0 0 0,-3 0 1 0,0 0-1 0,0 0 0 16,5 0 0-16,-1 0 1 0,1 2-1 0,4-2 0 15,3 0 0-15,0 0 0 0,2-2 0 0,-14 2 1 16,0 0-1-16,25-3 2 0,4-1-2 0,-29 4-21 16,0 0 21-16,26-3-21 0,7 1 21 0,-33 2-33 15,0 0 33-15,23 0-33 0,-2 2 33 16,-21-2-13-16,0 0 13 0,16 3-12 0,-8-3 12 0,-8 0-3 15,0 0 3-15,9 4-3 0,-4-4 3 16,-5 0 5-16,0 0-5 0,4 0 5 0,-1 0-5 0,-3 0 18 0,0 0-18 16,0 0 18-1,0 0-18-15,0 0 26 0,0 0-26 0,-3 0 26 0,-6 3-13 16,0 2-13-16,1-5 14 0,-1 4-14 0,-3-1 10 16,0 1-10-16,-1-3 11 0,3 3-11 0,10-4 0 0,0 0 0 0,-21 12 0 15,-9 10 0-15,30-22 0 0,0 0 0 0,-29 33 0 16,-4 9 0-16,7 1 3 0,5 2-3 0,0-11 4 15,7-6-4-15,14-28 6 0,0 0-6 0,-11 35 6 16,6 5-6-16,5-8 8 0,0 3-8 0,4-15 9 16,1-8-9-16,7-1-4 0,0-6 4 0,6-5-4 15,-1-5 4-15,7-7-34 0,-1-7 34 0,1 0-33 16,-3-9 33-16,-21 28-11 0,0 0 11 0,27-41-11 16,-5-8 11-16,-22 49-7 0,0 0 7 0,25-64-7 15,-5-8 7-15,-20 72-1 0,0 0 1 0,21-92-1 16,-7-14 1-16,-14 106 0 0,0 0 0 0,9-91 0 0,-6 7 0 15,-3 84 6-15,0 0-6 0,-5-62 7 0,-7 21-7 16,12 41 39-16,0 0-39 0,-12-27 40 0,0 16-40 0,-1 6 36 16,0 5-36-16,4 0 36 15,5 0-36-15,4 0 0 0,0 0 0 0,-14 12 0 0,-6 9 0 0,20-21 0 16,0 0 0-16,-16 27 1 0,7 4-1 0,7 5 0 16,11 3 0-16,0-4 0 0,8-3 0 0,-17-32-1 15,0 0 1-15,33 40 0 0,11 8 0 0,-44-48-4 16,0 0 4-16,71 66-3 0,23 17 3 15,-17-17-1-15,-6-4 1 0,-11-14 0 0,-10-17 0 0,-50-31-2 0,0 0 2 16,56 39-1-16,-2-3 1 0,-16-12-46 16,-12-8 46-16,1-1-46 0,-7-6 46 0,3 3-127 15,1-5 127-15,-3-7-126 0,0 0 126 0,-21 0-143 0,0 0 143 0,30-19-143 16,5-9 143-16,27-20-643 0</inkml:trace>
  <inkml:trace contextRef="#ctx0" brushRef="#br0" timeOffset="98840.785">8972 1000 415 0,'0'0'0'0,"0"-6"47"0,0-12-47 0,0 6 48 16,-4 0-48-16,4-6 37 0,0-6-37 0,0 8 38 15,4 4-38-15,-4 0 22 0,0-3-22 0,0-1 23 0,0 1-23 16,0 15 7-16,0 0-7 0,0-17 7 0,0-5-7 16,0 22 34-16,0 0-34 0,0-16 34 0,-4 4-34 15,4 12 51-15,0 0-51 0,0-12 52 0,-3 4-52 0,3 8 58 16,0 0-58-16,-4-7 58 0,3-2-58 0,1 9 56 16,0 0-56-16,-6-3 57 0,3-1-57 0,-1 4 40 15,-1 4-40-15,-7-1 41 0,-4 6-41 0,16-9 29 16,0 0-29-16,-22 22 29 0,-11 11-29 0,33-33 33 15,0 0-33-15,-35 46 34 0,-10 10-34 0,45-56 59 0,0 0-59 16,-53 83 59-16,-13 19-59 16,17-11 37-16,7 3-37 0,4-27 38 0,5-20-38 0,33-47-2 0,0 0 2 15,-38 59-2-15,-1 3 2 0,39-62-122 0,0 0 122 0,-22 36-122 16,10-17 122-16,-27 37-806 16</inkml:trace>
  <inkml:trace contextRef="#ctx0" brushRef="#br0" timeOffset="99456.844">9592 934 483 0,'0'0'0'0,"0"0"88"0,0 0-88 0,0-4 88 16,-3-4-88-16,3 8 88 0,0 0-88 0,-2-4 89 15,0 1-89-15,2 3 59 0,0 0-59 0,4-5 60 16,3 5-60-16,-7 0 39 0,0 0-39 0,20-4 39 16,15-3-39-16,-2 2 57 0,11-2-57 0,-6 6 57 15,4 1-57-15,-4 0 48 0,1-4-48 0,-4 4 49 16,-1 4-49-16,-34-4 32 0,0 0-32 0,46 0 32 0,1 0-32 15,-47 0 25-15,0 0-25 0,50 0 26 16,1-4-26-16,-9 4 1 0,-8-3-1 16,-7 3 1-16,-10 0-1 0,-1 0-66 15,-2 0 66-15,-6 0-65 0,-1 0 65 0,-7 0-127 0,0 0 127 0,0 0-127 0,0 0 127 0,0 0-641 16</inkml:trace>
  <inkml:trace contextRef="#ctx0" brushRef="#br0" timeOffset="99676.253">9728 1112 639 0,'5'-2'0'0,"-5"2"105"0,0 0-105 16,12 5 105-16,4 2-105 0,-16-7 105 0,0 0-105 16,26 12 106-16,4 0-106 0,-30-12 89 0,0 0-89 0,38 12 89 15,6 3-89-15,-44-15 44 0,0 0-44 16,50 9 45-16,6 0-45 0,-6-3-2 0,1 0 2 15,-9-3-1-15,-2 0 1 0,-40-3-149 0,0 0 149 0,40 4-148 16,-2-8 148-16,-38 4-140 0,0 0 140 0,39-6-139 16,-8-3 139-16,40-8-467 0</inkml:trace>
  <inkml:trace contextRef="#ctx0" brushRef="#br0" timeOffset="109783.101">6914 1771 169 0,'0'0'0'15,"0"0"65"-15,0 0-65 0,0 0 66 0,4 2-66 0,-4-2 85 16,0 0-85-16,0 0 86 0,5-2-86 16,-5 2 65-16,0 0-65 0,0 0 65 0,0-3-65 0,0 3 61 15,0 0-61-15,0 0 61 0,0-3-61 0,0 3 47 16,0 0-47-16,0 0 47 0,0 0-47 0,0 0 6 16,0 0-6-16,0 0 7 0,4 0-7 0,-4 0 6 15,0 0-6-15,1 0 7 0,6-4-7 0,-7 4 8 16,0 0-8-16,9 0 8 0,3-2-8 0,-12 2 0 15,0 0 0-15,18-3 1 0,4 3-1 0,6-3 12 16,2-1-12-16,-1 1 12 0,3-2-12 0,1 1 38 0,0 1-38 16,2 1 39-16,3-1-39 0,-38 3 19 0,0 0-19 15,54-4 20-15,14-3-20 0,-3 2 42 0,-4 2-42 0,-2-2 42 16,0 5-42-16,-59 0 14 0,0 0-14 0,98-4 15 16,27 1-15-16,-22-2 31 0,-9 5-31 0,-2-7 31 15,-6 3-31-15,-86 4 41 0,0 0-41 0,102-12 42 16,15-8-42-16,-117 20 3 0,0 0-3 0,125-19 4 15,10-2-4-15,-135 21 35 0,0 0-35 0,123-24 35 16,-8-3-35-16,-115 27 5 0,0 0-5 0,105-22 5 16,-16 1-5-16,-89 21 5 0,0 0-5 0,76-15 5 15,-11 6-5-15,-65 9 7 0,0 0-7 0,43-7 8 16,-10 4-8-16,-33 3-2 0,0 0 2 0,18-2-1 16,-11 4 1-16,-7-2-87 0,0 0 87 0,9 3-87 15,-8 1 87-15,-1-4-148 0,0 0 148 0,-1 12-147 16,-8 7 147-16,9-19-124 0,0 0 124 0,-18 17-124 15,-6 5 124-15,-21 19-397 0</inkml:trace>
  <inkml:trace contextRef="#ctx0" brushRef="#br0" timeOffset="110327.864">7118 2220 281 0,'0'0'0'0,"5"0"77"0,2-3-77 0,-1 3 78 0,1-4-78 16,-7 4 93-16,0 0-93 0,0 0 94 0,0 0-94 15,0 0 63-15,-4 0-63 0,4 0 64 0,0 0-64 0,0 0 32 16,0 0-32-16,0 0 32 0,-3-3-32 0,3 3 0 16,-6-2 0-16,6 2 0 0,0-3 0 0,0 3-7 15,0 0 7-15,0 0-6 0,0 0 6 0,0 0-35 16,0 0 35-16,0 0-34 0,6 3 34 0,2 2-6 16,5 4 6-16,4 6-6 0,7 4 6 0,-24-19-6 15,0 0 6-15,35 33-5 0,7 10 5 0,-42-43-4 16,0 0 4-16,44 46-3 0,3 2 3 0,-7-5 0 15,-2-1 0-15,-7-12 0 0,-6-5 0 0,-3-1 1 0,-1 0-1 16,-3-8 1-16,-3-8-1 0,-1 4-72 16,2 0 72-16,-7-5-72 0,-4-4 72 0,-5-3-94 15,0 0 94-15,12-10-94 0,6-17 94 0,11-9-196 0</inkml:trace>
  <inkml:trace contextRef="#ctx0" brushRef="#br0" timeOffset="110565.019">7620 2256 897 0,'0'0'0'0,"0"0"71"0,0 0-71 0,-14 16 71 15,-7 4-71-15,21-20 54 0,0 0-54 0,-26 31 55 16,-11 8-55-16,37-39 14 0,0 0-14 0,-38 48 15 15,-2 2-15-15,2-2 0 0,1-3 0 0,11-8 1 0,5-9-1 16,21-28-115-16,0 0 115 0,-26 36-114 0,-4 6 114 0,30-42-194 16,0 0 194-16,-21 33-193 0,4-6 193 15,-21 33-314-15</inkml:trace>
  <inkml:trace contextRef="#ctx0" brushRef="#br0" timeOffset="110920.208">7580 2010 628 0,'0'0'0'0,"0"0"47"16,0 0-47-16,10-2 48 0,10-2-48 0,-20 4 42 0,0 0-42 0,17-3 43 15,0 3-43-15,-17 0 6 0,0 0-6 0,18 0 6 16,-3 0-6-16,-15 0 0 0,0 0 0 0,11 3 0 16,1 3 0-16,-12-6 0 0,0 0 0 0,12 6 0 15,-3 1 0-15,-9-7 3 0,0 0-3 0,9 5 3 16,-6 2-3-16,1-2 2 0,-4-1-2 0,1-1 2 16,-1-3-2-16,0 0 5 0,-1 5-5 0,-3-1 6 0,4 3-6 15,-3-2 13-15,-2 3-13 0,1-1 14 16,4-3-14-16,-5 1-62 0,5-2 62 0,-4 1-62 0,4-1 62 15,0-3-103-15,0 0 103 0,4 9-103 0,10-1 103 16,1 11-318-16</inkml:trace>
  <inkml:trace contextRef="#ctx0" brushRef="#br0" timeOffset="111260.824">7819 2529 1009 0,'0'0'0'0,"0"0"133"0,0 0-133 16,12-6 133-16,2-9-133 0,-14 15 102 0,0 0-102 15,19-9 102-15,7 3-102 0,-26 6 55 0,0 0-55 0,26-7 55 16,4 2-55-16,-30 5 2 0,0 0-2 0,35-4 3 16,6 1-3-16,-41 3 0 0,0 0 0 0,42-5 1 15,5-2-1-15,-47 7-11 0,0 0 11 0,47-9-11 16,0-6 11-16,-47 15-131 0,0 0 131 0,42-16-131 16,0-1 131-16,-42 17-192 0,0 0 192 0,30-15-191 15,-10-4 191-15,-20 19-182 0,0 0 182 0,18-17-182 16,-6 7 182-16,18-20-318 0</inkml:trace>
  <inkml:trace contextRef="#ctx0" brushRef="#br0" timeOffset="111480.241">8205 2304 393 0,'4'0'0'0,"1"0"129"16,2 4-129-16,2-4 129 0,-4 0-129 0,-5 0 98 15,0 0-98-15,3 0 99 0,1-4-99 0,-4 4 81 16,0 0-81-16,0 0 82 0,0-3-82 0,0 3 28 15,0 0-28-15,0 0 28 0,-4-2-28 0,4 2 2 16,0 0-2-16,0 0 2 0,-3 5-2 0,3-5 2 16,0 0-2-16,-4 22 3 0,-1 11-3 0,-3 6 1 15,-1 4-1-15,4-12 1 0,-2-10-1 0,1 6-17 16,-2-3 17-16,-4 7-16 0,-1 5 16 16,13-36-181-16,0 0 181 0,-5 27-180 0,-2-3 180 0,-3 28-408 0</inkml:trace>
  <inkml:trace contextRef="#ctx0" brushRef="#br0" timeOffset="111710.063">8524 2174 785 0,'-2'3'0'0,"-5"3"87"0,2 0-87 0,2-2 87 15,3-2-87-15,3 1 58 0,1 0-58 0,-4 1 58 16,5-1-58-16,-5-3 39 0,0 0-39 0,3 17 40 15,1 14-40-15,-4-31 3 0,0 0-3 0,5 43 3 0,-1 12-3 16,-3-4-142-16,3 4 142 0,-4-19-141 0,0-9 141 16,0-27-93-16,0 0 93 0,0 21-92 0,0-6 92 15,0 18-436-15</inkml:trace>
  <inkml:trace contextRef="#ctx0" brushRef="#br0" timeOffset="142932.612">19841 16770 1199 0,'0'0'0'0,"0"0"-222"16,0 0 222-16,-7-9-221 0,0-6 221 0,7 15-55 15,0 0 55-15,-9-14-54 0,-1-1 54 0,10 15-39 16,0 0 39-16,-11-19-39 0,-1-2 39 0,12 21-20 16,0 0 20-16,-12-20-20 0,3-3 20 0,9 23 5 15,0 0-5-15,-12-22 5 0,3-2-5 0,9 24 35 0,0 0-35 16,-8-24 35-16,-6-1-35 0,14 25 30 0,0 0-30 15,-11-24 30-15,3-2-30 0,8 26 33 0,0 0-33 16,-9-24 33-16,2-2-33 0,7 26 13 0,0 0-13 0,-5-22 14 16,-1 3-14-16,6 19 31 0,0 0-31 15,-3-17 31-15,1 2-31 0,2 15 27 0,0 0-27 0,-2-14 27 16,1 0-27-16,1 14 44 16,0 0-44-16,0-14 45 0,0 2-45 0,0 12 39 0,0 0-39 0,0-13 40 15,0-1-40-15,0 14 26 0,0 0-26 0,-4-12 26 16,2 2-26-16,2 10 28 0,0 0-28 0,-1-11 28 15,-1-1-28-15,2 12 13 0,0 0-13 16,0-12 14-16,-3 0-14 0,3 12 29 0,0 0-29 0,0-13 29 16,3-4-29-16,-3 17 5 0,0 0-5 0,2-12 6 15,-1 0-6-15,-1 12 10 0,0 0-10 0,2-9 10 16,-2 2-10-16,0 7 39 16,0 0-39-16,0-5 39 0,0 2-39 0,0 3 35 0,0 0-35 0,0 0 36 0,-2-4-36 15,2 4 44-15,0 0-44 0,0 0 44 0,0 0-44 0,0 0 28 16,0 0-28-16,0 0 28 0,0 0-28 15,0 0 26-15,0 0-26 0,0 0 26 0,0 0-26 0,0 0 24 16,0 0-24-16,-3 14 25 0,-6 10-25 0,9-24 8 16,0 0-8-16,-7 38 9 0,2 11-9 0,5-49 10 15,0 0-10-15,-3 57 11 0,3 10-11 16,0-67 3-16,0 0-3 0,3 66 4 0,-1 5-4 0,-2-71 20 16,0 0-20-16,7 61 20 0,5-4-20 0,-12-57 7 15,0 0-7-15,9 44 7 0,1-9-7 0,-10-35-1 16,0 0 1-16,7 27-1 0,0-8 1 0,-7-19-62 0,0 0 62 15,5 15-61-15,1-4 61 0,-6-11-81 16,0 0 81-16,5 0-81 0,-2-7 81 0,-3 7-114 16,0 0 114-16,0-16-113 0,-1-6 113 0,-1-16-849 0</inkml:trace>
  <inkml:trace contextRef="#ctx0" brushRef="#br0" timeOffset="143322.971">19360 16879 1177 0,'0'-3'0'0,"0"3"45"0,0 0-45 0,-12 2 45 16,-9 3-45-16,21-5 62 0,0 0-62 0,-12 3 63 0,5 1-63 16,7-4 46-16,0 0-46 0,-5 3 46 15,1-1-46-15,4-2 21 0,0 0-21 0,0 0 21 0,-2 3-21 16,2-3 41-16,0 0-41 0,0 0 42 0,6 0-42 15,-1-1 45-15,2-1-45 0,5 0 45 0,-2 2-45 0,6-3 18 16,2-2-18-16,2-1 18 0,3 1-18 0,1 0 13 16,3-2-13-16,0 2 14 0,1 2-14 0,-28 3 1 15,0 0-1-15,40-7 2 0,7 0-2 0,-6-2 1 16,-1-1-1-16,-2 3 1 0,-7 4-1 0,-31 3 0 16,0 0 0-16,33-5 1 0,0-2-1 0,-33 7 7 15,0 0-7-15,28-5 7 0,-3 0-7 0,-25 5 0 0,0 0 0 16,19-2 0-16,-5 0 0 0,-4 2-35 0,-3 0 35 15,-1 0-35-15,-3 0 35 0,-3 0-87 0,0 0 87 16,0 0-86-16,0 0 86 0,0 0-174 0,0 0 174 0,0 5-173 16,-2 2 173-16,2-7-158 0,0 0 158 0,-3 11-158 15,-8 2 158-15,-3 11-558 16</inkml:trace>
  <inkml:trace contextRef="#ctx0" brushRef="#br0" timeOffset="144079.256">19437 17085 740 0,'0'0'0'0,"0"0"93"16,0 0-93-16,5-2 94 0,5-3-94 0,-10 5 91 15,0 0-91-15,7-3 91 0,2 1-91 0,-9 2 52 16,0 0-52-16,12-5 52 0,0 0-52 0,-12 5 15 15,0 0-15-15,18-7 15 0,-1-3-15 0,-17 10 21 16,0 0-21-16,25-11 21 0,6-1-21 0,-31 12 7 0,0 0-7 16,30-10 8-16,3 2-8 0,-4 2 4 0,1 3-4 15,-9 1 4-15,-4 4-4 0,-17-2 3 0,0 0-3 0,21 7 3 16,-3 3-3-16,-18-10 5 0,0 0-5 0,17 14 5 16,-1 5-5-16,-16-19 30 0,0 0-30 0,14 22 30 15,-2 4-30-15,-12-26 34 0,0 0-34 0,7 27 35 16,-2 0-35-16,-1 1 37 0,-4-2-37 15,0-9 38-15,0-9-38 0,-4 3 16 0,1-1-16 0,-4 9 17 16,-4 5-17-16,-1-2 21 0,0-2-21 0,7-6 21 16,-2-4-21-16,0-1 8 0,1-2-8 0,-8 5 9 15,-6 3-9-15,20-15 4 0,0 0-4 0,-23 17 4 16,-7 2-4-16,30-19 7 0,0 0-7 0,-29 17 7 16,-4-1-7-16,33-16 7 0,0 0-7 0,-32 13 7 0,1 1-7 15,31-14 14-15,0 0-14 0,-28 12 15 16,4-2-15-16,24-10 14 0,0 0-14 0,-18 7 15 0,3-2-15 15,15-5 25-15,0 0-25 0,-13 4 26 16,6-1-26-16,7-3 12 0,0 0-12 0,-7 2 13 16,2 0-13-16,5-2 10 0,0 0-10 0,-3 0 11 0,-1 0-11 0,4 0 4 15,0 0-4-15,0-4 5 0,2-1-5 0,-2 5 13 16,0 0-13-16,9-8 13 0,6-3-13 0,-15 11 8 16,0 0-8-16,19-8 8 0,6-1-8 0,-25 9 3 15,0 0-3-15,28-3 4 0,5 1-4 0,-33 2 0 16,0 0 0-16,33 3 0 0,5 4 0 0,-38-7-8 15,0 0 8-15,42 9-7 0,2 3 7 0,-44-12-63 16,0 0 63-16,41 12-62 0,1 2 62 0,-42-14-86 0,0 0 86 16,44 8-86-16,-2-3 86 0,-42-5-125 0,0 0 125 15,40-1-124-15,-2-8 124 0,40-1-890 0</inkml:trace>
  <inkml:trace contextRef="#ctx0" brushRef="#br0" timeOffset="147414.925">20639 15941 460 0,'0'0'0'0,"-9"1"0"0,-5 3 0 16,14-4 102-16,0 0-102 0,0 0 103 0,5 2-103 0,-5-2 91 15,0 0-91-15,2-2 91 0,5 0-91 0,-7 2 89 16,0 0-89-16,2-2 89 0,1 2-89 0,-3 0 85 15,0 0-85-15,0 0 85 0,0 0-85 16,0 0 75-16,0 0-75 0,-5 4 76 0,-7 3-76 0,12-7 40 16,0 0-40-16,-18 10 41 0,-2 5-41 0,20-15 48 15,0 0-48-15,-25 24 49 0,-4 9-49 0,29-33 63 16,0 0-63-16,-27 32 64 0,3 3-64 0,24-35 62 16,0 0-62-16,-23 41 62 0,2 3-62 0,4-3 41 0,3-1-41 15,4-14 42-15,4-13-42 0,1 3 31 16,2-3-31-16,-1 13 31 0,1 8-31 0,1-3 8 15,2 2-8-15,-3-9 8 0,1-4-8 16,2-20 5-16,0 0-5 0,5 40 6 0,4 9-6 0,3-1 0 0,2 0 0 16,0-5 0-16,0-3 0 0,-14-40-3 0,0 0 3 0,19 51-2 15,2 5 2-15,-21-56-21 0,0 0 21 0,33 84-21 16,5 19 21-16,-38-103-15 0,0 0 15 0,35 91-14 16,5-2 14-16,-40-89-35 0,0 0 35 0,37 87-34 15,-1-1 34-15,-36-86-11 0,0 0 11 0,26 82-11 16,-1-1 11-16,-8-9-2 0,-6-7 2 0,-4-27-2 15,-6-20 2-15,-1-18-2 0,0 0 2 0,6 60-2 16,1 23 2-16,-6-13 7 0,-1 0-7 0,0-41 8 16,2-25-8-16,-4 4 36 0,1-3-36 0,-6 21 36 0,-2 13-36 15,9-39 11-15,0 0-11 0,-16 40 11 0,-5 4-11 16,21-44 7-16,0 0-7 0,-22 38 7 0,-3-5-7 16,25-33 0-16,0 0 0 0,-33 24 0 0,-5-7 0 15,38-17-46-15,0 0 46 0,-38 0-46 0,-1-12 46 0,39 12-168 16,0 0 168-16,-36-31-168 15,4-17 168-15,32 48-153 0,0 0 153 0,-35-70-153 0,2-23 153 16,-33-70-773-16</inkml:trace>
  <inkml:trace contextRef="#ctx0" brushRef="#br0" timeOffset="148285.003">21827 16086 1222 0,'0'0'0'0,"-5"0"0"0,-6-3 0 16,11 3 116-16,0 0-116 0,-8-2 117 0,2-1-117 15,-6-1 92-15,-2 1-92 0,4 1 92 0,3 0-92 0,-5 1 64 16,-4 1-64-16,5 0 65 0,3-2-65 0,-8 2 34 15,-3 2-34-15,0-1 34 0,-7 1-34 0,26-2 22 16,0 0-22-16,-37 5 23 0,-7 0-23 16,44-5 5-16,0 0-5 0,-43 9 6 0,-1 0-6 0,44-9 10 15,0 0-10-15,-47 12 10 0,0 1-10 0,47-13-1 16,0 0 1-16,-40 14-1 0,7-2 1 16,33-12 0-16,0 0 0 0,-35 17 1 0,2 2-1 0,33-19 0 0,0 0 0 15,-26 17 0-15,3 0 0 0,23-17-7 16,0 0 7-16,-19 29-6 0,-2 7 6 0,21-36-23 15,0 0 23-15,-8 43-22 0,2 5 22 16,5-3-39-16,4-3 39 0,4-4-38 0,5-5 38 0,-12-33-31 0,0 0 31 0,14 34-31 16,5 0 31-16,-19-34-39 0,0 0 39 0,28 26-38 15,5-7 38-15,-33-19-34 0,0 0 34 16,44 0-33-16,10-17 33 0,-54 17-39 16,0 0 39-16,70-45-38 0,13-22 38 0,-83 67-90 0,0 0 90 0,63-84-89 15,-6-18 89-15,-17 16-67 0,-12 4 67 0,-3 11-67 16,-13 10 67-16,-12 61-26 0,0 0 26 0,10-74-25 15,-3-6 25-15,-7 80 25 0,0 0-25 0,2-79 26 16,0 0-26-16,-2 21 53 0,-4 15-53 0,4 21 54 16,0 18-54-16,0-3 66 0,2 6-66 0,-2 1 66 15,0 0-66-15,0 0 76 0,-2-7-76 0,2 7 76 0,0 0-76 16,0 0 67-16,0 0-67 0,0 0 68 0,0 3-68 16,0-3 49-16,0 0-49 0,0 0 49 0,0 0-49 15,0 0 33-15,-5 2-33 0,5-2 34 0,0 3-34 0,0-3 1 16,0 4-1-16,-2-1 1 0,1 1-1 0,1-4 5 15,0 0-5-15,-6 22 5 0,-1 12-5 0,7-34 0 16,0 0 0-16,-1 52 1 0,1 13-1 0,1 0 2 16,1 5-2-16,2-5 2 0,3-2-2 15,1 16-1-15,1 9 1 0,3-15 0 0,2-6 0 16,-3-14-1-16,-4-13 1 0,0-6-1 0,1-10 1 0,-8-24-9 16,0 0 9-16,7 34-9 0,7 4 9 0,-14-38-62 15,0 0 62-15,9 29-61 0,-4-7 61 16,-5-22-119-16,0 0 119 0,11 4-119 0,-1-18 119 0,-10 14-109 0,0 0 109 15,7-36-109-15,0-22 109 0,7-37-879 0</inkml:trace>
  <inkml:trace contextRef="#ctx0" brushRef="#br0" timeOffset="148639.058">22294 15632 1020 0,'0'0'0'0,"-12"5"0"15,-4 7 0-15,7-8 123 0,4 1-123 0,0-2 124 16,1-3-124-16,4 0 88 0,0 0-88 0,-5 2 89 16,0 0-89-16,5-2 57 0,0 0-57 0,-14 10 58 0,-7 6-58 15,21-16 28-15,0 0-28 0,-21 18 28 0,-3 6-28 16,24-24 32-16,0 0-32 0,-23 23 33 0,2 1-33 0,2-2 31 15,2 0-31-15,4-3 31 0,5-4-31 16,8-15 14-16,0 0-14 0,-18 33 15 0,1 10-15 0,17-43 30 16,0 0-30-16,-14 58 30 0,3 14-30 0,11-72 2 15,0 0-2-15,-5 99 2 0,5 21-2 16,0-120 6-16,0 0-6 0,11 117 7 0,6 3-7 0,-17-120-40 16,0 0 40-16,23 97-40 0,5-11 40 0,-4-24-105 15,-3-19 105-15,-2-20-105 0,0-17 105 16,-19-6-173-16,0 0 173 0,26-6-173 15,11-12 173-15,27-6-806 0</inkml:trace>
  <inkml:trace contextRef="#ctx0" brushRef="#br0" timeOffset="149031.601">22247 16153 718 0,'0'0'0'0,"3"2"0"16,4 1 0-16,-7-3 107 0,0 0-107 0,0 0 108 15,4-8-108-15,-4 8 99 0,0 0-99 0,0-5 99 16,-2-2-99-16,0 2 122 0,0 1-122 0,2 4 122 0,0-3-122 16,0 3 128-16,0 0-128 0,0 0 128 0,0 0-128 15,0 0 92-15,0 0-92 0,0 0 93 0,0 0-93 0,0 0 66 16,0 0-66-16,0 0 66 0,4 0-66 0,-4 0 39 15,0 0-39-15,7 1 40 0,5 1-40 16,-12-2 26-16,0 0-26 0,21 5 26 16,9 2-26-16,-30-7 15 0,0 0-15 0,36 14 16 15,8 3-16 1,-44-17 0-16,0 0 0 0,45 26 0 0,4 8 0 0,-9-3-13 0,-5 5 13 0,-2-4-12 0,-4-1 12 0,-29-31-58 16,0 0 58-16,28 34-58 0,-2 1 58 0,-26-35-75 15,0 0 75-15,21 32-75 0,-1-3 75 0,-20-29-122 16,0 0 122-16,14 23-122 0,-2-6 122 0,-12-17-146 15,0 0 146-15,12 3-145 0,5-11 145 0,15 4-867 0</inkml:trace>
  <inkml:trace contextRef="#ctx0" brushRef="#br0" timeOffset="149279.979">22658 15989 1233 0,'0'0'0'0,"7"13"0"15,3 10 0-15,-6-10 174 0,-6-2-174 0,4-5 174 16,0-2-174-16,-2-4 93 0,0 0-93 0,-7 14 93 16,-6 3-93-16,13-17 48 0,0 0-48 0,-15 24 49 15,-10 3-49-15,25-27-5 0,0 0 5 0,-26 33-5 0,-2 4 5 16,0-1-4-16,2 2 4 0,9-16-4 16,10-11 4-16,7-11-33 0,0 0 33 0,-14 20-32 0,4 4 32 15,10-24-73-15,0 0 73 0,-9 17-73 16,4-3 73-16,5-14-164 0,0 0 164 0,1 3-163 15,10-6 163-15,3 3-881 0</inkml:trace>
  <inkml:trace contextRef="#ctx0" brushRef="#br0" timeOffset="149544.415">22728 16172 1065 0,'0'0'0'0,"0"7"0"0,-2 3 0 0,2-10 128 0,0 0-128 15,10 10 128-15,9 2-128 0,-19-12 69 0,0 0-69 16,28 4 70-16,11-4-70 0,-39 0 32 0,0 0-32 16,38-5 32-16,6-4-32 0,-44 9 8 0,0 0-8 0,45-9 8 15,2 1-8-15,-47 8 8 0,0 0-8 0,49-7 8 16,3 0-8-16,-52 7 24 0,0 0-24 0,47-3 25 16,-2 1-25-16,-45 2 2 0,0 0-2 0,37-2 3 15,-6 2-3-15,-31 0 0 0,0 0 0 0,23 0 0 16,-7 0 0-16,-16 0-42 0,0 0 42 0,6-1-42 15,-7-4 42-15,1 5-167 0,0 0 167 0,-18-9-167 16,-11-5 167-16,-18-8-793 0</inkml:trace>
  <inkml:trace contextRef="#ctx0" brushRef="#br0" timeOffset="149846.108">22991 16016 1222 0,'0'0'0'0,"8"-2"0"0,8 1 0 0,-11-1 150 16,1 2-150-16,-3 0 151 0,0-2-151 16,-3 2 54-16,0 0-54 0,0 0 54 0,0 0-54 0,0 0 0 15,0 0 0-15,0 0 1 0,0 0-1 0,0 0-5 16,-3 2 5-16,3-2-4 0,0 0 4 0,0 0 0 16,-2 5 0-16,1 4 0 0,1 3 0 0,0-12 34 15,0 0-34-15,-2 24 35 0,2 10-35 0,0-34 37 16,0 0-37-16,2 39 38 0,1 9-38 0,-1-3 4 15,1 1-4-15,-1-15 5 0,-2-11-5 0,0 3-6 16,2-3 6-16,1 11-6 0,4 5 6 0,-7-36-96 0,0 0 96 16,5 29-96-16,-1-3 96 0,-4-26-185 0,0 0 185 15,9 20-184-15,5-4 184 0,-14-16-128 0,0 0 128 16,15-7-127-16,4-15 127 0,18-7-620 0</inkml:trace>
  <inkml:trace contextRef="#ctx0" brushRef="#br0" timeOffset="150127.388">23431 15989 1155 0,'0'0'0'0,"-14"1"0"16,-10 3 0-16,15-3 132 0,6-1-132 0,3 0 132 15,10-6-132-15,-1 4 74 0,2 0-74 0,-5 2 75 0,0 0-75 16,-6 0 62-16,1 2-62 0,-1-2 62 0,0 0-62 15,0 0 15-15,0 0-15 0,0 0 15 0,0 0-15 16,0 0 29-16,0 3-29 0,0-3 29 0,0 0-29 16,0 0 0-16,0 4 0 0,0 16 1 0,-1 13-1 15,1-33-34-15,0 0 34 0,0 48-34 0,-4 15 34 0,8-3-53 16,1 4 53-16,-3-18-52 0,-1-12 52 0,-1-34-106 16,0 0 106-16,4 46-105 0,-1 2 105 0,-3-48-202 15,0 0 202-15,6 38-202 0,-3-9 202 0,6 38-635 16</inkml:trace>
  <inkml:trace contextRef="#ctx0" brushRef="#br0" timeOffset="150491.427">23409 15797 1087 0,'0'0'0'0,"14"-11"0"16,3-7 0-16,-17 18 102 0,0 0-102 0,23-16 103 16,6 1-103-16,-29 15 71 0,0 0-71 0,33-10 71 0,8 4-71 15,-41 6 41-15,0 0-41 0,47 16 41 16,8 13-41-16,-8 7 39 0,-3 8-39 0,-7 1 40 15,-8 5-40-15,-29-50 60 0,0 0-60 0,30 84 60 0,-2 25-60 0,-13-16 44 16,-6-4-44-16,-6-22 45 16,-11-18-45-16,8-49 38 0,0 0-38 0,-14 65 39 0,-7 4-39 15,21-69-8-15,0 0 8 0,-12 39-7 0,3-16 7 0,9-23-110 16,0 0 110-16,-26 3-109 16,-11-18 109-16,37 15-108 0,0 0 108 0,-38-59-108 0,-9-33 108 0,-38-59-987 15</inkml:trace>
  <inkml:trace contextRef="#ctx0" brushRef="#br0" timeOffset="150896.762">23579 15473 1255 0,'0'0'0'0,"6"-2"0"15,8-3 0-15,-14 5 36 0,0 0-36 0,21-10 37 16,6-6-37-16,-27 16-11 0,0 0 11 0,35-15-11 16,5-2 11-16,-40 17-20 0,0 0 20 0,39-10-19 15,-1 4 19-15,-38 6 13 0,0 0-13 0,35 7 13 16,0 9-13-16,-9 3 87 0,-2 5-87 0,-10-9 87 16,-5-3-87-16,-2 3 94 0,-2 3-94 0,-5 4 95 15,-5 3-95-15,5-25 81 0,0 0-81 0,-4 33 81 16,-1 6-81-16,5-39 66 0,0 0-66 0,-5 33 66 15,0-4-66-15,5-29 48 0,0 0-48 0,-6 26 49 16,3-6-49-16,3-20 32 0,0 0-32 0,-2 18 32 0,-1-5-32 16,3-13 3-16,0 0-3 0,-2 12 4 0,2-3-4 0,0-9-24 15,0 0 24-15,7 10-23 0,5 0 23 16,-12-10-51-16,0 0 51 0,23 11-50 0,6 1 50 16,-29-12-37-16,0 0 37 0,34 12-36 0,4-2 36 0,-38-10-69 15,0 0 69-15,33 10-69 0,-2 0 69 0,-31-10-102 16,0 0 102-16,23 7-102 0,-9-2 102 0,22 7-1081 15</inkml:trace>
  <inkml:trace contextRef="#ctx0" brushRef="#br0" timeOffset="151597.548">20391 17008 1087 0,'0'0'0'0,"0"0"80"0,0 0-80 0,14-9 80 0,7-4-80 0,-21 13 55 16,0 0-55-16,21-12 55 0,2 0-55 0,-23 12 18 16,0 0-18-16,24-11 18 0,2 1-18 0,-26 10 10 0,0 0-10 15,26-7 10-15,1 2-10 0,-3 0 13 16,0 0-13-16,-10 3 14 0,-3 4-14 0,3 0 45 0,-2-1-45 16,5 3 46-16,-3 1-46 0,4 0 0 0,3-2 0 0,-4 3 0 15,0-3 0-15,4 0 5 0,4 1-5 16,4-2 6-16,6-2-6 0,7-2 3 0,9-2-3 15,1 3 4-15,5 1-4 0,-57 0 12 0,0 0-12 0,98-5 12 16,29-4-12-16,-12 0 44 0,3-3-44 0,-6 6 45 16,-6 0-45-16,4 1 30 0,0-2-30 15,-1 4 30-15,3 1-30 0,1 1 45 0,2 1-45 0,5 1 45 16,6 3-45-16,1-3 46 0,2 1-46 0,7 3 47 16,3 0-47-16,-139-5 41 0,0 0-41 0,169 6 42 15,19-3-42-15,-40-5 41 0,-19-3-41 16,-14 3 42-16,-17 2-42 0,-4-3 34 0,-7 0-34 0,-9-1 35 15,-8-1-35-15,-70 5 1 0,0 0-1 0,94-7 1 0,12 0-1 16,-27-1-30-16,-13-3 30 0,-12 5-30 16,-14 2 30-16,-12-1-81 0,-12 2 81 0,-6 1-81 0,-6 4 81 15,-1-2-145-15,-1 1 145 0,-2-1-145 0,-2 5 145 0,-1-1-197 16,-4 1 197-16,-21 10-196 0,-14 8 196 0,-26 14-819 16</inkml:trace>
  <inkml:trace contextRef="#ctx0" brushRef="#br0" timeOffset="152181.975">21653 17270 1031 0,'-6'-2'0'0,"-2"1"136"0,-6-3-136 0,5 2 136 0,2 2-136 0,0 2 92 16,2 2-92-16,1-3 92 0,4 1-92 16,0-2 70-16,0 0-70 0,-19 7 70 0,-7 1-70 0,26-8 44 15,0 0-44-15,-28 12 45 0,-3 2-45 16,31-14 68-16,0 0-68 0,-35 19 69 0,-5 2-69 0,40-21 69 15,0 0-69-15,-38 25 69 0,-2 6-69 0,40-31 49 16,0 0-49-16,-35 40 50 0,0 4-50 0,2 1 39 16,3 3-39-16,13-19 40 0,3-14-40 15,14-15 17-15,0 0-17 0,-24 45 17 16,-4 13-17-16,28-58 20 0,0 0-20 0,-23 80 20 0,-3 21-20 0,26-101 8 0,0 0-8 16,-4 98 9-16,11 3-9 0,-7-101-4 0,0 0 4 15,23 101-3-15,10 0 3 0,-5-20-55 16,0-13 55-16,-6-23-55 0,-2-19 55 0,-20-26-80 0,0 0 80 0,38 25-79 15,14-6 79-15,-52-19-124 0,0 0 124 0,61-5-123 16,11-19 123-16,-72 24-158 16,0 0 158-16,52-55-157 0,-10-29 157 0,52-54-968 0</inkml:trace>
  <inkml:trace contextRef="#ctx0" brushRef="#br0" timeOffset="152471.343">21539 17811 1502 0,'0'0'0'0,"0"0"180"0,0 0-180 0,0 0 181 0,2-6-181 0,-2 6 118 16,0 0-118-16,0-4 119 0,2 2-119 16,-2 2 91-16,0 0-91 0,3 0 91 0,1 2-91 0,3 2 8 15,2 2-8-15,3 3 9 0,3 1-9 0,-15-10 2 16,0 0-2-16,21 23 3 0,7 7-3 0,-28-30-20 15,0 0 20-15,33 40-19 0,6 6 19 0,-39-46-41 16,0 0 41-16,38 48-41 0,4 2 41 0,-42-50-73 16,0 0 73-16,38 42-73 0,-1-4 73 0,-37-38-143 0,0 0 143 15,31 28-142-15,-5-8 142 0,-26-20-172 0,0 0 172 16,16-8-172-16,-9-22 172 0,16-7-953 16</inkml:trace>
  <inkml:trace contextRef="#ctx0" brushRef="#br0" timeOffset="152674.511">21752 17647 1379 0,'-2'5'0'0,"-5"17"189"0,-3 13-189 0,1-13 190 16,2-3-190-16,7-19 109 0,0 0-109 0,-14 39 109 16,-1 13-109-16,15-52 60 0,0 0-60 0,-21 54 61 15,-5 6-61-15,26-60-16 0,0 0 16 0,-30 53-15 16,-1-1 15-16,31-52-79 0,0 0 79 0,-34 41-79 15,1-7 79-15,33-34-119 0,0 0 119 0,-21 14-118 16,11-16 118-16,-21 14-1164 0</inkml:trace>
  <inkml:trace contextRef="#ctx0" brushRef="#br0" timeOffset="152929.868">21792 18038 1177 0,'0'0'0'0,"0"0"67"16,0 0-67-16,26-12 67 0,21-9-67 0,-47 21-1 15,0 0 1-15,44-22-1 0,10-6 1 0,-11 8 17 16,-4 1-17-16,-3 5 17 0,-3 2-17 0,-1 5 34 0,-1 4-34 16,-1 0 35-16,-1-1-35 0,-29 4 22 0,0 0-22 15,35 0 23-15,5 4-23 0,-40-4 22 16,0 0-22-16,35 5 23 0,-2 0-23 0,-33-5-38 0,0 0 38 0,23 5-37 15,-4-2 37-15,-19-3-86 0,0 0 86 0,10 2-86 16,-4-2 86-16,-6 0-152 0,0 0 152 16,-7-9-152-16,-9-8 152 0,-7-8-616 0</inkml:trace>
  <inkml:trace contextRef="#ctx0" brushRef="#br0" timeOffset="153191.338">22160 17709 1289 0,'0'0'0'0,"5"1"197"0,2 3-197 0,0-3 197 16,2 1-197-16,-8 0 128 0,-1-2-128 0,0 0 129 15,0 0-129-15,-1 0 70 0,-5-2-70 0,6 2 70 0,-3-2-70 16,3 2 45-16,0 4-45 0,0-4 45 0,2 3-45 16,-2 2 44-16,1 4-44 0,5 13 45 0,-5 11-45 15,-1-33 0-15,0 0 0 0,4 51 0 0,1 14 0 0,-2 0-15 16,-1 4 15-16,0-21-14 0,0-14 14 0,-2-34-63 15,0 0 63-15,1 50-63 0,3 3 63 0,-4-53-116 16,0 0 116-16,5 38-116 0,-3-9 116 0,-2-29-143 16,0 0 143-16,9-10-143 0,5-30 143 0,8-10-1094 15</inkml:trace>
  <inkml:trace contextRef="#ctx0" brushRef="#br0" timeOffset="153407.593">22491 17770 1569 0,'0'0'0'0,"0"4"171"0,-2 3-171 0,4-4 171 15,1 0-171-15,1 4 52 0,1 0-52 0,-2-2 53 16,-1-3-53-16,0 1 3 0,0 3-3 16,-1 0 3-16,-1 5-3 0,0-11-29 0,0 0 29 0,2 24-29 15,2 10 29-15,-4-34-105 0,0 0 105 0,1 38-104 16,1 3 104-16,-2-41-165 0,0 0 165 0,-3 34-165 15,-8-1 165-15,-3 33-968 0</inkml:trace>
  <inkml:trace contextRef="#ctx0" brushRef="#br0" timeOffset="153695.02">22498 17558 1367 0,'0'0'0'0,"0"0"104"0,0 0-104 0,5 7 105 0,4 5-105 0,-9-12 62 15,0 0-62-15,10 10 63 0,4-1-63 0,-14-9 2 16,0 0-2-16,21 18 2 0,0 6-2 0,1 6-1 16,3 2 1-16,-3 2-1 0,1 2 1 0,-23-36 5 0,0 0-5 15,23 57 5-15,-6 11-5 0,-17-68 22 0,0 0-22 16,18 91 23-16,-4 21-23 0,-14-112 25 0,0 0-25 0,5 101 26 15,-5-2-26-15,0-99-2 0,0 0 2 0,-4 72-1 16,-3-21 1-16,7-51-134 0,0 0 134 0,-14 21-133 16,-8-26 133-16,22 5-169 0,0 0 169 0,-14-50-169 15,2-37 169-15,-15-50-799 0</inkml:trace>
  <inkml:trace contextRef="#ctx0" brushRef="#br0" timeOffset="154076.93">22620 17381 1065 0,'0'0'0'0,"5"0"61"0,-2 2-61 0,4-4 61 0,0-1-61 16,-2-2 44-16,2-2-44 0,-3 2 44 0,1 0-44 15,0 1 64-15,-1 3-64 0,-1-1 65 0,3 0-65 0,-6 2 47 16,0 0-47-16,8 0 48 0,4 2-48 0,-12-2 36 15,0 0-36-15,13 3 36 0,1 2-36 0,-14-5 20 16,0 0-20-16,17 7 20 0,6 4-20 0,-23-11 53 16,0 0-53-16,22 12 54 0,3 0-54 0,-25-12 39 15,0 0-39-15,17 13 40 0,-3 1-40 0,-14-14 46 16,0 0-46-16,12 22 46 0,-7 6-46 0,-5-28 42 16,0 0-42-16,6 30 42 0,-3 3-42 15,-3-33 18-15,0 0-18 0,2 33 18 0,0-1-18 0,-2-32 13 16,0 0-13-16,3 28 13 0,-3-4-13 0,0-24-15 15,0 0 15-15,4 22-14 0,4-2 14 0,-8-20-91 0,0 0 91 16,16 16-91-16,5-6 91 0,-2-5-178 0,-5-5 178 16,3-3-178-16,1-4 178 0,-18 7-198 15,0 0 198-15,19-14-198 0,0-5 198 0,20-13-695 0</inkml:trace>
  <inkml:trace contextRef="#ctx0" brushRef="#br0" timeOffset="154389.64">23045 17947 1435 0,'8'0'0'0,"-8"0"167"0,0 0-167 0,46-2 168 0,32-3-168 0,-78 5 129 16,0 0-129-16,71-4 130 0,3-1-130 0,-74 5 69 15,0 0-69-15,62 0 69 0,-2 2-69 0,-60-2 5 16,0 0-5-16,33 2 6 0,-16 1-6 0,-17-3-3 16,0 0 3-16,23 5-3 0,-4 2 3 0,-19-7-66 15,0 0 66-15,16 4-66 0,-4-1 66 0,-12-3-93 16,0 0 93-16,10-3-93 0,1-4 93 0,10-4-1308 0</inkml:trace>
  <inkml:trace contextRef="#ctx0" brushRef="#br0" timeOffset="154692.492">23194 17805 1054 0,'0'0'0'0,"0"0"154"0,0 0-154 0,6 0 155 16,4 0-155-16,-10 0 97 0,0 0-97 0,5 0 98 15,1 0-98-15,-6 0 84 0,0 0-84 0,3 1 85 16,1 1-85-16,-4-2 65 0,0 0-65 0,8 9 65 16,4 3-65-16,-12-12 73 0,0 0-73 0,11 20 74 15,3 9-74-15,-14-29 39 0,0 0-39 0,10 38 39 0,1 6-39 16,-11-44-5-16,0 0 5 0,10 47-5 0,2 4 5 0,-12-51-75 15,0 0 75-15,6 50-74 16,-3-1 74-16,-3-49-186 16,0 0 186-16,4 40-185 0,-1-6 185 0,-3-34-210 0,0 0 210 0,9 21-210 0,1-13 210 0,9 21-737 15</inkml:trace>
  <inkml:trace contextRef="#ctx0" brushRef="#br0" timeOffset="154946.292">23926 17695 1155 0,'0'0'0'0,"0"0"193"0,0 0-193 16,0 0 194-16,4 2-194 0,-4-2 149 0,3 3-149 0,-3-3 150 16,4 2-150-16,-1 1 117 0,-3 1-117 15,0-1 118-15,2-1-118 0,0 3 76 0,3 3-76 0,-5 16 76 16,2 11-76-16,-2-35 56 0,0 0-56 0,1 51 57 15,3 14-57-15,1 2 5 0,2 7-5 0,-4-9 5 16,-1-4-5-16,-2-61-80 0,0 0 80 0,5 86-80 16,4 13 80-16,-9-99-137 0,0 0 137 0,5 67-136 15,1-15 136-15,4 66-1345 0</inkml:trace>
  <inkml:trace contextRef="#ctx0" brushRef="#br0" timeOffset="156298.468">25743 16717 113 0,'0'0'0'0,"0"0"99"0,0 0-99 0,2-5 99 15,0-6-99-15,-2 11 151 0,0 0-151 16,0-5 152-16,0 2-152 0,0 3 143 0,0 0-143 0,0 0 143 16,0 0-143-16,0 0 108 0,0 0-108 0,0 0 109 15,-4 1-109-15,4-1 104 0,0 0-104 0,0 0 104 16,-3 0-104-16,3 0 53 0,0 0-53 0,0 0 53 16,0 0-53-16,0 0 46 0,0 0-46 0,0 0 47 15,0 0-47-15,0 0 42 0,0 0-42 0,0 0 42 16,-6 4-42-16,6-4 9 0,0 0-9 0,-3 2 10 0,1-1-10 15,2-1 32-15,0 0-32 0,0 0 32 0,7 4-32 16,-7-4 25-16,0 0-25 0,16 1 26 0,7-1-26 0,-23 0 3 16,0 0-3-16,36-1 4 0,11-1-4 15,-47 2 9-15,0 0-9 0,52-2 9 0,6 1-9 0,-58 1 15 16,0 0-15-16,54-2 15 0,0 2-15 16,-54 0 8-16,0 0-8 0,49 0 8 0,-4 2-8 0,-45-2-1 15,0 0 1-15,38 1-1 0,-3-1 1 0,-35 0-57 16,0 0 57-16,26 2-57 0,-8 1 57 0,-18-3-108 15,0 0 108-15,12 2-108 0,-7-2 108 0,-5 0-147 16,0 0 147-16,4-2-146 0,-6-1 146 0,4-2-795 16</inkml:trace>
  <inkml:trace contextRef="#ctx0" brushRef="#br0" timeOffset="156638.229">25811 16491 1031 0,'4'1'0'0,"1"1"102"0,2 0-102 0,0-1 102 15,0 3-102-15,-4-2 68 0,-1-2-68 0,-2 0 68 16,0 0-68-16,0 0 56 0,-4-2-56 0,4 2 57 0,-3-2-57 15,3 2 38-15,-2-2-38 0,2 2 39 0,-5-1-39 16,5 1 44-16,0 0-44 0,0 0 44 16,0 0-44-16,0 0 29 0,0 0-29 0,0 0 29 0,-2 3-29 15,2-3 34-15,0 0-34 0,-1 12 35 0,1 9-35 0,0-21 13 16,0 0-13-16,1 36 14 0,1 13-14 16,3-2 6-16,-3 1-6 0,1-7 6 0,1-4-6 0,-2 4-39 15,-1 1 39-15,-1-8-39 0,-1-5 39 0,1-29-150 16,0 0 150-16,1 39-150 0,3 8 150 0,1 38-981 15</inkml:trace>
  <inkml:trace contextRef="#ctx0" brushRef="#br0" timeOffset="161779.93">27137 15639 427 0,'0'0'0'0,"-2"4"0"0,-1 2 0 0,3-6 48 16,0 0-48-16,0 0 48 0,0 0-48 0,0 0 50 0,5-6-50 15,-5 6 50-15,5-6-50 0,-3 3 35 0,0 0-35 16,-2-1 36-16,0 2-36 0,0 2 58 0,0-3-58 16,0 3 58-16,0 0-58 0,0 0 70 0,0 0-70 15,0 0 71-15,0 0-71 0,0 0 65 0,0 0-65 16,0 0 66-16,0 0-66 0,0 0 60 0,0 0-60 0,0 0 61 16,0 0-61-16,0 0 41 0,0 0-41 15,0 0 41-15,0 0-41 0,0 0 41 0,0 0-41 0,0 0 42 16,0 0-42-16,0 0 45 0,0 0-45 0,0 0 46 15,0 0-46-15,0 0 28 0,0 0-28 0,-4 3 28 16,-1 1-28-16,5-4 40 0,0 0-40 0,-7 7 40 16,-4 1-40-16,11-8 24 0,0 0-24 0,-13 16 25 15,-3 6-25-15,16-22 26 0,0 0-26 0,-19 27 26 16,-4 4-26-16,23-31 23 0,0 0-23 0,-21 31 24 16,-2 2-24-16,23-33 15 0,0 0-15 0,-22 37 16 15,1 6-16-15,21-43 5 0,0 0-5 0,-23 48 5 0,2 7-5 16,21-55 23-16,0 0-23 0,-19 62 24 15,4 4-24-15,15-66 0 0,0 0 0 0,-13 83 1 0,3 11-1 0,10-94 7 16,0 0-7-16,-5 89 7 0,3 0-7 16,2-89 0-16,0 0 0 0,7 93 0 0,7 1 0 15,-14-94-11-15,0 0 11 0,24 91-10 0,6-4 10 16,-30-87-69-16,0 0 69 0,29 96-68 0,10 3 68 0,-11-17-38 16,-2-10 38-16,-5-12-37 0,-6-10 37 15,-15-50-6-15,0 0 6 0,18 65-6 0,-1 9 6 0,-17-74 5 16,0 0-5-16,14 73 5 0,-3 5-5 0,-4-15 26 15,-2-10-26-15,-2-26 26 0,-6-18-26 0,-1 8 44 16,1 0-44-16,-2 4 44 0,-2-1-44 0,7-20 9 0,0 0-9 16,-9 23 10-16,0 1-10 0,9-24 32 15,0 0-32-15,-9 19 32 0,3-6-32 0,6-13-1 0,0 0 1 16,-20 9 0-16,-2-6 0 0,22-3-13 0,0 0 13 0,-37-10-13 16,-6-12 13-16,43 22-51 0,0 0 51 0,-46-31-50 15,-1-9 50-15,47 40-213 0,0 0 213 16,-47-49-213-16,2-10 213 0,45 59-140 0,0 0 140 0,-54-73-140 15,-4-13 140-15,-53-73-655 0</inkml:trace>
  <inkml:trace contextRef="#ctx0" brushRef="#br0" timeOffset="162618.949">28149 15447 1188 0,'0'0'0'0,"-3"4"0"16,-4-1 0-16,3-1 130 0,4-2-130 0,0 0 130 16,0 0-130-16,0 0 81 0,-5-2-81 0,0 2 82 15,-1 0-82-15,-2 2 47 0,-4 1-47 0,1 2 47 16,2-5-47-16,-3 4-7 0,-2-2 7 0,6 1-6 16,2-1 6-16,-2 1 1 0,-1 2-1 0,-12 9 1 15,-9 7-1-15,30-21 1 0,0 0-1 0,-28 25 2 16,1 6-2-16,27-31 1 0,0 0-1 0,-25 43 1 0,-1 10-1 15,26-53 4-15,0 0-4 0,-19 57 5 0,5 2-5 16,14-59 0-16,0 0 0 0,-9 54 0 0,4-6 0 16,5-48-3-16,0 0 3 0,4 42-3 15,4-4 3-15,-8-38-49 0,0 0 49 0,19 26-48 0,9-13 48 0,-2-6-72 16,2-7 72-16,-2-12-71 16,1-12 71-16,-27 24-75 0,0 0 75 0,27-41-75 0,5-15 75 0,-32 56-52 15,0 0 52-15,33-79-52 0,3-19 52 0,-36 98-10 16,0 0 10-16,27-87-10 0,-8 0 10 0,-19 87 4 15,0 0-4-15,12-84 5 0,-7 3-5 16,-5 81 50-16,0 0-50 0,2-65 51 0,-4 12-51 0,2 53 74 16,0 0-74-16,-2-33 74 0,1 16-74 0,1 17 93 0,0 0-93 15,-2-14 94-15,0 8-94 0,2 6 77 16,0 0-77-16,-2-4 78 0,2 1-78 0,0 3 59 0,0 0-59 0,0 0 60 16,0 0-60-16,0 0 42 0,0 0-42 0,0 0 42 15,-1 3-42-15,1-3 5 0,0 0-5 16,-7 17 5-16,-5 11-5 0,12-28-30 0,0 0 30 0,-7 44-30 15,0 15 30-15,1 0-43 0,5 5 43 0,1 3-42 16,1 3 42-16,-1-70-42 0,0 0 42 16,6 108-42-16,2 24 42 0,-8-132-48 0,0 0 48 0,11 125-47 15,1 3 47-15,-12-128-42 0,0 0 42 0,19 93-41 16,4-23 41-16,-23-70-114 0,0 0 114 0,35 31-113 16,8-33 113-16,-43 2-146 0,0 0 146 0,37-50-145 15,-4-42 145-15,37-50-711 0</inkml:trace>
  <inkml:trace contextRef="#ctx0" brushRef="#br0" timeOffset="162912.312">28558 15432 1457 0,'0'0'0'0,"-3"-5"0"0,-2-2 0 0,1 3 125 16,3 4-125-16,1 0 125 0,-2 4-125 0,0 1 49 15,-1-2-49-15,1 1 49 0,0-2-49 0,2-2 2 16,-3 3-2-16,-1 0 2 0,1 1-2 0,-4 3 0 16,-4 0 0-16,2 3 1 0,1 2-1 0,-3 7-2 15,-1 6 2-15,0 10-1 0,0 6 1 0,12-41-5 0,0 0 5 16,-11 60-5-16,4 15 5 0,0-5-43 0,4 1 43 16,1 6-42-16,2 5 42 0,0-82-98 15,0 0 98-15,12 74-98 0,7-6 98 0,-19-68-187 0,0 0 187 16,25 43-187-16,6-21 187 0,-31-22-112 0,0 0 112 15,35-2-111-15,7-22 111 0,35 0-602 0</inkml:trace>
  <inkml:trace contextRef="#ctx0" brushRef="#br0" timeOffset="163154.667">28710 15571 1188 0,'0'0'0'0,"3"0"0"16,3 1 0-16,-6-1 191 0,0 0-191 0,8 5 192 0,6 4-192 16,-14-9 78-16,0 0-78 0,18 10 78 0,3 4-78 15,-21-14 5-15,0 0-5 0,29 24 5 0,6 7-5 0,-35-31 0 16,0 0 0-16,38 39 0 0,4 9 0 0,-42-48-21 16,0 0 21-16,42 48-21 0,3 4 21 15,-45-52-51-15,0 0 51 0,42 46-51 0,0-3 51 0,-42-43-157 16,0 0 157-16,31 32-156 15,-4-6 156-15,-27-26-167 0,0 0 167 0,20 2-167 0,-2-20 167 0,20 3-608 16</inkml:trace>
  <inkml:trace contextRef="#ctx0" brushRef="#br0" timeOffset="163387.225">29039 15406 1065 0,'0'0'0'0,"5"12"0"16,6 9 0-16,-8-9 206 0,-1-4-206 15,0 1 207-15,-2-4-207 0,-2 2 142 0,-1-2-142 0,-8 14 143 16,-6 8-143-16,17-27 82 0,0 0-82 0,-19 40 83 16,-6 11-83-16,25-51 36 0,0 0-36 0,-29 58 36 15,-6 7-36-15,35-65-2 0,0 0 2 0,-33 57-1 16,0-2 1-16,33-55-44 0,0 0 44 0,-27 41-43 16,8-9 43-16,19-32-99 0,0 0 99 0,-15 24-99 15,4-6 99-15,11-18-189 0,0 0 189 0,4 6-188 16,11-7 188-16,5 6-895 0</inkml:trace>
  <inkml:trace contextRef="#ctx0" brushRef="#br0" timeOffset="163639.547">29053 15742 919 0,'0'0'0'0,"-5"10"0"0,-4 9 0 16,9-19 124-16,0 0-124 0,0 3 124 0,5-6-124 0,-5 3 106 15,0 0-106-15,9-3 106 0,5-4-106 0,-14 7 43 16,0 0-43-16,25-5 44 0,9-4-44 0,-34 9 2 15,0 0-2-15,40-7 2 0,6 0-2 0,-46 7 2 16,0 0-2-16,45-5 3 0,0 0-3 0,-45 5 4 16,0 0-4-16,46-2 5 0,1 2-5 0,-47 0 0 15,0 0 0-15,45 0 1 0,2 2-1 0,-47-2-21 0,0 0 21 16,45 2-21-16,2 0 21 0,-47-2-79 0,0 0 79 16,40 0-78-16,-5 0 78 0,-35 0-131 0,0 0 131 15,28-6-131-15,-7-2 131 0,-21 8-148 0,0 0 148 16,2-16-147-16,-14-6 147 0,1-16-450 0</inkml:trace>
  <inkml:trace contextRef="#ctx0" brushRef="#br0" timeOffset="163930.332">29302 15530 942 0,'0'0'0'0,"13"0"0"15,7 0 0-15,-11 0 159 0,-4 0-159 0,-1 0 160 16,-1 0-160-16,-3 0 115 0,0 0-115 0,0 0 115 15,0 0-115-15,0 0 82 0,0 0-82 0,0 0 83 0,0 0-83 16,0 0 68-16,0 0-68 0,0 0 68 0,0 0-68 16,0 0 52-16,0 0-52 0,0 0 52 0,0 0-52 15,0 0 33-15,0 5-33 0,0-2 34 0,-1 2-34 16,1 4 10-16,0 1-10 0,0 12 10 0,1 11-10 0,-1-33 2 16,0 0-2-16,2 44 2 15,0 13-2-15,1-4-8 0,4 0 8 0,-3-13-7 0,-2-11 7 0,1 3-58 16,0-3 58-16,3 4-58 0,1-1 58 0,-7-32-159 15,0 0 159-15,5 30-158 0,2-5 158 0,-7-25-124 16,0 0 124-16,16-1-123 0,8-22 123 0,16-1-879 16</inkml:trace>
  <inkml:trace contextRef="#ctx0" brushRef="#br0" timeOffset="164149.919">29776 15523 1502 0,'0'0'0'0,"-3"0"0"15,-3 0 0-15,6 8 130 0,4 6-130 0,-2 0 130 16,1 3-130-16,-3-17 10 0,0 0-10 0,2 31 11 16,-2 11-11-16,0-42-57 0,0 0 57 0,-4 43-56 15,-1 5 56-15,0-7-140 0,0-1 140 0,1-15-139 16,1-9 139-16,3-16-194 0,0 0 194 0,-4 14-193 15,3-6 193-15,-5 14-645 0</inkml:trace>
  <inkml:trace contextRef="#ctx0" brushRef="#br0" timeOffset="164449.433">29820 15118 1300 0,'0'0'0'0,"7"6"0"0,3 4 0 0,-1-2 142 15,0 1-142-15,1-1 142 0,0-1-142 0,3 2 84 16,1-1-84-16,3 6 84 0,2 3-84 0,-19-17 50 16,0 0-50-16,28 31 50 0,5 12-50 0,-33-43 0 0,0 0 0 0,33 58 0 15,2 12 0-15,-35-70 10 0,0 0-10 16,30 107 10-16,-2 25-10 0,-28-132 9 15,0 0-9-15,1 119 10 16,-15 0-10-16,14-119-33 0,0 0 33 0,-33 111-33 0,-15-5 33 0,48-106-254 0,0 0 254 16,-54 77-254-16,-9-20 254 0,63-57-165 0,0 0 165 0,-117 134-700 15,234-268 700-15</inkml:trace>
  <inkml:trace contextRef="#ctx0" brushRef="#br0" timeOffset="164991.932">27004 16509 1367 0,'4'0'0'0,"-4"0"99"16,0 0-99-16,5 0 99 0,2-1-99 0,-7 1 39 15,0 0-39-15,4-2 39 0,-3 0-39 0,-1 2 19 0,0 0-19 16,7 0 20-16,2 0-20 0,-9 0-1 0,0 0 1 15,23 0-1-15,10 0 1 0,-33 0 0 0,0 0 0 0,54-1 0 16,19-3 0-16,-73 4 0 0,0 0 0 0,89-3 0 16,15-2 0-16,-104 5 1 0,0 0-1 0,150-4 1 15,37-1-1 1,-187 5 8-16,0 0-8 0,200 2 9 0,23 1-9 0,-223-3 15 0,0 0-15 0,244 2 16 16,21-2-16-16,-265 0 56 0,0 0-56 0,264-4 57 15,6-1-57-15,-270 5 51 0,0 0-51 0,260-8 51 16,-6-4-51-16,-254 12 49 0,0 0-49 0,241-12 49 15,-13-2-49-15,-228 14 38 0,0 0-38 0,209-10 39 16,-17 1-39-16,-192 9 5 0,0 0-5 0,172-2 5 16,-19 4-5-16,-153-2-1 0,0 0 1 0,124 9 0 15,-28 3 0-15,-96-12-45 0,0 0 45 0,75 13-44 16,-23 1 44-16,-52-14-100 0,0 0 100 0,38 28-100 0,-15 9 100 16,-23-37-144-16,0 0 144 0,4 33-144 0,-18-2 144 15,3 32-1068-15</inkml:trace>
  <inkml:trace contextRef="#ctx0" brushRef="#br0" timeOffset="165667.442">27612 16845 695 0,'0'0'0'0,"0"0"116"0,0 0-116 0,4 2 117 0,1 1-117 0,-5-3 105 15,0 0-105-15,4 2 106 0,-1 0-106 16,-3-2 96-16,0 0-96 0,0 0 96 16,4-2-96-16,-4 2 106 0,0 0-106 0,0 0 107 0,0 0-107 0,0 0 85 15,0 0-85-15,0 0 86 0,0 0-86 0,0 0 73 16,0 0-73-16,0 0 73 0,0 0-73 0,0 0 46 16,0 0-46-16,0 0 46 0,0 0-46 0,0 0 13 15,0 0-13-15,0 0 14 0,0 0-14 0,0 0 13 0,0 0-13 16,0 0 13-16,0 0-13 0,0 0 3 0,0 0-3 15,-4 5 4-15,-1 2-4 0,5-7 6 0,0 0-6 16,-11 22 7-16,-4 11-7 0,15-33 13 0,0 0-13 0,-16 46 13 16,-1 12-13-16,17-58 3 0,0 0-3 0,-14 69 4 15,2 10-4-15,12-79 7 0,0 0-7 0,-6 104 7 16,6 23-7-16,0-127 0 16,0 0 0-16,11 115 1 0,6-2-1 0,-17-113-19 0,0 0 19 0,30 101-18 15,8-7 18-15,-38-94-52 0,0 0 52 0,45 74-51 16,9-18 51-16,-54-56-125 0,0 0 125 0,61 26-125 15,7-28 125-15,-68 2-144 0,0 0 144 0,51-36-143 16,-9-30 143-16,50-37-952 0</inkml:trace>
  <inkml:trace contextRef="#ctx0" brushRef="#br0" timeOffset="165951.679">27696 17265 1267 0,'0'0'0'0,"0"0"194"16,7-4-194-16,-2 3 194 0,1 1-194 0,-6 0 105 15,0 0-105-15,3 0 105 0,0-2-105 0,-3 2 75 16,0 0-75-16,0 0 76 0,6 0-76 0,-6 0 38 16,0 0-38-16,8 3 39 0,8 1-39 0,-16-4 22 15,0 0-22-15,33 12 22 0,13 7-22 16,-6 1-20-16,1 4 20 0,-2 0-20 0,-4 0 20 0,-35-24-55 0,0 0 55 15,38 35-54-15,4 6 54 0,-42-41-70 16,0 0 70-16,36 41-70 0,1 2 70 16,-37-43-111-16,0 0 111 0,26 34-110 0,-5-7 110 0,-21-27-148 15,0 0 148-15,12 14-148 0,-5-11 148 0,12 15-902 0</inkml:trace>
  <inkml:trace contextRef="#ctx0" brushRef="#br0" timeOffset="166190.757">28008 17051 1468 0,'0'3'0'0,"0"-3"193"0,0 0-193 0,0 22 194 16,-2 14-194-16,2-36 109 0,0 0-109 0,-3 31 109 0,-3 0-109 16,0-2 24-16,-3-1-24 0,0-6 25 0,2-3-25 15,-5 5-33-15,-2 0 33 0,-3 7-33 0,-3 3 33 16,20-34-50-16,0 0 50 0,-22 44-50 0,-4 9 50 15,26-53-72-15,0 0 72 0,-23 47-71 0,2-1 71 0,21-46-110 16,0 0 110-16,-16 34-109 16,6-6 109-16,10-28-153 0,0 0 153 0,2 13-153 15,8-11 153-15,2 14-868 0</inkml:trace>
  <inkml:trace contextRef="#ctx0" brushRef="#br0" timeOffset="166479.876">28020 17337 1412 0,'0'0'0'0,"4"3"53"0,1 2-53 0,-2-1 54 16,-1-2-54-16,2 1 0 0,-1 0 0 0,4 1 1 16,3-1-1-16,4 1 0 0,2-3 0 0,0 1 0 15,-1 0 0-15,-15-2-9 0,0 0 9 0,30 3-8 16,10 1 8-16,-5-3 5 0,2 1-5 0,-4 0 5 15,0 1-5-15,-5 1 41 0,-6-1-41 0,-3 1 41 16,-3-3-41-16,-2 1 8 0,-3-2-8 0,-1 0 8 16,0-2-8-16,-1 2-11 0,0-1 11 0,-4 1-10 15,0-2 10-15,-1 2-85 0,-2-2 85 0,1-1-85 16,0-2 85-16,-3 5-177 0,0 0 177 0,-3-12-177 16,-6-7 177-16,-3-12-696 0</inkml:trace>
  <inkml:trace contextRef="#ctx0" brushRef="#br0" timeOffset="166880.793">28292 17181 964 0,'0'0'0'0,"0"0"100"0,0 0-100 0,0 0 101 16,0 5-101-16,0-5 109 0,0 0-109 0,0 4 109 15,0-3-109-15,0-1 87 0,0 0-87 0,2 5 87 16,-1 4-87-16,-1-9 39 0,0 0-39 0,2 19 39 16,2 7-39-16,-4-26 42 0,0 0-42 0,5 39 42 15,4 12-42-15,-9-51-3 0,0 0 3 0,8 59-3 16,1 7 3-16,0-6-62 0,-1 0 62 0,-2-20-62 16,-1-15 62-16,0 1-148 0,0-7 148 0,-1-4-147 0,-1-6 147 15,-3-9-195-15,0 0 195 0,9 5-195 16,3-5 195-16,9 5-570 0</inkml:trace>
  <inkml:trace contextRef="#ctx0" brushRef="#br0" timeOffset="167137.536">28609 17169 1435 0,'0'0'0'0,"0"0"184"15,0 0-184-15,7 17 184 0,7 11-184 0,-14-28 83 0,0 0-83 16,12 22 83-16,0 2-83 0,-12-24 0 0,0 0 0 16,12 29 1-16,1 3-1 0,-13-32-40 0,0 0 40 0,10 45-39 15,1 8 39-15,-11-53-55 0,0 0 55 0,8 51-54 16,1 4 54-16,-9-55-117 0,0 0 117 0,7 48-117 16,0-5 117-16,-7-43-204 0,0 0 204 0,7 33-203 15,-2-9 203-15,7 32-745 0</inkml:trace>
  <inkml:trace contextRef="#ctx0" brushRef="#br0" timeOffset="167468.537">28572 17030 1043 0,'0'0'0'0,"0"0"69"16,0 0-69-16,14-8 70 0,9-6-70 0,-23 14 44 16,0 0-44-16,24-15 45 0,6-3-45 0,-30 18 32 15,0 0-32-15,30-12 32 0,-1 4-32 0,-3 4 35 16,0 6-35-16,1 7 36 0,-1 6-36 0,-26-15 47 16,0 0-47-16,26 31 47 0,0 12-47 0,0 1 65 15,0 4-65-15,-5 4 65 0,-5 1-65 0,-16-53 75 16,0 0-75-16,22 89 75 0,5 24-75 15,-27-113 55-15,0 0-55 0,19 106 56 0,-5 2-56 0,-14-108 47 16,0 0-47-16,7 96 47 0,-7-7-47 0,0-89 13 0,0 0-13 16,-4 65 13-16,-3-19-13 0,7-46-18 0,0 0 18 15,-17 26-18-15,-8-21 18 0,25-5-118 0,0 0 118 16,-34-31-118-16,-10-30 118 0,-34-32-1215 0</inkml:trace>
  <inkml:trace contextRef="#ctx0" brushRef="#br0" timeOffset="167841.186">28752 16722 1323 0,'0'0'0'0,"0"0"127"0,0 0-127 0,9 3 128 16,4 2-128-16,-13-5 21 0,0 0-21 0,21 0 21 0,7-5-21 15,-28 5 5-15,0 0-5 0,30-5 5 0,1-2-5 16,-31 7 1-16,0 0-1 0,33-3 1 0,0 1-1 0,-33 2 3 16,0 0-3-16,32 4 3 0,-1 1-3 0,-31-5 3 15,0 0-3-15,28 12 3 0,-2 5-3 0,-26-17 12 16,0 0-12-16,21 22 13 0,-5 7-13 0,-16-29 33 16,0 0-33-16,10 29 33 0,-6 0-33 0,-4-29 46 15,0 0-46-15,-2 36 46 0,-3 4-46 0,5-40 40 16,0 0-40-16,-6 32 40 0,0-4-40 0,6-28 28 15,0 0-28-15,-7 24 28 0,1-4-28 16,6-20-3-16,0 0 3 0,-3 17-3 0,1-5 3 16,2-12-63-16,0 0 63 0,5 12-63 0,4-3 63 0,-9-9-110 0,0 0 110 15,19 5-109-15,7-5 109 0,-26 0-243 0,0 0 243 16,30-2-242-16,5-4 242 0,29-3-725 16</inkml:trace>
  <inkml:trace contextRef="#ctx0" brushRef="#br0" timeOffset="168150.774">29743 17373 1300 0,'7'-2'0'0,"23"-3"125"0,13-2-125 0,-4 2 126 0,2 2-126 0,-41 3 86 15,0 0-86-15,47-2 86 0,7 0-86 0,-54 2 48 16,0 0-48-16,47 0 49 0,0 0-49 0,-12 2-33 16,-7 0 33-16,-7-1-33 0,-5 1 33 0,-6 0-119 15,-3-2 119-15,-2-2-118 0,-1 0 118 0,-4 2-208 16,0 0 208-16,-4-12-207 0,-6-7 207 0,-4-11-715 15</inkml:trace>
  <inkml:trace contextRef="#ctx0" brushRef="#br0" timeOffset="168416.174">29874 17202 1356 0,'3'0'0'0,"-3"0"170"0,0 0-170 0,5 0 171 15,4 0-171-15,-9 0 109 0,0 0-109 0,4 0 110 16,-1 0-110-16,-3 0 75 0,0 0-75 0,0 0 76 16,0 0-76-16,0 0 48 0,0 0-48 0,0 0 48 15,-2 5-48-15,1 0 34 0,1 2-34 0,0 6 35 16,0 8-35-16,0 6 4 0,1 8-4 0,1 1 5 16,2 5-5-16,-4-41-2 0,0 0 2 0,5 53-2 15,4 10 2-15,-9-63-38 0,0 0 38 0,8 60-38 16,1 2 38-16,-9-62-93 15,0 0 93-15,9 51-93 0,-1-8 93 0,-8-43-119 0,0 0 119 0,21 14-119 0,9-21 119 16,20 14-1213-16</inkml:trace>
  <inkml:trace contextRef="#ctx0" brushRef="#br0" timeOffset="168629.473">30463 16999 1737 0,'7'16'0'0,"-7"-16"211"16,0 0-211-16,20 53 211 0,10 27-211 0,-30-80 86 15,0 0-86-15,23 83 87 0,-2 7-87 0,-21-90-79 0,0 0 79 16,8 90-78-16,-8 2 78 0,0-92-178 0,0 0 178 16,-1 74-177-16,-5-11 177 15,6-63-194-15,0 0 194 0,-3 43-193 0,-2-16 193 0,-4 44-967 0</inkml:trace>
  <inkml:trace contextRef="#ctx0" brushRef="#br0" timeOffset="186204.278">17630 788 527 0,'5'0'0'0,"-5"0"48"0,0 0-48 0,25-12 48 15,11-3-48-15,-36 15 38 0,0 0-38 0,32-16 38 16,1 1-38-16,-33 15 15 0,0 0-15 0,26-12 16 16,-2 0-16-16,-24 12 31 0,0 0-31 0,18-9 31 15,-6-1-31-15,-12 10 40 0,0 0-40 0,9-5 40 16,-4 1-40-16,-5 4 61 0,0 0-61 0,3-5 62 15,1 2-62-15,-4 3 56 0,0 0-56 0,0 0 56 16,5-4-56-16,-5 4 52 0,0 0-52 0,0 0 52 16,0 0-52-16,0 0 38 0,0 0-38 0,-3 9 39 0,1 3-39 0,2-12 40 15,0 0-40-15,-5 27 41 0,-1 11-41 16,6-38 34-16,0 0-34 0,-8 48 34 16,-3 12-34-16,11-60 33 0,0 0-33 0,-10 62 33 15,1 4-33-15,9-66 7 0,0 0-7 0,-9 60 8 0,4 2-8 16,5-62-1-16,0 0 1 0,-7 52 0 0,4-8 0 0,3-44-54 15,0 0 54-15,-2 34-54 0,2-10 54 0,0-24-97 16,0 0 97-16,-4 21-96 0,1-11 96 16,3-10-156-16,0 0 156 0,-9 2-155 0,-3-11 155 0,12 9-167 0,0 0 167 15,-14-12-166-15,0-8 166 0,-15-11-328 16</inkml:trace>
  <inkml:trace contextRef="#ctx0" brushRef="#br0" timeOffset="186662.817">17494 1316 236 0,'0'0'0'0,"9"0"112"0,7-7-112 0,-6 5 112 16,1-1-112-16,-1-1 104 0,2 4-104 0,2 4 105 15,4-1-105-15,1 2 107 0,3 2-107 0,3-2 108 16,1 2-108-16,-26-7 61 0,0 0-61 0,33 4 61 15,2 1-61-15,-35-5 49 0,0 0-49 0,33 7 50 0,0-2-50 16,-33-5 60-16,0 0-60 0,28 7 60 16,-5 1-60-16,-6 1 55 0,-7 1-55 0,-1-5 55 0,-2 2-55 15,-7-7 39-15,0 0-39 0,0 8 39 0,0-1-39 0,0-7 11 16,0 0-11-16,-9 21 11 0,-10 3-11 16,19-24 13-16,0 0-13 0,-24 27 14 15,-7 4-14-15,31-31 24 0,0 0-24 0,-28 28 25 16,-2-4-25-16,6-6 6 0,-2-1-6 0,8-1 6 0,4-8-6 0,0 3 1 15,0 1-1-15,6-7 1 0,1 2-1 0,-4 1 9 16,1-1-9-16,4 2 10 0,-1-6-10 0,6 6 0 16,-4-2 0-16,3 1 1 0,0-4-1 0,2 4 0 15,4-1 0-15,1 2 1 0,3 6-1 0,5-3 0 16,1 0 0-16,7 0 1 0,5-4-1 0,-26-8-1 0,0 0 1 16,36 7 0-16,11-7 0 0,-3 0-49 0,1 0 49 0,-7-3-49 15,1-6 49-15,-10 3-111 16,-2 0 111-16,-3-4-111 0,-3 2 111 0,-21 8-180 0,0 0 180 15,21-16-179-15,1-1 179 0,20-17-546 16</inkml:trace>
  <inkml:trace contextRef="#ctx0" brushRef="#br0" timeOffset="187070.517">18247 516 1054 0,'0'0'0'0,"0"0"70"16,0 0-70-16,9 0 71 0,5 0-71 0,-14 0 51 15,0 0-51-15,10 0 52 0,-1 1-52 0,-9-1 3 16,0 0-3-16,7 0 4 0,-2 4-4 0,-5-4-4 16,0 0 4-16,3 3-4 0,1 1 4 0,-4-4-5 15,0 0 5-15,2 12-5 0,1 0 5 0,-3-12 9 16,0 0-9-16,0 24 9 0,-3 8-9 0,3-32 47 16,0 0-47-16,-2 53 47 0,-2 11-47 0,4-64 39 15,0 0-39-15,-8 106 39 0,-3 27-39 0,11-133 27 0,0 0-27 16,-10 143 27-16,-2 14-27 0,12-157 1 0,0 0-1 15,-7 134 2-15,1-11-2 0,6-123-20 0,0 0 20 0,4 98-19 16,8-24 19-16,-12-74-141 0,0 0 141 0,11 44-141 16,2-22 141-16,-13-22-156 0,0 0 156 0,14-15-156 15,-5-31 156-15,14-18-577 0</inkml:trace>
  <inkml:trace contextRef="#ctx0" brushRef="#br0" timeOffset="187567.493">18510 1071 494 0,'0'0'0'0,"0"0"66"0,0 0-66 0,7 8 67 0,5 9-67 0,-12-17 96 15,0 0-96-15,9 23 96 0,1 1-96 0,-1 6 93 16,-2 3-93-16,-2-2 93 0,-3 0-93 0,-2-31 85 15,0 0-85-15,2 48 85 0,1 7-85 0,-3-55 60 16,0 0-60-16,0 54 60 0,0 6-60 0,0-8 48 16,-3-6-48-16,3-14 49 0,0-16-49 0,0 3 32 15,-2-11-32-15,0-1 32 0,2-2-32 0,-2-1 14 16,2-1-14-16,0-3 15 0,0 0-15 0,0 0 2 0,0 0-2 16,6-19 2-16,6-13-2 0,-12 32-3 0,0 0 3 15,12-43-2-15,5-12 2 0,-17 55-3 0,0 0 3 16,21-63-3-16,4-11 3 0,-25 74-14 15,0 0 14-15,31-87-13 0,7-16 13 0,-4 29-16 0,-8 11 16 0,-9 27-15 16,-5 20 15-16,-12 16-15 0,0 0 15 0,14-12-15 16,2 12 15-16,-16 0-5 0,0 0 5 0,17 4-4 15,4 10 4-15,-21-14 1 0,0 0-1 0,14 25 2 16,-2 11-2-16,-1 4 12 0,-4 3-12 0,0-8 12 16,-4-4-12-16,-3-31 1 0,0 0-1 0,5 45 2 15,-5 5-2-15,0-50-23 0,0 0 23 0,2 44-22 16,0-1 22-16,-2-43-85 0,0 0 85 0,2 36-84 15,-1-9 84-15,-1-27-105 0,0 0 105 0,2 21-104 16,-2-2 104-16,0-19-98 0,0 0 98 0,4 0-98 16,4-9 98-16,-8 9-116 0,0 0 116 0,4-19-116 0,3-8 116 15,5-21-331-15</inkml:trace>
  <inkml:trace contextRef="#ctx0" brushRef="#br0" timeOffset="188562.625">19569 478 147 0,'2'7'0'0,"-2"-7"27"0,0 0-27 0,-9 8 27 0,-8 4-27 0,17-12 16 0,0 0-16 0,-11 11 17 0,3-6-17 16,8-5 37-16,0 0-37 0,-14 8 37 0,-4 8-37 15,18-16 47-15,0 0-47 0,-19 19 48 0,-4 8-48 0,23-27 51 16,0 0-51-16,-24 36 52 0,0 7-52 0,24-43 43 16,0 0-43-16,-30 51 44 0,0 13-44 0,30-64 30 15,0 0-30-15,-36 97 30 0,-4 25-30 0,40-122 25 16,0 0-25-16,-35 127 26 0,2 6-26 0,33-133 33 16,0 0-33-16,-21 122 34 0,9-7-34 0,12-115 6 15,0 0-6-15,3 97 6 0,11-18-6 0,-14-79-13 16,0 0 13-16,25 60-12 0,9-20 12 0,-1-13-52 15,1-12 52-15,-8-10-51 0,-9-6 51 0,4-3-58 0,-5-4 58 16,-1-8-57-16,-2 1 57 0,-13 15-102 0,0 0 102 0,15-27-102 16,3-4 102-16,15-29-167 0</inkml:trace>
  <inkml:trace contextRef="#ctx0" brushRef="#br0" timeOffset="188894.914">19428 1134 270 0,'0'0'0'0,"0"0"93"0,0 0-93 0,5-12 93 16,6-10-93-16,-11 22 91 0,0 0-91 0,7-17 91 0,-2 1-91 16,-5 16 80-16,0 0-80 0,3-12 81 0,1 5-81 15,-4 7 58-15,0 0-58 0,3-8 59 0,3 4-59 16,-6 4 41-16,0 0-41 0,1-3 42 0,1 3-42 15,-2 0 35-15,0 0-35 0,5 0 36 0,1 0-36 0,-6 0 14 16,0 0-14-16,12 10 15 0,3 7-15 0,-15-17 12 16,0 0-12-16,21 28 13 0,5 6-13 0,-26-34 9 15,0 0-9-15,25 40 10 0,4 11-10 0,-29-51 8 16,0 0-8-16,32 51 8 0,-3 4-8 0,-29-55-17 16,0 0 17-16,25 48-16 0,1-5 16 0,-26-43-119 15,0 0 119-15,19 36-119 0,-5-9 119 0,-14-27-167 0,0 0 167 16,10 19-167-16,-3-10 167 0,11 22-314 0</inkml:trace>
  <inkml:trace contextRef="#ctx0" brushRef="#br0" timeOffset="189146.467">19853 1064 303 0,'-2'7'0'0,"2"-7"69"0,0 0-69 0,-1 1 69 16,1 3-69-16,0-4 98 0,0 0-98 0,0 3 99 16,0 1-99-16,0-4 86 0,0 0-86 0,-4 12 86 15,1 8-86-15,-8 8 59 0,-6 8-59 0,1-9 59 16,-1 4-59-16,17-31 37 0,0 0-37 0,-25 46 38 0,-6 11-38 16,31-57 0-16,0 0 0 0,-30 58 0 15,-3 2 0-15,33-60-75 0,0 0 75 0,-24 46-75 0,3-6 75 0,21-40-118 16,0 0 118-16,-16 24-118 0,4-16 118 0,-16 23-374 15</inkml:trace>
  <inkml:trace contextRef="#ctx0" brushRef="#br0" timeOffset="189536.079">19874 764 639 0,'0'0'0'0,"0"0"105"0,0 0-105 16,17-3 105-16,15-1-105 0,-32 4 94 0,0 0-94 0,33-8 95 15,9 1-95-15,-42 7 80 0,0 0-80 0,38-9 81 16,6 2-81-16,-44 7 64 0,0 0-64 0,40-1 64 16,-2 1-64-16,-38 0 53 0,0 0-53 0,28 0 53 15,-9 0-53-15,-19 0 39 0,0 0-39 0,12 8 39 16,-7 4-39-16,-5-12 35 0,0 0-35 0,-15 19 36 15,-11 10-36-15,26-29-5 0,0 0 5 0,-30 31-4 16,-5 0 4-16,35-31-47 0,0 0 47 0,-28 27-46 16,2-3 46-16,26-24-61 0,0 0 61 0,-17 19-60 15,1-7 60-15,16-12-74 0,0 0 74 0,-9 12-74 16,6-3 74-16,3-9-56 0,0 0 56 0,12 6-55 16,12-6 55-16,-24 0-42 0,0 0 42 0,32-3-41 15,8 0 41-15,-9-1-75 0,1-1 75 0,-8 2-75 0,-5-1 75 16,-19 4-137-16,0 0 137 0,16 0-136 15,-2 0 136-15,-14 0-159 0,0 0 159 0,8 4-159 0,-2 2 159 0,9 3-108 16</inkml:trace>
  <inkml:trace contextRef="#ctx0" brushRef="#br0" timeOffset="189855.319">20041 1324 505 0,'4'-1'0'0,"-4"1"62"16,0 0-62-16,22-4 63 0,15 1-63 0,-6-1 34 16,2 4-34-16,-3-3 34 0,0 3-34 0,-2 0 51 0,-2-2-51 0,0 2 51 15,0 0-51-15,-26 0 20 0,0 0-20 0,33-3 20 16,2-1-20-16,-35 4 5 0,0 0-5 0,40 0 6 15,4-5-6-15,-44 5 5 0,0 0-5 0,38-3 5 16,0-1-5-16,-8-1-28 0,-6-2 28 16,-8 4-28-16,-6-2 28 0,-1-2-61 0,0 2 61 0,-9-6-60 15,0 3 60-15,0 8-101 0,0 0 101 0,-7-9-100 16,-4-6 100-16,11 15-129 0,0 0 129 0,-12-12-129 16,-9-4 129-16,-12-11-77 0</inkml:trace>
  <inkml:trace contextRef="#ctx0" brushRef="#br0" timeOffset="190111.25">20449 1179 113 0,'0'0'0'0,"0"0"48"16,0 0-48-16,7 0 49 0,3-2-49 0,-10 2 56 16,0 0-56-16,9-4 57 0,-2 1-57 0,-7 3 56 15,0 0-56-15,7 0 57 0,-2-3-57 0,-5 3 63 16,0 0-63-16,4 0 63 0,1 0-63 0,-5 0 57 15,0 0-57-15,0 6 58 0,0 10-58 0,0-16 62 16,0 0-62-16,-4 27 63 0,-1 18-63 0,5-45 46 0,0 0-46 16,-8 48 47-16,-5 10-47 0,13-58-2 0,0 0 2 15,-8 55-1-15,-1 0 1 0,9-55-82 0,0 0 82 16,-7 44-82-16,3-6 82 0,4-38-147 0,0 0 147 0,4 24-146 16,3-12 146-16,3 24-230 0</inkml:trace>
  <inkml:trace contextRef="#ctx0" brushRef="#br0" timeOffset="191512.757">19968 954 393 0,'0'0'0'0,"0"0"1"0,0 0-1 0,4-2 1 15,6-1-1-15,-10 3 13 0,0 0-13 0,7 0 14 16,2-3-14-16,-9 3 13 0,0 0-13 0,1-4 13 16,3-1-13-16,-4 5 45 0,0 0-45 0,3-3 46 15,-1 3-46-15,-2 0 54 0,0 0-54 0,0 0 54 16,5-7-54-16,-5 7-26 0,0 0 26 0,0 0-26 16,4-5 26-16,-4 5-3 0,0 0 3 0,0 0-2 15,2-4 2-15,-2 4-1 0,0 0 1 0,0 0-1 16,0 0 1-16,0 0-5 0,0 0 5 0,0 0-5 15,0 0 5-15,0 0-2 0,0 0 2 0,0 0-2 0,0 0 2 16,0 0-5-16,0 0 5 0,0 0-5 0,-4 4 5 16,4-4 0-16,0 0 0 0,0 0 0 15,-3 0 0-15,3 0 7 0,0 0-7 0,-2 5 7 0,2-2-7 16,0-3 4-16,0 0-4 0,0 12 4 0,2 7-4 0,-2-19 13 16,0 0-13-16,3 24 14 0,2 7-14 0,-5-31 8 15,0 0-8-15,7 24 9 0,-1 0-9 16,-6-24 3-16,0 0-3 0,8 15 4 0,1-3-4 0,-9-12 30 15,0 0-30-15,12 0 30 0,4-3-30 0,-16 3 40 16,0 0-40-16,14-12 40 0,0-4-40 16,-14 16 61-16,0 0-61 0,8-17 61 0,-1-2-61 0,-7 19 50 15,0 0-50-15,4-20 51 0,-4-2-51 0,0 22 45 16,0 0-45-16,-4-18 45 0,-1 3-45 0,5 15 30 0,0 0-30 16,-10-15 30-16,-1 3-30 0,11 12 24 15,0 0-24-15,-14-12 25 0,4 1-25 0,10 11 34 0,0 0-34 16,-11-8 34-16,3-1-34 0,8 9 2 0,0 0-2 0,-7-7 2 15,2 2-2-15,5 5 23 0,0 0-23 16,-4-3 24-16,1-4-24 0,3 7 0 0,0 0 0 0,-2-2 1 16,4-1-1-16,-2 3-2 0,0 0 2 0,0 0-1 15,0 0 1-15,0 0-11 0,0 0 11 0,3 8-10 16,1 1 10-16,-4-9-5 0,0 0 5 0,8 15-5 16,4 1 5-16,-12-16-14 0,0 0 14 0,14 15-13 15,2-3 13-15,-16-12-9 0,0 0 9 0,19 12-8 16,2 0 8-16,-21-12-1 0,0 0 1 15,21 4-1-15,2-4 1 0,-8-4-1 0,-2-1 1 0,-3 2 0 16,0-1 0-16,-1 1 5 0,-7-2-5 0,1 1 5 0,1 1-5 16,-4-2 34-16,0 1-34 0,0 1 35 0,0-1-35 15,0 4 27-15,0 0-27 0,-4-5 27 0,1 2-27 0,3 3 4 16,0 0-4-16,-7-5 5 16,-4-2-5-16,11 7 0 0,0 0 0 0,-13-4 0 0,-3 3 0 0,16 1-56 15,0 0 56-15,-14-4-56 16,-4 4 56-16,18 0-148 0,0 0 148 0,-20-3-148 0,-7-1 148 15,-20-1-632-15</inkml:trace>
  <inkml:trace contextRef="#ctx0" brushRef="#br0" timeOffset="192717.449">20940 1100 147 0,'0'0'0'0,"0"0"68"0,0 0-68 0,-2-5 69 16,-1-2-69-16,3 7 63 0,0 0-63 0,-4-5 63 16,-1-2-63-16,5 7 48 0,0 0-48 0,-7-9 49 15,-1-3-49-15,8 12 45 0,0 0-45 0,-9-7 45 16,2-1-45-16,7 8 18 0,0 0-18 0,-9-7 19 15,2-2-19-15,7 9 36 0,0 0-36 0,-7-3 37 16,0-2-37-16,7 5 6 0,0 0-6 0,-5-4 6 16,2 1-6-16,3 3 5 0,0 0-5 0,-2-3 6 15,-3 1-6-15,5 2 14 0,0 0-14 0,0 0 15 0,-4 0-15 16,4 0 22-16,0 0-22 0,0 0 22 0,-2 5-22 16,2-5 32-16,0 0-32 0,-1 12 32 0,-1 10-32 0,2-22 36 15,0 0-36-15,0 36 36 0,2 7-36 16,-1 2 38-16,1 4-38 0,-2-9 39 0,0-4-39 0,0-36 34 15,0 0-34-15,0 48 34 0,0 6-34 0,0-54 23 16,0 0-23-16,0 52 24 0,0-1-24 16,0-4-7-16,2-5 7 0,0-13-7 0,-1-13 7 0,-1-16-117 15,0 0 117-15,4 12-116 0,-4-9 116 0,0-3-110 16,0 0 110-16,9-12-109 0,4-19 109 0,12-11-412 16</inkml:trace>
  <inkml:trace contextRef="#ctx0" brushRef="#br0" timeOffset="193033.215">21005 764 751 0,'0'0'0'0,"0"0"83"0,0 0-83 0,17 2 84 16,14 5-84-16,-6 1 72 0,-3 2-72 0,-1 2 73 16,-1 0-73-16,-3 9 29 0,-3 6-29 0,0 4 29 15,0 2-29-15,-14-33 24 0,0 0-24 0,10 55 25 0,-3 11-25 0,0 1 22 16,-3 3-22-16,-4-10 22 16,-2-10-22-16,2-50 4 0,0 0-4 0,-12 79 4 15,-6 17-4-15,1-19-33 0,-2-5 33 0,10-38-33 16,6-25 33-16,3-9-110 0,0 0 110 0,-16 31-109 0,-7 1 109 0,23-32-95 15,0 0 95-15,-24 16-95 0,-2-13 95 16,-25 14-477-16</inkml:trace>
  <inkml:trace contextRef="#ctx0" brushRef="#br0" timeOffset="193403.862">21214 266 931 0,'3'0'0'0,"-3"0"102"0,0 0-102 0,19 12 102 15,13 6-102-15,-32-18 58 0,0 0-58 0,24 24 58 16,2 4-58-16,-26-28 12 0,0 0-12 0,18 27 12 15,-3 7-12-15,-15-34-17 0,0 0 17 0,4 33-16 16,-4 1 16-16,0-34-43 0,0 0 43 0,-4 29-42 16,-8 2 42-16,12-31-33 0,0 0 33 0,-9 24-33 15,-6-5 33-15,15-19-1 0,0 0 1 0,-12 17-1 0,1-1 1 16,11-16 0-16,0 0 0 0,-9 8 0 0,4-1 0 16,5-7-6-16,0 0 6 0,-5 9-5 0,3-3 5 15,2-6-43-15,0 0 43 0,4 9-43 0,4-2 43 0,-8-7-70 16,0 0 70-16,14 8-70 0,5-4 70 0,-19-4-103 15,0 0 103-15,18 3-102 0,-1-1 102 0,18 5-400 16</inkml:trace>
  <inkml:trace contextRef="#ctx0" brushRef="#br0" timeOffset="193740.102">21325 1146 707 0,'7'0'0'0,"-7"0"56"0,0 0-56 0,47 4 56 15,28 1-56-15,-75-5 20 0,0 0-20 0,72 7 20 16,1-6-20-16,-73-1 1 0,0 0-1 0,64 4 1 16,-3-1-1-16,-61-3-36 0,0 0 36 0,44 0-35 15,-15-3 35-15,-29 3-33 0,0 0 33 0,21 0-33 16,-5-5 33-16,-16 5-50 0,0 0 50 0,10-4-50 16,-6-3 50-16,-4 7-98 0,0 0 98 0,-5-5-98 0,-9-7 98 15,-5-3-237-15</inkml:trace>
  <inkml:trace contextRef="#ctx0" brushRef="#br0" timeOffset="193970.476">21700 1052 147 0,'0'0'0'0,"0"0"63"0,0 0-63 16,7 5 63-16,7 2-63 0,-14-7 61 0,0 0-61 15,10 8 62-15,2 3-62 0,-12-11 76 0,0 0-76 16,9 17 76-16,-2 2-76 0,-2 8 61 0,-1 0-61 0,-1-3 62 15,-1-3-62-15,-2 6 64 0,-2 8-64 0,-1-8 65 16,-1 2-65-16,4-29 41 0,0 0-41 0,-2 35 42 16,2-3-42-16,0-32-12 0,0 0 12 0,2 31-12 15,2-7 12-15,-4-24-64 0,0 0 64 0,12 7-64 16,9-11 64-16,14 11-473 0</inkml:trace>
  <inkml:trace contextRef="#ctx0" brushRef="#br0" timeOffset="194144.012">22120 1036 617 0,'0'0'0'0,"0"-18"74"0,0-12-74 0,-4 12 75 16,2 9-75-16,2-6 58 0,6 3-58 0,-10 5 59 16,1 7-59-16,3 0 70 0,-4 3-70 0,4 1 70 15,0 4-70-15,0-8 69 0,0 0-69 0,2 31 70 0,1 17-70 16,3-2 53-16,-5 6-53 0,3-4 53 0,-1-2-53 16,-3-46 0-16,0 0 0 0,4 48 0 0,-1 3 0 0,-3-51-22 15,0 0 22-15,4 40-22 0,-2-6 22 0,3 41-853 16</inkml:trace>
  <inkml:trace contextRef="#ctx0" brushRef="#br0" timeOffset="194909.222">19256 454 695 0,'0'0'0'0,"0"0"60"16,0 0-60-16,0 0 61 0,0 3-61 16,0-3 7-16,0 0-7 0,0 0 7 0,-6 0-7 0,6 0 1 15,0 0-1-15,-7 0 2 0,-1-3-2 0,8 3-13 16,0 0 13-16,-14 0-12 0,-2 0 12 0,16 0-3 16,0 0 3-16,-17 0-3 0,-1 0 3 0,18 0-7 15,0 0 7-15,-21 7-7 0,0 1 7 0,21-8-13 16,0 0 13-16,-22 16-13 0,-1 4 13 0,23-20-15 0,0 0 15 15,-19 24-14-15,-2 11 14 0,21-35-9 0,0 0 9 0,-23 36-9 16,4 3 9-16,4 0-4 0,1 1 4 16,1-13-4-16,3-8 4 0,0 5-3 0,1 0 3 15,0 10-3-15,0 2 3 0,9-36-2 0,0 0 2 0,-5 48-1 16,-4 14 1-16,6-6 0 16,1 6 0-16,4-10 0 0,5-8 0 0,-7-44 10 0,0 0-10 0,14 74 11 15,2 13-11-15,-16-87 26 0,0 0-26 16,19 82 26-16,5 1-26 0,-6-12 21 0,-1-9-21 0,-7-29 21 15,-4-21-21-15,-5 10 26 0,3 2-26 0,-1 3 26 16,-3 6-26-16,0-33 22 0,0 0-22 0,2 43 23 16,-2 8-23-16,0-3 16 0,2 2-16 0,-2-21 17 15,2-10-17-15,-2-19 18 0,0 0-18 0,5 34 18 16,5 2-18-16,-10-36 3 0,0 0-3 0,12 33 4 16,2 1-4-16,-14-34-2 0,0 0 2 15,16 27-1-15,3-3 1 0,-19-24-36 0,0 0 36 0,25 21-36 16,4-11 36-16,-29-10-87 0,0 0 87 0,32 5-87 15,8-5 87-15,-40 0-168 0,0 0 168 0,45-12-167 0,7-8 167 16,46-11-200-16</inkml:trace>
  <inkml:trace contextRef="#ctx0" brushRef="#br0" timeOffset="195589.474">22177 406 460 0,'0'0'0'0,"0"0"5"15,0 0-5-15,0 0 5 0,19 21-5 0,-19-21 17 16,0 0-17-16,5 6 17 0,2 3-17 0,-7-9 0 15,0 0 0-15,6 9 0 0,-3-3 0 0,-3-6-12 0,0 0 12 16,4 9-12-16,-3-6 12 0,-1-3 0 0,0 0 0 16,4 7 1-16,-1-5-1 0,-3-2 22 0,0 0-22 0,6 3 23 15,1 1-23-15,-7-4 38 0,0 0-38 0,13 8 39 16,5 1-39-16,-18-9 23 0,0 0-23 0,26 26 24 16,7 13-24-16,-33-39 46 0,0 0-46 0,35 53 47 15,5 17-47-15,-40-70 73 31,0 0-73-31,44 110 74 0,-3 29-74 0,-41-139 47 0,0 0-47 0,30 140 47 0,-11 14-47 0,-19-154 25 0,0 0-25 0,9 143 26 16,-11-3-26-16,2-140-2 0,0 0 2 0,-12 127-2 16,-12-17 2-16,24-110-53 0,0 0 53 0,-35 97-52 15,-12-16 52-15,47-81-113 0,0 0 113 0,-53 61-113 16,-4-21 113-16,-53 57-437 0</inkml:trace>
  <inkml:trace contextRef="#ctx0" brushRef="#br0" timeOffset="196322.34">20113 934 539 0,'0'0'0'0,"0"0"7"0,0 0-7 0,12-4 8 15,5 4-8-15,-17 0-45 0,0 0 45 0,12-3-45 16,-3 1 45-16,-9 2 9 0,0 0-9 0,5-3 10 15,-1-4-10-15,-4 7 8 0,0 0-8 0,-4-5 8 0,-1-6-8 16,5 11 31-16,0 0-31 0,-7-5 31 16,-3-3-31-16,10 8 37 0,0 0-37 0,-12-7 37 0,-9-2-37 0,21 9 38 15,0 0-38-15,-18-3 39 0,-6-4-39 0,3 2 34 16,-2 1-34-16,11 4 34 0,5-3-34 16,0 3 44-16,4 3-44 0,-15-3 45 0,-3 4-45 0,0 1 17 15,-3 5-17-15,12-8 17 0,5 1-17 0,0 1 13 16,2-1-13-16,-6 13 14 0,-3 8-14 0,14-24 5 15,0 0-5-15,-7 32 5 0,2 2-5 16,5-34 7-16,0 0-7 0,4 36 7 0,8 0-7 0,-12-36 0 0,0 0 0 16,17 28 1-16,8-1-1 0,-25-27 6 0,0 0-6 15,29 12 7-15,6-8-7 0,-35-4 22 0,0 0-22 16,33-4 22-16,2-13-22 0,-35 17 48 0,0 0-48 0,30-19 49 16,-8-5-49-16,-22 24 45 0,0 0-45 15,18-27 45-15,-8-4-45 0,-10 31 36 0,0 0-36 0,4-27 37 16,-6-3-37-16,2 30 35 0,0 0-35 0,-7-22 35 15,-7 2-35-15,14 20 0 0,0 0 0 16,-17-12 0-16,-4 1 0 0,-2 3-116 0,0 4 116 16,8 4-116-16,6 4 116 0,9-4-149 0,0 0 149 0,-21 3-148 15,-7 1 148-15,-19 1-513 0</inkml:trace>
  <inkml:trace contextRef="#ctx0" brushRef="#br0" timeOffset="197292.797">23693 1221 124 0,'0'0'0'0,"0"0"61"0,0 0-61 0,0 0 61 16,0-3-61-16,0 3 43 0,0 0-43 0,0 0 43 16,0 0-43-16,0 0 43 0,0 0-43 0,0 0 44 15,3 0-44-15,-3 0 30 0,0 0-30 0,7 0 30 16,2 3-30-16,-9-3 23 0,0 0-23 0,17 0 24 0,8 0-24 15,-25 0 45-15,0 0-45 0,33 0 46 0,12 0-46 16,-45 0 50-16,0 0-50 0,49 0 50 16,7 0-50-16,-56 0 42 0,0 0-42 0,62-5 43 0,10 2-43 0,-72 3 29 15,0 0-29-15,66-4 29 0,2 1-29 16,-68 3 40-16,0 0-40 0,59-3 40 0,-5 1-40 0,-54 2 14 16,0 0-14-16,44 0 15 0,-9-4-15 15,-35 4 0-15,0 0 0 0,27 0 0 0,-6-3 0 0,-21 3-69 16,0 0 69-16,11-3-69 15,-6-3 69-15,-5 6-156 0,0 0 156 0,-2-6-156 0,-8-3 156 0,-2-6-291 16</inkml:trace>
  <inkml:trace contextRef="#ctx0" brushRef="#br0" timeOffset="197637.532">24097 961 707 0,'0'0'0'0,"0"0"61"0,0 0-61 0,0 0 62 15,9-3-62-15,-9 3 49 0,0 0-49 0,1 0 49 16,1-4-49-16,-2 4 4 0,0 0-4 0,0 0 5 15,2-5-5-15,-2 5-9 0,0 0 9 0,0 0-9 0,0-3 9 16,0 3-6-16,0 0 6 0,0 0-6 0,0-4 6 16,0 4 3-16,0 0-3 0,0 0 4 15,0 0-4-15,0 0 43 0,0 0-43 0,0 10 44 0,-2 8-44 0,2-18 22 16,0 0-22-16,-3 39 23 0,-4 19-23 16,7-58-2-16,0 0 2 0,-9 67-1 0,0 12 1 0,9-79-152 15,0 0 152-15,-8 99-151 0,1 14 151 0,7-113-134 16,0 0 134-16,-2 83-134 0,5-20 134 15,-1 79-261-15</inkml:trace>
  <inkml:trace contextRef="#ctx0" brushRef="#br0" timeOffset="199019.592">25290 819 169 0,'0'0'0'0,"-5"-7"60"0,-4-2-60 0,6 3 60 16,-1 0-60-16,3 3 56 0,-1 3-56 15,-3-3 57-15,-4 3-57 0,9 0 52 0,0 0-52 0,-16 0 53 16,-5 0-53-16,21 0 44 0,0 0-44 0,-29 0 44 16,-8 0-44-16,37 0 29 0,0 0-29 0,-33 0 29 15,0 0-29-15,3 0 45 0,4 0-45 0,5 0 45 16,7 0-45-16,-1 0 34 0,1 3-34 0,5-3 34 15,4 3-34-15,-6-1 24 0,1 2-24 0,-6 8 25 16,-5 3-25-16,4 4 35 0,-6 5-35 0,8-4 35 16,-1 3-35-16,16-23 30 0,0 0-30 0,-18 44 30 15,1 11-30-15,17-55 22 0,0 0-22 0,-12 58 23 0,1 13-23 16,4-12 41-16,4-4-41 0,3-12 41 0,5-14-41 16,-5-29 7-16,0 0-7 0,11 35 8 0,6-8-8 15,-17-27 31-15,0 0-31 0,21 20 31 0,5-4-31 0,-2-9 10 16,3-11-10-16,-3 1 10 0,0-6-10 0,-24 9 18 15,0 0-18-15,25-19 19 0,-1-8-19 0,-24 27 3 16,0 0-3-16,25-32 4 0,-3-11-4 16,-22 43 22-16,0 0-22 0,18-47 22 0,-3-4-22 0,-15 51 0 15,0 0 0-15,12-51 1 0,-3-1-1 0,-9 52 0 16,0 0 0-16,5-48 0 0,-1 2 0 0,-4 46 0 16,0 0 0-16,3-36 0 0,-1 5 0 0,-2 31 0 15,0 0 0-15,2-20 0 0,0 1 0 0,-2 19 0 16,0 0 0-16,1-12 0 0,3 3 0 0,-4 9-2 0,0 0 2 15,5-10-2-15,0 5 2 0,-5 5-6 16,0 0 6-16,7-7-5 0,0-2 5 0,-7 9-15 0,0 0 15 0,9 0-15 16,-4 0 15-16,-5 0-4 0,0 0 4 0,7 0-3 15,2 7 3-15,-9-7-1 0,0 0 1 0,7 21 0 16,0 10 0-16,-7-31 0 0,0 0 0 0,3 48 1 16,-6 15-1-16,3-63-2 0,0 0 2 0,-5 63-1 15,-2 11 1-15,7-74-74 0,0 0 74 0,-7 67-73 16,-2-4 73-16,9-63-156 0,0 0 156 0,-7 48-155 15,2-10 155-15,-7 46-494 0</inkml:trace>
  <inkml:trace contextRef="#ctx0" brushRef="#br0" timeOffset="203247.546">25372 906 113 0,'0'0'0'0,"0"0"13"0,2-3-13 0,-2 3 13 0,3-5-13 16,-3 5 18-16,2-4-18 0,-2 4 19 0,0 0-19 16,0 0 51-16,0 0-51 0,0 0 52 0,0 0-52 0,0 0 67 15,0 0-67-15,0 12 67 0,-2 7-67 0,2-19 91 16,0 0-91-16,-3 39 91 0,-1 21-91 16,1-1 77-16,1 4-77 0,0-8 77 0,-1-7-77 0,3-48 64 15,0 0-64-15,-2 58 65 0,2-1-65 16,0-57 48-16,0 0-48 0,0 49 49 0,2-4-49 0,-2-45 43 15,0 0-43-15,3 34 44 0,1-6-44 0,-4-28 52 16,0 0-52-16,5 20 52 0,4-8-52 0,-9-12 36 0,0 0-36 16,9 4 37-16,1-16-37 0,-10 12 35 15,0 0-35-15,9-16 35 0,-6-11-35 0,-3 27 39 0,0 0-39 16,0-28 39-16,-2-8-39 0,1 2 38 0,1 2-38 16,-7-3 39-16,-2 6-39 0,9 29 9 0,0 0-9 0,-7-39 10 15,-2-4-10-15,9 43 21 0,0 0-21 0,-3-43 21 16,1-1-21-16,4 2 1 0,5 10-1 15,-2 4 1-15,2 4-1 0,-7 24 0 0,0 0 0 0,16-24 0 16,5-3 0-16,-21 27-6 0,0 0 6 0,31-24-5 16,9-2 5-16,-2 9-25 0,2 2 25 0,-8 6-24 15,-8 2 24-15,4-1-13 0,0 1 13 0,-9 5-13 16,-3 2 13-16,5 2-11 0,1-2 11 0,-4 3-10 16,-4 1 10-16,-14-4-17 0,0 0 17 0,19 8-17 15,2-1 17-15,-21-7-8 0,0 0 8 0,15 9-8 16,-1 3 8-16,-14-12-9 0,0 0 9 0,11 8-9 15,-2 3 9-15,-9-11-8 0,0 0 8 0,7 8-8 0,-4 1 8 16,-3-9-4-16,0 0 4 0,2 7-3 0,1-4 3 16,-3-3 0-16,0 0 0 0,0 5 0 0,-3-1 0 15,3-4 0-15,0 0 0 0,-2 3 1 0,0-3-1 16,2 0 8-16,0 0-8 0,0 0 9 0,-3 5-9 0,3-5 9 16,-5 0-9-16,1 4 9 0,2-4-9 0,-3 0 15 15,-4 0-15-15,2 0 16 0,2 0-16 0,-4 3 15 16,-3-3-15-16,-2 0 15 0,0 0-15 0,-3 0 0 15,0-3 0-15,-1 3 0 0,1 0 0 0,-1-4-1 16,-1 2 1-16,3 2-1 0,1 0 1 0,15 0-5 16,0 0 5-16,-26 2-4 0,-7 2 4 0,33-4-8 0,0 0 8 15,-32 3-7-15,-1-3 7 0,33 0-8 16,0 0 8-16,-28 3-8 0,6 3 8 0,22-6-8 0,0 0 8 16,-21 3-8-16,5 2 8 0,16-5-1 15,0 0 1-15,-16 19-1 0,4 8 1 0,12-27-1 0,0 0 1 0,-7 36 0 16,5 11 0-16,2-47 0 0,0 0 0 0,9 48 0 15,9 3 0-15,-18-51 3 0,0 0-3 0,26 50 3 16,7-2-3-16,-33-48 0 0,0 0 0 0,35 44 1 16,1-4-1-16,-36-40-13 0,0 0 13 0,30 30-12 15,-6-6 12-15,-24-24-97 0,0 0 97 0,19 19-96 16,-5-10 96-16,-14-9-145 0,0 0 145 0,14 3-145 16,0-11 145-16,-14 8-174 0,0 0 174 0,9-7-174 15,-2-5 174-15,9-9-284 0</inkml:trace>
  <inkml:trace contextRef="#ctx0" brushRef="#br0" timeOffset="207879.952">26215 320 897 0,'0'0'0'0,"0"0"87"0,-33 0-87 0,19 4 88 0,4 3-88 0,10 1 69 16,10 4-69-16,-10-8 70 0,-3 1-70 0,6-2 54 16,2 1-54-16,-1 1 54 0,-1-2-54 0,3 4 26 15,-1 2-26-15,-2-4 26 0,1-2-26 0,-2 1 25 16,1-4-25-16,-3 0 26 0,4 3-26 0,-1-3 34 15,4 0-34-15,-3 0 34 0,-1-3-34 0,-3 3 20 16,0 0-20-16,5 0 20 0,4 0-20 0,-9 0 36 0,0 0-36 16,7 0 36-16,2 0-36 0,-9 0 12 0,0 0-12 15,5 0 13-15,2 0-13 0,-5 0-42 16,-1 0 42-16,-1 0-41 0,4 0 41 0,-4 0-37 0,0 0 37 0,0 0-37 16,0 3 37-16,0-3-36 0,0 5 36 0,0-5-35 15,0 0 35-15,0 0-5 0,0 0 5 16,0 7-5-16,0 2 5 0,0-9-11 0,0 0 11 0,2 34-10 15,-1 14 10-15,3 7-1 0,-1 5 1 16,1-2-1-16,-3-3 1 0,-1-55 0 0,0 0 0 0,-1 90 0 16,-3 29 0-16,-1-17 2 0,-2 5-2 0,2-37 2 15,-6-26-2-15,11-44 0 0,0 0 0 0,-8 66 0 16,-3 5 0-16,11-71-54 0,0 0 54 0,-5 43-53 16,3-15 53-16,2-28-141 0,0 0 141 0,-1 20-141 15,1-9 141-15,0-11-142 0,0 0 142 0,-4-7-142 16,-1-9 142-16,-4-8-428 0</inkml:trace>
  <inkml:trace contextRef="#ctx0" brushRef="#br0" timeOffset="208995.378">25957 988 561 0,'14'-3'0'0,"-14"3"135"16,0 0-135-16,54 0 136 0,30-3-136 0,-84 3 75 0,0 0-75 15,75 3 75-15,3 0-75 0,-78-3 39 0,0 0-39 16,72 9 40-16,-8-2-40 0,-64-7 38 0,0 0-38 0,59 5 39 16,-3-2-39-16,-56-3 58 0,0 0-58 15,42 4 59-15,-11-4-59 0,-31 0 13 0,0 0-13 16,30 0 14-16,-6-4-14 0,-24 4 34 0,0 0-34 0,21-3 35 15,-2-2-35-15,-5-2 12 0,-1-2-12 0,-5 6 12 16,-1 3-12 0,-2-3 18-16,1-3-18 0,-6 6 18 0,1-3-18 0,-1 3 24 15,0 0-24-15,0 0 25 0,0-3-25 0,0 3 13 0,0-6-13 0,0 6 13 16,-1-3-13-16,1 3 10 0,-4 0-10 0,4 0 11 16,-3-3-11-16,3 3 4 0,0 0-4 0,-7 3 5 15,-2-3-5-15,9 0 0 0,0 0 0 0,-21 5 1 16,-7 2-1-16,28-7-1 0,0 0 1 0,-35 9 0 15,-5 6 0-15,40-15 0 0,0 0 0 0,-43 24 0 0,-1 3 0 16,2 8 4-16,6 1-4 0,8-9 5 0,5-3-5 16,2 7 8-16,2 5-8 0,4-5 8 0,4-4-8 0,11-27 15 15,0 0-15-15,-9 33 16 0,6 6-16 0,3-39 8 16,0 0-8-16,0 34 9 0,5-6-9 0,-5-28 1 16,0 0-1-16,16 17 1 0,7-10-1 0,-23-7 0 15,0 0 0-15,29-4 0 0,9-15 0 0,-38 19-2 16,0 0 2-16,37-20-1 0,1-8 1 0,-6 1 0 15,-6-4 0-15,-3 2 0 0,-4 3 0 0,-19 26 3 16,0 0-3-16,15-29 3 0,-2-5-3 0,-13 34 6 16,0 0-6-16,8-33 7 0,-4-2-7 0,-4 35 3 15,0 0-3-15,3-31 4 0,1 0-4 0,-4 31-1 16,0 0 1-16,3-21 0 0,1 6 0 0,-4 15-3 0,0 0 3 16,3-12-3-16,1 5 3 0,-4 7-8 0,0 0 8 15,5 0-7-15,2 7 7 0,-7-7 0 0,0 0 0 0,9 20 0 16,3 8 0-16,-2 6 5 0,2 2-5 0,-3-9 5 15,-2 1-5-15,2 4 15 0,-1 4-15 0,-2-10 16 16,-1-9-16-16,-5-17 4 0,0 0-4 0,7 28 5 16,3 3-5-16,-10-31 3 0,0 0-3 0,11 23 3 15,-1-4-3-15,-10-19 0 0,0 0 0 0,16 9 0 16,1-16 0-16,-17 7-1 0,0 0 1 0,23-17 0 16,3-10 0-16,-26 27-4 0,0 0 4 0,25-36-4 15,-1-14 4-15,-24 50-8 0,0 0 8 0,23-55-7 16,-1-5 7-16,-3 2-8 0,-1 3 8 0,-3 19-8 15,-2 12 8-15,-3 0-15 0,-1 3 15 0,-2 6-15 0,-2 8 15 16,0-1-4-16,-1 1 4 0,-1 3-3 0,1 4 3 16,1 4 0-16,0-1 0 0,0 6 0 15,-1-2 0-15,-4-7 3 0,0 0-3 0,3 30 3 0,-1 10-3 0,0 4 21 16,1 8-21-16,-3-9 21 0,0-4-21 16,0-39 14-16,0 0-14 0,0 55 15 0,-3 3-15 15,3-58 9-15,0 0-9 0,0 60 10 0,3 3-10 16,-3-63 4-16,0 0-4 0,0 47 5 0,4-8-5 0,-4-39 13 15,0 0-13-15,7 29 13 0,5-10-13 0,-12-19 14 16,0 0-14-16,16-3 15 0,3-18-15 0,-2-3-1 16,-1-10 1-16,-2 5-1 0,-2 1 1 0,-12 28-9 15,0 0 9-15,12-49-9 0,-1-11 9 0,-11 60-26 0,0 0 26 16,14-67-26-16,0-3 26 0,-14 70-7 0,0 0 7 16,14-60-7-16,-1 5 7 0,-13 55-17 0,0 0 17 0,16-43-17 15,0 10 17-15,-16 33-24 0,0 0 24 16,15-22-23-16,1 10 23 0,-16 12-32 0,0 0 32 0,19 0-32 15,6 10 32-15,-25-10-29 0,0 0 29 0,19 24-29 16,0 18 29-16,-3 0-24 0,-2 8 24 0,-2-10-23 16,-3-5 23-16,-4 5-10 0,-2 3 10 15,1-11-10-15,-2-1 10 0,-2-31-53 0,0 0 53 0,0 36-52 16,0 3 52-16,0-39-111 0,0 0 111 0,-2 28-111 16,0-4 111-16,2-24-146 0,0 0 146 0,-2 12-145 15,-3-12 145-15,-2 10-472 0</inkml:trace>
  <inkml:trace contextRef="#ctx0" brushRef="#br0" timeOffset="209354.764">27896 624 1076 0,'0'0'0'0,"0"0"56"16,0 0-56-16,-8 0 57 0,-4 0-57 0,12 0 22 16,0 0-22-16,-21 6 23 0,-5 3-23 0,26-9-2 0,0 0 2 15,-23 9-2-15,0 1 2 0,23-10-39 0,0 0 39 0,-22 17-38 16,-3 5 38-16,4 6-4 0,0-1 4 15,4 6-3-15,1 6 3 0,16-39 1 0,0 0-1 0,-19 55 1 16,0 18-1-16,0 18 25 0,-2 21-25 0,5-25 26 16,4-6-26-16,12-81 0 0,0 0 0 15,-5 87 0-15,7 0 0 0,-2-87-106 0,0 0 106 0,10 67-105 16,11-12 105-16,-21-55-140 0,0 0 140 0,26 27-140 16,5-20 140-16,27 26-436 0</inkml:trace>
  <inkml:trace contextRef="#ctx0" brushRef="#br0" timeOffset="209671.832">27839 976 852 0,'0'0'0'0,"10"0"116"0,8-3-116 0,-4 3 117 0,1 3-117 0,-15-3 79 16,0 0-79-16,20 2 79 0,4 5-79 0,-24-7 36 15,0 0-36-15,26 12 36 0,2 7-36 0,-28-19 1 0,0 0-1 16,31 32 1-16,2 11-1 0,-33-43 1 16,0 0-1-16,37 52 1 0,1 8-1 0,-38-60 3 0,0 0-3 15,40 58 3-15,1 4-3 0,-41-62-13 0,0 0 13 16,45 59-12-16,5 5 12 0,-50-64-114 0,0 0 114 0,33 34-113 15,-8-20 113-15,-25-14-177 0,0 0 177 0,17-2-176 16,-5-20 176-16,18-2-436 0</inkml:trace>
  <inkml:trace contextRef="#ctx0" brushRef="#br0" timeOffset="209950.392">28358 899 639 0,'-2'7'0'0,"2"-7"110"0,0 0-110 0,-14 19 111 0,-8 10-111 16,22-29 90-16,0 0-90 0,-32 38 90 0,-8 6-90 0,4-1 86 16,-1 5-86-16,8-17 86 0,2-4-86 0,0 4 31 15,0 5-31-15,0 4 31 0,0-4-31 0,27-36 5 16,0 0-5-16,-27 39 5 0,-1 4-5 0,28-43-54 15,0 0 54-15,-23 31-54 0,6-11 54 0,17-20-165 16,0 0 165-16,-9 9-165 0,7-14 165 0,2 5-149 16,0 0 149-16,7-23-148 0,11-13 148 0,6-18-315 15</inkml:trace>
  <inkml:trace contextRef="#ctx0" brushRef="#br0" timeOffset="210225.5">28382 1134 807 0,'7'4'0'0,"-7"-4"117"0,0 0-117 0,51 8 118 16,31 4-118-16,-82-12 77 0,0 0-77 0,85 9 77 15,13 3-77-15,-98-12 69 0,0 0-69 0,87 3 69 16,-2 0-69-16,-85-3 17 0,0 0-17 0,73-3 17 15,-6 0-17-15,-67 3 7 0,0 0-7 0,54-6 7 16,-13-5-7-16,-41 11 1 0,0 0-1 0,28-7 2 16,-14 2-2-16,-14 5-46 0,0 0 46 0,9-11-46 0,-7 3 46 15,-2 8-96-15,0 0 96 0,-11-16-95 16,-11-4 95-16,22 20-211 0,0 0 211 0,-28-19-210 0,-9 0 210 16,-27-17-399-16</inkml:trace>
  <inkml:trace contextRef="#ctx0" brushRef="#br0" timeOffset="210511.739">28734 982 225 0,'0'0'0'0,"0"0"71"16,0 0-71-16,14-4 72 0,9-1-72 0,-23 5 73 16,0 0-73-16,17-3 73 0,-1-6-73 0,-5 6 80 0,-6-1-80 15,0-1 80-15,0 5-80 0,-1-3 84 0,-1-4-84 16,1 5 85-16,-3 2-85 0,-1 0 86 0,4 0-86 15,-4 0 87-15,0 0-87 0,0 0 76 0,0 0-76 0,0 5 77 16,2-1-77-16,-2-4 52 0,0 0-52 0,1 20 52 16,1 18-52-16,-4 3 62 0,-1 10-62 0,-1-4 63 15,-1-1-63-15,5-46 15 16,0 0-15-16,-7 60 16 0,-1 7-16 0,8-67-4 0,0 0 4 16,-7 63-3-16,0-5 3 0,7-58-133 0,0 0 133 0,-2 48-133 15,4-13 133-15,-2-35-148 0,0 0 148 0,10 8-147 16,6-16 147-16,10 8-549 0</inkml:trace>
  <inkml:trace contextRef="#ctx0" brushRef="#br0" timeOffset="210794.975">29093 961 639 0,'0'0'0'0,"0"0"133"15,0 0-133-15,14 3 133 0,9 3-133 0,-23-6 145 16,0 0-145-16,17 15 145 0,-1 4-145 0,-16-19 128 16,0 0-128-16,10 32 128 0,-4 8-128 0,-6-40 63 15,0 0-63-15,0 55 63 0,-4 5-63 0,4-60 40 16,0 0-40-16,-7 65 41 0,-2 7-41 0,9-72-1 16,0 0 1-16,-10 63 0 0,0-5 0 0,10-58-19 0,0 0 19 15,-9 48-18-15,2-13 18 0,7-35-68 0,0 0 68 16,2 15-68-16,6-18 68 0,-8 3-118 0,0 0 118 15,13-23-117-15,6-16 117 0,12-21-848 0</inkml:trace>
  <inkml:trace contextRef="#ctx0" brushRef="#br0" timeOffset="211079.427">29367 618 1177 0,'7'6'0'0,"-7"-6"129"0,0 0-129 0,43 27 129 0,29 16-129 16,-72-43 92-16,0 0-92 0,68 67 92 0,7 15-92 15,-75-82 65-15,0 0-65 0,59 96 66 0,-7 13-66 0,-15-14 18 16,-15-1-18-16,-8-31 18 15,-9-16-18-15,-5-47-3 0,0 0 3 0,-3 66-2 0,-7 10 2 0,-6-13-47 16,-7-5 47-16,15-34-46 0,6-24 46 0,2 0-66 16,0 0 66-16,-25 16-66 0,-11-4 66 0,36-12-143 15,0 0 143-15,-39 0-142 0,-2-12 142 0,-39-4-858 16</inkml:trace>
  <inkml:trace contextRef="#ctx0" brushRef="#br0" timeOffset="211820.933">30637 1119 583 0,'15'0'0'0,"-15"0"116"0,0 0-116 0,0 0 116 16,-12 0-116-16,12 0 116 0,0 0-116 0,9 0 116 16,8 3-116-16,-17-3 114 0,0 0-114 0,37 2 114 15,17 5-114-15,-54-7 86 0,0 0-86 0,70 8 86 16,15 3-86-16,-85-11 72 0,0 0-72 0,108 13 72 16,19 6-72-16,-127-19 39 0,0 0-39 0,115 19 40 15,0-4-40-15,-29-3 29 0,-19-7-29 0,-16 2 29 0,-16 2-29 16,-11-6-9-16,-13-3 9 0,1-3-9 0,-5-1 9 15,-7 4-111-15,0 0 111 0,5-12-111 0,-1 0 111 16,-4 12-187-16,0 0 187 0,-7-24-187 0,-9-6 187 16,16 30-186-16,0 0 186 0,-21-36-185 0,-5-4 185 0,-21-39-451 15</inkml:trace>
  <inkml:trace contextRef="#ctx0" brushRef="#br0" timeOffset="212046.319">31372 612 371 0,'3'6'0'0,"-3"-6"87"0,0 0-87 0,14 21 87 16,11 10-87-16,-25-31 105 0,0 0-105 15,21 43 106-15,0 17-106 0,-21-60 112 0,0 0-112 16,14 90 113-16,-4 29-113 0,-10-119 59 0,0 0-59 0,0 118 59 16,-7 7-59-16,7-125 39 0,0 0-39 0,-9 110 40 15,-1-4-40-15,10-106 0 0,0 0 0 0,-4 84 0 16,4-18 0-16,0-66-97 0,0 0 97 15,21 35-97-15,14-27 97 0,-35-8-229 0,0 0 229 0,52-27-229 16,16-31 229-16,53-26-278 0</inkml:trace>
  <inkml:trace contextRef="#ctx0" brushRef="#br0" timeOffset="212391.318">32591 642 662 0,'-3'4'0'0,"-16"20"140"16,-11 8-140-16,1-4 141 0,-5-4-141 0,34-24 98 15,0 0-98-15,-47 34 98 0,-10 2-98 0,-4 3 113 16,-3 4-113-16,27-22 113 0,19-11-113 0,18-10 94 16,0 0-94-16,-33 24 94 0,-5 7-94 0,38-31 61 15,0 0-61-15,-38 36 61 0,-2 3-61 0,40-39 50 16,0 0-50-16,-32 43 50 0,4 2-50 0,28-45 60 0,0 0-60 31,-13 61 61-31,9 15-61 0,4-76 77 0,0 0-77 0,17 63 78 0,20-5-78 0,-37-58 44 16,0 0-44-16,52 52 44 0,18-9-44 0,-70-43-1 0,0 0 1 0,87 32-1 15,19-8 1-15,-106-24-63 0,0 0 63 0,103 12-63 16,5-12 63-16,-108 0-82 0,0 0 82 16,108-8-82-16,0-4 82 0,-108 12-176 0,0 0 176 0,92-16-176 15,-11-4 176-15,-81 20-153 0,0 0 153 0,66-19-153 16,-12-5 153-16,66-19-794 15</inkml:trace>
  <inkml:trace contextRef="#ctx0" brushRef="#br0" timeOffset="-210725.413">19374 1819 908 0,'0'0'0'0,"0"0"-163"0,-7 4 163 0,7-4-163 16,-2-4 163-16,2 4-34 0,-3-3 34 0,3-2-34 16,3 1 34-16,-3-3-7 0,2 2 7 0,0 2-7 15,3 0 7-15,-5-3-21 0,4 3 21 0,-4 3-21 0,5-3 21 16,-5 3-2-16,1-4 2 0,-1 4-1 0,0 0 1 15,0 0 0-15,0 0 0 0,0 0 0 0,0 0 0 16,0 0 2-16,0 0-2 0,0 0 2 0,4 0-2 0,-4 0 30 16,3 0-30-16,-3 0 30 0,6-2-30 0,-6 2 35 15,7 0-35-15,-7 0 35 0,1-3-35 0,-1 3 22 16,0 0-22-16,0 0 22 16,0 0-22-16,0 0 29 0,0 0-29 0,0 0 29 0,0 0-29 0,0 0 32 15,0 0-32-15,0 0 32 0,2 3-32 0,3-1 19 16,-1 2-19-16,5-4 20 0,-4 3-20 0,2 0 29 15,1 3-29-15,-2-3 29 0,-1 0-29 0,2 1 20 16,-2-3-20-16,7 3 20 0,0-1-20 0,-12-3 27 0,0 0-27 16,18 5 27-16,5 2-27 0,-23-7 22 0,0 0-22 15,33 9 22-15,8-6-22 0,-41-3 34 0,0 0-34 0,48 7 35 16,7 2-35-16,-55-9 36 16,0 0-36-16,58 8 36 0,6-1-36 0,-64-7 23 0,0 0-23 0,70 9 24 15,8-2-24-15,-78-7 28 0,0 0-28 0,100 8 28 16,15 1-28-16,-115-9 13 0,0 0-13 0,113 7 14 15,5-2-14-15,-118-5 47 0,0 0-47 0,112 7 47 16,-2 1-47-16,-110-8 8 0,0 0-8 0,114 0 8 16,8 0-8-16,-122 0 48 0,0 0-48 0,115-5 48 15,4-5-48-15,-119 10 15 0,0 0-15 16,117-12 15-16,1-9-15 0,-20 9 20 0,-15 0-20 0,-13 0 20 16,-13 5-20-16,-6 4 16 0,-11-2-16 0,0 1 17 15,-5 1-17-15,-35 3 4 0,0 0-4 0,42-4 4 16,1-1-4-16,-4 2 22 0,-3-1-22 0,-1 3 22 0,0 1-22 15,-9-4 13-15,-5 1-13 0,3 0 13 0,-3-3-13 16,-5 3 4-16,0-4-4 0,-1 2 5 0,3 2-5 16,-18 3 8-16,0 0-8 0,19-6 8 0,0 3-8 0,-19 3 0 15,0 0 0-15,19-7 1 0,0 2-1 0,-19 5 0 16,0 0 0-16,14-3 0 0,-3 3 0 16,-11 0-49-16,0 0 49 0,5-4-48 0,-2 4 48 0,-3 0-117 15,0 0 117-15,-19 7-117 0,-10 2 117 0,29-9-131 16,0 0 131-16,-42 8-130 0,-12-4 130 0,-42 8-719 15</inkml:trace>
  <inkml:trace contextRef="#ctx0" brushRef="#br0" timeOffset="-209786.499">19409 2296 91 0,'0'0'0'0,"0"0"79"15,0 0-79-15,5 0 80 0,2 0-80 0,-3 0 73 16,-1 0-73-16,-3 0 74 0,0 0-74 0,0 0 68 16,0-4-68-16,0 4 69 0,2-5-69 0,-2 5 45 0,3-7-45 15,-3 7 46-15,5 0-46 0,-5 0 37 0,0 0-37 16,7 0 38-16,6 7-38 0,-13-7 15 0,0 0-15 0,22 17 16 16,8 14-16-16,-30-31 30 0,0 0-30 15,35 39 30-15,10 13-30 0,-7-4 28 0,1 5-28 0,-1-2 28 16,-3-6-28-16,-35-45 38 0,0 0-38 0,42 61 38 15,5 11-38-15,-47-72 3 0,0 0-3 0,35 52 4 16,-6-16-4-16,-29-36-3 16,0 0 3-16,28 31-3 0,-4-7 3 0,-24-24-77 0,0 0 77 0,20 12-76 15,-5-9 76-15,-15-3-119 0,0 0 119 0,12-12-118 16,-3-9 118-16,12-9-311 0</inkml:trace>
  <inkml:trace contextRef="#ctx0" brushRef="#br0" timeOffset="-209524.146">19895 2208 606 0,'-2'5'0'0,"2"-5"90"0,0 0-90 0,-14 43 90 0,-14 27-90 0,28-70 50 16,0 0-50-16,-40 76 51 0,-15 15-51 0,55-91-1 16,0 0 1-16,-56 85 0 0,-3-1 0 0,59-84-112 15,0 0 112-15,-51 74-112 0,4-7 112 0,47-67-183 0,0 0 183 16,-31 41-183-16,11-16 183 0,-34 44-117 0</inkml:trace>
  <inkml:trace contextRef="#ctx0" brushRef="#br0" timeOffset="-209043.304">19827 1831 1065 0,'5'0'0'0,"11"0"100"16,15 4-100-16,-6-4 100 0,1 0-100 0,-26 0 47 16,0 0-47-16,33 0 47 0,7 0-47 0,-40 0 0 15,0 0 0-15,42-4 0 0,1 4 0 0,-6-3-36 16,-8 3 36-16,-8 3-36 0,-3 1 36 0,-1-1-17 15,-5-1 17-15,-6 1-16 0,-3 1 16 0,-3-4-3 16,0 0 3-16,0 3-2 0,0 2 2 0,0-5 18 0,0 0-18 16,-16 19 19-16,-6 12-19 0,22-31 18 15,0 0-18-15,-28 33 19 0,-3 3-19 0,31-36 28 16,0 0-28-16,-35 39 28 0,2-3-28 0,3 2 3 16,6-6-3-16,10-10 3 0,2-10-3 0,3 0 13 15,0 0-13-15,6-3 14 0,1-6-14 0,0 6 0 0,0-2 0 16,2 1 0-16,4-4 0 0,-4-4-17 0,0 0 17 0,14 5-16 15,1 2 16-15,-15-7-40 0,0 0 40 0,25 0-40 16,4-4 40-16,-29 4-66 0,0 0 66 0,32-5-66 16,3-2 66-16,-35 7-80 0,0 0 80 0,33-5-79 15,-2 5 79-15,34-3-677 0</inkml:trace>
  <inkml:trace contextRef="#ctx0" brushRef="#br0" timeOffset="-208707.29">20010 2532 841 0,'0'0'0'0,"0"0"53"16,0 0-53-16,17 0 54 0,13-3-54 0,-30 3 21 16,0 0-21-16,31 0 21 0,8 3-21 0,-39-3-3 0,0 0 3 15,41 0-3-15,8 3 3 0,-49-3-29 0,0 0 29 16,49 0-29-16,5 4 29 0,-54-4-1 0,0 0 1 16,47 5-1-16,0-2 1 0,-47-3-10 0,0 0 10 0,42 0-10 15,-2 0 10-15,-40 0-38 0,0 0 38 16,30 0-38-16,-10-3 38 0,-20 3-80 0,0 0 80 0,16-5-80 15,-7-2 80-15,-9 7-127 0,0 0 127 0,-7-15-127 16,-11-3 127-16,-4-12-219 0</inkml:trace>
  <inkml:trace contextRef="#ctx0" brushRef="#br0" timeOffset="-208470.324">20348 2311 135 0,'0'0'0'0,"0"0"40"0,0 0-40 0,5 3 40 15,4 3-40-15,-9-6 50 0,0 0-50 0,5 6 50 0,0 0-50 16,-5-6 88-16,0 0-88 0,4 22 88 0,-8 10-88 0,1 8 80 16,1 3-80-16,-3-7 80 0,1-6-80 0,4-30 64 15,0 0-64-15,-8 52 64 0,-5 11-64 0,13-63-10 16,0 0 10-16,-14 64-9 0,-1 9 9 0,15-73-119 15,0 0 119-15,-14 55-118 0,5-7 118 0,-12 55-303 16</inkml:trace>
  <inkml:trace contextRef="#ctx0" brushRef="#br0" timeOffset="-208027.699">20693 2236 953 0,'0'0'0'0,"17"-4"77"0,13-6-77 0,-4 5 77 16,-3-4-77-16,-1 2 47 0,1 1-47 0,-2 4 48 15,-2 2-48-15,-19 0 7 0,0 0-7 0,28 2 7 16,5 4-7-16,-33-6-2 0,0 0 2 0,35 7-2 16,-4-2 2-16,-31-5-25 0,0 0 25 0,25 12-24 0,-5-1 24 15,-20-11 0-15,0 0 0 0,14 20 0 0,-7 4 0 16,-7-24 1-16,0 0-1 0,0 36 2 16,-8 10-2-16,8-46 17 0,0 0-17 0,-18 48 17 0,-6 7-17 15,24-55 9-15,0 0-9 0,-25 52 10 0,-1-1-10 16,5-5 9-16,2-10-9 0,7-8 10 0,5-10-10 15,7-18-39-15,0 0 39 0,-5 16-39 0,5-4 39 16,0-12-100-16,0 0 100 0,0 8-99 0,5-4 99 0,-5-4-93 16,0 0 93-16,12-4-93 0,6-11 93 0,-18 15-93 15,0 0 93-15,17-19-92 0,2-5 92 0,-19 24-130 16,0 0 130-16,18-24-130 0,-6-8 130 0,18-23-155 0</inkml:trace>
  <inkml:trace contextRef="#ctx0" brushRef="#br0" timeOffset="-207799.203">20970 2359 169 0,'0'0'0'0,"0"0"82"0,0 0-82 0,3 0 83 16,6 0-83-16,-9 0 89 0,0 0-89 0,9 3 89 15,1-3-89-15,-10 0 67 0,0 0-67 0,19 12 68 16,0 0-68-16,-19-12 45 0,0 0-45 0,25 24 46 16,4 4-46-16,-4-1 37 0,-1 4-37 0,-5-7 38 15,-3 0-38-15,2 7 3 0,-6 0-3 0,2-2 4 16,0-7-4-16,-14-22 4 0,0 0-4 0,14 27 5 15,-1-3-5-15,-13-24-36 0,0 0 36 0,9 21-35 16,-2-6 35-16,-7-15-116 0,0 0 116 0,7 9-116 0,0-2 116 16,-7-7-119-16,0 0 119 0,11-7-119 15,1-8 119-15,10-6-127 0</inkml:trace>
  <inkml:trace contextRef="#ctx0" brushRef="#br0" timeOffset="-207597.738">21339 2323 438 0,'-3'9'0'0,"3"-9"44"16,0 0-44-16,-23 42 44 0,-12 25-44 0,6-7 32 16,-3 2-32-16,11-23 33 0,11-18-33 0,10-21 6 0,0 0-6 15,-40 49 7-15,-13 20-7 0,53-69-80 16,0 0 80-16,-43 51-80 0,1-1 80 0,-43 49-253 15</inkml:trace>
  <inkml:trace contextRef="#ctx0" brushRef="#br0" timeOffset="-207296.34">21475 2592 1110 0,'5'3'0'0,"23"-3"155"0,16 4-155 0,-15-1 155 0,-1 1-155 0,-2-3 83 16,-3 3-83-16,-4-4 84 0,-1 0-84 15,-3 0 37-15,-1 0-37 0,-2-4 38 0,-3 3-38 16,-9 1-7-16,0 0 7 0,7-7-7 15,-3 3 7-15,-4 4-40 0,0 0 40 0,3-8-40 0,-1-1 40 0,-2 9-31 16,0 0 31-16,-2-15-31 0,-5-1 31 0,7 16-67 16,0 0 67-16,-12-18-66 0,-6-6 66 0,18 24-57 15,0 0 57-15,-15-21-56 0,-1-1 56 0,-14-19-871 16</inkml:trace>
  <inkml:trace contextRef="#ctx0" brushRef="#br0" timeOffset="-207060.97">21613 2378 919 0,'0'0'0'0,"0"0"-89"0,0 0 89 15,1 3-89-15,1 2 89 0,-2-5 1 0,0 0-1 0,0 0 1 16,7 4-1-16,-7-4 22 0,0 0-22 0,2 0 23 16,5 0-23-16,-7 0 8 0,0 0-8 0,3 0 9 15,4 0-9-15,-7 0 43 0,0 0-43 0,7 3 43 16,0-3-43-16,-7 0 50 0,0 0-50 0,7 2 50 16,-2 1-50-16,-5-3 42 0,0 0-42 0,6 12 42 15,-1 7-42-15,-2 9 36 0,-1 4-36 0,0-10 36 16,-2 2-36-16,-2 4 24 0,0-1-24 0,-1 2 25 15,-1 2-25-15,4-31-38 0,0 0 38 0,-5 36-38 16,-2 7 38-16,7-43-147 0,0 0 147 0,-5 27-146 16,0-3 146-16,-6 26-524 0</inkml:trace>
  <inkml:trace contextRef="#ctx0" brushRef="#br0" timeOffset="-206612.405">22017 2296 1177 0,'0'0'0'0,"2"3"89"16,1 2-89-16,1-1 90 0,4-4-90 0,-8 0 50 15,0 0-50-15,12 0 50 0,4 3-50 0,-16-3 12 0,0 0-12 0,19 3 12 16,2 6-12-16,-21-9-4 0,0 0 4 0,26 9-4 16,0 3 4-16,-26-12-5 0,0 0 5 15,25 10-5-15,-3 4 5 0,-22-14-4 0,0 0 4 0,20 15-3 16,-3 4 3-16,-17-19 2 0,0 0-2 0,12 15 3 16,-3 2-3-16,-9-17 7 0,0 0-7 0,5 23 8 15,-5 1-8-15,-3 3 16 0,-3-3-16 0,3-9 17 16,1-11-17-16,1 1 3 0,-1-2-3 0,-9 13 4 15,-4 8-4-15,-1 0 0 0,0-2 0 0,6-5 1 16,5-5-1-16,-1-2 0 0,3-1 0 0,1-6 1 16,2 3-1-16,-2-3-3 0,2-3 3 0,4 3-3 15,1 1 3-15,2 1-38 0,4-5 38 0,2 0-37 16,3 0 37-16,-16 0-52 0,0 0 52 0,25-5-52 16,6-5 52-16,-31 10-104 0,0 0 104 0,33-12-104 0,4-6 104 15,-37 18-134-15,0 0 134 0,31-22-134 0,0-5 134 16,32-25-549-16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08T02:08:01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13360 9522 785 0,'0'0'0'0,"4"5"0"16,3 7 0-16,-7-12 126 0,0 0-126 0,0 0 126 16,-9 0-126-16,9 0-62 0,0 0 62 0,-5-2-62 15,0-1 62-15,5 3-61 0,0 0 61 0,-4 0-61 16,-1-6 61-16,5 6-62 0,0 0 62 0,0 0-62 16,-4-3 62-16,4 3-31 0,0 0 31 0,0 0-31 15,-3 0 31-15,3 0 4 0,0 0-4 0,0 0 4 16,0 0-4-16,0 0 42 0,0 0-42 0,0 0 43 15,0 0-43-15,0 0 49 0,0 0-49 0,0 0 49 16,-4 0-49-16,4 0 65 0,0 0-65 0,0 0 66 0,0 0-66 16,0 0 69-16,0 0-69 0,0 0 69 15,0 0-69-15,0 0 65 0,0 0-65 0,0 0 66 0,-1 0-66 0,1 0 54 16,0 0-54-16,0 0 54 0,0 0-54 0,0 0 39 16,0 0-39-16,0 0 40 0,0 0-40 0,0 0 35 15,0 0-35-15,0 0 36 0,0 0-36 0,0 0 3 16,0 0-3-16,0 0 4 0,0 0-4 0,0 0 25 15,0 0-25-15,0 0 26 0,3 2-26 0,-3-2 0 16,0 0 0-16,5 1 0 0,4 5 0 0,-9-6 0 0,0 0 0 16,5 3 1-16,2-1-1 0,-7-2-11 15,0 0 11-15,5 3-10 0,1-1 10 0,-6-2-109 0,0 0 109 16,3 5-108-16,1-5 108 0,-4 0-102 0,0 0 102 16,-18-10-102-16,-11-7 102 0,-17-14-718 0</inkml:trace>
  <inkml:trace contextRef="#ctx0" brushRef="#br0" timeOffset="136946.754">4181 4701 180 0,'0'0'0'16,"0"0"0"-16,0 0 0 0,0 0-4 0,0 0 4 0,12-24-4 16,6-22 4-16,-18 46 25 0,0 0-25 0,12-42 26 15,2 0-26-15,-14 42 94 0,0 0-94 0,9-40 95 0,-1 4-95 0,-8 36 94 16,0 0-94-16,4-31 94 16,-4 4-94-16,0 27 125 0,0 0-125 0,-9-22 126 0,-3 1-126 0,12 21 120 15,0 0-120-15,-18-17 121 0,-3 3-121 0,21 14 109 16,0 0-109-16,-26-8 110 0,-3 3-110 0,29 5 90 15,0 0-90-15,-30 1 91 0,-3 10-91 0,33-11 34 16,0 0-34-16,-42 17 34 0,-1 14-34 16,43-31 6-16,0 0-6 0,-47 39 7 0,-4 16-7 0,51-55 1 0,0 0-1 15,-59 82 2-15,-6 26-2 0,65-108-1 16,0 0 1-16,-54 120-1 0,4 15 1 0,15-17-6 0,9-4 6 16,5-8-6-16,9 0 6 0,7-7-4 15,1-1 4-15,4-4-3 0,5-6 3 0,-5-88-7 0,0 0 7 0,13 113-7 16,7 17 7-16,-20-130-1 0,0 0 1 15,27 142 0-15,9 10 0 0,-36-152 2 0,0 0-2 0,56 163 2 16,12 7-2-16,-12-30 6 0,-6-16-6 16,-12-11 7-16,-4-11-7 0,-34-102 33 0,0 0-33 0,29 131 34 15,-3 18-34-15,-26-149 34 0,0 0-34 0,18 145 35 16,-6 10-35-16,-9-30 43 0,-3-23-43 0,-3-11 43 16,-6-14-43-16,9-77 58 0,0 0-58 0,-15 91 58 15,-3 5-58-15,1-22 38 0,-1-16-38 0,10-31 39 16,9-22-39-16,-1-5 2 0,0 0-2 0,-22 16 2 15,-15 1-2-15,37-17-9 0,0 0 9 0,-56-24-8 0,-13-24 8 16,69 48-103-16,0 0 103 0,-67-106-103 16,-1-45 103-16,-67-104-1229 0</inkml:trace>
  <inkml:trace contextRef="#ctx0" brushRef="#br0" timeOffset="137661.531">4805 5886 908 0,'0'0'0'0,"5"2"0"0,2 0 0 16,-7-2 105-16,0 0-105 0,2 0 106 0,1-2-106 0,-3 2 85 15,0 0-85-15,0 0 86 0,-3-3-86 0,3 3 48 16,0 0-48-16,0 0 48 0,-2-4-48 0,2 4 10 16,0 0-10-16,0 0 10 0,0 0-10 15,0 0 52-15,0 0-52 0,0 0 53 0,0 0-53 0,0 0 15 16,0 0-15-16,0 0 15 0,0 0-15 0,0 0 8 0,0 0-8 16,0 0 8-16,0 0-8 0,0 0 26 15,0 0-26-15,0 0 26 0,5 0-26 0,-5 0 5 0,0 0-5 16,12 7 5-16,9 5-5 0,-21-12 34 0,0 0-34 15,30 27 34-15,8 11-34 0,-38-38 18 0,0 0-18 16,52 53 18-16,8 14-18 0,-60-67 35 0,0 0-35 0,73 96 36 16,16 29-36-16,-21-22 20 0,-11-6-20 15,-10-18 20-15,-12-12-20 0,-35-67 5 0,0 0-5 0,38 72 6 16,-1 2-6-16,-37-74-1 16,0 0 1-16,35 63 0 0,0-5 0 0,-35-58-52 0,0 0 52 0,26 41-51 15,-5-15 51-15,-21-26-147 0,0 0 147 0,19 5-146 16,-9-17 146-16,20 4-990 0</inkml:trace>
  <inkml:trace contextRef="#ctx0" brushRef="#br0" timeOffset="137913.523">5752 5629 1323 0,'0'0'0'0,"-5"12"0"0,-7 7 0 0,12-19 105 16,0 0-105-16,-23 28 105 0,-4 1-105 0,27-29 83 16,0 0-83-16,-35 58 83 0,-7 16-83 0,-5 22 17 15,-9 20-17-15,11-10 17 0,5-1-17 0,3-4 1 16,6-7-1-16,-6-10 2 0,6-7-2 0,31-77-5 16,0 0 5-16,-40 93-5 0,0 4 5 0,40-97-102 15,0 0 102-15,-33 77-101 0,3-12 101 0,30-65-162 16,0 0 162-16,-21 47-161 0,9-16 161 0,-19 47-800 0</inkml:trace>
  <inkml:trace contextRef="#ctx0" brushRef="#br0" timeOffset="138464.242">6439 5472 1233 0,'0'0'0'0,"0"0"0"0,-4 3 0 16,4-3 123-16,0 0-123 0,4 4 124 0,5 4-124 0,-9-8 65 15,0 0-65-15,12 17 66 0,9 9-66 0,-21-26 38 16,0 0-38-16,22 45 38 0,3 13-38 0,-25-58-12 16,0 0 12-16,35 103-12 0,6 39 12 0,-41-142-26 15,0 0 26-15,33 156-26 0,2 22 26 0,-5-33 0 16,-4-11 0-16,-2-23 0 0,-6-16 0 0,-18-95 10 16,0 0-10-16,22 90 10 0,6-7-10 15,-28-83 56-15,0 0-56 0,27 63 57 0,6-17-57 0,-33-46 41 0,0 0-41 16,29 33 41-16,6-14-41 0,-35-19 58 0,0 0-58 15,30 7 59-15,-4-11-59 0,-5-4 61 16,-9-6-61-16,2-3 62 0,-2-7-62 0,-12 24 62 0,0 0-62 16,9-47 63-16,3-16-63 0,-12 63 58 0,0 0-58 0,3-118 59 15,3-38-59-15,-6 21 35 0,3-2-35 0,-3 10 35 16,2 5-35-16,1 9 40 0,1 9-40 16,-4 9 41-16,2 5-41 0,5 1 15 0,-2 1-15 0,3 13 15 15,5 10-15-15,-13 65 21 0,0 0-21 0,12-76 21 16,-3-6-21-16,-9 82-9 0,0 0 9 0,12-80-9 15,0-3 9-15,-3 13-85 16,-1 8 85-16,-2 9-84 0,2 7 84 0,-8 46-204 0,0 0 204 16,16-63-203-16,1-8 203 0,-17 71-114 0,0 0 114 0,34-137-1228 15,-68 274 1228-15</inkml:trace>
  <inkml:trace contextRef="#ctx0" brushRef="#br0" timeOffset="139476.157">7984 5648 1121 0,'0'0'0'0,"0"0"0"16,5 2 0-16,-5-2 128 0,0 0-128 0,0 0 129 15,4-2-129-15,-4 2 89 0,0 0-89 0,0 0 89 16,0-7-89-16,0 7 70 0,0 0-70 0,0 0 70 0,-5-5-70 15,5 5 20-15,0 0-20 0,0 0 20 0,0-3-20 16,0 3 6-16,0 0-6 0,0 0 6 0,0 0-6 16,0 0 1-16,0 0-1 0,5 5 2 0,2 5-2 0,-7-10 1 15,0 0-1-15,19 24 1 0,9 12-1 0,-28-36 3 16,0 0-3-16,35 55 3 0,6 12-3 0,-41-67 5 16,0 0-5-16,56 97 5 15,16 27-5-15,-72-124 37 0,0 0-37 0,69 121 38 0,3 10-38 0,-72-131 10 16,0 0-10-16,62 106 11 0,-9-15-11 0,-53-91 21 15,0 0-21-15,45 73 21 0,-7-18-21 0,-38-55-9 16,0 0 9-16,26 40-9 0,-10-20 9 0,-16-20-124 0,0 0 124 0,11 12-123 16,-8-12 123-16,-3 0-134 0,0 0 134 15,-5-24-133-15,-7-19 133 0,-4-27-938 0</inkml:trace>
  <inkml:trace contextRef="#ctx0" brushRef="#br0" timeOffset="139732.919">8484 5475 1323 0,'0'0'0'0,"-9"21"0"15,-12 15 0-15,21-36 122 0,0 0-122 0,-27 51 122 16,-8 16-122-16,35-67 75 0,0 0-75 0,-53 113 75 0,-6 36-75 15,59-149 57-15,0 0-57 0,-57 159 58 16,-1 21-58-16,58-180-23 0,0 0 23 0,-54 151-22 0,-1-11 22 16,55-140-76-16,0 0 76 0,-48 115-76 0,7-22 76 15,41-93-158-15,0 0 158 0,-30 65-157 0,13-27 157 0,-30 64-891 16</inkml:trace>
  <inkml:trace contextRef="#ctx0" brushRef="#br0" timeOffset="140185.917">8616 5086 1591 0,'0'0'0'0,"-5"-3"0"16,2-2 0-16,3 5 67 0,0 0-67 0,5 0 67 16,11 8-67-16,-16-8 59 0,0 0-59 15,21 7 60-15,5 5-60 0,-26-12 4 0,0 0-4 0,33 9 5 16,5 3-5-16,-38-12-6 0,0 0 6 0,38 12-5 16,3 0 5-16,-41-12-30 0,0 0 30 0,31 10-30 15,-3 2 30-15,-4-3-2 0,-8 2 2 0,-6-4-1 16,-3-2 1-16,-5 2-20 0,1-2 20 0,-3 14-20 0,-5 5 20 15,2-3-3-15,-6 1 3 0,-3 2-3 16,0 4 3-16,12-28-1 0,0 0 1 0,-21 36 0 0,-7 11 0 0,28-47-3 16,0 0 3-16,-24 47-2 0,-3-4 2 15,27-43 0-15,0 0 0 0,-21 39 0 16,6-6 0-16,15-33-4 0,0 0 4 0,-5 34-4 0,5-3 4 0,0-31-38 16,0 0 38-16,12 25-37 0,7-6 37 0,5 0-108 15,2-7 108-15,2-3-108 0,4-6 108 16,-3-3-167-16,4 0 167 0,-6 0-166 0,-3-7 166 0,-24 7-148 15,0 0 148-15,35-2-147 0,0 2 147 0,34-1-504 16</inkml:trace>
  <inkml:trace contextRef="#ctx0" brushRef="#br0" timeOffset="140617.963">9062 6164 819 0,'0'0'0'0,"7"-4"0"0,-1-4 0 0,2 8 51 16,1 2-51-16,0-2 51 0,3 0-51 0,-12 0 35 16,0 0-35-16,17 0 36 0,10 3-36 0,-27-3 12 15,0 0-12-15,36 3 13 0,8 1-13 0,-3-1 0 16,1 2 0-16,-3-1 0 0,-6-4 0 0,2 3 0 15,-1 2 0-15,0-1 0 0,-3-4 0 0,-31 0 0 16,0 0 0-16,42 3 0 0,5-3 0 0,-2 5-12 16,-1-1 12-16,-6-1-12 0,-2-3 12 0,-6 2-130 15,-4 0 130-15,-1-6-129 0,-3-3 129 0,-22 7-141 16,0 0 141-16,25-15-140 0,-6-6 140 0,26-13-245 0</inkml:trace>
  <inkml:trace contextRef="#ctx0" brushRef="#br0" timeOffset="140991.925">9571 5869 987 0,'0'0'0'0,"0"0"0"0,9 4 0 0,-9-4 86 0,0 0-86 0,0 0 86 0,3 0-86 0,-3 0 68 16,0 0-68-16,0 0 68 0,0 0-68 0,0 0 43 16,0 0-43-16,0 0 43 0,0 0-43 0,0 0 2 15,0 0-2-15,0 0 2 0,0 0-2 0,0 0 0 16,0 0 0-16,0 0 1 0,0 3-1 0,0-3-2 15,0 0 2-15,0 29-1 0,0 17 1 0,0-46-13 16,0 0 13-16,0 64-12 0,0 15 12 0,0-79 0 0,0 0 0 16,2 106 0-16,0 24 0 0,-2-130-26 0,0 0 26 15,2 111-26-15,1-6 26 0,-3-105-148 0,0 0 148 16,9 82-148-16,5-15 148 0,10 84-661 0</inkml:trace>
  <inkml:trace contextRef="#ctx0" brushRef="#br0" timeOffset="142748.782">10076 5806 91 0,'0'0'0'0,"0"0"0"16,0-7 0-16,0 7 46 0,0 0-46 0,0 0 46 15,0-3-46-15,0 3 72 0,0 0-72 0,0 0 72 16,0 0-72-16,0 0 81 0,0 0-81 0,0 0 82 0,0 0-82 16,0 0 86-16,0 0-86 0,0 0 87 0,0 0-87 15,0 0 66-15,0 0-66 0,0 0 66 0,0 0-66 0,0 0 55 16,0 0-55-16,0 0 55 0,0 0-55 16,0 0 51-16,0 0-51 0,0 0 51 0,0 0-51 0,0 0 48 15,0 0-48-15,0 0 48 0,0 0-48 0,0 0 37 16,0 0-37-16,0 0 37 0,0 0-37 0,0 0 34 15,0 0-34-15,0 0 35 0,0 0-35 0,0 0 22 16,0 0-22-16,0 0 23 0,0 0-23 0,0 0 35 16,0 0-35-16,0 0 36 0,0 0-36 0,0 0 20 0,0 0-20 15,0 0 20-15,0 0-20 0,0 0 18 16,0 0-18-16,0 0 19 0,0 0-19 0,0 0 27 0,0 0-27 16,0 0 27-16,0 0-27 0,0 0 6 15,0 0-6-15,0 0 7 0,0 0-7 0,0 0 34 0,0 0-34 0,0 0 35 16,0 0-35-16,0 0 18 15,0 0-18-15,0 0 18 0,0 0-18 0,0 0 18 0,0 0-18 0,0 0 18 16,0 0-18-16,0 0 27 0,0 0-27 0,0 0 27 16,0 0-27-16,0 0 12 0,0 0-12 0,0 0 13 15,0 0-13-15,0 0 18 0,0 0-18 0,0 0 19 16,0 0-19-16,0 0 24 0,0 0-24 0,0 0 25 16,0 0-25-16,0 0 3 0,0 0-3 0,0 0 3 15,0 0-3-15,0 0 22 0,0 0-22 0,0 0 22 16,0 0-22-16,0 0 0 0,0 0 0 0,0 0 1 15,4-2-1-15,-4 2 3 0,0 0-3 0,2-4 3 16,5-2-3-16,-7 6 6 0,0 0-6 0,5-6 6 0,4 3-6 16,-9 3 3-16,0 0-3 0,8-7 3 15,3 5-3-15,-11 2-3 0,0 0 3 0,10-3-2 0,2 3 2 16,-12 0-38-16,0 0 38 0,13-3-37 0,-1 3 37 16,-12 0-2-16,0 0 2 0,8 0-2 15,3 0 2-15,-11 0-1 0,0 0 1 0,10 0-1 0,-1 3 1 0,-9-3-4 16,0 0 4-16,9 3-4 0,-4-1 4 0,2 5 0 15,2 0 0-15,-8 1 0 0,3 1 0 16,-4-9 0-16,0 0 0 0,-4 31 0 0,-1 17 0 0,5-48-2 16,0 0 2-16,-14 55-1 0,-1 6 1 0,15-61-1 15,0 0 1-15,-23 64-1 0,-1-1 1 0,24-63-1 16,0 0 1-16,-34 79-1 0,-4 3 1 0,38-82 0 0,0 0 0 16,-23 57 0-16,3-18 0 0,20-39 18 15,0 0-18-15,-13 34 18 0,1-13-18 0,12-21 9 0,0 0-9 0,-9 19 9 16,4-11-9-16,5-8 27 0,0 0-27 0,-3 7 27 15,-1-4-27-15,4-3 12 0,0 0-12 0,-2 6 13 16,2-6-13-16,0 0 5 0,0 0-5 0,0 0 5 16,-3 3-5-16,3-3 3 0,0 0-3 0,0 0 4 15,0 0-4-15,0 0 0 0,0 0 0 0,0 0 0 16,-3-3 0-16,3 3 0 0,0 0 0 0,0-7 0 16,0 2 0-16,0 5-4 0,0 0 4 0,6-9-3 15,0-3 3-15,-6 12-8 0,0 0 8 0,12-10-8 16,5-2 8-16,-17 12-15 0,0 0 15 0,23-5-15 15,10-2 15-15,-33 7-4 0,0 0 4 0,35 3-3 16,5 2 3-16,-40-5-38 0,0 0 38 0,38 11-37 16,2 2 37-16,-40-13-63 0,0 0 63 0,39 14-62 0,-1-2 62 15,-38-12-151-15,0 0 151 0,42 5-150 16,3-1 150-16,-45-4-101 0,0 0 101 0,40-19-100 0,0-14 100 16,42-15-796-16</inkml:trace>
  <inkml:trace contextRef="#ctx0" brushRef="#br0" timeOffset="143045.457">10602 5712 1267 0,'0'0'0'15,"0"0"0"-15,0 0 0 0,0 0 127 16,0 0-127-16,0 0 127 0,6 0-127 0,-6 0 90 0,0 0-90 0,10 3 91 15,8 6-91-15,-1-3 38 16,7 5-38-16,-1 2 38 0,-2 5-38 0,-21-18 3 0,0 0-3 0,26 34 4 16,7 7-4-16,-33-41 0 0,0 0 0 0,33 53 1 15,7 10-1-15,-40-63 0 0,0 0 0 0,51 83 1 16,5 16-1-16,-56-99-20 0,0 0 20 0,54 94-20 16,-4-3 20-16,-50-91-68 0,0 0 68 0,44 70-67 15,-8-13 67-15,-36-57-134 0,0 0 134 0,26 37-134 16,-13-21 134-16,-13-16-209 0,0 0 209 0,14 8-208 15,-6-16 208-15,13 8-584 0</inkml:trace>
  <inkml:trace contextRef="#ctx0" brushRef="#br0" timeOffset="143306.408">11087 5463 1132 0,'0'0'0'0,"-5"12"0"0,-4 9 0 0,9-21 135 15,0 0-135-15,-21 39 136 0,-5 11-136 0,26-50 85 16,0 0-85-16,-38 72 86 0,-4 15-86 0,-9 18 42 16,-8 18-42-16,5-24 42 0,5-6-42 0,49-93-13 0,0 0 13 15,-54 94-12-15,2 2 12 0,52-96-102 0,0 0 102 16,-37 65-101-16,15-20 101 0,22-45-168 0,0 0 168 0,0 30-168 15,19-21 168-15,0 30-719 0</inkml:trace>
  <inkml:trace contextRef="#ctx0" brushRef="#br0" timeOffset="143885.957">11315 6059 427 0,'0'0'0'0,"9"-1"0"0,3-6 0 0,-12 7 54 16,0 0-54-16,9-5 54 0,-6 5-54 0,-3 0 62 15,0 0-62-15,5-4 62 0,-5 4-62 0,0 0 38 16,0 0-38-16,0 0 39 0,0 0-39 0,0 0 43 0,0 0-43 0,0 0 44 15,-5 4-44-15,5-4 45 0,0 0-45 16,0 0 46-16,-3 0-46 0,3 0 46 0,0 0-46 16,0 0 47-16,0 0-47 0,0 0 54 0,0 0-54 0,0 0 54 15,1 5-54-15,3-2 43 0,3 1-43 0,2-1 44 16,-1 2-44-16,-8-5 47 0,0 0-47 0,30 4 48 16,8-4-48-16,-38 0 64 0,0 0-64 0,47 0 65 15,12 0-65-15,-59 0 56 0,0 0-56 0,63-4 57 16,7-3-57-16,-70 7 46 0,0 0-46 0,77-5 46 15,6 2-46-15,-83 3 43 0,0 0-43 0,91-5 44 16,10-2-44-16,-101 7 27 0,0 0-27 0,76-9 27 16,-8 2-27-16,-68 7-1 0,0 0 1 0,46-3 0 15,-17 1 0-15,-29 2-31 0,0 0 31 0,21-3-31 16,-7 3 31-16,-14 0-58 0,0 0 58 0,12-4-58 0,-6 4 58 16,-6 0-111-16,0 0 111 0,5 0-111 0,-3 0 111 15,6-3-941-15</inkml:trace>
  <inkml:trace contextRef="#ctx0" brushRef="#br0" timeOffset="144397.338">11871 5818 1300 0,'0'0'0'0,"0"0"-13"0,0 0 13 0,0 0-13 16,5 0 13-16,-5 0-1 15,0 0 1-15,0 0 0 0,3 0 0 0,-3 0-2 0,0 0 2 0,0 0-2 16,0 0 2-16,0 0-4 0,0 0 4 0,0 0-3 15,0 0 3-15,0 0 0 0,0 0 0 0,0 0 0 16,0 0 0-16,0 0 38 0,0 0-38 0,0 0 39 16,0 0-39-16,0 0 14 0,0 0-14 0,0 0 15 15,0 0-15-15,0 0 37 0,0 0-37 0,0 0 38 16,0 0-38-16,0 0 36 0,0 0-36 0,0 0 37 0,0 0-37 16,0 0 14-16,0 0-14 0,0 0 15 0,0 0-15 15,0 0 13-15,0 0-13 0,0 0 13 0,0 0-13 16,0 0 10-16,0 0-10 0,0 0 10 0,0 0-10 0,0 0-1 15,0 0 1-15,0 0-1 0,0 3 1 0,0-3-11 16,0 0 11-16,0 16-10 0,0 8 10 0,0-24-27 16,0 0 27-16,0 39-27 0,-5 9 27 15,5-48-48-15,0 0 48 0,-3 48-48 0,-4 7 48 0,7-55-180 16,0 0 180-16,-11 58-179 0,-1 2 179 0,12-60-189 16,0 0 189-16,-9 55-188 0,1-4 188 0,-10 55-405 15</inkml:trace>
  <inkml:trace contextRef="#ctx0" brushRef="#br0" timeOffset="145635.848">12886 5518 1065 0,'0'0'0'0,"7"-3"0"0,2-4 0 0,-9 7 94 15,0 0-94-15,5-4 95 0,1 3-95 0,-6 1 62 0,0 0-62 16,0 0 63-16,3-4-63 0,-3 4 22 0,0 0-22 16,0 0 22-16,4-3-22 0,-4 3 5 15,0 0-5-15,3-9 5 0,7-3-5 0,3 0 2 0,2-3-2 0,-6 6 3 16,3 2-3-16,-3 4 11 0,3-2-11 0,-1 5 11 16,-3 0-11-16,-8 0 33 0,0 0-33 0,12 1 34 15,4 6-34-15,-16-7 34 0,0 0-34 0,12 9 35 16,2 1-35-16,-14-10 0 0,0 0 0 0,9 21 1 15,0 6-1-15,-9-27 12 0,0 0-12 0,3 28 12 16,-6 2-12-16,-1 3 0 0,-1-6 0 0,0-3 0 16,1-8 0-16,-4 1-2 0,-5 0 2 0,-2 4-1 15,1-6 1-15,14-15-2 0,0 0 2 0,-14 17-1 16,2 2 1-16,12-19-5 0,0 0 5 0,-13 12-5 16,5-3 5-16,8-9-1 0,0 0 1 0,-9 6 0 0,6 0 0 15,3-6-13-15,0 0 13 0,-4 3-12 0,2 0 12 16,2-3-39-16,0 4 39 0,4-4-38 15,3 2 38-15,3-1-29 0,-1 1 29 0,1-2-29 0,1 0 29 0,3 0-40 16,-2-2 40-16,0 2-39 0,-3-1 39 16,3 1-34-16,2 1 34 0,-5 1-33 0,-2 1 33 15,1-3-15-15,3 4 15 0,-1-1-14 0,1 2 14 0,-11-5-21 16,0 0 21-16,17 12-21 0,8 4 21 16,-25-16-8-16,0 0 8 0,22 22-8 0,6 4 8 0,-28-26-4 15,0 0 4-15,23 31-4 0,1 1 4 0,-24-32-3 0,0 0 3 16,21 34-3-16,-9-3 3 0,-12-31 0 15,0 0 0-15,9 31 1 0,-9 5-1 0,0-36 25 0,0 0-25 16,-12 36 26-16,-14 3-26 0,26-39 37 0,0 0-37 16,-33 40 38-16,-15-1-38 0,48-39 0 0,0 0 0 0,-55 33 0 15,-8 1 0-15,63-34-37 0,0 0 37 0,-85 24-37 16,-13-9 37-16,98-15-187 0,0 0 187 0,-85 6-187 16,1-12 187-16,-85 6-551 0</inkml:trace>
  <inkml:trace contextRef="#ctx0" brushRef="#br0" timeOffset="147029.927">7474 4380 740 0,'0'0'0'0,"-7"-3"0"0,-2 0 0 0,9 3 104 15,0 0-104-15,-14-9 105 0,-7 2-105 0,21 7 127 16,0 0-127-16,-17-8 127 0,-4-3-127 0,21 11 89 15,0 0-89-15,-19-8 89 0,1-4-89 0,18 12 78 0,0 0-78 16,-14-9 79-16,6 2-79 0,8 7 62 0,0 0-62 16,-9-5 63-16,5 2-63 0,4 3 36 0,0 0-36 15,-5-4 37-15,2 4-37 0,3 0 28 0,0 0-28 16,0 0 28-16,0 0-28 0,0 0 1 0,0 0-1 16,0 0 1-16,0 0-1 0,0 0 5 0,0 0-5 0,0 0 5 15,0 0-5-15,0 0 0 0,0 0 0 16,0 0 1-16,3 4-1 0,-3-4 0 0,0 0 0 0,9 3 0 15,1 6 0-15,-10-9-7 0,0 0 7 0,25 7-7 16,8 5 7-16,2-4-40 0,3-3 40 16,0 2-40-16,1 0 40 0,2 2-20 15,1-1 20-15,2-1-20 0,1-2 20 0,-45-5-2 0,0 0 2 0,65 7-2 16,20-2 2-16,-85-5-3 0,0 0 3 0,118 7-3 16,30 2 3-16,-15-3 0 0,-2 0 0 0,-16-3 0 15,-14 0 0-15,5-1 1 0,-3-4-1 0,-2-1 1 0,-4-2-1 16,9-2 17-16,2-2-17 0,0 3 17 15,-1-6-17-15,-107 12 24 0,0 0-24 0,144-16 25 16,31-4-25-16,-175 20 3 0,0 0-3 0,188-24 3 16,26-4-3-16,-214 28 14 0,0 0-14 0,214-24 15 0,14 2-15 15,-228 22 8-15,0 0-8 0,229-21 9 0,1 9-9 0,-230 12 8 16,0 0-8-16,217-12 9 16,-1 6-9-16,-216 6 8 0,0 0-8 0,208-4 8 0,-13 4-8 0,-195 0 1 15,0 0-1-15,190-12 1 0,-7 0-1 0,-183 12-2 16,0 0 2-16,170-19-1 0,-9 2 1 0,-32-2-20 15,-23 2 20-15,-19 5-19 0,-19 5 19 16,-4-5-9-16,-8 4 9 0,2 1-9 0,-3 0 9 0,-55 7-10 16,0 0 10-16,65-2-10 0,6 2 10 0,-15 0-1 15,-5 0 1-15,-27 2-1 0,-15 2 1 0,5-4-3 0,-6 0 3 16,1 3-3-16,0-3 3 0,-1 3-6 16,1 1 6-16,-2 1-5 0,-5-2 5 0,5 1 0 0,-4-2 0 0,3 1 0 15,-3-3 0-15,-3 0-2 0,0 0 2 16,5 3-2-16,2 1 2 0,-7-4 0 0,0 0 0 0,5 2 0 15,4 1 0-15,-9-3 0 0,0 0 0 0,4 3 0 16,-3 1 0-16,-1-4 0 0,0 0 0 0,4 0 0 16,-1 0 0-16,-3 0 3 0,0 0-3 0,0 0 3 15,2 2-3-15,-2-2 3 0,0 0-3 0,0 0 3 16,0 0-3-16,0 0 2 0,0 0-2 0,0 0 2 16,0 0-2-16,0 0 5 0,0 0-5 0,0 0 5 15,0 0-5-15,0 0 6 0,0 0-6 0,0 0 6 16,0 0-6-16,0 0 7 0,0 0-7 0,0 0 8 15,0 0-8-15,0 0 3 0,0 0-3 0,0 0 4 0,0 0-4 16,0 0 0-16,0 0 0 0,0 0 1 0,2 3-1 16,-2-3-3-16,0 0 3 0,5 10-3 0,-1 2 3 0,-4-12-14 15,0 0 14-15,6 29-13 0,1 14 13 16,-7-43-10-16,0 0 10 0,9 46-9 0,3 6 9 16,-12-52-68-16,0 0 68 0,13 58-67 0,0 5 67 0,-13-63-126 15,0 0 126-15,13 60-126 0,-5 4 126 0,10 61-923 16</inkml:trace>
  <inkml:trace contextRef="#ctx0" brushRef="#br0" timeOffset="147468.83">14285 6169 1043 0,'0'0'0'0,"0"-9"0"0,0-3 0 16,0 12-144-16,0 0 144 0,0-6-143 0,0 4 143 0,0 2-174 16,0 0 174-16,-3-14-174 0,-6-6 174 0,0-16-203 15</inkml:trace>
  <inkml:trace contextRef="#ctx0" brushRef="#br0" timeOffset="148475.786">15813 5390 1300 0,'0'0'0'0,"5"-7"0"16,2-4 0-16,-7 8 103 0,-3-4-103 0,3 4 103 16,0 1-103-16,-4 2 81 0,-1-3-81 0,-2-1 81 15,5 4-81-15,-8-5 34 0,0 2-34 0,-3-1 34 16,1-3-34-16,12 7-6 0,0 0 6 0,-26-5-6 15,-12 2 6-15,38 3-9 0,0 0 9 0,-44 0-9 0,-1 3 9 16,3 6-25-16,4 6 25 0,6 1-24 16,8-1 24-16,24-15 0 0,0 0 0 0,-30 48 0 15,-3 22 0-15,33-70 0 0,0 0 0 0,-29 106 0 0,-1 28 0 0,30-134-1 16,0 0 1-16,-14 118 0 0,14-3 0 16,2-29 6-16,10-26-6 0,-3-18 6 0,-1-23-6 15,6-2 0-15,2-8 0 0,5-2 0 0,3-7 0 16,-24 0 0-16,0 0 0 0,42-12 1 0,10-10-1 0,-52 22-10 15,0 0 10-15,72-52-9 0,10-20 9 0,-25 5-5 16,-13-3 5-16,-6 7-5 0,-5 3 5 16,-33 60 4-1,0 0-4-15,25-82 5 0,-3-16-5 16,-22 98 22-16,0 0-22 0,14-106 23 0,-3-18-23 0,-11 124 15 0,0 0-15 0,5-113 16 0,-10 0-16 0,-2 26 47 16,-4 17-47-16,4 22 47 0,0 15-47 0,-3 6 44 0,1 15-44 15,0-4 44-15,-1 6-44 0,-1 1 35 0,-1-3-35 16,5 7 35-16,2 2-35 0,0-1 26 0,-4-1-26 0,4 4 26 15,3 1-26-15,0 0 0 0,-1 0 0 0,3 0 0 16,0 0 0-16,0 0-13 0,0 6 13 16,0 0-12-16,3 4 12 0,3 5-18 0,2 6 18 0,8 10-18 15,5 1 18-15,-21-32-10 0,0 0 10 0,40 55-10 16,14 8 10-16,9 15 0 0,10 12 0 0,-10-9 0 16,-2 1 0-16,-61-82 1 0,0 0-1 0,71 94 1 15,6 9-1-15,-13-17 10 0,-1-7-10 0,-9-9 10 16,-5-14-10-16,-49-56-8 0,0 0 8 0,54 65-8 15,1-5 8-15,-55-60-57 0,0 0 57 0,60 55-57 16,-1-12 57-16,-59-43-97 0,0 0 97 0,59 27-96 16,0-13 96-16,-59-14-161 0,0 0 161 0,49-2-161 0,-4-20 161 15,46-2-894-15</inkml:trace>
  <inkml:trace contextRef="#ctx0" brushRef="#br0" timeOffset="148719.416">16714 5216 1457 0,'0'0'0'0,"9"4"0"0,6 3 0 0,-11-2 153 0,-4-5-153 16,0 0 153-16,1 3-153 0,-1-3 100 0,-5 4-100 15,-3 8 100-15,-1 3-100 0,-7 9 50 0,-1 4-50 0,-4 4 50 16,-2 8-50-16,23-40-1 0,0 0 1 15,-38 59-1-15,-11 15 1 0,49-74-62 0,0 0 62 0,-64 110-61 16,-20 27 61-16,84-137-209 16,0 0 209-16,-70 120-209 0,4-2 209 0,66-118-162 0,0 0 162 0,-43 79-162 15,9-26 162-15,-42 79-797 0</inkml:trace>
  <inkml:trace contextRef="#ctx0" brushRef="#br0" timeOffset="149093.69">17672 5739 1390 0,'0'0'0'0,"19"0"0"0,13 3 0 0,-32-3 129 16,0 0-129-16,40 6 129 0,10-3-129 0,-5 0 102 16,2-1-102-16,-8 2 103 0,-8-1-103 0,-1 0 47 15,-2-3-47-15,-2 2 48 0,-4-2-48 0,-22 0-8 0,0 0 8 16,28 0-8-16,4-2 8 0,-32 2-39 0,0 0 39 15,31 0-38-15,4-3 38 0,-35 3-70 0,0 0 70 0,24-3-70 16,-1-1 70-16,-23 4-159 0,0 0 159 0,14-8-158 16,-2-1 158-16,-12 9-147 0,0 0 147 0,-2-15-147 15,-8-6 147-15,-2-13-732 0</inkml:trace>
  <inkml:trace contextRef="#ctx0" brushRef="#br0" timeOffset="149327.201">17660 6039 1535 0,'0'0'0'0,"17"8"0"0,16 8 0 15,-33-16 150-15,0 0-150 0,40 12 151 0,13 1-151 16,-8-1 11-16,0-1-11 0,-8-8 11 0,-2-5-11 0,-35 2-121 15,0 0 121-15,40-12-121 0,5-6 121 0,-45 18-165 16,0 0 165-16,47-31-165 0,5-5 165 0,49-31-864 16</inkml:trace>
  <inkml:trace contextRef="#ctx0" brushRef="#br0" timeOffset="208602.935">5786 6279 382 0,'0'0'0'0,"0"0"0"16,-18-6 0-16,11 6 54 0,5 2-54 0,-1 2 55 15,-1-4-55-15,4 0 38 0,0 0-38 0,-5 5 38 16,2 5-38-16,3-10 33 0,0 0-33 0,-5 5 33 15,1 2-33-15,4-7 57 0,0 0-57 0,-5 5 57 16,1 2-57-16,4-7 64 0,0 0-64 0,0 3 65 16,-3-3-65-16,3 0 64 0,0 0-64 0,0 0 64 15,-2 4-64-15,2-4 71 0,0 0-71 0,0 0 71 16,0 0-71-16,0 0 54 0,0 0-54 0,0 0 55 16,0 0-55-16,0 0 51 0,0 0-51 0,0 0 51 15,0 0-51-15,0 0 32 0,0 0-32 0,0 0 33 0,0 0-33 16,0 0 38-16,0 0-38 0,0 0 39 0,0 5-39 15,0-5 33-15,0 0-33 0,0 0 34 0,-3 0-34 16,3 0 22-16,0 0-22 0,0 0 22 0,0 0-22 0,0 0 36 16,0 0-36-16,0 0 36 0,0 0-36 0,0 0 30 15,0 0-30-15,0 0 30 0,-6 5-30 0,6-5 14 16,0 0-14-16,0 4 15 0,-3-1-15 0,3-3 30 16,0 0-30-16,0 3 30 0,-4 1-30 0,4-4 11 15,0 0-11-15,0 0 11 0,-3 2-11 0,3-2 2 16,0 0-2-16,0 0 2 0,3 3-2 0,-3-3 1 15,0 0-1-15,4 3 2 0,5 1-2 0,-9-4 0 16,0 0 0-16,12 2 0 0,2 1 0 0,-14-3 0 16,0 0 0-16,15 3 0 0,6 1 0 0,-21-4-2 15,0 0 2-15,19 3-1 0,6 2 1 0,-25-5-5 0,0 0 5 16,17 7-5-16,-1-3 5 0,-16-4 0 0,0 0 0 0,14 5 0 16,2 0 0-16,-16-5 0 0,0 0 0 0,14 3 0 15,3 1 0-15,-17-4 2 0,0 0-2 0,17 3 3 16,3-6-3-16,-20 3 0 0,0 0 0 0,13 0 0 15,3 0 0-15,-16 0-8 0,0 0 8 16,11 0-7-16,-3 3 7 0,-8-3-45 0,0 0 45 0,7 0-45 16,-1 0 45-16,-6 0-77 0,0 0 77 0,3 0-77 15,0 0 77-15,-3 0-160 0,0 0 160 0,0 0-160 16,0 0 160-16,0 0-855 0</inkml:trace>
  <inkml:trace contextRef="#ctx0" brushRef="#br0" timeOffset="208988.075">5948 6099 807 0,'0'0'0'0,"0"0"0"0,-2 7 0 0,2-7 72 15,0 0-72-15,0 0 73 0,0 0-73 0,0 0 62 16,0 0-62-16,0 0 62 0,0 0-62 0,0 0 33 0,0 0-33 16,0 0 34-16,0 0-34 0,0 0 0 0,0 0 0 15,0 0 0-15,0 0 0 0,0 0 3 16,0 0-3-16,0 0 3 0,0 0-3 0,0 0 5 0,0 3-5 0,0-3 6 16,-4 3-6-16,4 6 7 0,-3 3-7 0,-1 15 8 15,-1 9-8-15,5-36 23 0,0 0-23 0,-5 47 24 16,-2 7-24-16,7-54 12 0,0 0-12 0,-2 60 13 15,-1 7-13-15,3-9 10 0,0-4-10 0,0-17 10 16,0-13-10-16,-4 0 1 0,4-5-1 0,0 2 2 16,0-6-2-16,0 0-51 0,4 1 51 0,-4-8-50 15,0-4 50-15,0-4-141 0,0 0 141 0,5 0-141 16,2-10 141-16,7 1-570 0</inkml:trace>
  <inkml:trace contextRef="#ctx0" brushRef="#br0" timeOffset="209393.19">6205 6124 1087 0,'0'0'0'0,"-12"0"0"0,-5 4 0 0,8-2 136 0,9 1-136 16,0-3 136-16,5-3-136 0,2 3 84 0,2 0-84 15,-4 0 84-15,-1-2-84 0,-4 2 46 0,1-2-46 16,-1 2 47-16,0 0-47 0,0 0-5 16,0 0 5-16,0 0-5 0,0 0 5 0,0 0-3 0,0 0 3 15,0 0-3-15,0 0 3 0,0 0-13 0,4 7 13 0,-4-4-12 16,0-3 12-16,0 6-9 0,3 2 9 0,-3 2-9 15,4 6 9-15,1 1 1 0,-1 5-1 0,1 2 1 16,-2 0-1-16,-3-24 18 0,0 0-18 16,2 36 18-16,2 10-18 0,-4-46 9 0,0 0-9 0,3 43 9 15,-1 5-9-15,1-12-1 0,4-2 1 0,-7-10 0 16,2-8 0-16,1-1-112 0,-3-6 112 0,4-4-111 16,-2 2 111-16,-2-7-126 0,0 0 126 0,-2-9-125 15,-7-10 125-15,-3-10-766 0</inkml:trace>
  <inkml:trace contextRef="#ctx0" brushRef="#br0" timeOffset="209851.349">4796 5712 863 0,'0'0'0'16,"14"-9"0"-16,16-1 0 0,-30 10 84 0,0 0-84 16,-9 3 84-16,-17 2-84 0,26-5 62 0,0 0-62 0,-18 7 62 15,-3 0-62-15,21-7 17 0,0 0-17 0,-17 9 17 16,-2 6-17-16,19-15-1 0,0 0 1 0,-18 24-1 16,1 12 1-16,17-36-17 0,0 0 17 0,-17 48-17 15,1 17 17-15,16-65 0 0,0 0 0 0,-11 103 0 16,8 30 0-16,3-133-2 0,0 0 2 0,3 148-1 15,15 23 1-15,-18-171 0 0,0 0 0 0,26 170 1 0,16 3-1 16,-42-173 0-16,0 0 0 0,47 157 0 0,9-8 0 16,-56-149-78-16,0 0 78 0,68 115-77 0,8-31 77 0,-76-84-96 15,0 0 96-15,93 46-95 0,16-34 95 0,92 47-520 16</inkml:trace>
  <inkml:trace contextRef="#ctx0" brushRef="#br0" timeOffset="210390.506">6014 5626 595 0,'0'0'0'0,"0"0"0"16,0-5 0-16,0 5 60 0,0 0-60 0,0 0 61 15,0-4-61-15,0 4 66 0,0 0-66 0,0 0 66 16,0 0-66-16,0 0 70 0,0 0-70 0,0 0 70 0,0 0-70 15,0 0 53-15,0 0-53 0,0 0 54 16,0 0-54-16,0 0 50 0,0 0-50 0,0 0 50 0,0 0-50 16,0 0 55-16,0 0-55 0,0 0 56 0,0 0-56 15,0 0 32-15,0 0-32 0,0 0 33 0,0 0-33 0,0 0 16 16,0 0-16-16,0 0 17 16,2-3-17-16,-2 3 20 0,0 0-20 0,6 0 20 0,5 0-20 15,-11 0 1-15,0 0-1 0,19 7 1 0,4 5-1 0,1 3 38 16,2 9-38-16,-5-3 39 0,2 1-39 0,-23-22 52 15,0 0-52-15,28 36 52 0,-2 9-52 16,-26-45 59-16,0 0-59 0,29 54 59 0,5 11-59 0,-34-65 41 16,0 0-41-16,40 88 41 0,7 15-41 0,-47-103 30 15,0 0-30-15,40 106 30 0,-2 7-30 0,-38-113 3 0,0 0-3 16,17 111 4-16,-11-1-4 0,-6-110-89 0,0 0 89 0,-18 118-89 16,-20 0 89-16,38-118-166 0,0 0 166 0,-65 112-166 15,-23-6 166-15,-66 113-937 16</inkml:trace>
  <inkml:trace contextRef="#ctx0" brushRef="#br0" timeOffset="-63747.996">20219 4401 729 0,'0'0'0'0,"-9"5"0"16,-3 5 0-16,12-10 53 0,0 0-53 0,-9 0 53 15,4 0-53-15,5 0 48 0,0 0-48 16,-7 0 48-16,2 0-48 0,5 0 44 0,0 0-44 0,-18-3 45 16,-2 3-45-16,20 0 49 0,0 0-49 0,-25-3 50 15,3 3-50-15,1 0 69 0,-4 0-69 0,11 3 69 16,6-3-69-16,-3 3 53 0,1 1-53 0,-15 10 54 16,-6 4-54-16,31-18 0 0,0 0 0 0,-42 28 0 15,-7 8 0-15,49-36 5 0,0 0-5 0,-61 46 5 16,-12 5-5-16,-5 9 0 0,-9 11 0 0,45-41 1 15,24-18-1-15,-6 4 1 0,5-4-1 0,-18 20 2 16,-13 8-2-16,50-40 4 0,0 0-4 0,-56 58 4 16,-12 17-4-16,68-75 6 0,0 0-6 0,-52 67 7 15,7 4-7-15,45-71 3 0,0 0-3 0,-30 66 4 0,13-6-4 0,4-17 6 16,13-15-6-16,2 2 6 0,3-1-6 16,-5-29 7-16,0 0-7 0,9 43 7 0,5 5-7 0,-14-48 3 15,0 0-3-15,21 50 3 0,2 1-3 0,-23-51 29 16,0 0-29-16,36 69 29 0,6 13-29 0,-42-82 10 15,0 0-10-15,38 82 10 0,1 4-10 16,-5-14 12-16,-4-7-12 0,-13-24 12 0,-4-19-12 0,1 8 16 16,1 0-16-16,1 3 17 0,3 5-17 0,-19-38 3 15,0 0-3-15,24 51 4 0,3 9-4 0,-27-60 2 16,0 0-2-16,29 74 3 0,6 11-3 0,-35-85 5 16,0 0-5-16,26 84 5 0,-3 2-5 0,-23-86 6 15,0 0-6-15,10 87 7 0,-10-4-7 0,0-83 14 0,0 0-14 0,-5 75 15 16,-11-8-15-16,16-67 33 0,0 0-33 15,-19 56 33-15,-5-6-33 0,24-50 46 0,0 0-46 0,-25 39 46 16,5-8-46-16,20-31 26 0,0 0-26 0,-21 24 26 16,1-3-26-16,20-21-30 0,0 0 30 0,-29 19-30 15,-9-7 30-15,38-12-118 0,0 0 118 0,-47 0-117 16,-7-12 117-16,54 12-108 0,0 0 108 0,-51-23-107 16,0-13 107-16,-50-22-916 0</inkml:trace>
  <inkml:trace contextRef="#ctx0" brushRef="#br0" timeOffset="-60110.148">20231 5165 1020 0,'0'0'0'0,"0"0"0"16,0 0 0-16,0 0 106 0,0 0-106 15,0 0 107-15,0 0-107 0,0 0 40 0,0 0-40 0,0 0 41 16,0 0-41-16,0 0 16 0,0 0-16 0,0 0 17 16,-5 0-17-16,5 0 1 0,0 0-1 0,-4 0 2 15,-1 0-2-15,5 0 0 0,0 0 0 0,-15 7 1 16,-13 5-1-16,28-12 13 0,0 0-13 0,-30 14 13 16,-5 4-13-16,0 5 25 0,1 1-25 0,4 3 26 15,6 1-26-15,24-28 2 0,0 0-2 0,-27 51 3 0,0 16-3 16,4-4 0-16,5 1 0 0,-2 11 1 0,2 11-1 15,18-86-2-15,0 0 2 0,-12 96-1 16,3 11 1-16,4-19-3 0,5-16 3 0,0-19-2 0,5-17 2 0,-5-36-12 16,0 0 12-16,12 39-12 0,11-3 12 0,-23-36-39 15,0 0 39-15,35 28-39 16,10-1 39-16,-45-27-108 0,0 0 108 0,65 12-108 0,15-9 108 0,-80-3-144 16,0 0 144-16,68-25-144 0,-4-20 144 0,70-22-519 15</inkml:trace>
  <inkml:trace contextRef="#ctx0" brushRef="#br0" timeOffset="-59805.715">20348 5342 1054 0,'0'0'0'0,"0"12"0"15,0 12 0-15,0-21 132 0,0-6-132 0,0 3 133 16,0 0-133-16,0-6 64 0,2 3-64 0,-2 0 64 15,1-1-64-15,-1 4 53 0,0-3-53 0,0 3 54 16,0 0-54-16,0 0-2 0,2 7 2 0,0-4-1 16,1 2 1-16,-3-5 0 0,0 0 0 0,13 24 0 15,7 14 0-15,-20-38 0 0,0 0 0 0,27 43 0 16,7 8 0-16,-34-51 1 0,0 0-1 0,42 51 1 16,2 4-1-16,-44-55 16 0,0 0-16 0,42 57 17 15,-1 1-17-15,-41-58 0 0,0 0 0 0,47 63 0 16,4 9 0-16,-51-72-95 0,0 0 95 0,31 43-95 15,-8-15 95-15,-23-28-72 0,0 0 72 0,23-2-71 16,-2-24 71-16,22-1-862 0</inkml:trace>
  <inkml:trace contextRef="#ctx0" brushRef="#br0" timeOffset="-59560.433">20776 5256 1278 0,'0'0'0'0,"0"-5"0"0,2-2 0 0,-2 7 134 15,-3 3-134-15,-6 25 134 0,-3 16-134 0,12-44 92 0,0 0-92 16,-23 62 93-16,-8 17-93 0,31-79 39 0,0 0-39 16,-52 111 39-16,-16 33-39 0,12-26-34 15,5-6 34-15,20-54-33 0,17-34 33 0,4-5-69 0,6-14 69 0,-10 15-69 16,-3 8 69-16,5-6-164 0,1-3 164 0,9-14-164 15,2-8 164-15,0 3-166 0,0 0 166 16,18-31-166-16,13-22 166 0,20-30-607 0</inkml:trace>
  <inkml:trace contextRef="#ctx0" brushRef="#br0" timeOffset="-59260.482">20768 5626 1054 0,'0'0'0'0,"0"0"0"0,3-5 0 16,-3 5 93-16,0 0-93 0,12 3 93 0,9 7-93 0,-21-10 73 16,0 0-73-16,30 14 73 0,8-2-73 0,-38-12 26 15,0 0-26-15,46 12 26 0,9-3-26 0,-6-6-3 16,0-3 3-16,-7 0-3 0,-4-3 3 0,-3-4-3 15,-7-2 3-15,0 4-3 0,1-2 3 0,-29 7-6 16,0 0 6-16,30-8-6 0,-1-3 6 0,-29 11-14 16,0 0 14-16,30-10-13 0,-4 0 13 0,-26 10-73 15,0 0 73-15,21-9-72 0,-7 3 72 0,-14 6-127 0,0 0 127 16,7-9-127-16,-7 0 127 0,3-6-650 16</inkml:trace>
  <inkml:trace contextRef="#ctx0" brushRef="#br0" timeOffset="-58927.502">21235 5369 1211 0,'0'0'0'0,"0"0"0"16,7 3 0-16,-7-3 126 0,3 0-126 0,-3 0 127 15,0 0-127-15,0 0 71 0,0 0-71 0,0 0 71 16,0 0-71-16,0 0 23 0,0 0-23 0,0 0 24 16,0 0-24-16,0 0-24 0,0 0 24 0,-2 9-23 0,-1 3 23 15,3-12-26-15,0 0 26 0,-5 39-26 0,-1 16 26 16,1 0-26-16,0 5 26 0,1-2-25 0,1 2 25 0,3-60-4 16,0 0 4-16,-2 67-3 0,0 7 3 15,4 1-1-15,3 0 1 0,-5-35-1 0,0-25 1 0,2 4-77 16,0-10 77-16,3-9-77 0,-1-6 77 0,-4 6-122 15,0 0 122-15,14-29-121 0,8-15 121 0,15-32-733 16</inkml:trace>
  <inkml:trace contextRef="#ctx0" brushRef="#br0" timeOffset="-58682.447">21459 5306 1222 0,'0'0'0'0,"-10"0"0"16,-11 1 0-16,21-1 144 0,0 0-144 0,-4 26 145 15,13 19-145-15,-9-45 109 0,0 0-109 0,5 51 109 16,1 16-109-16,-6-67 37 0,0 0-37 0,0 73 38 16,-2 6-38-16,2-79 0 0,0 0 0 0,-5 100 0 15,-8 11 0-15,13-111-59 16,0 0 59-16,-8 80-59 0,1-20 59 0,7-60-221 0,0 0 221 0,0 31-221 0,5-29 221 15,-5-2-188-15,0 0 188 0,14-27-188 16,7-30 188-16,10-25-544 0</inkml:trace>
  <inkml:trace contextRef="#ctx0" brushRef="#br0" timeOffset="-58432.992">21682 5184 1199 0,'0'0'0'0,"9"15"0"0,8 13 0 0,-1-1 120 15,2 6-120-15,-1 3 120 0,-5 3-120 0,-12-39 86 16,0 0-86-16,14 51 86 0,0 15-86 0,-14-66 28 16,0 0-28-16,11 87 28 0,-1 12-28 0,-10-99 15 0,0 0-15 15,2 107 16-15,-6 9-16 0,-8-23-26 16,-4-15 26-16,9-38-25 0,6-30 25 0,-6 2-177 0,0-3 177 0,-11 15-177 15,-6 10 177-15,24-34-175 0,0 0 175 0,-26 20-174 16,-6-1 174-16,-25 24-605 0</inkml:trace>
  <inkml:trace contextRef="#ctx0" brushRef="#br0" timeOffset="-57902.838">22120 5066 1334 0,'0'0'0'0,"0"8"0"0,1 4 0 15,-1-12 106-15,0 0-106 0,7 16 107 0,6-1-107 0,-13-15 78 16,0 0-78-16,10 21 78 0,0-2-78 0,-1 1 34 15,-2-1-34-15,0 1 34 0,2 3-34 0,-2 2 0 16,1 5 0-16,1 7 0 0,0 10 0 0,-9-47-3 16,0 0 3-16,14 63-3 0,1 19 3 0,-15-82-2 15,0 0 2-15,25 122-2 0,10 35 2 0,-35-157-6 16,0 0 6-16,29 137-5 0,4-3 5 0,-33-134-14 0,0 0 14 16,35 118-13-16,-3-15 13 0,-32-103 1 15,0 0-1-15,29 79 1 0,-3-24-1 0,-26-55 34 0,0 0-34 0,25 39 35 16,-4-18-35-16,-21-21 28 15,0 0-28-15,17 10 28 0,-1-12-28 0,-16 2 56 0,0 0-56 16,14-15 57-16,0-14-57 0,-2-7 54 0,0-7-54 16,0 0 54-16,2-3-54 0,-14 46 50 0,0 0-50 0,14-91 50 15,0-31-50-15,-14 122 33 0,0 0-33 0,12-145 33 16,0-27-33-16,-12 172 24 0,0 0-24 0,16-185 25 16,2-15-25-16,-18 200 4 0,0 0-4 0,33-192 5 15,12 2-5-15,-45 190 3 0,0 0-3 0,38-153 4 16,2 28-4-16,-12 35 2 0,-5 33-2 0,-6 6 3 15,-5 13-3-15,-1 9-8 0,-2 10 8 0,-4 7-8 16,-2 9 8-16,1-1-114 0,1 2 114 0,-5 2-113 16,0 0 113-16,0 0-148 0,0 0 148 0,-7-6-148 0,-5-10 148 15,-7-4-1229-15</inkml:trace>
  <inkml:trace contextRef="#ctx0" brushRef="#br0" timeOffset="-57117.3">23459 5129 628 0,'0'0'0'16,"0"0"0"-16,0 0 0 0,0 0 126 0,0 0-126 0,0 0 126 15,0 0-126-15,0 0 109 16,0 0-109-16,0 0 110 0,0 0-110 0,0 0 80 0,0 0-80 0,0 0 81 16,0 0-81-16,0 0 55 0,0 0-55 15,0 0 55-15,-22-8-55 0,22 8 33 0,0 0-33 0,-28-2 34 16,-11 2-34-16,39 0 15 0,0 0-15 0,-40 7 16 16,-3 5-16-16,43-12 30 0,0 0-30 0,-47 19 30 15,-2 5-30-15,49-24 10 0,0 0-10 0,-49 35 11 16,-1 8-11-16,50-43 5 0,0 0-5 0,-61 83 6 15,-4 24-6-15,65-107 1 0,0 0-1 0,-49 117 1 16,8 8-1-16,41-125 0 0,0 0 0 0,-25 127 0 16,17 6 0-16,8-133-7 0,0 0 7 0,8 108-7 15,20-10 7-15,-28-98-90 0,0 0 90 0,38 74-90 0,13-20 90 16,-51-54-176-16,0 0 176 0,64 24-175 0,13-24 175 16,64 21-659-16</inkml:trace>
  <inkml:trace contextRef="#ctx0" brushRef="#br0" timeOffset="-56729.073">23306 5465 1278 0,'0'0'0'0,"2"-2"0"15,1-5 0-15,-3 7 106 0,0 0-106 0,2-3 106 16,1-1-106-16,-3 4 58 0,0 0-58 0,0 0 59 16,0 0-59-16,0 0 10 0,0 0-10 0,0 0 10 15,2 7-10-15,-2-7-1 0,0 0 1 0,7 4-1 16,5 4 1-16,-12-8-4 0,0 0 4 0,21 19-3 15,7 2 3-15,-28-21-30 0,0 0 30 0,33 34-30 16,7 5 30-16,-40-39-2 0,0 0 2 0,39 48-1 16,4 7 1-16,-43-55-2 0,0 0 2 0,49 79-2 15,8 17 2-15,-57-96-19 0,0 0 19 0,49 80-18 16,-5-4 18-16,-44-76-116 0,0 0 116 0,28 44-116 16,-11-18 116-16,-17-26-160 0,0 0 160 0,19 3-159 0,0-21 159 15,20-1-623-15</inkml:trace>
  <inkml:trace contextRef="#ctx0" brushRef="#br0" timeOffset="-56491.323">23762 5299 1188 0,'0'0'0'16,"-1"12"0"-16,-3 3 0 0,4-15 135 0,0 0-135 15,-15 31 136-15,-8 13-136 0,23-44 116 0,0 0-116 16,-30 59 117-16,-6 8-117 0,36-67 32 0,0 0-32 16,-47 95 33-16,-7 22-33 0,54-117-20 0,0 0 20 15,-56 108-20-15,-5 2 20 0,61-110-68 0,0 0 68 0,-49 89-67 16,9-14 67-16,40-75-146 0,0 0 146 0,-24 39-146 16,18-27 146-16,-21 40-871 0</inkml:trace>
  <inkml:trace contextRef="#ctx0" brushRef="#br0" timeOffset="-56177.072">23775 5701 1121 0,'0'0'0'0,"15"0"0"0,17 0 0 0,-6 2 145 16,0 0-145-16,2 1 145 0,1-3-145 0,-29 0 70 16,0 0-70-16,39 4 71 0,8-1-71 0,-47-3 45 15,0 0-45-15,56 2 46 0,6-2-46 0,-8-2 0 16,-5-1 0-16,-7-1 0 0,-6-1 0 16,-8 2-3-16,-5-8 3 0,0 6-3 0,-3 2 3 0,-4-4-20 15,-2 2 20-15,0-2-19 0,0 2 19 0,-14 5-61 16,0 0 61-16,12-9-61 0,-1-1 61 0,-11 10-166 15,0 0 166-15,5-14-165 0,-5-1 165 0,0 15-170 0,0 0 170 16,-9-14-169-16,-3 0 169 0,-12-16-503 0</inkml:trace>
  <inkml:trace contextRef="#ctx0" brushRef="#br0" timeOffset="-55874.86">24093 5499 953 0,'0'0'0'0,"7"0"0"16,4 0 0-16,-11 0 121 0,0 0-121 0,5 0 122 15,-3 0-122-15,-2 0 91 0,0 0-91 0,0 0 91 16,-2-3-91-16,2 3 79 0,0 0-79 0,0 0 79 16,-5-5-79-16,5 5 47 0,0 0-47 0,-4-2 48 15,3 2-48-15,1 0 12 0,0 0-12 0,-4 2 13 0,2 3-13 16,2-5 14-16,0 0-14 0,-3 27 15 0,-1 13-15 15,4-40 1-15,0 0-1 0,-1 47 1 0,1 12-1 16,0-59 8-16,0 0-8 0,1 67 9 0,1 3-9 0,-2-70 3 16,0 0-3-16,2 67 3 0,0-4-3 0,-2-63-37 15,0 0 37-15,1 51-37 0,-1-11 37 0,0-40-160 16,0 0 160-16,6 19-160 0,4-14 160 0,6 17-887 16</inkml:trace>
  <inkml:trace contextRef="#ctx0" brushRef="#br0" timeOffset="-55458.152">24670 5374 919 0,'0'0'0'0,"-9"4"0"16,-6-1 0-16,15-3 73 0,0 0-73 0,-4 0 74 15,8 0-74-15,-4 0 62 0,0 0-62 0,0 0 62 16,5 0-62-16,-5 0 68 0,0 0-68 0,0 0 68 16,5 0-68-16,-5 0 47 0,0 0-47 0,0 0 47 15,4 0-47-15,-4 0 31 0,0 0-31 0,0 0 31 16,0 0-31-16,0 0 34 0,0 0-34 0,0 0 35 16,0 0-35-16,0 0 49 0,0 0-49 0,0 0 50 0,0 0-50 15,0 0 35-15,0 0-35 0,0 0 35 16,0 0-35-16,0 0 40 0,0 0-40 0,0 0 40 0,0 0-40 15,0 0 26-15,0 0-26 0,0 0 26 0,-2 3-26 0,2-3 1 16,0 0-1-16,-5 24 2 0,-2 12-2 16,7-36 6-16,0 0-6 0,-9 47 6 0,0 13-6 0,9-60 0 15,0 0 0-15,-8 66 0 0,1 8 0 16,7-74 0-16,0 0 0 0,-6 91 0 0,1 12 0 0,5-103-7 16,0 0 7-16,-3 63-7 0,3-20 7 0,0-43-62 15,0 0 62-15,0 31-62 0,0-11 62 0,0-20-181 16,0 0 181-16,8-10-180 0,6-23 180 0,9-6-921 15</inkml:trace>
  <inkml:trace contextRef="#ctx0" brushRef="#br0" timeOffset="-55074.441">24642 5162 1211 0,'0'0'0'0,"4"-2"0"16,1 0 0-16,-5 2 82 0,0 0-82 0,3-1 82 15,-1 1-82-15,-2 0 50 0,0 0-50 0,7 5 50 0,2 2-50 16,3 5 35-16,5-1-35 0,3 5 36 0,2 3-36 15,-1 1-15-15,0 4 15 0,0 4-14 0,0 4 14 0,-21-32 1 16,0 0-1-16,24 47 1 0,2 4-1 0,-5-1 24 16,-2-1-24-16,-5-6 25 0,-1-5-25 0,-13-38 3 15,0 0-3-15,8 51 3 0,-2 6-3 0,-6-57 39 16,0 0-39-16,-7 85 39 0,-7 18-39 0,-2-21-1 16,-5-10 1-16,12-34 0 0,6-33 0 0,-8 11-80 15,-1-10 80-15,-9 15-79 0,-7 6 79 0,28-27-140 0,0 0 140 16,-29 16-140-16,-6-8 140 0,-30 15-814 15</inkml:trace>
  <inkml:trace contextRef="#ctx0" brushRef="#br0" timeOffset="-54637.915">24985 4696 1188 0,'0'0'0'0,"0"0"0"16,-1 5 0-16,1-5 147 0,0 0-147 0,5 7 147 15,5-4-147-15,-10-3 68 0,0 0-68 0,14 5 69 16,5 2-69-16,-19-7 51 0,0 0-51 0,23 9 51 0,3-4-51 0,-26-5 1 15,0 0-1-15,26 7 2 0,4 1-2 16,-11-1 1-16,0-2-1 0,-7-1 2 0,1-1-2 16,-3 0 11-16,-3-3-11 0,-3 2 11 0,-3 2-11 0,-1-4 8 15,2 3-8-15,-2 0 9 0,0 3-9 0,0-6 15 16,0 0-15-16,-9 24 15 0,-5 10-15 0,14-34 1 16,0 0-1-16,-19 43 1 15,-7 5-1-15,26-48-4 0,0 0 4 0,-26 48-4 0,-2 1 4 16,28-49-34-16,0 0 34 0,-23 36-33 0,4-5 33 0,19-31-19 15,0 0 19-15,-14 28-18 0,4-8 18 0,10-20-20 16,0 0 20-16,-5 19-19 0,5-4 19 0,0-15-40 0,0 0 40 16,12 14-40-16,14-4 40 0,-5-8-76 0,7-2 76 15,-4-2-76-15,-1-1 76 0,-23 3-255 0,0 0 255 16,26-9-254-16,2-4 254 0,26-8-556 0</inkml:trace>
  <inkml:trace contextRef="#ctx0" brushRef="#br0" timeOffset="-54264.295">25275 5614 964 0,'0'0'0'0,"5"-4"0"0,5-1 0 0,-10 5 111 16,0 0-111-16,16-3 112 0,5-2-112 0,-21 5 89 16,0 0-89-16,31-2 90 0,11 0-90 0,-42 2 66 15,0 0-66-15,47 0 67 0,7 0-67 0,-54 0 50 16,0 0-50-16,51 0 50 0,1-3-50 0,-52 3 29 15,0 0-29-15,47 0 29 0,-4 0-29 0,-43 0 5 16,0 0-5-16,39-3 5 0,-3-1-5 0,-36 4-31 16,0 0 31-16,26-5-31 0,-5 2 31 0,-21 3-127 15,0 0 127-15,16-12-126 0,-6-4 126 16,-10 16-133-16,0 0 133 0,6-20-132 0,-6-4 132 0,5-23-723 16</inkml:trace>
  <inkml:trace contextRef="#ctx0" brushRef="#br0" timeOffset="-54022.761">25679 5393 1177 0,'0'0'0'0,"5"3"0"16,5-1 0-16,-3 0 129 0,-7-2-129 0,0 0 129 15,4 0-129-15,-4 0 75 0,0 0-75 0,-2 17 75 16,0 10-75-16,2-27 34 0,0 0-34 0,-7 40 34 15,-1 15-34-15,2-7-2 0,3 6 2 0,-2-6-1 0,-4 2 1 16,9-50-53-16,0 0 53 0,-7 55-52 0,-2 8 52 16,9-63-185-16,0 0 185 0,-1 55-184 0,2-10 184 15,-1 56-776-15</inkml:trace>
  <inkml:trace contextRef="#ctx0" brushRef="#br0" timeOffset="-53548.772">26100 5292 1356 0,'0'0'0'0,"0"0"0"16,4-2 0-16,1-1 109 0,2 3-109 0,-2-4 109 15,0 4-109-15,2 0 68 0,4-3-68 0,-1 1 69 16,4 2-69-16,0-3 49 0,4 3-49 0,-1 0 49 16,2 0-49-16,-19 0-2 0,0 0 2 0,26 0-1 15,7 3 1-15,-33-3 0 0,0 0 0 16,35 9 0-16,5 3 0 0,-40-12 0 0,0 0 0 0,37 15 0 16,0 1 0-16,-10 4-1 0,-2-1 1 0,-10-7-1 15,-4 0 1-15,-11-12 4 0,0 0-4 0,7 17 5 16,-7 5-5-16,0-22 7 0,0 0-7 0,-9 31 8 15,-8 2-8-15,17-33 4 0,0 0-4 0,-23 36 4 16,-7 3-4-16,30-39 0 0,0 0 0 0,-26 34 1 0,-2-3-1 16,4-5-2-16,1-4 2 0,10-6-2 0,7-11 2 0,-1 2-1 15,4-2 1-15,-1 5 0 0,3 2 0 0,1 3-1 16,0 6 1-16,3-6 0 0,2-3 0 0,-5-12-3 16,0 0 3-16,14 12-3 0,5 4 3 0,-19-16-2 15,0 0 2-15,28 8-1 0,7-4 1 0,-4-1-57 16,3-6 57-16,-5-6-57 0,-1-1 57 0,-2-4-152 15,-5-5 152-15,-3-1-151 0,-3-2 151 16,-15 22-183-16,0 0 183 0,21-40-182 0,5-8 182 0,21-41-675 16</inkml:trace>
  <inkml:trace contextRef="#ctx0" brushRef="#br0" timeOffset="-52444.604">23060 4511 415 0,'0'0'0'0,"16"-4"0"0,10 1 0 0,-26 3 58 15,0 0-58-15,0 0 59 0,-14-4-59 0,14 4 51 16,0 0-51-16,-10 0 52 0,-1 0-52 0,4 0 30 0,2-1-30 0,3-1 30 15,-1 0-30-15,3-1 6 0,3-1-6 0,-3 1 6 16,0-2-6-16,4 1 17 0,-1 1-17 0,-1 1 17 16,-2-1-17-16,0 3 3 0,2-4-3 0,-2 4 4 15,2-5-4-15,-2 5 31 0,0 0-31 0,0 0 31 16,0 0-31-16,0 0 25 0,0 0-25 0,0 0 26 16,0 0-26-16,0 0 8 0,3 0-8 0,-3 0 9 15,4-1-9-15,-4 1 19 0,3-2-19 0,-3 2 20 16,0 0-20-16,0 0 8 0,4 0-8 0,-1 2 8 15,6-2-8-15,-9 0 3 0,0 0-3 0,8 3 4 16,6 0-4-16,-14-3 21 0,0 0-21 0,30 4 21 0,10 1-21 16,0 2 54-16,5-4-54 15,-3 2 54-15,-2 2-54 0,0-5 45 0,-1 1-45 0,2 1 46 0,3-8-46 16,-44 4 31-16,0 0-31 0,66-1 31 0,14-3-31 16,13-3 40-16,6 2-40 0,-8-2 40 0,-6 2-40 0,2 2 50 15,2-1-50-15,-11-2 50 0,-5 0-50 0,-73 6 29 16,0 0-29-16,108-6 29 0,21 0-29 0,-129 6 18 15,0 0-18-15,136-6 18 0,12 0-18 0,-22 3 41 16,-13 3-41-16,-17 0 42 0,-14 0-42 0,-82 0 12 16,0 0-12-16,103 0 13 0,10 0-13 0,-19 0 31 15,-9 0-31-15,-15 0 31 0,-14 0-31 0,-56 0 11 0,0 0-11 16,73-5 11-16,9-2-11 16,-14 4 36-16,-6-1-36 0,-13 2 36 0,-12-1-36 0,-8 0 5 0,-8-3-5 15,-2 3 5-15,2 3-5 0,-21 0 28 16,0 0-28-16,26-3 28 0,2-4-28 0,-28 7 2 0,0 0-2 15,33-5 2-15,0-4-2 0,-33 9 6 16,0 0-6-16,30-7 7 0,-2 2-7 0,-7 2 23 0,-5-1-23 0,-6 4 24 16,-5 0-24-16,0-3 12 0,-3 3-12 0,-2 0 12 15,0 0-12-15,0 0 35 0,0 0-35 0,0 0 35 16,0 0-35-16,0 0 18 0,0 0-18 0,0 0 19 16,0 0-19-16,0 0 29 0,0 0-29 0,0 0 29 15,0 0-29-15,0 0 12 0,0 0-12 0,0 0 13 16,0 0-13-16,0 0 19 0,0 0-19 0,0 0 20 15,0 0-20-15,0 0 8 0,0 0-8 0,0 0 8 16,0 0-8-16,0 0 4 0,0 0-4 0,0 0 4 0,0 0-4 16,0 0 0-16,0 0 0 0,0 0 0 15,0 0 0-15,0 0-3 16,0 0 3-16,0 0-3 0,2 3 3 0,1 1-37 0,4 4 37 0,2 4-37 0,2 9 37 16,-11-21-6-16,0 0 6 0,14 37-5 15,1 8 5-15,-15-45-42 0,0 0 42 0,16 50-41 0,1 3 41 0,-1-4-76 16,0-6 76-16,-4-10-76 0,-3-11 76 15,1-1-176-15,2-6 176 0,7-10-175 0,4-7 175 0,19 8-1030 16</inkml:trace>
  <inkml:trace contextRef="#ctx0" brushRef="#br0" timeOffset="-52150.132">27727 5420 1076 0,'0'0'0'0,"6"9"0"16,2 6 0-16,-8-15-95 0,0 0 95 0,11 12-94 16,1 4 94-16,-12-16-152 0,0 0 152 0,7-4-151 0,-4-4 151 15,8-4-341-15</inkml:trace>
  <inkml:trace contextRef="#ctx0" brushRef="#br0" timeOffset="-51298.275">28489 5225 998 0,'0'0'0'16,"-5"-5"0"-16,-6-7 0 0,11 12 76 0,0 0-76 0,-12-9 76 16,-4 2-76-16,16 7 49 0,0 0-49 0,-24-11 50 15,-6 2-50-15,30 9 33 0,0 0-33 0,-29-14 33 16,-3 1-33-16,32 13 6 0,0 0-6 0,-31-12 7 16,-2 0-7-16,33 12 45 0,0 0-45 0,-30-12 46 15,1 1-46-15,29 11 22 0,0 0-22 0,-28-8 22 16,3 1-22-16,25 7 42 0,0 0-42 0,-22-5 42 15,2 5-42-15,20 0 33 0,0 0-33 0,-15-4 34 16,3 4-34-16,12 0 13 0,0 0-13 0,-11 0 14 16,2 0-14-16,9 0 32 0,0 0-32 0,-8 4 32 0,-1-4-32 15,9 0 5-15,0 0-5 0,-7 5 5 16,2 2-5-16,5-7 9 0,0 0-9 0,-7 12 10 16,2 3-10-16,-2 1 8 0,1 4-8 0,3-4 9 0,1-4-9 0,0 3 3 15,1 2-3-15,-1 2 4 0,0 0-4 16,0 5 19-16,1 0-19 0,1 0 20 0,0-5-20 0,0-19 0 15,0 0 0-15,0 27 1 0,0 9-1 16,0-36 8-16,0 0-8 0,0 32 8 0,1 3-8 0,-1-35 3 16,0 0-3-16,4 32 4 0,1-1-4 0,-5-31 6 15,0 0-6-15,5 28 6 0,1-8-6 0,-6-20 13 16,0 0-13-16,5 19 14 0,-2-7-14 0,-3-12-1 16,0 0 1-16,6 7-1 15,-1-7 1-15,-5 0-26 0,0 0 26 0,10-16-26 0,2-14 26 0,1-6-21 0,1-7 21 16,-2 7-21-16,-2-4 21 0,-10 40-18 0,0 0 18 15,11-49-18-15,1-4 18 0,-12 53-5 0,0 0 5 16,10-71-5-16,3-7 5 0,-13 78-8 0,0 0 8 16,13-95-8-16,3-14 8 0,-16 109-14 0,0 0 14 0,11-91-13 15,-3 9 13-15,-8 82-9 0,0 0 9 16,4-64-8-16,-2 9 8 0,-2 55-9 0,0 0 9 0,0-32-9 16,0 20 9-16,0 12-1 0,0 0 1 0,0-12-1 15,-2 5 1-15,2 7-3 0,0 0 3 0,-2-5-3 16,2 3 3-16,0 2 0 0,0 0 0 0,0 0 0 15,0 0 0-15,0 0-5 0,0 0 5 0,2 14-4 16,0 6 4-16,-2-20-14 0,0 0 14 0,7 31-13 16,1 12 13-16,-8-43-15 0,0 0 15 0,9 60-15 15,0 12 15-15,-9-72-5 0,0 0 5 0,10 101-4 16,2 21 4-16,-12-122-1 0,0 0 1 0,18 118 0 16,3 2 0-1,-21-120-7-15,0 0 7 0,26 101-6 0,7-10-2 0,-33-91 8 0,29 70-7 0,1-22 7 16,-30-48-50-16,0 0 50 0,24 31-49 0,-1-16 49 0,-23-15-173 15,0 0 173-15,26-3-172 0,2-20 172 0,-28 23-114 16,0 0 114-16,21-32-113 0,-2-13 113 0,21-32-555 16</inkml:trace>
  <inkml:trace contextRef="#ctx0" brushRef="#br0" timeOffset="-51004.372">28581 5177 1132 0,'0'0'0'16,"0"0"0"-16,4 0 0 0,-4 0 124 0,0 0-124 0,0 0 124 15,5 0-124-15,-5 0 94 0,0 0-94 0,7 0 95 16,5 4-95-16,-12-4 48 0,0 0-48 0,19 3 49 16,9 5-49-16,-28-8 0 0,0 0 0 0,37 21 1 15,6 10-1-15,-43-31 34 0,0 0-34 0,42 39 34 16,2 8-34-16,-44-47 1 0,0 0-1 0,40 51 1 15,-2 4-1-15,-38-55 7 0,0 0-7 0,33 51 7 16,-5 1-7-16,-28-52-16 0,0 0 16 0,23 39-15 16,-4-8 15-16,-19-31-109 0,0 0 109 0,17 15-108 15,-1-10 108-15,-16-5-120 0,0 0 120 0,17-20-120 0,1-26 120 16,16-25-858-16</inkml:trace>
  <inkml:trace contextRef="#ctx0" brushRef="#br0" timeOffset="-50833.536">29048 4810 1110 0,'0'0'0'0,"-7"16"0"0,-3 11 0 0,10-27 205 15,0 0-205-15,-23 43 206 0,-10 21-206 0,33-64 127 16,0 0-127-16,-56 90 128 0,-19 29-128 0,75-119 46 16,0 0-46-16,-73 114 47 0,-7 8-47 0,80-122-176 15,0 0 176-15,-70 94-175 0,6-12 175 0,64-82-179 16,0 0 179-16,-54 48-179 0,8-32 179 15,-53 44-766-15</inkml:trace>
  <inkml:trace contextRef="#ctx0" brushRef="#br0" timeOffset="-48702.03">3223 9916 987 0,'0'0'0'0,"3"-12"0"0,-3-11 0 0,0 23 108 16,0 0-108-16,4-7 108 0,-4 9-108 0,0-2 62 0,0 0-62 15,0 0 62-15,2 7-62 0,-2-7 44 16,0 0-44-16,3 5 44 0,1 2-44 0,-4-7 5 0,0 0-5 16,8 9 6-16,6-4-6 0,-14-5 34 0,0 0-34 0,25 5 34 15,9 0-34-15,-34-5 57 0,0 0-57 0,39 0 58 16,6-3-58-16,-45 3 48 0,0 0-48 0,44-4 49 15,6-1-49-15,-50 5 32 0,0 0-32 0,52-7 33 16,2-1-33-16,-54 8 26 0,0 0-26 16,56-6 26-16,0 1-26 0,-56 5 15 0,0 0-15 0,57-1 16 15,-4-3-16-15,-53 4 28 0,0 0-28 0,47 0 28 16,-5 4-28-16,-42-4 2 0,0 0-2 0,38 0 2 16,-5-4-2-16,-33 4-11 0,0 0 11 0,26-3-10 15,-8-2 10-15,-18 5-80 0,0 0 80 0,17-4-80 16,-5-1 80-16,-12 5-97 0,0 0 97 0,7-7-96 15,-5-1 96-15,7-8-1071 0</inkml:trace>
  <inkml:trace contextRef="#ctx0" brushRef="#br0" timeOffset="-48435.963">3230 10411 1121 0,'0'0'0'0,"9"0"0"0,5 1 0 0,-14-1 134 0,0 0-134 16,24 6 134-16,6 0-134 0,-30-6 79 0,0 0-79 16,38 7 79-16,4 0-79 0,-42-7 52 0,0 0-52 0,43 9 52 15,4-4-52-15,-47-5-27 0,0 0 27 16,54 7-27-16,2 1 27 0,-56-8-143 0,0 0 143 0,64 4-142 15,8-6 142-15,-72 2-156 16,0 0 156-16,68-10-156 0,-5-9 156 0,65-10-651 0</inkml:trace>
  <inkml:trace contextRef="#ctx0" brushRef="#br0" timeOffset="-32506.848">5702 8047 1020 0,'0'0'0'0,"-5"3"0"0,-9 4 0 0,14-7 84 15,0 0-84-15,-7 2 84 0,-2-4-84 0,9 2 63 16,0 0-63-16,-9 0 64 0,4-2-64 0,5 2 31 16,0 0-31-16,-9 2 31 0,-1 1-31 0,10-3-5 15,0 0 5-15,-19 11-4 0,-6 7 4 0,25-18 0 16,0 0 0-16,-29 24 0 0,-1 11 0 0,30-35-7 15,0 0 7-15,-33 36-6 0,2 6 6 0,1-6-1 0,6 0 1 16,6-12-1-16,6-8 1 16,-2 3-1-16,2-2 1 0,-4 17 0 0,-1 5 0 0,17-39-3 0,0 0 3 0,-18 50-3 15,1 10 3-15,17-60 0 0,0 0 0 16,-17 58 0-16,1 6 0 0,16-64 0 0,0 0 0 16,-9 82 0-16,1 17 0 0,8-99-2 15,0 0 2-15,3 91-1 0,2 7 1 0,2-23-2 0,2-15 2 0,0-17-1 16,-1-16 1-16,-8-27-4 0,0 0 4 0,14 60-4 15,7 17 4-15,-21-77-7 0,0 0 7 0,21 83-6 16,3 9 6-16,-3-11-8 0,-1-6 8 0,-1-8-7 16,-2-11 7-16,-17-56-8 0,0 0 8 0,21 79-8 15,9 10 8-15,-30-89-4 0,0 0 4 0,26 91-3 16,0 0 3-16,-26-91 0 0,0 0 0 0,21 91 0 16,0 6 0-16,-21-97 7 0,0 0-7 0,12 83 7 15,-7-8-7-15,-5-75 51 0,0 0-51 0,-5 79 52 16,-4-7-52-16,9-72 67 0,0 0-67 0,-15 77 67 0,-3 2-67 0,18-79 69 15,0 0-69-15,-24 68 70 16,-2-1-70-16,3-16 72 0,2-10-72 0,12-25 72 0,9-20-72 0,0 4 44 16,-3-3-44-16,-9 15 44 0,-9 12-44 0,21-24-46 15,0 0 46-15,-23 19-46 0,2-4 46 16,21-15-107-16,0 0 107 0,-38-3-107 0,-13-21 107 0,-38-4-1111 16</inkml:trace>
  <inkml:trace contextRef="#ctx0" brushRef="#br0" timeOffset="-22206.45">6498 8608 460 0,'0'0'0'0,"-9"0"0"0,1-3 0 0,8 3 102 15,0 0-102-15,-4-2 103 0,1 2-103 0,3 0 74 16,0 0-74-16,0 0 74 0,0 0-74 0,0 0 63 16,0 0-63-16,0 0 63 0,-2-3-63 0,2 3 61 15,0 0-61-15,-4-4 62 0,-3 1-62 0,7 3 67 16,0 0-67-16,-8-5 67 0,-3-2-67 0,11 7 75 15,0 0-75-15,-12-7 76 0,-5 2-76 0,17 5 62 0,0 0-62 16,-21-7 62-16,-4 2-62 0,25 5 12 0,0 0-12 0,-22-3 13 16,-8 3-13-16,30 0 9 0,0 0-9 0,-29 0 9 15,-10 5-9-15,39-5 1 0,0 0-1 0,-29 7 1 16,-5-1-1-16,34-6 0 0,0 0 0 0,-29 9 0 16,3 0 0-16,26-9-3 0,0 0 3 0,-25 8-3 15,4-1 3-15,21-7-3 0,0 0 3 0,-17 7-3 16,0-4 3-16,17-3-6 0,0 0 6 0,-13 5-5 15,5-1 5-15,8-4-7 0,0 0 7 0,-6 0-7 16,3 2 7-16,3-2-15 0,0 0 15 16,-5 1-14-16,5 1 14 0,0-2-33 0,0 0 33 0,0 0-33 15,0 0 33-15,0 0-26 0,0 0 26 0,0 0-26 16,0 0 26-16,0 0-26 0,0 0 26 0,0 0-25 0,-4 7 25 16,4-7-26-16,0 0 26 0,0 5-25 0,0 5 25 15,0-10-8-15,0 0 8 0,0 12-8 0,0 0 8 16,0-12-2-16,0 0 2 0,0 16-1 0,-3-3 1 15,3-13-5-15,0 0 5 0,0 23-4 0,-4-3 4 0,4-20-6 16,0 0 6-16,-1 35-6 0,-3 4 6 0,4-39-7 16,0 0 7-16,-3 55-7 0,1 12 7 0,2-67-4 15,0 0 4-15,-4 70-3 0,4 9 3 0,0-79 0 16,0 0 0-16,-5 114 0 0,2 25 0 0,3-139-2 16,0 0 2-16,-7 134-1 0,1 5 1 0,6-139-2 15,0 0 2-15,-5 140-1 0,-3 2 1 0,8-142 0 0,0 0 0 16,-7 134 0-16,1-7 0 0,6-127 1 0,0 0-1 15,0 116 2-15,4-13-2 0,-4-103 5 0,0 0-5 16,9 89 5-16,-1-15-5 0,-8-74 22 16,0 0-22-16,11 58 23 0,-1-17-23 0,-10-41 7 0,0 0-7 0,9 34 7 15,0-8-7-15,-9-26 16 0,0 0-16 0,5 15 17 16,2-4-17-16,-7-11 23 0,0 0-23 0,2 10 24 16,1-7-24-16,-3-3 22 15,0 0-22-15,3 4 22 0,-3-3-22 0,0-1 15 0,0 0-15 0,0 0 16 16,2 4-16-16,-2-4 28 0,0 0-28 0,0 0 28 15,0 0-28-15,0 0 29 0,0 0-29 0,0 0 29 16,7 3-29-16,-7-3 7 0,0 0-7 16,5 0 8-16,4 0-8 0,-9 0 18 0,0 0-18 0,12 0 19 15,6 0-19-15,-3 0 39 0,3 2-39 0,-4-2 39 16,1 0-39-16,-15 0 0 0,0 0 0 0,21 2 0 16,5 1 0-16,-26-3-4 0,0 0 4 0,30 5-3 0,5-1 3 15,-35-4-111-15,0 0 111 0,50 3-110 0,6 2 110 0,-56-5-109 16,0 0 109-16,51-5-108 0,-1-2 108 15,51-3-805-15</inkml:trace>
  <inkml:trace contextRef="#ctx0" brushRef="#br0" timeOffset="-20449.658">6728 9294 203 0,'0'0'0'0,"0"0"0"15,4-7 0-15,-3 2 86 0,-1-2-86 0,0 2 86 0,4-2-86 16,-4 2 86-16,0 1-86 0,0 1 86 0,3-1-86 15,-3 3 72-15,0-3-72 0,0 4 73 0,-3-3-73 16,3 3 68-16,0 0-68 0,0 0 69 0,0 0-69 0,0 0 71 16,-4-4-71-16,4 4 71 0,-1-5-71 0,-3 5 65 15,-1-5-65-15,1 3 65 0,-1 1-65 0,-2-1 59 16,2 2-59-16,-2 0 59 0,2 0-59 0,-1 0 41 16,0 2-41-16,0-1 41 0,-2 3-41 0,8-4 29 15,0 0-29-15,-18 7 29 0,-3 5-29 0,21-12 24 16,0 0-24-16,-21 8 25 0,0 3-25 0,21-11 15 15,0 0-15-15,-29 20 15 0,-1 9-15 16,30-29 35-16,0 0-35 0,-29 43 36 0,2 10-36 0,7 4 0 0,2 1 0 16,1-3 0-16,5 1 0 0,12-56 8 0,0 0-8 15,-13 93 8-15,5 22-8 0,2-21 3 0,5-7-3 16,4-20 4-16,4-14-4 0,-7-53 0 0,0 0 0 16,18 60 0-16,2 0 0 0,-20-60-43 0,0 0 43 15,27 39-43-15,6-15 43 0,-33-24-189 0,0 0 189 0,35 16-189 16,6-13 189-16,-41-3-191 0,0 0 191 0,39-22-190 15,2-21 190-15,41-22-408 0</inkml:trace>
  <inkml:trace contextRef="#ctx0" brushRef="#br0" timeOffset="-20105.979">6672 9643 897 0,'0'0'0'0,"0"0"0"0,9 0 0 16,-9 0 127-16,0 0-127 0,0 0 127 0,0 0-127 15,0 0 78-15,0 0-78 0,0 0 78 0,0 0-78 0,0 0 54 16,0 0-54-16,0 0 54 0,0 0-54 0,0 0 0 16,0 0 0-16,0 0 0 0,0 0 0 0,0 0 3 15,0 0-3-15,0 0 3 0,0 0-3 0,0 0 0 16,3 2 0-16,-1 0 0 0,5-1 0 0,2 6 1 15,0 5-1-15,8 5 2 0,0 6-2 0,4 6 9 16,4 5-9-16,-3 0 10 0,3 2-10 0,-25-36 3 0,0 0-3 16,31 45 4-16,6 4-4 0,-37-49 0 0,0 0 0 15,33 45 1-15,5 1-1 0,-6-12-36 0,-5-4 36 16,-4-8-35-16,-7-7 35 0,-2-4-183 0,1-5 183 0,-1-4-183 16,-5-4 183-16,-9 2-144 0,0 0 144 0,12-24-144 15,0-15 144-15,11-24-449 0</inkml:trace>
  <inkml:trace contextRef="#ctx0" brushRef="#br0" timeOffset="-19836.184">7092 9405 1267 0,'0'0'0'0,"0"4"0"16,0 2 0-16,0-6 149 0,0 0-149 0,-7 16 150 0,-2-1-150 15,9-15 89-15,0 0-89 0,-13 33 90 0,-5 10-90 16,18-43 45-16,0 0-45 0,-24 46 46 0,-1 7-46 0,25-53-3 16,0 0 3-16,-26 67-3 0,0 12 3 0,-4 6-59 15,-4 6 59-15,18-43-59 16,7-24 59-16,1 2-102 0,-1-9 102 16,0 7-102-16,-3 1 102 0,0-4-123 0,3-2 123 0,4-7-122 0,5-4 122 0,0-8-183 15,0 0 183-15,8-5-182 0,13-12 182 0,9-5-568 16</inkml:trace>
  <inkml:trace contextRef="#ctx0" brushRef="#br0" timeOffset="-19531.67">7127 9871 695 0,'0'0'0'0,"-5"-3"0"16,-4-6 0-16,9 9 122 0,0 0-122 0,10 0 122 16,11 5-122-16,-21-5 101 0,0 0-101 0,28 0 101 15,11-3-101-15,-39 3 62 0,0 0-62 0,43-5 62 16,8-4-62-16,-51 9 37 0,0 0-37 0,50-7 38 16,2-3-38-16,-6 5 24 0,-8 5-24 0,-7-4 25 15,-1 4-25-15,-2 4 16 0,-2-4-16 0,-12 0 17 16,-5 0-17-16,3 0 1 0,4 0-1 0,-8 0 2 15,4 0-2-15,-1 0-13 0,5 0 13 0,-8-4-13 16,-4 1 13-16,-4 3-103 0,0 0 103 0,9-5-103 0,-1-2 103 16,-8 7-97-16,0 0 97 0,9-15-96 0,0-8 96 15,8-14-666-15</inkml:trace>
  <inkml:trace contextRef="#ctx0" brushRef="#br0" timeOffset="-19092.131">7580 9684 886 0,'0'0'0'15,"5"-1"0"-15,4 1 0 0,-4-4 108 0,-3 4-108 16,-2 0 109-16,0 0-109 0,0 0 62 0,0 0-62 0,0 0 63 16,0 0-63-16,0 0 49 15,-4 0-49-15,4 0 49 0,-3 0-49 0,3 0 1 0,-4-3-1 0,4 3 1 16,-1-4-1-16,1 4 4 0,0 0-4 15,0 0 5-15,0 0-5 0,0 0 13 0,-4-1-13 0,4 1 14 16,0-4-14-16,0 4 1 0,0-3-1 0,0 3 1 16,0 0-1-16,0 0 3 0,-5 0-3 0,5 0 4 15,-4-2-4-15,4 2 6 0,-3-3-6 0,3 3 6 16,-2-4-6-16,2 4 0 0,0 0 0 0,0 0 1 16,0 0-1-16,0 0 2 0,0 0-2 15,0 0 3-15,0 0-3 0,0 0 1 0,0 0-1 0,0 0 2 16,-3 2-2-16,3-2 1 0,-4 5-1 0,-1 0 2 15,5 0-2-15,-3 7 1 0,-3 5-1 0,3 13 1 0,3 9-1 16,0-39 7-16,0 0-7 0,-4 48 8 16,3 10-8-16,1-6 3 0,-4-3-3 0,4-13 4 15,0-8-4-15,0-4 2 0,-3 0-2 0,3-2 2 0,3 0-2 16,-3 0-1-16,4-1 1 0,-3-7 0 0,3-6 0 0,-1 1-129 16,3-2 129-16,-3-2-129 0,-1 2 129 0,-2-7-151 15,0 0 151-15,7-16-151 0,1-11 151 0,10-18-551 16</inkml:trace>
  <inkml:trace contextRef="#ctx0" brushRef="#br0" timeOffset="-18627.371">7930 9443 1020 0,'0'0'0'0,"-5"5"0"15,-7 5 0-15,12-10 168 0,0 0-168 0,0 0 168 16,0 0-168-16,0 0 98 0,0 0-98 0,0 0 99 15,3-3-99-15,-3 3 35 0,0 0-35 0,0 0 36 16,4-4-36-16,-4 4 3 0,0 0-3 0,0 0 4 0,0 0-4 16,0 0-1-16,0 0 1 0,0 0 0 0,0 0 0 15,0 0 0-15,0 0 0 0,0 0 0 0,0 4 0 16,0-4 0-16,0 0 0 0,0 5 0 16,0 5 0-16,0-10 1 0,0 0-1 0,-4 19 1 0,1 10-1 0,3-29 9 15,0 0-9-15,-2 43 10 0,-5 5-10 16,7-48 1-16,0 0-1 0,-5 55 1 0,-2 6-1 0,7-61 1 15,0 0-1-15,-5 69 1 0,-1 5-1 0,6-74 0 16,0 0 0-16,-7 78 0 0,6 6 0 0,1-84-6 16,0 0 6-16,0 53-5 0,1-20 5 0,-1-33-107 0,0 0 107 15,7 27-106-15,7-11 106 0,-14-16-208 0,0 0 208 16,12-7-207-16,9-20 207 0,11-6-651 16</inkml:trace>
  <inkml:trace contextRef="#ctx0" brushRef="#br0" timeOffset="-17966.749">7932 9157 886 0,'0'0'0'16,"5"-2"0"-16,-1 0 0 0,-4 2 114 0,0 0-114 0,5-1 115 15,-5 1-115-15,0 0 69 0,0 0-69 0,0 0 69 16,0 0-69-16,0 0 16 0,0 0-16 0,0 0 17 16,0 0-17-16,0 0-1 0,0 0 1 0,0 0 0 15,5 0 0-15,-5 0-11 0,0 0 11 0,10 1-10 16,4 1 10-16,-14-2-5 0,0 0 5 0,21 5-5 16,2 2 5-16,1 2-1 0,-1-3 1 0,-4 3-1 15,-1 3 1-15,2 0 0 0,-2 3 0 0,3 1 0 16,0 4 0-16,-21-20 7 0,0 0-7 0,21 35 8 15,5 7-8-15,-26-42 24 0,0 0-24 0,26 54 25 16,3 9-25-16,-29-63 7 0,0 0-7 0,21 65 7 16,0 2-7-16,-21-67 40 0,0 0-40 0,12 91 41 15,-3 17-41-15,-9-108 5 0,0 0-5 0,0 94 6 16,-9-3-6-16,9-91 18 0,0 0-18 0,-12 73 19 16,-5-11-19-16,17-62-9 0,0 0 9 0,-19 53-8 0,0-7 8 0,19-46-147 15,0 0 147-15,-20 28-146 0,6-16 146 0,-15 27-766 16</inkml:trace>
  <inkml:trace contextRef="#ctx0" brushRef="#br0" timeOffset="-16806.071">8324 8828 1132 0,'0'0'0'0,"3"-11"0"0,6-6 0 0,-9 17 90 15,0 0-90-15,3-7 91 0,-3 1-91 0,0 6 48 16,0 0-48-16,2-4 48 0,-2 3-48 0,0 1-3 16,0 0 3-16,0 0-3 0,7 0 3 15,-7 0-48-15,0 0 48 0,9-4-47 0,8-4 47 0,-17 8-36 0,0 0 36 16,21-12-36-16,5 0 36 0,-26 12-16 0,0 0 16 15,25-11-15-15,1 3 15 0,-26 8-7 16,0 0 7-16,21-4-6 0,0 3 6 0,-21 1 3 0,0 0-3 0,21 5 4 16,-4 2-4-16,0 3 39 0,-3 4-39 15,-3-6 40-15,-2-1-40 0,-1 2 21 0,-3-1-21 0,-1-1 21 16,-1-2-21-16,-3-5 20 0,0 0-20 0,6 9 20 16,-3 3-20-16,2 1 26 0,-1 3-26 0,-4-8 26 15,0-4-26-15,0 1 43 0,0-2-43 0,-11 14 43 16,-3 11-43-16,14-28 14 0,0 0-14 0,-17 31 15 15,0 3-15-15,17-34 38 0,0 0-38 16,-21 32 38-16,3-1-38 0,18-31 12 0,0 0-12 0,-15 28 13 16,1-8-13-16,14-20 12 0,0 0-12 0,-9 19 12 15,0-7-12-15,9-12 1 0,0 0-1 0,-3 7 1 16,-1-2-1-16,4-5-4 0,0 0 4 0,-3 4-3 0,3 1 3 16,0-5-40-16,0 0 40 0,7 7-39 0,2-4 39 15,-9-3-71-15,0 0 71 0,12 5-70 0,9-1 70 16,-21-4-142-16,0 0 142 0,22 3-141 0,3 0 141 0,-25-3-127 15,0 0 127-15,31 0-127 0,6-3 127 16,27 0-576-16</inkml:trace>
  <inkml:trace contextRef="#ctx0" brushRef="#br0" timeOffset="-16438.158">8561 9630 1065 0,'0'0'0'0,"3"-6"0"15,8-2 0-15,-11 8 100 0,0 0-100 0,12-4 100 16,-3 4-100-16,-9 0 69 0,0 0-69 0,20 0 69 16,5 4-69-16,-25-4 40 0,0 0-40 0,35 0 41 15,7 3-41-15,-4 1 1 0,0 1-1 0,-5-3 1 16,-1-1-1-16,-32-1 1 0,0 0-1 0,33 4 2 0,-2 1-2 16,-3-2 0-16,-2 6 0 0,-5-6 0 0,-4 2 0 15,1 2-9-15,-2-3 9 0,-4-1-8 0,2-3 8 16,-14 0-74-16,0 0 74 0,15-2-74 0,3-3 74 15,-18 5-134-15,0 0 134 0,19-12-133 0,0-8 133 0,19-11-700 16</inkml:trace>
  <inkml:trace contextRef="#ctx0" brushRef="#br0" timeOffset="-16170.894">8939 9470 1087 0,'0'0'0'0,"14"5"0"0,14 6 0 0,-28-11 153 0,0 0-153 16,0 3 153-16,-9-5-153 0,9 2 132 0,0 0-132 15,-7-1 132-15,2-3-132 0,5 4 64 0,0 0-64 0,-7 0 65 16,5-3-65-16,2 3 10 0,0 0-10 0,-4 0 11 16,1 0-11-16,3 0-6 0,0 0 6 0,0 15-5 15,3 13 5-15,-3 2-18 0,4 6 18 0,-4-8-18 16,3-8 18-16,-1 8-26 0,2 3 26 0,-1 3-25 15,2 10 25-15,-5-44-83 0,0 0 83 0,9 47-83 16,0 7 83-16,-9-54-182 0,0 0 182 0,15 45-181 16,3-6 181-16,17 44-780 0</inkml:trace>
  <inkml:trace contextRef="#ctx0" brushRef="#br0" timeOffset="-15640.894">9249 9561 1166 0,'0'0'0'0,"-5"0"0"0,1 3 0 0,4-3 99 15,0 0-99-15,4-3 100 0,1-7-100 0,-5 10 68 16,0 0-68-16,12-12 69 0,2-5-69 0,-14 17 41 0,0 0-41 15,17-16 41-15,8-4-41 0,-25 20-5 0,0 0 5 16,21-16-4-16,1 1 4 0,-22 15-3 0,0 0 3 0,20-11-3 16,-3 6 3-16,-17 5 6 0,0 0-6 0,12-1 7 15,0 1-7-15,-12 0 40 0,0 0-40 0,11 1 40 16,-4 4-40-16,-7-5 31 0,0 0-31 0,8 11 31 16,1 4-31-16,-9-15 8 0,0 0-8 0,9 19 9 15,0 5-9-15,-9-24 12 0,0 0-12 0,3 24 13 16,-1 3-13-1,-4-1 1-15,-1 2-1 0,3-11 1 0,0-5-1 0,-6 3 0 0,-1-1 0 0,2 6 0 16,-4 6 0-16,9-26-6 0,0 0 6 0,-17 31-6 16,-4 10 6-16,21-41-9 0,0 0 9 0,-28 43-9 15,-1 1 9-15,29-44-1 0,0 0 1 0,-23 38-1 16,2-11 1-16,21-27 0 0,0 0 0 0,-17 24 0 16,4-6 0-16,13-18 0 0,0 0 0 0,-8 13 0 15,3-4 0-15,5-9 2 0,0 0-2 0,-7 7 3 0,3-2-3 16,4-5 0-16,0 0 0 0,2 7 0 0,7 1 0 15,-9-8 5-15,0 0-5 0,13 7 6 0,8-2-6 0,-21-5 0 16,0 0 0-16,23 4 1 0,5-3-1 0,-28-1-36 16,0 0 36-16,26-1-35 0,-5-6 35 0,-21 7-93 15,0 0 93-15,30-16-92 0,1-8 92 0,30-15-1040 16</inkml:trace>
  <inkml:trace contextRef="#ctx0" brushRef="#br0" timeOffset="-14830.779">9346 8122 1065 0,'0'0'0'0,"4"5"0"16,1 4 0-16,-5-9 117 0,0 0-117 0,-12 8 117 0,-11 4-117 15,23-12 61-15,0 0-61 0,-17 7 62 16,1 2-62-16,16-9 4 0,0 0-4 0,-12 6 5 0,7 0-5 0,5-6-49 16,0 0 49-16,3 8-48 0,6 8 48 15,-9-16-43-15,0 0 43 0,21 15-43 0,10 0 43 0,-31-15-21 16,0 0 21-16,33 16-21 0,9-2 21 0,-7-1-1 16,0-1 1-16,-2-3 0 0,-3-2 0 0,-30-7 1 15,0 0-1-15,33 8 2 0,5-1-2 0,-38-7 12 16,0 0-12-16,35 9 12 0,3-4-12 0,-8 2 35 15,-4-4-35-15,-7 1 35 0,-5 1-35 0,-5-2 35 0,-1-3-35 16,-1 2 35-16,-5-1-35 0,2 1 7 0,-1-2-7 16,-3 0 8-16,5 4-8 0,-5-4 21 0,0 3-21 15,0-3 21-15,0 0-21 0,0 3 38 0,4 1-38 0,-4 1 39 16,2-5-39-16,-1 3 5 0,-1 1-5 0,2 1 6 16,2-2-6-16,-4 1 12 0,0 4-12 0,0-2 12 15,3 0-12-15,-3 0 4 0,0 4-4 0,0-2 4 16,0 1-4-16,0-9 2 0,0 0-2 15,0 24 3-15,0 10-3 0,0-34 10 0,0 0-10 0,0 40 10 16,0 2-10-16,-3 1 0 0,3 0 0 0,0-10 1 16,0-13-1-16,0 6 8 0,0 0-8 0,0 11 8 15,0 8-8-15,0-45 3 0,0 0-3 0,3 58 3 16,-1 6-3-16,1-5 0 0,1 0 0 0,-3-4 0 16,3-1 0-16,-4-54 1 0,0 0-1 0,5 91 2 15,2 22-2-15,-3-17 0 0,-3-7 0 0,3-12 0 16,-1-8 0-16,-3-69 0 0,0 0 0 0,0 82 0 0,6 5 0 15,-6-16 1-15,0-11-1 0,0-28 1 0,0-23-1 16,-4 8 0-16,2-3 0 0,2 10 0 0,6 6 0 0,-6-4 3 16,0-4-3-16,0-4 4 0,3-6-4 15,-3-12 21-15,0 0-21 0,0 10 21 0,0 0-21 0,0-10 22 16,0 0-22-16,-3 7 22 0,3 1-22 0,0-8 0 16,0 0 0-16,-6 9 0 0,-2-2 0 0,8-7-60 15,0 0 60-15,-25-4-60 0,-13-6 60 0,38 10-81 16,0 0 81-16,-37-32-81 0,2-18 81 0,-34-31-980 15</inkml:trace>
  <inkml:trace contextRef="#ctx0" brushRef="#br0" timeOffset="-14412.634">10153 8108 1379 0,'0'0'0'0,"-3"0"0"16,-3 2 0-16,6-2 133 0,0 0-133 0,0 0 134 15,0 0-134-15,0 0 80 0,0 0-80 0,0-2 81 0,4-5-81 16,-4 7 13-16,0 0-13 0,0-5 13 0,3 2-13 15,-3 3-1-15,0 0 1 0,2-7 0 0,2 4 0 16,-4 3 10-16,0 0-10 0,3-2 11 0,-3-2-11 16,0 4 39-16,0 0-39 0,0 0 40 0,2-5-40 15,-2 5 22-15,0 0-22 0,0 0 22 0,0 0-22 0,0 0 20 16,0 0-20-16,0 0 20 0,0 0-20 0,0 0-4 16,0 0 4-16,-2 17-3 0,-1 7 3 0,3-24-20 15,0 0 20-15,-4 43-20 0,-1 15 20 16,5-58-16-16,0 0 16 0,-4 64-15 0,-1 4 15 0,5-68-11 15,0 0 11-15,-9 93-11 0,-3 15 11 0,12-108-68 16,0 0 68-16,-9 80-68 0,3-13 68 16,6-67-182-16,0 0 182 0,-2 40-182 0,4-23 182 0,-2 41-957 0</inkml:trace>
  <inkml:trace contextRef="#ctx0" brushRef="#br0" timeOffset="-14112.479">10434 7896 1233 0,'0'0'0'0,"-9"0"0"16,-3 0 0-16,10 2 107 0,4-1-107 0,-2 4 107 15,0-1-107-15,0 1 84 0,0 5-84 0,0-1 84 16,-2 3-84-16,2-12 17 0,0 0-17 0,-4 34 17 0,-4 17-17 15,8-51 2-15,0 0-2 0,-9 64 2 16,0 8-2-16,-3-2 1 0,0 2-1 0,0 12 1 0,-2 7-1 16,14-91 3-16,0 0-3 0,-14 87 3 0,2 4-3 0,-1-28-1 15,5-15 1-15,4-20 0 0,4-22 0 16,-2 5-88-16,2-6 88 0,2-2-88 0,2-1 88 0,-4-2-76 16,0 0 76-16,3-14-75 0,2-10 75 0,4-13-921 15</inkml:trace>
  <inkml:trace contextRef="#ctx0" brushRef="#br0" timeOffset="-13597.278">10383 8758 1020 0,'0'0'0'0,"0"-7"0"15,0-5 0-15,0 12 106 0,0 0-106 0,2-7 107 16,-1 5-107-16,-1 2 63 0,0 0-63 0,4-3 63 16,5-2-63-16,-9 5 8 0,0 0-8 0,8-7 9 15,5-4-9-15,-13 11 3 0,0 0-3 0,14-13 3 16,1-3-3-16,-15 16 3 0,0 0-3 0,14-12 4 16,5-3-4-16,-19 15 5 0,0 0-5 0,18-10 5 15,-1 4-5-15,-17 6 15 0,0 0-15 0,14-5 15 16,2 5-15-16,-16 0 33 0,0 0-33 0,12 2 33 0,-3 1-33 15,-9-3 26-15,0 0-26 0,8 7 26 16,1 5-26-16,-9-12 9 0,0 0-9 0,4 9 10 0,1-1-10 16,-5-8 29-16,0 0-29 0,0 12 29 0,0 0-29 15,0-12 0-15,0 0 0 0,-9 23 0 0,-8 4 0 0,17-27 3 16,0 0-3-16,-21 24 3 0,0 3-3 0,0-3 11 16,-2-1-11-16,11-8 11 0,3-3-11 0,9-12 3 15,0 0-3-15,-15 22 4 0,-3 8-4 16,18-30 7-16,0 0-7 0,-14 24 7 0,4-6-7 0,10-18 7 15,0 0-7-15,-9 18 8 0,4-6-8 0,5-12 3 16,0 0-3-16,-4 11 3 0,4-2-3 0,0-9-1 16,0 0 1-16,7 10 0 0,2-1 0 0,-9-9-3 0,0 0 3 15,12 5-3-15,6 0 3 0,-18-5-38 0,0 0 38 16,21 5-37-16,5-5 37 0,-26 0-70 0,0 0 70 0,26 4-69 16,0-1 69-16,-26-3-119 0,0 0 119 0,24 5-118 15,1-5 118-15,24 5-838 0</inkml:trace>
  <inkml:trace contextRef="#ctx0" brushRef="#br0" timeOffset="-12751.73">11637 9225 1166 0,'0'0'0'0,"-8"-5"0"0,-5 0 0 0,6 0 150 16,2 1-150-16,0 4 150 0,2-3-150 0,3 3 56 0,0 0-56 16,-18 0 57-16,-8-3-57 0,26 3 13 15,0 0-13-15,-28-2 14 0,-3 2-14 0,31 0-3 0,0 0 3 0,-33 0-2 16,-2-2 2-16,35 2-2 0,0 0 2 0,-37 2-1 15,-3 0 1-15,7 1-11 0,0-3 11 16,15 3-11-16,6-3 11 0,12 0-3 0,0 0 3 0,-31 9-3 16,-9 3 3-16,40-12-6 0,0 0 6 0,-37 10-6 15,-1 2 6-15,38-12-1 0,0 0 1 0,-31 12 0 16,3 0 0-16,28-12 0 0,0 0 0 0,-28 24 0 16,2 7 0-16,26-31 0 0,0 0 0 0,-18 48 0 15,10 12 0-15,8-60-2 0,0 0 2 0,1 62-1 16,15 1 1-16,-16-63-19 0,0 0 19 0,30 69-18 15,17 1 18-15,-12-24-24 0,-2-22 24 0,-4-3-23 16,1-9 23-16,-1-2-8 0,1-7 8 0,3-6-8 0,2-6 8 16,-35 9-5-16,0 0 5 0,47-19-5 0,4-15 5 15,-51 34-14-15,0 0 14 0,64-60-13 16,9-24 13-16,-21 11-15 0,-8-3 15 0,-14 9-14 0,-9 4 14 0,-21 63-9 16,0 0 9-16,17-89-8 0,-8-17 8 15,-1 13-10-15,-4 4 10 0,-2 15-9 0,-4 18 9 16,2 56-8-16,0 0 8 0,-4-67-8 0,-4 0 8 0,8 67-1 15,0 0 1-15,-6-48-1 0,3 17 1 0,3 31 27 16,0 0-27-16,-5-27 27 0,1 10-27 0,4 17 66 16,0 0-66-16,-3-10 66 0,3 1-66 0,0 9 62 15,0 0-62-15,-4-3 62 0,3-1-62 0,1 4 31 0,0 0-31 16,0 0 31-16,0 0-31 0,0 0 5 0,0 0-5 16,0 23 5-16,-4 12-5 0,1 5 1 0,3 4-1 15,0 6 2-15,0 2-2 0,0-52 0 0,0 0 0 16,3 94 0-16,1 31 0 0,-4-14 0 0,0 0 0 0,0-9 0 15,5-8 0-15,-2-12 0 0,1-7 0 0,-3-30 0 16,3-23 0-16,-4 6-2 0,3-8 2 16,3 8-2-16,-1 2 2 0,2-6-36 0,2 0 36 0,-4-12-35 15,-2-3 35-15,-3-9-108 0,0 0 108 0,14-15-108 16,5-20 108-16,16-14-984 0</inkml:trace>
  <inkml:trace contextRef="#ctx0" brushRef="#br0" timeOffset="-12098.642">12482 8362 1076 0,'0'0'0'15,"-8"-5"0"-15,-8-2 0 0,16 7 90 0,0 0-90 0,-14 0 90 16,-2 2-90-16,16-2 62 0,0 0-62 0,-21 5 62 16,-1 3-62-16,22-8 7 0,0 0-7 0,-26 7 8 15,-1-4-8-15,3 1 11 0,0 1-11 0,10-5 11 16,5 2-11-16,-3-1 20 0,5-1-20 16,-2 4 20-16,4 1-20 0,-9-2 38 0,-2 6-38 0,8-6 39 15,2 1-39-15,-1 1 13 0,-1 2-13 0,-10 8 13 16,-8 9-13-16,26-24 13 0,0 0-13 0,-30 26 14 15,-3 5-14-15,33-31 26 0,0 0-26 0,-33 38 26 16,2 3-26-16,31-41 29 0,0 0-29 0,-30 39 29 16,4 0-29-16,26-39 7 0,0 0-7 0,-19 47 7 0,5 1-7 15,14-48 28-15,0 0-28 0,-7 61 28 0,9 6-28 16,-2-67 2-16,0 0-2 0,10 84 2 0,9 17-2 16,-19-101 2-16,0 0-2 0,23 91 3 15,3-5-3-15,-26-86 35 0,0 0-35 0,28 96 36 0,3 1-36 0,-6-15 4 16,-8-10-4-16,-5-25 5 0,-3-18-5 15,0 5 17-15,0-5-17 0,-1 9 17 0,5-2-17 16,-13-36 16-16,0 0-16 0,12 43 17 0,5 3-17 0,-17-46 33 16,0 0-33-16,18 44 34 0,2 1-34 0,-2-7 1 15,-1-9-1-15,-4-7 2 0,-5-8-2 0,-8-14-5 16,0 0 5-16,14 15-5 0,5 1 5 0,-19-16-101 16,0 0 101-16,23 1-100 0,7-8 100 0,-30 7-112 0,0 0 112 15,19-25-112-15,-5-16 112 0,15-30-1081 0</inkml:trace>
  <inkml:trace contextRef="#ctx0" brushRef="#br0" timeOffset="14039.314">19973 6628 449 0,'0'0'0'0,"4"-7"0"0,1-1 0 0,-5 8 1 16,0 0-1-16,4-7 1 0,-1 2-1 0,-3 5-32 15,0 0 32-15,0 0-32 0,0 0 32 0,0 0-37 16,0 0 37-16,0 0-37 0,0 5 37 0,0-5 14 0,0 0-14 15,0 3 15-15,0 1-15 0,0-4 68 0,0 0-68 16,0 1 69-16,0 1-69 0,0-2 83 0,0 0-83 16,0 5 84-16,0-5-84 0,0 0 82 0,0 0-82 15,0 0 82-15,0 4-82 0,0-4 65 0,0 0-65 16,0 0 65-16,0 0-65 0,0 0 43 16,0 0-43-16,0 0 44 0,0 0-44 0,0 0 48 0,0 0-48 0,0 0 48 15,0 5-48-15,0-5-3 0,0 0 3 0,3 3-2 16,3 1 2-16,-6-4-8 0,0 0 8 0,3 5-8 15,2 2 8-15,-5-7-1 0,0 0 1 0,6 3-1 16,1 2 1-16,-7-5 0 0,0 0 0 0,8 7 0 16,1 0 0-16,-9-7 4 0,0 0-4 0,12 8 4 15,2 1-4-15,-14-9 33 0,0 0-33 0,14 7 34 16,2 1-34-16,-16-8 26 0,0 0-26 0,15 7 26 16,3 4-26-16,-1-1 40 0,-3 2-40 0,-2-5 40 15,1-2-40-15,-13-5 3 0,0 0-3 0,17 12 4 16,2 0-4-16,-19-12 27 0,0 0-27 0,23 15 27 0,3 4-27 15,-26-19 12-15,0 0-12 0,33 21 12 0,5 1-12 16,-38-22 4-16,0 0-4 0,51 21 5 0,8-6-5 0,-59-15 33 16,0 0-33-16,65 12 33 0,8-4-33 15,-73-8 15-15,0 0-15 0,92 4 15 0,18-8-15 0,-110 4 36 16,0 0-36-16,106-15 37 0,9-9-37 0,-115 24 20 16,0 0-20-16,110-34 20 0,-7-11-20 0,-103 45 18 15,0 0-18-15,109-48 19 0,-2-1-19 16,-22 13 40-16,-14 3-40 0,-17 7 41 0,-10 6-41 0,-6-1 12 15,-6 2-12-15,-8 7 13 0,-8 0-13 0,-16 12 37 16,0 0-37-16,17-15 37 0,-5 3-37 0,-12 12 36 16,0 0-36-16,11-12 37 0,-4 2-37 0,-7 10 14 0,0 0-14 15,0-9 15-15,-4 4-15 0,4 5-5 0,0 0 5 16,-17-3-5-16,-11 6 5 0,28-3-61 16,0 0 61-16,-30 3-61 0,-3 6 61 0,33-9-137 15,0 0 137-15,-33 9-137 0,-2-3 137 0,35-6-148 0,0 0 148 16,-34 6-147-16,-3-3 147 0,-34 2-825 0</inkml:trace>
  <inkml:trace contextRef="#ctx0" brushRef="#br0" timeOffset="15137.487">21109 7080 1188 0,'0'0'0'0,"5"-3"0"0,8-7 0 0,-13 6 141 0,0 3-141 0,0 1 142 15,1-4-142-15,-1 4 56 0,-1 4-56 0,1-4 56 16,0 0-56-16,0 0 12 0,0 1-12 0,0-1 13 15,0 0-13-15,0 0-14 0,-4 4 14 0,4-4-13 16,0 0 13-16,0 0-34 0,0 0 34 0,0 0-33 16,0 3 33-16,0-3-20 0,0 7 20 0,0-7-19 15,0 2 19-15,0-2-2 0,4 3 2 0,-4 1-1 16,3-1 1-16,2 5-2 0,1-2 2 0,1 4-2 16,1 2 2-16,-8-12-2 0,0 0 2 0,11 20-1 15,8 11 1-15,-19-31 0 0,0 0 0 0,19 33 0 16,9 8 0-16,-28-41 0 0,0 0 0 0,35 43 0 15,10 1 0-15,-45-44 0 0,0 0 0 0,56 43 0 0,12 0 0 16,7 5 0-16,10 0 0 0,-8-5 0 0,-1-4 0 16,-76-39 0-16,0 0 0 0,98 43 0 0,13-4 0 15,-111-39 2-15,0 0-2 0,128 40 2 16,13-4-2-16,-141-36 29 0,0 0-29 0,144 27 29 0,6-8-29 0,-150-19 1 16,0 0-1-16,162 14 2 0,12-7-2 0,-174-7 6 15,0 0-6-15,183 0 7 0,12-6-7 0,-195 6 8 16,0 0-8-16,201-10 9 0,6-2-9 15,-207 12 3-15,0 0-3 0,207-20 3 0,-1-8-3 0,-206 28 12 16,0 0-12-16,207-27 12 0,0-6-12 0,-50 8 8 16,-33 1-8-16,-6 3 8 0,-15 2-8 15,2 0 8-15,-8 2-8 0,1 2 9 0,-8-1-9 0,11-3 1 16,4 2-1-16,-11-1 1 0,-3 2-1 0,-91 16 0 0,0 0 0 16,122-29 1-16,20-10-1 0,-142 39 2 0,0 0-2 15,155-52 3-15,14-9-3 0,-33 9 10 0,-15 1-10 0,-13 11 10 16,-13 6-10-1,-2 2 15-15,-8 4-15 0,-1-3 16 0,-8 4-16 0,-76 27 25 0,0 0-25 0,101-33 26 16,13-4-26-16,-114 37 12 0,0 0-12 0,111-38 13 16,4 0-13-16,-17 9 5 0,-11 3-5 0,-16 6 5 15,-12 3-5-15,-6 3 15 0,-11 2-15 16,-8 0 15-16,-8 0-15 0,-26 12 3 0,0 0-3 0,32-9 4 16,-1-3-4-16,-31 12 6 0,0 0-6 0,33-6 6 15,2 1-6-15,-35 5 0 0,0 0 0 0,32-7 1 16,-1 0-1-16,-31 7 0 0,0 0 0 0,28-5 1 15,-2 1-1-15,-5 1 2 0,-2 1-2 0,-7 2 2 0,-7 0-2 16,1 0 0-16,-5 0 0 0,3 0 0 0,-2 0 0 16,-2 0 17-16,5 4-17 0,-5-4 17 15,0 0-17-15,0 0 0 0,0 0 0 0,0 0 0 0,0 0 0 0,0 0 1 16,0 0-1-16,0 0 1 0,0 0-1 0,0 0-1 16,0 0 1-16,0 0-1 0,-2-4 1 0,2 4 0 15,0-3 0-15,0 3 1 0,0 0-1 0,0 0 0 16,0 0 0-16,0 0 0 0,0 0 0 0,0 0-2 15,0 0 2-15,0 0-1 0,0 0 1 0,0 0-17 16,0 0 17-16,0 0-16 0,0 0 16 0,0 0-39 16,0 0 39-16,0 0-39 0,0 0 39 0,0 0-71 15,0 0 71-15,0 0-70 0,-3-4 70 0,3 4-108 0,0 0 108 16,-9-8-108-16,-5-1 108 0,14 9-109 0,0 0 109 16,-23-15-108-16,-8-4 108 0,-23-15-791 0</inkml:trace>
  <inkml:trace contextRef="#ctx0" brushRef="#br0" timeOffset="15614.562">28043 6299 1087 0,'0'0'0'0,"8"12"0"15,6 10 0-15,-14-22 114 0,0 0-114 0,0 6 114 0,-8-8-114 0,8 2 67 16,0 0-67-16,-6 0 68 0,0-2-68 16,6 2 28-16,0 0-28 0,-6 2 28 0,3 3-28 0,3-5 9 15,0 0-9-15,-2 3 9 0,0 4-9 0,2-7 38 16,0 0-38-16,0 5 39 0,0 1-39 0,0-6 41 15,0 0-41-15,0 3 42 0,0 0-42 0,0-3 40 16,0 0-40-16,0 4 41 0,-1-1-41 0,1-3 27 16,0 0-27-16,0 0 27 0,0 2-27 0,0-2 35 0,0 0-35 15,0 0 35-15,5 3-35 0,-5-3 7 0,0 0-7 16,12 4 7-16,9 1-7 0,-21-5-1 0,0 0 1 16,26 7 0-16,9 5 0 0,-35-12-22 0,0 0 22 15,33 8-22-15,2 3 22 0,-35-11-25 0,0 0 25 0,31 13-24 16,-1 3 24-16,-8-1-34 0,-4 4 34 15,-6-7-34-15,-3-3 34 0,-9-9-13 16,0 0 13-16,5 22-12 0,-5 5 12 16,0-27-37-16,0 0 37 0,-9 33-36 0,-6 6 36 0,15-39-81 0,0 0 81 0,-23 38-81 15,-7 3 81-15,30-41-154 0,0 0 154 16,-26 31-154-16,-2-12 154 0,-26 30-782 0</inkml:trace>
  <inkml:trace contextRef="#ctx0" brushRef="#br0" timeOffset="23847.228">12991 8629 606 0,'0'0'0'0,"-4"0"0"0,-4 0 0 0,8 0 90 15,0 0-90-15,0 0 90 0,0 0-90 0,0 0 44 0,0 0-44 16,0 0 45-16,5 3-45 0,-5-3 27 0,0 0-27 15,0 0 27-15,3 0-27 0,-3 0 9 16,0 0-9-16,0 0 9 0,0 0-9 0,0 0 24 0,0 0-24 0,0 0 25 16,0 4-25-16,0-4 31 0,0 0-31 0,-5 3 31 15,-5 6-31-15,10-9 30 0,0 0-30 0,-14 12 30 16,-7 3-30-16,21-15 22 0,0 0-22 0,-23 17 23 16,-1 2-23-16,24-19 28 0,0 0-28 0,-30 19 28 15,4 2-28-15,-2-2 32 0,2-1-32 0,12-7 32 16,5-5-32-16,1-2 36 0,1-1-36 0,-11 14 36 15,-4 7-36-15,3-1 38 0,1 1-38 0,4-9 39 16,6-3-39-16,8-12 34 0,0 0-34 0,-11 28 34 16,1 1-34-16,10-29 39 0,0 0-39 15,-11 37 39-15,2 8-39 16,2-4 24-16,4-2-24 0,0-9 25 0,3-10-25 0,3 9 18 0,0 4-18 0,4 6 18 16,2 4-18-16,-9-43 27 0,0 0-27 0,12 58 27 0,4 11-27 15,-16-69 2-15,0 0-2 0,24 77 3 0,8 12-3 16,-32-89-2-1,0 0 2-15,29 74-1 0,1-6 1 0,-30-68-29 0,0 0 29 0,23 41-29 16,-1-17 29-16,-22-24-76 0,0 0 76 0,26 7-76 0,4-12 76 0,-30 5-181 16,0 0 181-16,30-24-181 0,5-17 181 0,32-24-755 15</inkml:trace>
  <inkml:trace contextRef="#ctx0" brushRef="#br0" timeOffset="24209.035">13008 9081 617 0,'0'0'0'0,"0"11"0"0,2 6 0 0,-2-17 147 0,0 0-147 0,2 3 147 16,0-8-147-16,-2 5 119 0,0 0-119 0,3-3 120 15,-3-1-120-15,0 4 84 0,0 0-84 0,0-3 85 16,0-2-85-16,0 5 62 0,0 0-62 0,0-4 63 15,0 4-63-15,0 0 52 0,0 0-52 0,0 0 52 16,0-3-52-16,0 3 22 0,0 0-22 0,0 0 23 16,0 0-23-16,0 0 20 0,0 0-20 0,0 0 20 15,4 3-20-15,-4-3 1 0,0 0-1 0,8 9 2 16,3 6-2-16,4 2 1 0,6 6-1 0,0 1 1 16,-3 0-1-16,-18-24 1 0,0 0-1 0,24 34 1 0,6 2-1 15,-30-36 0-15,0 0 0 0,29 36 0 16,6 7 0-16,-35-43-20 0,0 0 20 0,30 34-20 15,1-2 20-15,-31-32-123 0,0 0 123 0,28 24-123 16,-2-5 123-16,-26-19-185 0,0 0 185 0,21-3-184 0,2-18 184 16,22-3-633-16</inkml:trace>
  <inkml:trace contextRef="#ctx0" brushRef="#br0" timeOffset="24459.11">13425 8967 684 0,'0'0'0'0,"0"15"0"0,0 9 0 0,0-24 160 0,0 0-160 16,-6 17 160-16,-2-3-160 0,8-14 103 0,0 0-103 15,-18 25 103-15,-4 6-103 0,22-31 54 0,0 0-54 0,-26 36 55 16,-1 4-55-16,27-40 37 0,0 0-37 0,-29 46 38 16,-6 4-38-16,35-50 2 0,0 0-2 0,-28 44 3 15,2-1-3-15,26-43-1 0,0 0 1 0,-21 31-1 16,7-7 1-16,14-24-114 0,0 0 114 0,-12 20-113 15,3-8 113-15,9-12-182 0,0 0 182 0,0 0-182 16,9-17 182-16,0 0-499 0</inkml:trace>
  <inkml:trace contextRef="#ctx0" brushRef="#br0" timeOffset="24765.982">13534 9282 1233 0,'0'0'0'0,"-6"-5"0"0,-5 1 0 0,11 1 157 16,9-2-157-16,-1 3 157 0,10 0-157 0,-18 2 84 15,0 0-84-15,21-2 84 0,8 1-84 0,-29 1 45 16,0 0-45-16,35-4 45 0,7 1-45 0,-42 3-7 0,0 0 7 15,44 0-7-15,1 0 7 0,-3 3-26 16,-4 1 26-16,-3-3-26 0,-5-1 26 0,-6 0-43 0,-3-1 43 16,-6 1-42-16,-2 0 42 0,-3 0-45 0,-1 0 45 15,-4 0-44-15,-1 0 44 0,-4 0-53 0,5 1 53 0,-2-1-52 16,-1 0 52-16,-2 0-100 0,0 0 100 16,0-1-99-16,2-6 99 0,-2 7-161 0,0 0 161 0,-7-17-160 15,-9-7 160-15,-7-17-605 0</inkml:trace>
  <inkml:trace contextRef="#ctx0" brushRef="#br0" timeOffset="25076.536">13759 9074 841 0,'0'0'0'0,"9"0"0"15,0 2 0-15,-9-2 115 0,0 0-115 0,5 0 115 0,-2 0-115 16,-3 0 90-16,0 0-90 0,4-2 90 0,-2 1-90 15,-2 1 54-15,0 0-54 0,3-4 55 0,2-3-55 16,-5 7 32-16,0 0-32 0,4-1 33 0,-1-3-33 0,-3 4 43 16,0 0-43-16,4-3 43 0,-3 1-43 15,-1 2 34-15,0 0-34 0,0 0 34 16,4 0-34-16,-4 0 8 0,0 0-8 0,3 9 9 0,-1 6-9 0,2 9 7 16,-1 4-7-16,1-1 7 0,1 4-7 0,4 6 8 15,-4 6-8-15,4 0 8 0,-1 2-8 0,-8-45-5 16,0 0 5-16,9 49-5 0,1-1 5 0,-10-48-102 15,0 0 102-15,9 43-101 0,0-9 101 0,-9-34-190 16,0 0 190-16,17 18-190 0,8-15 190 0,13 14-668 0</inkml:trace>
  <inkml:trace contextRef="#ctx0" brushRef="#br0" timeOffset="25358.068">14160 8999 1177 0,'0'0'0'0,"-2"0"0"16,-5 2 0-16,7-2 162 0,0 0-162 0,2 8 163 16,5 6-163-16,-7-14 104 0,0 0-104 0,7 10 105 0,-2 2-105 15,-5-12 66-15,0 0-66 0,7 17 66 16,2 6-66-16,-9-23 13 0,0 0-13 0,3 31 13 15,2 5-13-15,-5-36 11 0,0 0-11 0,6 39 11 0,1 5-11 16,-7-44 1-16,0 0-1 0,5 43 2 0,0 0-2 0,-5-43-39 16,0 0 39-16,7 33-39 0,-2-2 39 0,-5-31-167 15,0 0 167-15,16 22-167 0,3-7 167 0,18 23-1010 16</inkml:trace>
  <inkml:trace contextRef="#ctx0" brushRef="#br0" timeOffset="25704.096">14294 8718 1412 0,'0'0'0'0,"0"0"0"0,-3 5 0 0,3-5 109 0,0 0-109 0,12 9 110 15,3 1-110-15,1 2 54 0,3 4-54 0,-1-3 54 16,3 1-54-16,-4 3 29 0,4 2-29 0,0 0 29 16,0 5-29-16,-21-24-5 0,0 0 5 0,26 36-5 15,0 12 5-15,-26-48-2 0,0 0 2 0,28 53-1 16,0 7 1-16,-28-60 0 0,0 0 0 0,24 63 0 16,-1-1 0-16,-23-62 5 0,0 0-5 0,15 89 6 15,-9 17-6-15,-6-106 9 0,0 0-9 0,-6 94 9 0,-9-1-9 16,15-93-9-16,0 0 9 0,-19 75-8 0,-6-15 8 15,1-12-226-15,3-14 226 0,10-18-225 16,8-16 225-16,3 0-184 0,0 0 184 0,-9-19-183 0,-5-17 183 16,-7-22-628-16</inkml:trace>
  <inkml:trace contextRef="#ctx0" brushRef="#br0" timeOffset="26158.301">14460 8423 1558 0,'0'0'0'0,"5"0"0"15,2 4 0-15,-2-8 147 0,-5 4-147 16,3-5 147-16,-1-2-147 0,2 4 75 0,1-4-75 0,2 2 76 15,2 0-76-15,-9 5 15 0,0 0-15 0,14-5 16 16,3 0-16-16,-17 5-20 0,0 0 20 0,23-4-19 16,4 1 19-16,-27 3-44 0,0 0 44 0,28 0-43 15,-2 1 43-15,-26-1-24 0,0 0 24 0,21 4-23 16,-3 1 23-16,-18-5-5 0,0 0 5 0,14 5-5 16,-4 5 5-16,-10-10-5 0,0 0 5 0,5 24-5 15,-1 11 5-15,-4-35-7 0,0 0 7 0,-7 44-6 16,-2 8 6-16,9-52-1 0,0 0 1 0,-12 46 0 0,-2 2 0 15,14-48 0-15,0 0 0 0,-12 39 0 16,0-8 0-16,12-31-2 0,0 0 2 0,-6 28-1 0,1-8 1 16,5-20-27-16,0 0 27 0,9 17-27 0,8-3 27 0,6-6-11 15,5-8 11-15,1 0-11 0,-2-5 11 0,2 2-93 16,-4-7 93-16,1 1-92 0,-7 1 92 0,-19 8-166 16,0 0 166-16,28-9-165 0,5-1 165 0,-33 10-139 15,0 0 139-15,35-12-138 0,-2 0 138 0,35-16-622 16</inkml:trace>
  <inkml:trace contextRef="#ctx0" brushRef="#br0" timeOffset="26511.741">15024 9143 1020 0,'0'0'0'0,"2"-3"0"16,5-8 0-16,-7 11 78 0,0 0-78 0,5-1 79 15,4 4-79-15,-9-3 40 0,0 0-40 0,21 5 40 16,6 0-40-16,-27-5 6 0,0 0-6 0,35 5 7 15,9 1-7-15,-44-6 34 0,0 0-34 0,42 0 35 0,-1 0-35 16,-41 0 13-16,0 0-13 0,42 0 13 0,2-6-13 16,-44 6 13-16,0 0-13 0,36-3 14 0,-1 0-14 0,-35 3 0 15,0 0 0-15,30-4 0 0,-4-4 0 0,-26 8-82 16,0 0 82-16,17-9-82 0,-4-3 82 0,-13 12-126 16,0 0 126-16,8-19-126 15,-8-7 126-15,6-18-641 0</inkml:trace>
  <inkml:trace contextRef="#ctx0" brushRef="#br0" timeOffset="26761.323">15271 8936 1054 0,'0'0'0'16,"11"3"0"-16,8 1 0 0,-12-4 126 0,-5 0-126 0,1 0 127 15,1 0-127-15,-4 0 63 0,0 0-63 16,0 0 64-16,0 0-64 0,0 0 11 0,0 0-11 15,0 0 11-15,0 5-11 0,0-5-2 0,0 0 2 0,0 24-1 16,1 12 1-16,1 5-1 0,3 2 1 0,-5-7-1 16,0-4 1-16,0 6-1 15,0-1 1-15,-3 6-1 0,3 4 1 0,0-47-162 0,0 0 162 0,3 51-162 16,-1 0 162-16,-2-51-106 0,0 0 106 0,7 100-638 16,-14-200 638-16</inkml:trace>
  <inkml:trace contextRef="#ctx0" brushRef="#br0" timeOffset="27173.218">15618 8929 1054 0,'0'0'0'0,"0"0"0"0,0 0 0 0,0 0 177 16,21-5-177-16,-11 0 177 0,6 1-177 0,0 1 96 15,-1-4-96-15,-1 5 97 0,0-1-97 0,-3-1 59 16,3-1-59-16,0 2 59 0,-2 3-59 0,0-4 0 16,2 4 0-16,-5 4 1 0,-1-4-1 0,1 3 0 15,0 1 0-15,0 4 1 0,-3-3-1 0,3 6 7 16,0 1-7-16,-4 8 7 0,4 4-7 0,-9-24 13 0,0 0-13 16,2 36 14-16,-2 10-14 0,-4-6 9 15,-5 3-9-15,6-14 9 0,-1-10-9 0,1-1 25 16,-2-2-25-16,-6 11 26 0,-4 9-26 0,15-36 19 15,0 0-19-15,-18 40 20 0,-1-1-20 0,19-39 9 0,0 0-9 0,-16 33 10 16,1-3-10-16,15-30 18 0,0 0-18 0,-13 24 18 16,5-3-18-16,8-21 1 0,0 0-1 0,-9 17 1 15,0-5-1-15,9-12-10 0,0 0 10 0,2 15-9 16,7-1 9-16,-9-14-28 0,0 0 28 0,19 12-28 16,4-3 28-16,-23-9-7 0,0 0 7 0,36 5-6 15,6-3 6-15,-42-2-64 0,0 0 64 0,49-4-63 16,6-6 63-16,-55 10-136 0,0 0 136 0,51-19-136 15,0-12 136-15,50-20-986 0</inkml:trace>
  <inkml:trace contextRef="#ctx0" brushRef="#br0" timeOffset="27652.722">15724 7856 1211 0,'0'0'0'0,"18"0"0"15,8 0 0-15,-19 0 115 0,-11 0-115 0,1 0 116 16,-2 0-116-16,-4 2 57 0,-3 2-57 0,7-1 57 16,5-3-57-16,0 0-8 0,0 0 8 0,1 5-7 15,6 9 7-15,-3-2-56 0,1 2 56 0,7 1-56 16,6 4 56-16,-1-4-33 0,4 1 33 0,2-1-32 16,1-3 32-16,-24-12-5 0,0 0 5 0,33 19-4 15,7 3 4-15,-40-22 0 0,0 0 0 0,45 34 1 16,6 9-1-16,-8 0 45 0,-1 2-45 0,-7-3 46 15,0 1-46-15,-4 5 23 0,-3 0-23 0,5 19 24 16,2 12-24-16,-35-79 12 0,0 0-12 0,38 94 13 16,3 16-13-16,-41-110 36 0,0 0-36 0,38 125 36 0,-7 17-36 15,-31-142 0-15,0 0 0 0,21 137 0 0,-5 5 0 16,-16-142 7-16,0 0-7 0,-4 130 7 0,-8-6-7 0,12-124-16 16,0 0 16-16,-26 116-15 0,-12-10 15 0,38-106-237 15,0 0 237-15,-56 84-237 0,-19-13 237 16,-56 84-706-16</inkml:trace>
  <inkml:trace contextRef="#ctx0" brushRef="#br0" timeOffset="28417.991">11170 10239 460 0,'0'0'0'0,"21"-1"0"16,11-3 0-16,-29-1 125 0,-12 2-125 0,11-1 125 0,9 4-125 15,-11 0 101-15,-9-3-101 0,5 3 101 0,1 0-101 0,-2 0 60 16,-4 0-60-16,6 0 60 0,3 0-60 0,0 0 18 16,0-4-18-16,3 3 19 0,2 1-19 0,2 0 6 15,2-2-6-15,1 2 7 0,6 0-7 0,-4-2 1 16,6 2-1-16,-1-3 1 0,4 3-1 0,-21 0 2 0,0 0-2 16,35-2 2-16,10-1-2 0,-3-1 17 15,7 1-17-15,1-2 17 0,-3-2-17 0,4-2 55 0,-4 6-55 16,7-4 56-16,2 2-56 0,6-2 40 0,3-2-40 15,15 3 41-15,9-3-41 0,-89 9 29 0,0 0-29 16,116-7 29-16,27 2-29 0,-143 5 26 0,0 0-26 0,162-7 26 16,28-1-26-16,-190 8 39 0,0 0-39 0,204-16 39 15,23-3-39-15,-227 19 37 0,0 0-37 0,243-25 38 16,19-6-38-16,-262 31 24 0,0 0-24 16,249-31 25-16,-2-2-25 0,-247 33 41 0,0 0-41 0,241-24 41 15,-8 6-41-15,-233 18 49 0,0 0-49 0,228-16 50 16,2 9-50-16,-230 7 47 0,0 0-47 0,222 2 48 15,-3 7-48-15,-219-9 37 0,0 0-37 0,206 15 37 16,-11 6-37-16,-195-21 40 0,0 0-40 0,165 20 41 16,-22 2-41-16,-143-22 4 0,0 0-4 0,120 12 4 0,-15-5-4 15,-105-7 18-15,0 0-18 0,76 0 19 0,-23-3-19 16,-53 3 0-16,0 0 0 0,38-4 0 16,-17 1 0-16,-21 3-41 0,0 0 41 0,10-9-41 0,-11-3 41 15,1 12-54-15,0 0 54 0,-51-24-54 0,-38-13 54 16,89 37-139-16,0 0 139 0,-106-17-139 0,-23 8 139 15,-104-17-1131-15</inkml:trace>
  <inkml:trace contextRef="#ctx0" brushRef="#br0" timeOffset="28957.155">13451 10376 1334 0,'0'0'0'0,"7"0"0"15,5 4 0-15,-12-4 134 0,0 0-134 0,14 0 135 16,2-4-135-16,-16 4 33 0,0 0-33 0,26 0 34 15,3 0-34-15,-29 0 3 0,0 0-3 0,39 4 4 16,8 1-4-16,-47-5-9 0,0 0 9 0,47 12-9 16,0 3 9-16,-47-15-46 0,0 0 46 0,45 18-45 15,-5 2 45-15,-40-20-1 0,0 0 1 0,37 24 0 16,-11 3 0-16,-5-3 7 0,-7-1-7 0,-6-6 8 0,-1-7-8 16,-7 7 25-16,0-1-25 0,-3 13 26 15,-2 9-26-15,5-38 32 0,0 0-32 0,-16 42 33 0,-5 10-33 16,21-52 2-16,0 0-2 0,-29 53 2 15,-6 2-2-15,35-55 15 0,0 0-15 0,-33 46 16 0,1-3-16 16,4-4 8-16,2-10-8 0,12-10 9 0,7-10-9 0,2-2 23 16,0-4-23-16,-7 11 24 0,-9 6-24 0,7-3 21 15,3-5-21-15,3-1 21 0,2-6-21 0,1 0 9 16,3-2-9-16,2-3 9 0,0 0-9 0,0 0 5 16,0 0-5-16,7 4 5 0,-1-4-5 0,-6 0 22 15,0 0-22-15,21 0 22 0,12 0-22 0,-33 0 6 16,0 0-6-16,38 0 6 0,12 0-6 0,-2 1-8 0,-1 1 8 15,-6-2-8-15,1 0 8 0,-42 0-108 0,0 0 108 16,56 0-107-16,8-2 107 0,-64 2-114 0,0 0 114 16,60-13-113-16,-5-13 113 0,60-13-1011 0</inkml:trace>
  <inkml:trace contextRef="#ctx0" brushRef="#br0" timeOffset="48129.04">17465 9513 729 0,'0'0'0'0,"0"-3"0"16,3-8 0-16,-3 11 69 0,0 0-69 0,0-1 70 15,0-3-70-15,0 4 10 0,0 0-10 0,0 0 11 16,0 0-11-16,0 0 2 0,0 0-2 0,0 0 2 15,0 4-2-15,0-4 0 0,0 0 0 0,0 0 1 16,0 1-1-16,0-1 34 0,0 0-34 0,0 0 35 16,0 4-35-16,0-4 57 0,0 0-57 0,0 0 57 15,0 3-57-15,0-3 66 0,0 0-66 0,0 0 67 16,0 0-67-16,0 0 65 0,0 0-65 0,0 0 65 16,0 0-65-16,0 0 31 0,0 0-31 0,0 0 31 0,0 0-31 15,0 0 35-15,0 0-35 0,0 0 36 16,0 0-36-16,0 0 7 0,0 0-7 0,0 0 7 0,0 0-7 15,0 0 18-15,0 0-18 0,4 0 19 16,3 0-19-16,-7 0 15 0,0 0-15 0,12-5 15 0,3 2-15 0,-15 3 4 16,0 0-4-16,23-9 4 0,5-1-4 15,-28 10 13-15,0 0-13 0,35-9 14 16,1-3-14-16,-36 12 8 0,0 0-8 0,39-8 9 0,-1 1-9 0,-38 7 3 16,0 0-3-16,45-11 4 0,4 6-4 15,-7 0 2-15,-2 3-2 0,-7 1 3 0,-10 1-3 0,-23 0 1 16,0 0-1-16,24 0 2 0,1 0-2 0,-25 0 8 15,0 0-8-15,20 0 9 0,-2 0-9 0,-18 0 3 16,0 0-3-16,17 1 4 0,-6-1-4 0,-11 0 0 16,0 0 0-16,10 2 1 0,-1 0-1 0,-9-2-43 0,0 0 43 15,9 3-43-15,-8-3 43 0,-1 0-100 0,0 0 100 16,4 4-100-16,-1-4 100 0,-3 0-183 0,0 0 183 16,0 0-182-16,0 0 182 0,0 0-641 0</inkml:trace>
  <inkml:trace contextRef="#ctx0" brushRef="#br0" timeOffset="48478.289">17515 9707 1031 0,'0'0'0'0,"12"-9"0"0,8-5 0 0,-13 13 85 15,-7 1-85-15,3 0 86 0,-1 0-86 0,-2 0 47 16,7 1-47-16,-7-1 48 0,3 2-48 0,2 0 4 16,4-2-4-16,0 1 4 0,0 5-4 0,3-3-1 15,3 2 1-15,3 2-1 0,3-4 1 0,-21-3-7 16,0 0 7-16,29 9-7 0,6-4 7 0,-35-5-16 15,0 0 16-15,42 7-15 0,7-2 15 0,-4-1-33 16,-3-1 33-16,-5 0-33 16,-4-3 33-16,-4 4-147 0,-1-2 147 0,3 1-146 0,3-3 146 0,-34 0-102 0,0 0 102 15,31-17-101-15,5-11 101 16,34-14-437-16</inkml:trace>
  <inkml:trace contextRef="#ctx0" brushRef="#br0" timeOffset="74283.27">18984 8615 1255 0,'0'0'0'0,"0"0"-115"0,0 0 115 0,0 0-114 0,7-3 114 0,-7 3-57 0,0 0 57 0,5-4-57 16,-3-2 57-16,-2 6-34 0,0 0 34 0,1-6-34 15,-1-4 34-15,0 10-5 0,0 0 5 0,0-5-5 16,0-4 5-16,0 9 43 0,0 0-43 0,0-8 44 15,-1 3-44-15,1 5 58 0,0 0-58 0,-2-5 59 16,2 0-59-16,0 5 47 0,0 0-47 0,0-4 47 16,0 1-47-16,0 3 33 0,0 0-33 0,0 0 34 15,2-4-34-15,-2 4 8 0,0 0-8 0,0 0 8 0,0 0-8 16,0 0 19-16,0 0-19 0,0 0 20 0,0 0-20 16,0 0 7-16,0 0-7 0,0 0 8 0,0 0-8 15,0 0 3-15,0 0-3 0,0 0 4 0,0 0-4 0,0 0 0 16,0 0 0-16,0 0 1 0,0 0-1 15,0 0 2-15,0 0-2 0,0 4 2 0,-2 1-2 0,2-5 4 16,0 0-4-16,0 17 5 0,0 12-5 0,0-29 6 16,0 0-6-16,0 34 7 0,0 9-7 0,0-3 8 15,-3 1-8-15,3-10 8 0,0-13-8 0,0 8 23 16,-2 0-23-16,0 10 24 0,2 0-24 0,0-36 20 16,0 0-20-16,-2 43 20 0,1 3-20 0,1-46 25 15,0 0-25-15,0 44 26 0,0-4-26 0,0-4 22 16,-2-5-22-16,2-13 23 0,0-7-23 0,-4-1 16 0,4-3-16 15,0 1 17-15,4 1-17 0,-4 3 27 16,0 0-27-16,0-4 27 0,0-1-27 0,-4 2 0 0,3 1 0 16,1-6 1-16,0-3-1 0,0 3 0 0,0-1 0 0,0-3 0 15,0 0 0-15,0 0-47 0,0 2 47 0,0-2-46 16,0 0 46-16,0 0-89 0,0 3 89 0,0-3-89 16,0 0 89-16,0 0-142 0,0 4 142 0,0-4-141 15,0 3 141-15,0-3-124 0,0 0 124 16,0 0-123-16,-4-5 123 0,-3 0-501 0</inkml:trace>
  <inkml:trace contextRef="#ctx0" brushRef="#br0" timeOffset="74679.025">18637 9410 919 0,'0'0'0'0,"12"-1"0"0,7-5 0 0,-19 6 146 16,0 0-146-16,9-3 146 0,-4 1-146 0,-5 2 83 16,0 0-83-16,0 0 84 0,0 0-84 0,0 0 57 15,0 0-57-15,0 0 57 0,-7 2-57 0,7-2 7 16,0 0-7-16,-1 3 7 0,-5-3-7 0,6 0 10 0,0 0-10 16,0 0 10-16,-1 2-10 0,1-2 33 15,0 0-33-15,7 4 34 0,3-1-34 0,-10-3 25 16,0 0-25-16,21 3 26 0,9 1-26 0,-30-4 45 0,0 0-45 15,33 3 45-15,5 2-45 0,-38-5 34 16,0 0-34-16,37 7 35 0,-1 3-35 0,-36-10 15 0,0 0-15 0,39 7 15 16,2 0-15-16,-41-7 13 15,0 0-13-15,42 4 14 0,4-3-14 0,-46-1-1 16,0 0 1-16,43 0-1 0,1 0 1 0,-44 0-26 0,0 0 26 0,36 0-25 16,-6-1 25-16,-30 1-38 0,0 0 38 0,24 0-37 15,-5-2 37-15,-19 2-84 0,0 0 84 0,16 0-83 16,-11-2 83-16,-5 2-173 0,0 0 173 0,-8 9-172 15,-10 6 172-15,-11 9-812 0</inkml:trace>
  <inkml:trace contextRef="#ctx0" brushRef="#br0" timeOffset="75381.781">18754 9773 987 0,'0'0'0'0,"2"-6"0"0,-1-3 0 0,-1 9 18 0,0 0-18 16,9-9 18-16,5 3-18 0,-2 2-74 0,6 1 74 15,-3 1-73-15,-1-5 73 0,0 4-95 0,2 1 95 16,-4-1-95-16,2-3 95 0,0 3-37 0,-2 0 37 0,-1-1-37 16,-3 2 37-16,3 1 10 0,-1 1-10 0,1-2 10 15,1-1-10-15,-3 3 61 0,-1 0-61 0,1 0 62 16,1 0-62-16,-1 0 56 0,2-4-56 0,-3 4 56 16,-1 4-56-16,-7-4 40 0,0 0-40 0,11 1 41 15,1 6-41-15,-12-7 30 0,0 0-30 0,10 10 30 16,4 2-30-16,-14-12 38 0,0 0-38 0,9 30 39 15,-6 12-39-15,-3-42 32 0,0 0-32 0,2 48 33 16,-5 7-33-16,-3-5 32 0,1-2-32 16,-2-16 33-16,6-9-33 0,-6 1 13 0,1-6-13 0,-9 15 14 15,-6 5-14-15,21-38 31 0,0 0-31 0,-19 37 31 16,-8 5-31-16,27-42 10 0,0 0-10 0,-24 39 11 16,-6-1-11-16,30-38 47 0,0 0-47 0,-33 34 47 15,0-7-47-15,33-27 14 0,0 0-14 0,-38 21 15 0,-2-2-15 16,40-19 31-16,0 0-31 0,-37 13 31 0,8-6-31 0,29-7 19 15,0 0-19-15,-30 7 20 0,4-7-20 16,26 0 26-16,0 0-26 0,-24 0 26 0,4-3-26 0,20 3 8 16,0 0-8-16,-21-5 8 0,6-2-8 0,15 7 35 15,0 0-35-15,-12-5 35 0,5-2-35 0,7 7 1 16,0 0-1-16,-4-4 2 0,-1 3-2 0,5 1 6 16,0 0-6-16,2-4 7 0,3 1-7 0,-5 3-1 15,0 0 1-15,14-4-1 0,5-1 1 0,-19 5-5 16,0 0 5-16,28-3-5 0,8-1 5 0,-36 4-25 15,0 0 25-15,41 2-24 0,6 3 24 0,-47-5-21 0,0 0 21 16,40 9-21-16,5 3 21 0,-45-12-25 16,0 0 25-16,38 12-24 0,-5 0 24 0,-33-12-15 0,0 0 15 0,33 8-15 15,-1 1 15-15,-32-9-58 0,0 0 58 0,24 7-58 16,-1 0 58-16,-23-7-125 0,0 0 125 16,22-4-124-16,1-11 124 0,22-4-776 0</inkml:trace>
  <inkml:trace contextRef="#ctx0" brushRef="#br0" timeOffset="75676.872">19930 9604 1547 0,'0'0'0'0,"0"0"0"0,5 0 0 0,-5 0 15 16,0 0-15-16,5 0 16 0,0 0-16 0,-5 0-203 15,0 0 203-15,7 0-202 0,0-4 202 0,7 1-770 0</inkml:trace>
  <inkml:trace contextRef="#ctx0" brushRef="#br0" timeOffset="76512.391">20663 8787 1390 0,'0'0'0'0,"-2"-5"0"0,1-7 0 0,-5 3 168 0,3 6-168 16,1-6 169-16,1 2-169 0,1 7 60 16,0 0-60-16,3-15 60 0,2-13-60 0,-5 28 0 0,0 0 0 0,12-32 1 15,6-9-1-15,-2 8-37 0,1-3 37 16,0 9-37-16,-1 3 37 0,-2 1-7 0,-4 6 7 0,3 4-6 16,-3 1 6-16,2 3-3 0,2 4 3 0,-3 1-2 15,-1 1 2-15,-10 3-2 0,0 0 2 0,18 0-1 16,-1 3 1-16,-17-3-15 0,0 0 15 0,17 6-15 15,3 4 15-15,-20-10-33 0,0 0 33 0,17 17-32 16,2 7 32-16,-19-24-11 16,0 0 11-16,12 29-10 0,-1 7 10 0,-11-36-7 0,0 0 7 0,3 39-6 15,-6 4 6-15,3-43-4 0,0 0 4 0,-7 41-4 16,-2-1 4-16,9-40-12 0,0 0 12 0,-21 41-12 16,-3 3 12-16,1-4 0 0,-1-6 0 0,10-12 0 15,3-8 0-15,11-14 1 0,0 0-1 0,-15 26 2 16,-4 8-2-16,19-34 6 0,0 0-6 0,-14 28 6 15,0-10-6-15,14-18 15 0,0 0-15 0,-9 16 15 16,2-4-15-16,7-12 1 0,0 0-1 0,-5 8 1 16,1-1-1-16,4-7 0 0,0 0 0 0,0 5 1 0,0-1-1 0,0-4-2 15,0 0 2-15,2 3-1 16,5-1 1-16,-7-2-6 0,0 0 6 0,7 3-6 0,7 1 6 0,-14-4-9 16,0 0 9-16,17 0-8 0,4 0 8 0,-21 0-8 15,0 0 8-15,25 0-8 0,2 0 8 0,-27 0-4 16,0 0 4-16,30-4-3 0,3 4 3 15,-33 0-12-15,0 0 12 0,32 0-12 0,-3 0 12 0,-29 0-1 16,0 0 1-16,28 0 0 0,-5 4 0 0,-23-4-38 0,0 0 38 16,17 3-38-16,-3 6 38 0,-14-9-114 0,0 0 114 15,9 8-114-15,-4 1 114 0,-5-9-145 0,0 0 145 0,-4 14-144 16,-6 1 144-16,-4 14-630 0</inkml:trace>
  <inkml:trace contextRef="#ctx0" brushRef="#br0" timeOffset="76828.633">20578 9383 1031 0,'0'0'0'0,"10"-10"0"16,9-6 0-16,-19 16 152 0,0 0-152 0,7-5 153 15,-7 2-153-15,0 3 84 0,0 0-84 0,0 0 85 0,4 0-85 16,1 3 12-16,2-1-12 0,5-2 13 0,6 0-13 0,-1 0 5 16,8-2-5-16,-5 2 5 0,3-3-5 0,3 3 16 15,2 3-16-15,3-6 17 0,4 3-17 0,-35 0 21 16,0 0-21-16,47-4 21 0,11 2-21 0,-8 2 15 16,-3 0-15-16,-3 0 16 0,-6 0-16 0,-1 6 18 15,-8-3-18-15,1-3 19 0,-4-3-19 0,-26 3 1 16,0 0-1-16,30-6 1 0,-6 1-1 0,-24 5-51 15,0 0 51-15,21-5-50 0,-2 0 50 0,-19 5-141 16,0 0 141-16,12-3-140 0,-3-1 140 0,12-3-883 0</inkml:trace>
  <inkml:trace contextRef="#ctx0" brushRef="#br0" timeOffset="77410.886">20825 9672 1244 0,'0'0'0'0,"11"-8"0"0,8-4 0 15,-19 12 119-15,0 0-119 0,21-12 120 0,8-4-120 16,-29 16 48-16,0 0-48 0,32-8 48 0,3 1-48 15,-35 7 0-15,0 0 0 0,34 0 0 16,3 7 0-16,-11-2-17 0,-5 5 17 0,-5-1-17 0,-4-4 17 16,-3 5-1-16,-1 2 1 0,-6-7 0 0,0-1 0 0,-2 3 3 15,-2 1-3-15,-3 8 4 0,0 2-4 0,5-18 34 16,0 0-34-16,-18 33 34 16,-3 10-34-16,21-43 6 0,0 0-6 0,-29 43 6 0,-8 8-6 15,37-51 28-15,0 0-28 0,-31 41 28 0,-2-1-28 0,6-6 19 16,1-10-19-16,11-5 20 0,6-11-20 0,0 1 9 15,4-6-9-15,3 1 10 0,2-1-10 0,0-3 27 16,0 0-27-16,0 0 27 0,0 0-27 0,0 0-6 0,-1 2 6 16,1-2-6-16,1-2 6 0,-1 2-8 0,0 0 8 15,9-9-7-15,5-3 7 0,-14 12-16 0,0 0 16 0,21-15-15 16,7-4 15-16,-28 19-17 0,0 0 17 0,28-19-16 16,1 2 16-16,-29 17-45 0,0 0 45 15,28-13-44-15,2 1 44 0,-30 12-38 0,0 0 38 0,28-6-37 16,-1 6 37-16,-27 0-26 0,0 0 26 0,23 4-25 15,-5 4 25-15,-18-8-11 0,0 0 11 0,13 16-10 16,-2 8 10-16,-8-2 6 0,-3 5-6 16,0-9 6-16,0-6-6 0,-7 3 9 0,-3 0-9 0,-6 13 10 15,-3 11-10-15,19-39 10 0,0 0-10 0,-26 40 11 16,-11 1-11-16,37-41 4 0,0 0-4 0,-29 34 5 16,3-7-5-16,26-27-59 0,0 0 59 0,-32 21-58 15,-3-9 58-15,35-12-193 0,0 0 193 0,-29-15-193 16,1-21 193-16,-28-16-665 0</inkml:trace>
  <inkml:trace contextRef="#ctx0" brushRef="#br0" timeOffset="77645.147">22001 9568 1132 0,'0'0'0'0,"-3"-2"0"0,-1-3 0 0,4 5-251 16,0 0 251-16,-7-9-251 0,-2-3 251 0,-6-6-350 0</inkml:trace>
  <inkml:trace contextRef="#ctx0" brushRef="#br0" timeOffset="78426.541">22820 8519 886 0,'0'0'0'0,"-5"0"0"0,-2 0 0 0,7 0 64 16,0 0-64-16,-7 0 64 0,-2-1-64 0,9 1 18 16,0 0-18-16,-10 0 19 0,-1-4-19 0,1 1-6 0,-2-1 6 15,1 3-5-15,2 1 5 0,-3-4-39 0,-4 4 39 16,3-3-38-16,-3 3 38 0,-5 0 3 0,-2-2-3 16,2 2 4-16,2-2-4 0,-5 2 57 0,-2-1-57 15,7 1 58-15,1-2-58 0,18 2 35 0,0 0-35 0,-26 0 35 16,-5 0-35-16,31 0 36 0,0 0-36 0,-28 2 36 15,0-1-36-15,28-1 16 0,0 0-16 0,-23 4 17 16,4-1-17-16,19-3 19 0,0 0-19 0,-16 5 20 16,2 2-20-16,14-7 1 0,0 0-1 0,-12 12 1 15,2 4-1-15,10-16-1 0,0 0 1 0,-7 24-1 16,2 6 1-16,5-30-5 0,0 0 5 0,-4 33-5 16,4 1 5-16,0-34-4 0,0 0 4 0,0 36-3 15,2 0 3-15,-2-36-1 0,0 0 1 0,2 40 0 16,1-1 0-16,-3-39 2 0,0 0-2 0,0 51 3 15,2 8-3-15,-2-59 7 0,0 0-7 0,0 67 8 16,0 3-8-16,0-70 15 0,0 0-15 0,3 91 16 0,4 11-16 16,-7-102 23-16,0 0-23 0,7 103 24 0,4 3-24 15,-11-106 7-15,0 0-7 0,5 98 8 0,2-11-8 16,-7-87 17-16,0 0-17 0,7 86 17 0,-2-5-17 0,-5-81 33 16,0 0-33-16,4 80 34 0,-3-5-34 0,-1-75 26 15,0 0-26-15,4 59 26 0,1-11-26 0,-5-48 25 16,0 0-25-16,2 32 26 0,5-15-26 0,-7-17 25 15,0 0-25-15,3 17 26 0,4-5-26 0,-7-12 38 16,0 0-38-16,11 11 39 0,-3-3-39 0,-8-8 13 16,0 0-13-16,11 9 13 0,1-1-13 0,-2-1 13 15,3-3-13-15,1-1 14 0,-4 2-14 0,4-5 4 0,0 2-4 16,-5 0 5-16,-2-2-5 0,1 0-41 0,3-2 41 16,-1 2-41-16,4 0 41 0,-3 0-179 0,3 2 179 15,1-1-178-15,1 1 178 0,-16-2-139 16,0 0 139-16,21-7-138 0,3-8 138 0,21-7-710 0</inkml:trace>
  <inkml:trace contextRef="#ctx0" brushRef="#br0" timeOffset="79058.833">23093 8967 539 0,'0'0'0'0,"-1"-7"0"15,-8 2 0-15,4-2 13 0,0 2-13 0,1 1 14 16,1 4-14-16,-1-3 9 0,1-1-9 0,-3 3 10 16,-2-3-10-16,-5 4 50 0,5 0-50 0,-1 0 51 15,2 0-51-15,-2 0 64 0,1 0-64 0,-5 0 65 16,1 2-65-16,12-2 67 0,0 0-67 0,-24 5 67 15,-7 0-67-15,31-5 67 0,0 0-67 0,-30 9 67 16,-1 3-67-16,31-12 77 0,0 0-77 0,-30 15 77 16,-5 4-77-16,35-19 95 0,0 0-95 0,-33 27 95 0,3 9-95 15,2-3 60-15,8 1-60 0,4-6 60 0,4-8-60 0,1 11 55 16,4 0-55-16,4 17 56 0,-2 13-56 16,5 5 15-16,5 4-15 0,2 3 16 0,8 5-16 15,-15-78 7-15,0 0-7 0,23 82 8 0,8 7-8 0,-31-89-25 16,0 0 25-16,48 73-24 0,14-4 24 0,-62-69-224 15,0 0 224-15,63 36-224 0,7-17 224 0,64 36-790 16</inkml:trace>
  <inkml:trace contextRef="#ctx0" brushRef="#br0" timeOffset="79395.371">23100 9179 1524 0,'0'0'0'0,"0"0"0"16,-5-3 0-16,5 3 160 0,0 0-160 0,0-7 161 16,2-2-161-16,-2 9 99 0,0 0-99 0,7-8 99 15,3-4-99-15,-10 12 34 0,0 0-34 0,20-9 35 16,6 2-35-16,-26 7-3 0,0 0 3 0,34 0-3 15,8 9 3-15,0 4-24 0,-2 8 24 0,0 0-23 16,0 6 23-16,-7 5-8 0,-5 6 8 0,-2 2-7 16,-3-1 7-16,-23-39-1 0,0 0 1 0,28 48-1 0,3 7 1 15,-31-55-17-15,0 0 17 0,32 48-16 16,-1-2 16-16,-31-46-60 0,0 0 60 0,28 31-60 0,0-7 60 0,-28-24-108 16,0 0 108-16,24 0-108 0,-1-24 108 15,24 0-1168-15</inkml:trace>
  <inkml:trace contextRef="#ctx0" brushRef="#br0" timeOffset="79643.715">23581 8972 1166 0,'0'0'0'0,"7"10"0"0,5 5 0 0,-12-15 144 15,0 0-144-15,2 11 145 0,-7-1-145 0,5-10 117 0,0 0-117 16,-9 19 117-16,-10 6-117 0,19-25 50 0,0 0-50 15,-19 35 50-15,-2 8-50 0,-2-4 5 0,1 5-5 0,1-6 5 16,2-2-5-16,19-36 3 0,0 0-3 16,-33 52 4-16,-6 9-4 0,39-61 0 0,0 0 0 0,-43 72 1 15,-8 7-1-15,51-79-44 0,0 0 44 0,-30 45-43 16,13-18 43-16,17-27-122 0,0 0 122 0,-10 22-122 16,8-10 122-16,2-12-149 0,0 0 149 0,10-19-148 15,18-22 148-15,9-17-788 0</inkml:trace>
  <inkml:trace contextRef="#ctx0" brushRef="#br0" timeOffset="79915.538">23762 9364 1255 0,'0'0'0'0,"27"-7"0"0,14 2 0 0,-4-2 120 15,3 2-120-15,2 2 121 0,-4-4-121 16,-38 7 55-16,0 0-55 0,49-5 55 0,7-4-55 0,-9 2-1 16,-4 0 1-16,-8 2 0 0,-5 0 0 0,-6 3-50 15,-3 2 50-15,-7 0-50 0,-5 0 50 16,-2 0-21-16,-2 2 21 0,-2 0-21 0,-1-2 21 0,-2 0-82 16,0 0 82-16,0 0-82 0,0 0 82 0,0 0-153 15,-5 3 153-15,5-3-153 0,-4 0 153 0,4 0-118 0,0 0 118 16,-17-10-117-16,-9-4 117 0,-18-8-480 15</inkml:trace>
  <inkml:trace contextRef="#ctx0" brushRef="#br0" timeOffset="80175.168">23937 9179 841 0,'0'0'0'0,"14"0"0"15,8 0 0-15,-22 0 154 0,0 0-154 0,0 0 155 16,-5 3-155-16,5-3 98 0,0 0-98 0,-5 2 98 15,0 2-98-15,1-1 66 0,2 2-66 0,1-1 66 16,1-1-66-16,1 0 29 0,1-1-29 0,2 1 29 16,-1 4-29-16,0-2 38 0,3 6-38 0,-1 1 39 15,0 0-39-15,4 8 22 0,3 8-22 0,-5 6 23 16,-7 7-23-16,0-41 18 0,0 0-18 0,0 51 19 0,-5 8-19 16,0-6 0-16,-2-3 0 0,3-14 0 0,4-9 0 15,-2-1-66-15,2-8 66 0,0-6-65 0,0-6 65 16,2 0-161-16,2-2 161 0,13-9-160 0,6-6 160 0,17-4-833 15</inkml:trace>
  <inkml:trace contextRef="#ctx0" brushRef="#br0" timeOffset="80443.588">24384 9088 1233 0,'0'0'0'15,"-1"9"0"-15,-3 1 0 0,4-10 146 0,0 0-146 0,2 7 146 16,1-2-146-16,-3-5 93 0,0 0-93 0,6 9 93 16,1 3-93-16,-2 3 40 0,0 6-40 15,-2-3 40-15,3 6-40 0,-6 7 1 0,0 5-1 0,0 4 2 16,0 1-2-16,0-41 0 0,0 0 0 16,-4 49 0-16,1 8 0 0,1-4-17 0,-3-5 17 0,1-17-16 15,3-12 16-15,-1-2-101 0,2-5 101 0,0-5-101 16,0-4 101-16,0-3-158 0,0 0 158 0,7-7-157 15,7-12 157-15,3-5-834 0</inkml:trace>
  <inkml:trace contextRef="#ctx0" brushRef="#br0" timeOffset="80726.705">24480 8869 1267 0,'0'0'0'0,"25"3"0"0,13 1 0 0,-38-4 166 16,0 0-166-16,47 3 166 0,12 6-166 0,-12 3 60 15,-3 0-60-15,-6 7 60 0,-5 5-60 0,-33-24 35 16,0 0-35-16,33 42 35 0,-1 13-35 0,-32-55-2 16,0 0 2-16,31 77-2 0,-1 17 2 0,-30-94-9 15,0 0 9-15,12 108-8 0,-10 16 8 0,-9-27 9 16,-7-9-9-16,-2-9 10 0,-3-16-10 0,19-63-3 15,0 0 3-15,-25 74-3 0,-1-6 3 0,26-68-47 16,0 0 47-16,-22 50-47 0,6-19 47 0,16-31-128 0,0 0 128 16,-24 17-127-16,-3-14 127 0,27-3-111 0,0 0 111 0,-26-27-110 15,2-28 110-15,-27-24-821 0</inkml:trace>
  <inkml:trace contextRef="#ctx0" brushRef="#br0" timeOffset="81146.503">24783 8545 1468 0,'0'0'0'0,"7"0"0"0,4-7 0 16,-1 4 137-16,4 1-137 0,-2 0 138 15,0 1-138-15,4-3 41 0,2 4-41 0,2 0 41 0,3 0-41 0,-23 0 12 16,0 0-12-16,32 5 12 0,4 2-12 0,-36-7-1 16,0 0 1-16,33 12-1 0,0 2 1 15,-33-14-4-15,0 0 4 0,26 17-3 0,-5 2 3 0,-21-19 2 16,0 0-2-16,11 27 2 0,-8 9-2 0,-3-36 7 16,0 0-7-16,-8 36 8 0,-13 4-8 0,21-40 4 15,0 0-4-15,-21 36 5 0,-4 0-5 0,3-6 3 16,1-2-3-16,7-9 3 0,5-4-3 0,9-15 0 0,0 0 0 15,-9 16 0-15,-3 1 0 0,12-17-1 16,0 0 1-16,-7 15-1 0,2 1 1 0,5-16-10 0,0 0 10 16,4 12-10-16,8-4 10 0,-12-8-4 0,0 0 4 15,22 7-4-15,10-7 4 0,-32 0-66 0,0 0 66 16,31-3-65-16,2-6 65 0,-3 2-147 0,-2 0 147 16,-11 6-147-16,-8 1 147 0,-9 0-211 15,0 0 211-15,12 5-210 0,-2 8 210 0,13 8-636 0</inkml:trace>
  <inkml:trace contextRef="#ctx0" brushRef="#br0" timeOffset="81532.984">25031 9431 1132 0,'0'0'0'0,"8"-11"0"0,6-6 0 0,-14 17 152 16,0 0-152-16,18-5 152 0,3 10-152 0,-21-5 72 16,0 0-72-16,34 2 73 0,15 0-73 0,-5 0 46 15,6 1-46-15,-3-3 47 0,0-3-47 0,-47 3 18 16,0 0-18-16,60-2 19 0,6 0-19 0,-66 2 39 0,0 0-39 15,63 0 39-15,1 0-39 0,-13 0 13 0,-8 2-13 16,-12 0 14-16,-10-2-14 0,-5 0 7 0,-6 0-7 16,-3-2 8-16,-3-2-8 0,-1 4-34 15,-1-3 34-15,-2 3-33 0,0-3 33 0,-5-1-126 0,-2-1 126 16,-2-2-126-16,-3 2 126 0,-2-5-161 0,-2-2 161 0,1 1-160 16,-1 5 160-16,16 6-143 0,0 0 143 0,-24-12-143 15,-6 0 143-15,-22-14-583 0</inkml:trace>
  <inkml:trace contextRef="#ctx0" brushRef="#br0" timeOffset="81713.505">25491 9246 505 0,'0'0'0'0,"8"1"0"15,6 3 0-15,-14-4 79 0,0 0-79 0,7 2 79 16,-2-1-79-16,-5-1 99 0,0 0-99 0,6 4 100 16,-1-4-100-16,-5 0 83 0,0 0-83 0,5 5 84 15,2 7-84-15,-7-12 44 0,0 0-44 0,4 29 45 16,-4 16-45-16,0-45 33 0,0 0-33 0,-6 48 33 0,-4 13-33 15,10-61-51-15,0 0 51 0,-9 52-51 0,2-1 51 0,7-51-144 16,0 0 144-16,2 43-143 0,5-7 143 0,2 46-501 16</inkml:trace>
  <inkml:trace contextRef="#ctx0" brushRef="#br0" timeOffset="82162.309">25951 9266 1435 0,'0'0'0'0,"10"-8"0"0,6-8 0 0,-16 16 184 0,0 0-184 16,17-15 184-16,4-4-184 0,-21 19 60 0,0 0-60 15,24-17 61-15,2 2-61 0,-26 15-1 0,0 0 1 0,27-12-1 16,0 3 1-16,-27 9-20 0,0 0 20 0,27-2-19 15,0 6 19-15,-2 3-1 0,-8 5 1 0,-1-6-1 16,-6 3 1-16,3 3-5 0,1 0 5 0,0 3-5 16,1 1 5-16,-15-16-2 0,0 0 2 0,14 13-1 15,2 3 1-15,-16-16-1 0,0 0 1 0,12 15-1 16,-3 1 1-16,-9-16-4 0,0 0 4 0,5 15-3 16,-2 1 3-16,-3-16 0 0,0 0 0 0,-7 24 0 15,-6 10 0-15,13-34-2 0,0 0 2 0,-20 37-1 0,-4 5 1 16,24-42 0-16,0 0 0 0,-21 37 0 15,0 1 0-15,4-7 3 0,1-4-3 0,7-10 4 0,4-10-4 0,2 2 3 16,1-9-3-16,-3 17 3 16,-1 9-3-16,3-8 6 0,1 3-6 15,2-6 6-15,0-3-6 0,5-3 0 0,2 0 0 0,2-3 1 0,3-6-1 0,1 2 0 16,-1 0 0-16,2-4 0 0,3 0 0 0,-17 2-31 16,0 0 31-16,23-12-31 0,5-3 31 15,-28 15-98-15,0 0 98 0,33-27-97 0,5-8 97 16,-38 35-164-16,0 0 164 0,35-44-163 0,1-16 163 0,36-45-873 0</inkml:trace>
  <inkml:trace contextRef="#ctx0" brushRef="#br0" timeOffset="82940.905">26027 8381 863 0,'0'0'0'0,"12"-2"0"0,9-3 0 16,-21 5 67-16,0 0-67 0,12 0 68 0,-3 3-68 16,3 4 63-16,1-4-63 0,4 6 64 0,6-4-64 15,1 2 61-15,6-4-61 0,1-1 62 0,4-2-62 0,-35 0 41 16,0 0-41-16,45-2 42 0,11-6-42 16,-6 4 91-16,1-4-91 0,-8 3 91 0,-2-2-91 0,-8 3 85 15,-4 4-85-15,-3-1 86 0,-1-1-86 0,-6 2 55 16,-2 0-55-16,-4 0 55 0,-5-3-55 0,3 3 31 15,-4 0-31-15,-2 0 31 0,0 3-31 0,-5-3 15 0,0 0-15 16,5 0 16-16,2 0-16 0,-7 0 5 0,0 0-5 16,6 2 5-16,1 1-5 0,-7-3 3 0,0 0-3 15,3 7 4-15,0-4-4 0,-3-3 11 0,0 0-11 16,4 9 11-16,1 0-11 0,-5-9 3 0,0 0-3 0,5 8 4 16,1 2-4-16,-6-10 0 0,0 0 0 0,5 7 0 15,-2 2 0-15,-3-9-14 16,0 0 14-16,4 8-13 0,-1 1 13 0,-3-9-5 0,0 0 5 15,2 10-5-15,0 2 5 0,-2-12-4 0,0 0 4 0,0 17-3 16,0 6 3-16,0-23-2 0,0 0 2 0,0 24-2 16,0 3 2-16,0-27-2 0,0 0 2 0,0 29-1 15,0 2 1-15,0-31-4 0,0 0 4 16,2 36-3-16,-1 3 3 0,-1-39-6 0,0 0 6 0,7 42-6 16,-1-1 6-16,-6-41-8 0,0 0 8 0,10 54-7 15,6 8 7-15,-16-62-8 16,0 0 8-16,21 84-8 0,6 17 8 0,-4-22-1 0,-2-4 1 0,-5-20-1 0,-6-15 1 15,-10-40-3-15,0 0 3 0,16 66-3 16,-1 13 3-16,-2-10 0 0,-5-4 0 0,-2-29 0 0,-3-24 0 16,1 13 3-16,-3-1-3 0,3 9 3 0,-1 1-3 15,-3-34 0-15,0 0 0 0,2 40 1 0,-2 4-1 0,0-44 0 16,0 0 0-16,0 36 1 0,0 0-1 0,0-36-5 16,0 0 5-16,0 28-5 0,-2-6 5 15,2-22-90-15,0 0 90 0,-3 15-90 0,-2-6 90 0,5-9-115 16,0 0 115-16,-28-7-114 0,-14-15 114 0,42 22-134 15,0 0 134-15,-44-38-133 0,-3-17 133 0,-43-36-767 16</inkml:trace>
  <inkml:trace contextRef="#ctx0" brushRef="#br0" timeOffset="84082.877">27095 7668 326 0,'0'0'0'0,"7"0"0"0,5-3 0 0,-12 3 54 15,0 0-54-15,0 0 55 0,-3-6-55 0,3 6 57 16,0 0-57-16,-4-3 57 0,-1 0-57 0,0-1 76 16,1 1-76-16,1 1 76 0,1 2-76 0,2 0 80 15,-2-3-80-15,2 3 81 0,2-7-81 0,0 2 68 16,1-1-68-16,1 3 69 0,-1-4-69 0,3-1 56 0,2-4-56 16,-1 3 56-16,0-1-56 0,4 1 51 15,1 1-51-15,-2 4 52 0,2 1-52 0,-12 3 32 16,0 0-32-16,14 0 32 0,0 5-32 0,-14-5 15 0,0 0-15 0,13 7 15 15,-3 5-15-15,-10-12 20 0,0 0-20 0,5 20 20 16,-5 9-20-16,0-29 14 0,0 0-14 16,0 33 15-16,-7-2-15 0,7-31 26 15,0 0-26-15,-7 32 26 0,-1-1-26 0,8-31 6 0,0 0-6 0,-7 24 7 16,0-3-7-16,0-6 1 0,1-5-1 0,3-1 2 16,1-6-2-16,2 1-1 0,0 1 1 0,0-2-1 15,2-3 1-15,1 4-10 0,3-2 10 0,2 1-10 16,6 0 10-16,-14-3-10 0,0 0 10 0,18 2-10 15,3 2 10-15,-21-4-10 0,0 0 10 0,22 6-9 16,4 0 9-16,-26-6-4 0,0 0 4 0,21 10-3 0,0-2 3 16,-21-8-6-16,0 0 6 0,18 12-6 15,-4 7 6-15,-14-19-3 0,0 0 3 0,10 17-3 0,-1 2 3 16,-9-19 3-16,0 0-3 0,3 24 3 0,-3 4-3 0,0-28 13 16,0 0-13-16,-5 27 14 0,-5 4-14 0,10-31 9 15,0 0-9-15,-16 27 10 0,-7-3-10 16,23-24-1-16,0 0 1 0,-24 21 0 0,-4-6 0 15,28-15-79-15,0 0 79 0,-28 7-79 0,0-9 79 0,28 2-180 16,0 0 180-16,-26-13-180 0,7-11 180 0,-25-14-564 16</inkml:trace>
  <inkml:trace contextRef="#ctx0" brushRef="#br0" timeOffset="84412.011">27849 7562 1356 0,'0'0'0'0,"-5"-5"0"15,-4-2 0-15,9 7 58 0,0 0-58 0,-6 8 59 16,-3 8-59-16,9-16 18 0,0 0-18 0,-14 34 18 15,-5 17-18-15,0-3 1 0,-2 7-1 0,0 0 2 16,0 0-2-16,21-55-5 0,0 0 5 0,-39 103-4 0,-9 32 4 16,4-19-1-16,1-1 1 0,-3-9 0 15,1-8 0-15,45-98 0 0,0 0 0 0,-51 91 0 16,-1-9 0-16,52-82-16 0,0 0 16 0,-35 55-15 0,13-19 15 0,22-36-118 16,0 0 118-16,-14 19-117 0,9-14 117 15,5-5-121-15,0 0 121 0,19-36-121 0,19-34 121 0,20-33-656 16</inkml:trace>
  <inkml:trace contextRef="#ctx0" brushRef="#br0" timeOffset="84809.765">27637 8163 1211 0,'0'0'0'0,"10"-12"0"16,9-7 0-16,-19 19 104 0,0 0-104 0,25-15 104 16,6-6-104-16,-31 21 88 0,0 0-88 0,33-15 89 15,6-1-89-15,-8 8 5 0,-3 4-5 0,-5 1 5 16,-4 6-5-16,-19-3 0 0,0 0 0 0,21 12 0 16,-2 6 0-16,-19-18 3 0,0 0-3 0,14 25 3 15,-6 8-3-15,-8-33 1 0,0 0-1 0,0 37 2 16,-5 8-2-16,5-45 5 0,0 0-5 0,-14 43 5 15,-7 3-5-15,21-46 13 0,0 0-13 0,-24 48 14 16,-4-5-14-16,28-43 33 0,0 0-33 0,-24 36 34 16,3-5-34-16,21-31 10 0,0 0-10 0,-18 24 10 0,4-4-10 15,14-20 30-15,0 0-30 0,-8 16 30 16,2-1-30-16,6-15 11 0,0 0-11 0,13 9 11 16,11-1-11-16,-24-8-1 0,0 0 1 0,33-1 0 0,14-10 0 0,-10 3-76 15,3-4 76-15,-4 0-76 0,-1 0 76 16,-35 12-113-16,0 0 113 0,44-12-112 0,3-2 112 0,-47 14-139 15,0 0 139-15,43-17-138 0,-1-2 138 16,44-17-780-16</inkml:trace>
  <inkml:trace contextRef="#ctx0" brushRef="#br0" timeOffset="85209.855">28400 9422 1300 0,'0'0'0'0,"17"-3"0"16,13-9 0-16,-2 5 91 0,1-2-91 0,5-1 92 0,2-2-92 15,-36 12 56-15,0 0-56 0,47-8 57 0,9-4-57 16,-7 1 44-16,-4 4-44 0,-3 2 45 0,-6 0-45 16,-3 5 18-16,-3 0-18 0,-4 0 19 0,-5 0-19 0,-21 0 4 15,0 0-4-15,21-3 5 0,-2 1-5 0,-19 2-33 16,0 0 33-16,14-3-32 15,-2-1 32-15,-12 4-153 0,0 0 153 0,7-12-153 0,-1-10 153 16,-6 22-161-16,0 0 161 0,-6-24-161 0,-4-5 161 0,-6-24-679 16</inkml:trace>
  <inkml:trace contextRef="#ctx0" brushRef="#br0" timeOffset="85423.29">28839 9074 1244 0,'0'0'0'0,"5"6"0"16,4 4 0-16,-9-10 136 0,0 0-136 0,7 10 136 16,2-3-136-16,-9-7 74 0,0 0-74 0,8 21 75 15,1 3-75-15,-2 3 35 0,0 5-35 0,-4 3 36 16,1-3-36-16,-4-32-19 0,0 0 19 0,2 52-18 16,-1 13 18-16,-1-65-35 0,0 0 35 0,4 60-35 15,-1 1 35-15,1-9-121 0,1-4 121 16,4-12-120-16,3-5 120 0,-12-31-107 0,0 0 107 0,28 3-107 15,12-15 107-15,28 5-794 0</inkml:trace>
  <inkml:trace contextRef="#ctx0" brushRef="#br0" timeOffset="85811.791">30452 8754 1681 0,'0'0'0'0,"-5"0"0"0,-2 0 0 0,7 0 188 15,0 0-188-15,0 0 189 0,0-5-189 0,0 5 34 16,0 0-34-16,-9-3 34 0,-5-1-34 0,14 4-48 16,0 0 48-16,-26 0-48 15,-10 0 48-15,1 4-53 0,-4 4 53 0,10-4-52 0,3 4 52 0,26-8-17 0,0 0 17 16,-42 16-17-16,-10 2 17 0,5 3-1 0,1 3 1 15,10-4-1-15,6 4 1 0,30-24 11 16,0 0-11-16,-33 40 11 0,-2 10-11 0,35-50 59 16,0 0-59-16,-26 47 60 0,5 3-60 0,5-5 41 0,4-6-41 0,9-3 42 15,6-2-42-15,8-3 36 0,4-2-36 0,8 2 37 16,7-3-37-16,-30-28 9 0,0 0-9 0,47 27 10 16,12 2-10-16,-59-29 12 0,0 0-12 15,73 31 13-15,14 3-13 0,-87-34 0 0,0 0 0 0,77 16 0 16,-1-8 0-16,-76-8-52 0,0 0 52 0,67-5-51 15,-6-12 51-15,-61 17-108 0,0 0 108 0,47-41-107 16,-13-21 107-16,48-41-1348 0</inkml:trace>
  <inkml:trace contextRef="#ctx0" brushRef="#br0" timeOffset="89287.662">18902 10191 1211 0,'0'0'0'0,"0"0"0"15,0 0 0-15,0 0-333 0,0 0 333 0,21 21-332 16,12 12 332-16,21 20-267 0</inkml:trace>
  <inkml:trace contextRef="#ctx0" brushRef="#br0" timeOffset="90319.287">17625 12371 617 0,'0'0'0'0,"12"-7"0"16,11-2 0-16,-18 4 74 0,-7 5-74 0,2 0 75 0,6-3-75 15,-6 3 64-15,0 0-64 0,0 0 65 16,0 0-65-16,0 0 76 0,-6 0-76 0,3 0 77 0,-1 0-77 0,1 0 88 16,-2 0-88-16,-1 0 88 0,3 0-88 0,-2 0 75 15,-1 0-75-15,3 0 75 0,1 1-75 0,2-1 58 16,-2 2-58-16,2-2 59 0,0 0-59 0,0 0 29 15,0 0-29-15,0 0 29 0,2 0-29 0,5 0 5 16,5-2-5-16,2 1 5 0,7-3-5 0,-21 4 15 16,0 0-15-16,37-3 16 0,12-4-16 0,-49 7 0 15,0 0 0-15,54-5 1 0,1-2-1 0,-55 7 3 16,0 0-3-16,54-5 4 0,2 0-4 16,-56 5 2-16,0 0-2 0,52-6 2 0,-3 3-2 0,-49 3 0 0,0 0 0 15,44-2 0-15,-3-5 0 0,-41 7-16 0,0 0 16 16,30-3-15-16,-4 1 15 0,-26 2-102 0,0 0 102 15,21 0-102-15,-10 0 102 0,-11 0-130 0,0 0 130 0,5 0-129 16,-7-3 129-16,6 1-739 0</inkml:trace>
  <inkml:trace contextRef="#ctx0" brushRef="#br0" timeOffset="90516.676">17745 12734 1188 0,'0'0'0'0,"7"-9"0"16,7-6 0-16,-14 15 135 0,0 0-135 0,7-4 136 0,-2 4-136 16,-5 0 72-16,0 0-72 0,12 9 72 0,9 5-72 15,2 1-4-15,5 6 4 0,0-16-3 0,5-4 3 0,-33-1-153 16,0 0 153-16,33-3-153 0,7-6 153 16,-40 9-199-16,0 0 199 0,51-15-199 0,6-9 199 15,51-15-560-15</inkml:trace>
  <inkml:trace contextRef="#ctx0" brushRef="#br0" timeOffset="90935.115">19076 11639 1569 0,'0'0'0'0,"-12"5"0"16,-14 5 0-16,17-4 159 0,7-5-159 0,2-1 160 15,9-7-160-15,-5 4 78 0,-1 0-78 0,-3 3 79 16,2-2-79-16,-2 2 2 0,-2 0-2 0,2 0 2 16,0 0-2-16,0 0-40 0,0 0 40 0,0 0-40 15,0 0 40-15,0 0-3 0,0 0 3 0,0 0-2 16,0 0 2-16,0 0 3 0,0 0-3 0,-3 5 3 15,-1-2-3-15,4-3 22 0,0 0-22 0,-5 18 22 16,0 12-22-16,1 3 25 0,4 6-25 0,0-8 26 16,0-5-26-16,0-26 8 0,0 0-8 0,5 44 8 15,4 11-8-15,-9-55 5 0,0 0-5 0,7 58 5 0,2 9-5 16,-9-67 7-16,0 0-7 0,5 60 8 0,2-5-8 16,-7-55 0-16,0 0 0 0,5 45 1 0,2-8-1 15,-7-37-12-15,0 0 12 0,5 29-12 0,1-6 12 0,-6-23-74 16,0 0 74-16,1 17-74 0,1-7 74 0,-2-10-96 15,0 0 96-15,4-3-95 0,-1-14 95 0,4-4-1225 16</inkml:trace>
  <inkml:trace contextRef="#ctx0" brushRef="#br0" timeOffset="91216.461">18794 12379 1423 0,'0'0'0'0,"10"-12"0"0,6-5 0 0,-16 17 178 0,0 0-178 0,7-7 178 16,-4 5-178-16,-1 4 92 0,0 3-92 0,5 2 92 15,3-2-92-15,4 2 67 0,4-5-67 0,-1 0 67 16,1-2-67-16,1-2 0 0,3 0 0 0,3 2 1 16,-1-3-1-16,-24 3 3 0,0 0-3 0,39-2 4 15,8 2-4-15,-6 0 3 0,3 2-3 0,-9-2 3 16,-2 0-3-16,-7 0-1 0,-2-2 1 0,-6 2 0 15,-1-2 0-15,-1 2-44 0,-2 0 44 0,-2 0-44 16,-7 2 44-16,4-2-161 0,-2 0 161 0,2-2-161 16,-6 1 161-16,-3 1-179 0,0 0 179 0,5-11-179 15,-3-6 179-15,5-10-902 0</inkml:trace>
  <inkml:trace contextRef="#ctx0" brushRef="#br0" timeOffset="91722.365">19060 12597 1334 0,'0'0'0'0,"7"-2"0"0,4 0 0 0,-11 2 134 16,0 0-134-16,16-1 135 0,3-5-135 0,-19 6 84 0,0 0-84 15,24-3 84-15,9 0-84 0,-8-4 22 0,1 2-22 16,-5 1 22-16,-4 2-22 0,-17 2 4 0,0 0-4 0,17 0 4 15,4 2-4-15,-21-2 18 0,0 0-18 0,18 5 18 16,-3 6-18-16,-15-11 3 0,0 0-3 0,14 13 3 16,-1 8-3-16,-13-21 13 0,0 0-13 0,8 20 14 15,1 1-14-15,-9-21-4 0,0 0 4 0,4 19-3 16,1-2 3-16,-5-17-61 0,0 0 61 16,0 14-61-16,1-2 61 0,-1-12-75 0,0 0 75 0,2 10-75 15,2-3 75-15,-4-7-67 0,0 0 67 0,5 5-66 16,4-2 66-16,-9-3-39 0,0 0 39 0,12 2-39 15,5 0 39-15,-3-1-30 0,5-1 30 0,-5 2-30 16,0 2 30-16,-14-4-8 0,0 0 8 0,19 3-8 16,4 6 8-16,-23-9-5 0,0 0 5 0,26 12-5 15,4-2 5-15,-30-10 10 0,0 0-10 0,24 14 10 16,1 1-10-16,-25-15 58 0,0 0-58 0,17 15 59 16,-3 6-59-16,-14-21 75 0,0 0-75 0,5 31 75 0,-5 8-75 15,0-39 66-15,0 0-66 0,-10 43 67 0,-15 8-67 16,1-8 66-16,-4 0-66 0,12-16 67 0,8-11-67 15,-5 1 2-15,3-8-2 0,-14 6 3 0,-9 4-3 16,5-5-81-16,3-4 81 0,-1-5-81 0,5-7 81 0,21 2-148 16,0 0 148-16,-28-29-148 0,-1-19 148 0,-29-29-965 15</inkml:trace>
  <inkml:trace contextRef="#ctx0" brushRef="#br0" timeOffset="93289.889">20651 11535 830 0,'0'0'0'0,"0"0"-133"15,0 0 133-15,-5-2-132 0,-2 2 132 0,7 0-37 0,0 0 37 16,-5-4-36-16,1 1 36 0,4 3-6 0,0 0 6 0,0 0-5 16,-3-3 5-16,3 3-11 0,0 0 11 0,0 0-10 15,0 0 10-15,0 0 2 0,0 0-2 0,0 0 2 16,0 0-2-16,0 0 24 0,0 0-24 0,0 0 25 15,0 0-25-15,0 0 8 0,0 0-8 0,0 0 8 16,0 0-8-16,0 0 27 0,0 0-27 0,0 0 27 16,0 0-27-16,0 0 36 0,0 0-36 0,0 0 36 15,0 0-36-15,0 0 37 0,0 0-37 0,0 0 37 16,0 0-37-16,0 0 39 0,0 0-39 0,0 0 39 16,0 0-39-16,0 0 34 0,0 0-34 0,0 0 35 15,0 0-35-15,0 0 23 0,0 0-23 0,0 0 24 0,0 0-24 16,0 0 28-16,0 0-28 0,0 0 28 0,0 0-28 15,0 0 13-15,0 0-13 0,0 0 13 0,0 0-13 0,0 0 11 16,0 0-11-16,0 0 11 0,0 0-11 0,0 0 10 16,0 0-10-16,0 0 10 0,0 0-10 0,0 0 8 15,0 0-8-15,0 0 8 0,0 0-8 16,0 0 23-16,0 0-23 0,0 0 24 0,0 0-24 0,0 0 36 16,0 0-36-16,0 0 37 0,0 0-37 0,0 0 48 15,0 0-48-15,0 0 48 0,0 0-48 0,0 0 42 16,0 0-42-16,0 0 42 0,-4-2-42 0,4 2 36 15,0 0-36-15,-2 0 36 0,-5-4-36 0,7 4 24 0,0 0-24 16,-12 0 25-16,-3 0-25 0,15 0 5 0,0 0-5 16,-21 4 5-16,-4-1-5 0,-1 1 25 0,-2 1-25 15,9-2 26-15,7-1-26 0,-4 1 11 0,2 1-11 0,6-1 11 16,2 1-11-16,-6 4 18 0,-4-3-18 0,9 2 18 16,6-7-18-16,-8 4 8 0,-3 1-8 0,3 2 9 15,0 1-9-15,9-8 25 0,0 0-25 0,-17 16 26 16,-4 4-26-16,21-20 19 0,0 0-19 0,-17 19 20 15,-1-4-20-15,18-15 4 0,0 0-4 0,-17 23 5 16,1 2-5-16,16-25 8 0,0 0-8 0,-17 24 9 16,5-1-9-16,12-23 14 0,0 0-14 0,-16 30 15 15,2 5-15-15,14-35 14 0,0 0-14 0,-16 31 15 16,4-1-15-16,12-30 15 0,0 0-15 0,-10 40 16 16,1 3-16-16,9-43 16 0,0 0-16 0,-11 46 17 15,4 4-17-15,7-50 25 0,0 0-25 0,-3 51 26 0,-2 4-26 16,5-55 20-16,0 0-20 0,-2 53 20 0,4 0-20 15,-2-53 10-15,0 0-10 0,5 57 10 0,5 2-10 0,-10-59 18 16,0 0-18-16,20 79 18 0,0 16-18 0,-2-20 3 16,-4-5-3-16,2-15 4 0,-4-7-4 0,-2-5 6 15,1-11-6-15,1 6 7 0,2-2-7 0,-14-36-5 16,0 0 5-16,15 51-5 0,8 6 5 0,-7-7-34 16,1-2 34-16,-3-9-33 0,-2-7 33 0,-12-32-53 15,0 0 53-15,18 38-52 0,4-5 52 0,-22-33-93 16,0 0 93-16,28 27-93 0,5-5 93 0,28 30-1160 15</inkml:trace>
  <inkml:trace contextRef="#ctx0" brushRef="#br0" timeOffset="93983.469">20761 12091 830 0,'0'0'0'0,"5"0"0"0,4 0 0 0,-9 0 91 0,0 0-91 0,3-3 92 15,1 3-92-15,-4 0 89 0,0 0-89 0,0 0 90 16,-4 0-90-16,4 0 75 0,0 0-75 0,0 0 75 15,0 0-75-15,0 0 53 0,0 0-53 0,0 0 53 16,-3 0-53-16,3 0 55 0,0 0-55 0,0 0 56 16,0 0-56-16,0 0 50 0,1-5-50 0,-1 5 51 15,4-4-51-15,-1 4 55 0,3 2-55 0,2 1 55 16,3 1-55-16,-11-4 32 0,0 0-32 0,26 19 33 16,7 12-33-16,-33-31 16 0,0 0-16 0,40 39 17 15,9 9-17-15,-6-4 6 0,1 3-6 0,-7-8 6 16,-4 0-6-16,-33-39 15 0,0 0-15 0,29 45 15 0,-1 3-15 15,-28-48-2-15,0 0 2 0,25 46-1 0,-3 2 1 16,-22-48-69-16,0 0 69 0,18 34-68 16,-6-6 68-16,-12-28-149 0,0 0 149 0,10 15-149 0,-3-15 149 15,-7 0-140-15,0 0 140 0,2-20-140 0,-6-20 140 0,4-18-799 16</inkml:trace>
  <inkml:trace contextRef="#ctx0" brushRef="#br0" timeOffset="94240.189">21097 11973 1367 0,'0'0'0'16,"-4"9"0"-16,-1 3 0 0,5-12 149 15,0 0-149-15,-15 30 150 0,-3 12-150 0,18-42 83 0,0 0-83 16,-22 51 83-16,-5 9-83 0,1-4 34 0,0 3-34 0,3-6 34 15,3-4-34-15,20-49-59 0,0 0 59 0,-27 76-59 16,-7 16 59-16,34-92-104 0,0 0 104 0,-21 57-104 16,9-25 104-16,12-32-207 0,0 0 207 0,-9 23-207 15,7-15 207-15,2-8-156 0,0 0 156 0,5-24-156 16,6-32 156-16,4-25-537 0</inkml:trace>
  <inkml:trace contextRef="#ctx0" brushRef="#br0" timeOffset="94633.124">21172 11481 1513 0,'0'0'0'0,"9"0"0"0,6 0 0 0,-1 0 165 16,2 0-165-16,0 0 165 0,1 0-165 0,-17 0 93 15,0 0-93-15,24 0 94 0,8 0-94 0,-32 0 39 16,0 0-39-16,29 0 39 0,3 0-39 0,-32 0-13 16,0 0 13-16,24 0-12 0,-1 2 12 0,-23-2-6 0,0 0 6 15,17 7-5-15,-5 3 5 0,-12-10 1 0,0 0-1 0,7 24 1 16,-3 12-1-16,-4-36 1 0,0 0-1 16,-4 40 2-16,-3 11-2 0,7-51 5 0,0 0-5 0,-8 43 6 15,-3 1-6-15,11-44 1 0,0 0-1 16,-9 36 1-16,1-5-1 0,8-31-11 0,0 0 11 0,-7 26-11 15,0-6 11-15,7-20-36 16,0 0 36-16,-2 18-35 0,6-3 35 0,-4-15-42 0,0 0 42 0,15 10-42 16,15-6 42-16,-4-4-113 0,7-7 113 0,-3 0-112 15,1-2 112-15,-31 9-230 0,0 0 230 0,30-12-230 16,-1-5 230-16,-29 17-222 0,0 0 222 0,35-12-222 16,2 2 222-16,34-14-473 0</inkml:trace>
  <inkml:trace contextRef="#ctx0" brushRef="#br0" timeOffset="94898.915">21714 12194 1300 0,'0'0'0'0,"24"-9"0"0,16-1 0 0,-40 10 147 15,0 0-147-15,52-13 148 0,16-6-148 0,-8 3 91 16,-1-1-91-16,-7 3 91 0,-1 1-91 0,-51 13 27 0,0 0-27 16,64-14 27-16,11 2-27 0,-75 12-9 15,0 0 9-15,56-9-9 0,-16 4 9 0,-40 5-70 0,0 0 70 16,36-3-70-16,-4 1 70 0,-32 2-105 16,0 0 105-16,21-2-105 0,-6 2 105 0,-15 0-96 0,0 0 96 15,-8-6-95-15,-13-5 95 0,-11-6-871 0</inkml:trace>
  <inkml:trace contextRef="#ctx0" brushRef="#br0" timeOffset="95122.152">22038 11918 785 0,'0'0'0'0,"14"0"0"16,7 0 0-16,-13-3 176 0,-11 1-176 0,3 2 177 15,3-3-177-15,-3 3 133 0,-3 0-133 0,3 0 134 16,0 0-134-16,0 0 103 0,0 0-103 15,0 0 103-15,0 3-103 0,0 2 66 0,3-1-66 0,-1 4 66 16,2 4-66-16,-4-12 37 0,0 0-37 0,5 36 37 0,2 19-37 16,-7-55-3-16,0 0 3 0,1 58-3 0,3 7 3 15,-4-6-107-15,-2-3 107 0,2-15-107 16,2-12 107-16,-2-29-181 0,0 0 181 0,5 41-180 0,6 1 180 16,1 40-822-16</inkml:trace>
  <inkml:trace contextRef="#ctx0" brushRef="#br0" timeOffset="95462.517">22519 11879 1446 0,'0'0'0'0,"12"-4"0"16,7-1 0-16,-19 5 135 0,0 0-135 0,19-3 135 15,4-1-135-15,-6 4 50 0,-1 2-50 0,-6-2 51 16,1 0-51-16,-6 4 0 0,2-1 0 16,-4 0 1-16,-1 1-1 0,-2-1-24 0,0 6 24 0,-3 18-23 15,-1 8 23-15,4-35-15 0,0 0 15 0,-10 51-14 16,-6 16 14-16,-1-6 3 0,-1 1-3 0,3-12 3 16,4-11-3-16,-1 6 31 0,-4-2-31 0,2 1 31 15,2 2-31-15,12-46 12 0,0 0-12 0,-9 45 12 16,4-2-12-16,5-43-6 0,0 0 6 0,-5 34-5 15,1-7 5-15,4-27-112 0,0 0 112 0,6 21-111 16,6-13 111-16,-12-8-215 0,0 0 215 0,22-15-215 0,12-21 215 16,21-15-764-16</inkml:trace>
  <inkml:trace contextRef="#ctx0" brushRef="#br0" timeOffset="95749.045">22728 12185 1177 0,'0'0'0'0,"0"0"0"0,3 0 0 0,-3 0 213 16,0 0-213-16,4 0 213 0,-1 0-213 0,-3 0 138 0,0 0-138 16,11-1 138-16,6-4-138 0,-17 5 106 15,0 0-106-15,24-6 106 0,9 0-106 0,-33 6 66 0,0 0-66 16,37-2 67-16,5 4-67 0,-42-2 47 0,0 0-47 0,42 15 47 15,1 6-47-15,-43-21 3 0,0 0-3 0,47 30 3 16,4 6-3-16,-51-36 0 0,0 0 0 0,50 36 0 16,1 2 0-16,-9-7-50 0,-6-4 50 0,-8-4-50 15,-9-6 50-15,-1-2-164 0,-1-5 164 0,-8-1-164 16,-7-6 164-16,-2-3-242 0,0 0 242 0,8-8-242 16,4-13 242-16,9-6-939 0</inkml:trace>
  <inkml:trace contextRef="#ctx0" brushRef="#br0" timeOffset="95963.495">23309 11911 1211 0,'0'0'0'0,"-7"12"0"0,-5 11 0 16,12-23 194-16,0 0-194 0,-17 27 194 0,-6 12-194 15,23-39 124-15,0 0-124 0,-29 48 124 0,-8 9-124 16,6-4 51-16,3-2-51 0,2-11 52 0,3-9-52 0,0 1-43 15,1-1 43-15,1 2-42 0,3 1 42 0,18-34-99 16,0 0 99-16,-21 31-99 0,-1 1 99 16,22-32-195-16,0 0 195 0,-18 23-195 0,4-5 195 0,-15 25-849 15</inkml:trace>
  <inkml:trace contextRef="#ctx0" brushRef="#br0" timeOffset="96237.367">23536 12194 1558 0,'0'0'0'0,"26"-3"0"16,21 1 0-16,-47 2 208 0,0 0-208 0,56-7 209 15,15-3-209-15,-71 10 94 0,0 0-94 0,77-16 94 16,8-4-94-16,-85 20 38 0,0 0-38 0,73-16 39 15,-3 4-39-15,-70 12-37 0,0 0 37 0,51-5-36 16,-15 0 36-16,-36 5-84 0,0 0 84 0,32-2-84 0,-8 2 84 16,-24 0-156-16,0 0 156 0,19 0-156 15,-5 0 156-15,-14 0-221 0,0 0 221 0,9-8-221 0,-4-9 221 16,9-9-819-16</inkml:trace>
  <inkml:trace contextRef="#ctx0" brushRef="#br0" timeOffset="96462.099">23822 11906 1166 0,'0'0'0'0,"12"0"0"0,10 0 0 0,-18 0 211 16,-8 0-211-16,4 0 212 0,0 0-212 0,0 0 154 0,-1 2-154 16,1 1 154-16,1 1-154 0,3 4 92 15,-1 6-92-15,3 19 93 0,1 8-93 0,-7-41 22 16,0 0-22-16,7 56 22 0,0 13-22 0,-6-4-1 0,-1 3 1 0,0-9 0 15,-1-13 0-15,1-46-77 0,0 0 77 0,-6 56-76 16,-1 4 76-16,7-60-163 16,0 0 163-16,-7 45-163 0,2-9 163 0,-7 44-1134 0</inkml:trace>
  <inkml:trace contextRef="#ctx0" brushRef="#br0" timeOffset="96912.185">24343 11747 1457 0,'0'0'0'0,"15"0"0"16,13 0 0-16,-28 0 181 0,0 0-181 0,26 0 181 0,7 2-181 16,-33-2 100-16,0 0-100 0,23 5 100 0,0 3-100 15,-23-8 53-15,0 0-53 0,19 23 53 0,-4 6-53 0,-15-29 1 16,0 0-1-16,7 37 2 0,-5 10-2 15,-5-3 34-15,-4 1-34 0,1-11 35 0,3-7-35 0,3-27 40 16,0 0-40-16,-10 43 41 0,-6 2-41 0,16-45 15 16,0 0-15-16,-12 36 16 0,1-5-16 0,11-31-9 15,0 0 9-15,-8 24-9 0,2-6 9 0,6-18-45 16,0 0 45-16,-5 16-45 0,3-11 45 0,2-5-62 16,0 0 62-16,0 0-61 0,7-10 61 0,-7 10-46 0,0 0 46 15,12-17-46-15,4-9 46 16,-16 26-33-16,0 0 33 0,18-24-32 0,1-3 32 0,-19 27-9 0,0 0 9 0,22-23-8 15,3 1 8-15,-25 22-2 0,0 0 2 0,28-14-2 16,3 7 2-16,-31 7 0 16,0 0 0-16,31 9 1 0,1 10-1 0,-32-19 34 15,0 0-34-15,26 31 35 0,0 11-35 0,-12-2 18 0,-4 3-18 16,-1-12 19-16,-4-7-19 0,-3 5 21 0,-4 1-21 0,-3 3 21 16,-2 3-21-16,7-36-56 0,0 0 56 0,-16 38-55 15,-8-6 55-15,24-32-135 0,0 0 135 0,-33 14-135 16,-9-14 135-16,-33 14-1158 0</inkml:trace>
  <inkml:trace contextRef="#ctx0" brushRef="#br0" timeOffset="97244.847">24442 11500 1692 0,'0'0'0'0,"12"5"0"0,11-1 0 0,-23-4 189 16,0 0-189-16,24 3 190 0,6 1-190 0,-30-4 119 15,0 0-119-15,36 5 119 0,8 0-119 0,-6 4 49 16,0 1-49-16,-3 5 49 0,-2 1-49 0,-33-16 0 16,0 0 0-16,37 36 0 0,1 8 0 0,-38-44 0 0,0 0 0 15,39 57 0-15,1 11 0 0,-40-68 2 16,0 0-2-16,36 103 2 0,1 27-2 0,-37-130 6 15,0 0-6-15,10 129 6 0,-18 8-6 0,8-137-34 16,0 0 34-16,-25 133-34 0,-15-1 34 0,2-34-82 0,-6-23 82 16,23-28-81-16,13-32 81 0,8-15-89 0,0 0 89 15,-51 17-88-15,-24-8 88 16,75-9-208-16,0 0 208 0,-57-36-207 0,4-33 207 0,-60-35-1089 16</inkml:trace>
  <inkml:trace contextRef="#ctx0" brushRef="#br0" timeOffset="97927.306">24849 10760 1446 0,'0'0'0'0,"0"-3"0"0,-1-1 0 0,1-4 135 0,1 1-135 0,3 0 135 16,-1-2-135-16,3 1 33 0,-1-1-33 0,2-1 34 16,-2 2-34-16,4-4 0 0,1 1 0 0,1 6 0 15,-1 0 0-15,-10 5-15 0,0 0 15 0,16-3-14 16,5-1 14-16,-21 4-10 0,0 0 10 0,22 2-9 15,5 5 9-15,-27-7 8 0,0 0-8 0,20 12 9 16,0 7-9-16,-20-19 36 0,0 0-36 0,12 27 36 16,-5 2-36-16,-7-29 37 0,0 0-37 0,2 38 37 15,-8 1-37-15,6-39 33 0,0 0-33 0,-5 31 34 0,0-2-34 16,5-29 33-16,0 0-33 0,-5 22 33 16,-1-5-33-16,6-17 3 0,0 0-3 0,-3 14 3 0,-1-5-3 15,4-9-1-15,0 0 1 0,-1 8-1 0,-1-4 1 0,2-4-10 16,0 0 10-16,7 7-9 0,7-1 9 15,-14-6-27-15,0 0 27 0,16 7-27 0,4 0 27 16,-20-7-30-16,0 0 30 0,18 9-30 0,1-4 30 0,-3 5-1 16,-1-3 1-16,-4 0 0 0,-6-4 0 15,2 4 1-15,0 0-1 0,-5-4 1 0,-2-1-1 0,0 2 0 16,0-1 0-16,-2 7 0 0,-2 6 0 0,4-16-4 16,0 0 4-16,-10 22-3 0,-7 5 3 0,17-27-32 15,0 0 32-15,-28 28-32 0,-9-4 32 0,37-24-108 16,0 0 108-16,-38 15-107 0,-2-3 107 0,40-12-239 0,0 0 239 15,-39-10-238-15,5-14 238 0,-38-9-736 0</inkml:trace>
  <inkml:trace contextRef="#ctx0" brushRef="#br0" timeOffset="98358.518">25449 10801 1311 0,'0'0'0'0,"-4"-3"0"0,-3-2 0 16,7 5 143-16,0 0-143 0,2-4 144 16,3-1-144-16,-5 5 118 0,0 0-118 0,4-3 119 0,-1 3-119 15,-3 0 51-15,0 0-51 0,0 0 52 16,4-4-52-16,-4 4 14 0,0 0-14 0,-5 4 15 0,-6 1-15 0,11-5 27 15,0 0-27-15,-19 19 27 0,-7 8-27 0,26-27 19 16,0 0-19-16,-28 28 20 0,-2 6-20 0,6-2 18 16,5-1-18-16,1-9 18 0,4-6-18 15,14-16 9-15,0 0-9 0,-26 29 10 0,-9 5-10 0,35-34 10 16,0 0-10-16,-33 33 10 0,-3-1-10 0,36-32 15 16,0 0-15-16,-28 23 15 0,5-3-15 0,23-20 3 15,0 0-3-15,-17 16 4 0,5-6-4 16,12-10-11-16,0 0 11 0,-9 10-11 0,5-8 11 0,4-2-47 0,0 0 47 15,-5 3-47-15,3-1 47 0,2-2-56 0,0 0 56 16,0 0-56-16,0 0 56 16,0 0-100-16,0 0 100 0,2-5-100 0,0-2 100 0,-2 7-156 0,0 0 156 15,3-10-156-15,-1-2 156 0,3-12-975 0</inkml:trace>
  <inkml:trace contextRef="#ctx0" brushRef="#br0" timeOffset="98950.534">25201 11245 1267 0,'0'0'0'0,"-8"-3"0"0,-5-8 0 15,13 11 132-15,0 0-132 0,0 0 133 0,4 0-133 16,-4 0 18-16,0 0-18 0,3 2 19 0,3 1-19 0,-6-3-30 16,0 0 30-16,8 0-30 0,3-3 30 15,-11 3-18-15,0 0 18 0,14-3-18 0,5-8 18 0,0 3 29 16,4-1-29-16,-6 2 29 0,-3 2-29 0,4 0 46 16,2 0-46-16,-4 3 47 0,-4-1-47 0,-12 3 49 15,0 0-49-15,18 0 50 0,3 3-50 0,-21-3 44 16,0 0-44-16,22 5 44 15,3 2-44-15,-25-7 42 0,0 0-42 0,19 9 42 0,-2 1-42 16,-17-10 34-16,0 0-34 0,12 17 35 0,-1 7-35 0,-11-24 15 0,0 0-15 16,0 31 15-16,-5 8-15 0,5-39 13 0,0 0-13 15,-11 40 13-15,-6-1-13 0,17-39 4 0,0 0-4 16,-23 43 4-16,-5-4-4 0,4-3 7 0,0-5-7 0,10-12 7 16,5-9-7-16,9-10 7 0,0 0-7 0,-14 16 7 15,-3-3-7-15,17-13 14 0,0 0-14 0,-13 12 15 16,3-3-15-16,10-9 22 0,0 0-22 0,-9 7 23 15,4-2-23-15,5-5 14 0,0 0-14 0,-4 0 15 16,-3-3-15-16,6-1 10 0,2-1-10 0,-1 2 10 16,-1-3-10-16,1 3 10 0,0 0-10 0,0-3 10 15,0 1-10-15,1 0 8 0,1 0-8 0,0 2 8 16,1-1-8-16,-3 1 8 0,4 1-8 0,1 0 8 16,4 2-8-16,1 0 3 0,3 2-3 0,-3 0 4 15,2 1-4-15,-12-3 2 0,0 0-2 0,19 7 2 16,6 3-2-16,-25-10-3 0,0 0 3 0,29 14-3 15,3-2 3-15,-32-12-89 0,0 0 89 0,29 12-89 16,3 0 89-16,-32-12-182 0,0 0 182 0,22 10-181 0,-1 1 181 0,19 11-1166 16</inkml:trace>
  <inkml:trace contextRef="#ctx0" brushRef="#br0" timeOffset="99569.108">27177 12770 673 0,'0'0'0'0,"5"-12"0"0,6-9 0 16,-11 21 18-16,0 0-18 0,-6-3 19 0,-8 6-19 0,14-3-8 15,0 0 8-15,-12 4-8 0,-3 1 8 16,15-5-1-16,0 0 1 0,-14 1 0 0,1 1 0 0,13-2 47 16,0 0-47-16,-10 0 47 0,1 0-47 0,9 0 104 15,0 0-104-15,-7 0 104 0,0 0-104 0,7 0 113 16,0 0-113-16,-3-2 114 0,3 1-114 0,0 1 125 15,0 0-125-15,10-5 126 0,4-4-126 0,-14 9 77 16,0 0-77-16,35-12 77 0,16-2-77 16,-51 14 72-16,0 0-72 0,59-15 72 0,11-2-72 0,-70 17 66 0,0 0-66 15,73-14 67-15,2 0-67 0,-75 14 41 0,0 0-41 0,95-13 42 16,15 1-42-16,-110 12 36 0,0 0-36 16,89-12 37-16,-7 1-37 0,-82 11-25 0,0 0 25 0,50-6-24 15,-22 0 24-15,-28 6-114 0,0 0 114 0,21-5-113 16,-10 0 113-16,-11 5-156 0,0 0 156 0,-9-17-155 15,-17-9 155-15,26 26-107 0,0 0 107 0,-38-24-107 16,-15 0 107-16,-37-27-858 0</inkml:trace>
  <inkml:trace contextRef="#ctx0" brushRef="#br0" timeOffset="99808.488">27278 12199 1155 0,'0'0'0'0,"7"7"0"16,5 5 0-16,-12-12 193 0,0 0-193 0,7 7 194 0,-2-2-194 16,-5-5 144-16,0 0-144 0,4 7 144 0,-4 0-144 0,0-7 54 15,0 0-54-15,0 20 55 0,0 11-55 0,0-31 1 16,0 0-1-16,0 45 1 0,-2 11-1 0,2-56-3 16,0 0 3-16,-3 69-3 0,-1 13 3 0,4-82-57 15,0 0 57-15,-5 96-56 0,0 14 56 16,5-110-192-16,0 0 192 0,1 85-191 0,6-6 191 15,-7-79-214-15,0 0 214 0,20 26-214 0,9-40 214 0,20 26-645 16</inkml:trace>
  <inkml:trace contextRef="#ctx0" brushRef="#br0" timeOffset="100196.141">28536 12033 1748 0,'0'0'0'0,"-11"-5"0"15,-8-2 0-15,10 2 123 0,6-2-123 0,-2-2 123 16,0 1-123-16,-6-4 51 0,-5-4-51 0,-4 3 51 16,-7-1-51-16,27 14 4 0,0 0-4 0,-40-10 5 15,-12 1-5-15,3 6-24 0,-1 1 24 0,17 0-23 16,10 2 23-16,0 2 1 0,2 3-1 0,-10 7 2 15,-7 4-2-15,5-1 33 0,0 4-33 0,12-9 34 16,7-3-34-16,14-7 41 0,0 0-41 0,-25 33 42 0,-3 16-42 16,28-49 35-16,0 0-35 0,-22 55 36 0,1 10-36 15,21-65 15-15,0 0-15 0,-12 79 16 0,5 12-16 16,7-91 37-16,0 0-37 0,14 82 38 0,14-1-38 16,-28-81 36-16,0 0-36 0,41 66 36 0,15-6-36 0,-56-60 3 15,0 0-3-15,70 40 3 0,15-13-3 16,-85-27-60-16,0 0 60 0,87 9-60 0,6-14 60 15,-93 5-154-15,0 0 154 0,83-16-153 0,-4-16 153 0,-79 32-142 16,0 0 142-16,75-35-141 0,-2-9 141 0,75-33-1222 16</inkml:trace>
  <inkml:trace contextRef="#ctx0" brushRef="#br0" timeOffset="100575.345">29898 12891 2140 0,'0'0'0'0,"0"0"0"0,0-7 0 0,4 9 109 15,1 3-109-15,-2-3 109 0,1 0-109 0,-4-2-185 16,0 0 185-16,0-21-185 0,0-15 185 0,0-20-1385 0</inkml:trace>
  <inkml:trace contextRef="#ctx0" brushRef="#br0" timeOffset="138151.285">1495 14303 875 0,'0'0'0'16,"0"0"102"-16,0 0-102 0,0 0 102 0,0 0-102 0,0 0 66 15,0 0-66-15,0 0 66 0,0 0-66 0,0 0 21 16,0 0-21-16,0 0 21 0,0 0-21 0,0 0-1 16,0 0 1-16,0 0-1 0,-9 27 1 0,9-27 0 15,0 0 0-15,-9 36 1 0,-3 16-1 0,12-52 3 16,0 0-3-16,-9 60 3 0,2 8-3 0,7-68 6 16,0 0-6-16,-8 98 7 0,3 22-7 15,5-120 15-15,0 0-15 0,-6 104 15 0,3-1-15 16,3-103 33-16,0 0-33 0,-4 75 33 0,8-15-33 0,-4-60 26 15,0 0-26-15,0 36 26 0,3-17-26 0,-3-19 25 0,0 0-25 16,9 9 26-16,5-16-26 0,-14 7 0 0,0 0 0 0,17-22 0 16,8-18 0-16,-25 40-31 0,0 0 31 0,21-58-31 15,5-21 31-15,-26 79-53 0,0 0 53 0,29-96-53 16,1-17 53-16,-30 113-49 0,0 0 49 0,30-96-49 16,-1 7 49-16,-29 89-44 0,0 0 44 0,23-68-44 15,-2 13 44-15,-21 55-6 0,0 0 6 0,12-36-6 16,-3 19 6-16,-9 17 19 0,0 0-19 0,7-11 20 15,-2 10-20-15,-5 1 68 0,0 0-68 16,9 20 68-16,-1 18-68 0,-8-38 56 0,0 0-56 0,13 53 57 16,-1 14-57-16,-12-67 64 0,0 0-64 0,14 98 64 15,1 20-64-15,-15-118 36 0,0 0-36 0,14 97 36 16,2-4-36-16,-16-93 27 0,0 0-27 0,10 63 27 0,-1-20-27 16,-9-43 9-16,0 0-9 0,7 28 10 0,2-20-10 15,-9-8 10-15,0 0-10 0,8-2 11 0,5-18-11 16,-13 20 1-16,0 0-1 0,8-36 1 15,5-19-1-15,-13 55-2 0,0 0 2 0,14-79-1 0,1-20 1 0,-15 99-19 16,0 0 19-16,14-84-18 0,-5 5 18 0,-9 79-17 16,0 0 17-16,9-50-16 0,-2 23 16 0,-7 27-10 15,0 0 10-15,1-22-9 0,3 11 9 0,-4 11-5 16,0 0 5-16,3-6-4 0,-3 6 4 0,0 0 1 16,0 0-1-16,4 18 2 0,-3 17-2 0,-1-35 13 15,0 0-13-15,4 51 13 0,1 18-13 0,-5-69 9 0,0 0-9 16,7 68 10-16,-2 6-10 0,-5-74 26 15,0 0-26-15,13 75 26 0,-1 4-26 0,-12-79 2 0,0 0-2 16,14 50 2-16,-6-19-2 0,-8-31-6 0,0 0 6 16,18 18-5-16,3-16 5 0,-21-2-51 0,0 0 51 15,24-14-50-15,2-20 50 0,-26 34-51 16,0 0 51-16,25-46-51 0,1-18 51 0,-26 64-33 0,0 0 33 0,29-80-32 16,1-14 32-16,-30 94-17 0,0 0 17 0,23-76-16 15,-4 13 16-15,-19 63-12 0,0 0 12 0,9-39-12 16,-4 18 12-16,-5 21 3 0,0 0-3 0,3-15 4 15,1 8-4-15,-4 7 38 0,0 0-38 0,1-4 39 16,-2 8-39-16,1-4 36 0,0 0-36 0,0 24 37 16,-4 17-37-16,4-41 16 0,0 0-16 0,4 43 17 15,-3 8-17-15,-1-51 31 0,0 0-31 0,4 41 31 16,5-3-31-16,-9-38 2 0,0 0-2 0,12 29 2 0,5-8-2 16,-17-21 0-16,0 0 0 0,21 10 0 15,5-8 0-15,-26-2-7 0,0 0 7 0,25-12-6 16,1-11 6-1,0 3-5-15,-2-4 5 0,-3 1-4 0,-3 3 4 0,-4 3-14 0,1 3 14 0,-6 6-13 0,-4 4 13 0,2 2-9 16,2 4 9-16,0 7-8 0,-1 4 8 0,-8-13-9 16,0 0 9-16,9 29-8 15,0 14 8-15,-9-43-1 0,0 0 1 0,3 48-1 0,1 7 1 0,-4-7-22 16,-4-2 22-16,4-17-22 0,0-11 22 0,-3-8-115 16,3-3 115-16,-12 8-115 0,-6 2 115 0,18-17-99 15,0 0 99-15,-26-7-98 16,-12-15 98-16,-30-7-707 0</inkml:trace>
  <inkml:trace contextRef="#ctx0" brushRef="#br0" timeOffset="138283.315">2552 14221 975 0,'0'0'0'16,"4"8"0"-16,4 8 0 0,-8-16 57 0,0 0-57 0,18 17 57 15,8 2-57-15,-26-19-157 0,0 0 157 0,33 18-157 16,9 3 157-16,31 18-482 0</inkml:trace>
  <inkml:trace contextRef="#ctx0" brushRef="#br0" timeOffset="138757.908">3477 14716 931 0,'0'0'0'0,"0"-4"0"0,4-1 0 0,-4 5 124 0,-4-3-124 16,4 3 125-16,-5-2-125 0,5 2 113 0,-3-2-113 0,3 2 113 15,0 0-113-15,0 0 89 0,-4 0-89 16,4 0 90-16,0 0-90 0,0 0 80 0,0 0-80 0,0 0 80 16,0 0-80-16,0 0 62 0,0 0-62 0,0 0 62 15,0 0-62-15,0 0 31 0,7 6-31 0,2 2 31 16,3 6-31-16,-12-14 28 0,0 0-28 0,19 29 28 15,9 14-28-15,-5 0 13 0,4 1-13 0,0-3 14 16,-1-1-14-16,-26-40 5 0,0 0-5 0,33 46 5 16,2 4-5-16,-35-50-4 0,0 0 4 0,33 48-4 15,-2-2 4-15,-31-46-107 0,0 0 107 0,28 37-106 16,-2-7 106-16,-26-30-226 0,0 0 226 0,21 12-225 16,-4-14 225-16,22 12-898 0</inkml:trace>
  <inkml:trace contextRef="#ctx0" brushRef="#br0" timeOffset="138960.669">3902 14366 1603 0,'0'0'0'0,"-10"14"0"0,-6 12 0 0,16-26 202 15,0 0-202-15,-17 27 202 0,-4 9-202 0,21-36 117 16,0 0-117-16,-25 43 118 0,-1 8-118 0,26-51 0 15,0 0 0-15,-26 69 0 0,-7 11 0 0,-2 11-231 0,0 7 231 16,6-18-230-16,4-9 230 0,25-71-336 0,0 0 336 16,-26 72-335-16,5-4 335 0,-26 73-689 0</inkml:trace>
  <inkml:trace contextRef="#ctx0" brushRef="#br0" timeOffset="139330.633">3880 13775 1815 0,'0'0'0'0,"-9"-5"0"15,0-3 0-15,9 8 158 0,0 0-158 0,2-2 158 16,10 4-158-16,-3 3 73 0,7 2-73 0,-8-1 74 0,4 0-74 15,-1 0-36-15,5 1 36 0,-8 0-35 0,1-2 35 16,3 2-94-16,0 0 94 0,-6-2-93 0,-1 0 93 0,-5-5-58 16,0 0 58-16,7 9-58 0,2 3 58 0,-9-12 17 15,0 0-17-15,5 15 17 0,-2 4-17 0,-3-19 57 16,0 0-57-16,0 22 58 0,0 7-58 0,0-29 43 16,0 0-43-16,-3 28 43 0,1-1-43 0,-1-3 24 15,-1 0-24-15,1-7 25 0,1-6-25 0,2 4-3 16,-4-3 3-16,4 5-2 0,4 2 2 0,-2 2-53 15,5 1 53-15,-2-3-52 0,2-4 52 0,1 2-119 0,6 2 119 16,2-3-118-16,2-1 118 0,-18-15-137 16,0 0 137-16,26 10-137 0,7-3 137 0,28 10-1081 0</inkml:trace>
  <inkml:trace contextRef="#ctx0" brushRef="#br0" timeOffset="139652.176">4240 14913 1435 0,'0'0'0'0,"0"0"0"0,0-7 0 0,0 7 122 0,0 0-122 0,9-7 123 0,5-1-123 0,-14 8 81 0,0 0-81 0,28-9 81 0,7-5-81 0,-35 14 21 16,0 0-21-16,35-8 21 0,6 3-21 0,-41 5-5 15,0 0 5-15,42 1-5 0,5 8 5 0,-47-9-20 16,0 0 20-16,42 10-19 0,-2 6 19 0,-40-16-24 16,0 0 24-16,37 12-23 0,-8-2 23 0,-29-10-105 15,0 0 105-15,30-2-105 16,-1-6 105-16,27-3-1098 0</inkml:trace>
  <inkml:trace contextRef="#ctx0" brushRef="#br0" timeOffset="139877.045">4512 14664 1782 0,'0'0'0'0,"5"-3"0"15,4 0 0-15,-6-1 176 0,1 4-176 16,-4 0 177-16,0 0-177 0,0 4 64 0,0-1-64 0,0 14 65 16,0 9-65-16,0-26-47 0,0 0 47 0,5 51-47 15,-1 19 47-15,1-1-169 0,2 6 169 0,-2 18-169 16,0 11 169-16,-5-104-199 0,0 0 199 0,13 107-198 16,-1 4 198-16,14 106-967 0</inkml:trace>
  <inkml:trace contextRef="#ctx0" brushRef="#br0" timeOffset="140347.349">4996 14598 1636 0,'0'0'0'0,"-5"-4"0"0,-4-3 0 0,9 4 55 0,0 1-55 15,0 2 55-15,6-2-55 0,-3 2 0 0,2-1 0 16,1-4 1-16,1-4-1 0,-7 9-21 0,0 0 21 16,12-12-21-16,2-3 21 0,-14 15-42 0,0 0 42 0,12-14-41 15,5 2 41-15,-17 12 0 0,0 0 0 16,16-12 0-16,1 3 0 0,-17 9 10 0,0 0-10 0,18-3 11 15,-1 5-11-15,-17-2 36 0,0 0-36 0,18 7 36 16,3 3-36-16,-21-10 12 0,0 0-12 0,12 13 12 16,0 5-12-16,-12-18 30 0,0 0-30 0,5 25 30 15,-5 10-30-15,0-35 28 0,0 0-28 0,-5 41 28 16,-4 5-28-16,9-46 22 0,0 0-22 0,-15 55 23 16,-6 5-23-16,21-60 17 0,0 0-17 0,-18 55 17 15,1-4-17-15,17-51 18 0,0 0-18 0,-16 43 19 16,6-14-19-16,10-29-1 0,0 0 1 0,-7 31-1 15,5-6 1-15,2-25-73 0,0 0 73 0,10 19-73 0,15-5 73 16,-25-14-201-16,0 0 201 0,33 0-201 0,10-14 201 16,-43 14-258-16,0 0 258 0,42-19-257 0,9-10 257 15,39-19-556-15</inkml:trace>
  <inkml:trace contextRef="#ctx0" brushRef="#br0" timeOffset="140609.001">5395 14736 987 0,'0'0'0'0,"4"4"0"0,1 6 0 0,-5-7 158 0,0-6-158 15,0 3 159-15,0 0-159 0,0 0 89 0,-3-3-89 16,3 3 90-16,0-6-90 0,0 6 66 0,0-5-66 16,0 5 66-16,0-3-66 0,0 3 50 0,0 0-50 15,0 0 50-15,0 0-50 0,0 0 51 0,0 0-51 0,0 0 52 16,0 0-52-16,0 0 32 0,7 3-32 0,5 4 33 15,2 2-33-15,-14-9 16 0,0 0-16 0,29 25 17 16,10 13-17-16,-1-4 6 16,4 6-6-16,-4-4 6 0,0 0-6 0,-5-2-62 0,-3-1 62 0,-7-9-62 15,-6-6 62-15,-17-18-228 0,0 0 228 16,25 36-227-16,4 4 227 0,27 35-895 0</inkml:trace>
  <inkml:trace contextRef="#ctx0" brushRef="#br0" timeOffset="140871.295">5683 14606 1614 0,'0'0'0'0,"2"4"0"0,4 4 0 0,-6-8 209 16,0 0-209-16,0 2 209 0,-3 1-209 0,3-3 97 15,0 0-97-15,-9 4 97 0,1 1-97 0,8-5 25 16,0 0-25-16,-18 26 26 0,-11 10-26 0,29-36-76 16,0 0 76-16,-25 51-76 0,-1 14 76 0,26-65-145 15,0 0 145-15,-21 72-144 0,0 7 144 0,21-79-257 0,0 0 257 16,-14 89-257-16,7 14 257 16,-10 90-868-16</inkml:trace>
  <inkml:trace contextRef="#ctx0" brushRef="#br0" timeOffset="141374.919">5981 14954 1155 0,'0'0'0'0,"0"-5"0"0,-4-6 0 0,4 11 126 15,0 0-126-15,4-3 126 0,-4 1-126 0,0 2 96 16,0 0-96-16,3 0 96 0,6 2-96 0,-9-2 55 16,0 0-55-16,5 2 55 0,4-2-55 0,-9 0 24 0,0 0-24 15,7 0 25-15,-2 0-25 0,-5 0 39 0,0 0-39 16,5 0 39-16,4-2-39 0,-9 2 38 16,0 0-38-16,12 0 38 0,6-2-38 0,-18 2 45 0,0 0-45 0,24-3 46 15,9-1-46-15,-33 4 28 0,0 0-28 0,35-5 28 16,3-1-28-16,-38 6 17 0,0 0-17 0,39-7 17 15,2-2-17-15,-41 9 11 0,0 0-11 0,44-7 11 16,3 2-11-16,-47 5 4 0,0 0-4 0,49-3 5 16,-2 1-5-16,-47 2-11 0,0 0 11 0,47 0-10 15,-5 2 10-15,-42-2-70 0,0 0 70 0,29 3-69 16,-3 1 69-16,-26-4-106 0,0 0 106 0,21 6-106 16,-3 1 106-16,20 7-1228 0</inkml:trace>
  <inkml:trace contextRef="#ctx0" brushRef="#br0" timeOffset="141678.235">6524 14646 1435 0,'0'0'0'0,"0"0"0"0,9-4 0 0,-9 4 106 16,0 0-106-16,0 0 106 0,3-3-106 0,-3 3 49 16,0 0-49-16,0 0 49 0,0 0-49 0,0 0-1 15,0 0 1-15,0 0 0 0,-7-4 0 16,7 4-14-16,0 0 14 0,-1-1-13 0,-3 1 13 0,4 0-4 0,0 0 4 16,-3 10-3-16,-2 9 3 0,5-19-12 0,0 0 12 15,-4 39-12-15,2 16 12 0,2-55-82 16,0 0 82-16,0 58-82 0,6 6 82 0,-6-64-224 0,0 0 224 0,3 66-224 15,6 3 224-15,1 66-690 0</inkml:trace>
  <inkml:trace contextRef="#ctx0" brushRef="#br0" timeOffset="142082.04">6894 14349 1356 0,'0'0'0'0,"8"10"0"16,4 9 0-16,-12-19 187 0,0 0-187 0,21 17 188 16,2 7-188-16,-23-24 96 0,0 0-96 0,24 26 96 0,1-2-96 15,-6 0 5-15,0 0-5 0,-10-9 5 0,0-4-5 16,-4 2-3-16,-2 1 3 0,-3 0-2 0,0 0 2 16,0 6 28-16,0 1-28 0,0-11 28 0,-3-7-28 15,3-3 51-15,0 0-51 0,-4 18 52 0,-1 0-52 0,0 0 22 16,1-3-22-16,1-5 22 0,1-5-22 15,2 0-4-15,0-1 4 0,0-4-4 0,5 2 4 0,-1-2-30 16,-2 0 30-16,5-2-30 0,-2 0 30 0,3 2-43 16,1 0 43-16,0 2-42 0,-2 0 42 0,-7-2-35 15,0 0 35-15,12 5-35 0,-3 3 35 0,-9-8-1 16,0 0 1-16,12 16-1 0,2 3 1 0,-14-19 18 0,0 0-18 16,9 29 19-16,3 7-19 0,-9-4 40 0,-3 2-40 15,2-11 41-15,2-15-41 0,-8 4 9 0,2-3-9 16,-10 17 9-16,-9 8-9 0,21-34-10 0,0 0 10 15,-29 36-10-15,-10 2 10 0,39-38-136 0,0 0 136 0,-35 32-135 16,2-1 135-16,-38 34-1220 0</inkml:trace>
  <inkml:trace contextRef="#ctx0" brushRef="#br0" timeOffset="142349.692">7479 14796 1524 0,'0'0'0'0,"-9"0"0"0,-3-1 0 16,12 1 149-16,0 0-149 0,5-2 150 0,11 0-150 0,-16 2 90 16,0 0-90-16,21-3 91 0,8-4-91 15,-29 7 13-15,0 0-13 0,30-5 13 0,0-2-13 0,-4 2-1 16,-2 1 1-16,-6 3-1 0,-4 2 1 0,1 3-15 15,3 1 15-15,-6-2-15 0,2 1 15 0,-14-4-41 16,0 0 41-16,15 1-40 0,-1 1 40 0,-14-2-98 16,0 0 98-16,16 4-97 0,-2-1 97 0,-14-3-131 15,0 0 131-15,12 3-130 0,-3-1 130 0,14 3-1004 16</inkml:trace>
  <inkml:trace contextRef="#ctx0" brushRef="#br0" timeOffset="142557.335">7683 15048 1558 0,'0'0'0'0,"8"0"0"16,8 2 0-16,-16-2 108 0,0 0-108 0,26-4 108 15,13-4-108-15,-39 8-225 0,0 0 225 0,41-17-224 16,6-9 224-16,-47 26-169 0,0 0 169 0,91-43-709 15,-182 86 709-15</inkml:trace>
  <inkml:trace contextRef="#ctx0" brushRef="#br0" timeOffset="143108.372">8341 14556 1804 0,'0'0'0'0,"0"0"0"0,-35-30 0 0,35 30 112 16,0 0-112-16,-5-7 112 0,14 3-112 0,-9 4 35 0,0 0-35 15,5 0 35-15,0 2-35 0,-5-2 5 0,0 0-5 16,7 2 5-16,-5 3-5 0,-2-5-2 0,0 0 2 15,4 2-1-15,-1 1 1 0,-3-3 0 0,0 0 0 0,0 7 0 16,0 1 0-16,0-8 0 0,0 0 0 0,0 26 0 16,3 14 0-16,-3-40-1 15,0 0 1-15,2 51 0 0,2 12 0 0,-4-63-6 0,0 0 6 0,12 62-6 16,0 1 6-16,2-9-9 0,2-8 9 0,1-12-9 16,-3-10 9-16,4-3-45 0,1-11 45 15,-2-3-45-15,1-6 45 0,2-4-65 0,1-4 65 0,-3-5-64 16,-1-3 64-16,-17 15-46 0,0 0 46 0,21-28-45 15,0-8 45-15,-21 36-15 0,0 0 15 0,17-39-15 16,1-7 15-16,-18 46-1 0,0 0 1 0,12-43-1 16,-3 2 1-16,-9 41 35 0,0 0-35 0,3-35 35 15,-3 8-35-15,0 27 65 0,0 0-65 0,0-22 66 16,-3 6-66-16,3 16 63 0,0 0-63 0,0-12 63 16,-4 6-63-16,4 6 88 0,0 0-88 0,-2-7 88 15,2 3-88-15,0 4 80 0,0 0-80 0,0 0 81 0,0 0-81 16,0 4 41-16,0-1-41 0,-3 7 42 0,0 6-42 15,3-16 1-15,0 0-1 0,-4 36 1 0,2 17-1 16,-1-3-29-16,-1 4 29 0,3-6-29 16,1-7 29-16,0-41-162 0,0 0 162 0,0 69-161 15,0 13 161-15,0-82-168 0,0 0 168 16,5 81-168-16,2 1 168 0,7 81-1221 0</inkml:trace>
  <inkml:trace contextRef="#ctx0" brushRef="#br0" timeOffset="144003.497">9099 14688 1390 0,'0'0'0'0,"9"-5"0"16,10-2 0-16,-12 6 123 0,-7 1-123 0,3 0 124 0,-1-2-124 15,-2 2 56-15,0 0-56 0,0 0 57 0,0 0-57 16,0 0 0-16,-2 2 0 0,2-2 0 0,0 0 0 15,0 0-24-15,-3 0 24 0,3 0-23 0,0 0 23 0,0 0-37 16,-4 3 37-16,4-3-37 0,0 0 37 0,0 0-3 16,0 0 3-16,9 0-2 0,7 2 2 0,-16-2 4 15,0 0-4-15,26 2 5 0,9-1-5 16,1 1 22-16,3 1-22 0,-8-1 23 16,2-2-23-16,-3 2 9 0,-6-2-9 0,-1 0 9 0,-2 0-9 15,-4 0 35-15,-1 0-35 0,-2 2 36 0,1 1-36 0,-4 0 5 16,-1 3-5-16,-1-3 5 0,0-1-5 0,-9-2 5 15,0 0-5-15,12 3 5 0,2 0-5 0,-14-3 0 16,0 0 0-16,12 4 0 0,2 1 0 16,-14-5-37-16,0 0 37 0,16 3-37 0,-2-1 37 0,-14-2-104 0,0 0 104 15,12 2-104-15,0 1 104 0,-12-3-161 0,0 0 161 0,5 0-160 16,2 0 160-16,4 2-788 0</inkml:trace>
  <inkml:trace contextRef="#ctx0" brushRef="#br0" timeOffset="144311.076">9282 15016 1457 0,'0'0'0'0,"12"-9"0"0,7-6 0 15,-19 15 119-15,0 0-119 0,9-7 120 0,-5 3-120 0,-4 4 75 16,0 0-75-16,3-1 76 0,-3 1-76 0,0 0 2 16,0 0-2-16,3 0 2 15,6 0-2-15,-9 0 0 0,0 0 0 0,9 0 0 0,8 0 0 0,-17 0 5 16,0 0-5-16,18 0 5 0,6 1-5 0,-3 1 0 16,2 3 0-16,-2-3 1 0,-7 0-1 0,5-1-5 15,-2 1 5-15,-5-2-4 0,2 0 4 0,-14 0-67 16,0 0 67-16,18-5-66 0,3-2 66 15,-21 7-82-15,0 0 82 0,20-19-82 0,-2-10 82 0,20-19-1087 0</inkml:trace>
  <inkml:trace contextRef="#ctx0" brushRef="#br0" timeOffset="144606.153">9402 14270 1367 0,'0'0'0'0,"7"6"0"16,4 2 0-16,-8-4 166 0,1-4-166 0,-4 0 166 16,3 0-166-16,-3 0 87 0,0 0-87 0,9 3 87 15,1 2-87-15,-10-5 20 0,0 0-20 0,25 12 20 16,8 7-20-16,-33-19 0 0,0 0 0 0,38 22 0 16,9 7 0-16,-47-29-7 0,0 0 7 0,47 29-6 15,4 9 6-15,-10-4-5 0,-2 2 5 0,-10-8-4 16,-8-6 4-16,-2 4-3 0,-3-6 3 0,-2 3-2 0,-2 1 2 0,-12-24 0 15,0 0 0-15,7 32 0 16,-2 11 0-16,-5-43-45 0,0 0 45 0,4 44-45 0,-8 6 45 0,4-50-132 16,0 0 132-16,-12 48-132 0,-2-2 132 15,14-46-117-15,0 0 117 0,-21 35-116 0,-6-11 116 0,-20 34-886 16</inkml:trace>
  <inkml:trace contextRef="#ctx0" brushRef="#br0" timeOffset="146704.205">10733 14329 214 0,'0'0'0'0,"0"0"0"0,0 0 0 0,0 0 98 0,0 0-98 16,0 0 99-16,0 0-99 0,0 0 117 0,0 0-117 0,0 0 117 15,0 0-117-15,0 0 125 0,0 0-125 0,0 0 126 16,0 0-126-16,0 0 99 0,0 0-99 0,0 0 100 16,0 0-100-16,0 0 60 0,0 0-60 0,0 0 61 15,0 0-61-15,0 0 49 0,0-2-49 0,2-3 50 16,1 1-50-16,1 1 6 0,-1-2-6 0,4-2 6 16,0 0-6-16,2-1 6 0,0-1-6 0,-1 2 6 15,5 0-6-15,-5 2 3 0,1 0-3 0,0 2 4 16,-1 1-4-16,-1 0-1 0,2 2 1 0,-5 0 0 15,1-2 0-15,-2 4 1 0,3 0-1 0,-3 0 1 16,2-1-1-16,-1 6 3 0,1-3-3 0,-2 2 3 16,1 3-3-16,-4-9 13 0,0 0-13 0,5 22 13 0,-1 11-13 15,-4-33 39-15,0 0-39 0,1 37 40 16,-2 6-40-16,-3-3 18 16,-1-3-18-16,1-14 19 0,4-11-19 0,-5 0 31 0,2-4-31 0,-9 16 31 0,-6 7-31 0,1-2 36 15,-4 0-36-15,12-12 37 0,2-6-37 0,7-11 13 16,0 0-13-16,-14 20 13 0,-3 4-13 0,17-24 37 15,0 0-37-15,-18 19 38 0,6-4-38 0,12-15 30 16,0 0-30-16,-12 12 30 0,5-5-30 0,7-7-2 16,0 0 2-16,-5 5-1 0,1-1 1 0,4-4-14 0,0 0 14 15,0 0-13-15,0 0 13 0,0 0-17 0,0 0 17 16,0 0-16-16,7-2 16 0,-7 2-18 0,0 0 18 0,4-2-18 16,4 1 18-16,-8 1-25 0,0 0 25 15,11 1-24-15,1 5 24 0,-12-6-13 16,0 0 13-16,18 8-13 0,2 6 13 0,-20-14-28 0,0 0 28 15,25 12-28-15,4 2 28 0,-29-14-42 0,0 0 42 0,30 8-42 16,5-4 42-16,-35-4-67 0,0 0 67 0,38-7-66 16,4-7 66-16,38-5-932 0</inkml:trace>
  <inkml:trace contextRef="#ctx0" brushRef="#br0" timeOffset="147086.387">11055 14349 1446 0,'0'0'0'0,"0"0"0"0,-3 5 0 0,3-5 118 15,0 0-118-15,0 0 119 0,0 0-119 0,0 0 74 16,0 0-74-16,0 0 75 0,3-3-75 0,-3 3 47 15,0 0-47-15,6-2 47 0,-1 0-47 0,-5 2 18 16,0 0-18-16,7 0 19 0,2 0-19 0,-9 0 51 16,0 0-51-16,14 6 51 0,5 2-51 0,-19-8 35 15,0 0-35-15,26 19 35 0,5 8-35 0,-31-27 10 16,0 0-10-16,37 35 10 0,1 4-10 0,-38-39 0 16,0 0 0-16,38 46 1 15,4 7-1-15,-42-53 0 0,0 0 0 0,40 60 0 0,2 7 0 0,-42-67-49 0,0 0 49 16,45 70-49-16,4 6 49 0,-12-21-79 0,-8-14 79 15,-15-19-78-15,-7-19 78 0,-7-3-201 0,0 0 201 0,14-5-200 16,2-14 200-16,-16 19-208 0,0 0 208 0,10-39-208 16,-3-19 208-16,11-40-701 0</inkml:trace>
  <inkml:trace contextRef="#ctx0" brushRef="#br0" timeOffset="147369.879">11536 14207 1211 0,'0'0'0'0,"4"7"0"16,-3 5 0-16,-1-12 194 0,0 0-194 0,0 0 194 0,4-4-194 15,-4 4 124-15,0 0-124 0,0-1 124 16,0-4-124-16,0 5 68 0,0 0-68 0,-2-4 68 0,0 1-68 0,2 3 25 16,0 0-25-16,-5 0 26 0,-3 1-26 0,8-1 38 15,0 0-38-15,-21 18 39 0,-11 11-39 0,32-29 31 16,0 0-31-16,-31 42 31 0,-4 8-31 15,5 2 14-15,4 1-14 0,5-16 15 0,4-9-15 16,0 8 2-16,4 0-2 0,-4 12 3 0,-4 7-3 0,21-55-42 16,0 0 42-16,-21 56-41 0,0 2 41 0,4-10-90 15,-1-7 90-15,10-12-89 0,-1-10 89 0,9-19-187 16,0 0 187-16,-3 12-186 0,-3-7 186 0,-1 13-1073 0</inkml:trace>
  <inkml:trace contextRef="#ctx0" brushRef="#br0" timeOffset="147668.73">11590 14659 1233 0,'0'0'0'0,"-12"-1"0"15,-5-5 0-15,17 6 146 0,5 0-146 0,9 0 146 16,14 0-146-16,-7-3 81 0,5-2-81 0,-2 0 82 15,-1 0-82-15,1 1 60 0,-3 1-60 0,2-1 60 16,-2 3-60-16,-21 1 3 0,0 0-3 0,26-2 3 16,7 2-3-16,-33 0 3 0,0 0-3 0,29 0 4 0,6 2-4 15,-35-2 2-15,0 0-2 0,30 1 3 0,-4 3-3 16,-26-4-14-16,0 0 14 0,24 3-13 0,-6 1 13 16,-18-4-104-16,0 0 104 0,16 1-103 0,-6 1 103 15,-10-2-197-15,0 0 197 0,9-12-196 0,-2-10 196 0,-7 22-164 16,0 0 164-16,-6-29-164 0,-6-11 164 0,-5-28-553 15</inkml:trace>
  <inkml:trace contextRef="#ctx0" brushRef="#br0" timeOffset="147898.38">11859 14255 1233 0,'0'0'0'0,"3"5"0"0,6-1 0 0,-9-4 179 0,0 0-179 0,1 3 180 15,3 0-180-15,-4-3 111 0,0 0-111 16,5 18 112-16,2 7-112 0,-7-25 47 0,0 0-47 0,9 43 47 16,0 12-47-16,-9-55-1 0,0 0 1 0,8 62-1 15,1 4 1-15,-9-66-27 0,0 0 27 0,7 72-27 16,2 4 27-16,-9-76-138 0,0 0 138 0,8 73-138 16,5 3 138-16,-13-76-228 0,0 0 228 15,17 31-227-15,4-30 227 0,17 32-725 0</inkml:trace>
  <inkml:trace contextRef="#ctx0" brushRef="#br0" timeOffset="148368.686">12273 14228 1715 0,'0'0'0'0,"0"-7"0"0,-2-4 0 0,2 11 108 15,0 0-108-15,2-3 108 0,3 1-108 0,-5 2 10 16,0 0-10-16,13-1 10 0,-1 1-10 0,-12 0 0 16,0 0 0-16,17-2 0 0,2-2 0 0,-19 4-20 15,0 0 20-15,21-1-20 0,4-3 20 0,-25 4 0 0,0 0 0 16,22 2 0-16,3 1 0 0,-1 4 34 16,-5 2-34-16,-3-2 34 0,-2 0-34 0,2-1 32 0,-4 3-32 15,-2 0 32-15,-3-1-32 0,-7-8 24 0,0 0-24 16,12 12 25-16,-3 4-25 0,-9-16 10 0,0 0-10 15,9 13 10-15,0 1-10 0,-9-14 11 0,0 0-11 16,5 15 11-16,2 1-11 0,-7-16 1 0,0 0-1 16,1 20 1-16,1 6-1 0,-2-26 0 0,0 0 0 0,-3 27 0 15,-3 3 0-15,0-3 0 0,-8-1 0 0,5-9 0 16,5-9 0-16,4-8-1 0,0 0 1 0,-19 24 0 16,-3 2 0-16,22-26 0 0,0 0 0 0,-18 22 0 15,1-1 0-15,17-21 2 16,0 0-2-16,-12 19 2 0,3 0-2 0,9-19 2 0,0 0-2 0,-7 22 2 15,5 2-2-15,2-24-1 0,0 0 1 0,5 22 0 16,8 0 0-16,-13-22-23 0,0 0 23 0,17 19-22 16,4-2 22-16,-21-17-67 0,0 0 67 0,21 14-67 0,5-5 67 15,-26-9-156-15,0 0 156 0,33 8-156 0,5-8 156 16,35 9-1140-16</inkml:trace>
  <inkml:trace contextRef="#ctx0" brushRef="#br0" timeOffset="148885.751">13242 14406 494 0,'0'0'0'0,"0"0"0"15,-7-4 0-15,7 4 117 0,0 0-117 0,0 0 117 16,0 0-117-16,0 0 135 0,0 0-135 0,0 0 135 15,3 4-135-15,-3-4 122 0,0 0-122 0,0 0 123 16,0 0-123-16,0 0 96 0,0 0-96 0,0 0 97 16,0 0-97-16,0 0 70 0,0 0-70 0,0 0 70 15,4 0-70-15,-4 0 45 0,0 0-45 0,3 1 46 16,6 1-46-16,-9-2 48 0,0 0-48 0,9 4 48 0,8-1-48 16,-17-3 75-16,0 0-75 0,23 7 75 0,8 3-75 15,-31-10 81-15,0 0-81 0,35 9 81 16,7-1-81-16,-42-8 47 0,0 0-47 0,40 9 47 0,0-2-47 0,-40-7 35 15,0 0-35-15,38 8 35 0,1-1-35 16,-39-7 3-16,0 0-3 0,34 7 4 0,-4 0-4 0,-30-7-4 16,0 0 4-16,23 5-3 0,-4 0 3 0,-19-5-78 15,0 0 78-15,14 3-78 0,-2 1 78 0,-12-4-136 16,0 0 136-16,5 0-135 0,-1 0 135 0,-4 0-182 16,0 0 182-16,0 0-182 0,3 2 182 0,2-1-981 15</inkml:trace>
  <inkml:trace contextRef="#ctx0" brushRef="#br0" timeOffset="149151.849">13306 14659 1267 0,'0'0'0'0,"12"-8"0"16,6-8 0-16,-18 16 177 0,0 0-177 0,9-5 178 15,-6 0-178-15,-3 5 78 0,0 0-78 0,9 0 79 16,3 5-79-16,2-1 63 0,2 2-63 0,1 0 63 16,0-3-63-16,1-1-2 0,-2-1 2 0,-4 5-1 15,-2-5 1-15,2 4-1 0,1 1 1 0,1-1-1 16,1 2 1-16,1-2-34 0,0 0 34 0,3 0-33 16,-2 0 33-16,-17-5-119 0,0 0 119 0,23 5-118 15,5 2 118-15,-28-7-129 0,0 0 129 0,26 7-129 0,3-2 129 16,24 7-912-16</inkml:trace>
  <inkml:trace contextRef="#ctx0" brushRef="#br0" timeOffset="151235.838">10383 13931 113 0,'0'0'0'0,"-2"4"0"15,-5 2 0-15,7-6 76 0,0 0-76 0,0 0 77 16,4 0-77-16,-4 0 124 0,0 0-124 0,3-3 125 16,1 1-125-16,-4 2 146 0,0 0-146 0,0 0 146 15,5-3-146-15,-5 3 117 0,0 0-117 0,0 0 118 16,0 0-118-16,0 0 106 0,0 0-106 0,0 0 107 15,-5 0-107-15,5 0 72 0,0 0-72 0,-4 2 72 0,1-1-72 16,3-1 62-16,0 0-62 0,-9 5 62 16,-3 1-62-16,12-6 41 0,0 0-41 0,-14 13 42 0,-7 6-42 0,21-19 10 15,0 0-10-15,-17 19 11 0,1 3-11 0,2-1 32 16,5-1-32-16,-3-1 32 0,5-2-32 0,7-17 16 16,0 0-16-16,-10 33 17 0,-3 10-17 0,13-43 18 15,0 0-18-15,-12 61 18 0,-2 16-18 16,14-77 26-16,0 0-26 0,-12 105 26 0,0 23-26 0,12-128 7 15,0 0-7-15,3 132 7 0,18 9-7 0,2-28-8 16,10-15 8-16,0-18-7 16,4-11 7-16,-37-69-169 0,0 0 169 0,78 68-169 0,28-4 169 15,-106-64-149-15,0 0 149 0,108 32-149 0,14-20 149 0,107 33-784 0</inkml:trace>
  <inkml:trace contextRef="#ctx0" brushRef="#br0" timeOffset="151752.881">12609 13953 651 0,'0'0'0'0,"0"-5"0"0,2-2 0 0,-2 7 66 16,0 0-66-16,2-5 67 0,0 2-67 0,-2 3 30 16,0 0-30-16,0 0 30 0,0 0-30 0,0 0 36 15,0 0-36-15,0 0 37 0,3 3-37 0,-3-3 29 0,0 0-29 16,4 5 29-16,1-1-29 0,-5-4 37 0,0 0-37 0,14 20 37 16,10 11-37-16,-24-31 15 0,0 0-15 0,30 40 16 15,5 13-16-15,-35-53 32 0,0 0-32 0,36 67 32 16,4 13-32-16,6 11 63 0,-3 10-63 0,-10-26 64 15,-7-13-64-15,-5 3 76 0,-5-8-76 16,-7-11 77-16,-4-8-77 0,-5-38 45 0,0 0-45 0,3 46 45 16,-6 4-45-16,-1-8 9 0,-1-2-9 0,3-20 10 15,1-9-10-15,1-11-35 0,0 0 35 0,-11 22-34 16,-10 4 34-16,21-26-105 0,0 0 105 0,-15 17-104 16,1-4 104-16,-19 18-856 0</inkml:trace>
  <inkml:trace contextRef="#ctx0" brushRef="#br0" timeOffset="152549.085">13543 14342 1423 0,'0'0'0'0,"-17"0"0"0,-9 0 0 0,26 0 150 0,0 0-150 15,-4 0 150-15,8 0-150 0,-4 0 69 0,0 0-69 16,5 0 69-16,0 0-69 0,-5 0 59 0,0 0-59 16,4 0 60-16,-1 0-60 0,-3 0 1 0,0 0-1 0,0 0 1 15,0 0-1-15,0 0 9 0,0 0-9 16,-7 0 10-16,-5 2-10 0,12-2 10 0,0 0-10 0,-23 3 10 15,-12 3-10-15,35-6 9 0,0 0-9 0,-31 5 9 16,0 3-9-16,31-8 3 0,0 0-3 0,-37 7 4 16,2 5-4-16,35-12 6 0,0 0-6 0,-26 10 6 15,2 1-6-15,24-11 22 0,0 0-22 0,-18 5 22 16,4 2-22-16,14-7 12 0,0 0-12 0,-12 12 13 16,3 3-13-16,1-1 5 0,1 5-5 0,5 0 5 15,2-1-5-15,0-18 3 0,0 0-3 0,5 26 4 16,4 3-4-16,-9-29 0 0,0 0 0 0,16 26 0 15,1 0 0-15,-17-26-8 0,0 0 8 0,26 20-8 0,0-3 8 16,0-5-40-16,2-5 40 0,-3-7-40 0,1-5 40 16,-7-4-48-16,2-3 48 0,-2-1-48 15,-1-3 48-15,-18 16-64 0,0 0 64 0,17-27-64 0,0-7 64 16,-17 34-18-16,0 0 18 0,16-45-18 0,-7-8 18 16,-1 2-5-16,1-1 5 0,-5 6-4 0,-4 3 4 0,0 4 0 15,0 1 0-15,-4 9 0 0,1 5 0 16,3 24 0-16,0 0 0 0,-4-24 1 0,-1 0-1 0,5 24 14 15,0 0-14-15,-5-19 15 0,1 4-15 0,4 15 25 16,0 0-25-16,-3-12 26 0,1 3-26 0,2 9 0 16,0 0 0-16,0-7 1 0,0 2-1 0,0 5-1 15,0 0 1-15,0-5-1 0,0 2 1 0,0 3-10 0,0 0 10 16,0-4-10-16,2 1 10 0,-2 3-10 16,0 0 10-16,0-4-10 0,0-1 10 0,0 5 3 0,0 0-3 15,0 0 4-15,0-3-4 0,0 3 14 0,0 0-14 16,0 0 15-16,0 0-15 0,0 0 26 0,0 0-26 0,0 0 26 15,0 3-26-15,0-3 13 0,0 0-13 16,3 17 14-16,-3 11-14 0,4 6 1 0,-2 9-1 0,1 3 2 16,2 4-2-16,-5-50 1 0,0 0-1 0,4 67 2 15,3 6-2-15,-6-6 1 0,3-2-1 0,-1-7 1 16,6-8-1-16,-9-50 3 0,0 0-3 0,5 51 4 16,2-3-4-16,-7-48-30 0,0 0 30 0,9 38-30 15,0-7 30-15,-9-31-132 0,0 0 132 0,12 14-132 16,5-14 132-16,-17 0-110 0,0 0 110 0,18-24-110 15,3-21 110-15,13-23-967 0</inkml:trace>
  <inkml:trace contextRef="#ctx0" brushRef="#br0" timeOffset="152882.365">13623 14344 1255 0,'0'0'0'0,"4"3"0"0,1 3 0 0,-5-6 126 16,0 0-126-16,4 1 126 0,1-2-126 0,-5 1 95 16,1-6-95-16,-1 6 96 0,4-5-96 0,-4 5 72 0,0 0-72 15,3-1 73-15,4-1-73 0,-7 2 35 0,0 0-35 16,7 0 36-16,4 0-36 0,-11 0 33 0,0 0-33 16,17 2 33-16,4 4-33 0,-21-6 44 15,0 0-44-15,32 19 45 0,9 10-45 0,-41-29 46 0,0 0-46 16,42 36 46-16,2 7-46 0,-2-3 19 15,-8-1-19-15,-1-5 20 0,1-1-20 16,-34-33 0-16,0 0 0 0,29 32 0 0,3-1 0 0,-32-31-27 0,0 0 27 0,29 26-27 16,1-4 27-16,-30-22-83 0,0 0 83 0,24 14-83 15,-3-6 83-15,-21-8-150 0,0 0 150 0,17-5-149 16,-3-10 149-16,-14 15-169 0,0 0 169 0,11-27-168 16,-6-9 168-16,13-31-906 0</inkml:trace>
  <inkml:trace contextRef="#ctx0" brushRef="#br0" timeOffset="153114.273">14209 14181 886 0,'0'0'0'0,"0"19"0"0,1 15 0 15,-1-34 192-15,0 0-192 0,-3 6 193 0,-4-17-193 0,7 11 176 16,0 0-176-16,-7-7 176 0,2-3-176 0,5 10 114 16,0 0-114-16,-21 4 115 0,-7 8-115 0,28-12 82 15,0 0-82-15,-26 24 83 0,-4 12-83 0,30-36 53 16,0 0-53-16,-29 42 53 0,-1 10-53 0,2-4 3 15,4-2-3-15,6-17 4 0,10-14-4 0,-3 1 0 16,4-4 0-16,-8 20 1 0,-10 15-1 16,25-47-38-16,0 0 38 0,-17 37-38 0,-1-2 38 0,18-35-128 15,0 0 128-15,-8 27-128 0,-1-5 128 0,9-22-211 0,0 0 211 16,12-5-211-16,16-21 211 0,12-4-920 16</inkml:trace>
  <inkml:trace contextRef="#ctx0" brushRef="#br0" timeOffset="153545.74">14651 14474 1468 0,'0'0'0'0,"-9"-1"0"0,-3-5 0 16,12 6 143-16,0 0-143 0,0 0 144 0,4-3-144 0,-4 3 81 16,0 0-81-16,1 0 81 0,3 2-81 15,-4-2 25-15,0 0-25 0,9 1 26 0,3 1-26 0,-12-2 5 16,0 0-5-16,24 4 6 0,9-4-6 0,-33 0 52 15,0 0-52-15,35 1 53 0,4 1-53 0,-39-2 23 16,0 0-23-16,41 2 24 0,6-1-24 0,-47-1 32 16,0 0-32-16,47 2 32 0,7 2-32 15,-54-4 21-15,0 0-21 0,53 0 21 0,1 1-21 0,-54-1 10 16,0 0-10-16,47 2 10 0,-4-2-10 16,-43 0-13-16,0 0 13 0,33 2-13 0,-3-2 13 0,-30 0-108 0,0 0 108 15,19 1-108-15,-3-1 108 0,-16 0-171 16,0 0 171-16,7 2-170 0,-2-2 170 0,5 2-1153 0</inkml:trace>
  <inkml:trace contextRef="#ctx0" brushRef="#br0" timeOffset="153789.952">14770 14678 1446 0,'0'0'0'0,"15"0"129"0,11 2-129 0,-12-4 130 0,0 0-130 15,5 1 60-15,2-3-60 0,-1 3 61 0,0 1-61 16,-20 0-4-16,0 0 4 0,30-4-3 0,7 4 3 0,-37 0-165 16,0 0 165-16,47 4-164 0,5-1 164 15,-52-3-225-15,0 0 225 0,50 5-224 0,1 0 224 16,50 6-665-16</inkml:trace>
  <inkml:trace contextRef="#ctx0" brushRef="#br0" timeOffset="155092.332">16069 14411 1121 0,'0'0'0'0,"-3"-5"0"0,-2-9 0 0,5 14 128 0,0 0-128 15,-2-3 129-15,0 3-129 0,2 0 44 16,0 0-44-16,0 0 45 0,0 3-45 0,0-3 22 0,0 0-22 15,0 0 22-15,2 3-22 0,-2-3 15 0,0 0-15 16,0 0 16-16,2 4-16 0,-2-4 36 0,0 0-36 0,0 0 37 16,0 0-37-16,0 0 36 0,0 0-36 0,0 0 37 15,0 0-37-15,0 0 56 0,0 0-56 0,0 0 57 16,-2 3-57-16,2-3 13 0,0 0-13 16,0 0 14-16,-2 4-14 0,2-4 9 0,0 0-9 0,0 0 10 15,0 0-10-15,0 0 4 0,0 0-4 0,0 0 5 16,0 0-5-16,0 0 0 0,0 0 0 0,0 0 0 15,-2 0 0-15,2 0 0 0,0 0 0 0,0 0 0 16,-5 0 0-16,5 0 1 0,0 0-1 0,0 0 1 16,-3 0-1-16,3 0 15 0,0 0-15 0,-6 0 16 15,3 0-16-15,3 0 3 0,0 0-3 0,-7 0 4 16,2 0-4-16,5 0 8 0,0 0-8 0,-13-4 8 16,1 3-8-16,12 1 1 0,0 0-1 0,-22-2 1 15,-6 0-1-15,28 2 0 0,0 0 0 0,-26 0 1 0,0 0-1 16,26 0 2-16,0 0-2 0,-27 4 2 0,-2 2-2 0,29-6 1 15,0 0-1-15,-26 6 2 0,3 0-2 0,23-6 16 16,0 0-16-16,-23 11 17 0,2 1-17 0,21-12 15 16,0 0-15-16,-17 13 15 0,1 5-15 0,6-1 4 15,-2 1-4-15,3 0 4 0,4-3-4 0,1 6 14 16,1 1-14-16,3 9 15 0,0 5-15 0,0-36 0 16,0 0 0-16,5 39 1 0,5 4-1 0,-10-43 0 15,0 0 0-15,14 36 0 0,4-2 0 16,-18-34-64-16,0 0 64 0,21 19-63 0,5-12 63 0,0-12-76 15,4-11 76-15,1-9-76 0,4-13 76 0,-35 38-96 0,0 0 96 16,50-79-95-16,15-32 95 0,-18 11-180 0,-5-2 180 16,-8 11-180-16,-6 7 180 0,37-91-790 0</inkml:trace>
  <inkml:trace contextRef="#ctx0" brushRef="#br0" timeOffset="155830.377">16221 13541 617 0,'0'0'0'0,"-4"-19"0"16,3-14 0-16,-1 11 102 0,0 1-102 0,2 8 103 15,0 6-103-15,-5-2 160 0,1 6-160 0,4 3 160 16,0 0-160-16,0 0 128 0,0 0-128 0,-7 19 128 15,-5 13-128-15,-2 4 92 0,-3 7-92 0,3 0 92 16,3 0-92-16,11-43 59 0,0 0-59 0,-13 72 59 16,0 18-59-16,13-90 36 0,0 0-36 0,-17 131 37 15,1 33-37-15,16-164 25 0,0 0-25 0,-12 156 26 16,2 7-26-16,10-163 39 0,0 0-39 0,-7 145 39 0,5-13-39 16,2-132 43-16,0 0-43 0,2 103 43 0,5-22-43 15,-7-81 40-15,0 0-40 0,10 56 41 16,9-23-41-16,-19-33-14 0,0 0 14 0,26 13-13 0,7-21 13 15,-33 8-59-15,0 0 59 0,39-24-58 0,1-17 58 16,-40 41-64-16,0 0 64 0,36-45-64 0,3-8 64 0,-18 19-37 16,-9 3 37-16,2 5-37 0,-2 6 37 15,-12 20-13-15,0 0 13 0,9-17-12 0,3-2 12 0,-12 19-13 16,0 0 13-16,5-14-13 0,0 4 13 16,-5 10-1-16,0 0 1 0,4-7-1 0,-1 2 1 0,-3 5 5 15,0 0-5-15,0-4 5 0,0 3-5 0,0 1 9 16,0 0-9-16,0 0 10 0,0 0-10 0,0 0 4 15,0 0-4-15,0 0 5 0,0 0-5 0,0 0 13 0,0 0-13 0,0 0 13 16,0 0-13-16,0 0 8 0,0 0-8 16,0 0 8-16,0 0-8 0,0 0 33 0,0 0-33 0,0 0 33 15,0 0-33-15,0 0 45 0,0 0-45 0,0 0 46 16,0 0-46-16,0 0 62 0,0 0-62 0,0 0 63 16,0 0-63-16,0 0 63 0,0 0-63 0,0 0 63 15,0 0-63-15,0 0 75 0,0 0-75 0,0 0 76 16,0 0-76-16,0 0 39 0,0 0-39 0,0 0 39 15,0 0-39-15,0 0 31 0,0 0-31 0,0 0 31 16,2 3-31-16,-2-3 3 0,0 0-3 0,7 10 4 16,2 6-4-16,-9-16 14 0,0 0-14 0,12 31 15 15,9 11-15-15,-21-42 8 0,0 0-8 0,21 45 9 16,5 6-9-16,-2-8 1 0,-1-5-1 0,-2-9 1 16,-4-9-1-16,-1-2-17 0,-2-5 17 0,0-4-17 15,1-6 17-15,-15-3-69 0,0 0 69 0,21-7-69 16,2-6 69-16,-23 13-67 0,0 0 67 0,28-33-66 0,3-13 66 0,-31 46-49 15,0 0 49-15,28-50-49 0,0-6 49 16,-28 56-16-16,0 0 16 0,23-60-15 0,-4-4 15 0,-19 64-1 16,0 0 1-16,12-60-1 0,-3 0 1 0,-9 60 5 15,0 0-5-15,5-44 5 0,-3 8-5 0,-2 36 62 16,0 0-62-16,1-26 63 0,-1 9-63 0,0 17 64 16,0 0-64-16,4 5 65 0,-1 19-65 0,-3-24 36 15,0 0-36-15,11 50 36 0,5 22-36 16,-16-72 31-16,0 0-31 0,17 101 31 0,7 26-31 0,-24-127-113 0,0 0 113 15,23 116-113-15,3 2 113 0,-26-118-146 16,0 0 146-16,19 54-146 0,-8-46 146 0,18 54-1365 16</inkml:trace>
  <inkml:trace contextRef="#ctx0" brushRef="#br0" timeOffset="159376.703">9799 16324 1177 0,'0'0'0'0,"2"-6"0"0,2-8 0 0,-4 14 129 15,0 0-129-15,0-5 129 0,0 3-129 0,0 2 97 16,0 0-97-16,0 0 98 0,0 0-98 0,0 0 23 0,0 0-23 0,0 0 24 16,0 0-24-16,0 0-5 0,0 0 5 0,0 0-5 15,0 0 5-15,0 0-27 0,0 0 27 0,0 0-27 16,-4 2 27-16,4-2-8 0,0 0 8 0,0 0-7 16,-2 1 7-16,2-1 0 0,0 0 0 0,0 0 0 15,-3 4 0-15,3-4-2 0,0 0 2 0,0 0-1 16,5 3 1-16,-5-3-1 0,0 0 1 0,7 2-1 15,4 0 1-15,-11-2-8 0,0 0 8 0,10 1-7 16,4 3 7-16,-14-4-4 0,0 0 4 0,12 3-3 16,0 1 3-16,-12-4-7 0,0 0 7 0,14 3-6 0,-2 2 6 15,-12-5-3-15,0 0 3 0,9 5-3 16,0 2 3-16,-9-7-11 0,0 0 11 0,5 9-11 0,2 3 11 16,-7-12-9-16,0 0 9 0,0 24-8 0,-3 8 8 15,3-32-4-15,0 0 4 0,-9 36-3 0,-3 5 3 0,12-41-7 16,0 0 7-16,-18 43-6 0,-6 4 6 15,24-47-3-15,0 0 3 0,-23 42-3 0,-6 1 3 0,29-43-2 16,0 0 2-16,-25 34-1 0,4-6 1 16,21-28 3-16,0 0-3 0,-14 20 4 0,0-4-4 15,14-16 15-15,0 0-15 0,-8 10 15 0,4-3-15 0,4-7 16 16,0 0-16-16,-7 5 17 0,6-3-17 0,1-2 4 16,0 0-4-16,0 0 4 0,0 3-4 0,0-3 13 0,0 0-13 15,1 2 14-15,6 0-14 0,-7-2 8 16,0 0-8-16,9 0 9 0,3 0-9 0,-12 0 15 0,0 0-15 15,14 0 15-15,7 1-15 0,-21-1 8 0,0 0-8 16,24 4 9-16,3 3-9 0,-27-7-1 0,0 0 1 16,24 8-1-16,4 2 1 0,-28-10-52 0,0 0 52 0,29 12-51 15,4 0 51-15,-33-12-84 0,0 0 84 0,34 11-84 16,0-4 84-16,-34-7-113 0,0 0 113 0,34-7-113 16,0-9 113-16,31-6-778 0</inkml:trace>
  <inkml:trace contextRef="#ctx0" brushRef="#br0" timeOffset="159893.1">10686 15845 1099 0,'0'0'0'0,"-9"3"0"0,-6 2 0 0,15-5 92 15,0 0-92-15,-5 2 92 0,6-4-92 0,-1 2 58 0,0 0-58 16,0 0 58-16,0 0-58 0,0 0 13 0,0 0-13 0,-14 9 13 16,-7 3-13-16,21-12 5 0,0 0-5 0,-21 10 6 15,-3 2-6-15,5-2 19 0,-2 1-19 0,4-4 20 16,4-2-20-16,1 0 22 0,-2 2-22 0,7-4 22 16,-1 1-22-16,-1 2 39 0,-3 1-39 0,3 0 40 15,4-2-40-15,5-5 22 0,0 0-22 0,-18 22 22 16,-1 9-22-16,19-31 18 0,0 0-18 0,-14 45 19 15,2 10-19-15,3 0 1 0,1 3-1 0,4-2 2 16,4 3-2-16,0-59 1 0,0 0-1 0,5 104 2 16,8 31-2-16,-1-25-1 0,-4-5 1 0,5-18-1 15,-5-12 1-15,-8-75-11 0,0 0 11 0,18 76-10 0,6-4 10 16,-24-72-51-16,0 0 51 0,39 54-51 0,8-11 51 16,-47-43-162-16,0 0 162 0,54 14-162 15,10-23 162-15,51 15-827 0</inkml:trace>
  <inkml:trace contextRef="#ctx0" brushRef="#br0" timeOffset="160343.222">10789 16283 1345 0,'0'0'0'0,"-4"5"0"15,-1 2 0-15,5-7 175 0,0 0-175 0,0 0 175 16,0 0-175-16,0 0 98 0,0 0-98 0,0 0 99 15,2-5-99-15,-2 5 56 0,0 0-56 0,0 0 57 16,2-5-57-16,-2 5 22 0,0 0-22 0,0 0 22 16,1-3-22-16,-1 3 0 0,0 0 0 0,0 0 1 15,0 0-1-15,0 0 1 0,0 0-1 0,0 0 2 0,0 0-2 16,0 0-1-16,0 0 1 0,4 3-1 0,5 2 1 16,3 5-5-16,2 4 5 0,5 2-5 15,4-1 5-15,-23-15-9 0,0 0 9 0,29 27-8 0,4 8 8 16,-33-35-8-16,0 0 8 0,35 44-8 0,-2 8 8 0,-33-52-56 15,0 0 56-15,30 49-55 0,-4 3 55 0,-26-52-101 16,0 0 101-16,21 39-100 0,-9-8 100 16,-12-31-172-16,0 0 172 0,9 15-171 0,-4-15 171 0,7 16-912 15</inkml:trace>
  <inkml:trace contextRef="#ctx0" brushRef="#br0" timeOffset="160592.849">10996 15982 1222 0,'0'0'0'0,"0"7"0"15,0 5 0-15,0-12 172 0,0 0-172 0,0 10 173 16,2 2-173-16,-2-12 115 0,0 0-115 0,-2 34 115 16,-1 16-115-16,3-50 64 0,0 0-64 0,-9 55 64 15,-8 8-64-15,1-1 7 0,-2 3-7 0,3-15 7 16,1-11-7-16,14-39-3 0,0 0 3 0,-18 53-3 15,1 4 3-15,17-57-55 0,0 0 55 0,-12 44-55 16,-2-8 55-16,14-36-198 0,0 0 198 0,-7 29-197 16,2-7 197-16,5-22-171 0,0 0 171 0,0 6-170 15,5-17 170-15,-2 6-713 0</inkml:trace>
  <inkml:trace contextRef="#ctx0" brushRef="#br0" timeOffset="160892.253">11249 16434 1009 0,'0'0'0'0,"12"0"111"16,12 2-111-16,-6-4 111 0,-1-3-111 0,-17 5 74 15,0 0-74-15,28-9 74 0,7-1-74 0,-35 10 36 0,0 0-36 16,38-12 36-16,6 0-36 0,-4 4 10 0,-2 1-10 15,-3 0 11-15,-9 2-11 0,0 1 4 16,-1 1-4-16,-11 1 5 0,-4 0-5 0,4 4 13 0,-2 0-13 0,-3 0 14 16,-6-2-14-16,6 1-9 0,0-1 9 15,-4 2-8-15,4 0 8 0,-2-1-136 0,1 3 136 0,-2-1-135 16,-3-1 135-16,-3-2-142 0,0 0 142 0,2 0-142 16,5-2 142-16,2 1-607 0</inkml:trace>
  <inkml:trace contextRef="#ctx0" brushRef="#br0" timeOffset="161207.15">11587 16153 1233 0,'0'0'0'0,"3"4"0"0,3 1 0 16,-6-5 168-16,0 0-168 0,0 0 169 0,3 0-169 15,-3 0 92-15,0 0-92 0,0 0 92 0,0 0-92 0,0 0 53 16,0 0-53-16,0 0 53 0,-3-4-53 0,3 4 14 16,0 0-14-16,0 0 15 0,0 0-15 0,0 0 9 15,0 0-9-15,3 11 9 0,0 7-9 0,4 6 9 16,2 7-9-16,-2-7 10 0,-2-2-10 0,2 4 8 16,2 0-8-16,0 6 9 0,-4 6-9 0,-5-38 3 15,0 0-3-15,9 43 4 0,-1 5-4 16,-8-48-37-16,0 0 37 0,11 44-36 0,-2-1 36 0,-9-43-99 0,0 0 99 15,5 34-98-15,-2-8 98 0,-3-26-144 16,0 0 144-16,11 9-143 0,4-16 143 0,10 9-949 0</inkml:trace>
  <inkml:trace contextRef="#ctx0" brushRef="#br0" timeOffset="161491.188">12008 16131 1300 0,'0'0'0'0,"-7"3"0"16,-3 2 0-16,10-5 198 0,0 0-198 0,0 0 198 15,0 0-198-15,0 0 90 0,0 0-90 0,0 0 91 16,7-3-91-16,-7 3 62 0,0 0-62 0,3-2 62 16,-1 1-62-16,-2 1 33 0,0 0-33 0,0 0 34 0,4-2-34 15,-4 2 17-15,0 0-17 0,0 0 17 16,0 0-17-16,0 0 13 0,0 0-13 0,0 20 13 15,-4 15-13-15,4-35 0 0,0 0 0 0,0 42 0 16,4 12 0-16,-4-54-13 0,0 0 13 0,1 60-13 16,3 8 13-16,-4-68-64 0,0 0 64 0,3 69-64 0,-1 1 64 0,-2-70-166 15,0 0 166-15,2 60-166 0,-2-9 166 0,0-51-170 16,0 0 170-16,-2 31-170 0,0-17 170 0,-5 30-874 16</inkml:trace>
  <inkml:trace contextRef="#ctx0" brushRef="#br0" timeOffset="161860.771">11956 15975 1401 0,'0'0'0'0,"0"0"0"15,0-7 0-15,0 7 147 0,0 0-147 0,0 0 147 16,0-3-147-16,0 3 25 0,0 0-25 0,0 0 26 16,5 0-26-16,-5 0-6 0,0 0 6 0,16 0-5 15,1 1 5-15,4 3-45 0,5-1 45 0,-1 4-45 16,1 3 45-16,-2 7-33 0,3 4 33 0,-3 3-32 16,-1 5 32-16,-23-29 5 0,0 0-5 0,26 43 5 15,3 10-5-15,-29-53 21 0,0 0-21 0,28 60 21 16,0 9-21-16,-28-69 38 0,0 0-38 0,24 96 39 0,1 20-39 15,-25-116 32-15,0 0-32 0,10 96 33 0,-6-5-33 16,-4-91-5-16,0 0 5 0,-5 70-5 0,-8-14 5 0,13-56-153 16,0 0 153-16,-14 48-152 0,-1-12 152 0,15-36-184 15,0 0 184-15,-16 11-184 0,6-22 184 0,-15 11-713 16</inkml:trace>
  <inkml:trace contextRef="#ctx0" brushRef="#br0" timeOffset="162545.253">12991 16124 1311 0,'0'0'0'0,"-9"0"0"15,-8 2 0-15,17-2 121 0,0 0-121 0,-7 1 121 16,2 1-121-16,5-2 74 0,0 0-74 0,-7 4 75 16,1-1-75-16,6-3 16 0,0 0-16 0,-20 10 17 0,-7 6-17 15,27-16-1-15,0 0 1 0,-26 13-1 16,4-1 1-16,22-12 6 0,0 0-6 0,-23 17 6 15,-3 2-6-15,26-19 50 0,0 0-50 0,-25 19 50 16,5-2-50-16,0 2 61 0,5-2-61 0,6-8 62 16,4-6-62-16,1 2 46 0,4-1-46 0,-8 16 46 0,-5 11-46 15,6 0 14-15,0 3-14 0,4-8 15 0,3-7-15 0,0-19 1 16,0 0-1-16,3 26 1 0,6-1-1 16,-9-25-27-16,0 0 27 0,14 19-27 0,7-3 27 0,-21-16-39 15,0 0 39-15,24 0-38 0,11-11 38 0,-35 11-51 16,0 0 51-16,33-27-51 0,2-14 51 0,-35 41-93 15,0 0 93-15,26-53-93 0,-1-12 93 0,-25 65-75 0,0 0 75 16,12-86-75-16,-3-19 75 0,-9 105-59 0,0 0 59 16,-2-85-58-16,-9 6 58 0,11 79-30 15,0 0 30-15,-12-53-30 0,-5 17 30 0,17 36 0 16,0 0 0-16,-12-28 0 0,3 13 0 0,9 15 42 16,0 0-42-16,-9-12 43 0,4 7-43 0,5 5 77 0,0 0-77 15,-4-4 78-15,1 3-78 0,3 1 83 0,0 0-83 0,-5-2 83 16,5 2-83-16,0 0 54 0,0 0-54 0,0 0 54 15,0 0-54-15,0 0 30 0,0 0-30 0,0 0 30 16,0 3-30-16,0-3 0 0,0 0 0 0,12 12 0 16,7 7 0-16,2 5 1 0,5 5-1 0,-1 4 2 15,-1 3-2-15,-24-36-8 0,0 0 8 0,28 55-8 16,1 12 8-16,-1-2-11 0,-2 1 11 0,1 6-10 16,6 5 10-16,-33-77-35 0,0 0 35 0,34 78-34 15,12-1 34-15,-46-77-108 0,0 0 108 0,50 61-108 16,15-9 108-16,-65-52-171 0,0 0 171 0,47 15-170 0,-11-25 170 15,50 15-842-15</inkml:trace>
  <inkml:trace contextRef="#ctx0" brushRef="#br0" timeOffset="162842.738">13221 16201 1334 0,'0'0'0'0,"3"0"0"0,6 2 0 0,-9-2 84 0,0 0-84 16,5 0 84-16,-1 0-84 0,-4 0 56 0,0 0-56 15,0 0 57-15,0 0-57 0,0 0 49 0,0 0-49 16,0 0 50-16,0 0-50 0,0 0 2 0,0 0-2 16,12 10 2-16,9 9-2 0,5 3 42 0,9 7-42 0,-2-1 43 15,5-1-43-15,-8 2 14 0,1 2-14 0,-1 0 15 16,-2-2-15-16,-28-29 3 0,0 0-3 15,38 38 3-15,2 5-3 0,-40-43-2 0,0 0 2 0,38 37-1 16,3 1 1-16,-41-38-83 0,0 0 83 0,29 27-82 16,-3-6 82-16,-26-21-125 0,0 0 125 0,18 3-125 15,-6-15 125-15,18 4-974 0</inkml:trace>
  <inkml:trace contextRef="#ctx0" brushRef="#br0" timeOffset="163090.35">13557 15953 1435 0,'0'0'0'0,"7"12"0"0,4 6 0 0,-8-11 173 16,-5-5-173-16,2 1 173 0,2 1-173 0,-4-1 108 16,1-1-108-16,-10 7 109 0,-1 1-109 0,12-10 70 15,0 0-70-15,-24 36 71 0,-6 17-71 0,30-53 1 16,0 0-1-16,-35 63 1 0,-3 14-1 0,38-77-1 15,0 0 1-15,-47 100 0 0,-7 20 0 0,54-120-122 16,0 0 122-16,-44 97-121 0,2-9 121 0,42-88-195 0,0 0 195 16,-22 55-194-16,9-28 194 0,-25 55-1023 15</inkml:trace>
  <inkml:trace contextRef="#ctx0" brushRef="#br0" timeOffset="163419.75">13897 16338 1155 0,'0'0'0'0,"-5"-5"0"15,-1-4 0-15,6 4 98 0,2 2-98 0,5-1 98 0,5 3-98 16,-12 1 79-16,0 0-79 0,18-2 79 0,4 0-79 16,-22 2 59-16,0 0-59 0,30 2 60 0,8 1-60 0,-38-3 7 15,0 0-7-15,46 6 8 0,1 2-8 0,-47-8 12 16,0 0-12-16,50 7 13 16,6 2-13-16,-11-1-39 0,-5 1 39 0,-5-6-38 0,-5-1 38 0,-6-2-150 15,-3 0 150-15,-4-4-149 0,-1-1 149 0,-16 5-194 16,0 0 194-16,18-12-193 0,-1-3 193 15,16-13-571-15</inkml:trace>
  <inkml:trace contextRef="#ctx0" brushRef="#br0" timeOffset="163642.155">14108 16557 1177 0,'8'0'0'0,"-8"0"145"0,0 0-145 0,30 0 146 15,14 0-146-15,-8 0 4 0,-3 2-4 0,-1 0 4 16,-5 0-4-16,-27-2-206 0,0 0 206 0,35 8-205 16,0 4 205-16,-35-12-189 0,0 0 189 0,38 10-188 15,4 1 188-15,38 9-409 0</inkml:trace>
  <inkml:trace contextRef="#ctx0" brushRef="#br0" timeOffset="164845.465">15339 16119 1065 0,'0'0'0'15,"-5"-2"0"-15,-2-3 0 0,7 5 94 0,0 0-94 0,-5-3 95 16,1 1-95-16,4 2 79 16,0 0-79-16,-8-2 79 0,-3 2-79 0,-1 0 64 0,-7 2-64 0,3-2 64 15,4 0-64-15,12 0 10 0,0 0-10 0,-30 2 10 16,-3-1-10-16,33-1 32 0,0 0-32 0,-31 4 32 16,1-1-32-16,30-3 46 0,0 0-46 0,-29 7 47 15,1 3-47-15,28-10 45 0,0 0-45 0,-30 17 45 16,-1 7-45-16,31-24 53 0,0 0-53 0,-25 31 54 15,5 9-54-15,6-1 32 0,7 2-32 0,-2-12 33 16,4-6-33-16,5-23 9 0,0 0-9 0,-4 41 10 0,4 12-10 16,0-53 6-16,0 0-6 0,7 46 7 0,7-1-7 15,-14-45-17-15,0 0 17 0,21 27-17 0,9-12 17 16,-30-15-59-16,0 0 59 0,38-13-58 0,9-25 58 0,-47 38-110 16,0 0 110-16,56-72-109 0,6-32 109 0,-14 13-130 15,-7 0 130-15,-15 10-130 0,-10 9 130 0,-16 72-95 16,0 0 95-16,11-78-94 0,-6-3 94 0,-5 81-15 15,0 0 15-15,2-75-15 16,-2 3 15-16,0 27 29 0,0 18-29 0,-2 6 29 0,0 11-29 16,2 0 88-16,-3 3-88 0,1 2 89 0,2 3-89 0,0 2 114 15,5-3-114-15,-5 3 115 0,0 0-115 0,0 0 118 16,-5 0-118-16,5 0 118 0,-2 3-118 0,2-3 75 16,-2 5-75-16,-1 0 76 0,1 2-76 0,2-7 55 15,0 0-55-15,-3 28 55 0,-3 11-55 0,6-39 25 0,0 0-25 0,-3 45 26 16,-1 6-26-16,4-1 17 0,4-1-17 0,-4 3 17 15,2-1-17-15,-2-51 17 0,0 0-17 0,3 63 17 16,2 8-17-16,2-10 15 0,4-4-15 0,-4-18 16 16,-4-11-16-16,1 1 16 0,3-5-16 0,0 2 17 15,1-1-17-15,1-1 1 0,0 0-1 0,0-8 1 16,-2-6-1-16,-7-10-8 0,0 0 8 0,17 7-8 16,4-6 8-16,-21-1-41 0,0 0 41 0,29-6-41 15,6-8 41-15,-35 14-43 0,0 0 43 0,33-19-43 16,2-7 43-16,-5 4-52 0,-6 2 52 0,-3 1-52 15,-5 3 52-15,-16 16-32 0,0 0 32 0,14-17-32 16,-4 2 32-16,-10 15 0 0,0 0 0 0,7-12 0 0,-2 3 0 16,-5 9 11-16,0 0-11 0,4-7 11 15,-1 0-11-15,-3 7 41 0,0 0-41 0,2-3 41 0,2 1-41 16,-4 2 43-16,0 0-43 0,0 0 44 0,0 0-44 16,0 0 28-16,0 0-28 0,0 0 28 0,0 0-28 15,0 0 26-15,0 0-26 0,0 0 26 0,0 0-26 16,0 0 4-16,0 0-4 0,0 0 4 0,0 4-4 0,0-1 15 15,0 1-15-15,0 4 15 0,3 2-15 0,2 6 3 16,1 1-3-16,1 0 4 0,1 0-4 0,1 6 6 16,0 0-6-16,-1-4 7 0,1-5-7 0,0 1 0 15,3-1 0-15,-3-4 0 0,3-3 0 0,-12-7-20 0,0 0 20 16,21 4-19-16,5-6 19 0,-26 2-45 16,0 0 45-16,31-9-45 0,6-6 45 0,-37 15-45 0,0 0 45 15,31-17-45-15,1-5 45 0,-32 22-42 0,0 0 42 16,26-24-41-16,-5-2 41 0,-21 26-11 0,0 0 11 15,12-24-11-15,-2 0 11 0,-10 24 5 16,0 0-5-16,7-19 5 0,-7 2-5 0,0 17 44 0,0 0-44 16,0-12 44-16,0 2-44 0,0 10 56 0,0 0-56 0,-3-7 56 15,3 2-56-15,0 5 55 0,0 0-55 0,-4-4 56 16,4 1-56-16,0 3 67 0,0 0-67 16,0 0 68-16,0 0-68 0,0 0 59 0,0 0-59 0,0 3 59 15,4 2-59-15,-4-5 10 0,0 0-10 0,5 23 10 16,5 13-10-16,-3 0 0 0,0 5 0 15,-3-5 0-15,5-2 0 0,-9-34-90 0,0 0 90 0,3 41-89 16,4 4 89-16,-7-45-212 0,0 0 212 0,7 34-212 0,-4-7 212 16,-3-27-262-16,0 0 262 0,18-5-262 0,3-26 262 15,14-5-967-15</inkml:trace>
  <inkml:trace contextRef="#ctx0" brushRef="#br0" timeOffset="165005.77">16531 16285 1558 0,'0'0'0'0,"-5"-3"0"0,-6-3 0 0,11 6-55 15,0 0 55-15,2-10-54 0,8-4 54 0,-10 14-91 16,0 0 91-16,0-49-91 0,-1-25 91 0,-1-49-868 16</inkml:trace>
  <inkml:trace contextRef="#ctx0" brushRef="#br0" timeOffset="166558.345">10484 17133 1244 0,'0'0'0'0,"0"0"-99"0,0 0 99 0,4-9-99 16,-4-4 99-16,0 13-3 0,0 0 3 0,1-9-3 15,-1 4 3-15,0 5 8 0,0 0-8 0,0-3 8 16,-1 1-8-16,1 2 46 0,0 0-46 0,0 0 46 16,-4-2-46-16,4 2 85 0,0 0-85 0,0 0 85 15,-3 0-85-15,3 0 81 0,0 0-81 0,0 0 81 16,0 0-81-16,0 0 60 0,0 0-60 0,0 0 60 16,0 0-60-16,0 0 59 0,0 0-59 0,0 0 60 0,-2 4-60 15,2-4 40-15,0 0-40 0,0 0 40 16,0 0-40-16,0 0 27 0,0 0-27 0,0 0 27 0,0 0-27 15,0 0 34-15,0 0-34 0,-4 3 35 0,4 0-35 0,0-3 12 16,0 0-12-16,-3 4 13 0,1-1-13 0,2-3 20 16,0 0-20-16,0 5 20 0,-3 2-20 0,3-7 15 15,0 0-15-15,0 12 15 0,3 2-15 0,-3-14 4 16,0 0-4-16,9 19 5 0,3 5-5 0,-12-24 7 16,0 0-7-16,21 24 8 0,5 3-8 0,-26-27 7 0,0 0-7 15,31 26 8-15,6-2-8 0,-6-2 7 16,-1-3-7-16,-6-4 8 0,-1-4-8 0,-23-11 23 0,0 0-23 15,24 15 24-15,1 2-24 0,-25-17 2 0,0 0-2 0,22 19 2 16,5 0-2 0,-27-19 7-16,0 0-7 0,33 21 7 0,3-1-7 0,-36-20 1 15,0 0-1-15,44 19 1 0,3 0-1 0,-47-19 0 0,0 0 0 0,54 13 0 16,2-4 0-16,-56-9-3 0,0 0 3 0,55 5-2 31,-1-3 2-31,-54-2-3 0,0 0 3 0,58-2-2 0,3-5 2 0,-61 7 0 0,0 0 0 0,82-12 0 16,8-3 0-16,-90 15-2 0,0 0 2 0,79-16-1 15,-6 1 1-15,-23 3 0 0,-18 4 0 0,8-1 0 16,-5 0 0-16,-35 9 0 0,0 0 0 0,52-12 0 16,14-1 0-16,2-4 1 0,12-2-1 0,-24 5 2 15,-13 4-2-15,-43 10 1 0,0 0-1 0,77-16 2 16,19-1-2-16,-18 5 0 0,1 2 0 16,-29 3 0-16,-13 2 0 0,-37 5 0 0,0 0 0 0,63-4 0 0,11 3 0 15,-74 1 0-15,0 0 0 0,82-2 1 16,7 0-1-16,-21 2 3 0,-12 0-3 0,-14 0 3 0,-13 2-3 15,-29-2 13-15,0 0-13 0,42 2 13 16,2-1-13-16,-44-1 15 0,0 0-15 0,59 0 15 0,9-1-15 0,-12-3 34 16,-2-1-34-16,-11 2 34 0,-5-2-34 15,1 1 5-15,-3-1-5 0,-6 3 5 0,0 1-5 0,-30 1 10 16,0 0-10-16,26-2 11 0,3 2-11 16,-29 0 25-16,0 0-25 0,18-2 26 0,-3 1-26 0,-15 1-3 15,0 0 3-15,9-4-2 0,-4 1 2 0,-5 3-103 16,0 0 103-16,-17-16-102 0,-18-9 102 0,35 25-162 15,0 0 162-15,-61-43-161 0,-21-14 161 0,-59-42-1258 0</inkml:trace>
  <inkml:trace contextRef="#ctx0" brushRef="#br0" timeOffset="172069.425">16796 16352 572 0,'0'0'0'0,"1"-4"0"0,3-2 0 0,-4 6 81 16,0 0-81-16,2-4 81 0,1 2-81 15,-3 2 41-15,0 0-41 0,0 0 41 0,0 0-41 16,0 0 8-16,0 0-8 0,0 0 8 0,0 0-8 0,0 0 31 16,0 4-31-16,0-4 31 0,0 0-31 0,0 0 54 15,0 0-54-15,0 0 55 0,0 0-55 0,0 0 75 16,0 3-75-16,0-3 76 0,0 0-76 0,0 0 55 16,0 0-55-16,0 0 56 0,0 0-56 0,0 0 42 0,0 0-42 15,0 0 42-15,0 0-42 0,0 0 19 0,0 0-19 16,0 0 20-16,0 0-20 0,0 0 29 0,0 0-29 15,4 0 29-15,1 2-29 0,-5-2 12 0,0 0-12 0,10 0 12 16,6 0-12-16,-16 0 18 0,0 0-18 0,21 0 19 16,9 2-19-16,-30-2 33 0,0 0-33 15,29 1 34-15,9 3-34 0,-3 1 1 0,0 4-1 0,-10-4 2 16,-6-4-2-16,3 5 3 16,-4-1-3-16,-4-2 3 0,-2-1-3 0,0 1-2 0,0 1 2 0,-5-3-2 15,-2 1 2-15,4 0-66 0,0 0 66 0,-4-2-66 16,-3 0 66-16,3 0-155 0,0 0 155 0,2-6-154 15,0-4 154-15,-7 10-140 0,0 0 140 0,4-17-140 16,-4-9 140-16,3-17-549 0</inkml:trace>
  <inkml:trace contextRef="#ctx0" brushRef="#br0" timeOffset="172400.099">17001 16064 1009 0,'0'0'0'0,"6"7"0"0,6 5 0 16,-12-12 122-16,0 0-122 0,1 3 122 0,-2-3-122 0,1 0 71 15,0 0-71-15,0 0 71 0,-6-5-71 0,6 5 6 16,0 0-6-16,0 0 7 0,2-3-7 0,3 4 0 16,6 3 0-16,-1-1 0 0,1 2 0 0,-11-5-1 15,0 0 1-15,21 12-1 0,8 4 1 0,-29-16-5 16,0 0 5-16,30 20-5 0,5 4 5 0,-35-24 0 0,0 0 0 15,31 26 0-15,2 3 0 0,-33-29 3 0,0 0-3 16,30 31 3-16,-1 0-3 0,-29-31 6 0,0 0-6 16,23 29 7-16,0 0-7 0,-23-29 15 0,0 0-15 0,17 24 15 15,-3-2-15-15,-14-22-2 0,0 0 2 0,9 28-1 16,-6 3 1-16,-3-31-57 0,0 0 57 16,-3 29-57-16,-6 2 57 0,9-31-180 0,0 0 180 0,-14 36-180 15,-7 5 180-15,-14 36-621 0</inkml:trace>
  <inkml:trace contextRef="#ctx0" brushRef="#br0" timeOffset="173049.566">18111 15908 1289 0,'0'0'0'0,"-7"0"0"16,-3 2 0-16,6-2 135 0,8 0-135 0,-4 0 135 15,0 0-135-15,0 0 99 0,3 0-99 0,-3 0 99 16,0 0-99-16,0 0 41 0,0 0-41 0,0 0 41 16,0 0-41-16,0 0 1 0,0 0-1 0,0 0 2 15,0 0-2-15,0 0 9 0,0 0-9 0,0 0 9 16,0 0-9-16,0 0 23 0,-2 3-23 0,2-3 24 16,0 0-24-16,0 0 13 0,0 0-13 0,0 0 14 15,-3 2-14-15,3-2 18 0,-4 2-18 0,4-2 19 0,0 0-19 16,0 0 3-16,0 0-3 0,0 0 4 0,0 0-4 0,0 0 3 15,0 3-3-15,0-3 3 0,0 0-3 0,0 0 2 16,0 0-2-16,0 0 2 0,0 0-2 0,0 0-50 16,0 0 50-16,0 0-50 0,0 0 50 0,0 0-46 15,0 0 46-15,0 0-46 0,0 0 46 0,0 0-71 16,0 0 71-16,0 0-71 0,0 0 71 0,0 0-111 16,0 0 111-16,0 0-110 0,0 0 110 0,0 0-159 15,0 0 159-15,0 0-158 0,0 0 158 0,0 0-190 16,0 0 190-16,0 0-190 0,-7-3 190 0,2-1-445 15</inkml:trace>
  <inkml:trace contextRef="#ctx0" brushRef="#br0" timeOffset="173529.982">18055 15968 673 0,'0'0'0'0,"0"0"0"15,0-3 0-15,0 3 58 0,0 0-58 0,0 0 58 16,0 0-58-16,0 0 0 16,0 0 0-16,0 0 0 0,0 0 0 0,0 0 6 0,0 0-6 0,0 0 6 15,0 0-6-15,0 0 41 0,0 0-41 0,0 0 42 0,0 0-42 16,0 0 67-16,0 0-67 0,0 0 67 15,0 0-67-15,0 0 108 0,0 0-108 0,0 0 109 0,0 0-109 0,0 0 109 16,0 0-109-16,0 0 109 0,0 0-109 16,0 0 67-16,0 0-67 0,0 0 68 0,0 0-68 0,0 0 58 15,0 0-58-15,0 0 59 16,0 0-59-16,0 0 45 0,0 0-45 0,0 0 46 0,0 0-46 0,0 0 18 16,0 0-18-16,-1 3 19 0,-3 1-19 0,-1 2 31 15,-2 5-31-15,2-1 31 0,-4 0-31 0,9-10 18 16,0 0-18-16,-16 29 19 0,-1 11-19 15,17-40 27-15,0 0-27 0,-18 48 27 0,-3 8-27 0,21-56 13 0,0 0-13 16,-15 65 14-16,3 11-14 0,12-76 29 0,0 0-29 16,-7 97 29-16,7 20-29 0,5-30 0 0,4-13 0 15,-2-28 0-15,0-24 0 0,1 4-69 16,4-7 69-16,4-2-68 0,5-2 68 0,-2-1-167 16,4-2 167-16,3-5-166 0,0-4 166 0,-26-3-127 0,0 0 127 0,33-17-127 15,2-14 127-15,33-16-919 0</inkml:trace>
  <inkml:trace contextRef="#ctx0" brushRef="#br0" timeOffset="173819.368">18198 16256 1110 0,'0'0'0'0,"5"2"0"16,2 1 0-16,-7-3 155 0,0 0-155 0,6 2 155 0,-5-2-155 15,-1 0 55-15,0 0-55 0,0 0 56 0,0 0-56 16,0 0 6-16,0 0-6 0,0 0 7 0,0 0-7 0,0 0 12 16,0 0-12-16,0 0 12 0,0 0-12 0,0 0 61 15,0 0-61-15,0 0 62 0,7 3-62 0,-7-3 41 16,0 0-41-16,18 12 41 0,10 7-41 0,1 5 43 16,8 3-43-16,-4 3 43 0,0-1-43 15,-33-29 6-15,0 0-6 0,30 41 6 0,-6 7-6 0,-24-48-29 16,0 0 29-16,24 46-29 0,-3 0 29 0,-21-46-116 15,0 0 116-15,18 36-115 0,-3-5 115 0,-15-31-158 16,0 0 158-16,18 7-158 0,1-17 158 0,18 6-850 16</inkml:trace>
  <inkml:trace contextRef="#ctx0" brushRef="#br0" timeOffset="174040.335">18510 16103 1278 0,'0'0'0'0,"-2"19"0"16,-7 14 0-16,9-33 201 0,0 0-201 0,-6 34 201 16,-3 9-201-16,4-9 90 0,-4 2-90 0,4-15 90 15,3-11-90-15,2-10 9 0,0 0-9 0,-19 27 10 16,-9 9-10-16,28-36-35 0,0 0 35 0,-31 36-35 16,-3 4 35-16,34-40-104 0,0 0 104 0,-27 31-103 15,4-7 103-15,23-24-184 0,0 0 184 0,-16 15-184 0,8-6 184 16,-15 15-820-16</inkml:trace>
  <inkml:trace contextRef="#ctx0" brushRef="#br0" timeOffset="174321.1">18564 16326 707 0,'0'0'0'0,"-9"2"0"0,-3 1 0 0,12 4 100 16,7 2-100-16,-2-2 101 0,0-2-101 0,-5-5 27 15,0 0-27-15,18 8 27 0,10 3-27 0,-28-11 6 16,0 0-6-16,33 3 6 0,10 0-6 0,-3-1 33 0,2-2-33 16,-3-3 33-16,-1-6-33 0,-5 2 64 0,-5 0-64 15,-2 2 64-15,-2 0-64 0,1 2 61 0,-3 1-61 16,-2 0 62-16,-3 1-62 0,-17 1 37 0,0 0-37 16,21 0 37-16,3 0-37 0,-24 0 20 0,0 0-20 0,21 1 20 15,-2 1-20-15,-19-2 2 16,0 0-2-16,14 0 2 0,-3 0-2 0,-11 0-37 0,0 0 37 15,7-2-37-15,-2 1 37 0,-5 1-100 0,0 0 100 0,-3-18-99 16,-6-11 99-16,-3-17-768 0</inkml:trace>
  <inkml:trace contextRef="#ctx0" brushRef="#br0" timeOffset="174597.54">18942 16042 1233 0,'0'0'0'0,"3"5"0"16,4-3 0-16,-7-2 123 0,4 3-123 0,-4-3 124 0,0 0-124 0,0 0 71 15,0 0-71-15,0 0 72 0,0 3-72 0,0-3 15 16,0 0-15-16,0 6 15 0,0-1-15 0,0-5 27 16,0 0-27-16,2 17 27 0,-1 9-27 0,-1-26 39 15,0 0-39-15,4 34 39 0,3 10-39 0,-2 1 22 16,-3-4-22-16,1-10 23 0,1-11-23 0,-4 4 13 15,3-1-13-15,-1 6 13 0,0 2-13 16,-2-31-21-16,0 0 21 0,2 30-21 0,-2 3 21 0,0-33-140 0,0 0 140 16,0 26-140-16,3-4 140 0,-3-22-145 15,0 0 145-15,12 7-145 0,9-12 145 0,14 6-837 0</inkml:trace>
  <inkml:trace contextRef="#ctx0" brushRef="#br0" timeOffset="174878.165">19289 16158 1267 0,'0'0'0'0,"-7"2"0"16,-4 0 0-16,11-2 127 0,0 0-127 0,0 0 127 16,5 3-127-16,-5-3 62 0,0 0-62 0,4 2 63 15,1-2-63-15,-5 0 43 0,0 0-43 0,4 2 43 16,-1-1-43-16,-3-1 31 0,0 0-31 0,2 16 31 15,1 8-31-15,-3 6 18 0,0 8-18 0,0-16 18 16,0-6-18-16,0-16 6 0,0 0-6 0,0 36 7 0,-7 12-7 16,7-48-43-16,0 0 43 0,-5 53-43 0,-2 7 43 15,7-60-162-15,0 0 162 0,-5 50-162 0,2-6 162 16,3-44-181-16,0 0 181 0,6 22-180 16,7-15 180-16,6 22-699 0</inkml:trace>
  <inkml:trace contextRef="#ctx0" brushRef="#br0" timeOffset="175174.631">19442 16018 1345 0,'0'0'0'0,"2"5"0"0,1 5 0 0,4-1 130 0,4-2-130 0,-3-2 130 16,-1 0-130-16,0 0 72 15,2 2-72-15,1 0 73 0,1 1-73 0,-11-8 46 0,0 0-46 0,17 21 47 16,4 13-47-16,-21-34-2 0,0 0 2 0,23 41-1 16,3 9 1-16,-26-50 7 0,0 0-7 0,21 58 7 15,0 9-7-15,-21-67 26 0,0 0-26 0,15 92 26 16,-1 20-26-16,-14-112 0 0,0 0 0 0,2 92 1 16,-4-8-1-16,2-84-15 0,0 0 15 0,-7 53-14 15,0-23 14-15,7-30-125 0,0 0 125 0,-10 23-125 16,-4-11 125-16,14-12-191 0,0 0 191 0,-12-12-190 15,-2-20 190-15,-12-13-828 0</inkml:trace>
  <inkml:trace contextRef="#ctx0" brushRef="#br0" timeOffset="176082.708">20273 16069 1535 0,'0'0'0'16,"-10"0"0"-16,-10 2 0 0,17 0 178 0,3-2-178 0,0 0 179 15,0 0-179-15,0 0 81 0,0 0-81 0,0 0 81 16,-4-2-81-16,4 2 22 0,0 0-22 0,-17 0 23 16,-13 2-23-16,30-2-12 0,0 0 12 0,-35 6-12 15,-10 6 12-15,45-12-4 0,0 0 4 0,-43 18-3 16,-1 2 3-16,44-20-15 0,0 0 15 0,-40 26-14 16,3 5 14-16,37-31 0 0,0 0 0 0,-29 30 0 15,4 5 0-15,6-3 6 0,5-1-6 0,6-10 6 16,2-8-6-16,3 6 3 0,3 0-3 0,0-3 4 15,0-5-4-15,5 7 0 0,2 2 0 0,2-1 0 16,3-2 0-16,0-1-37 16,4-4 37-16,3-4-36 0,2-4 36 0,-21-4-54 0,0 0 54 0,31-7-53 15,8-9 53-15,-39 16-66 0,0 0 66 0,38-22-65 16,2-9 65-16,-40 31-87 0,0 0 87 0,35-36-87 0,-6-5 87 16,-29 41-81-16,0 0 81 0,25-43-80 0,-8-1 80 0,-17 44-37 15,0 0 37-15,16-41-36 0,-6 3 36 0,-6 9 10 16,-6 7-10-16,2 3 11 0,-2 3-11 0,-1 4 31 15,-4 5-31-15,5 1 31 0,-1 0-31 0,3 6 37 16,0 0-37-16,-4-5 38 0,3-5-38 0,1 10 16 16,0 0-16-16,0-9 17 0,-4 1-17 0,4 8 6 15,0 0-6-15,-2-10 7 0,1-4-7 0,1 14 0 0,0 0 0 16,0-10 0-16,0-1 0 0,0 11-2 0,0 0 2 16,0-8-1-16,1 1 1 15,-1 7 6-15,0 0-6 0,2-5 6 0,2 0-6 0,-4 5 33 0,0 0-33 16,1-4 34-16,1 2-34 0,-2 2 18 0,0 0-18 0,0 0 19 15,2-3-19-15,-2 3 37 0,0 0-37 16,0 0 37-16,0 0-37 0,0 0-2 0,0 0 2 0,0 0-2 16,0 0 2-16,3-3-33 0,-3-2 33 0,5-6-33 15,2-2 33-15,-7 13-52 0,0 0 52 0,11-24-52 16,1-11 52-16,-12 35-54 0,0 0 54 0,11-36-54 16,-1-7 54-16,-10 43-45 0,0 0 45 15,7-32-44-15,-2 5 44 0,-5 27 0 0,0 0 0 0,4-21 0 16,-1 7 0-16,-3 14 49 0,0 0-49 0,0-12 49 15,0 5-49-15,0 7 61 0,0 0-61 0,0-5 62 16,0 4-62-16,0 1 47 0,0 0-47 0,0 0 48 0,5 5-48 16,-5-5 50-16,0 0-50 0,4 5 50 0,1 2-50 15,-5-7 37-15,0 0-37 0,2 17 38 0,1 7-38 16,-3-24 34-16,0 0-34 0,4 34 34 16,1 11-34-16,-1 3 32 0,1 6-32 0,-2 1 33 0,1 3-33 0,-4-58 32 15,0 0-32-15,3 67 32 0,2 5-32 16,2 7 22-16,4 7-22 0,-8-37 22 0,-3-20-22 0,0-29 1 15,0 0-1-15,0 40 2 0,0-1-2 0,0-39-36 16,0 0 36-16,0 29-36 0,0-8 36 0,0-21-99 16,0 0 99-16,6-3-99 0,7-20 99 15,8-2-1284-15</inkml:trace>
  <inkml:trace contextRef="#ctx0" brushRef="#br0" timeOffset="176414.422">20405 16172 1255 0,'0'0'0'16,"0"0"0"-16,4 3 0 0,-4-3-53 0,0 0 53 0,3 0-53 16,1-1 53-16,-4 1 57 0,0 0-57 0,3-2 57 15,-1-1-57-15,-2 3 69 0,0 0-69 0,0 0 69 16,5-4-69-16,-5 4 100 0,0 0-100 0,0 0 101 15,0 0-101-15,0 0 91 0,0 0-91 0,0 0 91 16,4 2-91-16,-4-2 65 0,0 0-65 0,10 5 65 16,6 2-65-16,-16-7 56 0,0 0-56 0,24 15 57 15,11 6-57-15,-2-1 8 16,2 3-8-16,-4-5 9 0,-3 0-9 0,-2-1-5 0,-3-2 5 0,-7-5-5 0,-4-3 5 16,-3 2-107-16,1 1 107 0,1-1-106 0,1-2 106 15,-2-1-204-15,-1 1 204 0,7-7-203 0,-2-3 203 0,-14 3-166 16,0 0 166-16,15-10-166 0,1-13 166 15,15-9-710-15</inkml:trace>
  <inkml:trace contextRef="#ctx0" brushRef="#br0" timeOffset="176670.75">20808 16052 785 0,'0'0'0'0,"3"17"0"0,4 11 0 0,-5-16 137 15,0-6-137-15,-6-7 137 0,-1-8-137 0,2 4 103 0,-1 0-103 16,2 1 103-16,-1 1-103 0,3 3 81 0,0 0-81 0,0 0 82 15,-4-2-82-15,4 2 69 0,0 0-69 16,-7 11 69-16,-1 9-69 0,8-20 41 0,0 0-41 0,-16 29 42 16,-8 11-42-16,3-3 13 0,0 1-13 0,7-16 13 15,5-8-13-15,9-14 7 0,0 0-7 16,-21 31 8-16,-5 7-8 0,26-38-5 0,0 0 5 0,-21 36-4 16,0 1 4-16,21-37-85 0,0 0 85 0,-14 31-84 15,6-4 84-15,8-27-165 16,0 0 165-16,8 19-164 0,15-7 164 0,10 19-787 0</inkml:trace>
  <inkml:trace contextRef="#ctx0" brushRef="#br0" timeOffset="176940.616">21059 16215 1143 0,'0'0'0'0,"8"5"0"0,3 2 0 0,-11-7 97 16,0 0-97-16,19 1 98 0,11-4-98 0,-30 3 55 16,0 0-55-16,26-3 56 0,7-3-56 15,-33 6 49-15,0 0-49 0,28-3 49 0,3 1-49 0,-31 2 24 16,0 0-24-16,28 2 25 0,0 3-25 0,-28-5 3 16,0 0-3-16,21 5 4 0,-2 4-4 0,-19-9-3 15,0 0 3-15,16 5-3 0,-3 0 3 0,-13-5-83 16,0 0 83-16,13 2-82 0,-5-2 82 0,-8 0-126 0,0 0 126 15,9-10-125-15,-2-9 125 0,9-10-795 0</inkml:trace>
  <inkml:trace contextRef="#ctx0" brushRef="#br0" timeOffset="177147.422">21038 16393 897 0,'0'0'0'0,"8"-7"0"16,6-1 0-16,-14 8 37 0,0 0-37 0,16-6 37 16,5 8-37-16,0-2 0 0,2-2 0 0,-3 1 0 15,1-1 0-15,0 0-36 0,-5 1 36 0,0-1-36 0,-1 2 36 16,1 2-71-16,1-1 71 0,-3 1-71 16,2-2 71-16,-16 0-111 0,0 0 111 0,28-3-110 0,8-4 110 0,29-4-315 15</inkml:trace>
  <inkml:trace contextRef="#ctx0" brushRef="#br0" timeOffset="177513.666">21933 15920 852 0,'0'0'0'0,"-14"-2"0"16,-10-3 0-16,24 5 111 0,0 0-111 16,-9-1 111-16,9-1-111 0,0 2 106 0,0 0-106 0,0 0 106 15,-3 0-106-15,3 0 102 0,0 0-102 0,0 0 103 16,0 0-103-16,0 0 89 0,0 0-89 0,0 0 89 16,0 0-89-16,0 0 71 0,0 0-71 0,0 0 71 15,-4 2-71-15,4-2 63 0,0 0-63 0,0 0 63 16,-2 3-63-16,2-3 42 0,0 0-42 0,0 9 42 15,0 3-42-15,0-12 19 0,0 0-19 0,2 25 20 16,0 11-20-16,-2-36 29 0,0 0-29 0,5 46 29 16,4 11-29-16,-9-57 6 0,0 0-6 0,7 57 6 15,2 2-6-15,-9-59-14 0,0 0 14 0,8 52-13 16,1-6 13-16,-9-46-120 0,0 0 120 0,5 36-119 16,0-8 119-16,-5-28-184 0,0 0 184 0,7 12-184 0,2-14 184 15,7 12-1016-15</inkml:trace>
  <inkml:trace contextRef="#ctx0" brushRef="#br0" timeOffset="177802.123">21672 16563 964 0,'0'0'0'0,"12"-7"44"0,7-7-44 15,-1 2 45-15,-1-2-45 0,-17 14 47 16,0 0-47-16,23-15 47 0,5-4-47 0,-28 19 51 0,0 0-51 0,31-15 51 16,6 1-51-16,-37 14 52 0,0 0-52 0,38-9 52 15,5 6-52-15,-6 3 70 0,-2 2-70 16,-7 1 71-16,-6 0-71 0,-1 4 3 0,-2 2-3 0,1-4 3 16,-5 0-3-16,1-1-74 0,0-1 74 0,-2-1-73 15,-2-2 73-15,-12 0-129 0,0 0 129 0,12 1-128 16,2 1 128-16,14 2-730 0</inkml:trace>
  <inkml:trace contextRef="#ctx0" brushRef="#br0" timeOffset="178305.515">21874 16660 1323 0,'0'0'0'16,"0"0"138"-16,0 0-138 0,7-2 139 0,3-1-139 0,-10 3 34 16,0 0-34-16,13-9 34 0,2-4-34 0,-15 13-4 15,0 0 4-15,19-14-4 0,6-1 4 0,-4 3 2 16,-4 0-2-16,-1 5 3 0,-1 2-3 0,-15 5 6 16,0 0-6-16,20-2 7 0,-5 4-7 0,-15-2 16 15,0 0-16-15,16 3 17 0,0 4-17 0,-16-7 18 16,0 0-18-16,15 10 18 0,1 6-18 0,-16-16 39 15,0 0-39-15,14 20 39 0,0 4-39 0,-14-24 36 0,0 0-36 0,9 24 37 16,-2 2-37-16,-2-2 15 16,-3-2-15-16,-2-6 15 0,0-8-15 0,-2 2 3 0,-2-1-3 15,-1 3 3-15,-2 3-3 0,-5 2 2 0,-2 1-2 0,7-8 3 16,5-7-3-16,-3 2 1 0,2 1-1 0,-15 6 2 16,-8 5-2-16,26-17 3 0,0 0-3 0,-19 12 4 15,1 0-4-15,18-12 11 0,0 0-11 0,-13 8 11 16,2-1-11-16,11-7 24 0,0 0-24 0,-9 5 25 15,4-1-25-15,5-4 13 0,0 0-13 0,-5 1 13 16,1 1-13-16,4-2 18 0,0 0-18 0,-3 2 19 16,1-2-19-16,2 0 15 0,0 0-15 0,0 0 15 15,-3 0-15-15,3 0-8 0,0 0 8 0,3 3-8 0,2 1 8 16,2-1-57-16,2 1 57 0,5 1-56 16,0 2 56-16,-14-7-102 0,0 0 102 0,21 5-102 0,3-2 102 15,-1-6-179-15,1-8 179 0,2-1-179 0,4-1 179 0,-30 13-133 16,0 0 133-16,28-31-132 15,-2-10 132-15,30-31-775 0</inkml:trace>
  <inkml:trace contextRef="#ctx0" brushRef="#br0" timeOffset="179427.902">22773 16126 1535 0,'0'0'0'16,"-5"1"0"-16,-2 3 0 0,7-4 167 0,0 0-167 0,-6 0 168 16,3-2-168-16,-4-1 78 0,0-1-78 0,0 1 79 15,-2-1-79-15,9 4 2 0,0 0-2 0,-15-3 2 16,-8 0-2-16,23 3-24 0,0 0 24 0,-24 1-23 15,-6 4 23-15,30-5-15 0,0 0 15 0,-38 12-15 16,-6 7 15-16,44-19-3 0,0 0 3 0,-47 26-2 16,2 6 2-16,45-32 0 0,0 0 0 0,-40 38 0 15,3 7 0-15,37-45 1 0,0 0-1 0,-26 51 1 16,3 6-1-16,23-57 1 0,0 0-1 0,-12 56 2 0,9 1-2 16,3-57-1-16,0 0 1 0,10 48-1 15,13-7 1-15,-23-41-79 0,0 0 79 0,35 24-78 0,13-12 78 16,-48-12-85-16,0 0 85 0,46-9-84 0,4-16 84 15,-50 25-54-15,0 0 54 0,56-48-53 0,8-19 53 16,-64 67-38-16,0 0 38 0,53-67-37 0,-6-7 37 0,-47 74-5 16,0 0 5-16,31-73-5 0,-12-5 5 0,-19 78-2 15,0 0 2-15,14-65-1 0,-14 5 1 16,0 60 4-16,0 0-4 0,0-42 5 0,-10 11-5 0,10 31 39 16,0 0-39-16,-9-28 40 0,-1 8-40 0,10 20 21 15,0 0-21-15,-11-19 21 0,2 4-21 0,9 15 29 16,0 0-29-16,-10-14 29 0,1 4-29 0,9 10-5 0,0 0 5 15,-8-9-5-15,-1 2 5 0,9 7-7 16,0 0 7-16,-7-5-6 0,2 3 6 0,5 2 1 0,0 0-1 16,-6-1 1-16,1-1-1 0,5 2 8 15,0 0-8-15,-3-2 9 0,-1 2-9 0,4 0 40 0,0 0-40 16,0 0 41-16,-3 0-41 0,3 0 42 16,-4 5-42-16,3 11 43 0,-3 6-43 0,1 7 9 15,-3 7-9-15,5 3 10 0,-1 6-10 0,2-45 23 0,0 0-23 0,0 58 24 16,0 9-24-16,0-67 7 0,0 0-7 0,9 69 7 15,6 4-7-15,-15-73 3 0,0 0-3 0,19 79 4 16,6 5-4-16,-25-84-5 0,0 0 5 0,31 60-5 16,6-15 5-16,-37-45-102 0,0 0 102 0,42 18-102 15,1-19 102-15,-8-8-101 0,-4-10 101 0,-3-1-101 16,0-4 101-16,-5 0-37 0,-2-2 37 0,-4 4-36 16,-5 3 36-16,-12 19 13 0,0 0-13 0,18-24 13 15,3-3-13-15,-21 27 54 0,0 0-54 0,19-28 54 0,-2 1-54 16,-17 27 54-16,0 0-54 0,14-23 54 15,-2 6-54-15,-12 17 62 0,0 0-62 0,9-13 63 0,-2 1-63 16,-7 12 52-16,0 0-52 0,5-7 52 0,0 2-52 16,-5 5 55-16,0 0-55 0,4-2 56 15,-1 2-56-15,-3 0 44 0,0 0-44 0,0 0 45 0,0 0-45 0,0 0 47 16,0 0-47-16,0 0 48 0,0 0-48 0,0 0 36 16,0 0-36-16,0 0 37 0,0 0-37 0,0 0 15 15,0 0-15-15,0 0 16 0,0 5-16 0,0-5 32 16,0 0-32-16,7 17 32 0,6 9-32 0,-13-26 0 15,0 0 0-15,15 39 0 0,6 11 0 0,-21-50 20 0,0 0-20 16,21 55 20-16,5 6-20 0,-26-61 0 16,0 0 0-16,30 52 0 0,1-6 0 0,-31-46-73 0,0 0 73 15,37 33-72-15,1-11 72 0,-38-22-61 0,0 0 61 0,42-7-60 16,5-22 60-16,-47 29-38 0,0 0 38 0,52-53-37 16,6-26 37-16,-58 79-22 0,0 0 22 0,43-77-22 15,-4-7 22-15,-39 84 0 0,0 0 0 0,20-79 0 16,-13 2 0-16,-7 77 13 0,0 0-13 0,6-58 13 15,-6 13-13-15,0 45 41 0,0 0-41 0,0-25 41 16,0 14-41-16,0 11 55 16,0 0-55-16,-4-8 55 0,1 6-55 0,3 2 60 0,0 0-60 0,-4 15 60 15,1 15-60-15,3-30 46 0,0 0-46 0,-2 46 46 16,0 16-46-16,2-62 13 0,0 0-13 0,4 63 14 16,1 7-14-16,-5-70-35 0,0 0 35 0,9 74-34 15,5 5 34-15,-14-79-215 0,0 0 215 0,10 42-215 16,0-19 215-16,-10-23-163 0,0 0 163 0,7-24-163 15,-3-38 163-15,6-24-1100 0</inkml:trace>
  <inkml:trace contextRef="#ctx0" brushRef="#br0" timeOffset="182175.84">24802 14584 1132 0,'0'0'0'0,"0"0"0"0,-5 3 0 0,0-4 124 15,-4-5-124-15,4 1 124 0,0-2-124 0,5 7 105 16,0 0-105-16,-5-8 106 0,-2-4-106 0,7 12 51 16,0 0-51-16,-6-16 51 0,1-2-51 0,5 18 34 15,0 0-34-15,-2-24 34 0,4-5-34 0,-2 29 2 16,0 0-2-16,2-26 3 0,3-2-3 0,-5 28 23 16,0 0-23-16,4-18 24 0,-1 2-24 0,-3 16 71 0,0 0-71 15,2-10 71-15,0 3-71 0,-2 7 60 0,0 0-60 16,1-5 61-16,-1 1-61 0,0 4 53 15,0 0-53-15,0 0 54 0,2-3-54 0,-2 3 26 0,0 0-26 16,0 0 26-16,2 3-26 0,-2-3 28 0,0 0-28 0,0 6 28 16,0 2-28-16,0-8 22 0,0 0-22 0,0 17 22 15,0 2-22-15,0-19 4 0,0 0-4 0,3 29 4 16,-3 6-4-16,2-1 33 0,-2 0-33 0,0-8 34 16,2-6-34-16,-2-20 1 0,0 0-1 0,2 52 1 15,1 18-1-15,-3-2 5 0,0 11-5 0,2 19 6 16,1 15-6-16,-3 5 24 0,0 2-24 0,2 2 25 15,0 1-25-15,-2 4 1 0,0 3-1 0,-2 4 2 16,0 3-2-16,2-137 2 0,0 0-2 0,-3 192 3 16,-1 39-3-16,4-231-1 0,0 0 1 0,-1 252 0 0,-1 27 0 15,2-279 1-15,0 0-1 0,5 233 1 0,4-22-1 16,-9-211 9-16,0 0-9 0,12 166 9 0,5-38-9 16,-17-128-9-16,0 0 9 0,21 100-9 0,0-35 9 15,-21-65-141-15,0 0 141 0,28 37-140 0,5-28 140 0,-33-9-104 16,0 0 104-16,26-33-103 0,-3-37 103 15,26-33-1409-15</inkml:trace>
  <inkml:trace contextRef="#ctx0" brushRef="#br0" timeOffset="185115.637">26438 14344 1043 0,'0'0'0'0,"-3"-2"0"16,-1-1 0-16,4 3 136 0,0 0-136 0,0 0 137 15,0 0-137-15,0 0 70 0,0 0-70 0,0 0 71 16,0 0-71-16,0 0 22 0,0 0-22 0,0 0 23 16,0 0-23-16,0 0 13 0,0 0-13 0,0 0 13 15,0 0-13-15,0 0 6 0,0 0-6 0,-3 0 7 16,-1 2-7-16,4-2 33 0,0 0-33 0,-12 10 33 0,-7 5-33 0,19-15 10 15,0 0-10-15,-17 16 10 0,-3 1-10 16,20-17 42-16,0 0-42 0,-20 20 42 0,-5 6-42 16,25-26 21-16,0 0-21 0,-19 19 21 0,3 2-21 0,2-3 29 15,4-2-29-15,-1-3 29 0,6-1-29 16,-5 4 37-16,-1 3-37 0,3 5 38 0,-1 5-38 16,9-29 37-16,0 0-37 0,-7 43 38 0,2 10-38 0,5-53 15 15,0 0-15-15,-4 55 16 0,4 5-16 0,0-11 13 16,4 1-13-16,-3-16 14 0,-1-12-14 15,4 4 1-15,-1-4-1 0,3 11 2 0,1 3-2 16,-7-36 1-16,0 0-1 0,8 41 1 0,5 5-1 0,-13-46 0 16,0 0 0-16,15 50 0 0,4-2 0 0,-19-48-2 0,0 0 2 15,23 50-2-15,3-1 2 0,-26-49-1 0,0 0 1 16,26 50 0-16,4 1 0 0,-30-51 2 0,0 0-2 0,26 71 2 16,0 7-2-16,-26-78 37 0,0 0-37 0,14 72 38 15,-9 2-38-15,-5-74 47 0,0 0-47 0,-7 63 47 16,-15-4-47-16,22-59 58 0,0 0-58 0,-23 46 58 15,-3-8-58-15,26-38 45 0,0 0-45 0,-33 37 46 16,-4-1-46-16,37-36-11 0,0 0 11 16,-49 36-10-16,-10-1 10 0,59-35-70 0,0 0 70 0,-69 20-69 15,-10-11 69-15,79-9-235 0,0 0 235 0,-75-4-234 16,2-9 234-16,-73-5-1209 0</inkml:trace>
  <inkml:trace contextRef="#ctx0" brushRef="#br0" timeOffset="191301.273">8085 14335 639 0,'0'0'0'0,"0"0"0"15,0 0 0-15,0 0 88 0,0 0-88 0,0 0 88 16,0 0-88-16,0 0 52 0,0 0-52 0,0 0 52 15,0 0-52-15,0 0 58 0,0 0-58 0,0 0 59 16,0 0-59-16,0 0 88 0,0 0-88 0,0 0 89 16,0 0-89-16,0 0 95 0,0 0-95 0,0 0 95 15,0 0-95-15,0 0 68 0,0 0-68 0,0 0 68 16,0 0-68-16,0 0 11 0,0 0-11 0,0 0 11 16,0 0-11-16,0 0-1 0,0 0 1 0,0 0 0 15,38 26 0-15,-38-26-41 0,0 0 41 0,35 9-40 16,16-1 40-16,-51-8-134 0,0 0 134 0,50-10-134 0,1-9 134 15,52-8-815-15</inkml:trace>
  <inkml:trace contextRef="#ctx0" brushRef="#br0" timeOffset="193005.412">27130 14906 1054 0,'0'0'0'0,"9"0"0"16,5 0 0-16,-14 0 149 0,0 0-149 0,3-2 149 16,-6 1-149-16,3 1 73 0,0 0-73 0,-4-2 74 15,-1 0-74-15,5 2 51 0,0 0-51 0,-5-5 52 16,1-2-52-16,4 7 14 0,0 0-14 0,-3-5 15 15,-1-5-15-15,4 10 25 0,0 0-25 0,-2-5 26 0,1-1-26 16,1 6 43-16,0 0-43 0,0-3 44 0,0 0-44 16,0 3 23-16,0 0-23 0,0 0 24 0,0-4-24 15,0 4 36-15,0 0-36 0,0 0 36 0,0 0-36 16,0 0 22-16,0 0-22 0,0 0 22 0,0 0-22 0,0 0 35 16,0 0-35-16,0 0 35 0,0 0-35 0,0 0 30 15,0 0-30-15,0 0 30 0,0 0-30 0,0 0 14 16,0 0-14-16,0 0 15 0,0 0-15 0,0 0 36 15,0 0-36-15,0 0 37 0,0 0-37 0,0 0 5 16,0 0-5-16,0 0 6 0,0 0-6 16,0 0 18-16,0 0-18 0,0 0 19 0,0 0-19 0,0 0 39 15,0 0-39-15,0 0 39 0,0 0-39 0,0 0 5 0,0 0-5 16,-2 5 6-16,0 2-6 0,2-7 30 0,0 0-30 16,-2 22 30-16,-1 9-30 0,-1 2 5 0,-1 1-5 15,0-3 5-15,2 0-5 0,3-31 4 0,0 0-4 0,-4 51 5 16,2 12-5-16,-1-1 7 0,6 3-7 0,-3-18 7 15,-3-15-7-15,6 4 3 0,-3-2-3 16,2 9 3-16,2 3-3 0,-4-46-3 16,0 0 3-16,3 38-3 0,2-7 3 0,-5-31-49 0,0 0 49 0,16 19-49 15,7-11 49-15,-23-8-50 0,0 0 50 0,27-10-50 16,8-19 50-16,-35 29-49 0,0 0 49 0,33-45-48 16,4-18 48-16,-37 63-55 15,0 0 55-15,35-86-55 0,1-22 55 0,-36 108-39 0,0 0 39 0,23-97-38 16,-9-3 38-16,-14 100-18 0,0 0 18 0,9-85-18 15,-13 9 18-15,4 76-2 0,0 0 2 0,-3-54-2 16,-4 18 2-16,7 36 5 0,0 0-5 0,-5-23 6 16,-1 15-6-16,6 8 41 0,0 0-41 0,-7-5 41 0,0 6-41 15,7-1 43-15,0 0-43 0,-14 19 43 0,-5 10-43 16,19-29 35-16,0 0-35 0,-15 28 36 0,1 3-36 16,14-31 34-16,0 0-34 0,-11 30 34 0,3 1-34 0,8-31 8 15,0 0-8-15,-6 36 8 0,6 2-8 0,0-38 19 16,0 0-19-16,6 50 20 0,2 6-20 0,-8-56 8 15,0 0-8-15,11 62 8 16,3 5-8-16,-14-67 3 0,0 0-3 0,15 75 4 0,3 7-4 0,-18-82 0 16,0 0 0-16,10 53 0 0,-1-17 0 0,-9-36-49 15,0 0 49-15,7 31-48 0,-2-9 48 0,-5-22-135 0,0 0 135 16,9 7-134-16,-1-15 134 0,-8 8-146 16,0 0 146-16,6-29-145 0,-10-18 145 0,8-28-1112 15</inkml:trace>
  <inkml:trace contextRef="#ctx0" brushRef="#br0" timeOffset="193441.343">27585 14193 942 0,'0'0'0'0,"0"0"0"16,-2-3 0-16,2 3 81 0,3-5-81 0,-3 5 81 0,4-4-81 15,-4 4 87-15,3-5-87 0,-3 5 88 0,0 0-88 0,0 0 91 16,0 0-91-16,0 0 91 0,0 0-91 0,0 0 77 15,0 0-77-15,0 0 77 0,0 0-77 0,0 0 90 16,0 0-90-16,0 0 90 0,0 0-90 0,0 0 78 16,0 0-78-16,0 0 78 0,0 0-78 0,0 0 64 15,2 5-64-15,-2-5 64 0,4 2-64 0,-3 1 42 16,3 4-42-16,-2 4 43 0,1 6-43 0,-3-17 20 16,0 0-20-16,3 34 20 0,1 14-20 0,-4-48 5 0,0 0-5 15,3 44 6-15,-1 4-6 0,-2-6-15 16,0-3 15-16,0-13-15 0,-2-9 15 0,1-2-109 0,-1-3 109 0,0-3-108 15,2-6 108-15,0 2-205 0,0-1 205 0,0-4-204 16,0 0 204-16,0 0-1059 0</inkml:trace>
  <inkml:trace contextRef="#ctx0" brushRef="#br0" timeOffset="193786.171">27794 14125 964 0,'0'0'0'0,"-9"7"0"0,-3 5 0 16,12-12 145-16,0 0-145 0,0 0 146 0,1-2-146 15,-1 2 118-15,0 0-118 0,4-5 119 0,-1 1-119 0,-3 4 115 16,0 0-115-16,0 9 116 0,-1 5-116 0,1-14 80 15,0 0-80-15,-6 29 81 0,0 14-81 0,6-43 58 16,0 0-58-16,-9 53 59 0,-3 12-59 0,-2-5 42 16,0 0-42-16,5-18 43 0,2-11-43 0,7-31 18 15,0 0-18-15,-16 55 19 0,-5 10-19 16,21-65-6-16,0 0 6 0,-19 57-6 0,2-2 6 0,17-55-61 0,0 0 61 16,-14 41-61-16,2-10 61 0,12-31-132 15,0 0 132-15,-9 18-131 0,6-12 131 0,3-6-175 0,0 0 175 16,10-28-174-16,13-25 174 15,10-27-930-15</inkml:trace>
  <inkml:trace contextRef="#ctx0" brushRef="#br0" timeOffset="194253.96">27696 14741 1065 0,'0'0'0'0,"2"-15"0"15,1-11 0-15,-3 26 139 0,0 0-139 0,2-3 139 16,0 6-139-16,-2-3 33 0,0 0-33 0,7-3 33 16,1-2-33-16,-8 5 0 0,0 0 0 0,16-12 0 15,5-5 0-15,-21 17 0 0,0 0 0 0,21-14 1 16,2-1-1-16,-23 15 48 0,0 0-48 0,22-14 49 0,1 2-49 16,-4 5 94-16,-1 4-94 0,-3 1 95 0,1 0-95 15,-2 6 82-15,0 1-82 0,-4 0 82 16,-1-2-82-16,0 4 67 0,-1-2-67 0,-2 2 67 15,-1 0-67-15,0 5 33 0,0 2-33 0,0-4 34 0,-1 0-34 0,-4-10 4 16,0 0-4-16,3 19 5 0,1 5-5 16,-4-24 1-16,0 0-1 0,2 21 2 0,-2-1-2 15,0-20 0-15,0 0 0 0,-6 26 0 0,-2 1 0 0,8-27-2 16,0 0 2-16,-9 23-2 0,0-3 2 0,9-20 0 16,0 0 0-16,-10 19 0 0,-1-5 0 0,11-14 20 15,0 0-20-15,-8 12 20 0,1-4-20 0,7-8 39 0,0 0-39 16,-6 7 40-16,3-4-40 0,3-3 32 0,0 0-32 15,-3 4 33-15,1-2-33 0,2-2 3 0,0 0-3 16,0 0 4-16,-2 3-4 0,2-3-8 0,0 0 8 16,0 0-8-16,4 5 8 0,-4-5-80 0,0 0 80 0,1 4-79 15,3 1 79-15,-4-5-198 0,0 0 198 0,7 1-197 16,3 3 197-16,-10-4-162 0,0 0 162 0,9-2-162 16,-2-1 162-16,9-2-924 0</inkml:trace>
  <inkml:trace contextRef="#ctx0" brushRef="#br0" timeOffset="195583.087">28809 15262 1591 0,'0'0'0'0,"-10"-7"0"0,-8-6 0 0,18 13 128 16,0 0-128-16,-7-2 129 0,6 4-129 0,1-2 50 15,0 0-50-15,-5 0 51 0,-1 1-51 0,6-1 0 0,0 0 0 16,-15-3 0-16,-6-2 0 0,21 5-53 0,0 0 53 15,-21-5-52-15,-4-2 52 0,1 2-8 0,-2 0 8 16,10 5-8-16,7-4 8 0,-4 2 1 0,-3 2-1 16,7 0 2-16,4 0-2 0,5 0 46 0,0 0-46 15,-17 6 47-15,-10-3-47 0,27-3 34 0,0 0-34 0,-19 3 34 16,0 1-34-16,19-4 26 0,0 0-26 0,-14 3 26 16,4-1-26-16,10-2 35 0,0 0-35 0,-14 12 35 15,0 3-35-15,14-15 12 0,0 0-12 0,-11 28 13 16,4 8-13-16,4-4 12 0,1 3-12 0,2-10 13 15,4-6-13-15,1 2 4 0,4-4-4 16,-1 2 4-16,3 0-4 0,1-2 0 0,0 0 0 16,6-3 0-16,4-4 0 0,-22-10-32 0,0 0 32 0,39-4-32 15,13-11 32-15,-52 15-131 0,0 0 131 0,52-38-130 16,7-17 130-16,-59 55-183 0,0 0 183 0,58-87-182 16,-1-26 182-16,-57 113-159 0,0 0 159 0,39-111-158 0,-12-6 158 15,-27 117-65-15,0 0 65 0,16-109-64 16,-11-1 64-16,-8 29 3 0,-8 18-3 0,4 15 4 0,0 15-4 15,7 33 62-15,0 0-62 0,-8-24 63 0,-1 9-63 0,9 15 78 16,0 0-78-16,-7-10 79 0,0 5-79 0,7 5 80 16,0 0-80-16,-5-2 80 0,1-2-80 0,4 4 69 15,0 0-69-15,-10 14 70 0,-6 12-70 16,16-26 61-16,0 0-61 0,-12 36 62 0,2 12-62 0,10-48 52 16,0 0-52-16,-7 60 52 0,3 12-52 0,4-72 38 0,0 0-38 15,-2 91 39-15,2 18-39 0,0-109 27 16,0 0-27-16,6 110 27 0,4 3-27 0,-1-27 34 0,0-20-34 15,-1-18 34-15,3-19-34 0,-3-5 20 0,3-12-20 16,-2-1 20-16,-2-6-20 0,1 0-7 0,1-3 7 16,5 1-6-16,3-1 6 0,1-2-77 0,-1-2 77 0,1-3-77 15,1-4 77-15,-19 9-85 0,0 0 85 0,22-15-84 16,5-6 84-16,-27 21-60 0,0 0 60 16,24-22-59-16,2-4 59 0,-26 26-44 0,0 0 44 0,23-25-44 15,-4-1 44-15,-19 26-7 0,0 0 7 0,16-20-6 16,-4 1 6-16,-12 19 0 0,0 0 0 0,8-14 0 15,-1 5 0-15,-7 9 13 0,0 0-13 0,6-8 13 16,-5 3-13-16,-1 5 42 0,0 0-42 0,2-4 42 16,0 4-42-16,-2 0 49 0,0 0-49 0,0 0 50 15,0 0-50-15,0 0 36 0,0 0-36 0,0 0 36 16,0 0-36-16,0 0 18 0,0 0-18 0,0 0 18 16,0-3-18-16,0 3 42 0,0 0-42 0,0 0 42 0,0 0-42 15,0 0 21-15,0 0-21 0,0 0 21 0,0 0-21 16,0 0 36-16,0 0-36 0,0 0 36 0,0 0-36 15,0 0 43-15,0 0-43 0,0 0 43 0,0 0-43 0,0 0 45 16,0 0-45-16,0 0 45 16,0 0-45-16,0 0 41 0,0 0-41 0,0 0 42 0,0 0-42 0,0 0 28 15,0 0-28-15,0 0 28 0,0 0-28 0,0 0 1 16,0 0-1-16,0 0 2 0,0 0-2 0,0 0 2 16,0 0-2-16,2 3 2 0,1 1-2 0,-3-4-3 15,0 0 3-15,7 19-3 0,5 8 3 16,-1 4-9-16,1 5 9 0,-3-11-8 0,-4-4 8 0,2 0-5 0,2-3 5 15,-3 0-4-15,0 0 4 0,1 0-1 16,1-1 1-16,-2-5 0 0,-1-2 0 0,2-3-64 16,2 0 64-16,4-7-64 0,5-7 64 0,5-7-136 0,3-6 136 15,0-4-135-15,3-7 135 0,-29 31-119 0,0 0 119 16,35-47-119-16,4-11 119 0,-39 58-124 0,0 0 124 0,36-61-124 16,1-6 124-16,-8 10-61 0,-4 6 61 0,-6 3-61 15,-5 8 61-15,-14 40-1 0,0 0 1 0,10-34-1 16,-1 3 1-16,-9 31 45 0,0 0-45 0,5-20 45 15,-1 1-45-15,-4 19 74 0,0 0-74 0,1-12 75 16,-1 7-75-16,0 5 84 0,0 0-84 0,0 0 84 16,-3 3-84-16,3-3 76 0,0 0-76 0,-5 21 77 15,0 11-77-15,5-32 69 0,0 0-69 0,-2 43 69 16,4 10-69-16,-2-53 54 0,0 0-54 0,5 62 55 16,3 12-55-16,1-14 51 0,3-4-51 0,-6-17 51 15,-3-9-51-15,2-6 13 0,1-4-13 0,-3-1 13 0,-1-5-13 16,0-1-10-16,-2-2 10 0,1-1-9 0,1-1 9 15,0-3-124-15,-2 0 124 0,0-6-124 0,0 0 124 16,0 0-185-16,0 0 185 0,0-26-185 0,0-20 185 16,0-26-1114-16</inkml:trace>
  <inkml:trace contextRef="#ctx0" brushRef="#br0" timeOffset="196288.561">25708 14817 1535 0,'0'0'0'0,"7"3"0"0,4 4 0 0,-11-7 212 0,0 0-212 0,3 4 212 15,-1-4-212-15,-2 0 138 0,0 0-138 16,0 0 139-16,0 0-139 0,0 0 65 16,0 0-65-16,0 0 65 0,-3-4-65 0,3 4-1 0,0 0 1 0,0 0 0 15,-4-3 0-15,4 3 5 0,0 0-5 0,0 0 5 16,-3-2-5-16,3 2 7 0,0 0-7 0,0 0 7 15,-2 3-7-15,2-3 3 0,0 0-3 0,0 18 4 16,0 4-4-16,0 9 0 0,0 5 0 0,0-11 0 16,0-2 0-16,2 2-32 0,-1 1 32 0,1 10-32 15,0 7 32-15,-2-43-52 0,0 0 52 0,2 48-52 16,-2 3 52-16,0-51-88 0,0 0 88 0,0 46-87 16,1-1 87-16,-1-45-147 0,0 0 147 0,0 36-147 15,-1-7 147-15,1-29-119 0,0 0 119 0,-6 24-118 0,-1-7 118 16,-5 24-1052-16</inkml:trace>
  <inkml:trace contextRef="#ctx0" brushRef="#br0" timeOffset="196568.196">25456 15509 1211 0,'0'0'0'0,"7"-5"0"0,5-4 0 0,-12 9 166 15,0 0-166-15,7-5 166 0,-2 2-166 0,-5 3 90 16,0 0-90-16,9-5 90 0,1-2-90 0,-10 7 28 0,0 0-28 15,18-11 28-15,8-4-28 0,-26 15 5 16,0 0-5-16,29-15 5 0,8-1-5 0,-37 16 64 0,0 0-64 16,37-12 64-16,3 4-64 0,-40 8 46 0,0 0-46 15,47 0 46-15,1 1-46 0,-48-1 22 0,0 0-22 16,56 7 23-16,5 2-23 0,-10-2 3 0,-4-1-3 16,-14 0 4-16,-12-3-4 0,-2 0-35 15,-3 1 35-15,-4-2-35 0,-3-1 35 0,-3-1-128 0,1-1 128 0,-3 1-127 16,-2 1 127-16,-2-1-200 0,0 0 200 0,-11-3-200 15,-6-2 200-15,17 5-129 0,0 0 129 0,-30-5-128 16,-8-1 128-16,-30-4-718 0</inkml:trace>
  <inkml:trace contextRef="#ctx0" brushRef="#br0" timeOffset="197001.063">25626 15637 897 0,'0'0'0'0,"14"-12"0"0,9-8 0 16,-12 13 138-16,-8 5-138 0,-3 2 138 0,0 0-138 15,-3 4 75-15,1 1-75 0,2-5 75 0,-5 5-75 16,5-5 0-16,5-5 0 0,2 1 1 0,1-1-1 0,3-2 4 16,-1 1-4-16,1 0 5 0,-1 3-5 0,2 0 72 15,2-1-72-15,-3 2 73 0,-4 2-73 16,3 2 69-16,2 2-69 0,2-1 70 0,0 4-70 0,-14-7 67 16,0 0-67-16,16 12 67 0,1 2-67 0,-17-14 67 15,0 0-67-15,16 17 68 0,-2 3-68 0,-14-20 59 16,0 0-59-16,9 19 59 15,-2 2-59-15,-7-21 46 0,0 0-46 0,3 20 46 0,-3 3-46 16,0-23 7-16,0 0-7 0,-3 20 7 0,-2-1-7 0,5-19 0 16,0 0 0-16,-11 19 1 0,-1-2-1 15,12-17 2-15,0 0-2 0,-16 17 2 0,-1-2-2 0,17-15 4 16,0 0-4-16,-16 14 4 0,0-4-4 0,2 1 20 0,1-3-20 16,4-3 20-16,5-3-20 0,1 0 32 0,3-2-32 15,0 0 33-15,0 0-33 0,-4 2 18 0,1 1-18 0,1 0 19 16,0-1-19-16,2-2 36 0,-1 5-36 0,1-5 37 15,0 0-37-15,0 0 12 0,0 0-12 0,1 2 13 16,1 1-13-16,7 3 20 0,5-1-20 0,7 0 20 16,5 2-20-16,-26-7 3 0,0 0-3 0,40 5 4 15,9-2-4-15,-1 1-52 0,-2-4 52 0,-8 0-51 16,-3 0 51-16,-35 0-170 0,0 0 170 0,31-16-169 16,-5-6 169-16,32-14-1374 0</inkml:trace>
  <inkml:trace contextRef="#ctx0" brushRef="#br0" timeOffset="-210902.025">25330 16831 1390 0,'0'0'0'0,"2"-3"118"0,0-4-118 0,0 0 118 0,3 1-118 15,-5 2 60-15,2 1-60 0,-2 3 61 0,0 0-61 16,0 0 3-16,0 3-3 0,0-3 3 15,0 0-3-15,0 0-15 0,0 4 15 0,0-4-14 0,0 3 14 0,0-3-4 16,0 3 4-16,0-3-3 0,-2 4 3 0,2-4 0 16,0 0 0-16,0 0 0 0,0 0 0 0,0 0 19 15,0 3-19-15,0-3 20 0,0 4-20 0,0-4 26 16,0 0-26-16,0 0 26 0,0 0-26 0,0 0 14 16,3 1-14-16,-3-1 15 0,5 4-15 0,-1-3 36 15,-1 1-36-15,1 0 36 0,1 1-36 0,0 1 1 16,2-1-1-16,-1-1 2 0,1 0-2 0,-7-2 7 0,0 0-7 15,7 1 8-15,1 1-8 0,-8-2 15 0,0 0-15 16,12 2 15-16,2 1-15 0,-14-3 8 0,0 0-8 16,13 4 8-16,0-3-8 0,-13-1 15 0,0 0-15 15,20 2 16-15,2 0-16 0,-22-2 23 16,0 0-23-16,26 0 24 0,4 0-24 0,0-2 22 0,1 0-22 0,-7 2 22 16,-3 2-22-16,0-2 15 0,-2 0-15 0,2 2 16 15,2-1-16-15,1-1 10 0,2 0-10 0,4 0 11 16,1 2-11-16,-31-2 4 15,0 0-4-15,51 4 5 0,13-1-5 0,-3-1 13 0,-1-1-13 0,-1 1 13 16,0 2-13-16,-59-4 8 0,0 0-8 0,101 5 8 16,30 0-8-16,-131-5 8 0,0 0-8 0,146 3 9 15,23-1-9-15,-169-2 8 0,0 0-8 0,173 2 8 16,9-2-8-16,-30 1 8 0,-18 1-8 0,-12 5 8 16,-12 3-8-16,-2-1 0 0,-5-1 0 0,-13 6 0 0,-10 2 0 15,-80-16 0-15,0 0 0 0,112 25 0 16,15 10 0-16,-127-35-12 0,0 0 12 0,138 32-12 0,10 2 12 15,-148-34-91-15,0 0 91 0,150 28-90 0,3-4 90 16,-153-24-148-16,0 0 148 0,160 10-148 0,6-12 148 16,-166 2-130-16,0 0 130 0,325 9-1083 15,-650-18 1083-15</inkml:trace>
  <inkml:trace contextRef="#ctx0" brushRef="#br0" timeOffset="-206986.486">3460 15504 438 0,'0'0'0'0,"0"0"0"0,3 3 0 0,-3-3 83 16,0 0-83-16,-3-1 83 0,-6-6-83 0,9 7 97 0,0 0-97 16,-9-7 97-16,1 0-97 0,8 7 71 0,0 0-71 15,-9-7 72-15,-3-1-72 0,12 8 54 0,0 0-54 0,-12-9 54 16,-1-1-54-16,13 10 45 0,0 0-45 0,-14-9 45 15,2 2-45-15,12 7 42 0,0 0-42 0,-8-5 42 16,-1 0-42-16,9 5 17 0,0 0-17 0,-7-3 17 16,5 1-17-16,2 2-5 15,0 0 5-15,-3-2-5 0,3 2 5 0,0 0-33 0,0 0 33 0,0 0-33 16,0 0 33-16,0 0-2 0,0 0 2 0,0 4-2 16,3 2 2-16,-3-6-9 0,0 0 9 0,9 12-8 15,0 4 8-15,-9-16-9 0,0 0 9 0,17 26-8 16,4 6 8-16,-21-32-8 0,0 0 8 0,23 36-7 15,6 5 7-15,-29-41 0 0,0 0 0 0,30 46 0 16,3 6 0-16,-33-52 10 0,0 0-10 0,33 50 11 16,5 1-11-16,-38-51 10 0,0 0-10 0,44 48 11 0,6-2-11 15,-50-46 17-15,0 0-17 0,65 52 17 0,15 2-17 16,-80-54 23-16,0 0-23 0,71 45 24 0,3-6-24 16,-74-39 13-16,0 0-13 15,74 33 14-15,3-7-14 0,-77-26 35 0,0 0-35 0,85 18 36 0,10-6-36 16,-95-12 41-16,0 0-41 0,92 6 41 0,-2-10-41 15,-90 4 9-15,0 0-9 0,105-12 9 0,7-7-9 0,-24-1 22 16,-13-3-22-16,-7 3 23 16,-9-2-23-16,-59 22 13 0,0 0-13 0,79-24 14 0,17 0-14 0,-23 1 4 15,-5 1-4-15,-12 7 5 0,-9 3-5 0,-47 12 7 16,0 0-7-16,62-9 8 0,6 4-8 16,-17 0 7-16,-4 1-7 0,-5 4 8 0,-8 4-8 0,1 1 3 15,-2 4-3-15,-3-1 3 0,-4 1-3 0,-26-9-1 16,0 0 1-16,33 13 0 0,6 3 0 0,-39-16-1 0,0 0 1 15,38 20 0-15,4 3 0 0,-42-23 1 16,0 0-1-16,41 29 1 0,0 3-1 0,-41-32 1 0,0 0-1 0,38 33 2 16,-2-1-2-16,-36-32 1 0,0 0-1 0,30 28 2 15,0-3-2-15,-30-25-15 0,0 0 15 0,26 19-15 16,-2-7 15-16,-24-12-69 0,0 0 69 0,30-1-69 16,-1-15 69-16,-29 16-50 0,0 0 50 0,35-29-50 15,7-14 50-15,-42 43-45 0,0 0 45 0,44-44-45 16,6-8 45-16,-50 52-82 0,0 0 82 0,61-68-82 15,9-14 82-15,-70 82-77 0,0 0 77 0,52-67-77 16,-1 5 77-16,-51 62-46 0,0 0 46 0,41-46-46 16,-1 12 46-16,-40 34-17 0,0 0 17 0,34-23-16 0,-5 13 16 15,-29 10-1-15,0 0 1 0,33-5 0 0,2 5 0 16,-35 0 18-16,0 0-18 0,38 5 19 0,8 7-19 16,-46-12 47-16,0 0-47 0,47 14 47 0,-4 3-47 15,-43-17 26-15,0 0-26 0,51 19 26 0,-1 3-26 0,-50-22 18 16,0 0-18-16,53 21 19 15,4-3-19-15,-57-18 35 0,0 0-35 0,52 16 36 0,-1-4-36 0,-51-12 52 16,0 0-52-16,42 12 53 0,-4-2-53 0,-38-10 69 16,0 0-69-16,30 9 70 0,-4-3-70 0,-26-6 76 15,0 0-76-15,17 6 76 0,-1-3-76 0,-16-3 4 16,0 0-4-16,17 3 5 0,-3 1-5 0,-14-4-95 16,0 0 95-16,18-4-95 0,3-6 95 0,17-4-874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2T02:34:15.4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11859 5491 1121 0,'0'0'0'0,"0"0"0"15,8-43 0-15,-8 43-40 0,0 0 40 0,4-7-39 16,-3 10 39-16,-1-3-1 0,0 0 1 0,4 4 0 15,-1 4 0-15,-3-8-2 0,0 0 2 0,0 7-1 16,2-2 1-16,-2-5-13 0,0 0 13 0,2 4-12 16,-2-1 12-16,0-3 9 0,0 0-9 0,0 4 9 0,2-3-9 15,-2-1 42-15,0 0-42 0,0 0 42 16,0 4-42-16,0-4 22 0,0 0-22 0,0 0 23 0,0 0-23 0,0 0 6 16,0 0-6-16,0 0 6 0,0 0-6 0,0 0 1 15,0 0-1-15,0 0 2 0,0 3-2 0,0-3 1 16,0 0-1-16,3 12 1 0,-3 0-1 0,0-12 7 15,0 0-7-15,4 19 7 0,-3 5-7 0,-1-24 13 16,0 0-13-16,4 27 14 16,-1 6-14-16,-3-33 9 0,0 0-9 0,4 22 9 0,-2 2-9 0,-2-24 25 15,0 0-25-15,3 16 26 0,-3-4-26 0,0-12 36 16,0 0-36-16,5 8 36 0,2-4-36 0,-7-4 70 0,0 0-70 16,14-4 71-16,7-4-71 0,-21 8 74 0,0 0-74 15,23-16 75-15,5-8-75 0,-28 24 67 16,0 0-67-16,29-31 68 0,4-5-68 0,-33 36 1 0,0 0-1 15,37-39 1-15,5-11-1 0,-42 50-62 0,0 0 62 16,50-56-61-16,4-9 61 0,-54 65-166 0,0 0 166 0,68-84-166 16,5-14 166-16,68-84-897 0</inkml:trace>
  <inkml:trace contextRef="#ctx0" brushRef="#br0" timeOffset="934.589">11630 6895 348 0,'0'0'0'0,"-5"-7"0"0,-4-8 0 16,9 15 118-16,0 0-118 0,-7-8 119 0,0-4-119 0,7 12 105 15,0 0-105-15,-6-7 106 0,0-2-106 0,6 9 87 16,0 0-87-16,-3-3 88 0,-4-4-88 0,7 7 54 16,0 0-54-16,-2-2 55 0,-3-1-55 0,5 3 27 15,0 0-27-15,0 0 27 0,-2-5-27 0,2 5-1 16,0 0 1-16,0 0 0 0,0 0 0 0,0 0-7 0,0 0 7 15,0 5-7-15,2-2 7 0,-2-3-5 16,0 0 5-16,5 12-4 0,-1 4 4 0,-4-16-8 0,0 0 8 0,8 20-8 16,-2-1 8-16,-6-19-1 0,0 0 1 15,6 26 0-15,3 1 0 0,-2-1-1 16,0-2 1-16,-3-9 0 0,-4-6 0 0,1 3 2 0,3 0-2 0,-4 3 2 16,3-3-2-16,1 4 7 0,1 1-7 0,-3-7 7 15,0-7-7-15,-1 2 23 0,-1-1-23 0,0-4 24 16,0 3-24-16,0-3 31 0,4 2-31 15,-4-2 31-15,0 0-31 0,0 0 36 0,0 3-36 16,0-3 36-16,0 0-36 0,0 0 33 0,3-1-33 0,2-3 33 16,4 1-33-16,3-6 3 0,6-4-3 0,3-1 4 15,3-8-4-15,-24 22-1 0,0 0 1 0,35-28 0 16,3-4 0-16,-38 32-68 0,0 0 68 0,51-43-67 16,5-3 67-16,-56 46-190 0,0 0 190 0,59-45-189 0,3-6 189 15,62-44-530-15</inkml:trace>
  <inkml:trace contextRef="#ctx0" brushRef="#br0" timeOffset="1854.143">13174 8341 550 0,'0'0'0'16,"12"-8"0"-16,7-11 0 0,-19 19 50 16,0 0-50-16,11-12 51 0,-6 3-51 0,-5 9 72 0,0 0-72 15,3-10 73-15,-3 1-73 0,0 9 103 0,0 0-103 0,-3-8 104 16,-1-1-104-16,4 9 90 0,0 0-90 16,-1-10 90-16,-6 1-90 0,7 9 95 0,0 0-95 0,-4-10 96 15,2 2-96-15,2 8 68 0,0 0-68 0,0-6 69 16,0 0-69-16,0 6 56 0,0 0-56 0,-3-4 57 15,3 1-57-15,0 3 45 0,0 0-45 0,0 0 46 16,0-2-46-16,0 2-1 0,0 0 1 0,0 0 0 16,0 0 0-16,0 0-9 0,0 0 9 0,0 0-8 15,0 0 8-15,0 0-46 0,0 0 46 0,0 0-45 16,0 0 45-16,0 0-33 0,0 0 33 0,3 7-33 16,-1 10 33-16,-2-17-15 0,0 0 15 0,7 21-15 0,-3 8 15 15,-4-29-14-15,0 0 14 0,5 34-13 0,2 5 13 16,-7-39-4-16,0 0 4 0,5 31-4 0,-1-3 4 0,-4-28-3 15,0 0 3-15,5 22-3 0,-5-2 3 16,0-20-2-16,0 0 2 0,2 16-1 16,-1-4 1-16,-1-12 0 0,0 0 0 0,2 7 0 0,-2 1 0 0,0-8 10 15,0 0-10-15,4 2 11 0,-4 0-11 0,0-2 1 16,0 0-1-16,12 0 2 0,2-4-2 0,-14 4 26 16,0 0-26-16,24-8 26 0,7-8-26 0,-1 1 19 15,1-7-19-15,-3 1 20 0,0-3-20 0,-28 24 0 16,0 0 0-16,35-34 0 0,7-11 0 0,-42 45-37 15,0 0 37-15,47-46-36 0,9-7 36 0,-56 53-177 16,0 0 177-16,64-57-177 0,11-3 177 16,64-54-762-16</inkml:trace>
  <inkml:trace contextRef="#ctx0" brushRef="#br0" timeOffset="3147.336">14588 9924 595 0,'0'0'0'0,"0"0"0"0,0 0 0 16,0 0-2-16,0 0 2 0,0 0-1 0,0 0 1 15,0 0-32-15,0 0 32 0,0 0-32 0,0 0 32 0,0 0-5 16,0 0 5-16,0 0-4 0,0 0 4 0,0 0 0 16,0 0 0-16,0 0 0 0,0 0 0 0,0 0 62 15,0 0-62-15,0 0 62 0,0 0-62 0,0 0 77 16,0 0-77-16,0 0 77 0,0 0-77 0,0 0 79 15,0 0-79-15,0 0 80 0,0 0-80 0,0 0 53 16,0 0-53-16,0 0 54 0,0 0-54 0,0 0 46 0,0 0-46 16,0 0 46-16,0 0-46 0,0 0 42 0,0 0-42 15,0 0 42-15,0 0-42 0,0 0 57 16,0 0-57-16,0 0 57 0,0 0-57 0,0 0 66 0,0 0-66 16,0 0 66-16,0 0-66 0,0 0 69 0,0 0-69 15,0 0 70-15,0 0-70 0,0 0 66 0,0 0-66 0,0 0 66 16,0 0-66-16,0 0 71 0,0 0-71 0,0 0 71 15,0 0-71-15,0 0 54 0,0 0-54 0,0 0 55 16,0 0-55-16,0 0 34 0,0 0-34 0,0 0 34 16,0 0-34-16,0 0-8 0,0 0 8 0,0 0-8 15,0 0 8-15,0 0-160 0,0 0 160 0,-5-20-160 16,0-16 160-16,-7-24-1205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1:49:07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1008 1528,'62'-140'3445,"-65"130"-172,-5 42-2770,19 313 1122,-10-340-1499,1 0-1,-1 0 1,1-1-1,0 1 0,1 0 1,-1-1-1,1 0 1,0 1-1,0-1 0,0 0 1,1 0-1,-1-1 1,1 1-1,0-1 0,0 0 1,0 0-1,0 0 1,1 0-1,-1-1 0,1 0 1,-1 0-1,1 0 1,0 0-1,0-1 1,0 0-1,0 0 0,0 0 1,0 0-1,0-1 1,0 0-1,1 0 0,-1-1 1,0 1-1,0-1 1,0 0-1,0 0 0,0-1 1,4-1-126,5 2 129,5-3 18,-1-1 1,0-1-1,0 0 1,-1-1-1,0-1 1,0-1-1,-1-1 1,0 0-1,-1-1 1,0 0-1,12-12-147,-9 8 74,144-150 903,28-27-763,-68 74-447,-6-5 1,-6-5-1,36-60 233,-100 120-1281,23-41-1656,-7 10-5783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1:49:09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3680,'0'0'281,"0"0"-26,0 0-126,0 0 19,0 0 184,0 0 67,0 0 66,0 0 28,0 0 29,0 0-10,0 0-63,0 0-29,0 0-73,0 0-61,0 0-163,0 0-23,0 0 55,0 0-11,0 0-96,0 0-26,0 0-3,0 0 6,0 0 13,0 0-2,0 0-15,0 0 11,0 0 40,0 0 31,0 0 66,0 0 31,0 0 39,0 0 7,0 0-4,0 0-13,0 0-41,0 0 11,0 0 66,0 0 14,0 0-31,0 0-38,0 0-116,0 0-16,0 0 61,9 1-7,377 26-2547,-359-33 1690,118-89-1126,-11 7-3075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1T03:02:26.6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3841 7661 1468 0,'0'0'0'0,"-3"2"0"0,-2 0 0 0,5-2 188 0,0 0-188 0,0 0 188 15,-4-2-188-15,4 2 124 0,0 0-124 0,0 0 125 16,-5-4-125-16,5 4 64 0,0 0-64 0,-7-3 65 0,-2 0-65 16,9 3 9-16,0 0-9 0,-12 0 10 0,-2-4-10 15,14 4 46-15,0 0-46 0,-21-2 46 0,0 2-46 16,21 0 48-16,0 0-48 0,-21 0 49 0,-5 2-49 0,26-2 19 16,0 0-19-16,-26 4 20 0,-3-1-20 0,29-3 33 15,0 0-33-15,-30 3 33 0,-3 6-33 16,33-9 18-16,0 0-18 0,-35 12 19 15,-2-2-19-15,37-10 5 0,0 0-5 0,-38 17 5 0,0 4-5 0,38-21 15 16,0 0-15-16,-35 22 16 0,2-1-16 0,1 1 3 16,8-1-3-16,7-9 4 0,8-6-4 15,0 3 12-15,0-2-12 0,-6 13 13 0,-3 8-13 0,3-1 3 16,1 1-3-16,5-13 4 0,6-5-4 0,3-10 0 0,0 0 0 16,-14 28 0-16,1 6 0 0,13-34 0 0,0 0 0 15,-12 39 0-15,4 1 0 0,8-40-1 16,0 0 1-16,-6 43 0 0,6-1 0 0,0-4 1 15,0 0-1-15,6-9 2 0,-1-3-2 0,3 1 5 0,5-3-5 16,2 0 5-16,3-2-5 0,-18-22 3 0,0 0-3 0,26 24 3 16,4 0-3-16,-30-24 12 0,0 0-12 15,38 21 12-15,4 1-12 0,-42-22 8 16,0 0-8-16,41 21 8 0,3-2-8 0,-44-19 15 0,0 0-15 0,42 13 15 16,0-3-15-16,-42-10 0 0,0 0 0 0,43 4 0 15,-4-6 0-15,-39 2 0 0,0 0 0 0,38-8 0 16,-5-6 0-16,-33 14 3 0,0 0-3 0,35-17 3 15,-6-5-3-15,-29 22 6 0,0 0-6 0,30-23 6 16,-6-1-6-16,-24 24 8 0,0 0-8 0,21-25 9 0,-3 2-9 16,-18 23 33-16,0 0-33 0,12-19 33 15,-3 4-33-15,-9 15 16 0,0 0-16 0,5-12 17 16,-2 2-17-16,-3 10 29 0,0 0-29 0,2-11 29 0,-2 5-29 0,0 6 2 16,0 0-2-16,-2-11 3 0,-1 6-3 15,3 5 3-15,0 0-3 0,-5-8 3 0,1 4-3 0,4 4 0 16,0 0 0-16,-9-7 0 0,2 6 0 0,7 1-1 15,0 0 1-15,-5-4 0 0,-3-1 0 0,8 5-1 16,0 0 1-16,-9-3-1 0,-3 1 1 0,12 2-9 16,0 0 9-16,-9-2-9 0,4 2 9 0,5 0-33 15,0 0 33-15,-9 0-33 0,2 5 33 0,7-5-10 16,0 0 10-16,-14 23-10 0,-5 13 10 0,5-2-37 16,0 5 37-16,2-6-36 0,5-2 36 0,7-31-20 15,0 0 20-15,-5 44-19 0,5 8 19 0,0-52-11 16,0 0 11-16,3 46-10 0,2-3 10 0,-5-43-28 15,0 0 28-15,13 32-28 0,4-6 28 0,-17-26 0 0,0 0 0 0,24 14 0 16,11-11 0-16,-35-3 0 0,0 0 0 0,33-8 0 16,2-16 0-16,-35 24 2 0,0 0-2 0,33-31 2 15,2-9-2-15,-11 1 36 0,-6 1-36 0,-4 2 37 16,-7 4-37-16,2-3 41 16,-1 5-41-16,-6 0 41 0,-2-4-41 0,0 34 15 0,0 0-15 0,3-32 16 15,-3-4-16-15,0 36 33 0,0 0-33 0,0-38 33 16,0 2-33-16,0 36 0 0,0 0 0 0,4-31 0 15,5 4 0-15,-9 27 3 0,0 0-3 0,3-21 3 16,2 9-3-16,-5 12 0 0,0 0 0 0,6-8 0 0,1 8 0 16,-7 0-1-16,0 0 1 0,12 13 0 0,2 13 0 15,-2 1-4-15,0 4 4 0,-7-5-3 16,1-4 3-16,1 7-7 0,-2 6 7 0,-2 4-7 16,-3 0 7-16,0-39-3 0,0 0 3 0,4 48-3 0,-4 6 3 0,0-54-12 15,0 0 12-15,1 41-12 0,-1-5 12 16,0-36-1-16,0 0 1 0,7 29 0 0,-1-7 0 0,-6-22-15 15,0 0 15-15,15 12-14 0,3-9 14 0,-18-3-8 16,0 0 8-16,21-8-8 0,8-13 8 16,-29 21-25-16,0 0 25 0,30-27-24 0,1-13 24 0,-31 40-3 15,0 0 3-15,30-37-2 0,-6-3 2 0,-1 8 0 16,-2-2 0-16,-6 8 0 0,-6 7 0 0,0 2-2 16,-6 7 2-16,3 1-2 0,-6 6 2 0,3-2 0 15,-3 3 0-15,0 2 0 0,0-4 0 0,0 4-5 16,0 0 5-16,0 0-5 0,0 0 5 0,0 0-22 0,0 0 22 0,0 0-22 15,5 6 22-15,-1-1-31 0,-2 3 31 0,1 4-31 16,1 4 31-16,-4-16-20 0,0 0 20 0,5 34-20 16,2 7 20-16,-7-41-36 15,0 0 36-15,8 38-36 0,-2-6 36 0,-6-32-13 0,0 0 13 0,8 31-12 16,5-7 12-16,-13-24-13 0,0 0 13 0,17 7-12 16,4-9 12-16,-21 2-17 0,0 0 17 15,26-17-16-15,7-19 16 0,-33 36-4 0,0 0 4 0,33-43-3 16,2-12 3-16,-35 55 2 0,0 0-2 0,26-58 2 15,-1-7-2-15,-25 65 42 0,0 0-42 0,20-79 42 16,-2-13-42-16,-18 92 38 16,0 0-38-16,9-72 38 0,-6 5-38 0,-3 67 45 0,0 0-45 0,2-43 46 15,-4 19-46-15,2 24 47 0,0 0-47 0,0-19 47 0,-3 7-47 16,3 12 36-16,0 0-36 0,-6-8 37 0,3 4-37 16,3 4 34-16,0 0-34 0,0-5 35 15,-4 2-35-15,4 3 3 0,0 0-3 0,0 0 4 0,0 0-4 0,0 0 0 16,0 0 0-16,0 12 0 0,0 8 0 0,0-20-4 15,0 0 4-15,4 38-4 0,-1 15 4 0,-3-53-16 16,0 0 16-16,9 70-15 0,0 13 15 0,-9-83-10 16,0 0 10-16,12 101-9 0,5 19 9 0,-17-120-40 15,0 0 40-15,18 101-39 0,3-7 39 0,-21-94 0 16,0 0 0-16,12 67 1 0,2-23-1 0,-14-44-15 16,0 0 15-16,5 31-14 0,2-19 14 0,-5-3-5 15,1-2 5-15,1-4-4 0,-4-1 4 0,0-2-23 0,0 0 23 16,0 0-22-16,0 0 22 0,0 0-38 15,0 0 38-15,-4-2-37 0,1-1 37 0,3 3-6 0,0 0 6 16,-5-7-6-16,-4-2 6 0,9 9-31 16,0 0 31-16,-9-8-31 0,0 1 31 0,9 7 0 0,0 0 0 15,-7-12 0-15,6 0 0 0,1 12 0 0,0 0 0 0,8-21 1 16,5-1-1-16,-13 22-2 0,0 0 2 0,17-24-2 16,4-4 2-16,0 4-2 0,-2-1 2 0,0 8-1 15,4-2 1-15,-23 19 0 0,0 0 0 0,21-17 0 16,0 1 0-16,-21 16 0 0,0 0 0 0,21-15 1 15,1 3-1-15,-22 12 1 0,0 0-1 0,19-10 1 16,-5 1-1-16,-14 9 16 0,0 0-16 0,13-5 17 16,-5 1-17-16,-8 4 3 0,0 0-3 0,5-3 4 15,-1 3-4-15,-4 0 7 0,0 0-7 0,0 0 7 16,3 3-7-16,-3-3-1 0,0 0 1 0,-3 9-1 0,-2 10 1 16,5-19-2-16,0 0 2 0,-9 24-2 15,-3 10 2-15,12-34-6 0,0 0 6 0,-9 28-5 16,0-1 5-16,9-27-4 0,0 0 4 0,-7 22-3 15,2-5 3-15,5-17-6 0,0 0 6 0,-7 17-5 0,5-6 5 16,2-11-7-16,0 0 7 0,-3 10-7 0,3-3 7 0,0-7-33 16,0 0 33-16,0 0-32 0,5 0 32 0,-5 0-17 15,0 0 17-15,7-16-16 0,5-4 16 0,-12 20-36 16,0 0 36-16,18-31-36 0,3-12 36 0,-21 43-37 16,0 0 37-16,26-44-36 0,3-8 36 0,-29 52-8 0,0 0 8 15,30-58-8-15,5-5 8 0,-11 8 28 0,-1 0-28 16,-6 4 28-16,-1 6-28 0,-7 7 53 15,-1 4-53-15,-1 8 54 0,-7 1-54 0,0 4 77 16,-3 4-77-16,-1-2 77 0,-1 0-77 0,5 19 51 0,0 0-51 0,-7-17 51 16,-3 2-51-16,10 15 26 0,0 0-26 0,-21-10 26 15,-7 1-26-15,28 9 2 0,0 0-2 0,-35 7 2 16,-8 7-2-16,4 4-2 16,1 5 2-16,14-11-2 0,11-4 2 0,-1 1-8 15,2 1 8-15,-9 16-7 0,-5 11 7 0,26-37-40 0,0 0 40 0,-21 45-40 16,0 8 40-16,4-3-6 0,8-1 6 15,1-14-5-15,4-6 5 0,1 5-36 0,6 2 36 16,1 3-36-16,4 1 36 0,-8-40-11 0,0 0 11 0,14 44-10 16,2 6 10-16,-16-50-30 0,0 0 30 0,26 51-30 15,4 1 30-15,-30-52-6 0,0 0 6 0,41 62-5 0,7 6 5 16,-48-68-17-16,0 0 17 0,43 58-17 16,-1-1 17-16,-16-19-9 0,-9-13 9 0,-1-6-8 0,-11-7 8 0,-5-12-25 15,0 0 25-15,7 15-24 0,-5 4 24 0,-2-19-71 16,0 0 71-16,0 12-70 15,-2 4 70-15,2-16-145 0,0 0 145 16,-24 12-144-16,-11-4 144 0,-21 11-1389 0</inkml:trace>
  <inkml:trace contextRef="#ctx0" brushRef="#br0" timeOffset="407.844">3782 9021 1905 0,'0'0'0'0,"14"-3"0"0,14-4 0 0,-28 7 235 0,0 0-235 0,-7 0 235 16,-16 2-235-16,23-2 150 16,0 0-150-16,-15 1 150 0,-3 3-150 0,18-4 67 0,0 0-67 0,-12 0 68 15,0 0-68-15,12 0 6 0,0 0-6 0,-5-5 7 16,5-6-7-16,0 11 22 0,0 0-22 0,3-11 23 15,11-7-23-15,-14 18 3 0,0 0-3 0,16-17 3 16,10 0-3-16,-26 17 13 0,0 0-13 0,29-12 13 16,10 0-13-16,-1 4 0 0,0 4 0 15,-4 1 0-15,0-1 0 0,-34 4-5 0,0 0 5 0,47 4-4 16,13 1 4-16,-6 2-4 0,1 0 4 0,-4 1-3 16,-4 4 3-16,-3-3-38 0,-6-1 38 0,-2 3-37 15,-4-3 37-15,-32-8-2 0,0 0 2 0,42 12-1 0,3 0 1 16,-45-12-13-16,0 0 13 0,49 14-13 0,5-1 13 15,-54-13-1-15,0 0 1 0,50 11-1 16,-3-3 1-16,-47-8-79 0,0 0 79 0,42 0-78 0,-4 0 78 16,-38 0-206-16,0 0 206 0,30-8-206 0,-7-6 206 0,31-7-1546 15</inkml:trace>
  <inkml:trace contextRef="#ctx0" brushRef="#br0" timeOffset="605.838">5705 8973 1771 0,'0'0'0'0,"-8"0"0"16,-10-1 0-16,18 1 192 0,9 1-192 0,-6 1 192 16,3 2-192-16,2-1-34 0,-1-1 34 0,-1-1-33 15,-6 1 33-15,0-2-72 0,0 0 72 0,-6-20-72 16,-9-20 72-16,-6-20-1380 0</inkml:trace>
  <inkml:trace contextRef="#ctx0" brushRef="#br0" timeOffset="722.59">5599 8530 1726 0,'0'0'0'0,"4"12"0"0,1 7 0 16,-5-19 182-16,0 0-182 0,-5 8 182 15,-8-3-182-15,13-5-206 0,0 0 206 0,-15 2-206 16,-4-6 206-16,-15 4-1147 0</inkml:trace>
  <inkml:trace contextRef="#ctx0" brushRef="#br0" timeOffset="3949.418">8183 7663 1681 0,'0'0'0'0,"-9"5"0"0,-3 2 0 0,12-7 177 15,0 0-177-15,-7 5 177 0,2-2-177 0,5-3 116 16,0 0-116-16,-6 0 116 0,-1 2-116 0,7-2 46 15,0 0-46-15,-14 10 47 0,-6 2-47 0,20-12 3 16,0 0-3-16,-21 19 3 0,-9 5-3 0,30-24 18 16,0 0-18-16,-30 24 18 0,-8 7-18 0,38-31 14 15,0 0-14-15,-35 29 15 0,-1 2-15 0,36-31 18 0,0 0-18 16,-35 27 18-16,2 1-18 0,33-28 24 0,0 0-24 16,-32 31 25-16,3 1-25 15,29-32 0-15,0 0 0 0,-25 33 1 0,4 1-1 0,21-34 8 0,0 0-8 0,-17 43 9 16,3 5-9-16,14-48-1 15,0 0 1-15,-9 46-1 0,8-3 1 0,1-2 0 0,3-3 0 16,1-11 0-16,-4-6 0 0,3-1-6 0,6 2 6 16,0 6-5-16,3-1 5 0,-12-27-9 0,0 0 9 15,14 36-8-15,1 5 8 0,-15-41-8 0,0 0 8 0,23 47-8 16,1 2 8-16,-24-49-15 0,0 0 15 0,23 52-15 16,3 3 15-16,-1-7-33 0,1-7 33 0,-9-9-33 15,-5-6 33-15,-12-26-10 0,0 0 10 0,18 34-10 16,1 6 10-16,-19-40-13 0,0 0 13 15,17 41-12-15,1 1 12 0,-18-42-10 0,0 0 10 0,12 40-9 16,0-4 9-16,-3-5-8 0,0-4 8 0,-8-8-8 0,3-7 8 16,-4 0-1-16,0-2 1 0,-5 7-1 0,1-1 1 15,-5 4 1-15,4 4-1 0,-2-10 2 0,2-5-2 16,5-9 19-16,0 0-19 0,-21 18 20 0,-12 12-20 16,33-30 33-16,0 0-33 0,-38 27 34 0,-9 4-34 15,47-31 70-15,0 0-70 0,-47 24 70 0,-7-2-70 0,54-22 62 16,0 0-62-16,-49 17 62 0,-2-5-62 15,51-12 37-15,0 0-37 0,-59 5 37 0,0-5-37 16,59 0 2-16,0 0-2 0,-75-1 3 0,-7-8-3 0,82 9-26 16,0 0 26-16,-56-7-25 0,9-5 25 0,47 12-90 15,0 0 90-15,-40-12-89 0,9-3 89 16,5-2-208-16,5 1 208 0,-4 3-207 0,3-1 207 0,22 14-155 16,0 0 155-16,-21-24-154 0,-4-7 154 0,-18-24-1258 0</inkml:trace>
  <inkml:trace contextRef="#ctx0" brushRef="#br0" timeOffset="6942.082">8904 8439 1636 0,'0'0'0'0,"-9"0"0"0,-1 0 0 0,10 0 172 15,7 0-172-15,-7 0 173 0,1 0-173 0,-1 0 101 0,0 0-101 0,0 0 101 16,0 0-101-16,0 0 48 0,0 0-48 0,0 0 49 16,-1-4-49-16,1 4 0 0,0 0 0 0,-7-3 1 15,2 0-1-15,5 3 5 0,0 0-5 0,-9-2 6 16,-3-5-6-16,12 7 39 0,0 0-39 0,-13-5 39 16,3 1-39-16,10 4 5 0,0 0-5 0,-16-3 6 15,2-2-6-15,14 5 19 0,0 0-19 0,-12 0 20 16,-5 0-20-16,17 0 1 0,0 0-1 0,-16 2 1 15,2 1-1-15,14-3 0 0,0 0 0 0,-19 5 0 16,0 5 0-16,1-1-5 0,3 1 5 0,3-1-5 16,6-4 5-16,6-5-16 0,0 0 16 0,-12 22-15 15,-4 7 15-15,16-29-16 0,0 0 16 0,-14 38-15 16,2 7 15-16,4-3-2 16,2 1 2-16,-1-7-1 0,6-5 1 15,-3-2-1-15,4 2 1 0,0 3-1 0,4 2 1 0,-4-36-1 0,0 0 1 0,5 40-1 0,7-4 1 16,-12-36 1-16,0 0-1 0,21 34 2 0,9-3-2 15,-30-31 2-15,0 0-2 0,34 20 2 16,10-11-2-16,-44-9 5 0,0 0-5 0,45 3 6 16,6-13-6-16,-9-4 22 0,-2-5-22 15,-11 8 23-15,-4-5-23 0,-4-1 30 0,-4-2-30 0,0 4 30 0,1-2-30 16,-2-1 36-16,1 1-36 0,-5 5 37 0,-3 0-37 0,-9 12 44 16,0 0-44-16,12-15 44 0,-3-6-44 0,-9 21 46 15,0 0-46-15,5-19 47 0,0-4-47 0,-5 23 53 16,0 0-53-16,4-21 54 0,-1 2-54 0,-3 19 38 0,0 0-38 15,2-15 38-15,-2 3-38 0,0 12 35 0,0 0-35 16,0-11 35-16,0 3-35 0,0 8 3 16,0 0-3-16,0-9 4 0,-2-1-4 0,2 10 0 15,0 0 0-15,0-5 0 16,-3-4 0-16,3 9 0 0,0 0 0 0,-2-3 0 0,-2-4 0 0,4 7-18 0,0 0 18 0,0 0-18 16,-3-3 18-16,3 3-34 0,0 0 34 0,-5 10-34 15,-4 5 34-15,-3 6-11 0,3 10 11 0,0-7-11 16,2 3 11-16,4 4-49 0,1 5 49 15,2-2-49-15,2 4 49 0,-2-38-15 16,0 0 15-16,10 38-14 0,1-6 14 0,-11-32-43 0,0 0 43 0,19 27-43 16,2-6 43-16,-21-21-22 0,0 0 22 0,26 12-22 15,0-9 22-15,-26-3 0 0,0 0 0 0,23-3 1 16,1-7-1-16,-24 10 29 0,0 0-29 0,16-14 29 16,-2-3-29-16,-14 17 53 0,0 0-53 0,5-21 54 0,-3-1-54 15,-2 22 48-15,0 0-48 0,-7-24 48 0,-5-8-48 16,12 32 22-16,0 0-22 0,-14-35 23 0,-7-2-23 15,21 37 0-15,0 0 0 0,-21-33 0 16,4 2 0-16,17 31-58 0,0 0 58 0,-18-24-57 0,6 5 57 16,12 19-87-16,0 0 87 0,-12-13-86 0,6 1 86 0,6 12-159 15,0 0 159-15,0-14-159 0,0 0 159 0,0 14-189 16,0 0 189-16,18-20-189 0,6-6 189 16,20-19-1333-16</inkml:trace>
  <inkml:trace contextRef="#ctx0" brushRef="#br0" timeOffset="7297.709">9585 8281 1188 0,'0'0'0'0,"-5"2"0"0,0 1 0 16,5-3 175-16,0 0-175 0,0 0 175 0,0 0-175 0,0 0 130 0,0 0-130 0,0 0 131 16,0-3-131-16,0 3 84 0,0 0-84 0,0 0 84 15,0-2-84-15,0 2 54 0,0 0-54 0,0 0 55 16,-4-3-55-16,4 3 54 0,0 0-54 0,-5 0 55 15,1-4-55-15,4 4 33 0,0 0-33 0,-8-1 33 16,1-1-33-16,7 2 25 0,0 0-25 0,-5-2 26 16,-4 2-26-16,9 0 4 0,0 0-4 0,-7 2 5 15,-2 5-5-15,0 1 0 0,1 8 0 0,3 11 0 16,1 13 0-16,4-40-2 0,0 0 2 0,0 58-1 16,4 17 1-16,-4-3-6 0,3 2 6 0,2 8-6 15,-1 4 6-15,-4-86-4 0,0 0 4 0,5 89-3 0,2 2 3 16,-7-91-6-16,0 0 6 0,7 77-6 15,0-9 6-15,-4-27-13 0,-1-20 13 16,2-6-13-16,-4-6 13 0,3-2-34 0,-3-4 34 16,0-3-33-16,2-2 33 0,-2 2-113 0,0 0 113 0,3-24-113 0,2-11 113 0,-5 35-150 15,0 0 150-15,2-48-150 0,-2-11 150 0,2-43-1146 16</inkml:trace>
  <inkml:trace contextRef="#ctx0" brushRef="#br0" timeOffset="7529.983">9320 8651 1457 0,'0'0'0'0,"12"9"0"0,2 3 0 0,-14-12 198 0,0 0-198 15,6 7 198-15,-6-6-198 0,0-1 159 0,0 0-159 16,0 0 160-16,7 4-160 0,-7-4 134 0,0 0-134 16,8 3 135-16,10 1-135 0,-18-4 53 0,0 0-53 0,24 3 53 15,6-1-53-15,-30-2 19 0,0 0-19 0,35 0 20 16,-1-2-20-16,-34 2 0 0,0 0 0 0,34-3 0 15,-1-4 0-15,-33 7-69 0,0 0 69 0,29-9-69 16,-3-3 69-16,-26 12-146 0,0 0 146 0,18-19-145 16,-6-1 145-16,14-20-1522 0</inkml:trace>
  <inkml:trace contextRef="#ctx0" brushRef="#br0" timeOffset="7886.422">9857 8704 2084 0,'0'0'0'0,"-2"-1"0"0,-3-8 0 0,5 9 226 16,0 0-226-16,0 0 226 0,5-3-226 0,-5 3 117 15,0 0-117-15,0 0 118 0,4 0-118 0,-4 0 34 16,0 0-34-16,5 0 34 0,-2 0-34 0,-3 0-39 15,0 0 39-15,6 0-38 16,-3 0 38-16,-3 0-27 0,0 0 27 0,5 0-27 0,-1 0 27 0,-4 0-18 16,0 0 18-16,8 3-18 0,6 2 18 0,2 2-18 0,5 5 18 0,0 5-18 15,5 6 18-15,-26-23-4 0,0 0 4 16,31 24-3-16,6 5 3 0,-37-29-33 0,0 0 33 0,38 29-32 16,1 3 32-16,-10-8-34 15,1-1 34-15,-8-6-33 0,-2-7 33 16,-6 0-105-16,-2-3 105 0,-4 0-104 0,-2-4 104 0,-6-3-116 0,0 0 116 0,0-6-115 15,-6-13 115-15,1-5-1454 0</inkml:trace>
  <inkml:trace contextRef="#ctx0" brushRef="#br0" timeOffset="8137.854">10144 8566 1726 0,'0'0'0'0,"4"6"0"16,1 6 0-16,-5-12 226 0,0 0-226 0,-2 6 227 0,-1-3-227 16,3-3 168-16,0 0-168 0,-12 5 168 0,-4 2-168 15,16-7 80-15,0 0-80 0,-23 22 80 0,-12 11-80 16,6-2 3-16,-1 0-3 0,9-7 3 0,4-4-3 0,-2 2 1 16,1 1-1-16,1 6 1 0,-1 7-1 0,1-9-11 15,1-6 11-15,8-6-11 0,2-3 11 0,3-5-70 16,-2-2 70-16,1 0-69 0,4-3 69 0,0-2-145 15,0-3 145-15,0-6-144 0,4-5 144 0,-4 14-161 16,0 0 161-16,8-32-160 0,5-16 160 0,9-33-1334 16</inkml:trace>
  <inkml:trace contextRef="#ctx0" brushRef="#br0" timeOffset="8763.017">10930 7889 1603 0,'0'0'0'0,"0"0"0"0,0 0 0 0,0 0 174 0,0 0-174 16,0 0 174-16,0 0-174 0,0 0 100 0,0 0-100 16,0 0 100-16,0 0-100 0,0 0 42 0,0 0-42 0,0 0 43 15,0 0-43-15,0 0-1 0,0 0 1 0,0 0 0 16,0 0 0-16,0 0-1 0,0 0 1 0,0 0-1 15,0 0 1-15,0 0-1 0,0 0 1 0,3 10 0 16,-3 11 0-16,0-21 0 0,0 0 0 0,4 46 0 16,5 23 0-16,-9-69 5 0,0 0-5 15,3 82 6-15,6 15-6 0,-9-97 39 0,0 0-39 0,2 127 40 16,1 29-40-16,-3-156 11 0,0 0-11 0,4 127 11 16,-4-12-11-16,0-115 22 0,0 0-22 0,1 85 22 15,3-21-22-15,-4-64 1 0,0 0-1 0,7 43 1 16,2-18-1-16,-9-25-73 0,0 0 73 0,8 16-73 15,-3-15 73-15,-5-1-157 0,0 0 157 0,4-18-157 0,-4-20 157 16,2-19-1349-16</inkml:trace>
  <inkml:trace contextRef="#ctx0" brushRef="#br0" timeOffset="9294.368">11217 8483 1961 0,'0'0'0'0,"-12"0"0"0,-2 0 0 0,11 0 241 0,6 0-241 15,-3 0 241-15,0 0-241 0,0 0 148 16,6 0-148-16,-3 0 148 0,-1 0-148 0,-2 0 74 0,7 4-74 16,-7-4 74-16,1 3-74 0,-1-3-11 0,0 0 11 0,7 21-10 15,-1 17 10-15,-6-38-5 16,0 0 5-16,7 41-5 0,1 7 5 0,1-6-15 15,-4-2 15-15,-1-11-15 0,-1-7 15 0,2 0-9 0,-5-3 9 0,4 2-8 16,-1-4 8-16,3-3-1 0,-3-2 1 0,2 0-1 16,-5-5 1-1,4 1-1-15,-2-4 1 0,1 1 0 0,-3-5 0 0,0 0 1 0,4-4-1 0,-3-1 2 16,6-2-2-16,2-1 20 0,0-8-20 0,3-3 20 16,-3-1-20-16,-9 20 39 0,0 0-39 0,12-28 39 15,5-4-39-15,-17 32 31 0,0 0-31 0,14-34 31 16,2-2-31-16,-16 36 22 0,0 0-22 0,14-35 23 15,1 5-23-15,-15 30 29 0,0 0-29 0,11-26 29 0,1 7-29 16,-12 19 12-16,0 0-12 0,9-19 13 0,0 4-13 16,-9 15 11-16,0 0-11 0,12-14 11 0,3 0-11 15,-15 14 4-15,0 0-4 0,21-10 5 0,-2 0-5 0,1 1-2 16,-3-1 2-16,-5 5-1 0,-3 5 1 16,0 0-7-16,-1 0 7 0,1 3-6 0,0-1 6 0,-9-2-40 15,0 0 40-15,12 14-40 0,5 10 40 0,-17-24-11 16,0 0 11-16,13 32-11 0,-1 14 11 15,-2 1-60-15,-3 2 60 0,-2-11-59 0,-1-10 59 0,-2 4-64 16,-1 2 64-16,-1-3-63 0,0 2 63 0,0-33-119 16,0 0 119-16,-1 34-119 0,-1 0 119 0,2-34-256 15,0 0 256-15,0 28-256 0,0-6 256 16,-4 24-1402-16</inkml:trace>
  <inkml:trace contextRef="#ctx0" brushRef="#br0" timeOffset="19892.142">12252 8329 1401 0,'0'0'0'0,"-3"-3"0"0,-2 1 0 0,5 2 164 15,0 0-164-15,0 0 164 0,0 0-164 0,0 0 99 16,0 0-99-16,0 0 99 0,0 0-99 0,0 0 45 16,-4 0-45-16,4 0 45 0,-3 0-45 0,3 0 4 15,0 0-4-15,0 0 4 0,-4 0-4 0,-1 0 2 16,0 2-2-16,1 1 3 0,1-3-3 0,-3 0 11 15,-1 0-11-15,6 0 11 0,-3 0-11 0,-1 0 1 16,-2 4-1-16,4-4 1 0,1 0-1 0,-3 1 1 16,1-1-1-16,-1 2 1 0,5-2-1 0,-4 2 0 15,1 1 0-15,3-3 1 0,0 0-1 0,0 0 2 0,0 0-2 16,-5 0 3-16,1 4-3 0,-4 1 5 0,-1 5-5 16,0-5 5-16,6 2-5 0,3-7 3 0,0 0-3 0,-6 19 3 15,-1 10-3-15,7-29 6 0,0 0-6 0,-5 36 6 16,0 5-6-16,5-41 7 0,0 0-7 0,-7 48 7 15,2 7-7-15,5-55 7 0,0 0-7 0,-11 60 8 16,1 3-8-16,10-63 8 0,0 0-8 0,-7 62 8 16,5 1-8-16,2-63 3 15,0 0-3-15,0 59 4 0,5-5-4 0,-5-54 19 0,0 0-19 0,9 50 20 16,7-4-20-16,-16-46 13 0,0 0-13 0,14 43 14 16,3-7-14-16,-1-8 34 0,1-8-34 0,-5-1 35 15,-6-11-35-15,2 3 5 0,1-3-5 16,3-1 5-16,0 2-5 0,-3-2-3 0,3-1 3 0,-3 0-2 15,-4-1 2-15,-5-5-87 0,0 0 87 0,7 0-87 16,-5 3 87-16,-2-3-182 0,0 0 182 0,7 0-182 16,2-3 182-16,3-2-1203 0</inkml:trace>
  <inkml:trace contextRef="#ctx0" brushRef="#br0" timeOffset="20455.853">12573 8348 1849 0,'0'0'0'0,"-2"4"0"0,-7 1 0 0,9-5 184 15,0 0-184-15,0 0 184 0,0 0-184 0,-3 0 103 0,-1 3-103 0,-1-3 103 16,-2 2-103-16,7-2 18 0,0 0-18 0,-22 12 18 16,-8 5-18-16,30-17-24 0,0 0 24 0,-30 17-23 15,-1-2 23-15,31-15-32 0,0 0 32 0,-30 19-32 16,-1 5 32-16,31-24-21 0,0 0 21 0,-26 21-21 16,3-1 21-16,23-20-17 0,0 0 17 0,-21 26-17 15,9 2 17-15,12-28-5 0,0 0 5 0,-9 32-5 16,11 2 5-16,-2-34-8 0,0 0 8 15,12 33-8-15,9-2 8 0,-21-31-33 0,0 0 33 0,30 24-32 0,12-7 32 16,-7-3-25-16,1-2 25 0,-10-7-24 0,-5 2 24 16,-3-4-26-16,2 2 26 15,-7-1-25-15,-3-3 25 0,2 3-4 16,1 2 4-16,-5-2-4 0,-3-2 4 0,2 1 0 0,-3 0 0 0,1 1 0 0,-5-2 0 0,4 1 4 16,-4 4-4-16,0 0 5 0,0 3-5 0,-4 2 25 15,1 3-25-15,-1-3 26 0,2 0-26 16,2-12 30-16,0 0-30 0,-14 26 30 0,-5 3-30 0,19-29 37 15,0 0-37-15,-22 29 37 0,-8 0-37 0,30-29 8 16,0 0-8-16,-30 28 8 0,1-6-8 0,29-22 32 16,0 0-32-16,-26 21 32 0,5-9-32 0,21-12 1 15,0 0-1-15,-21 12 1 0,5-7-1 0,16-5-1 16,0 0 1-16,-14-9 0 0,2-11 0 16,12 20-155-16,0 0 155 0,-7-33-155 0,9-13 155 0,-6-33-1430 0</inkml:trace>
  <inkml:trace contextRef="#ctx0" brushRef="#br0" timeOffset="20754.78">12683 8547 1995 0,'0'0'0'0,"-6"7"0"15,-8-2 0-15,14-5 171 0,0 0-171 0,-1 3 172 16,8-1-172-16,-7-2 118 0,0 0-118 0,1 2 119 16,6 1-119-16,-7-3 50 0,0 0-50 0,4 19 50 0,5 13-50 15,-8 1-2-15,3 5 2 0,-4 1-1 0,3 1 1 0,-3-5-11 16,0 5 11-16,0-13-10 0,2-4 10 16,-2-23-25-16,0 0 25 0,2 29-24 0,3 3 24 0,-5-32-127 15,0 0 127-15,2 26-126 0,1-6 126 0,-3-20-197 16,0 0 197-16,12 6-196 0,2-15 196 0,14 6-1358 15</inkml:trace>
  <inkml:trace contextRef="#ctx0" brushRef="#br0" timeOffset="21292.438">12763 8670 1647 0,'0'0'0'15,"3"5"0"-15,-3-1 0 0,0-4 196 16,0 0-196-16,4 8 196 0,3-3-196 0,-7-5 118 16,0 0-118-16,10 19 118 0,-1 9-118 0,-9-28 71 0,0 0-71 0,10 34 72 15,1 9-72-15,-11-43 0 0,0 0 0 0,8 41 1 16,-4 2-1-16,-4-43 8 0,0 0-8 0,5 39 9 16,-5-8-9-16,0-31 24 0,0 0-24 0,2 26 25 15,-2-8-25-15,0-18 6 0,0 0-6 0,0 16 7 16,0-6-7-16,0-10 40 0,0 0-40 0,0 9 41 15,2-9-41-15,-2 0 58 0,0 0-58 0,5-7 58 0,4-5-58 16,-9 12 60-16,0 0-60 0,8-21 60 16,-1-3-60-16,-7 24 58 0,0 0-58 0,5-27 58 0,1-4-58 15,-6 31 52-15,0 0-52 0,7-31 52 0,-6-1-52 16,-1 32 23-16,0 0-23 0,4-31 24 0,1-3-24 0,-5 34 12 16,0 0-12-16,7-33 12 0,4-3-12 15,-11 36-14-15,0 0 14 0,15-39-13 0,3-1 13 16,-3 4-11-16,-1 7 11 0,-2 7-10 0,-3 5 10 0,-2 3-36 15,-2 2 36-15,-1 9-36 0,1-1 36 0,-1 4-36 16,4 4 36-16,-3 1-36 0,4 5 36 0,-9-10-43 16,0 0 43-16,12 29-43 0,2 14 43 15,-3 3-18-15,-1 2 18 16,-3-3-18-16,-2-4 18 0,-5-41-14 0,0 0 14 0,4 53-13 0,-2 5 13 0,-2-58-11 0,0 0 11 16,1 55-10-16,1 0 10 0,-2-55-4 0,0 0 4 15,4 39-3-15,-4-6 3 0,0-33-12 0,0 0 12 0,0 26-12 16,0-9 12-16,0-17-15 0,0 0 15 15,-4 12-14-15,2-9 14 0,2-3-62 0,0 0 62 0,-12-24-61 16,-7-26 61-16,19 50-103 0,0 0 103 0,-26-68-102 16,-5-21 102-16,-29-69-1682 0</inkml:trace>
  <inkml:trace contextRef="#ctx0" brushRef="#br0" timeOffset="21439.07">12595 8149 1737 0,'0'0'0'0,"14"2"0"0,7 3 0 16,-21-5 172-16,0 0-172 0,9 0 172 15,0 4-172-15,-9-4 44 0,0 0-44 0,5 0 45 0,-2 1-45 16,-3-1-226-16,0 0 226 0,9 2-226 16,3 0 226-16,9 1-1172 0</inkml:trace>
  <inkml:trace contextRef="#ctx0" brushRef="#br0" timeOffset="22069.678">13191 8581 1636 0,'0'0'0'0,"0"0"0"0,6 3 0 15,-6-3 234-15,0 0-234 0,0 0 234 0,6 0-234 16,-6 0 137-16,0 0-137 0,0 0 137 0,0 0-137 16,0 0 90-16,0 0-90 0,0 0 90 15,0 0-90-15,0 0 15 0,0 0-15 0,0 0 16 0,0 0-16 0,0 0 35 16,0 0-35-16,0 0 36 0,0 0-36 15,0 0 19-15,0 0-19 0,0 0 20 0,0 0-20 0,0 0 28 16,0 0-28-16,0 0 28 0,2 0-28 0,-2 0 13 16,0 0-13-16,4-3 13 0,-1 3-13 0,-3 0 5 15,0 0-5-15,4-3 6 0,1 3-6 0,-5 0 33 16,0 0-33-16,5 0 34 0,2 3-34 0,-7-3 1 0,0 0-1 16,14 7 1-16,3 8-1 0,-17-15 18 0,0 0-18 15,28 29 19-15,5 6-19 0,-1 1 1 0,-3 0-1 16,1 0 1-16,-4 0-1 0,-1-2 4 15,-8 0-4-15,4-5 4 16,0-5-4-16,-21-24 0 0,0 0 0 0,21 26 1 0,1-2-1 0,-22-24 1 0,0 0-1 0,25 24 2 16,-3-7-2-16,-22-17-8 0,0 0 8 0,20 15-7 15,-3-3 7-15,-17-12-136 0,0 0 136 0,9 11-135 16,-4-10 135-16,-5-1-169 0,0 0 169 0,-5-12-169 16,-8-13 169-16,-4-13-1614 0</inkml:trace>
  <inkml:trace contextRef="#ctx0" brushRef="#br0" timeOffset="22367.331">13484 8586 2017 0,'0'0'0'0,"0"0"0"0,0-2 0 0,0 2 202 16,0 0-202-16,0 0 202 0,0 0-202 0,0 0 148 15,0 0-148-15,-4 9 149 0,3 1-149 0,1-10 59 16,0 0-59-16,-9 24 60 0,-3 12-60 0,12-36 3 16,0 0-3-16,-21 41 3 0,-5 9-3 0,26-50 2 15,0 0-2-15,-30 55 2 0,-6 8-2 0,36-63 5 16,0 0-5-16,-34 59 5 0,3 4-5 0,31-63-2 16,0 0 2-16,-24 46-1 0,6-6 1 0,18-40-53 15,0 0 53-15,-14 32-53 0,6-11 53 0,8-21-180 0,0 0 180 16,-4 10-179-16,8-10 179 15,-4 0-150-15,0 0 150 0,1-15-150 0,6-21 150 0,4-16-1470 0</inkml:trace>
  <inkml:trace contextRef="#ctx0" brushRef="#br0" timeOffset="22767.813">13404 8259 2185 0,'0'0'0'0,"0"0"0"0,-5 0 0 16,5 0 214-16,0 0-214 0,0 0 215 0,0 0-215 16,0 0 80-16,0 0-80 0,8-2 81 0,6 1-81 15,-14 1 31-15,0 0-31 0,25-2 31 0,6-2-31 16,-31 4-44-16,0 0 44 0,40 0-44 0,4 4 44 0,-44-4-3 15,0 0 3-15,47 12-2 0,7 5 2 0,-54-17 0 16,0 0 0-16,48 27 0 0,3 8 0 0,-9 1 17 16,-6 6-17-16,-8-2 17 0,-5 3-17 15,-23-43 35-15,0 0-35 0,17 51 36 0,-6 9-36 0,-3-7 12 16,-4-1-12-16,-1-11 13 0,-3-7-13 0,-7-2 6 16,-1 3-6-16,-3 1 7 0,1-5-7 0,10-31-1 15,0 0 1-15,-19 41-1 0,-2 5 1 0,21-46-41 16,0 0 41-16,-30 43-40 0,-6 0 40 0,36-43-111 15,0 0 111-15,-27 32-110 0,5-8 110 0,22-24-190 16,0 0 190-16,-21 10-190 0,2-10 190 0,-21 11-1545 0</inkml:trace>
  <inkml:trace contextRef="#ctx0" brushRef="#br0" timeOffset="23717.109">15257 8506 1479 0,'0'0'0'0,"-8"-4"0"15,-8-3 0-15,13 6 144 16,3-1-144-16,0 2 145 0,0 0-145 0,0 0 99 0,7 2-99 0,-7-2 99 16,0 0-99-16,0 0 60 0,-4 0-60 0,1 0 61 15,1 0-61-15,2 0 35 0,0 0-35 0,-16-2 36 16,-5 0-36-16,21 2 48 0,0 0-48 0,-26-3 48 15,-7-4-48-15,33 7 64 0,0 0-64 0,-31-5 65 16,-4-2-65-16,7 2 80 0,2 1-80 0,8 1 80 16,4 0-80-16,0 1 62 0,4-2-62 0,1 4 63 15,6 0-63-15,-6 0 43 0,4-3-43 16,-2 3 44-16,2 0-44 0,-4 3 21 0,-3 1-21 0,3-2 21 0,0 1-21 16,-1 4 11-16,-1 0-11 0,-4 10 11 0,-3 2-11 15,18-19 10-15,0 0-10 0,-21 36 10 0,-1 18-10 16,22-54 8-16,0 0-8 0,-18 55 8 15,6 9-8-15,12-64 8 0,0 0-8 16,-3 60 8-16,6-2-8 0,-3-58 3 0,0 0-3 16,9 51 4-16,12-11-4 0,-21-40 0 0,0 0 0 0,21 27 1 0,8-10-1 15,1-13-1-15,5-13 1 0,-6-3 0 0,1-7 0 0,-30 19-1 16,0 0 1-16,31-29-1 0,6-9 1 0,-37 38 23 16,0 0-23-16,30-44 24 0,-1-11-24 0,-29 55 56 15,0 0-56-15,23-75 56 0,-2-14-56 0,-21 89 48 16,0 0-48-16,12-91 48 0,-12-9-48 15,0 100 22-15,0 0-22 0,-9-94 23 0,-8-5-23 0,17 99 0 0,0 0 0 16,-19-86 1-16,-4 9-1 0,23 77-2 0,0 0 2 0,-21-62-1 16,4 16 1-16,17 46-6 0,0 0 6 0,-14-32-5 15,10 16 5-15,4 16-10 0,0 0 10 16,-8-12-9-16,4 5 9 0,4 7-8 0,0 0 8 0,-3-3-8 16,1 3 8-16,2 0-24 0,0 0 24 0,-4 21-23 15,4 16 23-15,0-37-13 0,0 0 13 0,-3 52-12 16,3 16 12-16,0-68-10 0,0 0 10 0,5 101-10 15,4 21 10-15,-9-122-26 0,0 0 26 0,10 118-26 16,1 0 26-16,-11-118-6 0,0 0 6 0,12 98-6 16,4-16 6-16,-16-82-34 0,0 0 34 0,17 65-34 15,-3-19 34-15,-14-46-46 0,0 0 46 0,16 33-46 16,-4-18 46-16,-12-15-108 0,0 0 108 0,12 12-107 16,5-5 107-16,-17-7-241 0,0 0 241 0,9-15-240 0,0-13 240 15,12-13-1467-15</inkml:trace>
  <inkml:trace contextRef="#ctx0" brushRef="#br0" timeOffset="24045.761">15257 8432 2051 0,'0'0'0'0,"-5"-5"0"0,-2-4 0 0,7 9 211 0,7-1-211 16,0 2 211-16,2 4-211 0,1-1 157 0,3-1-157 16,-3 2 158-16,0-1-158 0,4-2 63 15,-3-1-63-15,8 4 63 0,2-1-63 0,-21-4 0 16,0 0 0-16,30 17 0 0,10 7 0 0,-40-24-4 0,0 0 4 0,45 39-4 16,7 11 4-16,-7-4-4 0,-5 2 4 0,-3-5-3 15,-7 2 3-15,-1-8-3 0,-6-4 3 0,1 3-2 31,-6-2 2-31,-18-34-11 0,0 0 11 0,21 40-10 0,0-4 10 0,-21-36-55 0,0 0 55 0,15 29-55 16,-1-4 55-16,-14-25-208 0,0 0 208 0,9 16-207 16,-4-8 207-16,-5-8-184 0,0 0 184 0,-2-12-183 15,-10-15 183-15,-2-12-1380 0</inkml:trace>
  <inkml:trace contextRef="#ctx0" brushRef="#br0" timeOffset="24283.829">15756 8439 2006 0,'0'0'0'0,"0"3"0"0,0 6 0 0,0-9 290 15,-2 2-290-15,2-2 291 0,0-6-291 0,0 6 206 16,0-5-206-16,0 5 206 0,0-3-206 16,0 3 119-16,-5 2-119 0,5-2 120 0,-4 1-120 0,4-1 18 15,0 0-18-15,-21 21 19 0,-17 10-19 0,38-31 7 16,0 0-7-16,-45 48 7 0,-11 8-7 0,5 1-51 0,-1 3 51 15,-5 7-50-15,-4 8 50 0,61-75-237 16,0 0 237-16,-75 82-237 0,-4 4 237 0,79-86-152 16,0 0 152-16,-155 168-1765 0,310-336 1765 0</inkml:trace>
  <inkml:trace contextRef="#ctx0" brushRef="#br0" timeOffset="26749.84">17243 8636 1121 0,'0'0'0'0,"4"-4"0"15,3-4 0-15,-7 8 117 0,0 0-117 0,7-7 117 16,-5 4-117-16,-2 3 76 0,0 0-76 0,0 0 76 16,3-2-76-16,-3 2 22 0,0 0-22 0,0 0 22 15,0 0-22-15,0 0 6 0,0 0-6 0,0 0 6 16,0 0-6-16,0 0 36 0,0 0-36 0,0 0 37 15,-2 2-37-15,2-2 46 0,0 0-46 0,0 0 46 0,0 0-46 16,0 0 47-16,0 0-47 0,0 0 47 0,0 0-47 16,0 0 37-16,0 0-37 0,0 0 37 0,-1 3-37 15,1-3 17-15,0 0-17 0,0 0 17 0,-2 3-17 0,2-3 37 16,0 0-37-16,0 0 37 0,0 0-37 16,0 0 12-16,0 0-12 0,0 0 12 0,0 0-12 0,0 0 12 15,0 0-12-15,0 0 12 0,0 0-12 0,0 0 9 16,0 0-9-16,0 0 10 0,0 0-10 0,0 0 3 15,0 0-3-15,0 0 4 0,3 4-4 0,-3-4 12 16,0 0-12-16,6 0 12 0,1 0-12 0,-7 0 14 16,0 0-14-16,13 0 15 0,5 0-15 0,-18 0 24 15,0 0-24-15,30 0 25 0,8 0-25 16,-38 0 37-16,0 0-37 0,43 0 38 0,6-4-38 0,-49 4 6 0,0 0-6 16,56-3 7-16,3-2-7 0,-59 5 31 0,0 0-31 15,70-7 31-15,8 0-31 0,-78 7 26 0,0 0-26 0,87-5 26 16,11-2-26-16,-98 7 33 15,0 0-33-15,84-5 33 0,-8 2-33 0,-76 3 13 16,0 0-13-16,58-2 13 0,-15 2-13 0,-43 0 31 0,0 0-31 0,39 2 31 16,-5 1-31-16,-34-3 0 0,0 0 0 0,30 0 0 15,-6 3 0-15,-24-3 3 0,0 0-3 16,18 4 3-16,-6 1-3 0,-12-5-1 0,0 0 1 0,9 3 0 16,-6-3 0-16,-3 0-39 0,0 0 39 0,5 2-38 15,-5-2 38-15,0 0-81 0,0 0 81 0,0 0-81 16,-5-2 81-16,5 2-156 0,0 0 156 0,-12-3-155 15,-12-4 155-15,-11-3-1395 0</inkml:trace>
  <inkml:trace contextRef="#ctx0" brushRef="#br0" timeOffset="27279.763">17939 8334 1076 0,'0'0'0'15,"13"4"0"-15,5 3 0 0,-13-6 107 0,-5 1-107 16,0-2 107-16,0 0-107 0,-2 0 60 0,-3 2-60 0,5-2 60 15,-3 2-60-15,3-2 33 0,0 5-33 16,0-5 33-16,0 3-33 0,0-3 13 0,0 5-13 0,1-1 14 16,3-1-14-16,-1 0 67 0,3 3-67 0,1 0 68 15,3 3-68-15,0-2 65 0,4 1-65 0,-1 1 66 16,1-2-66-16,3 1 59 0,2-1-59 16,4 2 60-16,1-4-60 0,-24-5 36 0,0 0-36 0,33 7 37 15,7 1-37-15,-40-8 35 0,0 0-35 0,42 9 35 16,3-2-35-16,-6 1 32 0,-3 3-32 0,-6-6 33 15,-6 2-33-15,-3-2 31 0,-7-3-31 0,2 3 31 16,-7-5-31-16,-9 0 32 0,0 0-32 0,10 3 33 16,0 2-33-16,-10-5 22 0,0 0-22 0,6 7 22 0,-1-2-22 15,-5-5 28-15,0 0-28 0,3 7 28 16,1 2-28-16,-4-9 21 0,0 0-21 0,0 18 21 0,-5 6-21 16,5-24 17-16,0 0-17 0,-7 28 17 15,-4 4-17-15,-1-1 40 0,0-3-40 0,0-8 41 16,5-6-41-16,-2 3 6 0,-1-2-6 0,1 1 7 0,0-1-7 0,9-15-2 15,0 0 2-15,-21 24-2 0,-7 5 2 16,28-29-87-16,0 0 87 0,-28 26-86 0,1-2 86 16,27-24-171-16,0 0 171 0,-30 16-171 0,0-4 171 15,-29 15-1378-15</inkml:trace>
  <inkml:trace contextRef="#ctx0" brushRef="#br0" timeOffset="34459.774">19655 8302 1513 0,'0'0'0'0,"0"0"0"15,6-5 0-15,-6 5 142 0,0 0-142 0,0 0 143 16,6-4-143-16,-6 4 94 0,0 0-94 0,0 0 95 16,0 0-95-16,0 0 37 0,0 0-37 0,0 0 37 15,-6 0-37-15,6 0 0 0,0 0 0 0,0 0 0 0,0 0 0 16,0 0 9-16,0 0-9 0,0 0 10 16,0 0-10-16,0 0 51 0,0 0-51 0,0 0 51 0,0 0-51 15,0 0 44-15,0 0-44 0,0 0 45 0,-3 0-45 0,3 0 36 16,0 0-36-16,0 0 37 0,0 0-37 0,0 0 27 15,0 0-27-15,0 4 27 0,2 1-27 0,-2-5 0 16,0 0 0-16,3 24 0 0,1 13 0 0,-4-37 11 16,0 0-11-16,3 54 11 0,2 12-11 0,-5-66 15 15,0 0-15-15,2 66 15 0,2 5-15 0,-4-71 1 16,0 0-1-16,3 57 1 0,2-4-1 16,-5-53 9-16,0 0-9 0,7 40 10 0,2-8-10 0,0-8 44 0,3-10-44 15,-3-6 44-15,-1-6-44 0,-4-4 53 0,1-6-53 16,2-3 53-16,2-1-53 0,-9 12 82 0,0 0-82 15,7-24 83-15,0-6-83 0,-7 30 79 0,0 0-79 0,5-41 79 16,2-9-79-16,-5 5 36 0,1-1-36 0,1 7 36 16,-4 3-36-16,0 1 13 0,0 6-13 0,0 4 14 15,0 4-14-15,0 21 0 0,0 0 0 16,0-21 0-16,0 3 0 0,0 18-3 16,0 0 3-16,1-16-3 0,3 1 3 0,-4 15-8 0,0 0 8 0,3-9-8 15,-3 4 8-15,0 5-39 0,0 0 39 0,4 5-39 16,1 2 39-16,0 10-5 0,2 4 5 0,-2 1-5 15,1 2 5-15,-6-24-29 0,0 0 29 0,3 39-29 16,1 13 29-16,-4-52-6 0,0 0 6 0,1 55-5 16,-1 6 5-16,0-11-1 0,0-5 1 0,0-13-1 0,-1-8 1 15,1-7-4-15,1-3 4 0,-1-6-4 16,2-4 4-16,0 1-2 0,1 2 2 0,1-5-2 0,-4-2 2 0,3 0 0 16,3 0 0-16,-3-6 0 0,4 0 0 0,-7 6-4 15,0 0 4-15,14-26-4 0,7-12 4 16,-4-1-21-16,-1-6 21 0,0 2-21 15,-2 1 21-15,-14 42-8 0,0 0 8 0,13-45-7 0,3-1 7 0,-16 46-5 16,0 0 5-16,14-43-5 0,0 4 5 0,-14 39-13 16,0 0 13-16,14-33-13 0,-2 2 13 0,-12 31-4 15,0 0 4-15,12-24-3 0,-3 5 3 16,-9 19-6-16,0 0 6 0,9-13-6 0,-1 6 6 0,-8 7-33 0,0 0 33 16,9-5-32-16,-2 5 32 0,-7 0-16 0,0 0 16 15,9 13-15-15,1 11 15 0,-10-24-2 0,0 0 2 16,9 35-2-16,1 11 2 0,-10-46-7 15,0 0 7-15,6 60-7 0,-1 10 7 16,-5-70-3-16,0 0 3 0,7 69-3 0,-4 4 3 0,-3-73 0 0,0 0 0 0,7 71 1 16,4 4-1-16,-2-32-1 0,1-18 1 0,0-2-1 15,1-16 1-15,1-2 0 0,4-5 0 16,-4-4 0-16,5-1 0 0,1-10-4 16,-3-4 4-16,3-2-3 0,-1-3 3 0,-17 24-1 0,0 0 1 0,19-36 0 15,4-8 0-15,-23 44 5 0,0 0-5 0,23-50 6 16,-1-6-6-16,-22 56 25 0,0 0-25 0,20-57 26 15,-3-1-26-15,-17 58 3 0,0 0-3 0,12-53 3 16,-1 3-3-16,-11 50 3 0,0 0-3 16,7-36 3-16,-2 9-3 0,-5 27 6 0,0 0-6 0,3-24 6 15,1 12-6-15,-4 12 6 0,0 0-6 0,0-12 7 16,0 8-7-16,0 4 0 0,0 0 0 0,0-3 0 0,-4 3 0 16,4 0 0-16,0 0 0 15,-1 3 0-15,-1 2 0 0,2-5 0 0,0 0 0 0,-5 12 0 0,-1 7 0 16,6-19 0-16,0 0 0 0,-3 28 0 0,-1 11 0 0,4-39-6 15,0 0 6-15,0 50-5 0,4 11 5 0,-4-61-1 16,0 0 1-16,3 62-1 0,8 5 1 16,-11-67-4-16,0 0 4 0,12 51-4 0,5-3 4 0,-17-48-7 15,0 0 7-15,21 36-6 0,4-8 6 0,-1-11-1 16,2-9 1-16,0-4 0 0,-5-6 0 0,-21 2-13 0,0 0 13 16,26-14-13-16,1-10 13 0,-27 24 4 0,0 0-4 15,27-34 5-15,3-9-5 0,-30 43 32 0,0 0-32 16,28-48 33-16,0-3-33 0,-28 51 17 15,0 0-17-15,19-55 17 0,0 4-17 0,-19 51 37 0,0 0-37 16,14-52 38-16,-2 6-38 0,-12 46 20 0,0 0-20 16,7-39 20-16,-2 4-20 0,-5 35 18 0,0 0-18 0,2-29 19 15,-2 7-19-15,0 22 5 0,0 0-5 0,-2-17 5 16,2 5-5-16,0 12 1 0,0 0-1 0,-8-9 1 16,-3 2-1-16,11 7-6 0,0 0 6 0,-17 0-5 15,-4 6 5-15,21-6-26 0,0 0 26 16,-26 17-26-16,-4 8 26 0,8 3-32 0,2 3 32 0,5-13-32 15,4 0 32-15,11-18-12 0,0 0 12 0,-12 34-12 16,2 5 12-16,10-39-20 0,0 0 20 0,-4 36-20 16,8 0 20-16,-4-36-34 0,0 0 34 0,8 31-33 15,8-4 33-15,-16-27-11 0,0 0 11 0,23 24-10 0,8-5 10 16,-31-19-30-16,0 0 30 0,35 21-30 0,3-6 30 16,-38-15-2-16,0 0 2 0,39 16-2 0,1-1 2 15,-40-15-3-15,0 0 3 0,33 16-2 0,-2 1 2 16,-8-2-2-16,-6-3 2 0,-5 0-1 0,-5-8 1 0,-7-4-5 15,0 0 5-15,7 6-4 0,-7 3 4 16,0-9-12-16,0 0 12 0,-5 8-12 0,-4 8 12 0,9-16-4 16,0 0 4-16,-19 15-3 0,-7 1 3 15,26-16-1-15,0 0 1 0,-26 12 0 0,2 0 0 0,24-12-1 16,0 0 1-16,-23 5 0 0,4-2 0 0,19-3 0 16,0 0 0-16,-14-7 0 0,0-3 0 0,14 10 7 0,0 0-7 15,-4-19 8-15,10-12-8 0,-6 31 4 16,0 0-4-16,15-34 4 0,13-7-4 0,-28 41 13 0,0 0-13 15,31-39 14-15,6-1-14 0,-7 3 4 16,-2 4-4-16,-6 9 4 0,-4 9-4 0,-1-1 12 16,-3 4-12-16,-4 4 13 0,-1 4-13 0,0-1 15 0,-2 2-15 0,-4 3 15 15,-1 0-15-15,-2 0 8 0,5-4-8 0,-5 4 9 16,4 0-9-16,-4 0 1 0,0 0-1 0,0 5 1 16,-2 6-1-16,2-11-9 0,0 0 9 15,-7 31-9-15,-5 16 9 0,12-47-5 0,0 0 5 0,-14 48-5 16,-7 7 5-16,21-55 0 0,0 0 0 0,-16 43 0 15,6-3 0-15,10-40 4 0,0 0-4 0,-11 27 4 16,4-3-4-16,7-24 34 0,0 0-34 0,0 12 34 16,6-7-34-16,-1-7 27 0,4-8-27 0,-1 5 27 15,1-4-27-15,-9 9 33 0,0 0-33 0,7-15 34 0,0-7-34 16,-7 22 22-16,0 0-22 0,7-26 22 16,0-3-22-16,-7 29 10 0,0 0-10 0,2-29 11 0,-2-4-11 15,0 33 5-15,0 0-5 0,-2-26 6 0,2 6-6 16,0 20 0-16,0 0 0 0,-4-19 1 0,3 7-1 15,1 12 0-15,0 0 0 0,0-9 1 0,5 6-1 0,-5 3 0 16,0 0 0-16,7 0 0 0,9 0 0 0,-16 0-22 16,0 0 22-16,22 0-22 0,6 3 22 0,-28-3-24 15,0 0 24-15,35-8-23 0,7-6 23 0,-42 14-17 16,0 0 17-16,49-20-16 0,6-13 16 0,-8 4-41 16,-1-4 41-16,-8 1-41 0,-3-2 41 0,-35 34-13 15,0 0 13-15,29-40-12 0,-2-8 12 16,-27 48-7-16,0 0 7 0,20-51-7 0,-4-4 7 0,-5 9 0 15,-4 5 0-15,-2 6 0 0,-5 3 0 0,-5 3 27 0,1 3-27 16,-3 4 27-16,0 5-27 0,7 17 3 16,0 0-3-16,-12-19 3 0,0-3-3 0,12 22 9 0,0 0-9 15,-18-14 10-15,1 4-10 0,17 10 1 0,0 0-1 0,-23-4 1 16,-1 4-1-16,24 0 7 0,0 0-7 0,-23 4 8 16,1 2-8-16,22-6 3 0,0 0-3 0,-25 16 3 15,-1 11-3-15,26-27 5 0,0 0-5 0,-17 40 6 16,8 13-6-16,9-53 0 0,0 0 0 0,-4 70 1 15,11 16-1-15,-7-86 2 0,0 0-2 0,20 114 3 16,9 27-3-16,-29-141 18 0,0 0-18 0,30 122 18 16,3-4-18-16,-4-27 0 0,-6-25 0 0,-5-14 1 15,-6-25-1-15,3-3-25 0,-4-12 25 0,-1 0-24 16,-4-8 24-16,1-1-72 0,-2 0 72 0,0-1-71 16,2-2 71-16,-7 0-209 0,0 0 209 0,-7-24-209 0,-7-22 209 0,-7-24-1570 15</inkml:trace>
  <inkml:trace contextRef="#ctx0" brushRef="#br0" timeOffset="34675.512">20362 8069 1983 0,'0'0'0'0,"14"-9"0"0,7-1 0 0,-13 10 159 0,-8 3-159 15,6-3 160-15,-3 0-160 0,1 2-92 0,-3 2 92 16,3 2-92-16,1-2 92 0,-5-4-120 0,0 0 120 16,9-7-119-16,3-5 119 0,9-9-1320 0</inkml:trace>
  <inkml:trace contextRef="#ctx0" brushRef="#br0" timeOffset="35501.638">22742 8333 1905 0,'0'0'0'0,"0"0"0"0,-4-7 0 0,4 7 218 15,0 0-218-15,2-5 218 0,3-4-218 0,-5 9 141 16,0 0-141-16,7-10 141 0,-2-2-141 0,-5 12 86 0,0 0-86 0,9-12 86 16,0-7-86-16,-9 19-1 0,0 0 1 0,8-17-1 15,1 1 1-15,-9 16-1 0,0 0 1 0,7-15 0 16,0 3 0-16,-7 12 18 0,0 0-18 0,5-12 19 16,-1 5-19-16,-4 7 15 15,0 0-15-15,5-5 16 0,-5 2-16 0,0 3 18 0,0 0-18 0,2-4 19 16,-2 2-19-16,0 2 1 0,0 0-1 0,0 0 2 15,0 0-2-15,0 0 1 0,0 0-1 0,1 11 1 16,5 8-1-16,-6-19 0 0,0 0 0 0,5 32 0 16,2 18 0-16,-7-50-2 0,0 0 2 0,9 56-1 15,-4 15 1-15,-5-71 2 0,0 0-2 0,10 73 2 16,4 3-2-16,4 2 0 0,6-2 0 16,-8-30 1-16,-2-18-1 0,5-10 13 0,3-6-13 15,1-3 13-15,1-7-13 0,-24-2 1 0,0 0-1 0,37-11 1 0,8-8-1 16,-45 19 4-16,0 0-4 0,49-32 4 0,3-9-4 15,-52 41 37-15,0 0-37 0,56-55 37 0,2-14-37 16,-18 23 25-16,-12 10-25 0,-6 0 26 16,-4 9-26-16,-18 27 26 0,0 0-26 0,8-36 26 15,-8 2-26-15,0 34 16 0,0 0-16 0,0-35 17 0,-3 3-17 0,3 32 5 16,0 0-5-16,-5-24 5 0,-2 2-5 0,7 22 3 16,0 0-3-16,-6-14 4 0,1 0-4 15,5 14-2-15,0 0 2 0,-3-8-2 0,-1 2 2 0,4 6-8 0,0 0 8 16,-2-3-7-16,1 3 7 0,1 0-26 0,0 0 26 15,0 0-25-15,-2 3 25 0,2-3-7 0,0 0 7 16,0 19-6-16,2 17 6 0,1 0-17 16,4 4 17-16,-2-1-16 0,2 4 16 0,-7-43-9 0,0 0 9 0,6 53-8 15,2 12 8-15,-6-7-9 0,2 2 9 16,-1-20-9-16,-1-9 9 0,3 1-33 0,2-8 33 0,-4-5-33 16,1-7 33-16,-1 0-79 15,3-4 79-15,-5-4-79 0,-2-4 79 0,1 0-142 0,0 0 142 0,1-9-142 16,1-11 142-16,-2 20-151 0,0 0 151 0,-2-28-150 15,-1-9 150-15,-2-27-1558 0</inkml:trace>
  <inkml:trace contextRef="#ctx0" brushRef="#br0" timeOffset="35828.408">23769 8478 1961 0,'0'0'0'0,"0"0"0"0,-5-8 0 0,5 8 252 16,0 0-252-16,7-4 252 0,9 4-252 0,-1-3 128 16,3 3-128-16,1 0 129 0,4 0-129 0,-2 0 93 15,1 0-93-15,1 0 93 0,1 0-93 0,-24 0 16 16,0 0-16-16,32 0 17 0,3-4-17 0,-35 4 9 15,0 0-9-15,40-1 10 0,7 1-10 0,-7 0 18 16,-2-2-18-16,-5 2 19 0,-3-2-19 0,-6 2 14 0,-8 0-14 16,1-1 15-16,-3-1-15 0,-3 2-39 0,-4-4 39 15,0 1-39-15,0 0 39 0,-2 1-126 0,0 2 126 16,-2 0-126-16,-1 0 126 0,-2 0-256 16,0 0 256-16,-10 0-255 0,-6-4 255 0,-14 4-1515 15</inkml:trace>
  <inkml:trace contextRef="#ctx0" brushRef="#br0" timeOffset="36056.359">23888 8782 2095 0,'0'0'0'0,"14"3"0"16,8 2 0-16,-1 2 255 0,2-5-255 0,1-1 256 0,1-1-256 0,-25 0 141 15,0 0-141-15,31-1 141 0,6-1-141 16,-37 2-30-16,0 0 30 0,35-7-30 0,-1-1 30 0,-34 8-269 16,0 0 269-16,30-7-269 0,-2-2 269 15,-28 9-282-15,0 0 282 0,17-12-281 0,-5-7 281 0,18-12-1165 16</inkml:trace>
  <inkml:trace contextRef="#ctx0" brushRef="#br0" timeOffset="37905.884">25262 7807 1636 0,'0'0'0'0,"2"3"0"0,0 4 0 0,-2-7 200 16,0 0-200-16,0 0 201 0,0 0-201 0,0 0 141 16,0 0-141-16,0 0 141 0,2-7-141 0,-2 7 98 15,0 0-98-15,1-3 99 0,3-2-99 0,-4 5 18 0,0 0-18 16,0-4 18-16,0 1-18 0,0 3 13 0,0 0-13 16,0-4 13-16,2 3-13 0,-2 1 10 0,0 0-10 15,0 0 11-15,1-4-11 0,-1 4 8 0,0 0-8 16,0 0 8-16,0 0-8 0,0 0 23 0,0 0-23 0,0 0 24 15,0 0-24-15,0 0 6 0,0 0-6 0,0 0 7 16,0 5-7-16,2 6 4 0,0 1-4 0,1 18 5 16,3 13-5-16,-6-43 31 15,0 0-31-15,3 60 31 0,2 16-31 0,0-3 9 0,-3 6-9 0,2 8 9 16,1 8-9-16,-5-95 5 0,0 0-5 0,7 94 6 16,2 0-6-16,-9-94 15 0,0 0-15 15,8 84 16-15,3-9-16 0,-1-18 0 0,2-18 0 0,-6-16 1 16,-6-20-1-16,1 4-17 0,1-4 17 0,0 1-17 15,-2-4 17-15,0 0-69 0,5 5 69 0,-5-5-68 16,4 0 68-16,-4 0-229 0,0 0 229 0,-4-17-229 0,-3-11 229 16,-2-14-1517-16</inkml:trace>
  <inkml:trace contextRef="#ctx0" brushRef="#br0" timeOffset="38404.314">25639 8334 1670 0,'0'0'0'0,"0"0"0"0,0 7 0 0,7-7 243 16,3 4-243-16,-5-4 243 0,1-4-243 0,-6 4 191 15,0 0-191-15,5 0 191 0,2-5-191 0,-7 5 108 16,0 0-108-16,5-2 109 0,0 1-109 0,-5 1 30 0,0 0-30 16,5 0 30-16,-1 0-30 0,-4 0 40 0,0 0-40 15,3 0 40-15,1-4-40 0,-1 4 0 0,1 4 0 16,-2-3 0-16,-1 6 0 0,3 4 9 0,-1 9-9 0,3 9 10 15,0 11-10-15,-6-40 1 0,0 0-1 0,7 49 2 16,0 6-2-16,-7-55 3 16,0 0-3-16,9 48 4 0,0 0-4 0,1-10 2 0,2-7-2 15,-6-7 3-15,-1-4-3 0,-2-8 5 0,3-3-5 0,4-2 5 16,2-4-5-16,-12-3 6 0,0 0-6 0,18-7 7 16,3-8-7-16,-21 15 3 0,0 0-3 0,21-24 3 15,-1-9-3-15,-20 33 19 0,0 0-19 0,21-38 20 16,-1-6-20-16,-20 44 22 0,0 0-22 0,17-48 22 15,-3-5-22-15,-14 53 33 0,0 0-33 0,12-52 33 16,0-1-33-16,-12 53 12 0,0 0-12 0,11-46 12 16,-1 0-12-16,-10 46 12 0,0 0-12 0,12-36 13 0,1 0-13 15,-13 36 4-15,0 0-4 0,13-26 4 0,3 6-4 16,-16 20 7-16,0 0-7 0,19-9 7 0,0 9-7 16,-19 0 0-16,0 0 0 0,21 17 0 0,2 14 0 15,-6 3-13-15,-3 7 13 0,-1-3-12 0,-5 1 12 0,-8-39-10 16,0 0 10-16,11 45-10 15,-1 6 10-15,-10-51-41 0,0 0 41 0,7 52-40 0,0 1 40 16,-2-9-103-16,-1-4 103 0,-1-13-103 0,1-8 103 16,-4-19-221-16,0 0 221 0,0 16-221 0,0-4 221 0,2 12-1688 15</inkml:trace>
  <inkml:trace contextRef="#ctx0" brushRef="#br0" timeOffset="39186.996">27236 8149 1390 0,'0'0'0'0,"2"4"0"0,0 3 0 0,-2-7 190 0,0 0-190 16,-9 0 191-16,-8 0-191 0,17 0 144 15,0 0-144-15,-16-4 144 0,0 1-144 0,16 3 90 0,0 0-90 16,-21-2 90-16,-5-1-90 0,26 3 32 0,0 0-32 15,-33 1 32-15,-5 3-32 0,38-4 15 0,0 0-15 0,-42 10 15 16,-2 5-15-16,44-15 36 16,0 0-36-16,-41 21 36 0,-1 3-36 0,42-24 11 0,0 0-11 0,-35 19 11 15,5 1-11-15,6-1 53 0,6-3-53 0,6-1 54 16,5-1-54-16,7-14 25 0,0 0-25 0,2 22 26 16,7 4-26-16,-9-26 27 0,0 0-27 15,17 25 27-15,11-1-27 0,-28-24 4 0,0 0-4 0,33 19 4 16,7 2-4-16,-3-6 24 0,-2-3-24 0,-7 0 25 15,-8-3-25-15,-20-9 12 0,0 0-12 0,25 14 12 16,-1 3-12-16,-24-17 4 0,0 0-4 0,19 15 5 16,-1-3-5-16,-18-12 14 0,0 0-14 0,12 15 15 0,-5-3-15 15,-7-12 8-15,0 0-8 0,2 19 8 0,-8 2-8 16,6-21 3-16,0 0-3 0,-15 24 4 0,-8 3-4 0,23-27 12 16,0 0-12-16,-28 21 13 15,-3 1-13-15,31-22 3 0,0 0-3 16,-26 16 4-16,-4-4-4 0,30-12 2 0,0 0-2 0,-22 8 2 0,6-3-2 0,16-5-3 15,0 0 3-15,-16 2-3 0,6-2 3 0,10 0-33 16,0 0 33-16,-4-7-32 0,4-8 32 16,0 15-47-16,0 0 47 0,11-21-46 0,8-10 46 0,-19 31-131 15,0 0 131-15,17-34-130 0,4-2 130 0,-21 36-273 16,0 0 273-16,21-36-273 0,2 0 273 0,20-34-1257 16</inkml:trace>
  <inkml:trace contextRef="#ctx0" brushRef="#br0" timeOffset="39416.466">27187 8336 1412 0,'0'0'0'16,"0"0"0"-16,7 2 0 0,-1-2 204 0,1-2-204 16,-2 0 205-16,-2 1-205 0,-3 1 170 0,0 0-170 0,4 0 170 15,-1-4-170-15,-3 4 114 0,0 0-114 0,4 0 115 16,-1 0-115-16,-3 0 50 0,0 0-50 0,4 0 51 16,-3 0-51-16,-1 0 15 0,0 0-15 0,2 4 16 15,2 8-16-15,-4-12 38 0,0 0-38 0,1 24 38 16,3 6-38-16,-4-30 1 0,0 0-1 0,2 42 2 15,1 7-2-15,-3-49 22 0,0 0-22 0,4 48 22 16,1 2-22-16,-5-50-35 0,0 0 35 0,5 39-35 0,2-3 35 16,-7-36-204-16,0 0 204 0,9 19-203 15,-1-9 203-15,10 21-1516 0</inkml:trace>
  <inkml:trace contextRef="#ctx0" brushRef="#br0" timeOffset="39870.989">27466 8172 1491 0,'0'0'0'0,"-3"15"0"0,-4 9 0 0,7-24 235 16,0 0-235-16,3 24 235 0,8 3-235 0,-3 1 163 15,3-1-163-15,-4-3 164 0,-4-3-164 0,2 6 117 16,-1 7-117-16,-1-1 117 0,1 5-117 0,-4-38 44 16,0 0-44-16,2 43 45 0,-1 4-45 0,-1-47 12 15,0 0-12-15,2 36 13 0,-2-1-13 0,0-35 31 0,0 0-31 16,0 25 31-16,0-6-31 0,0-19 40 0,0 0-40 15,2 16 41-15,0-4-41 0,-2-12 22 0,0 0-22 16,5-4 22-16,4-4-22 0,-9 8 20 0,0 0-20 0,12-23 20 16,2-6-20-16,-4-2 27 0,-1-5-27 0,3 1 27 15,4-1-27-15,-4-2 6 16,-2 2-6-16,1-2 7 0,3 2-7 16,-14 36 10-16,0 0-10 0,12-39 10 0,2-2-10 0,-14 41 3 0,0 0-3 0,12-31 4 15,-1 3-4-15,-11 28 6 0,0 0-6 0,10-22 7 16,-1 8-7-16,-9 14 0 0,0 0 0 0,14 0 1 15,1 12-1-15,-15-12 2 0,0 0-2 0,18 21 2 16,-1 12-2-16,-17-33-1 0,0 0 1 0,16 44 0 16,-2 13 0-16,-14-57 0 0,0 0 0 0,12 58 0 15,-3 5 0-15,-9-63-9 0,0 0 9 0,8 60-8 16,-1-2 8-16,-7-58-34 0,0 0 34 0,6 47-34 16,-3-11 34-16,-1-5-80 0,0-9 80 0,-1-5-79 0,-1-8 79 0,0-9-110 15,0 0 110-15,-3 0-109 0,-4-11 109 16,7 11-172-16,0 0 172 0,-14-29-171 0,-7-19 171 0,-14-29-1524 15</inkml:trace>
  <inkml:trace contextRef="#ctx0" brushRef="#br0" timeOffset="40038.776">27421 7920 1681 0,'0'0'0'0,"10"17"0"0,6 12 0 0,-16-29 227 0,0 0-227 16,0 9 228-16,-10-13-228 0,10 4 93 15,0 0-93-15,-6 0 93 0,-1-3-93 0,7 3-149 0,0 0 149 0,0 0-149 16,2 3 149-16,-2-3-270 0,0 0 270 0,11-8-269 16,6-4 269-16,11-12-987 0</inkml:trace>
  <inkml:trace contextRef="#ctx0" brushRef="#br0" timeOffset="40452.342">28337 8120 1558 0,'0'0'0'0,"-5"-3"0"0,-4-2 0 0,8 1 180 16,2 1-180-16,-1 3 181 0,2-4-181 15,-2 4 127-15,3-3-127 0,-3 3 128 0,2-2-128 0,-2 2 93 16,0-3-93-16,0 3 93 0,-2-4-93 0,2 4 33 16,0 0-33-16,0 0 34 0,0-5-34 0,0 5 3 15,0 0-3-15,0 0 4 0,0 0-4 0,0 0 28 16,0 0-28-16,0 0 28 0,0 0-28 0,0 0 18 16,0 0-18-16,0 0 18 0,0 0-18 0,0 0 34 15,0 0-34-15,-8 12 35 0,-8 5-35 0,16-17 19 0,0 0-19 16,-21 35 20-16,-7 13-20 0,28-48 5 15,0 0-5-15,-28 58 6 0,-1 12-6 16,29-70 26-16,0 0-26 0,-32 96 26 0,1 21-26 0,8-30-3 0,8-12 3 16,6-28-2-16,7-27 2 0,2-20-19 0,0 0 19 0,7 31-18 15,9-7 18-15,-16-24-67 0,0 0 67 0,24 19-67 16,11-6 67-16,-35-13-173 0,0 0 173 0,30-13-172 16,-1-18 172-16,31-17-1529 15</inkml:trace>
  <inkml:trace contextRef="#ctx0" brushRef="#br0" timeOffset="40722.338">28187 8293 1748 0,'0'0'0'0,"11"4"0"15,8 1 0-15,-19-5 246 0,0 0-246 0,21 7 246 16,5 1-246-16,-3-1 189 0,1 2-189 0,-7-1 190 0,-3-4-190 15,2 3 104-15,2 1-104 0,2 4 104 0,3 0-104 0,-2 5 9 16,-2 5-9-16,2-4 10 0,0 0-10 16,-2 1 7-16,0 2-7 0,-3-2 7 0,-4-6-7 0,-12-13 7 15,0 0-7-15,16 23 8 0,0-3-8 0,-16-20-28 16,0 0 28-16,15 22-28 0,-1 2 28 0,-14-24-172 16,0 0 172-16,11 16-172 0,-4-4 172 0,-7-12-203 15,0 0 203-15,0 0-202 0,0-10 202 0,0-1-1442 0</inkml:trace>
  <inkml:trace contextRef="#ctx0" brushRef="#br0" timeOffset="40970.22">28546 8281 1860 0,'0'0'0'15,"4"2"0"-15,1 5 0 0,-5-7 247 0,0 0-247 0,0 0 247 16,3 0-247-16,-3 0 156 0,0 0-156 0,0 0 156 15,-1-7-156-15,1 7 69 0,0 0-69 0,0 0 70 16,-4-5-70-16,4 5 3 0,0 0-3 0,-12 8 4 16,-9 8-4-16,-2 3 2 0,-4 8-2 0,6-6 3 15,5-6-3-15,16-15 5 0,0 0-5 0,-26 34 5 16,-5 14-5-16,31-48 0 0,0 0 0 0,-30 52 1 16,2 2-1-16,28-54-48 0,0 0 48 15,-23 48-48-15,6-8 48 0,17-40-196 0,0 0 196 0,-9 31-196 0,9-7 196 16,-8 27-1646-16</inkml:trace>
  <inkml:trace contextRef="#ctx0" brushRef="#br0" timeOffset="41247.028">28496 8047 1804 0,'0'0'0'0,"5"6"0"0,5 3 0 0,3-2 218 0,2-2-218 15,4 4 219-15,4 1-219 0,-23-10 158 16,0 0-158-16,31 20 159 0,10 11-159 0,-41-31 128 0,0 0-128 16,40 34 129-16,1 11-129 0,-7-2 10 0,-5-2-10 0,-6-2 10 15,-4-1-10-15,-19-38 35 0,0 0-35 16,12 43 35-16,-5 5-35 0,-7-48-1 0,0 0 1 16,-2 50 0-16,-6 1 0 0,8-51-37 0,0 0 37 0,-16 48-36 15,-8-5 36-15,24-43-58 0,0 0 58 0,-21 32-58 16,2-4 58-16,19-28-174 15,0 0 174-15,-25 5-173 0,-1-15 173 0,-25 6-1673 16</inkml:trace>
  <inkml:trace contextRef="#ctx0" brushRef="#br0" timeOffset="41419.168">29264 8514 1737 0,'0'0'0'0,"-10"-12"0"0,-10-12 0 0,20 24-35 16,0 0 35-16,-29-39-1208 0,58 78 1208 15</inkml:trace>
  <inkml:trace contextRef="#ctx0" brushRef="#br0" timeOffset="45094.638">22595 10123 1692 0,'0'0'0'0,"0"-7"0"0,5-3 0 15,-5 8 223-15,0 2-223 0,0 0 224 0,0 0-224 0,0 0 159 16,0 0-159-16,0 0 160 0,0 0-160 16,0 0 94-16,0 0-94 0,-3 0 95 0,-2-3-95 0,5 3 41 15,0 0-41-15,-12-6 41 0,-4 0-41 0,16 6 4 16,0 0-4-16,-26-9 4 0,-9-6-4 0,35 15 11 15,0 0-11-15,-37-12 11 0,-5 0-11 0,42 12 8 16,0 0-8-16,-38-12 9 0,2 5-9 0,36 7 0 16,0 0 0-16,-34-5 1 0,5 3-1 0,29 2 3 15,0 0-3-15,-26 0 3 0,5 2-3 0,21-2 1 16,0 0-1-16,-23 8 2 0,2 8-2 0,0-1 1 0,6 9-1 16,4-7 2-16,1 2-2 0,-1 5-1 0,-1 7 1 15,5 8-1-15,2 6 1 0,5-45-2 0,0 0 2 16,-2 53-1-16,4 10 1 0,0-11-11 0,3-1 11 15,-2-12-10-15,3-11 10 16,2-1-9-16,1-3 9 0,5-1-9 0,2-3 9 0,-16-20 1 0,0 0-1 0,26 14 1 16,9-7-1-16,-35-7 27 0,0 0-27 0,41-7 27 15,10-10-27-15,-51 17 13 0,0 0-13 0,49-31 13 16,3-14-13-16,-52 45 30 0,0 0-30 0,47-65 30 16,4-19-30-16,-17 17 47 0,-7-1-47 0,-10 18 47 15,-10 14-47-15,-7 36 45 0,0 0-45 0,7-67 45 16,-2-18-45-16,-5 15 20 0,-3 3-20 0,1 17 20 15,2 11-20-15,0 39 0 0,0 0 0 0,-5-45 0 16,-4 1 0-16,9 44-2 0,0 0 2 0,-9-43-1 16,1 0 1-16,8 43 0 0,0 0 0 0,-7-33 1 15,0 6-1-15,7 27 2 0,0 0-2 0,-6-24 3 16,3 9-3-16,3 15 2 0,0 0-2 0,-5-12 2 16,1 3-2-16,4 9 6 0,0 0-6 0,-3-3 6 0,1-1-6 0,2 4 0 15,0 0 0-15,-2 5 1 0,0 9-1 16,2-14-6-16,0 0 6 0,-1 31-5 0,1 17 5 0,0-48-10 15,0 0 10-15,3 63-10 0,4 16 10 16,-7-79-17-16,0 0 17 0,9 111-16 0,1 30 16 0,-10-141-9 16,0 0 9-16,19 127-8 0,1 3 8 0,-20-130-9 15,0 0 9-15,29 104-9 0,6-16 9 0,-35-88-4 16,0 0 4-16,40 70-3 0,7-24 3 0,-47-46-2 16,0 0 2-16,46 33-2 0,2-21 2 0,-8-7-5 0,-5-14 5 15,-10 4-5-15,-10-2 5 0,-15 7-48 0,0 0 48 16,19-17-47-16,-3-5 47 0,-16 22-1 0,0 0 1 0,18-31 0 15,-1-10 0-15,-17 41 20 16,0 0-20-16,17-43 20 0,1-5-20 0,-18 48 38 16,0 0-38-16,15-50 39 0,1-8-39 0,-16 58 15 0,0 0-15 0,14-55 16 15,-2-1-16-15,-12 56 3 0,0 0-3 0,9-46 3 16,-4 6-3-16,-5 40 0 0,0 0 0 16,4-31 1-16,1 9-1 0,-5 22 2 0,0 0-2 0,0-17 2 15,2 7-2-15,-2 10 0 0,0 0 0 0,0-7 0 16,0 7 0-16,0 0 1 0,0 0-1 0,-6 8 1 15,1 11-1-15,-2 5 0 16,2 4 0-16,0-8 0 0,1-1 0 0,4 8-2 0,-3 1 2 0,3 4-1 16,3 6 1-16,-3-38 0 0,0 0 0 0,6 39 1 15,6 3-1-15,-12-42 0 0,0 0 0 0,17 37 0 16,8-1 0-16,-25-36 1 0,0 0-1 0,29 29 1 16,11-6-1-16,-40-23-5 0,0 0 5 0,40 12-4 15,4-9 4-15,-44-3-1 0,0 0 1 0,38-7-1 0,1-10 1 16,-39 17-15-16,0 0 15 0,34-26-14 0,-1-6 14 0,-33 32-4 15,0 0 4-15,34-40-3 0,-3-9 3 0,-31 49-3 16,0 0 3-16,30-52-3 0,-3-4 3 16,-27 56 0-16,0 0 0 0,21-52 0 0,-5 1 0 15,-16 51 3-15,0 0-3 0,12-39 3 0,-5 1-3 0,-7 38 8 16,0 0-8-16,4-26 8 0,-3 7-8 0,-1 19 3 0,0 0-3 16,0-12 4-16,0 4-4 0,0 8 21 15,0 0-21-15,-3-2 21 0,-1 6-21 0,4-4 6 16,0 0-6-16,-5 22 7 0,0 14-7 15,5-36 9-15,0 0-9 0,0 46 10 0,3 14-10 0,-3-60 8 0,0 0-8 16,2 70 9-16,5 18-9 0,-7-88 3 0,0 0-3 0,11 106 4 16,4 15-4-16,-15-121 6 0,0 0-6 15,12 95 6-15,2-16-6 0,-14-79-11 0,0 0 11 0,11 54-10 16,-1-18 10-16,-10-36-125 0,0 0 125 0,13 12-125 16,2-20 125-16,-15 8-213 0,0 0 213 0,11-35-212 15,-4-24 212-15,10-36-1737 0</inkml:trace>
  <inkml:trace contextRef="#ctx0" brushRef="#br0" timeOffset="45616.579">24097 10234 1838 0,'0'0'0'0,"2"-8"0"15,5-8 0-15,-7 16 182 0,0 0-182 0,3-7 183 16,2 6-183-16,-5 1 136 0,0 0-136 0,18-2 136 15,8 2-136-15,2 0 109 0,3-2-109 0,2-1 109 16,-3-1-109-16,-1 1 55 0,-2-2-55 0,4 5 56 16,4-4-56-16,-35 4 39 0,0 0-39 0,43-1 40 15,4 1-40-15,-47 0 36 0,0 0-36 0,51 1 37 0,3 3-37 16,-11-4 0-16,-2 3 0 0,-8-3 0 16,-7 0 0-16,-4 0-65 0,-2-3 65 0,-7-1-64 15,-2 3 64-15,-6-1-172 0,-1-1 172 0,-4 3-171 0,3-2 171 16,-3 2-173-16,0 0 173 0,-17-7-172 0,-11-2 172 15,-17-9-1502-15</inkml:trace>
  <inkml:trace contextRef="#ctx0" brushRef="#br0" timeOffset="45832.512">24329 10541 1894 0,'0'0'0'0,"10"2"0"0,6 1 0 0,-16-3 239 0,0 0-239 0,19 3 239 16,5 1-239-16,-24-4 156 0,0 0-156 16,30-4 156-16,6 1-156 0,-36 3 28 0,0 0-28 0,35-5 28 15,2-7-28-15,-37 12-187 0,0 0 187 0,33-19-186 16,-3-2 186-16,-30 21-196 0,0 0 196 0,26-20-196 16,-5-2 196-16,26-25-1373 0</inkml:trace>
  <inkml:trace contextRef="#ctx0" brushRef="#br0" timeOffset="47407.87">25588 9361 1199 0,'0'0'0'0,"-5"18"0"0,-2 8 0 16,7-26 165-16,0 0-165 0,0 0 165 0,-2-10-165 0,2 10 112 16,0 0-112-16,0-7 112 0,0-2-112 0,0 9 85 15,0 0-85-15,0-3 85 0,0-4-85 0,0 7 41 16,0 0-41-16,0 0 42 0,0 0-42 0,0 0 40 16,0 0-40-16,0 0 41 0,0 0-41 0,0 0 46 15,0 0-46-15,0 0 46 0,0 7-46 0,0-7 28 16,0 0-28-16,0 3 28 0,0 6-28 0,0-9 57 0,0 0-57 15,0 17 57-15,4 12-57 0,-4-29 48 0,0 0-48 16,1 41 48-16,3 11-48 0,-4-52 31 0,0 0-31 16,2 61 31-16,-2 6-31 0,0-67 34 0,0 0-34 15,0 70 35-15,-2 9-35 0,2-79 13 0,0 0-13 0,-2 91 14 16,2 12-14-16,0-103 12 0,0 0-12 0,-2 72 13 16,2-14-13-16,0-58 1 0,0 0-1 0,2 38 1 15,0-21-1-15,-2-17-16 0,0 0 16 0,2 15-15 16,-1-10 15-16,-1-5-58 0,0 0 58 15,0 0-58-15,2-5 58 0,-2 5-121 0,0 0 121 0,-5-15-120 16,-4-13 120-16,9 28-115 0,0 0 115 0,-17-24-115 16,-4-3 115-16,-19-24-1421 0</inkml:trace>
  <inkml:trace contextRef="#ctx0" brushRef="#br0" timeOffset="47764.367">25158 10255 1502 0,'0'0'0'0,"14"-14"0"0,10-8 0 0,-24 22 197 16,0 0-197-16,0 0 197 0,-14 12-197 0,14-12 133 15,0 0-133-15,-7 8 134 0,-5 3-134 0,12-11 84 16,0 0-84-16,-7 5 85 0,0-2-85 0,7-3 45 16,0 0-45-16,0 0 45 0,0 0-45 0,5-1 34 15,2-3-34-15,0 2 35 0,2 2-35 0,3 0 56 16,4-1-56-16,-4 1 56 0,5 0-56 0,1 0 48 15,5 0-48-15,4-4 49 0,3 3-49 0,-30 1 37 16,0 0-37-16,49-6 38 0,12 1-38 16,0-3 74-16,5 1-74 0,-5 2 75 0,-2 1-75 0,-59 4 41 0,0 0-41 15,91-7 42-15,19 4-42 0,-22 1 54 0,-4 4-54 16,-20-4 54-16,-11-5-54 0,-53 7 33 0,0 0-33 0,50-3 33 16,-6-2-33-16,-44 5 0 15,0 0 0-15,49-4 0 0,-1-1 0 0,-9 2-65 0,-6-4 65 0,-9 2-64 16,-6 1 64-16,-3-1-133 0,-6 2 133 0,-2 1-132 15,-4 0 132-15,-3 2-254 0,0 0 254 16,-8 0-254-16,-11-5 254 0,-9 0-1586 0</inkml:trace>
  <inkml:trace contextRef="#ctx0" brushRef="#br0" timeOffset="48479.51">25581 10687 1905 0,'0'0'0'0,"-2"6"0"16,-1 8 0-16,3-14 201 0,0 0-201 0,-5 2 201 15,0-9-201-15,5 7 126 0,0 0-126 0,-11-4 126 16,-5-1-126-16,16 5 37 0,0 0-37 0,-26-1 37 16,-10 2-37-16,4 8 0 0,1-1 0 0,10-2 0 15,9-5 0-15,12-1 1 0,0 0-1 0,-25 12 2 16,-4 7-2-16,29-19 10 0,0 0-10 16,-25 17 10-16,5-1-10 0,20-16 35 0,0 0-35 0,-21 24 35 15,3 0-35-15,18-24 1 0,0 0-1 0,-15 24 2 16,4-2-2-16,11-22 7 0,0 0-7 0,-2 24 7 15,9 0-7-15,-7-24 15 0,0 0-15 0,12 22 15 16,6-1-15-16,3-4 1 0,-2-2-1 0,-3-3 1 16,-2-1-1-16,-14-11 3 0,0 0-3 0,21 13 4 0,3 1-4 0,-24-14 2 15,0 0-2-15,23 15 2 0,-1 1-2 16,-22-16 4-16,0 0-4 0,19 17 5 0,1 2-5 16,-20-19 6-16,0 0-6 0,12 15 7 0,-4 1-7 0,-8-16 14 15,0 0-14-15,-1 22 15 0,-10 4-15 16,11-26 22-16,0 0-22 0,-19 27 23 0,-11 4-23 0,30-31 0 15,0 0 0-15,-26 26 1 0,0-2-1 0,26-24 9 16,0 0-9-16,-22 18 10 0,1-2-10 16,21-16 0-16,0 0 0 0,-18 8 0 0,6-1 0 15,12-7-11-15,0 0 11 0,-10-2-10 0,1-8 10 0,9 10-52 0,0 0 52 0,0-22-51 16,7-11 51-16,2 3-152 0,1-5 152 16,0 1-151-16,3-4 151 0,-13 38-177 0,0 0 177 0,10-39-177 15,1-4 177 1,9-39-1487-16</inkml:trace>
  <inkml:trace contextRef="#ctx0" brushRef="#br0" timeOffset="48817.924">25470 10911 1793 0,'0'0'0'0,"10"0"0"16,6 2 0-16,-16-2 206 0,0 0-206 0,15 0 206 15,3-2-206-15,-18 2 133 0,0 0-133 0,17-7 133 0,3-3-133 16,-20 10 54-16,0 0-54 0,17-10 54 0,0-2-54 16,-17 12 0-16,0 0 0 0,13-11 0 0,-3 1 0 15,-10 10 8-15,0 0-8 0,7-7 8 0,-4 2-8 16,-3 5 23-16,0 0-23 0,2-3 24 0,0 3-24 0,-2 0 38 16,0 0-38-16,3 12 38 0,1 12-38 0,-1 0 13 15,1 8-13-15,-2-10 13 0,-1-10-13 0,1 7 32 16,2 0-32-1,-1 14 32-15,1 6-32 0,-4-39 1 0,0 0-1 0,5 43 2 0,-3 5-2 16,-2-48 6-16,0 0-6 0,1 41 7 0,1-2-7 0,-2-39-34 16,0 0 34-16,2 33-34 0,-1-7 34 0,-1-26-116 0,0 0 116 15,2 18-115-15,2-6 115 16,-4-12-158-16,0 0 158 0,0-12-157 0,-4-22 157 0,1-10-1559 0</inkml:trace>
  <inkml:trace contextRef="#ctx0" brushRef="#br0" timeOffset="49313.844">25820 10854 2017 0,'0'0'0'16,"2"26"0"-16,3 17 0 0,-5-43 247 0,0 0-247 0,5 48 247 15,2 10-247-15,-7-58 158 0,0 0-158 0,3 57 158 16,-1 3-158-16,-2-60 66 0,0 0-66 0,0 46 66 15,-2-7-66-15,2-39-1 0,0 0 1 0,-1 31 0 16,-3-9 0-16,4-22-1 0,0 0 1 0,-3 18-1 16,1-6 1-16,2-12 0 0,0 0 0 0,0 6 0 0,2-2 0 15,-2-4 51-15,0 0-51 0,7-4 51 16,3-11-51-16,-10 15 39 0,0 0-39 0,11-21 40 0,-1-6-40 0,-10 27 29 16,0 0-29-16,11-34 29 0,-3-4-29 15,-8 38 10-15,0 0-10 0,7-41 10 0,0-4-10 0,-7 45 19 16,0 0-19-16,7-42 20 0,2-3-20 0,-9 45 0 15,0 0 0-15,14-43 1 0,-2 2-1 0,-12 41-2 16,0 0 2-16,17-38-1 0,-1 2 1 0,-16 36-11 16,0 0 11-16,14-25-10 0,0 4 10 0,-14 21-17 15,0 0 17-15,14-14-17 0,0 6 17 0,-14 8-16 16,0 0 16-16,17 7-15 0,2 8 15 0,-19-15-35 16,0 0 35-16,18 26-34 0,1 12 34 0,-5-3-2 15,-4 1 2-15,-1-1-1 0,-2-4 1 0,0 1-32 0,0-1 32 0,-2-4-32 16,-5-3 32-16,0-24 0 15,0 0 0-15,2 35 0 0,0 6 0 0,-2-41-48 0,0 0 48 0,1 31-47 16,-1-4 47-16,0-27-89 0,0 0 89 0,0 17-89 16,2-3 89-16,-2-14-185 0,0 0 185 0,-5-2-185 15,-5-10 185-15,10 12-150 0,0 0 150 16,-14-29-150-16,-4-17 150 0,-13-30-1468 0</inkml:trace>
  <inkml:trace contextRef="#ctx0" brushRef="#br0" timeOffset="49498.185">25647 10568 1905 0,'0'0'0'0,"7"4"0"0,7 1 0 0,-5 0 195 16,-2 2-195-16,-2 0 196 0,-1-6-196 0,-1 3-172 15,2-2 172-15,1 3-172 0,-1-5 172 0,-5 0-168 16,0 0 168-16,9-5-167 0,3-6 167 15,9-4-1111-15</inkml:trace>
  <inkml:trace contextRef="#ctx0" brushRef="#br0" timeOffset="49799.315">26266 10856 1804 0,'0'0'0'0,"2"-2"0"0,5 1 0 0,-7 1 229 0,0 0-229 0,7-4 230 16,3-1-230-16,-10 5 178 0,0 0-178 0,9-5 178 15,-1 0-178-15,-8 5 116 0,0 0-116 0,11-5 117 16,-1 0-117-16,-10 5 46 0,0 0-46 0,14-4 46 16,5 4-46-16,-19 0 21 0,0 0-21 0,21 4 21 15,9 8-21-15,-30-12 12 0,0 0-12 0,33 24 13 16,4 5-13-16,-6 5 4 0,-3 2-4 0,-4-5 5 15,-1-2-5 1,0 0-2-16,-3-2 2 0,-6-6-1 0,-3-6 1 16,1 1-71-16,0-1 71 0,2-1-70 0,0 0 70 0,-14-14-212 0,0 0 212 0,14 12-212 0,2-2 212 15,-16-10-164-15,0 0 164 0,8-7-164 0,-1-12 164 16,9-7-1492-16</inkml:trace>
  <inkml:trace contextRef="#ctx0" brushRef="#br0" timeOffset="50044.369">26658 10702 2039 0,'0'0'0'0,"-4"14"0"0,-3 13 0 0,7-27 272 16,0 0-272-16,-15 31 272 0,-6 7-272 0,21-38 170 16,0 0-170-16,-30 41 170 0,-5 5-170 0,35-46 99 15,0 0-99-15,-42 48 99 0,-5 7-99 0,47-55 8 0,0 0-8 16,-55 70 8-16,-13 5-8 0,68-75 0 0,0 0 0 15,-51 60 0-15,11-8 0 0,40-52-22 0,0 0 22 16,-24 31-22-16,15-16 22 0,9-15-91 0,0 0 91 0,-9 12-90 16,6-5 90-16,3-7-195 0,0 0 195 15,12-28-195-15,14-20 195 0,9-25-1783 0</inkml:trace>
  <inkml:trace contextRef="#ctx0" brushRef="#br0" timeOffset="50364.822">27386 10089 2443 0,'0'0'0'0,"-7"0"0"0,-3-6 0 0,10 6 202 0,0 0-202 16,-4 0 203-16,2 0-203 0,2 0-22 15,0 0 22-15,0 0-22 0,-1 6 22 0,1-6-191 0,0 0 191 0,-9-12-191 16,-7-12 191-16,-8-11-1709 0</inkml:trace>
  <inkml:trace contextRef="#ctx0" brushRef="#br0" timeOffset="52190.19">28194 9664 1491 0,'0'0'0'0,"4"-2"0"16,1 0 0-16,-5 2 162 0,0 0-162 0,0 0 162 16,4-3-162-16,-4 3 137 0,0 0-137 0,0 0 137 15,0-2-137-15,0 2 81 0,0 0-81 0,0 0 82 16,-6-3-82-16,6 3 44 0,0 0-44 0,-3 0 44 16,-2-4-44-16,5 4 18 0,0 0-18 0,-6-1 18 15,-1-1-18-15,7 2 21 0,0 0-21 0,-7-2 21 0,-1 2-21 0,8 0 34 16,0 0-34-16,-12 0 34 0,-2 2-34 0,-2 1 52 15,0 4-52-15,6-3 52 0,3-4-52 16,0 1 41-16,3 3-41 0,-8 16 42 0,-5 15-42 0,17-35 47 16,0 0-47-16,-12 42 48 0,-1 13-48 15,13-55 12-15,0 0-12 0,-5 55 13 0,3 5-13 0,2-10 22 16,4-4-22-16,1-8 23 0,2-14-23 0,4 3 0 16,4-8 0-16,6-4 1 0,4-3-1 15,-25-12 0-15,0 0 0 0,36 2 1 0,11-7-1 0,-47 5 22 16,0 0-22-16,47-16 22 0,2-6-22 0,-49 22 59 0,0 0-59 15,43-26 60-15,-2-4-60 0,-41 30 81 16,0 0-81-16,33-35 81 0,-5-2-81 0,-28 37 68 16,0 0-68-16,22-38 68 0,-3-1-68 0,-6 6 45 0,-8 6-45 15,0-1 45-15,-2 8-45 0,-4 1 23 0,-4-2-23 0,5 6 24 16,1 1-24-16,-2 2 10 0,-5 0-10 0,5 4 11 16,1 1-11-16,0 7 0 0,0 0 0 0,0-5 0 15,0 1 0-15,0 4-9 0,0 0 9 0,0-3-8 16,-2 1 8-16,2 2-27 0,-4 0 27 0,4 0-27 15,0 0 27-15,0 3-21 0,-1 3 21 0,-5 21-21 16,-1 12 21-16,7-39-41 0,0 0 41 0,-3 52-40 16,-1 11 40-16,4-5-32 0,4-1 32 0,-1-14-32 15,1-12 32-15,3-1-55 0,2-4 55 0,1-4-54 16,4-4 54-16,-2-6-49 0,0-6 49 0,2 1-48 0,2-5 48 16,-16-2-3-16,0 0 3 0,16-2-3 15,-1-1 3-15,-15 3 0 0,0 0 0 0,14-10 1 0,-2-4-1 16,-12 14 22-16,0 0-22 0,7-21 23 0,-5-6-23 15,-2 27 40-15,0 0-40 0,-5-34 40 0,-7-13-40 16,-2 8 23-16,-5 1-23 0,1 4 24 16,3 0-24-16,-5 5 28 0,-1 3-28 0,4 0 28 15,1 1-28-15,4 4 13 0,2 6-13 0,3-1 14 16,2 2-14-16,5 14 11 0,0 0-11 0,-6-13 11 0,3-1-11 0,3 14 0 16,0 0 0-16,2-17 0 0,3 0 0 0,-5 17-1 15,0 0 1-15,17-22-1 0,11-2 1 0,-28 24-17 16,0 0 17-16,35-23-17 0,7 1 17 0,-42 22-4 0,0 0 4 15,45-17-4-15,4 1 4 0,-49 16-1 0,0 0 1 0,43-13-1 16,-1 4 1-16,-42 9 0 0,0 0 0 16,33-8 0-16,-5 4 0 0,-28 4 2 0,0 0-2 0,21-5 3 15,-7 5-3-15,-14 0-2 0,0 0 2 16,9 2-1-16,-4 5 1 0,-5-7-12 0,0 0 12 0,-5 20-12 16,-8 13 12-16,13-33-17 0,0 0 17 0,-20 37-17 15,-8 6 17-15,28-43-16 0,0 0 16 0,-28 41-15 16,-2 2 15-16,30-43-26 0,0 0 26 0,-24 34-26 15,5-6 26-15,19-28-37 0,0 0 37 0,-14 26-37 16,3-4 37-16,11-22-31 0,0 0 31 0,4 24-31 16,8 0 31-16,-12-24-23 0,0 0 23 0,21 22-22 15,7-5 22-15,-28-17-6 0,0 0 6 0,29 19-5 16,6-7 5-16,-35-12 3 0,0 0-3 0,26 15 4 16,-1 1-4-16,-25-16 0 0,0 0 0 0,17 12 0 0,-3-4 0 15,-14-8 1-15,0 0-1 0,11 12 1 0,-6-1-1 16,-5-11 0-16,0 0 0 0,0 15 0 0,-7 6 0 15,7-21 0-15,0 0 0 0,-19 20 1 0,-11 4-1 16,30-24 1-16,0 0-1 0,-35 22 1 0,-5 2-1 16,40-24 0-16,0 0 0 0,-33 16 0 0,5-4 0 0,28-12-69 15,0 0 69-15,-23 8-69 0,6-1 69 0,17-7-178 16,0 0 178-16,0-15-178 0,14-16 178 16,0-15-1702-16</inkml:trace>
  <inkml:trace contextRef="#ctx0" brushRef="#br0" timeOffset="52742.232">29100 9691 1659 0,'0'0'0'0,"2"-5"0"0,0-2 0 0,-2 7 214 16,0 0-214-16,1-5 214 0,1 2-214 0,-2 3 144 15,0 0-144-15,4 0 145 0,-1 1-145 0,-3-1 73 16,0 0-73-16,9 4 74 0,1 3-74 0,-10-7 46 0,0 0-46 15,14 3 47-15,5 0-47 0,-19-3 44 16,0 0-44-16,21 6 45 0,2-1-45 0,0 2 47 0,1 1-47 16,-5-1 47-16,-1-2-47 0,-1 7 21 0,2 4-21 0,-1 4 21 15,1 6-21-15,-19-26 6 16,0 0-6-16,24 39 7 0,4 6-7 0,-28-45 1 16,0 0-1-16,31 49 2 0,4 6-2 0,-35-55-35 0,0 0 35 0,35 48-34 15,3-2 34-15,-38-46-105 0,0 0 105 0,37 38-104 16,-2-7 104-16,-35-31-172 0,0 0 172 0,28 10-172 15,-7-17 172-15,27 11-1574 0</inkml:trace>
  <inkml:trace contextRef="#ctx0" brushRef="#br0" timeOffset="53008.847">29640 9499 1927 0,'0'0'0'0,"2"11"0"0,3 1 0 16,-5-12 265-16,0 0-265 0,0 6 266 0,0 0-266 16,0-6 163-16,0 0-163 0,-14 12 163 0,-10 6-163 0,0 1 90 15,-3 4-90-15,7-6 91 0,0-5-91 0,-1 5 22 16,-1 3-22-16,-11 9 22 0,-7 7-22 0,40-36 0 16,0 0 0-16,-49 48 0 0,-9 12 0 0,58-60 0 15,0 0 0-15,-61 71 0 0,-7 11 0 0,68-82-45 16,0 0 45-16,-45 56-44 0,14-11 44 0,31-45-112 15,0 0 112-15,-12 27-111 0,17-13 111 0,-5-14-213 16,0 0 213-16,16-7-212 0,13-19 212 16,16-4-1591-16</inkml:trace>
  <inkml:trace contextRef="#ctx0" brushRef="#br0" timeOffset="53262.462">29931 9974 2308 0,'0'0'0'0,"-3"-7"0"0,-4 0 0 15,7 7 37-15,0 0-37 0,2 4 38 16,3 6-38-16,-5-10-198 0,0 0 198 0,3-10-198 0,-1-11 198 15,3-8-1381-15</inkml:trace>
  <inkml:trace contextRef="#ctx0" brushRef="#br0" timeOffset="53960.383">30839 9616 1603 0,'0'0'0'0,"-4"0"0"15,1-7 0-15,3 7 168 0,0 0-168 0,-5-5 169 16,-1-2-169-16,6 7 115 0,0 0-115 0,-12-9 116 16,-5-6-116-16,17 15 68 0,0 0-68 0,-23-19 68 15,-3 2-68-15,26 17 21 0,0 0-21 0,-31-21 21 16,-4 3-21-16,35 18 34 0,0 0-34 0,-38-16 34 16,-3 4-34-16,41 12 37 0,0 0-37 0,-36-10 37 15,1 5-37-15,35 5 66 0,0 0-66 0,-38 3 67 0,-1 9-67 16,39-12 51-16,0 0-51 0,-36 28 52 0,3 13-52 15,8 5 45-15,6 9-45 0,5-23 45 0,4-9-45 16,10-23 21-16,0 0-21 0,-2 46 21 0,7 10-21 16,-5-56 12-16,0 0-12 0,12 52 12 0,9-3-12 0,-21-49 10 15,0 0-10-15,28 38 10 0,7-9-10 0,-35-29 3 16,0 0-3-16,38 16 4 0,4-15-4 0,-42-1 19 16,0 0-19-16,42-8 20 0,0-14-20 15,-9 1 49-15,-3-6-49 0,-8-3 49 0,-4-4-49 16,-18 34 50-16,0 0-50 0,15-46 50 0,-3-12-50 0,-12 58 37 15,0 0-37-15,11-84 38 0,-2-24-38 0,-2 22 18 16,0 7-18-16,-9 14 19 0,-3 16-19 16,5 49 6-16,0 0-6 0,-7-47 6 15,-2 1-6-15,9 46 4 0,0 0-4 0,-9-43 4 0,1 2-4 0,8 41 2 16,0 0-2-16,-7-31 2 0,3 7-2 0,4 24 1 0,0 0-1 16,-3-20 2-16,1 6-2 0,2 14 0 15,0 0 0-15,-2-8 0 0,2 2 0 0,0 6-28 0,0 0 28 0,0 17-28 16,0 16 28-16,2 6-20 0,0 11 20 15,-2 2-20-15,0-3 20 0,0-49-29 0,0 0 29 0,0 65-29 16,1 9 29 0,-1-74-21-16,0 0 21 0,6 91-21 0,2 12 21 0,3-26-52 15,3-12 52-15,-6-28-51 0,1-21 51 0,2 1-68 0,2-5 68 0,-2-3-68 16,-2-6 68-16,-9-3-126 0,0 0 126 0,14 0-125 16,1-5 125-16,-15 5-151 0,0 0 151 0,14-21-151 15,2-10 151-15,13-20-1626 0</inkml:trace>
  <inkml:trace contextRef="#ctx0" brushRef="#br0" timeOffset="54231.666">30879 9443 2062 0,'0'0'0'0,"5"3"0"0,6 6 0 0,-11-9 274 16,0 0-274-16,14 3 274 0,5-1-274 0,-19-2 199 15,0 0-199-15,21 3 200 0,5 4-200 0,-26-7 100 16,0 0-100-16,29 7 101 0,4 3-101 0,-33-10 10 0,0 0-10 16,32 19 11-16,-1 3-11 0,-31-22 0 0,0 0 0 15,33 33 1-15,0 10-1 0,-33-43-3 0,0 0 3 16,37 43-3-16,3 6 3 0,-40-49-38 0,0 0 38 0,40 50-38 16,4-4 38-16,-44-46-98 0,0 0 98 0,43 41-98 15,3-6 98-15,-46-35-287 0,0 0 287 16,33 24-287-16,-7-9 287 15,33 21-1654-15</inkml:trace>
  <inkml:trace contextRef="#ctx0" brushRef="#br0" timeOffset="54478.71">31539 9211 1838 0,'0'0'0'0,"0"12"0"0,-2 11 0 16,2-23 205-16,0 0-205 0,-17 5 205 0,-9-3-205 16,26-2 191-16,0 0-191 0,-38 13 191 0,-13 8-191 0,51-21 128 15,0 0-128-15,-57 39 129 0,-8 16-129 16,65-55 13-16,0 0-13 0,-84 86 14 0,-13 20-14 16,97-106-76-16,0 0 76 0,-82 106-76 0,7 6 76 0,75-112-252 15,0 0 252-15,-47 82-252 0,21-19 252 0,-47 83-1571 16</inkml:trace>
  <inkml:trace contextRef="#ctx0" brushRef="#br0" timeOffset="56757.17">24572 12336 1244 0,'0'0'0'0,"4"-3"0"0,6-2 0 0,-10 5 136 15,0 0-136-15,6-5 136 0,-3 1-136 16,-3 4 80-16,0 0-80 0,0 0 80 0,4-2-80 0,-4 2 42 16,0 0-42-16,0 0 42 0,0 0-42 0,0 0-4 15,0 0 4-15,0 0-3 0,0 0 3 16,0 0-4-16,0 0 4 0,0 0-3 0,0 0 3 0,0 0 6 0,0 0-6 16,0 0 6-16,-4 2-6 0,4-2 45 0,0 0-45 15,0 0 46-15,-3 2-46 0,3-2 38 0,0 0-38 16,0 0 39-16,0 0-39 0,0 0 40 0,0 0-40 15,0 0 41-15,0 0-41 0,0 0 26 0,0 0-26 16,0 0 26-16,-4 3-26 0,4-3 27 0,0 0-27 16,0 0 27-16,-3 4-27 0,3-4 33 0,0 0-33 0,0 0 33 15,-4 3-33-15,4-3 12 0,0 0-12 16,0 0 12-16,-3 4-12 0,3-4 36 0,0 0-36 0,0 0 37 16,-2 5-37-16,2-5 29 0,0 0-29 0,0 0 29 15,7 1-29-15,-7-1 44 0,0 0-44 0,9 2 44 16,5 2-44-16,-14-4 45 0,0 0-45 0,19 1 46 15,5 1-46-15,-1 0 29 0,1 1-29 0,1-3 29 16,1 2-29-16,-4 0 26 0,1-1-26 0,-4 1 26 16,-3 0-26-16,-2 1 34 0,0-3-34 0,1 2 34 15,5 1-34-15,-20-3 29 0,0 0-29 0,22 4 29 16,-1 2-29-16,-21-6 23 0,0 0-23 0,19 2 24 0,0 2-24 16,-19-4 17-16,0 0-17 0,13 3 17 0,-3 0-17 0,-10-3 0 15,0 0 0-15,9 0 0 0,-2 2 0 0,-7-2-71 16,0 0 71-16,2 0-70 15,-1 0 70-15,-1 0-246 0,0 0 246 0,-3 0-246 0,-6-2 246 0,-3 2-1527 16</inkml:trace>
  <inkml:trace contextRef="#ctx0" brushRef="#br0" timeOffset="57006.916">24518 12699 1894 0,'0'0'0'0,"7"-1"0"0,4-4 0 0,-11 5 256 0,0 0-256 0,17-2 256 16,6 0-256-16,-23 2 154 0,0 0-154 0,31-3 154 16,9-6-154-16,-40 9 64 0,0 0-64 0,40-10 65 15,2-4-65-15,-42 14-41 0,0 0 41 0,39-14-41 16,-1 1 41-16,-38 13-89 0,0 0 89 0,35-11-88 15,-2 3 88-15,-33 8-198 0,0 0 198 0,29-7-198 16,-2 5 198-16,30-4-1532 0</inkml:trace>
  <inkml:trace contextRef="#ctx0" brushRef="#br0" timeOffset="59549.772">25947 12242 1524 0,'0'0'0'0,"0"0"0"0,-5-2 0 0,5 2 188 15,0 0-188-15,0 0 189 0,2-3-189 0,-2 3 121 0,0 0-121 16,0 0 122-16,3 0-122 0,-3 0 70 0,0 0-70 16,0 0 70-16,0 0-70 0,0 0 26 0,0 0-26 15,0 0 26-15,0 0-26 0,0 0 43 0,0 0-43 0,0 0 44 16,0 0-44-16,0 0 15 0,0 0-15 0,-3-4 16 16,-1 4-16-16,4 0 55 0,0 0-55 0,-5-3 55 15,0 0-55-15,5 3 17 0,0 0-17 0,-7-4 17 16,0 2-17-16,7 2 22 0,0 0-22 0,-9-3 22 15,0 1-22-15,9 2 15 0,0 0-15 0,-8 0 16 16,-3 0-16-16,11 0 1 0,0 0-1 0,-10 2 2 16,-1 1-2-16,11-3 16 0,0 0-16 0,-10 4 17 15,1 1-17-15,9-5 22 0,0 0-22 0,-10 7 23 16,-1 0-23-16,11-7 7 0,0 0-7 0,-12 8 8 16,0 1-8-16,12-9 35 0,0 0-35 0,-18 15 35 15,-1-1-35-15,3 3 27 0,1 0-27 0,6-6 27 16,4-6-27-16,0-2 23 0,1-1-23 0,-6 12 24 0,-4 9-24 15,3-5 10-15,4 0-10 0,2-2 10 0,2-4-10 16,1 0 18-16,4-2-18 0,1 4 19 0,2 0-19 16,-5-14 14-16,0 0-14 0,13 18 15 0,4 3-15 15,-17-21 15-15,0 0-15 0,16 19 16 0,1-2-16 0,-17-17 0 16,0 0 0-16,23 14 0 0,3-6 0 0,-26-8 1 16,0 0-1-16,29 4 2 0,3-6-2 0,-32 2 0 15,0 0 0-15,35-7 0 0,3-7 0 16,-38 14 0-16,0 0 0 0,38-17 0 0,2-5 0 0,-7 1 3 15,-1-1-3-15,-6 3 3 0,-2 0-3 0,-5 2 29 0,-3 2-29 16,-2 1 29-16,-3 2-29 0,-11 12 36 16,0 0-36-16,10-14 36 0,-1-1-36 0,-9 15 32 0,0 0-32 15,7-12 33-15,-2 2-33 0,-5 10 33 0,0 0-33 0,7-5 33 16,-5-2-33-16,-2 7 3 0,0 0-3 0,3-4 3 16,-1 3-3-16,-2 1 0 0,0 0 0 15,0 0 0-15,3 0 0 0,-3 0-1 0,0 0 1 0,0 0-1 16,0 0 1-16,0 0-6 0,0 0 6 0,0 0-5 15,0 0 5-15,0 0-15 0,0 0 15 0,0 0-15 16,0 0 15-16,0 0-4 0,0 0 4 0,0 0-3 16,0 0 3-16,0 0-7 0,0 0 7 0,-1 1-6 15,-3 3 6-15,-1 3-3 0,0-2 3 0,-2 5-3 16,0 2 3-16,0 3-6 0,0 3 6 0,0 9-5 16,-2 7 5-16,9-34-13 0,0 0 13 0,-2 40-13 15,4 4 13-15,-2-44-39 0,0 0 39 0,7 40-39 16,5-3 39-16,-12-37-47 0,0 0 47 0,21 28-47 15,9-8 47-15,-30-20-47 0,0 0 47 0,40 7-47 0,9-14 47 16,-49 7-31-16,0 0 31 0,52-15-31 0,4-9 31 16,-9 0-1-16,-6-2 1 0,-7 4-1 0,-8 3 1 0,-7 0 19 15,-5 4-19-15,-5 5 20 0,-2 1-20 16,-4 0 45-16,-1-1-45 0,1 3 46 0,1 2-46 16,-4-2 40-16,-2-1-40 0,0 1 41 0,-1-2-41 0,-4 1 11 15,-2-3-11-15,-5-1 11 0,-3-3-11 0,17 15 7 16,0 0-7-16,-28-17 8 0,-9-4-8 0,37 21-9 15,0 0 9-15,-38-20-9 0,-2-1 9 16,40 21-92-16,0 0 92 0,-38-27-92 0,1-1 92 0,37 28-172 16,0 0 172-16,-30-30-172 0,6-3 172 0,7 1-270 0,4 2 270 15,3 5-269-15,3 2 269 0,-9-25-1418 16</inkml:trace>
  <inkml:trace contextRef="#ctx0" brushRef="#br0" timeOffset="59864.42">26508 11836 1670 0,'0'0'0'0,"-4"0"0"16,1 0 0-16,3 0 220 0,0 0-220 0,0 0 221 16,7 0-221-16,-7 0 147 0,0 0-147 0,5 0 147 15,4 0-147-15,-9 0 91 0,0 0-91 0,7 0 91 0,-4 0-91 16,-3 0 16-16,0 0-16 0,6 3 17 15,1-3-17-15,-7 0 29 0,0 0-29 0,7 4 29 0,0-1-29 16,1 2 6-16,-4 2-6 0,4 9 6 0,1 6-6 0,0 7 17 16,-6 7-17-16,4 2 17 15,0 1-17-15,-7-39 3 0,0 0-3 0,5 50 4 0,1 8-4 16,-3-7 0-16,1 1 0 0,-1-13 0 0,-1-11 0 16,0 3-7-16,-1-4 7 0,1-7-6 0,-2-8 6 0,2 0-57 15,1-1 57-15,-1-3-57 0,-2 1 57 0,0-2-152 16,2 1 152-16,-2-4-152 0,-2-3 152 15,0 6-1627-15</inkml:trace>
  <inkml:trace contextRef="#ctx0" brushRef="#br0" timeOffset="60088.248">26363 12172 1647 0,'0'0'0'0,"7"12"0"16,6 8 0-16,-13-20 302 0,0 0-302 0,19 17 303 15,7-1-303-15,-26-16 208 0,0 0-208 0,33 7 208 16,9-2-208-16,-42-5 112 0,0 0-112 0,43-4 112 16,8-4-112-16,-51 8 18 0,0 0-18 0,49-14 18 15,6-5-18-15,-55 19-6 0,0 0 6 0,53-20-6 16,1-2 6-16,-9 3-124 0,-7 0 124 0,-5 5-124 16,-5 4 124-16,-28 10-286 0,0 0 286 0,21-7-286 15,-5 5 286-15,20-10-1441 0</inkml:trace>
  <inkml:trace contextRef="#ctx0" brushRef="#br0" timeOffset="60520.248">27161 12177 1323 0,'0'0'0'15,"4"0"0"-15,6 0 0 0,-10 0 267 16,0 0-267-16,5 0 268 0,-1 0-268 0,-4 0 207 0,0 0-207 0,0 0 207 15,0 0-207-15,0 0 150 0,0 0-150 0,0 0 150 16,0 0-150-16,0 0 76 0,0 0-76 0,0 0 76 16,0 0-76-16,0 0 58 0,0 0-58 15,7 0 58-15,5-2-58 0,-12 2 34 0,0 0-34 0,26 0 35 16,6 2-35-16,-32-2 33 0,0 0-33 0,43 10 34 16,9 7-34-16,-52-17 3 0,0 0-3 0,51 24 3 15,1 9-3-15,-5-2 1 0,-3 1-1 0,-8-1 1 16,-4-7-1-16,-32-24-34 0,0 0 34 0,31 31-34 15,-3 5 34-15,-28-36-71 0,0 0 71 0,24 27-71 16,-3 1 71-16,-21-28-182 0,0 0 182 0,16 20-181 0,-6-6 181 16,16 20-1703-16</inkml:trace>
  <inkml:trace contextRef="#ctx0" brushRef="#br0" timeOffset="60869.539">27658 12054 2028 0,'0'0'0'0,"5"10"0"0,2 2 0 0,-4-9 253 0,-3-4-253 16,0 1 254-16,2-6-254 0,-2 3 171 0,-2 0-171 16,1 1 172-16,1-2-172 0,0 4 80 15,0-5-80-15,0 5 81 0,0-3-81 0,0 3 4 0,-6 0-4 0,6 0 5 16,0 0-5-16,0 0 3 0,-3 2-3 0,-2 3 4 15,-6 2-4-15,11-7 11 0,0 0-11 16,-21 22 11-16,-6 9-11 0,27-31 8 0,0 0-8 0,-34 41 9 16,-2 8-9-16,36-49 3 0,0 0-3 0,-37 54 4 15,-6 4-4-15,43-58 6 0,0 0-6 0,-44 68 7 16,-3 11-7-16,47-79 0 0,0 0 0 0,-29 53 0 16,9-12 0-16,20-41-43 0,0 0 43 0,-14 33-42 15,6-13 42-15,8-20-116 0,0 0 116 0,-7 21-116 16,2-6 116-16,5-15-197 0,0 0 197 0,-4-5-197 15,2-14 197-15,-3-5-1693 0</inkml:trace>
  <inkml:trace contextRef="#ctx0" brushRef="#br0" timeOffset="61091.763">28008 12412 1737 0,'0'0'0'0,"-11"-11"0"0,-8-6 0 0,14 12 32 16,9 2-32-16,-4 3 32 0,3 3-32 0,-3-3-159 0,0 0 159 0,0-12-159 15,0-8 159-15,0-11-1013 0</inkml:trace>
  <inkml:trace contextRef="#ctx0" brushRef="#br0" timeOffset="61785.307">28842 12163 1737 0,'0'0'0'0,"-19"2"0"16,-12 3 0-16,31-5 205 0,0 0-205 0,0 0 206 0,12-3-206 15,-12 3 130-15,0 0-130 0,9-4 130 0,1 1-130 0,-10 3 98 16,0 0-98-16,2-4 98 0,-5-1-98 16,3 5 14-16,0 0-14 0,-14-7 15 0,-11-3-15 15,25 10 20-15,0 0-20 0,-22-7 20 0,-5 0-20 0,27 7 34 16,0 0-34-16,-24-5 35 0,-2 0-35 0,26 5 10 15,0 0-10-15,-26-3 11 0,1-1-11 0,3 1 20 16,-1-1-20-16,11 4 20 16,5 0-20-16,7 0 8 0,0 0-8 0,-11 2 9 0,-1 0-9 0,12-2 4 15,0 0-4-15,-17 15 4 0,-2 4-4 0,19-19 0 0,0 0 0 16,-16 33 1-16,0 9-1 0,6 0-7 16,5-1 7-16,-1-10-6 0,5-6 6 0,1 1-35 0,1-4 35 15,8 0-34-15,3-1 34 0,-12-21-19 0,0 0 19 16,25 15-18-16,10-4 18 0,-35-11-12 0,0 0 12 0,40 1-12 15,7-6 12-15,-47 5-5 0,0 0 5 0,45-19-5 16,0-8 5-16,-45 27 10 0,0 0-10 0,37-33 10 16,-8-6-10-1,-29 39 69-15,0 0-69 0,21-50 70 0,-8-6-70 0,-13 56 55 16,0 0-55-16,7-60 56 0,-7-2-56 0,0 62 52 0,0 0-52 0,-9-72 52 16,-9-8-52-16,18 80 44 0,0 0-44 0,-19-69 45 15,-2 8-45-15,21 61 36 16,0 0-36-16,-14-47 36 0,4 15-36 0,10 32 24 15,0 0-24-15,-7-33 25 0,3 6-25 0,4 27 27 0,0 0-27 0,2-28 27 16,3 3-27-16,-5 25 22 0,0 0-22 0,7-23 22 16,4 5-22-16,-11 18 25 0,0 0-25 0,10-19 26 0,1 3-26 15,-11 16-5-15,0 0 5 0,8-10-4 16,-1 3 4-16,-7 7-59 0,0 0 59 0,11 14-59 16,-1 13 59-16,-10-27-52 0,0 0 52 0,7 53-52 0,-3 23 52 0,-2-8-57 15,-4 9 57-15,2 9-56 0,0 13 56 0,0-99-85 16,0 0 85-16,0 95-84 0,2-1 84 0,1-26-113 15,1-13 113 1,-1-21-112-16,2-22 112 0,2 4-172 0,0-9 172 0,-2 0-171 0,1-4 171 16,-6-3-210-16,0 0 210 0,5-17-210 0,2-14 210 0,5-17-1319 15</inkml:trace>
  <inkml:trace contextRef="#ctx0" brushRef="#br0" timeOffset="62081.686">28992 11994 2028 0,'0'0'0'0,"0"0"0"15,7 0 0-15,-7 0 287 0,0 0-287 0,9 0 288 16,3 3-288-16,-12-3 189 0,0 0-189 0,14-3 190 16,2 1-190-16,-16 2 99 0,0 0-99 0,17-4 99 15,1 1-99-15,-18 3 18 0,0 0-18 0,20-5 18 16,3 0-18-16,-23 5 27 0,0 0-27 0,30 1 27 15,3 5-27-15,-2 4 6 0,2 4-6 0,-5 4 6 16,-3 1-6-16,-25-19 0 0,0 0 0 0,31 35 0 16,4 7 0-16,-35-42-15 0,0 0 15 0,38 47-14 15,4 2 14-15,-42-49-47 0,0 0 47 0,38 47-46 0,1-1 46 16,-39-46-129-16,0 0 129 0,31 39-129 16,-3-5 129-16,-28-34-217 0,0 0 217 0,21 12-216 0,-7-15 216 15,20 12-1738-15</inkml:trace>
  <inkml:trace contextRef="#ctx0" brushRef="#br0" timeOffset="62334.648">29598 11809 2129 0,'0'0'0'0,"6"5"0"0,4 5 0 0,-10-10 281 0,0 0-281 16,-5 10 281-16,-7 2-281 0,12-12 193 0,0 0-193 0,-21 19 194 15,-9 7-194-15,2 1 89 0,0 6-89 0,-1-2 89 16,-2 1-89-16,31-32 0 0,0 0 0 0,-39 50 1 16,-6 8-1-16,45-58-2 0,0 0 2 15,-58 74-1-15,-11 13 1 0,69-87-70 0,0 0 70 0,-47 60-70 16,10-15 70-16,37-45-167 0,0 0 167 0,-12 18-166 16,19-28 166-16,-7 10-199 0,0 0 199 0,14-34-198 15,10-26 198-15,15-33-1679 0</inkml:trace>
  <inkml:trace contextRef="#ctx0" brushRef="#br0" timeOffset="70205.166">8582 9424 1334 0,'0'0'0'0,"5"-5"0"15,0-4 0-15,-5 9 145 0,0 0-145 0,7-3 146 0,-3-1-146 0,-4 4 75 16,0 0-75-16,0 0 75 0,1 2-75 0,-1-2 43 16,0 0-43-16,0 0 43 0,0 5-43 0,0-5 0 15,0 0 0-15,0 5 0 0,0-1 0 16,0-4-2-16,0 0 2 0,0 1-2 0,4 1 2 0,-4-2 3 16,0 0-3-16,0 0 3 0,3 5-3 0,-3-5 2 15,0 0-2-15,0 0 3 0,2 0-3 0,-2 0 20 0,0 0-20 16,0 0 20-16,3 4-20 0,-3-4 32 15,0 0-32-15,4 1 33 0,-2 3-33 0,-2-4 10 0,0 0-10 0,7 7 11 16,1-4-11-16,-8-3 21 0,0 0-21 16,9 9 21-16,5 3-21 0,-14-12 23 0,0 0-23 15,16 12 24-15,5 3-24 0,-21-15 13 0,0 0-13 0,21 17 14 16,8 6-14-16,-29-23 18 0,0 0-18 16,26 17 19-16,7 5-19 0,-33-22 33 0,0 0-33 15,32 17 34-15,4 2-34 0,-4 0 35 0,1-2-35 16,0-5 35-16,-4-5-35 0,-29-7 7 0,0 0-7 0,39 7 8 15,8-2-8-15,-47-5 37 0,0 0-37 0,50 3 38 16,10 1-38-16,-8-4 35 0,-5 1-35 0,-2-2 36 16,-5-3-36-16,0-1 13 0,0 0-13 0,2-2 14 15,2 0-14-15,-44 7 32 0,0 0-32 0,57-15 32 16,13-4-32-16,-70 19 0 0,0 0 0 0,77-26 0 16,10-5 0-16,-87 31 7 0,0 0-7 0,69-30 7 15,-6-3-7-15,-63 33 23 0,0 0-23 16,42-22 24-16,-12 6-24 0,-30 16 20 0,0 0-20 0,20-13 20 0,-6 2-20 0,-14 11 35 15,0 0-35-15,9-7 35 0,-2 2-35 0,-7 5 36 16,0 0-36-16,5-3 36 0,-5-1-36 16,0 4 23-16,0 0-23 0,0 0 24 0,0-1-24 15,0 1 1-15,0 0-1 0,0-4 2 0,-5-2-2 0,5 6-41 16,0 0 41-16,-3-14-41 0,-4-5 41 0,7 19-229 16,0 0 229-16,-9-27-229 0,-2-4 229 15,-9-26-1600-15</inkml:trace>
  <inkml:trace contextRef="#ctx0" brushRef="#br0" timeOffset="71791.838">9716 9815 1132 0,'0'0'0'0,"-4"10"0"15,3 2 0-15,1-12 169 0,0 0-169 0,0 0 169 0,0 0-169 16,0 0 132-16,0 0-132 0,0 0 132 0,0-5-132 15,0 5 83-15,0 0-83 0,0-4 83 0,0 1-83 16,0 3 39-16,0 0-39 0,0-4 39 0,0 1-39 0,0 3 34 16,0 0-34-16,0 0 35 0,0-3-35 15,0 3 22-15,0 0-22 0,0 0 22 0,0 0-22 0,0 0 35 16,0 0-35-16,0 0 36 0,0 0-36 0,0 0 30 16,0 0-30-16,0 0 30 0,0 0-30 0,0 0 38 15,0 0-38-15,0 0 39 0,0 0-39 16,0 0 15-16,0 0-15 0,0 0 15 0,0 0-15 0,0 0 31 15,0 0-31-15,0 0 31 0,0 0-31 0,0 0 5 16,0 0-5-16,0 0 6 0,0 0-6 0,0 0 26 16,0 0-26-16,0 0 26 0,0 0-26 0,0 0 6 15,0 0-6-15,0 0 7 0,0 0-7 0,0 0 9 0,0 0-9 16,0 3 10-16,0 0-10 0,0-3 33 0,0 0-33 0,5 12 34 16,2 4-34-16,-7-16 4 0,0 0-4 15,10 25 4-15,6 10-4 0,-16-35 17 0,0 0-17 0,17 34 17 31,-1 2-17-31,1-2 24 0,1-5-24 0,-6-5 25 0,-3-5-25 0,-1 2 3 0,5-1-3 16,4 6 3-16,6 1-3 0,-4-1 13 0,3 0-13 0,-1-2 13 16,4 0-13-16,-25-24 4 0,0 0-4 0,36 31 4 15,13 5-4-15,-49-36 6 16,0 0-6-16,51 37 7 0,8 3-7 0,-7-4 7 0,-1-2-7 0,4 2 8 16,10 0-8-16,-65-36 0 0,0 0 0 0,78 36 1 15,13 2-1-15,-20-6 0 0,-10-5 0 0,-12-9 1 16,-11-5-1-16,-38-13-2 0,0 0 2 0,74 24-2 15,18 7 2-15,-92-31 0 0,0 0 0 0,97 33 0 16,10 4 0-16,-107-37 0 0,0 0 0 0,115 33 0 0,8-1 0 16,-123-32 0-16,0 0 0 0,122 31 1 0,2-7-1 0,-124-24 0 15,0 0 0-15,127 23 1 0,0-6-1 16,-24 2-2-16,-14-7 2 0,-9 0-2 0,-10-9 2 0,-70-3 0 16,0 0 0-16,90 5 1 0,10 2-1 0,-15-7-2 15,-5 0 2-15,-8 0-1 0,-13 0 1 0,5 0 0 16,-1-3 0-16,-2-3 1 0,-2 0-1 0,0-3 3 15,1-1-3-15,-1 1 3 16,4-3-3-16,-63 12 7 0,0 0-7 0,85-22 7 0,13-4-7 0,-98 26 23 0,0 0-23 16,106-31 24-16,9-11-24 15,-115 42 0-15,0 0 0 0,104-36 0 0,3-4 0 0,-107 40 0 0,0 0 0 16,106-43 1-16,-2 0-1 0,-104 43 7 0,0 0-7 16,105-44 7-16,-4 1-7 0,-101 43 8 0,0 0-8 0,89-58 8 15,-4-6-8-15,-85 64 9 16,0 0-9-16,79-66 9 0,-8-8-9 0,-71 74 8 15,0 0-8-15,64-69 8 0,-4-2-8 0,-60 71 23 0,0 0-23 0,48-81 24 16,-6-3-24-16,-7 10 2 0,-9 11-2 0,-5 3 2 16,-5 7-2-16,7 5 3 0,-1 7-3 0,-3 7 3 15,-5 10-3-15,-14 24 0 0,0 0 0 0,21-36 0 16,2-2 0-16,-23 38-1 0,0 0 1 16,24-33 0-16,2-3 0 15,-26 36 0-15,0 0 0 0,25-27 0 0,-4 3 0 0,-21 24 1 0,0 0-1 0,14-19 1 16,1 7-1-16,-15 12 15 0,0 0-15 0,9-12 16 0,-4 5-16 15,-5 7 4-15,0 0-4 0,7-5 4 0,-7 2-4 16,0 3-1-16,0 0 1 0,0 0-1 16,2-4 1-16,-2 4-28 0,0 0 28 0,0 0-28 0,0 0 28 0,0 0-21 15,0 0 21-15,0 0-21 0,0 0 21 0,0 0-11 16,0 0 11-16,0 0-10 0,-2 4 10 0,2-4-36 16,0 0 36-16,0 0-35 0,0 0 35 0,0 0-5 15,0 0 5-15,0 0-5 0,-5 0 5 0,5 0-35 16,0 0 35-16,0 0-35 0,-4 3 35 0,4-3-5 15,0 0 5-15,0 0-5 0,0 4 5 0,0-4-26 16,0 0 26-16,0 0-26 0,0 5 26 0,0-5-60 16,0 0 60-16,0 0-59 0,0 3 59 0,0-3-143 15,0 0 143-15,-3 4-142 0,-1-3 142 0,-1 6-1553 16</inkml:trace>
  <inkml:trace contextRef="#ctx0" brushRef="#br0" timeOffset="72209.235">14853 9364 1894 0,'0'0'0'0,"7"0"0"16,4 2 0-16,-3-1 228 0,3-1-228 0,-2 0 228 15,-2 0-228-15,1 0 142 0,1-1-142 0,3-1 143 16,0-5-143-16,-12 7 65 0,0 0-65 0,18-8 65 15,3-8-65-15,-21 16 1 0,0 0-1 0,26-12 2 16,3-3-2-16,-29 15 35 0,0 0-35 0,27-14 35 0,2 0-35 16,-29 14 40-16,0 0-40 0,26-8 40 15,-1-4-40-15,-4 5 25 0,-4 2-25 0,-5 1 26 0,-8 4-26 16,1 0 18-16,0 0-18 0,-1 0 19 0,-1 0-19 0,2 0 1 16,2 0-1-16,-1 0 2 0,-3 0-2 0,-1 4 11 15,1-4-11-15,-3 0 11 16,4 1-11-16,-1 1 14 0,2 0-14 0,-3 0 15 0,0-1-15 15,-2-1 23-15,5 5-23 0,-3-1 24 0,0 3-24 0,3-2 22 16,-2 5-22-16,1 2 22 0,1-3-22 16,-5-9 24-16,0 0-24 0,2 27 25 0,5 13-25 0,-7-40 0 15,0 0 0-15,1 36 0 0,6 3 0 0,-7-39-72 0,0 0 72 16,0 34-72-16,4-5 72 0,-4-29-206 0,0 0 206 16,-11 17-206-16,-6-8 206 0,-9 18-1872 0</inkml:trace>
  <inkml:trace contextRef="#ctx0" brushRef="#br0" timeOffset="73365.841">12860 11740 1771 0,'0'0'0'0,"0"-3"0"0,0-4 0 0,0 7 181 16,0 0-181-16,0-4 181 0,0 3-181 0,0 1 109 16,0 0-109-16,0 0 110 0,-5-2-110 0,5 2 52 15,0 0-52-15,-10-3 53 0,-8 1-53 0,18 2 0 16,0 0 0-16,-19-7 1 0,-5-2-1 0,24 9 41 15,0 0-41-15,-21-6 41 0,-5-3-41 0,26 9 48 16,0 0-48-16,-28-9 48 0,-4-3-48 0,6 2 48 16,2 2-48-16,6 1 48 0,1 2-48 0,0-1 22 15,1 3-22-15,-2-2 23 16,6 1-23-16,12 4 20 0,0 0-20 0,-22-1 20 0,-8-1-20 0,30 2 4 0,0 0-4 16,-24 0 5-16,-3 2-5 0,27-2 7 0,0 0-7 15,-26 7 8-15,2 1-8 0,24-8 0 0,0 0 0 16,-30 24 0-16,1 9 0 15,29-33 0-15,0 0 0 0,-21 41 1 0,0 10-1 16,7-6-7-16,7-4 7 0,2-5-6 0,5-9 6 0,0-27-9 0,0 0 9 0,12 29-9 16,5 2 9-16,-17-31-25 0,0 0 25 0,30 22-24 15,10-6 24-15,0-8-31 16,7-4 31-16,-7-8-31 0,0-8 31 0,-5-8-2 0,-5-6 2 0,-1 1-2 16,1-5 2-16,-30 30-15 0,0 0 15 0,30-42-15 15,1-10 15-15,-31 52 1 0,0 0-1 0,28-51 1 16,-2-4-1-16,-26 55 35 0,0 0-35 0,16-51 35 15,-2-1-35-15,-14 52 41 0,0 0-41 0,8-48 41 16,-4 2-41-16,-4 46 46 0,0 0-46 0,-4-45 46 16,-1 6-46-16,5 39 47 0,0 0-47 0,-3-38 48 0,-6 9-48 15,9 29 37-15,0 0-37 0,-5-27 37 0,1 8-37 16,4 19 9-16,0 0-9 0,-3-15 10 0,-3 4-10 16,6 11 0-16,0 0 0 0,-3-7 0 15,3 2 0-15,0 5-6 0,0 0 6 0,-5-3-6 0,3 1 6 0,2 2-41 16,0 0 41-16,0 0-40 0,0 0 40 0,0 0-7 15,0 0 7-15,0 0-6 0,0 0 6 0,0 0-53 16,0 0 53-16,2 12-53 0,3 10 53 16,-5-22-34-16,0 0 34 0,5 40-34 0,4 15 34 0,-9-55-33 15,0 0 33-15,7 72-33 0,2 13 33 0,-9-85-15 16,0 0 15-16,5 98-15 0,4 13 15 0,-9-111-20 16,0 0 20-16,15 84-20 0,3-12 20 15,-18-72-56-15,0 0 56 0,15 45-56 0,-1-25 56 0,-14-20-152 0,0 0 152 16,12-5-152-16,-3-28 152 0,12-4-1603 0</inkml:trace>
  <inkml:trace contextRef="#ctx0" brushRef="#br0" timeOffset="74043.946">13026 11747 1972 0,'0'0'0'0,"-5"-7"0"15,-8-3 0-15,13 10 191 0,0 0-191 0,0-4 192 16,0 8-192-16,0-4 105 0,0 0-105 0,2-4 105 0,5-2-105 16,-7 6 65-16,0 0-65 0,4-7 66 15,1-4-66-15,-5 11 18 0,0 0-18 0,3-6 19 0,-1-1-19 0,-2 7 39 16,0 0-39-16,2-5 39 0,-1 1-39 0,-1 4 32 15,0 0-32-15,4-2 33 0,-4-1-33 0,0 3 33 16,0 0-33-16,0 0 34 0,0-3-34 0,0 3 22 16,0 0-22-16,0 0 22 0,0 0-22 0,0 0 18 15,0 0-18-15,0 0 18 0,0 0-18 0,0 0 10 16,0 0-10-16,0 0 10 0,0 0-10 0,0 0 10 16,0 0-10-16,0 0 10 0,0 0-10 0,0 0 3 15,0 0-3-15,0 10 4 0,0 9-4 0,0-19 2 0,0 0-2 16,0 32 2-16,0 13-2 0,0-4 1 15,0 3-1-15,2-13 2 0,-1-7-2 16,5-3 1-16,-3-2-1 0,2-4 1 16,4 2-1-16,3-3-2 0,6-2 2 0,-1-4-1 0,4-6 1 0,-21-2-42 0,0 0 42 0,33-5-41 15,5-7 41-15,-38 12-54 0,0 0 54 0,39-22-53 16,3-6 53-16,-42 28-49 0,0 0 49 0,38-29-49 16,-7-3 49-16,-31 32-8 0,0 0 8 0,28-33-8 15,-7 1 8-15,-21 32 17 0,0 0-17 0,17-30 17 16,-8 3-17-16,-9 27 51 0,0 0-51 0,4-22 52 15,-4 5-52-15,0 17 42 0,0 0-42 0,-2-16 42 16,0 4-42-16,2 12 30 0,0 0-30 0,-3-10 30 16,-3 5-30-16,6 5 34 0,0 0-34 0,-6-7 34 0,2 4-34 15,4 3 31-15,0 0-31 0,-2-2 31 0,-1 0-31 16,3 2 13-16,0 0-13 0,0 0 14 0,-4 0-14 16,4 0 31-16,0 0-31 0,0 0 31 0,0 0-31 0,0 0 5 15,0 0-5-15,0 0 5 0,0 0-5 0,0 0 0 16,0 0 0-16,2 9 0 0,3 8 0 0,-5-17-4 15,0 0 4-15,6 32-3 0,6 18 3 0,-5-2-39 16,3 3 39-16,-1-3-38 0,1 2 38 0,-10-50-249 16,0 0 249-16,9 51-249 0,1 4 249 0,-10-55-163 15,0 0 163-15,7 17-163 0,2-20 163 0,3 18-1680 16</inkml:trace>
  <inkml:trace contextRef="#ctx0" brushRef="#br0" timeOffset="79937.268">11096 9069 1177 0,'0'0'0'0,"0"0"0"16,0 0 0-16,0 0-73 0,0 0 73 0,0 0-73 15,0 0 73-15,0 0 3 0,0 0-3 0,0 0 3 16,0 0-3-16,0 0 46 0,0 0-46 0,0 0 47 16,0 0-47-16,0 0 84 0,0 0-84 0,0 0 85 15,0 0-85-15,0 0 96 0,0 0-96 0,0 0 96 0,0 0-96 16,0 0 93-16,0 0-93 0,0 0 94 0,0 0-94 16,0 0 58-16,0 0-58 0,0 0 59 0,0 0-59 15,0 0 48-15,0 0-48 0,0 0 48 16,0 0-48-16,0 0 30 0,0 0-30 0,0 0 30 0,0 0-30 0,0 0 8 15,0 0-8-15,0 0 8 0,0 0-8 0,0 0 36 16,0 0-36-16,0 0 36 0,0 0-36 0,0 0 27 16,0 0-27-16,0 0 27 0,0 0-27 0,0 0 33 15,0 0-33-15,0 0 33 0,0 0-33 0,0 0 32 16,0 0-32-16,0 0 32 0,10 16-32 0,-10-16 13 0,0 0-13 16,9 15 14-16,5 2-14 0,-14-17 31 15,0 0-31-15,14 23 31 0,5-3-31 0,-5-1 10 16,1 0-10-16,-4-6 11 0,-4-2-11 15,1 1 19-15,1-4-19 0,0 3 20 0,-2-3-20 0,3 4 14 0,2-3-14 16,1 1 15-16,-5 2-15 0,6 5 9 0,2-1-9 16,1 1 10-16,-1-2-10 0,-16-15 4 0,0 0-4 0,26 22 4 15,4 2-4-15,-30-24 7 0,0 0-7 0,33 24 7 16,5 4-7-16,-38-28 3 0,0 0-3 16,44 27 3-16,3-3-3 0,-47-24 5 15,0 0-5-15,45 24 5 0,4-2-5 0,-49-22 22 0,0 0-22 0,50 16 22 16,4-2-22-16,-54-14 6 0,0 0-6 0,60 12 7 15,1-2-7-15,-61-10 25 0,0 0-25 0,59 5 26 16,0-2-26-16,-59-3 12 0,0 0-12 0,54 4 13 16,-2-4-13-16,-52 0 5 0,0 0-5 0,54 0 5 0,-1 0-5 15,-53 0 8-15,0 0-8 0,68-5 8 0,12 1-8 16,-80 4 3-16,0 0-3 0,71-3 3 0,-1-1-3 16,-70 4 5-16,0 0-5 0,54-8 6 0,-9 1-6 15,-45 7 7-15,0 0-7 0,52-9 7 0,-1-3-7 0,-51 12 7 16,0 0-7-16,70-18 8 0,13-3-8 0,-83 21 23 15,0 0-23-15,68-21 24 0,-3 3-24 16,-65 18 0-16,0 0 0 0,62-24 0 0,-6-2 0 0,-56 26 0 16,0 0 0-16,65-26 1 0,1-3-1 15,-14 12-2-15,-7 2 2 0,-3 3-1 0,-7 1 1 0,3 1-2 16,-5 0 2-16,2-2-2 0,0 0 2 16,-35 12 0-16,0 0 0 0,40-16 0 0,4-3 0 0,-44 19 0 15,0 0 0-15,38-13 0 0,-5-3 0 0,-33 16 8 0,0 0-8 16,26-12 8-16,-5 4-8 0,-21 8 17 0,0 0-17 15,12-4 17-15,-1 1-17 0,-11 3-1 0,0 0 1 16,7-3-1-16,-7 1 1 0,0 2-45 0,0 0 45 16,-4-2-44-16,-4 2 44 0,8 0-201 0,0 0 201 0,-21 2-200 15,-5 3 200-15,26-5-221 0,0 0 221 0,-25 0-221 16,-1-5 221-16,-24 1-1250 16</inkml:trace>
  <inkml:trace contextRef="#ctx0" brushRef="#br0" timeOffset="81236.894">12388 9712 1547 0,'0'0'0'0,"5"-2"0"16,2 2 0-16,-7 0 179 0,0 0-179 0,6-3 180 15,-5 3-180-15,-1 0 148 0,0 0-148 16,0 0 149-16,0 0-149 0,0 0 64 0,0 0-64 0,0 0 64 16,0 0-64-16,0 0 10 0,0 0-10 0,0 0 11 15,-1 0-11-15,1 0 18 0,0 0-18 0,0 0 19 16,-6 0-19-16,6 0 38 0,0 0-38 15,0 0 38-15,-3 0-38 0,3 0 47 0,0 0-47 0,0 0 48 16,0 0-48-16,0 0 28 0,0 0-28 0,0 0 28 16,0 0-28-16,0 0 5 0,0 0-5 0,0 3 6 15,-4 2-6-15,4-5 28 0,0 0-28 0,-5 21 28 16,-2 10-28-16,7-31 0 0,0 0 0 0,-3 36 0 0,1 6 0 16,2-42 5-16,0 0-5 15,2 43 6-15,5 0-6 0,-7-43 8 0,0 0-8 0,12 39 9 0,9-4-9 0,-2-8 3 16,5-6-3-16,-3-8 3 0,0-6-3 15,-21-7 12-15,0 0-12 0,26 0 13 0,4-7-13 16,-30 7-2-16,0 0 2 0,26-13-1 16,2-15 1-16,-28 28 3 0,0 0-3 0,28-27 3 0,0-11-3 15,-28 38 12-15,0 0-12 0,21-32 13 0,-2-1-13 0,-19 33 33 16,0 0-33-16,15-27 34 0,-2-1-34 16,-13 28 41-16,0 0-41 0,8-20 41 0,-6 4-41 0,-2 16 34 15,0 0-34-15,2-12 34 0,0 5-34 0,-2 7 33 16,0 0-33-16,0-6 34 0,-2 2-34 0,2 4 22 0,0 0-22 15,-2-5 23-15,2 2-23 0,0 3 5 0,0 0-5 16,0-4 5-16,0-1-5 0,0 5 4 0,0 0-4 0,0-3 5 16,0-1-5-16,0 4 2 0,0 0-2 0,0 0 3 15,-2-2-3-15,2 2 0 0,0 0 0 0,0 0 0 16,0-6 0-16,0 6 0 0,0 0 0 16,-3-4 0-16,1 1 0 0,2 3-2 0,0 0 2 0,-2-2-1 15,2-3 1-15,0 5-18 0,0 0 18 0,0-4-18 16,0 3 18-16,0 1-23 0,0 0 23 0,0 0-22 15,-1-2 22-15,1 2-9 0,0 0 9 0,0 0-8 16,0 0 8-16,0 0-27 0,0 0 27 0,0 0-27 16,0 0 27-16,0 0-6 0,0 0 6 0,0 0-6 15,0 0 6-15,0 0-26 0,0 0 26 0,0 0-25 16,0 0 25-16,0 0-13 0,0 0 13 0,0 0-12 0,0 0 12 16,0 0-10-16,0 0 10 0,0 0-10 0,0 0 10 15,0 0 3-15,0 0-3 0,0 0 3 0,0 0-3 16,0 0 38-16,0 0-38 0,0 0 39 0,0 0-39 0,0 0 30 15,0 0-30-15,0 0 30 0,0 0-30 16,0 0 15-16,0 0-15 0,0 0 16 0,0 0-16 16,0 0 2-16,0 0-2 0,0 0 3 0,0 0-3 0,0 0 0 15,-4-3 0-15,4 3 0 0,-2-6 0 0,2 6-33 16,2-3 33-16,-2 3-33 0,4-3 33 0,-4 3 0 16,0 0 0-16,0 0 0 0,0 0 0 0,0 0 1 15,0 0-1-15,0 0 1 0,0 0-1 0,0 0 3 16,0 0-3-16,0 0 4 0,0 0-4 0,0 0 3 0,0 0-3 15,0 0 4-15,-4-6-4 0,4 6 2 0,-2-3-2 16,2 3 3-16,-1-3-3 0,1 3 10 0,0 0-10 16,0 0 10-16,0 0-10 0,0 0 14 15,0 0-14-15,0 0 15 0,0 0-15 0,0 0 8 0,0 0-8 0,0 0 9 16,0 0-9-16,0 0 16 0,-2 0-16 16,2 0 17-16,0 0-17 0,0 0 8 0,0 0-8 0,0 0 8 15,0 0-8-15,0 0 9 0,0 0-9 16,0 0 9-16,0 0-9 0,0 0 8 0,0 0-8 0,0 0 8 15,0 0-8-15,0 0 3 0,0 0-3 0,0 0 4 16,0 3-4-16,0-3 2 0,0 0-2 0,0 9 2 16,0 3-2-16,0-12 5 0,0 0-5 0,0 27 5 15,2 6-5-15,-2-33 12 0,0 0-12 0,0 34 12 16,1 5-12-16,-1-39 8 0,0 0-8 0,2 31 9 16,2 0-9-16,-4-31-4 0,0 0 4 0,10 29-3 0,9-8 3 15,-19-21-157-15,0 0 157 0,12-6-156 0,2-18 156 16,11-6-2065-16</inkml:trace>
  <inkml:trace contextRef="#ctx0" brushRef="#br0" timeOffset="85241.677">7941 13631 1289 0,'0'0'0'0,"-4"-1"0"15,-1-1 0-15,5 2 191 0,0 0-191 0,-4-2 191 16,4 1-191-16,0 1 150 0,0 0-150 0,-3-2 150 16,-1 0-150-16,4 2 102 0,0 0-102 0,-1-2 102 15,-3 2-102-15,4 0 54 0,0 0-54 0,-3 0 54 16,1-1-54-16,2 1 61 0,0 0-61 0,-4 0 61 15,-1-2-61-15,5 2 56 0,0 0-56 0,-3 0 57 16,-1-2-57-16,4 2 39 0,0 0-39 0,0 0 40 16,-3-1-40-16,3 1 36 0,0 0-36 0,0 0 36 0,0 0-36 15,0 0 23-15,0 0-23 0,0 0 24 0,0 0-24 16,0 0 10-16,0 0-10 0,0 0 10 0,0 0-10 16,0 0 18-16,0 0-18 0,3 0 19 0,4 0-19 0,-7 0 22 15,0 0-22-15,18 0 23 0,4-2-23 0,-22 2 32 16,0 0-32-16,30 0 33 0,8-4-33 15,-38 4 19-15,0 0-19 0,42 0 20 0,0 4-20 0,-42-4 11 16,0 0-11-16,47 0 11 0,3 0-11 0,-50 0 18 16,0 0-18-16,51 0 19 0,-2-4-19 0,-49 4 22 15,0 0-22-15,48 0 23 0,-4-1-23 0,-44 1 14 16,0 0-14-16,33 0 15 0,-3 0-15 0,-30 0 5 16,0 0-5-16,21 0 5 0,-7 1-5 15,-14-1-68-15,0 0 68 0,12 4-68 0,-7-4 68 0,-5 0-263 0,0 0 263 16,0 0-262-16,-2 3 262 0,1 2-1678 0</inkml:trace>
  <inkml:trace contextRef="#ctx0" brushRef="#br0" timeOffset="85512.172">8099 13905 2174 0,'0'0'0'0,"12"-6"0"15,9-6 0-15,-21 12 224 0,0 0-224 0,9-4 225 0,-6 2-225 16,-3 2 121-16,0 0-121 0,2 2 122 16,2 2-122-16,-4-4 63 0,0 0-63 0,8 5 63 15,8 5-63-15,-16-10-44 0,0 0 44 0,19 9-44 0,9 4 44 0,-28-13-135 16,0 0 135-16,30 21-134 0,8 6 134 0,-38-27-178 15,0 0 178-15,68 48-1705 16,-136-96 1705-16</inkml:trace>
  <inkml:trace contextRef="#ctx0" brushRef="#br0" timeOffset="86280.19">9444 12777 2095 0,'0'0'0'0,"-9"0"0"0,-3 0 0 0,12 0 222 15,0 0-222-15,-5 0 222 0,-4 0-222 0,9 0 150 16,0 0-150-16,-21 10 151 0,-8 7-151 0,29-17 68 0,0 0-68 15,-35 20 69-15,-7 6-69 0,42-26-9 0,0 0 9 16,-42 33-8-16,-5 3 8 0,47-36-35 0,0 0 35 0,-47 48-34 16,2 8 34-16,45-56 0 0,0 0 0 15,-52 76 1-15,-6 14-1 0,58-90 1 0,0 0-1 0,-49 84 2 16,4 5-2-16,45-89 1 0,0 0-1 0,-31 93 1 16,10 1-1-16,21-94 0 0,0 0 0 0,-12 84 0 15,15-5 0-15,-3-79-1 16,0 0 1-16,10 77-1 0,15-3 1 0,-25-74-10 0,0 0 10 0,29 75-9 15,10-1 9-15,-39-74-4 0,0 0 4 0,42 75-4 16,8-5 4-16,-50-70-13 0,0 0 13 16,56 76-13-16,3-1 13 0,-59-75-4 15,0 0 4-15,59 79-3 0,2 1 3 0,-61-80-3 0,0 0 3 0,51 72-2 16,-13-5 2-16,-38-67 0 0,0 0 0 0,33 60 1 16,-10-7-1-16,-23-53 24 0,0 0-24 0,16 52 25 15,-8-3-25-15,-8-49 38 0,0 0-38 0,0 38 38 0,-3-9-38 16,3-29 7-16,0 0-7 0,-9 29 8 15,-5-3-8-15,14-26 0 0,0 0 0 0,-33 27 0 0,-19-1 0 0,52-26-148 16,0 0 148-16,-75 21-148 0,-23-4 148 0,98-17-162 16,0 0 162-16,-94-4-162 0,-2-15 162 15,-92-3-1663-15</inkml:trace>
  <inkml:trace contextRef="#ctx0" brushRef="#br0" timeOffset="87685.008">9947 13638 1625 0,'0'0'0'0,"0"0"0"0,-3 2 0 0,3-2 227 16,0 0-227-16,0 0 227 0,0 0-227 0,0 0 152 16,0 0-152-16,0 0 152 0,2-2-152 0,-2 2 70 15,0 0-70-15,0 0 70 0,3-5-70 0,-3 5 36 16,0 0-36-16,0 0 36 0,0 0-36 0,0 0 29 0,0 0-29 15,0 0 29-15,0 0-29 16,0 0 44-16,0 0-44 0,0 0 44 0,0 0-44 0,0 0 35 0,0 0-35 16,0 0 35-16,0 0-35 0,0 0 24 0,0 0-24 0,0 0 25 15,0 0-25-15,0 0 0 0,0 0 0 16,0 0 0-16,0 0 0 0,0 0 0 0,0 0 0 0,0 0 1 16,0 0-1-16,0 0-1 0,0 0 1 0,0 0 0 15,0 0 0-15,0 0 0 0,0 0 0 0,0 0 0 16,0 0 0-16,0 0 1 0,0 0-1 0,0 0 2 15,0 0-2-15,0 0-1 0,0 0 1 0,0 0 0 16,0 0 0-16,0 5 1 0,0-1-1 0,0 4 1 16,0 4-1-16,-2 7 25 0,1 5-25 0,1-2 26 15,0 2-26-15,0-24 36 0,0 0-36 0,1 35 37 16,5 7-37-16,-6-42 14 0,0 0-14 0,5 43 15 16,4 3-15-16,-9-46 21 0,0 0-21 0,12 45 21 15,3-2-21-15,-15-43 3 0,0 0-3 0,20 36 4 0,4-7-4 16,-24-29-10-16,0 0 10 0,33 12-10 0,5-12 10 0,-38 0-97 15,0 0 97-15,42-21-97 0,5-18 97 16,-8 0-112-16,-8-9 112 0,-3 3-112 0,-7-3 112 16,-21 48-128-16,0 0 128 0,19-55-128 0,-2-5 128 0,-17 60-101 15,0 0 101-15,16-73-101 0,0-10 101 0,-8 29-24 16,-2 16 24-16,-3 12-23 0,-3 13 23 16,0-1 13-16,-3 5-13 0,3 6 13 0,0-1-13 0,0 4 63 15,0-3-63-15,0 3 63 0,0 0-63 0,0 0 72 16,0 0-72-16,0 0 73 0,0 3-73 0,0-3 78 15,0 0-78-15,0 4 78 0,-4 1-78 0,4-5 74 16,0 0-74-16,-2 9 74 0,-5 3-74 0,7-12 67 16,0 0-67-16,-5 10 68 0,2 2-68 0,3-12 54 0,0 0-54 0,-5 12 55 15,1 0-55-15,4-12 45 0,0 0-45 0,-3 19 46 16,1 1-46-16,2-20 36 0,0 0-36 0,2 34 36 16,1 6-36-16,1-1 15 0,1 4-15 15,-2-4 16-15,1-1-16 0,-4-38 21 0,0 0-21 0,8 50 21 16,-2 5-21-16,-6-55 14 0,0 0-14 0,8 56 15 15,-2 2-15-15,1-11 16 0,-4-8-16 0,-1-12 17 16,1-9-17-16,-3-3-9 0,0-6 9 0,0-3-8 16,4-2 8-16,-4-4-157 0,0 0 157 0,5-21-157 15,7-18 157-15,-12 39-141 0,0 0 141 0,5-58-141 16,-1-19 141-16,5-59-1895 0</inkml:trace>
  <inkml:trace contextRef="#ctx0" brushRef="#br0" timeOffset="88531.017">11214 13577 1916 0,'0'0'0'0,"-4"-2"0"16,-1-2 0-16,5 4 191 0,0 0-191 0,0 0 192 15,0-5-192-15,0 5 130 0,0 0-130 0,0 0 130 16,0-5-130-16,0 5 59 0,0 0-59 0,-3-2 59 16,1-3-59-16,2 5 13 0,0 0-13 0,-9-3 14 15,1 1-14-15,8 2 24 0,0 0-24 0,-13-2 25 16,-2 1-25-16,15 1 3 0,0 0-3 0,-23 1 3 16,-3 5-3-16,26-6 24 0,0 0-24 0,-24 6 25 15,-3 1-25-15,27-7-1 0,0 0 1 0,-27 11 0 0,-5 1 0 16,32-12 0-16,0 0 0 0,-24 12 1 15,-1 0-1-15,6 0-2 0,-2 1 2 0,9 1-2 16,0 1 2-16,0 4 0 0,1 3 0 16,1 9 0-16,-1 5 0 0,11-36 0 0,0 0 0 0,-8 48 1 0,1 9-1 0,7-57 0 15,0 0 0-15,-4 56 0 0,3 4 0 0,2-12 0 16,6-5 0-16,-3-12 1 0,1-11-1 16,4-2-2-16,6-6 2 0,3-2-1 0,4-3 1 15,-22-7-6-15,0 0 6 0,33-7-5 0,6-9 5 0,-39 16-50 16,0 0 50-16,42-36-49 0,5-15 49 0,-14-5-55 15,-2-6 55-15,-1-5-54 0,-2-5 54 0,-28 72-78 16,0 0 78-16,22-82-77 0,-8-11 77 0,-3 16-51 0,-6 5 51 16,-5 21-50-16,0 15 50 0,-4-3-17 15,3 3 17-15,-3 3-17 0,-3 4 17 0,7 29-4 16,0 0 4-16,-5-28-3 0,1 1 3 0,4 27 6 0,0 0-6 0,-1-19 6 16,-3 4-6-16,4 15 10 0,0 0-10 0,0-10 11 15,-3 4-11-15,3 6 18 0,0 0-18 0,-2-1 18 16,-5 2-18-16,7-1 8 0,0 0-8 0,-10 6 9 15,-3 0-9-15,1 3 45 0,0 1-45 16,7-3 45-16,1-3-45 0,4-4 30 0,0 0-30 0,-3 6 30 16,1 0-30-16,2-6 33 0,0 0-33 0,0 17 34 15,5 8-34-15,-1 4 22 0,-1 6-22 0,4 1 23 16,4 1-23-16,-11-37 41 0,0 0-41 0,10 57 41 16,1 13-41-16,-3-1 13 0,-2 3-13 0,2 8 14 15,-1 9-14-15,-7-89 32 0,0 0-32 0,9 91 32 16,1 5-32-16,-3-24 27 0,-1-16-27 0,-3-25 27 15,-1-22-27-15,1 3-10 0,1-7 10 16,-1 0-9-16,2-3 9 0,-1-2-110 0,1-4 110 0,4-8-110 0,3-5 110 16,-12 17-176-16,0 0 176 0,9-37-175 0,-4-15 175 15,11-37-1601-15</inkml:trace>
  <inkml:trace contextRef="#ctx0" brushRef="#br0" timeOffset="89279.177">11456 13736 1647 0,'0'0'0'16,"-5"-5"0"-16,-2-2 0 0,7 7 179 16,0 0-179-16,-2-7 180 0,6 0-180 0,-4 7 103 0,0 0-103 0,1-8 103 15,3-1-103-15,-4 9 72 16,0 0-72-16,2-9 72 0,-1 3-72 0,-1 6 30 0,0 0-30 0,0-7 30 15,0 2-30-15,0 5 47 16,0 0-47-16,0-6 48 0,0 3-48 0,0 3 42 0,0 0-42 0,0-3 42 16,0 1-42-16,0 2 18 0,0 0-18 0,0 0 19 15,0-2-19-15,0 2 22 0,0 0-22 0,0 0 22 16,0 0-22-16,0 0 33 0,0 0-33 0,0 0 33 16,0 0-33-16,0 0 27 0,0 0-27 0,0 0 27 15,0 0-27-15,0 0 33 0,0 0-33 0,0 0 34 16,0 0-34-16,0 0 13 0,0 0-13 0,0 0 14 0,0 0-14 15,0 0 37-15,0 0-37 0,0 9 37 0,0 6-37 16,0-15 5-16,0 0-5 0,0 31 6 0,2 12-6 16,-2-43 28-16,0 0-28 0,7 50 28 0,4 8-28 15,-11-58 0-15,0 0 0 0,15 55 0 0,6-1 0 16,-3-11 0-16,2-7 0 0,-2-8 0 16,-6-11 0-16,-12-17-75 0,0 0 75 0,21 10-75 15,5-10 75-15,-26 0-67 0,0 0 67 0,23-12-67 0,5-14 67 0,-28 26-56 16,0 0 56-16,21-34-55 0,-4-9 55 0,-3 6-2 15,-2 1 2-15,-3 5-2 0,-2 5 2 0,-5 0 22 16,-2 4-22-16,3 5 23 0,-3 5-23 0,0-2 73 16,-3 1-73-16,1 2 74 0,-2 3-74 15,4 8 70-15,0 0-70 0,-3-11 70 0,1 1-70 0,2 10 73 16,0 0-73-16,-2-8 73 0,1-1-73 0,1 9 44 0,0 0-44 16,0-7 45-16,0 2-45 0,0 5 22 0,0 0-22 0,0-3 23 15,0-4-23-15,0 7 19 0,0 0-19 16,0-4 20-16,0 3-20 0,0 1 15 0,0 0-15 0,0-6 15 15,0 5-15-15,0 1 34 0,0 0-34 0,0 0 35 16,-4-5-35-16,4 5 18 0,0 0-18 16,0 0 18-16,0-4-18 0,0 4 18 0,0 0-18 0,0 0 19 15,0 0-19-15,0 0 10 0,0 0-10 0,0 0 10 16,0 0-10-16,0 0 10 0,0 0-10 0,0 0 10 16,0 0-10-16,0 0 3 0,0 0-3 0,0 0 4 15,0 0-4-15,0 4 2 0,4 2-2 0,-3 12 2 0,3 0-2 16,-1 12 5-16,3 6-5 0,-3 1 5 15,2 6-5-15,-5-43-2 0,0 0 2 0,2 48-2 16,0 3 2-16,-2-3-138 0,0-1 138 0,0-16-138 0,0-11 138 16,0-20-136-16,0 0 136 0,0 48-2197 15,0-96 2197-15</inkml:trace>
  <inkml:trace contextRef="#ctx0" brushRef="#br0" timeOffset="94112.065">13146 13549 1446 0,'0'0'0'0,"0"0"0"15,-5-7 0-15,5 7 163 0,0 0-163 16,-2-3 163-16,2 1-163 0,0 2 118 0,0 0-118 0,0 0 118 15,-2-5-118-15,2 5 88 0,0 0-88 0,-1-3 89 16,-5-1-89-16,6 4 39 0,0 0-39 0,-3-3 39 16,-1-2-39-16,4 5 40 0,0 0-40 0,-3-4 40 15,-2 1-40-15,5 3 62 0,0 0-62 0,-6-4 63 16,3 3-63-16,3 1 50 0,0 0-50 0,-4 0 51 16,1-4-51-16,3 4 23 0,0 0-23 0,-2-2 24 15,-1 2-24-15,3 0 37 0,0 0-37 0,-4 0 38 0,2-1-38 16,2 1 12-16,0 0-12 0,-3 0 13 0,3-2-13 15,0 2 12-15,0 0-12 0,-5 0 12 0,3-2-12 16,2 2 39-16,0 0-39 0,0 0 40 0,-2-1-40 16,2 1 18-16,0 0-18 0,0 0 19 0,0 0-19 0,0 0 30 15,0 0-30-15,0 0 30 16,0 0-30-16,0 0 6 0,0 0-6 0,0 0 7 0,6 0-7 0,-6 0 1 16,0 0-1-16,15 0 2 0,6 1-2 0,-21-1 1 15,0 0-1-15,31 0 2 0,15 0-2 0,-46 0 0 16,0 0 0-16,43 0 0 0,11-1 0 0,-54 1 2 15,0 0-2-15,47 0 2 0,4-6-2 0,-51 6 2 16,0 0-2-16,38-1 2 0,-3-3-2 16,-35 4 5-16,0 0-5 0,28-1 5 0,-5 1-5 15,-23 0-2-15,0 0 2 0,14 0-1 0,-4 1 1 0,-10-1-42 0,0 0 42 0,9 2-41 16,-8-2 41-16,-1 0-88 0,0 0 88 16,4 3-87-16,-8 3 87 0,4-6-186 15,0 0 186-15,-8 12-185 0,-6 10 185 0,14-22-205 0,0 0 205 16,-16 17-205-16,-1-2 205 0,-16 18-1322 0</inkml:trace>
  <inkml:trace contextRef="#ctx0" brushRef="#br0" timeOffset="94380.556">13118 13741 1412 0,'0'0'0'0,"18"-10"0"15,11-7 0-15,-18 10 176 0,-8 5-176 0,4-1 177 0,-2 3-177 16,-10 3 130-16,-2 0-130 0,7-3 131 0,4 0-131 16,-4 0 80-16,3-1-80 0,-3 1 81 0,-3 3-81 15,-4 1 15-15,1 1-15 0,5 0 16 0,2-2-16 0,-1-3 21 16,0 0-21-16,13 4 21 0,7-3-21 0,-20-1 14 16,0 0-14-16,30 4 15 0,8-1-15 0,-6-1 16 15,-1 1-16-15,-5-3 17 0,-5 4-17 16,-2-1-15-16,0-1 15 15,-1 1-15-15,-6-3 15 0,0 4-275 0,4 1 275 0,-4 0-275 0,0 0 275 0,13 6-1178 16</inkml:trace>
  <inkml:trace contextRef="#ctx0" brushRef="#br0" timeOffset="94858.113">14043 12938 1793 0,'0'0'0'0,"-2"3"0"0,1 2 0 15,1-5 172-15,0 4-172 0,0-4 173 0,0 0-173 16,0 0 108-16,0 0-108 0,0 0 109 0,0 0-109 16,0 0 46-16,0-4-46 0,0 4 47 0,1-3-47 0,-1 3-8 15,0 0 8-15,0 0-8 0,0 0 8 16,0 0 0-16,0 0 0 0,0 0 1 0,0 0-1 0,0 0 3 16,0 0-3-16,0 0 3 0,0 0-3 0,0 0 3 15,0 0-3-15,0 0 3 0,0 0-3 0,0 0 6 16,0 0-6-16,0 8 7 0,0 8-7 0,0-16 0 15,0 0 0-15,2 31 1 0,3 10-1 16,-5-41 2-16,0 0-2 0,6 44 2 0,1 2-2 0,-7-46 0 16,0 0 0-16,5 47 0 0,4-1 0 15,-9-46 0-15,0 0 0 0,6 39 0 0,3-3 0 0,-5-5-44 16,1-7 44-16,-3-5-44 0,1-4 44 0,-3-15-212 0,0 0 212 16,7 23-211-16,-2 4 211 0,-5-27-190 0,0 0 190 15,4 21-190-15,-2-4 190 0,5 20-1072 16</inkml:trace>
  <inkml:trace contextRef="#ctx0" brushRef="#br0" timeOffset="95168.053">13946 13672 1961 0,'0'0'0'0,"1"-6"0"0,6-8 0 16,-7 14 241-16,0 0-241 0,4-7 241 16,1 0-241-16,-5 7 126 0,0 0-126 0,2-7 126 0,5 1-126 15,-7 6 41-15,0 0-41 0,8-9 41 16,1 0-41-16,-9 9-4 0,0 0 4 0,12-6-3 16,1-1 3-16,-13 7-2 0,0 0 2 0,17-4-2 0,0 3 2 0,-17 1-11 15,0 0 11-15,21 0-11 0,5 0 11 0,-26 0-1 16,0 0 1-16,30 1 0 0,3 3 0 0,-33-4-8 15,0 0 8-15,30 1-7 0,-4 3 7 16,-26-4-72-16,0 0 72 0,24 0-72 0,-3 0 72 0,-21 0-250 16,0 0 250-16,16 0-249 0,-4 2 249 0,16 1-1442 15</inkml:trace>
  <inkml:trace contextRef="#ctx0" brushRef="#br0" timeOffset="95807.458">14125 13851 1995 0,'0'0'0'0,"5"-12"0"16,6-4 0-16,-11 16 222 0,0 0-222 0,5-10 222 15,0 5-222-15,-5 5 118 0,0 0-118 0,7-5 118 16,4 0-118-16,-11 5 54 0,0 0-54 0,12-7 55 0,3 0-55 15,-15 7-22-15,0 0 22 0,13-7-22 16,-1 0 22-16,-12 7-2 0,0 0 2 0,10-3-1 16,-1 1 1-16,-9 2 6 0,0 0-6 0,12 0 6 0,0 2-6 0,-12-2 9 15,0 0-9-15,14 3 10 0,4 4-10 16,-3 0 18-16,-2 0-18 0,-3-2 18 0,1 0-18 16,-6 0 8-16,2 2-8 0,-2 0 9 15,0-2-9-15,0 4 1 0,-1-1-1 0,-1 1 1 0,1-2-1 0,-4-7-26 16,0 0 26-16,0 22-25 0,-4 9 25 0,4-31-39 15,0 0 39-15,-8 32-38 0,-5 6 38 16,13-38-16-16,0 0 16 0,-17 38-15 0,-9-1 15 0,26-37-8 16,0 0 8-16,-24 33-8 0,-1-2 8 15,25-31 0-15,0 0 0 0,-22 25 0 0,-1-4 0 0,23-21 0 16,0 0 0-16,-16 17 0 0,-1-5 0 0,17-12 6 16,0 0-6-16,-12 10 6 0,3-3-6 0,9-7 33 0,0 0-33 15,-9 5 34-15,4-1-34 0,5-4 1 16,0 0-1-16,-7 3 2 0,0-1-2 0,-2-2 31 0,-1-2-31 0,3 0 31 15,5 1-31-15,-7 1 17 0,2-5-17 0,2 3 17 16,2-2-17-16,-3 3 18 0,3-3-18 0,-2 3 19 16,3-1-19-16,0-2 35 0,-1 1-35 0,3 3 35 15,-4-2-35-15,4 2 11 0,-1-3-11 0,1 3 11 16,0 0-11-16,0 0 0 0,0 0 0 0,0 0 1 16,0 0-1-16,0 0-11 0,0 0 11 15,3 3-11-15,4-1 11 0,-7-2-20 0,0 0 20 0,16 5-19 16,5 4 19-16,-21-9-26 0,0 0 26 0,29 12-25 15,10 0 25-15,-8-2-3 0,6 2 3 0,-8 0-3 16,1-2 3-16,-30-10-33 0,0 0 33 0,31 12-32 16,2 0 32-16,-5-2-90 0,-2-3 90 0,-3-3-90 15,-4-6 90-15,-19 2-178 0,0 0 178 0,23-9-178 16,1-3 178-16,20-11-1574 0</inkml:trace>
  <inkml:trace contextRef="#ctx0" brushRef="#br0" timeOffset="96610.37">14893 13323 1871 0,'0'0'0'16,"0"0"0"-16,0-3 0 0,4 3 186 0,1 0-186 0,-5 0 187 16,4-4-187-16,-4 4 99 0,0 0-99 15,0 0 99-15,0 0-99 0,0 0 46 0,0 4-46 16,0-4 46-16,0 0-46 0,0 0-2 0,0 0 2 0,0 0-1 16,0 3 1-16,0-3 11 0,-4 5-11 0,2-1 11 15,2-1-11-15,-1-1 35 0,-1 3-35 0,2 2 36 16,0 0-36-16,0-7 20 0,0 0-20 0,-5 18 20 15,1 6-20-15,4-24 20 0,0 0-20 0,-7 33 20 0,2 6-20 16,5-39 17-16,0 0-17 0,-4 45 17 16,3 3-17-16,6-4 15 0,2-1-15 0,-5-15 16 15,-4-15-16-15,4 3 9 0,1-3-9 0,6 15 10 16,0 8-10-16,-9-36 4 0,0 0-4 0,17 31 4 0,7 0-4 0,-24-31-2 16,0 0 2-16,30 18-1 0,8-6 1 0,-38-12-31 15,0 0 31-15,39 0-31 0,4-8 31 16,-6-4-42-16,-2-7 42 0,-6 2-41 15,-6-2 41-15,-2-2-1 0,-4 1 1 0,-1 1-1 0,-9 0 1 0,-7 19 1 16,0 0-1-16,9-24 2 0,-1-3-2 0,-8 27 18 16,0 0-18-16,5-26 18 0,-1 0-18 0,-4 26 17 15,0 0-17-15,2-20 17 0,-1 1-17 16,-1 19 18-16,0 0-18 0,0-17 18 0,-1 1-18 0,1 16 1 16,0 0-1-16,-2-15 1 0,-2-6-1 0,1 4-1 0,1 0 1 15,2 0-1-15,0 2 1 0,2-1-27 0,5 1 27 16,-7 1-27-16,2 0 27 0,-1-1-31 0,5 0 31 15,-6 6-31-15,0-1 31 0,0 1-21 16,1 2 21-16,-1 0-21 0,2 2 21 0,-2 0-6 0,2 2 6 16,-2-1-5-16,0 3 5 0,0 1-5 0,0-6 5 0,0 6-4 15,0 0 4-15,0 0 29 0,0 0-29 0,0 0 29 16,0 0-29-16,0 0 54 0,0 0-54 0,0 0 55 16,0 0-55-16,0 0 37 0,0 0-37 0,0 0 38 15,0 0-38-15,0 0 12 0,0 4-12 0,0-4 13 16,0 5-13-16,0 0 37 0,3 2-37 0,-3 2 38 15,2-3-38-15,-2-6 27 0,0 0-27 16,4 24 27-16,-1 12-27 0,-3-36 23 16,0 0-23-16,4 45 24 0,1 10-24 0,-2-2 17 0,1 0-17 0,1-10 17 15,-3-6-17-15,1 1 18 0,1-4-18 0,-4-6 19 0,1-4-19 16,-1-24 8-16,0 0-8 0,2 27 9 0,0 6-9 16,-2-33-1-16,0 0 1 0,3 24-1 0,-3-2 1 15,0-22-124-15,0 0 124 0,0 14-123 16,4-6 123-16,-4-8-156 0,0 0 156 0,3-13-156 0,3-18 156 0,-1-14-1812 15</inkml:trace>
  <inkml:trace contextRef="#ctx0" brushRef="#br0" timeOffset="97224.256">15376 12912 2095 0,'0'0'0'0,"3"-9"0"16,3-6 0-16,-5 10 166 0,1 5-166 0,-2 0 166 0,2-5-166 15,-2 5 122-15,0 0-122 0,0 0 122 16,3-6-122-16,3 1 51 0,1-3-51 0,1-3 51 0,3-1-51 16,-11 12 0-16,0 0 0 0,12-12 1 0,4-1-1 0,-16 13 20 15,0 0-20-15,10-10 20 0,4 1-20 16,-14 9 3-16,0 0-3 0,14-9 4 0,-5 4-4 0,-9 5 16 15,0 0-16-15,12-1 17 0,-4 1-17 0,-8 0 0 16,0 0 0-16,9 3 1 0,0 2-1 16,-9-5 3-16,0 0-3 0,5 7 4 0,2 5-4 15,-7-12 2-15,0 0-2 0,0 15 2 0,0 6-2 0,0-21 1 16,0 0-1-16,-5 24 2 0,-2 2-2 0,7-26 0 16,0 0 0-16,-9 27 0 0,0 6 0 0,9-33-2 15,0 0 2-15,-8 24-1 0,-3 0 1 16,11-24 0-16,0 0 0 0,-7 20 0 0,4-1 0 0,3-19-2 0,0 0 2 15,-5 15-1-15,1-3 1 0,4-12 0 0,0 0 0 16,0 11 0-16,-3-3 0 0,3-8 0 0,0 0 0 0,0 5 0 16,3 2 0-16,-3-7 0 0,0 0 0 0,4 5 0 15,3 0 0-15,-7-5-15 16,0 0 15-16,12 6-15 0,5-3 15 0,-17-3-91 0,0 0 91 0,21 0-90 16,4-3 90-16,-25 3-300 0,0 0 300 0,29-2-300 15,1 0 300-15,25-1-1404 16</inkml:trace>
  <inkml:trace contextRef="#ctx0" brushRef="#br0" timeOffset="97705.698">16099 13714 1950 0,'0'0'0'16,"7"-6"0"-16,2-4 0 0,-4 3 194 0,0 2-194 0,5-2 195 16,3 0-195-16,-13 7 121 0,0 0-121 0,26-10 122 15,9-2-122-15,-35 12 91 0,0 0-91 0,50-15 92 16,9 1-92-16,-59 14 32 0,0 0-32 0,65-10 32 15,10 0-32-15,-75 10 37 0,0 0-37 16,69-6 37-16,3 3-37 0,-72 3 34 0,0 0-34 0,77-2 35 16,3 4-35-16,-80-2 8 0,0 0-8 0,54 2 9 15,-14-1-9-15,-40-1-2 0,0 0 2 0,29 4-2 16,-11-4 2-16,-18 0-87 0,0 0 87 0,15 2-86 16,-6-2 86-16,-9 0-188 0,0 0 188 0,-9-7-188 0,-11-5 188 15,-8-7-1720-15</inkml:trace>
  <inkml:trace contextRef="#ctx0" brushRef="#br0" timeOffset="98038.7">16475 13359 1894 0,'0'0'0'0,"5"5"0"0,4 5 0 0,-9-10 256 15,0 0-256-15,4 4 256 0,-4-4-256 0,0 0 176 0,0 0-176 16,0 0 177-16,-6-4-177 0,6 4 86 0,0 0-86 16,0 0 86-16,0 0-86 0,0 0 3 0,0 0-3 15,0 0 4-15,6 6-4 0,-6-6 14 0,0 0-14 0,8 12 15 16,4 6-15-16,-12-18 32 0,0 0-32 16,18 35 32-16,-2 9-32 0,-2-1 17 0,-2 3-17 15,-4-11 17-15,-2-10-17 0,-1 4 6 0,-3-1-6 0,3-3 6 16,-5 1-6-16,0 0-8 0,0 0 8 0,0-9-8 15,0-7 8-15,0-10-75 0,0 0 75 0,0 15-74 16,0 3 74-16,0-18-146 0,0 0 146 0,0 13-146 16,0-1 146-16,0-12-296 15,0 0 296-15,3 14-296 0,3-2 296 0,6 14-1387 0</inkml:trace>
  <inkml:trace contextRef="#ctx0" brushRef="#br0" timeOffset="98564.436">17574 13376 2006 0,'0'0'0'0,"-12"0"0"0,-9 0 0 0,16 0 217 0,10 0-217 15,-5 0 218-15,7 0-218 0,-1-2 117 0,2-4-117 16,-4 2 118-16,-3 2-118 0,-1-1 82 0,0 0-82 16,-1-1 83-16,-3-1-83 0,1 0 40 15,-1 0-40-15,3 3 41 0,-6-3-41 0,7 5 42 0,0 0-42 0,-18-4 43 16,-8 1-43-16,26 3 30 0,0 0-30 16,-35-2 30-16,-7 1-30 0,42 1 34 0,0 0-34 0,-41 0 35 15,-1 1-35-15,5 1 22 0,6 1-22 16,8 1 22-16,2-2-22 0,4 1 17 0,1 0-17 0,-1 3 17 15,-1-1-17-15,-3 2 10 0,0-1-10 0,9 0 11 16,4-5-11-16,8-1 10 0,0 0-10 0,-14 7 10 16,-4 0-10-16,18-7 8 15,0 0-8-15,-15 10 8 0,1 1-8 0,14-11 8 16,0 0-8-16,-13 18 8 0,5 5-8 0,8-23 8 0,0 0-8 0,-7 29 8 16,5 3-8-16,2-32 8 0,0 0-8 0,3 33 8 0,8 1-8 15,1-5 8-15,6-3-8 0,-10-7 8 0,-1-7-8 16,2 0 8-16,0-4-8 15,5 6 8-15,5 1-8 0,2-3 8 0,5-3-8 16,-4 0 8-16,5-3-8 0,-27-6 3 0,0 0-3 0,36 0 4 0,8 0-4 0,-6-3-48 16,0-2 48-16,-5 0-47 0,-5-4 47 0,-28 9-270 15,0 0 270-15,26-14-269 0,-3-6 269 0,-23 20-192 16,0 0 192-16,5-22-192 16,-10-4 192-16,5-22-1659 0</inkml:trace>
  <inkml:trace contextRef="#ctx0" brushRef="#br0" timeOffset="107814.12">13514 15603 1435 0,'0'0'0'0,"3"-5"0"0,-3-5 0 16,2 6 94-16,1 4-94 0,-3 0 95 0,0 0-95 0,0 0 52 15,0 0-52-15,0 0 53 0,0 0-53 0,0 0 34 16,0 0-34-16,0 0 34 0,0 0-34 0,0 0 2 15,0 0-2-15,0 0 2 0,0 0-2 0,0 0 18 16,-5 2-18-16,2 0 19 0,-3-1-19 0,3 1 4 16,-4 0-4-16,0 0 5 0,0-1-5 0,-2 1 8 15,-3 1-8-15,3 1 9 0,4-2-9 0,5-2 1 16,0 0-1-16,-16 6 1 0,-1 3-1 0,17-9 7 16,0 0-7-16,-17 7 7 0,-1 0-7 0,18-7 37 15,0 0-37-15,-12 5 38 0,3-2-38 0,9-3 35 16,0 0-35-16,-8 5 36 0,1-5-36 0,7 0 38 15,0 0-38-15,-6 2 39 0,3-2-39 0,3 0 26 0,0 0-26 0,-4 2 26 16,3-2-26-16,1 0 35 0,0 0-35 0,0 0 35 16,-6 2-35-16,6-2 43 0,0 0-43 0,0 0 43 15,0 0-43-15,0 0 39 0,0 0-39 0,0 0 40 16,0 0-40-16,0 0 10 0,0 0-10 0,0 0 10 16,0 0-10-16,0 0 38 0,0 0-38 0,0 0 38 15,0 0-38-15,0 0 1 0,0 0-1 0,0 0 2 16,6 0-2-16,-1 0 7 0,4-2-7 0,-1 0 7 15,1 0-7-15,3 2 44 0,4-3-44 0,-2 3 45 16,1 0-45-16,3 0 19 0,3 0-19 0,-9 0 20 16,2 3-20-16,-2-3 20 0,0 0-20 0,6 0 20 15,-4-3-20-15,3 0 18 0,1-1-18 0,-3 2 18 16,-3 1-18-16,-12 1 3 0,0 0-3 0,21-2 4 0,-2 2-4 16,-19 0 3-16,0 0-3 0,20 0 3 0,1-2-3 15,-21 2 2-15,0 0-2 0,17 0 2 0,0-1-2 0,-17 1 1 16,0 0-1-16,13 0 1 0,-3 0-1 0,-10 0 0 15,0 0 0-15,10 1 0 0,1 1 0 0,-11-2-41 16,0 0 41-16,10 2-41 0,4 1 41 16,-5-1-82-16,3-2 82 0,-3 2-82 0,0-2 82 0,-1 1-246 15,5 4 246-15,-1-1-246 0,2 4 246 0,-14-8-246 16,0 0 246-16,12 6-246 0,-5-1 246 0,12 5-1001 16</inkml:trace>
  <inkml:trace contextRef="#ctx0" brushRef="#br0" timeOffset="108353.512">13454 15879 1535 0,'0'0'0'0,"9"-5"0"0,7-4 0 0,-16 9 150 15,0 0-150-15,5-3 151 0,-2-1-151 0,-3 4 97 16,0 0-97-16,0 0 98 0,0 0-98 0,0 0 50 15,0 0-50-15,0 0 50 0,-7 2-50 0,7-2-2 16,0 0 2-16,-3 2-1 0,1-2 1 0,2 0 13 16,0 0-13-16,-5 2 14 0,3-2-14 0,2 0 27 15,0 0-27-15,-1 1 27 0,-3-1-27 0,4 0 37 16,0 0-37-16,0 0 38 0,-3 0-38 0,3 0 33 16,0 0-33-16,0 0 33 0,0 0-33 0,0 0 13 0,0 0-13 15,0 0 14-15,0 0-14 0,0 0 32 0,0 0-32 16,0 0 32-16,0 0-32 0,0 0 10 0,0 0-10 15,0 0 10-15,0 0-10 0,0 0 19 16,0 0-19-16,3 0 20 0,4 0-20 0,-7 0 23 0,0 0-23 16,9 0 24-16,3 2-24 0,-12-2 3 0,0 0-3 0,16 0 3 15,3 0-3-15,-19 0 13 0,0 0-13 0,26 2 14 16,4-1-14-16,-30-1-1 0,0 0 1 0,33 4-1 16,5-1 1-16,-38-3-124 0,0 0 124 0,43 4-124 15,8-1 124-15,-51-3-133 0,0 0 133 0,94 7-1524 16,-188-14 1524-16</inkml:trace>
  <inkml:trace contextRef="#ctx0" brushRef="#br0" timeOffset="109718.737">14412 14736 1939 0,'0'0'0'0,"-8"4"0"16,-3 6 0-16,11-10 193 0,0 0-193 15,0 0 194-15,0 0-194 0,0 0 126 0,0 0-126 0,0 0 126 16,7-3-126-16,-7 3 64 0,0 0-64 0,0 0 65 15,4-4-65-15,-4 4-2 0,0 0 2 0,0 0-1 16,5-2 1-16,-5 2 0 0,0 0 0 0,0 0 0 16,0 0 0-16,0 0-2 0,0 0 2 0,0 0-1 15,0 0 1-15,0 0-9 0,0 0 9 0,-3 6-9 16,1 0 9-16,2-6-9 0,0 0 9 0,-2 23-8 16,0 9 8-16,2-32-9 0,0 0 9 0,-3 41-9 15,3 7 9-15,0-48 0 0,0 0 0 0,3 55 0 0,-3 7 0 16,0-62-1-16,0 0 1 0,2 68 0 0,2 8 0 0,-4-76 0 15,0 0 0-15,3 89 0 0,0 12 0 16,-3-101 0-16,0 0 0 0,2 77 1 0,2-12-1 16,-4-65 0-16,0 0 0 0,0 43 0 0,0-21 0 15,0-22 0-15,0 0 0 0,0 19 0 0,3-9 0 0,-3-10-42 16,0 0 42-16,0 9-42 16,2-4 42-16,-2-5-183 0,0 0 183 0,0 0-182 0,-2-7 182 0,2 7-150 15,0 0 150-15,-12-20-149 0,-9-13 149 0,-10-20-1328 16</inkml:trace>
  <inkml:trace contextRef="#ctx0" brushRef="#br0" timeOffset="110072.638">14139 15768 1916 0,'0'0'0'0,"3"-9"0"0,4-5 0 0,-7 14 219 0,0 0-219 0,4-6 220 16,-2 2-220-16,-2 4 119 0,0 0-119 0,0 0 119 15,3-2-119-15,-3 2 71 0,0 0-71 0,9 0 71 16,0-1-71-16,-9 1-4 0,0 0 4 0,14 0-3 16,5-2 3-16,-19 2-3 0,0 0 3 0,28 0-3 15,8 2 3-15,-36-2 6 0,0 0-6 0,35 3 6 0,3 1-6 16,-38-4 0-16,0 0 0 0,46 1 0 0,1-1 0 15,-47 0 1-15,0 0-1 0,52-5 2 16,5-5-2-16,-57 10 5 0,0 0-5 0,56-12 5 0,-2-2-5 16,-54 14-2-16,0 0 2 0,49-15-2 0,-4-1 2 15,-45 16-87-15,0 0 87 0,32-12-87 0,-5 0 87 0,-27 12-232 16,0 0 232-16,18-7-231 0,-6 4 231 0,19-7-1462 16</inkml:trace>
  <inkml:trace contextRef="#ctx0" brushRef="#br0" timeOffset="110695.119">14470 16025 1860 0,'0'0'0'0,"7"-12"0"16,2-9 0-16,-4 11 219 0,-2 5-219 0,1 0 219 15,1 1-219-15,2-1 127 0,-2 0-127 0,7-2 128 16,-1-3-128-16,-11 10 66 0,0 0-66 0,16-12 67 16,5-4-67-16,-21 16-1 0,0 0 1 0,17-12 0 15,4-5 0-15,-21 17-1 0,0 0 1 0,17-8-1 0,1 1 1 16,-18 7-4-16,0 0 4 0,17-2-3 0,-1 2 3 15,-16 0-1-15,0 0 1 0,15 3 0 0,3 4 0 16,-4 2 2-16,-2-1-2 0,-3-1 2 0,-4-2-2 16,2 2-2-16,-2-2 2 0,-1 4-1 0,-1 0 1 0,2 3-18 15,-5 3 18-15,4-3-18 0,-4-4 18 16,0 10-34-16,-4 2 34 0,-3 9-34 0,-1 7 34 0,8-36-29 16,0 0 29-16,-14 40-29 0,-9 8 29 15,23-48-24-15,0 0 24 0,-28 49-23 0,-7 4 23 0,6-5-27 16,-4-1 27-16,15-20-27 0,10-15 27 0,1-2-1 15,5-6 1-15,-16 18 0 0,-8 12 0 0,26-34 8 16,0 0-8-16,-19 26 8 0,2-4-8 0,17-22 51 16,0 0-51-16,-14 17 52 0,3-3-52 0,11-14 57 0,0 0-57 15,-7 10 57-15,4-4-57 0,3-6 73 16,0 0-73-16,-4 5 73 0,1-2-73 0,3-3 71 0,0 0-71 0,0 0 72 16,-4 4-72-16,4-4 55 0,0 0-55 0,0 0 56 15,0 0-56-15,0 0 41 0,0 0-41 0,0 0 41 16,0 0-41-16,0 0 28 0,0 0-28 0,0 0 28 15,7-2-28-15,-7 2 3 0,0 0-3 0,13-4 4 16,9 1-4-16,-22 3 4 0,0 0-4 0,33-2 4 16,4 1-4-16,-37 1-11 0,0 0 11 0,38 0-11 15,6 1 11-15,-9-1-149 0,-1 0 149 16,-9 0-148-16,-4 2 148 0,-21-2-173 0,0 0 173 0,8-2-173 16,-4-3 173-16,6-2-1797 0</inkml:trace>
  <inkml:trace contextRef="#ctx0" brushRef="#br0" timeOffset="113009.795">15686 14740 1625 0,'0'0'0'0,"-5"10"0"0,-6 5 0 0,8-9 210 0,1-6-210 0,2 0 211 16,2-7-211-16,-2 2 114 0,2-1-114 0,-2 3 115 15,0 1-115-15,0 2 77 0,0 0-77 0,-4-1 77 16,1-1-77-16,3 2 34 0,0 0-34 0,-14 2 34 16,-11-1-34-16,25-1 11 0,0 0-11 0,-21 2 11 15,-1 0-11-15,1 1 14 0,0 1-14 0,3-3 15 16,6 3-15-16,-5-4 1 0,1 3-1 0,6-1 1 15,3 0-1-15,7-2 9 0,0 0-9 0,-14 5 9 0,-2-4-9 16,16-1 0-16,0 0 0 0,-12 4 0 0,0-1 0 16,12-3 0-16,0 0 0 0,-9 4 1 15,2-3-1-15,7-1-6 0,0 0 6 0,-3 4-6 16,-4-1 6-16,7-3-62 0,0 0 62 0,-6 16-62 0,-2 8 62 0,8-24-41 16,0 0 41-16,-6 25-40 0,3 3 40 15,-1-1-37-15,8 1 37 0,-4-6-37 0,0-5 37 0,0 4-26 16,2 3 26-16,1 3-26 15,2 7 26-15,-5-34-10 16,0 0 10-16,7 45-9 0,-1 6 9 0,-6-51-28 0,0 0 28 0,7 58-28 0,1 9 28 0,1-7-2 16,0-3 2-16,-6-11-1 0,1-7 1 0,-4-39-13 15,0 0 13-15,5 72-12 0,-2 21 12 0,3-18-4 16,-5-5 4-16,1-27-4 0,0-22 4 0,-2 6-7 16,0 1 7-16,0-1-6 0,0 6 6 0,0-33-3 0,0 0 3 15,0 36-3-15,0 1 3 0,0-37-2 0,0 0 2 0,3 33-2 16,-3-6 2-16,0-27-5 0,0 0 5 15,6 24-4-15,1-5 4 0,-7-19-2 0,0 0 2 16,8 19-2-16,1-4 2 0,-9-15 0 0,0 0 0 0,12 12 0 16,-1-3 0-16,-11-9 0 0,0 0 0 0,15 7 1 15,-1-4-1-15,-14-3 9 0,0 0-9 0,16 2 10 16,-4-4-10-16,-12 2 15 0,0 0-15 0,14 0 16 16,2-2-16-16,-16 2 4 0,0 0-4 0,14 0 4 15,3-1-4-15,-17 1-26 0,0 0 26 0,19 1-26 16,0 3 26-16,-19-4-134 0,0 0 134 0,20 7-134 15,-3 3 134-15,-17-10-239 0,0 0 239 16,17 10-239-16,-1 2 239 0,19 11-886 0</inkml:trace>
  <inkml:trace contextRef="#ctx0" brushRef="#br0" timeOffset="113574.393">15925 14810 1625 0,'0'0'0'0,"-2"7"0"0,-2 3 0 0,4-10 238 0,0 0-238 16,0 0 239-16,0 0-239 0,0 0 137 0,0 0-137 16,0 0 137-16,4-3-137 0,-4 3 79 0,0 0-79 0,0 0 80 15,2-4-80-15,-2 4 6 0,0 0-6 0,0 0 7 16,0 0-7-16,0 0 1 0,0 0-1 0,0 0 1 15,0 0-1-15,0 0 15 0,0 0-15 0,0 0 16 16,0 0-16-16,0 0 0 0,0 0 0 0,0 0 1 16,0 0-1-16,0 0 8 0,0 0-8 0,0 0 8 0,0 0-8 15,0 0 23-15,0 0-23 0,0 0 24 16,0 0-24-16,0 0 0 0,0 0 0 0,0 14 1 0,3 10-1 0,-3-24 8 16,0 0-8-16,4 41 8 0,4 14-8 15,-8-55 15-15,0 0-15 0,6 70 15 0,2 16-15 0,-8-86 14 16,0 0-14-16,7 109 15 0,2 22-15 15,-9-131 45-15,0 0-45 0,5 125 46 0,-1 3-46 0,-4-128 22 16,0 0-22-16,8 113 22 0,-2-13-22 0,-6-100 19 16,0 0-19-16,7 73 20 0,1-20-20 0,-8-53-14 15,0 0 14-15,9 40-13 0,-4-18 13 0,-5-22-202 16,0 0 202-16,7 10-202 0,2-11 202 0,-9 1-191 16,0 0 191-16,-4-24-190 0,-1-17 190 0,-2-25-1455 15</inkml:trace>
  <inkml:trace contextRef="#ctx0" brushRef="#br0" timeOffset="114145.735">16128 15495 1972 0,'0'0'0'16,"0"0"0"-16,-5-7 0 0,5 4 225 0,0 1-225 0,0 2 226 15,2-3-226-15,-2 3 123 0,0 0-123 0,0 0 123 16,0 0-123-16,0 0 56 0,0 0-56 0,0 0 56 0,0 0-56 16,0 0 2-16,2 5-2 0,3 4 2 15,-3 1-2-15,-1 10-4 0,-1 8 4 0,2 4-3 0,2 8 3 16,-4-40 0-16,0 0 0 0,3 46 0 16,-3 9 0-16,0-7-3 0,-7-4 3 0,5-11-3 15,4-9 3-15,-4-4-2 0,-1-2 2 0,3-6-2 0,2-7 2 0,-2-5-2 16,0 0 2-16,1 5-1 0,1-2 1 0,2 1-17 15,-1-4 17-15,8-9-17 0,4-1 17 0,-15 10-23 16,0 0 23-16,12-26-22 0,6-10 22 0,-18 36-8 16,0 0 8-16,16-43-8 0,1-6 8 0,-3 4-2 15,-2 1 2-15,-3 9-1 0,0 10 1 0,-2-1-5 16,-1 4 5-16,-2 6-4 0,-1 9 4 16,-1-1-2-16,0 1 2 0,0 4-2 0,-1 1 2 0,-1 2 0 0,0 0 0 15,0 0 1-15,6-4-1 0,-6 4 1 0,0 0-1 16,0 0 1-16,5-1-1 0,-5 1 9 15,0 0-9-15,3 0 10 0,3-2-10 0,-6 2 39 0,0 0-39 16,7 0 40-16,1 0-40 0,-8 0 5 0,0 0-5 16,9 2 5-16,0-1-5 0,-9-1 30 0,0 0-30 15,8 4 30-15,1 1-30 0,-9-5 0 0,0 0 0 0,12 10 0 16,2 6 0-16,-14-16 0 16,0 0 0-16,16 24 1 0,1 6-1 0,-17-30 0 0,0 0 0 0,16 36 0 15,0 7 0-15,-16-43 1 0,0 0-1 0,14 41 2 16,0 2-2-16,-14-43-7 0,0 0 7 0,8 36-7 15,1-3 7-15,-9-33-163 0,0 0 163 0,7 29-163 16,0-2 163-16,-7-27-186 0,0 0 186 0,0 16-186 16,-5-9 186-16,-1 15-1482 0</inkml:trace>
  <inkml:trace contextRef="#ctx0" brushRef="#br0" timeOffset="114668.569">16846 15221 1782 0,'0'0'0'0,"0"7"0"15,-2 5 0-15,2-12 221 0,0 0-221 0,0 0 222 16,0 0-222-16,0 0 158 0,0 0-158 0,0 0 158 16,2-5-158-16,-2 5 67 0,0 0-67 0,0 0 67 0,4-5-67 15,-4 5 3-15,0 0-3 0,0 0 4 16,0 0-4-16,0 0 32 0,0 0-32 0,0 0 33 16,-2 3-33-16,2-3 44 0,0 0-44 0,-2 19 44 15,2 8-44-15,0-27 34 0,0 0-34 0,2 45 35 0,0 11-35 0,-2-56 9 16,0 0-9-16,5 64 10 15,2 8-10-15,-7-72 7 0,0 0-7 0,9 89 8 0,3 14-8 0,-12-103-17 16,0 0 17-16,10 87-16 0,2-10 16 16,-12-77-193-16,0 0 193 0,7 50-192 0,-5-24 192 0,-2-26-178 15,0 0 178-15,0 5-178 0,-2-24 178 0,-3 5-1519 16</inkml:trace>
  <inkml:trace contextRef="#ctx0" brushRef="#br0" timeOffset="115134.093">17195 15480 2196 0,'0'0'0'0,"-7"-4"0"16,-4-1 0-16,11 2 215 15,7 1-215-15,-7 2 216 0,0 0-216 0,0 0 93 0,4 0-93 0,-4 0 93 16,5 0-93-16,-5 0 16 0,0 0-16 0,0 0 17 15,0 0-17-15,0 0-9 0,0 0 9 0,0 0-8 16,0 0 8-16,0 0-5 0,-7 0 5 0,5 2-5 16,-5 0 5-16,0 1-4 0,0 2 4 0,0 0-3 15,2-1 3-15,0 1-35 0,1 2 35 0,-1 1-34 0,0 1 34 16,0 3-40-16,3 0 40 0,-3-2-39 0,3 0 39 16,4 1-56-16,3 1 56 15,4 1-56-15,3 1 56 0,0-2-44 16,5-3 44-16,-3-3-44 0,-1 0 44 0,-1 0-32 0,2-4 32 0,-2 3-32 0,0-1 32 15,-12-4-15-15,0 0 15 0,12 7-15 0,2 1 15 0,-14-8-6 16,0 0 6-16,12 9-5 0,1-2 5 0,-13-7-1 16,0 0 1-16,8 10-1 0,1 0 1 15,-9-10 1-15,0 0-1 0,5 16 2 0,-1 1-2 0,-4-17 6 16,0 0-6-16,-4 19 7 0,-1 1-7 0,-2-1 15 16,-2 0-15-16,4-9 16 0,3-5-16 0,1 0-1 15,-1-3 1-15,-5 3-1 0,-5 0 1 16,12-5-79-16,0 0 79 0,-21-1-79 0,-7-5 79 0,28 6-214 0,0 0 214 15,-24-22-213-15,-3-14 213 0,-23-22-1250 0</inkml:trace>
  <inkml:trace contextRef="#ctx0" brushRef="#br0" timeOffset="115391.519">17317 15440 1759 0,'0'0'0'16,"0"0"0"-16,-2-3 0 0,2 3 264 0,0 0-264 0,0 0 264 16,5 2-264-16,-5-2 138 0,0 0-138 0,5 3 138 15,2 2-138-15,-7-5 83 0,0 0-83 0,11 14 84 16,1 5-84-16,-12-19 0 0,0 0 0 0,16 32 0 16,-2 10 0-16,-14-42 0 0,0 0 0 0,15 44 0 0,-3 7 0 15,-12-51 0-15,0 0 0 0,11 43 0 16,-4-2 0-16,-7-41-71 0,0 0 71 0,5 33-71 0,0-7 71 0,-5-26-217 15,0 0 217-15,7 12-216 0,-3-12 216 0,6 12-1503 16</inkml:trace>
  <inkml:trace contextRef="#ctx0" brushRef="#br0" timeOffset="115923.614">17630 15452 1972 0,'0'0'0'0,"-5"6"0"0,-2 2 0 0,7 4 225 0,5 2-225 16,-3 5 226-16,1 3-226 0,3 2 89 0,-3 0-89 15,2-5 90-15,-5-6-90 0,0-13 32 0,0 0-32 0,2 26 32 16,0 7-32-16,-2-33-34 0,0 0 34 0,2 27-34 16,-2-1 34-16,0-26-5 0,0 0 5 0,3 22-5 15,-3-5 5-15,0-17-5 0,0 0 5 0,2 14-5 16,-2-4 5-16,0-10-13 0,0 0 13 0,2 7-13 15,-1-5 13-15,-1-2-3 0,0 0 3 0,6-9-3 16,4-6 3-16,-10 15-20 0,0 0 20 0,9-22-19 16,1-9 19-16,-3 3-1 0,0 1 1 0,-2 5 0 15,1 3 0-15,-6 19 9 0,0 0-9 16,5-21 9-16,2 2-9 0,-7 19 27 0,0 0-27 0,5-17 27 16,2 4-27-16,-7 13 37 0,0 0-37 0,9-12 38 0,-1 0-38 15,-8 12 43-15,0 0-43 0,9-11 44 16,5 1-44-16,-14 10 40 0,0 0-40 0,14-9 41 0,3 1-41 15,-17 8 41-15,0 0-41 0,16-7 41 0,0 0-41 16,-16 7 26-16,0 0-26 0,12-5 26 0,0 0-26 16,-12 5 10-16,0 0-10 0,11-4 10 0,-1 4-10 15,-1 0 0-15,-4 0 0 0,2 0 0 0,-2 2 0 0,4 2 0 16,-4 1 0-16,2 2 0 0,-3 3 0 16,1 4-15-16,-2 1 15 0,2 6-14 15,2 2 14-15,-7-23-2 0,0 0 2 0,6 33-1 0,2 6 1 0,-8-39-11 16,0 0 11-16,2 35-10 0,2-3 10 0,-4-32-1 15,0 0 1-15,3 28-1 0,-3-4 1 0,0-24-78 16,0 0 78-16,0 15-77 0,0-1 77 0,0-14-156 16,0 0 156-16,-5 1-155 0,-4-9 155 0,9 8-163 0,0 0 163 0,-16-22-163 15,-10-16 163-15,-15-22-1496 0</inkml:trace>
  <inkml:trace contextRef="#ctx0" brushRef="#br0" timeOffset="116107.245">17297 15141 1883 0,'0'0'0'0,"9"5"0"0,5 3 0 0,-14-8 282 0,0 0-282 0,5 2 283 16,-5-2-283-16,0 0 142 0,0 0-142 0,0 0 143 16,0-5-143-16,0 5-6 0,0 0 6 0,7-5-5 15,5-4 5-15,-12 9-330 0,0 0 330 0,18-17-329 16,3-9 329-16,17-16-1405 0</inkml:trace>
  <inkml:trace contextRef="#ctx0" brushRef="#br0" timeOffset="116556.985">18245 15413 1524 0,'0'0'0'16,"-9"-2"0"-16,-1-1 0 0,10 3 227 0,0 0-227 15,-2-2 228-15,4 4-228 0,-2-2 158 16,0 0-158-16,0 0 158 0,0 0-158 0,0 0 98 0,0 0-98 0,0 0 99 15,0 0-99-15,0 0 45 0,0 0-45 0,0 0 45 16,0 0-45-16,0 0 57 0,0 0-57 0,0 0 58 16,0 0-58-16,0 0 55 0,0 0-55 0,0 0 55 15,0 0-55-15,0 0 61 0,0 0-61 0,0 0 62 16,0 0-62-16,0 0 52 0,0 0-52 0,0 0 52 16,0 0-52-16,0 0 23 0,0 0-23 0,5 3 24 15,6 4-24-15,-11-7 12 0,0 0-12 0,26 19 13 16,14 8-13-16,-4 3 0 0,3 2 0 0,-6 2 0 15,-4 2 0-15,-29-36-44 0,0 0 44 0,28 43-44 0,0 3 44 16,-28-46-67-16,0 0 67 0,25 43-67 0,-3 0 67 16,-22-43-154-16,0 0 154 0,21 33-153 15,-3-8 153-15,-18-25-203 0,0 0 203 0,10-1-202 0,-1-22 202 0,6-1-1519 16</inkml:trace>
  <inkml:trace contextRef="#ctx0" brushRef="#br0" timeOffset="116830.064">18191 15331 2196 0,'0'0'0'0,"7"-4"0"16,5-2 0-16,-12 6 249 0,0 0-249 0,7-2 250 15,0-2-250-15,-7 4 133 0,0 0-133 0,0 7 134 16,-7 5-134-16,0 5 46 0,-1 4-46 0,1-4 46 15,0-2-46-15,-4 6-11 0,2 1 11 0,-6 13-11 16,1 9 11-16,14-44-33 0,0 0 33 0,-16 55-32 16,2 13 32-16,-3-11-58 0,5 1 58 0,-1-17-57 15,8-12 57-15,-2 1-110 0,2-5 110 0,-2-6-109 16,5-7 109-16,2-12-264 0,0 0 264 0,-3 12-264 16,3-2 264-16,-2 13-1453 0</inkml:trace>
  <inkml:trace contextRef="#ctx0" brushRef="#br0" timeOffset="117157.277">18494 15153 1289 0,'0'0'0'0,"-5"8"0"0,-4 4 0 0,8-7 135 0,1-3-135 0,0-2 135 15,0 0-135-15,0 0 104 0,-6-3-104 16,6 3 105-16,6-2-105 0,-5 2 20 0,6 0-20 0,-5 0 20 15,2 0-20-15,-1-2-70 0,0 2 70 0,-1-5-69 16,2 2 69-16,1-3-113 0,2 0 113 0,-2-1-112 16,2-2 112-16,5-6-995 0</inkml:trace>
  <inkml:trace contextRef="#ctx0" brushRef="#br0" timeOffset="117268.981">18581 15077 1043 0,'0'0'0'0,"-5"5"0"16,-2 2 0-16,7-7 41 0,0 0-41 0,-5 14 42 15,1 3-42-15,-4 14-795 0</inkml:trace>
  <inkml:trace contextRef="#ctx0" brushRef="#br0" timeOffset="117869.425">18130 15365 1031 0,'0'0'0'0,"0"-7"0"0,5-10 0 0,-5 17 169 15,0 0-169-15,4-8 170 0,-2 2-170 0,-2 6 166 16,0 0-166-16,1-3 167 0,-1 3-167 0,0 0 134 0,0 0-134 0,0 0 134 15,0 0-134-15,0 0 94 0,0 0-94 0,0 0 94 16,0 0-94-16,0 0 46 0,0 0-46 0,0 0 47 16,0 0-47-16,0 0 17 0,0 0-17 0,0 0 17 15,-3 0-17-15,3 0 12 0,0 0-12 0,-4 0 13 16,1-2-13-16,3 2 23 0,0 0-23 0,-2-1 24 16,-5-1-24-16,7 2 36 0,0 0-36 0,-5-4 37 15,1 1-37-15,4 3 37 0,0 0-37 0,-3-2 37 16,1 1-37-16,2 1 50 0,0 0-50 0,-5-2 51 15,3 2-51-15,2 0 36 0,0 0-36 0,0 0 37 0,-1-2-37 16,1 2 27-16,0 0-27 0,0 0 27 16,0 0-27-16,0 0 16 0,0 0-16 0,0 0 17 0,0 0-17 0,0 0 10 15,0 0-10-15,0 0 11 0,0 0-11 0,0 0 10 16,0 0-10-16,0 0 10 0,0 0-10 0,0 0 8 16,0 0-8-16,0 0 8 0,0 0-8 0,0 0 23 15,0 0-23-15,0 0 24 0,0 0-24 0,0 0 36 16,0 0-36-16,0 0 37 0,0 0-37 0,0 0 31 15,0 0-31-15,0 0 31 0,0 0-31 0,0 0 22 16,0 0-22-16,0 0 23 0,0 0-23 0,0 0 29 16,0 0-29-16,0 0 29 0,0 0-29 0,0 0 0 15,0 0 0-15,5 7 1 0,7 5-1 0,-12-12-4 0,0 0 4 16,21 26-4-16,12 8 4 0,-33-34-45 16,0 0 45-16,35 36-44 15,3 5 44-15,-5-5-144 0,2-3 144 0,-5 2-144 0,-6 1 144 0,-24-36-209 0,0 0 209 0,19 30-208 16,-3-8 208-16,19 29-1619 0</inkml:trace>
  <inkml:trace contextRef="#ctx0" brushRef="#br0" timeOffset="118726.83">18627 15159 919 0,'0'0'0'0,"0"4"0"15,0 1 0-15,0-5 163 0,0 0-163 0,0 0 163 16,1-2-163-16,-1 2 171 0,0 0-171 0,2-3 171 16,3-1-171-16,-5 4 128 0,0 0-128 0,0-3 128 0,4 1-128 15,-4 2 72-15,0 0-72 0,0 0 72 0,5-3-72 0,-5 3 58 16,0 0-58-16,0 0 59 0,0 0-59 0,0 0 26 16,0 0-26-16,0 0 26 0,0 0-26 0,0 0 10 15,0 0-10-15,0 0 11 0,0 0-11 0,0 0 1 16,0 0-1-16,0 0 2 0,-3-4-2 0,3 4 10 15,0 0-10-15,-2-3 10 0,2 0-10 0,0 3 22 16,0 0-22-16,-2-4 22 0,2 1-22 0,0 3 43 16,0 0-43-16,-2-4 43 0,2 3-43 0,0 1 44 15,0 0-44-15,0 0 44 0,0-5-44 0,0 5 18 16,0 0-18-16,0 0 19 0,0-4-19 0,0 4 22 0,0 0-22 16,0 0 22-16,0 0-22 0,0 0 15 15,0 0-15-15,0 0 15 0,0 0-15 0,0 0 9 0,0 0-9 0,0 0 10 16,0 0-10-16,0 0 34 0,0 0-34 0,0 0 34 15,0 0-34-15,0 0 34 0,0 0-34 0,0 0 35 16,0 0-35-16,0 0 22 0,0 0-22 16,0 15 22-16,0 13-22 0,0-28 5 0,0 0-5 0,2 50 6 15,2 16-6-15,-4-66 10 0,0 0-10 0,3 67 10 16,1 12-10-16,-4-79 1 0,0 0-1 0,5 94 1 16,4 19-1-16,-9-113-36 0,0 0 36 0,5 79-35 15,2-17 35-15,-7-62-132 0,0 0 132 0,12 27-132 16,7-30 132-16,14 27-1728 0</inkml:trace>
  <inkml:trace contextRef="#ctx0" brushRef="#br0" timeOffset="119707.226">18637 14536 1905 0,'0'0'0'0,"7"-2"0"0,4 0 0 0,-11 2 190 15,0 0-190-15,5-1 190 0,0-1-190 0,-5 2 123 16,0 0-123-16,0 0 124 0,2-2-124 0,-2 2 58 16,0 0-58-16,0 0 58 0,3-1-58 0,-3 1-6 15,0 0 6-15,12-2-6 0,9-2 6 0,-21 4 1 16,0 0-1-16,30-5 1 0,10 2-1 0,-40 3 15 16,0 0-15-16,37-5 16 0,-3 1-16 0,-34 4 5 15,0 0-5-15,30-1 5 0,-4-1-5 0,-26 2 24 0,0 0-24 16,19 0 25-16,-6 0-25 0,-13 0 12 0,0 0-12 15,10 2 12-15,-3-1-12 0,-7-1 1 0,0 0-1 16,5 4 2-16,-1 1-2 0,-3 2 10 0,1 0-10 16,0-1 10-16,-2 1-10 0,0 5 0 0,3-3 0 15,-3-1 0-15,0-2 0 0,0 2 2 0,0 1-2 16,0 10 3-16,0 5-3 0,0 3-1 0,0 4 1 0,0-7 0 16,2-4 0-16,-2-20 0 0,0 0 0 0,4 36 0 15,1 14 0-15,2-4-1 0,-4 1 1 0,3-8 0 16,-1-5 0-16,2 2-3 0,-2 2 3 15,0 6-3-15,-1-1 3 0,-4-43-6 0,0 0 6 0,7 57-6 16,-2 8 6-16,0-7-4 0,2 0 4 0,-2-8-3 16,-1-7 3-16,1 1-2 0,2-3 2 0,-2 4-2 15,2-4 2-15,-7-41 3 0,0 0-3 0,7 52 3 16,-2 6-3-16,-5-58 33 0,0 0-33 0,6 70 33 0,-3 9-33 16,-3-79 46-16,0 0-46 0,-2 68 47 0,1-3-47 15,1-65 57-15,0 0-57 0,-7 45 58 0,1-14-58 16,6-31 56-16,0 0-56 0,-8 31 56 0,-5-7-56 15,13-24 40-15,0 0-40 0,-8 20 40 0,-1-3-40 0,9-17 2 16,0 0-2-16,-7 14 2 0,0-4-2 0,7-10-9 16,0 0 9-16,-12 7-9 0,0-2 9 0,12-5-75 15,0 0 75-15,-25-15-75 0,-4-16 75 0,29 31-147 16,0 0 147-16,-35-51-146 0,-3-20 146 16,38 71-122-16,0 0 122 0,-46-89-122 0,-3-19 122 0,-45-89-1800 0</inkml:trace>
  <inkml:trace contextRef="#ctx0" brushRef="#br0" timeOffset="120255.114">19285 14185 2107 0,'0'0'0'0,"-5"3"0"0,-2 2 0 16,7-5 161-16,0 0-161 0,0 0 161 0,5-5-161 0,0 3 77 15,4 1-77-15,0-1 77 0,1 0-77 0,6 2 10 16,-2 0-10-16,2-3 11 0,1 1-11 15,9 0-34-15,7 2 34 0,-17 0-33 0,-7-1 33 0,5 1-11 16,-2-2 11-16,0 4-11 0,2-1 11 0,-14-1 0 16,0 0 0-16,14 7 0 0,5-2 0 0,-19-5 36 15,0 0-36-15,14 9 37 0,-2 0-37 0,-12-9 31 16,0 0-31-16,5 18 31 0,1 8-31 0,-6-26 39 16,0 0-39-16,-2 34 40 0,-7 11-40 0,9-45 39 15,0 0-39-15,-14 44 40 0,-1 6-40 0,-3-5 9 16,2-4-9-16,6-16 10 0,6-9-10 15,-2-6 21-15,4-5-21 0,-5 11 21 0,-4 6-21 0,1-3 8 0,-1-2-8 16,4-5 8-16,4-3-8 0,1-3 15 0,-1 0-15 0,1-3 16 16,2-1-16-16,0-2 3 0,0 0-3 15,0 0 4-15,0 0-4 0,0 0 7 0,5-2-7 16,-1 0 7-16,1 1-7 0,-5 1 3 0,0 0-3 0,21 0 3 16,12-4-3-16,-33 4-1 0,0 0 1 0,45 0 0 15,13 0 0-15,-9 4-33 16,1-1 33-16,-5 0-33 0,-8 1 33 15,-2-1-97-15,-4 2 97 0,-3 4-97 0,-2-4 97 0,-26-5-147 0,0 0 147 0,25 14-147 16,2 3 147-16,27 14-1695 0</inkml:trace>
  <inkml:trace contextRef="#ctx0" brushRef="#br0" timeOffset="120806.283">19973 15440 1614 0,'0'0'0'0,"6"-3"0"16,4-4 0-16,-10 7 209 0,0 0-209 0,5-3 209 15,-1 1-209-15,-4 2 141 0,0 0-141 0,0 0 142 16,0 0-142-16,0 0 72 0,0 0-72 0,0 0 72 16,8 0-72-16,-8 0 18 0,0 0-18 0,14 2 18 15,11-2-18-15,-25 0 51 0,0 0-51 0,35-2 52 16,13-1-52-16,-48 3 50 0,0 0-50 0,54-6 51 0,7-2-51 16,-61 8 32-16,0 0-32 0,68-9 32 0,9 1-32 15,-77 8 62-15,0 0-62 0,89-9 62 16,10 1-62-16,-99 8 44 0,0 0-44 0,77-6 44 0,-11 3-44 15,-66 3 21-15,0 0-21 0,42-2 21 0,-16 2-21 0,-26 0-28 16,0 0 28-16,21 0-28 0,-7 0 28 0,-14 0-143 16,0 0 143-16,8 0-142 0,-4 0 142 0,-4 0-208 15,0 0 208-15,-12-5-208 0,-11-2 208 0,-10-5-1583 16</inkml:trace>
  <inkml:trace contextRef="#ctx0" brushRef="#br0" timeOffset="121119.285">20348 15070 2051 0,'0'0'0'0,"7"-1"0"0,5-4 0 0,-10 1 233 0,-2 2-233 0,0 2 234 15,0-3-234-15,0 3 151 0,-2-3-151 16,2 3 151-16,0 0-151 0,0 0 91 0,0 0-91 0,0 0 92 15,0 0-92-15,0 0 4 0,0 0-4 0,0 0 5 16,0 0-5-16,0 0 15 0,0 3-15 0,-3 2 16 16,3 4-16-16,3 6 24 0,-3 7-24 0,4 11 25 15,1 10-25-15,3 5 3 0,5 7-3 0,-5 1 3 16,5 2-3-16,-13-58 0 0,0 0 0 0,12 67 1 16,2 5-1-16,-14-72-6 0,0 0 6 0,17 86-5 15,4 10 5-15,-21-96-74 0,0 0 74 0,14 66-74 16,-5-16 74-16,-9-50-178 0,0 0 178 0,10 12-178 15,-1-29 178-15,10 12-1834 0</inkml:trace>
  <inkml:trace contextRef="#ctx0" brushRef="#br0" timeOffset="121604.993">21801 14789 2039 0,'0'0'0'0,"-4"0"0"16,-4 2 0-16,8-2 154 0,0 0-154 0,0 0 154 15,8 5-154-15,-8-5 72 0,0 0-72 0,4 2 72 16,1 0-72-16,-5-2 56 0,0 0-56 0,-7 0 56 15,-7 0-56-15,14 0 25 0,0 0-25 0,-26 0 26 16,-9 3-26-16,35-3 41 0,0 0-41 0,-45 0 42 16,-9 4-42-16,54-4 28 0,0 0-28 0,-56 5 28 15,-1 2-28-15,57-7 41 0,0 0-41 0,-49 8 41 16,5 1-41-16,44-9 50 0,0 0-50 0,-47 19 50 16,5 5-50-16,42-24 58 0,0 0-58 0,-38 32 59 0,3 6-59 15,7 1 45-15,7 1-45 0,4-11 46 0,5-5-46 16,12-24 48-16,0 0-48 0,-4 48 49 0,8 13-49 15,-4-61 42-15,0 0-42 0,16 72 43 0,13 12-43 16,-29-84 35-16,0 0-35 0,38 69 35 0,13-8-35 16,-51-61 15-16,0 0-15 0,61 45 16 0,14-12-16 0,-28-13 37 15,-14-11-37-15,-3-3 37 0,-8-2-37 16,3-4 5-16,-3-4-5 0,-6 3 6 0,-6-1-6 16,3-1-20-16,-1-3 20 0,0 0-20 0,0-3 20 0,0-1-130 15,2-2 130-15,-7 2-129 0,2 1 129 0,-9 9-187 16,0 0 187-16,5-12-187 0,-5-2 187 0,6-11-2052 0</inkml:trace>
  <inkml:trace contextRef="#ctx0" brushRef="#br0" timeOffset="122200.838">17459 16986 1860 0,'13'-2'0'0,"-13"2"213"16,0 0-213-16,0 0 214 0,-11 3-214 0,11-3 154 15,0 0-154-15,-3 2 154 0,1-2-154 0,2 0 83 16,0 0-83-16,0 0 83 0,9-2-83 0,-1-1 5 0,5 0-5 16,2 1 5-16,4 0-5 0,1-1 17 0,2-1-17 15,1 1 17-15,5-1-17 0,-28 4 3 0,0 0-3 0,47-5 4 16,12 0-4-16,2-2 65 16,5 0-65-16,-5 2 65 0,0 2-65 15,-61 3 27-15,0 0-27 0,103-2 27 0,24 4-27 0,-24 0 59 0,-2-1-59 0,-19 1 59 16,-11-2-59-16,-71 0 32 0,0 0-32 0,77 2 33 15,3-1-33-15,-17-1 24 0,-8 0-24 0,-20 2 25 16,-14 0-25 0,0 0 1-16,-5-2-1 0,-2 1 2 0,-6 3-2 0,3-4-82 0,-1-2 82 0,-4 2-81 15,-3 2 81-15,-1-4-226 0,0 0 226 0,-2 2-226 16,0 0 226-16,0 0-220 0,0 0 220 0,-18-5-220 16,-10-2 220-16,-17-5-1517 15</inkml:trace>
  <inkml:trace contextRef="#ctx0" brushRef="#br0" timeOffset="122468.794">17885 17318 2095 0,'3'-5'0'0,"-3"5"278"0,0 0-278 0,9-7 278 0,-1-3-278 0,-2 5 179 16,1 1-179-16,5 2 180 0,4 2-180 0,3 0 141 16,0-1-141-16,3 1 142 0,5 0-142 0,-27 0 47 0,0 0-47 15,38 1 48-15,5 1-48 0,-43-2 7 0,0 0-7 16,56 4 8-16,12-1-8 0,-7 0-102 0,-2 1 102 16,-3-2-101-16,-4-4 101 0,-52 2-163 0,0 0 163 0,51-12-163 15,-8-10 163-15,52-13-2055 0</inkml:trace>
  <inkml:trace contextRef="#ctx0" brushRef="#br0" timeOffset="166769.201">27966 10328 1401 0,'0'0'0'0,"11"0"0"16,4 0 0-16,-15 0 164 0,0 0-164 0,7 0 164 15,-5 0-164-15,-2 0 82 0,0 0-82 0,0 0 83 16,0 0-83-16,0 0 11 0,0 0-11 0,0 0 11 0,-2-5-11 16,2 5-1-16,0 0 1 0,0 0 0 0,0-5 0 15,0 5 1-15,0 0-1 0,0 0 2 0,0-2-2 16,0 2 15-16,0 0-15 0,0 0 16 0,0 0-16 15,0 0 35-15,0 0-35 0,0 0 35 0,0 0-35 0,0 0 36 16,0 0-36-16,0 0 36 0,0 0-36 0,0 0 23 16,0 0-23-16,0 0 24 0,0 0-24 0,0 0 28 15,0 0-28-15,0 0 28 0,4 4-28 0,-4-4 7 16,0 0-7-16,3 3 8 0,2 2-8 0,-5-5 27 16,0 0-27-16,9 7 27 0,2 2-27 0,-11-9 12 15,0 0-12-15,14 12 12 0,3-4-12 0,-17-8 35 16,0 0-35-16,21 12 35 0,2 2-35 0,-23-14 18 0,0 0-18 15,27 14 19-15,6 1-19 0,-33-15 47 0,0 0-47 16,35 16 47-16,5-4-47 0,-40-12 61 0,0 0-61 16,42 12 62-16,5-4-62 0,-47-8 45 0,0 0-45 0,46 11 45 15,1-8-45-15,-47-3 22 0,0 0-22 0,48 5 23 16,5-2-23-16,-53-3 30 0,0 0-30 16,57 0 30-16,6 2-30 0,-63-2 42 0,0 0-42 0,63 2 42 15,-1-2-42-15,-62 0 8 0,0 0-8 0,75 0 8 16,11-2-8-16,-86 2 13 0,0 0-13 15,76-5 13-15,1-2-13 0,-77 7 4 0,0 0-4 16,52-8 5-16,-15-1-5 0,-37 9 20 0,0 0-20 0,29-10 20 16,-8 1-20-16,-21 9 37 0,0 0-37 0,16-7 38 15,-6 2-38-15,-10 5 42 0,0 0-42 0,7-5 42 16,-3 2-42-16,-4 3 27 0,0 0-27 0,0 0 27 0,2-5-27 16,-2 5 5-16,0 0-5 0,0 0 5 15,0 0-5-15,0 0-22 0,0 0 22 0,0 0-22 0,0 0 22 16,0 0-90-16,0 0 90 0,0 0-90 0,0 0 90 15,0 0-118-15,0 0 118 0,-4 0-118 0,1 0 118 16,3 0-146-16,0 0 146 0,-25 8-146 0,-15 4 146 0,-24 9-1743 16</inkml:trace>
  <inkml:trace contextRef="#ctx0" brushRef="#br0" timeOffset="167727.44">25330 11733 751 0,'0'0'0'0,"4"0"0"0,3 0 0 15,-7 0 55-15,0 0-55 0,12 2 56 0,5 3-56 16,-17-5 15-16,0 0-15 0,20 2 15 0,2 1-15 16,-22-3 0-16,0 0 0 0,26-3 0 0,0-1 0 0,-26 4-19 15,0 0 19-15,27-3-18 0,-3 1 18 0,-24 2 52 16,0 0-52-16,21-5 53 0,-5 3-53 0,-16 2 100 16,0 0-100-16,14-1 100 0,-4-1-100 0,-10 2 83 15,0 0-83-15,10 0 84 0,-1 0-84 0,-9 0 86 16,0 0-86-16,11 2 86 0,-1-1-86 0,-10-1 99 0,0 0-99 15,12 2 99-15,2 0-99 0,-14-2 83 16,0 0-83-16,18 3 84 0,4 1-84 0,-22-4 77 16,0 0-77-16,25 3 77 0,1 2-77 0,-26-5 63 0,0 0-63 15,29 4 63-15,8-1-63 0,-37-3 36 16,0 0-36-16,38 5 37 0,4-5-37 0,-42 0 46 16,0 0-46-16,49 0 47 0,5 0-47 0,-54 0 0 0,0 0 0 0,56-12 0 15,1-8 0-15,-57 20-102 0,0 0 102 0,113-31-1571 16,-226 62 1571-16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1T03:05:28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2157 1110 494 0,'0'0'0'0,"0"0"100"0,0 0-100 0,5 2 101 16,7 1-101-16,-12-3 86 0,0 0-86 0,9 0 86 16,0 0-86-16,-9 0 105 0,0 0-105 0,8 0 106 15,-1 0-106-15,-7 0 93 0,0 0-93 0,5 4 93 0,-1-4-93 16,-4 0 95-16,0 0-95 0,2 0 96 0,1 0-96 15,-3 0 90-15,0 0-90 0,4 0 91 0,1 0-91 16,-5 0 89-16,0 0-89 0,0 0 90 0,3 0-90 0,-3 0 77 16,0 0-77-16,0 0 77 0,0-4-77 0,0 4 80 15,0 0-80-15,-3-5 80 0,3 2-80 0,0 3 57 16,0 0-57-16,-5-4 57 0,1-4-57 0,4 8 36 16,0 0-36-16,-9-7 36 0,4-2-36 0,5 9 26 15,0 0-26-15,-12-7 26 0,3 2-26 0,9 5 9 16,0 0-9-16,-17-7 9 0,-4 2-9 0,21 5 18 15,0 0-18-15,-21-7 18 0,-3-1-18 0,24 8 3 16,0 0-3-16,-23-4 4 0,-1 1-4 16,24 3 12-16,0 0-12 0,-26-5 13 0,-4 5-13 15,30 0 8-15,0 0-8 0,-24 0 9 0,1 0-9 0,23 0 3 0,0 0-3 16,-24 0 4-16,3 5-4 0,21-5 0 0,0 0 0 0,-18 3 1 16,1 1-1-16,17-4 0 0,0 0 0 0,-21 5 0 15,-5 5 0-15,26-10 0 0,0 0 0 0,-18 12 0 16,-1-3 0-16,19-9-1 0,0 0 1 0,-19 15-1 15,0-3 1-15,19-12-1 0,0 0 1 0,-23 19-1 16,-1-2 1-16,3 2-4 16,2 2 4-16,3-11-3 0,11-2 3 0,5-8-6 0,0 0 6 0,-16 19-6 15,-5 7 6-15,21-26-1 0,0 0 1 0,-17 34 0 16,-4 6 0-16,21-40-3 0,0 0 3 0,-14 46-3 16,2 5 3-16,12-51 0 0,0 0 0 0,-9 52 0 15,9-1 0-15,0-51 0 0,0 0 0 0,4 52 1 16,4-1-1-16,-8-51 3 0,0 0-3 0,18 46 4 0,8-6-4 15,-5-4 14-15,3-9-14 0,-1-10 15 0,3-3-15 16,2-9 8-16,-2-10-8 0,4-2 8 0,-1-8-8 16,-29 15 15-16,0 0-15 0,42-24 16 0,10-16-16 0,-52 40 15 15,0 0-15-15,51-39 15 0,3-9-15 0,-54 48 4 16,0 0-4-16,52-55 4 0,4-8-4 16,-23 25 32-16,-16 10-32 0,-1 8 33 15,-6 8-33-15,-3 0 3 0,-1 5-3 0,-3 4 4 0,1 1-4 0,-4 2 16 16,1-4-16-16,-1 4 17 0,0 0-17 0,0 0 15 15,0 0-15-15,0 0 16 0,0 0-16 0,-5 0 1 16,2 4-1-16,3-4 1 0,-4 0-1 0,4 0 4 16,0 0-4-16,0 0 5 0,-2 5-5 0,2-5 0 0,0 0 0 15,-7 3 0-15,2 1 0 0,5-4-1 0,0 0 1 16,-12 15 0-16,-11 6 0 0,23-21-9 16,0 0 9-16,-19 31-8 0,0 12 8 0,19-43-4 0,0 0 4 0,-21 44-4 15,4 4 4-15,17-48-7 0,0 0 7 16,-13 46-6-16,10 1 6 0,3-47-3 0,0 0 3 0,3 36-3 15,10-9 3-15,1-6-11 0,3-15 11 0,4-6-11 16,3-10 11-16,2-2-33 0,4-8 33 16,-4-3-33-16,0-2 33 0,-26 25-10 0,0 0 10 0,28-35-10 15,2-4 10-15,-30 39-20 0,0 0 20 0,22-36-20 16,3-3 20-16,-25 39 0 0,0 0 0 0,21-36 0 16,-7 5 0-16,-14 31 1 0,0 0-1 0,8-24 1 15,-1 5-1-15,-7 19 1 0,0 0-1 0,6-16 2 16,-3 8-2-16,-3 8 5 0,0 0-5 0,2-9 5 15,-4 6-5-15,2 3 0 0,0 0 0 0,2 5 0 0,1 10 0 16,-3-15-1-16,0 0 1 0,4 19 0 0,-2 5 0 16,-2-24-1-16,0 0 1 0,7 31 0 0,1 2 0 15,-8-33-4-15,0 0 4 0,5 34-3 0,4-2 3 0,-9-32 0 16,0 0 0-16,12 31 0 16,6-3 0-16,1-4-19 0,-2-9 19 0,1-6-18 0,3-9 18 15,-21 0-15-15,0 0 15 0,22-16-14 0,6-8 14 16,-28 24-26-16,0 0 26 0,30-32-26 0,5-11 26 15,-35 43-3-15,0 0 3 0,29-43-3 0,1 0 3 16,-30 43-3-16,0 0 3 0,26-39-3 0,-2 3 3 0,-24 36 0 16,0 0 0-16,14-28 0 0,-1 8 0 0,-13 20 3 15,0 0-3-15,8-15 3 0,-4 11-3 0,-4 4 13 16,0 0-13-16,0 16 14 0,-4 14-14 0,4-30 9 0,0 0-9 16,-3 40 10-16,1 16-10 0,2-56 9 0,0 0-9 15,0 50 10-15,5 6-10 0,-5-56 3 0,0 0-3 16,16 47 4-16,7-8-4 0,-23-39-6 0,0 0 6 0,29 24-6 15,6-12 6-15,2-8-5 0,4-8 5 0,-9-8-5 16,-4-7 5-16,-28 19-1 0,0 0 1 0,28-32-1 16,-1-11 1-16,0 0 0 0,-7-8 0 0,1 6 0 15,-3 7 0-15,-18 38 2 0,0 0-2 0,14-51 2 16,1-12-2-16,-15 63 0 0,0 0 0 16,18-83 1-16,-6-16-1 0,-12 99 0 0,0 0 0 0,9-79 1 15,-4 6-1-15,-5 73 0 0,0 0 0 0,3-48 0 16,-3 20 0-16,0 28 5 0,0 0-5 0,0-24 5 15,0 12-5-15,0 12 14 0,0 0-14 0,0-12 15 16,0 5-15-16,0 7 1 0,0 0-1 0,-3-3 1 0,3 3-1 16,0 0 1-16,0 0-1 0,-2 15 1 0,2 9-1 15,0-24-5-15,0 0 5 0,0 43-4 0,0 12 4 0,0-55-4 16,0 0 4-16,0 67-4 0,0 15 4 16,0-82-8-16,0 0 8 0,-3 111-7 0,-3 26 7 0,6-137-1 15,0 0 1-15,-3 115-1 0,-4-5 1 0,7-110 0 16,0 0 0-16,-2 74 0 0,-1-21 0 0,3-53 7 15,0 0-7-15,-4 37 7 0,8-16-7 0,-4-21 24 16,0 0-24-16,0 12 25 0,0-9-25 16,0-3 21-16,0 0-21 0,0-3 21 0,3-9-21 0,-3 12 16 15,0 0-16-15,0-15 17 0,0-13-17 0,0 28 5 0,0 0-5 16,-3-24 5-16,-1-3-5 0,4 27 14 0,0 0-14 16,-1-24 15-16,1 0-15 0,0 24 32 15,0 0-32-15,1-19 33 0,3 3-33 0,-4 16 4 0,0 0-4 16,3-13 5-16,3-3-5 0,-6 16 27 0,0 0-27 15,6-12 27-15,3-1-27 0,-9 13 2 0,0 0-2 0,14-12 2 16,2 3-2-16,-16 9 7 16,0 0-7-16,14-12 7 0,1 4-7 0,-15 8 1 0,0 0-1 0,14-7 1 15,-1 3-1-15,-13 4 2 0,0 0-2 0,12 4 3 16,-4-1-3-16,-8-3 18 16,0 0-18-16,9 9 18 0,0 6-18 0,-9-15 0 0,0 0 0 0,3 21 1 15,-1 6-1-15,-2-27 1 0,0 0-1 0,0 26 1 16,-2-2-1-16,2-24-4 0,0 0 4 0,0 17-4 15,0-2 4-15,0-15-4 0,0 0 4 0,9 7-4 16,9-3 4-16,-18-4-38 0,0 0 38 0,17-11-38 0,7-4 38 16,-24 15 0-16,0 0 0 0,23-17 0 0,1-11 0 15,-24 28-8-15,0 0 8 0,23-24-7 16,1 2 7-16,-24 22-4 16,0 0 4-16,18-20-4 0,-3 1 4 0,-15 19 2 0,0 0-2 0,14-17 2 0,2-2-2 0,-16 19 30 15,0 0-30-15,14-19 30 0,-2-2-30 0,-12 21 6 16,0 0-6-16,12-31 6 0,-3-1-6 15,-9 32 28-15,0 0-28 0,9-36 28 0,-4-7-28 16,-5 43 6-16,0 0-6 0,4-39 6 0,-4-1-6 16,0 40 16-16,0 0-16 0,-4-34 17 0,-1 1-17 0,5 33 0 15,0 0 0-15,-7-23 0 0,-2 7 0 0,9 16-5 16,0 0 5-16,-14-12-4 0,-3 9 4 0,17 3-8 0,0 0 8 16,-25 3-8-16,-4 14 8 0,3 2-17 15,1 5 17-15,11-12-16 0,2 0 16 0,3 0-23 0,2 3 23 16,6 8-22-16,2 6 22 0,-1-29-23 0,0 0 23 15,11 31-22-15,3 8 22 0,-14-39-34 0,0 0 34 16,21 39-34-16,12 4 34 0,-33-43 0 0,0 0 0 0,35 36 0 16,8-1 0-16,-43-35-4 0,0 0 4 15,49 32-4-15,0-4 4 0,-4-1 0 0,-3-3 0 0,-11-5 0 16,-6-7 0-16,1 5 3 0,-5 2-3 0,-4-11 3 16,-8-1-3-16,3 2 0 0,0-1 0 0,-7 3 0 15,2-3 0-15,-1 1 5 0,2 4-5 0,-4-4 6 16,-4-4-6-16,0-5 0 0,0 0 0 0,-4 19 0 15,-4 8 0-15,8-27-142 0,0 0 142 0,-21 24-141 16,-5 0 141-16,26-24-109 0,0 0 109 0,-27 4-109 0,0-13 109 16,-26 2-1557-16</inkml:trace>
  <inkml:trace contextRef="#ctx0" brushRef="#br0" timeOffset="480.395">5000 564 1155 0,'0'0'0'0,"0"0"154"0,0 0-154 0,-4 3 154 16,4 2-154-16,0-5 102 0,0 0-102 0,-3 4 102 15,1-1-102-15,2-3 64 0,0 0-64 0,0 0 65 16,0 2-65-16,0-2 42 0,0 0-42 0,0 0 43 15,0 0-43-15,0 0 50 0,0 0-50 0,0 3 50 16,0 4-50-16,0-7 53 0,0 0-53 0,5 27 54 0,4 16-54 16,-4 5 44-16,6 7-44 0,-6-4 45 0,0 4-45 15,-5-55 53-15,0 0-53 0,7 100 54 16,-2 25-54-16,-5-125 54 0,0 0-54 0,0 130 55 0,0 16-55 16,0-146 22-16,0 0-22 0,-3 123 23 0,3-10-23 15,0-113 38-15,0 0-38 0,7 86 38 16,5-18-38-16,-12-68-6 0,0 0 6 0,18 50-5 15,11-23 5-15,-29-27-171 0,0 0 171 0,30 2-171 0,1-23 171 16,32 1-1518-16</inkml:trace>
  <inkml:trace contextRef="#ctx0" brushRef="#br0" timeOffset="1610.768">5815 1324 1681 0,'0'0'0'0,"0"0"166"0,0 0-166 16,-5 4 166-16,1-4-166 0,1 3 119 0,-1-3-119 0,-6 0 119 16,-9 0-119-16,19 0 52 0,0 0-52 0,-31 0 52 15,-8 4-52-15,39-4 0 0,0 0 0 0,-42 0 0 16,-1 5 0-16,3-2 0 0,5 1 0 0,9 1 1 15,10-5-1-15,-1 3-2 0,3 1 2 0,-7 4-1 16,-4 4 1-16,25-12-2 0,0 0 2 0,-26 22-1 16,0 11 1-16,26-33-5 0,0 0 5 0,-21 39-4 0,4 9 4 15,5-5-3-15,6 0 3 0,3-16-3 16,3-8 3-16,3 2-5 0,6-6 5 16,0-3-5-16,5-3 5 0,1-2-3 0,6-7 3 0,2 0-3 15,1-7 3-15,-24 7 0 0,0 0 0 0,32-21 1 0,10-6-1 16,-42 27 23-16,0 0-23 0,38-31 24 0,4-12-24 15,-42 43 38-15,0 0-38 0,33-36 39 0,-4 0-39 16,-2 9 38-16,-10-1-38 0,-5 9 38 0,-7 7-38 16,-1 4 39-16,-1-1-39 0,-3 6 40 0,0-1-40 0,0 4 17 15,0-3-17-15,0 3 17 0,0 0-17 0,0 0 7 16,0 0-7-16,0 3 7 0,-3 4-7 0,3-7 9 16,0 0-9-16,0 21 9 0,-4 10-9 0,4-31 0 15,0 0 0-15,0 32 0 0,0 4 0 0,4 2 0 16,5-2 0-16,-4-9 0 0,2-11 0 15,-2 1-32-15,4-2 32 0,3-3-32 0,0-1 32 0,6-3-35 0,-5-4 35 16,7-8-34-16,2 1 34 0,-1-9-23 0,5-4 23 16,-1-1-22-16,1-9 22 0,-26 26-20 15,0 0 20-15,29-32-20 0,6-7 20 0,-35 39-10 0,0 0 10 0,33-40-9 16,-3-3 9-16,-30 43-2 0,0 0 2 0,24-39-1 16,-3 3 1-16,-21 36 3 0,0 0-3 0,14-31 4 15,-5 7-4-15,-9 24 34 0,0 0-34 0,7-19 34 16,-2 7-34-16,-5 12 5 0,0 0-5 0,0-12 6 15,0 7-6-15,0 5 5 0,0 0-5 0,0-3 6 16,0 3-6-16,0 0 3 0,0 0-3 0,0 0 4 16,0 3-4-16,0 6-1 0,0-1 1 0,4 8 0 15,1 3 0-15,-5-19-4 0,0 0 4 0,3 32-4 16,6 7 4-16,-9-39 0 0,0 0 0 0,5 47 0 16,2 4 0-16,-2-6 0 0,1 1 0 0,1-15 0 15,-6-14 0-15,6 2 2 0,-3-4-2 0,1-3 2 0,0-3-2 16,2-2 12-16,-1-4-12 0,6-1 12 0,0-4-12 15,2-1 23-15,2-4-23 0,1-5 24 0,0-5-24 16,-17 17 32-16,0 0-32 0,21-23 32 0,0-4-32 0,-21 27 12 16,0 0-12-16,23-33 12 0,1-1-12 0,-24 34 20 15,0 0-20-15,23-39 20 0,-2-1-20 0,-21 40 24 16,0 0-24-16,17-32 25 16,-1 1-25-16,-16 31 3 0,0 0-3 0,12-24 3 0,0 2-3 0,-12 22 13 0,0 0-13 15,9-14 13-15,-4 2-13 0,-5 12 15 0,0 0-15 16,4-7 16-16,-3 4-16 0,-1 3 3 15,0 0-3-15,4 0 4 0,-1 7-4 0,-3-7 0 16,0 0 0-16,0 17 1 0,4 13-1 0,-4-30 2 16,0 0-2-16,2 35 3 0,1 6-3 0,-3-41 0 0,0 0 0 0,4 43 0 15,-3 0 0-15,-1-43 0 0,0 0 0 0,7 32 0 16,2-1 0-16,0-9 1 0,3-8-1 0,2-4 1 16,2-5-1-16,-16-5-1 15,0 0 1-15,17-5-1 0,9-10 1 0,-26 15-10 0,0 0 10 16,24-19-9-16,3-9 9 0,-27 28-9 0,0 0 9 0,29-32-9 15,-3-7 9-15,-26 39 0 0,0 0 0 0,30-40 0 16,-6 4 0-16,-24 36-4 0,0 0 4 16,27-31-3-16,-5 7 3 0,-22 24-6 0,0 0 6 0,25-12-6 15,-1 5 6-15,-24 7-23 0,0 0 23 0,19 4-22 0,0 13 22 16,-19-17-3-16,0 0 3 0,18 27-3 0,-6 13 3 16,-12-40-13-16,0 0 13 0,10 39-13 15,-3 4 13-15,-7-43-68 0,0 0 68 0,6 36-67 0,0-5 67 16,-6-31-165-16,0 0 165 0,2 27-164 0,2-8 164 0,-4-19-187 15,0 0 187-15,0 0-187 0,-6-12 187 16,-2 0-1301-16</inkml:trace>
  <inkml:trace contextRef="#ctx0" brushRef="#br0" timeOffset="1796.389">6503 872 1759 0,'0'0'0'0,"0"0"-178"0,0 0 178 0,-5 10-178 16,-4 2 178-16,9-12-204 0,0 0 204 0,-17 21-744 16,34-42 744-16</inkml:trace>
  <inkml:trace contextRef="#ctx0" brushRef="#br0" timeOffset="2572.787">1470 2181 1423 0,'0'0'0'0,"0"0"133"0,0 0-133 0,-8 0 133 16,-6 0-133-16,14 0 71 0,0 0-71 0,-9 0 71 15,2 0-71-15,7 0 47 0,0 0-47 16,-5 0 48-16,5 0-48 0,0 0 0 0,0 0 0 0,0 0 1 15,5 2-1-15,-5-2 6 0,0 0-6 0,12 0 6 16,9-2-6-16,-21 2 34 0,0 0-34 0,26 2 34 16,13 1-34-16,-6 0 34 0,5 3-34 0,-3 0 35 15,-2-2-35-15,2-1 22 0,-2 6-22 0,5-6 23 16,1 2-23-16,-39-5 11 0,0 0-11 0,59 4 11 16,17 3-11-16,-11-2 42 0,1 2-42 0,14-2 42 15,6-2-42-15,8-3 28 0,3 0-28 0,-8 0 28 16,-4 0-28-16,-85 0 24 0,0 0-24 0,119 0 25 0,22-3-25 0,-141 3 27 15,0 0-27-15,157-4 27 16,15 3-27-16,-172 1 13 0,0 0-13 0,187-7 14 0,13 2-14 0,-200 5 36 16,0 0-36-16,221-7 36 0,13-5-36 15,-234 12 1-15,0 0-1 0,224-12 2 0,1-4-2 0,-56 8 14 16,-33 1-14-16,-12-5 15 0,-18 3-15 0,-106 9 44 16,0 0-44-16,131-10 45 0,13 5-45 15,-17-2 12-15,-12 5-12 0,-14-1 13 0,-15 0-13 0,-86 3 32 0,0 0-32 16,118-4 32-16,20-1-32 0,-138 5 11 15,0 0-11-15,134-3 11 0,2 3-11 0,-19 0 19 0,-13 3-19 16,-22-3 20-16,-14 2-20 0,-11 5 8 0,-13 1-8 16,-2 2 8-16,-4-1-8 15,-38-9 4-15,0 0-4 0,42 9 4 0,-4 3-4 0,-38-12 3 0,0 0-3 16,30 10 3-16,-7-2-3 0,-23-8 0 0,0 0 0 0,17 9 0 16,-1-6 0-16,-16-3-95 0,0 0 95 0,5 4-95 15,-2-1 95-15,-3-3-139 0,0 0 139 0,-8-10-139 16,-13-7 139-16,-12-14-1644 0</inkml:trace>
  <inkml:trace contextRef="#ctx0" brushRef="#br0" timeOffset="2796.553">7313 2099 1894 0,'0'0'0'0,"0"0"194"16,0 0-194-16,0 0 195 0,0-4-195 16,0 4 135-16,0 0-135 0,0 0 135 0,0-5-135 0,0 5-108 15,0 0 108-15,-5 0-107 0,2 0 107 16,3 0-182-16,0 0 182 0,-18-26-182 0,-11-10 182 0,-18-27-1375 16</inkml:trace>
  <inkml:trace contextRef="#ctx0" brushRef="#br0" timeOffset="3833.968">3707 3174 2017 0,'0'0'0'0,"-19"11"0"0,-18 6 0 0,37-17 129 16,0 0-129-16,-17 19 129 0,8 5-129 0,9-24 122 16,0 0-122-16,-15 34 122 0,-3 7-122 15,1-2 41-15,-4 1-41 0,3-6 41 0,1-3-41 0,17-31-1 16,0 0 1-16,-30 48 0 0,-8 7 0 0,38-55-1 16,0 0 1-16,-47 82 0 0,-7 21 0 0,54-103-3 15,0 0 3-15,-42 97-3 0,7 6 3 16,35-103 0-16,0 0 0 0,-20 112 0 0,11 4 0 0,9-116-5 15,0 0 5-15,-4 118-5 0,13-3 5 0,-9-115-3 0,0 0 3 16,21 118-3-16,12-3 3 0,-33-115-6 0,0 0 6 16,33 110-5-16,11-11 5 0,-44-99-8 0,0 0 8 15,42 105-7-15,5-6 7 0,-18-13-3 0,-3-11 3 0,-5-12-3 16,0-13 3-16,-21-50-12 0,0 0 12 0,21 72-12 16,5 7 12-16,-26-79-1 0,0 0 1 15,25 82 0-15,-3 0 0 0,-22-82-3 16,0 0 3-16,21 82-3 0,-5-1 3 0,-16-81-1 0,0 0 1 0,5 86 0 15,-5 1 0-15,0-87 7 0,0 0-7 0,-12 86 7 16,-14-4-7-16,26-82 17 0,0 0-17 16,-35 79 17-16,-4-4-17 0,39-75 16 0,0 0-16 0,-62 72 17 15,-15-2-17-15,77-70 56 0,0 0-56 0,-75 50 57 16,-3-12-57-16,78-38-4 0,0 0 4 0,-68 18-3 16,5-18 3-16,63 0-156 0,0 0 156 0,-63-27-156 15,8-21 156-15,55 48-139 0,0 0 139 0,-44-62-138 16,15-18 138-16,-46-61-1489 0</inkml:trace>
  <inkml:trace contextRef="#ctx0" brushRef="#br0" timeOffset="5430.954">4543 4786 1356 0,'0'0'0'0,"4"-3"0"0,3 3 0 16,-7 0 159-16,5-3-159 0,-5 3 160 0,0 0-160 16,0 0 118-16,0 0-118 0,0 0 118 0,0 0-118 0,0 0 76 15,0 0-76-15,0 0 76 0,0 0-76 0,0 0 43 16,0 0-43-16,0 0 44 0,0 0-44 0,0 0 40 15,0 0-40-15,0 0 40 0,0 0-40 0,0 0 40 16,0 0-40-16,0 0 41 0,0 0-41 0,0 0 46 0,-3-6-46 16,3 6 46-16,-2-3-46 0,2 3 18 15,0 0-18-15,0 0 18 0,0 0-18 0,0 0 32 0,0 0-32 16,0 0 32-16,0 0-32 0,0 0 11 16,0 0-11-16,0 0 11 0,0 0-11 0,0 0 11 0,0 0-11 15,0 0 11-15,0 0-11 0,0 0 17 0,0 0-17 16,0 0 17-16,0 0-17 0,0 0 0 0,0 0 0 0,0 0 0 15,0 0 0-15,0 0 3 0,0 0-3 0,0 0 3 16,0 0-3-16,0 0 0 0,0 0 0 0,0 0 1 16,0 0-1-16,0 0 0 0,0 0 0 0,0 0 0 15,0 0 0-15,0 0 0 0,5 3 0 16,-1-3 0-16,-3 0 0 0,-1 0 0 0,0 0 0 0,16 14 0 16,10 8 0-16,-26-22 0 0,0 0 0 0,33 36 0 15,7 7 0-15,-40-43-13 0,0 0 13 0,40 55-13 16,4 8 13-16,-6-8-2 0,1 2 2 0,-10-7-1 15,1-6 1-15,-6-5-11 0,-1-1 11 0,-7-10-10 16,-3-11 10-16,-13-17-1 0,0 0 1 0,21 24-1 16,4 0 1-16,-25-24-1 0,0 0 1 0,22 18 0 0,3 1 0 15,-25-19-3-15,0 0 3 0,21 12-3 16,-2-5 3-16,-19-7-53 0,0 0 53 0,16 5-52 0,-8-1 52 16,-8-4-167-16,0 0 167 0,0-7-167 0,-14-2 167 15,2-6-1466-15</inkml:trace>
  <inkml:trace contextRef="#ctx0" brushRef="#br0" timeOffset="5762.459">5043 4704 1939 0,'0'0'0'16,"0"4"0"-16,4 4 0 0,-4-8 232 0,0 0-232 0,0 4 233 16,0-4-233-16,0 0 117 0,0 0-117 0,0 0 118 15,0 0-118-15,0 0 78 0,0 0-78 0,-9 8 78 16,-8 4-78-16,-2 7 0 0,-4 8 0 0,2-6 0 16,4 0 0-16,17-21-1 0,0 0 1 0,-30 42 0 15,-8 17 0-15,38-59-1 0,0 0 1 0,-56 82 0 16,-15 21 0-16,15-19-3 0,5-4 3 0,13-16-3 15,8-10 3-15,30-54-42 0,0 0 42 0,-24 40-42 16,6-13 42-16,18-27-81 0,0 0 81 0,-12 24-81 16,4-8 81-16,8-16-211 0,0 0 211 0,0 0-211 15,3-14 211-15,2 2-1477 0</inkml:trace>
  <inkml:trace contextRef="#ctx0" brushRef="#br0" timeOffset="6276.299">4991 4168 1871 0,'0'0'0'16,"-3"0"0"-16,-1 0 0 0,4 0 147 0,0 0-147 0,7 0 148 15,2-2-148-15,-9 2 112 0,0 0-112 16,17 0 113-16,4-1-113 0,-21 1 45 0,0 0-45 0,26 3 46 16,-1 2-46-16,-25-5-17 0,0 0 17 0,26 12-16 15,-4 0 16-15,-22-12-2 0,0 0 2 0,20 16-1 16,-6-1 1-16,-14-15 0 0,0 0 0 0,8 19 1 16,-1 1-1-16,-7-20 8 0,0 0-8 0,-3 28 9 15,-9 8-9-15,12-36 40 0,0 0-40 0,-13 27 41 16,-1-5-41-16,14-22 42 0,0 0-42 0,-15 21 42 15,1-4-42-15,14-17 9 0,0 0-9 0,-12 14 10 16,6-6-10-16,6-8 8 0,0 0-8 16,-7 9 8-16,6-6-8 0,1-3-1 0,0 0 1 0,-4 4-1 0,8 4 1 15,-4-8-5-15,0 0 5 0,8 12-5 0,10 4 5 16,-18-16-5-16,0 0 5 0,17 15-4 0,4 4 4 16,-21-19-21-16,0 0 21 0,21 21-21 15,0-6 21-15,-21-15-3 0,0 0 3 0,21 17-2 0,-4-1 2 0,-17-16-3 16,0 0 3-16,14 12-2 0,-5-2 2 15,-9-10-2-15,0 0 2 0,7 8-1 0,-2 1 1 0,-5-9 1 16,0 0-1-16,4 3 1 0,-3 1-1 0,-1-4-33 16,0 0 33-16,-19 12-33 0,-14 0 33 15,33-12-186-15,0 0 186 0,-35 19-186 0,-7 5 186 16,-34 15-1508-16</inkml:trace>
  <inkml:trace contextRef="#ctx0" brushRef="#br0" timeOffset="7081.132">5862 4024 1759 0,'0'0'0'0,"0"12"0"0,0 10 0 0,0-13 152 16,4-9-152-16,-4 0 152 0,5-5-152 0,-5 1 86 0,3-2-86 16,1 2 86-16,-4 2-86 0,0 2 24 15,0-3-24-15,0 3 25 0,0 0-25 0,0 0-5 0,0 0 5 16,0 0-5-16,0 0 5 0,0 0-7 0,0 0 7 15,0 0-6-15,0 0 6 0,0 0-4 0,0 0 4 0,0 0-3 16,0 0 3-16,0 0-2 16,0 0 2-16,0 0-1 0,0 0 1 0,0 3-1 0,5 3 1 0,-1 0-1 15,1 0 1-15,-5-6-1 0,0 0 1 16,9 30 0-16,6 17 0 0,-15-47-1 0,0 0 1 0,19 60 0 16,6 15 0-16,-25-75-1 0,0 0 1 0,29 125 0 15,10 36 0-15,-39-161-1 0,0 0 1 0,29 159 0 16,-3 16 0-16,-26-175 0 15,0 0 0-15,25 147 1 0,-8-9-1 0,-17-138 42 0,0 0-42 0,18 106 43 16,3-19-43-16,-21-87 43 0,0 0-43 0,20 74 43 16,1-19-43-16,-21-55 28 0,0 0-28 0,18 36 28 15,-1-18-28-15,-17-18 47 0,0 0-47 0,16 2 47 16,5-17-47-16,-21 15 40 0,0 0-40 0,17-26 40 0,-3-12-40 16,-14 38 34-16,0 0-34 0,21-68 34 15,0-25-34-15,-21 93 34 0,0 0-34 0,17-115 34 0,4-23-34 16,-21 138 49-16,0 0-49 0,21-149 49 0,2-21-49 15,-23 170 28-15,0 0-28 0,33-173 28 16,5-12-28-16,-5 36 18 0,-1 22-18 0,-4 18 18 0,-2 14-18 0,-26 95 36 16,0 0-36-16,29-106 36 0,4 0-36 0,-33 106 5 15,0 0-5-15,30-106 5 0,0 3-5 16,-30 103 11-16,0 0-11 0,26-86 11 0,-4 11-11 16,-6 20 1-16,-4 12-1 0,-3 16 1 0,-7 15-1 0,1 3-74 15,-3 6 74-15,0 3-73 0,0 0 73 0,0 0-230 16,0 0 230-16,0 7-230 0,-3 5 230 0,1 3-1737 15</inkml:trace>
  <inkml:trace contextRef="#ctx0" brushRef="#br0" timeOffset="8740.708">6043 3454 1323 0,'0'0'0'15,"2"-2"0"-15,2-5 0 0,-4 7 127 0,0 0-127 0,3-5 128 16,2 2-128-16,-5 3 98 0,0 0-98 16,4-7 99-16,5 2-99 0,-9 5 85 0,0 0-85 0,8-7 86 15,1 2-86-15,-9 5 54 0,0 0-54 0,12-7 55 16,-3 2-55-16,-9 5 60 0,0 0-60 0,14-4 61 15,3 1-61-15,-17 3 47 0,0 0-47 0,19-4 47 16,4 4-47-16,-23 0 13 0,0 0-13 0,21 0 14 16,-5 7-14-16,-2-2 14 0,-2 2-14 0,-4-2 15 15,-4 2-15-15,1 2 3 0,-1-2-3 0,-4 1 4 16,0-1-4-16,0 5 20 0,-4 0-20 0,1 3 20 16,1-3-20-16,-7 5 13 0,2 2-13 0,4-10 14 15,1-2-14-15,-1-4 9 0,-1 2-9 0,2 2 10 0,-1-2-10 16,-6 2 17-16,4-2-17 0,1 2 17 0,1-3-17 0,-1 1 8 15,3-2-8-15,1-3 8 0,0 4-8 16,0-4 9-16,-4 1-9 0,4-1 9 0,4 4-9 16,-3-4 8-16,6 0-8 0,-3 0 8 0,-2 0-8 0,1-5 3 15,2 1-3-15,-1 1 4 0,-1 3-4 16,3-4 2-16,-3 3-2 0,2-3 2 0,-1 4-2 0,-1-3-1 16,-3 3 1-16,0 0 0 0,5-4 0 0,-5 4-5 15,4-5 5-15,1 5-4 0,-1-3 4 0,1-1-23 16,-2 4 23-16,3-3-22 0,1 3 22 0,1 0-14 15,3 0 14-15,-1 3-13 0,-1 1 13 0,-9-4-18 16,0 0 18-16,14 7-18 0,1 5 18 0,-15-12-9 0,0 0 9 16,14 12-8-16,-1 1 8 0,-13-13-10 0,0 0 10 15,8 19-9-15,-2 0 9 0,-6-19-4 0,0 0 4 0,0 27-3 16,-2 6 3-16,2-33 0 0,0 0 0 16,-9 31 0-16,-3-4 0 0,12-27 2 0,0 0-2 0,-21 28 3 15,-9 2-3-15,30-30 3 0,0 0-3 0,-34 24 3 16,-8-3-3-16,42-21-28 0,0 0 28 0,-35 19-28 15,-2-7 28-15,37-12-72 0,0 0 72 0,-31 8-71 16,1-1 71-16,30-7-170 0,0 0 170 0,-21 9-170 16,6-6 170-16,-24 6-1267 0</inkml:trace>
  <inkml:trace contextRef="#ctx0" brushRef="#br0" timeOffset="9423.131">7054 4471 1367 0,'0'0'0'0,"-4"0"0"16,-1 0 0-16,5 0 110 0,0 0-110 0,-9-3 110 16,2-4-110-16,7 7 92 0,0 0-92 0,-5-5 92 15,-4 1-92-15,9 4 60 0,0 0-60 0,-3-6 60 16,-2 4-60-16,5 2 52 0,0 0-52 0,-7-4 53 16,3 1-53-16,4 3 64 0,0 0-64 0,-5 0 64 15,2-3-64-15,3 3 64 0,0 0-64 0,-2-2 64 16,-2 2-64-16,4 0 48 0,0 0-48 0,0 0 49 0,-5 0-49 15,5 0 49-15,0 0-49 0,0 0 50 0,0 0-50 16,0 0 20-16,0 0-20 0,0 0 20 0,0 0-20 0,0 0 21 16,0 0-21-16,5 2 21 0,4 1-21 0,3 4 25 15,6 1-25-15,-3 4 26 0,8 0-26 0,-23-12 0 16,0 0 0-16,24 28 0 16,8 6 0-16,-32-34 3 0,0 0-3 0,36 48 3 0,3 7-3 0,-39-55 0 15,0 0 0-15,43 60 1 0,4 1-1 0,-47-61 5 16,0 0-5-16,58 76 6 0,3 11-6 15,-61-87 14-15,0 0-14 0,54 70 15 0,-7-3-15 0,-47-67 1 16,0 0-1-16,38 47 1 0,-12-11-1 0,-26-36 15 16,0 0-15-16,21 24 15 0,-12-16-15 0,-9-8-68 15,0 0 68-15,7 9-68 0,-2-8 68 0,-5-1-216 16,0 0 216-16,0-6-216 0,0-6 216 0,0 12-149 0,0 0 149 0,-9-24-148 16,-3-7 148-16,-9-21-1250 0</inkml:trace>
  <inkml:trace contextRef="#ctx0" brushRef="#br0" timeOffset="9764.934">7338 4444 1603 0,'0'0'0'0,"5"5"0"16,4 2 0-16,-9-7 208 0,0 0-208 0,3 2 208 15,-3-1-208-15,0-1 112 0,0 0-112 0,0 0 113 0,-3 2-113 16,-3 1 82-16,-2 1-82 0,1-1 82 0,2-1-82 16,5-2 46-16,0 0-46 0,-18 19 47 0,-3 8-47 0,21-27 33 15,0 0-33-15,-28 36 34 0,-1 7-34 16,3 0 26-16,3 5-26 0,7-17 26 0,4-11-26 0,12-20 10 16,0 0-10-16,-23 48 10 0,-6 14-10 15,29-62 5-15,0 0-5 0,-33 75 6 0,-9 14-6 0,42-89 3 16,0 0-3-16,-23 57 3 0,8-21-3 15,15-36-32-15,0 0 32 0,-11 31-32 0,8-9 32 0,3-22-160 16,0 0 160-16,0 17-159 0,8-10 159 0,-8-7-206 0,0 0 206 16,13-12-206-16,1-19 206 0,12-8-1285 0</inkml:trace>
  <inkml:trace contextRef="#ctx0" brushRef="#br0" timeOffset="10655.051">7463 4012 1580 0,'0'0'0'0,"0"0"0"16,7-8 0-16,-7 8 183 0,0 0-183 0,0 0 184 15,4-4-184-15,-4 4 123 0,0 0-123 0,0 0 123 16,0 0-123-16,0 0 76 0,0 0-76 0,0 0 76 16,0-3-76-16,0 3 10 0,0 0-10 0,1-2 10 15,6-5-10-15,-1-1 36 0,2-4-36 0,-1 5 36 16,2-2-36-16,0 1 18 0,-4 4-18 0,2 1 19 15,-2-1-19-15,4-1 5 0,-4 5-5 0,2-3 6 16,-2 3-6-16,2 0 0 0,-2 0 0 0,-1 0 0 0,1 3 0 16,-1-3 8-16,1 5-8 0,0-1 9 0,-1-1-9 15,3-1 0-15,-2 5 0 0,0-4 0 0,-2 2 0 16,1 2 0-16,1-2 0 0,2 2 1 0,-2 0-1 16,-1 2 3-16,5-6-3 0,-8 2 3 0,3-1-3 0,-1-1 0 15,-3 2 0-15,0-5 0 0,0 4 0 16,0-1 1-16,0-1-1 0,0 1 2 0,0 1-2 15,0-4 1-15,0 0-1 0,-3 8 2 0,-1 8-2 0,4-16 9 16,0 0-9-16,-5 15 9 0,0 4-9 0,5-19 3 16,0 0-3-16,-7 20 4 0,2 1-4 0,5-21 0 15,0 0 0-15,-7 19 0 0,1 0 0 16,6-19-1-16,0 0 1 0,-3 15 0 0,1-3 0 0,2-12-4 0,0 0 4 16,0 9-3-16,0-1 3 0,0-8 0 0,0 0 0 15,0 7 0-15,0 2 0 0,0-9 0 16,0 0 0-16,0 3 0 0,5 2 0 0,-5-5 0 15,0 0 0-15,4 7 1 0,1-4-1 0,-5-3 0 0,0 0 0 0,7 2 1 16,2 2-1-16,-9-4-5 0,0 0 5 0,9 3-5 16,5 0 5-16,-14-3-67 15,0 0 67-15,15 4-66 0,-1 1 66 0,-14-5-160 0,0 0 160 0,18 9-160 16,2 4 160-16,19 8-1454 0</inkml:trace>
  <inkml:trace contextRef="#ctx0" brushRef="#br0" timeOffset="11189.054">7916 4807 1491 0,'0'0'0'0,"4"-9"0"16,1-6 0-16,-5 15 134 0,0 0-134 0,3-9 134 16,1 3-134-16,-4 6 97 0,0 0-97 0,0-4 98 15,0 4-98-15,0 0 37 0,0 0-37 0,0 0 37 16,-2 4-37-16,2-4 0 0,4 6 0 0,-1-4 0 16,6 2 0-16,-1-1 27 0,8 0-27 0,2-3 27 15,-4 0-27-15,6 2 58 0,5-2-58 0,-8 2 59 16,-3 0-59-16,7 1 38 0,5 4-38 0,2-5 38 15,7 1-38-15,-35-3 19 0,0 0-19 0,42 7 20 16,5-4-20-16,0 2 37 0,-5-1-37 0,-4-1 37 0,0-1-37 16,-8-2 19-16,0-2-19 0,-13 2 20 15,-1-1-20-15,-2-1 1 0,-1-2-1 0,-2 1 2 0,-2 0-2 16,-4 1-20-16,0-2 20 0,-1 1-19 0,-1 0 19 16,-3 3-68-16,4-2 68 0,-4-2-68 15,0 1 68-15,0 3-225 0,0 0 225 0,-9-9-224 0,-3-1 224 0,-9-7-1239 16</inkml:trace>
  <inkml:trace contextRef="#ctx0" brushRef="#br0" timeOffset="11540.401">8244 4622 1625 0,'0'0'0'0,"7"3"0"0,7 6 0 0,-14-9 244 0,0 0-244 16,7 3 244-16,-7-3-244 0,0 0 138 0,0 0-138 16,0 0 139-16,0 0-139 0,0 0 85 0,0 0-85 0,0 0 86 15,-4-3-86-15,4 3 39 0,0 0-39 0,-5 0 39 16,3 0-39-16,2 0 0 0,0 0 0 0,0 0 1 16,-2-3-1-16,2 3 17 0,0 0-17 0,0 0 17 15,0 0-17-15,0 0-9 0,0 0 9 0,0 6-8 16,0 0 8-16,0-6-17 0,0 0 17 0,-3 25-16 15,-2 8 16-15,5-33-17 0,0 0 17 0,-7 43-16 16,5 3 16-16,2-46-10 0,0 0 10 0,-4 51-10 16,1 6 10-16,3-57-17 0,0 0 17 0,0 58-16 0,3-1 16 15,-3-57-67-15,0 0 67 0,4 53-66 0,5-2 66 16,-9-51-171-16,0 0 171 0,8 45-170 0,10-3 170 16,6 44-1446-16</inkml:trace>
  <inkml:trace contextRef="#ctx0" brushRef="#br0" timeOffset="12291.106">9104 4538 1401 0,'0'0'0'0,"-5"2"0"15,-4 1 0-15,9-3 153 0,0 0-153 0,-3 0 153 16,3 0-153-16,0-5 113 0,0 2-113 0,0-1 114 16,0 4-114-16,0 0 58 0,0-5-58 0,0 5 58 15,-4-2-58-15,4 2 13 0,-5-1-13 0,2-3 14 0,-1 4-14 16,2-3 28-16,-1 3-28 0,-1 0 28 0,3-4-28 16,1 4 30-16,-4-1-30 0,4 1 30 0,0-4-30 15,0 4 31-15,0 0-31 0,0 0 31 0,-3-3-31 16,3 3 13-16,-5-4-13 0,5 4 14 0,-4-3-14 0,-1 1 42 15,5 2-42-15,-4 0 43 0,1 0-43 0,1 0 13 16,-1 2-13-16,-3-2 13 0,5 0-13 0,1 0 37 16,0 0-37-16,-6 2 37 0,1 3-37 0,5-5 36 15,0 0-36-15,-9 7 37 0,-1 1-37 0,10-8 22 16,0 0-22-16,-10 16 23 0,-6-1-23 0,16-15 11 16,0 0-11-16,-11 15 11 0,1 6-11 0,10-21 36 0,0 0-36 15,-5 19 36-15,5 5-36 0,0-24-1 0,0 0 1 16,5 20 0-16,11-1 0 0,-16-19 6 0,0 0-6 15,21 14 7-15,8 0-7 0,-29-14 4 0,0 0-4 0,30 12 4 16,1-4-4-16,-31-8 6 0,0 0-6 0,30 12 7 16,-2-3-7-16,-28-9 1 0,0 0-1 15,26 10 1-15,-5-1-1 0,-21-9 0 16,0 0 0-16,14 8 1 0,-2-1-1 0,-12-7 2 0,0 0-2 0,9 9 2 16,-4-3-2-16,-5-6 18 0,0 0-18 0,-2 16 18 15,-5 4-18-15,7-20 22 0,0 0-22 0,-17 24 23 16,-6 4-23-16,-5-4 23 0,2 0-23 0,9-10 24 15,10-9-24-15,7-5 0 0,0 0 0 0,-23 19 0 16,-3 1 0-16,26-20-22 0,0 0 22 0,-25 15-22 16,8 1 22-16,17-16-73 0,0 0 73 0,-17 8-72 15,4 1 72-15,13-9-125 0,0 0 125 0,-3-5-124 16,6-11 124-16,6-4-235 0,3-7 235 0,6-1-235 0,3 1 235 16,17-32-1336-16</inkml:trace>
  <inkml:trace contextRef="#ctx0" brushRef="#br0" timeOffset="12555.011">9012 4449 1569 0,'0'0'0'0,"7"19"0"0,7 10 0 0,-7-15 215 16,-7-6-215-16,-4-11 216 0,-4-13-216 0,-1 8 169 0,5-1-169 15,-1 2 169-15,2-1-169 0,-3 1 116 0,6 2-116 16,0 1 117-16,0 4-117 0,0 0 32 0,2 4-32 15,2-4 32-15,1 2-32 0,4-2 18 0,1 0-18 0,4 0 18 16,2-2-18-16,-16 2 35 0,0 0-35 0,29 0 36 16,10-4-36-16,-39 4 10 0,0 0-10 0,43 0 11 15,9-3-11-15,-3-2 2 16,-5-2-2-16,-2 0 2 0,-4 2-2 0,-5-2-70 0,-3 5 70 0,-1-8-69 16,-3 2 69-16,-26 8-157 0,0 0 157 0,27-16-157 15,-1-1 157-15,28-17-1637 0</inkml:trace>
  <inkml:trace contextRef="#ctx0" brushRef="#br0" timeOffset="13535.393">6847 3229 1535 0,'0'0'0'0,"5"-1"0"15,7-3 0-15,-12 4 156 0,0 0-156 0,3 0 156 0,1-3-156 16,-4 3 104-16,-4-4-104 0,4 4 104 16,-3 0-104-16,3 0 52 0,0 0-52 0,0 0 53 0,0 0-53 15,0 0-9-15,0 0 9 0,0 0-9 0,3 4 9 16,-3-4-9-16,0 0 9 0,13 0-9 0,9 0 9 15,3 0 0-15,9 0 0 0,1 0 0 0,5 0 0 0,-40 0 3 16,0 0-3-16,53 0 4 0,9 0-4 0,-62 0 3 16,0 0-3-16,79 0 4 0,17 3-4 0,-96-3 7 15,0 0-7-15,127 0 8 0,26 0-8 16,-153 0 7-16,0 0-7 0,157 4 8 0,10-3-8 0,-167-1 3 16,0 0-3-16,169 7 3 0,4 2-3 0,-173-9 6 0,0 0-6 15,174 7 6-15,0-2-6 0,-174-5 13 0,0 0-13 16,162 3 13-16,-9-6-13 0,-153 3 8 15,0 0-8-15,145-4 9 0,-6-1-9 0,-139 5 56 16,0 0-56-16,113-7 56 0,-15-1-56 0,-98 8 15 0,0 0-15 0,87-9 16 16,-12 2-16-16,-19 2 33 0,-14 5-33 15,-9 0 33-15,-7 0-33 0,-9 0 19 0,-8 0-19 16,-2 2 20-16,0 1-20 0,-7-3 5 0,0 0-5 16,10 0 5-16,4 4-5 0,-14-4 15 15,0 0-15-15,9 0 15 0,3 3-15 0,-12-3 3 0,0 0-3 0,9 0 4 16,-4 0-4-16,-5 0 6 0,0 0-6 0,4 4 7 15,-1-4-7-15,-3 0 32 0,0 0-32 0,0 0 33 16,4 0-33-16,-4 0 3 0,0 0-3 0,0 0 4 16,0 0-4-16,0 0 26 0,0 0-26 0,0 0 26 15,0 0-26-15,0 0 7 0,0 0-7 0,0 0 7 16,0 0-7-16,0 0 4 0,0 0-4 0,0 0 5 16,0 0-5-16,0 0 0 0,0 0 0 0,0 1 0 0,1 3 0 15,-1-4-7-15,0 0 7 0,7 19-7 0,2 13 7 16,1-1-2-16,1 5 2 0,-2-5-1 0,-4-7 1 0,2 7-4 15,0-4 4-15,0 5-4 16,1 4 4-16,-8-36-3 0,0 0 3 0,6 47-2 0,1 4 2 0,-7-51-5 16,0 0 5-16,5 55-5 0,2 0 5 0,-7-55-54 15,0 0 54-15,5 48-54 0,7-2 54 16,-12-46-111-16,0 0 111 0,12 15-111 0,6-21 111 16,12 12-1648-16</inkml:trace>
  <inkml:trace contextRef="#ctx0" brushRef="#br0" timeOffset="13817.703">10763 4622 2275 0,'0'0'0'0,"0"-5"0"0,-4-2 0 16,4 7 50-16,0 0-50 0,4 3 50 0,-4 13-50 15,0-16-292-15,0 0 292 0,2 8-291 0,-2 4 291 16,3 7-1212-16</inkml:trace>
  <inkml:trace contextRef="#ctx0" brushRef="#br0" timeOffset="14562.308">12148 4295 1927 0,'0'0'0'0,"-5"-4"0"0,-4-4 0 0,9 8 153 0,0 0-153 0,-7-4 154 15,5-2-154-15,2 6 88 0,0 0-88 0,-7-9 89 16,2-3-89-16,5 12 41 0,0 0-41 0,-18-19 42 15,-2-1-42-15,20 20 0 0,0 0 0 0,-25-21 0 16,-4-1 0-16,29 22 8 0,0 0-8 0,-32-17 8 16,-4-2-8-16,4 3 51 0,-1 1-51 0,9 6 52 15,10 6-52-15,-4 0 16 0,-1 1-16 0,-3 2 17 0,-3 0-17 16,25 0 38-16,0 0-38 0,-29 3 38 16,-3 6-38-16,32-9 6 0,0 0-6 0,-33 8 7 15,0 4-7-15,33-12 11 0,0 0-11 0,-37 31 11 16,-3 12-11-16,40-43 1 0,0 0-1 0,-31 51 1 0,1 16-1 15,30-67 1-15,0 0-1 0,-20 81 1 0,7 20-1 16,13-101 3-16,0 0-3 0,7 75 3 0,19-5-3 0,-26-70 0 16,0 0 0-16,39 43 0 0,11-22 0 15,-50-21 5-15,0 0-5 0,58-5 5 0,10-26-5 0,-68 31 0 16,0 0 0-16,66-43 1 0,-2-15-1 16,-64 58 2-16,0 0-2 0,54-60 3 0,-7-7-3 0,-47 67 35 15,0 0-35-15,39-75 36 0,-8-13-36 0,-10 15 16 16,-5 6-16-16,-8 9 17 15,-8 13-17-15,4 2 37 0,-4 9-37 0,-4 1 37 16,4 3-37-16,0 30-19 0,0 0 19 0,-5-45-18 0,-2-6 18 0,7 51-1 0,0 0 1 16,-5-47 0-16,-4 4 0 0,9 43 5 0,0 0-5 15,-7-32 5-15,2 8-5 16,5 24 31-16,0 0-31 0,-7-19 31 0,2 7-31 0,5 12 6 0,0 0-6 0,-4-12 6 16,3 9-6-16,1 3 0 0,0 0 0 0,0-5 0 15,0 5 0-15,0 5-13 0,3 2 13 0,6 13-12 16,5 8 12-16,-14-28-36 0,0 0 36 0,12 47-36 15,5 19 36-15,-17-66-3 0,0 0 3 0,16 102-2 16,1 32 2-16,-6-26-9 0,-2-4 9 0,-2-16-8 16,-7-13 8-16,0-75-73 0,0 0 73 0,3 74-72 15,2-6 72-15,-5-68-121 0,0 0 121 0,6 43-120 16,1-19 120-16,-7-24-155 0,0 0 155 0,12 16-155 16,5-13 155-16,-17-3-198 0,0 0 198 0,26-9-197 15,7-15 197-15,23-6-1239 0</inkml:trace>
  <inkml:trace contextRef="#ctx0" brushRef="#br0" timeOffset="14836.921">12364 4079 1558 0,'0'0'0'0,"0"12"0"0,-4 10 0 0,4-22 264 16,0 0-264-16,4 2 265 0,-1-4-265 0,-3 2 190 15,0 0-190-15,4-3 190 0,1-1-190 0,-5 4 126 16,0 0-126-16,2-5 126 0,5 4-126 0,-7 1 48 0,0 0-48 15,8 0 49-15,8 1-49 0,-16-1 38 16,0 0-38-16,23 12 38 0,10 9-38 0,-33-21 9 0,0 0-9 16,29 34 9-16,10 11-9 0,-10 1 12 0,3-2-12 15,-4 3 12-15,1-6-12 0,-29-41 8 16,0 0-8-16,35 49 9 0,3 6-9 0,-38-55 3 0,0 0-3 16,56 64 4-16,10 2-4 0,-66-66-1 0,0 0 1 0,60 48 0 15,-1-10 0-15,-59-38-133 0,0 0 133 16,40 21-133-16,-12-13 133 0,-28-8-198 15,0 0 198-15,22-12-197 0,-9-12 197 0,18-12-1613 0</inkml:trace>
  <inkml:trace contextRef="#ctx0" brushRef="#br0" timeOffset="15112.062">12855 3976 1927 0,'0'0'0'0,"0"12"0"0,5 7 0 0,-5-19 232 16,0 0-232-16,-15 21 232 0,-12 3-232 0,27-24 167 15,0 0-167-15,-31 37 167 0,-9 11-167 0,2 0 77 16,-2 7-77-16,10-16 77 0,6-6-77 0,24-33 1 16,0 0-1-16,-51 67 1 0,-15 18-1 0,66-85 1 15,0 0-1-15,-54 76 2 16,3-3-2-16,51-73-25 0,0 0 25 0,-29 45-24 0,13-19 24 0,16-26-84 15,0 0 84-15,-10 20-83 0,4-11 83 0,6-9-116 16,0 0 116-16,11-9-115 0,13-18 115 0,8-13-1739 0</inkml:trace>
  <inkml:trace contextRef="#ctx0" brushRef="#br0" timeOffset="15301.462">13352 4319 2196 0,'0'0'0'0,"-7"-7"0"15,-4-2 0-15,11 9-210 0,0 0 210 0,-9-8-210 16,-1 4 210-16,10 4-116 0,0 0 116 0,-21-27-116 16,-9-18 116-16,-18-25-1069 0</inkml:trace>
  <inkml:trace contextRef="#ctx0" brushRef="#br0" timeOffset="133404.305">15667 5820 1446 0,'0'0'0'16,"0"0"0"-16,-5-2 0 0,5 2 140 0,0 0-140 16,0 0 141-16,0 0-141 0,0 0 108 0,0 0-108 0,0 0 108 15,0 0-108-15,0 0 84 0,0 0-84 16,0 0 84-16,0 0-84 0,0 0 36 0,0 0-36 0,0 0 36 16,0 0-36-16,0 0 51 0,0 0-51 0,0 0 51 15,0 0-51-15,0 0 48 0,0 0-48 0,0 0 49 16,0 0-49-16,0 0 13 0,0 0-13 0,0 0 13 15,0 0-13-15,0 0 44 0,0 0-44 0,0 0 44 16,0 0-44-16,0 0 13 0,0 0-13 0,0 0 13 16,0 0-13-16,0 0 12 0,0 0-12 0,0 0 13 15,0 0-13-15,0 0 34 0,0 0-34 0,0 0 35 16,0 0-35-16,0 0 0 0,0 0 0 0,0 0 0 0,0 0 0 16,0 0 12-16,0 0-12 0,0 0 13 0,0 0-13 15,0 0 16-15,0 0-16 0,0 0 17 0,0 0-17 0,0 0 8 16,0 0-8-16,0 0 9 0,0 0-9 15,0 0 26-15,0 0-26 0,0 0 26 0,-2 5-26 0,2-5 2 16,0 0-2-16,-2 7 2 16,0 5-2-16,2-12 12 0,0 0-12 0,-7 15 13 0,0 9-13 0,7-24 9 15,0 0-9-15,-7 31 9 0,-1 5-9 0,8-36 3 16,0 0-3-16,-12 36 4 0,-1 3-4 0,13-39 12 16,0 0-12-16,-14 47 13 0,-1-3-13 0,15-44 8 15,0 0-8-15,-14 55 8 0,-2 7-8 16,16-62 8-16,0 0-8 0,-17 84 9 0,-1 17-9 0,18-101 33 0,0 0-33 15,-17 87 33-15,5 0-33 0,12-87 9 0,0 0-9 16,-6 81 9-16,3-4-9 0,3-77 20 0,0 0-20 0,3 69 20 16,6-6-20-16,-9-63 24 0,0 0-24 0,11 48 25 15,4-19-25-15,-15-29 13 0,0 0-13 16,14 29 13-16,5-8-13 0,-19-21 10 0,0 0-10 0,21 17 11 16,5-3-11-16,-5-2 10 0,0-4-10 15,-3-1 10-15,-1-2-10 0,-1-5 8 0,3 0-8 0,-3 0 8 16,-2 0-8-16,1 0-4 0,-3 0 4 0,6 0-4 15,-1-3 4-15,-5-1-56 0,2 3 56 0,0-3-56 16,0-3 56-16,-3 6-74 0,-3-3 74 0,-1 4-74 16,2-5 74-16,-7 3-134 0,1 2 134 0,1 0-133 15,-2-1 133-15,-2 1-221 0,0 0 221 16,1-12-220-16,5-7 220 0,-3-16-1487 0</inkml:trace>
  <inkml:trace contextRef="#ctx0" brushRef="#br0" timeOffset="133740.38">15080 6503 1972 0,'0'0'0'15,"12"0"0"-15,9-3 0 0,-21 3 208 16,0 0-208-16,10-2 209 0,-3 2-209 0,-7 0 170 0,0 0-170 16,16 0 170-16,3-2-170 0,-19 2 98 0,0 0-98 0,33-2 98 15,9-4-98-15,-42 6 32 0,0 0-32 0,51-9 33 16,13-3-33-16,-64 12 14 0,0 0-14 0,68-12 15 16,2-2-15-16,-70 14 6 0,0 0-6 0,66-10 6 15,-5 3-6-15,-61 7-50 0,0 0 50 0,50-8-50 16,-10 4 50-16,-40 4-147 0,0 0 147 0,35-3-147 15,-5-1 147-15,-30 4-189 0,0 0 189 0,22-8-188 16,-1-4 188-16,25-9-1588 0</inkml:trace>
  <inkml:trace contextRef="#ctx0" brushRef="#br0" timeOffset="134414.884">15933 5593 1972 0,'0'0'0'0,"0"0"0"15,7 0 0-15,-7 0 175 0,0 0-175 0,26-10 175 16,13-7-175-16,-39 17 157 0,0 0-157 0,42-15 157 16,-1-1-157-16,-41 16 53 0,0 0-53 0,39-8 53 15,-1 1-53-15,-38 7 3 0,0 0-3 16,31-2 3-16,-4 7-3 0,-27-5 20 0,0 0-20 0,20 5 20 15,-2 9-20-15,-18-14 3 0,0 0-3 0,12 12 3 16,-5 5-3-16,-7-17 37 0,0 0-37 0,2 26 38 16,-4 10-38-16,-7-5 18 0,-3 5-18 0,5-16 18 15,7-11-18-15,0-9 19 0,0 0-19 0,-14 31 20 16,-7 8-20-16,21-39 4 0,0 0-4 0,-17 31 5 16,1-4-5-16,16-27 14 0,0 0-14 0,-10 21 15 0,-1-6-15 15,11-15 0-15,0 0 0 0,0 16 0 16,7-10 0-16,-7-6-35 0,0 0 35 0,12 2-35 15,6-5 35-15,-18 3-2 0,0 0 2 0,21-5-2 0,0-7 2 0,-21 12-17 16,0 0 17-16,22-9-16 0,4-1 16 0,-26 10-34 16,0 0 34-16,21-5-33 0,-1 5 33 15,-20 0-10-15,0 0 10 0,17 1-10 0,0 10 10 16,-17-11-37-16,0 0 37 0,14 8-36 0,2 8 36 0,-16-16 0 16,0 0 0-16,9 15 0 0,-1 6 0 0,-8-21 9 15,0 0-9-15,6 18 9 0,-5 0-9 16,-1-18 51-16,0 0-51 0,-3 22 51 0,-6 2-51 0,-3-4 62 15,-4 4-62-15,8-8 63 0,2-6-63 0,-1-1 51 16,-1-4-51-16,-13 8 52 0,-7-1-52 0,-2 2 1 16,-3 0-1-16,16-6 1 0,3-4-1 0,14-4-34 15,0 0 34-15,-30 8-33 0,-10-1 33 0,40-7-138 0,0 0 138 0,-35 0-137 16,1 0 137-16,-36 2-1948 0</inkml:trace>
  <inkml:trace contextRef="#ctx0" brushRef="#br0" timeOffset="135105.664">16982 6498 1782 0,'0'0'0'0,"7"-4"0"16,5 1 0-16,-12 3 210 0,0 0-210 0,4-3 211 15,1-3-211-15,-5 6 133 0,0 0-133 0,0 0 133 16,0 0-133-16,0 0 77 0,0 0-77 0,0 0 77 16,-5 0-77-16,5 0 15 0,0 0-15 0,0 0 15 15,-4 0-15-15,4 0 52 0,0 0-52 0,0 0 52 16,0 0-52-16,0 0 4 0,0 0-4 0,6 0 4 0,0 2-4 15,-6-2 30-15,0 0-30 0,20 4 30 16,6-4-30-16,-26 0 28 0,0 0-28 0,38 0 28 0,11-4-28 16,-49 4 2-16,0 0-2 0,59-2 3 0,9 1-3 0,-68 1 24 15,0 0-24-15,65-2 25 0,2 2-25 16,-67 0 2-16,0 0-2 0,58 0 2 0,-6 2-2 0,-52-2 6 16,0 0-6-16,39 3 7 0,-10 1-7 0,-29-4 8 15,0 0-8-15,21 3 8 0,-7 0-8 0,-14-3-17 16,0 0 17-16,10 0-17 0,-4 0 17 15,-6 0-125-15,0 0 125 0,-7 2-124 0,-6 0 124 0,13-2-169 16,0 0 169-16,-27 0-168 0,-13 0 168 0,-28 0-1659 16</inkml:trace>
  <inkml:trace contextRef="#ctx0" brushRef="#br0" timeOffset="135386.66">17033 6712 2118 0,'0'0'0'0,"10"3"0"16,9 3 0-16,-19-6 246 0,0 0-246 0,25 6 247 16,4 3-247-16,-29-9 168 0,0 0-168 0,39 7 168 15,4 0-168-15,-43-7 75 0,0 0-75 0,54 5 75 16,7-2-75-16,-61-3-29 0,0 0 29 0,59-3-29 0,4-1 29 15,-7-1-92-15,-6-2 92 0,-6-1-92 16,-6-4 92-16,-38 12-169 0,0 0 169 0,42-12-169 16,0-4 169-16,-42 16-152 0,0 0 152 0,42-18-152 15,-4-3 152-15,42-17-1562 0</inkml:trace>
  <inkml:trace contextRef="#ctx0" brushRef="#br0" timeOffset="135902.335">18435 6184 2028 0,'0'0'0'0,"0"-5"0"16,-2-2 0-16,1 4 175 0,1 1-175 0,0 2 176 16,1-3-176-16,-1 3 143 0,7 0-143 0,-5 0 143 15,1 0-143-15,1-4 45 0,-1 4-45 0,-3 0 45 16,4-3-45-16,-4 3-1 0,5-3 1 0,-5 3-1 0,4-4 1 15,1 2 7-15,-2 2-7 0,3 0 8 0,-3 0-8 16,2 0 23-16,1 0-23 0,0 0 24 16,5 0-24-16,-1 2 3 0,3 0-3 0,1 3 4 0,-2-2-4 0,-12-3 9 15,0 0-9-15,26 12 9 0,9 4-9 16,-35-16 3-16,0 0-3 0,45 31 4 0,11 8-4 16,-56-39 11-16,0 0-11 0,55 53 11 0,5 12-11 0,2 2 8 15,1 8-8-15,-11-11 9 0,-5-4-9 0,-47-60 3 16,0 0-3-16,51 65 4 0,-4-2-4 0,-47-63 12 15,0 0-12-15,45 55 13 0,-1-3-13 0,-44-52 8 16,0 0-8-16,26 30 8 0,-7-9-8 16,-19-21-4-16,0 0 4 0,16 15-4 0,-6-6 4 0,-10-9-157 15,0 0 157-15,4-16-156 0,-6-16 156 0,2 32-152 0,0 0 152 16,-5-39-151-16,-9-15 151 0,-5-38-1635 0</inkml:trace>
  <inkml:trace contextRef="#ctx0" brushRef="#br0" timeOffset="136204.64">19097 6027 2028 0,'0'0'0'0,"5"5"0"15,-1 9 0-15,-3-6 259 0,3-1-259 0,-4-2 260 16,0-1-260-16,-5 1 161 0,1 2-161 0,-11 10 161 15,-8 8-161-15,2 3 90 0,-7 4-90 0,2-1 91 0,0 2-91 16,26-33 1-16,0 0-1 0,-45 49 2 16,-13 15-2-16,-6 8 6 0,-10 10-6 0,20-22 6 15,13-10-6-15,41-50 32 0,0 0-32 0,-49 63 33 0,0 9-33 16,49-72 3-16,0 0-3 0,-36 51 4 0,9-9-4 0,27-42-1 16,0 0 1-16,-15 25 0 0,13-15 0 0,2-10-173 15,0 0 173-15,2 0-173 0,8-11 173 16,-10 11-167-16,0 0 167 0,21-38-167 0,9-19 167 0,20-34-1741 15</inkml:trace>
  <inkml:trace contextRef="#ctx0" brushRef="#br0" timeOffset="136877.972">19104 5575 2095 0,'0'0'0'0,"0"0"0"0,7-9 0 0,-7 9 194 16,0 0-194-16,9-3 194 0,3-4-194 0,-12 7 116 15,0 0-116-15,21-5 117 0,8-7-117 0,-29 12 81 16,0 0-81-16,35-11 81 0,7-1-81 0,-42 12-2 15,0 0 2-15,38-8-1 0,1-4 1 0,-39 12 0 16,0 0 0-16,40-9 0 0,0-1 0 0,-40 10 0 16,0 0 0-16,40-5 0 0,0 1 0 0,-40 4 0 15,0 0 0-15,37 0 0 0,-1 4 0 0,-36-4 2 16,0 0-2-16,30 5 2 0,-9 5-2 0,-21-10 0 0,0 0 0 16,17 12 0-16,-5 5 0 0,-12-17 10 0,0 0-10 15,2 26 10-15,-11 7-10 0,9-33 33 0,0 0-33 16,-14 34 34-16,-12 7-34 0,2-2 34 0,-4 2-34 0,14-20 35 15,9-12-35-15,5-9 38 0,0 0-38 0,-21 30 39 16,-9 10-39-16,30-40 25 0,0 0-25 0,-22 32 26 16,1 3-26-16,21-35 18 0,0 0-18 0,-18 24 18 15,6 0-18-15,12-24 10 16,0 0-10-16,-10 18 10 0,4-2-10 0,6-16 17 16,0 0-17-16,-3 12 17 0,3 0-17 0,0-12 0 0,0 0 0 0,9 8 0 15,6-1 0-15,-15-7-35 0,0 0 35 0,21 2-34 16,9 0 34-16,-30-2-76 0,0 0 76 0,29 0-75 15,3 0 75-15,-32 0-127 0,0 0 127 0,38 1-126 0,7 3 126 16,-45-4-208-16,0 0 208 0,39 3-208 16,-1-1 208-16,42 5-1661 0</inkml:trace>
  <inkml:trace contextRef="#ctx0" brushRef="#br0" timeOffset="137212.715">19938 6291 1804 0,'0'0'0'15,"0"-7"0"-15,-3-4 0 0,3 8 162 0,0 0-162 0,0 3 163 16,0 0-163-16,3 3 129 0,3-3-129 15,4 2 130-15,4-2-130 0,-14 0 89 0,0 0-89 0,24 0 89 16,11-2-89-16,-35 2 39 0,0 0-39 0,42 0 40 16,10 0-40-16,-6 2 45 0,-3 1-45 0,-3 1 46 15,0-4-46-15,-8 0 30 0,-3 0-30 0,-4 0 30 16,-4 0-30-16,-21 0 4 0,0 0-4 0,22 0 4 16,-1 0-4-16,-21 0 1 0,0 0-1 0,19 0 2 15,-3 0-2-15,-16 0-40 0,0 0 40 0,12-4-39 16,-1 1 39-16,-11 3-106 0,0 0 106 0,5-17-105 15,-9-11 105-15,8-20-1802 0</inkml:trace>
  <inkml:trace contextRef="#ctx0" brushRef="#br0" timeOffset="137522.597">20196 6006 2275 0,'0'0'0'0,"0"0"0"0,7-1 0 0,-7 1 218 15,0 0-218-15,4 0 218 0,1 1-218 0,-5-1 120 16,0 0-120-16,5 5 120 0,0-1-120 0,-5-4 57 0,0 0-57 16,4 12 58-16,1 3-58 0,-5 2-20 15,0 9 20-15,-3-5-19 0,1-3 19 0,2-18-2 0,0 0 2 0,-7 48-1 16,-5 16 1-16,12-64-2 0,0 0 2 15,-14 70-2-15,-4 12 2 0,18-82-2 0,0 0 2 16,-17 81-1-16,-2 8 1 0,19-89-4 0,0 0 4 0,-9 55-3 16,6-23 3-16,3-32-227 0,0 0 227 0,15 9-226 15,15-23 226-15,-30 14-210 0,0 0 210 16,43-46-210-16,17-36 210 0,42-45-1491 0</inkml:trace>
  <inkml:trace contextRef="#ctx0" brushRef="#br0" timeOffset="137922.146">20686 5806 2308 0,'0'0'0'0,"-2"14"0"0,-1 11 0 16,3-25 278-16,0 0-278 0,-6 29 278 0,-1 9-278 15,7-38 173-15,0 0-173 0,-8 39 174 0,-3 1-174 0,11-40 86 16,0 0-86-16,-8 32 86 0,-1-1-86 0,9-31-2 15,0 0 2-15,-5 31-1 0,3-2 1 0,2-29-11 16,0 0 11-16,7 31-11 0,9-4 11 0,4-3-26 16,1-5 26-16,-3-2-26 0,-1-3 26 0,-17-14-7 15,0 0 7-15,26 21-6 0,6-4 6 0,-32-17-2 16,0 0 2-16,35 25-1 0,5 3 1 0,-40-28-1 16,0 0 1-16,40 36-1 0,3 0 1 0,-43-36 0 0,0 0 0 15,37 39 0-15,-2 1 0 0,-35-40 2 0,0 0-2 16,26 34 2-16,-11-2-2 15,-15-32 12-15,0 0-12 0,2 36 12 0,-11 2-12 0,9-38 3 16,0 0-3-16,-24 33 4 0,-14-3-4 0,38-30-2 0,0 0 2 16,-44 19-1-16,-8-5 1 0,7-7-42 0,3-5 42 0,2-4-42 15,1-10 42 1,39 12-100-16,0 0 100 0,-41-24-99 0,-1-10 99 0,42 34-154 0,0 0 154 16,-42-60-154-16,2-19 154 0,-40-58-1949 0</inkml:trace>
  <inkml:trace contextRef="#ctx0" brushRef="#br0" timeOffset="138134.105">20621 5842 2454 0,'0'0'0'0,"18"7"0"0,8 10 0 0,-26-17 316 16,0 0-316-16,33 15 316 0,2 6-316 15,-35-21 188-15,0 0-188 0,42 19 189 0,5 1-189 16,-47-20 89-16,0 0-89 0,50 16 89 0,3-6-89 0,-53-10-27 15,0 0 27-15,47 5-27 0,-4-10 27 0,-43 5-128 16,0 0 128-16,37-4-127 0,-6-4 127 0,-31 8-238 16,0 0 238-16,16-10-238 0,-11-6 238 15,18-8-2023-15</inkml:trace>
  <inkml:trace contextRef="#ctx0" brushRef="#br0" timeOffset="179368.428">14365 8533 1659 0,'0'0'0'0,"6"0"0"0,2-2 0 0,-8 2 202 16,0-1-202-16,0 1 203 0,0 0-203 0,0 0 131 16,-3-4-131-16,3 4 132 0,-4-1-132 0,4 1 80 15,-5-4-80-15,5 4 80 0,-3-3-80 0,3 3 41 0,0 0-41 16,0 0 42-16,0 0-42 0,0 0 49 0,-2 0-49 15,2 0 50-15,0 0-50 0,0 0 59 0,-4-4-59 16,3-1 59-16,1 2-59 0,0-1 26 0,1-1-26 0,3-2 26 16,5-1-26-16,-4-3 12 0,5-1-12 0,4 4 13 15,0-4-13-15,2 3 0 0,1 2 0 16,-1-1 0-16,1 4 0 0,-17 4-7 16,0 0 7-16,20-3-7 0,2 3 7 0,-22 0-5 0,0 0 5 0,19 3-5 15,-1-3 5-15,-18 0-9 0,0 0 9 0,16 6-8 16,-8 0 8-16,-8-6-8 0,0 0 8 0,7 16-8 15,-2 3 8-15,-5-19-1 16,0 0 1-16,0 32 0 0,-8 8 0 0,8-40-1 0,0 0 1 0,-12 44 0 16,-4 6 0-16,-2-7-1 0,1-4 1 0,8-13 0 15,4-11 0-15,-2-1 12 0,2-5-12 0,-4 9 13 16,-7 8-13-16,4-4 5 0,2-6-5 16,-1-4 5-16,6-4-5 0,0-3 8 0,5-3-8 0,0-2 8 0,0 5-8 15,0-5-4-15,0-5 4 0,0 5-4 0,0 0 4 16,0 0-25-16,0 0 25 0,0 0-24 0,3-2 24 0,3 1-23 15,2 1 23-15,-2-4-22 16,2-1 22-16,3 0-26 0,3 0 26 0,-2 1-25 0,0 1 25 16,-12 3-23-16,0 0 23 0,12-2-22 0,4-1 22 0,-16 3-17 15,0 0 17-15,19 0-16 0,2 3 16 0,-21-3-27 16,0 0 27-16,23 5-27 0,1 2 27 16,-24-7-20-16,0 0 20 0,24 12-20 0,3 0 20 0,-27-12-17 15,0 0 17-15,22 16-17 0,3-1 17 0,-8 1-5 0,-5-3 5 16,-1-2-5-16,-4-3 5 0,-7-8-4 0,0 0 4 15,8 16-3-15,-1 1 3 0,-7-17-6 16,0 0 6-16,6 18-5 0,-3 1 5 0,-3-19-1 0,0 0 1 16,-3 28 0-16,-10 1 0 0,13-29 2 0,0 0-2 0,-17 31 2 15,-13 1-2-15,30-32 3 16,0 0-3-16,-29 31 3 0,-10 0-3 16,39-31 19-16,0 0-19 0,-29 20 20 0,3-2-20 0,5-1 7 15,0-5-7-15,5-5 8 0,11-4-8 0,-4 2 1 0,0-5-1 0,6 2 1 16,1-2-1-16,-1-2-61 0,3-1 61 0,-4-9-61 15,1-7 61-15,3 19-217 0,0 0 217 0,7-43-216 16,3-19 216-16,-10 62-143 0,0 0 143 0,16-70-143 16,5-12 143-16,12-74-1174 0</inkml:trace>
  <inkml:trace contextRef="#ctx0" brushRef="#br0" timeOffset="179799.985">15007 8059 1703 0,'0'0'0'0,"-4"6"0"0,1 0 0 0,3-6 196 16,0 0-196-16,0 0 197 0,5-2-197 0,-5 2 98 15,0 0-98-15,0 0 99 0,7-7-99 0,-7 7 79 0,0 0-79 16,0 0 79-16,3-5-79 0,-3 5 12 0,0 0-12 15,0 0 13-15,0-4-13 0,0 4 17 0,0 0-17 16,0 0 17-16,0 0-17 16,0 0 18-16,0 0-18 0,0 0 19 0,0 0-19 0,0 0 1 0,0 0-1 0,0 7 1 15,-3 5-1-15,3-12 0 0,0 0 0 0,0 29 0 16,-5 14 0-16,5-43-2 16,0 0 2-16,-4 46-1 15,4 9 1-15,0-55-2 0,0 0 2 0,-7 69-1 0,0 10 1 0,7-79-2 0,0 0 2 0,-12 109-1 16,-4 21 1-16,16-130-5 0,0 0 5 0,-10 119-4 15,3-1 4-15,7-118-1 0,0 0 1 0,-4 98 0 16,8-15 0-16,-4-83-2 0,0 0 2 0,9 69-1 16,6-18 1-16,-15-51 0 0,0 0 0 0,21 45 0 15,5-18 0-15,-26-27 1 0,0 0-1 0,18 19 1 16,-6-14-1-16,-12-5-62 0,0 0 62 0,9 4-61 16,1-13 61-16,-10 9-165 0,0 0 165 0,7-27-164 15,-4-16 164-15,8-31-1457 0</inkml:trace>
  <inkml:trace contextRef="#ctx0" brushRef="#br0" timeOffset="180124.302">14665 8754 2051 0,'0'0'0'0,"16"-3"0"0,5-2 0 0,-21 5 278 0,0 0-278 16,29-4 278-16,10-6-278 0,-39 10 150 0,0 0-150 15,34-9 150-15,5-3-150 0,-39 12 84 0,0 0-84 0,36-8 84 16,-1-3-84-16,-35 11 1 0,0 0-1 0,33-5 1 16,-7-2-1-16,-26 7-2 0,0 0 2 15,25-3-1-15,-4 1 1 0,-21 2-26 0,0 0 26 0,22 0-26 16,-1 2 26-16,-21-2-94 0,0 0 94 0,18 0-93 15,-4 0 93-15,-14 0-190 0,0 0 190 16,3-10-190-16,-8-9 190 0,5-9-1734 0</inkml:trace>
  <inkml:trace contextRef="#ctx0" brushRef="#br0" timeOffset="180671.088">15216 7923 1670 0,'0'0'0'0,"5"-3"0"0,4-9 0 0,-9 12 148 16,0 0-148-16,15-12 148 0,3-7-148 0,-18 19 108 0,0 0-108 16,24-15 109-16,0-3-109 0,-24 18 59 15,0 0-59-15,32-12 60 0,1 2-60 0,-33 10 1 0,0 0-1 16,35-3 1-16,1 4-1 0,-36-1 9 16,0 0-9-16,35 9 10 0,3 0-10 0,-38-9 15 0,0 0-15 15,30 15 16-15,-4 2-16 0,-26-17 45 0,0 0-45 0,21 17 45 16,-7 4-45-16,-14-21 32 0,0 0-32 0,12 19 32 15,-5 5-32-15,-7-24 49 0,0 0-49 0,5 27 50 16,-8 9-50-16,3-36 36 0,0 0-36 0,-5 36 37 16,-9 7-37-16,14-43 26 0,0 0-26 0,-14 39 26 15,-4 1-26-15,18-40 40 0,0 0-40 0,-13 32 41 16,-5-4-41-16,18-28 22 0,0 0-22 16,-12 22 23-16,3-3-23 0,9-19 28 0,0 0-28 0,-9 17 28 15,3-9-28-15,6-8 7 0,0 0-7 0,-6 11 8 0,6-3-8 16,0-8 5-16,0 0-5 0,-3 5 5 0,1 2-5 15,2-7 0-15,0 0 0 0,9 5 1 0,1 2-1 0,-10-7-6 16,0 0 6-16,16 4-6 0,1-3 6 16,-17-1-63-16,0 0 63 0,21 2-62 0,0-4 62 15,0 4-216-15,-4 0 216 0,-3-2-215 0,2 0 215 0,-16 0-242 16,0 0 242-16,9-2-242 0,-1-1 242 0,13-6-1296 16</inkml:trace>
  <inkml:trace contextRef="#ctx0" brushRef="#br0" timeOffset="181449.952">16573 8562 1479 0,'0'0'0'0,"-12"-3"0"16,-6-2 0-16,18 5 139 0,0 0-139 0,-9 0 139 15,9 0-139-15,0 0 81 0,0 0-81 0,-3 3 81 16,3-1-81-16,0-2 50 0,0 0-50 0,-18 2 51 16,-6-1-51-16,24-1 42 0,0 0-42 0,-26 0 43 15,-4-1-43-15,30 1 43 0,0 0-43 0,-36-2 43 16,-4 0-43-16,40 2 42 0,0 0-42 0,-37-3 42 0,2-4-42 15,0 5 6-15,-1-1-6 0,13-1 6 16,9 3-6-16,14 1 20 0,0 0-20 0,-33 0 20 16,-9 1-20-16,42-1 0 0,0 0 0 0,-36 4 1 0,-1-1-1 0,37-3 7 15,0 0-7-15,-29 5 8 0,4 2-8 16,25-7 3-16,0 0-3 0,-26 15 3 0,-2 6-3 0,28-21 2 16,0 0-2-16,-21 27 2 0,6 4-2 0,2 0 10 15,1-2-10-15,5-5 11 0,5-5-11 0,2 5 3 16,0-5-3-16,2 7 4 0,5 3-4 15,2-5 6-15,-4 0-6 0,6-5 6 0,3-2-6 0,-14-17 32 0,0 0-32 16,26 15 33-16,10 1-33 0,1-11 39 0,3-2-39 16,-2-5 39-16,6-4-39 0,-8-6 33 0,-1-9-33 15,4 4 34-15,-1-4-34 0,-38 21 8 16,0 0-8-16,42-29 9 0,1-5-9 16,-43 34 7-16,0 0-7 0,44-50 7 0,-2-10-7 15,-42 60 22-15,0 0-22 0,40-75 23 0,-4-19-23 0,-36 94 6 0,0 0-6 16,23-84 6-16,-9 3-6 0,-14 81 16 0,0 0-16 0,5-67 17 15,-10 11-17-15,5 56 23 0,0 0-23 0,-4-36 24 16,-1 20-24-16,5 16 0 0,0 0 0 0,-5-15 1 16,1 6-1-16,4 9 1 0,0 0-1 0,-3-6 1 15,-2 2-1-15,5 4-4 0,0 0 4 0,-4-2-4 16,1 1 4-16,3 1-4 0,0 0 4 0,0 0-4 16,-4-2 4-16,4 2-33 0,0 0 33 15,0 0-32-15,0 0 32 0,0 0-9 0,0 0 9 0,0 0-9 16,0 0 9-16,0 0-29 0,0 0 29 0,0 0-29 15,0 0 29-15,0 0-12 0,0 0 12 0,0 2-12 0,0 1 12 16,0-3-11-16,0 0 11 0,0 21-10 16,0 10 10-16,0-31-17 0,0 0 17 0,2 46-17 15,0 17 17-15,-2-63 1 0,0 0-1 0,0 74 2 0,0 17-2 0,0-91 4 16,0 0-4-16,0 106 5 0,0 12-5 0,0-118 0 16,0 0 0-16,3 94 1 0,-1-11-1 15,-2-83-17-15,0 0 17 0,7 56-16 16,0-22 16-16,-7-34-243 0,0 0 243 0,14 2-242 0,0-28 242 0,14 4-1405 15</inkml:trace>
  <inkml:trace contextRef="#ctx0" brushRef="#br0" timeOffset="181822.58">16752 8011 1972 0,'0'0'0'0,"0"0"0"16,-5-7 0-16,5 7 214 15,3 10-214-15,-1-8 214 0,2 1-214 0,-4 4 81 0,1-4-81 0,1 3 82 16,-2 0-82-16,0-6 10 0,0 0-10 0,0 14 11 16,2 5-11-16,-2-19-6 0,0 0 6 0,-2 34-5 15,0 14 5-15,1-2 0 0,-3 8 0 0,1-5 1 16,1-1-1-16,2-48 22 0,0 0-22 0,-5 70 22 15,1 9-22-15,1 7 40 0,-1 8-40 0,3-37 41 16,1-23-41-16,5 2 15 0,-2-5-15 0,6 1 15 0,1 1-15 16,-10-33 31-16,0 0-31 0,20 29 31 0,0-3-31 15,-20-26 0-15,0 0 0 0,27 19 0 0,2-11 0 16,-29-8-27-16,0 0 27 0,26-2-27 0,2-10 27 0,-28 12-110 16,0 0 110-16,23-27-110 0,-2-16 110 0,-21 43-195 15,0 0 195-15,8-50-194 0,-8-10 194 0,9-53-1488 16</inkml:trace>
  <inkml:trace contextRef="#ctx0" brushRef="#br0" timeOffset="182061.618">16620 8514 1961 0,'0'0'0'15,"17"4"0"-15,13-1 0 0,-18 1 263 16,-10-3-263-16,-2-1 263 0,0 0-263 0,0 0 181 15,0 0-181-15,0 0 182 0,-5 0-182 0,5 0 100 0,0 0-100 0,6 4 100 16,8-3-100-16,-14-1 18 0,0 0-18 0,25 6 18 16,10 2-18-16,-35-8 1 0,0 0-1 0,38 12 2 15,7 3-2-15,-45-15-200 0,0 0 200 0,39 14-199 16,-1 2 199-16,-38-16-151 0,0 0 151 0,23 1-151 16,-10-8 151-16,24-1-1694 0</inkml:trace>
  <inkml:trace contextRef="#ctx0" brushRef="#br0" timeOffset="183591.661">17790 8456 1681 0,'0'0'0'0,"2"3"0"0,2 4 0 16,-4-7 183-16,0 0-183 0,3 4 183 16,-1-4-183-16,-2 0 122 0,0 0-122 0,0 0 122 0,2-4-122 15,-2 4 94-15,0 0-94 0,0 0 94 16,0 0-94-16,0 0 42 0,0 0-42 0,0 0 42 16,0 0-42-16,0 0 57 0,0 0-57 0,0 0 58 0,0 0-58 15,0 0 33-15,0 0-33 0,0 0 34 0,-4 0-34 0,4 0 10 16,0 0-10-16,0 0 10 0,-3-3-10 0,3 3 31 15,0 0-31-15,0 0 31 0,-4-4-31 0,4 4 4 16,0 0-4-16,0 0 5 0,-3-1-5 0,3 1 15 16,0 0-15-16,0 0 16 0,-2 0-16 0,2 0 0 15,0 0 0-15,0 0 0 0,0 0 0 0,0 0 3 0,0 0-3 16,0 0 4-16,0 0-4 0,0 0 21 16,0 0-21-16,9 1 21 0,12 3-21 0,1-4 21 15,11 0-21-15,0 0 21 0,6-4-21 16,-4 3 9-16,3-3-9 0,-1 1 10 0,1-1-10 0,-38 4 18 0,0 0-18 15,47-3 18-15,9-2-18 0,-6 1 8 16,-3-2-8-16,-5 4 8 0,-9-2-8 0,-3 1 15 0,-6 3-15 16,-5 0 16-16,-8 0-16 0,1 7 3 0,-2-2-3 0,-1-2 4 15,0-3-4-15,-4 0 7 0,-2 0-7 0,1 0 7 16,-2 0-7-16,-2 0-26 0,3 4 26 16,-3-4-26-16,0 0 26 0,0 0-89 0,-5 3 89 0,3 2-89 15,0-5 89-15,-1 6-146 0,-2-1 146 0,-7 5-145 16,-6 5 145-16,18-15-180 0,0 0 180 0,-29 19-180 15,-8 2 180-15,-27 18-1545 0</inkml:trace>
  <inkml:trace contextRef="#ctx0" brushRef="#br0" timeOffset="183808.787">17926 8800 1972 0,'0'0'0'0,"13"-7"0"16,6-8 0-16,-12 10 275 0,-4 5-275 0,2 0 276 0,1 5-276 0,2-1 184 16,3-3-184-16,6 4 185 0,4 0-185 0,5 1 102 15,0-3-102-15,0 0 102 0,4-3-102 0,-30 0 12 16,0 0-12-16,38 4 12 0,8-4-12 0,-4-4-71 16,1 4 71-16,-8-3-70 0,-2 1 70 0,-33 2-291 0,0 0 291 15,30-10-290-15,-4-7 290 0,31-10-1666 16</inkml:trace>
  <inkml:trace contextRef="#ctx0" brushRef="#br0" timeOffset="186722.485">19142 8232 1782 0,'0'0'0'0,"0"0"0"16,7-6 0-16,-7 6 232 0,0 0-232 0,4-3 233 15,-2 0-233-15,-2 3 172 0,0 0-172 0,0 0 172 16,3-2-172-16,-3 2 110 0,0 0-110 0,0 0 110 15,0 0-110-15,0 0 61 0,0 0-61 0,0 0 61 16,0 0-61-16,0 0 62 0,0 0-62 0,0 0 62 16,0-4-62-16,0 4 46 0,0 0-46 0,3-8 47 15,1 1-47-15,-4 7 32 0,0 0-32 0,7-12 33 16,2 0-33-16,-9 12 8 0,0 0-8 0,14-15 8 16,5-6-8-16,0 4 12 0,2 0-12 0,1 1 12 15,-1 1-12-15,-1 6 1 0,-1-1-1 0,0 0 1 0,2 0-1 16,-2 1-2-16,-2 2 2 0,4 2-1 15,0-2 1-15,-21 7-12 0,0 0 12 0,23-3-12 0,1 1 12 0,-24 2-10 16,0 0 10-16,21-3-9 0,0 3 9 0,-21 0-17 16,0 0 17-16,17 0-16 0,-4 3 16 15,-13-3-8-15,0 0 8 0,10 14-8 16,-1 5 8-16,-9-19-25 0,0 0 25 0,-2 34-24 0,-7 14 24 0,-3-4-13 16,-5 6 13-16,5-17-12 0,-1-6 12 15,-4 4 0-15,-4 1 0 0,-3 11 0 16,-3 7 0-16,27-50 0 0,0 0 0 0,-26 48 0 0,-7 3 0 15,33-51 0-15,0 0 0 0,-28 46 1 0,4-6-1 0,24-40 4 0,0 0-4 16,-28 36 4-16,2-9-4 0,26-27 7 16,0 0-7-16,-26 24 7 0,1-8-7 0,25-16 15 15,0 0-15-15,-22 12 15 0,1-5-15 0,21-7 3 16,0 0-3-16,-18 1 4 0,-2-4-4 0,20 3-2 0,0 0 2 0,-18-9-2 16,1-6 2-16,17 15-20 0,0 0 20 0,-16-17-20 15,4-11 20-15,12 28-16 0,0 0 16 0,-9-27-15 16,4-4 15-16,1 7-11 0,4 2 11 0,4 5-10 15,-2 1 10-15,-2 16-2 16,0 0 2-16,7-15-1 0,1-2 1 0,-8 17 1 0,0 0-1 0,13-12 1 16,-1 1-1-16,-12 11 0 0,0 0 0 0,21-5 0 15,5 5 0-15,-26 0 2 0,0 0-2 0,33 4 2 16,5 6-2-16,-38-10 10 0,0 0-10 0,44 15 11 16,-1 4-11-16,-43-19 15 0,0 0-15 0,47 21 15 15,2 1-15-15,-49-22 0 0,0 0 0 0,49 15 0 16,1 1 0-16,-50-16-24 0,0 0 24 0,51 8-23 0,-1-11 23 15,-50 3-297-15,0 0 297 16,48-17-296-16,-1-14 296 0,47-17-1716 0</inkml:trace>
  <inkml:trace contextRef="#ctx0" brushRef="#br0" timeOffset="187060.313">19883 7944 2163 0,'0'0'0'0,"0"7"0"0,0 1 0 0,0-4 262 16,0-8-262-16,0 4 262 0,0-5-262 0,0 5 163 0,0-3-163 15,0 3 163-15,0 0-163 0,0 0 87 0,0 0-87 16,0 0 87-16,0 0-87 0,0 0 0 0,0 0 0 16,0 0 1-16,3 0-1 0,2 1 3 0,1 1-3 0,6 7 4 15,5-1-4-15,-17-8 0 0,0 0 0 0,30 24 1 16,12 10-1-16,-42-34 2 0,0 0-2 0,47 40 2 15,3 11-2-15,-6-5 0 0,-2 6 0 16,-6-8 0-16,-1-4 0 0,-2-1 1 0,-1-5-1 0,-3-1 1 16,1-9-1-16,-30-24 1 0,0 0-1 0,31 26 1 15,7-2-1-15,-38-24-4 0,0 0 4 0,35 20-4 16,0-3 4 0,-7-5-84-16,-5-5 84 0,-9-3-83 0,-6-4 83 0,-8 0-220 0,0 0 220 0,4-23-219 15,-4-9 219-15,0-25-1828 0</inkml:trace>
  <inkml:trace contextRef="#ctx0" brushRef="#br0" timeOffset="187352.055">20407 7814 2241 0,'0'0'0'0,"4"6"0"0,3 5 0 0,-7-11 243 15,0 0-243-15,-4 13 243 0,-5-1-243 0,-6 0 168 16,-3 0-168-16,8-3 168 0,3-2-168 0,-5 5 86 16,-2 0-86-16,-11 15 87 0,-6 7-87 0,31-34 3 0,0 0-3 15,-42 52 3-15,-10 15-3 0,-7 10 13 0,-9 12-13 16,22-29 13-16,10-14-13 16,36-46 3-16,0 0-3 0,-38 60 4 0,-1 5-4 15,39-65 7-15,0 0-7 0,-22 40 7 0,13-18-7 0,9-22-52 0,0 0 52 0,-11 19-51 16,6-11 51-16,5-8-186 0,0 0 186 0,12-29-186 15,13-34 186-15,11-30-2004 0</inkml:trace>
  <inkml:trace contextRef="#ctx0" brushRef="#br0" timeOffset="189068.457">21667 7860 1132 0,'0'0'0'0,"-4"-4"0"16,2-4 0-16,2 8 169 0,0 0-169 16,-3-4 169-16,6 4-169 0,-3 0 199 0,0 0-199 0,0 0 199 15,2-3-199-15,-2 3 148 0,0 0-148 0,0 0 148 16,4 0-148-16,-4 0 104 0,0 0-104 0,0 0 104 16,-2-3-104-16,2 3 73 0,0 0-73 0,-4-4 73 15,-4-1-73-15,8 5 40 0,0 0-40 0,-19-12 41 16,-4 0-41-16,23 12 36 0,0 0-36 0,-26-12 36 15,-2 0-36-15,28 12 8 0,0 0-8 0,-31-10 8 16,-6 1-8-16,37 9 28 0,0 0-28 0,-30-3 28 16,8-2-28-16,22 5 12 0,0 0-12 15,-23-2 12-15,7 2-12 0,16 0 10 0,0 0-10 0,-17 3 10 0,5 4-10 16,12-7 26-16,0 0-26 0,-18 16 26 0,-3 8-26 16,2 3 2-16,4 6-2 0,2-8 2 0,5-2-2 15,8-23 21-15,0 0-21 0,-11 49 21 0,1 18-21 16,10-67 0-16,0 0 0 0,-9 67 1 0,2 3-1 0,2-10 3 15,5-10-3-15,-4-13 4 0,4-11-4 0,4-2 6 16,1-9-6-16,6-1 6 16,4-4-6-16,-15-10 3 0,0 0-3 0,37-6 3 0,17-10-3 0,-54 16 2 15,0 0-2-15,56-32 2 0,6-15-2 0,-1-11-1 0,0-10 1 16,-15 8-1-16,-13 5 1 0,-7 12-2 16,-11 7 2-16,1-3-1 0,-2-2 1 0,-14 41-10 15,0 0 10-15,23-76-9 0,-1-23 9 16,-22 99-4-16,0 0 4 0,21-94-4 0,-2-9 4 0,-19 103-7 0,0 0 7 0,14-94-6 15,-5-1 6-15,-9 95-3 0,0 0 3 0,5-78-3 16,-5 11 3-16,0 67 2 0,0 0-2 0,0-40 3 16,-1 20-3-16,1 20 13 0,0 0-13 0,-4-16 14 15,1 9-14-15,3 7 17 0,0 0-17 0,-2-5 17 16,-2 4-17-16,4 1 4 0,0 0-4 0,0 0 4 16,-3 0-4-16,3 0 7 0,0 0-7 0,0 0 8 15,-2 3-8-15,2-3 0 0,0 0 0 0,-2 22 1 16,1 14-1-16,1-36 0 0,0 0 0 0,0 55 1 15,1 19-1-15,-1-74-1 0,0 0 1 0,4 111 0 16,-1 31 0-16,-3-142-7 0,0 0 7 0,4 129-7 0,-1 1 7 16,-3-130-4-16,0 0 4 0,7 115-4 15,2-14 4-15,-9-101-7 0,0 0 7 0,12 84-7 0,4-14 7 16,-16-70-49-16,0 0 49 0,10 48-49 0,4-21 49 16,-14-27-194-16,0 0 194 0,11 0-194 0,-1-24 194 15,-10 24-197-15,0 0 197 0,7-39-197 0,0-16 197 0,7-42-1420 16</inkml:trace>
  <inkml:trace contextRef="#ctx0" brushRef="#br0" timeOffset="189407.898">22132 7668 2196 0,'0'0'0'0,"-4"3"0"0,-3 6 0 0,7-9 277 0,0 0-277 0,0 0 278 16,4 0-278-16,-4 0 190 0,0 0-190 15,0 0 190-15,5-3-190 0,-5 3 111 0,0 0-111 0,2-4 111 16,1 2-111-16,-3 2 26 0,0 0-26 0,4-6 26 16,-1 0-26-16,-3 6 16 0,0 0-16 15,7-6 17-15,2 0-17 0,-9 6 1 0,0 0-1 16,17 9 2-16,9 6-2 0,-26-15-1 0,0 0 1 0,32 30 0 16,8 12 0-16,-40-42-9 0,0 0 9 0,42 52-8 15,1 9 8-15,-43-61-35 0,0 0 35 0,54 81-35 16,4 17 35-16,-58-98-11 15,0 0 11-15,49 85-10 0,-4-4 10 0,-14-14-37 16,-10-11 37-16,-3-20-36 0,-3-21 36 0,-15-15-20 0,0 0 20 0,12 16-19 16,-5-8 19-16,-7-8-64 0,0 0 64 0,7 0-63 0,-1-3 63 15,-6 3-211-15,0 0 211 0,-2-24-210 16,-5-15 210-16,7 39-180 0,0 0 180 0,-11-55-179 16,-1-12 179-16,-10-55-1630 0</inkml:trace>
  <inkml:trace contextRef="#ctx0" brushRef="#br0" timeOffset="189624.949">22550 7498 1983 0,'0'0'0'0,"0"17"0"0,-2 11 0 16,-1-9 266-16,-1-7-266 0,-1-2 266 0,-2 2-266 0,7-12 199 16,0 0-199-16,-19 33 200 0,-9 11-200 0,28-44 115 0,0 0-115 15,-37 55 116-15,-10 8-116 0,47-63 51 16,0 0-51-16,-57 86 51 0,-11 17-51 0,68-103 13 0,0 0-13 15,-59 94 13 1,3 0-13-16,14-24-57 0,9-18 57 16,16-25-57-16,13-20 57 0,4-7-192 0,0 0 192 0,-16-7-191 0,-3-17 191 0,-16-10-1975 0</inkml:trace>
  <inkml:trace contextRef="#ctx0" brushRef="#br0" timeOffset="193267.414">19202 8991 1076 0,'0'0'0'0,"7"-4"0"0,-2-1 0 0,-5 5 45 0,0 0-45 0,5-3 46 15,-2-1-46-15,-3 4 35 0,0 0-35 0,0 0 36 16,4-2-36-16,-4 2 72 0,0 0-72 0,0 0 73 15,0 0-73-15,0 0 87 0,0 0-87 0,0 0 87 16,-4 2-87-16,4-2 107 0,0 0-107 0,0 0 108 16,-3 4-108-16,3-4 89 0,0 0-89 0,0 0 90 15,-2 0-90-15,2 0 64 0,0 0-64 16,0 0 64-16,0 0-64 0,0 0 49 0,0 0-49 0,0 0 49 16,0 0-49-16,0 0 37 0,0 0-37 0,0 0 37 15,0 3-37-15,0-3 24 0,0 0-24 0,0 0 25 16,0 0-25-16,0 0 46 0,0 0-46 0,0 0 46 15,2 3-46-15,-2-3 45 0,0 0-45 0,3 6 45 0,4-3-45 16,-7-3 35-16,0 0-35 0,9 5 36 0,0 2-36 0,-9-7 45 16,0 0-45-16,16 12 46 0,3 3-46 0,-19-15 35 15,0 0-35-15,24 19 36 0,-1 2-36 16,-23-21 8-16,0 0-8 0,26 20 9 16,3 1-9-16,-29-21 37 0,0 0-37 0,34 22 38 0,2 0-38 0,-36-22 5 15,0 0-5-15,42 23 5 0,5-1-5 0,-47-22 17 16,0 0-17-16,52 22 17 0,4-1-17 0,-7-4 45 15,-2-5-45-15,-5 0 45 0,-6-2-45 0,-36-10 13 16,0 0-13-16,54 9 13 0,5 1-13 0,1 2 32 16,-1 2-32-16,-5-4 32 0,0-5-32 0,9 4 11 0,8-2-11 15,-17-1 11-15,-7-2-11 0,19 1 29 16,11 2-29-16,-20-2 29 0,-9 0-29 16,2-1 11-16,1-4-11 0,17-2 11 0,12-2-11 0,-2-1 11 0,2 4-11 15,-8-5 11-15,-8-6-11 0,-64 12 10 0,0 0-10 0,92-18 10 16,18-6-10-16,-19 1 15 0,-6-1-15 0,-7 7 15 15,-4-2-15-15,-74 19 8 0,0 0-8 16,94-24 8-16,12-6-8 0,-106 30 15 0,0 0-15 0,103-33 16 16,1-6-16-16,-104 39 8 0,0 0-8 0,98-38 9 15,-8 5-9-15,-90 33 33 0,0 0-33 0,79-31 34 16,-9 6-34-16,-16-1 26 0,-16 2-26 0,-9 9 26 16,-9 8-26-16,-20 7 24 0,0 0-24 0,26-10 25 15,0-2-25-15,-26 12 9 0,0 0-9 0,31-11 10 16,2 3-10-16,-33 8 11 0,0 0-11 0,30-9 11 15,-4 6-11-15,-26 3 3 0,0 0-3 0,19-4 4 0,-3 4-4 16,-16 0-2-16,0 0 2 0,10-3-2 0,-3 1 2 16,-7 2-65-16,0 0 65 0,4 0-65 0,-2 0 65 15,-2 0-233-15,0 0 233 0,5 0-2204 16,-10 0 2204-16</inkml:trace>
  <inkml:trace contextRef="#ctx0" brushRef="#br0" timeOffset="197568.708">4866 5691 1155 0,'0'0'0'0,"7"-10"0"16,-2-6 0-16,-5 16 160 0,0 0-160 0,3-5 160 0,1-2-160 15,-4 7 114-15,0 0-114 0,2-3 114 0,-2 3-114 16,0 0 73-16,0 0-73 0,0 0 74 0,0 0-74 0,0 0 4 16,0 0-4-16,0 0 5 0,-2 3-5 15,2-3 18-15,0 0-18 0,0 0 18 0,0 0-18 0,0 0 0 16,0 0 0-16,0 0 0 0,0 0 0 0,0 0-58 16,0 0 58-16,0 0-58 0,-4 4 58 0,4-4-204 15,0 0 204-15,0 0-203 0,0 3 203 0,0-1-919 16</inkml:trace>
  <inkml:trace contextRef="#ctx0" brushRef="#br0" timeOffset="198300.29">12554 5223 1804 0,'0'0'0'0,"0"-3"0"16,0-6 0-16,0 6 190 0,0-1-190 0,0 4 191 0,1-3-191 0,-1 3 130 15,0 0-130-15,0 0 130 0,0 3-130 0,0-3-3 16,4 7 3-16,-4-5-2 0,0 1 2 0,0-3-150 16,0 0 150-16,3 7-1620 0,-6-14 1620 0</inkml:trace>
  <inkml:trace contextRef="#ctx0" brushRef="#br0" timeOffset="206013.627">909 7904 1211 0,'0'0'0'0,"0"0"138"16,0 0-138-16,0 0 138 0,0-5-138 0,0 5 73 15,0 0-73-15,0 0 73 0,-3-3-73 0,3 3 51 16,-5 2-51-16,5-2 52 0,0 0-52 0,0 0 11 0,0 0-11 16,-4 1 11-16,1 4-11 0,-3-1 34 0,-2 1-34 15,4 2 35-15,-1-4-35 0,0-1 36 0,1 1-36 16,1 1 36-16,-1-4-36 0,4 0 23 0,-1 0-23 0,1 0 24 15,0 0-24-15,0 0 46 0,0 0-46 0,0 0 47 16,-4 0-47-16,4 0 45 0,-5 3-45 16,5-3 46-16,0 0-46 0,0 0 52 0,0 0-52 0,0 0 53 15,-4 0-53-15,4 0 43 0,-3 4-43 0,3-4 44 16,0 0-44-16,0 0 47 0,7 0-47 0,-7 0 48 16,5 1-48-16,-1 3 42 0,1-4-42 0,4 0 42 15,-2 0-42-15,-7 0 41 0,0 0-41 0,10 0 41 16,6 0-41-16,-16 0 26 0,0 0-26 0,21-4 26 15,5 3-26-15,-26 1 27 0,0 0-27 0,29-2 27 16,10 0-27-16,-1-1 38 0,-3-1-38 0,-7 3 39 0,-6 1-39 16,3 1 32-16,-3 3-32 0,-2-1 32 0,-7-1-32 15,5-2 13-15,-2 0-13 0,-2 2 14 0,-2-1-14 16,2 3 32-16,5-1-32 16,-2-3 32-16,1 0-32 0,-18 0 1 0,0 0-1 0,24 0 2 0,2-3-2 0,-26 3 12 15,0 0-12-15,30-5 12 0,-1 1-12 16,-29 4 4-16,0 0-4 0,27-3 4 0,2 3-4 0,-29 0 6 15,0 0-6-15,21 0 7 0,-4 0-7 16,-17 0-17-16,0 0 17 0,13 0-17 0,-8 3 17 0,-5-3-103 16,0 0 103-16,-9 16-102 0,-8 1 102 0,17-17-259 15,0 0 259-15,-25 22-259 0,-4 5 259 16,-23 25-1535-16</inkml:trace>
  <inkml:trace contextRef="#ctx0" brushRef="#br0" timeOffset="206384.558">1003 8108 1591 0,'7'0'0'0,"-7"0"173"0,0 0-173 0,0 0 174 16,0 0-174-16,0 0 110 0,0 0-110 0,0 0 111 16,-7 0-111-16,7 0 66 0,0 0-66 0,-1 0 67 0,-3 0-67 15,4 0 42-15,0 0-42 0,0 0 43 0,0 0-43 16,0 0 60-16,0 0-60 0,0 0 61 0,5 4-61 16,-5-4 56-16,0 0-56 0,13 1 57 0,-1 3-57 0,-12-4 57 15,0 0-57-15,26 3 58 0,7 2-58 0,-33-5 45 16,0 0-45-16,38 4 46 0,6-1-46 15,-44-3 2-15,0 0-2 0,45 0 3 16,8 0-3-16,-53 0-44 0,0 0 44 0,54-3-44 0,-2 1 44 0,-52 2-145 16,0 0 145-16,42 2-145 0,-4 1 145 0,39 1-1737 15</inkml:trace>
  <inkml:trace contextRef="#ctx0" brushRef="#br0" timeOffset="208730.617">2632 6984 1995 0,'0'0'0'0,"-3"4"0"0,-2 3 0 0,5-7 194 16,0 0-194-16,0 0 194 0,-4-11-194 0,4 11 134 16,0 0-134-16,0-5 134 0,-3-3-134 0,3 8 61 15,0 0-61-15,-2-12 62 0,-5 1-62 0,7 11-2 0,0 0 2 16,-5-8-1-16,-1-1 1 0,6 9 0 15,0 0 0-15,-6-3 1 0,-3-4-1 0,9 7 3 0,0 0-3 16,-9-2 3-16,-5 2-3 0,14 0 6 0,0 0-6 0,-24 12 7 16,-6 5-7-16,30-17 8 0,0 0-8 0,-29 23 8 15,-5 6-8 1,34-29 15-16,0 0-15 0,-31 34 15 0,1 6-15 0,30-40 1 16,0 0-1-16,-27 42 1 0,0 6-1 0,27-48 3 0,0 0-3 0,-22 55 4 15,6 9-4-15,16-64 0 0,0 0 0 0,-17 75 0 16,-1 16 0-16,18-91 5 15,0 0-5-15,-12 82 5 0,3-3-5 0,9-79 0 0,0 0 0 0,-5 73 0 16,5-2 0-16,0-71 0 0,0 0 0 0,2 66 1 16,5-2-1-16,-7-64 0 0,0 0 0 0,9 63 0 15,8 1 0-15,-17-64-3 0,0 0 3 0,17 63-3 16,4 2 3-16,-21-65 0 0,0 0 0 16,30 69 0-16,5 4 0 0,-35-73-2 0,0 0 2 0,36 67-2 15,3 2 2-15,-39-69-5 0,0 0 5 0,38 70-5 0,-3 0 5 16,-35-70-7-16,0 0 7 0,29 67-6 0,-4-4 6 15,-8-18 0 1,-8-11 0-16,-4-17 0 0,-1-10 0 0,-4 3 1 16,0-1-1-16,3 15 2 0,-3 8-2 0,0-32 19 0,0 0-19 0,0 35 20 0,-3-1-20 0,3-34 23 15,0 0-23-15,-12 41 24 0,-6 5-24 0,18-46 8 16,0 0-8-16,-33 41 8 0,-7 2-8 0,40-43 18 16,0 0-18-16,-45 38 18 0,-6-5-18 0,8-6-46 15,1-12 46-15,16 1-45 0,8-8 45 0,3-3-195 16,-3 1 195-16,-15-5-195 0,-7-1 195 0,40 0-131 15,0 0 131-15,-42-12-130 0,0-10 130 0,-43-12-1575 16</inkml:trace>
  <inkml:trace contextRef="#ctx0" brushRef="#br0" timeOffset="-209769.141">3082 7456 1132 0,'0'0'0'0,"0"0"0"0,0 0 0 0,0 0 107 15,0 0-107-15,0-4 108 0,2-1-108 0,-2 5 79 16,0 0-79-16,3-7 80 0,-3 0-80 16,0 7 77-16,0 0-77 0,0-5 77 0,0-3-77 15,0 8 42-15,0 0-42 0,-3-7 43 0,1 2-43 0,2 5 35 16,0 0-35-16,0-4 36 0,0-3-36 0,0 7 40 16,0 0-40-16,0-3 41 0,0 1-41 0,0 2 25 15,0 0-25-15,0 0 26 0,0-3-26 0,0 3 17 16,0 0-17-16,0 0 17 0,-4-4-17 0,4 4 28 15,0 0-28-15,0 0 28 0,-5-1-28 0,5 1 12 0,0 0-12 16,0 0 12-16,-3-2-12 0,3 2 18 0,0 0-18 0,0 0 19 16,-4 0-19-16,4 0 15 0,0 0-15 0,0 0 15 15,-2 2-15-15,2-2 9 16,0 0-9-16,0 0 10 0,-3 5-10 0,-1-2 9 0,4-1-9 0,-5 5 10 16,2 3-10-16,-3 4 23 0,0 5-23 0,0-4 24 15,3 0-24-15,-2 6 6 0,1-1-6 0,-1 4 7 16,-2 4-7-16,7-28 34 15,0 0-34-15,-5 38 34 0,-1 3-34 0,6-41 27 0,0 0-27 16,-7 39 27-16,2 2-27 0,2-5 23 0,3-5-23 0,-5-10 24 16,5-6-24-16,0-15 17 0,0 0-17 0,-4 21 17 15,-1 6-17-15,5-27 35 0,0 0-35 0,-4 21 36 16,4-4-36-16,0-17 1 16,0 0-1-16,-3 13 2 0,3-4-2 0,0-9 7 0,0 0-7 15,0 10 8-15,0-6-8 0,0-4-34 0,0 0 34 0,-2 5-33 0,2-2 33 16,0-3-110-16,0 0 110 0,0 0-110 0,-3 4 110 15,3-4-224-15,0 0 224 0,0-4-223 16,-4-4 223-16,1-8-1223 0</inkml:trace>
  <inkml:trace contextRef="#ctx0" brushRef="#br0" timeOffset="-209364.225">2650 7951 953 0,'0'0'0'0,"21"-4"0"0,17-8 0 0,-17 9 110 0,-9-1-110 15,-21 11 111-15,-20 2-111 0,10-2 66 0,1-2-66 0,4 2 66 16,6-6-66-16,-1 1 50 0,2 0-50 0,5-2 51 16,-1 0-51-16,3 0 38 0,0 0-38 0,0 0 38 15,0 0-38-15,0 0 49 0,3-4-49 0,-3 4 49 16,2-5-49-16,1 2 70 0,1-1-70 0,1 3 71 15,0-3-71-15,2 4 76 0,2 0-76 0,0 0 76 16,-1 0-76-16,5 0 67 0,1-3-67 0,-2 3 68 16,3 0-68-16,-15 0 49 0,0 0-49 0,18-4 50 15,4 3-50-15,-22 1 39 0,0 0-39 0,34-4 39 16,4 1-39-16,-3-2 51 0,7 1-51 0,-9 1 51 16,-4-1-51-16,1 1 47 0,-4 0-47 0,-2 1 48 15,-6-2-48-15,-1 4 36 0,1-5-36 0,-6 4 37 16,-3-1-37-16,3 2 17 0,-4 0-17 0,1 0 17 0,-5 0-17 15,1 2 2-15,4-2-2 0,-6 1 3 0,-3-1-3 16,4 5-70-16,-4-1 70 0,-4 1-69 0,4 2 69 0,0-7-191 16,0 0 191-16,-17 27-190 15,-13 9 190-15,-17 28-1374 0</inkml:trace>
  <inkml:trace contextRef="#ctx0" brushRef="#br0" timeOffset="-208610.105">2786 8317 1491 0,'0'0'0'0,"8"-8"0"15,5-4 0-15,-13 12 134 0,0 0-134 0,20-16 134 16,10-3-134-16,-30 19 103 0,0 0-103 0,30-22 103 16,5-4-103-16,-35 26 22 0,0 0-22 0,33-27 23 15,-2 1-23-15,-3 6-2 0,-5 3 2 0,-4 3-1 16,-11 5 1-16,3 4 18 0,-4-2-18 0,2 2 19 16,-6-2-19-16,6 4 39 0,-1 3-39 0,-2-2 39 15,-3 2-39-15,2 0 22 0,-1-1-22 0,-1 1 23 0,-3 1-23 16,6 4 21-16,-3-1-21 0,2-2 21 0,-1 1-21 15,-4-3 4-15,0 0-4 0,5 12 4 0,2 7-4 16,-7-19 8-16,0 0-8 0,5 27 8 16,4 7-8-16,0-1 3 0,-6-4-3 0,2-3 3 0,-5-11-3 15,0 6 2-15,0-2-2 0,0 6 2 0,-1 3-2 0,-6 1 1 16,1 3-1-16,3-11 2 0,3-6-2 0,0-15 3 16,0 0-3-16,-12 35 4 0,-2 8-4 15,14-43 5-15,0 0-5 0,-21 44 6 0,0 4-6 16,0-9 7-16,0-3-7 0,11-13 8 0,3-13-8 15,7-10 8-15,0 0-8 0,-18 21 8 0,-11-3-8 0,29-18 15 0,0 0-15 16,-21 17 15-16,0-6-15 0,21-11 8 0,0 0-8 16,-18 7 8-16,-2-4-8 0,20-3 9 0,0 0-9 15,-18 2 9-15,4-2-9 0,14 0 8 0,0 0-8 16,-16-4 8-16,4 1-8 0,12 3 15 0,0 0-15 0,-14-10 15 16,6-2-15-16,8 12 8 0,0 0-8 0,-9-11 8 15,2 1-8-15,7 10 9 0,0 0-9 16,-5-8 9-16,5 1-9 0,0 7 1 0,0 0-1 0,-4-5 1 15,8 1-1-15,-4 4 0 0,0 0 0 0,5-7 0 16,2 2 0-16,-7 5-2 0,0 0 2 0,14-7-2 16,3 2 2-16,-17 5-13 0,0 0 13 0,25-3-13 15,1-1 13-15,-26 4 0 0,0 0 0 0,29-1 0 16,6-1 0-16,-35 2 1 0,0 0-1 0,30-2 1 16,0 2-1-16,-30 0 5 0,0 0-5 0,24 2 5 15,-1 0-5-15,-23-2 8 0,0 0-8 0,20 5 8 0,1-2-8 16,-21-3 3-16,0 0-3 0,16 2 4 0,1 1-4 15,-17-3-2-15,0 0 2 0,21 4-2 0,5-4 2 16,-26 0-88-16,0 0 88 0,25-5-88 0,4 1 88 16,-29 4-81-16,0 0 81 0,18-15-81 0,-9-9 81 0,17-14-1498 15</inkml:trace>
  <inkml:trace contextRef="#ctx0" brushRef="#br0" timeOffset="-208363.666">3676 8108 1939 0,'0'0'0'0,"0"0"0"15,-4-3 0-15,4 3-87 0,0 0 87 0,9-4-86 16,3 4 86-16,-12 0-85 0,0 0 85 0,21-1-1158 16,-42 2 1158-16</inkml:trace>
  <inkml:trace contextRef="#ctx0" brushRef="#br0" timeOffset="-206406.915">4261 7478 998 0,'0'0'0'0,"0"0"0"16,5 0 0-16,-5 0 120 0,0 0-120 0,0 0 121 15,0 0-121-15,0 0 93 0,0 0-93 0,0 0 93 16,-5-4-93-16,5 4 46 0,0 0-46 0,-3-3 47 16,-3 0-47-16,6 3 4 0,0 0-4 0,-6-7 4 15,-3 2-4-15,9 5 33 0,0 0-33 0,-5-7 34 16,-4 2-34-16,9 5 34 0,0 0-34 0,-7-7 34 15,-2 3-34-15,9 4 32 0,0 0-32 0,-5-1 32 0,1-3-32 16,4 4 22-16,0 0-22 0,-5 0 23 0,2 0-23 16,3 0 36-16,0 0-36 0,-4 0 36 0,-1 0-36 0,5 0 48 15,0 0-48-15,0 0 48 0,-3 0-48 16,3 0 40-16,0 0-40 0,0 0 41 0,0 0-41 0,0 0 52 16,0 0-52-16,0 0 53 0,0 0-53 0,0 0 43 15,0 0-43-15,0 0 44 0,0 0-44 0,0 0 28 16,0 0-28-16,0 0 28 0,0 0-28 0,0 0 18 15,0 0-18-15,0 0 18 0,0 0-18 0,0 0 18 16,0 0-18-16,7 4 18 0,1-1-18 0,-8-3 15 16,0 0-15-16,14 12 15 0,4 0-15 0,-18-12 26 15,0 0-26-15,27 21 26 0,8 6-26 0,-5-3 2 16,3 2-2-16,-10-2 3 0,-2 0-3 0,-21-24 13 0,0 0-13 16,24 32 13-16,-1 11-13 0,-23-43 4 15,0 0-4-15,29 43 4 0,6 1-4 16,-35-44 6-16,0 0-6 0,33 43 7 0,0-3-7 0,-33-40 7 15,0 0-7-15,35 34 8 0,-2-3-8 0,-33-31 3 0,0 0-3 0,26 29 3 16,1-9-3-16,-27-20 29 0,0 0-29 0,20 19 29 16,-4-3-29-1,-16-16 0-15,0 0 0 0,14 12 0 0,-2 0 0 0,-12-12 6 16,0 0-6-16,5 10 7 0,2-2-7 0,-5 1-1 0,2-4 1 0,-1 0-1 16,-3 0 1-16,0-1-46 0,0-4 46 0,0 0-46 15,0 3 46-15,0-3-106 0,0 0 106 0,0 0-105 16,0 0 105-16,0 0-229 0,0 0 229 0,0 0-228 15,5-3 228-15,2-1-1236 0</inkml:trace>
  <inkml:trace contextRef="#ctx0" brushRef="#br0" timeOffset="-205955.082">4597 7349 1558 0,'0'0'0'0,"0"0"0"0,4 0 0 0,-4 0 130 0,0 0-130 15,0 0 131-15,0 0-131 0,0 0 82 16,0 0-82-16,0 0 83 0,2 0-83 0,-2 0 40 0,0 0-40 15,0 0 40-15,3-3-40 0,-3 3 3 0,0 0-3 0,0 0 4 16,0 0-4-16,0 0 37 0,0 0-37 0,-3 3 37 16,1 1-37-16,2-4 29 0,0 0-29 0,-9 12 29 15,-3 0-29-15,-4 7 15 0,2 5-15 0,2-6 16 16,-2 3-16-16,2 0 42 0,0 1-42 16,-2 10 43-16,-5 4-43 0,19-36 37 0,0 0-37 0,-18 47 38 15,-3 1-38-15,4-2 15 0,-4-2-15 0,7-13 15 16,5-10-15-16,9-21 32 0,0 0-32 0,-17 34 32 15,-11 5-32 1,28-39 10-16,0 0-10 0,-17 31 11 0,-1-5-11 16,18-26 11-16,0 0-11 0,-12 19 11 0,3-7-11 0,9-12 10 0,0 0-10 0,-8 10 10 15,4-5-10-15,4-5-17 0,0 0 17 0,-2 7-16 0,-1-5 16 16,3-2-153-16,0 0 153 0,0-9-152 16,3-6 152-16,-1-9-1562 0</inkml:trace>
  <inkml:trace contextRef="#ctx0" brushRef="#br0" timeOffset="-205226.616">4559 7092 1659 0,'0'0'0'0,"0"0"0"15,0-6 0-15,0 6 174 0,4-4-174 0,-4 4 175 16,0 0-175-16,0 0 103 0,0 0-103 0,0 0 103 15,0 0-103-15,0 0 55 0,0 0-55 0,5-3 55 16,4-2-55-16,-9 5-2 0,0 0 2 0,12-12-1 16,5-7 1-16,-17 19-2 0,0 0 2 0,21-17-1 15,5-2 1-15,-26 19 0 0,0 0 0 0,25-19 1 16,1 2-1-16,-26 17 4 0,0 0-4 0,26-12 4 0,2 5-4 16,-28 7 0-16,0 0 0 0,26-5 1 0,0 6-1 15,-26-1 0 1,0 0 0-16,26 7 1 0,2 5-1 0,-7 0 0 15,-2 0 0-15,-3-1 1 0,-8-1-1 0,5 2 2 0,-1 2-2 0,-3-6 2 0,-1 1-2 16,1-1 1-16,0 3-1 0,-6-5 2 0,2 3-2 0,1-1 1 16,1-2-1-16,-2 0 2 0,-2 1-2 15,-3-2 1-15,4 2-1 0,-4-2 1 16,-4 2-1-16,4-7 8 0,0 0-8 0,-7 17 8 0,-3 11-8 0,10-28 14 16,0 0-14-16,-12 26 15 0,-1 1-15 0,13-27 8 0,0 0-8 15,-17 27 9-15,0 3-9 0,17-30 25 0,0 0-25 16,-18 23 26-16,3 0-26 15,15-23 19-15,0 0-19 0,-13 20 20 0,3-8-20 0,-1 0 4 0,3-1-4 16,2-3 5-16,6-8-5 0,0 0 15 0,-3 4-15 0,3-4 15 16,0 0-15-16,0 0 8 0,0 0-8 0,0 0 9 15,0 0-9-15,0 0 3 0,0 0-3 16,0 0 4-16,0 0-4 0,0 0 12 0,0 0-12 0,0 0 13 16,0 0-13-16,0 0 3 0,0 0-3 0,0 0 4 15,3 5-4-15,-3-5 12 0,0 0-12 0,9 7 12 16,0-4-12-16,7 6-1 0,-2-4 1 0,1 2-1 15,3-2 1-15,-1 2 0 0,0-4 0 16,-4 2 1-16,1 2-1 0,-14-7 0 0,0 0 0 0,19 5 0 16,0 5 0-16,-19-10-41 0,0 0 41 0,16 9-41 15,1-2 41-15,-17-7-126 0,0 0 126 16,9 8-126-16,-2-4 126 0,10 8-1617 0</inkml:trace>
  <inkml:trace contextRef="#ctx0" brushRef="#br0" timeOffset="-204935.644">5381 7910 2219 0,'0'0'0'0,"-3"-9"0"16,-1-5 0-16,4 11 33 0,0 3-33 16,0 0 33-16,4-4-33 0,-4 4-136 0,0 0 136 0,5-5-135 15,2-2 135-15,7-3-1417 0</inkml:trace>
  <inkml:trace contextRef="#ctx0" brushRef="#br0" timeOffset="-204043.555">5773 7097 1905 0,'0'0'0'0,"0"-5"0"15,4 2 0-15,-4 0 223 0,0-3-223 0,0 6 224 16,3-3-224-16,-3 3 142 0,0 0-142 0,0 0 142 15,0 0-142-15,0 0 76 0,-3 0-76 0,3 0 76 16,0 0-76-16,0 0 22 0,0 0-22 0,0 0 22 16,0 0-22-16,0 0 23 0,0 0-23 0,0 0 24 15,0 0-24-15,0 0 3 0,0 0-3 0,0 0 4 16,0 0-4-16,0 0 15 0,0 0-15 0,0 0 16 16,0 0-16-16,0 0-1 0,-4-3 1 0,4 3-1 0,0 0 1 15,0 0-5-15,0 0 5 0,0 0-5 0,0 0 5 16,0 0-44-16,0 0 44 0,0 0-44 0,0 3 44 0,0 2-21 15,0 2 21-15,4 5-21 0,-1 8 21 0,-3-20-48 16,0 0 48-16,9 47-47 0,5 16 47 0,-5 4-10 16,3 5 10-16,0 19-9 0,2 13 9 0,-2-10-22 15,-3-1 22-15,-2-16-22 0,-2-10 22 16,4-11-8-16,-4-6 8 0,-1-21-7 0,-1-15 7 16,-3-14-4-16,0 0 4 0,9 32-3 0,-1 3 3 0,-8-35-13 15,0 0 13-15,9 32-13 0,0-1 13 0,-9-31-1 16,0 0 1-16,7 26 0 0,2-4 0 0,-9-22-1 15,0 0 1-15,5 17 0 0,3-3 0 0,-8-14 0 16,0 0 0-16,4 8 0 0,1-2 0 0,-5-6 2 0,0 0-2 16,4 3 2-16,-1-3-2 0,-3 0 12 0,0 0-12 15,5-9 13-15,-1-9-13 0,-4 18 23 16,0 0-23-16,5-30 24 0,-1-7-24 0,-4 37 60 0,0 0-60 0,5-45 60 16,-2-10-60-16,-3 55 53 0,0 0-53 0,6-75 54 15,2-17-54-15,-8 92 44 0,0 0-44 0,16-136 45 16,1-32-45-16,-17 168 22 0,0 0-22 0,25-162 22 15,6-8-22 1,-31 170 2-16,0 0-2 0,30-156 2 0,3 10-2 0,-4 35 6 0,-6 20-6 0,-4 21 7 16,-5 19-7-16,-14 51 2 0,0 0-2 0,16-52 3 15,-2 9-3-15,-14 43 0 0,0 0 0 0,14-36 0 16,1 12 0-16,-15 24-39 0,0 0 39 0,9-15-38 16,0 8 38-16,-9 7-122 0,0 0 122 0,7-2-121 0,-2 4 121 15,-5-2-243-15,0 0 243 0,3 19-242 0,-1 12 242 16,5 20-1545-16</inkml:trace>
  <inkml:trace contextRef="#ctx0" brushRef="#br0" timeOffset="-203432.688">6371 7259 1177 0,'0'0'0'0,"0"3"0"0,0-1 0 0,0-2 140 15,0 0-140-15,0 0 140 16,0 0-140-16,0 0 122 0,0 0-122 0,0 0 123 16,0 0-123-16,0 0 90 0,0 0-90 0,0 0 90 0,0 0-90 0,0 0 32 15,0 0-32-15,0 0 33 0,0 0-33 0,0 0 25 16,0 0-25-16,0 0 26 0,0 0-26 0,0 0 25 16,0 0-25-16,2 3 26 0,5 4-26 0,-7-7 14 15,0 0-14-15,14 19 15 0,6 13-15 0,-20-32 18 0,0 0-18 16,28 43 19-16,7 17-19 15,-35-60 39-15,0 0-39 0,35 67 39 0,7 8-39 0,0 11 30 16,-4 5-30-16,-7-28 30 16,-6-17-30-16,-8-13 33 0,-5-14-33 0,-3-4 33 0,-5-6-33 0,1 3 3 15,-2-5-3-15,2-2 3 0,-1-2-3 0,-1 2 16 0,3 2-16 0,-3-3 17 16,-1-4-17-16,1 3-46 0,1-1 46 0,-4-2-45 16,3-4 45-16,-3 4-184 0,0 0 184 0,0-17-184 15,6-10 184-15,-3-21-1319 0</inkml:trace>
  <inkml:trace contextRef="#ctx0" brushRef="#br0" timeOffset="-203145.793">6763 7271 1961 0,'0'0'0'0,"0"8"0"16,0 4 0-16,0-12 241 0,0 0-241 0,-2 7 241 0,2-7-241 15,0 0 137-15,0 0-137 0,0 0 137 0,-7 3-137 16,7-3 66-16,0 0-66 0,-10 14 66 0,-9 12-66 16,1 1-1-16,1 4 1 0,-1-2 0 0,3-7 0 15,15-22 0-15,0 0 0 0,-27 48 1 0,-2 9-1 16,29-57 0-16,0 0 0 0,-35 65 0 0,2 10 0 0,33-75 1 16,0 0-1-16,-33 67 1 0,1 0-1 0,32-67-25 15,0 0 25-15,-17 39-24 0,5-15 24 16,12-24-156-16,0 0 156 0,-4 12-156 0,8-12 156 0,-4 0-142 15,0 0 142-15,9-30-142 0,11-24 142 0,10-28-1559 0</inkml:trace>
  <inkml:trace contextRef="#ctx0" brushRef="#br0" timeOffset="-202750.972">6737 6794 2241 0,'0'0'0'0,"-5"0"0"16,1 4 0-16,4-4 181 0,0 0-181 0,0 0 181 15,9 1-181-15,-9-1 65 0,0 0-65 0,12-1 66 16,0-6-66-16,2 2 19 0,2 1-19 0,-6-3 20 16,2 2-20-16,1 2-43 0,-5-1 43 0,-1 1-43 0,2 1 43 15,-9 2-15-15,0 0 15 0,5 0-14 16,4-3 14-16,-9 3-6 0,0 0 6 0,9-4-6 0,-1 3 6 15,-8 1-4-15,0 0 4 0,7 1-3 0,2 3 3 0,-9-4-2 16,0 0 2-16,2 5-1 0,1 7 1 16,-3-12-17-16,0 0 17 0,0 27-16 0,-3 11 16 0,3-38-1 15,0 0 1-15,-2 40 0 0,-1-1 0 0,3-39-9 16,0 0 9-16,-6 32-8 0,3 3 8 0,3-35-4 16,0 0 4-16,0 27-3 0,0-3 3 15,0-24-1-15,0 0 1 0,0 19 0 0,5-2 0 16,-5-17-5-16,0 0 5 0,12 16-5 0,4-5 5 0,-16-11-8 15,0 0 8-15,19 7-7 0,9 2 7 0,-2-6-72 16,0-1 72-16,2 0-72 0,-5-4 72 16,-23 2-228-16,0 0 228 0,17 0-227 0,-5 0 227 0,18 0-1348 0</inkml:trace>
  <inkml:trace contextRef="#ctx0" brushRef="#br0" timeOffset="-202403.195">6906 7589 1569 0,'0'0'0'0,"17"0"0"15,13-3 0-15,-1 1 215 0,1 0-215 0,3 2 216 16,-3 2-216-16,5-4 141 0,-2 1-141 0,-2-1 141 0,2 0-141 16,-33 2 77-16,0 0-77 0,42-3 77 15,5-2-77-15,-47 5 13 0,0 0-13 0,44-4 14 16,3 4-14-16,-9-3 0 0,-2 3 0 0,-9 0 0 0,-3 0 0 0,-7 0 5 16,1-4-5-16,-6 4 5 0,-7 0-5 0,2-1-5 15,-2-1 5-15,1-3-5 0,1-6 5 0,1 1-163 16,-4-4 163-16,1 6-163 0,-5-4 163 0,0 12-181 15,0 0 181-15,-5-17-180 0,-6-5 180 16,-3-18-1227-16</inkml:trace>
  <inkml:trace contextRef="#ctx0" brushRef="#br0" timeOffset="-202134.889">7407 7416 1591 0,'0'0'0'0,"4"0"0"0,1-7 0 0,-5 7 218 0,0 0-218 0,4-1 218 16,-1-3-218-16,-3 4 114 0,0 0-114 0,0 0 115 16,0-3-115-16,0 3 66 0,0 0-66 0,0 0 67 15,-3-2-67-15,3 2 0 0,0 0 0 0,0 0 1 16,0 0-1-16,0 0 3 0,0 0-3 0,-4 14 3 16,2 8-3-16,2-22 20 0,0 0-20 0,0 36 20 15,-3 12-20-15,3-48 0 0,0 0 0 0,3 48 1 0,-1 5-1 16,-2-53-45-16,0 0 45 0,12 41-45 15,1-1 45-15,-13-40-240 16,0 0 240-16,22 22-240 0,11-15 240 0,-33-7-242 0,0 0 242 0,30-11-241 0,5-16 241 16,31-9-918-16</inkml:trace>
  <inkml:trace contextRef="#ctx0" brushRef="#br0" timeOffset="-201736.097">7946 7279 2051 0,'0'0'0'0,"-5"4"0"0,-8 1 0 0,13-5 272 16,0 0-272-16,0 0 273 0,0 0-273 0,0 0 159 15,0 0-159-15,0 0 160 0,4 0-160 0,-4 0 80 0,0 0-80 16,0 0 81-16,5 0-81 0,-5 0 0 0,0 0 0 16,-3 3 0-16,-1 1 0 0,4-4 0 0,0 0 0 15,-5 8 0-15,-4 6 0 0,9-14-11 0,0 0 11 0,0 24-10 16,0 7 10-16,0-31-17 0,0 0 17 0,9 32-17 15,12 2 17-15,-4-1-34 16,8-4 34-16,-8-3-33 0,-3-11 33 0,5 6 0 16,-1-6 0-16,-8 1 0 0,0-4 0 0,-10-12-15 0,0 0 15 0,11 24-14 15,5 3 14-15,-16-27-1 0,0 0 1 0,8 33-1 16,1 1 1-16,-9-34-1 0,0 0 1 0,0 39-1 16,-5 4 1-16,-2-7-1 0,-4-3 1 15,8-11-1-15,-1-14 1 0,4 3 0 0,-3-6 0 0,-8 10 0 16,-1 1 0-16,0-4-6 0,0-4 6 0,3-1-5 0,4-2 5 15,-4-1-34-15,6-8 34 0,-9-4-33 16,-1-8 33-16,13 16-136 0,0 0 136 0,-10-39-135 16,1-19 135-16,9 58-172 0,0 0 172 0,-7-69-172 0,2-13 172 15,-7-67-1567-15</inkml:trace>
  <inkml:trace contextRef="#ctx0" brushRef="#br0" timeOffset="-201561.653">7970 7156 1703 0,'0'0'0'0,"9"1"0"0,5 6 0 0,1-3 230 16,3-3-230-16,-4 3 230 0,-2-1-230 0,5 1 139 16,4-1-139-16,4 2 140 0,1 2-140 0,-26-7 90 15,0 0-90-15,30 4 91 0,4 1-91 0,-34-5 0 0,0 0 0 16,37 3 0-16,-2-3 0 0,-35 0-94 0,0 0 94 16,29 0-94-16,-4 0 94 0,-25 0-217 0,0 0 217 15,17 0-216-15,-5 0 216 0,20 0-1388 0</inkml:trace>
  <inkml:trace contextRef="#ctx0" brushRef="#br0" timeOffset="-200716.636">6244 6506 1412 0,'0'0'0'16,"12"-3"0"-16,5 3 0 0,-17 0 126 16,0 0-126-16,9-3 126 0,-5 1-126 0,-4 2 80 0,0 0-80 15,1-2 81-15,-1 2-81 0,0 0 59 0,0 0-59 0,0 0 60 16,0 0-60-16,0 0 26 0,0 0-26 0,0 0 26 15,0 0-26-15,0 0 38 0,0 0-38 0,0 0 39 16,0 0-39-16,0 0 24 0,0 0-24 0,0 0 25 16,0 0-25-16,0 0 10 0,0 0-10 0,7 0 11 15,-2 2-11-15,-5-2 12 0,0 0-12 0,16 2 12 16,7 1-12-16,-23-3 8 0,0 0-8 0,33 3 8 16,10-1-8-16,-43-2 8 0,0 0-8 0,54 4 8 15,7 2-8-15,-3-2 8 0,1 1-8 0,-3 2 8 16,0-2-8-16,-56-5 3 0,0 0-3 0,89 9 4 15,17 1-4-15,-17-5 6 0,-9 2-6 0,-7-4 6 0,-9-3-6 16,-64 0 7-16,0 0-7 0,89-3 7 16,12-2-7-16,-17 1 14 0,-6 1-14 0,-6-1 15 15,-10-4-15-15,-62 8 49 0,0 0-49 0,79-7 50 0,8-2-50 16,-87 9 33-16,0 0-33 0,77-8 33 0,-4 1-33 0,-73 7 15 16,0 0-15-16,68-9 16 0,0-3-16 0,-68 12 37 15,0 0-37-15,62-6 38 0,-2-3-38 0,-60 9 47 16,0 0-47-16,41-7 48 0,-13 4-48 15,-28 3 34-15,0 0-34 0,25-2 35 0,-11-1-35 0,-14 3 17 16,0 0-17-16,10 0 17 0,-1 0-17 0,-9 0 37 16,0 0-37-16,5 0 37 0,-5 0-37 15,0 0 29-15,0 0-29 0,0 0 29 0,0 0-29 0,0 0 14 16,0 0-14-16,0 0 15 0,0 0-15 0,0 0 20 0,0 0-20 16,0 0 20-16,0 0-20 0,0 0 15 0,0 0-15 15,0 0 15-15,0 0-15 0,0 0 9 16,0 0-9-16,0 0 10 0,0 0-10 0,0 0 1 0,0 0-1 0,0 0 1 15,0 0-1-15,0 0-4 0,0 0 4 0,0 0-3 16,0 0 3-16,0 0-79 0,0 0 79 0,0 0-79 16,0 0 79-16,0 0-197 0,0 0 197 15,-5 3-196-15,-2 0 196 0,7-3-133 0,0 0 133 16,-23-1-133-16,-13-4 133 0,-24-2-1538 0</inkml:trace>
  <inkml:trace contextRef="#ctx0" brushRef="#br0" timeOffset="-199869.511">5751 6291 1491 0,'0'0'0'0,"5"3"0"15,4-1 0-15,-6-1 134 0,-3 1-134 0,0-2 134 16,0 0-134-16,0 0 86 0,-3 0-86 0,3 0 86 16,0 0-86-16,0 0 57 0,0 0-57 0,0 0 57 15,0 0-57-15,0 0 33 0,0 0-33 0,0 0 33 16,3-3-33-16,-1 1 36 0,5-1-36 0,-2-4 36 15,2 2-36-15,2-2 16 0,1 2-16 0,1-4 17 16,3 6-17-16,-2-1 3 0,0 1-3 0,-2 1 3 16,-3 0-3-16,2 2 0 0,0 2 0 0,0 0 1 15,-6 1-1-15,6 2-1 0,-4 2 1 0,2 0 0 0,-5-5 0 16,1 5-1-16,1-2 1 0,-3 2-1 16,-1-4 1-16,0-3 0 0,0 0 0 0,0 15 0 0,-1 6 0 15,1-21 4-15,0 0-4 0,-4 22 4 0,-1 4-4 0,5-26 23 16,0 0-23-16,-7 24 24 0,2 2-24 0,5-26 13 15,0 0-13-15,-7 20 14 0,2-1-14 16,5-19 10-16,0 0-10 0,-4 14 11 0,2-4-11 0,2-10 10 16,0 0-10-16,-3 9 10 0,3-3-10 0,0-6 3 15,0 0-3-15,-4 6 4 0,4 0-4 0,0-6 6 16,0 0-6-16,0 4 6 0,4-4-6 0,-4 0 3 0,0 0-3 16,0 0 3-16,3 2-3 0,-3-2-1 15,0 0 1-15,0 0 0 0,2 1 0 0,-2-1-24 0,0 0 24 16,0 0-23-16,7 5 23 0,-2 1-33 0,-1 0 33 0,-1-2-33 15,2-1 33-15,-5-3-13 0,0 0 13 16,6 12-12-16,6 0 12 16,-12-12-31-16,0 0 31 0,9 14-31 0,3 1 31 0,-12-15-5 0,0 0 5 0,8 16-5 15,-1-1 5-15,-7-15-17 0,0 0 17 0,6 16-17 16,-3-4 17-16,-3-12 4 0,0 0-4 0,2 12 4 16,-2-4-4-16,-2 2 66 0,-1-4-66 15,-3 0 66-15,3-2-66 0,3-4 82 0,0 0-82 0,-12 8 82 16,0-1-82-16,12-7 35 0,0 0-35 0,-13 9 35 15,3-1-35-15,-2-1-26 0,-4-3 26 0,6 1-26 16,3-5 26-16,7 0-197 0,0 0 197 0,-14 0-196 16,-2-4 196-16,16 4-142 15,0 0 142-15,-30-1-1288 0,60 2 1288 0</inkml:trace>
  <inkml:trace contextRef="#ctx0" brushRef="#br0" timeOffset="-199371.828">8893 7644 2543 0,'0'0'0'0,"-5"-3"0"15,-9 3 0-15,14 0 247 0,0 0-247 0,0 0 248 16,6 3-248-16,-6-3 99 0,0 0-99 0,3 2 100 0,6 1-100 15,-9-3-132-15,0 0 132 0,3 4-131 0,2-1 131 0,-5-3-279 16,0 0 279-16,-12 3-279 0,-10 1 279 0,-11 4-1683 16</inkml:trace>
  <inkml:trace contextRef="#ctx0" brushRef="#br0" timeOffset="-197900.414">10751 6998 1815 0,'0'0'0'0,"0"-7"0"16,-4-1 0-16,4 8 214 0,0 0-214 0,4-7 214 15,-4 5-214-15,0 2 113 0,0 0-113 0,0 0 114 16,0 0-114-16,0 0 73 0,0 0-73 0,0 0 74 15,0 0-74-15,0 0 1 0,0 0-1 0,1-3 2 16,3-1-2-16,-4 4-1 0,0 0 1 0,3-8 0 16,1 1 0-16,-4 7 0 0,0 0 0 0,5-9 0 15,-2 1 0-15,-3 8-7 0,0 0 7 0,6-7-7 16,-1-3 7-16,-5 10-9 0,0 0 9 0,7-6-9 16,-4 0 9-16,-3 6-25 0,0 0 25 0,6-2-24 0,-3-2 24 15,-3 4-7-15,0 0 7 0,9 0-7 0,-4 4 7 16,-5-4-10-16,0 0 10 0,12 8-9 0,0 4 9 0,-12-12-9 15,0 0 9-15,13 16-8 0,1-1 8 16,-2 4-15-16,-2 2 15 0,-3-6-15 0,-3-6 15 0,-4-9-4 16,0 0 4-16,5 8-3 0,-2 3 3 0,-3 1-7 15,2 0 7-15,-2-7-6 0,0-2 6 16,-2 4-8-16,-1-4 8 0,-11 14-7 16,-5 11 7-16,19-28-8 0,0 0 8 0,-21 22-7 0,-5 7 7 15,26-29-8-15,0 0 8 0,-35 28-8 0,-3 3 8 0,38-31-1 16,0 0 1-16,-46 27-1 0,-1 4 1 0,47-31-1 15,0 0 1-15,-40 25 0 0,4-2 0 16,4-3-1-16,8-4 1 0,6-8 0 0,10-1 0 0,-1-5 2 0,6 0-2 16,-4 1 3-16,5-1-3 0,-2 1 20 0,1 1-20 15,3-4 20-15,0 0-20 0,0 0 33 0,0 0-33 0,0 0 33 16,0 0-33-16,0 0 19 0,0 0-19 16,0 0 20-16,3-7-20 0,-3 7 18 0,0 0-18 0,14-12 19 15,7-5-19-15,-21 17 10 0,0 0-10 0,28-19 10 16,3-5-10-16,-31 24 10 0,0 0-10 0,33-19 10 15,1-2-10-15,-34 21 15 0,0 0-15 0,29-13 15 16,1 1-15-16,-30 12 3 0,0 0-3 0,26-9 4 16,-2 2-4-16,-24 7 0 0,0 0 0 0,26-1 1 15,-3 2-1-15,-23-1-1 0,0 0 1 0,26 7 0 16,2 3 0-16,-28-10-3 0,0 0 3 0,31 18-3 16,3 4 3-16,-34-22-7 0,0 0 7 0,41 24-7 15,1 3 7-15,-2-3-50 0,-1-5 50 0,-8-2-50 0,-5-5 50 16,0-5-94-16,-3 2 94 0,1-9-93 0,-6-6 93 15,-18 6-259-15,0 0 259 0,26-17-259 0,5-12 259 16,27-17-1246-16</inkml:trace>
  <inkml:trace contextRef="#ctx0" brushRef="#br0" timeOffset="-197563.93">11249 6731 2084 0,'0'0'0'0,"7"2"0"0,1 1 0 0,-4 0 215 0,-4-3-215 15,0 0 215-15,0 0-215 0,0 0 132 16,0 0-132-16,0 0 132 0,3 4-132 0,-3-4 58 0,0 0-58 0,7 8 58 16,6 4-58-16,-13-12-3 0,0 0 3 15,19 23-3-15,7 1 3 0,-26-24-8 0,0 0 8 0,31 31-8 16,8 5 8-16,-39-36-1 0,0 0 1 0,41 41-1 15,10 5 1-15,-9-3-22 0,0 0 22 0,-8-4-22 16,-2-3 22-16,-32-36 0 0,0 0 0 0,36 43 0 16,-1 5 0-1,-35-48-3-15,0 0 3 0,37 39-2 0,-2 1 2 0,-35-40-37 0,0 0 37 0,24 30-37 16,-1-9 37-16,-23-21-69 0,0 0 69 0,17 19-68 16,-1-11 68-16,-16-8-175 0,0 0 175 0,3-8-175 15,-3-16 175-15,5-12-1592 0</inkml:trace>
  <inkml:trace contextRef="#ctx0" brushRef="#br0" timeOffset="-197296.327">11679 6779 2118 0,'0'0'0'0,"5"7"0"0,4 1 0 16,-9-8 207-16,0 0-207 0,4 7 207 0,1-2-207 15,-5-5 143-15,0 0-143 0,-9 19 144 0,-7 5-144 0,16-24 65 0,0 0-65 16,-17 28 66-16,-2 4-66 0,19-32 0 0,0 0 0 16,-28 39 0-16,-7 8 0 0,35-47-1 0,0 0 1 15,-38 51 0-15,-4 7 0 0,42-58 2 0,0 0-2 0,-47 76 2 16,-4 15-2-16,13-30-36 0,8-9 36 16,13-16-36-16,12-21 36 0,1 6-126 0,1-9 126 15,3-2-125-15,0-2 125 0,0-8-171 0,0 0 171 0,5-3-171 16,7-9 171-16,7 0-1614 0</inkml:trace>
  <inkml:trace contextRef="#ctx0" brushRef="#br0" timeOffset="-196518.347">12648 6904 1860 0,'0'0'0'0,"-5"-4"0"0,-2 4 0 0,7 0 224 15,0 0-224-15,0 0 225 0,3-5-225 0,-3 5 151 16,0 0-151-16,4-1 151 0,1 1-151 0,-5 0 83 0,0 0-83 16,3 0 84-16,-3-2-84 0,0 2 35 0,0 0-35 15,0 0 35-15,0-4-35 0,0 4 6 0,0 0-6 16,-3-3 7-16,-6-4-7 0,9 7 12 0,0 0-12 16,-16-5 12-16,-5-7-12 0,21 12 1 0,0 0-1 0,-29-8 1 15,-8-3-1-15,37 11 0 0,0 0 0 0,-36-3 0 16,1 1 0-16,35 2-11 0,0 0 11 0,-42 12-11 15,-5 12 11-15,3 3-35 0,8 6 35 0,6-9-35 16,13-7 35-16,-8 11-28 0,4 4 28 16,4 8-28-16,3 4 28 0,14-44-34 0,0 0 34 0,-7 50-33 15,5-2 33-15,2-48-22 0,0 0 22 0,9 43-22 16,5-9 22-16,-14-34-28 0,0 0 28 0,30 20-28 16,12-11 28-16,-42-9-7 0,0 0 7 0,50-12-7 15,11-12 7-15,-10-7-18 0,-3-5 18 0,-9 0-18 0,-10-2 18 16,-29 38-4-16,0 0 4 0,35-59-3 0,-4-17 3 15,-31 76 11-15,0 0-11 0,25-86 11 16,-4-8-11-16,-9 15 5 0,-3 7-5 0,-9 9 5 16,-4 10-5-16,4 53 17 0,0 0-17 0,-5-60 17 0,-2-3-17 15,5 20 23-15,-1 12-23 0,3 7 24 0,-4 9-24 16,3 1 13-16,1 4-13 0,-2 1 13 16,0 6-13-16,2-4 10 0,-3 2-10 0,3 5 11 0,-4 0-11 0,4 0-1 15,-2-6 1-15,2 6 0 0,0 0 0 16,0 0-4-16,0 0 4 0,0 0-4 0,0 0 4 0,0 0-15 15,0 0 15-15,0 0-15 0,0 0 15 16,0 0-16-16,0 0 16 0,2 6-15 0,0-3 15 0,-2-3 1 16,0 0-1-16,5 27 1 0,4 21-1 0,-1 7 0 0,1 9 0 15,-4-4 0-15,2 5 0 0,-7-65 1 0,0 0-1 16,4 96 1-16,1 20-1 0,0-22 9 0,-1-6-9 0,1-25 10 16,2-20-10-16,-2-7-1 15,4-17 1-15,0 1-1 0,1-9 1 16,-10-11-46-16,0 0 46 0,23 10-45 0,3-3 45 0,-26-7-190 0,0 0 190 0,29-5-189 15,5-9 189-15,25-3-1510 0</inkml:trace>
  <inkml:trace contextRef="#ctx0" brushRef="#br0" timeOffset="-196223.023">12923 6649 1894 0,'0'0'0'15,"0"8"0"-15,0 11 0 0,0-19 250 0,0 0-250 0,5 3 251 0,2-6-251 16,4 3 152-16,1-3-152 0,-3 1 153 0,-1 2-153 16,1 2 97-16,-2 1-97 0,2 0 98 0,-4-3-98 15,4 2 15-15,-1 2-15 0,1 2 15 16,-2-2-15-16,-7-4 18 0,0 0-18 0,17 20 19 0,6 8-19 0,-23-28 15 16,0 0-15-16,28 39 16 0,2 6-16 0,-30-45 9 15,0 0-9-15,31 51 10 0,5 6-10 16,-36-57 9-16,0 0-9 0,35 56 10 0,4 3-10 0,-39-59-17 15,0 0 17-15,36 51-16 0,3-7 16 0,-39-44-85 0,0 0 85 16,34 38-85-16,-4-14 85 0,-30-24-121 16,0 0 121-16,30 12-121 0,-1-19 121 0,-29 7-214 0,0 0 214 15,25-25-213-15,-3-18 213 16,29-24-1506-16</inkml:trace>
  <inkml:trace contextRef="#ctx0" brushRef="#br0" timeOffset="-195998.31">13416 6585 2073 0,'0'0'0'0,"5"9"0"15,2 3 0-15,-7-12 281 0,0 0-281 0,0 8 281 16,-7-1-281-16,7-7 179 0,0 0-179 0,-19 16 179 16,-12 1-179-16,31-17 102 0,0 0-102 0,-32 34 103 15,-6 9-103-15,38-43 25 0,0 0-25 0,-38 51 26 16,-4 13-26-16,4-6 8 0,3-2-8 0,14-14 8 15,3-13-8-15,18-29-60 0,0 0 60 0,-38 61-60 0,-11 23 60 16,49-84-243-16,0 0 243 0,-29 47-243 0,10-23 243 16,-30 46-1874-16</inkml:trace>
  <inkml:trace contextRef="#ctx0" brushRef="#br0" timeOffset="-186865.571">22956 6263 1401 0,'0'0'0'0,"0"-8"0"0,0-4 0 16,0 8 141-16,3 4-141 0,-3 0 142 15,6 0-142-15,-6 0 72 0,3 5-72 0,-3-5 72 0,0 4-72 0,0-4 37 16,0 0-37-16,0 0 37 0,0 0-37 0,0 0 0 15,0 0 0-15,0 0 0 0,0 0 0 0,0 0 33 16,2 3-33-16,-2-3 34 0,0 0-34 0,0 0 28 16,0 0-28-16,0 0 28 0,0 0-28 0,0 0 40 15,0 0-40-15,0 0 40 0,0 0-40 0,0 0 25 16,3 4-25-16,-3-4 26 0,4 1-26 16,-4-1 26-16,5 0-26 0,0 0 26 0,4-1-26 0,1 1 23 15,4 0-23-15,2 0 24 0,3 0-24 0,-19 0 9 16,0 0-9-16,33 0 9 0,13-4-9 0,-46 4 27 15,0 0-27-15,50 0 27 0,8-3-27 16,-4 3 29-16,0 3-29 0,-6-3 29 0,-2 0-29 0,-46 0 7 0,0 0-7 16,61-3 7-16,8 1-7 0,11 2 36 0,11 2-36 0,-30 1 36 15,-11-3-36-15,-1-3 10 0,-5 1-10 16,-2 2 10-16,-2 2-10 0,-40-2 30 16,0 0-30-16,47 3 30 0,3 1-30 0,-4 1 11 0,-8 2-11 0,-9-4 11 15,-8 0-11-15,-1 3 0 0,-5 0 0 0,-6 0 0 16,-4-3 0-16,-1-1-65 0,-3 5 65 0,1-4-64 15,-2 0 64-15,0-3-150 0,0 0 150 0,-2 2-149 16,-3 5 149-16,5-7-185 0,0 0 185 0,-14 3-184 16,-8 1 184-16,-15 4-1226 0</inkml:trace>
  <inkml:trace contextRef="#ctx0" brushRef="#br0" timeOffset="-186493.266">23987 6109 1905 0,'0'0'0'0,"12"0"0"0,8-3 0 0,-20 3 223 16,0 0-223-16,6-4 224 0,-4 1-224 0,-2 3 119 15,0 0-119-15,0 0 120 0,-3-2-120 0,3 2 77 0,0 0-77 16,-4 0 77-16,1 0-77 0,3 0 11 0,0 0-11 15,-4 0 11-15,1 0-11 0,3 0 9 0,0 0-9 16,3 0 10-16,8-3-10 0,-11 3 17 16,0 0-17-16,26 0 17 0,12-6-17 0,-38 6 3 0,0 0-3 0,47 0 4 15,12 2-4 1,-12 5 7-16,-1-2-7 0,-4 4 7 16,-2 1-7-16,-40-10 3 0,0 0-3 0,43 12 3 0,1 0-3 0,-44-12 2 0,0 0-2 0,42 19 2 15,-2-2-2-15,-40-17-1 0,0 0 1 0,28 22-1 16,-8-1 1-16,-20-21-51 0,0 0 51 15,0 36-51-15,-14 10 51 0,14-46-174 0,0 0 174 0,-27 55-173 16,-13 8 173-16,40-63-166 0,0 0 166 0,-63 60-165 16,-17 2 165-16,-61 56-1451 0</inkml:trace>
  <inkml:trace contextRef="#ctx0" brushRef="#br0" timeOffset="-183088.741">25200 5866 1513 0,'0'0'0'0,"5"-4"0"15,5-1 0-15,-10 5 109 0,0 0-109 0,6-3 109 16,-3-2-109-16,-3 5 98 0,0 0-98 0,0 0 98 15,4-2-98-15,-4 2 68 0,0 0-68 0,0 0 69 16,0 0-69-16,0 0 36 0,0 0-36 0,0 0 36 0,-4 2-36 16,4-2 67-16,0 0-67 0,0 0 67 0,-5 1-67 15,5-1 68-15,0 0-68 0,-4 4 69 0,3-4-69 16,1 0 60-16,0 0-60 0,0 0 61 0,-4 0-61 16,4 0 30-16,0 0-30 0,0 0 30 0,5-4-30 0,-5 4 35 15,0 0-35-15,4 0 35 0,1-1-35 0,-5 1 6 16,0 0-6-16,5 0 7 0,2 0-7 0,-7 0 18 15,0 0-18-15,7 0 19 0,0 1-19 16,-7-1 8-16,0 0-8 0,7 4 9 0,0-1-9 0,-7-3 15 16,0 0-15-16,9 4 16 0,0 1-16 0,-9-5 0 15,0 0 0-15,15 12 0 0,6 7 0 0,-21-19 1 16,0 0-1-16,28 27 1 0,5 6-1 0,-33-33 0 16,0 0 0-16,40 42 0 0,5 10 0 0,-45-52-2 15,0 0 2-15,47 51-2 0,6 7 2 0,-53-58-5 0,0 0 5 16,64 72-5-16,9 11 5 0,-73-83-4 0,0 0 4 0,68 70-3 15,2-7 3-15,-70-63 0 0,0 0 0 0,61 50 0 16,-5-11 0-16,-56-39-36 16,0 0 36-16,36 24-35 0,-13-15 35 0,-4-6-113 0,-8-3 113 0,-4 0-113 15,-6-3 113-15,-1 3-145 0,0 0 145 0,-17-22-144 16,-14-11 144-16,-18-24-1518 0</inkml:trace>
  <inkml:trace contextRef="#ctx0" brushRef="#br0" timeOffset="-182738.582">25689 5790 1961 0,'0'0'0'0,"0"6"0"0,0 0 0 0,2-2 185 16,0-2-185-16,-2-2 185 0,0 0-185 0,0 0 130 15,0 0-130-15,0 0 131 0,0 0-131 0,0 0 54 16,0 0-54-16,-7 10 54 0,-4 5-54 0,11-15 0 16,0 0 0-16,-22 29 0 0,-10 11 0 0,32-40 35 15,0 0-35-15,-40 49 35 0,-9 8-35 0,4-2 40 16,0 0-40-16,-2 5 41 0,-2 5-41 0,49-65 27 16,0 0-27-16,-49 70 27 0,0 9-27 0,49-79 18 15,0 0-18-15,-36 60 19 0,6-9-19 0,30-51 5 0,0 0-5 16,-17 33 5-16,8-15-5 0,9-18-25 15,0 0 25-15,-7 16-24 0,5-4 24 0,4-5-224 0,5-2 224 16,5-17-224-16,4-9 224 0,-16 21-197 0,0 0 197 16,16-39-197-16,1-23 197 0,16-37-1437 0</inkml:trace>
  <inkml:trace contextRef="#ctx0" brushRef="#br0" timeOffset="-182176.568">25457 5211 2118 0,'0'0'0'0,"0"-3"0"15,2-1 0-15,-2 4 145 0,0 0-145 0,14-5 146 0,11 2-146 16,-25 3 26-16,0 0-26 0,34-7 26 0,10 2-26 0,-44 5-40 15,0 0 40-15,44-7-40 0,3-1 40 0,-47 8-49 16,0 0 49-16,47-12-48 0,1 1 48 0,-48 11-1 16,0 0 1-16,49-8-1 0,0 3 1 15,-49 5 20-15,0 0-20 0,45-4 20 0,-3 8-20 0,-42-4 36 16,0 0-36-16,37 8 37 0,-4 8-37 0,-7-4 15 16,-4 3-15-16,-6-7 15 0,-7-1-15 0,-2 2 43 15,-2 3-43-15,-1 0 43 0,-3 7-43 0,-1 1 7 16,-1 1-7-16,-1-6 7 15,-2-4-7-15,4-11 19 0,0 0-19 0,-14 32 20 0,-7 8-20 16,21-40 15-16,0 0-15 0,-27 46 15 0,-8 5-15 0,0-10 4 0,4 0-4 0,8-11 4 16,6-8-4-16,-1-2 32 0,2-4-32 0,-1-1 33 15,1 1-33-15,1-1 44 0,1 2-44 0,5-7 45 16,4-4-45-16,0-3 25 0,3 0-25 0,2-3 26 16,0 0-26-16,0 0 29 0,0 0-29 15,0 0 29-15,2 6-29 0,3-6 38 0,2 3-38 0,3-3 39 16,4 0-39-16,-14 0 7 0,0 0-7 0,19 0 7 15,7-7-7-15,-26 7 12 0,0 0-12 0,28-5 13 16,2 2-13-16,-30 3 1 0,0 0-1 0,30-6 1 16,-1 3-1-16,-1 3-10 15,0 0 10-15,-4 0-9 0,-3 0 9 0,0 3-41 0,-2 3 41 0,-3-3-41 16,-2-1 41-16,3 1-83 0,-3 1 83 0,-3-1-82 16,-4-3 82-16,1 3-201 0,-1-1 201 0,2 5-200 0,0 0 200 0,-9-7-196 15,0 0 196-15,5 5-196 0,-3-2 196 16,5 6-1334-16</inkml:trace>
  <inkml:trace contextRef="#ctx0" brushRef="#br0" timeOffset="-181769.654">26383 5874 1211 0,'0'0'0'0,"-6"-1"0"15,-1-3 0-15,7 4 115 0,0 0-115 0,0 0 116 16,7 4-116-16,-7-4 102 0,0 0-102 0,4 5 102 16,1 2-102-16,-5-7 122 0,0 0-122 0,7 3 123 15,3 6-123-15,-10-9 109 0,0 0-109 0,16 5 110 16,7 5-110-16,-23-10 127 0,0 0-127 0,29 5 127 15,8 2-127-15,-37-7 95 0,0 0-95 0,40 5 95 16,5-1-95-16,-45-4 65 0,0 0-65 0,47 0 66 16,6 0-66-1,-53 0 44-15,0 0-44 0,54 0 45 0,3 0-45 0,-57 0 29 0,0 0-29 16,52 0 29-16,-3 0-29 0,-49 0 33 0,0 0-33 0,44 0 33 16,-4 0-33-16,-40 0-6 0,0 0 6 0,31 0-5 15,-5 0 5-15,-26 0-82 0,0 0 82 0,19-4-81 0,-5 2 81 0,-14 2-163 16,0 0 163-16,7-3-162 15,-7-4 162-15,0 7-217 0,0 0 217 0,-17-5-217 0,-16 2 217 16,-18-9-1360-16</inkml:trace>
  <inkml:trace contextRef="#ctx0" brushRef="#br0" timeOffset="-181471.938">26518 6251 1793 0,'0'0'0'0,"7"-3"0"16,6 1 0-16,-1 7 172 0,0-1-172 0,2 1 173 16,0 2-173-16,3-1 136 0,2 3-136 0,1 0 137 15,-1-3-137-15,-19-6 69 0,0 0-69 0,31 9 69 16,9 0-69-16,-40-9-1 0,0 0 1 0,47 8 0 15,9 2 0-15,-56-10 0 0,0 0 0 0,52 12 0 16,2-5 0-16,-54-7-47 0,0 0 47 0,51 9-46 16,-8-7 46-16,-43-2-162 0,0 0 162 0,42 1-161 15,-5-2 161-15,-37 1-151 0,0 0 151 0,26-14-150 16,-7-8 150-16,26-14-1276 0</inkml:trace>
  <inkml:trace contextRef="#ctx0" brushRef="#br0" timeOffset="-178982.668">28135 5244 1513 0,'0'0'0'0,"0"0"0"0,4 3 0 0,-4-3 153 0,0 0-153 0,0 0 154 16,3-3-154-16,-3 3 108 0,0 0-108 0,0 0 108 16,0 0-108-16,0 0 52 0,0 0-52 0,0 0 53 15,4-4-53-15,-4 4 9 0,0 0-9 0,3-1 10 16,2-3-10-16,-5 4 26 0,0 0-26 0,6-7 26 15,-1-1-26-15,-5 8 31 0,0 0-31 0,5-9 31 16,0-1-31-16,-5 10 2 0,0 0-2 16,5-9 2-16,-1-2-2 0,-4 11 24 0,0 0-24 0,3-9 25 15,1 2-25-15,-4 7 6 0,0 0-6 0,2-7 6 16,-1 2-6-16,-1 5 1 0,0 0-1 0,2-3 1 16,-2 1-1-16,0 2-1 0,0 0 1 0,0 0-1 15,0 0 1-15,0 0-5 0,0 0 5 0,0 0-5 16,-2 5 5-16,2-5-4 0,0 0 4 0,-3 7-3 15,-1 7 3-15,4-14-1 0,0 0 1 0,-7 27 0 16,-3 11 0-16,0-2 7 0,-1 0-7 16,-1 7 7-16,0 1-7 0,12-44 46 0,0 0-46 0,-13 65 46 0,0 11-46 0,13-76 22 15,0 0-22-15,-16 106 22 0,0 24-22 16,7-19 48-16,8-6-48 0,1-37 48 0,3-25-48 0,-3-43 34 16,0 0-34-16,21 58 34 0,14 1-34 15,-35-59 8-15,0 0-8 0,45 48 9 0,13-9-9 0,-58-39 31 16,0 0-31-16,54 27 31 0,3-11-31 0,-57-16-1 15,0 0 1-15,40 2 0 0,-8-11 0 16,-4 0-60-16,-8-9 60 0,1-1-59 0,-1-5 59 16,-3 3-102-16,-1 1 102 0,-1-8-102 0,3 1 102 0,-18 27-129 15,0 0 129-15,12-43-129 0,-3-5 129 0,12-44-1507 0</inkml:trace>
  <inkml:trace contextRef="#ctx0" brushRef="#br0" timeOffset="-178751.031">27860 5784 1748 0,'0'0'0'0,"17"3"0"15,13-3 0-15,-30 0 246 0,0 0-246 0,9 0 246 16,-11 0-246-16,2 0 184 0,3 0-184 0,4 0 184 16,6 3-184-16,2 1 102 0,6-2-102 0,2 1 103 15,1-3-103-15,-24 0 3 0,0 0-3 0,33-5 4 16,7 1-4-16,-40 4-21 0,0 0 21 0,44-12-21 15,5 0 21-15,-6-3-153 0,1 0 153 0,-9-1-152 0,-6-1 152 16,-29 17-266-16,0 0 266 0,26-31-265 0,-5-8 265 16,26-31-1331-16</inkml:trace>
  <inkml:trace contextRef="#ctx0" brushRef="#br0" timeOffset="-178203.216">28860 4834 2140 0,'0'0'0'0,"3"-3"0"0,3 1 0 0,1 2 187 0,1 0-187 15,1 2 188-15,1 1-188 0,3 1 128 0,2-1-128 0,-1 2 129 16,-2 2-129-16,-12-7 50 0,0 0-50 0,18 5 50 15,3 4-50-15,-21-9-6 16,0 0 6-16,21 10-5 0,0-1 5 0,-21-9-26 0,0 0 26 0,17 10-26 16,-3 0 26-16,-14-10-1 0,0 0 1 0,10 14 0 15,-4-2 0-15,-6-12-3 0,0 0 3 0,-4 24-3 16,-8 9 3-16,12-33-6 0,0 0 6 0,-19 34-6 16,-6 5 6-1,25-39 0-15,0 0 0 0,-22 33 0 0,-3-2 0 0,3-4 0 0,1-3 0 0,9-9 0 16,6-6 0-16,1-2-18 0,2-2 18 0,1-2-18 15,0 1 18-15,2-4-56 0,-2 3 56 0,2-3-56 16,0 0 56-16,0 0-36 0,0 2 36 0,4 0-36 16,3 3 36-16,3-5-36 0,2 0 36 0,1 3-35 0,-1 1 35 15,-12-4-9-15,0 0 9 0,21 8-9 0,5 1 9 16,-26-9-12-16,0 0 12 0,26 15-12 0,2 1 12 0,-28-16-16 16,0 0 16-16,26 17-15 0,2 2 15 15,-28-19-1-15,0 0 1 0,21 15-1 0,-4-3 1 0,-17-12 1 16,0 0-1-16,12 12 2 0,-3-3-2 0,-9-9 10 15,0 0-10-15,5 10 11 0,-5 2-11 16,0-12 10-16,0 0-10 0,-7 12 10 0,-7 0-10 0,14-12 0 16,0 0 0-16,-15 12 0 0,-3 0 0 0,18-12-62 15,0 0 62-15,-14 10-62 0,2-1 62 0,12-9-138 16,0 0 138-16,-8 3-137 0,1 2 137 0,7-5-232 16,0 0 232-16,-4 4-232 0,4 3 232 0,-3 5-1086 15</inkml:trace>
  <inkml:trace contextRef="#ctx0" brushRef="#br0" timeOffset="-177905.793">29215 5886 1961 0,'0'0'0'0,"-2"-8"0"16,-1-8 0-16,3 13 190 0,2 3-190 0,-2 0 191 0,3 0-191 16,1 2 137-16,-1 3-137 0,6-2 138 0,5 6-138 15,-14-9 50-15,0 0-50 0,21 8 50 0,7 3-50 0,-28-11 1 16,0 0-1-16,31 5 2 0,7-2-2 16,-38-3 1-16,0 0-1 0,37 4 2 0,1-8-2 0,-38 4-1 15,0 0 1-15,33-3-1 0,-1-2 1 0,-32 5-79 16,0 0 79-16,26-11-79 0,-2 1 79 15,-24 10-152-15,0 0 152 0,19-17-151 0,-5-7 151 0,19-17-1598 16</inkml:trace>
  <inkml:trace contextRef="#ctx0" brushRef="#br0" timeOffset="-177385.463">30069 5326 2140 0,'0'0'0'0,"-4"0"0"0,-3 4 0 0,7-4 226 0,0 0-226 0,0 0 227 16,0 0-227-16,0 0 120 0,0 0-120 0,0 0 121 16,7 0-121-16,-7 0 17 0,0 0-17 0,4 3 17 15,-1 2-17-15,-3-5-5 0,0 0 5 0,-1 12-4 16,-3 9 4-16,4-21-34 0,0 0 34 0,-9 34-34 15,-3 5 34-15,12-39-11 0,0 0 11 0,-10 40-11 16,1-1 11-16,9-39 0 0,0 0 0 0,-5 36 1 0,1-2-1 16,4-34 0-16,0 0 0 0,9 28 1 15,8-1-1-15,-17-27 8 0,0 0-8 0,32 21 8 0,10-9-8 16,-4-4-24-16,2-6 24 0,-3 0-23 0,-1-4 23 0,-36 2-4 16,0 0 4-16,42 0-3 0,2 2 3 15,-44-2-10-15,0 0 10 0,45 7-9 0,4 1 9 0,-49-8-5 16,0 0 5-16,43 16-4 0,-1 1 4 15,-9 5 0-15,-5-1 0 0,-7-3 0 0,-5-6 0 16,-16-12 0-16,0 0 0 0,15 21 0 0,-3 10 0 0,-12-31 13 16,0 0-13-16,7 24 14 0,-3 3-14 0,-4-27 35 15,0 0-35-15,-2 28 36 0,-3-1-36 0,5-27 11 16,0 0-11-16,-14 24 11 0,-5 0-11 0,19-24 13 16,0 0-13-16,-23 19 14 0,-5-4-14 0,28-15 1 0,0 0-1 15,-28 12 1-15,-3-8-1 0,31-4-16 0,0 0 16 16,-28 0-15-16,4-7 15 0,24 7-86 15,0 0 86-15,-18-16-86 0,6-4 86 0,12 20-200 16,0 0 200-16,-10-33-199 0,5-6 199 0,-11-31-1580 0</inkml:trace>
  <inkml:trace contextRef="#ctx0" brushRef="#br0" timeOffset="-177152.211">30243 5184 1860 0,'0'0'0'0,"14"3"0"0,10 6 0 15,-24-9 219-15,0 0-219 0,32 12 219 0,10 5-219 16,-42-17 200-16,0 0-200 0,45 22 201 0,5 2-201 16,-4-5 132-16,-5-2-132 0,-11-1 132 0,-7-6-132 0,-1-1-15 15,-2-4 15-15,-5 2-15 0,-4-4 15 0,1-3-134 16,-2-3 134-16,-4 3-133 0,-3 0 133 0,-3 0-238 15,0 0 238-15,0-19-237 0,-3-12 237 0,-1-19-1524 16</inkml:trace>
  <inkml:trace contextRef="#ctx0" brushRef="#br0" timeOffset="-176953.028">31571 5739 2185 0,'0'0'0'0,"-7"-12"0"16,-6-10 0-16,13 22-133 0,0 0 133 0,-29-24-133 16,-15-4 133-16,-29-26-1346 0</inkml:trace>
  <inkml:trace contextRef="#ctx0" brushRef="#br0" timeOffset="-175514.222">965 11432 1457 0,'0'0'0'0,"0"0"170"0,0 0-170 0,0 0 170 15,-23-2-170-15,23 2 120 0,0 0-120 0,-12-3 120 16,4 3-120-16,8 0 78 0,0 0-78 0,-9-4 79 16,2 4-79-16,7 0 36 0,0 0-36 0,-9-2 37 15,4-1-37-15,5 3 72 0,0 0-72 0,-9-3 72 16,2-6-72-16,7 9 64 0,0 0-64 0,-5-3 64 0,0-6-64 16,5 9 59-16,0 0-59 0,-4-3 60 0,1-1-60 15,3 4 18-15,0 0-18 0,0 0 19 0,9 2-19 16,-9-2 15-16,0 0-15 0,12 5 15 0,9 4-15 15,-21-9 4-15,0 0-4 0,26 8 4 16,7 4-4-16,-33-12 2 0,0 0-2 0,42 12 3 16,5 2-3-16,-47-14 0 0,0 0 0 0,50 14 0 0,3-2 0 0,-53-12 9 15,0 0-9-15,47 12 9 0,3-2-9 0,-50-10 3 16,0 0-3-16,42 12 4 0,0 2-4 0,-42-14 6 16,0 0-6-16,35 13 7 0,-2-1-7 15,-33-12 3-15,0 0-3 0,26 12 4 0,-5 0-4 0,-21-12-31 0,0 0 31 16,21 16-31-16,-4-3 31 0,-17-13-126 0,0 0 126 15,17 17-126-15,-3 4 126 0,-14-21-205 0,0 0 205 16,13 15-204-16,-6-3 204 0,10 18-1434 0</inkml:trace>
  <inkml:trace contextRef="#ctx0" brushRef="#br0" timeOffset="-175174.738">998 11980 1894 0,'0'-4'0'16,"0"4"200"-16,0 0-200 0,9-6 200 0,0-6-200 15,-9 12 125-15,0 0-125 0,8-9 125 0,1 6-125 16,-9 3 64-16,0 0-64 0,12-4 65 0,6-1-65 15,-18 5 3-15,0 0-3 0,26-5 4 0,7-2-4 0,-33 7 43 16,0 0-43-16,33-7 43 0,5-1-43 0,-38 8 12 16,0 0-12-16,42-4 13 0,5 4-13 15,-47 0 13-15,0 0-13 0,52 2 14 0,8 3-14 0,-60-5-3 16,0 0 3-16,62 9-3 0,12 1 3 0,-74-10-206 16,0 0 206-16,83 14-206 0,15 1 206 0,-98-15-140 15,0 0 140-15,50-7-140 0,-31-15 140 0,53-7-1495 16</inkml:trace>
  <inkml:trace contextRef="#ctx0" brushRef="#br0" timeOffset="-173892.449">2383 10687 1793 0,'0'0'0'0,"0"0"0"16,4 3 0-16,-4-3 178 0,0 0-178 0,0 0 178 16,3 0-178-16,-3 0 99 0,0 0-99 0,0 0 99 0,0 0-99 15,0 0 44-15,0 0-44 0,0 0 45 0,0 0-45 0,0 0 1 16,0 0-1-16,0 0 1 0,0 0-1 0,0 0 20 16,0 0-20-16,0 0 20 0,0 0-20 0,0 0 15 15,0 0-15-15,0 0 16 0,0 0-16 0,0 0 11 16,0 0-11-16,0 3 11 0,0 2-11 0,0-5 0 15,0 0 0-15,-3 19 0 0,3 14 0 0,0-33 1 16,0 0-1-16,3 48 1 0,-3 14-1 16,0-62 3-16,0 0-3 0,5 68 4 0,2 9-4 0,-7-77 19 0,0 0-19 15,6 94 20-15,2 16-20 0,-8-110 22 0,0 0-22 16,6 93 23-16,1-8-23 0,-7-85 1 16,0 0-1-16,5 58 1 0,-2-15-1 0,-3-43 5 15,0 0-5-15,4 28 5 0,-4-18-5 0,0-10-36 0,0 0 36 0,1 10-36 16,-1-5 36-16,0-5-104 0,0 0 104 0,4-3-104 15,5-7 104-15,-9 10-167 0,0 0 167 0,0-23-166 16,3-16 166-16,1-23-1416 0</inkml:trace>
  <inkml:trace contextRef="#ctx0" brushRef="#br0" timeOffset="-173593.008">2136 11548 1726 0,'0'0'0'0,"17"-13"0"0,8-8 0 0,-17 12 232 16,-8 6-232-16,0 3 233 0,0 0-233 15,-3 3 112-15,-2 4-112 0,5-7 113 0,0 0-113 16,0 0 69-16,0 0-69 0,0 0 69 0,0 0-69 0,0 0 6 16,0 4-6-16,0-4 6 0,5 0-6 0,0 0 38 15,7-2-38-15,-5 0 38 0,2 1-38 16,3-1 36-16,-1 2-36 0,1 0 36 0,3 0-36 0,-15 0 8 15,0 0-8-15,23 0 9 0,3 3-9 0,-26-3 13 16,0 0-13-16,37 4 13 0,6-3-13 0,-4 3-1 16,3-4 1-16,-9-4-1 0,-4 3 1 0,-3-3-119 15,-3 1 119-15,-7-1-118 16,-4 4 118-16,-12 0-228 0,0 0 228 0,9-8-227 0,-1-4 227 0,13-7-1431 16</inkml:trace>
  <inkml:trace contextRef="#ctx0" brushRef="#br0" timeOffset="-172950.216">2378 11946 1939 0,'0'0'0'0,"0"-9"0"16,5-6 0-16,-5 15 221 0,0 0-221 0,12-19 222 0,4-5-222 15,-16 24 126-15,0 0-126 0,21-24 127 0,5-2-127 16,-26 26 3-16,0 0-3 0,26-22 4 16,-1 0-4-16,-25 22-38 0,0 0 38 0,22-16-38 15,-4 4 38-15,-18 12-23 0,0 0 23 0,15-8-22 0,-1 4 22 0,-14 4 0 16,0 0 0-16,16-3 0 0,-4 6 0 0,-12-3 9 16,0 0-9-16,14 9 9 0,-2 4-9 0,-12-13 0 15,0 0 0-15,14 19 0 0,2 4 0 0,-4 1 2 16,2 1-2-16,-7-2 3 0,-2-5-3 0,-1 6 0 15,-2 4 0-15,-2 6 0 0,-2 5 0 0,2-39-8 16,0 0 8-16,-12 52-8 0,-1 6 8 0,-4-1-26 16,0 1 26-16,-1-14-26 0,-3-6 26 0,21-38-13 15,0 0 13-15,-42 63-13 0,-17 13 13 0,59-76-20 16,0 0 20-16,-56 70-19 0,-3-1 19 0,59-69-8 16,0 0 8-16,-45 49-8 0,10-14 8 0,35-35-17 0,0 0 17 15,-26 22-16-15,10-12 16 0,16-10 0 0,0 0 0 16,-17 4 0-16,-1-6 0 0,18 2 26 15,0 0-26-15,-17-10 26 0,1-9-26 0,16 19 22 16,0 0-22-16,-12-23 22 0,2-6-22 0,3 4 10 0,1-1-10 0,3 11 11 16,-2 3-11-16,1-2 29 0,4 2-29 15,-3 0 29-15,3 2-29 0,-2-1 10 0,2 3-10 0,2 1 11 16,1 0-11-16,-3 0 10 0,0 2-10 0,0 0 11 16,4 0-11-16,-4 1 17 0,5-1-17 0,-2 2 17 15,3-2-17-15,1-1 22 0,-2 1-22 0,4 2 23 16,-2-1-23-16,1 3 8 0,1 1-8 0,0 0 8 15,3 1-8-15,-12-1 26 0,0 0-26 0,17 4 26 16,6 3-26-16,-23-7 2 0,0 0-2 0,28 10 2 16,7 2-2-16,-35-12 7 0,0 0-7 0,34 14 7 0,5 1-7 15,-39-15 0-15,0 0 0 0,38 17 0 0,4 0 0 0,-42-17-92 16,0 0 92-16,38 18-92 0,-1 0 92 16,-37-18-272-16,0 0 272 0,38 14-272 0,1-2 272 0,41 14-1384 15</inkml:trace>
  <inkml:trace contextRef="#ctx0" brushRef="#br0" timeOffset="-172138.131">3608 10376 1804 0,'0'0'0'0,"0"0"0"0,0 0 0 0,0 0 162 16,0 0-162-16,-9 4 163 0,-6-4-163 0,15 0 68 15,0 0-68-15,-23 7 68 0,-10 5-68 0,33-12 30 0,0 0-30 16,-35 17 30-16,-10 3-30 0,45-20-9 0,0 0 9 16,-44 26-9-16,2 5 9 0,4-4 10 0,0 1-10 0,13-11 11 15,11-7-11-15,-1 4 46 16,1 0-46-16,-4 18 47 0,-3 8-47 0,21-40 25 0,0 0-25 15,-21 51 26-15,4 11-26 0,1-2 12 0,8-2-12 16,-5-10 12-16,8-7-12 0,5-41 5 0,0 0-5 0,-5 70 6 16,7 19-6-16,-2-89 7 0,0 0-7 0,8 84 8 15,8 3-8-15,2-13 3 0,-1-7-3 16,-1-22 3-16,-2-16-3 0,-14-29 5 0,0 0-5 0,17 39 5 16,7 0-5-16,-24-39 3 0,0 0-3 15,42 60 3-15,10 9-3 0,-10-11 0 0,-3-3 0 0,-13-12 0 16,-5-16 0-16,3 6 4 0,-3-2-4 0,-4-1 5 15,-3 1-5-15,-14-31 13 0,0 0-13 0,18 43 13 16,3 9-13-16,0-5 8 0,-6 0-8 0,-1-11 9 0,-5-7-9 16,-9-29 25-16,0 0-25 0,7 46 26 0,2 5-26 15,-9-51 29-15,0 0-29 0,0 71 29 0,-4 16-29 16,4-87 13-16,0 0-13 0,-14 87 13 0,-14 6-13 16,7-21 20-16,-1-12-20 0,9-26 20 0,8-22-20 0,5-12 3 15,0 0-3-15,-21 28 4 0,-8 6-4 16,29-34 0-16,0 0 0 0,-25 24 0 0,3-4 0 0,22-20-109 15,0 0 109-15,-33 4-109 0,-2-13 109 16,35 9-142-16,0 0 142 0,-30-34-142 0,6-23 142 0,-29-32-1612 16</inkml:trace>
  <inkml:trace contextRef="#ctx0" brushRef="#br0" timeOffset="-170276.14">4388 10856 1726 0,'0'0'0'0,"-12"0"0"0,-3 4 0 0,15-4 165 0,0 0-165 15,-6 0 165-15,3-4-165 0,3 4 109 0,0 0-109 0,0 0 110 16,-2-3-110-16,2 3 45 0,0 0-45 0,-7-2 45 16,-2 2-45-16,9 0 5 0,0 0-5 0,-8 0 5 15,-5 2-5-15,13-2 37 0,0 0-37 0,-13 3 38 16,-8 4-38-16,21-7 35 0,0 0-35 0,-25 10 36 16,3 6-36-16,22-16 56 0,0 0-56 0,-28 18 56 15,2 6-56-15,3 0 22 0,2 2-22 16,9-10 23-16,3-8-23 0,2 1 32 0,5-1-32 15,-6 18 32-15,-4 12-32 0,12-38 0 0,0 0 0 0,-13 49 0 16,1 10 0-16,12-59 8 0,0 0-8 0,-9 70 8 16,4 10-8-16,5-80 23 0,0 0-23 15,-3 113 24-15,-1 26-24 0,8-22 6 0,4-6-6 0,1-17 7 0,3-15-7 16,-12-79 17-16,0 0-17 0,25 87 17 16,4 6-17-16,-29-93 3 0,0 0-3 0,40 77 4 0,7-8-4 15,-1-23-64-15,-4-17 64 0,-8-17-63 16,-1-16 63-16,-33 4-256 0,0 0 256 0,44-37-255 0,1-30 255 15,-45 67-169-15,0 0 169 0,47-93-168 0,0-28 168 0,44-93-1311 16</inkml:trace>
  <inkml:trace contextRef="#ctx0" brushRef="#br0" timeOffset="-169913.794">4766 10931 1827 0,'0'0'0'0,"-3"0"0"0,-2 0 0 0,5 0 170 0,0 0-170 0,0 0 170 16,0-3-170-16,0 3 54 0,0 0-54 0,0 0 54 16,0-2-54-16,0 2-15 0,0 0 15 0,0 0-14 15,5-3 14-15,-5 3-32 0,0 0 32 0,0 0-32 16,0 0 32-16,0 0 5 0,0 0-5 0,0 3 6 15,-4 1-6-15,4-4 37 0,0 0-37 0,-1 27 37 16,-6 14-37-16,7-41 49 0,0 0-49 0,-5 65 50 16,-2 23-50-16,7-88 42 0,0 0-42 0,-2 123 43 15,2 33-43-15,0-156 28 16,0 0-28-16,2 144 28 0,5 7-28 0,-7-151 18 16,0 0-18-16,8 123 18 0,4-17-18 0,-12-106 0 0,0 0 0 0,9 76 0 0,0-28 0 15,-9-48-94-15,0 0 94 0,3 34-93 0,3-19 93 16,-6-15-206-16,0 0 206 0,-4-22-206 15,2-33 206-15,-5-22-1347 0</inkml:trace>
  <inkml:trace contextRef="#ctx0" brushRef="#br0" timeOffset="-169647.751">4482 11384 2286 0,'0'0'0'0,"9"0"0"0,0 0 0 0,-9 0 270 0,0 0-270 16,5 0 270-16,-1 0-270 0,-4 0 136 0,0 0-136 16,3 0 137-16,1 0-137 0,-4 0 23 0,0 0-23 0,8-2 24 15,3 0-24-15,-11 2-37 0,0 0 37 0,19-3-36 16,7-4 36-16,-26 7-38 0,0 0 38 0,31-5-37 16,9 0 37-16,-40 5-41 0,0 0 41 0,39-11-40 15,4 3 40-15,-43 8-185 0,0 0 185 0,42-16-184 16,0-4 184-16,-42 20-183 0,0 0 183 0,31-33-183 31,-6-8 183-31,30-32-1531 0</inkml:trace>
  <inkml:trace contextRef="#ctx0" brushRef="#br0" timeOffset="-169079.473">5077 10553 2006 0,'0'0'0'0,"0"0"0"0,0 3 0 0,0-3 161 15,0 0-161-15,3 0 162 0,6-3-162 0,-9 3 61 16,0 0-61-16,14-10 61 0,10-2-61 0,-24 12-6 16,0 0 6-16,26-11-5 0,7 1 5 0,-33 10-62 15,0 0 62-15,26-5-62 0,4 3 62 0,-30 2-1 16,0 0 1-16,21 2 0 0,-4 6 0 0,-3-1 13 15,-2 5-13-15,-5-3 13 0,-1-1-13 0,-6 6 42 0,0 3-42 16,-4 7 42-16,-1 9-42 0,5-33 33 16,0 0-33-16,-9 38 34 0,-6 6-34 15,15-44 33-15,0 0-33 0,-14 41 34 0,-4 4-34 0,18-45 7 16,0 0-7-16,-15 31 8 0,2-7-8 0,13-24 19 0,0 0-19 0,-8 18 20 16,2-4-20-16,6-14 3 0,0 0-3 15,-3 10 4-15,-1-5-4 0,4-5 2 0,0 0-2 0,-1 6 3 16,1-3-3-16,0-3 5 0,0 0-5 0,0 3 5 15,0 1-5-15,0-4 0 0,0 0 0 0,8 3 0 16,5 1 0-16,-13-4-7 0,0 0 7 0,10 5-7 16,6 0 7-16,-16-5-40 0,0 0 40 0,21 10-39 15,1-3 39-15,-22-7-2 0,0 0 2 0,21 9-2 16,0 3 2-16,-3-4-16 0,-3 3 16 0,-6-3-15 0,0-4 15 16,3 4-1-16,-3-4 1 0,-1-1-1 0,-4 2 1 15,-3-1-4-15,3-4 4 0,-4 0-3 16,3 3 3-16,-3-3 0 0,0 5 0 0,0-5 1 15,0 4-1-15,0-4 7 0,-3 3-7 0,-6 9 8 0,-3 5-8 16,-5 2 15-16,-4 3-15 0,12-10 16 0,4-3-16 0,-2-4-8 16,2 2 8-16,-13 6-8 0,-6 10 8 0,24-23-101 15,0 0 101-15,-21 19-101 0,3-1 101 0,18-18-124 16,0 0 124-16,-12 18-123 0,0-8 123 16,-11 19-1470-16</inkml:trace>
  <inkml:trace contextRef="#ctx0" brushRef="#br0" timeOffset="-168762">5188 11670 1591 0,'0'0'0'0,"0"-16"0"15,0-9 0-15,0 25 162 0,0 0-162 0,0-5 162 16,0 10-162-16,0-5 80 0,0 0-80 0,0 5 80 16,3 2-80-16,-3-7 54 0,0 0-54 0,4 7 54 15,1-1-54-15,4-2 36 0,0-1-36 0,3-1 36 16,-3-2-36-16,-9 0 52 0,0 0-52 0,17 3 52 16,4-3-52-16,-21 0 60 0,0 0-60 0,26 0 61 0,4 4-61 15,-30-4 18-15,0 0-18 0,33 3 19 16,5 2-19-16,-38-5 3 0,0 0-3 0,42 7 4 15,5 4-4-15,-47-11-107 0,0 0 107 0,47 10-107 16,7 2 107-16,-54-12-199 0,0 0 199 0,40-4-199 0,-3-4 199 0,43-4-1325 16</inkml:trace>
  <inkml:trace contextRef="#ctx0" brushRef="#br0" timeOffset="-168335.158">6014 11252 2062 0,'0'0'0'0,"-7"5"0"16,-2-3 0-16,9-2 229 0,0 0-229 16,0 0 229-16,0 0-229 0,0 0 100 0,0 0-100 0,0 0 101 15,4-2-101-15,-4 2 11 16,0 0-11-16,0 0 11 0,5 0-11 0,-5 0-41 0,0 0 41 0,-5 12-40 15,-8 5 40-15,13-17 24 0,0 0-24 0,-8 22 25 16,-5 2-25-16,1 4 33 0,2-1-33 0,3-10 33 16,2-1-33-16,1 1 3 0,4 0-3 0,0 4 3 15,4-1-3-15,-4-20 2 0,0 0-2 0,12 26 2 16,5 1-2-16,-17-27 1 0,0 0-1 0,26 24 2 16,4 0-2-16,0-2 3 0,-4-1-3 0,-2-6 4 15,-6-3-4-15,-18-12-1 0,0 0 1 0,22 16 0 16,3 1 0-16,-25-17 0 0,0 0 0 0,24 22 0 0,-3 2 0 15,-21-24 1-15,0 0-1 0,14 24 2 16,-2 0-2-16,-12-24 1 0,0 0-1 0,9 26 2 16,-6 0-2-16,-3-1-4 0,-3 1 4 0,-1-12-3 0,4-9 3 0,-5 2-83 15,2-4 83-15,-15 6-83 0,-6 3 83 0,24-12-108 16,0 0 108-16,-32-4-107 0,-9-6 107 0,-33-2-1724 16</inkml:trace>
  <inkml:trace contextRef="#ctx0" brushRef="#br0" timeOffset="-168093.801">5993 11163 1950 0,'0'0'0'0,"2"5"0"0,5 5 0 0,-7-10 250 0,0 0-250 0,14 2 251 15,10 0-251-15,-1 1 161 0,4 2-161 0,-6 0 162 16,-2-1-162-16,-19-4 88 0,0 0-88 0,25 7 89 15,-1 1-89-15,-24-8-29 0,0 0 29 0,23 9-29 16,1-1 29-16,-24-8-58 0,0 0 58 0,26 2-57 16,4-5 57-16,-30 3-89 0,0 0 89 15,35-16-88-15,3-4 88 0,-38 20-138 0,0 0 138 0,37-30-137 16,-2-6 137-16,33-29-1651 0</inkml:trace>
  <inkml:trace contextRef="#ctx0" brushRef="#br0" timeOffset="-167665.007">6226 10656 1647 0,'0'0'0'0,"9"8"0"0,5 8 0 0,-7-9 185 16,-5-11-185-16,-2 4 185 0,3-3-185 0,-3 3 104 0,0-5-104 15,0 5 105-15,4-4-105 0,-3 4 61 0,6 0-61 16,-1 4 62-16,1-3-62 0,1 4 9 0,4 1-9 16,6 2 10-16,3 1-10 0,-21-9 25 0,0 0-25 0,26 17 26 15,12 7-26-15,-38-24 32 0,0 0-32 16,39 36 32-16,8 5-32 0,-6 2 58 0,1 3-58 0,-7-3 59 15,-5-2-59-15,-1 2 71 0,-6 0-71 0,1 3 72 16,1 5-72-16,-25-51 60 0,0 0-60 0,35 76 60 16,3 21-60-16,-38-97 42 0,0 0-42 0,33 93 42 15,-3 3-42-15,-30-96 31 16,0 0-31-16,22 96 31 0,-10 1-31 0,-12-97 22 0,0 0-22 0,0 84 23 16,-8-5-23-16,-4-21-44 0,-6-15 44 0,11-22-44 15,9-21 44-15,-4 3-210 0,0-5 210 0,-15 9-210 16,-13 3 210-16,30-10-207 0,0 0 207 0,-21-18-207 15,1-22 207-15,-26-18-1488 0</inkml:trace>
  <inkml:trace contextRef="#ctx0" brushRef="#br0" timeOffset="-167481.694">7319 11541 2342 0,'0'0'0'0,"0"0"0"0,-6 7 0 0,6-7-268 0,0 0 268 16,-3-13-267-16,-2-8 267 0,-4-12-1229 15</inkml:trace>
  <inkml:trace contextRef="#ctx0" brushRef="#br0" timeOffset="-158911.179">7620 10651 1737 0,'0'0'0'0,"0"12"0"16,-2 3 0-16,2-10 194 0,0-5-194 0,2-3 195 15,1-2-195-15,1-4 110 0,-2 2-110 0,-1 2 111 16,1 2-111-16,-2 3 59 0,4-4-59 0,-4 4 60 16,0 0-60-16,0 0 15 0,0 0-15 0,0 0 15 15,0 0-15-15,0 0 23 0,0 0-23 0,0 0 24 0,0 0-24 16,0 0 44-16,0 0-44 0,0 0 45 0,0 0-45 0,0 0 4 15,0 0-4-15,0 0 4 0,0 5-4 0,0 2 28 16,0 2-28-16,0 11 28 0,0 8-28 0,0-28-1 16,0 0 1-16,3 42 0 15,2 13 0-15,-1 0 2 0,1 3-2 0,-5-5 2 0,4 1-2 0,-4-54 2 16,0 0-2-16,0 85 2 0,0 21-2 0,0-16 0 16,0-8 0-16,0-27 0 0,0-23 0 0,0-32 18 0,0 0-18 15,-4 62 18-15,4 13-18 0,0-75 38 16,0 0-38-16,-3 67 38 0,3-2-38 0,0-65 20 0,0 0-20 15,0 45 20-15,3-15-20 16,1 0 21-16,1-8-21 0,-2-5 21 0,3-5-21 16,0 0 9-16,5-2-9 0,-4-5 9 0,2-1-9 0,-9-4 10 0,0 0-10 15,12 3 10-15,2 1-10 0,-14-4-1 0,0 0 1 0,15-4-1 16,3-4 1-16,-18 8-5 0,0 0 5 16,21-14-5-16,0-3 5 0,-21 17-62 0,0 0 62 0,22-28-61 15,-1-2 61-15,-21 30-153 0,0 0 153 0,16-33-153 16,1-3 153-16,-17 36-206 0,0 0 206 0,9-31-205 15,-9-3 205-15,12-31-1451 0</inkml:trace>
  <inkml:trace contextRef="#ctx0" brushRef="#br0" timeOffset="-158621.813">7338 11123 1950 0,'0'0'0'0,"8"12"0"0,6 4 0 0,-14-16 256 15,0 0-256-15,4 1 257 0,-4-6-257 16,0 5 140-16,0 0-140 0,5-3 140 0,7-2-140 0,-12 5 96 16,0 0-96-16,21 0 96 0,9-4-96 0,-4 8-7 15,4-4 7-15,-9 1-6 0,-1 3 6 0,1 3-1 0,-3-2 1 16,-4-2 0-16,1 1 0 0,3-1-44 0,-1 1 44 15,-1 1-43-15,1-5 43 0,1 3-149 0,3-1 149 16,0 8-149-16,-1 2 149 0,-20-12-136 0,0 0 136 16,14 12-136-16,-1-5 136 0,16 14-1604 0</inkml:trace>
  <inkml:trace contextRef="#ctx0" brushRef="#br0" timeOffset="-158237.476">8664 11555 2364 0,'0'0'0'0,"-4"-3"0"0,-1-4 0 0,5 7 233 16,0 0-233-16,0 0 234 0,3 3-234 0,-3-3 54 15,0 0-54-15,9 0 55 0,3 2-55 0,-12-2-212 0,0 0 212 16,11-5-211-16,4-5 211 0,-15 10-247 0,0 0 247 16,6-23-247-16,-6-11 247 0,7-23-1396 0</inkml:trace>
  <inkml:trace contextRef="#ctx0" brushRef="#br0" timeOffset="-157181.776">9911 11123 2039 0,'0'0'0'0,"-9"0"0"0,-5 0 0 0,11 0 227 15,3 0-227-15,0 0 227 0,5 0-227 0,-2 0 149 0,1 0-149 16,1 0 149-16,-5 0-149 0,0 0 85 0,4-5-85 16,-4 5 85-16,1-3-85 0,-1 3 22 0,0 0-22 15,0 0 23-15,0 0-23 0,0 0 50 0,0 0-50 16,0 0 51-16,0 0-51 0,-1-2 17 0,-8 0-17 0,-7-4 17 16,-8 0-17-16,24 6 14 0,0 0-14 15,-37-3 15-15,-8 0-15 0,45 3 10 0,0 0-10 0,-44-4 11 16,-3 2-11-16,7 1 3 0,5 1-3 0,9 0 4 15,9-2-4-15,1 2-2 0,-1 0 2 0,5 0-2 16,6 2 2-16,-6-1-38 16,4 1 38-16,2 0-37 0,3-2 37 0,-1 2-12 0,1-2 12 0,-2 3-12 15,-1 2 12-15,-6 5-32 0,0-1 32 0,0 3-32 16,7 0 32-16,5-12-5 0,0 0 5 0,-13 34-5 16,-1 11 5-16,2 1-5 0,4 0 5 0,-1-6-5 15,5-8 5-15,1 4-3 0,3 0 3 16,3 2-3-16,1 1 3 0,-4-39-5 15,0 0 5-15,9 41-5 0,3 2 5 0,-12-43-12 0,0 0 12 0,17 34-12 0,4-4 12 16,-21-30-4-16,0 0 4 0,26 15-3 0,6-12 3 16,-32-3-7-16,0 0 7 0,40-13-7 0,7-18 7 15,-47 31-23-15,0 0 23 0,48-41-22 0,6-14 22 16,-54 55-65-16,0 0 65 0,54-79-64 0,2-20 64 0,-17 18-32 16,-13 8 32-16,-5 9-32 0,-13 9 32 0,-8 55-27 15,0 0 27-15,5-63-27 0,-1 0 27 0,-4 63 7 16,0 0-7-16,0-47 8 0,-2 8-8 0,2 39 38 15,0 0-38-15,-3-34 39 0,-1 8-39 0,4 26 36 16,0 0-36-16,-5-22 37 0,2 5-37 0,-3 1 26 16,3 4-26-16,-1 2 26 0,3 1-26 0,-3-1 0 0,-3 1 0 15,5 4 0-15,-1 2 0 0,-1-4-2 16,3 2 2-16,1 1-1 0,0 1 1 0,0 0-13 0,0 1 13 16,0-2-12-16,0 1 12 0,0 0-2 0,-4-1 2 15,4 3-1-15,0-3 1 0,0 4-10 0,-3-5 10 0,3 5-10 16,0-3 10-16,0 3-1 0,0-4 1 0,0 4 0 15,0 0 0-15,0 0-3 0,0 0 3 0,0 0-3 16,0 0 3-16,0 0-6 0,0 0 6 0,0 0-5 16,0 0 5-16,0 0-7 0,0 0 7 0,0 0-7 15,0 0 7-15,0 0-15 0,0 0 15 0,0 0-15 16,0 0 15-16,0 0-33 0,0 0 33 0,0 0-33 16,0 0 33-16,0 0-5 0,0 0 5 0,0 0-4 15,0 0 4-15,0 4-36 0,-2-3 36 0,2 10-35 0,0 4 35 16,0-15-2-16,0 0 2 0,0 41-1 0,0 17 1 15,-3 1-3-15,-1 7 3 0,4-9-2 0,0-1 2 16,0-56-6-16,0 0 6 0,4 66-6 0,-4 7 6 16,3 1 0-16,2 6 0 0,-1-32 0 0,1-22 0 15,-2 3 0-15,1-5 0 0,3-2 0 16,0-4 0-16,-2 4-11 0,-1 0 11 0,4-5-10 16,-1-3 10-16,2 0-130 0,-4-6 130 0,-1-1-129 0,1-4 129 0,-5-3-230 15,0 0 230-15,0 6-229 0,3-3 229 0,-1 2-1276 16</inkml:trace>
  <inkml:trace contextRef="#ctx0" brushRef="#br0" timeOffset="-156654.35">10212 10534 1715 0,'0'0'0'0,"-5"7"0"16,-2 0 0-16,7-7 152 0,0 0-152 0,0 0 153 16,0 0-153-16,0 0 61 0,4-4-61 0,-4 4 62 15,3-3-62-15,-3 3 33 0,5 0-33 0,-5 0 34 16,0 0-34-16,0 0 1 0,0 0-1 0,0 0 1 0,0 0-1 15,0 0 36-15,0 0-36 0,0 0 37 0,0 0-37 16,0 0 53-16,0 0-53 0,0 0 54 0,0 0-54 16,0 0 38-16,0 0-38 0,0 0 38 0,0 0-38 15,0 0 29-15,0 0-29 0,-3 2 29 0,1 1-29 16,2-3 15-16,0 0-15 0,0 15 16 0,-3 8-16 0,3-23 5 16,0 0-5-16,-6 36 6 0,3 12-6 15,3-48 3-15,0 0-3 0,-7 60 4 16,0 13-4-16,7-73 2 0,0 0-2 0,-4 98 2 0,-3 22-2 0,7-120 16 15,0 0-16-15,-1 109 17 0,2 5-17 0,-1-114 32 16,0 0-32-16,7 90 33 0,7-11-33 0,-1-19 10 0,-1-15-10 16,-7-21 11-16,-2-19-11 0,6 5 37 15,0-5-37-15,0 4 37 0,-1-2-37 0,1 1 2 16,1 1-2-16,-4-2 2 0,-3-6-2 0,2 3-10 0,-1-1 10 16,-2 1-10-16,1-8 10 0,1 2-74 0,1-1 74 0,-2-4-74 15,6-5 74-15,-4-5-191 0,4-2 191 16,-2-8-190-16,-2-4 190 0,-5 31-194 15,0 0 194-15,4-36-193 0,-4-7 193 0,3-36-1272 0</inkml:trace>
  <inkml:trace contextRef="#ctx0" brushRef="#br0" timeOffset="-155765.011">9256 10849 1166 0,'0'0'0'0,"9"-1"0"15,8 1 0-15,-17 0-102 0,0 0 102 0,-4-4-102 16,-9 4 102-16,13 0-233 0,0 0 233 0,-13-5-232 0,-2 2 232 15,-11-4-255-15</inkml:trace>
  <inkml:trace contextRef="#ctx0" brushRef="#br0" timeOffset="-155682.301">9146 10781 315 0,'0'0'0'0,"5"7"0"0,8 3 0 0,0 7-177 0</inkml:trace>
  <inkml:trace contextRef="#ctx0" brushRef="#br0" timeOffset="-154941.832">9012 10849 1345 0,'0'0'0'0,"16"-1"0"0,6-3 0 0,-22 4 124 0,0 0-124 0,0 0 125 16,-8 0-125-16,8 0 99 0,0 0-99 0,-6 4 99 15,-2-3-99-15,8-1 68 0,0 0-68 0,-9 4 69 16,2-3-69-16,7-1 67 0,0 0-67 0,-5 2 67 16,5 2-67-16,0-4 84 0,0 0-84 0,-6 0 85 15,6 0-85-15,0 0 64 0,0 0-64 0,0 0 64 16,-3 0-64-16,3 0 61 0,0 0-61 0,0 0 62 16,0 0-62-16,0 0 18 0,0 0-18 0,0 0 19 15,0 0-19-15,0 0 32 0,0 0-32 0,0 0 33 16,0 0-33-16,0 0-1 0,0 0 1 0,0 0 0 15,0 0 0-15,0 0 0 0,0 0 0 0,0 0 0 16,3-9 0-16,-3 9 0 0,0 0 0 0,9-7 0 16,0-1 0-16,-9 8-3 0,0 0 3 0,12-9-2 0,2-1 2 15,-14 10-12-15,0 0 12 0,16-5-12 0,1 1 12 0,-17 4-15 16,0 0 15-16,14 2-15 0,2 3 15 16,-16-5-9-1,0 0 9-15,12 14-9 0,2 6 9 0,-14-20-10 0,0 0 10 0,5 26-9 0,-1 3 9 0,-4-29 0 16,0 0 0-16,-4 34 0 0,-1 2 0 0,-4-1 18 15,-3 1-18-15,7-19 18 0,5-7-18 0,-4-3 4 16,4-2-4-16,-8 10 5 0,-5 11-5 0,1-4 39 16,2-1-39-16,3-7 40 0,2-4-40 0,5-10 1 15,0 0-1-15,-4 7 2 0,4-4-2 0,-3 1 14 0,3-4-14 16,0 0 15-16,0 0-15 0,0 0 1 16,0 0-1-16,0 0 1 0,0 0-1 0,0 0 0 0,0 0 0 15,0 0 0-15,0 0 0 0,0 0-5 0,0 0 5 16,0 0-5-16,0 0 5 0,0 0-25 0,0 0 25 0,0 0-24 15,0 0 24-15,0 0-31 0,3-2 31 16,-3 2-31-16,5-2 31 0,2-1-37 0,-3 3 37 16,1 0-36-16,0 3 36 0,2-1-24 0,2 5 24 0,-4 0-23 15,2-2 23-15,-7-5-11 0,0 0 11 0,9 13-10 16,1 8 10-16,-10-21-12 0,0 0 12 0,11 19-12 16,3 3 12-16,-14-22-4 0,0 0 4 0,8 26-3 15,5-2 3-15,-13-24 2 0,0 0-2 0,8 27 2 16,-3-3-2-16,-5-24 37 0,0 0-37 0,4 28 38 15,-4-4-38-15,0-24 30 0,0 0-30 0,-5 25 30 16,-4 1-30-16,9-26 61 0,0 0-61 0,-12 24 62 16,-4 0-62-16,-1-2 66 0,-1-5-66 0,10-5 66 0,-1-7-66 15,0 1 2-15,-3-3-2 0,3-1 2 0,6-1-2 0,-6-1-52 16,-5-1 52-16,-2-4-52 0,-8-6 52 16,24 11-136-16,0 0 136 0,-23-22-135 0,-3-12 135 15,-23-23-1689-15</inkml:trace>
  <inkml:trace contextRef="#ctx0" brushRef="#br0" timeOffset="-152638.348">9329 10575 1457 0,'0'0'0'0,"0"5"0"0,0-3 0 15,0-2 58-15,0 0-58 0,0 0 58 0,0 0-58 16,0 0 0-16,0 0 0 0,0 0 0 0,0 0 0 0,0 0-2 15,0 0 2-15,0 0-1 0,0 0 1 0,0 0 7 16,0 0-7-16,0 0 7 0,0-2-7 0,0 2 53 16,0-7-53-16,0 7 53 0,0-5-53 0,0 5 53 15,-3-3-53-15,3 3 53 0,0 0-53 0,0 0 46 16,0 0-46-16,0 0 46 0,0 0-46 0,0 0 21 16,0 0-21-16,0 0 21 0,0 0-21 0,0 0 20 15,0 0-20-15,0 0 20 0,0 0-20 0,0 0 4 16,0 0-4-16,0 0 4 0,0 0-4 0,0 0 13 15,0 0-13-15,0 0 14 0,0 0-14 0,0 0 8 0,0 0-8 16,0 0 9-16,0 3-9 0,0-3 23 0,-2 5-23 16,2-1 24-16,0-1-24 0,0-3 13 0,0 0-13 15,-2 7 13-15,0 7-13 0,2-14 27 0,0 0-27 16,-7 31 27-16,2 8-27 0,5-39 20 0,0 0-20 0,-5 51 20 16,-2 11-20-16,7-62 26 15,0 0-26-15,-5 67 26 0,-2 8-26 0,7-75 38 0,0 0-38 0,-6 100 39 16,-2 18-39-16,8-118 43 0,0 0-43 0,-5 108 43 15,-4 0-43-15,9-108 27 0,0 0-27 0,-4 91 27 16,4-9-27-16,0-82 27 0,0 0-27 16,2 73 27-16,5-7-27 0,-7-66 39 0,0 0-39 0,4 53 39 15,4-11-39-15,-8-42 7 0,0 0-7 0,5 30 7 16,-1-15-7-16,-4-15 31 0,0 0-31 0,3 12 31 16,3-7-31-16,-6-5-3 0,0 0 3 0,0 7-3 0,1-4 3 15,-1-3-92-15,0 0 92 0,7 0-92 0,2-6 92 16,-9 6-210-16,0 0 210 0,9-18-209 0,3-7 209 15,-12 25-211-15,0 0 211 0,3-29-210 0,-3-12 210 0,6-28-1115 16</inkml:trace>
  <inkml:trace contextRef="#ctx0" brushRef="#br0" timeOffset="-152345.027">9118 11103 1838 0,'0'0'0'0,"4"8"0"16,1 1 0-16,-5-9 171 0,0 0-171 0,7 3 172 16,-2-3-172-16,-5 0 127 0,0 0-127 0,12-5 128 15,6 0-128-15,-18 5 50 16,0 0-50-16,19-2 51 0,4-3-51 0,-23 5 0 0,0 0 0 0,24-1 1 15,-1-1-1-15,-3 0 5 0,-2 0-5 0,-2 1 6 16,-6 1-6-16,0 0-10 0,-1-2 10 0,0 2-9 16,-4 0 9-16,2-3-191 0,-2 1 191 0,4-2-191 15,0 1 191-15,-9 3-199 0,0 0 199 0,0-12-198 16,0-7 198-16,3-12-1204 0</inkml:trace>
  <inkml:trace contextRef="#ctx0" brushRef="#br0" timeOffset="-151692.064">9430 10292 1894 0,'0'0'0'0,"0"0"0"15,0 4 0-15,0-4 138 0,5-5-138 16,1-2 139-16,4-3-139 0,4-2 95 0,0-4-95 16,5-1 95-16,0-2-95 0,-19 19 41 0,0 0-41 0,25-20 41 15,-1-4-41-15,-24 24-3 0,0 0 3 0,30-19-3 16,-3 3 3-16,-27 16 0 0,0 0 0 0,28-12 0 15,2 4 0-15,-9 3-1 0,0 3 1 0,-4-1 0 16,-3 3 0-16,-2 3 21 0,-3-1-21 0,-2 3 21 16,0 0-21-16,0 4 15 0,-2-1-15 0,2-1 16 15,-5 0-16-15,1 1 10 0,1 3-10 0,-2 1 11 16,-2 5-11-16,-2 0 18 16,-2 5-18-16,1-5 18 0,1-3-18 15,2-14 3-15,0 0-3 0,-12 29 3 0,-9 11-3 0,21-40 6 0,0 0-6 0,-17 34 7 0,-4-2-7 16,21-32 13-16,0 0-13 0,-26 35 14 0,-2-6-14 15,2-4 23-15,3-6-23 0,7-5 24 0,11-7-24 16,-2 0 22-16,2-2-22 0,-4 0 22 16,-3 2-22-16,-2 0 1 0,-2-2-1 0,11-2 1 0,2-1-1 15,-3 0 18-15,3-1-18 0,3-1 18 0,0 0-18 0,0 0 0 16,0 0 0-16,0 0 0 0,0 0 0 0,0 0 0 16,-4 2 0-16,4-2 0 15,0 0 0-15,0 0 0 0,0 0 0 0,0 0 1 0,0 0-1 0,0 0 0 16,0 0 0-16,0 0 0 0,0 0 0 0,0 0 0 0,7 2 0 15,-1 1 0-15,2-3 0 0,-8 0-2 0,0 0 2 16,18 2-2-16,6 1 2 0,-24-3 0 16,0 0 0-16,38 4 0 0,6-1 0 0,-2 1 0 0,0-4 0 15,-8 0 1-15,0 0-1 0,-5 0 0 0,-3 0 0 16,-1-4 0-16,-3 4 0 0,-22 0-85 0,0 0 85 16,28-3-85-16,4 3 85 0,-32 0-103 15,0 0 103-15,59-2-1743 0,-118 4 1743 0</inkml:trace>
  <inkml:trace contextRef="#ctx0" brushRef="#br0" timeOffset="-150745.714">10008 11036 1939 0,'0'0'0'0,"6"-3"0"16,1-6 0-16,-7 9 244 0,0 0-244 15,3-3 244-15,2-1-244 0,-5 4 125 0,0 0-125 0,4 0 126 16,-2 0-126-16,-2 0 80 0,0 0-80 0,15 0 81 16,3 0-81-16,-18 0 12 0,0 0-12 0,33-5 13 15,5-2-13-15,-38 7 33 0,0 0-33 0,42-7 34 16,5-1-34-16,-47 8 6 0,0 0-6 0,47-11 6 0,0-1-6 15,-47 12 18-15,0 0-18 0,51-12 19 0,1-1-19 16,-52 13-79-16,0 0 79 0,50-7-78 16,1 2 78-16,-51 5-141 0,0 0 141 0,33-4-140 0,-12 4 140 15,35-3-1812-15</inkml:trace>
  <inkml:trace contextRef="#ctx0" brushRef="#br0" timeOffset="-150453.424">11094 11128 2420 0,'0'0'0'0,"-4"-5"0"16,-4-7 0-16,8 12-164 0,5 9 164 0,-2-4-163 15,-3-2 163-15,0-3-95 0,0 0 95 0,-17-17-95 16,-8-20 95-16,-15-18-1344 0</inkml:trace>
  <inkml:trace contextRef="#ctx0" brushRef="#br0" timeOffset="-146604.754">888 14394 1692 0,'4'-2'0'0,"-4"2"217"15,0 0-217-15,5-2 218 0,2-1-218 0,-7 3 130 16,0 0-130-16,2-2 131 0,1 2-131 0,-3 0 87 16,0 0-87-16,0 0 88 0,0 0-88 0,0 0 21 15,0 0-21-15,0 0 21 0,-3 0-21 0,3 0 51 16,0 0-51-16,0 0 51 0,-5 0-51 0,5 0 46 16,0 0-46-16,0 0 46 0,0 0-46 0,0 0 30 15,0 0-30-15,0 0 30 0,8-2-30 16,-8 2 17-16,0 0-17 0,9-1 17 0,3-1-17 0,-12 2 11 15,0 0-11-15,21-2 11 0,11 2-11 0,-32 0 17 16,0 0-17-16,38 2 17 0,7 1-17 0,-45-3 22 0,0 0-22 0,47 6 23 16,4 0-23-16,-51-6 8 0,0 0-8 15,47 7 8-15,0-2-8 0,-47-5 17 0,0 0-17 16,47 4 17-16,-2-1-17 0,-45-3 3 0,0 0-3 16,44 4 4-16,3-3-4 0,-47-1 7 0,0 0-7 0,42 4 7 15,-8-1-7-15,-34-3 3 0,0 0-3 0,33 5 3 16,-6 2-3-16,-27-7-7 0,0 0 7 15,24 7-6-15,-7-3 6 0,-17-4-102 0,0 0 102 0,16 3-102 16,-5 0 102-16,-11-3-247 0,0 0 247 0,12 4-246 16,-5 1 246-16,-7-5-219 0,0 0 219 0,1 5-219 15,-1-1 219-15,0 4-1328 0</inkml:trace>
  <inkml:trace contextRef="#ctx0" brushRef="#br0" timeOffset="-146305.029">1134 14752 1737 0,'5'-2'0'0,"-5"2"233"15,0 0-233-15,0 0 234 0,0 0-234 0,0 0 147 16,0 0-147-16,0 0 148 0,0 0-148 0,0 0 93 15,7-2-93-15,2 1 93 0,0-3-93 0,5 2 45 0,7 1-45 16,-9 1 45-16,2 0-45 0,5 1 15 0,-2 1-15 16,4-2 16-16,5 0-16 0,-26 0 8 0,0 0-8 15,30 0 8-15,8 2-8 0,-38-2 0 0,0 0 0 16,47 3 0-16,9 4 0 0,-56-7-247 0,0 0 247 0,59 9-247 16,7 3 247-16,-66-12-161 0,0 0 161 15,56 1-161-15,-5-2 161 0,52-3-1405 0</inkml:trace>
  <inkml:trace contextRef="#ctx0" brushRef="#br0" timeOffset="-144679.988">2442 14036 1849 0,'0'0'0'16,"13"5"0"-16,11 2 0 0,-24-7 156 0,0 0-156 16,5-7 156-16,-8-7-156 0,3 14 125 0,0 0-125 0,10-19 125 15,1-6-125-15,4 1 31 0,3 0-31 0,-6 6 31 16,2 5-31-16,2 1 0 0,-2 1 0 15,1 5 0-15,-4 0 0 0,4 0-7 0,-2-1 7 0,0 2-7 16,0 1 7-16,-13 4 0 0,0 0 0 0,17 4 0 16,7-3 0-16,-24-1 16 0,0 0-16 0,27 7 17 15,-3 3-17-15,-24-10 17 0,0 0-17 0,23 14 17 16,-2 5-17-16,-21-19 40 0,0 0-40 0,15 27 41 16,-6 4-41-16,-9-31 32 0,0 0-32 0,5 36 32 15,-1 4-32-15,-4-40 13 0,0 0-13 0,-7 42 13 16,-2 5-13-16,9-47 37 0,0 0-37 0,-12 37 38 15,1-4-38-15,-1-4 29 0,0-5-29 0,7-8 29 16,1-8-29-16,4-8 8 0,0 0-8 0,-5 10 8 0,-2 1-8 16,7-11 0-16,0 0 0 0,-5 8 0 0,1-3 0 0,4-5-12 15,0 0 12-15,-3 5-12 16,1-3 12-16,2-2-47 0,-3 4 47 0,3-4-47 0,0 0 47 0,0 0-34 16,5-4 34-16,-2 2-34 0,1 1 34 0,-4 1-34 15,0 0 34-15,5-4-33 0,4-1 33 0,-9 5-33 16,0 0 33-16,8-2-32 0,5-3 32 0,-13 5-14 15,0 0 14-15,12 0-13 0,9 0 13 0,-21 0-31 16,0 0 31-16,21 5-31 0,8 1 31 0,-29-6-18 16,0 0 18-16,26 10-18 0,7 4 18 0,-33-14-27 15,0 0 27-15,27 15-27 0,-6 2 27 16,-21-17-8-16,0 0 8 0,20 22-7 0,-2 2 7 0,-18-24-2 0,0 0 2 16,12 23-1-16,-7-3 1 0,-5-20 8 0,0 0-8 15,4 19 8-15,-2 0-8 0,-2-2 63 16,-2-3-63-16,2-6 64 0,-4-4-64 0,4 1 53 0,-3-2-53 0,-2 6 54 15,-8 3-54-15,13-12 62 0,0 0-62 0,-12 10 62 16,0 0-62-16,12-10 47 0,0 0-47 0,-14 11 47 16,-3-1-47-16,17-10 21 0,0 0-21 15,-21 7 21-15,-5-2-21 0,26-5 2 0,0 0-2 0,-25 5 3 16,-1-5-3-16,5 2-19 0,0 0 19 0,7-1-18 16,6-1 18-16,-5 2-97 0,5-2 97 0,-4 2-97 15,-4-2 97-15,16 0-264 0,0 0 264 16,-23 10-264-16,-3 5 264 0,-24 11-1440 0</inkml:trace>
  <inkml:trace contextRef="#ctx0" brushRef="#br0" timeOffset="-144310.586">2526 14687 1569 0,'0'0'0'0,"5"-2"0"0,4 0 0 0,-9 2 176 16,0 0-176-16,3-1 177 0,1-1-177 0,-4 2 104 15,0 0-104-15,0 0 105 0,0 0-105 0,0 0 60 16,0 0-60-16,0 0 60 0,0 0-60 0,0 0 27 0,0 0-27 16,0 0 27-16,5 2-27 0,-1-1 48 0,4 3-48 0,1-1 48 15,0-1-48-15,3 3 35 16,2-3-35-16,2-1 35 0,1 1-35 0,4-2 46 0,-4 0-46 0,4 0 46 15,-3-2-46-15,-18 2 28 0,0 0-28 0,29-3 28 16,6-4-28-16,-35 7 10 0,0 0-10 0,40-7 10 16,0 0-10-16,-3 2 36 0,-2 4-36 15,-9-5 36-15,-5 1-36 0,0 4 1 16,-4-3-1-16,-5 2 2 0,-3 1-2 0,0 2-75 0,3 5 75 0,-7-6-75 16,-1 1 75-16,-4-1-285 0,0 0 285 0,8 17-285 15,-2 9 285-15,9 17-1365 0</inkml:trace>
  <inkml:trace contextRef="#ctx0" brushRef="#br0" timeOffset="-143555.851">2782 15050 1737 0,'0'0'0'0,"7"-9"0"0,7-4 0 0,-14 13 211 0,0 0-211 0,16-21 211 15,5-3-211-15,-21 24 131 0,0 0-131 0,22-26 132 16,3-1-132-16,-25 27 54 0,0 0-54 15,21-24 54-15,1 2-54 0,-22 22 16 0,0 0-16 0,21-17 17 16,0 3-17-16,-21 14 3 0,0 0-3 0,21-9 3 16,-4 4-3-16,-17 5 13 0,0 0-13 0,18-2 14 15,-1 2-14-15,-17 0 15 0,0 0-15 0,19 6 16 16,-1-1-16-16,-18-5 3 0,0 0-3 0,21 13 4 16,1 8-4-16,-22-21-2 0,0 0 2 0,16 21-1 15,1 4 1-15,-4 3-20 0,-5 1 20 0,-2-10-19 16,-3-7 19-16,1 5-16 0,-8 0 16 0,1 14-15 15,-6 8 15-15,9-39-11 0,0 0 11 0,-9 46-10 16,-7 9 10-16,16-55-10 0,0 0 10 0,-19 55-10 16,-2 2 10-16,-3-8-8 0,1-4 8 0,4-14-8 0,9-11 8 15,10-20-1-15,0 0 1 0,-30 28-1 16,-8 1 1-16,38-29-1 0,0 0 1 0,-33 24 0 0,-2-4 0 16,5-4-7-16,1-4 7 0,8-4-6 0,9-3 6 15,-2-1 1-15,-2-4-1 0,7 0 2 0,1 0-2 16,-1-2 18-16,-3-3-18 0,-2 0 18 0,-2-4-18 15,2-3 24-15,2-3-24 0,0 3 25 0,3 2-25 0,5-4 15 16,3 0-15-16,-3 2 15 0,4 2-15 0,0 10 10 16,0 0-10-16,-3-16 11 0,3 1-11 15,0 15 17-15,0 0-17 0,0-15 17 0,3-3-17 0,-3 18 0 0,0 0 0 16,0-15 0-16,4 1 0 0,-4 14 0 16,0 0 0-16,5-13 1 0,4-1-1 0,-9 14 0 15,0 0 0-15,12-10 1 0,2 1-1 0,-14 9 3 0,0 0-3 16,15-7 3-16,6 4-3 0,-21 3 11 0,0 0-11 0,23 0 11 15,7 3-11-15,-30-3 9 0,0 0-9 0,36 7 9 16,3 3-9-16,-39-10 15 0,0 0-15 0,40 14 16 16,7 3-16-16,-47-17 15 15,0 0-15-15,41 19 15 0,-2-4-15 0,-6-1 0 0,-7-2 0 16,-5-2 0-16,-9-3 0 0,6 0-39 0,-5-2 39 0,3 4-39 16,-4-4 39-16,-12-5-110 0,0 0 110 0,18 2-110 15,3-2 110-15,20 1-1767 0</inkml:trace>
  <inkml:trace contextRef="#ctx0" brushRef="#br0" timeOffset="-142850.001">4427 13666 2084 0,'0'0'0'0,"-7"3"0"15,-7 2 0-15,14-5 243 0,0 0-243 0,-7 4 243 16,2-4-243-16,1 0 115 0,2 0-115 0,2 0 116 16,-3 0-116-16,3 0 40 0,0 0-40 0,-12 6 41 15,-9 6-41-15,21-12-7 0,0 0 7 0,-23 16-6 16,-1 1 6-16,24-17-8 0,0 0 8 0,-30 27-7 15,-3 4 7-15,33-31 1 0,0 0-1 0,-31 40 1 16,-2 4-1-16,33-44 0 0,0 0 0 0,-35 52 0 16,5 4 0-16,4-4 3 0,2-3-3 0,6-13 3 0,9-8-3 15,9-28 2-15,0 0-2 0,-12 49 2 0,0 6-2 16,12-55 0-16,0 0 0 0,-9 72 0 16,1 14 0-16,4-30-1 0,8-15 1 0,-4-8-1 15,3-11 1-15,6 6-17 16,0-1 17-16,-1-5-17 0,-2 1 17 0,6-1-9 0,0 4 9 0,0-1-9 0,6 1 9 15,-18-26-10-15,0 0 10 0,20 32-9 0,10 4 9 16,-30-36-16-16,0 0 16 16,30 38-15-16,1 0 15 0,-31-38-1 0,0 0 1 0,33 39-1 0,5 2 1 0,-8-3 1 15,-4-2-1-15,-5-9 2 0,-5-6-2 0,-16-21 28 16,0 0-28-16,17 34 28 0,4 6-28 0,-21-40 48 0,0 0-48 16,14 44 48-16,-2 6-48 0,-12-50 62 15,0 0-62-15,4 53 63 0,-3 3-63 0,-2-8 51 16,-3-6-51-16,-8 0 52 0,-5 0-52 0,17-42 25 0,0 0-25 15,-47 65 26-15,-21 17-26 0,8-17-20 0,5-5 20 16,22-24-20-16,15-19 20 0,-8 7-133 0,-4-2 133 16,-11 6-133-16,-10 1 133 15,51-29-115-15,0 0 115 0,-73 1-115 0,-19-16 115 0,-70 1-1905 0</inkml:trace>
  <inkml:trace contextRef="#ctx0" brushRef="#br0" timeOffset="-137322.708">5103 13695 1390 0,'0'0'0'0,"0"0"0"0,0 0 0 0,0 0 112 16,0 0-112-16,0 0 113 0,0 0-113 0,0 0 37 0,0 0-37 15,0 0 37-15,0 0-37 0,0 0 3 0,0 0-3 16,0 0 3-16,0 0-3 0,0 0 7 0,0 0-7 0,0 0 7 15,0 0-7-15,0 0 45 0,0 0-45 0,0 0 45 16,0 0-45-16,0 0 60 0,0 0-60 0,-4 24 61 16,2 13-61-16,2-37 51 0,0 0-51 0,0 55 52 15,2 14-52 1,-2-69 40-16,0 0-40 0,7 101 40 0,5 24-40 0,-12-125 46 0,0 0-46 0,14 132 47 16,-2 10-47-16,-12-142 52 0,0 0-52 0,13 135 52 15,-3-3-52-15,-10-132 48 0,0 0-48 0,9 118 49 16,-2-11-49-16,-7-107 54 0,0 0-54 0,5 77 55 15,2-24-55-15,-7-53 32 0,0 0-32 0,9 43 33 16,5-18-33-16,-2-7 16 0,-3-15-16 0,-1 0 17 16,4-3-17-16,-3-3-2 0,3 0 2 0,1-3-2 0,-5 1 2 15,1 0-64-15,-4 0 64 0,4-7-64 16,0 0 64-16,-9 12-121 0,0 0 121 0,7-15-121 16,1-8 121-16,-8 23-296 0,0 0 296 0,6-24-295 0,0-5 295 15,5-24-1096-15</inkml:trace>
  <inkml:trace contextRef="#ctx0" brushRef="#br0" timeOffset="-137055.812">4855 14461 1927 0,'0'0'0'0,"18"-2"0"0,11-3 0 0,-29 5 232 0,0 0-232 15,0 0 232-15,-8 0-232 0,8 0 128 0,0 0-128 16,-9 0 128-16,-3 1-128 0,12-1 68 0,0 0-68 0,-4 2 69 16,-1-2-69-16,5 0-8 0,0 0 8 0,5 0-8 15,4-2 8-15,-9 2-2 0,0 0 2 0,12 0-1 16,6-1 1-16,-18 1-17 0,0 0 17 0,24 1-17 16,6 3 17-16,-30-4-33 0,0 0 33 0,38 3-33 15,5 2 33-15,-43-5-153 0,0 0 153 0,42-1-152 16,0-6 152-16,43-2-1672 0</inkml:trace>
  <inkml:trace contextRef="#ctx0" brushRef="#br0" timeOffset="-136405.938">5331 13842 2051 0,'0'0'0'0,"0"0"0"0,-4 4 0 0,4-4 177 16,0 0-177-16,0 0 178 0,4-4-178 0,1 1 83 16,0-2-83-16,2-2 83 0,2 0-83 0,0 0 22 0,3-2-22 15,-3 3 23-15,-1-1-23 0,1 3-39 0,0 1 39 16,-2 3-39-16,-2 0 39 0,-2 0 0 0,6 0 0 15,-4 0 0-15,-1 0 0 0,1 2-1 0,2-1 1 0,-2 1-1 16,-1 1 1-16,-4-3 1 0,0 0-1 0,5 6 1 16,2 2-1-16,-7-8 18 0,0 0-18 0,9 17 19 15,-4 4-19-15,-5-21 4 0,0 0-4 0,3 32 4 16,-1 11-4-16,-2-43 33 0,0 0-33 0,-2 40 33 16,-1-1-33-16,-2-1 0 0,1-6 0 0,-1-11 0 15,5-9 0-15,-4 1 5 0,1-6-5 0,-6 9 6 16,4 1-6-16,-4-2 33 0,6 1-33 0,-1-6 34 15,1-3-34-15,1-2 0 0,2-2 0 0,0 1 0 16,0-2 0-16,0-2-6 0,0 0 6 0,0 0-5 16,0 0 5-16,0 0-9 0,5-7 9 0,-1 2-8 15,1-2 8-15,2 0-17 0,2-2 17 16,-4 1-16-16,2-1 16 0,-7 9-15 0,0 0 15 0,5-8-15 0,4 1 15 16,-9 7-16-16,0 0 16 0,9-5-15 0,-1 3 15 15,-8 2-17-15,0 0 17 0,12 0-16 0,1 3 16 16,-13-3-9-16,0 0 9 0,21 11-9 0,1 6 9 0,-22-17-4 15,0 0 4-15,21 20-4 0,5-1 4 0,-5 2-3 16,0-1 3-16,-9-4-3 0,-3-6 3 0,0 0 13 16,-1 0-13-16,-4-1 14 0,-1-4-14 0,-3-5 36 15,0 0-36-15,6 7 36 16,-6 0-36-16,0-7 20 0,0 0-20 0,0 3 20 0,0 1-20 0,0-4 12 16,0 0-12-16,-6 7 13 0,-4-1-13 0,10-6 0 15,0 0 0-15,-19 7 0 0,-6 0 0 0,25-7-100 16,0 0 100-16,-26 5-99 0,-2-5 99 15,28 0-174-15,0 0 174 0,-22-5-174 0,1-3 174 0,-26-4-1515 0</inkml:trace>
  <inkml:trace contextRef="#ctx0" brushRef="#br0" timeOffset="-135872.429">6385 13515 1972 0,'0'0'0'0,"-9"0"0"0,-5 2 0 0,14-2 175 16,0 0-175-16,-7 3 175 16,5 2-175-16,2-5 112 0,0 0-112 0,-3 7 113 0,-2-5-113 0,5-2 65 15,0 0-65-15,-4 7 66 0,-3 3-66 0,7-10 2 16,0 0-2-16,-8 10 2 0,-3 2-2 0,11-12 11 0,0 0-11 15,-19 16 11-15,-4 2-11 0,2 1 10 0,-3 2-10 0,14-9 10 16,1-5-10-16,9-7 1 0,0 0-1 16,-21 18 1-16,-3 10-1 0,24-28 1 0,0 0-1 0,-27 34 1 15,1 6-1-15,26-40 0 0,0 0 0 0,-24 53 0 16,7 10 0-16,17-63 0 0,0 0 0 0,-18 89 0 16,6 24 0-16,12-113 0 15,0 0 0-15,-4 132 0 0,13 21 0 0,-9-153 11 0,0 0-11 0,21 150 11 16,9 8-11-16,3-31-1 0,2-21 1 0,-2-19 0 15,-4-18 0-15,-29-69-134 0,0 0 134 0,53 68-133 16,15-6 133-16,-68-62-135 0,0 0 135 0,59 36-135 16,0-26 135-16,56 37-1566 0</inkml:trace>
  <inkml:trace contextRef="#ctx0" brushRef="#br0" timeOffset="-134657.729">6876 13547 1401 0,'0'0'0'0,"0"0"0"0,0 0 0 0,0 0 153 15,0 0-153-15,0 0 153 0,0 0-153 0,0 0 130 16,0 0-130-16,0 0 130 0,0 0-130 0,0 0 90 0,0 0-90 16,0 0 90-16,0 0-90 0,0 0 52 0,0 0-52 15,0 0 52-15,0 4-52 0,0-4 43 16,0 0-43-16,0 0 44 0,0 0-44 0,0 0 58 0,0 0-58 16,-3 5 59-16,-1 4-59 0,-1 6 24 0,0 4-24 0,-4 7 25 15,6 4-25-15,-6 6 36 0,2 5-36 0,2 11 37 16,1 6-37-16,2 5 22 0,2 6-22 15,-3 13 22-15,3 11-22 0,0-93 26 0,0 0-26 0,-4 106 26 16,4 10-26-16,4-21 33 0,-1-15-33 0,-3-20 33 16,6-20-33-16,-3-3 36 0,2-8-36 0,2-3 36 15,2-4-36-15,-9-22 3 0,0 0-3 0,14 28 4 16,7-1-4-16,-21-27-14 0,0 0 14 0,24 19-13 16,11-7 13-16,-35-12-108 0,0 0 108 0,33-3-107 15,5-18 107-15,-8-1-216 0,0-6 216 0,-4-1-216 16,-9-3 216-16,-17 32-258 15,0 0 258-15,16-41-258 0,-6-14 258 0,18-41-1097 0</inkml:trace>
  <inkml:trace contextRef="#ctx0" brushRef="#br0" timeOffset="-134389.448">6460 14317 1692 0,'0'0'0'0,"17"0"0"0,9 1 0 0,-26-1 268 0,0 0-268 16,4 0 268-16,-11-1-268 0,7 1 135 0,0 0-135 0,-2-2 136 15,-5-2-136-15,7 4 82 0,0 0-82 16,7-3 83-16,11-2-83 0,-1 1 7 0,4 1-7 16,0 3 7-16,5 0-7 0,-2 0 23 0,-3 3-23 0,-3-3 24 15,2 0-24-15,-2 0 0 0,-1 0 0 0,-4-3 0 16,0 0 0-16,3-2-103 0,2-7 103 0,-1 1-102 15,7-2 102-15,-24 13-112 0,0 0 112 0,18-30-111 16,-1-11 111-16,22-32-1635 0</inkml:trace>
  <inkml:trace contextRef="#ctx0" brushRef="#br0" timeOffset="-133758.322">7092 13398 1435 0,'0'0'0'0,"5"-3"0"0,2-2 0 0,2 1 150 15,0-1-150-15,-1 2 151 0,1 1-151 0,0 0 120 16,0 2-120-16,-1 0 121 0,-1 2-121 0,2 0 87 16,0 1-87-16,1 2 88 0,2-3-88 0,1 3 23 15,-1 2-23-15,0-2 24 0,-3 0-24 0,-1 1 30 0,-2 0-30 16,1 1 30-16,-6-2-30 0,-1-5 37 0,0 0-37 0,7 14 38 16,-2 3-38-16,-5-17 43 0,0 0-43 15,4 28 43-15,-4 6-43 0,-4-2 17 0,-4-1-17 16,4-8 17-16,3-10-17 0,-3 3 22 0,4-3-22 0,-5 1 23 15,1 0-23-15,1-1 33 0,-2 3-33 0,1-9 34 16,4-4-34-16,-3 1 5 0,3-4-5 0,0 0 5 16,0 0-5-16,0 0-13 0,-2 3 13 0,2-3-13 15,0 0 13-15,0 0-46 0,0 0 46 0,0 0-46 16,0 3 46-16,0-3-40 0,0 0 40 0,0 0-39 16,2 0 39-16,-2 0-28 0,7 0 28 0,-7 0-28 15,5 2 28-15,-5-2-26 0,3 0 26 0,-3 0-26 16,2-2 26-16,2 2-15 0,-1-1 15 0,2 2-15 15,2 1 15-15,-7-2-11 0,0 0 11 0,11 5-10 0,4 2 10 16,-15-7-5-16,0 0 5 0,25 12-4 16,3 2 4-16,-28-14-1 0,0 0 1 0,28 15 0 0,-2 2 0 0,-26-17 0 15,0 0 0-15,21 16 0 16,-4-1 0-16,-17-15 3 0,0 0-3 0,12 16 3 0,-8 1-3 0,-4-17 21 16,0 0-21-16,-7 24 21 0,-7 5-21 0,14-29 38 15,0 0-38-15,-16 26 39 0,-1-1-39 16,17-25 0-16,0 0 0 0,-21 21 1 0,3-4-1 0,18-17-240 15,0 0 240-15,-21 14-239 0,4-2 239 0,17-12-197 16,0 0 197-16,-17 0-197 0,-1-12 197 0,-15 1-988 0</inkml:trace>
  <inkml:trace contextRef="#ctx0" brushRef="#br0" timeOffset="-133385.483">7437 14488 1614 0,'0'0'0'0,"-3"-3"0"15,-3-8 0-15,6 11 226 0,0 0-226 0,0-1 226 0,-3-3-226 16,3 4 162-16,0 0-162 0,0 0 162 0,3-2-162 16,-3 2 83-16,0 0-83 0,4 0 83 0,1-1-83 15,-5 1 51-15,0 0-51 0,9-2 52 0,6-1-52 0,-15 3 1 16,0 0-1-16,21-6 2 16,9 0-2-16,-30 6 33 0,0 0-33 0,35-7 34 0,7-2-34 0,-42 9-3 15,0 0 3-15,47-8-3 0,3-3 3 0,2 3-36 16,2-4 36-16,-3 1-35 0,-4 3 35 0,-47 8-198 15,0 0 198-15,51-9-197 0,-3-4 197 16,-48 13-192-16,0 0 192 0,49-11-191 0,-2 1 191 0,51-11-1298 16</inkml:trace>
  <inkml:trace contextRef="#ctx0" brushRef="#br0" timeOffset="-132870.25">8282 13789 2062 0,'0'0'0'0,"0"0"0"15,-2 7 0-15,2-7 229 0,0 0-229 0,0 0 229 16,0 0-229-16,0 0 123 0,0 0-123 0,0 0 123 16,0 0-123-16,0 0 26 0,0 0-26 0,0 0 26 0,0 0-26 15,0 0-18-15,0 0 18 0,-3 7-18 0,-6 5 18 16,9-12 0-16,0 0 0 0,-12 27 0 0,-6 11 0 0,18-38-11 16,0 0 11-16,-12 32-10 15,0 3 10-15,12-35-8 0,0 0 8 0,-5 36-8 0,5 3 8 0,0-39-33 16,0 0 33-16,9 36-32 0,8-4 32 0,-17-32-10 15,0 0 10-15,28 30-10 0,10-6 10 0,-3-2-48 16,3-5 48-16,-5 0-48 0,-3-3 48 0,-4 0-8 16,-3-1 8-16,-4-2-8 0,-2-3 8 0,-3 2-13 0,2 1 13 15,-6-1-12-15,-3-2 12 0,-7-8-5 0,0 0 5 16,9 18-4-16,3 4 4 0,-12-22 5 0,0 0-5 16,6 19 6-16,1 1-6 0,-7-20 63 15,0 0-63-15,-4 24 63 0,-5 7-63 0,9-31 47 16,0 0-47-16,-8 28 48 0,-5-3-48 0,-4-3 32 0,0-1-32 15,8-9 33-15,5-5-33 0,-4 0-1 0,-1-4 1 0,-10 2 0 16,-9 0 0-16,28-5-104 0,0 0 104 0,-33-13-103 16,-9-13 103-16,-31-13-1867 0</inkml:trace>
  <inkml:trace contextRef="#ctx0" brushRef="#br0" timeOffset="-132633.433">8251 13762 2017 0,'0'0'0'0,"0"6"0"0,0 6 0 15,0-12 263-15,0 0-263 0,8 6 264 0,10-5-264 16,-18-1 167-16,0 0-167 0,24 4 168 0,11-3-168 0,-5 3 69 16,1-2-69-16,-3-1 70 0,-2-1-70 0,-2-1 0 15,-6-1 0-15,3 2 0 0,-4 0 0 0,1 0-13 16,-3 0 13-16,3 0-12 0,-1 0 12 0,-17 0-125 15,0 0 125-15,23 2-124 0,5 1 124 0,-28-3-150 16,0 0 150-16,22 2-150 0,-3-1 150 0,25 3-1736 16</inkml:trace>
  <inkml:trace contextRef="#ctx0" brushRef="#br0" timeOffset="-132096.025">8540 13246 2151 0,'0'0'0'0,"3"-2"0"0,6 0 0 0,-4 1 177 15,-5 1-177-15,0 0 178 0,0 0-178 0,0 0 99 16,0 0-99-16,0 0 99 0,0 0-99 0,4 1 48 15,-3 3-48-15,10 3 48 0,-1 0-48 0,-10-7-15 16,0 0 15-16,25 17-15 0,8 8 15 0,-33-25-6 16,0 0 6-16,38 35-6 0,6 8 6 0,-44-43 1 15,0 0-1-15,45 54 2 0,2 11-2 16,0 7 11-16,4 7-11 16,-17-12 11-16,-4-4-11 0,-30-63 52 0,0 0-52 0,24 74 52 0,-3 5-52 0,-7-11 44 0,-5-2-44 15,-4-15 45-15,-1-8-45 0,-4-43 47 0,0 0-47 16,0 79 48-16,-5 20-48 0,-8-8 31 15,-1 3-31-15,7-34 31 0,-1-21-31 0,8-39 1 16,0 0-1-16,-14 71 1 0,-5 11-1 0,19-82-48 0,0 0 48 0,-18 68-47 16,1-3 47-16,3-25-135 0,7-21 135 0,2-4-135 15,1-10 135-15,4-5-164 0,0 0 164 16,-9-22-163-16,1-23 163 0,-10-21-1732 0</inkml:trace>
  <inkml:trace contextRef="#ctx0" brushRef="#br0" timeOffset="-130381.739">10122 13693 1983 0,'0'0'0'0,"-9"-3"0"0,-7-4 0 0,16 7 176 0,0 0-176 15,-5-2 176-15,5 0-176 0,0 2 169 0,0 0-169 16,0 0 170-16,0 0-170 0,0 0 100 0,0 0-100 15,-7 0 101-15,-5 0-101 0,12 0 32 0,0 0-32 0,-19 0 32 16,-6-1-32-16,25 1 4 0,0 0-4 0,-26 0 4 16,-3 0-4-16,-1 0 27 0,0 0-27 0,6 1 27 15,7 3-27-15,17-4 5 0,0 0-5 0,-39 5 5 16,-6 2-5-16,45-7 4 0,0 0-4 0,-40 7 5 16,2 1-5-16,1-1 3 0,7 0-3 15,11-4 3-15,10-1-3 0,2 0 0 0,2-1 0 0,-7 6 0 16,-5 5 0-16,-3 0-4 0,3 2 4 0,7-5-3 15,6-6 3-15,-3 4-4 0,5-4 4 0,-5 6-3 16,6 3 3-16,1-12-7 0,0 0 7 0,-7 31-7 16,5 8 7-16,2-39-8 0,0 0 8 0,0 45-7 15,0 4 7-15,5-6-23 0,7-2 23 0,-3-8-22 16,0-9 22-16,-9-24-3 0,0 0 3 0,17 24-2 0,4-2 2 16,-21-22-7-16,0 0 7 0,30 15-7 0,5-6 7 15,-2-6-44-15,2-6 44 0,-2-7-44 0,2-7 44 0,-35 17-64 16,0 0 64-16,36-35-64 0,-1-14 64 0,-2 1-68 15,-7-9 68-15,0 7-67 0,-1 4 67 16,-4 0-72-16,-4 1 72 0,0 3-72 0,-4 2 72 0,-13 40-56 16,0 0 56-16,12-51-55 0,-3-7 55 0,-9 58-26 15,0 0 26-15,12-67-26 0,2-10 26 0,-14 77 0 16,0 0 0-16,5-53 0 0,-2 11 0 0,-3 42 1 16,0 0-1-16,4-36 2 0,-4 7-2 0,0 29 12 15,0 0-12-15,2-24 12 0,-2 4-12 0,0 20 10 0,0 0-10 16,0-16 10-16,0 8-10 15,0 8 16-15,0 0-16 0,0-9 17 0,-2 4-17 0,2 5 8 0,0 0-8 16,0-2 8-16,0-3-8 0,0 5 33 0,0 0-33 0,0 0 34 16,0-3-34-16,0 3 26 0,0 0-26 0,0 0 26 15,0 0-26-15,0 0 15 16,0 0-15-16,0 0 16 0,0 0-16 0,0 0 12 0,0 0-12 0,0 0 13 16,0 0-13-16,0 0 34 0,0 0-34 0,0 0 34 15,0 3-34-15,0-3 34 0,0 0-34 0,0 7 35 16,0 3-35-16,0-10 32 0,0 0-32 0,2 31 32 15,1 15-32-15,-3-46 22 16,0 0-22-16,5 62 23 0,6 14-23 0,-11-76 29 16,0 0-29-16,5 101 29 0,2 24-29 0,-7-125 37 0,0 0-37 0,5 121 37 15,-1 8-37-15,-4-129 13 0,0 0-13 0,5 106 13 0,-5-14-13 16,0-92 32-16,0 0-32 0,3 74 32 16,3-19-32-16,-6-55-22 0,0 0 22 0,3 39-22 0,2-16 22 15,-5-23-87-15,0 0 87 0,4 15-86 0,-4-12 86 0,0-3-138 16,0 0 138-16,12-6-138 15,2-12 138-15,2-9-263 0,3-7 263 0,0-4-263 0,-2-5 263 0,-17 43-278 16,0 0 278-16,18-60-277 16,-3-12 277-16,20-60-941 0</inkml:trace>
  <inkml:trace contextRef="#ctx0" brushRef="#br0" timeOffset="-130027.285">10449 13248 1726 0,'0'0'0'15,"-3"5"0"-15,1 5 0 0,2-5 232 0,2-5-232 16,-2 0 233-16,3-8-233 0,-1 4 118 0,0 1-118 16,-2 3 118-16,1-4-118 0,-1 4 30 0,0-3-30 0,0 3 30 15,0 0-30-15,0 0-3 0,0 0 3 0,0 0-3 16,0 0 3-16,0 0 13 0,0 0-13 0,0 0 13 16,0 0-13-16,0 0 34 0,0 0-34 0,0 0 34 15,0 0-34-15,0 0 37 0,0 0-37 16,0 0 37-16,0 3-37 0,0 2 34 0,-1 2-34 0,-1 12 34 15,2 9-34-15,0-28 44 0,0 0-44 0,2 46 44 16,3 16-44-16,-5-62 40 0,0 0-40 0,5 68 41 16,4 9-41-16,-9-77 40 0,0 0-40 0,10 96 41 15,4 15-41-15,-14-111 34 0,0 0-34 0,9 96 35 16,0-3-35-16,-9-93 15 0,0 0-15 0,7 67 15 0,-2-21-15 16,-5-46 0-16,0 0 0 0,3 29 0 15,-1-17 0-15,-2-12-81 0,0 0 81 0,4 10-81 16,-4-8 81-16,0-2-175 0,0 0 175 0,-9-17-175 0,-5-14 175 0,14 31-259 15,0 0 259-15,-12-34-259 0,-7-7 259 0,-13-35-1403 16</inkml:trace>
  <inkml:trace contextRef="#ctx0" brushRef="#br0" timeOffset="-129827.287">10315 13714 1883 0,'0'0'0'0,"4"6"0"0,3 5 0 0,-6-8 271 16,3-3-271-16,-4 0 272 0,0-5-272 0,0 2 173 0,-4-3-173 15,4 6 174-15,4-3-174 0,-1 3 87 0,6 2-87 16,-4 1 87-16,2 1-87 0,4-1 15 0,4 0-15 16,3 3 15-16,-1 0-15 0,-17-6 0 0,0 0 0 0,26 7 0 15,4 0 0-15,-30-7-50 16,0 0 50-16,36 5-49 0,4-1 49 0,-40-4-219 16,0 0 219-16,34 1-219 0,-5-1 219 0,34 2-1716 0</inkml:trace>
  <inkml:trace contextRef="#ctx0" brushRef="#br0" timeOffset="-127990.274">11303 13577 1916 0,'0'0'0'0,"5"-2"0"15,6 0 0-15,-11 2 169 0,0 0-169 0,5-2 169 16,0 2-169-16,-5 0 142 0,0 0-142 0,0 0 142 0,3-3-142 15,-3 3 54-15,0 0-54 0,4-3 54 0,-1-3-54 16,-3 6 0-16,0 0 0 0,14-8 1 0,4-1-1 16,-18 9 7-16,0 0-7 0,24-8 7 0,11-3-7 0,-35 11 8 15,0 0-8-15,42-6 8 0,1 2-8 0,-43 4 45 16,0 0-45-16,46 0 45 0,1 2-45 16,-47-2 12-16,0 0-12 0,42 5 13 0,1 2-13 0,-43-7 21 15,0 0-21-15,42 5 21 0,-4-2-21 16,-38-3 1-16,0 0-1 0,39 2 1 0,-8-4-1 0,-31 2-24 15,0 0 24-15,31-3-23 0,1-2 23 0,-32 5-95 16,0 0 95-16,26-7-95 0,-5-5 95 0,-21 12-186 0,0 0 186 16,12-9-185-16,-7-1 185 0,14-9-1565 0</inkml:trace>
  <inkml:trace contextRef="#ctx0" brushRef="#br0" timeOffset="-127740.784">11507 13921 1883 0,'0'0'0'0,"8"-14"0"0,8-10 0 0,-16 24 249 0,0 0-249 0,2-3 249 16,-7 10-249-16,5-7 124 0,0 0-124 0,3 3 124 16,2 2-124-16,7-3 69 0,2 0-69 0,4-2 69 15,4-4-69-15,1 1 0 0,0-2 0 0,-4 1 0 16,-2 2 0-16,1 1-9 0,3-3 9 0,0 3-8 15,-4-3 8-15,-17 4-57 0,0 0 57 0,30-5-56 0,3 2 56 16,-33 3-158-16,0 0 158 0,40-4-157 0,7 8 157 16,40-4-1643-16</inkml:trace>
  <inkml:trace contextRef="#ctx0" brushRef="#br0" timeOffset="-126981.223">12491 12965 2017 0,'0'0'0'0,"-4"-2"0"15,3-3 0-15,1 2 185 0,8-1-185 0,1-1 185 16,5-2-185-16,2-1 145 0,1-1-145 0,-5-1 145 15,2 1-145-15,2 1 40 0,-4 1-40 0,-1 2 41 0,1 0-41 16,-3 1 0-16,3 2 0 0,-4 1 0 16,1 1 0-16,-9 0 12 0,0 0-12 0,14 0 13 0,5 3-13 15,-19-3 3-15,0 0-3 0,18 9 4 0,-3-2-4 0,-15-7 8 16,0 0-8-16,14 10 9 16,0 4-9-16,-14-14 8 0,0 0-8 0,9 15 9 0,-2 2-9 0,-7-17 7 15,0 0-7-15,2 26 8 0,-4 5-8 16,2-31 1-16,0 0-1 0,-9 34 1 0,0 4-1 15,9-38 0-15,0 0 0 0,-10 30 1 0,0 0-1 16,1-10-11-16,2-1 11 0,2-7-11 0,1-5 11 0,1 1-36 16,1-4 36-16,2-1-36 0,0-3 36 0,0 0-42 15,0 5 42-15,0-5-41 0,0 2 41 0,0 2-46 16,0-1 46-16,0-3-45 0,0 3 45 0,0-3-36 16,3 4 36-16,3-3-36 0,-3 1 36 0,-1 0-35 0,5 1 35 0,-5 1-34 15,5-3 34-15,-7-1-15 0,0 0 15 0,3 6-14 16,4-1 14-16,-7-5-20 0,0 0 20 0,10 8-20 15,4 4 20-15,-14-12-4 16,0 0 4-16,16 16-3 0,2 3 3 0,-18-19-3 16,0 0 3-16,13 17-3 0,0 0 3 0,-13-17 12 0,0 0-12 0,7 19 13 15,-2 0-13-15,-5-19 41 0,0 0-41 0,3 17 42 16,-3 0-42-16,0-17 72 0,0 0-72 0,-3 14 72 16,-2-2-72-16,5-12 86 15,0 0-86-15,-4 8 86 0,-5-1-86 0,9-7 76 0,0 0-76 16,-7 7 76-16,2-2-76 0,5-5 52 0,0 0-52 0,-7 5 53 15,-1-2-53-15,8-3 1 0,0 0-1 0,-9 4 2 16,0-1-2-16,9-3-26 0,0 0 26 0,-9 2-25 0,1-4 25 16,8 2-129-16,0 0 129 0,-12-1-128 15,-1-3 128-15,13 4-295 0,0 0 295 0,-10-2-295 16,-2 1 295-16,-14-3-1469 0</inkml:trace>
  <inkml:trace contextRef="#ctx0" brushRef="#br0" timeOffset="-126663.287">12580 13542 1681 0,'0'0'0'0,"9"-7"0"0,4-3 0 0,-13 10 239 15,0 0-239-15,7-5 239 0,-3 5-239 0,-4 0 179 0,0 0-179 16,0 0 179-16,0 0-179 0,0 0 128 16,0 0-128-16,0 0 128 0,-4 0-128 0,4 0 62 15,0 0-62-15,-5 2 62 0,3-2-62 0,2 0 29 0,0 0-29 16,0 0 29-16,-1 3-29 0,1-3 28 0,0 0-28 15,1 2 28-15,6 0-28 0,-7-2 13 0,0 0-13 0,13 3 14 16,4-3-14-16,-17 0 10 0,0 0-10 16,26 2 11-16,9 1-11 0,-35-3 4 0,0 0-4 0,37 5 5 15,4 4-5-15,-41-9 7 0,0 0-7 16,40 8 7-16,2-1-7 0,-42-7-11 0,0 0 11 0,33 9-10 16,-1-1 10-16,-32-8-92 0,0 0 92 0,24 9-91 15,-3 1 91-15,-21-10-228 0,0 0 228 0,17 16-227 16,-8 4 227-16,-9-20-170 0,0 0 170 0,0 14-169 15,-9 0 169-15,1 11-1461 0</inkml:trace>
  <inkml:trace contextRef="#ctx0" brushRef="#br0" timeOffset="-126079.546">12648 13876 2230 0,'0'0'0'0,"8"-3"0"0,1-4 0 0,-4 4 208 15,-3-4-208-15,3 2 208 0,-3 0-208 0,5-2 92 16,-3-2-92-16,4 2 93 0,1-3-93 0,-9 10 39 0,0 0-39 16,9-9 40-16,3 3-40 0,-12 6-20 0,0 0 20 0,12-6-20 15,2 3 20-15,-14 3-3 0,0 0 3 16,14-2-3-16,5 2 3 0,-19 0-6 0,0 0 6 15,18 2-6-15,2 1 6 0,-20-3-3 0,0 0 3 0,21 11-3 16,0 2 3-16,-21-13-17 0,0 0 17 0,18 16-17 16,-4 3 17-16,-14-19-4 0,0 0 4 0,8 27-3 15,-4 9 3-15,-4-36-22 0,0 0 22 0,-5 39-22 16,-6 8 22-16,11-47-7 0,0 0 7 0,-19 49-6 16,-9 6 6-16,2-5-17 0,0-7 17 0,8-14-16 15,8-14 16-15,10-15 0 0,0 0 0 0,-23 29 0 16,-6 4 0-16,29-33 16 0,0 0-16 0,-21 24 17 15,-2-4-17-15,23-20 26 16,0 0-26-16,-16 16 26 0,8-6-26 0,8-10 3 0,0 0-3 0,-12 7 4 16,3-4-4-16,9-3 39 0,0 0-39 0,-5 2 39 15,-4-2-39-15,9 0 35 0,0 0-35 16,-7-2 35-16,2-3-35 0,5 5 32 0,0 0-32 0,-4-5 33 16,1-2-33-16,3 7 3 0,0 0-3 0,1-10 4 0,5-2-4 0,-3 3 5 15,6 1-5-15,0 1 5 0,-1 0-5 0,1 2 0 16,5 0 0-16,2 1 1 0,5 1-1 15,-21 3-1-15,0 0 1 0,29-3 0 0,9 1 0 16,-38 2-1-16,0 0 1 0,48 0-1 0,7 2 1 0,-11 1-15 16,-2 0 15-16,-6 1-15 0,-6-1 15 0,-4 1-67 15,-5 1 67-15,-4-2-67 0,1-1 67 0,-1-2-116 16,1 0 116-16,-1 2-115 0,2 3 115 16,-19-5-120-16,0 0 120 0,14-4-120 0,2-2 120 0,13-3-1710 0</inkml:trace>
  <inkml:trace contextRef="#ctx0" brushRef="#br0" timeOffset="-125365.685">14094 12283 1983 0,'0'0'0'0,"-4"0"0"0,1-2 0 0,3 2 176 16,0 0-176-16,-4-1 176 0,-1-1-176 0,5 2 119 16,0 0-119-16,-7 0 119 0,0 0-119 0,7 0 56 15,0 0-56-15,-10 5 56 0,-4 2-56 0,-2 5 4 16,2 2-4-16,2-6 5 0,7-4-5 0,-1 1 22 16,5 2-22-16,-13 8 22 0,-12 12-22 0,26-27 7 0,0 0-7 15,-25 28 8-15,-1 8-8 0,26-36 10 0,0 0-10 16,-24 43 11-16,1 8-11 0,23-51 24 0,0 0-24 15,-19 55 25 1,5 8-25-16,14-63 2 16,0 0-2-16,-9 62 2 0,4 5-2 0,5-67 6 0,0 0-6 0,2 89 7 0,5 14-7 0,1-19 23 0,5-11-23 15,1-11 24-15,1-11-24 0,-1-10 6 0,2-8-6 0,0 3 6 16,-1-3-6-16,-15-33 34 0,0 0-34 0,21 48 34 16,2 6-34-16,-2-2 1 0,0 1-1 15,3-9 2-15,-3-1-2 0,-21-43 2 0,0 0-2 0,38 64 3 16,11 11-3-16,-49-75 6 0,0 0-6 0,45 77 6 15,6 5-6-15,-16-15 21 0,-2-9-21 0,-16-20 21 16,-8-19-21-16,3 5 31 0,-3-2-31 16,-2 2 31-16,-2 0-31 0,-5-24 42 0,0 0-42 0,5 33 42 15,0 9-42-15,-5-42 50 0,0 0-50 0,0 45 51 16,-1 3-51-16,1-48 37 0,0 0-37 0,-9 48 38 0,-7 2-38 16,16-50 27-16,0 0-27 0,-22 46 27 15,-13 0-27-15,35-46 34 0,0 0-34 0,-45 52 35 0,-11 6-35 0,56-58 2 16,0 0-2-16,-42 41 2 0,4-12-2 0,38-29-56 15,0 0 56-15,-37 29-56 0,0-3 56 0,37-26-203 16,0 0 203-16,-45 14-203 0,-5-9 203 0,50-5-146 16,0 0 146-16,-53-24-146 0,-2-24 146 0,-53-24-1905 15</inkml:trace>
  <inkml:trace contextRef="#ctx0" brushRef="#br0" timeOffset="-121335.303">15015 12646 1479 0,'0'0'0'0,"0"0"0"0,-3 0 0 16,3 0 144-16,0 0-144 0,0 0 145 0,3 0-145 16,-3 0 87-16,0 0-87 0,0 0 88 0,4 0-88 15,-4 0 41-15,0 0-41 0,5 2 42 0,-3 1-42 16,-2-3 19-16,0 0-19 0,3 7 20 0,1-3-20 0,-4-4 37 16,0 0-37-16,0 10 38 0,1 4-38 0,-1-14 49 15,0 0-49-15,0 22 49 16,0 9-49-16,0-31 36 0,0 0-36 0,-1 38 37 0,-3 6-37 0,4-44 27 15,0 0-27-15,-5 57 27 0,0 9-27 0,1 0 26 16,-4 0-26-16,1-2 26 0,1-3-26 0,6-61 22 16,0 0-22-16,-8 100 23 0,-1 25-23 15,2-29 51-15,3-7-51 0,3-31 51 0,-3-22-51 0,8 0 40 16,-1-9-40-16,2 6 40 0,4 0-40 0,-9-33 27 0,0 0-27 16,16 34 27-16,6 2-27 0,-22-36 35 0,0 0-35 0,30 29 36 15,5-3-36-15,-35-26 7 0,0 0-7 0,37 17 7 16,-3-9-7-16,-34-8 18 15,0 0-18-15,33 5 19 0,-6-6-19 0,-27 1-4 0,0 0 4 0,24-5-4 16,-3-7 4-16,-21 12-15 0,0 0 15 0,17-16-14 16,-8-3 14-16,1-1-46 0,-3-3 46 0,-1 8-45 15,-3 1 45-15,1-3-83 0,-1-3 83 0,-3-6-83 16,-2-5 83-16,2 31-184 0,0 0 184 0,-10-36-183 16,-6-5 183-16,-10-36-1514 0</inkml:trace>
  <inkml:trace contextRef="#ctx0" brushRef="#br0" timeOffset="-121034.147">14578 13405 1804 0,'0'0'0'0,"10"5"0"0,10 2 0 0,-20-7 218 16,0 0-218-16,8 0 219 0,-6-3-219 0,-2 3 136 15,0 0-136-15,11-9 136 0,6-3-136 0,-17 12 67 16,0 0-67-16,23-10 68 0,10-2-68 0,-4 5 12 16,-3 2-12-16,2 2 13 0,-2-1-13 0,1 1 16 15,-7 1-16-15,-7 2 17 0,-5 0-17 0,-8 0 8 0,0 0-8 16,18 2 9-16,8 1-9 0,-26-3 57 16,0 0-57-16,28 2 57 0,7 0-57 0,-35-2 3 0,0 0-3 15,31 0 4 1,6-2-4-16,-37 2-58 0,0 0 58 0,38-2-58 0,-3-1 58 0,0 1-343 15,1 2 343-15,-18 0-343 0,-10-5 343 0,20 0-1386 0</inkml:trace>
  <inkml:trace contextRef="#ctx0" brushRef="#br0" timeOffset="-120269.681">15466 12151 1972 0,'0'0'0'0,"-3"0"0"0,-4 0 0 0,7 0 163 0,0 0-163 15,-3 4 164-15,3-4-164 0,0 0 76 0,0 0-76 0,0 0 77 16,1 3-77-16,-1-3 10 0,0 0-10 0,0 0 10 16,2 5-10-16,-2-5-3 0,0 0 3 15,-2 9-3-15,-3 1 3 0,5-10 1 0,0 0-1 0,-5 15 2 16,-4 3-2-16,9-18 12 0,0 0-12 0,-12 27 12 16,0 7-12-16,0 1 41 0,1-1-41 0,4-12 41 31,2-13-41-31,1 3 32 0,-1-2-32 0,-2 19 32 15,2 14-32-15,5-43 21 0,0 0-21 0,-7 55 21 0,2 6-21 0,1-4 30 0,4-2-30 0,0-12 30 16,4-11-30-16,-1 4 30 0,1-2-30 0,1-6 30 16,-3-6-30-16,-2-22 13 0,0 0-13 0,10 29 13 15,8 2-13-15,-18-31 20 0,0 0-20 0,21 24 20 0,8-3-20 16,-29-21 1-16,0 0-1 0,38 6 1 0,6-7-1 16,-2-4 0-16,-4-4 0 0,-7-3 0 0,-1-3 0 15,-2-3-17-15,-7 1 17 0,-2 0-17 0,-3-3 17 0,-4 1 0 16,-3 2 0-16,-1 3 0 15,1 2 0-15,-4 2 0 0,-3 1 0 0,0 4 0 0,1 0 0 0,-3 5 12 16,0 0-12-16,0-4 13 0,2 3-13 0,-2 1 57 16,0 0-57-16,0 0 58 0,2-2-58 0,-2 2 52 15,0 0-52-15,0 0 52 0,0 0-52 0,0 0 44 16,0 0-44-16,-4-3 45 0,-4-1-45 0,8 4 31 0,0 0-31 16,-21-8 31-16,-5-4-31 0,26 12 8 0,0 0-8 15,-37-19 9-15,-7-5-9 16,44 24-12-16,0 0 12 0,-45-24-12 0,-2-4 12 0,47 28-108 15,0 0 108-15,-42-24-108 0,4 5 108 0,38 19-244 0,0 0 244 0,-35-8-243 16,4 8 243-16,-36-12-1770 0</inkml:trace>
  <inkml:trace contextRef="#ctx0" brushRef="#br0" timeOffset="-119169.972">16038 13453 1647 0,'0'0'0'0,"2"-5"0"15,5-2 0-15,-7 7 190 0,0 0-190 0,1-3 191 16,1-1-191-16,-2 4 145 0,0 0-145 0,0 0 145 16,0 0-145-16,0 0 98 0,0 0-98 0,0 0 99 15,0 0-99-15,0 0 35 0,0 0-35 0,0 0 36 16,-2 4-36-16,2-4 56 0,0 0-56 0,0 0 57 15,0 0-57-15,0 0 60 0,0 0-60 0,0 0 60 16,0 0-60-16,0 0 45 0,0 0-45 0,0 0 46 16,-1 3-46-16,1-3 38 0,0 0-38 0,0 0 38 15,0 0-38-15,0 0 16 0,0 0-16 0,0 0 17 0,0 0-17 16,0 0 6-16,0 0-6 0,0 0 6 0,0 4-6 16,0-4 4-16,0 0-4 0,0 0 4 0,3 1-4 15,2-1 2-15,4-1-2 0,3-1 2 0,2-1-2 0,2-1 1 16,3-1-1-16,2 2 2 15,3-3-2-15,-1 3 3 0,-2 0-3 0,7-3 4 0,-2 1-4 0,-26 5 2 16,0 0-2-16,38-7 2 0,7-3-2 16,-45 10 5-16,0 0-5 0,49-7 5 0,5 0-5 0,-12 4 0 15,-4 0 0-15,-6 3 1 0,-6 0-1 16,-2 1 0-16,-3 1 0 0,-5 1 0 0,-6-3 0 0,1 2-7 16,-1 2 7-16,-1-1-6 0,0 0 6 15,-1-1-102-15,3 0 102 0,-4 1-101 0,-4-1 101 0,-3-2-224 16,0 0 224-16,9 9-223 0,1 4 223 0,10 10-1688 0</inkml:trace>
  <inkml:trace contextRef="#ctx0" brushRef="#br0" timeOffset="-118070.474">17290 12850 1905 0,'0'0'0'0,"0"4"0"0,0 1 0 0,0-5 235 0,0 0-235 16,0 0 235-16,4 0-235 0,-4 0 116 0,0 0-116 16,0 0 116-16,3-5-116 0,-3 5 77 0,0 0-77 15,0 0 78-15,0 0-78 0,0 0 28 0,0 0-28 0,-1 5 28 16,-1-2-28-16,-2 7 11 0,-1 4-11 0,2 2 11 16,-6 4-11-16,9-20 43 0,0 0-43 0,-10 36 44 15,-1 17-44-15,2-5 13 0,4 2-13 16,2-16 13-16,-1-12-13 0,4-1 7 0,4-4-7 15,4 5 7-15,3 1-7 0,-11-23 0 0,0 0 0 0,23 17 0 16,11-2 0-16,-34-15-2 0,0 0 2 16,39 9-1-16,3-6 1 0,-1 2-42 0,3-1 42 0,-13-1-42 15,-6 1 42-15,-1 2-20 0,-1 3 20 16,-6-6-20-16,-1-1 20 0,-1 0-6 0,-1-2 6 16,-5 2-6-16,-5-2 6 0,1 3-11 0,2-1 11 0,-2 1-10 15,-3 1 10-15,1 1 0 0,1 0 0 0,-3 0 0 0,-1-3 0 16,0 3 11-16,0 0-11 0,-1 0 11 15,-3 2-11-15,4-7 27 0,0 0-27 0,-14 21 27 0,-5 9-27 0,19-30 21 16,0 0-21-16,-23 31 21 0,-10 2-21 0,33-33-1 16,0 0 1-16,-40 31 0 0,-8-1 0 15,48-30-49-15,0 0 49 0,-48 21-48 0,0-2 48 0,48-19-146 16,0 0 146-16,-49 8-145 0,2-4 145 16,47-4-204-16,0 0 204 0,-38-22-204 0,8-14 204 15,-38-21-1485-15</inkml:trace>
  <inkml:trace contextRef="#ctx0" brushRef="#br0" timeOffset="-117821.755">17151 12859 1961 0,'0'0'0'0,"5"0"0"16,2 0 0-16,5 0 201 0,6 0-201 15,-4 0 202-15,3-5-202 0,-17 5 129 0,0 0-129 0,32-6 129 16,9 1-129-16,-41 5 66 0,0 0-66 0,47-7 66 16,6 2-66-16,-6 0-17 0,-4 2 17 0,-11-1-16 15,-10 1 16-15,4-1-57 0,-1 1 57 0,-8 0-56 16,-5 1 56-16,6-1-75 0,3-3 75 0,0 3-74 16,1 0 74-16,-22 3-156 0,0 0 156 0,20-7-155 15,-3-2 155-15,21-6-1513 0</inkml:trace>
  <inkml:trace contextRef="#ctx0" brushRef="#br0" timeOffset="-116430.122">18414 12144 1681 0,'0'0'0'0,"-3"6"0"15,-6 2 0-15,9-8 233 0,0 0-233 0,0 0 233 16,0-3-233-16,0 3 116 0,0 0-116 0,0 0 117 16,0-5-117-16,0 5 91 0,0 0-91 0,0 0 92 15,3-4-92-15,-3 4 6 0,0 0-6 0,0 0 7 16,0 0-7-16,0 0 17 0,0 0-17 0,-3 5 17 15,-4 4-17-15,7-9 40 0,0 0-40 0,-9 15 40 16,-1 4-40-16,10-19 2 0,0 0-2 0,-12 34 2 0,-6 11-2 16,18-45 23-16,0 0-23 0,-12 56 24 15,0 11-24-15,12-67-2 0,0 0 2 0,-9 101-1 0,-3 24 1 0,12-125-2 16,0 0 2-16,-9 119-1 0,4 4 1 0,5-123-2 16,0 0 2-16,-2 113-1 0,2-3 1 15,0-110 0-15,0 0 0 0,4 90 0 0,3-14 0 16,-7-76 9-16,0 0-9 0,8 63 10 0,10-11-10 0,-4-15 17 15,1-13-17-15,-2-8 17 0,-1-8-17 0,-12-8 4 16,0 0-4-16,19 5 4 0,5-3-4 16,-6-4-10-16,1-3 10 0,-5 0-9 15,-2 0 9-15,-1-2-19 0,-5-3 19 0,5 0-18 0,-1-2 18 0,1 0-41 0,-2-2 41 16,-2 2-40-16,-6 0 40 0,3-2-82 16,-1-3 82-16,-3-4-82 0,-5-1 82 0,5 22-228 0,0 0 228 15,-10-31-228-15,-6-5 228 0,-9-29-1410 16</inkml:trace>
  <inkml:trace contextRef="#ctx0" brushRef="#br0" timeOffset="-116206.882">18080 12944 1737 0,'0'0'0'0,"14"6"0"16,13 6 0-16,-21-11 245 0,-12-2-245 0,6 1 245 15,-3-6-245-15,-4 5 144 0,-2-1-144 0,4-1 144 0,2-1-144 16,3-1 88-16,1-2-88 0,10-1 88 0,6-4-88 15,-17 12 0-15,0 0 0 0,33-12 1 0,13-4-1 16,-3 2 50-16,1 1-50 0,-2 1 51 0,-1 1-51 16,-41 11 32-16,0 0-32 0,39-12 33 0,-1-1-33 0,-38 13-68 15,0 0 68-15,35-17-67 0,1 0 67 16,-36 17-184-16,0 0 184 0,35-24-184 0,-5-7 184 16,34-21-1661-16</inkml:trace>
  <inkml:trace contextRef="#ctx0" brushRef="#br0" timeOffset="-115704.709">18733 11980 1972 0,'0'0'0'0,"3"0"0"15,4 0 0-15,-7 0 214 0,0 0-214 0,14-2 214 16,9-1-214-16,-6 1 93 0,4 2-93 0,-7 0 93 16,-2 0-93-16,-1 3 0 0,-1 3 0 0,-3-3 1 15,-1-1-1-15,-3 3-20 0,2 0 20 0,0 2-20 16,-1 1 20-16,-4-8 20 0,0 0-20 0,5 19 20 16,2 9-20-16,-7-28 65 0,0 0-65 0,0 29 66 15,2 0-66-15,-2-29 51 0,0 0-51 0,-2 31 51 16,-7 3-51-16,9-34 35 0,0 0-35 0,-5 24 36 15,0-2-36-15,5-22 1 0,0 0-1 0,-5 17 2 16,1-1-2-16,4-16-6 0,0 0 6 0,-1 8-5 0,-5 1 5 16,6-9-52-16,0 0 52 0,-1 7-51 0,-1-2 51 15,2-5-35-15,0 0 35 0,2 3-34 16,5-1 34-16,-7-2-40 0,0 0 40 0,3 0-40 0,4 0 40 16,-7 0-17-16,0 0 17 0,7 0-17 0,2 2 17 0,-9-2-30 15,0 0 30-15,8 3-30 0,3 2 30 0,-2 2-2 16,-1 4 2-16,-3-5-2 0,1 1 2 0,-1 2 1 15,0 1-1-15,0-1 2 0,-1-1-2 0,1 2 29 16,-1 2-29-16,1-3 29 0,-3 0-29 0,1 3 6 16,1 1-6-16,-1-4 7 0,-3-7-7 0,0 3 11 15,-3-2-11-15,-4 14 11 0,-4 7-11 16,11-24-45-16,0 0 45 0,-24 28-44 0,-9 1 44 0,33-29-100 16,0 0 100-16,-40 27-100 0,-14-1 100 0,-41 27-1670 0</inkml:trace>
  <inkml:trace contextRef="#ctx0" brushRef="#br0" timeOffset="-114803.28">14745 12434 2028 0,'0'0'0'0,"-2"0"0"0,-1 0 0 0,3 0 175 15,0 0-175-15,0 0 176 0,-5 0-176 0,5 0 132 16,0 0-132-16,0 0 132 0,-2-5-132 0,2 5 64 16,0 0-64-16,0 0 65 0,-5-2-65 0,5 2 0 0,0 0 0 15,-5 0 1-15,-4 0-1 0,9 0 32 16,0 0-32-16,-12 3 32 0,-4 1-32 0,16-4 17 0,0 0-17 16,-19 8 17-16,-2 3-17 0,0 2 37 0,-3 3-37 15,10-4 37-15,2-2-37 0,12-10 13 0,0 0-13 16,-18 29 13-16,-3 14-13 15,21-43 2-15,0 0-2 0,-21 55 2 0,-3 8-2 0,24-63 20 0,0 0-20 0,-23 98 20 16,-6 27-20-16,11-14 12 0,9-4-12 0,3-12 13 16,9-5-13-16,-3-90 26 0,0 0-26 0,9 106 26 15,6 7-26-15,3-19 7 0,4-10-7 16,3-12 7-16,-4-10-7 0,-21-62 1 0,0 0-1 0,35 75 2 16,10 4-2-16,-45-79-45 0,0 0 45 0,56 73-44 15,6-1 44-15,-62-72-263 0,0 0 263 0,61 66-263 16,-1-8 263-16,60 65-1745 0</inkml:trace>
  <inkml:trace contextRef="#ctx0" brushRef="#br0" timeOffset="-114057.886">18966 12054 1647 0,'0'0'0'0,"2"3"0"0,5 0 0 15,-3 1 129-15,3-4-129 0,0-4 129 0,-1 1-129 0,3 1 75 16,2-1-75-16,-3 1 76 0,1 2-76 0,0 0 61 15,1 0-61-15,1 2 62 0,-1 0-62 0,-10-2 11 16,0 0-11-16,21 5 11 0,7 2-11 0,2-1 47 16,3 3-47-16,0 1 47 0,0 2-47 0,-33-12 67 15,0 0-67-15,35 16 68 0,3 8-68 0,-38-24 40 16,0 0-40-16,40 30 41 0,5 10-41 0,-45-40 13 16,0 0-13-16,40 48 14 0,4 7-14 0,-44-55 22 0,0 0-22 15,47 78 23-15,2 15-23 0,-49-93 43 16,0 0-43-16,36 98 43 0,-6 8-43 0,-30-106 31 0,0 0-31 15,17 108 31-15,-11 5-31 0,-6-113 15 16,0 0-15-16,-11 116 15 0,-13 1-15 0,24-117 37 0,0 0-37 16,-33 111 38-16,-11-5-38 0,44-106 2 0,0 0-2 0,-42 91 2 15,2-12-2-15,40-79-52 0,0 0 52 0,-24 51-51 16,6-21 51-16,18-30-157 0,0 0 157 0,-19 3-157 16,5-24 157-16,14 21-175 15,0 0 175-15,7-66-174 0,19-37 174 0,9-70-1452 0</inkml:trace>
  <inkml:trace contextRef="#ctx0" brushRef="#br0" timeOffset="-113363.318">20606 12372 2084 0,'0'0'0'0,"-9"-8"0"0,-5-6 0 0,14 14 147 16,0 0-147-16,-9-5 148 0,2 1-148 0,7 4 62 16,0 0-62-16,-14 2 62 0,-5 2-62 0,2-3 29 15,-2 1-29-15,5 0 29 0,3-2-29 0,-1 0 45 16,0 0-45-16,-2 0 46 0,0 0-46 0,14 0 73 0,0 0-73 16,-24 0 73-16,-6 0-73 0,0 3 55 15,1-3-55-15,6 2 56 0,9 0-56 0,14-2 38 0,0 0-38 16,-28 8 38-16,-8 1-38 0,36-9 11 0,0 0-11 15,-35 15 11-15,-2 4-11 16,2 5 12-16,2 0-12 0,6 8 12 16,4 8-12-16,23-40 3 0,0 0-3 0,-19 62 4 0,-2 11-4 0,0 11 12 0,-2 10-12 0,13-23 12 15,8-11-12-15,2-60 0 0,0 0 0 0,9 49 1 16,5-11-1-16,-14-38-17 0,0 0 17 0,29 26-17 16,15-13 17-16,-44-13-63 0,0 0 63 0,66-15-62 15,19-26 62-15,-18-4-111 0,-8-10 111 0,-9-1-110 16,-6-6 110-16,-44 62-103 0,0 0 103 0,43-80-102 15,1-16 102-15,-44 96-50 0,0 0 50 0,37-101-49 16,-4-7 49-16,-7 14-14 0,-9 4 14 0,-5 17-13 16,-8 9 13-16,-4 64 10 0,0 0-10 15,2-68 11-15,-6 1-11 0,4 67 70 0,0 0-70 0,-5-58 70 16,-4 6-70-16,9 52 73 0,0 0-73 0,-8-36 73 0,-1 9-73 16,9 27 72-16,0 0-72 0,-12-24 73 0,1 10-73 15,11 14 56-15,0 0-56 0,-7-12 57 0,0 7-57 16,7 5 41-16,0 0-41 0,-5-8 41 0,2 4-41 0,3 4 28 15,0 0-28-15,-2-5 28 0,-2 3-28 0,4 2 15 16,0 0-15-16,0 0 15 0,0 0-15 0,0 0-3 16,0 0 3-16,0 0-2 0,0 0 2 0,0 0-20 15,0 0 20-15,-3 31-19 0,-2 21 19 0,5-52-40 16,0 0 40-16,-6 77-39 0,-1 24 39 0,7-101-1 16,0 0 1-16,-8 149 0 0,-1 38 0 0,9-187-19 15,0 0 19-15,-5 174-18 0,1 6 18 16,4-180-9-16,0 0 9 0,2 158-8 0,3-16 8 15,-5-142-40-15,0 0 40 0,14 110-39 0,4-30 39 0,-18-80-64 16,0 0 64-16,29 46-64 0,8-30 64 0,-37-16-375 0,0 0 375 16,49-28-374-16,8-44 374 0,49-25-1310 0</inkml:trace>
  <inkml:trace contextRef="#ctx0" brushRef="#br0" timeOffset="-113089.724">20881 11851 1983 0,'0'0'0'0,"0"7"0"15,0 5 0-15,0-12 260 0,0 0-260 0,3 12 260 16,-3 2-260-16,0-14 148 0,0 0-148 0,2 27 148 0,-2 11-148 16,0-38 87-16,0 0-87 0,-2 58 88 0,2 19-88 15,-5 0-1-15,2 7 1 0,-4 19-1 0,2 14 1 16,-4-13 0-16,4-4 0 0,3-15 0 0,2-8 0 0,0-77 5 15,0 0-5-15,2 83 5 0,3 2-5 0,-5-85 0 16,0 0 0-16,5 72 1 0,2-14-1 0,-7-58-17 16,0 0 17-16,9 38-17 0,3-19 17 0,-12-19-80 15,0 0 80-15,14 7-79 0,3-16 79 16,-17 9-125-16,0 0 125 0,9-25-125 0,-4-20 125 0,9-25-1814 16</inkml:trace>
  <inkml:trace contextRef="#ctx0" brushRef="#br0" timeOffset="-112879.789">20606 12478 2230 0,'0'0'0'15,"8"11"0"-15,8 8 0 0,-16-19 303 0,0 0-303 0,9 10 303 16,1-3-303-16,-10-7 186 0,0 0-186 0,16 5 186 16,5 2-186-16,-21-7 68 0,0 0-68 0,24 3 69 15,4-3-69-15,-5-3-59 0,-1-2 59 0,-1-2-58 16,-5-5 58-16,0 0-88 0,-1 0 88 0,1 0-88 15,-2-2 88-15,-14 14-178 0,0 0 178 0,21-17-177 16,5-5 177-16,-26 22-165 0,0 0 165 0,26-24-164 16,2-4 164-16,28-23-1675 15</inkml:trace>
  <inkml:trace contextRef="#ctx0" brushRef="#br0" timeOffset="-112426.126">21661 12540 2387 0,'0'0'0'15,"0"-5"0"-15,0-5 0 0,0 10 275 0,0 0-275 0,0-5 275 16,0 1-275-16,0 4 176 0,0 0-176 16,0 0 177-16,0 0-177 0,0 0 82 0,0 0-82 15,2-2 82-15,3 1-82 0,6-3 18 0,3-1-18 0,7 2 18 16,7-6-18-16,-28 9 14 0,0 0-14 0,43-7 15 15,13-1-15-15,-2 1 40 0,0 2-40 0,-5 1 40 16,-6 4-40-16,-3-3 13 0,-7 1-13 0,2 0 13 16,-2 2-13-16,-33 0 13 0,0 0-13 0,35 0 13 15,-3-1-13-15,-32 1-1 0,0 0 1 0,24 0 0 16,-3-2 0-16,-21 2-79 0,0 0 79 0,14 0-79 16,-4 0 79-16,-10 0-174 0,0 0 174 0,-3 3-174 15,-9 4 174-15,12-7-326 0,0 0 326 0,-21 12-325 16,-11 5 325-16,-20 13-1729 0</inkml:trace>
  <inkml:trace contextRef="#ctx0" brushRef="#br0" timeOffset="-112205.452">21806 12871 2286 0,'0'0'0'0,"7"-11"0"0,7-6 0 0,-14 17 303 16,0 0-303-16,12-3 304 0,2 6-304 0,-14-3 200 0,0 0-200 15,28 5 200-15,9 2-200 0,-6-3 128 16,4-1-128-16,-6 1 128 0,-1-3-128 0,-2 4 38 0,-3 1-38 16,1-6 39-16,-1-2-39 0,0 0-50 0,-2 0 50 0,-2 1-50 15,-2-3 50-15,-17 4-170 0,0 0 170 0,23-5-170 16,5 2 170-16,-28 3-160 0,0 0 160 16,26-19-159-16,0-5 159 0,26-21-2051 15</inkml:trace>
  <inkml:trace contextRef="#ctx0" brushRef="#br0" timeOffset="-66821.961">23026 11636 1054 0,'0'0'0'0,"15"-2"0"0,11 0 0 16,-19-1 166-16,-8 1-166 0,6-1 166 0,0 3-166 0,-5 0 138 15,0 0-138-15,0 0 139 16,0 0-139-16,-3 0 100 0,-4 3-100 0,3-3 101 0,1 0-101 0,-1 0 67 16,2 0-67-16,-1 0 67 0,1 0-67 0,0 0 76 15,-3 0-76-15,2 0 76 0,3 0-76 0,0 0 77 16,0 0-77-16,0 0 78 0,0 0-78 0,0 0 85 16,-6-5-85-16,5 1 85 0,-1 1-85 0,2-7 53 15,0-2-53-15,2-4 53 0,5-1-53 16,-7 17 52-16,0 0-52 0,8-27 53 0,6-9-53 15,-14 36 7-15,0 0-7 0,18-31 8 0,3-5-8 0,-21 36 21 0,0 0-21 0,24-36 21 16,2 5-21-16,-26 31 0 0,0 0 0 16,28-27 1-16,3 6-1 0,-31 21 0 0,0 0 0 0,35-13 1 15,2 7-1-15,-37 6-19 16,0 0 19-16,36 0-18 0,3 12 18 0,-39-12-17 0,0 0 17 16,29 12-17-16,-4 9 17 0,-25-21-27 0,0 0 27 0,19 27-27 15,-2 8 27-15,-8-6-3 0,-4 0 3 0,0-9-3 16,-3-8 3-16,-4 0-1 0,-1 0 1 0,-6 9 0 15,-1 5 0 1,10-26-3-16,0 0 3 0,-11 24-3 0,-1-6 3 0,12-18 0 0,0 0 0 0,-19 26 0 16,-7 3 0-16,26-29 0 0,0 0 0 0,-26 28 0 15,0 1 0-15,26-29 0 0,0 0 0 0,-32 27 0 16,-1-6 0-16,33-21 1 0,0 0-1 0,-28 19 1 16,4-4-1-16,24-15-1 0,0 0 1 0,-23 9-1 0,2-3 1 15,21-6-1-15,0 0 1 0,-17 6-1 0,5-3 1 0,12-3-16 16,0 0 16-16,-12 2-15 15,-1-2 15-15,13 0-9 0,0 0 9 0,-8 0-9 0,1-2 9 16,7 2-26-16,0 0 26 0,0-10-25 0,5-7 25 0,-5 17-7 16,0 0 7-16,12-12-6 0,7-6 6 0,-19 18-17 15,0 0 17-15,23-6-16 0,8-1 16 16,-31 7-34-16,0 0 34 0,26 3-33 0,2 7 33 0,-28-10-17 16,0 0 17-16,26 18-17 0,-1 6 17 0,-3 0-12 15,1 1 12-15,-11-8-12 0,-6-6 12 0,0 1-5 16,1 0 5-16,2 12-5 0,2 8 5 0,-1-1 0 0,4 0 0 15,-11-11 0-15,3-8 0 0,-6-12 6 16,0 0-6-16,5 28 7 0,2 1-7 0,-7-29 34 0,0 0-34 16,5 26 35-16,0-2-35 0,-5-24 40 0,0 0-40 15,2 20 41-15,-2-1-41 0,0-19 50 0,0 0-50 0,-3 21 51 16,-10 1-51 0,13-22 43-16,0 0-43 0,-24 22 43 0,-13 2-43 0,37-24 36 15,0 0-36-15,-43 22 37 0,-6 1-37 0,2-8 50 0,2-1-50 0,15-4 51 16,11-5-51-16,0 0 36 0,1 0-36 0,-11-1 36 15,-10 4-36-15,39-8 4 0,0 0-4 0,-36 2 5 16,-4 0-5-16,40-2-7 16,0 0 7-16,-39-2-6 0,1 0 6 0,38 2-63 0,0 0 63 0,-33-8-62 15,7-1 62-15,26 9-82 0,0 0 82 0,-23-15-82 16,8-4 82-16,15 19-220 0,0 0 220 0,-9-22-219 16,5 1 219-16,4 21-201 0,0 0 201 0,4-17-201 15,6 3 201-15,4-16-1230 0</inkml:trace>
  <inkml:trace contextRef="#ctx0" brushRef="#br0" timeOffset="-66259.605">22851 12789 1457 0,'0'0'0'0,"2"-11"0"16,0-6 0-16,-2 17 215 0,0 0-215 0,-5-7 215 15,-4 6-215-15,9 1 140 0,0 0-140 0,-9-4 141 16,-1 8-141-16,10-4 87 0,0 0-87 0,-9 0 88 16,2 1-88-16,7-1 36 0,0 0-36 0,-5 2 36 15,0-2-36-15,5 0 7 0,0 0-7 0,-4 2 8 16,2-2-8-16,2 0 36 0,0 0-36 0,0 0 37 16,7-2-37-16,-7 2 46 0,0 0-46 0,14-3 46 0,7-3-46 15,-21 6 17-15,0 0-17 0,30-6 17 16,10-1-17-16,-40 7 38 0,0 0-38 15,45-9 39-15,4 1-39 0,-49 8 13 0,0 0-13 0,57-7 13 0,8 0-13 16,-65 7 19-16,0 0-19 0,63-4 20 0,4 3-20 16,-67 1 33-16,0 0-33 0,56-4 34 0,-3 3-34 15,-53 1 10-15,0 0-10 0,48-6 11 0,-4 0-11 0,-44 6 12 16,0 0-12-16,40-9 13 0,-4-3-13 0,-36 12 4 16,0 0-4-16,30-10 4 0,-4 1-4 0,-26 9 0 15,0 0 0-15,19-7 0 0,-1 0 0 16,-18 7-60-16,0 0 60 0,9-3-60 0,-4 0 60 0,-5 3-154 15,0 0 154-15,0 0-153 0,0 0 153 0,0 0-257 16,0 0 257-16,-14 15-257 0,-9 12 257 0,-13 16-1339 0</inkml:trace>
  <inkml:trace contextRef="#ctx0" brushRef="#br0" timeOffset="-65670.846">23010 13302 2107 0,'0'0'0'0,"2"-6"0"16,1-8 0-16,-3 14 234 0,0 0-234 0,4-17 234 16,1-7-234-16,-5 24 120 0,0 0-120 0,8-28 120 15,8-2-120-15,-16 30 69 0,0 0-69 0,18-31 69 16,1 2-69-16,-19 29 0 0,0 0 0 0,21-28 0 0,1 4 0 15,-22 24-4-15,0 0 4 0,25-19-3 0,3 2 3 0,-28 17-2 16,0 0 2-16,29-12-2 0,4 5 2 16,-1 1-10-16,-3 4 10 0,-8 2-10 0,-7 0 10 15,-14 0-4-15,0 0 4 0,21 5-3 0,3 3 3 0,-24-8-31 16,0 0 31-16,20 11-31 0,-1 1 31 0,-19-12-1 16,0 0 1-16,10 24-1 0,1 8 1 15,-3 3-12-15,-6 1 12 0,0-14-12 0,-2-10 12 0,-4 3-4 16,-1-1 4-16,-9 17-4 0,-5 12 4 0,19-43-7 0,0 0 7 15,-28 46-6-15,-3 10 6 0,31-56-3 16,0 0 3-16,-39 55-3 0,-6 3 3 16,-4-1 0-16,-3 1 0 0,28-29 1 0,15-17-1 0,-3 0 3 15,3-7-3-15,-3 6 4 0,0 1-4 0,-6 0 22 0,-1-2-22 0,9-3 22 16,4-5-22-16,-1 1 43 0,1 0-43 0,0-3 44 16,3 0-44-16,-2 0 38 0,-1 0-38 0,3 0 38 15,-1 0-38-15,1 0 51 0,-1 0-51 0,4 0 51 16,-3 0-51-16,3 0 31 0,-4 0-31 15,4 0 31-15,0 0-31 0,0 0 9 0,0 0-9 0,0 0 10 16,7 2-10-16,-3-2 2 0,1 0-2 0,0 0 2 16,4-2-2-16,0 2 0 0,6 2 0 0,3 2 0 15,3-1 0-15,-21-3-1 16,0 0 1-16,35 9-1 0,10 1 1 0,0 2-26 0,6-4 26 0,-8 4-26 16,-1 0 26-16,-9-1-99 0,-5 1 99 0,-2-4-98 15,-3 1 98-15,-23-9-236 0,0 0 236 0,17 7-235 16,-1-2 235-16,14 7-1742 0</inkml:trace>
  <inkml:trace contextRef="#ctx0" brushRef="#br0" timeOffset="-64487.419">24543 11178 1692 0,'0'0'0'15,"-5"4"0"-15,-4 6 0 0,9-10 217 16,0 0-217-16,0 0 218 0,5-2-218 0,-5 2 136 0,0 0-136 0,4 0 136 15,1-5-136-15,-5 5 78 0,0 0-78 0,3-3 78 16,-1-1-78-16,-4 1 1 0,-1-1-1 0,-6 1 2 16,2 1-2-16,-7 0 0 0,-5 1 0 0,5-3 0 15,4 3 0-15,-9 1 18 0,-4 0-18 0,-7 0 19 16,-6 1-19-16,36-1 7 0,0 0-7 0,-44 4 8 16,-3 3-8-16,47-7 4 0,0 0-4 0,-50 8 5 15,3 1-5-15,47-9 32 0,0 0-32 16,-41 8 32-16,8 1-32 0,33-9 39 0,0 0-39 0,-24 7 39 0,3 0-39 15,21-7 1-15,0 0-1 0,-16 5 1 0,6-4-1 16,10-1 6-16,0 0-6 0,-9 6 7 0,6-3-7 16,3-3 0-16,0 0 0 0,2 14 0 15,4 8 0-15,-6-22 0 0,0 0 0 0,7 17 0 0,0 5 0 0,-7-22-7 16,0 0 7-16,7 17-6 0,2 1 6 0,-9-18 0 16,0 0 0-16,7 17 0 0,-2-2 0 15,-5-15 0-15,0 0 0 0,6 28 0 0,0 4 0 16,-6-32 1-16,0 0-1 0,6 43 2 0,-3 7-2 0,-3-50 1 15,0 0-1-15,4 65 2 0,-3 10-2 0,-1-75-1 16,0 0 1-16,6 105 0 0,1 20 0 0,-7-125 0 16,0 0 0-16,1 133 0 0,3 15 0 0,-4-148-1 15,0 0 1-15,3 154-1 0,-1 9 1 16,-2-163 0-16,0 0 0 0,0 157 0 0,0 1 0 0,0-158 1 0,0 0-1 0,-2 151 1 16,-6-6-1-16,8-145 0 0,0 0 0 0,-9 127 0 15,-2-14 0-15,11-113 34 0,0 0-34 16,-8 99 34-16,1-13-34 0,2-23 40 0,-1-18-40 0,5-19 41 15,1-20-41-15,0-6 34 0,0 0-34 0,-2 11 34 16,2-6-34-16,0-5 26 0,0 0-26 0,-2 5 26 16,2 0-26-16,0-5 16 0,0 0-16 0,0 7 17 15,2-4-17-15,-2-3 28 0,0 0-28 0,3 6 28 16,3-1-28-16,-6-5 6 0,0 0-6 0,12 7 6 16,5 1-6-16,-17-8 26 0,0 0-26 0,28 5 26 15,10 0-26-15,-3-3 6 0,2 2-6 16,-2-3 7-16,-2-1-7 0,-2 0-1 0,-3-1 1 15,2-1-1-15,1-2 1 0,-31 4-34 0,0 0 34 0,40-3-33 16,9 0 33-16,-49 3-103 0,0 0 103 0,50-7-103 16,4-4 103-16,-54 11-211 0,0 0 211 0,35-22-210 0,-10-9 210 0,34-22-1768 15</inkml:trace>
  <inkml:trace contextRef="#ctx0" brushRef="#br0" timeOffset="-52499.145">25158 11260 1491 0,'0'0'0'0,"-7"-1"0"0,-5-1 0 0,12 2 156 15,0 0-156-15,0 0 157 0,0 3-157 0,0-3 91 16,0 0-91-16,0 0 91 0,5 6-91 0,-5-6 49 0,0 0-49 16,2 3 49-16,-1-1-49 0,-1-2 0 0,0 0 0 0,2 3 0 15,-2-1 0-15,0-2 12 0,0 0-12 16,0 0 13-16,2 5-13 0,-2-5 40 0,0 0-40 0,0 0 41 15,0 0-41-15,0 0 13 0,0 0-13 0,0 0 13 16,0 0-13-16,0 0 22 0,0 0-22 0,-2 5 22 16,-1 7-22-16,3-12 8 0,0 0-8 0,-7 16 8 15,-2 2-8-15,9-18 25 0,0 0-25 0,-12 31 26 16,-2 3-26-16,14-34 19 0,0 0-19 0,-16 40 20 16,0 4-20-16,16-44 9 0,0 0-9 0,-15 54 10 15,-3 11-10-15,18-65 35 0,0 0-35 0,-17 87 35 16,-2 23-35-16,19-110 18 0,0 0-18 0,-16 109 18 15,4 3-18-15,12-112 5 0,0 0-5 0,-9 106 5 16,6-3-5-16,3-103 16 0,0 0-16 0,1 82 17 16,8-12-17-16,-9-70 22 0,0 0-22 0,14 51 23 15,5-11-23-15,-19-40 22 0,0 0-22 0,23 26 22 16,5-16-22-16,-2-3 9 0,2-11-9 0,-2-1 9 0,-2-3-9 0,1-3 27 16,-3-1-27-16,-4-5 27 0,-1-2-27 0,-5 0-2 15,2-1 2-15,-3 1-2 16,-1-3 2-16,-10 22-47 0,0 0 47 0,12-24-46 0,-5-4 46 0,-7 28-83 15,0 0 83-15,7-27-82 0,-3 0 82 0,-4 27-151 16,0 0 151-16,2-24-151 0,-1 1 151 0,-1 23-220 16,0 0 220-16,-7-20-220 0,-5-1 220 0,-7-20-1154 15</inkml:trace>
  <inkml:trace contextRef="#ctx0" brushRef="#br0" timeOffset="-52219.792">24795 11896 1580 0,'0'0'0'0,"14"3"0"0,9 4 0 0,-16-7 217 0,-9-3-217 0,2 3 217 16,7 0-217-16,-7 0 130 0,0 0-130 0,0 0 131 16,2 0-131-16,1 3 80 0,4-3-80 0,6 0 81 15,2 0-81-15,-15 0 3 0,0 0-3 0,28 0 3 16,5 0-3-16,-33 0 7 0,0 0-7 0,40 0 7 15,7-7-7-15,-47 7 0 0,0 0 0 0,46-6 0 16,2-3 0-16,-48 9-58 0,0 0 58 0,42-10-58 0,-3-4 58 16,-39 14-170-16,0 0 170 0,33-14-170 15,-5-3 170-15,-28 17-200 0,0 0 200 0,24-20-199 16,-5-3 199-16,25-18-1091 0</inkml:trace>
  <inkml:trace contextRef="#ctx0" brushRef="#br0" timeOffset="-51724.68">25470 11096 1435 0,'0'0'0'16,"0"-3"0"-16,-2-4 0 0,2 7 150 0,0 0-150 0,0-2 151 15,2-1-151-15,-2 3 115 0,0 0-115 0,3-6 115 16,4 0-115-16,-7 6 41 0,0 0-41 0,14-16 42 16,5-3-42-16,-19 19 45 0,0 0-45 0,26-22 45 15,6-4-45-15,-32 26 65 0,0 0-65 0,29-24 66 16,4 0-66-16,-33 24 68 0,0 0-68 0,27-20 68 15,-3 3-68-15,-24 17 33 0,0 0-33 0,23-9 33 16,-1 7-33-16,-22 2 5 0,0 0-5 0,21 6 6 16,-2 5-6-16,-1 5 11 0,-4 1-11 0,-4-3 11 0,-5-2-11 15,2 1 7-15,0 5-7 0,-3 2 8 16,-1 4-8-16,1 4 7 0,-3-1-7 0,-1-5 8 16,0-1-8-16,0-21 3 0,0 0-3 0,-5 36 4 0,-5 10-4 0,10-46 19 15,0 0-19-15,-9 43 20 0,-1-2-20 0,3-5 13 16,0-2-13-16,1-15 14 0,5-7-14 0,-3-2 4 15,3-3-4-15,-1 0 5 0,0-5-5 0,2 1-10 16,0 1 10-16,0-4-9 0,0 0 9 0,0 0-103 16,0 0 103-16,0 0-103 0,-2 3 103 0,2-3-214 15,0 0 214-15,-7-3-213 0,-3-6 213 0,-8-3-1361 16</inkml:trace>
  <inkml:trace contextRef="#ctx0" brushRef="#br0" timeOffset="-51426.78">25400 11349 1580 0,'0'0'0'0,"10"-1"0"16,6 1 0-16,-16 0 233 0,0 0-233 0,5-7 234 16,-3-2-234-16,-2 9 140 0,0 0-140 0,9-15 140 15,5-6-140-15,-14 21 101 0,0 0-101 0,31-22 101 16,13-2-101-16,-1 4 59 0,-1 4-59 0,-2-1 60 15,-3 2-60-15,-2 3 38 0,-1 0-38 0,-1 5 38 16,1-2-38-16,-34 9 29 0,0 0-29 0,38-3 29 16,2-1-29-16,-40 4 15 0,0 0-15 0,40-3 16 0,0 3-16 15,-5 3 19-15,-2 1-19 0,-12-4 20 16,-9 1-20-16,0 3-26 0,-1-1 26 0,-6 1-25 0,-2 1 25 0,3 2-138 16,1-2 138-16,-4 2-138 0,-3-4 138 15,0-3-257-15,0 0 257 0,-10 19-256 0,-9 8 256 0,-11 20-1385 16</inkml:trace>
  <inkml:trace contextRef="#ctx0" brushRef="#br0" timeOffset="-50660.137">24496 12754 1356 0,'0'0'0'0,"0"-7"0"0,0-3 0 0,0 10 109 0,0 0-109 15,2-3 109-15,-1 1-109 0,5 2 62 0,-5 5-62 16,3-5 63-16,-1 2-63 0,1 0 13 0,-3 1-13 15,1 0 13-15,2-1-13 0,-4-2 0 0,0 0 0 16,3 4 0-16,1-3 0 0,-4-1 39 0,0 0-39 16,5 2 39-16,2 0-39 0,-7-2 70 0,0 0-70 0,7 1 70 15,5-1-70-15,-12 0 76 0,0 0-76 16,19-1 76-16,2-1-76 0,-21 2 91 0,0 0-91 0,31-7 91 16,10-1-91-16,-41 8 99 0,0 0-99 0,45-14 100 15,9-3-100-15,-54 17 46 0,0 0-46 0,71-19 46 16,13-2-46-16,-84 21 63 0,0 0-63 0,106-24 64 15,21-1-64-15,-127 25 16 0,0 0-16 0,122-19 17 16,4 2-17-16,-126 17 37 0,0 0-37 0,108-11 38 16,-7 5-38-16,-18 0 0 0,-20 3 0 0,-9 0 1 15,-12-1-1-15,-42 4 3 0,0 0-3 0,50-7 4 16,1 2-4-16,-16 0 3 0,-9-2-3 0,-7 4 3 16,-7 3-3-16,0-5-22 0,1 1 22 0,-6 2-22 0,-4 2 22 15,1 0-113-15,-1-1 113 0,-3 1-112 16,5 0 112-16,-5 0-234 0,0 0 234 0,-8 3-233 0,-5 6 233 0,-6 6-1443 15</inkml:trace>
  <inkml:trace contextRef="#ctx0" brushRef="#br0" timeOffset="-50171.512">25010 13035 1603 0,'0'0'0'0,"17"0"0"15,15 0 0-15,-32 0 157 0,0 0-157 16,36-3 158-16,11-1-158 0,-47 4 79 0,0 0-79 0,47-10 80 15,2 0-80-15,-5 1 36 0,-4 1-36 0,-7 3 37 16,-4-1-37-16,-29 6 0 0,0 0 0 0,32 0 0 16,-1 2 0-16,-31-2 18 0,0 0-18 0,26 4 19 15,-3-1-19-15,-23-3 56 0,0 0-56 0,21 7 57 16,-2 3-57-16,-19-10 59 0,0 0-59 0,12 15 59 16,0 8-59-16,-12-23 40 0,0 0-40 0,9 32 41 0,-4 11-41 15,-5-43 42-15,0 0-42 0,0 55 42 0,-7 8-42 0,7-63 18 16,0 0-18-16,-14 98 18 0,-7 20-18 0,21-118 19 15,0 0-19-15,-17 112 20 0,-2 2-20 16,19-114 34-16,0 0-34 0,-19 105 34 0,1-6-34 0,18-99 5 16,0 0-5-16,-15 86 5 0,-1-18-5 0,16-68 35 15,0 0-35-15,-9 50 36 0,4-23-36 16,1-6-8-16,3-12 8 0,1-4-7 0,0-5 7 16,0 0-60-16,0 0 60 0,0 0-59 0,0 0 59 0,0 0-113 15,-6 1 113-15,0-6-113 0,-7-5 113 0,13 10-249 0,0 0 249 16,-10-29-249-16,-2-16 249 0,-9-28-1340 0</inkml:trace>
  <inkml:trace contextRef="#ctx0" brushRef="#br0" timeOffset="-49966.207">25278 13472 2051 0,'0'0'0'0,"0"9"0"16,-2 3 0-16,2-12 284 0,0 0-284 0,9 12 284 15,8-6-284-15,-17-6 156 0,0 0-156 0,23 6 156 16,8-3-156-16,-31-3 36 0,0 0-36 0,35-3 36 16,7-4-36-16,-42 7-172 0,0 0 172 0,38-12-172 15,-1-4 172-15,-37 16-194 0,0 0 194 0,75-27-1698 16,-150 54 1698-16</inkml:trace>
  <inkml:trace contextRef="#ctx0" brushRef="#br0" timeOffset="-40501.217">26621 12288 1233 0,'0'0'0'0,"5"-5"0"0,6-2 0 0,-11 7 101 16,0 0-101-16,5-7 101 0,0 4-101 0,-5 3-10 15,0 0 10-15,4-3-9 0,-2 1 9 16,-2 2-86-16,0 0 86 0,0 0-85 0,3-4 85 0,-3 4-69 16,0 0 69-16,0 0-69 0,0 0 69 0,0 0 25 15,0 0-25-15,0 0 26 0,0 0-26 0,0 0 87 16,0 0-87-16,0 0 87 0,0 0-87 0,0 0 85 16,0 0-85-16,0 0 86 0,0 0-86 0,0 0 79 0,0 0-79 15,0 0 80-15,0 0-80 0,0 0 59 0,0 0-59 16,0 0 59-16,0 0-59 0,0 0 52 0,0 0-52 0,0 0 53 15,0 0-53-15,0 0 49 0,0 0-49 0,0 0 49 16,0 0-49-16,0 0 59 0,0 0-59 0,0 0 60 16,0 0-60-16,0 0 67 0,0 0-67 0,0 0 67 15,0 0-67-15,0 0 53 0,0 0-53 0,0 0 54 16,0 0-54-16,0 0 40 0,0 0-40 0,0 0 40 16,0 0-40-16,0 0 35 0,0 0-35 0,0 0 36 15,0 0-36-15,0 0 8 0,0 0-8 0,0 0 8 16,0 0-8-16,0 0 19 0,0 0-19 0,0 0 20 15,0 0-20-15,0 0 8 0,0 0-8 0,0 0 8 16,0 0-8-16,0 0 15 0,0 0-15 0,0 0 16 0,-2 4-16 16,2-4 3-16,0 0-3 0,0 0 4 0,0 0-4 15,0 0 3-15,0 0-3 0,0 0 3 0,0 0-3 16,0 0 18-16,0 0-18 0,0 0 18 0,2 5-18 0,-2-5 7 16,0 0-7-16,4 3 7 0,1 1-7 15,-5-4 16-15,0 0-16 0,5 3 17 0,0-1-17 0,-5-2 23 16,0 0-23-16,11 2 24 0,4-1-24 0,-15-1 3 15,0 0-3-15,25 2 3 0,6 0-3 0,-31-2 7 16,0 0-7-16,40 0 8 16,7-4-8-16,-47 4 23 0,0 0-23 0,49-5 24 0,5-3-24 0,-54 8 2 0,0 0-2 15,49-7 2-15,-4-3-2 0,-45 10 6 16,0 0-6-16,38-6 7 0,-3 1-7 0,-35 5 8 0,0 0-8 16,28-1 8-16,-5-1-8 15,-23 2 7-15,0 0-7 0,17 2 8 0,-5-1-8 0,-12-1 1 16,0 0-1-16,13 2 1 0,-5 1-1 0,-8-3-5 0,0 0 5 0,7 4-5 15,0 1 5-15,-7-5-85 16,0 0 85-16,5 7-84 0,-1-5 84 0,-4-2-164 0,0 0 164 0,2 3-164 16,-4-1 164-16,2 3-1662 0</inkml:trace>
  <inkml:trace contextRef="#ctx0" brushRef="#br0" timeOffset="-28884.259">27633 11618 1468 0,'0'0'0'0,"6"2"0"16,4 2 0-16,-6-4 149 0,-3 0-149 0,-1 0 149 16,4-2-149-16,-4 2 99 0,0-5-99 0,0 5 99 15,0-2-99-15,0 2 23 0,0 0-23 0,0 0 24 16,0 0-24-16,0 0-57 0,0 0 57 0,0 0-57 15,0 0 57-15,0 0-161 0,0 0 161 0,0 0-160 16,0 0 160-16,0 0-181 0,0 0 181 0,0-7-181 0,5-1 181 16,2-10-806-16</inkml:trace>
  <inkml:trace contextRef="#ctx0" brushRef="#br0" timeOffset="-27763.274">27947 11478 1591 0,'0'0'0'0,"-7"-3"0"0,-5-3 0 0,10 3 201 0,4 3-201 15,-2 0 202-15,0 0-202 0,0 0 94 0,3 0-94 16,-3 0 94-16,6 0-94 0,-6 0 3 0,5 3-3 15,-5-3 3-15,0 0-3 0,0 0-13 0,0 0 13 0,0 0-12 16,0 0 12-16,0 0-42 0,0 0 42 0,0 0-41 16,0 0 41-16,0 0 1 0,0 0-1 0,0 0 2 15,0 0-2-15,0 0 22 0,-5-3-22 0,3-2 22 16,0 1-22-16,0 1 22 0,1-2-22 0,-1 1 23 16,-2 1-23-16,-1 3 17 0,0-3-17 0,1 1 17 15,3 0-17-15,1 2 18 0,0 0-18 0,0 0 19 16,-4-2-19-16,4 2 8 0,0 0-8 0,0 0 9 15,-3-1-9-15,3 1 4 0,0 0-4 0,0 0 4 16,-4-2-4-16,4 2 13 0,0 0-13 0,0 0 13 0,-5-3-13 16,5 3 22-16,0 0-22 0,0 0 23 0,-2 0-23 15,2 0 13-15,0 0-13 0,0 0 14 16,0 0-14-16,0 0 35 0,0 0-35 0,0 0 36 0,0 0-36 0,0 0 18 16,0 0-18-16,0 0 19 0,0 0-19 0,0 0 5 15,0 0-5-15,-3 3 6 0,1-1-6 16,2-2 16-16,0 0-16 0,-5 17 17 0,-2 7-17 0,7-24 14 15,0 0-14-15,-7 32 15 0,-2 8-15 16,9-40 33-16,0 0-33 0,-5 39 34 0,0 4-34 16,5-43 35-16,0 0-35 0,-4 39 35 0,4 4-35 15,0-43 38-15,0 0-38 0,0 36 38 0,0-8-38 0,0-28 16 16,0 0-16-16,0 24 17 0,2-4-17 0,-2-20 31 16,0 0-31-16,0 16 31 0,2-6-31 0,-2-10 11 15,0 0-11-15,0 8 11 0,0-2-11 0,0-6 5 16,0 0-5-16,0 6 6 0,0-4-6 0,0-2 15 15,0 0-15-15,0 4 15 0,0-3-15 0,0-1 3 0,0 0-3 16,0 0 4-16,-2 4-4 0,2-4 2 0,0 0-2 0,0 0 2 16,0 0-2-16,0 0 1 0,0 0-1 0,0 0 2 15,-2 5-2-15,2-5 4 0,0 0-4 0,0 0 4 16,-2 2-4-16,2-2 0 0,0 0 0 16,0 0 0-16,0 0 0 0,0 0-3 0,0 0 3 0,0 0-3 15,0 0 3-15,0 0-7 0,0 0 7 0,0 0-7 16,-1 3 7-16,1-3-4 0,0 0 4 0,0 0-3 15,0 0 3-15,0 0-12 0,0 0 12 0,0 0-12 16,3-3 12-16,-3 3-4 0,0 0 4 0,4-2-3 16,1-5 3-16,-5 7-12 0,0 0 12 0,7-7-12 15,2-1 12-15,-9 8 0 0,0 0 0 0,12-11 0 16,3-2 0-16,-15 13 0 0,0 0 0 0,20-16 0 16,1-1 0-16,-21 17-7 0,0 0 7 0,20-15-7 15,1-1 7-15,-21 16-33 0,0 0 33 0,18-8-33 0,-1-3 33 16,-17 11-11-16,0 0 11 0,14-5-10 0,-3 0 10 15,-11 5-21-15,0 0 21 0,8 0-21 0,3 5 21 16,-11-5-4-16,0 0 4 0,7 7-3 0,0 7 3 16,-7-14-13-16,0 0 13 0,10 19-13 0,1-1 13 0,-11-18-1 15,0 0 1-15,12 21-1 0,2 0 1 0,-14-21-1 16,0 0 1-16,12 20 0 0,2-1 0 0,-14-19-1 16,0 0 1-16,10 19 0 0,1-4 0 0,-11-15-1 15,0 0 1-15,7 12 0 0,-2 0 0 0,-5-12 0 0,0 0 0 16,0 11 1-16,-2 2-1 0,-3 3 0 0,-4-1 0 15,2-3 1-15,2-3-1 0,5-9 32 0,0 0-32 0,-19 20 32 16,-7 8-32-16,26-28 9 16,0 0-9-16,-25 27 10 0,-1 0-10 15,26-27 6-15,0 0-6 0,-26 30 7 0,0-1-7 0,26-29 9 0,0 0-9 0,-23 24 9 16,4-6-9-16,19-18-2 0,0 0 2 0,-17 16-1 16,3-8 1-16,14-8-20 0,0 0 20 0,-18 6-19 15,1-5 19-15,17-1-45 0,0 0 45 0,-16-12-44 16,1-12 44-16,15 24-89 0,0 0 89 0,-11-32-89 15,2-9 89-15,9 41-169 0,0 0 169 0,-8-45-168 16,1-3 168-16,-9-44-1509 0</inkml:trace>
  <inkml:trace contextRef="#ctx0" brushRef="#br0" timeOffset="-27232.925">27860 11569 1121 0,'0'0'0'0,"-4"8"0"0,-1 8 0 0,5-16 100 16,0 0-100-16,0 0 101 0,-3-12-101 0,3 12 94 15,0 0-94-15,0-9 95 0,1-1-95 0,-1 10 107 0,0 0-107 16,0-7 108-16,0 0-108 0,0 7 95 0,0 0-95 15,0-3 95-15,-1-1-95 0,1 4 95 16,0 0-95-16,0 0 96 0,-2-3-96 0,2 3 80 0,0 0-80 0,0 0 81 16,0 0-81-16,0 0 48 0,0 0-48 0,0 0 49 15,0 0-49-15,0 0 50 0,0 0-50 0,0 0 51 16,-4 0-51-16,4 0 36 0,0 0-36 0,0 0 37 16,-3 0-37-16,3 0 39 0,0 0-39 0,0 0 39 15,0 0-39-15,0 0 39 0,0 0-39 0,0 0 40 16,0 0-40-16,0 0 39 0,0 0-39 0,0 0 40 15,0 0-40-15,0 0 34 0,0 0-34 0,3 0 35 16,3-2-35-16,-6 2 33 0,0 0-33 0,12-1 34 16,5-1-34-16,-1 2 13 0,1 0-13 0,3-4 14 15,0 1-14-15,0 1 31 0,1 1-31 0,-1-1 31 0,1 2-31 16,-21 0 1-16,0 0-1 0,26 2 2 16,4-1-2-16,-30-1 6 0,0 0-6 0,28 2 7 15,2 1-7-15,-30-3 3 0,0 0-3 0,26 4 4 0,-4-4-4 16,-22 0 2-16,0 0-2 0,25 2 2 0,-3-2-2 0,-22 0 4 15,0 0-4-15,23 0 5 0,1 0-5 16,-1-2-48-16,0 2 48 0,-9-4-47 0,-7 3 47 0,3-3-146 16,-1 1 146-16,-2-1-145 0,-2-1 145 15,2 2-322-15,0-1 322 0,-4 1-322 0,-3 0 322 0,4-3-1364 16</inkml:trace>
  <inkml:trace contextRef="#ctx0" brushRef="#br0" timeOffset="-26566.686">27703 12371 1535 0,'0'0'0'0,"5"-4"0"0,6-6 0 16,-11 10 150-16,0 0-150 0,7-5 151 16,-4 1-151-16,-3 4 103 0,0 0-103 0,4-1 103 0,-3-1-103 0,-1 2 51 15,0 0-51-15,0 0 51 0,4 0-51 0,-4 0 8 16,0 0-8-16,0 0 9 0,0 0-9 0,0 0 34 16,0 0-34-16,0 0 34 0,0 0-34 0,0 0 18 15,0 0-18-15,0 0 18 0,0 0-18 0,0 0 36 16,0 0-36-16,0 0 37 0,0 0-37 0,0 0 12 0,0 0-12 15,0 0 13-15,0 0-13 0,0 0 20 16,0 0-20-16,0 0 20 0,-4 3-20 0,4-3 15 0,0 0-15 16,0 0 15-16,0 4-15 0,0-4 4 0,0 0-4 0,6 3 5 15,2-3-5-15,-8 0 54 0,0 0-54 0,14 2 55 16,7-2-55-16,2 0 61 0,5-2-61 0,0-1 61 16,1-1-61-16,-29 4 39 0,0 0-39 15,33-5 40-15,6-2-40 0,-39 7 13 16,0 0-13-16,47-8 14 0,8-3-14 0,-55 11 32 0,0 0-32 0,65-10 32 15,6 0-32-15,-71 10 16 0,0 0-16 0,68-7 17 16,2 0-17-16,-70 7 18 0,0 0-18 0,63-3 18 16,-4 1-18-16,-59 2 1 0,0 0-1 15,47 0 2-15,-9 2-2 0,-38-2-1 0,0 0 1 0,30 1 0 16,-9 1 0-16,-21-2-96 0,0 0 96 0,15 2-96 16,-4 1 96-16,-11-3-184 0,0 0 184 0,-9 0-183 0,-15-3 183 15,-9-1-1661-15</inkml:trace>
  <inkml:trace contextRef="#ctx0" brushRef="#br0" timeOffset="-3761.092">29159 11142 1446 0,'0'0'0'0,"-1"4"0"0,-3 1 0 0,4-5 124 16,0 0-124-16,0 0 124 0,2-5-124 0,-2 5 64 16,0 0-64-16,0-4 65 0,2 1-65 0,-2 3 45 15,0 0-45-15,0-4 46 0,1 4-46 0,-1 0 5 0,0 0-5 16,0 0 5-16,0-7-5 0,0 7 43 0,0 0-43 15,0 0 44-15,-1-5-44 0,1 5 22 0,0 0-22 0,0 0 22 16,-2-3-22-16,2 3 12 0,0 0-12 16,0 0 13-16,-5-2-13 0,5 2 11 0,0 0-11 0,-4 0 11 15,1-2-11-15,3 2 1 0,0 0-1 0,-4 0 1 16,1-1-1-16,3 1 0 0,0 0 0 16,-4 0 1-16,3-2-1 0,1 2 7 0,0 0-7 15,-4 0 7-15,2 0-7 0,2 0 22 0,0 0-22 0,-3 0 22 16,1 2-22-16,2-2 22 0,0 0-22 0,-3 1 22 15,1-1-22-15,2 0 24 0,0 0-24 0,0 0 25 16,-4 2-25-16,4-2 23 0,0 0-23 0,0 0 24 16,0 0-24-16,0 0 24 0,0 0-24 0,0 0 25 15,-5 5-25-15,5-5 8 0,0 0-8 0,-5 5 9 16,0 2-9-16,5-7 1 0,0 0-1 0,-9 12 2 16,0 4-2-16,9-16 10 0,0 0-10 0,-12 27 10 0,-2 4-10 15,14-31 0-15,0 0 0 0,-14 38 1 0,2 3-1 16,2-2 7-16,3 2-7 0,0-12 7 0,1-8-7 15,1 5 14-15,0 1-14 0,0 16 15 0,-2 10-15 0,7-53 3 16,0 0-3-16,-5 62 4 16,1 6-4-16,4-4 13 0,2-8-13 0,-2-13 13 0,2-12-13 0,3 1 15 15,2-1-15-15,0-3 15 0,0-6-15 16,-7-22 1-16,0 0-1 0,14 27 1 0,3 2-1 16,-17-29 9-16,0 0-9 0,17 24 9 0,4-1-9 0,-21-23 0 15,0 0 0-15,18 15 1 0,-1-3-1 0,-17-12-18 16,0 0 18-16,18 9-18 0,-3-9 18 15,-15 0-74-15,0 0 74 0,16-5-73 0,1-9 73 0,-17 14-225 16,0 0 225-16,14-24-224 0,0-10 224 0,14-25-1300 0</inkml:trace>
  <inkml:trace contextRef="#ctx0" brushRef="#br0" timeOffset="-3475.657">28654 11757 1703 0,'0'0'0'0,"11"0"0"15,8 0 0-15,-19 0 269 0,0 0-269 0,23-3 270 16,3-6-270-16,-26 9 186 0,0 0-186 0,36-12 187 0,8-3-187 16,-4-1 77-16,0 1-77 0,-3 0 77 15,-4 1-77-15,-33 14 18 0,0 0-18 0,33-14 18 0,0 2-18 16,-33 12 1-16,0 0-1 0,29-10 1 15,1 3-1-15,-30 7 0 0,0 0 0 0,23-3 0 16,-4-4 0-16,-19 7-86 0,0 0 86 0,16-4-86 0,-6 3 86 16,-10 1-204-16,0 0 204 0,5-12-204 0,-3-4 204 0,5-13-1560 15</inkml:trace>
  <inkml:trace contextRef="#ctx0" brushRef="#br0" timeOffset="-2964.918">29731 10800 1983 0,'0'0'0'15,"-12"5"0"-15,-7 3 0 0,19-8 165 0,0 0-165 0,-4 2 165 16,8-4-165-16,-4 2 116 0,0 0-116 0,3 0 117 15,2-1-117-15,-5 1 13 0,0 0-13 16,4 0 14-16,1-2-14 0,-5 2-9 0,0 0 9 0,0 0-8 16,0 5 8-16,0-5-16 0,0 0 16 0,-14 21-15 15,-10 9 15-15,24-30-11 0,0 0 11 0,-28 36-10 16,-7 9 10-16,4-6-1 0,1 1 1 0,7-9-1 16,8-11 1-16,15-20 0 0,0 0 0 0,-23 34 0 0,-3 6 0 15,26-40 12-15,0 0-12 0,-19 31 13 16,1-4-13-16,18-27 4 0,0 0-4 0,-12 22 5 0,3-5-5 15,9-17 8-15,0 0-8 0,-7 16 8 16,2-6-8-16,5-10 8 0,0 0-8 0,0 12 8 0,4 0-8 0,-4-12 0 16,0 0 0-16,5 10 0 0,2-4 0 15,-7-6 0-15,0 0 0 0,10 3 1 0,2-5-1 0,-12 2 0 16,0 0 0-16,16-1 0 0,2-1 0 16,-18 2 0-16,0 0 0 0,19-2 0 15,2 0 0-15,-21 2 2 0,0 0-2 0,22 0 2 0,4 0-2 0,-26 0 0 16,0 0 0-16,21 2 0 0,-2 2 0 0,-19-4 5 15,0 0-5-15,18 1 6 0,-4 1-6 0,-14-2-2 16,0 0 2-16,12 0-1 0,-3 0 1 16,-9 0-29-16,0 0 29 0,7 0-29 0,-2-2 29 0,-5 2-103 0,0 0 103 15,3-15-103-15,-1-9 103 0,-2 24-126 0,0 0 126 0,0-34-125 16,-2-14 125-16,1-35-1459 0</inkml:trace>
  <inkml:trace contextRef="#ctx0" brushRef="#br0" timeOffset="-2633.911">29708 11063 1625 0,'0'0'0'0,"-3"-5"0"16,-1-2 0-16,3 4 199 0,2 1-199 0,-1 2 199 16,0 0-199-16,0 0 134 0,2 4-134 0,-2-4 135 15,0 0-135-15,0 0 86 0,0 0-86 0,0 0 86 0,0 0-86 16,0 0 60-16,0 3-60 0,0-3 60 15,0 0-60-15,0 0 71 0,0 0-71 0,0 0 72 0,0 0-72 16,0 0 60-16,0 0-60 0,0 0 60 0,0 0-60 16,0 0 42-16,0 0-42 0,0 0 42 0,0 0-42 15,0 0 31-15,0 0-31 0,0 0 31 0,0 0-31 16,0 0 13-16,0 0-13 0,0 0 14 16,2 5-14-16,0 2 0 0,-1 2 0 0,1 15 1 0,0 8-1 0,-2-32-2 15,0 0 2-15,1 45-2 0,-1 11 2 0,0-3-22 16,2-1 22-16,-2-13-22 0,2-11 22 15,0 1-106-15,-1-4 106 0,3 3-105 0,1 1 105 0,-5-29-265 16,0 0 265-16,4 24-264 0,-3-5 264 0,5 24-1549 0</inkml:trace>
  <inkml:trace contextRef="#ctx0" brushRef="#br0" timeOffset="-1831.733">28048 12350 1423 0,'0'0'0'0,"0"-7"0"15,0-7 0-15,0 14 122 0,0 0-122 0,-2-6 122 16,1 0-122-16,1 6 35 0,0 0-35 0,-4-1 35 15,-1 1-35-15,-2 0 3 0,0 3-3 0,2-1 4 16,3 0-4-16,-2-1-11 0,3-1 11 0,-3 4-10 16,2-4 10-16,-3 0 3 0,-2 3-3 0,4-1 4 15,-1 0-4-15,1-1 37 0,-2-1-37 0,1 0 38 16,2 0-38-16,2 0 31 0,0 0-31 0,0 0 31 16,0 0-31-16,0 0 34 0,-5 4-34 0,2-3 34 15,1-1-34-15,-2 2 38 0,3-2-38 0,1 0 38 16,-4 2-38-16,4-2 44 0,2 3-44 0,-2-3 44 0,3 4-44 15,1-1 63-15,1-3-63 0,2 0 64 0,0 0-64 16,2 0 56-16,1 0-56 0,8 0 57 16,3 2-57-16,-21-2 40 0,0 0-40 0,36 0 41 15,13 0-41-15,0-2 36 0,3-3-36 0,-2 0 37 0,3 0-37 0,-53 5 39 16,0 0-39-16,62-9 39 0,10 1-39 16,-72 8 8-16,0 0-8 0,97-12 8 0,20-4-8 15,-117 16 37-15,0 0-37 0,108-14 38 0,0-1-38 16,-108 15 10-16,0 0-10 0,103-14 11 0,-4-1-11 15,-99 15 30-15,0 0-30 0,87-12 30 0,-10 0-30 0,-77 12 36 16,0 0-36-16,61-7 36 0,-12 2-36 0,-49 5 0 16,0 0 0-16,35-2 1 0,-14 2-1 15,-21 0-32-15,0 0 32 0,19 2-32 0,-5 0 32 0,-14-2-97 0,0 0 97 16,10 3-97-16,-3 0 97 0,-7-3-233 0,0 0 233 16,2 9-232-16,-4 1 232 0,2 11-1452 0</inkml:trace>
  <inkml:trace contextRef="#ctx0" brushRef="#br0" timeOffset="-844.377">28459 12905 1759 0,'0'0'0'0,"0"-5"0"0,-2-2 0 0,2 7 186 0,0 0-186 0,0 0 186 16,0 0-186-16,0 0 138 0,0 0-138 0,0 0 138 15,4 0-138-15,-4 0 92 0,5 2-92 0,-5-2 92 16,4 0-92-16,-4 0 0 0,0 0 0 0,0 0 1 16,0 0-1-16,0 0 27 0,0 0-27 0,0 0 27 15,0 0-27-15,0 0 12 0,0 0-12 0,0 0 12 16,0 0-12-16,0 0 10 0,0 0-10 0,0 0 11 16,0 0-11-16,0 0 17 0,-4 3-17 0,4-3 17 15,0 0-17-15,0 0 1 0,0 0-1 0,0 0 1 16,0 0-1-16,0 0 0 0,-3 2 0 0,3-2 1 15,0 0-1-15,0 0-5 0,0 0 5 0,0 0-5 16,0 0 5-16,0 0-4 0,0 0 4 0,0 0-4 16,0 0 4-16,0 0-8 0,0 0 8 0,0 0-7 0,0 0 7 15,0 0-15-15,0 0 15 0,0 0-14 0,0 0 14 16,0 0-4-16,0 0 4 0,0 0-3 0,0 0 3 0,0 0-7 16,0 0 7-16,0 0-6 0,0 0 6 15,0 0-3-15,-4 3 3 0,4-3-3 0,0 0 3 0,0 4-2 16,2-1 2-16,-2 2-2 0,0 2 2 0,0-7-5 15,0 0 5-15,-9 21-4 0,-3 13 4 0,12-34-6 16,0 0 6-16,-19 41-6 16,-4 9 6-16,23-50 17 0,0 0-17 0,-24 49 17 0,-4 5-17 15,28-54 35-15,0 0-35 0,-26 48 35 0,-2-4-35 0,28-44 21 0,0 0-21 16,-24 39 21-16,3-4-21 0,21-35 47 0,0 0-47 16,-16 25 48-16,4-6-48 0,12-19 24 0,0 0-24 15,-9 16 25-15,2-8-25 0,7-8 28 16,0 0-28-16,-5 9 28 0,1-6-28 0,4-3 3 0,0 0-3 15,-1 4 4-15,-1 1-4 0,2-5 3 0,0 0-3 0,0 2 4 16,0-1-4-16,0-1 2 0,0 0-2 0,7 2 2 16,3 0-2-16,-10-2 0 0,0 0 0 0,16 0 0 15,7-4 0-15,-1 1-10 0,3-1 10 0,-3-1-9 16,1 2 9-16,-2-4-35 0,-2 2 35 16,0 0-34-16,-1 1 34 0,-1-3 0 0,2 1 0 15,0 0 0-15,1 1 0 0,-3 2-9 0,-1 1 9 0,3 0-8 16,0-1 8-16,-19 3-9 0,0 0 9 0,21 0-9 15,3-3 9-15,-24 3-23 0,0 0 23 0,23-2-22 16,0 2 22-16,-23 0-32 0,0 0 32 0,17 0-32 0,-1 0 32 16,-16 0-86-16,0 0 86 0,14-2-86 0,-1-3 86 15,-13 5-212-15,0 0 212 0,9-21-211 0,-2-13 211 16,9-21-1502-16</inkml:trace>
  <inkml:trace contextRef="#ctx0" brushRef="#br0" timeOffset="-500.373">28733 12878 1726 0,'0'0'0'0,"0"5"0"0,0 2 0 0,0-7 210 0,0 0-210 16,0 0 210-16,0 0-210 0,0 0 158 16,0 0-158-16,0 0 159 0,0-4-159 0,0 4 87 0,0 0-87 0,0 0 88 15,0-3-88-15,0 3 3 0,0 0-3 0,0 0 4 16,0-5-4-16,0 5 34 0,0 0-34 15,0 0 35-15,0 0-35 0,0 0 34 0,0 0-34 0,0 0 34 16,0 0-34-16,0 0 37 0,0 0-37 0,0 0 37 16,0 0-37-16,0 0 16 0,0 0-16 0,0 17 17 15,1 10-17-15,-1-27 7 0,0 0-7 0,2 58 7 16,2 25-7-16,-4-83 4 0,0 0-4 16,1 120 4-16,3 32-4 0,-4-152 6 0,0 0-6 15,3 135 6-15,3-1-6 0,-6-134 0 0,0 0 0 0,7 103 0 16,0-23 0-16,-7-80-7 0,0 0 7 0,6 55-7 15,1-24 7-15,0-14-169 0,-1-15 169 0,-3-18-168 16,1-14 168-16,-4 30-176 0,0 0 176 0,-6-78-176 16,-6-36 176-16,-5-78-1561 0</inkml:trace>
  <inkml:trace contextRef="#ctx0" brushRef="#br0" timeOffset="677.026">30294 10793 1782 0,'0'0'0'0,"12"1"0"16,7 1 0-16,-19-2 193 0,0 0-193 0,7 0 194 15,-5 0-194-15,-2 0 118 0,0 0-118 0,0 0 119 16,-4-2-119-16,4 2 39 0,0 0-39 0,0 0 39 16,-5-1-39-16,5 1 0 0,0 0 0 0,0 0 0 0,0 0 0 15,0 0 0-15,0 0 0 0,7 0 0 0,3-4 0 0,-10 4 0 16,0 0 0-16,14-3 1 0,5-1-1 15,-19 4 7-15,0 0-7 0,20-1 7 0,-1-3-7 0,-19 4 4 16,0 0-4-16,15 0 4 0,1 0-4 0,-16 0 7 16,0 0-7-16,12 4 7 0,-3-1-7 0,-9-3 3 15,0 0-3-15,9 9 3 0,-1-2-3 0,-8-7 18 16,0 0-18-16,6 20 19 0,-1 4-19 16,-5-24 7-16,0 0-7 0,0 29 8 0,-5 4-8 0,5-33 4 15,0 0-4-15,-6 39 5 0,0 6-5 0,6-45 7 0,0 0-7 16,-7 55 7-16,-2 11-7 0,9-66 0 0,0 0 0 0,-7 98 0 15,0 29 0-15,7-127-13 16,0 0 13-16,-2 145-12 0,2 18 12 0,0-163-35 16,0 0 35-16,-2 180-34 0,2 17 34 0,0-197-42 0,0 0 42 0,-3 207-42 15,-1 13 42-15,4-220-25 0,0 0 25 16,-3 188-24-16,-1-15 24 0,4-173-20 16,0 0 20-16,-5 146-19 0,0-23 19 0,5-123-2 0,0 0 2 0,-9 103-1 15,-3-23 1-15,3-16 3 0,1-20-3 0,2-18 3 16,5-17-3-16,1-9 77 0,0 0-77 0,-11 25 78 15,-4 6-78-15,15-31 73 0,0 0-73 16,-9 17 73-16,4-7-73 0,5-10 45 0,0 0-45 0,-6 9 46 16,3-6-46-16,3-3 0 0,0 0 0 0,-5 2 0 15,-1-5 0-15,1-6-69 0,0-5 69 0,2-13-68 16,1-11 68-16,2 38-168 0,0 0 168 0,10-63-167 16,9-21 167-16,11-63-1593 0</inkml:trace>
  <inkml:trace contextRef="#ctx0" brushRef="#br0" timeOffset="1018.041">31184 11863 2129 0,'0'0'0'0,"-4"-3"0"0,1-2 0 0,3 5 214 0,0 0-214 16,0 0 214-16,-2-4-214 0,2 4 151 0,0 0-151 0,5 0 151 15,6 2-151-15,-11-2 73 0,0 0-73 0,22 2 74 16,10 0-74-16,-32-2 4 0,0 0-4 0,42 1 4 16,8-1-4-16,-50 0 32 0,0 0-32 0,49 0 33 15,3-1-33-15,-52 1 34 0,0 0-34 0,45-2 35 16,-4 0-35-16,-41 2 14 0,0 0-14 0,31-2 15 15,-7 2-15-15,-24 0-5 0,0 0 5 0,19-3-5 16,-6 3 5-16,-13 0-100 0,0 0 100 0,10 0-100 16,-5 0 100-16,-5 0-241 0,0 0 241 0,-3-9-241 15,-9-4 241-15,-4-10-1744 0</inkml:trace>
  <inkml:trace contextRef="#ctx0" brushRef="#br0" timeOffset="1402.828">31456 11521 1860 0,'0'0'0'0,"0"0"0"0,7 5 0 0,-7-5 252 16,0 0-252-16,0 0 253 0,0 0-253 0,0 0 140 16,0 0-140-16,0 0 141 0,-2-3-141 0,2 3 94 15,0 0-94-15,0 0 95 0,-2-6-95 0,2 6 32 0,0 0-32 16,0 0 32-16,-2-3-32 0,2 3 41 0,0 0-41 15,0 0 42-15,0 0-42 0,0 0 40 0,0 0-40 0,0 0 40 16,0 0-40-16,0 0 26 0,0 0-26 16,0 0 26-16,0 0-26 0,0 0 18 0,0 0-18 0,0 0 19 15,0 0-19-15,0 0 5 0,0 0-5 0,0 14 5 16,2 8-5-16,-2-22 1 16,0 0-1-16,2 43 1 0,0 15-1 0,-2-58 0 0,0 0 0 0,1 62 0 15,3 10 0-15,-4-72-1 0,0 0 1 0,5 66 0 16,0-2 0-16,-5-64 1 0,0 0-1 0,5 58 2 15,2-5-2-15,-7-53-8 0,0 0 8 0,6 43-7 16,-3-7 7-16,-3-36-123 0,0 0 123 0,2 27-123 16,0-8 123-16,-2-19-184 0,0 0 184 0,-13 14-183 15,-9-9 183-15,-13 14-1797 0</inkml:trace>
  <inkml:trace contextRef="#ctx0" brushRef="#br0" timeOffset="1951.657">32588 11454 1972 0,'-5'-3'0'0,"5"3"203"0,0 0-203 0,-9 0 203 16,-5 0-203-16,14 0 152 0,0 0-152 0,-9 0 152 15,4 0-152-15,0 0 71 0,0 3-71 0,1-3 71 16,1 0-71-16,-4 0 12 0,0 0-12 16,-4 0 12-16,-1 0-12 0,12 0 34 0,0 0-34 0,-23 0 35 15,-8 0-35-15,31 0 10 0,0 0-10 0,-33 0 11 16,-5 0-11-16,38 0 37 0,0 0-37 0,-37-5 37 15,-1 1-37-15,38 4 12 0,0 0-12 0,-35-3 12 16,2 3-12-16,33 0 19 0,0 0-19 0,-28 0 20 16,4 0-20-16,-1 5 3 0,4 2-3 0,7-2 4 15,7 2-4-15,-8 0 0 0,-3 1 0 0,1 10 0 16,-1 4 0-16,18-22-1 0,0 0 1 0,-20 31 0 16,-3 6 0-16,23-37-7 0,0 0 7 0,-18 43-7 15,5 5 7-15,13-48-4 0,0 0 4 0,-4 48-4 16,8 0 4-16,3-5-1 0,5-5 1 0,3-4 0 0,5-10 0 15,0 0 6-15,5-4-6 0,-3-3 7 0,-1-5-7 0,-21-12 17 16,0 0-17-16,32 12 17 0,4 0-17 16,-36-12 16-16,0 0-16 0,39 7 17 0,4-2-17 15,-43-5 9-15,0 0-9 0,39 6 9 0,-1-3-9 0,-38-3-1 16,0 0 1-16,33 3-1 0,-3-3 1 0,-10 0-73 16,-4 0 73-16,-5 0-73 0,-4 0 73 0,-2 0-129 15,-3 2 129-15,-2-2-128 0,3 2 128 0,-3-2-136 16,0 0 136-16,-14 2-135 0,-12 1 135 0,-14 2-1767 15</inkml:trace>
  <inkml:trace contextRef="#ctx0" brushRef="#br0" timeOffset="2662.027">25330 14925 1804 0,'0'0'0'0,"7"-4"0"0,5-6 0 0,-12 10 218 15,0 0-218-15,9-3 219 0,-2-1-219 0,-7 4 141 0,0 0-141 0,19-3 142 16,7-2-142-16,-26 5 63 0,0 0-63 0,41-9 64 16,11-3-64-16,-52 12 12 0,0 0-12 0,59-15 12 15,12-2-12-15,-71 17 24 0,0 0-24 0,110-26 25 16,35-5-25-16,-145 31 37 0,0 0-37 15,158-31 37-15,22-1-37 0,-29 3 32 0,-11-1-32 0,-4 6 32 16,-8 4-32-16,-128 20 13 0,0 0-13 16,161-29 14-16,18-4-14 0,-179 33 43 15,0 0-43-15,197-31 43 0,19 2-43 0,-216 29 54 0,0 0-54 0,204-24 54 16,-2 2-54-16,-202 22 42 0,0 0-42 0,185-15 43 16,-11 6-43-16,-174 9 20 0,0 0-20 0,164-14 20 15,-11 1-20-15,-153 13 32 0,0 0-32 0,127-19 32 0,-19-2-32 16,-108 21 0-16,0 0 0 0,99-22 0 15,-11-6 0-15,-88 28-5 0,0 0 5 0,69-18-5 16,-17 4 5-16,-52 14-45 0,0 0 45 0,37-9-45 0,-18 6 45 16,-19 3-55-16,0 0 55 0,2-3-54 0,-16-1 54 15,14 4-89-15,0 0 89 0,-56 2-88 0,-34 5 88 16,90-7-153-16,0 0 153 0,-114 15-153 0,-23 9 153 16,-114 15-1837-16</inkml:trace>
  <inkml:trace contextRef="#ctx0" brushRef="#br0" timeOffset="3037.077">26180 15098 2051 0,'0'0'0'16,"14"-12"0"-16,11-10 0 0,-16 13 250 0,-6 6-250 0,2-3 250 15,2 1-250-15,-3 2 149 0,-3 1-149 0,6-5 150 16,4-1-150-16,-11 8 70 0,0 0-70 0,19-14 71 16,12-5-71-16,-31 19 10 0,0 0-10 0,40-17 11 15,11 0-11-15,-51 17 49 0,0 0-49 0,56-14 50 16,6 4-50-16,-62 10 33 0,0 0-33 0,105-7 33 16,29 5-33-16,-134 2 39 0,0 0-39 0,155 0 40 0,23 5-40 15,-178-5 40-15,0 0-40 0,191 9 40 16,17 5-40-16,-208-14 16 0,0 0-16 0,204 12 17 15,5 3-17-15,-209-15 7 0,0 0-7 0,186 14 7 0,-12-2-7 0,-174-12 4 16,0 0-4-16,159 8 4 0,-16-1-4 16,-143-7-12-16,0 0 12 0,122-5-12 0,-21-7 12 0,-101 12-154 15,0 0 154-15,90-36-153 0,-15-20 153 0,-75 56-118 16,0 0 118-16,166-93-2079 0,-332 186 2079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1T03:17:44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15291 14618 897 0,'0'0'0'0,"1"5"0"16,3 2 0-16,-4-7 115 0,0 0-115 0,0 0 116 15,-7-5-116-15,5 0 92 0,-3 0-92 0,1 1 93 0,4 3-93 16,0 1 67-16,-3-4-67 0,3 4 67 0,0 0-67 16,0 0 17-16,0 0-17 0,0 0 17 0,-5-2-17 15,1 1 37-15,4-3-37 0,0 4 37 0,-5-3-37 16,5 3 48-16,0 0-48 0,0 0 48 0,0 0-48 15,0 0 46-15,0 0-46 0,0 0 46 0,0 0-46 0,0 0 42 16,0 0-42-16,0 0 42 0,0 0-42 0,0 0 36 16,0 0-36-16,0 0 36 0,0 0-36 0,0 0 34 15,0 0-34-15,0 0 34 0,0 0-34 0,0 0 13 16,0 0-13-16,0 0 14 0,0 0-14 0,0 0 13 16,0 0-13-16,0 0 13 0,0 0-13 0,0 0 9 15,0 0-9-15,0 0 10 0,0 0-10 0,0 0 8 16,0 0-8-16,0 0 8 0,0 0-8 0,0 0 15 0,5 3-15 15,-5-3 15-15,4 2-15 0,1 0 1 0,-2-2-1 16,1 1 1-16,1-1-1 0,-1 4 3 16,1-1-3-16,-2-1 4 0,2 0-4 0,-1 1 2 0,1-3-2 0,0 2 2 15,-1 0-2-15,1 1 0 0,2 2 0 0,-3 0 0 16,4-1 0-16,-3 3 3 0,2-1-3 0,0 0 4 16,0-5-4-16,-1 3 2 0,1-3-2 0,-2 1 3 15,-2-2-3-15,1 4 2 0,-2-4-2 0,-2 0 2 16,5 0-2-16,-2 1 5 0,1 1-5 0,-1 0 5 15,-1-2-5-15,1 1 12 0,1 1-12 16,-1 0 12-16,-1-2-12 0,2 2 8 0,-1-2-8 0,2 0 9 16,-5 0-9-16,0 0 9 0,4-2-9 0,-4 2 9 15,0 0-9-15,0 0 33 0,0 0-33 0,0 0 33 16,0 0-33-16,0 0 39 0,0 0-39 0,0 0 40 16,0 0-40-16,0 0 39 0,0 0-39 0,0 0 39 15,0 0-39-15,0 0 26 0,0 0-26 0,0 0 26 0,0 0-26 16,0 0 18-16,0 0-18 0,0 0 19 15,0 0-19-15,0 0 18 0,0 0-18 0,0 0 18 0,0 0-18 16,0 0 3-16,0 0-3 0,0 0 4 0,0 0-4 0,0 0 0 16,0 0 0-16,0 0 0 0,0 0 0 0,0 0 0 15,0 0 0-15,0 0 1 0,3 2-1 0,-3-2-1 16,0 0 1-16,6 1 0 0,-5-1 0 0,-1 0-1 16,0 0 1-16,7 2 0 0,2 1 0 0,-9-3-1 15,0 0 1-15,9 4 0 0,5 1 0 0,-14-5-1 16,0 0 1-16,19 3 0 0,2 4 0 0,-21-7-1 15,0 0 1-15,21 7 0 0,1-2 0 0,-1 2-1 0,-5 0 1 16,-1-2 0-16,-2-3 0 0,-1 1-2 16,0 1 2-16,-3-3-2 0,-6-1 2 0,6 2-19 0,-4 0 19 0,-1-1-18 15,-1-1 18-15,-3 0-3 16,0 0 3-16,5 2-3 0,4 0 3 0,-2 0-3 0,2 3 3 0,-2-5-3 16,0 1 3-16,-7-1-2 0,0 0 2 0,7 2-2 15,-2 0 2-15,-5-2-1 0,0 0 1 0,5 2-1 16,0-1 1-16,-5-1-9 0,0 0 9 0,4 4-8 15,-1-4 8-15,-3 0 0 0,0 0 0 0,4 0 0 16,-2 0 0-16,-2 0-1 0,0 0 1 0,0 0 0 16,7 0 0-16,-7 0 0 0,0 0 0 0,0 0 0 15,3 0 0-15,-3 0 6 0,0 0-6 0,0 0 6 16,5 0-6-16,-5 0 3 0,0 0-3 0,0 0 4 16,0 0-4-16,0 0 32 0,0 0-32 0,0 0 32 0,0 0-32 15,0 0 15-15,0 0-15 0,0 0 15 16,0 0-15-16,0 0 2 0,0 0-2 0,0 0 2 0,0 0-2 0,0 0 13 15,0 0-13-15,0 0 13 0,0 0-13 16,0 0 0-16,0 0 0 0,0 0 0 0,0 0 0 0,0 0 0 16,0 0 0-16,0 0 0 0,0 0 0 0,0 0-12 15,0 0 12-15,0 0-12 0,0 0 12 16,0 0-5-16,0 0 5 0,0 0-4 0,0 0 4 0,0 0-8 16,0 0 8-16,0 0-7 0,2 3 7 0,-2-3-4 15,0 0 4-15,3 2-3 0,4 0 3 0,-7-2-2 16,0 0 2-16,4 1-2 0,1 1 2 15,-5-2-17-15,0 0 17 0,5 2-16 0,2 1 16 0,-7-3-3 16,0 0 3-16,6 4-3 0,2-1 3 0,-8-3-13 0,0 0 13 16,4 5-13-16,-1-3 13 0,-3-2-4 0,0 0 4 15,5 3-4-15,4 1 4 0,-9-4-3 16,0 0 3-16,4 3-2 0,4 1 2 0,-8-4-5 16,0 0 5-16,6 3-5 0,1 0 5 0,-7-3-3 0,0 0 3 0,7 4-2 15,0-1 2-15,-7-3-5 0,0 0 5 0,8 4-5 16,-1 3 5-16,-7-7-1 0,0 0 1 0,11 3 0 15,1 4 0-15,-12-7-1 0,0 0 1 0,12 7 0 16,-3 0 0-16,-9-7 0 0,0 0 0 0,15 8 1 16,5 1-1-16,-20-9 3 0,0 0-3 0,24 7 3 15,2-1-3-15,-26-6 6 0,0 0-6 0,30 6 7 16,3-3-7-16,-33-3 3 0,0 0-3 0,31 3 4 16,-1 1-4-16,-30-4 36 0,0 0-36 0,29 3 37 15,-1 2-37-15,-28-5-1 0,0 0 1 0,26 2-1 0,1 1 1 16,-27-3 2-16,0 0-2 0,26 6 3 0,-2-1-3 15,-24-5 2-15,0 0-2 0,24 5 3 0,3 2-3 16,-27-7 5-16,0 0-5 0,26 1 5 0,3 1-5 16,-29-2 13-16,0 0-13 0,30 2 14 0,0 0-14 0,-30-2 8 15,0 0-8-15,33 1 9 0,2-1-9 0,-35 0 9 16,0 0-9-16,34 4 9 0,1-4-9 16,-35 0 8-16,0 0-8 0,37 3 8 15,1 1-8-15,-38-4 1 0,0 0-1 0,42 5 1 0,1 0-1 0,-43-5 3 16,0 0-3-16,48 3 3 0,2-1-3 0,-50-2 0 15,0 0 0-15,51 0 0 0,-1-2 0 0,-50 2 1 16,0 0-1-16,47-3 2 0,-2-1-2 0,-45 4 1 16,0 0-1-16,46-5 1 0,-1 0-1 0,-45 5 0 15,0 0 0-15,47-7 0 0,0-1 0 0,-47 8 3 0,0 0-3 16,51-9 3-16,3-1-3 16,-54 10 6-16,0 0-6 0,52-14 7 0,4-1-7 0,-56 15 8 0,0 0-8 15,71-22 8-15,13-8-8 0,-84 30 3 0,0 0-3 0,85-27 4 16,13-4-4-16,-25 7 2 0,-11 4-2 0,-16 2 2 15,-17 6-2-15,3 1 10 0,-3-1-10 0,1 0 10 16,0 0-10-16,-30 12 3 16,0 0-3-16,38-16 4 0,4-3-4 0,-4 2 6 0,0-3-6 0,-5 1 6 15,-1 0-6-15,-32 19 38 0,0 0-38 0,33-22 38 16,0-2-38-16,-33 24 10 0,0 0-10 0,35-28 10 16,0-3-10-16,-6 4 7 0,-1 0-7 0,-3 4 7 0,-4 1-7 15,-21 22 9-15,0 0-9 0,22-17 9 16,1-4-9-16,-23 21 7 0,0 0-7 0,21-17 8 15,0 4-8-15,-21 13 7 0,0 0-7 0,12-14 8 0,2 5-8 16,-14 9 23-16,0 0-23 0,5-5 24 16,2 5-24-16,-7 0 30 0,0 0-30 0,2-3 30 15,1 3-30-15,-3 0 12 0,0 0-12 0,0 0 13 0,4 0-13 0,-4 0 30 16,0 0-30-16,0 0 30 0,0 0-30 0,0 0 11 16,0 0-11-16,0 0 11 0,0 0-11 15,0 0 5-15,0 0-5 0,0 0 6 0,0 0-6 0,0 0 1 16,0 0-1-16,0 0 1 0,0 0-1 0,0 0-11 15,0 0 11-15,0 0-10 0,0 0 10 0,0 0-42 16,0 0 42-16,0 0-41 0,0 0 41 0,0 0-32 0,0 0 32 16,0 0-32-16,0 0 32 0,0 0-39 0,0 0 39 15,0 0-38-15,0 0 38 0,0 0-34 16,0 0 34-16,0 0-33 0,0 0 33 0,0 0-15 0,0 0 15 0,0 0-14 16,0 0 14-16,0 0-37 0,0 0 37 0,0 0-37 15,0 0 37-15,0 0 0 0,0 0 0 0,0 0 0 16,0 0 0-16,0 0-9 0,0 0 9 0,0 0-8 15,0 0 8-15,0 0-4 0,0 0 4 0,0 0-3 16,0 0 3-16,0 0-20 0,0 0 20 0,0 0-20 16,0 0 20-16,0 0-33 0,0 0 33 0,0 0-32 15,0 0 32-15,0 0-136 0,0 0 136 0,0 7-136 16,0 5 136-16,0-12-178 0,0 0 178 0,-9 12-177 16,-2 3 177-16,-6 12-1353 0</inkml:trace>
  <inkml:trace contextRef="#ctx0" brushRef="#br0" timeOffset="959.521">17235 15516 1513 0,'0'0'0'0,"0"-5"0"0,3-2 0 15,2 2 69-15,1 3-69 0,-3 0 70 0,-1 1-70 0,-2 1 4 16,3 0-4-16,-3 0 4 0,0 0-4 0,0 0-28 15,0 0 28-15,0 0-28 0,0 0 28 0,0 0-110 16,0 0 110-16,0 0-110 0,0 0 110 0,0 0-205 0,0 0 205 16,0 0-204-16,4 3 204 0,-4 0-621 0</inkml:trace>
  <inkml:trace contextRef="#ctx0" brushRef="#br0" timeOffset="9126.032">19522 16311 1804 0,'0'0'0'0,"0"0"0"0,-3-7 0 0,3 7 224 0,0 0-224 16,-2-4 224-16,0 3-224 0,2 1 115 0,0 0-115 0,0 0 115 15,-3-2-115-15,3 2 75 0,0 0-75 0,-6 0 75 16,-2-2-75-16,8 2 29 0,0 0-29 0,-11-1 29 16,-3-1-29-16,14 2 18 0,0 0-18 0,-17-2 19 15,-2 0-19-15,19 2 21 0,0 0-21 0,-28 2 21 16,-5 3-21-16,33-5 25 0,0 0-25 0,-30 7 26 16,2 0-26-16,28-7 7 0,0 0-7 0,-33 14 7 15,-3 3-7-15,36-17 10 0,0 0-10 0,-30 15 10 16,6-1-10-16,24-14-1 0,0 0 1 0,-23 15-1 15,6 3 1-15,17-18 0 0,0 0 0 0,-14 17 0 16,-2 1 0-16,4 1-19 0,3 2 19 0,4-7-18 16,1-6 18-16,4-8-34 0,0 0 34 0,2 24-33 15,5 9 33-15,-7-33-19 0,0 0 19 0,14 36-18 0,5 5 18 16,-19-41-37-16,0 0 37 0,24 43-37 16,6 1 37-16,-4-4-30 0,-3-4 30 0,1-6-30 15,1-4 30-15,-3 5-33 0,3 0 33 0,-10-6-32 0,-1-2 32 16,-14-23-14-16,0 0 14 0,18 39-13 0,3 9 13 15,-4-2-21-15,0 1 21 0,-3-10-21 0,-3-6 21 16,-2 2-1-16,-1-1 1 0,-1 2-1 0,0 2 1 16,-7-36 0-16,0 0 0 0,2 43 0 0,-6 7 0 0,4-50 41 15,0 0-41-15,-8 51 41 0,-8 6-41 0,0-6 60 16,-1 1-60-16,7-20 60 0,-3-13-60 0,13-19 56 16,0 0-56-16,-34 36 56 0,-15 7-56 0,49-43 63 15,0 0-63-15,-66 48 63 0,-18 3-63 0,84-51 86 0,0 0-86 16,-75 41 86-16,-2-5-86 0,77-36 57 0,0 0-57 15,-73 24 57-15,2-10-57 16,71-14 31-16,0 0-31 0,-63 7 31 0,6-11-31 0,57 4 5 0,0 0-5 16,-42-8 5-16,12-8-5 0,6-4-56 0,6-6 56 0,4 0-55 15,2-3 55-15,12 29-277 0,0 0 277 0,-7-46-277 16,5-14 277-16,2 60-195 0,0 0 195 16,0-55-195-16,7-1 195 0,2-56-1530 0</inkml:trace>
  <inkml:trace contextRef="#ctx0" brushRef="#br0" timeOffset="11190.049">19855 17202 1659 0,'0'0'0'15,"0"0"163"-15,0 0-163 0,0-4 164 0,-2-1-164 0,2 5 100 16,0 0-100-16,-2-3 101 0,2-1-101 0,0 4 53 15,0 0-53-15,0 0 53 0,0 0-53 0,0 0 13 16,0 0-13-16,0 0 13 0,0 0-13 0,0 0 24 0,0 0-24 16,0 0 25-16,0 0-25 0,0 0 44 0,0 0-44 15,0 0 44-15,0 0-44 0,0 0 33 0,0 0-33 0,0 0 34 16,0 4-34-16,0-4 3 0,0 0-3 16,0 0 4-16,0 3-4 0,0-3 18 0,0 0-18 0,0 0 19 15,0 3-19-15,0-3 3 0,0 0-3 0,0 0 3 16,2 4-3-16,2-1 2 0,1 1-2 0,0 3 2 15,7 3-2-15,0 4-1 0,1 1 1 0,2 0 0 16,4 2 0-16,-19-17-1 0,0 0 1 0,25 23-1 16,3 4 1-16,-28-27-10 0,0 0 10 0,33 33-9 15,3 3 9-15,-36-36-1 0,0 0 1 0,37 36-1 16,1 1 1-16,-38-37 0 0,0 0 0 0,37 35 0 16,-7-5 0-16,-30-30-3 0,0 0 3 15,29 28-3-15,-6-6 3 0,-23-22-28 0,0 0 28 0,21 17-28 16,-6-3 28-16,-15-14-126 0,0 0 126 0,14 10-125 0,-3-3 125 15,-11-7-214-15,0 0 214 0,8 2-214 16,1-7 214-16,9 1-1246 0</inkml:trace>
  <inkml:trace contextRef="#ctx0" brushRef="#br0" timeOffset="11564.014">20217 16970 1782 0,'0'4'0'0,"0"-4"232"0,0 0-232 0,-7 7 233 16,-1-1-233-16,-1-2 116 0,2-4-116 15,3 2 116-15,3-2-116 0,1 0 75 0,0 0-75 0,0 0 76 16,0 0-76-16,0 0-2 0,0 0 2 0,-4 3-1 15,1 0 1-15,3-3 0 0,0 0 0 0,-14 16 1 16,-9 8-1-16,23-24 22 0,0 0-22 16,-24 34 22-16,-4 11-22 0,0-3 14 0,0 3-14 0,5-2 15 15,3 0-15-15,20-43 28 0,0 0-28 0,-25 61 28 16,2 11-28-16,-4 17-20 0,-1 14 20 0,12-53-19 16,11-31 19-16,-7 10 0 0,3-5 0 0,0 5 0 15,2 2 0-15,7-31-33 0,0 0 33 0,-5 25-33 16,2-1 33-16,3-24-137 0,0 0 137 0,6 14-136 0,5-7 136 15,-11-7-155-15,0 0 155 0,9-26-155 0,-2-23 155 16,8-27-1453-16</inkml:trace>
  <inkml:trace contextRef="#ctx0" brushRef="#br0" timeOffset="12156.454">20398 16722 2118 0,'0'0'0'0,"0"0"190"15,0 0-190-15,0 0 191 0,0 0-191 0,0 0 106 0,0 0-106 0,0 0 106 16,0 0-106-16,0 0 50 0,0 0-50 0,0 0 51 15,0 0-51-15,0 0 1 0,0 0-1 0,0 0 2 16,0 0-2-16,0 0-1 0,0 0 1 0,0 10-1 16,0 9 1-16,2 8 0 0,0 9 0 0,1-13 0 15,-3-8 0-15,0 2-8 0,0-1 8 0,-3 9-8 16,1 8 8-16,2-33-1 0,0 0 1 0,-2 27-1 16,2-3 1-16,0-24-4 0,0 0 4 0,0 21-4 15,0-6 4-15,0-15-20 0,0 0 20 0,4 10-20 16,3-6 20-16,0-8-22 0,0-6 22 0,0-3-22 15,0-8 22-15,-7 21-15 0,0 0 15 0,7-36-15 0,1-12 15 16,-8 48-36-16,0 0 36 0,9-58-35 16,0-11 35-16,-9 69-5 0,0 0 5 0,9-63-5 0,1-1 5 15,-10 64-28-15,0 0 28 0,10-53-28 0,3 7 28 0,-13 46-6 16,0 0 6-16,8-34-6 0,-1 8 6 0,-7 26 1 16,0 0-1-16,6-19 1 0,-1 7-1 0,-5 12 8 15,0 0-8-15,5-7 9 0,0 6-9 16,-5 1 46-16,0 0-46 15,7 8 46-15,4 8-46 0,-11-16 3 0,0 0-3 0,10 27 3 0,6 13-3 0,-16-40 27 16,0 0-27-16,10 44 27 0,1 7-27 0,-3-4 20 16,1-4-20-16,-7-14 20 0,0-9-20 0,-2-20 9 15,0 0-9-15,1 33 9 0,-1 3-9 16,0-7 27-16,0-2-27 0,0-8 27 0,-1-9-27 16,-1 1 2-16,2-6-2 0,-2 0 2 0,2-3-2 0,0 1-58 0,0-1 58 15,0-2-58-15,0 3 58 0,0-3-254 0,0 0 254 0,0 0-254 16,0 0 254-16,0 0-1517 0</inkml:trace>
  <inkml:trace contextRef="#ctx0" brushRef="#br0" timeOffset="12968.796">21322 17188 1983 0,'0'0'0'0,"0"0"243"0,0 0-243 15,-11-2 244-15,1 0-244 0,10 2 122 0,0 0-122 16,-9-1 122-16,0-1-122 0,9 2 74 0,0 0-74 16,-10 0 75-16,1 0-75 0,9 0-8 15,0 0 8-15,-17 3-8 0,-6 1 8 0,-1 1-2 0,-4 0 2 16,9 0-1-16,5-1 1 0,14-4-1 0,0 0 1 0,-30 10-1 15,-6 5 1-15,36-15-4 0,0 0 4 0,-34 16-3 16,0-1 3-16,4-1 2 0,2 0-2 0,12-6 2 16,4-1-2-16,2 0 0 0,3 0 0 15,-7 8 1-15,-2 7-1 0,16-22 3 0,0 0-3 0,-12 28 3 16,3 4-3-16,9-32-3 0,0 0 3 0,-1 42-2 16,6 4 2-16,-2-5-1 0,4 0 1 15,0-12 0-15,-2-8 0 0,-5-21-3 0,0 0 3 0,16 24-3 16,3-2 3-16,-19-22-2 0,0 0 2 0,26 17-2 15,6-5 2-15,-3-7-26 0,3-8 26 0,-4-9-26 0,-2-7 26 16,-26 19-6-16,0 0 6 0,26-43-6 16,-2-20 6-16,-24 63-35 0,0 0 35 0,23-100-35 15,-2-28 35-15,-5 11-5 0,-8-1 5 0,-4 22-5 0,-4 16 5 0,0 80-10 16,0 0 10-16,0-101-10 0,-4-11 10 16,4 28-26-16,0 16 26 0,-3 22-25 0,-1 20 25 0,4 7 2 15,2 10-2 1,-2 4 3-16,-2 7-3 0,2-2 57 0,-1 0-57 0,1 0 58 0,0 0-58 0,0 0 51 15,0 0-51-15,0 0 52 0,-6-2-52 0,6 2 44 16,0 0-44-16,0 0 45 0,0 0-45 0,0 0 32 16,-3 4-32-16,3 4 32 0,-4 4-32 0,4-12 15 15,0 0-15-15,-3 33 15 0,-2 15-15 16,-1-2 5-16,3 4-5 0,-1-4 6 0,3 0-6 0,1-46 1 0,0 0-1 16,0 65 1-16,0 14-1 0,0 10 0 0,1 12 0 15,3-20 1-15,-1-9-1 16,-3-72-1-16,0 0 1 0,4 75 0 0,-2-1 0 0,-2-74 0 15,0 0 0-15,7 65 0 0,1-7 0 0,-8-58-49 0,0 0 49 0,11 38-48 16,-1-16 48-16,-10-22-128 0,0 0 128 0,19 16-128 16,8-13 128-16,-27-3-172 0,0 0 172 0,24-10-172 15,4-16 172-15,24-10-1650 16</inkml:trace>
  <inkml:trace contextRef="#ctx0" brushRef="#br0" timeOffset="13360.176">21520 17352 1647 0,'0'0'0'0,"0"0"207"0,0 0-207 0,0 0 208 0,-3 0-208 0,3 0 176 16,0 0-176-16,0 0 177 0,0-3-177 15,0 3 112-15,0 0-112 0,0 0 113 0,0-5-113 0,0 5 75 16,0 0-75-16,0 0 76 0,0-5-76 0,0 5 60 15,0 0-60-15,0 0 61 0,-4-4-61 0,4 4 47 16,0 0-47-16,0 0 48 0,0 0-48 0,0 0 32 16,0 0-32-16,0 0 32 0,0 0-32 0,0 0 8 15,0 0-8-15,0 0 8 0,0 0-8 0,0 0 0 16,0 0 0-16,0 0 0 0,4 2 0 0,-4-2 0 16,0 0 0-16,9 7 0 0,3 1 0 0,-12-8-15 0,0 0 15 15,19 21-14-15,5 10 14 0,-24-31-10 0,0 0 10 0,26 36-10 16,4 8 10-16,-4-3-35 15,2 2 35-15,-9-10-35 16,0-9 35-16,-19-24-10 0,0 0 10 0,21 27-10 0,-2-1 10 0,-19-26-42 0,0 0 42 0,23 22-42 16,0-5 42-16,-23-17-82 0,0 0 82 0,19 12-82 15,-3-5 82-15,-16-7-166 0,0 0 166 0,7-12-166 16,-7-14 166-16,8-11-1675 0</inkml:trace>
  <inkml:trace contextRef="#ctx0" brushRef="#br0" timeOffset="13639.691">21848 17277 2017 0,'0'0'0'0,"0"0"269"0,0 0-269 0,0 0 269 0,-4 5-269 16,4-5 163-16,0 0-163 0,0 0 163 0,0 0-163 0,0 0 91 15,0 0-91-15,0 0 92 0,0 0-92 0,0 0 12 16,0 0-12-16,0 0 12 15,-5 2-12-15,0-1 10 0,0 1-10 0,-6 5 10 0,-1 3-10 0,12-10-1 16,0 0 1-16,-17 28-1 0,-11 13 1 0,28-41-45 16,0 0 45-16,-26 53-45 0,-1 10 45 0,5 1-24 15,1 3 24-15,5-23-23 0,4-11 23 0,12-33-37 16,0 0 37-16,-12 42-36 0,3 5 36 0,9-47-78 16,0 0 78-16,-3 36-77 0,3-5 77 0,0-31-232 0,0 0 232 15,10 5-231-15,8-19 231 0,9 5-1591 0</inkml:trace>
  <inkml:trace contextRef="#ctx0" brushRef="#br0" timeOffset="14095.824">22160 17304 1569 0,'0'0'0'15,"-2"-3"187"-15,-2-4-187 0,4 4 188 16,0-1-188-16,0 4 157 0,6-2-157 0,-1 2 158 15,2-1-158-15,2 1 100 0,-1-2-100 0,4 0 100 0,4 1-100 0,-16 1 32 16,0 0-32-16,21-4 33 0,10 1-33 0,-31 3 45 16,0 0-45-16,39-4 46 0,6-1-46 0,-5 0 40 15,0-2-40-15,-7 4 40 0,-5 3-40 0,-2 0 45 16,-1 0-45-16,-1 2 46 0,2 1-46 0,-3 0 11 16,-1-1-11-16,1 0 11 15,-2-2-11-15,-21 0 8 0,0 0-8 0,30 0 8 0,5-2-8 16,-35 2 24-16,0 0-24 0,36-3 25 0,6-4-25 0,-42 7-1 0,0 0 1 0,36-7 0 15,1 0 0-15,-37 7-87 0,0 0 87 0,28-7-87 16,-4 0 87-16,-24 7-237 16,0 0 237-16,18-3-237 0,-8 0 237 0,-10 3-183 0,0 0 183 0,-7 1-182 15,-14 4 182-15,-5 2-1289 0</inkml:trace>
  <inkml:trace contextRef="#ctx0" brushRef="#br0" timeOffset="14456.33">22315 17599 1715 0,'0'0'0'0,"0"0"214"0,0 0-214 0,1-5 214 0,6-4-214 0,-7 9 136 16,0 0-136-16,13-3 137 0,4 3-137 0,-17 0 89 15,0 0-89-15,17 0 89 0,6 2-89 0,-23-2 65 16,0 0-65-16,30 1 65 0,6-1-65 0,-36 0 83 16,0 0-83-16,33 2 84 0,4-2-84 0,-37 0 68 15,0 0-68-15,40 0 69 0,7-2-69 0,-47 2 45 0,0 0-45 16,45-1 46-16,4-3-46 0,-49 4 23 0,0 0-23 15,47-2 24 1,0-1-24-16,-47 3-38 0,0 0 38 0,46 0-37 0,-3 2 37 0,-43-2-249 0,0 0 249 0,37 1-248 16,-4 1 248-16,36 2-1824 0</inkml:trace>
  <inkml:trace contextRef="#ctx0" brushRef="#br0" timeOffset="81384.187">24275 16449 2062 0,'0'0'0'16,"0"0"251"-16,0 0-251 0,0 0 252 0,-4-1-252 0,4 1 155 0,0 0-155 15,0 0 156-15,0 0-156 0,0 0 83 0,0 0-83 16,0 0 84-16,0 0-84 0,0 0 8 0,0 0-8 16,0 0 8-16,0 0-8 0,0 0 15 0,0 0-15 15,0 0 16-15,0 0-16 0,0 0 25 0,0 0-25 0,0 0 26 16,-5 0-26-16,5 0 20 0,0 0-20 0,-4 0 20 15,1 0-20-15,3 0 17 0,0 0-17 0,-4 0 17 16,-1 0-17-16,5 0 10 0,0 0-10 0,-7 1 10 16,0 3-10-16,7-4 10 0,0 0-10 15,-14 15 10-15,-5 11-10 0,19-26 15 0,0 0-15 0,-17 38 15 16,-2 11-15-16,19-49 3 0,0 0-3 0,-16 60 4 16,0 12-4-16,16-72 2 0,0 0-2 0,-15 103 3 15,-3 24-3-15,18-127 5 0,0 0-5 0,-14 120 5 16,2 3-5-16,12-123 37 0,0 0-37 0,-9 106 37 15,4-8-37-15,5-98 46 0,0 0-46 0,-2 75 46 16,4-16-46-16,-2-59 10 0,0 0-10 0,2 39 11 0,0-18-11 16,-2-21-45-16,0 0 45 0,5 13-45 0,2-11 45 15,-7-2-88-15,0 0 88 0,8-7-88 0,3-12 88 16,-11 19-126-16,0 0 126 0,9-29-126 0,-4-12 126 0,-5 41-205 16,0 0 205-16,5-43-205 0,-1-3 205 15,4-43-1814-15</inkml:trace>
  <inkml:trace contextRef="#ctx0" brushRef="#br0" timeOffset="81815.761">23536 17575 2286 0,'7'-5'0'0,"-7"5"253"0,0 0-253 0,0 0 253 16,-5 0-253-16,5 0 155 0,0 0-155 0,0 0 156 16,-4 3-156-16,4-3 58 0,0 0-58 0,0 0 58 15,0 0-58-15,0 0-3 0,0 0 3 0,0 0-3 16,0 0 3-16,0 0-5 0,0 0 5 0,0 0-4 16,7 5 4-16,-7-5 0 0,0 0 0 0,12 4 0 15,6-1 0-15,-18-3 2 0,0 0-2 0,35 4 3 16,12-3-3-16,-47-1 21 0,0 0-21 0,54-3 21 15,8-6-21-15,-62 9 14 0,0 0-14 0,67-12 15 16,7-3-15-16,-74 15 9 0,0 0-9 0,100-21 10 16,20-3-10-16,-120 24 10 0,0 0-10 0,103-20 10 0,-4-1-10 15,-99 21 3-15,0 0-3 0,92-13 4 0,-3 2-4 16,-89 11 6-16,0 0-6 0,87-5 6 0,-3 4-6 16,-84 1 3-16,0 0-3 0,71 1 3 0,-8 6-3 15,-63-7 0-15,0 0 0 0,52 5 0 0,-8 2 0 0,-44-7-50 16,0 0 50-16,28 5-49 15,-12-1 49-15,-16-4-107 0,0 0 107 0,13 5-106 0,-2 0 106 0,-11-5-146 16,0 0 146-16,0 5-146 0,-7 2 146 0,0 5-1959 16</inkml:trace>
  <inkml:trace contextRef="#ctx0" brushRef="#br0" timeOffset="82708.73">23473 17976 2073 0,'0'0'0'0,"0"0"225"16,0 0-225-16,4-2 225 0,1 0-225 0,-5 2 128 15,0 0-128-15,3-1 128 0,-1 1-128 0,-2 0 58 16,0 0-58-16,0 0 58 0,0 0-58 0,0 0-3 15,0 0 3-15,0 0-3 0,0 0 3 0,0 0-24 16,0 0 24-16,0 0-23 0,0 0 23 0,0 0-13 16,0 0 13-16,0 0-13 0,0 0 13 0,0 0 0 15,0 0 0-15,0 0 0 0,0 5 0 0,0-5 13 16,0 0-13-16,-3 14 13 0,1 8-13 0,-5 9 35 16,2 8-35-16,-2-5 36 0,0-1-36 0,7-33 6 15,0 0-6-15,-12 50 7 0,-6 11-7 0,6-1 29 0,-2 2-29 16,4-19 29-16,4-12-29 0,6-31 18 0,0 0-18 15,-12 39 19-15,0 2-19 0,12-41 40 0,0 0-40 0,-9 36 41 16,1-5-41-16,8-31 22 16,0 0-22-16,-6 24 22 0,3-5-22 0,3-19 5 0,0 0-5 0,0 8 5 15,5-6-5-15,2-7-1 0,5-9 1 0,-3 0 0 16,0-4 0-16,-9 18-10 0,0 0 10 0,8-31-9 16,1-12 9-16,0 4-35 0,3-4 35 15,-7 8-35-15,2 5 35 0,2 0-2 0,3 1 2 0,-5 11-1 16,-3 4 1-16,1 0-3 0,2 0 3 0,-4 4-3 15,1 3 3-15,1 0-7 0,0 2 7 0,-1 0-6 16,-1-2 6-16,1 2-1 0,-1-2 1 16,1 2 0-16,3-2 0 0,-2 2 0 0,5-2 0 0,-1-1 1 15,1-1-1-15,1 1 0 0,-1 1 0 0,2-2 0 16,1 1 0-16,-13 8 3 0,0 0-3 0,17-11 3 16,1-2-3-16,-18 13 2 0,0 0-2 0,20-12 2 0,3 0-2 0,-23 12 2 15,0 0-2-15,19-9 2 0,-1 4-2 0,-18 5 5 16,0 0-5-16,15 2 5 15,1 3-5-15,-16-5 12 0,0 0-12 0,17 14 12 0,3 4-12 0,-5 5 15 16,1 1-15-16,-6-9 15 0,-1-3-15 0,0 3 34 16,1 3-34-16,-1 4 34 0,0 2-34 0,-9-24 10 15,0 0-10-15,8 32 11 0,3 6-11 0,-11-38 30 16,0 0-30-16,7 39 30 0,-2 4-30 16,-1-3-1-16,-1-3 1 0,-1-11 0 0,0-9 0 0,-2 0-19 15,0-1 19-15,0 8-18 0,-2 3 18 0,2-27-34 0,0 0 34 16,0 33-33-16,0 3 33 0,0-36-76 0,0 0 76 15,0 29-76-15,2-5 76 0,1-11-165 0,2-9 165 16,4-11-165-16,3-10 165 0,-12 17-199 0,0 0 199 0,18-38-199 16,6-17 199-16,18-37-1605 15</inkml:trace>
  <inkml:trace contextRef="#ctx0" brushRef="#br0" timeOffset="83080.379">23980 18435 2207 0,'0'0'0'16,"0"0"189"-16,0 0-189 0,2-7 189 0,0-3-189 0,-2 10 87 15,0 0-87-15,1-5 88 0,1 0-88 0,-2 5 58 16,0 0-58-16,0 0 59 0,2-4-59 0,-2 4 9 15,0 0-9-15,3-2 10 0,1 2-10 0,-4 0 49 16,0 0-49-16,9 0 49 0,5-1-49 0,-14 1 34 16,0 0-34-16,27-5 35 0,6-2-35 0,4-4 40 15,3-1-40-15,-2 2 41 0,3 2-41 0,-5-4 45 16,-1 0-45-16,-2 3 46 0,-3 1-46 16,-4 1 18-16,-2 0-18 0,2 2 18 0,4 0-18 15,-30 5 13-15,0 0-13 0,30-6 14 0,1 0-14 0,-31 6 5 16,0 0-5-16,31-6 5 0,2 1-5 0,-33 5-28 0,0 0 28 15,27-1-28-15,-5-1 28 0,-22 2-100 16,0 0 100-16,21-2-99 0,-9-1 99 0,-12 3-271 0,0 0 271 16,11-7-271-16,-4-2 271 0,10-6-1756 0</inkml:trace>
  <inkml:trace contextRef="#ctx0" brushRef="#br0" timeOffset="83452.122">24327 18096 2364 0,'7'-2'0'0,"0"-1"273"15,3-4-273-15,-5 5 273 0,-3 0-273 16,-5 4 163-16,-4 0-163 0,3 0 164 0,3-2-164 0,-3 1 62 15,4-1-62-15,0 0 62 0,0 0-62 0,0 0-3 16,-5 4 3-16,5-4-2 0,-2 3 2 0,0 1-4 16,2-1 4-16,-1 4-4 0,-3 0 4 0,1 6-3 15,1 4 3-15,-2 13-3 0,1 6 3 0,3-36-11 16,0 0 11-16,0 51-10 0,3 11 10 0,-1-2-23 16,0 1 23-16,0-13-22 0,-2-10 22 0,0-38-44 15,0 0 44-15,1 56-43 0,3 8 43 0,-4-64-61 16,0 0 61-16,3 60-60 0,3-2 60 0,-6-58-101 15,0 0 101-15,3 45-101 0,2-9 101 0,-5-36-179 0,0 0 179 16,12 12-179-16,6-18 179 0,-18 6-171 16,0 0 171-16,24-34-171 0,6-26 171 0,24-34-1522 0</inkml:trace>
  <inkml:trace contextRef="#ctx0" brushRef="#br0" timeOffset="83782.995">24789 17983 1771 0,'0'0'0'0,"0"0"220"0,0 0-220 0,0 0 220 15,-2 5-220-15,2-5 124 0,0 0-124 0,0 0 124 16,0 0-124-16,0 0 76 0,0 0-76 0,0 0 76 0,0 0-76 16,0 0 54-16,0 0-54 0,0 0 55 15,0 0-55-15,0 0 73 0,0 0-73 0,0 0 74 0,0 0-74 0,0 0 72 16,0 0-72-16,0 0 72 0,0 0-72 15,0 0 68-15,0 0-68 0,-2 5 68 0,-1 4-68 0,-3 6 49 16,-2 6-49-16,2-1 49 0,3 1-49 0,3-21 38 16,0 0-38-16,-2 41 39 0,0 15-39 0,2-56 25 15,0 0-25-15,0 67 26 0,2 10-26 0,-2-77 4 16,0 0-4-16,0 96 5 0,2 15-5 0,-2-111-33 16,0 0 33-16,2 95-33 0,-1-6 33 0,-1-89-121 15,0 0 121-15,4 51-120 0,-1-25 120 0,-3-26-238 16,0 0 238-16,13-26-237 0,4-44 237 0,13-26-1831 0</inkml:trace>
  <inkml:trace contextRef="#ctx0" brushRef="#br0" timeOffset="84281.113">25243 17188 2431 0,'0'0'0'16,"0"0"252"-16,0 0-252 0,0 0 252 0,2 0-252 0,-2 0 146 16,0 0-146-16,0 0 146 0,0 0-146 0,0 0 79 15,0 0-79-15,0 0 79 0,0 0-79 0,0 0 5 16,0 0-5-16,2 3 6 0,-1 1-6 0,-1-4 14 16,0 0-14-16,7 7 15 0,2 1-15 0,3 4 45 15,6 4-45-15,1-1 45 0,4 0-45 0,-23-15 14 16,0 0-14-16,34 24 15 0,12 4-15 0,-46-28 21 0,0 0-21 15,54 39 21-15,12 9-21 0,-66-48 4 0,0 0-4 16,77 67 4-16,13 15-4 0,-90-82 0 0,0 0 0 16,85 77 1-16,3 0-1 0,-88-77-6 0,0 0 6 15,75 71-5-15,-6-6 5 0,-69-65-35 0,0 0 35 0,54 49-34 16,-12-11 34-16,-42-38-92 16,0 0 92-16,30 21-91 0,-13-16 91 0,-1-9-140 0,-8-11 140 15,-2-4-140-15,-5-8 140 0,-1 27-252 0,0 0 252 0,4-48-252 16,-4-17 252-16,0-48-1788 0</inkml:trace>
  <inkml:trace contextRef="#ctx0" brushRef="#br0" timeOffset="84577.7">25853 17133 2263 0,'0'0'0'0,"0"0"301"0,0 0-301 0,-14 7 302 0,-9 5-302 0,23-12 192 16,0 0-192-16,-15 7 193 0,2 0-193 0,13-7 104 16,0 0-104-16,-15 6 104 0,-3 3-104 0,3 0 8 15,-4 1-8-15,1 2 8 0,1 0-8 0,17-12 1 16,0 0-1-16,-28 29 2 0,-9 10-2 0,37-39 1 16,0 0-1-16,-35 57 1 0,-3 13-1 0,38-70-5 15,0 0 5-15,-40 91-5 0,-4 19 5 0,44-110-26 16,0 0 26-16,-31 101-25 0,7 0 25 0,24-101-65 15,0 0 65-15,-16 72-65 0,7-19 65 0,9-53-173 0,0 0 173 16,2 27-172-16,9-23 172 0,-11-4-172 16,0 0 172-16,20-28-171 0,12-28 171 15,20-28-1848-15</inkml:trace>
  <inkml:trace contextRef="#ctx0" brushRef="#br0" timeOffset="85179.568">25855 16199 2207 0,'0'0'0'0,"0"0"0"15,-6 4 0-15,6-4 250 0,0 0-250 0,0 0 251 16,0 0-251-16,0 0 123 0,0 0-123 0,2 5 124 15,3 3-124-15,-5-8 72 0,0 0-72 0,11 26 72 0,-1 10-72 0,-10-36-3 16,0 0 3-16,11 52-2 16,1 11 2-16,-12-63-3 0,0 0 3 0,5 74-3 0,-3 11 3 15,-2-85 2-15,0 0-2 0,-5 103 3 0,-4 14-3 0,9-117 43 16,0 0-43-16,-10 92 43 0,-3-11-43 16,13-81 38-16,0 0-38 0,-8 53 38 0,2-21-38 0,6-32 1 15,0 0-1-15,-1 17 1 0,1-17-1 16,3-8-2-16,2-14 2 0,-1-1-1 0,-2-6 1 0,-2 29-27 0,0 0 27 15,5-44-27-15,2-15 27 0,-7 59-15 16,0 0 15-16,10-65-14 0,6-10 14 0,-16 75-12 0,0 0 12 16,21-81-12-16,7-8 12 0,-28 89-17 15,0 0 17-15,21-67-16 0,-2 14 16 0,-19 53-1 0,0 0 1 0,14-34-1 16,-2 19 1-16,-12 15 0 0,0 0 0 16,10-14 0-16,-3 7 0 0,-7 7 18 0,0 0-18 0,6-5 19 15,-3 5-19 1,-3 0 4-16,0 0-4 0,5 0 5 0,2 3-5 0,-7-3 1 0,0 0-1 0,11 7 1 15,-3 4-1-15,3 1-5 0,-1 3 5 0,-1-5-4 16,-2-1 4-16,2 4-40 0,-1 5 40 0,3 2-39 16,3 4 39-16,-14-24-13 0,0 0 13 0,12 29-12 15,2 4 12-15,-14-33-32 0,0 0 32 0,10 34-32 16,-1 2 32-16,-9-36-11 0,0 0 11 0,7 33-10 16,-2-1 10-16,2-4-59 0,0-4 59 0,-3-9-58 15,-4-6 58-15,3-1-69 0,-3-1 69 0,2 2-68 0,1 1 68 16,3 2-103-16,1 1 103 0,1-2-103 0,3-3 103 15,-11-8-97-15,0 0 97 0,15 2-96 0,6-7 96 16,16 1-1648-16</inkml:trace>
  <inkml:trace contextRef="#ctx0" brushRef="#br0" timeOffset="85495.292">26236 16784 2107 0,'0'0'0'0,"0"0"250"0,0 0-250 16,14-12 251-16,11-7-251 0,-25 19 157 16,0 0-157-16,31-23 158 0,11-4-158 0,-42 27 78 0,0 0-78 0,47-24 79 15,8 0-79-15,-55 24 20 0,0 0-20 0,51-17 20 16,1 5-20-16,-52 12 15 0,0 0-15 0,47-9 15 15,-1 4-15-15,-46 5 5 0,0 0-5 16,41-5 5-16,-1 2-5 0,-40 3 1 0,0 0-1 0,35-4 1 16,-2 1-1-16,-33 3-5 0,0 0 5 0,32-5-5 15,-4-2 5-15,-28 7-91 0,0 0 91 0,24-14-90 16,-5-5 90-16,-19 19-227 0,0 0 227 0,12-27-227 16,-6-7 227-16,11-28-1771 0</inkml:trace>
  <inkml:trace contextRef="#ctx0" brushRef="#br0" timeOffset="85780.538">26600 16398 2263 0,'0'0'0'0,"13"-5"0"0,6-2 0 0,-14 5 324 15,-5 2-324-15,3-1 324 0,1-1-324 0,-4 2 180 16,0 0-180-16,0 0 181 0,0 0-181 0,0 0 81 15,-5 2-81-15,5-2 81 0,0 0-81 0,0 0-5 16,0 0 5-16,-6 13-4 0,-1 11 4 0,7-24-35 16,0 0 35-16,-7 43-34 0,1 17 34 0,-3-3-12 0,2 4 12 15,-2-14-12-15,6-10 12 0,-3 3-30 0,1-1 30 0,0 0-30 16,-2 1 30 0,7-40-42-16,0 0 42 0,-5 36-41 15,1-2 41-15,4-34-123 0,0 0 123 0,6 22-122 0,4-10 122 0,-10-12-282 0,0 0 282 16,21-20-282-16,10-25 282 0,21-20-1655 0</inkml:trace>
  <inkml:trace contextRef="#ctx0" brushRef="#br0" timeOffset="86029.264">27020 16131 2151 0,'0'0'0'0,"-14"10"0"15,-7 7 0-15,21-17 312 0,0 0-312 0,-10 16 312 16,5-1-312-16,5-15 206 0,0 0-206 0,-4 12 206 15,4-3-206-15,0-9 118 0,0 0-118 0,0 8 118 0,0 1-118 16,0-9 33-16,0 0-33 0,0 8 34 0,-2 1-34 16,2-9 3-16,0 0-3 0,-5 27 3 0,-2 11-3 15,7-38-1-15,0 0 1 0,-5 57-1 16,2 13 1-16,3-70-69 0,0 0 69 0,-7 104-69 0,0 28 69 16,7-132-195-16,0 0 195 0,-6 134-195 0,3 8 195 15,3-142-211-15,0 0 211 0,-2 98-211 0,4-28 211 0,-2 98-1796 16</inkml:trace>
  <inkml:trace contextRef="#ctx0" brushRef="#br0" timeOffset="87326.749">27860 17515 1558 0,'0'0'0'0,"0"0"169"0,0 0-169 0,0 0 170 15,5-3-170-15,-5 3 119 0,0 0-119 0,0 0 119 16,4-4-119-16,-4 4 96 0,0 0-96 0,0 0 96 15,0 0-96-15,0 0 39 0,0 0-39 0,0 0 39 16,0 0-39-16,0 0 51 0,0 0-51 0,0 0 52 0,0 0-52 16,0 0 43-16,0 0-43 0,0 0 44 15,0 0-44-15,0 0 11 0,0 0-11 0,0 0 11 0,0 0-11 16,0 0 44-16,0 0-44 0,0 0 44 16,0 0-44-16,0 0 2 0,0 0-2 0,0 0 3 0,7 2-3 15,-7-2 23-15,0 0-23 0,7 2 24 0,3-2-24 0,-10 0 13 16,0 0-13-16,14 0 14 0,5 0-14 0,-19 0 9 15,0 0-9-15,24-2 10 0,4-3-10 16,-28 5 10-16,0 0-10 0,37-9 10 0,8-5-10 16,-45 14 15-16,0 0-15 0,52-13 15 0,9-3-15 0,-5 4 14 15,0 2-14-15,-9 2 15 0,-3-1-15 0,-8 2 15 16,-3 2-15-16,0 0 16 0,0 1-16 0,-33 4 9 16,0 0-9-16,39-3 10 0,3 1-10 15,-42 2 4-15,0 0-4 0,40-1 4 0,-2 1-4 0,-38 0 7 0,0 0-7 0,30 1 7 16,-6 1-7-16,-24-2-11 0,0 0 11 15,19 2-10-15,-7-1 10 0,-12-1-97 0,0 0 97 0,11 2-97 16,-6 0 97-16,-5-2-201 0,0 0 201 16,2-4-201-16,-6-2 201 0,3-5-1643 0</inkml:trace>
  <inkml:trace contextRef="#ctx0" brushRef="#br0" timeOffset="87699.805">28328 17071 2174 0,'4'0'0'0,"-4"0"269"16,0 0-269-16,3 0 269 15,1 2-269-15,-4-2 153 0,0 0-153 0,0 0 154 0,3 0-154 0,-3 0 69 16,0 0-69-16,0 0 69 0,0 0-69 0,0 0-4 16,0 0 4-16,0 5-3 0,-1 2 3 0,1-7 0 15,0 0 0-15,-2 21 0 0,-2 8 0 0,4-29 0 16,0 0 0-16,-3 43 1 0,1 11-1 0,2-54 9 16,0 0-9-16,-3 67 10 0,1 12-10 0,2-79 4 0,0 0-4 15,-2 94 5-15,1 14-5 0,1-108 3 0,0 0-3 0,1 93 3 16,3-6-3-16,-4-87-7 0,0 0 7 0,3 55-7 15,1-24 7-15,-4-31-142 0,0 0 142 0,10 22-141 16,6-12 141-16,-16-10-294 0,0 0 294 0,21-19-294 16,5-22 294-16,21-19-1592 0</inkml:trace>
  <inkml:trace contextRef="#ctx0" brushRef="#br0" timeOffset="88204.775">29351 16927 1916 0,'-5'2'0'16,"1"0"241"-16,1 1-241 0,3-3 242 16,0 0-242-16,0 0 152 0,2-5-152 0,-2 5 152 15,1-3-152-15,-1 3 136 0,4-2-136 0,-4 2 136 0,3 0-136 0,-3 0 80 16,0 0-80-16,0 0 80 0,0 0-80 0,0 0 67 15,0 0-67-15,-7 2 68 0,-3-1-68 0,10-1 45 16,0 0-45-16,-26 7 45 0,-11 2-45 0,37-9 38 16,0 0-38-16,-36 10 38 0,-4 2-38 0,40-12 24 15,0 0-24-15,-44 17 25 0,-1 6-25 0,45-23 26 16,0 0-26-16,-42 22 26 0,2 3-26 0,40-25 8 16,0 0-8-16,-35 30 8 0,4 2-8 0,31-32 10 15,0 0-10-15,-26 34 11 0,3 2-11 0,23-36 1 16,0 0-1-16,-19 42 1 0,5 0-1 0,14-42 0 0,0 0 0 15,-11 52 0-15,6 4 0 0,5-56-2 0,0 0 2 16,-2 57-2-16,6 3 2 0,-1-7-2 16,1-3 2-16,1-16-2 0,2-12 2 0,2 2 0 0,-1-2 0 0,3-3 1 15,1-2-1-15,-12-17 14 0,0 0-14 0,23 17 15 16,6-1-15-16,-29-16 5 0,0 0-5 0,40 8 5 16,9-2-5-16,-49-6 8 15,0 0-8-15,54 1 8 0,7-4-8 0,-12-1-1 16,-4-2 1-16,-12 0-1 0,-8 3 1 0,-3-2-59 0,-1 0 59 0,-7 1-58 15,-3 3 58-15,3-3-119 0,0 1 119 0,-4-1-119 16,-1 1 119-16,-9 3-172 0,0 0 172 0,14-2-171 16,5 0 171-16,14-1-2091 0</inkml:trace>
  <inkml:trace contextRef="#ctx0" brushRef="#br0" timeOffset="121346.223">25790 8511 1446 0,'0'0'0'0,"0"0"0"0,-2-5 0 0,4 1 157 0,2 1-157 15,-4 3 158-15,5-4-158 0,-5 4 89 0,2-1-89 16,-2 1 89-16,0 0-89 0,0 0 42 0,0 0-42 16,0 0 43-16,0 0-43 0,0 0 0 0,0 0 0 0,0 0 1 15,0 0-1-15,0 0 2 0,0 0-2 0,0 0 2 16,0 0-2-16,0 0 11 0,0 0-11 0,0 0 11 15,0 0-11-15,0 0 15 0,0 0-15 0,0 0 16 16,-2 3-16-16,2-3 15 0,-7 5-15 16,7-5 16-16,-4 0-16 0,4 0 9 0,0 0-9 0,-3 5 10 15,-2 6-10-15,5-11 4 0,0 0-4 0,-14 24 4 16,-7 10-4-16,21-34-5 0,0 0 5 0,-21 44-5 16,-2 6 5-16,23-50-10 15,0 0 10-15,-27 69-10 0,-3 9 10 0,30-78-5 0,0 0 5 0,-38 115-5 16,-9 26 5-16,47-141 0 0,0 0 0 0,-42 145 0 15,0 8 0-15,11-26 20 0,6-19-20 0,6-43 20 0,7-35-20 16,12-30 57-16,0 0-57 0,-18 69 57 16,-6 13-57-16,24-82 52 0,0 0-52 0,-14 55 53 0,4-14-53 15,10-41 33-15,0 0-33 0,-6 26 34 0,5-14-34 16,1-12 0-16,0 0 0 0,-2 8 0 0,2-4 0 16,0-4-5-16,0 0 5 0,0 0-5 0,-4-4 5 0,4 4-57 15,0 0 57-15,0-18-56 0,0-15 56 0,2 2-64 16,2-1 64-16,-4-4-63 0,0 0 63 15,0 3-74-15,-2 1 74 0,-2 1-74 0,-1 2 74 0,5 29-90 16,0 0 90-16,-5-31-90 0,0-2 90 16,5 33-99-16,0 0 99 0,-5-29-98 0,-2 0 98 0,7 29-80 15,0 0 80-15,-7-22-79 0,1 5 79 0,6 17-21 16,0 0 21-16,-5-16-21 0,2 4 21 0,3 12 3 0,0 0-3 16,-4-10 4-16,2 3-4 0,2 7 43 15,0 0-43-15,-1-5 43 0,1 3-43 0,0 2 56 0,0 0-56 0,0 0 56 16,0 0-56-16,0 0 61 0,0 0-61 0,0 0 61 15,0 0-61-15,0 0 63 0,0 0-63 0,0 0 63 16,0 0-63-16,0 0 64 0,0 0-64 16,0 0 64-16,0 0-64 0,0 0 58 0,0 0-58 0,0 0 59 15,0 0-59-15,0 0 46 0,0 0-46 0,0 0 46 16,0 0-46-16,0 0 21 0,0 0-21 0,0 0 21 16,0 0-21-16,0 0 20 0,0 0-20 0,0 0 20 15,0 0-20-15,0 0 9 0,0 0-9 0,0 0 9 16,0 0-9-16,0 0 25 0,0 0-25 0,0 0 26 15,1 4-26-15,-1-4 12 0,0 0-12 0,2 5 12 0,0 2-12 16,-2-7 10-16,0 0-10 0,2 15 10 16,1 9-10-16,-3-24 17 0,0 0-17 0,2 24 17 0,1 7-17 15,1 1 38-15,-1-1-38 0,-1-14 39 16,-2-8-39-16,0 1 41 0,0-5-41 0,0 14 42 0,0 5-42 16,0-2 40-16,0-1-40 0,0-6 40 0,-2-6-40 0,4 0 27 15,0-4-27-15,0 0 27 0,-2-5-27 0,1 3 35 16,3-1-35-16,-1 1 35 15,2 1-35-15,2-1 13 0,4-1-13 0,1-2 13 0,4-2-13 0,-16 2 6 16,0 0-6-16,26-15 6 0,10-9-6 0,-36 24-78 16,0 0 78-16,48-40-78 0,7-20 78 0,-55 60-136 0,0 0 136 15,53-95-136-15,1-29 136 0,52-99-1739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1T03:29:17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29283 14534 460 0,'0'0'0'0,"16"-7"0"16,8-5 0-16,-24 12-3 0,0 0 3 0,-7-3-3 16,-19-1 3-16,-7-2-280 0</inkml:trace>
  <inkml:trace contextRef="#ctx0" brushRef="#br0" timeOffset="523.727">28884 14647 1580 0,'2'-3'0'0,"-2"-1"222"0,2-2-222 16,1-1 223-16,1 0-223 0,-3 5 92 0,-1-1-92 0,0 3 93 15,0 0-93-15,2 3 25 0,0 1-25 0,1-1 26 16,3 2-26-16,1-1-2 0,1 1 2 0,1-2-2 16,0-1 2-16,3 1 2 0,2 2-2 0,-2 1 3 15,0-5-3-15,-12-1 19 0,0 0-19 0,21 2 20 16,5 0-20-16,-26-2 26 0,0 0-26 0,39 1 26 16,9 1-26-16,1-2 49 0,3 0-49 0,-5-2 50 15,-1 1-50-15,-46 1 4 0,0 0-4 0,61-4 5 16,12-1-5-16,-3-2 42 0,-1 0-42 0,11-1 43 15,8-2-43-15,-88 10 6 0,0 0-6 0,101-14 7 16,14-2-7-16,-115 16 18 0,0 0-18 0,113-17 18 16,2-3-18-16,-115 20 15 0,0 0-15 0,120-19 16 0,5-2-16 15,-125 21 1-15,0 0-1 0,117-18 1 16,-5-1-1-16,-112 19 9 0,0 0-9 0,109-21 10 0,-2 1-10 16,-107 20 0-16,0 0 0 0,94-18 1 0,-7 1-1 15,-87 17 0-15,0 0 0 0,69-15 1 0,-15 1-1 16,-54 14-11-16,0 0 11 0,46-10-10 0,-11 1 10 0,-35 9-42 15,0 0 42-15,22-3-41 0,-11 1 41 0,-11 2-54 16,0 0 54-16,8 0-54 0,-2 0 54 16,-6 0-99-16,0 0 99 0,3 2-99 0,1 0 99 0,-4-2-189 15,0 0 189-15,5 15-189 0,0 9 189 0,6 15-1289 16</inkml:trace>
  <inkml:trace contextRef="#ctx0" brushRef="#br0" timeOffset="4087.854">22330 14536 1804 0,'0'0'0'0,"18"-5"0"15,13-6 0-15,-31 11 162 0,0 0-162 16,0 0 163-16,-21 9-163 0,21-9 141 0,0 0-141 16,-12 5 141-16,-2 0-141 0,14-5 63 0,0 0-63 0,-9 4 63 15,1-3-63-15,8-1-1 0,0 0 1 0,-6 2 0 16,5 0 0-16,1-2 2 0,0 0-2 0,0 0 2 15,0 0-2-15,0 0 35 0,0 0-35 0,0 0 36 16,7 3-36-16,-7-3 41 0,0 0-41 0,12 2 41 16,7 1-41-16,-19-3 40 0,0 0-40 0,24 4 40 15,8-1-40-15,-4 2 41 16,-2 1-41-16,0-3 41 0,0 0-41 0,-2 3 34 16,1-1-34-16,-2 0 35 0,3-2-35 0,-26-3 8 0,0 0-8 0,40 4 9 15,3-1-9-15,-43-3 30 0,0 0-30 0,60 0 30 0,11-2-30 16,-7 1 27-16,3-1-27 0,-3 0 27 0,-3-1-27 15,19-1 8-15,12-1-8 16,-8 0 8-16,-2 0-8 0,-82 5 18 0,0 0-18 0,106-5 19 0,14 0-19 0,-120 5 15 16,0 0-15-16,129-4 15 0,9 1-15 0,-138 3 4 15,0 0-4-15,143-5 4 0,5 1-4 0,-148 4 7 16,0 0-7-16,153-3 8 0,4 1-8 16,-157 2 3-16,0 0-3 0,152-2 3 0,-3 2-3 0,-149 0 5 15,0 0-5-15,159-3 6 0,6 0-6 0,-165 3 13 16,0 0-13-16,175-6 13 0,8-2-13 0,-183 8 8 15,0 0-8-15,186-9 9 0,4-1-9 0,-190 10 9 16,0 0-9-16,192-7 9 0,3 0-9 0,-195 7 8 0,0 0-8 16,186-3 8-16,-5 3-8 0,-181 0 8 0,0 0-8 0,180-3 8 15,-3-3-8-15,-177 6 1 0,0 0-1 0,178-5 1 16,0 0-1-16,-178 5 3 0,0 0-3 16,177-8 3-16,3-3-3 0,-180 11 10 0,0 0-10 0,172-13 11 15,-3-5-11-15,-169 18 15 0,0 0-15 0,166-18 15 16,-4-3-15-16,-162 21 9 0,0 0-9 0,164-21 9 15,-2 1-9-15,-162 20 9 0,0 0-9 16,148-21 10-16,-9 2-10 0,-19 8 8 0,-15-3-8 16,-23 4 8-16,-21-1-8 0,-61 11 3 0,0 0-3 0,83-10 4 15,10 0-4-15,-17 3 6 0,-8 2-6 0,-10-2 6 16,-10 2-6-16,-9 0 0 0,-11-2 0 0,0 5 1 16,-6 4-1-16,-22-2 2 0,0 0-2 0,28 1 2 15,2 1-2-15,-30-2 1 0,0 0-1 0,31 2 2 16,2-2-2-16,-33 0 4 0,0 0-4 0,33 2 5 0,0-1-5 15,-33-1 2-15,0 0-2 0,35 2 3 0,4 1-3 16,-10 1 1-16,-4-1-1 0,-5 1 2 16,-2-4-2-16,-2 1 1 0,-1 1-1 15,-1 0 2-15,-2-2-2 0,-1 2 0 0,-1-2 0 0,-3 1 0 0,-3-1 0 0,1 4 0 16,-2-4 0-16,-3 0 0 0,0 0 0 0,0 0-2 16,0 0 2-16,0 0-2 0,0 0 2 0,0 0-11 15,4 0 11-15,-4 0-11 0,3 0 11 0,-3 0-25 16,0 0 25-16,0 0-24 0,0 0 24 0,0 0-21 15,4 3 21-15,-4-3-21 0,3 2 21 0,-3-2-35 0,6 0 35 16,-3 2-34-16,2-1 34 0,-5-1-12 0,0 0 12 16,9 2-12-16,3 1 12 0,-12-3-20 0,0 0 20 0,12 6-20 15,4-1 20-15,-16-5-4 0,0 0 4 0,17 5-3 16,4 0 3-16,-21-5-8 16,0 0 8-16,20 5-7 0,-3-1 7 0,-17-4-8 0,0 0 8 0,16 3-7 15,-2 0 7-15,-14-3-3 16,0 0 3-16,14 6-3 0,-2-5 3 15,-12-1-20-15,0 0 20 0,15 5-19 0,3 0 19 0,-3-1-1 0,3-1 1 0,-8 1 0 16,-1-3 0-16,-9-1-23 0,0 0 23 0,12 2-22 16,4 0 22-16,-16-2-8 0,0 0 8 0,12 2-7 15,0-1 7-15,-12-1-17 0,0 0 17 0,9 2-16 16,0 0 16-16,-9-2-4 0,0 0 4 0,5 1-4 16,0-1 4-16,-5 0-7 0,0 0 7 0,4 4-7 15,-1-4 7-15,-3 0-14 0,0 0 14 0,0 0-13 16,4 0 13-16,-4 0-4 0,0 0 4 0,0 0-3 0,0 0 3 15,0 0-7-15,0 0 7 0,0 0-7 0,0 0 7 16,0 0-8-16,0 0 8 0,0 0-7 0,0 0 7 16,0 0-15-16,0 0 15 0,0 0-14 0,0 0 14 0,0 0-4 15,0 0 4-15,0 0-3 0,0 0 3 0,0 0-3 16,0 0 3-16,0 0-2 0,0 0 2 0,0 0-11 16,0 0 11-16,0 0-10 0,0 0 10 0,0 0-4 15,0 0 4-15,0 0-3 0,0 0 3 16,0 0-20-16,0 0 20 0,0 0-19 0,3 2 19 0,-3-2-3 15,0 0 3-15,0 0-3 0,5 1 3 0,-5-1-13 16,0 0 13-16,4 2-13 0,-1 0 13 0,-3-2-16 16,0 0 16-16,4 1-15 0,-2-1 15 0,-2 0-9 0,0 0 9 15,0 0-8-15,3 4 8 0,-3-4-26 16,0 0 26-16,0 0-25 0,0 0 25 0,0 0-36 0,0 0 36 16,0 0-36-16,4 0 36 0,-4 0-93 0,0 0 93 0,0 0-93 15,5-4 93-15,-5 4-85 0,0 0 85 0,-9-13-85 16,-8-8 85-16,-9-13-1608 0</inkml:trace>
  <inkml:trace contextRef="#ctx0" brushRef="#br0" timeOffset="5515.375">22600 14699 1065 0,'0'0'0'16,"16"-5"0"-16,5-4 0 0,-18 6 100 0,-8-1-100 15,5 4 100-15,4-3-100 0,-4 3 41 0,-5-5-41 0,-4 1 41 16,0-1-41-16,-5 2 4 0,2-4-4 0,2 2 5 16,3 1-5-16,0 1-5 0,3-2 5 0,1 1-4 15,1 4 4-15,-3-3-2 0,1 1 2 0,1 0-2 16,-3 1 2-16,-1-1 6 0,2 0-6 0,-2-1 6 0,2-1-6 15,0 3 69-15,0-1-69 0,1 2 69 16,2 0-69-16,2 0 43 0,0 0-43 0,0 0 44 0,-3 0-44 16,3 0 55-16,0 0-55 0,0 0 55 0,-4 0-55 0,4 0 8 15,0 0-8-15,-3 0 9 0,-1 0-9 16,4 0 0-16,0 0 0 0,-3 0 0 0,1 0 0 0,2 0-6 16,0 0 6-16,-5 0-5 0,3 0 5 0,2 0 3 15,0 0-3-15,-3 0 3 0,1 0-3 0,2 0 59 16,0 0-59-16,0 0 59 0,-3 0-59 0,3 0 58 15,0 0-58-15,0 0 58 0,0 0-58 0,0 0 46 16,0 0-46-16,0 0 47 0,0 0-47 0,0 0 44 16,3-2-44-16,1 0 44 0,4-1-44 0,-3 0 41 0,6-3-41 15,1 5 41-15,2-6-41 0,2 5 34 16,3 0-34-16,2 1 35 0,0-3-35 0,-21 4 33 0,0 0-33 16,31-5 34-16,7 0-34 0,-38 5 32 0,0 0-32 15,49-9 32-15,10-3-32 0,-59 12 43 0,0 0-43 0,63-13 44 16,5-3-44-16,-68 16 25 0,0 0-25 0,92-22 26 15,22-4-26-15,-114 26 58 16,0 0-58-16,106-22 58 0,7-5-58 0,-113 27 20 0,0 0-20 16,122-24 20-16,7 0-20 0,-129 24 38 0,0 0-38 0,125-24 38 15,3 1-38-15,-128 23 13 0,0 0-13 0,137-20 14 16,8 5-14-16,-30-1 19 0,-18 4-19 0,3 2 20 16,-5 3-20-16,-6 4 24 0,-3 1-24 0,-4 0 25 15,-4 0-25-15,-78 2 7 0,0 0-7 0,111 4 7 16,20 3-7-16,-131-7 10 0,0 0-10 0,138 10 10 15,12 4-10-15,-150-14 8 0,0 0-8 0,149 19 9 16,6-1-9-16,-155-18 3 0,0 0-3 0,168 23 4 0,11 1-4 16,-179-24 6-16,0 0-6 0,181 22 6 0,6-2-6 15,-187-20 0-15,0 0 0 0,183 18 1 0,0-3-1 0,-183-15 6 16,0 0-6-16,179 12 7 0,-1-5-7 16,-178-7 7-16,0 0-7 0,172 3 8 0,-1-3-8 0,-171 0 8 15,0 0-8-15,167 0 8 0,-3-3-8 16,-164 3 1-16,0 0-1 0,164-2 1 0,-2-6-1 0,-162 8 0 15,0 0 0-15,151-6 1 0,-6 3-1 0,-145 3 2 16,0 0-2-16,148-3 3 0,-2-1-3 16,-146 4 0-16,0 0 0 0,145-5 0 0,-4-4 0 0,-141 9 5 15,0 0-5-15,134-8 5 0,-3-4-5 0,-131 12 2 16,0 0-2-16,130-9 3 0,1-3-3 0,-131 12 11 0,0 0-11 0,120-13 11 16,-5-1-11-16,-115 14 4 15,0 0-4-15,120-12 4 0,4 2-4 0,-26 1 6 0,-15 4-6 16,-11-4 7-16,-11 3-7 0,-61 6 3 0,0 0-3 0,87-11 3 15,14 4-3-15,-21-1 11 0,-9-1-11 0,-10 2 11 16,-8 2-11-16,-53 5 8 16,0 0-8-16,69-7 9 0,11 1-9 0,-10 0 15 15,-4 1-15-15,-26 4 15 0,-17 1-15 0,3 0 23 0,-3-2-23 0,1 2 24 16,-1-2-24-16,-23 2 13 0,0 0-13 0,28 0 14 16,1 0-14-16,-29 0 5 0,0 0-5 0,28 0 5 15,0 0-5-15,-28 0 8 0,0 0-8 0,26 0 9 16,0-2-9-16,-26 2 7 0,0 0-7 0,23-1 8 0,-2-1-8 15,-21 2 3-15,0 0-3 0,17-2 3 16,-1-1-3-16,-16 3 2 0,0 0-2 0,14-2 2 16,0 0-2-16,-2-1 1 0,-1 1-1 0,-4-1 2 15,-2 3-2-15,0 0 1 0,-2 0-1 0,1 0 1 0,-1 0-1 0,1 0 3 16,-2-2-3-16,-2 2 3 0,5 0-3 0,-5 0 2 16,0 0-2-16,0 0 2 0,0 0-2 0,0 0-1 15,0 0 1-15,0 0 0 0,0 0 0 0,0 0-9 16,0 0 9-16,0 0-9 0,0 0 9 0,0 0-51 15,0 0 51-15,0 0-51 0,0 0 51 0,0 0-78 16,0 0 78-16,0 0-78 0,0 0 78 16,0 0-139-16,0 0 139 0,0 0-138 0,0 0 138 0,0 0-133 15,0 0 133-15,-19-5-133 0,-11-4 133 0,-19-4-1753 16</inkml:trace>
  <inkml:trace contextRef="#ctx0" brushRef="#br0" timeOffset="6906.2">22656 10272 1121 0,'0'0'0'0,"11"-2"0"0,8-3 0 0,-12 5 61 0,-4 0-61 0,-6 0 61 16,-6 5-61-16,9-5 47 0,0 0-47 0,-12 7 47 15,-2-4-47-15,14-3-5 0,0 0 5 0,-12 6-5 16,-6 0 5-16,18-6-56 0,0 0 56 0,-12 6-55 16,-2 0 55-16,14-6-2 0,0 0 2 0,-12 2-2 15,2-2 2-15,-1 0 3 0,2 0-3 0,2 0 3 16,4 2-3-16,-2-2 82 0,1 0-82 0,4 0 83 15,-3 0-83-15,3 0 97 0,0 0-97 0,0 0 98 16,0 0-98-16,0 0 90 0,-4 0-90 0,4 0 91 16,0 0-91-16,0 0 80 0,0 0-80 0,0 0 80 0,0 0-80 15,0 0 53-15,-3 0-53 0,3 0 53 0,0 0-53 16,0 0 45-16,0 0-45 0,0 0 46 16,0 0-46-16,0 0 41 0,0 0-41 0,0 0 42 0,-2 3-42 15,2-3 46-15,0 0-46 0,0 0 46 0,-2 2-46 16,2-2 41-16,0 0-41 0,0 0 41 0,0 0-41 15,0 0 41-15,0 0-41 0,0 0 41 0,0 3-41 0,0-3 26 16,0 0-26-16,0 12 26 0,2 4-26 0,-2-16 10 16,0 0-10-16,5 29 10 0,2 12-10 0,0 0 36 15,2 5-36-15,-4-1 36 0,4 5-36 0,-9-50 5 16,0 0-5-16,10 99 5 0,4 38-5 0,-14-137 17 16,0 0-17-16,12 165 17 0,-1 33-17 0,-11-198 34 0,0 0-34 15,3 238 34-15,-4 37-34 0,-3-34 4 0,-8-11-4 16,7-27 5-16,1-23-5 0,4-180 41 15,0 0-41-15,-14 230 41 0,-3 25-41 0,17-255 36 16,0 0-36-16,-16 247 37 0,-3 3-37 0,19-250 22 0,0 0-22 16,-14 226 23-16,4-15-23 0,10-211 42 0,0 0-42 0,3 193 42 15,11-14-42-15,0-54 38 0,2-43-38 16,-2-17 39-16,-2-26-39 16,-12-39 39-16,0 0-39 0,22 60 39 0,8 4-39 0,-30-64 10 0,0 0-10 0,30 56 10 15,3-3-10-15,-33-53 3 0,0 0-3 0,22 40 3 16,1-11-3-16,-23-29-7 0,0 0 7 0,16 22-6 15,-8-10 6-15,-8-12-18 0,0 0 18 0,7 10-18 16,-5-6 18-16,-2-4-46 0,0 0 46 0,2 3-46 0,-2-1 46 16,0-2-89-16,0 0 89 0,-7-14-88 15,-7-10 88-15,14 24-247 0,0 0 247 0,-14-65-246 0,-2-29 246 16,-17-65-1659-16</inkml:trace>
  <inkml:trace contextRef="#ctx0" brushRef="#br0" timeOffset="9342.527">22588 10344 1614 0,'0'0'0'0,"-2"3"0"0,-3 6 0 0,5-9 147 16,0 0-147-16,0 0 148 0,5 2-148 0,-5-2 72 15,0 0-72-15,0 0 73 0,4-2-73 16,-4 2 39-16,0 0-39 0,0 0 40 0,5 0-40 0,-5 0 3 16,0 0-3-16,0 0 3 0,2-4-3 0,-2 4 18 0,0 0-18 15,3 0 18-15,1-1-18 0,-4 1 24 16,0 0-24-16,5 0 25 0,2-2-25 0,-7 2 15 0,0 0-15 15,11 0 15-15,4-2-15 0,-15 2 5 0,0 0-5 16,23-1 5-16,5-1-5 0,-28 2 15 0,0 0-15 16,42-7 15-16,10 2-15 0,-52 5 22 15,0 0-22-15,63-10 23 0,4-2-23 0,-67 12 7 0,0 0-7 16,103-18 8-16,24-6-8 0,-17 6 40 0,-5-3-40 16,-13 6 41-16,-8 1-41 0,3 2 5 0,-2 0-5 0,-3 0 6 15,-2 0-6-15,-80 12 11 0,0 0-11 16,113-19 11-16,23-3-11 0,-136 22 26 0,0 0-26 0,150-29 26 15,19-7-26-15,-169 36 28 0,0 0-28 0,188-43 28 16,20-7-28-16,-39 11 43 0,-18 5-43 16,-12 3 44-16,-11 2-44 0,-8 6 24 0,-9 1-24 0,8 2 25 15,1-1-25-15,-3 6 29 0,-2-4-29 0,5 2 29 16,2-6-29-16,-122 23 22 0,0 0-22 0,167-27 22 0,32-6-22 16,-199 33 16-16,0 0-16 0,217-34 17 15,29-5-17-15,-246 39 10 0,0 0-10 0,239-33 10 16,3-1-10-16,-242 34 17 0,0 0-17 0,230-29 17 0,-9-2-17 0,-55 10 8 15,-43 3-8-15,-1 6 8 0,-14 3-8 0,-5 2 24 16,-9 4-24-16,-3-2 25 0,-6-4-25 16,9 2 6-16,5-5-6 0,-15 5 7 0,-7 2-7 15,-77 5 4-15,0 0-4 0,108-12 5 0,19 0-5 16,-26 2 3-16,-9 1-3 0,-8 2 3 0,-7 2-3 0,-77 5 1 16,0 0-1-16,90-8 2 0,6-3-2 0,-96 11 8 15,0 0-8-15,92-8 9 0,-1-2-9 0,-91 10 0 16,0 0 0-16,89-11 1 0,0-1-1 0,-89 12 8 0,0 0-8 15,78-10 8-15,-8-2-8 0,-70 12 3 16,0 0-3-16,64-8 3 0,-5-1-3 0,-59 9 2 0,0 0-2 16,60-7 2-16,-1-1-2 0,-59 8 5 0,0 0-5 0,59-7 5 15,-1 0-5-15,-58 7 0 0,0 0 0 0,43-5 0 16,-8 1 0-16,-35 4 0 0,0 0 0 0,31 0 0 16,-3 4 0-16,-28-4-3 0,0 0 3 0,23 3-3 15,-6-3 3-15,-17 0-1 0,0 0 1 0,14 2 0 16,-3 0 0-16,-11-2-2 15,0 0 2-15,7 1-2 0,-2 1 2 0,-5-2-2 0,0 0 2 0,3 2-1 16,-1 1 1-16,-2-3-10 0,0 0 10 0,2 2-9 16,1 1 9-16,-3-3-9 0,0 0 9 0,6 7-8 15,0-2 8-15,-6-5-15 0,0 0 15 0,7 7-15 16,2 2 15-16,-9-9-9 0,0 0 9 0,7 8-8 16,0-1 8-16,-2 0-9 0,1 2 9 0,-3-6-9 15,-1 0 9-15,-2-3-4 0,0 0 4 0,3 6-3 0,1-3 3 16,-4-3-6-16,0 0 6 0,3 7-6 0,2 1 6 15,-5-8-7-15,0 0 7 0,6 9-7 16,1 1 7-16,-7-10-15 0,0 0 15 0,5 12-14 0,0 0 14 16,-5-12-15-16,0 0 15 0,5 14-14 0,2 0 14 0,-7-14-1 15,0 0 1-15,7 12-1 0,0 0 1 16,-7-12-10-16,0 0 10 0,9 12-9 0,3 0 9 0,-12-12-1 16,0 0 1-16,11 12 0 0,-3-4 0 0,-8-8-3 15,0 0 3-15,9 9-3 0,0-2 3 0,-9-7-2 0,0 0 2 16,7 6-2-16,0 3 2 0,-7-9 3 15,0 0-3-15,5 3 4 0,-2 3-4 0,-3-6 3 0,0 0-3 16,4 3 3-16,-1 0-3 16,-3-3 13-16,0 0-13 0,2 2 13 0,0 0-13 15,-2-2 15-15,0 0-15 0,0 0 16 0,2 3-16 0,-2-3 8 0,0 0-8 0,0 0 9 16,0 0-9-16,0 0 25 0,0 0-25 0,0 0 26 16,0 0-26-16,0 0 6 0,0 0-6 0,0 0 6 15,0 0-6-15,0 0 4 0,0 0-4 0,0 0 5 16,0 0-5-16,0 0 13 0,0 0-13 0,0 0 13 15,0 0-13-15,0 0 8 0,0 0-8 0,0 0 8 16,0 0-8-16,0 0 8 0,0 0-8 0,0 0 9 16,0 0-9-16,0 0 3 0,0 0-3 0,0 0 4 15,1 5-4-15,-1-5 6 0,0 0-6 0,0 0 6 16,4 0-6-16,-4 0 0 0,0 0 0 0,0 0 1 0,0 0-1 16,0 0 0-16,0 0 0 0,0 0 1 0,0 0-1 15,0 0 0-15,0 0 0 0,0 0 0 0,0 0 0 16,0 0-3-16,0 0 3 0,0 0-3 0,0 0 3 0,0 0-7 15,0 0 7-15,0 0-6 0,0 0 6 16,0 0-15-16,0 0 15 0,3 2-15 0,3 2 15 0,-6-4-4 16,0 0 4-16,12 6-3 0,3-2 3 15,-15-4-21-15,0 0 21 0,20 8-21 0,0-3 21 0,-20-5 1 16,0 0-1-16,23 7 2 0,1 2-2 0,-24-9-1 16,0 0 1-16,27 10 0 0,-1-5 0 0,-26-5-1 15,0 0 1-15,33 11-1 0,3-1 1 0,-36-10-8 16,0 0 8-16,51 14-7 0,8 1 7 0,-59-15-9 0,0 0 9 15,65 14-9-15,8-2 9 0,-73-12-9 0,0 0 9 16,89 10-8-16,13-1 8 0,-102-9-8 0,0 0 8 16,91 6-8-16,-6-6 8 0,-85 0-4 15,0 0 4-15,72 0-3 0,-13 0 3 0,-59 0-6 0,0 0 6 0,38 0-6 16,-15 0 6-16,-23 0-1 0,0 0 1 0,19 2 0 16,-8 0 0-16,-11-2-6 0,0 0 6 0,10 2-6 15,-3 1 6-15,-7-3-3 0,0 0 3 0,5 3-3 16,-3-3 3-16,-2 0-2 0,0 0 2 15,0 0-2-15,0 0 2 0,0 0-5 0,0 0 5 0,0 0-5 16,0 0 5-16,0 0-7 0,0 0 7 0,0 0-6 16,2 6 6-16,-2-6-15 0,0 0 15 0,2 3-14 15,1 0 14-15,-3-3-4 0,0 0 4 0,4 4-3 16,-1 1 3-16,-3-5-13 0,0 0 13 0,3 7-12 0,-1-2 12 16,0 4-4-16,1 1 4 0,-1-2-3 15,0 1 3-15,3 3-3 0,2 2 3 0,-2 10-2 0,2 8 2 16,-7-32-11-16,0 0 11 0,6 52-10 15,1 14 10-15,-7-66-8 0,0 0 8 0,8 107-8 0,1 33 8 0,-9-140-24 16,0 0 24-16,10 153-23 0,1 20 23 0,-11-173-13 16,0 0 13-16,14 179-13 0,1 10 13 0,-15-189-27 15,0 0 27-15,18 204-27 0,3 8 27 0,-21-212-13 16,0 0 13-16,24 219-12 0,2 11 12 0,-26-230-28 16,0 0 28-16,30 228-28 0,3-2 28 15,-33-226-20-15,0 0 20 0,33 211-19 0,4-13 19 0,-11-54-26 16,-5-37 26-16,-4-18-26 0,-5-19 26 0,-12-70-4 15,0 0 4-15,20 89-3 0,0 5 3 0,-2-18 1 0,-1-13-1 16,-5-1 2-16,-3-8-2 0,-9-54 1 16,0 0-1-16,9 67 2 0,-2 3-2 15,-7-70 36-15,0 0-36 0,7 57 36 0,-2-9-36 0,-5-48 27 0,0 0-27 16,4 36 27-16,-3-10-27 0,-1-26 24 0,0 0-24 0,2 17 25 16,-2-9-25-16,0-8 27 0,0 0-27 0,0 9 27 15,0-2-27 1,0-7 22-16,0 0-22 0,0 5 22 0,-2 0-22 0,2-5 9 0,0 0-9 0,0 2 10 15,0 1-10-15,0-3 35 0,0 0-35 0,0 4 35 16,0-1-35-16,0-3 0 0,-1 3 0 16,-1 3 0-16,-2 0 0 0,-1 3 13 0,0 0-13 0,0-3 13 15,1 1-13-15,-1 2 1 0,0 3-1 0,-1-4 2 16,3 1-2-16,3-9 4 0,0 0-4 0,-12 17 4 16,-4 7-4-16,16-24 20 0,0 0-20 0,-16 19 20 15,1-2-20-15,15-17 3 0,0 0-3 0,-25 22 3 0,-4 2-3 16,29-24 7-16,0 0-7 0,-35 24 7 0,-3 0-7 15,38-24 14-15,0 0-14 0,-42 24 15 0,-5-1-15 16,47-23 33-16,0 0-33 0,-51 22 33 16,-1 0-33-16,0-5 26 0,-2 0-26 0,1-1 26 0,3 1-26 0,50-17 16 15,0 0-16-15,-89 24 17 0,-22 8-17 16,111-32 29-16,0 0-29 0,-131 43 29 0,-19 10-29 0,150-53 12 16,0 0-12-16,-160 62 12 0,-13 7-12 15,20-9-1-15,8-2 1 0,1-10 0 0,4-12 0 16,12-2-167-16,9-7 167 0,2-9-166 0,6-12 166 0,111-6-148 15,0 0 148-15,-106-32-148 0,6-30 148 0,-105-32-1781 0</inkml:trace>
  <inkml:trace contextRef="#ctx0" brushRef="#br0" timeOffset="62347.954">25290 10575 1155 0,'0'0'0'0,"4"-10"0"0,4-6 0 15,-6 10 126-15,2 4-126 0,-3-2 126 0,1 3-126 16,-2 1 90-16,0 0-90 0,4-5 91 0,1-4-91 0,-5 9 70 16,0 0-70-16,9-15 71 0,3-6-71 0,-12 21 42 15,0 0-42-15,12-31 42 0,7-1-42 0,-19 32 34 16,0 0-34-16,19-40 35 0,4-8-35 0,-23 48 34 15,0 0-34-15,30-53 34 0,6-3-34 0,-36 56 49 16,0 0-49-16,51-89 50 0,10-19-50 31,-7 19 35-31,1 5-35 0,-13 10 36 0,-3 11-36 0,-39 63 9 0,0 0-9 0,50-84 10 0,9-5-10 0,-59 89 13 0,0 0-13 16,68-88 14-16,7-3-14 0,-75 91 15 0,0 0-15 16,70-82 16-16,-1 0-16 0,-69 82 14 15,0 0-14-15,72-75 15 0,1 8-15 0,-73 67 15 16,0 0-15-16,73-60 16 0,0 5-16 0,-17 12 26 0,-9 12-26 0,-12 7 26 15,-9 12-26-15,-5 0 20 0,-9 9-20 0,-1-2 20 16,-4 3-20-16,1 0 1 0,-1-1-1 0,-3 3 2 16,-2-4-2-16,-2 4-1 15,0 0 1-15,0 0 0 0,0 0 0 0,0 0-8 0,0 0 8 0,0 0-8 16,0 0 8-16,0 0-10 0,0 0 10 0,0 0-10 16,0 0 10-16,0 0-34 0,-6 0 34 0,3 0-34 15,1 4 34-15,-3-4-46 0,-2 0 46 0,0 0-45 16,2 0 45-16,-7 0-57 0,-2 0 57 0,5 0-57 0,2 0 57 15,7 0-56-15,0 0 56 0,-17 0-56 0,-6 0 56 16,23 0-46-16,0 0 46 0,-21-4-45 0,0 4 45 16,21 0-21-16,0 0 21 0,-21-5-21 0,0 2 21 15,21 3-1-15,0 0 1 0,-19-7 0 0,3 2 0 0,16 5 35 16,0 0-35-16,-14-3 36 0,2-4-36 16,12 7 54-16,0 0-54 0,-7-4 54 0,-1 3-54 0,8 1 60 15,0 0-60-15,-6-4 61 0,3 4-61 16,3 0 47-16,0 0-47 0,0 0 47 0,-4-7-47 0,4 7 43 15,0 0-43-15,4-5 44 0,3 0-44 16,-7 5 35-16,0 0-35 0,12-3 36 0,5-1-36 0,-1 4 23 16,2 0-23-16,-1 2 24 0,0 3-24 0,1 4 10 0,-1-1-10 15,-3 1 11-15,0 1-11 16,-3 2 5-16,-3 0-5 0,1 3 6 0,-2 6-6 0,-2-1 0 0,0 4 0 16,-1-1 0-16,-2-1 0 0,-2-22-31 0,0 0 31 15,1 36-31-15,-1 7 31 0,0-43-98 0,0 0 98 0,-1 37-97 16,-5 1 97-16,6-38-103 15,0 0 103-15,-15 24-102 0,-10-15 102 0,-15 23-1389 0</inkml:trace>
  <inkml:trace contextRef="#ctx0" brushRef="#br0" timeOffset="62707.578">26912 8041 1939 0,'0'0'0'0,"-7"0"0"0,-3 4 0 16,10-4 216-16,0 0-216 0,-4 5 216 0,4-5-216 0,0 0 86 16,0 0-86-16,0 3 86 0,2-1-86 0,-2-2 5 15,0 0-5-15,-3 10 5 0,-4 2-5 0,7-12-47 16,0 0 47-16,-7 16-46 0,0-4 46 0,7-12-18 15,0 0 18-15,-11 17-18 0,1 0 18 0,10-17-1 16,0 0 1-16,-16 26-1 0,-5 5 1 0,5 1-4 16,4 6 4-16,0-7-3 0,3 1 3 0,9-32-5 15,0 0 5-15,-7 62-5 0,4 25 5 0,1 7-13 16,4 13 13-16,3-16-13 0,6-13 13 16,-11-78-15-16,0 0 15 0,24 84-15 0,11 2 15 0,-35-86-68 0,0 0 68 15,38 60-67-15,7-14 67 0,-45-46-255 0,0 0 255 0,44 7-255 16,1-29 255-16,44 10-1155 15</inkml:trace>
  <inkml:trace contextRef="#ctx0" brushRef="#br0" timeOffset="63009.263">26956 8184 1894 0,'0'0'0'0,"3"0"0"0,4 3 0 16,-7-3 211-16,0 0-211 0,21 9 211 15,9 6-211-15,-30-15 150 0,0 0-150 0,43 24 150 0,11 7-150 16,-54-31 54-16,0 0-54 0,65 36 54 0,8 3-54 0,-73-39 1 16,0 0-1-16,83 52 1 0,12 11-1 0,-95-63 1 15,0 0-1-15,76 62 1 16,-6 4-1-16,-70-66 0 15,0 0 0-15,52 52 0 0,-14-4 0 0,-38-48-2 0,0 0 2 0,25 31-2 0,-16-19 2 0,-9-12-48 16,0 0 48-16,8 12-48 0,-6-5 48 0,-2-7-172 16,0 0 172-16,0-19-172 0,-2-17 172 15,1-23-1610-15</inkml:trace>
  <inkml:trace contextRef="#ctx0" brushRef="#br0" timeOffset="63262.708">27388 8045 2039 0,'0'0'0'0,"-4"8"0"16,1 1 0-16,3-9 249 0,0 0-249 0,-16 34 250 16,-7 18-250-16,23-52 126 0,0 0-126 0,-20 58 126 15,-3 9-126-15,23-67 48 0,0 0-48 0,-26 101 49 16,-2 27-49-16,7-28-62 15,5-10 62-15,6-40-61 0,6-34 61 0,-1 1-134 0,2-5 134 0,-1-2-134 16,1-5 134-16,-1-2-175 0,2 1 175 0,8-20-175 16,4-11 175-16,-10 27-191 0,0 0 191 0,14-56-191 0,5-25 191 15,14-56-1216-15</inkml:trace>
  <inkml:trace contextRef="#ctx0" brushRef="#br0" timeOffset="63630.662">27221 7829 2129 0,'0'0'0'0,"0"0"0"0,5-9 0 0,-5 9 287 16,0 0-287-16,3-3 287 0,1 0-287 0,-4 3 160 16,0 0-160-16,8-7 161 0,5 2-161 0,-13 5 60 0,0 0-60 15,22-4 61-15,11 4-61 0,-33 0-67 0,0 0 67 0,35 0-67 16,5 4 67-16,-40-4-26 15,0 0 26-15,32 3-26 0,-3 2 26 0,-29-5-39 0,0 0 39 0,23 7-39 16,-4 5 39-16,-3-3-4 0,-4 1 4 16,-5-2-3-16,-5-6 3 0,1 5-1 0,-1-4 1 0,0 9-1 15,-1 4 1-15,1 1 0 0,-2 7 0 0,0-7 0 16,2-3 0-16,-2-14 1 0,0 0-1 0,2 25 2 16,-1 8-2-16,-1-33 0 0,0 0 0 0,2 27 0 15,2-3 0-15,-4-24-7 0,0 0 7 0,8 21-7 16,6-6 7-16,-14-15-51 0,0 0 51 0,16 7-50 15,1-7 50-15,-1-3-78 0,1-6 78 0,1-3-78 16,-1-3 78-16,-17 15-150 0,0 0 150 0,21-19-150 16,2-5 150-16,-23 24-135 0,0 0 135 0,15-21-135 15,-1 3 135-15,16-22-1432 0</inkml:trace>
  <inkml:trace contextRef="#ctx0" brushRef="#br0" timeOffset="63936.798">27571 8369 2095 0,'0'0'0'0,"3"-7"0"0,2-7 0 0,2 7 227 0,2 2-227 15,7 2 228-15,5-6-228 0,-21 9 135 16,0 0-135-16,40-7 135 0,15-3-135 0,-55 10 43 0,0 0-43 15,61-10 44-15,7-2-44 0,-68 12-35 0,0 0 35 16,67-11-35-16,-1 3 35 0,-66 8-15 0,0 0 15 0,57-10-15 16,-6 1 15-16,-51 9-22 0,0 0 22 0,42-9-22 15,-9 3 22-15,-33 6-24 0,0 0 24 0,24-12-23 16,-6-2 23-16,-18 14-55 0,0 0 55 0,8-17-54 16,-8-4 54-16,0 21-153 0,0 0 153 0,-12-24-153 15,-11-3 153-15,-11-28-1628 0</inkml:trace>
  <inkml:trace contextRef="#ctx0" brushRef="#br0" timeOffset="64206.018">27926 8129 2140 0,'0'0'0'0,"2"-7"0"0,0-3 0 0,-2 10 237 16,0 0-237-16,3-11 238 0,4-1-238 15,-4 4 156-15,1-2-156 0,-1 4 157 0,1 0-157 0,-2 2 77 16,-1 2-77-16,-1 2 78 0,4-3-78 0,-4 3-31 16,0 0 31-16,0 0-31 0,3 3 31 0,-3-3-36 15,0 0 36-15,2 21-35 0,-2 10 35 0,0-31-45 16,0 0 45-16,0 43-44 0,-2 11 44 0,1-2-81 16,-3-1 81-16,4-15-80 0,0-8 80 0,0-8-223 15,0-1 223-15,7-10-223 0,4-6 223 0,-11-3-207 16,0 0 207-16,19-19-206 0,9-19 206 0,19-18-1270 15</inkml:trace>
  <inkml:trace contextRef="#ctx0" brushRef="#br0" timeOffset="64492.324">28309 7848 1636 0,'0'0'0'0,"-8"5"0"15,-8 2 0-15,16-7 234 0,0 0-234 0,-11 8 234 16,5-4-234-16,6-4 148 0,0 0-148 0,-13 20 148 15,-1 8-148-15,14-28 87 0,0 0-87 0,-10 27 87 16,1 2-87-16,9-29 1 0,0 0-1 0,0 35 1 16,4 4-1-16,-4-39 0 0,0 0 0 0,12 39 0 15,7-1 0-15,-19-38-1 0,0 0 1 0,23 34 0 16,3-3 0-16,-26-31 0 0,0 0 0 0,26 31 0 0,2-7 0 16,-4-2-4-16,-3-1 4 0,-9-6-4 15,-5-8 4-15,-1 2-3 0,-3-1 3 0,1 1-3 16,1 1 3-16,-4 4-11 0,1 1 11 0,-2-5-11 0,0-1 11 15,-2-2-191-15,-1 3 191 0,-7 4-190 0,-4-2 190 16,14-12-141-16,0 0 141 0,-27-4-141 0,-7-4 141 0,-27-6-1312 16</inkml:trace>
  <inkml:trace contextRef="#ctx0" brushRef="#br0" timeOffset="64709.742">28194 7880 1502 0,'0'0'0'16,"11"0"0"-16,6 0 0 0,-17 0 230 0,0 0-230 16,26 4 231-16,11 1-231 0,-4-2 135 0,0 1-135 0,-5-1 136 15,-2 2-136-15,-5-1 88 0,-2-4-88 16,0 3 88-16,1-1-88 0,-5 1 0 0,-1 1 0 16,-2-4 0-16,1 0 0 0,-6 0-47 0,-4-4 47 0,2 4-47 15,-1-1 47-15,-4 1-151 0,0 0 151 0,1-4-150 16,3-3 150-16,-4 7-201 0,0 0 201 0,-5-18-200 15,-4-12 200-15,-5-18-1101 0</inkml:trace>
  <inkml:trace contextRef="#ctx0" brushRef="#br0" timeOffset="64994.998">28309 7671 1759 0,'0'0'0'0,"6"0"0"0,2 0 0 0,-8 0 275 15,0 0-275-15,12 0 276 0,2-6-276 16,-14 6 190-16,0 0-190 0,20-6 191 0,4-4-191 0,-24 10 96 16,0 0-96-16,30-5 96 0,3 2-96 0,-4-1 3 15,-1 4-3-15,0 7 4 0,2 2-4 0,-30-9 1 16,0 0-1-16,31 27 1 0,2 12-1 0,-33-39 0 0,0 0 0 16,31 55 1-16,-1 15-1 0,-30-70-3 0,0 0 3 15,24 110-3-15,-4 32 3 16,-20-142-7-16,0 0 7 0,7 134-7 0,-11 8 7 0,4-142-45 0,0 0 45 15,-9 115-44-15,-5-18 44 0,14-97-143 0,0 0 143 16,-17 59-143-16,-6-32 143 0,23-27-213 16,0 0 213-16,-24-26-213 0,-4-46 213 0,-24-25-1441 0</inkml:trace>
  <inkml:trace contextRef="#ctx0" brushRef="#br0" timeOffset="65452.383">28342 6995 1961 0,'0'0'0'0,"4"-4"0"0,1-3 0 16,-5 7 117-16,4-1-117 0,-4 1 118 0,0 0-118 0,3 0 55 15,2 0-55-15,4-4 55 0,5 4-55 0,-14 0 30 16,0 0-30-16,17-5 30 0,6 2-30 0,-23 3 1 16,0 0-1-16,24-7 1 0,6 2-1 0,-30 5 21 15,0 0-21-15,26-4 21 0,0 4-21 0,-7 0 10 16,-5 2-10-16,-1 1 10 0,-3 1-10 0,-10-4 36 0,0 0-36 15,11 12 37-15,-3 3-37 0,-8-15 18 0,0 0-18 16,7 31 18-16,0 10-18 0,-7-41 10 16,0 0-10-16,2 55 11 0,-2 10-11 0,0-65 18 15,0 0-18-15,-2 67 19 0,-3 5-19 0,5-72-2 16,0 0 2-16,-5 60-1 0,-1-2 1 0,1-12-102 0,0-6 102 0,2-13-101 16,1-11 101-16,2-16-213 0,0 0 213 0,-2 13-212 15,0-2 212-15,2-11-207 0,0 0 207 0,-7-7-207 16,-1-10 207-16,-8-6-1053 0</inkml:trace>
  <inkml:trace contextRef="#ctx0" brushRef="#br0" timeOffset="65695.001">28322 7354 1647 0,'0'0'0'0,"5"-1"0"0,5 1 0 16,-10 0 235-16,0 0-235 0,12-4 236 0,2-4-236 0,-14 8 148 15,0 0-148-15,18-4 149 16,3-1-149-16,-21 5 76 0,0 0-76 0,19-2 76 0,-2 1-76 0,-17 1 0 16,0 0 0-16,21 1 1 0,2 6-1 0,-23-7-2 15,0 0 2-15,29 4-1 0,8-3 1 0,-37-1-11 16,0 0 11-16,44-10-11 0,4-9 11 0,-48 19-74 16,0 0 74-16,51-37-74 0,5-13 74 0,-56 50-128 15,0 0 128-15,61-74-127 0,3-16 127 0,61-78-1514 16</inkml:trace>
  <inkml:trace contextRef="#ctx0" brushRef="#br0" timeOffset="66025.168">29100 6822 2095 0,'0'0'0'16,"-3"-4"0"-16,-1 3 0 0,4 1 227 0,0 0-227 0,0 0 228 16,0 0-228-16,0 0 56 0,0 0-56 0,0 0 57 15,0 0-57-15,0 0-27 0,0 0 27 0,0 0-27 16,0 5 27-16,0-5-72 0,0 0 72 0,-7 12-71 16,-5 3 71-16,-4 9-33 0,-1 7 33 0,0-4-32 0,-1 2 32 15,18-29-2-15,0 0 2 0,-28 64-1 0,-7 25 1 16,35-89 2-16,0 0-2 0,-54 134 2 15,-15 39-2-15,69-173 15 16,0 0-15-16,-54 145 15 0,5-11-15 0,49-134 4 0,0 0-4 0,-31 96 5 0,11-29-5 0,20-67-10 16,0 0 10-16,-10 48-9 0,8-23 9 0,2-25-153 15,0 0 153-15,14-15-153 0,16-40 153 0,13-15-1489 16</inkml:trace>
  <inkml:trace contextRef="#ctx0" brushRef="#br0" timeOffset="66514.531">28992 7404 2196 0,'0'0'0'0,"0"-7"0"15,-2-1 0-15,2 8 232 0,0 0-232 0,2-12 233 16,3 0-233-16,-5 12 124 0,0 0-124 0,13-24 125 15,4-7-125-15,-17 31 53 0,0 0-53 16,26-34 54-16,9-6-54 0,-35 40-27 0,0 0 27 0,38-32-27 16,8-4 27-16,-10 12-17 0,-1 8 17 0,-9 1-16 15,-5 6 16-15,-2 6-11 0,-3-1 11 0,-6 4-11 16,-4 0 11-16,1 4-2 0,1 1 2 0,-2 2-1 16,-3-2 1-16,-3-5 0 0,0 0 0 0,5 19 0 15,2 3 0-15,-7-22 1 0,0 0-1 0,2 33 2 0,-2 1-2 16,0-34 12-16,0 0-12 0,-5 36 12 15,-2 0-12-15,-2-5 3 0,-1-2-3 0,4-10 4 16,3-12-4-16,1 1 13 0,0-6-13 0,1 1 13 0,-1 1-13 0,0-1 8 16,0 1-8-16,2-4 9 0,-1 3-9 0,1-3 8 15,0 0-8-15,0 0 9 0,0 0-9 0,0 0-4 16,0 0 4-16,5-3-4 0,5-9 4 0,-10 12-1 16,0 0 1-16,13-7-1 0,1-5 1 0,-14 12-35 15,0 0 35-15,13-7-34 0,3 5 34 0,-16 2-10 16,0 0 10-16,12 0-10 0,-3 0 10 0,-9 0-12 15,0 0 12-15,7 5-12 0,-2 2 12 0,-1 2 0 16,-4 3 0-16,-5 3 0 0,-6 4 0 0,-8 5 3 0,-7 3-3 16,-14 4 4-16,-11 5-4 0,51-36-157 0,0 0 157 15,-71 24-157-15,-20 0 157 0,-71 22-1828 16</inkml:trace>
  <inkml:trace contextRef="#ctx0" brushRef="#br0" timeOffset="68229.442">29395 10563 1580 0,'0'0'0'0,"14"-5"0"15,8-5 0-15,-15 6 155 0,-9 4-155 16,8-1 156-16,-1-1-156 0,-5 2 89 0,0 0-89 0,0 0 89 15,3 0-89-15,-3 0 38 0,4-4-38 0,-4 4 38 0,0 0-38 16,-4 0 4-16,-1 4-4 0,5-4 4 0,-3 0-4 16,3 0 30-16,0 0-30 0,0 0 30 0,0 0-30 15,0 0 18-15,0 0-18 0,0 0 18 0,0 0-18 0,0 0 36 16,0 0-36-16,0 0 37 0,-4 2-37 16,4-2 6-16,0 0-6 0,0 0 7 0,-5-2-7 0,5 2 28 15,0 0-28-15,2-16 28 0,3-11-28 0,5-5 58 16,4-11-58-16,2 0 59 15,1-2-59-15,-17 45 41 0,0 0-41 0,27-55 42 0,4-8-42 16,-31 63 54-16,0 0-54 0,43-98 54 0,11-23-54 0,-54 121 60 16,0 0-60-16,48-127 61 0,-1-13-61 0,-11 21 56 15,-8 10-56-15,0 9 57 0,-2 11-57 0,-26 89 40 16,0 0-40-16,40-114 40 0,7-17-40 0,-47 131 19 16,0 0-19-16,61-123 20 0,11 0-20 0,-72 123 36 0,0 0-36 15,62-108 36-15,-3 10-36 0,-10 26 5 0,-9 17-5 0,-8 12 6 16,-8 16-6-16,-24 27 11 0,0 0-11 15,23-21 11-15,-6 6-11 0,-17 15 16 0,0 0-16 0,12-9 17 16,-6 6-17-16,-6 3 3 0,0 0-3 0,5 0 3 16,-3 0-3-16,-2 0 0 0,0 0 0 0,0 0 1 15,0 0-1-15,0 0-1 0,0 0 1 0,0 0 0 16,0 0 0-16,0 0-15 0,0 0 15 0,0 0-14 16,0 0 14-16,0 0-34 0,0 0 34 0,0 0-34 15,0 0 34-15,0 0-53 0,-4 0 53 0,4 0-52 16,-5 0 52-16,0 3-205 0,-4 1 205 0,0 1-204 15,-1-2 204-15,10-3-239 0,0 0 239 0,-28 6-239 0,-10-3 239 16,-29 6-1461-16</inkml:trace>
  <inkml:trace contextRef="#ctx0" brushRef="#br0" timeOffset="68478.583">29938 8350 1513 0,'0'0'0'0,"11"0"0"0,4 2 0 0,-15-2 176 15,0 0-176-15,11 0 176 0,-1-2-176 0,-10 2 124 16,0 0-124-16,26-4 124 0,9-1-124 0,-35 5 63 16,0 0-63-16,40-8 64 0,9-1-64 0,-49 9 15 15,0 0-15-15,44-3 15 0,1-4-15 0,-9 7 5 0,-4 3-5 16,-8 1 5-16,-6-1-5 0,-18-3 8 0,0 0-8 16,19 14 8-16,-2 8-8 0,-17-22 8 0,0 0-8 15,14 36 8-15,-3 7-8 0,-11-43-2 0,0 0 2 16,5 51-1-1,-5 13 1-15,0-64-204 0,0 0 204 0,0 49-203 0,0-4 203 0,0 49-1316 0</inkml:trace>
  <inkml:trace contextRef="#ctx0" brushRef="#br0" timeOffset="69687.591">30766 7464 1603 0,'0'0'0'0,"-9"7"0"0,-3-2 0 0,8-3 174 15,4-2-174-15,0 0 174 0,0-4-174 0,2 1 100 16,2 0-100-16,-3-1 100 0,1 2-100 0,-2 2 48 15,2-3-48-15,-2 3 49 0,0 0-49 0,0 0 0 16,0 0 0-16,0 0 1 0,0 0-1 0,0 0 19 16,0 0-19-16,0 0 20 0,0 0-20 0,0 0 14 15,0 0-14-15,0 0 15 0,0 0-15 0,0 0 11 16,0 0-11-16,0 0 11 0,0 0-11 0,0 0 4 0,-4 2-4 16,4-2 5-16,-1 7-5 0,-1-1 0 0,-2 3 0 15,-3 15 1-15,-3 12-1 0,10-36-1 0,0 0 1 16,-14 50 0-16,-2 10 0 0,16-60-1 0,0 0 1 15,-15 66 0-15,1 8 0 0,14-74-1 16,0 0 1-16,-13 99-1 0,1 14 1 0,12-113-4 0,0 0 4 0,0 103-3 16,7-7 3-16,4-19-2 0,3-17 2 0,-6-24-2 15,1-22 2-15,2 8-10 0,2 0 10 16,0-4-10-16,-3-1 10 0,-10-17-106 0,0 0 106 0,14 20-106 16,2 4 106-16,-16-24-179 0,0 0 179 0,19 12-179 15,2-5 179-15,19 14-1204 0</inkml:trace>
  <inkml:trace contextRef="#ctx0" brushRef="#br0" timeOffset="70143.323">30766 7937 1121 0,'0'0'0'0,"3"-2"0"0,2 2 0 0,-5 0 123 16,2-3-123-16,-2 3 123 0,2-5-123 0,-2 5 48 0,0 0-48 16,0 0 49-16,0 0-49 0,0 0 50 0,-4-2-50 15,4 2 50-15,0 0-50 0,0 0 67 16,0 0-67-16,0 0 68 0,0 0-68 0,0 0 93 0,0 0-93 0,0 0 93 15,0 0-93-15,0 0 89 0,0 0-89 0,0 0 89 16,0 0-89-16,0 0 68 0,0 0-68 0,0 0 69 16,0 0-69-16,0 0 67 0,0 0-67 0,0 0 68 15,0 0-68-15,0 0 36 0,7 0-36 0,2 0 37 16,2 2-37-16,-11-2 18 0,0 0-18 0,24 8 18 16,11 8-18-16,-35-16 2 0,0 0-2 0,42 25 2 15,10 10-2 1,-52-35 19-16,0 0-19 0,54 42 20 0,5 10-20 15,-7-9 2-15,-3 1-2 0,-11-10 3 0,-6-4-3 0,-32-30 6 0,0 0-6 0,35 29 6 16,0-2-6-16,-35-27 0 0,0 0 0 0,26 22 0 16,-5-4 0-16,-21-18-47 0,0 0 47 0,17 11-47 15,-3-2 47-15,-14-9-168 0,0 0 168 0,0-7-167 0,-9-13 167 16,0-8-1455-16</inkml:trace>
  <inkml:trace contextRef="#ctx0" brushRef="#br0" timeOffset="70411.746">31212 7723 1748 0,'0'0'0'0,"0"7"0"0,1 3 0 0,-1-10 223 0,0 0-223 16,2 3 224-16,0-4-224 0,-2 1 112 15,0 0-112-15,0 0 112 0,0 0-112 0,0 0 57 0,0 0-57 16,-9 17 57-16,-6 7-57 0,-3 7-4 15,-1 8 4-15,0-6-4 0,-2 1 4 0,21-34-10 0,0 0 10 16,-26 51-9-16,-6 11 9 0,32-62-45 0,0 0 45 0,-26 56-45 16,2-4 45-16,24-52-126 0,0 0 126 0,-11 34-126 15,10-10 126-15,1-24-193 0,0 0 193 0,7-15-193 16,10-28 193-16,7-14-1226 0</inkml:trace>
  <inkml:trace contextRef="#ctx0" brushRef="#br0" timeOffset="70760.615">30996 7519 1972 0,'0'0'0'0,"3"-5"0"0,4-2 0 16,-7 7 287-16,0 0-287 0,7-7 287 0,0 2-287 15,5 0 175-15,6 1-175 0,1 1 176 0,3-4-176 16,3 2 39-16,3 2-39 0,-6-3 40 15,-2 5-40-15,0-1 0 0,0 2 0 0,-8 0 0 0,-3 2 0 0,1-1-24 16,-1 5 24-16,-2-6-23 0,0 3 23 0,-7-3-5 16,0 0 5-16,7 0-4 0,-2 3 4 0,-5-3 0 15,0 0 0-15,5 6 0 0,-1 0 0 0,-4-6-3 16,0 0 3-16,3 12-3 0,1 4 3 0,-4-16-5 16,0 0 5-16,3 17-5 0,0 5 5 0,-3-22-33 15,0 0 33-15,6 21-32 0,2-2 32 0,-8-19-57 0,0 0 57 16,13 15-57-16,4-3 57 0,-17-12-87 0,0 0 87 15,19 3-87-15,2-4 87 0,-21 1-103 0,0 0 103 16,19-5-103-16,2-7 103 0,-21 12-109 0,0 0 109 0,16-9-109 16,-2-1 109-16,-14 10-241 0,0 0 241 0,10-7-240 15,-1 2 240-15,10-11-1115 0</inkml:trace>
  <inkml:trace contextRef="#ctx0" brushRef="#br0" timeOffset="71047.85">31311 7868 1782 0,'0'0'0'0,"7"-3"0"0,5-9 0 15,-12 12 193-15,0 0-193 0,26 0 194 0,13 3-194 0,-39-3 79 16,0 0-79-16,45-3 79 0,9-6-79 0,-54 9 12 15,0 0-12-15,52-13 12 0,2-4-12 0,-54 17-4 16,0 0 4-16,47-19-3 0,-5-2 3 0,-42 21-4 16,0 0 4-16,33-20-3 0,-7 1 3 0,-26 19-7 15,0 0 7-15,19-19-7 0,-5 5 7 16,-14 14-88-16,0 0 88 0,7-10-87 0,-7 5 87 0,0 5-140 16,0 0 140-16,-17-2-140 0,-13 4 140 0,-17-2-1306 15</inkml:trace>
  <inkml:trace contextRef="#ctx0" brushRef="#br0" timeOffset="71524.571">31578 7692 1681 0,'0'0'0'15,"3"0"0"-15,2 3 0 0,-5-3 244 0,0 0-244 16,0 0 245-16,4-3-245 0,-4 3 141 0,0 0-141 0,0 0 141 16,0 0-141-16,0 0 92 0,0 0-92 0,0 0 93 15,0 0-93-15,0 0-1 0,0 0 1 0,0 0-1 16,0 0 1-16,0 0-1 0,0 0 1 0,0 0 0 15,0 0 0-15,0 0-14 0,0 0 14 0,-2 19-13 16,0 10 13-16,-1 9-46 0,-1 6 46 0,3-10-45 16,-1-6 45-16,2 3-105 0,0-2 105 0,0-9-105 15,2-4 105-15,1-4-172 0,2-2 172 0,4-8-172 16,3-4 172-16,-1-5-193 0,1-1 193 0,2-8-193 0,0-1 193 16,-14 17-204-16,0 0 204 0,17-26-204 0,4-4 204 15,-21 30-169-15,0 0 169 0,17-33-169 16,1-6 169-16,-18 39 11 0,0 0-11 0,12-31 11 0,-3 3-11 0,-9 28 109 15,0 0-109-15,7-24 110 16,-4 6-110-16,-3 18 133 0,0 0-133 0,2-14 134 0,0 2-134 16,-2 12 172-16,0 0-172 0,0-10 173 0,0 4-173 0,0 6 157 15,0 0-157-15,0-3 158 0,0 3-158 0,0 0 104 16,0 0-104-16,0 0 105 0,0 0-105 0,0 0 70 16,0 0-70-16,0 0 70 0,5 3-70 0,-5-3 16 15,0 0-16-15,17 12 17 0,9 4-17 16,-26-16 13-16,0 0-13 0,32 19 14 0,8 5-14 0,-40-24 8 15,0 0-8-15,33 24 9 0,0 3-9 0,-9-6 14 0,-3 1-14 16,-7-5 15-16,-7-10-15 0,-1 5 22 16,-3-4-22-16,-1-1 23 0,-4-2-23 0,0 4-17 0,-1 3 17 15,-1-5-17-15,-1-2 17 0,5-5-162 0,0 0 162 16,-14 3-161-16,-7 1 161 0,-14-1-1506 0</inkml:trace>
  <inkml:trace contextRef="#ctx0" brushRef="#br0" timeOffset="71759.941">31773 7478 1625 0,'0'0'0'0,"5"5"0"16,5 2 0-16,-10-7 193 0,0 0-193 0,14 8 194 16,5 1-194-16,-19-9 150 0,0 0-150 0,28 8 150 15,9 3-150-15,-2-3 77 0,0 1-77 0,-8-2 78 0,-2 0-78 16,-3-2 32-16,1-2-32 0,-5-3 32 0,-3 2-32 0,-1-4-29 15,-2-1 29-15,-3 3-29 0,-2-5 29 0,-2 1-118 16,0-3 118-16,1-1-118 0,1-4 118 0,-7 12-202 16,0 0 202-16,7-28-201 0,1-14 201 0,8-32-1266 15</inkml:trace>
  <inkml:trace contextRef="#ctx0" brushRef="#br0" timeOffset="72058.762">31710 7121 2286 0,'0'0'0'0,"10"-1"0"16,6-3 0-16,-11 1 298 0,-3 3-298 0,2-4 298 16,-3 4-298-16,-1 0 159 0,0 0-159 0,12-3 160 15,9-2-160-15,-21 5 63 0,0 0-63 0,39 0 63 16,13 0-63-16,-3 3-42 0,3 6 42 0,-7 6-41 15,-5 6 41-15,-40-21-26 0,0 0 26 0,42 36-26 16,-2 14 26-16,-40-50-12 0,0 0 12 0,47 75-12 16,6 26 12-16,-53-101-20 0,0 0 20 0,38 116-19 15,-7 20 19-15,-31-136-38 0,0 0 38 0,16 135-38 16,-13 6 38-16,-3-141-81 0,0 0 81 0,-8 126-80 16,-13-4 80-16,21-122-234 0,0 0 234 0,-23 69-233 15,-3-32 233-15,-23 69-1701 0</inkml:trace>
  <inkml:trace contextRef="#ctx0" brushRef="#br0" timeOffset="73721.364">31863 6224 1647 0,'0'0'0'0,"-5"0"0"0,-4 0 0 16,9 0 140-16,0 0-140 0,0 0 140 0,0 0-140 0,0 0 100 15,0 0-100-15,0 0 101 0,7 0-101 0,-7 0 68 16,0 0-68-16,4-4 68 0,-1 1-68 0,-3 3 39 15,0 0-39-15,4-2 40 0,-3-1-40 0,-1 3 66 16,0 0-66-16,0 0 67 0,4-4-67 0,-4 4 58 16,0 0-58-16,0 0 58 0,0 0-58 0,0 0 36 0,0 0-36 15,0 0 36-15,0 0-36 0,0 0 18 0,0 0-18 16,0 0 19-16,0 0-19 0,0 0 5 0,0 0-5 16,0 0 6-16,0 0-6 0,0 0-1 0,0 0 1 0,0 0-1 15,0 0 1-15,0 0-36 0,0 0 36 16,0 0-35-16,0 0 35 0,0 0-30 15,0 0 30-15,-4 12-30 0,1 7 30 0,3-19-24 0,0 0 24 0,-7 36-23 16,-3 12 23-16,10-48-5 0,0 0 5 0,-9 50-5 16,-2 1 5-16,11-51-5 0,0 0 5 0,-8 45-4 15,-1-4 4-15,9-41-13 0,0 0 13 0,-5 32-12 16,1-4 12-16,4-28-1 0,0 0 1 0,-3 20 0 16,1-4 0-16,2-16 5 0,0 0-5 0,-2 15 5 15,2-8-5-15,0-7 24 0,0 0-24 0,0 9 25 16,2-6-25-16,-2-3 3 0,0 0-3 0,2 4 3 15,0 1-3-15,-2-5 14 0,0 0-14 16,0 0 15-16,5 0-15 16,-5 0 8-16,0 0-8 0,5 0 9 0,2 0-9 0,-7 0 8 0,0 0-8 0,10-5 9 0,6 1-9 15,-16 4 0-15,0 0 0 0,16-10 0 0,3 1 0 0,-19 9 0 16,0 0 0-16,17-12 1 16,3 0-1-16,-7 0-6 0,0 2 6 0,-5 5-5 15,-2 0 5-15,-1 3-57 0,-2 0 57 0,1 2-56 0,-2 0 56 0,-2 0-135 16,0 0 135-16,0 0-134 0,0 0 134 0,0 0-247 15,0 0 247-15,0 0-247 0,0 0 247 0,0 0-1175 16</inkml:trace>
  <inkml:trace contextRef="#ctx0" brushRef="#br0" timeOffset="74298.819">31916 6397 1457 0,'0'0'0'0,"0"0"0"16,6 3 0-16,-6-3 164 0,0 0-164 0,6 0 165 15,-1-7-165-15,-5 7 85 0,0 0-85 0,5-3 85 16,0-2-85-16,-5 5 54 0,0 0-54 0,4-4 54 15,-1 1-54-15,-3 3 15 0,0 0-15 0,0 0 15 16,4-2-15-16,-4 2 34 0,0 0-34 0,0 0 34 16,0 0-34-16,0 0 42 0,0 0-42 0,0 0 42 15,0 0-42-15,0 0 16 0,0 0-16 0,0 0 17 0,0 0-17 0,0 0 32 16,0 0-32-16,0 0 32 0,0 0-32 0,0 0 5 16,0 0-5-16,0 0 6 0,0 0-6 0,0 0 5 15,0 0-5-15,0 0 5 0,2-3-5 0,-2 3 21 16,0 0-21-16,0 0 21 0,3-4-21 0,-3 4 21 15,0 0-21-15,0 0 21 0,4-5-21 16,-4 5 8-16,0 0-8 0,0 0 9 0,1-3-9 0,-1 3 1 16,0 0-1-16,0 0 2 0,0 0-2 0,0 0-3 15,0 0 3-15,0 0-3 0,0 0 3 0,0 0-16 0,0 0 16 16,0 3-15-16,2 2 15 0,-2-5-26 0,0 0 26 16,5 23-26-16,4 9 26 0,0 4-7 0,-1 7 7 15,-1-9-7-15,-1-5 7 0,-6-29-5 0,0 0 5 0,5 52-5 16,0 13 5-16,-5-65 0 0,0 0 0 0,5 63 0 15,-1 6 0-15,-3-11 7 16,1-10-7-16,-2-14 7 0,0-10-7 16,0-5 4-16,0-3-4 0,0-3 5 0,2-2-5 0,-2 1 0 0,0-7 0 0,0 2 0 15,2-6 0-15,-1 6-126 0,1-3 126 0,2-16-126 16,1-12 126-16,-5 24-140 0,0 0 140 16,5-47-140-16,2-16 140 0,5-50-1290 0</inkml:trace>
  <inkml:trace contextRef="#ctx0" brushRef="#br0" timeOffset="74628.097">32421 6217 2039 0,'0'0'0'0,"0"0"249"15,0 0-249-15,-4 0 250 0,1-2-250 0,3 2 114 16,0 0-114-16,0 0 115 0,0 0-115 0,0 0 5 16,0 0-5-16,0 0 5 0,0 0-5 0,0 0-10 15,0 0 10-15,0 0-9 0,0 0 9 0,0 0-38 0,0 0 38 16,-4 16-37-16,-1 8 37 0,5-24-13 0,0 0 13 16,-14 42-13-16,-5 22 13 0,19-64-5 0,0 0 5 15,-24 75-5-15,-8 19 5 0,32-94-15 16,0 0 15-16,-33 114-15 0,-5 17 15 0,12-33 0 0,5-19 0 15,7-31 0-15,7-24 0 0,2-2-43 0,5-15 43 0,0 2-43 16,1-8 43-16,-1-1-194 16,0 0 194-16,14-5-193 0,7-14 193 0,14-5-1500 0</inkml:trace>
  <inkml:trace contextRef="#ctx0" brushRef="#br0" timeOffset="75154.606">32405 6609 1860 0,'0'0'0'0,"0"0"213"0,0 0-213 0,4 0 214 0,1 0-214 16,-5 0 143-16,0 0-143 0,3-3 143 0,1-1-143 16,3 3 41-16,1-6-41 0,5 0 41 0,2-3-41 15,-15 10 0-15,0 0 0 0,18-12 0 0,1-2 0 0,-19 14-1 16,0 0 1-16,17-12-1 0,2 0 1 0,-19 12 0 15,0 0 0-15,14-9 1 0,-1 3-1 0,-13 6 9 16,0 0-9-16,10-4 10 0,-3 2-10 0,-7 2 1 16,0 0-1-16,9 2 2 0,-2 2-2 0,0 2 4 15,0 1-4-15,-4-2 5 16,-1-1-5-16,0 1 0 0,-1 2 0 0,-1-4 1 0,0 6-1 0,0-2 0 16,0 5 0-16,0-4 0 0,-1-4 0 0,-1 4 0 0,2-4 0 15,-4 11 0-15,-3 9 0 0,7-24-1 0,0 0 1 16,-5 17-1-16,2 2 1 0,3-19 0 0,0 0 0 15,-4 12 0-15,1-3 0 16,3-9-3-16,0 0 3 0,-2 10-3 0,0-7 3 16,2-3-7-16,0 0 7 0,-2 5-7 0,2-1 7 0,0-4-23 0,0 0 23 0,4 3-22 15,1-1 22-15,-5-2-8 0,0 0 8 0,7 3-7 16,2 1 7-16,-9-4-26 0,0 0 26 0,7 2-25 16,-2 1 25-16,-5-3 5 0,0 0-5 15,5 7 6-15,1 0-6 0,-6-7 14 0,0 0-14 0,3 8 15 16,0 4-15-16,-3-12 39 0,0 0-39 0,2 16 39 15,-2 4-39-15,0-20 32 0,0 0-32 0,-3 23 32 16,-2 4-32-16,5-27 32 16,0 0-32-16,-9 29 32 0,-2-2-32 15,-1 1-58-15,-4-8 58 0,8-6-57 0,4-5 57 0,4-9-138 0,0 0 138 0,-17-11-138 16,-8-9 138-16,-16-8-1712 0</inkml:trace>
  <inkml:trace contextRef="#ctx0" brushRef="#br0" timeOffset="84053.619">18024 5511 1401 0,'0'0'0'0,"-4"-8"0"0,-3-8 0 16,7 16 119-16,0 0-119 0,-1-3 119 0,2 6-119 0,-1-3 101 15,0 0-101-15,0 4 101 0,2 1-101 0,-2-5 80 16,0 0-80-16,0 3 80 0,2-3-80 0,-2 0 69 16,0 0-69-16,0 0 69 0,0 0-69 0,0 0 74 15,0 0-74-15,0 0 75 0,-2-7-75 0,2 7 51 16,0 0-51-16,-2-5 52 0,1-5-52 0,1 10 46 15,0 0-46-15,0-9 46 0,0-3-46 0,0 12 20 16,0 0-20-16,0-15 20 0,0-2-20 0,0 17 0 0,0 0 0 16,8-24 0-16,5-5 0 0,-13 29-5 0,0 0 5 15,17-29-5 1,9-2 5-16,-26 31-17 0,0 0 17 0,38-33-17 0,11 2 17 0,-49 31-26 16,0 0 26-16,61-39-26 0,12-4 26 0,-73 43-13 0,0 0 13 15,96-55-13-15,19-8 13 0,-115 63-19 0,0 0 19 0,115-55-18 16,5 4 18-16,-120 51-15 0,0 0 15 0,114-45-15 15,-5 6 15-15,-109 39-10 0,0 0 10 0,117-35-9 16,5 8 9-16,-122 27-10 0,0 0 10 0,117-24-9 16,-2 2 9-16,-115 22-4 0,0 0 4 0,123-14-3 15,1 7 3-15,-124 7-6 0,0 0 6 0,127 4-6 16,4 8 6-16,-131-12-7 0,0 0 7 0,124 20-7 16,-4 8 7-16,-120-28-1 0,0 0 1 0,118 37 0 15,-3 8 0-15,-115-45 0 0,0 0 0 0,105 48 0 16,-11 3 0-16,-94-51 12 0,0 0-12 0,84 53 13 0,-13 2-13 15,-71-55 10-15,0 0-10 0,61 48 10 16,-14-5-10-16,-47-43 9 0,0 0-9 0,44 36 10 0,-6-12-10 0,-38-24 3 16,0 0-3-16,33 19 4 15,-3-7-4-15,-30-12 0 0,0 0 0 0,19 3 0 0,-9-6 0 16,-10 3-94-16,0 0 94 0,4-11-94 0,-11-6 94 0,7 17-139 16,0 0 139-16,-21-36-138 0,-11-10 138 0,-20-36-1307 15</inkml:trace>
  <inkml:trace contextRef="#ctx0" brushRef="#br0" timeOffset="84879.902">17637 2347 1614 0,'0'0'0'0,"0"0"158"0,0 0-158 0,0-7 159 16,-2 2-159-16,2 5 92 0,0 0-92 0,-1-9 92 15,1 3-92-15,0 6 33 0,0 0-33 0,-4-4 34 16,4 2-34-16,0 2-5 0,0 0 5 0,0 0-4 16,0-3 4-16,0 3 0 0,0 0 0 0,0 0 0 15,0 0 0-15,0 0 38 0,0 0-38 0,0 0 39 16,-3 0-39-16,3 0 32 0,0 0-32 0,0 0 32 16,-4 0-32-16,4 0 33 0,0 0-33 0,0 0 34 15,-2 0-34-15,2 0 1 0,0 0-1 0,-5 3 1 16,2 6-1-16,3-9-3 0,0 0 3 0,-9 27-2 0,-1 16 2 15,-1-2-13-15,2 9 13 0,2-2-13 0,2-2 13 16,5-46-18-16,0 0 18 0,-8 67-18 16,-1 14 18-16,4 9-9 0,1 11 9 0,-1-18-8 0,0-15 8 0,5-68-10 15,0 0 10-15,-6 81-9 16,3 6 9-16,1-20-1 0,2-7 1 0,0-29-1 0,0-24 1 0,0 6-3 16,4-2 3-16,-3 1-3 0,3 0 3 0,-2 3-2 15,1 0 2-15,1-1-1 0,-1-4 1 0,1 2-2 16,3-3 2-16,-4-6-1 0,-3 1 1 15,4-3-39-15,-4 3 39 0,0-4-39 0,0 3 39 16,0-3-69-16,5-3 69 0,-2-2-68 0,-3-7 68 0,0 12-158 0,0 0 158 16,0-31-158-16,-3-20 158 0,-1-32-1202 0</inkml:trace>
  <inkml:trace contextRef="#ctx0" brushRef="#br0" timeOffset="85175.15">17078 3087 1961 0,'0'0'0'0,"12"0"0"16,11 0 0-16,-18 0 207 0,-7 0-207 0,2 0 207 16,0-5-207-16,0 5 96 0,-3-4-96 0,3 4 97 15,0 0-97-15,0 0 60 0,7 4-60 0,-2 1 60 16,4-2-60-16,3 6-4 0,5-2 4 0,-1-2-3 0,3 2 3 15,-19-7-4-15,0 0 4 0,28 3-4 0,7 2 4 16,-35-5-2-16,0 0 2 0,42 0-2 16,5 0 2-16,-7 0-10 0,2 0 10 0,-6-5-10 15,-6-2 10-15,-1-1-72 0,1-4 72 0,-2 0-72 0,0 5 72 0,-28 7-127 16,0 0 127-16,33-15-126 0,10-2 126 0,-43 17-174 16,0 0 174-16,42-28-174 0,7-6 174 15,43-30-1325-15</inkml:trace>
  <inkml:trace contextRef="#ctx0" brushRef="#br0" timeOffset="85506.384">18094 2799 2095 0,'0'0'0'0,"0"0"0"15,0-8 0-15,0 8 177 0,0 0-177 0,1-4 177 16,1 4-177-16,-2 0 63 0,0 0-63 0,5 0 63 16,4 0-63-16,-9 0 25 0,0 0-25 0,19 4 26 15,7 1-26-15,-26-5-32 0,0 0 32 0,42 3-32 16,10 1 32-16,-52-4-10 0,0 0 10 0,54 0-9 16,0-4 9-16,-54 4-11 0,0 0 11 0,53-7-11 15,-6-1 11-15,-47 8-4 0,0 0 4 0,38-9-3 16,-5-3 3-16,-7 5 2 0,-12-1-2 15,2 4 2-15,-9-2-2 0,-2 0-11 0,-1 3 11 0,-3 0-11 0,-1 1 11 16,-1-2-168-16,-1 1 168 0,2 3-168 0,0 0 168 16,0 0-177-16,0 0 177 15,-23 7-176-15,-13 5 176 0,-24 8-1252 0</inkml:trace>
  <inkml:trace contextRef="#ctx0" brushRef="#br0" timeOffset="85708.841">18148 3161 1681 0,'0'0'0'0,"8"-7"0"0,4-2 0 0,-12 9 216 0,0 0-216 16,18 2 217-16,5 8-217 0,-23-10 157 15,0 0-157-15,36 9 158 0,11-1-158 0,-47-8 104 16,0 0-104-16,47 7 105 0,4 0-105 0,-51-7-36 0,0 0 36 16,50 0-35-16,-3-10 35 0,-47 10-110 0,0 0 110 0,47-21-109 15,-1-10 109-15,-46 31-129 0,0 0 129 16,47-44-128-16,0-18 128 0,47-47-1477 15</inkml:trace>
  <inkml:trace contextRef="#ctx0" brushRef="#br0" timeOffset="86484.999">19055 2071 2207 0,'0'0'0'16,"0"0"183"-16,0 0-183 0,0-3 184 0,0-2-184 16,0 5 75-16,0 0-75 0,2-4 75 0,1 1-75 0,1 3-1 15,1 0 1-15,-1 0-1 0,1 3 1 16,-2-3-65-16,-1 4 65 0,-2-4-65 0,5 1 65 0,-5-1-32 15,0 0 32-15,0 0-32 0,6 4 32 0,-6-4 3 16,0 0-3-16,0 0 4 0,0 0-4 0,0 0 6 16,0 0-6-16,0 3 6 0,1 1-6 0,-1-4 9 15,0 0-9-15,4 24 9 0,3 12-9 0,-7-36 9 16,0 0-9-16,7 66 9 0,1 20-9 0,-8-86 1 16,0 0-1-16,7 139 1 0,0 41-1 0,-7-180 7 0,0 0-7 15,7 174 8-15,0 15-8 0,-7-189 3 0,0 0-3 0,14 149 3 16,7-22-3-1,-21-127 11-15,0 0-11 0,25 97 11 0,-1-25-11 16,-24-72 9-16,0 0-9 0,23 55 9 0,-3-21-9 0,1-13 33 0,-7-14-33 0,-5-2 33 16,-7-2-33-16,3-3 40 0,-3-7-40 0,1 6 40 15,1 1-40-15,1-7 33 0,4 2-33 0,-1-11 34 16,1-2-34-16,-9 18 24 16,0 0-24-16,7-45 25 0,2-13-25 0,-8-6 10 0,3-9-10 0,-4-15 10 15,-4-13-10-15,3 2 11 0,-4-7-11 0,3 8 11 16,2 7-11-16,0 91-1 0,0 0 1 0,7-115-1 15,1-11 1-15,-8 126-27 0,0 0 27 0,13-125-27 16,2-6 27-16,-1 29-7 0,2 13 7 0,0 17-7 16,-1 13 7-16,-15 59-28 0,0 0 28 0,21-58-28 0,5 7 28 15,-26 51-6-15,0 0 6 0,28-41-6 0,2 6 6 16,-30 35-26-16,0 0 26 0,29-20-25 16,3 4 25-16,-32 16-7 0,0 0 7 0,33-7-6 0,7 2 6 15,-40 5-34-15,0 0 34 0,42 0-34 0,5 0 34 0,-47 0-5 16,0 0 5-16,57-3-5 0,10 3 5 0,-67 0 0 15,0 0 0-15,92-4 0 0,23-1 0 16,-115 5 13-16,0 0-13 0,108-7 14 0,3 2-14 0,-111 5 19 16,0 0-19-16,107-6 20 0,2 2-20 0,-109 4 16 15,0 0-16-15,96-5 17 0,-9 2-17 0,-87 3 16 16,0 0-16-16,80-4 17 0,-5-4-17 16,-75 8 9-16,0 0-9 0,68-12 9 0,-9-7-9 0,-59 19 0 0,0 0 0 15,49-12 0-15,-9-4 0 0,-40 16-40 0,0 0 40 0,21-8-39 16,-17-1 39-16,-4 9-167 15,0 0 167-15,-12-10-166 0,-18 5 166 0,30 5-158 16,0 0 158-16,-44-4-157 0,-17 1 157 0,-43-2-1471 0</inkml:trace>
  <inkml:trace contextRef="#ctx0" brushRef="#br0" timeOffset="87176.502">18916 1434 1367 0,'0'0'0'0,"12"-5"188"0,2-11-188 16,0 9 189-16,0 2-189 0,0 2 108 15,1-1-108-15,3 4 109 0,1 0-109 0,-19 0 49 0,0 0-49 16,24 4 49-16,6 4-49 0,-30-8 0 0,0 0 0 15,30 12 1-15,3 7-1 0,-33-19-1 0,0 0 1 0,28 21 0 16,0 6 0-16,-28-27 10 0,0 0-10 0,20 28 10 16,-7-4-10-16,-13-24 25 0,0 0-25 0,7 24 26 15,-7 1-26-15,0-25 43 0,0 0-43 0,-11 24 43 16,-8 0-43-16,19-24 45 0,0 0-45 0,-17 19 45 16,-1-2-45-16,18-17 28 0,0 0-28 0,-14 12 28 15,-1-1-28-15,15-11 46 0,0 0-46 0,-13 5 47 16,5 2-47-16,8-7 34 0,0 0-34 0,-9 1 34 15,4 3-34-15,5-4 24 0,0 0-24 0,-4 3 25 16,2-3-25-16,2 0 1 0,0 0-1 0,0 0 2 16,-3 0-2-16,3 0-1 0,0 0 1 0,0 0 0 15,7 4 0-15,-7-4-8 0,0 0 8 0,5 1-7 16,0 3 7-16,-5-4-10 0,0 0 10 0,6 7-10 16,1-4 10-16,-7-3-17 0,0 0 17 15,5 9-16-15,0 3 16 0,-5-12-15 0,0 0 15 0,4 12-14 0,-3 3 14 0,-1-15 0 16,0 0 0-16,0 15 0 0,0 1 0 0,0-16 0 15,0 0 0-15,-3 13 0 0,-1 1 0 16,4-14 1-16,0 0-1 0,-5 12 1 0,-2 0-1 0,7-12 27 16,0 0-27-16,-10 12 27 0,-3-3-27 0,13-9-20 15,0 0 20-15,-12 8-20 16,-3-1 20-16,15-7-189 0,0 0 189 0,-14 4-188 0,0 1 188 0,14-5-198 16,0 0 198-16,-12 0-198 0,1-5 198 0,-12-2-1181 15</inkml:trace>
  <inkml:trace contextRef="#ctx0" brushRef="#br0" timeOffset="90241.214">19569 2517 718 0,'0'0'0'0,"0"0"34"15,0 0-34-15,4-4 35 0,4-1-35 0,-8 5 0 0,0 0 0 16,6 0 0-16,-1 0 0 0,-5 0-28 16,0 0 28-16,3 0-28 0,1 0 28 0,-4 0 0 15,0 0 0-15,0 0 1 0,3 3-1 0,-3-3 83 0,0 0-83 0,0 0 84 16,0 0-84-16,0 0 102 0,0 0-102 0,0 0 103 16,0-6-103-16,0 6 87 0,0 0-87 0,0-4 88 15,2-1-88-15,-2 5 69 0,0 0-69 0,3-3 70 16,-1-1-70-16,-2 4 33 0,0 0-33 0,5-5 34 15,1 5-34-15,-6 0 9 0,0 0-9 0,5-3 10 16,0 3-10-16,-5 0 2 0,0 0-2 0,7 0 2 16,-5 0-2-16,-2 0 4 0,0 0-4 0,7 0 5 15,-4 0-5-15,-3 0 6 0,0 0-6 0,9 3 6 16,-4-1-6-16,-5-2 3 0,0 0-3 0,9 3 3 16,0 4-3-16,-1-4 0 0,3 6 0 0,-2-4 0 15,1 2 0-15,2-2 1 0,0 2-1 0,2 2 2 0,2 1-2 16,-2 2 25-16,5 0-25 0,0 5 26 15,2 2-26-15,-3 1 2 0,-3 3-2 0,3 1 2 0,1-6-2 16,-19-18 7-16,0 0-7 0,22 24 7 0,8 4-7 16,-30-28 15-16,0 0-15 0,30 27 15 0,3 1-15 15,-33-28 14-15,0 0-14 0,31 27 15 0,2-6-15 0,-33-21 15 16,0 0-15-16,26 18 16 0,-1 0-16 16,-25-18 40-16,0 0-40 0,17 15 40 0,-3-3-40 15,-5 0 6-15,-2-2-6 0,-5-5 6 0,1-1-6 0,-3-1 12 16,0 2-12-16,0-5 12 0,-2 4-12 0,2-4-45 15,0 0 45-15,0 0-44 0,0 0 44 0,0 0-156 0,0 0 156 16,0 0-156-16,-3 0 156 0,-4 0-960 16</inkml:trace>
  <inkml:trace contextRef="#ctx0" brushRef="#br0" timeOffset="90547.264">20001 2354 1199 0,'0'0'0'0,"0"0"221"0,0 0-221 0,0 0 221 16,2-7-221-16,-2 7 101 0,0 0-101 0,0 0 102 16,3-3-102-16,-3 3 60 0,0 0-60 0,-5 10 60 15,-4 10-60-15,9-20 42 0,0 0-42 0,-15 31 42 16,-6 14-42-16,0-2 5 0,-3 3-5 0,-1 2 6 0,1 3-6 15,24-51 12-15,0 0-12 0,-30 60 13 0,-8 10-13 16,38-70 4-16,0 0-4 0,-45 79 5 0,-6 7-5 16,51-86 2-16,0 0-2 0,-35 63 3 15,9-16-3-15,26-47-14 0,0 0 14 0,-17 29-13 0,13-19 13 0,4-10-171 16,0 0 171-16,14-15-170 0,17-25 170 16,15-11-1195-16</inkml:trace>
  <inkml:trace contextRef="#ctx0" brushRef="#br0" timeOffset="90971.256">19785 1934 1939 0,'0'0'0'0,"0"0"137"0,0 0-137 0,18 4 138 16,8 2-138-16,-26-6 114 0,0 0-114 0,29 12 114 15,4 6-114-15,-33-18 45 0,0 0-45 0,39 15 45 16,1 0-45-16,-40-15-2 0,0 0 2 0,43 16-1 16,4-4 1-16,-47-12 0 0,0 0 0 0,46 8 0 15,-1 4 0-15,-10-5-2 0,-7 2 2 0,-7-6-1 16,-6 1 1-16,-4 1 1 0,-3-2-1 0,-4-3 1 15,-1 4-1-15,-1-1-1 0,0 2 1 0,0-1-1 16,-2-4 1-16,-2 3 1 0,0 2-1 0,0 2 1 16,1-2-1-16,1-5 0 0,0 0 0 0,-11 19 0 15,-3 12 0-15,14-31 4 0,0 0-4 0,-15 36 4 0,-5 7-4 16,20-43 13-16,0 0-13 0,-13 36 14 16,4 0-14-16,9-36 0 0,0 0 0 0,-7 34 0 15,9-2 0-15,-2-32-40 0,0 0 40 0,8 24-39 0,10-8 39 0,-18-16-132 16,0 0 132-16,22 8-132 0,6-4 132 0,-28-4-280 15,0 0 280-15,35-12-279 0,3-9 279 16,36-10-1116-16</inkml:trace>
  <inkml:trace contextRef="#ctx0" brushRef="#br0" timeOffset="91285.148">20353 2575 1961 0,'7'0'0'0,"-7"0"213"0,0 0-213 0,56-12 213 16,33-4-213-16,-89 16 148 0,0 0-148 0,87-12 148 15,12 0-148-15,-99 12 60 0,0 0-60 0,87-10 60 16,-1 5-60-16,-86 5-34 0,0 0 34 0,67-7-33 15,-7-1 33-15,-60 8-36 16,0 0 36-16,43-9-36 0,-13-6 36 0,-30 15-17 0,0 0 17 0,17-9-16 0,-10-1 16 16,-7 10-49-16,0 0 49 0,0-17-49 0,-10-2 49 15,10 19-89-15,0 0 89 0,-16-21-89 0,-8 2 89 0,24 19-196 16,0 0 196-16,-28-18-196 0,-3 0 196 16,-29-16-1364-16</inkml:trace>
  <inkml:trace contextRef="#ctx0" brushRef="#br0" timeOffset="91479.509">20719 2378 1804 0,'3'0'0'0,"-3"0"157"16,0 0-157-16,-3 20 157 0,-6 15-157 0,6-3 128 0,-4 2-128 0,5-13 129 15,-3-12-129-15,1 3 43 0,1 0-43 16,-4 15 43-16,-2 12-43 0,7-4-139 0,-1-5 139 15,-1-9-138-15,3-9 138 0,1-5-266 0,1-5 266 0,12-11-265 16,8-12 265-16,12-9-1114 0</inkml:trace>
  <inkml:trace contextRef="#ctx0" brushRef="#br0" timeOffset="91792.269">20933 2222 1166 0,'-2'7'0'0,"2"-7"194"0,0 0-194 0,-5 15 195 0,-3 9-195 16,8-24 156-16,0 0-156 0,-7 28 156 0,1 4-156 15,6-32 102-15,0 0-102 0,2 34 103 0,3 2-103 16,-5-36 51-16,0 0-51 0,16 35 51 16,10-3-51-16,-26-32 49 0,0 0-49 0,33 31 50 0,11-4-50 0,-8-3 42 15,-4-3-42-15,-4-6 42 0,-6-3-42 0,-3-5 18 16,-1 2-18-16,-8-6 18 0,-1 2-18 0,-2 2 21 15,-2 2-21-15,2 1 21 0,-3-1-21 0,-3 3 3 16,3 0-3-16,-4-6 4 0,0 0-4 0,0-6-52 16,0 0 52-16,-4 12-51 0,-1 6 51 15,5-18-170-15,0 0 170 0,-9 12-169 0,1 0 169 16,8-12-205-16,0 0 205 0,-12 0-204 0,-9-6 204 0,-12 0-1083 16</inkml:trace>
  <inkml:trace contextRef="#ctx0" brushRef="#br0" timeOffset="91990.114">21069 2222 1132 0,'0'0'0'0,"12"-2"180"0,7-1-180 0,-1 3 180 16,-4 0-180-16,2 0 190 0,1-4-190 0,-5 4 191 16,-3 4-191-16,3-4 130 0,2 3-130 0,3 2 131 15,4-1-131-15,0 3 43 0,-3-6-43 0,-6 3 44 16,-3-1-44-16,-9-3 41 0,0 0-41 0,12 4 41 15,0-8-41-15,-12 4-10 0,0 0 10 0,10 0-9 16,1 0 9-16,-11 0-172 0,0 0 172 0,10-7-172 0,-1-5 172 16,10-5-1352-16</inkml:trace>
  <inkml:trace contextRef="#ctx0" brushRef="#br0" timeOffset="92480.631">21172 1477 2174 0,'0'0'0'0,"0"0"174"0,0 0-174 0,0 0 174 15,0-7-174-15,0 7 105 0,0 0-105 0,0 0 105 16,5-2-105-16,-5 2 22 0,0 0-22 0,9 9 23 16,1 6-23-16,-10-15-9 0,0 0 9 0,19 29-8 15,6 9 8-15,-25-38-34 0,0 0 34 0,26 44-33 0,2 6 33 16,-28-50-5-16,0 0 5 0,29 53-5 16,1 6 5-16,-30-59-9 0,0 0 9 0,31 58-9 0,1 2 9 0,-32-60-34 15,0 0 34-15,33 51-33 16,5-5 33-16,-8-6-157 15,-6-11 157-15,-1-7-157 0,-7-6 157 16,-16-16-148-16,0 0 148 0,13 3-148 0,-4-17 148 0,14 6-1394 0</inkml:trace>
  <inkml:trace contextRef="#ctx0" brushRef="#br0" timeOffset="92653.172">21832 2189 2062 0,'0'0'0'0,"0"0"201"0,0 0-201 0,5 0 201 16,6 0-201-16,-11 0-85 0,0 0 85 0,3 4-84 15,3-2 84-15,-6-2-209 0,0 0 209 0,-4-6-208 16,-1-6 208-16,-7-3-1297 0</inkml:trace>
  <inkml:trace contextRef="#ctx0" brushRef="#br0" timeOffset="95036.569">22085 1879 1771 0,'0'0'0'0,"0"0"164"0,0-17-164 16,0 14 164-16,0-1-164 0,0-1 112 15,-2 2-112-15,2-1 112 0,2 4-112 0,3-3 51 0,-3 1-51 0,1-1 51 16,1-1-51-16,1 4-1 0,2-3 1 0,2 3 0 16,-1 0 0-16,6 0 5 0,4 0-5 0,10 3 5 15,6 4-5-15,-34-7 33 0,0 0-33 0,54 9 34 16,16-1-34-16,-70-8 10 0,0 0-10 0,84 7 11 15,15-2-11-15,-99-5 31 0,0 0-31 0,129 0 31 16,24-5-31-16,-153 5 0 0,0 0 0 0,138-10 0 16,-1-2 0-16,-34 3-28 0,-23 1 28 0,-19 1-28 15,-21-2 28-15,-5 2-188 0,-12 2 188 0,-6 2-188 16,-4-4 188-16,-13 7-195 0,0 0 195 0,0-5-194 16,-11-7 194-16,1-3-1214 0</inkml:trace>
  <inkml:trace contextRef="#ctx0" brushRef="#br0" timeOffset="95272.017">22538 2335 1916 0,'7'-9'0'0,"-7"9"180"15,0 0-180-15,7 0 180 0,3 6-180 0,-10-6 150 16,0 0-150-16,24 3 150 0,6 2-150 0,-30-5 57 15,0 0-57-15,42 0 57 0,14-2-57 0,-56 2-57 0,0 0 57 16,59-6-56-16,11-12 56 0,-8 3-130 0,-1-7 130 16,-8 1-129-16,-8-3 129 0,-45 24-180 0,0 0 180 15,70-51-179-15,15-19 179 0,66-52-1365 0</inkml:trace>
  <inkml:trace contextRef="#ctx0" brushRef="#br0" timeOffset="95606.822">24013 1043 2174 0,'0'0'0'0,"0"0"213"0,0 0-213 0,-3 2 213 0,1 1-213 15,2-3 74-15,0 0-74 0,-16 23 75 0,-5 9-75 16,1 4 10-16,-5 4-10 0,3-10 11 0,-1-6-11 16,23-24-45-16,0 0 45 0,-35 43-45 0,-9 9 45 15,44-52-58-15,0 0 58 0,-55 78-57 0,-13 20 57 0,16-7-50 16,8 3 50-16,6-10-49 0,8-2 49 0,9 1-32 16,9 2 32-16,0-18-32 0,1-19 32 15,11-48-25-15,0 0 25 0,4 79-24 0,10 12 24 0,-14-91-40 16,0 0 40-16,36 75-40 0,18-5 40 15,-54-70-127-15,0 0 127 0,70 36-127 0,17-26 127 0,70 38-1423 0</inkml:trace>
  <inkml:trace contextRef="#ctx0" brushRef="#br0" timeOffset="95900.194">23884 1598 1726 0,'6'0'0'0,"-6"0"210"0,0 0-210 0,29 12 210 16,13 4-210-16,-42-16 119 0,0 0-119 0,52 24 119 16,13 8-119-16,-65-32 68 0,0 0-68 0,78 55 68 15,16 15-68-15,-94-70 0 0,0 0 0 0,75 67 0 0,-5 0 0 16,-70-67-3-16,0 0 3 0,63 60-2 15,-8-5 2-15,-55-55 0 0,0 0 0 0,46 43 0 16,-8-4 0-16,-38-39-2 0,0 0 2 0,24 21-2 16,-12-11 2-16,-12-10-69 0,0 0 69 0,13 2-68 0,-5-8 68 15,-8 6-221-15,0 0 221 0,7-18-221 0,2-18 221 16,3-19-1334-16</inkml:trace>
  <inkml:trace contextRef="#ctx0" brushRef="#br0" timeOffset="96103.651">24431 1634 1759 0,'0'0'0'0,"0"0"236"0,0 0-236 15,-5 0 236-15,-4 4-236 16,1 1 121-16,-3 2-121 0,-3 5 121 0,-1 8-121 0,-3 8 65 16,-3 3-65-16,0 1 66 0,-5 6-66 0,26-38-1 0,0 0 1 0,-29 48 0 15,-3 7 0-15,32-55-38 0,0 0 38 0,-26 44-38 16,4 2 38-16,22-46-171 0,0 0 171 15,-20 33-170-15,6-6 170 0,14-27-191 0,0 0 191 0,7 7-191 16,16-22 191-16,7 6-1246 0</inkml:trace>
  <inkml:trace contextRef="#ctx0" brushRef="#br0" timeOffset="96442.014">24456 988 1804 0,'3'-3'0'0,"-3"3"229"0,0 0-229 0,21-9 230 0,14-6-230 0,-35 15 133 16,0 0-133-16,30-3 133 0,1 6-133 0,-31-3 68 16,0 0-68-16,21 21 68 0,-7 15-68 0,-14-36-2 15,0 0 2-15,2 42-2 0,-9 8 2 0,7-50 0 16,0 0 0-16,-14 53 0 0,-6 5 0 0,20-58 11 15,0 0-11-15,-17 47 11 0,0-8-11 0,17-39 0 16,0 0 0-16,-14 36 0 0,3-8 0 0,11-28 12 16,0 0-12-16,-8 23 13 0,1-2-13 0,7-21 0 0,0 0 0 15,0 19 0-15,3-4 0 0,-3-15-2 0,0 0 2 16,12 9-1-16,6-2 1 0,-18-7-52 0,0 0 52 16,24 0-51-16,7-7 51 0,-31 7-213 15,0 0 213-15,32-5-213 0,3-6 213 0,31-2-1519 0</inkml:trace>
  <inkml:trace contextRef="#ctx0" brushRef="#br0" timeOffset="96671.451">24597 1701 1670 0,'21'-7'0'0,"31"-1"192"0,25-4-192 0,-34 8 193 0,-11 4-193 16,1 0 102-16,-4 7-102 0,-1-2 102 16,-3 2-102-16,-25-7-9 0,0 0 9 0,22 5-8 0,1 2 8 15,-23-7-187-15,0 0 187 0,17 0-187 0,-4 0 187 0,-13 0-226 16,0 0 226-16,8-8-225 0,-4-8 225 0,8-11-947 16</inkml:trace>
  <inkml:trace contextRef="#ctx0" brushRef="#br0" timeOffset="96887.947">24863 1537 1535 0,'0'0'0'0,"0"15"201"0,2 13-201 15,-4-5 201-15,1 1-201 0,-6 7 125 0,-2 5-125 16,2-1 125-16,0 1-125 0,7-36 66 0,0 0-66 0,-10 42 66 15,-1 6-66-15,11-48-72 0,0 0 72 0,-9 36-72 16,2-1 72-16,7-35-256 0,0 0 256 0,2 12-256 16,9-19 256-16,1 14-1124 0</inkml:trace>
  <inkml:trace contextRef="#ctx0" brushRef="#br0" timeOffset="97154.112">25104 1504 1468 0,'0'0'0'16,"0"0"210"-16,0 0-210 0,-5 12 211 15,-6 9-211-15,11-21 129 0,0 0-129 0,-2 19 129 0,6 5-129 0,-4-24 73 16,0 0-73-16,12 27 74 0,7 0-74 0,2 1 0 16,4-1 0-16,-1-3 1 0,2-5-1 15,0 5 14-15,-5-3-14 0,-5-6 15 0,-7-7-15 0,-9-8 14 16,0 0-14-16,13 23 15 0,5 1-15 0,-18-24 16 15,0 0-16-15,14 24 17 0,0-5-17 0,-14-19 15 16,0 0-15-16,10 20 16 0,-3-4-16 0,-7-16-1 16,0 0 1-16,5 15-1 0,-1-3 1 0,-4-12-224 15,0 0 224-15,-2 9-223 0,-3-9 223 0,5 0-172 16,0 0 172-16,-14-12-171 0,-7-9 171 0,-14-13-1116 0</inkml:trace>
  <inkml:trace contextRef="#ctx0" brushRef="#br0" timeOffset="97351.929">25175 1359 1222 0,'0'3'0'0,"0"-3"144"0,0 0-144 16,0 5 145-16,-3-5-145 0,6 4 109 0,6 1-109 0,1 1 109 15,4-2-109-15,-14-4 43 0,0 0-43 0,26 5 43 16,8 5-43-16,0-5 0 0,1 2 0 0,-2-5 1 16,-3-2-1-16,-30 0 0 0,0 0 0 0,31-5 1 15,1-4-1-15,-32 9 2 0,0 0-2 0,28-13 3 16,-2-1-3-16,-26 14-1 0,0 0 1 0,14-19 0 15,-9-1 0-15,-5 20-106 0,0 0 106 0,-4-28-105 16,-6-3 105-16,-2-24-1122 0</inkml:trace>
  <inkml:trace contextRef="#ctx0" brushRef="#br0" timeOffset="97608.18">25637 1163 1703 0,'10'7'0'0,"-10"-7"219"16,0 0-219-16,44 43 219 0,26 24-219 0,-70-67 176 0,0 0-176 15,62 87 176-15,6 19-176 0,-68-106 120 16,0 0-120-16,44 110 120 0,-15 12-120 16,-29-122 42-16,0 0-42 0,4 118 43 0,-20-3-43 0,-1-18 6 15,-8-13-6-15,10-38 7 0,4-34-7 0,11-12-19 0,0 0 19 0,-26 31-18 16,-9-3 18-16,18-16-108 0,6-16 108 0,-1-8-108 15,4-10 108-15,8 22-273 16,0 0 273-16,-4-48-272 0,4-19 272 0,-2-51-1397 16</inkml:trace>
  <inkml:trace contextRef="#ctx0" brushRef="#br0" timeOffset="97951.042">25801 427 2129 0,'0'0'0'0,"7"-4"191"0,7 2-191 0,-7 2 192 0,-2 0-192 0,0 0 90 15,0 6-90-15,0 0 90 0,-1 0-90 0,1 4 36 16,0 2-36-16,1-4 36 0,-3 1-36 0,-3-9-53 15,0 0 53-15,5 15-53 0,1 8 53 0,-6-23-14 16,0 0 14-16,3 20-13 0,1 4 13 0,-4-24-23 16,0 0 23-16,-2 31-22 0,-2 5 22 0,1-5-4 15,-2 5 4-15,1-16-3 0,1-4 3 0,1 3 0 16,-3-7 0-16,1 8 0 0,2 2 0 0,2 2 0 16,4 0 0-16,-4-8 1 0,0-4-1 0,2 0-68 15,3-4 68-15,-2 3-68 0,4 1 68 0,-7-12-138 0,0 0 138 16,11 3-138-16,3-6 138 0,10 3-1532 0</inkml:trace>
  <inkml:trace contextRef="#ctx0" brushRef="#br0" timeOffset="98259.971">26168 415 1771 0,'0'0'0'0,"0"3"214"0,0 9-214 0,0-7 215 15,0 2-215-15,0-7 122 0,0 0-122 0,-7 19 123 16,-3 5-123-16,10-24 75 0,0 0-75 0,-26 43 75 0,-13 13-75 0,39-56 3 16,0 0-3-16,-45 67 3 0,-11 15-3 15,56-82 0-15,0 0 0 0,-64 106 1 0,-9 19-1 16,19-25 2-16,12-9-2 15,14-40 3-15,12-32-3 0,9 1-13 0,7-13 13 0,-3 10-13 0,3 2 13 0,3-3-181 16,-1-1 181-16,0-6-181 0,1-6 181 0,-3-3-219 16,0 0 219-16,11-12-219 0,4-10 219 15,12-11-1221-15</inkml:trace>
  <inkml:trace contextRef="#ctx0" brushRef="#br0" timeOffset="98784.209">26180 639 1838 0,'7'3'0'0,"-7"-3"149"0,0 0-149 0,32 12 149 15,18 9-149-15,-50-21 100 0,0 0-100 0,61 31 101 16,12 5-101-16,-27-9 31 0,-17-5-31 0,-6-4 31 16,-11-8-31-16,0 7-1 0,-5 5 1 0,-3-1 0 0,-4 3 0 15,0-24 22-15,0 0-22 0,-11 31 22 16,-6 8-22-16,17-39 44 0,0 0-44 0,-26 36 45 0,-7 7-45 0,3-11 52 16,1-1-52-16,11-12 52 0,9-10-52 15,2-2 49-15,4-6-49 0,-13 10 49 0,-6 0-49 16,2 1 37-16,0 0-37 0,7-6 38 15,6 0-38-15,7-6 27 0,0 0-27 0,0 0 27 0,0-8-27 0,0 8 1 16,0 0-1-16,13-12 1 0,7-7-1 16,-20 19 0-16,0 0 0 0,27-20 0 0,4-11 0 0,-31 31 0 15,0 0 0-15,33-24 0 0,4 1 0 0,-37 23-4 16,0 0 4-16,34-17-3 0,1 5 3 16,-35 12-23-16,0 0 23 0,32-3-22 0,-1 8 22 0,-31-5-22 15,0 0 22-15,24 10-22 0,-3 7 22 0,-21-17-4 0,0 0 4 16,14 16-4-16,-5 3 4 0,-4-4-1 15,-5 6 1-15,0-9-1 0,0-5 1 0,0-7 0 0,0 0 0 16,-21 17 0-16,-15 5 0 0,36-22 12 0,0 0-12 16,-47 27 13-16,-13 2-13 0,6 2-8 0,-1-3 8 0,4-8-8 15,2-1 8-15,49-19-123 16,0 0 123-16,-99 43-1891 0,198-86 1891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1:35:13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15064,'42'18'547,"-1"-1"1,2-3-1,0-1 1,1-3 0,0-1-1,0-2 1,17-1-548,-59-7-139,0 1 0,0-1 1,0 0-1,0 0 0,0 0 1,-1-1-1,1 1 0,0 0 1,-1-1-1,1 1 0,-1-1 1,1 1-1,-1-1 0,0 0 1,1 0-1,-1 1 1,0-1-1,0 0 0,0 0 1,-1 0-1,1 0 0,0 0 1,-1 0-1,0-1 0,1 1 1,-1 0-1,0 0 0,0 0 1,0 0-1,0 0 0,0-1 1,-1 1-1,1 0 0,-1 0 1,1 0-1,-1 0 0,0 0 1,0 0-1,0 0 0,0 0 1,0 0-1,0 1 0,0-1 1,-2-1 138,-22-65-1692,-9-33-5388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1T03:22:07.0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1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1" timeString="2022-04-21T03:23:47.531"/>
    </inkml:context>
  </inkml:definitions>
  <inkml:trace contextRef="#ctx0" brushRef="#br0">5691 3630 1793 0,'0'0'0'0,"-8"4"0"0,-3 4 0 16,11-8 234-16,0 0-234 0,-1-3 234 0,1-9-234 15,0 12 183-15,0 0-183 0,0-9 184 0,0-3-184 16,0 12 113-16,0 0-113 0,-7-12 113 0,-2 0-113 0,9 12 40 16,0 0-40-16,-11-10 41 0,-4 1-41 0,15 9 35 15,0 0-35-15,-14-8 36 0,-5 4-36 0,19 4 8 16,0 0-8-16,-21 0 8 0,-2 4-8 16,-3 1 6-16,-2 5-6 0,9-1 6 0,3 6-6 0,16-15 0 15,0 0 0-15,-29 29 0 0,-4 18 0 0,1-5-2 16,-1 1 2-16,3-3-2 0,4-4 2 0,26-36-7 15,0 0 7-15,-29 46-7 0,-1 7 7 16,30-53-15-16,0 0 15 0,-35 77-15 0,-3 14 15 0,38-91-4 16,0 0 4-16,-28 87-3 0,5 1 3 0,23-88-20 0,0 0 20 15,-12 85-20-15,9-3 20 16,3-82-8-16,0 0 8 0,0 86-7 0,12 5 7 0,-12-91-26 16,0 0 26-16,12 87-25 0,9-5 25 0,-21-82-7 0,0 0 7 0,26 88-6 15,4-6 6-15,-30-82-40 0,0 0 40 0,29 82-40 16,6-1 40-16,-9-16-11 0,-1-10 11 0,-4-4-11 15,0-10 11-15,-21-41-13 16,0 0 13-16,17 62-13 0,0 8 13 0,-17-70-17 0,0 0 17 0,21 69-17 16,4 1 17-16,-25-70-1 0,0 0 1 0,22 70-1 15,3-1 1-15,-25-69-3 0,0 0 3 0,21 73-3 16,5 3 3-16,-26-76-6 0,0 0 6 0,17 73-6 16,-1-1 6-16,-16-72 10 0,0 0-10 0,2 67 11 0,-4-5-11 15,2-62 52-15,0 0-52 0,-21 67 52 16,-9-1-52-16,30-66 73 0,0 0-73 0,-38 72 74 0,-12-1-74 15,50-71 54-15,0 0-54 0,-67 63 55 16,-6-8-55-16,73-55 52 0,0 0-52 0,-77 43 52 16,-3-11-52-16,19-8 50 0,16-8-50 0,15-10 50 0,17-9-50 15,-7-2-28-15,6-5 28 0,2 3-28 0,0-2 28 0,-2-3-145 16,-3-5 145-16,-4-14-144 16,-4-12 144-16,25 43-163 0,0 0 163 0,-17-60-163 15,0-13 163-15,-22-64-1844 0</inkml:trace>
  <inkml:trace contextRef="#ctx0" brushRef="#br0" timeOffset="1279.196">7083 4052 1838 0,'0'0'0'0,"-7"3"0"15,2 9 0-15,2-9 194 0,3-3-194 0,0 0 194 16,0 0-194-16,0 0 126 0,0-8-126 0,0 8 127 16,3-4-127-16,-3 4 80 0,0 0-80 0,0 0 81 15,0 0-81-15,0 0-2 0,0 0 2 0,-3 4-1 16,-6 1 1-16,9-5 1 0,0 0-1 0,-14 12 1 15,-2-2-1-15,16-10 0 0,0 0 0 0,-26 29 0 16,-3 6 0-16,3 1-1 0,1 0 1 0,4-6-1 16,7-9 1-16,-3 6-4 0,1 4 4 0,2 9-3 0,-5 2 3 15,19-42-7-15,0 0 7 0,-17 60-7 0,-1 14 7 0,-3 13 0 16,4 16 0-16,0-17 0 0,4-2 0 0,13-84-1 16,0 0 1-16,-17 103 0 0,-1 13 0 15,18-116 0-15,0 0 0 0,-12 110 0 0,4-2 0 16,8-108 6-16,0 0-6 0,1 101 7 0,12-10-7 0,-5-21 3 15,1-17-3-15,7-14 4 0,1-13-4 0,-5-5 13 16,0-15-13-16,6 6 13 0,-4-3-13 0,-14-9 1 16,0 0-1-16,21 9 1 0,3 1-1 15,-24-10 0-15,0 0 0 0,26 5 1 0,-1-2-1 16,-25-3 0-16,0 0 0 0,26 0 0 16,0-3 0-16,-26 3-37 0,0 0 37 0,24-12-36 15,-1-12-180-15,-23 24 216 0,17-36-215 0,-1-14 215 0,17-34-1507 0</inkml:trace>
  <inkml:trace contextRef="#ctx0" brushRef="#br0" timeOffset="1516.562">6244 5244 1759 0,'0'0'0'0,"12"0"0"16,5-4 0-16,1 3 214 0,6 1-214 0,2-4 214 16,4 4-214-16,-30 0 127 0,0 0-127 0,43 0 127 0,11-3-127 15,-54 3 76-15,0 0-76 0,56-9 76 0,3-3-76 16,-59 12-35-16,0 0 35 0,54-19-34 0,2-8 34 0,-56 27-96 16,0 0 96-16,56-32-96 0,3-11 96 15,53-36-1665-15</inkml:trace>
  <inkml:trace contextRef="#ctx0" brushRef="#br0" timeOffset="2175.687">7509 4339 1771 0,'0'0'0'0,"-4"0"0"0,1 4 0 16,3-4 214-16,0 0-214 0,0 0 215 0,0 0-215 0,0 0 133 15,0 0-133-15,0 0 134 0,0 0-134 0,0 0 66 16,0 0-66-16,0 0 67 0,0 0-67 0,0 0 2 15,0 0-2-15,-6 3 3 0,-6 4-3 0,12-7 2 16,0 0-2-16,-10 9 2 0,-3 3-2 0,13-12 1 16,0 0-1-16,-17 12 2 0,1 0-2 0,16-12-1 15,0 0 1-15,-14 20-1 0,2 11 1 0,12-31-10 16,0 0 10-16,0 27-10 0,4 8 10 16,-4-35-35-16,0 0 35 0,14 32-34 15,3 1 34-15,-17-33-2 0,0 0 2 0,21 31-1 0,0-1 1 0,-21-30-3 0,0 0 3 0,17 28-3 16,-1-8 3-16,-2 3-12 0,-7-6 12 0,-2-5-12 15,-1-5 12-15,-3 1 0 0,3 2 0 0,-4-4 0 16,0-3 0-16,-4 0 11 0,3 3-11 0,1-3 11 16,-4 0-11-16,4-3 10 0,0 0-10 15,-7 12 10-15,-3 0-10 0,10-12 17 0,0 0-17 0,-9 12 17 16,-3 0-17-16,12-12-16 0,0 0 16 0,-21 12-15 16,-5-5 15-16,26-7-113 0,0 0 113 0,-25 4-113 15,-1-6 113-15,26 2-160 0,0 0 160 0,-24-9-160 16,1-11 160-16,23 20-253 0,0 0 253 0,-15-31-253 15,2-15 253-15,-15-31-988 0</inkml:trace>
  <inkml:trace contextRef="#ctx0" brushRef="#br0" timeOffset="2327.281">7360 4346 1076 0,'0'0'0'0,"0"9"0"0,-3 6 0 16,3-15 191-16,0 0-191 0,3 4 191 0,1-8-191 15,-4 4 145-15,0 0-145 0,9 0 145 0,-1 0-145 16,-8 0 104-16,0 0-104 0,13 4 105 0,0-1-105 0,-13-3 51 15,0 0-51-15,16 9 52 0,2-4-52 0,-1 2-16 16,-5 1 16-16,0-1-15 0,-1-4 15 0,-11-3-272 16,0 0 272-16,10 4-271 0,1-4 271 0,10 5-987 15</inkml:trace>
  <inkml:trace contextRef="#ctx0" brushRef="#br0" timeOffset="3770.905">8244 4225 1143 0,'0'0'0'0,"-2"0"0"16,-2 3 0-16,4-3 86 0,0 0-86 0,0 0 86 15,0 0-86-15,0 0 64 0,0 0-64 0,0 0 65 16,4 0-65-16,-4 0 44 0,0 0-44 0,0 0 44 16,0 0-44-16,0 0 39 0,0 0-39 0,0 0 39 15,2-3-39-15,-2 3 76 0,0 0-76 0,0 0 77 16,3-6-77-16,-3 6 71 0,0 0-71 0,0 0 72 15,4-6-72-15,-4 6 73 0,0 0-73 0,0 0 74 16,0-4-74-16,0 4 56 0,0 0-56 0,0 0 57 16,0 0-57-16,0 0 40 0,0 0-40 0,0 0 41 0,0 0-41 15,0 0 41-15,0 0-41 0,0 0 41 16,0 0-41-16,0 0 9 0,0 0-9 0,0 0 9 0,0 0-9 16,0 0 13-16,0 0-13 0,0 0 13 0,0 0-13 15,0 0 9-15,0 0-9 0,0 0 9 0,0 0-9 16,0 0 3-16,0 0-3 0,0 0 4 0,0 4-4 15,0-4 0-15,0 0 0 0,0 0 1 0,0 3-1 16,0-3 1-16,0 0-1 0,0 9 2 0,0-1-2 0,0-8 4 16,0 0-4-16,0 34 4 0,0 11-4 15,0-45 6-15,0 0-6 0,0 68 7 0,0 23-7 0,0-91 15 16,0 0-15-16,-4 132 15 16,-1 39-15-16,5-171 1 0,0 0-1 0,-4 160 1 15,-1 4-1-15,5-164 8 0,0 0-8 0,-3 142 8 16,3-10-8-16,0-132 3 0,0 0-3 0,0 112 3 0,8-18-3 0,-8-94 12 0,0 0-12 15,4 67 12-15,1-23-12 0,-5-44 15 16,0 0-15-16,5 35 15 0,2-18-15 0,-7-17 24 0,0 0-24 16,2 13 25-16,0-13-25 0,-2 0 31 15,0 0-31-15,5 6 31 0,-1-6-31 16,-4 0 36-16,0 0-36 0,1-18 37 0,3-7-37 0,-4 25 15 0,0 0-15 0,5-52 15 16,4-18-15-16,-9 70 31 0,0 0-31 0,15-104 31 15,6-30-31-15,0 16 36 0,-3-2-36 0,3 20 36 16,5 13-36-16,-26 87 6 0,0 0-6 0,29-106 7 15,4-12-7-15,-3 20 12 16,-4 7-12-16,0 16 13 0,-1 8-13 0,-25 67 4 0,0 0-4 0,31-82 4 16,6-12-4-16,-37 94 2 0,0 0-2 0,38-83 3 15,2 1-3-15,-40 82 0 0,0 0 0 0,37-68 0 16,-8 9 0-16,-29 59 3 16,0 0-3-16,26-48 4 0,-1 6-4 0,-25 42 13 15,0 0-13-15,12-28 13 0,-3 13-13 0,-9 15 8 0,0 0-8 0,8-16 9 0,-6 8-9 0,-2 8 1 16,0 0-1-16,4-4 1 0,-4-1-1 15,0 5 1-15,0 0-1 0,0 0 1 0,3-3-1 0,-3 3-5 16,0 0 5-16,0 0-5 16,0 0 5-16,0 0-4 0,0 0 4 0,0 0-4 0,0 0 4 15,0 0-8-15,0 0 8 0,0 0-7 0,0 0 7 0,0 0-33 16,0 0 33-16,0 0-33 0,0 0 33 0,0 0-16 16,0 0 16-16,0 0-15 0,0 0 15 0,0 0-6 15,0 0 6-15,0 0-6 0,0 0 6 0,0 0-10 16,0 0 10-16,0 0-9 0,5 3 9 15,-5-3-8-15,0 0 8 0,5 0-8 0,6 5 8 16,-11-5-33-16,0 0 33 0,9 4-32 0,5-1 32 0,-14-3 0 0,0 0 0 0,20 5 0 16,5-1 0-16,-25-4-1 0,0 0 1 0,31 5 0 15,11-2 0-15,-42-3-1 0,0 0 1 0,51 4 0 16,8-8 0 0,-59 4 0-16,0 0 0 0,61-1 0 0,8-3 0 0,-69 4-2 15,0 0 2-15,74-3-2 0,-1-1 2 0,-73 4 0 0,0 0 0 0,94 0 0 16,14 4 0-16,-108-4-2 0,0 0 2 0,85 7-1 15,-8 5 1-15,-77-12-1 0,0 0 1 0,61 8-1 16,-12 4 1-16,-49-12 4 0,0 0-4 16,38 7 4-16,-12 2-4 0,-26-9 0 0,0 0 0 15,21 8 0-15,-9-4 0 0,-12-4-40 0,0 0 40 0,12 3-39 16,-5-1 39-16,-7-2-149 0,0 0 149 0,0-2-149 0,-7-8 149 16,7 10-171-16,0 0 171 0,-15-9-171 0,-10-3 171 15,-15-12-1413-15</inkml:trace>
  <inkml:trace contextRef="#ctx0" brushRef="#br0" timeOffset="5315.74">8616 3209 1737 0,'0'0'0'0,"-3"3"0"0,-2 6 0 0,5-9 205 15,0 0-205-15,0 0 206 16,0-7-206-16,0 7 158 0,0 0-158 0,0-2 158 0,-4-1-158 16,3-4 65-16,-3 2-65 0,4 1 65 0,-3 1-65 0,3 3 15 15,-4-2-15-15,2-1 16 0,-1 3-16 0,-2 0 9 16,-2-4-9-16,1 4 10 0,1-3-10 16,2 3 4-16,-6 0-4 0,6 0 4 0,-3 0-4 0,-1 0 21 15,6 0-21-15,-3 0 21 0,-1 0-21 0,1 0 6 16,1 0-6-16,-2 0 7 0,5 0-7 0,0 0 9 15,0 0-9-15,-9 3 10 0,-1 4-10 16,10-7 0-16,0 0 0 0,-14 12 0 0,-4 2 0 0,18-14 0 0,0 0 0 16,-17 31 0-16,-8 8 0 0,25-39-11 0,0 0 11 15,-21 43-11-15,4 5 11 0,17-48-10 0,0 0 10 16,-17 55-10-16,4 0 10 0,13-55-26 0,0 0 26 0,-8 61-25 16,4 4 25-16,4-65-2 0,0 0 2 0,4 59-2 15,4-1 2-15,5-15-3 16,1-4 3-16,1-10-3 0,-3-5 3 0,6-5-11 0,3-7 11 0,1-5-11 15,3-2 11-15,1-5 0 0,0-5 0 0,-2-2 0 16,-3-2 0-16,-21 9 5 0,0 0-5 0,26-12 5 16,-1-3-5-16,-25 15 8 0,0 0-8 0,26-21 9 15,-5 3-9-15,-21 18 16 0,0 0-16 0,17-24 17 16,-3-2-17-16,-14 26 38 0,0 0-38 0,7-24 39 16,-3 0-39-16,-4 24 36 0,0 0-36 0,-2-24 36 15,-3 3-36-15,5 21 8 0,0 0-8 0,-14-18 9 0,-11 2-9 16,1-1-5-16,-2 7 5 0,8 1-5 15,6 6 5-15,-5 3-157 0,-4 3 157 16,-14 6-156-16,-12 6 156 0,47-15-136 0,0 0 136 0,-42 12-136 0,-3-3 136 0,-42 13-1580 16</inkml:trace>
  <inkml:trace contextRef="#ctx0" brushRef="#br0" timeOffset="6244.042">9177 4434 1547 0,'0'0'0'0,"-1"12"0"16,-3 6 0-16,4-18 263 0,0 0-263 0,0 0 264 16,0-8-264-16,0 8 127 0,0 0-127 15,0-7 128-15,0-2-128 0,0 9 101 0,0 0-101 0,0-3 101 16,0-4-101-16,0 7 13 0,0 0-13 0,0-2 13 16,-3-1-13-16,3 3 47 0,0 0-47 0,0 0 47 0,-5-5-47 15,5 5 3-15,0 0-3 0,-4 0 4 16,-1 0-4-16,-2 2 10 0,-2 1-10 0,0 0 10 15,4 1-10-15,-7 4 1 0,-5 4-1 0,8-6 1 16,2 0-1-16,7-6 0 0,0 0 0 0,-18 28 1 0,-4 11-1 16,22-39 0-16,0 0 0 0,-25 48 0 0,3 14 0 0,1-6-13 15,2 6 13-15,5-4-13 0,2 6 13 0,12-64-10 16,0 0 10-16,-18 91-9 0,1 23 9 0,5-28-17 16,3-11 17-16,4-18-16 0,1-16 16 0,4-41-1 15,0 0 1-15,4 39-1 0,4-3 1 16,-8-36-1-16,0 0 1 0,9 28-1 0,3-4 1 0,-12-24-3 15,0 0 3-15,14 15-3 0,4-6 3 0,-18-9-2 0,0 0 2 16,17-7-1-16,4-14 1 0,-4-3-46 0,2-10 46 16,-5 5-46-16,2 2 46 0,-5-4-110 0,1 2 110 15,-4-1-109-15,1 1 109 0,-9 29-123 16,0 0 123-16,7-39-122 0,-7-4 122 0,9-36-1435 0</inkml:trace>
  <inkml:trace contextRef="#ctx0" brushRef="#br0" timeOffset="6494.373">8768 4975 1591 0,'0'0'0'16,"11"2"0"-16,4 1 0 0,-15-3 196 0,0 0-196 0,5 3 196 16,-1-3-196-16,-4 0 120 0,0 0-120 0,0 0 121 15,-5-3-121-15,5 3 82 0,0 0-82 0,0 0 83 16,5 0-83-16,-2 3 41 0,6 1-41 0,0-2 42 15,8 1-42-15,-17-3 15 0,0 0-15 0,21 3 15 0,9 1-15 16,-30-4 14-16,0 0-14 0,33 2 15 0,7 1-15 16,-40-3 1-16,0 0-1 0,45 3 2 0,4 1-2 0,-49-4-39 15,0 0 39-15,54 5-39 0,0 2 39 0,-54-7-257 16,0 0 257-16,49 3-256 0,-4 2 256 0,49 2-1334 16</inkml:trace>
  <inkml:trace contextRef="#ctx0" brushRef="#br0" timeOffset="6844.672">9360 5114 2006 0,'0'0'0'0,"0"-9"0"16,-1-3 0-16,1 12 156 0,0 0-156 0,3-7 156 16,6 4-156-16,-9 3 98 0,0 0-98 15,14-4 99-15,1 3-99 0,-15 1 50 0,0 0-50 0,23-4 51 16,5 1-51-16,-28 3 0 0,0 0 0 0,35 0 0 16,5-4 0-16,-40 4 0 0,0 0 0 0,42 0 0 15,3 0 0-15,-45 0 2 0,0 0-2 0,38 0 2 16,2 0-2-16,-40 0 6 0,0 0-6 0,32 0 6 15,-6-1-6-15,-26 1 3 0,0 0-3 0,23-4 3 16,-6 1-3-16,-17 3-93 0,0 0 93 0,16-12-92 16,-2-4 92-16,-14 16-167 0,0 0 167 0,10-24-166 0,-8-3 166 15,10-21-1489-15</inkml:trace>
  <inkml:trace contextRef="#ctx0" brushRef="#br0" timeOffset="7434.186">9683 4780 1726 0,'0'0'0'16,"0"0"0"-16,7-4 0 0,-7 4 165 0,0 0-165 0,3-2 165 15,-1 2-165-15,-2 0 104 16,0 0-104-16,7-3 104 0,-2 3-104 0,-1 0 49 0,4 0-49 0,-4 0 50 16,1 0-50-16,-5 0 1 0,0 0-1 0,3 0 2 15,-1 0-2-15,-2 0 46 0,0 0-46 0,0 0 46 16,4 0-46-16,-4 0 60 0,0 0-60 0,0 0 60 16,0 0-60-16,0 0 56 0,0 0-56 0,0 0 57 15,0 0-57-15,0 0 40 0,0 0-40 0,0 0 41 16,0 0-41-16,0 0 36 0,0 0-36 0,0 0 37 15,0 0-37-15,0 0 8 0,0 0-8 0,0 0 9 16,0 0-9-16,0 0 12 0,0 0-12 0,0 0 12 0,0 0-12 16,0 0 0-16,0 0 0 0,0 0 0 0,0 0 0 15,0 0 0-15,0 0 0 0,0 0 0 16,0 0 0-16,0 0-11 0,0 0 11 0,0 0-11 0,0 0 11 0,0 0-5 16,0 0 5-16,0 0-5 0,0 0 5 0,0 0-14 15,0 0 14-15,0 0-13 0,0 0 13 0,0 0-4 16,0 0 4-16,0 0-4 0,0 0 4 0,0 0-13 15,0 0 13-15,0 0-12 0,0 3 12 0,0-3-4 16,0 0 4-16,-4 16-3 0,-1 13 3 0,5-29 5 16,0 0-5-16,-9 55 6 15,-8 15-6-15,17-70 25 0,0 0-25 0,-18 75 26 0,-1 11-26 0,19-86 13 0,0 0-13 16,-21 103 14-16,-1 12-14 0,22-115 30 0,0 0-30 16,-16 85 30-16,6-16-30 0,10-69 0 0,0 0 0 15,-4 46 0-15,1-27 0 0,3-19-36 0,0 0 36 0,-2 17-35 16,2-7 35-16,0-10-137 15,0 0 137-15,2-6-136 0,5-18 136 16,-7 24-163-16,0 0 163 0,5-28-1687 0,-10 56 1687 0</inkml:trace>
  <inkml:trace contextRef="#ctx0" brushRef="#br0" timeOffset="8196.129">10148 4853 1759 0,'0'0'0'0,"-16"-15"0"0,-7-13 0 0,23 28 186 16,0 0-186-16,-6-12 186 0,9 9-186 0,-3 3 87 15,0 0-87-15,3-3 88 0,6 6-88 0,-9-3 59 16,0 0-59-16,4 3 59 0,1 1-59 0,-5-4 19 15,0 0-19-15,3 5 20 0,-3 2-20 0,0-7 22 16,0 0-22-16,2 2 22 0,2 1-22 0,-4-3 40 16,0 0-40-16,0 3 41 0,0 1-41 0,0-4 8 15,0 0-8-15,0 0 8 0,3 2-8 0,-3-2 53 16,0 0-53-16,0 0 54 0,5 3-54 0,-5-3 34 0,0 0-34 16,0 0 34-16,0 3-34 0,0-3 33 0,0 0-33 0,0 0 33 15,0 0-33-15,0 0 23 0,0 0-23 16,0 0 24-16,0 0-24 0,0 0 10 0,0 0-10 15,0 0 10-15,0 0-10 0,0 0 11 0,0 0-11 16,0 0 11-16,0 0-11 0,0 0 8 0,0 0-8 16,0 0 9-16,0 0-9 0,0 0 8 0,0 0-8 0,0 0 8 15,0 0-8-15,0 0 1 0,0 0-1 0,0 0 1 16,0 0-1-16,0 0 7 0,0 0-7 0,0 0 8 16,0 0-8-16,0 0 3 0,0 0-3 0,0 0 3 15,0 0-3-15,0 0 5 0,0 0-5 0,0 0 6 16,0 0-6-16,0 0 7 0,0 0-7 0,0 0 8 15,0 0-8-15,0 0 7 0,0 0-7 0,0 0 8 16,0 0-8-16,0 0 15 0,0 0-15 0,0 0 15 0,0 4-15 16,0-4 3-16,0 0-3 0,0 0 4 0,0 0-4 15,0 0 6-15,0 0-6 0,0 0 7 0,0 0-7 0,0 0 22 16,0 0-22-16,0 0 23 0,0 0-23 16,0 0 6-16,0 0-6 0,0 0 7 0,0 0-7 0,0 0 4 15,0 0-4-15,0 0 5 0,-3 3-5 0,3-3 3 16,0 0-3-16,-2 5 3 0,2-1-3 0,0-4 1 15,0 0-1-15,-3 19 2 0,-3 13-2 0,6-32 15 16,0 0-15-16,-8 43 15 16,-1 15-15-16,9-58 15 15,0 0-15-15,-7 57 15 0,-2 5-15 0,9-62 9 0,0 0-9 0,-8 53 9 0,1-4-9 0,7-49 10 16,0 0-10-16,-6 41 10 0,6-1-10 0,0-40 8 0,0 0-8 16,-3 38 8-16,1-2-8 0,2-36 3 15,0 0-3-15,0 27 4 0,0-3-4 0,0-24 6 16,0 0-6-16,0 20 6 0,0 3-6 0,0-23-5 0,0 0 5 0,0 15-5 15,0 1 5-15,0-16-107 0,0 0 107 0,5 5-107 16,1-5 107-16,-6 0-180 16,0 0 180-16,10-29-180 0,7-21 180 0,10-32-1925 0</inkml:trace>
  <inkml:trace contextRef="#ctx0" brushRef="#br0" timeOffset="9007.929">9920 3831 1670 0,'0'0'0'0,"3"0"0"15,2-7 0-15,-5 7 159 0,0 0-159 0,4-2 159 16,-1-1-159-16,-3 3 117 0,0 0-117 0,0 0 117 16,0-4-117-16,0 4 62 0,0 0-62 0,0 0 62 0,0 0-62 15,0 0 10-15,0 0-10 0,0 0 10 0,0 0-10 16,0 0 52-16,0 0-52 0,0 0 52 0,0 0-52 16,0 0 50-16,0 0-50 0,0 0 51 0,0 0-51 15,0 0 60-15,0 0-60 0,0 0 60 0,0 0-60 16,0 0 46-16,0 0-46 0,0 0 46 0,-3 4-46 0,3-4 32 15,0 0-32-15,0 0 32 0,0 0-32 0,0 0 0 16,0 0 0-16,0 0 0 0,0 0 0 16,0 0 5-16,0 0-5 0,0 0 5 0,0 0-5 0,0 0-2 15,0 0 2-15,0 0-1 0,0 0 1 0,0 0-6 16,0 0 6-16,0 0-6 0,0 0 6 0,0 0-24 16,0 0 24-16,3 3-23 0,2-1 23 0,1 5-3 15,4-1 3-15,4 6-3 0,4 6 3 0,-18-18-3 0,0 0 3 16,26 22-3-16,7 4 3 0,-33-26-6 0,0 0 6 0,35 34-5 15,10 0 5-15,-45-34 5 0,0 0-5 0,38 39 6 16,4 6-6-16,-42-45 9 16,0 0-9-16,38 46 10 0,1-1-10 0,-39-45 9 0,0 0-9 0,35 43 10 15,-2-1-10-15,-7-6 9 0,-5-8-9 0,0-9 9 16,-9-2-9-16,-12-17 1 0,0 0-1 0,17 15 1 16,-5 1-1-16,-12-16-136 0,0 0 136 0,11 0-136 15,-2-9 136-15,10 2-1833 0</inkml:trace>
  <inkml:trace contextRef="#ctx0" brushRef="#br0" timeOffset="10405.926">11785 4579 1983 0,'0'0'0'0,"-10"0"0"0,-4 0 0 16,14 0 238-16,0 0-238 0,-9 0 238 0,9-2-238 0,0 2 120 15,0 0-120-15,-5-1 121 0,3-1-121 16,2 2 68-16,0 0-68 0,-10-3 68 0,-2-4-68 0,12 7-10 16,0 0 10-16,-26-5-9 0,-4-4 9 0,30 9-2 15,0 0 2-15,-33-3-1 0,1-4 1 0,32 7 0 16,0 0 0-16,-33-2 1 0,-3 2-1 0,36 0-1 16,0 0 1-16,-32 5-1 0,3 2 1 0,29-7 1 15,0 0-1-15,-33 17 1 0,1 11-1 16,8 2 1-16,0 10-1 0,6-9 2 0,4-6-2 0,14-25 4 15,0 0-4-15,-17 62 4 0,1 17-4 0,16-79 32 0,0 0-32 16,-17 94 32-16,-1 16-32 0,10-31 0 16,4-20 0-16,4-19 0 0,2-25 0 0,1 4 2 0,4-7-2 15,5-3 2-15,6-6-2 0,-18-3 11 0,0 0-11 16,38-10 11-16,11-14-11 0,-49 24 3 0,0 0-3 16,71-57 4-16,18-25-4 0,-17 8 7 0,-11-1-7 0,-11 15 7 15,-8 5-7-15,-42 55 3 16,0 0-3-16,44-75 3 0,-4-7-3 0,-40 82 5 0,0 0-5 0,40-89 6 15,-2-7-6-15,-38 96 3 0,0 0-3 0,30-86 3 16,-6 2-3-16,-24 84 5 0,0 0-5 0,12-74 5 16,-3 8-5-16,-9 66 22 0,0 0-22 0,0-48 22 15,0 17-22-15,0 31 20 0,0 0-20 0,-4-21 20 16,-1 14-20-16,5 7 9 0,0 0-9 0,-3-6 10 16,3 4-10-16,0 2 0 0,0 0 0 0,-5 0 0 0,3 2 0 15,2-2-3-15,0 0 3 0,-11 22-3 0,-8 14 3 16,19-36-33-16,0 0 33 0,-17 55-33 0,-2 11 33 15,19-66-2-15,0 0 2 0,-21 110-1 0,-4 25 1 0,4-18-14 16,4-6 14-16,3-13-13 0,5-16 13 0,9-82-4 16,0 0 4-16,-7 94-4 0,-1-1 4 0,2-23-1 15,3-15 1-15,3-24 0 0,0-19 0 16,2 0-20-16,1-5 20 0,4 5-19 0,2 0 19 16,-9-12-38-16,0 0 38 0,26-4-37 0,12-8 37 0,-38 12-227 15,0 0 227-15,44-39-227 0,10-23 227 0,-54 62-221 16,0 0 221-16,68-94-220 0,8-30 220 15,69-91-1350-15</inkml:trace>
  <inkml:trace contextRef="#ctx0" brushRef="#br0" timeOffset="10690.18">12521 3901 1614 0,'0'0'0'0,"-9"20"0"16,-3 8 0-16,8-20 214 0,4-8-214 0,0-3 215 15,2-6-215-15,-2 4 148 0,0-2-148 0,0 2 149 16,-2 5-149-16,2 0 96 0,0 0-96 0,-5 17 96 15,-7 14-96-15,12-31 29 0,0 0-29 0,-14 48 29 16,-2 17-29-16,16-65 24 0,0 0-24 0,-23 108 25 16,-4 33-25-16,27-141 34 0,0 0-34 0,-28 145 34 15,0 18-34-15,28-163 6 0,0 0-6 0,-23 152 6 16,4-2-6-16,19-150 36 0,0 0-36 0,-10 118 36 16,3-19-36-16,7-99 5 0,0 0-5 0,0 74 5 0,7-26-5 15,-7-48 1-15,0 0-1 0,14 36 2 16,10-16-2-16,-24-20-3 0,0 0 3 0,21 11-3 0,5-15 3 15,-26 4-73-15,0 0 73 0,21-8-73 16,-4-15 73-16,-17 23-262 0,0 0 262 0,9-32-262 0,-4-11 262 0,11-32-1471 16</inkml:trace>
  <inkml:trace contextRef="#ctx0" brushRef="#br0" timeOffset="10924.143">11947 4771 1838 0,'0'0'0'16,"13"3"0"-16,4 3 0 0,-17-6 261 15,0 0-261-15,17 6 261 0,1 3-261 0,3 3 214 0,3-2-214 16,2 1 214-16,0-1-214 0,2-2 128 0,4-1-128 0,1 2 128 16,0-6-128-16,-33-3 18 0,0 0-18 0,45 4 18 15,7 1-18-15,-3-5-101 0,-2-4 101 16,-7-1-100-16,-3-7 100 0,-37 12-208 15,0 0 208-15,77-19-1867 0,-154 38 1867 0</inkml:trace>
  <inkml:trace contextRef="#ctx0" brushRef="#br0" timeOffset="11191.242">13514 5019 2297 0,'0'0'0'0,"0"0"0"0,0 0 0 0,0 0 86 15,0 0-86-15,0 0 87 0,0 0-87 0,0 0-98 16,0 0 98-16,0 0-98 0,15-32 98 0,3 1-1621 0</inkml:trace>
  <inkml:trace contextRef="#ctx0" brushRef="#br0" timeOffset="45521.805">15372 4929 1603 0,'0'0'0'0,"4"-7"0"16,-2-2 0-16,-1 6 118 0,5-1-118 0,-6 4 118 15,0 0-118-15,0 0 77 0,0 0-77 0,0 0 77 0,0 0-77 16,0 0 37-16,0 4-37 0,0-4 38 0,0 0-38 16,0 0 3-16,0 0-3 0,0 0 3 0,0 0-3 15,0 0 35-15,0 3-35 0,0-3 36 0,0 0-36 16,0 0 29-16,0 0-29 0,0 0 29 0,0 0-29 0,0 0 9 15,-4 7-9-15,2-2 9 0,2 2-9 0,0-7 6 16,0 0-6-16,-3 31 7 0,-6 17-7 0,2 0 1 16,2 3-1-16,-2-8 1 0,2-4-1 15,0 4 2-15,1 0-2 0,-3-2 2 0,5 2-2 0,2-43 1 16,0 0-1-16,-7 34 2 0,6-1-2 0,1-33 9 16,0 0-9-16,-6 22 9 0,5-1-9 0,1-21 33 0,0 0-33 15,0 12 33-15,0-4-33 0,0-8 34 0,0 0-34 16,3 0 35-16,4-8-35 0,-2-4 14 0,1-12-14 15,-3 5 15-15,-1-2-15 0,1-3 43 0,4-3-43 16,-5 0 43-16,1-1-43 0,-3 28 21 0,0 0-21 0,4-31 21 16,-4-5-21-16,0 36 19 15,0 0-19-15,2-31 20 0,-1-1-20 0,-1 32 26 0,0 0-26 0,6-26 26 16,-5 6-26-16,-1 20 3 0,0 0-3 0,7-17 3 16,-3 6-3-16,-4 11 7 0,0 0-7 0,9-8 7 15,-4 1-7-15,-5 7 1 0,0 0-1 0,9 0 1 16,3 7-1-16,-12-7 0 0,0 0 0 0,8 8 1 15,5 8-1-15,-1-1-2 0,-2 9 2 0,-3-8-2 16,-3-1 2-16,-4-15-3 0,0 0 3 0,5 32-3 16,-5 11 3-16,3-7-6 0,-3-1 6 15,0-8-5-15,-3-12 5 0,3-15-1 0,0 0 1 0,0 21 0 0,0-2 0 16,0-19-1-16,0 0 1 0,3 17 0 0,1-2 0 16,-4-15 0-16,0 0 0 0,14 7 0 15,7-5 0-15,-21-2-2 0,0 0 2 0,21-9-2 0,7-6 2 16,-4-6-10-16,0-1 10 0,-6 2-10 0,-4 1 10 0,1-2 0 15,3 1 0-15,-4 1 0 0,1 0 0 0,-15 19 4 16,0 0-4-16,14-21 4 0,2-6-4 16,-16 27 0-16,0 0 0 0,17-28 0 0,4-2 0 0,-21 30 1 15,0 0-1-15,21-29 1 0,0-6-1 0,-2 8 0 16,0-1 0-16,-1 8 1 0,3-1-1 0,-21 21 0 16,0 0 0-16,21-15 1 0,5-4-1 0,-26 19 0 15,0 0 0-15,24-8 1 0,6 1-1 0,-30 7 0 0,0 0 0 16,28 3 1-16,0 9-1 0,-28-12 12 0,0 0-12 15,17 27 12-15,-1 13-12 0,-16-40 8 0,0 0-8 16,7 48 9-16,-6 10-9 0,-1-58 16 0,0 0-16 16,-1 58 17-16,-5 6-17 0,6-64 8 0,0 0-8 0,-3 51 9 15,1-3-9-15,2-48 9 0,0 0-9 0,0 38 9 16,4-6-9-16,-4-32 33 0,0 0-33 0,14 24 33 16,3-5-33-16,-17-19-4 15,0 0 4-15,21 4-3 0,3-8 3 0,-4-8-2 0,-3-3 2 0,-1-4-1 16,-2 0 1-16,-2-1-26 0,-4-4 26 0,3 0-26 15,-2 0 26-15,-9 24-13 0,0 0 13 0,8-35-12 16,1-9 12-16,-9 44-28 0,0 0 28 0,5-47-28 16,4-4 28-16,-4 8-13 0,-3 7 13 0,1 5-12 15,3 11 12-15,-6 1-5 0,0 7 5 0,1 4-5 16,1 1 5-16,-2 3-1 0,0 3 1 0,0 1-1 16,2-4 1-16,-2 4 10 0,0 0-10 0,0 0 11 15,0 0-11-15,0 0 5 0,0 0-5 0,0 0 6 16,0 0-6-16,0 0 1 0,0 0-1 0,-2 4 1 15,0 4-1-15,2-8-4 0,0 0 4 0,-7 27-4 0,0 13 4 16,-5 3-1-16,2 1 1 0,6-4-1 0,1-3 1 0,-4 3-10 16,5-1 10-16,2 1-10 0,0 1 10 15,0-41-4-15,0 0 4 0,9 41-3 0,3-2 3 0,-12-39-1 16,0 0 1-16,14 33 0 0,5-2 0 0,-19-31 0 16,0 0 0-16,26 13 0 0,4-6 0 0,-30-7 0 15,0 0 0-15,38-8 0 0,9-18 0 0,-8 0 0 16,-1-8 0-16,-5 5 0 0,-2-2 0 0,-5 0 3 0,-1 0-3 15,-1 2 4-15,-6-5-4 0,-18 34 43 0,0 0-43 16,21-40 43-16,-2-7-43 0,0 7 30 16,-7 1-30-16,0 4 30 0,-3 8-30 0,0 3 25 0,-2 5-25 0,-4 6 26 15,-3 6-26-15,0 2 34 0,0 1-34 16,0 1 35-16,-2-2-35 0,1 1 30 0,1 1-30 0,0 3 30 16,0 0-30-16,-2 0 22 0,-3 0-22 0,5 0 23 15,-4 0-23-15,1 0 1 0,-1 3-1 16,-6 1 2-16,-2 4-2 0,12-8 0 0,0 0 0 0,-18 12 0 15,1 0 0-15,17-12-14 0,0 0 14 0,-16 15-13 16,2 3 13-16,14-18-53 0,0 0 53 0,-7 25-52 16,4 4 52-16,3-29-51 0,0 0 51 0,7 31-51 15,7 2 51-15,3-6-32 0,4-1 32 0,-5-2-32 16,-4-9 32-16,-12-15-26 0,0 0 26 0,19 24-25 16,5-3 25-16,-24-21-17 0,0 0 17 0,25 27-16 0,1 1 16 15,-26-28-35-15,0 0 35 0,17 27-35 0,-3 1 35 16,-14-28-11-16,0 0 11 0,11 30-11 0,-10-2 11 15,-1-28-20-15,0 0 20 0,0 25-20 0,-1 1 20 16,1-26-4-16,0 0 4 0,-7 17-3 0,2-1 3 0,5-16 17 16,0 0-17-16,-7 10 17 0,5-1-17 0,2-9 52 15,0 0-52-15,-7 3 52 0,0-1-52 0,7-2 11 16,0 0-11-16,-2-9 11 0,2-11-11 16,0 20 16-16,0 0-16 0,16-28 17 0,5-10-17 0,8 6-1 15,4-4 1-15,-5 9-1 0,0 4 1 0,-2 3 0 16,0 1 0-16,-5 3 0 0,-3 4 0 15,-18 12-19-15,0 0 19 0,17-12-18 0,-1 4 18 0,1-1-4 0,-5 6 4 16,-3-1-4-16,-4 1 4 0,1 1-3 0,-3 2 3 0,-3 0-3 16,0 0 3-16,2 2-7 0,0 1 7 15,-2-3-6-15,0 4 6 0,0-1-3 0,-2 1 3 16,-2 9-2-16,1 10 2 0,-1-8-11 0,3 2 11 0,-1-5-10 16,0-1 10-16,2-6 0 0,-3-2 0 0,1 1 0 15,2-4 0-15,0 0-1 0,2 3 1 0,-2-3 0 16,0 0 0-16,0 0-1 0,0 0 1 0,0-3 0 15,-2-1 0-15,7-8-1 0,0-3 1 0,-1-4 0 16,-4 2 0-16,0 17-3 0,0 0 3 0,0-28-3 16,0 1 3-16,0 27-2 0,0 0 2 0,0-24-1 15,0 0 1-15,0 24-10 0,0 0 10 0,0-15-10 16,0 4 10-16,0 11-9 0,0 0 9 0,0-5-8 16,0 5 8-16,0 0-24 0,0 9 24 0,0 10-23 0,0 11 23 15,3-1-1-15,6-1 1 0,-9-9 0 16,2-4 0-16,5-1-15 0,2-2 15 0,3 2-14 15,5-2 14-15,-17-12-4 0,0 0 4 0,30 3-3 0,5-3 3 16,3-3-1-16,7-8 1 0,-6-1 0 0,-6-1 0 0,1-3-7 16,-4-3 7-16,0-1-6 15,-4-6 6-15,-26 26-22 0,0 0 22 0,31-32-22 0,2-11 22 0,-33 43-3 16,0 0 3-16,33-45-3 0,1-1 3 0,-34 46-7 16,0 0 7-16,29-48-7 0,1 5 7 15,-30 43 1-15,0 0-1 0,21-39 2 0,-7 4-2 16,-14 35 28-16,0 0-28 0,10-29 28 0,-3 5-28 0,-7 24 48 0,0 0-48 15,3-19 48-15,-1 7-48 0,-2 12 46 0,0 0-46 16,-2-8 47-16,-1 4-47 0,3 4 30 0,0 0-30 16,-9 0 30-16,-5 0-30 0,2 4 10 0,-5 1-10 0,10-2 10 15,5-3-10-15,2 0 12 16,-3 0-12-16,-3 6 12 0,1 0-12 0,-2 10-1 0,-2-1 1 0,2 9-1 16,2 0 1-16,5-24 0 0,0 0 0 0,-3 45 0 15,3 13 0-15,0-58-6 16,0 0 6-16,3 60-6 0,8 9 6 0,-11-69-4 0,0 0 4 0,15 63-3 15,6-3 3-15,-21-60-30 0,0 0 30 0,23 51-30 16,8-4 30-16,-31-47-2 0,0 0 2 0,35 29-1 16,3-7 1-16,-4-14-6 0,-5-8 6 15,-3-3-5-15,-5-5 5 0,0-11-1 0,-2-5 1 0,-1 3-1 16,-3-3 1-16,-15 24 5 0,0 0-5 0,16-39 5 16,0-13-5-16,-2 6 34 0,0-5-34 0,-6 3 34 15,-1-2-34-15,-7 50 1 0,0 0-1 0,7-48 2 0,0-7-2 16,-3 16 15-16,1 3-15 0,-5 8 15 0,0 4-15 15,0 24 39-15,0 0-39 0,0-15 39 0,0 0-39 0,0 15 41 16,0 0-41-16,-4-9 41 0,3 2-41 16,1 7 4-16,0 0-4 0,-4-5 5 0,1 2-5 0,3 3 0 15,0 0 0-15,-4-4 1 0,2 4-1 0,2 0 2 16,0 0-2-16,0 0 2 0,-5 4-2 0,5-4-4 16,-1 3 4-16,-3 2-3 0,2 2 3 0,-5 8-15 15,2 3 15-15,0 6-15 0,1 6 15 0,4-30-40 16,0 0 40-16,-5 52-39 0,0 10 39 0,0 3-20 15,-2 3 20-15,0-8-20 0,2-5 20 16,5-55-20-16,0 0 20 0,-9 75-20 0,0 13 20 0,9-88-5 16,0 0 5-16,-3 58-4 0,3-19 4 0,0-39 0 0,0 0 0 0,0 36 0 15,3-10 0-15,-3-26-1 16,0 0 1-16,5 21 0 0,4-9 0 0,-9-12 6 0,0 0-6 0,9 5 7 16,3-4-7-16,-12-1 34 0,0 0-34 15,9-6 34-15,3-6-34 0,-12 12 17 0,0 0-17 0,9-16 17 16,-4-3-17-16,-5 19 12 0,0 0-12 0,5-13 13 15,-1-1-13-15,-4 14 18 0,0 0-18 0,1-9 18 16,1 4-18-16,-2 5 3 0,0 0-3 0,0 0 4 16,5-3-4-16,-5 3 20 0,0 0-20 0,11 8 20 15,6 8-20-15,-17-16 0 0,0 0 0 0,18 15 1 16,6 1-1-16,-24-16-26 0,0 0 26 0,21 8-25 16,1-4 25-16,-22-4-77 0,0 0 77 0,13-11-77 15,-8-9 77-15,-5 20-143 0,0 0 143 0,-9-40-142 16,-12-11 142-16,-8-36-1737 0</inkml:trace>
  <inkml:trace contextRef="#ctx0" brushRef="#br0" timeOffset="45706.096">16362 4834 2454 0,'0'0'0'0,"7"-8"0"0,3-8 0 0,-10 16 86 0,0 0-86 16,11 0 87-16,3 12-87 16,-14-12-203-16,0 0 203 0,21 0-202 0,8-6 202 0,22 0-1556 0</inkml:trace>
  <inkml:trace contextRef="#ctx0" brushRef="#br0" timeOffset="45956.39">19045 5739 1939 0,'0'0'0'0,"12"3"0"0,12 6 0 16,-24-9-232-16,0 0 232 0,16-10-232 0,3-7 232 0,18-11-989 15</inkml:trace>
  <inkml:trace contextRef="#ctx0" brushRef="#br0" timeOffset="46127.248">19017 5165 1804 0,'0'0'0'0,"10"16"0"0,8 7 0 0,-18-23-123 16,0 0 123-16,19 23-123 0,2 2 123 0,-21-25-89 0,0 0 89 0,40 50-989 16,-80-100 989-16</inkml:trace>
  <inkml:trace contextRef="#ctx0" brushRef="#br0" timeOffset="48400.138">20212 5225 1995 0,'0'0'0'16,"3"-5"0"-16,4-2 0 0,-5 5 160 0,-2 2-160 0,0 0 160 16,0 0-160-16,0 0 94 0,0 0-94 0,0 0 94 15,0 0-94-15,0 0 49 0,0 0-49 16,0 0 49-16,4 5-49 0,-1-1-1 0,-1-1 1 0,1-3 0 16,3 2 0-16,-3-2 25 0,1 0-25 0,-1 0 26 15,-1 0-26-15,-2 0 38 0,7 0-38 0,-5 0 39 16,1 0-39-16,2 0 15 0,0 2-15 0,1-1 16 15,-1-1-16-15,0 4 38 0,2-4-38 0,-3 3 38 16,1-3-38-16,2 4 0 0,1-3 0 0,6 10 1 0,7 1-1 16,-21-12 3-16,0 0-3 0,30 24 4 15,10 12-4-15,-40-36 0 0,0 0 0 0,47 46 1 0,11 10-1 16,-10 3 0-16,5-1 0 0,-3 5 0 0,2 4 0 16,-10-10 0-16,-7-6 0 0,-7-13 0 0,-5-14 0 0,-23-24-1 15,0 0 1-15,24 36 0 0,6 1 0 16,-30-37 1-16,0 0-1 0,34 40 2 0,5-1-2 15,-8-3 26-15,-1-7-26 0,-6-6 26 0,-3-8-26 0,-5-1 21 16,-1-1-21-16,-4-7 21 0,-4-3-21 0,0 2 27 16,0-1-27-16,-2-1 27 0,-2-3-27 0,1 0-27 15,-2 0 27-15,-2-7-27 0,0 2 27 0,0 5-74 16,0 0 74-16,-6-22-74 0,-1-7 74 0,7 29-221 16,0 0 221-16,-8-43-220 0,-3-15 220 0,11 58-207 0,0 0 207 15,-10-60-207-15,1-7 207 0,-10-63-1341 0</inkml:trace>
  <inkml:trace contextRef="#ctx0" brushRef="#br0" timeOffset="48674.329">21045 5247 1356 0,'0'0'0'0,"1"19"0"0,1 17 0 0,-2-36 193 0,0 0-193 0,-2 2 193 16,-3-16-193-16,5 14 164 0,0 0-164 0,-3-7 165 15,-2-5-165-15,5 12 134 0,0 0-134 0,-11-5 134 16,-1 2-134-16,12 3 94 0,0 0-94 0,-23 8 95 15,-8 4-95-15,1-1 73 0,-1 6-73 0,3 2 74 16,2 1-74-16,26-20 63 0,0 0-63 0,-37 46 63 16,-10 14-63-16,47-60 19 0,0 0-19 0,-68 86 20 0,-14 25-20 15,82-111 32-15,0 0-32 16,-66 101 33-16,2 2-33 0,64-103 5 0,0 0-5 0,-42 79 5 16,12-12-5-16,8-19 4 0,11-12-4 0,6-17 5 0,5-19-5 0,-3 5-28 15,6-5 28-15,-3 0-28 0,0 0 28 0,0 0-88 16,0 0 88-16,0-5-88 0,5-7 88 0,-5 12-146 15,0 0 146-15,12-36-146 0,9-17 146 0,9-35-1704 16</inkml:trace>
  <inkml:trace contextRef="#ctx0" brushRef="#br0" timeOffset="49275.03">21654 4389 2118 0,'0'0'0'0,"-8"-3"0"15,-6-3 0-15,7 6 173 0,5 2-173 0,2 5 174 16,4 2-174-16,-3 3 85 0,3 0-85 0,-4-4 86 15,0-1-86-15,0-4 50 0,-4 1-50 0,3-2 50 16,1 1-50-16,-2 0-1 0,0 1 1 0,2-1-1 16,0-1 1-16,0-2 6 0,0 3-6 0,-5 4 7 15,0-2-7-15,5-5 35 0,0 0-35 0,-9 9 36 0,-2 5-36 16,11-14 29-16,0 0-29 0,-22 24 29 0,-4 8-29 16,26-32 15-16,0 0-15 0,-28 40 16 15,-2 8-16-15,30-48 30 0,0 0-30 16,-28 61 30-16,0 6-30 0,28-67 0 0,0 0 0 0,-26 103 0 0,4 25 0 15,22-128 3-15,0 0-3 0,-13 117 3 0,12 3-3 16,1-120-2-16,0 0 2 0,14 92-2 0,15-11 2 0,-29-81-13 16,0 0 13-16,51 56-13 0,17-16 13 15,-68-40-5-15,0 0 5 0,62 12-4 0,-2-17 4 0,-60 5 0 16,0 0 0-16,52-19 0 0,-7-9 0 0,-45 28 5 16,0 0-5-16,40-32 6 0,-3-11-6 0,-37 43 16 0,0 0-16 15,26-31 17-15,-7 0-17 0,-19 31 25 16,0 0-25-16,14-27 26 0,-9 1-26 0,-5 26 30 15,0 0-30-15,4-31 30 0,-9 4-30 0,5 27 31 0,0 0-31 0,-7-33 31 16,-6 3-31-16,13 30 22 0,0 0-22 0,-20-28 22 16,-8 4-22-16,28 24-1 0,0 0 1 0,-49-15 0 15,-14 6 0-15,63 9-30 0,0 0 30 0,-99 9-30 16,-28 10 30-16,26 1-59 0,10 8 59 16,11-8-58-16,12-1 58 0,68-19-78 0,0 0 78 0,-51 12-77 15,17-9 77-15,34-3-151 0,0 0 151 0,-16-12-151 16,21-15 151-16,-14-12-1823 15</inkml:trace>
  <inkml:trace contextRef="#ctx0" brushRef="#br0" timeOffset="49813.374">22595 5318 2196 0,'0'0'0'0,"4"0"0"16,6-7 0-16,-6 3 176 0,-4 3-176 0,0 1 177 16,3-2-177-16,-3 2 51 0,0 0-51 15,0 0 51-15,0 0-51 0,0 0 13 0,4 2-13 0,3-1 14 16,3 3-14-16,-10-4-3 0,0 0 3 0,21 3-2 15,7 1 2-15,-28-4 9 0,0 0-9 0,42 1 10 16,12 3-10-16,-6-1 75 0,6 1-75 0,-7-3 76 16,-5 1-76-16,-42-2 58 0,0 0-58 0,53 5 58 15,4-5-58-15,-57 0 42 0,0 0-42 0,59 4 42 16,9-4-42-16,-10 0 42 0,-6 0-42 16,-14 0 43-16,-10 1-43 0,0-1 17 0,-9-1-17 0,0 1 17 0,-6 0-17 15,-1 0 0-15,-4 0 0 0,-2 0 0 0,-5 0 0 16,3 0-98-16,-2 0 98 0,-2 0-97 15,0 0 97-15,-4 0-252 0,1 0 252 0,-3 0-251 0,3 1 251 16,3-1-193-16,0 0 193 0,-30 11-193 0,-17 4 193 16,-28 12-1451-16</inkml:trace>
  <inkml:trace contextRef="#ctx0" brushRef="#br0" timeOffset="50089.294">22661 5724 2095 0,'0'0'0'0,"13"-9"0"15,9-10 0-15,-15 12 238 0,-5 6-238 16,1-3 239-16,3 1-239 0,-6 3 132 0,0 0-132 0,12 7 132 16,4 1-132-16,-16-8 77 0,0 0-77 0,31 9 78 15,12 1-78-15,1-5 0 0,3 2 0 0,-5-2 0 16,-2 2 0-16,-2-2-4 0,-1 2 4 0,-2-4-4 15,-4-1 4-15,-31-2-43 0,0 0 43 0,38 4-43 16,6-1 43-16,-2 0-199 0,0-3 199 16,-6 6-199-16,-5 0 199 0,-31-6-232 0,0 0 232 0,68 9-1533 15,-136-18 1533-15</inkml:trace>
  <inkml:trace contextRef="#ctx0" brushRef="#br0" timeOffset="52109.802">24191 4834 1827 0,'0'0'0'0,"-4"0"0"0,1 0 0 0,3 0 176 0,0 0-176 16,0 0 176-16,-2-3-176 0,2 3 105 0,0 0-105 15,0 0 106-15,2-3-106 0,-2 3 35 0,0 0-35 16,0 0 35-16,3-2-35 0,-3 2 0 16,0 0 0-16,0 0 0 0,0 0 0 0,0 0 1 0,0 0-1 0,0 0 1 15,0 0-1-15,0 0 15 0,0 0-15 0,0 0 16 16,0 0-16-16,0 0 18 0,0 0-18 0,-1 3 18 15,-1 2-18-15,2-5 39 0,0 0-39 0,-10 28 40 16,-10 8-40-16,20-36 31 0,0 0-31 0,-21 55 31 16,-1 15-31-16,-1 0 13 0,1 6-13 0,-6 11 14 15,-2 14-14-15,30-101 37 0,0 0-37 0,-26 108 38 16,5 8-38-16,21-116 5 0,0 0-5 0,-12 103 6 16,8 0-6-16,4-103 5 0,0 0-5 0,4 86 6 15,5-11-6-15,-9-75 32 0,0 0-32 0,15 55 33 16,10-12-33-16,-10-19-1 0,-1-12 1 0,2-6-1 15,0-9 1-15,-16 3-13 0,0 0 13 0,22-10-13 0,6-7 13 16,-28 17-73-16,0 0 73 0,30-35-73 0,5-7 73 16,-8 0-190-16,-2 0 190 0,-1-1-190 15,-6-5 190-15,-18 48-215 0,0 0 215 0,12-55-215 0,-7-8 215 0,12-59-1293 16</inkml:trace>
  <inkml:trace contextRef="#ctx0" brushRef="#br0" timeOffset="52355.109">23794 5413 1983 0,'0'0'0'16,"19"0"0"-16,7 4 0 0,-17-4 260 0,-6 0-260 16,1 3 260-16,1-3-260 0,-5 0 176 0,0 0-176 0,12 4 176 15,7-3-176-15,-19-1 65 0,0 0-65 0,28 0 66 16,4-1-66-16,-32 1-2 0,0 0 2 0,34-4-1 15,6-4 1-15,-40 8-20 0,0 0 20 0,44-4-19 16,5-3 19-16,-6 2-68 0,1 2 68 0,-8 3-68 16,-4-3 68-16,-6 3-256 0,-3-6 256 0,5 6-256 15,3 2 256 1,-31-2-201-16,0 0 201 0,31-3-200 0,2-2 200 0,28-4-1312 0</inkml:trace>
  <inkml:trace contextRef="#ctx0" brushRef="#br0" timeOffset="52688.762">24445 5566 2174 0,'0'0'0'0,"4"-3"0"0,1-4 0 0,-5 7 185 16,0 0-185-16,10-2 185 0,4-1-185 0,-14 3 96 15,0 0-96-15,30 0 97 0,14 0-97 0,-44 0-2 16,0 0 2-16,50 0-1 0,9 0 1 0,-59 0-47 16,0 0 47-16,60 0-46 0,4-4 46 0,-64 4 0 0,0 0 0 15,66-2 0-15,4-1 0 0,-70 3 19 0,0 0-19 16,66-3 20-16,-1-1-20 0,-65 4 10 0,0 0-10 0,55-5 10 16,-9 2-10-1,-46 3 6-15,0 0-6 0,38-7 7 0,-8 2-7 0,-30 5-40 0,0 0 40 0,22-7-39 16,-6-2 39-16,-16 9-117 0,0 0 117 0,9-8-117 15,-8 1 117-15,-1 7-164 16,0 0 164-16,-14-12-164 0,-13 0 164 0,-15-12-1453 0</inkml:trace>
  <inkml:trace contextRef="#ctx0" brushRef="#br0" timeOffset="53025.801">24815 5259 2039 0,'0'0'0'0,"7"-3"0"0,7 1 0 15,-14 2 221-15,0-3-221 0,0 3 222 16,3 0-222-16,-3 0 120 0,2 3-120 0,-2-3 120 0,5 5-120 0,-5-5 55 16,3 0-55-16,-3 0 56 0,0 0-56 0,0 0-39 15,0 4 39-15,0-1-38 0,2 2 38 0,-2 2-8 16,2-2 8-16,-2 6-8 0,-2 1 8 0,2-12-13 15,0 0 13-15,-7 32-12 0,-1 11 12 0,8-43-5 16,0 0 5-16,-11 51-4 0,1 13 4 0,10-64-1 16,0 0 1-16,-14 63 0 0,-2 11 0 0,16-74-2 0,0 0 2 15,-12 67-1-15,3-4 1 0,9-63 0 0,0 0 0 16,-5 51 0-16,1-11 0 0,4-40-39 16,0 0 39-16,0 32-39 0,2-6 39 0,-2-26-143 15,0 0 143-15,16 3-142 0,10-13 142 0,-26 10-146 0,0 0 146 0,28-32-146 16,5-20 146-16,28-30-1439 0</inkml:trace>
  <inkml:trace contextRef="#ctx0" brushRef="#br0" timeOffset="53337.073">25541 5114 1961 0,'0'0'0'0,"-5"0"0"16,-2 3 0-16,7-3 269 0,0 0-269 0,-4 0 269 16,4 0-269-16,0 0 143 0,0 0-143 0,0 0 143 15,0 0-143-15,0 0 92 0,0 0-92 0,0 4 93 0,2 4-93 16,-2-8 0-16,0 0 0 0,-2 21 0 0,1 13 0 0,1-34 6 16,0 0-6-16,-6 48 6 0,-2 19-6 15,8-67 23-15,0 0-23 0,-11 72 24 0,-3 13-24 0,14-85 6 16,0 0-6-16,-15 100 7 0,-4 13-7 15,19-113 10-15,0 0-10 0,-16 91 10 0,2-16-10 0,14-75-73 16,0 0 73-16,-7 50-73 0,3-30 73 0,4-20-196 16,0 0 196-16,11 4-196 0,10-20 196 0,10 1-1784 15</inkml:trace>
  <inkml:trace contextRef="#ctx0" brushRef="#br0" timeOffset="53509.572">26003 5504 1715 0,'0'0'0'0,"0"0"0"16,0-5 0-16,0 5-156 0,0 0 156 0,-12-27-155 15,-4-13 155-15,-10-23-955 0</inkml:trace>
  <inkml:trace contextRef="#ctx0" brushRef="#br0" timeOffset="67693.845">19416 6736 102 0,'0'0'0'0,"0"0"0"0,2 7 0 0,-2-7 64 0,0 0-64 0,0 0 64 15,0 0-64-15,0 0 87 0,0 0-87 16,0 0 88-16,0 0-88 0,0 0 103 0,0 0-103 0,0 0 104 16,0 0-104-16,0 0 99 0,0 0-99 0,0 0 99 15,0 0-99-15,0 0 81 0,0 0-81 16,0 0 81-16,0 0-81 0,0 0 59 0,0 0-59 0,0 0 60 16,-4-4-60-16,4 4 47 0,-2-5-47 0,2 5 48 15,0-3-48-15,0 3 30 0,-3-4-30 0,3 4 30 16,0 0-30-16,0 0 39 0,0 0-39 0,0 0 39 15,0 0-39-15,0 0 55 0,0 0-55 0,0 0 56 16,0 0-56-16,0 0 65 0,0 0-65 0,0 0 65 16,0 0-65-16,0 0 47 0,0 0-47 0,0 0 47 15,0 0-47-15,0 0 44 0,0 0-44 0,0 0 45 0,0 0-45 16,0 0 41-16,0 0-41 0,0 0 42 16,0 0-42-16,0 0 34 0,0 0-34 0,0 0 35 0,0 0-35 0,0 0 33 15,0 0-33-15,0 0 34 0,0 0-34 16,0 0 13-16,0 0-13 0,0 0 14 0,0 0-14 0,0 0 31 15,0 0-31-15,0 0 31 0,0 0-31 0,0 0 18 16,0 0-18-16,0 0 18 0,0 0-18 0,0 0 10 16,0 0-10-16,0 0 11 0,0 0-11 0,0 0 10 15,0 0-10-15,0 0 11 0,0 0-11 0,0 0 8 16,0 0-8-16,0 0 9 0,0 0-9 0,0 0 3 16,0 0-3-16,0 0 4 0,0 0-4 0,0 0 2 15,0 0-2-15,0 0 2 0,0 0-2 0,0 0 0 0,0 0 0 16,0 4 0-16,-2 1 0 0,2-5-1 0,0 0 1 15,-2 19-1-15,1 8 1 0,1-27-5 0,0 0 5 16,-4 28-4-16,1 3 4 0,-4-2-3 16,0 1 3-16,0-11-3 0,5-3 3 15,-1 1 0-15,-1-2 0 0,2-6 0 16,2-2 0-16,0-7 0 0,0 0 0 0,-5 8 1 0,2 4-1 0,-1 0 3 0,-1 4-3 0,3-9 4 16,0 1-4-16,2-8 22 0,0 0-22 0,0 7 22 15,0 2-22-15,0-9 7 0,0 0-7 0,0 8 7 16,0-4-7-16,-3-1 25 0,3-1-25 0,0-2 26 15,-2 3-26-15,2-3 6 0,-2 4-6 0,2-4 7 16,-1 3-7-16,1-3 25 0,0 0-25 0,0 0 26 16,0 0-26-16,0 0 12 0,0 0-12 0,0 0 13 15,0 3-13-15,0-3 40 0,0 0-40 0,0 0 41 16,0 0-41-16,0 0 6 0,0 0-6 0,0 0 7 16,0 0-7-16,0 9 19 0,1-1-19 0,-1-4 20 0,0-8-20 15,0 4 23-15,0 0-23 0,0 0 24 0,0-3-24 16,0 3 13-16,2-3-13 0,-2 3 14 0,5-2-14 15,-1 2 18-15,-1 0-18 0,1-4 19 0,-1 4-19 16,1-3 0-16,-1 0 0 0,1 1 0 0,1-1 0 0,-1-3 0 16,1 3 0-16,0 0 0 0,2-1 0 15,-4-1-17-15,3 3 17 0,-3 1-17 0,2-3 17 16,2 4-5-16,2-3 5 0,-2 1-4 0,0 2 4 0,-4 0-15 16,4 0 15-16,-1 0-15 0,1 0 15 0,0 0-4 15,1 2 4-15,-1-2-3 0,2 0 3 0,-9 0-13 0,0 0 13 16,10 0-12-16,3 3 12 0,-13-3-9 15,0 0 9-15,12 4-8 0,2-3 8 0,-14-1-9 0,0 0 9 0,15 7-8 16,-1-3 8-16,-14-4-4 0,0 0 4 16,16 6-3-16,1 3 3 0,-17-9-12 0,0 0 12 0,16 8-12 15,-2-1 12-15,-14-7-15 16,0 0 15-16,14 12-14 0,2 0 14 0,-16-12-4 16,0 0 4-16,14 12-3 0,1 0 3 0,-1 4-8 0,-2-4 8 0,1-5-7 15,-8 1 7-15,-5-8-3 0,0 0 3 0,9 9-3 16,-2-2 3-16,-7-7-11 15,0 0 11-15,8 8-11 0,1 4 11 0,-9-12-9 0,0 0 9 0,5 9-8 16,2-1 8-16,-7-8-4 0,0 0 4 0,4 7-3 16,1 0 3-16,-5-7-3 0,0 0 3 0,2 9-2 15,-1-6 2-15,-1-3 0 0,0 0 0 0,2 5 0 16,2-1 0-16,-4-4 1 0,0 0-1 0,0 3 1 0,0 0-1 16,0-3 4-16,0 0-4 0,0 4 5 0,0-2-5 15,0-2 32-15,0 0-32 0,0 0 33 0,0 3-33 16,0-3 16-16,0 0-16 0,0 0 17 0,0 0-17 15,0 0 5-15,0 0-5 0,0 0 6 0,0 5-6 0,0-5 34 16,0 0-34-16,0 3 35 0,0 1-35 0,0-4 9 16,0 0-9-16,0 3 9 0,0-1-9 0,0-2 5 15,0 0-5-15,0 0 6 0,0 3-6 0,0-3 34 16,0 0-34-16,0 0 34 0,0 0-34 0,0 0 1 16,0 0-1-16,0 0 1 0,0 0-1 0,0 0 11 15,0 0-11-15,0 0 11 0,0 4-11 0,0-4 9 0,0 0-9 16,0 0 10-16,0 0-10 0,0 0 3 15,0 0-3-15,0 0 4 0,0 0-4 0,0 0 20 16,0 0-20-16,0 0 20 0,0 0-20 0,0 0 3 0,0 0-3 16,0 0 3-16,0 0-3 0,0 0 6 0,0 0-6 15,0 0 7-15,0 0-7 0,0 0 23 16,0 0-23-16,0 0 24 0,0 0-24 0,0 0 6 0,0 0-6 0,0 0 6 16,0 0-6-16,0 0 0 0,0 0 0 0,0 0 0 15,0 0 0-15,0 0-24 0,0 0 24 0,0 0-23 16,0-4 23-16,0 4-68 0,0 0 68 0,-6-5-67 15,3-5 67-15,3 10-135 16,0 0 135-16,-12-29-134 0,-4-14 134 16,16 43-108-16,0 0 108 0,-19-48-108 0,-2-10 108 0,-23-52-1491 0</inkml:trace>
  <inkml:trace contextRef="#ctx0" brushRef="#br0" timeOffset="68762.142">19477 6573 1435 0,'0'0'0'16,"3"-7"0"-16,-1-1 0 0,0 4 134 0,1 4-134 16,-3 0 134-16,0 0-134 0,0 0 100 0,0 0-100 0,0 0 100 15,0 0-100-15,0 0 76 0,0 4-76 0,0-4 76 16,0 0-76-16,0 0 50 0,-3 0-50 0,3 0 51 16,0 0-51-16,0 0 70 0,0 0-70 0,0 0 70 15,0 0-70-15,0 0 71 0,0 0-71 0,0 0 71 16,-4 3-71-16,4-3 44 0,-5 0-44 0,5 0 45 15,-3 4-45-15,3-4 44 0,-4 5-44 0,4-5 44 16,0 0-44-16,0 0 0 0,-3-4 0 0,1 8 0 16,-3-1 0-16,-2 1 3 0,0 4-3 0,1-3 4 15,5-1-4-15,-3-1-2 0,4 1 2 0,-8 9-2 16,-3 6 2-16,1 5-1 0,-6 4 1 0,11-13 0 16,0-8 0-16,5-7-4 0,0 0 4 0,-13 24-3 15,-6 12 3-15,19-36-1 0,0 0 1 0,-19 34 0 16,-2 7 0-16,21-41 3 0,0 0-3 0,-19 36 3 0,2 2-3 15,17-38 0-15,0 0 0 0,-18 36 1 0,1 3-1 16,17-39 7-16,0 0-7 0,-18 40 8 0,1-1-8 16,17-39 8-16,0 0-8 0,-16 43 8 0,4 1-8 15,12-44 3-15,0 0-3 0,-11 43 3 0,5 0-3 16,6-43 20-16,0 0-20 0,-6 43 20 0,6-4-20 0,0-39 3 16,0 0-3-16,-3 36 3 0,6 2-3 0,-3-38 6 15,0 0-6-15,0 36 7 0,6 0-7 0,-6-36 3 16,0 0-3-16,10 36 4 0,7-5-4 15,-17-31 5-15,0 0-5 0,21 29 6 0,5 0-6 0,-26-29 0 0,0 0 0 16,30 26 1-16,3-4-1 0,-33-22 2 16,0 0-2-16,32 17 2 0,-1-7-2 0,-31-10 5 0,0 0-5 15,31 9 5-15,-1-6-5 0,-30-3 0 16,0 0 0-16,28 0 1 0,0-6-1 0,-28 6 0 0,0 0 0 0,29-9 1 16,-4-3-1-16,-25 12-2 0,0 0 2 0,27-15-2 15,1-1 2-15,-28 16-7 0,0 0 7 0,28-15-7 16,0-1 7-16,-28 16-24 0,0 0 24 0,23-13-23 15,-1-1 23 1,-22 14-1-16,0 0 1 0,20-12 0 0,-3 2 0 0,-17 10-8 16,0 0 8-16,16-7-8 0,-8 0 8 0,-1 2-9 0,-1 1 9 0,-3 1-8 15,2 1 8-15,-5 2-1 0,0 0 1 0,0 0 0 16,2-3 0-16,-2 3-1 0,0 0 1 0,0 0 0 16,0 0 0-16,0 0 5 0,0 0-5 0,0 0 5 0,0-4-5 15,0 4 26-15,0 0-26 0,0-3 26 16,-2-4-26-16,2 2 70 0,-3-4-70 0,1 3 71 15,0 0-71-15,2 6 56 0,0 0-56 0,-5-10 56 16,0-2-56-16,5 12 52 0,0 0-52 0,-7-15 52 0,-2-2-52 16,9 17 45-16,0 0-45 0,-10-19 45 0,-1 0-45 0,11 19 36 15,0 0-36-15,-14-21 36 0,0 1-36 16,14 20 24-16,0 0-24 0,-15-24 25 0,-4 2-25 16,19 22 35-16,0 0-35 0,-18-24 35 0,-1 0-35 0,19 24 30 15,0 0-30-15,-17-24 30 0,1 0-30 0,-2 8 14 16,3 1-14-16,3-1 15 0,3 4-15 15,0 0 20-15,0 2-20 0,4 5 20 0,0-4-20 0,1 2 8 16,-1 2-8-16,2 2 9 0,-1 0-9 0,1 3 0 16,-2-4 0-16,-2 1 0 0,0 1 0 0,-2-1-1 0,2-4 1 15,-2 3-1-15,2 3 1 0,-1 1-27 16,-1-4 27-16,-5 1-27 0,-2 1 27 0,16 2-65 0,0 0 65 16,-35 2-65-16,-19 1 65 0,54-3-240 0,0 0 240 0,-52 12-239 15,-7 4 239-15,-53 14-2001 0</inkml:trace>
  <inkml:trace contextRef="#ctx0" brushRef="#br0" timeOffset="70042.243">20087 6952 1849 0,'0'0'0'0,"5"-4"0"0,3 1 0 15,-8 3 206-15,0 0-206 0,0-2 207 0,-3-5-207 0,3 7 118 16,0 0-118-16,-2-3 119 0,-3 1-119 0,5 2 86 16,0 0-86-16,-3 0 86 0,1-3-86 0,2 3 0 15,0 0 0-15,0 0 1 0,-4 0-1 0,4 0 9 16,0 0-9-16,0 0 10 0,0 0-10 0,0 0 40 15,0 0-40-15,0 0 40 0,0 0-40 0,0 0 18 16,0 0-18-16,0 0 18 0,0 0-18 0,0 0 21 16,0 0-21-16,0 0 21 0,0 0-21 0,0 0 9 0,0 0-9 15,0 0 9-15,-1 3-9 0,1-3 1 16,0 0-1-16,3 2 2 0,2 1-2 0,-5-3 0 0,0 0 0 0,16 12 0 16,5 7 0-16,2 0-18 0,3 7 18 15,2 0-18-15,-4 1 18 0,-24-27-2 0,0 0 2 16,31 44-1-16,6 15 1 0,-37-59-18 0,0 0 18 0,43 60-18 15,4 10 18-15,-47-70-4 0,0 0 4 0,67 82-3 16,11 9 3-16,-78-91-13 0,0 0 13 0,66 79-12 16,-1-9 12-16,-65-70-1 0,0 0 1 0,47 55-1 15,-12-11 1-15,-35-44 4 0,0 0-4 0,26 31 4 16,-11-17-4-16,-15-14 0 0,0 0 0 0,14 14 0 16,-5-9 0-16,-9-5-45 0,0 0 45 0,7 7-44 15,-2-7 44-15,-5 0-66 0,0 0 66 0,0-7-66 16,-5-7 66-16,5 14-148 0,0 0 148 0,-9-26-148 15,-5-10 148-15,-8-27-1592 0</inkml:trace>
  <inkml:trace contextRef="#ctx0" brushRef="#br0" timeOffset="70384.739">20574 6794 1737 0,'0'0'0'0,"0"12"0"0,0 4 0 0,0-16 217 16,0 0-217-16,-7 12 217 0,-5-7-217 0,12-5 154 0,0 0-154 16,-12 15 155-16,-2 4-155 0,14-19 71 0,0 0-71 15,-16 31 71-15,-3 5-71 0,2-2 10 0,-2 2-10 16,-2 5 10-16,0 2-10 0,21-43 46 0,0 0-46 0,-26 62 46 15,-6 10-46-15,-3 6 36 0,-5 8-36 16,18-29 37-16,3-20-37 0,19-37 25 16,0 0-25-16,-23 45 26 0,0-2-26 0,23-43 28 0,0 0-28 15,-17 31 28-15,1-7-28 0,16-24 22 0,0 0-22 0,-12 18 22 16,5-4-22-16,7-14-50 0,0 0 50 0,0 0-49 16,0-8 49-16,0 8-217 0,0 0 217 0,12-36-217 15,9-26 217-15,12-34-1705 0</inkml:trace>
  <inkml:trace contextRef="#ctx0" brushRef="#br0" timeOffset="70973.7">20787 6697 1815 0,'0'0'0'0,"-4"-6"0"0,-1-2 0 0,5 8 85 0,0 0-85 16,4 2 86-16,1 1-86 0,0-3 35 16,2 3-35-16,-2-1 35 0,2 0-35 0,-1 0 3 0,2-2-3 15,-6 0 4-15,1 0-4 0,1 0 53 16,-2 3-53-16,-2-3 53 0,5 0-53 0,-5 0 90 0,0 0-90 0,0 0 91 15,0 0-91-15,0 0 104 0,0 0-104 0,0 0 105 16,0 0-105-16,0 0 89 0,0 0-89 16,0 0 90-16,0 0-90 0,0 0 68 0,0 0-68 0,0 0 69 15,-5 3-69-15,5-3 38 0,0 0-38 0,-11 16 39 16,-3 4-39-16,14-20 11 0,0 0-11 0,-12 24 11 16,0 11-11-16,12-35 6 0,0 0-6 0,-7 29 7 15,2 5-7-15,5-34 3 0,0 0-3 0,3 31 3 16,8-4-3-16,4-1 0 0,1-4 0 0,1-6 0 15,4-8 0-15,-21-8 1 0,0 0-1 0,28 11 1 16,9-3-1-16,-37-8 0 0,0 0 0 0,31 9 0 16,6-1 0-16,-37-8 0 0,0 0 0 0,29 11 1 0,-4-3-1 15,-3-1 0-15,-8 2 0 0,-2-1 0 0,-3-4 0 16,-2 4 0-16,-3 1 0 0,-3 1 1 0,-1-3-1 0,0 3 13 16,-1 2-13-16,-3 2 14 0,-1-2-14 15,5-12 4-15,0 0-4 0,-16 20 4 16,-5 11-4-16,21-31 14 0,0 0-14 0,-24 24 15 0,1-2-15 0,23-22-4 15,0 0 4-15,-29 11-4 0,-8-10 4 0,8-7-95 16,1-10 95-16,5-3-94 0,6-6 94 16,1-3-200-16,5-3 200 0,1-1-200 0,1-2 200 0,9 34-248 0,0 0 248 15,-7-52-248-15,4-15 248 0,-8-54-1354 16</inkml:trace>
  <inkml:trace contextRef="#ctx0" brushRef="#br0" timeOffset="71190.942">20766 6566 1961 0,'0'0'0'0,"12"11"0"0,9 6 0 15,-3-5 274-15,1 3-274 0,0-3 275 0,2 0-275 0,-21-12 172 0,0 0-172 0,31 16 173 16,9 2-173-16,-2-2 116 0,6-2-116 0,-6-4 116 16,-1-2-116-16,-37-8 22 0,0 0-22 0,37 4 22 15,-3-4-22-15,-2 0-1 0,-3-4 1 0,-6-1 0 16,-6 2 0-16,-1-4-53 0,-2 2 53 0,-7 1-53 15,-4 4 53-15,3-3-197 0,-6 0 197 0,0 3-197 16,0 0 197-16,0 0-188 0,0 0 188 0,0 0-188 16,0 3 188-16,-4 0-1584 0</inkml:trace>
  <inkml:trace contextRef="#ctx0" brushRef="#br0" timeOffset="72038.913">21973 7062 2230 0,'0'0'0'0,"-8"-4"0"16,-3-3 0-16,11 7 191 0,0 0-191 0,-10-1 191 15,3-3-191-15,7 4 111 0,0 0-111 0,-11-5 112 16,-3 3-112-16,14 2 2 0,0 0-2 0,-15-1 2 16,-5-3-2-16,0 4-2 0,-1-3 2 0,7 3-1 0,7 0 1 15,-4 0 5-15,-1 0-5 0,3 0 5 16,2 0-5-16,-7 0 22 0,-1 0-22 0,8 0 23 16,3 0-23-16,-3 0 10 0,-7 0-10 0,4 3 10 15,-2-3-10-15,12 0 6 0,0 0-6 0,-28 7 6 0,-10 3-6 0,38-10 0 16,0 0 0-16,-34 23 0 0,-4 7 0 0,38-30-3 15,0 0 3-15,-29 48-2 0,1 11 2 16,28-59-21-16,0 0 21 0,-18 60-21 0,8 3 21 0,10-63-3 16,0 0 3-16,-2 58-3 0,9-3 3 0,-7-55-8 15,0 0 8-15,14 45-7 0,7-8 7 16,-21-37-8-16,0 0 8 0,31 24-8 0,13-15 8 0,-9-9-15 16,1-12 15-16,-1-4-14 0,-4-4 14 0,-31 20-4 15,0 0 4-15,34-38-3 0,-1-10 3 0,-33 48-1 0,0 0 1 16,38-70 0-16,0-17 0 0,-38 87 0 15,0 0 0-15,30-91 1 0,-4-10-1 0,-26 101 3 0,0 0-3 0,19-96 3 16,-3-5-3-16,-16 101 3 0,0 0-3 16,7-88 3-16,-5 9-3 0,-2 79 18 0,0 0-18 15,1-54 19-15,-2 19-19 0,1 35 38 16,0 0-38-16,0-22 38 0,0 15-38 0,0 7 20 0,0 0-20 0,0-8 20 16,-2 4-20-16,2 4 12 0,0 0-12 0,0 0 12 15,0 0-12-15,0 0 5 0,0 0-5 0,0 0 6 16,0 0-6-16,0 0 0 0,0 0 0 0,0 0 1 15,0 0-1-15,0 0-2 0,0 0 2 0,0 0-2 16,0 5 2-16,0-5-13 0,0 0 13 0,2 23-13 16,-1 9 13-16,-1-32-35 0,0 0 35 0,2 55-34 15,-2 17 34-15,0-72 0 0,0 0 0 0,-5 106 0 16,-11 30 0-16,16-136-14 0,0 0 14 0,-14 126-13 0,-3 8 13 16,17-134-40-16,0 0 40 0,-12 96-40 0,3-19 40 15,9-77-47-15,0 0 47 0,0 55-47 0,3-19 47 16,-3-36-227-16,0 0 227 0,13 12-226 0,4-23 226 15,13 15-1572-15</inkml:trace>
  <inkml:trace contextRef="#ctx0" brushRef="#br0" timeOffset="72570.042">22160 7031 639 0,'0'0'0'0,"0"-4"0"16,0-1 0-16,0 5 234 0,3-3-234 0,-3 3 234 16,5 0-234-16,-5 0 228 0,6 0-228 0,-6 0 228 15,3 3-228-15,-3-3 200 0,0 0-200 0,0 0 201 16,0 0-201-16,0 0 161 0,0 0-161 0,0 0 162 0,0 0-162 16,0 0 122-16,0 0-122 0,0 0 123 0,0 0-123 15,0 0 83-15,0 0-83 0,0 0 84 16,0 0-84-16,0 0 55 0,0 0-55 0,0 0 56 0,0 0-56 0,0 0 45 15,0 0-45-15,0 0 46 0,5 2-46 0,1 0 18 16,2-1-18-16,3 6 19 0,8 0-19 0,-19-7 20 16,0 0-20-16,26 21 20 0,12 6-20 15,-38-27 34-15,0 0-34 0,42 39 34 0,9 13-34 16,-51-52 18-16,0 0-18 0,41 51 18 0,3 6-18 0,-7-8 11 16,-4-1-11-16,-7-12 11 0,-7-8-11 0,0-3 1 15,-3-4-1-15,-2-6 2 0,-4-3-2 0,2 0-49 16,-5-1 49-16,-3-3-49 0,-2-8 49 0,1 2-108 0,1 0 108 15,3-16-107-15,1-7 107 0,-8 21-186 0,0 0 186 0,5-36-185 16,1-12 185-16,4-34-1711 0</inkml:trace>
  <inkml:trace contextRef="#ctx0" brushRef="#br0" timeOffset="72822.02">22649 6909 1995 0,'0'0'0'0,"5"0"0"16,-1 3 0-16,-4-3 250 0,0 0-250 0,3 0 250 16,1 0-250-16,-4 0 157 0,0 0-157 0,0 0 158 15,-2 4-158-15,2-4 94 0,0 0-94 0,-12 8 94 16,-9 11-94-16,-3 2-1 0,-8 6 1 0,-1 1 0 0,-5-1 0 16,38-27 0-16,0 0 0 0,-47 43 0 15,-7 13 0-15,54-56-5 0,0 0 5 0,-65 78-5 0,-6 12 5 16,17-19-4-16,10-11 4 0,22-28-4 0,17-22 4 0,-4 4-76 15,5-4 76-15,1-5-76 0,3-1 76 16,0-4-189-16,0 0 189 0,7-12-189 0,7-9 189 0,7-15-1730 16</inkml:trace>
  <inkml:trace contextRef="#ctx0" brushRef="#br0" timeOffset="73181.623">23069 7027 2140 0,'0'0'0'0,"4"0"0"15,1 4 0-15,-5-4 209 0,0 0-209 0,21 7 210 16,12 5-210-16,-33-12 117 0,0 0-117 0,42 8 117 15,12 4-117-15,-4-3 55 0,-3 3-55 0,-5-6 55 16,-4 0-55-16,-3-1 13 0,-4 0-13 0,-1-2 13 16,-2-1-13-16,-28-2 13 0,0 0-13 0,30 3 14 15,-1 1-14-15,-29-4 18 0,0 0-18 0,30 3 19 16,-1-3-19-16,-29 0 16 0,0 0-16 0,25-3 17 16,-3 3-17-16,-22 0-1 0,0 0 1 0,18-5-1 15,-4 1 1-15,-14 4-62 16,0 0 62-16,9-3-61 0,-4-1 61 0,-5 4-176 0,0 0 176 0,-9-5-176 0,-12-2 176 15,21 7-229-15,0 0 229 0,-24-6-228 0,-9 1 228 0,-25-4-1452 16</inkml:trace>
  <inkml:trace contextRef="#ctx0" brushRef="#br0" timeOffset="73408.164">23144 7389 1871 0,'0'0'0'0,"7"-5"0"0,5-2 0 0,-12 7 220 0,0 0-220 16,14-4 220-16,5 8-220 0,-19-4 134 0,0 0-134 16,26 0 134-16,9 3-134 0,-35-3 51 0,0 0-51 15,35 0 52-15,3 0-52 0,-38 0-27 0,0 0 27 16,35 0-27-16,-2-3 27 0,-33 3-45 0,0 0 45 16,30 0-44-16,-4-4 44 0,-26 4-63 0,0 0 63 0,28-1-63 15,-2-1 63-15,-26 2-96 0,0 0 96 0,33-5-96 16,0-2 96-16,33-5-1582 0</inkml:trace>
  <inkml:trace contextRef="#ctx0" brushRef="#br0" timeOffset="74736.18">24956 7014 2151 0,'0'0'0'0,"-2"-4"0"0,-1-8 0 0,1 9 239 15,2-1-239-15,0 4 239 0,2-3-239 0,-2 3 151 16,0 0-151-16,0 0 152 0,-2-4-152 0,2 4 71 0,0 0-71 15,-4-1 71-15,1-3-71 0,3 4-1 0,0 0 1 16,-7-7-1-16,-4 2 1 0,11 5 0 0,0 0 0 16,-12-8 1-16,-3 1-1 0,15 7 8 0,0 0-8 15,-23-9 9-15,-7-3-9 0,30 12 9 0,0 0-9 16,-33-7 9-16,-5-1-9 0,38 8 9 0,0 0-9 16,-38-10 10-16,-4 1-10 0,42 9 3 15,0 0-3-15,-35-5 4 0,2 1-4 0,33 4 2 0,0 0-2 0,-32-3 2 16,5 3-2-16,27 0-1 0,0 0 1 0,-27 0 0 15,5 3 0-15,22-3-2 0,0 0 2 0,-25 16-1 16,-1 8 1-16,0 3-17 0,2 2 17 16,6-1-16-16,8-2 16 0,10-26-16 0,0 0 16 0,-11 51-15 15,-1 12 15-15,3-3-9 0,1 2 9 0,3-21-9 16,1-12 9-16,4 0-2 0,0-3 2 0,0 3-1 16,5 2 1-16,1-7-4 0,2-7 4 0,3-2-3 15,1-1 3-15,4-5-6 0,4-6 6 0,8-3-6 0,2-3 6 16,-30 3-7-16,0 0 7 0,43-16-7 0,11-8 7 15,-54 24-8-15,0 0 8 0,53-30-8 0,1-13 8 16,-54 43-15-16,0 0 15 0,47-48-15 16,-4-7 15-16,-3-8-15 0,-5-4 15 0,-10 19-14 0,-11 13 14 0,-14 35 0 15,0 0 0-15,15-44 0 0,-1-2 0 0,-14 46-4 16,0 0 4-16,11-55-4 0,-1-2 4 0,-1 11-1 16,-4 0 1-16,0 13 0 0,1 6 0 15,-6 27 12-15,0 0-12 0,3-28 12 0,-1 4-12 16,-2 24 35-16,0 0-35 0,1-24 35 0,1 6-35 0,-2 18 12 15,0 0-12-15,0-17 12 0,-2 3-12 0,1 5 21 16,-3 1-21-16,1-1 21 0,1 6-21 16,-1-4 14-16,-3 3-14 0,5 1 15 0,-1 1-15 0,2 2 9 0,0-3-9 15,0 3 10-15,-4-7-10 0,3 2 4 0,-3 0-4 16,2 1 4-16,1 1-4 0,1 3 3 0,0 0-3 0,0 0 3 16,0 0-3-16,0 0 0 0,-4 0 0 15,4 0 0-15,-2-4 0 0,2 4 0 0,0-5 0 0,0 5 0 16,0 0 0-16,0 0-10 0,0 0 10 0,0 0-9 15,0 0 9-15,0 0-5 0,0 0 5 0,0 0-4 16,0 0 4-16,0 0-23 0,0 0 23 0,0 0-22 16,0 0 22-16,0 5-7 0,-1-1 7 15,1-1-6-15,0 6 6 0,0 3-26 0,-2 7 26 0,2 13-25 16,0 14 25-16,0-46-7 0,0 0 7 0,-2 60-6 16,-1 11 6-16,-1-3-10 0,-1 6 10 15,-2 8-9-15,0 9 9 0,7-91-4 0,0 0 4 0,-7 87-3 0,0 6 3 16,2-25-1-16,-2-13 1 0,5-24 0 15,2-22 0-15,-2 3 0 0,2-6 0 0,2 3 0 0,0-6 0 16,0 6 0-16,-1-6 0 16,3 2 1-16,-1-1-1 0,4-4-16 0,2-5 16 0,3-5-15 0,2-8 15 15,-14 18-96-15,0 0 96 0,23-34-96 0,3-10 96 0,-26 44-151 16,0 0 151-16,35-66-150 0,7-12 150 16,34-65-1743-16</inkml:trace>
  <inkml:trace contextRef="#ctx0" brushRef="#br0" timeOffset="75210.348">25395 6373 1535 0,'0'0'0'16,"-4"8"0"-16,-3 8 0 0,7-16 178 0,0 0-178 0,-3 8 179 16,1-1-179-16,2-7 148 15,0 0-148-15,0 4 148 0,0-3-148 0,0-1 86 0,0 0-86 0,0 0 86 16,-2 4-86-16,2-4 34 0,0 0-34 0,0 0 35 15,0 3-35-15,0-3 33 0,0 0-33 0,0 0 33 16,0 4-33-16,0-4 22 0,0 0-22 16,0 0 22-16,-1 3-22 0,1-3 10 0,0 0-10 0,0 0 11 15,0 5-11-15,0-5 11 0,0 0-11 0,0 5 11 16,-2 2-11-16,2 0 1 0,0 2-1 0,0 3 1 16,0 3-1-16,0 2 8 0,0 9-8 15,-4 3 8-15,-3 9-8 0,7-38 3 0,0 0-3 16,-7 53 3-16,-1 12-3 0,1-2 5 0,2 8-5 0,-2-8 6 0,0 0-6 15,7-63 13-15,0 0-13 0,-13 95 14 0,-4 18-14 16,8-26 3-16,6-12-3 0,-1-35 4 0,3-25-4 16,1-15 7-16,0 0-7 0,-2 33 7 15,2 1-7-15,0-34 3 0,0 0-3 0,2 29 3 0,1-3-3 0,-3-26 5 16,0 0-5-16,7 20 6 0,2-4-6 0,-9-16 0 16,0 0 0-16,8 12 1 0,3-9-1 0,-11-3-12 15,0 0 12-15,9 0-12 16,-2-8 12-16,1-3-35 0,1-2 35 0,-6 6-35 0,-1-4 35 15,0 1-81-15,1 0 81 0,-1-5-81 0,-2-3 81 0,0 18-161 16,0 0 161-16,0-24-160 0,2-6 160 0,-2 30-205 16,0 0 205-16,2-35-204 0,-1-1 204 0,3-37-1162 0</inkml:trace>
  <inkml:trace contextRef="#ctx0" brushRef="#br0" timeOffset="75812.034">25090 7092 1323 0,'0'0'0'0,"10"5"0"0,6 1 0 0,-16-6 94 15,0 0-94-15,4 1 94 0,-8-2-94 0,4 1 80 16,0 0-80-16,-3-2 80 0,-3 2-80 0,6 0 67 16,0 0-67-16,-5-4 67 0,2 4-67 0,3 0 65 15,0 0-65-15,-4 0 65 0,1 0-65 0,3 0 101 0,0 0-101 16,0 0 101-16,-4-3-101 0,4 3 113 0,0 0-113 16,0 0 113-16,0 0-113 0,0 0 96 0,0 0-96 15,0 0 96-15,0 0-96 0,0 0 81 0,0 0-81 16,0 0 82-16,0 0-82 0,0 0 70 0,0 0-70 0,0 0 71 15,5-2-71-15,-5 2 66 0,0 0-66 0,14-3 66 16,5 0-66-16,8-3 64 0,4 3-64 0,-1-4 64 31,1 2-64-31,2 2 47 0,0-1-47 0,2 4 48 0,2-3-48 0,-37 3 22 0,0 0-22 0,48 0 22 16,10 0-22-16,-4 3 12 0,0-3-12 0,-12 0 13 16,-9 0-13-16,-4 0-3 0,-4 0 3 0,-3 0-3 15,-1 0 3-15,-5 0-100 16,-2 0 100-16,-5 0-100 0,-4 0 100 0,2 0-229 0,-2-5 229 0,2-2-229 15,2-1 229-15,-9 8-205 0,0 0 205 0,5-12-204 0,-3-2 204 16,5-12-1547-16</inkml:trace>
  <inkml:trace contextRef="#ctx0" brushRef="#br0" timeOffset="86476.977">26597 5504 729 0,'0'0'0'0,"0"-1"0"15,-4-6 0-15,4 7 153 0,0 0-153 0,0 0 154 16,4-5-154-16,-4 5 109 0,0 0-109 0,0 0 110 16,3-2-110-16,-3 2 84 0,0 0-84 0,0 0 84 15,0 0-84-15,0 0 48 0,0 0-48 0,0 0 49 0,0 0-49 16,0 0 37-16,0 0-37 0,0 0 38 0,0 0-38 15,0 0 24-15,0 0-24 0,0 0 25 0,0 0-25 16,0 0 40-16,0 0-40 0,0 0 41 0,0 0-41 16,0 0 43-16,0 0-43 0,0 0 44 0,0 0-44 0,0 0 51 15,0 0-51-15,0 0 52 0,0 0-52 0,0 0 60 16,0 0-60-16,0 0 60 0,0 0-60 0,0 0 62 16,0 0-62-16,0 0 63 0,6 0-63 0,-6 0 35 15,0 0-35-15,5 0 36 16,0 0-36-16,-5 0 36 0,0 0-36 0,7 0 36 0,2 0-36 0,-9 0 14 15,0 0-14-15,12 0 15 0,2 0-15 0,-14 0 19 16,0 0-19-16,17 0 20 0,2 0-20 0,-19 0 15 0,0 0-15 16,21 0 15-16,4 2-15 0,-25-2 9 15,0 0-9-15,24 1 10 0,4-1-10 0,-28 0 9 0,0 0-9 16,26 4 10-16,0-4-10 0,-26 0 3 0,0 0-3 16,28 3 4-16,2-3-4 0,-30 0 19 0,0 0-19 0,33 0 20 15,3 0-20 1,-36 0 3-16,0 0-3 0,35 0 3 0,-2-3-3 0,-33 3 2 0,0 0-2 0,28-4 3 15,-2 1-3-15,-26 3-3 0,0 0 3 0,19-2-2 16,-3-1 2-16,-16 3-55 0,0 0 55 0,12 0-55 16,-3 0 55-16,-9 0-152 0,0 0 152 0,5 0-152 15,-3-4 152-15,-2 4-122 0,0 0 122 0,-14 0-121 16,-12 4 121-16,-14-4-1286 0</inkml:trace>
  <inkml:trace contextRef="#ctx0" brushRef="#br0" timeOffset="86811.449">26733 5676 1681 0,'0'0'0'0,"7"-7"0"0,5-2 0 0,-7 2 216 15,-3 2-216-15,1 5 217 0,-1-3-217 0,-2 3 101 16,5 0-101-16,1 3 102 0,0-3-102 0,-6 0 47 15,0 0-47-15,16 2 48 0,7 1-48 0,-23-3-6 16,0 0 6-16,31 4-5 0,9 1 5 0,-1-2-11 0,1 1 11 16,-9-1-11-16,-3-3 11 0,-4 4-4 15,-1-3 4-15,-2 3-4 0,0-1 4 0,-2 1-1 16,0-1 1-16,-3 2 0 0,-4-1 0 0,-12-4 0 0,0 0 0 16,17 1 0-16,4 3 0 0,-21-4-2 15,0 0 2-15,19 3-1 0,-1 1 1 0,-18-4-40 16,0 0 40-16,17 3-40 0,2-1 40 0,-19-2-165 15,0 0 165-15,14 3-165 0,-1 1 165 0,-13-4-185 0,0 0 185 0,10-7-184 16,-1-2 184-16,10-3-1085 0</inkml:trace>
  <inkml:trace contextRef="#ctx0" brushRef="#br0" timeOffset="87208.239">27236 5408 1647 0,'0'0'0'0,"4"4"0"0,1 8 0 15,-5-12 218-15,3-7-218 0,-3 7 219 0,0-5-219 0,0 1 156 16,-1 1-156-16,-1-2 157 0,2 3-157 0,0 2 115 16,-2-2-115-16,2 2 115 0,0 0-115 0,0 0 5 15,0 0-5-15,0 0 5 0,0 0-5 0,0 0 0 16,-2-3 0-16,2 3 0 0,0 0 0 0,0 0 0 15,0 0 0-15,6 0 0 0,2 3 0 0,-8-3 1 16,0 0-1-16,18 5 1 0,4 4-1 0,-22-9 1 16,0 0-1-16,28 10 1 0,5 2-1 0,-33-12 16 15,0 0-16-15,30 9 17 0,-2 1-17 0,-28-10 3 0,0 0-3 16,23 9 4-16,-6-1-4 0,-17-8 0 0,0 0 0 16,14 9 1-16,-4-2-1 0,-10-7 0 0,0 0 0 15,7 15 0-15,-5 6 0 0,-2-21-7 0,0 0 7 16,-5 25-7-16,-6 5 7 0,11-30-40 0,0 0 40 0,-17 34-39 15,-7 5 39-15,24-39-87 0,0 0 87 0,-27 40-86 16,-2-1 86-16,29-39-178 0,0 0 178 0,-25 36-178 16,5-9 178-1,-26 37-1441-15</inkml:trace>
  <inkml:trace contextRef="#ctx0" brushRef="#br0" timeOffset="92457.503">28473 4579 830 0,'0'0'0'0,"4"10"0"0,1 2 0 0,-5-12 108 16,0 0-108-16,0 0 109 0,0 0-109 0,0 0 76 15,0 0-76-15,0 0 76 0,-2-3-76 0,2 3 68 16,0 0-68-16,0 0 68 0,-2-7-68 0,2 7 56 16,0 0-56-16,0 0 57 0,0-5-57 0,0 5 71 15,0 0-71-15,0 0 72 0,0-3-72 0,0 3 71 16,0 0-71-16,0 0 72 0,0 0-72 0,0 0 61 0,0 0-61 0,0 0 61 16,0 0-61-16,0 0 53 15,0 0-53-15,0 0 54 0,0 0-54 0,0 0 38 0,0 0-38 0,0 0 39 16,0 0-39-16,0 0 10 0,0 0-10 0,0 0 10 15,0 0-10-15,0 0 3 0,0 0-3 0,0 0 3 16,0 0-3-16,0 0 0 0,0 0 0 0,0 0 0 16,0 0 0-16,0 0 0 0,0 0 0 0,0 0 0 15,0 0 0-15,0 0-17 0,0 0 17 0,0 0-16 16,0 0 16-16,0 0-26 0,0 0 26 0,-1 3-25 16,-1 6 25-16,2-9-14 0,0 0 14 0,-5 18-13 15,-1 10 13-15,1 3-12 0,-2 8 12 0,2-10-12 16,0-7 12-16,5-22-1 0,0 0 1 0,-11 52-1 15,-3 16 1-15,-1-2 0 0,-1 2 0 0,0-6 0 0,2-2 0 16,14-60 1-16,0 0-1 0,-21 94 2 0,-1 28-2 16,22-122 12-16,0 0-12 0,-19 102 12 15,3 1-12-15,16-103 23 0,0 0-23 0,-12 98 24 0,5-7-24 16,7-91 22-16,0 0-22 0,-2 85 22 0,6-9-22 0,-4-76 34 16,0 0-34-16,10 63 34 0,6-17-34 15,1-6 29-15,4-16-29 0,-7-9 29 0,-5-13-29 0,1 5 1 16,2-4-1-16,-1-3 1 0,-3-3-1 0,3 3-43 15,-1 0 43-15,1-6-42 0,-2 0 42 0,-9 6-139 16,0 0 139-16,10-12-139 0,0-9 139 16,-10 21-192-16,0 0 192 0,11-31-192 0,-1-8 192 0,11-31-963 0</inkml:trace>
  <inkml:trace contextRef="#ctx0" brushRef="#br0" timeOffset="92804.815">27799 5326 1614 0,'0'0'0'0,"9"5"0"16,5 2 0-16,-14-7 203 0,0 0-203 0,10 4 204 0,0-8-204 15,3 1 101-15,-1 1-101 0,4 4 101 16,3 1-101-16,0-3 102 0,0 4-102 0,2 1 102 0,2 2-102 16,-3-4 38-16,1 6-38 0,0-6 38 0,0-3-38 0,-21 0 15 15,0 0-15-15,28 0 15 0,3 0-15 0,-31 0 33 16,0 0-33-16,32 0 34 0,3-3-34 16,-35 3 5-16,0 0-5 0,33 0 5 0,0 0-5 0,-9 0-3 15,-3-4 3-15,-2 4-3 0,0 0 3 16,-5-3-128-16,-1 1 128 0,-1 2-127 0,0 2 127 0,-12-2-224 15,0 0 224-15,10 3-224 0,-1 1 224 16,10-1-1310-16</inkml:trace>
  <inkml:trace contextRef="#ctx0" brushRef="#br0" timeOffset="93219.711">28724 5335 1435 0,'0'0'0'0,"-2"-5"0"16,-1-2 0-16,3 7 139 0,0 0-139 0,0 0 140 15,3 0-140-15,-3 0 106 0,0 0-106 0,9 7 107 16,5-2-107-16,-2 2 112 0,2-6-112 0,2 6 112 16,1-3-112-16,1-1 109 0,-1-1-109 0,0 1 110 15,3 1-110-15,-3-4 91 0,2 0-91 0,-1 0 92 0,1-4-92 16,-19 4 65-16,0 0-65 0,24 0 65 0,4 0-65 16,-28 0 45-16,0 0-45 0,33 0 45 0,7-3-45 15,-40 3 19-15,0 0-19 0,38 0 20 16,3-2-20-16,-5 2 5 0,-3-3-5 15,-12 3 6-15,-10 0-6 0,-1 0-15 0,-3 0 15 0,0 0-15 0,0 0 15 0,0 0-126 16,0 0 126-16,-4 0-125 0,-3 0 125 0,0 0-264 16,0 0 264-16,0 0-264 0,0 0 264 0,0 0-198 15,0 0 198-15,-10 3-197 0,-6-3 197 0,-10 5-1105 16</inkml:trace>
  <inkml:trace contextRef="#ctx0" brushRef="#br0" timeOffset="93516.317">28879 5636 1950 0,'0'0'0'0,"7"-7"0"0,5-5 0 0,-12 12 194 0,0 0-194 0,11-3 195 16,1 6-195-16,2 4 121 0,3 2-121 0,2-1 122 15,2 4-122-15,-21-12 63 0,0 0-63 0,30 7 64 16,5 2-64-16,-35-9-5 0,0 0 5 0,36 7-5 16,4-2 5-16,-5-2-34 0,-2 1 34 0,-10-4-33 0,-9 1 33 15,0-1-102-15,-4-1 102 0,-3 1-102 0,-2 0 102 16,-5 0-248-16,0 0 248 0,7-4-248 0,0-4 248 16,7-4-1327-16</inkml:trace>
  <inkml:trace contextRef="#ctx0" brushRef="#br0" timeOffset="94133.367">29898 5066 1166 0,'0'0'0'0,"4"1"0"0,1 3 0 15,-5-4 155-15,0 0-155 0,0 0 156 0,2 3-156 16,-2-3 136-16,0 0-136 0,0 0 137 0,0 0-137 0,0 0 111 15,0 0-111-15,0 0 111 0,0 0-111 0,0 0 89 16,0 0-89-16,0 0 90 0,-4 4-90 0,4-4 93 16,0 0-93-16,0 0 93 0,-3 0-93 0,3 0 106 15,0 0-106-15,0 0 107 0,-4 1-107 0,4-1 81 0,0 0-81 16,0 0 82-16,-2 4-82 0,2-4 55 0,0 0-55 16,7 7 55-16,4 1-55 0,-11-8 10 0,0 0-10 15,24 21 11-15,11 13-11 0,-35-34 7 16,0 0-7-16,45 43 8 15,9 12-8-15,-54-55 14 0,0 0-14 0,61 79 15 0,7 16-15 0,-14-16 3 0,-7-5-3 0,-7-19 3 16,-8-12-3-16,-32-43-1 0,0 0 1 0,28 39 0 16,-7-12 0-16,-21-27-8 0,0 0 8 15,20 28-7-15,0-4 7 0,-20-24-74 0,0 0 74 0,15 15-73 16,-3-3 73-16,-12-12-173 0,0 0 173 0,9-7-172 16,-5-17 172-16,8-6-1687 0</inkml:trace>
  <inkml:trace contextRef="#ctx0" brushRef="#br0" timeOffset="94450.795">30349 5134 2151 0,'0'0'0'0,"7"4"0"0,4 3 0 16,-11-7 211-16,0 0-211 0,-5 0 211 0,-11 1-211 0,16-1 151 15,0 0-151-15,-14 4 151 0,-2 3-151 0,1 1 51 16,1 1-51-16,1 1 52 0,5-2-52 0,-6 8-4 16,0-1 4-16,-4 9-3 0,-1 12 3 0,19-36-15 15,0 0 15-15,-24 47-15 0,-6 6 15 0,30-53-2 16,0 0 2-16,-31 61-1 0,-4 3 1 0,35-64-4 16,0 0 4-16,-42 73-3 0,-3 8 3 31,10-19 0-31,7-11 0 0,13-24 0 0,11-20 0 0,4-7 0 0,0 0 0 0,-5 9 1 0,5-6-1 0,0-3-5 15,0 0 5-15,-2 5-4 0,2-1 4 0,0-4-89 0,0 0 89 0,0 0-88 16,-2 3 88-16,2-3-143 0,0 0 143 0,13-27-142 16,6-19 142-16,12-30-1751 15</inkml:trace>
  <inkml:trace contextRef="#ctx0" brushRef="#br0" timeOffset="94988.919">30578 4444 2084 0,'0'0'0'0,"-6"2"0"0,-2 4 0 15,8-6 220-15,0 0-220 0,-2 4 221 0,2-2-221 16,0-2 111-16,0 0-111 0,0 3 111 0,0 0-111 15,0-3 54-15,0 0-54 0,0 4 54 0,-2-1-54 0,2-3-17 16,0 0 17-16,-3 9-17 0,-3 3 17 0,6-12-1 16,0 0 1-16,-12 15 0 0,-5 4 0 0,17-19 5 15,0 0-5-15,-19 29 6 0,-2 2-6 0,21-31 4 16,0 0-4-16,-23 43 5 0,0 1-5 0,4 3 3 16,2-5-3-16,3-6 4 0,5-8-4 0,9-28 12 0,0 0-12 15,-5 48 12-15,3 7-12 0,2-55 0 16,0 0 0-16,7 51 1 0,9 4-1 0,-16-55 0 0,0 0 0 15,30 43 1-15,10-7-1 0,-2-9-5 0,4-11 5 16,-7-8-5-16,-2-4 5 0,-33-4 0 0,0 0 0 0,31-4 1 16,0-4-1-16,-31 8 33 0,0 0-33 0,27-16 34 15,-5-6-34-15,-22 22 46 16,0 0-46-16,19-21 46 0,-5-3-46 0,-14 24 47 0,0 0-47 0,9-24 48 16,-4-3-48-16,-3 3 31 0,-6 0-31 0,3 10 31 15,-3 6-31-15,1-1 9 0,-2-1-9 0,-4 1 10 16,-3 1-10-16,-4-1 2 15,-1-1-2-15,-3 5 2 0,-1-2-2 0,21 7-1 0,0 0 1 0,-36-5 0 16,-9 1 0-16,3 4-57 0,-2 0 57 0,11 0-57 16,7-3 57-16,2 3-158 0,1-4 158 0,7 3-158 15,4 1 158-15,12 0-241 0,0 0 241 0,-17-4-241 16,-1-8 241-16,-17-3-1598 0</inkml:trace>
  <inkml:trace contextRef="#ctx0" brushRef="#br0" timeOffset="95335.746">30698 5491 908 0,'0'0'0'0,"0"-7"0"0,-2-2 0 0,2 9 173 15,0 0-173-15,5 0 173 0,4 5-173 0,-9-5 161 0,0 0-161 0,10 7 161 16,4-2-161-16,-14-5 115 0,0 0-115 0,21 7 116 16,7-3-116-16,-28-4 92 0,0 0-92 0,30 5 92 15,3-5-92-15,-33 0 77 0,0 0-77 0,33 3 78 16,4 1-78-16,-37-4 96 0,0 0-96 0,33 1 97 15,0 1-97-15,-33-2 60 0,0 0-60 0,28 5 61 16,-2-5-61-16,-26 0-52 0,0 0 52 0,24 0-51 16,1 0 51-1,-25 0-185-15,0 0 185 0,27-15-184 0,3-9 184 0,27-16-1385 0</inkml:trace>
  <inkml:trace contextRef="#ctx0" brushRef="#br0" timeOffset="95711.586">31693 5011 2174 0,'0'0'0'0,"-4"0"0"0,-1-7 0 0,5 7 202 15,0 0-202-15,0 0 202 0,0 0-202 0,0 0 128 0,0 0-128 0,0 0 128 16,5 3-128-16,-5-3 62 0,0 0-62 0,0 0 63 16,5 4-63-16,-5-4 1 0,0 0-1 15,0 0 1-15,4 0-1 0,-4 0 39 0,0 0-39 0,0 0 39 16,0 0-39-16,0 0 47 0,0 0-47 0,0 0 48 16,0 0-48-16,0 0 19 0,0 0-19 0,0 0 20 15,0 0-20-15,0 0 1 0,0 0-1 0,0 15 1 16,1 11-1-16,-1 12-4 0,2 6 4 15,-4 9-3-15,-1 7 3 0,3-60-5 0,0 0 5 0,-5 79-4 16,-2 15 4-16,7-94-50 0,0 0 50 0,-11 124-49 16,-3 25 49-16,14-149-206 0,0 0 206 0,-5 115-206 15,7-14 206-15,-6 114-1875 0</inkml:trace>
  <inkml:trace contextRef="#ctx0" brushRef="#br0" timeOffset="98684.725">2449 9182 1647 0,'0'0'0'0,"6"-6"0"16,6-10 0-16,-12 16 218 0,0 0-218 0,3-7 219 0,-1 6-219 15,-2 1 134-15,0 0-134 0,0 0 134 0,4-6-134 0,-4 6 60 16,0 0-60-16,0 0 60 0,0 0-60 0,0 0 32 16,0 0-32-16,3 2 32 0,2 2-32 0,-5-4 45 15,0 0-45-15,12 0 46 0,9 0-46 0,-21 0 4 16,0 0-4-16,23-4 5 0,10 2-5 0,-33 2 31 15,0 0-31-15,33-1 31 0,6-1-31 0,-39 2 1 16,0 0-1-16,47-2 2 0,3 2-2 0,-50 0 2 16,0 0-2-16,56 0 2 0,3-1-2 0,-59 1 18 15,0 0-18-15,59 0 18 0,-3 1-18 0,-56-1 0 16,0 0 0-16,51 2 1 0,-4-2-1 0,-47 0 8 0,0 0-8 16,43 2 8-16,2-2-8 0,-45 0 1 0,0 0-1 0,39 1 1 15,-4-1-1-15,-35 0-10 0,0 0 10 16,33-1-10-16,-4-1 10 0,-29 2-153 0,0 0 153 0,26-7-153 15,-5-1 153-15,-21 8-163 0,0 0 163 0,9-14-162 16,-9-3 162-16,9-14-1482 0</inkml:trace>
  <inkml:trace contextRef="#ctx0" brushRef="#br0" timeOffset="98948.362">2733 9568 2230 0,'0'0'0'0,"6"-2"0"0,2-3 0 16,-8 5 224-16,0 0-224 0,9-3 225 0,-2 1-225 0,-7 2 141 16,0 0-141-16,19-2 142 0,11 2-142 0,-30 0 51 15,0 0-51-15,42-3 51 0,8-4-51 16,-50 7-52-16,0 0 52 0,51-7-51 0,1-5 51 0,-52 12-165 15,0 0 165-15,59-15-164 0,7-4 164 0,-66 19-198 16,0 0 198-16,68-21-197 0,0-6 197 0,65-25-1569 16</inkml:trace>
  <inkml:trace contextRef="#ctx0" brushRef="#br0" timeOffset="100031.672">4627 7731 2163 0,'0'0'0'0,"-3"4"0"0,-3 1 0 0,6-5 195 16,0 0-195-16,-12 15 195 0,-9 8-195 0,4 1 98 15,-4 3-98-15,7-12 98 0,5-9-98 16,2 4 66-16,-1-2-66 0,-15 16 67 0,-7 7-67 0,30-31 0 16,0 0 0-16,-33 33 1 0,-5 6-1 0,38-39 6 15,0 0-6-15,-42 48 7 0,-5 5-7 0,9-5 10 16,3-3-10-16,7-11 10 0,7-7-10 0,2 6 16 0,0 1-16 16,1 11 17-16,-4 10-17 0,22-55 0 0,0 0 0 15,-21 78 0-15,3 23 0 0,6-22 0 0,3-8 0 16,6-6 1-16,-2-4-1 15,5-61-2-15,0 0 2 0,5 72-1 0,4 7 1 0,-1-14-19 0,8-8 19 0,-5-20-18 16,-1-13 18-16,-10-24-4 0,0 0 4 0,19 40-3 16,6 4 3-16,-25-44-15 0,0 0 15 0,41 71-14 15,10 11 14-15,-11-14-9 0,2-3 9 16,-18-25-8-16,-10-21 8 0,7 8-24 0,0-1 24 0,-4 5-23 16,1-4 23-16,-18-27-21 0,0 0 21 0,17 39-21 15,2 8 21-15,-19-47 1 16,0 0-1-16,14 49 1 0,2 4-1 0,-2-8 13 0,-5-4-13 0,-2-12 14 15,-6-13-14-15,3 2 46 0,-4-2-46 0,-4 16 46 16,-1 4-46-16,5-36 55 0,0 0-55 0,-12 45 56 16,-2 5-56-16,14-50 60 15,0 0-60-15,-24 54 61 0,-10 3-61 0,34-57 35 0,0 0-35 0,-55 67 35 0,-22 6-35 16,14-18 18-16,4-8-18 0,10-11 19 0,11-11-19 16,5-3-20-16,7-10 20 0,-4-1-19 0,2-6 19 0,28-5-129 15,0 0 129-15,-47 5-128 0,-12-3 128 16,59-2-148-16,0 0 148 0,-70-26-148 15,-13-18 148-15,-74-30-1880 0</inkml:trace>
  <inkml:trace contextRef="#ctx1" brushRef="#br0">3510 10548 0</inkml:trace>
  <inkml:trace contextRef="#ctx1" brushRef="#br0" timeOffset="2177.512">4110 10478 0</inkml:trace>
  <inkml:trace contextRef="#ctx0" brushRef="#br0" timeOffset="103038.045">5481 8286 1737 0,'0'0'0'0,"0"0"0"0,0 0 0 0,0 0 217 15,0 0-217-15,0 0 217 0,0 0-217 0,0 0 110 16,0 0-110-16,0 0 110 0,0 0-110 0,0 0 72 15,0 0-72-15,0 0 73 0,0 0-73 0,0 0 5 16,0 0-5-16,0 0 6 0,-23-8-6 0,23 8 15 0,0 0-15 16,-12-4 15-16,0-1-15 0,12 5 34 0,0 0-34 15,-21 2 35-15,-2 5-35 0,-1 0 5 0,-6 3-5 0,16-3 5 16,5-4-5-16,9-3 5 0,0 0-5 0,-24 21 5 16,-11 13-5-16,35-34 3 0,0 0-3 0,-38 51 4 15,-4 16-4-15,-5 12 0 0,0 17 0 0,5-5 0 16,9 1 0-16,33-92 1 0,0 0-1 15,-30 119 1-15,8 18-1 0,22-137-4 16,0 0 4-16,-21 154-4 0,9 10 4 0,12-164 1 0,0 0-1 0,0 166 2 16,8 1-2-16,1-41 0 0,3-25 0 0,2-17 0 15,5-19 0-15,-19-65 0 0,0 0 0 0,23 71 0 16,10-6 0-16,-33-65-8 16,0 0 8-16,35 61-7 0,10-6 7 0,-45-55-108 0,0 0 108 0,47 33-107 0,4-13 107 15,-51-20-180-15,0 0 180 0,38-13-179 16,-6-30 179-16,39-14-1456 0</inkml:trace>
  <inkml:trace contextRef="#ctx0" brushRef="#br0" timeOffset="103422.695">5205 9081 2039 0,'0'0'0'0,"4"0"0"0,3 0 0 0,-7 0 232 0,0 0-232 15,0 0 233-15,0 0-233 0,0 0 83 16,0 0-83-16,0 0 84 0,-4-1-84 0,4 1 3 0,0 0-3 16,0 0 3-16,4-4-3 0,-4 4-26 0,0 0 26 15,5-2-25-15,4 1 25 0,-9 1-5 0,0 0 5 0,12 1-5 16,0 5 5-16,-12-6 7 0,0 0-7 0,19 12 8 15,6 3-8-15,-25-15 19 0,0 0-19 0,29 24 20 16,10 9-20-16,-39-33 5 0,0 0-5 0,42 36 5 16,5 6-5-16,-47-42 15 0,0 0-15 0,52 50 15 15,5 7-15-15,-57-57 3 0,0 0-3 0,65 66 4 16,3 13-4-16,-14-21 19 0,-11-6-19 0,-13-20 20 16,-13-13-20-16,1 0 0 0,-3-2 0 15,-2-1 0-15,-3-10 0 0,-1 3-40 0,1 0 40 0,-5-4-40 0,-1-2 40 16,-4-3-183-16,0 0 183 0,5-3-182 0,0-6 182 15,8-3-1628-15</inkml:trace>
  <inkml:trace contextRef="#ctx0" brushRef="#br0" timeOffset="103764.239">5803 8991 2286 0,'0'0'0'15,"0"8"0"-15,5 4 0 0,-5-12 219 0,0 0-219 16,0 7 220-16,-2-2-220 0,2-5 120 0,0 0-120 0,-8 10 121 16,-4-1-121-16,12-9 63 0,0 0-63 15,-25 22 64-15,-4 11-64 0,29-33-5 0,0 0 5 0,-35 39-5 16,-9 4 5-16,44-43 0 0,0 0 0 0,-45 63 0 15,-7 9 0-15,52-72 1 0,0 0-1 0,-54 96 1 16,-6 19-1-16,13-22 1 16,9-11-1-16,12-24 2 0,14-24-2 0,12-34 0 0,0 0 0 0,-21 57 0 15,-4 4 0-15,25-61-3 0,0 0 3 0,-14 36-3 16,9-12 3-16,5-24-72 0,0 0 72 0,-7 16-72 16,4-4 72-16,3-12-200 0,0 0 200 0,3-24-200 15,9-29 200-15,1-23-1794 0</inkml:trace>
  <inkml:trace contextRef="#ctx0" brushRef="#br0" timeOffset="104454.712">6232 8384 292 0,'0'0'0'16,"-6"-9"0"-16,-1-3 0 0,6 9-73 0,2 3 73 15,-1 0-72-15,0 0 72 0,0 0 219 0,0 2-219 16,0-2 219-16,0 0-219 0,0 0 277 0,0 0-277 15,0 0 277-15,0 0-277 0,0 0 221 0,-1 3-221 16,1-3 222-16,0 4-222 0,0-4 176 0,0 3-176 0,0-3 176 16,-4 3-176-16,4-3 130 0,-5 2-130 0,5-2 131 15,-4 0-131-15,4 0 73 0,0 0-73 0,0 0 74 16,0 4-74-16,0-4 58 0,0 0-58 0,-7 3 58 16,2 0-58-16,5-3 25 0,0 0-25 0,-9 4 26 15,1 1-26-15,8-5 17 0,0 0-17 0,-16 12 17 16,-1 3-17-16,17-15 1 0,0 0-1 0,-18 21 2 15,-6 10-2-15,24-31 10 0,0 0-10 0,-19 34 11 16,-2 7-11-16,21-41 0 0,0 0 0 0,-21 46 1 0,3 6-1 16,18-52 3-16,0 0-3 0,-12 51 3 0,0-1-3 15,12-50 0-15,0 0 0 16,-5 60 0-16,5 0 0 0,0-60 1 0,0 0-1 16,9 74 2-16,8 6-2 0,-17-80-1 0,0 0 1 0,21 55 0 0,5-17 0 0,0-9-17 15,4-10 17-15,-1-7-16 0,1-9 16 0,-30-3-25 16,0 0 25-16,37-3-24 0,1-15 24 0,-38 18-23 15,0 0 23-15,38-22-22 0,6-12 22 0,-44 34-10 16,0 0 10-16,36-36-9 0,3-5 9 0,-39 41-5 16,0 0 5-16,29-34-5 0,-3-2 5 0,-26 36-1 15,0 0 1-15,18-28 0 0,-9 4 0 0,-9 24 12 0,0 0-12 16,3-22 12-16,-6 3-12 0,3 19 63 0,0 0-63 16,-13-17 64-16,-4 1-64 0,0 4 81 0,-4 4-81 15,3-1 82-15,3 6-82 0,-5 3 40 0,-1-4-40 16,-3 8 40-16,-6-4-40 0,30 0-9 15,0 0 9-15,-43 8-9 0,-16 3 9 0,59-11-137 0,0 0 137 0,-60 20-136 16,-2 8 136-16,62-28-199 0,0 0 199 0,-120 48-1599 16,240-96 1599-16</inkml:trace>
  <inkml:trace contextRef="#ctx0" brushRef="#br0" timeOffset="105055.227">6282 9643 2129 0,'0'0'0'0,"9"-7"0"16,3-1 0-16,-12 8 124 0,0 0-124 16,5-7 125-16,-1 5-125 0,-4 2 42 0,0 0-42 0,0 0 42 15,0 0-42-15,0 0 5 0,0 0-5 0,0 0 6 16,-4 0-6-16,4 0 33 0,0 0-33 0,0 0 34 16,-3 2-34-16,3-2 57 0,0 0-57 0,0 0 57 15,-2 2-57-15,2-2 50 0,0 0-50 0,0 0 51 16,-4 0-51-16,4 0 36 0,0 0-36 0,0 0 36 15,0 0-36-15,0 0 4 0,0 0-4 0,0 0 5 16,6-2-5-16,-6 2 5 0,0 0-5 0,12-2 5 0,9 1-5 16,-21 1 0-16,0 0 0 0,33-2 1 0,9 2-1 15,-42 0 1-15,0 0-1 0,48 0 2 16,7 2-2-16,-55-2 1 0,0 0-1 0,55 0 1 0,-1 0-1 16,-54 0-1-16,0 0 1 0,51-2-1 0,1-2 1 15,-52 4-46-15,0 0 46 0,45-5-46 0,-5-2 46 16,-40 7-89-16,0 0 89 0,39-12-88 0,-3-6 88 0,-36 18-175 15,0 0 175-15,26-24-174 0,-1-6 174 16,27-23-1571-16</inkml:trace>
  <inkml:trace contextRef="#ctx0" brushRef="#br0" timeOffset="105447.694">7258 9076 1983 0,'0'0'0'0,"-4"12"0"16,-8 2 0-16,12-14 210 0,0 0-210 0,0 3 210 15,3-4-210-15,-3 1 98 0,0 0-98 0,4 0 98 16,1 0-98-16,-5 0 43 0,0 0-43 0,4 0 44 15,1 0-44-15,-5 0-7 0,0 0 7 0,0 0-6 16,3 1 6-16,-3-1-1 0,0 0 1 0,0 0 0 16,0 7 0-16,0-7 20 0,0 0-20 0,0 4 20 15,0 4-20-15,0-8 18 0,0 0-18 0,-7 21 18 0,-1 10-18 16,8-31 18-16,0 0-18 0,-11 44 19 0,1 11-19 16,10-55 9-16,0 0-9 0,-11 68 10 0,3 11-10 0,8-79 1 15,0 0-1-15,-13 100 1 16,1 13-1-16,12-113 9 0,0 0-9 0,-5 87 9 0,2-12-9 0,3-75-35 15,0 0 35-15,8 43-35 0,6-24 35 0,-14-19-126 16,0 0 126-16,33-31-126 0,13-44 126 0,30-31-1785 16</inkml:trace>
  <inkml:trace contextRef="#ctx0" brushRef="#br0" timeOffset="105844.832">7474 8483 2420 0,'0'0'0'0,"0"-8"0"15,0-4 0-15,0 12 172 0,0 0-172 0,0-5 173 16,0 10-173-16,0-5 55 0,0 0-55 0,5 5 55 15,7 5-55-15,-12-10-13 0,0 0 13 0,18 12-13 16,-1-3 13-16,-17-9-54 0,0 0 54 0,21 15-53 16,0 1 53-16,-21-16-6 0,0 0 6 0,22 24-6 0,3 6 6 15,-25-30-6-15,0 0 6 0,24 40-5 0,6 11 5 16,-30-51-2-16,0 0 2 0,35 71-2 16,3 12 2-1,-38-83 1-15,0 0-1 0,47 114 1 0,4 19-1 0,-51-133 1 0,0 0-1 0,41 139 2 0,-9 10-2 0,-32-149 10 16,0 0-10-16,19 137 10 0,-10-5-10 0,-9-132 4 15,0 0-4-15,-9 134 4 16,-12-3-4-16,21-131 0 0,0 0 0 0,-37 115 0 0,-10-17 0 0,47-98-245 16,0 0 245-16,-52 84-244 15,-2-21 244-15,54-63-216 0,0 0 216 0,-54 36-215 0,-2-24 215 0,-53 38-1258 16</inkml:trace>
  <inkml:trace contextRef="#ctx0" brushRef="#br0" timeOffset="107410.421">8069 8101 1827 0,'0'0'0'0,"4"-1"0"0,1-1 0 0,-5 2 159 15,0 0-159-15,4-2 159 0,-1 2-159 0,-3 0 107 16,0 0-107-16,0 0 108 0,2 0-108 0,-2 0 50 16,0 0-50-16,0 0 51 0,0 0-51 0,0 0 17 15,0 0-17-15,0 0 17 0,0 0-17 0,0 0 50 16,0 0-50-16,0 0 50 0,-2 0-50 0,2 0 56 15,0 0-56-15,0 0 57 0,0 0-57 0,0 0 34 0,0 0-34 16,0 0 34-16,-3 4-34 0,3-4 27 0,0 0-27 16,-6 17 27-16,-2 10-27 0,1 4 1 0,-2 5-1 15,0-15 2-15,4-9-2 16,2-2 10-16,3-5-10 0,-6 14 11 0,3 8-11 0,-1-6 0 0,4-2 0 0,-3-4 0 16,1-6 0-16,2-4 0 0,0-2 0 0,0-3 0 15,0 0 0-15,5 0-2 0,1 0 2 0,4-2-2 16,1 1 2-1,1-1-6-15,0-1 6 0,0-3-5 0,-3 3 5 0,0 0-15 0,-1-2 15 16,1 1-14-16,0 1 14 0,-1-1-8 0,-1 1 8 0,-1-1-8 16,-3 3 8-16,2 1-9 0,1-4 9 0,1 4-9 15,-4 0 9-15,-3 0-15 0,0 0 15 0,10 4-15 16,6-1 15-16,-16-3-4 0,0 0 4 0,18 5-3 16,-1 2 3-16,-17-7-13 0,0 0 13 0,17 9-12 0,3 3 12 15,-20-12-4-15,0 0 4 0,17 15-3 0,-3 0 3 16,-14-15 0-16,0 0 0 0,12 21 0 0,-8 3 0 15,-4-24 0-15,0 0 0 0,-4 34 1 16,-5 9-1-16,9-43 8 0,0 0-8 0,-17 48 8 0,-11 0-8 0,5-5 15 16,-3 0-15-16,11-19 16 0,9-12-16 0,-2 0 15 15,1-5-15-15,-7 5 15 0,-7 3-15 0,5-3 4 16,2 0-4-16,6-5 5 0,-1-2-5 0,0-3-52 16,0-2 52-16,1-9-51 0,1-8 51 0,7 17-181 15,0 0 181-15,-5-34-180 0,1-14 180 16,4 48-163-16,0 0 163 0,-3-71-162 0,6-14 162 0,-3-69-1404 0</inkml:trace>
  <inkml:trace contextRef="#ctx0" brushRef="#br0" timeOffset="107647.573">8043 7964 1961 0,'0'0'0'0,"-3"7"0"0,1-2 0 0,2 0 229 0,0 1-229 0,5-3 230 15,4 0-230-15,-9-3 174 0,0 0-174 0,16 9 174 16,6 0-174-16,3 1 78 0,4 0-78 0,-2-3 79 16,-1-4-79-16,-26-3 1 0,0 0-1 0,34 0 2 15,7 2-2-15,-7 0 2 0,-1 0-2 0,-6-2 2 16,-10 0-2-16,4 0 0 0,-7 3 0 0,2-3 0 0,-4 0 0 16,2 3-108-16,1 1 108 0,-6-1-107 0,-4 2 107 15,-5-5-192-15,0 0 192 0,4 7-191 16,-4 4 191-16,0 6-1643 0</inkml:trace>
  <inkml:trace contextRef="#ctx0" brushRef="#br0" timeOffset="107964.897">8587 9383 2364 0,'0'0'0'0,"0"-16"0"0,0-11 0 0,3 24 217 0,-1 4-217 0,2 6 217 15,3 9-217-15,-7-16 34 0,0 0-34 0,5 10 34 16,3 4-34-16,-8-14-162 0,0 0 162 0,6-9-161 16,1-18 161-16,5-9-1807 0</inkml:trace>
  <inkml:trace contextRef="#ctx0" brushRef="#br0" timeOffset="114454.461">9019 8773 1323 0,'0'0'0'0,"2"5"0"0,5-1 0 15,-7-4 127-15,3 0-127 0,-3 0 128 0,0-4-128 0,0 4 110 16,2-5-110-16,-2 5 110 0,0 0-110 0,0 0 98 16,0 0-98-16,0 0 99 0,0 0-99 0,0 0 86 15,0 0-86-15,0 0 87 0,0 0-87 0,0 0 91 16,0 0-91-16,0 0 92 0,0 0-92 0,0 0 51 16,0 0-51-16,0 0 51 0,0 0-51 15,0 0 47-15,0 0-47 0,0 0 48 0,0 0-48 0,0 0 6 0,0 0-6 16,0 0 6-16,0 0-6 0,0 0 5 0,0 0-5 15,0 0 6-15,0 0-6 0,0 0 0 0,0 0 0 16,0 0 0-16,0 0 0 0,0 0 2 16,0 0-2-16,0 0 2 0,0 0-2 0,0 5 0 0,0-1 0 0,3 11 0 15,-3 12 0-15,0-27 0 0,0 0 0 0,4 52 0 16,-4 18 0-16,2 2 0 0,1 2 0 16,1 15 0-16,-4 12 0 0,0-101-4 0,0 0 4 15,0 106-3-15,-4 12 3 0,4-20 0 16,0-7 0-16,-3-37 0 0,3-28 0 0,0-26 5 0,0 0-5 0,0 53 6 15,0 11-6-15,0-64 3 0,0 0-3 0,3 39 4 16,-3-15-4-16,0-24 22 0,0 0-22 0,4 21 22 16,-4-8-22-16,0-13 13 0,0 0-13 0,1 12 13 15,-1-7-13-15,0-5 26 0,0 0-26 0,4-3 26 16,-1-11-26-16,-1-8 37 0,5-9-37 0,-4-5 38 16,3-8-38-16,-6 44 21 0,0 0-21 0,5-64 21 0,-2-15-21 15,1-15 19-15,1-14-19 16,-1 16 20-16,1 6-20 0,-5 86 0 0,0 0 0 0,9-103 0 0,6-13 0 15,-15 116 0-15,0 0 0 0,14-108 0 0,5 2 0 16,-19 106-8-16,0 0 8 0,19-100-8 0,6 8 8 16,-25 92-2-16,0 0 2 0,17-76-1 0,4 13 1 15,-21 63-5-15,0 0 5 0,12-46-5 0,-3 13 5 16,-9 33-7-16,0 0 7 0,5-20-6 0,-1 13 6 0,-4 7 1 16,0 0-1-16,3-5 2 0,-3 3-2 0,0 2 19 15,0 0-19-15,0 0 20 0,0 0-20 0,0 0 8 16,0 0-8-16,0 0 9 0,0 0-9 0,0 0 10 0,0 0-10 15,0 0 11-15,0 0-11 0,0 0 1 0,0 0-1 16,0 0 1-16,0 0-1 0,0 0 14 0,0 0-14 16,0 0 15-16,0 0-15 0,0 0 3 0,0 0-3 0,0 0 3 15,0 0-3-15,0 0 12 0,0 0-12 0,0 0 13 16,0 0-13-16,0 0 1 0,0 0-1 0,0 0 1 16,0 0-1-16,0 0 0 0,0 0 0 0,0 0 0 15,0 0 0-15,0 0-18 0,0 0 18 16,0 0-18-16,0 0 18 0,0 0-10 0,0 0 10 0,0 0-9 15,0 0 9-15,0 0-18 0,0 0 18 0,0 0-18 16,2 0 18-16,-2 0-9 0,0 0 9 0,0 0-8 16,3 0 8-16,-3 0 1 0,0 0-1 0,0 0 1 15,4 0-1-15,-4 0 1 0,0 0-1 0,0 0 2 16,3-2-2-16,-3 2 10 0,0 0-10 0,0 0 10 0,6-3-10 16,-6 3 4-16,0 0-4 0,0 0 5 15,0-4-5-15,0 4 0 0,0 0 0 0,0 0 0 0,3 0 0 16,-3 0 0-16,0 0 0 0,0 0 0 15,0 0 0-15,0 0-1 0,0 0 1 0,0 0 0 0,0 0 0 0,0 0 1 16,0 0-1-16,0 0 2 0,0 0-2 0,0 0 1 16,0 0-1-16,0 0 2 0,0 0-2 0,0 0 1 15,0 0-1-15,0 0 2 0,0 0-2 0,0 0 9 16,0 0-9-16,0 0 9 0,0 0-9 0,0 0 0 16,0 0 0-16,0 0 1 0,0 0-1 0,0 0 8 15,0 0-8-15,0 0 8 0,5 0-8 0,-5 0 3 16,0 0-3-16,0 0 3 0,4 0-3 0,-4 0 12 15,0 0-12-15,0 0 12 0,5 0-12 0,-5 0 3 16,0 0-3-16,0 0 4 0,0 0-4 0,0 0 0 16,0 0 0-16,0 0 0 0,0 0 0 0,0 0-3 0,0 0 3 0,0 0-3 15,0 0 3-15,0 0-13 0,0 0 13 0,0 0-13 16,0 0 13-16,0 0-9 16,0 0 9-16,0 0-9 0,0 0 9 0,0 0-9 0,0 0 9 15,0 0-9-15,0 0 9 0,0 0-4 0,0 0 4 0,0 0-3 16,0 0 3-16,0 0-12 0,0 0 12 0,0 0-12 15,0 0 12-15,0 0-23 0,0 0 23 16,0 0-22-16,4 0 22 0,-4 0-8 0,0 0 8 0,1 0-7 16,3 0 7-16,1 0 7 0,2 0-7 0,-4 0 8 15,6-3-8-15,0 3 17 0,0 3-17 0,-1-3 17 16,1 0-17-16,0 4 34 0,3 1-34 0,0-3 35 16,0-2-35-16,6 1-2 0,-4-1 2 0,7 4-2 15,3-4 2-15,-24 0 0 0,0 0 0 0,35 0 0 0,7 0 0 16,-42 0 1-16,0 0-1 0,47 0 1 15,12-4-1-15,-9 4 1 0,-3 4-1 0,-3-4 1 16,-6 0-1-16,1 0 0 0,-3 0 0 0,3 3 0 0,-5-3 0 16,-34 0-1-16,0 0 1 0,51 0-1 0,5 2 1 0,-6 1-11 15,1 1 11-15,-4-1-10 0,-9-3 10 16,4 2-1-16,-4-2 1 0,2 2-1 0,2-2 1 16,3 0-1-16,2 0 1 0,0 0-1 0,-3 1 1 15,-2-1-1-15,-4 0 1 0,-1 0 0 0,-6-1 0 0,-31 1 0 16,0 0 0-16,42-4 0 0,5 1 0 0,-47 3 0 15,0 0 0-15,54-7 1 0,2 2-1 16,-6-4 6-16,-6 2-6 0,-8-1 7 0,-4 1-7 16,-4 2 15-16,-6 1-15 0,-4-1 15 0,-6 4-15 0,0-1 3 0,-7 2-3 15,2 0 4-15,2-2-4 0,-7 2 13 0,1 0-13 0,-3 0 14 16,4-2-14-16,-4 2 8 16,3-3-8-16,-3 3 9 0,0 0-9 0,0 0 0 15,0 0 0-15,0 0 0 0,0 0 0 0,0 0-35 0,0 0 35 0,0 0-35 16,0 0 35-16,0 0-59 0,0 0 59 0,0 0-58 15,0 0 58-15,0 0-129 0,-2 3 129 16,2-3-128-16,0 0 128 0,0 0-185 0,0 0 185 0,-10 0-185 16,-6 0 185-16,-10-3-1532 0</inkml:trace>
  <inkml:trace contextRef="#ctx0" brushRef="#br0" timeOffset="116197.109">9054 8005 1647 0,'0'0'0'0,"3"-1"0"15,6-1 0-15,-6 2 196 0,-3 0-196 0,0 0 196 16,0 0-196-16,0 0 118 0,0 0-118 0,0 0 118 16,0 0-118-16,0 0 71 0,0 0-71 0,0 0 72 15,0 0-72-15,0 0 13 0,0 0-13 0,0 0 14 16,0 0-14-16,0 0 18 0,0 0-18 0,0 0 18 16,0 0-18-16,0 0 16 0,0 0-16 0,0 0 17 15,0 0-17-15,0 0 25 0,0 0-25 0,0 0 26 16,0 0-26-16,0 0 2 0,-3 2-2 0,3-2 3 15,-4 0-3-15,4 0 7 0,0 0-7 0,0 0 7 16,-3 1-7-16,3-1 0 0,-5 6 0 0,5-6 0 16,-4 0 0-16,4 0-2 0,-1 3 2 0,1 2-2 0,-4 2 2 15,4-7-6-15,0 0 6 0,-5 15-6 0,1 6 6 0,4-21-8 16,0 0 8-16,-8 27-8 0,1 4 8 16,7-31-8-16,0 0 8 0,-6 31-8 15,1 5 8-15,2-5-15 0,3 1 15 0,-4-9-15 0,4-6 15 0,0-2-8 16,4 2 8-16,-1-1-8 0,2-2 8 0,-1 3 0 15,5-2 0-15,-6-3 0 0,6-3 0 16,-4-1 0-16,4 2 0 0,-6-4 0 16,2-3 0-16,2 0-1 0,-1 1 1 0,-1-2 0 15,-2-1 0-15,3-1 0 0,1-1 0 0,-4 1 0 0,2-2 0 0,-5 2 2 0,0 0-2 16,9-4 2-16,-4 1-2 0,-5 3 5 0,0 0-5 16,9-5 5-16,1 1-5 0,-10 4 3 15,0 0-3-15,9-6 4 0,2 0-4 0,-11 6 12 16,0 0-12-16,10-8 12 0,-5 1-12 0,-5 7 8 0,0 0-8 0,9-7 8 15,-6 2-8-15,-3 5 8 0,0 0-8 0,6-5 9 16,-3-2-9-16,-3 7 15 0,0 0-15 0,4-3 15 16,-3-4-15-16,-1 7 38 15,0 0-38-15,4-5 39 0,-4 1-39 0,0 4 18 0,0 0-18 16,0-3 19-16,0-1-19 0,0 4 21 0,0 0-21 0,0-1 21 16,-4-3-21-16,4 4 4 0,0 0-4 0,0 0 4 15,-1-5-4-15,1 5 8 0,0 0-8 0,0 0 8 16,0-3-8-16,0 3 0 0,0 0 0 0,0 0 1 15,0-4-1-15,0 4 0 0,0 0 0 0,0 0 1 0,0 0-1 16,0 0 12-16,0 0-12 0,0 0 12 0,0 0-12 16,0 0 38-16,0 0-38 0,0 0 39 15,-4-3-39-15,4 3 42 0,0 0-42 0,-5-4 42 0,1 3-42 16,4 1 35-16,0 0-35 0,-8-7 35 0,-4 2-35 16,12 5 9-16,0 0-9 0,-13-4 9 15,-1-4-9-15,14 8-2 0,0 0 2 0,-15-4-1 0,-3-3 1 0,18 7-87 16,0 0 87-16,-17-3-86 0,-1 1 86 15,18 2-222-15,0 0 222 0,-20 0-221 0,-8 0 221 0,28 0-196 16,0 0 196-16,-23-3-196 0,2-4 196 0,-26-2-1422 16</inkml:trace>
  <inkml:trace contextRef="#ctx0" brushRef="#br0" timeOffset="117806.474">9820 9179 1681 0,'0'0'0'15,"0"0"0"-15,0 3 0 0,0-3 188 0,0 0-188 0,0 0 189 16,0 0-189-16,0 0 118 0,0 0-118 0,0 0 118 16,0-3-118-16,0 3 98 0,0 0-98 0,0 0 99 15,0-3-99-15,0 3 60 0,0 0-60 0,0 0 60 16,0-7-60-16,0 7 61 0,0 0-61 0,0 0 62 15,0 0-62-15,0 0 47 0,0 0-47 0,0 0 48 16,0 0-48-16,0 0 44 0,0 0-44 0,0 0 44 16,0 0-44-16,0 0 18 0,0 0-18 0,0 0 19 15,0 0-19-15,0 0 12 0,0 0-12 0,0 0 13 16,0 0-13-16,0 0 1 0,0 0-1 0,0 0 2 0,0 0-2 0,0 0 0 16,6 7 0-16,-1-1 0 0,7 8 0 15,0 8-27-15,2 7 27 0,2-3-27 16,1 2 27-16,-17-28-3 15,0 0 3-15,21 41-3 0,3 8 3 0,-24-49-16 0,0 0 16 0,28 53-15 0,5 6 15 0,-33-59-4 16,0 0 4-16,39 55-4 0,3-1 4 0,-8-7-7 16,3-6 7-16,-14-12-6 15,-2-9 6-15,-4-1-14 0,-1-2 14 0,-2-5-13 0,-2 0 13 0,-4 0-1 16,-1 0 1-16,-1-5-1 0,-3-2 1 0,-1-1-9 16,1-1 9-16,-3-3-8 0,0 0 8 0,0 0-61 15,0 4 61-15,0-4-60 0,0 0 60 0,0 0-119 16,0 0 119-16,0-7-118 0,0 0 118 0,0 7-177 0,0 0 177 0,-7-29-176 15,0-19 176-15,-5-29-1481 0</inkml:trace>
  <inkml:trace contextRef="#ctx0" brushRef="#br0" timeOffset="118232.834">10306 9116 1961 0,'0'0'0'0,"-1"1"0"0,-3 3 0 0,4-4 218 0,0 0-218 0,0 0 219 15,0 0-219-15,0 0 76 0,0 0-76 0,0 0 77 0,4-4-77 16,-4 4 39-16,0 0-39 0,0 0 40 0,0 0-40 16,0 0 0-16,0 0 0 0,0 0 0 15,0 0 0-15,0 0 40 0,0 0-40 0,0 0 41 0,0 0-41 16,0 0 43-16,0 0-43 0,0 0 44 0,0 0-44 0,0 0 20 15,0 0-20-15,-13 11 20 0,-4 2-20 0,17-13 14 16,0 0-14-16,-28 26 15 0,-7 5-15 16,35-31 17-16,0 0-17 0,-35 41 17 15,-3 10-17-15,38-51 22 0,0 0-22 0,-38 59 23 0,-1 1-23 0,39-60 32 16,0 0-32-16,-33 54 33 0,4-2-33 0,3-9 12 16,8-6-12-16,6-11 12 0,3-12-12 0,1-1 20 15,4-2-20-15,-1-3 20 0,3-6-20 16,0 1 1-16,-1 1-1 0,3-4 1 0,0 3-1 0,0-3-25 0,0 5 25 15,0-5-24-15,0 0 24 0,0 0-78 0,0 0 78 16,0 0-78-16,0 0 78 0,0 0-109 0,-5 4 109 16,5-4-109-1,0 0 109-15,0 0-177 0,0 0 177 0,0 0-177 0,-4 0 177 0,4 0-194 0,0 0 194 0,0-5-194 16,4-7 194-16,1-4-1326 0</inkml:trace>
  <inkml:trace contextRef="#ctx0" brushRef="#br0" timeOffset="119128.632">10763 8718 1692 0,'0'0'0'0,"-9"2"0"0,-3 1 0 0,12-3 156 15,0 0-156-15,0 0 156 0,2-1-156 0,-2 1 106 0,0 0-106 0,0 0 106 16,7-4-106-16,-7 4 54 0,0 0-54 0,0 0 54 16,1-2-54-16,-1 2 31 0,0 0-31 0,0 0 31 15,0 0-31-15,0 0 58 0,0 0-58 0,0 0 58 16,0 0-58-16,0 0 49 16,0 0-49-16,0 0 49 0,0 0-49 0,0 0 39 0,0 0-39 0,0 0 40 15,0 0-40-15,0 0 35 0,0 0-35 0,0 0 36 16,-1 2-36-16,1-2 8 0,0 0-8 0,0 0 8 15,0 0-8-15,0 0 19 0,-6 0-19 0,6 0 20 16,0 0-20-16,0 0 0 0,-3 4 0 0,3-4 0 16,-4 5 0-16,4-5 0 0,0 0 0 0,-8 3 0 15,-5 6 0-15,13-9 0 0,0 0 0 0,-13 10 0 16,0 2 0-16,13-12 0 0,0 0 0 0,-21 17 0 0,-3 2 0 16,24-19 0-16,0 0 0 0,-19 17 0 15,-2-2 0-15,21-15 0 0,0 0 0 16,-21 23 0-16,-5 4 0 0,2-1 0 0,3 0 0 0,7-6 1 0,3-10-1 0,11-10 0 15,0 0 0-15,-14 33 0 0,-3 8 0 16,17-41 0-16,0 0 0 0,-14 38 0 0,2-2 0 16,0-4-2-16,3-1 2 0,2-9-2 0,5-6 2 0,-1 1-11 15,-1-2 11-15,2-3-11 0,2-1 11 16,2 2-4-16,2 6 4 0,-1-7-4 0,2-5 4 0,2 3-21 16,4 2 21-16,1-1-21 0,0-8 21 0,-12-3-7 15,0 0 7-15,21 2-7 0,0-2 7 16,-21 0-1-16,0 0 1 0,26-5-1 0,4-4 1 0,-30 9-9 15,0 0 9-15,26-10-9 0,0-2 9 0,-26 12-3 0,0 0 3 16,24-9-3-16,-3-3 3 0,-3 4-1 0,-6 1 1 16,-3 0 0-16,-6 5 0 0,2 2 2 0,-1-3-2 15,-4 3 3-15,2 0-3 0,-2 0 32 16,0 0-32-16,0 0 33 0,0 0-33 0,0 0 34 0,0 0-34 0,0 0 35 16,0 0-35-16,0 0 22 0,0 0-22 0,0 0 23 15,0 0-23-15,0 0 29 0,0 0-29 0,0 0 29 16,0 0-29-16,0 0 32 0,0 0-32 0,0 0 32 15,-6-4-32-15,6 4 12 0,0 0-12 16,-8-5 12-16,-8-2-12 0,16 7 20 0,0 0-20 0,-21-8 20 16,-7-1-20-16,0 2-9 0,-1-1 9 0,6 4-9 15,6 1 9-15,17 3-113 0,0 0 113 0,-25-5-112 16,-8 1 112-16,33 4-254 0,0 0 254 0,-35-6-254 16,-3-3 254-16,-35-10-1608 0</inkml:trace>
  <inkml:trace contextRef="#ctx0" brushRef="#br0" timeOffset="119686.379">11096 8483 2107 0,'0'0'0'16,"3"-3"0"-16,-3-2 0 0,0 5 211 0,0 0-211 0,3-5 212 15,-3 3-212-15,0 2 48 0,0 0-48 0,0 0 49 16,0 0-49-16,0 0 0 0,0 0 0 0,0 0 0 16,0 0 0-16,0 0-5 0,0 0 5 0,0 0-5 15,0 0 5-15,0 0 6 0,0 0-6 0,0 0 6 16,0 0-6-16,0 0 47 0,0 0-47 0,0 0 47 0,0 0-47 15,0 0 46-15,0 0-46 0,0 0 46 0,4 2-46 0,1-1 21 16,-3-1-21-16,1 4 21 0,1-4-21 0,-1 0 30 16,-1 0-30-16,2 3 30 0,-1-3-30 0,-1 0 2 15,1 0-2-15,1 4 3 0,1 1-3 0,-5-5 7 16,0 0-7-16,12 15 7 0,4 13-7 0,-16-28 8 16,0 0-8-16,17 36 8 0,4 10-8 0,-2-5 3 15,-1 0-3-15,-3-5 3 0,1-8-3 0,2-1-1 16,-1-3 1-16,-3-5 0 0,2-2 0 0,-16-17-72 15,0 0 72-15,17 17-71 0,6 0 71 0,-23-17-134 16,0 0 134-16,19 2-133 0,2-7 133 16,17-2-1817-16</inkml:trace>
  <inkml:trace contextRef="#ctx0" brushRef="#br0" timeOffset="120049.311">11510 9321 2454 0,'0'0'0'0,"0"-17"0"0,0-5 0 0,0 22 192 0,0 0-192 0,0-9 193 0,0 11-193 0,0-2 39 15,0 0-39-15,0 0 39 0,-3 7-39 0,3-7-285 16,0 0 285-16,0-17-285 0,0-9 285 0,0 26-284 15,0 0 284-15,0-41-1345 0,0 82 1345 0</inkml:trace>
  <inkml:trace contextRef="#ctx0" brushRef="#br0" timeOffset="121626.384">12456 9444 1580 0,'0'0'0'0,"0"0"0"0,0 0 0 0,0 0 88 16,0 0-88-16,0 0 88 0,9 6-88 0,-9-6-1 15,0 0 1-15,3 5 0 0,6-2 0 0,-9-3-288 0,0 0 288 16,9 2-288-16,1 0 288 0,9 3-753 0</inkml:trace>
  <inkml:trace contextRef="#ctx0" brushRef="#br0" timeOffset="125894.43">13226 8809 1793 0,'0'0'0'0,"-2"8"0"0,-5 4 0 0,7-12 183 15,0 0-183-15,0 0 184 0,0 0-184 0,0 0 122 0,0 0-122 16,0 0 123-16,4-5-123 0,-4 5 78 0,0 0-78 16,0 0 78-16,3-3-78 0,-3 3 31 0,0 0-31 0,0 0 31 15,2-5-31-15,-2 5 48 0,0 0-48 16,0 0 48-16,0 0-48 0,0 0 42 0,0 0-42 0,0 0 42 16,0 0-42-16,0 0 28 0,0 0-28 15,0 0 28-15,0 0-28 0,0 0 5 0,0 0-5 0,0 0 5 16,0 0-5-16,0 0 9 0,0 0-9 0,-2 1 10 15,-1 3-10-15,-6 1-1 0,0 5 1 0,-3 6-1 16,-3 9 1-16,15-25 0 0,0 0 0 0,-18 38 0 16,1 8 0-16,17-46-3 0,0 0 3 0,-18 53-2 15,-3 9 2-15,7-5-2 0,-1-2 2 0,4-4-2 16,4-5 2-16,7-46-5 0,0 0 5 0,-3 76-4 16,3 14 4-16,3-26-13 0,1-15 13 0,1-9-12 15,4-13 12-15,6 1-9 0,3-4 9 0,3-4-8 0,1-1 8 16,-22-19-9-16,0 0 9 0,34 12-9 0,4-5 9 15,-38-7-24-15,0 0 24 0,38 2-23 0,4-6 23 16,-11 2-7-16,1-1 7 0,-6-2-6 0,-9-2 6 16,1 4-5-16,-6-3 5 0,0 0-4 0,-3-10 4 0,0 8-13 15,-4-1 13-15,-2 2-13 0,1-5 13 16,-4 12 1-16,0 0-1 0,0-10 2 0,0 0-2 16,0 10 10-16,0 0-10 0,0-12 10 0,-2 1-10 0,2 11 4 15,0 0-4-15,-5-18 5 0,-4-3-5 0,9 21 8 16,0 0-8-16,-14-24 8 0,-5-3-8 0,19 27 3 15,0 0-3-15,-23-28 3 0,-10-4-3 16,33 32 11-16,0 0-11 0,-33-28 11 0,-5 3-11 0,3 7 3 0,0 3-3 16,14 3 4-16,4 5-4 0,-1 2-2 0,1 2 2 15,6 3-2-15,6 0 2 0,-3 0-76 0,-5 0 76 16,5 3-76-16,2-3 76 0,6 0-235 0,0 0 235 0,-15 9-235 16,-11 6 235-16,26-15-175 0,0 0 175 0,-18 12-175 15,-1-2 175-15,-18 12-1262 0</inkml:trace>
  <inkml:trace contextRef="#ctx0" brushRef="#br0" timeOffset="126293.613">13721 9164 1860 0,'0'0'0'0,"-4"0"0"16,-4-4 0-16,8 4 207 0,0 0-207 0,0 0 208 16,3-2-208-16,-3 2 108 0,0 0-108 0,5 0 109 0,-1 0-109 0,-4 0 33 15,0 0-33-15,2 0 34 0,-1 0-34 0,-1 0-2 16,0 0 2-16,6 0-2 0,-5 0 2 0,-1 0 15 16,0 0-15-16,4 0 15 0,-1 0-15 0,-3 0 9 15,0 0-9-15,4 0 10 0,-2 0-10 0,-2 0 12 16,0 0-12-16,6 6 12 0,7-3-12 0,4 6 0 15,1 1 0-15,4 4 0 0,6 1 0 16,-2 4 0-16,0 5 0 16,-1 0 0-16,-3 3 0 0,-22-27-2 0,0 0 2 0,26 40-1 0,4 4 1 0,-30-44-11 0,0 0 11 15,30 51-10-15,3 4 10 0,-33-55-4 0,0 0 4 0,33 52-4 16,0-3 4-16,-33-49-13 16,0 0 13-16,30 43-13 0,-4-7 13 0,-26-36-24 0,0 0 24 0,22 31-23 15,-4-10 23-15,-18-21-150 0,0 0 150 0,16 18-149 16,-4-9 149-16,-12-9-134 0,0 0 134 0,0-12-134 15,-4-15 134-15,-1-13-1374 16</inkml:trace>
  <inkml:trace contextRef="#ctx0" brushRef="#br0" timeOffset="126622.54">14217 8997 2140 0,'0'0'0'0,"-3"5"0"16,-1 2 0-16,4-7 254 0,0 0-254 0,-1 4 255 0,-1-3-255 0,2-1 109 15,0 0-109-15,-5 4 110 0,-1 1-110 0,6-5 10 16,0 0-10-16,-17 22 11 16,-11 14-11-16,2-3-17 0,-4 5 17 0,10-11-17 0,6-8 17 0,14-19-3 15,0 0 3-15,-30 55-3 0,-8 18 3 0,38-73 1 16,0 0-1-16,-47 93 2 0,-13 13-2 0,60-106 13 15,0 0-13-15,-38 75 13 0,5-15-13 16,33-60 10-16,0 0-10 0,-23 38 11 0,16-21-11 16,7-17-15-16,0 0 15 0,-8 16-14 0,8-8 14 0,0-8-253 15,0 0 253-15,12-15-253 0,17-21 253 0,-29 36-264 0,0 0 264 16,27-57-263-16,2-20 263 0,30-57-1252 0</inkml:trace>
  <inkml:trace contextRef="#ctx0" brushRef="#br0" timeOffset="127080.291">14421 8629 2364 0,'0'0'0'0,"-9"-2"0"16,-3-1 0-16,12 3 233 0,0 0-233 0,-5 0 234 15,2 2-234-15,3-2 99 0,0 0-99 0,0 6 100 16,0-2-100-16,0-4 3 0,0 0-3 0,-4 5 4 0,4 2-4 16,0-7-30-16,0 0 30 0,-2 5-30 0,2 2 30 15,0-7-1-15,0 0 1 0,-1 3-1 0,-1-1 1 0,2-2-13 16,0 0 13-16,0 7-12 0,0 3 12 16,2 4-1-16,-1 1 1 0,5 1 0 0,-3-1 0 0,4-3-13 15,3 4 13-15,1-4-12 0,1-1 12 16,4 1-1-16,-4-6 1 0,2 4-1 0,-2-5 1 15,-12-5-4-15,0 0 4 0,18 10-3 0,-1 2 3 0,-17-12-7 16,0 0 7-16,21 12-6 0,-4 0 6 0,-17-12-3 0,0 0 3 16,16 16-3-16,-4-1 3 0,-12-15-2 0,0 0 2 15,9 21-2-15,-4 3 2 0,-5-24 1 16,0 0-1-16,0 31 1 0,-9 4-1 0,9-35 16 16,0 0-16-16,-12 31 17 0,-3 0-17 0,15-31 4 0,0 0-4 0,-20 26 5 15,-1 0-5-15,21-26 0 0,0 0 0 16,-17 15 0-16,0-1 0 0,17-14-52 0,0 0 52 15,-13 10-52-15,-2-8 52 0,15-2-125 16,0 0 125-16,-14-12-124 0,-2-12 124 0,16 24-234 0,0 0 234 0,-10-45-233 16,3-20 233-16,-14-43-1469 0</inkml:trace>
  <inkml:trace contextRef="#ctx0" brushRef="#br0" timeOffset="127359.187">14404 8636 1927 0,'0'0'0'0,"-2"8"0"0,0 8 0 16,2-16 265-16,0 0-265 0,4 5 266 0,4-3-266 0,-8-2 152 15,0 0-152-15,13 1 152 16,4-2-152-16,-17 1 99 0,0 0-99 0,21 1 99 0,5 3-99 16,-26-4 23-16,0 0-23 0,26 3 24 0,0 1-24 0,-26-4 24 15,0 0-24-15,25 3 25 0,-1 2-25 0,-24-5 15 16,0 0-15-16,19 4 15 0,-3-3-15 15,-16-1 10-15,0 0-10 0,12 2 11 0,-3 0-11 0,-9-2-3 16,0 0 3-16,9 3-3 0,-8-3 3 0,-1 0-89 16,0 0 89-16,0 0-88 0,2 5 88 0,-2-5-182 15,0 0 182-15,0 4-182 0,-2-1 182 0,1 4-1815 16</inkml:trace>
  <inkml:trace contextRef="#ctx0" brushRef="#br0" timeOffset="128444.743">15526 9253 1827 0,'0'0'0'0,"0"0"0"16,-6-7 0-16,6 7 159 16,0 0-159-16,0 0 159 0,9-4-159 0,-9 4 96 0,0 0-96 0,5 0 97 15,2 4-97-15,-7-4 37 0,0 0-37 0,6 0 37 16,-3 0-37-16,-3 0 28 0,0 0-28 0,4 0 28 16,-3 0-28-16,-1 0 40 0,0 0-40 0,0 0 40 15,0 0-40-15,0 0 34 0,0 0-34 0,0 0 34 16,0 0-34-16,0 0 17 0,0 0-17 0,0 0 17 15,-5-4-17-15,5 4 2 0,0 0-2 0,-7-3 3 16,-3-1-3-16,-3 3 30 0,-2-6-30 0,3 3 30 0,3 3-30 16,-2-1 4-16,-1 0-4 0,0 2 4 0,3 0-4 15,9 0-9-15,0 0 9 0,-21-3-8 0,-5-1 8 16,5 3-1-16,-1-1 1 0,6 2-1 0,4 0 1 16,-2 2-11-16,2-1 11 0,3 3-10 0,0-1 10 0,9-3-10 15,0 0 10-15,-21 12-9 0,-6 0 9 16,27-12-3-16,0 0 3 0,-23 16-3 0,-3 1 3 0,26-17-7 15,0 0 7-15,-25 29-6 0,3 9 6 0,22-38-3 16,0 0 3-16,-18 43-3 0,4 6 3 0,14-49-11 16,0 0 11-16,-5 45-10 0,9 1 10 15,-4-46-15-15,0 0 15 0,8 33-15 0,8-3 15 0,1-9-15 16,4-7 15-16,0-7-15 0,5-9 15 0,-26 2-51 0,0 0 51 16,30-19-51-16,5-14 51 0,0-3-50 0,3-6 50 15,-5 2-50-15,0-6 50 0,-33 46-49 0,0 0 49 16,35-48-48-16,0-7 48 0,-35 55-44 0,0 0 44 15,36-75-43-15,3-19 43 0,-13 23-29 16,-5 10 29-16,-9 21-29 0,-10 16 29 0,-2 24 0 0,0 0 0 0,2-25 0 16,-4 1 0-16,2 24 12 0,0 0-12 0,-2-19 13 15,-3-2-13-15,5 21 40 0,0 0-40 16,-4-15 41-16,1 3-41 0,3 12 22 16,0 0-22-16,-7-11 23 0,2 3-23 0,5 8 36 0,0 0-36 0,-6-7 36 15,1 2-36-15,5 5 21 0,0 0-21 0,-3-4 21 16,-4 1-21-16,7 3 46 0,0 0-46 0,-5-3 47 15,-2 1-47-15,7 2 45 0,0 0-45 0,-6-2 45 16,1 1-45-16,5 1 52 0,0 0-52 0,-3 0 53 16,1 0-53-16,2 0 13 0,0 0-13 0,-4 8 14 15,-6 11-14-15,10-19 39 0,0 0-39 0,-11 48 39 16,-1 22-39-16,0 0 2 0,2 6-2 16,-3 8 2-16,1 8-2 0,12-92 32 0,0 0-32 0,-12 103 33 0,3 7-33 15,1-23-1-15,8-18 1 0,-4-32-1 0,2-28 1 0,4 6-37 16,2-5 37-16,1-1-36 0,2-4 36 0,-7-5-114 15,0 0 114-15,17-5-113 0,4-9 113 16,-21 14-180-16,0 0 180 0,26-41-179 0,7-20 179 16,27-42-1531-16</inkml:trace>
  <inkml:trace contextRef="#ctx0" brushRef="#br0" timeOffset="128761.648">15745 9129 2095 0,'0'0'0'0,"0"0"0"0,-7-5 0 0,7 5 233 0,0 0-233 0,0 0 233 15,4-5-233-15,-4 5 164 0,0 0-164 0,3-2 165 16,-1 2-165-16,-2 0 100 0,0 0-100 0,7 0 101 16,-4-1-101-16,-3 1 29 0,0 0-29 0,6 0 29 15,2 0-29-15,-8 0 15 0,0 0-15 0,9 5 15 16,3 5-15-16,2 4 6 0,4 1-6 0,1 6 6 15,2 4-6-15,-21-25 4 0,0 0-4 0,26 31 4 16,0 5-4-16,-26-36 2 0,0 0-2 0,30 45 2 16,3 8-2-16,-33-53 0 0,0 0 0 0,31 51 0 0,0 1 0 15,-8-10-46-15,-2-4 46 0,-7-10-45 0,-4-10 45 16,-3-2-128-16,0-8 128 0,-5-1-128 0,1-3 128 16,-3-4-262-16,0 0 262 0,6-17-261 0,-1-13 261 15,5-19-1625-15</inkml:trace>
  <inkml:trace contextRef="#ctx0" brushRef="#br0" timeOffset="129014.19">16209 8951 1983 0,'0'0'0'0,"-4"16"0"0,-1 8 0 0,1-16 288 15,3-5-288-15,1-8 288 0,5-7-288 0,-9 6 199 0,3-6-199 16,1 5 199-16,0 3-199 0,0 4 106 0,-4-1-106 15,4 1 107-15,0 0-107 16,0 0 22-16,0 0-22 0,-17 8 23 0,-11 11-23 0,28-19 5 0,0 0-5 16,-35 36 5-16,-7 8-5 0,0 6 1 0,2 5-1 0,-1-2 1 15,6 4-1-15,35-57-2 0,0 0 2 0,-46 87-1 16,-2 23 1 0,9-23-49-16,6-8 49 0,12-33-48 0,9-22 48 0,12-24-184 0,0 0 184 0,-23 24-184 15,-1-9 184-15,-23 27-1964 0</inkml:trace>
  <inkml:trace contextRef="#ctx0" brushRef="#br0" timeOffset="135209.02">2496 12406 1591 0,'0'0'0'0,"9"-12"0"0,3-3 0 15,-12 15 168-15,0 0-168 0,6-7 168 16,-6 6-168-16,0 1 142 0,0 0-142 0,0 0 143 0,0 0-143 0,0 0 90 16,0 0-90-16,0 0 90 0,-6 3-90 15,6-3 15-15,0 0-15 0,0 0 16 0,-3 5-16 0,3-5 32 16,0 0-32-16,0 0 33 0,-5 3-33 15,5-3 10-15,0 0-10 0,-4 0 11 0,4 0-11 0,0 0 11 16,0 0-11-16,-5 0 11 0,1 2-11 0,4-2 4 16,0 0-4-16,-3 2 5 0,-2 1-5 0,5-3 0 15,0 0 0-15,-4 5 1 0,-1-5-1 0,5 0 2 16,0 0-2-16,-3 4 2 0,-1-2-2 0,4-2-1 16,0 0 1-16,-2 1 0 0,-1 1 0 0,3-2-1 0,0 0 1 15,0 0-1-15,3 3 1 0,-3-3-17 16,0 0 17-16,9 2-16 0,12 2 16 0,2-1 0 0,1-1 0 0,2-1 0 15,-2 3 0-15,3-4 1 0,-1 0-1 16,0 0 1-16,2 0-1 0,-28 0 1 16,0 0-1-16,38 0 1 0,13-4-1 0,-4 1 40 0,0 0-40 15,-4 1 41-15,-1 0-41 0,-7 0 28 0,-2 2-28 0,-3 0 28 16,-1 0-28-16,-29 0 25 0,0 0-25 0,35-3 26 16,10 1-26-16,-45 2 26 0,0 0-26 15,44-3 26-15,6-1-26 0,-8-2 14 0,-3 0-14 0,-5 3 15 16,-4 0-15-16,-6 1 1 0,-6-1-1 0,-6 3 2 15,2 0-2-15,-7 1-65 0,2 1 65 0,-4 0-65 16,-5 1 65-16,0-3-262 0,3 0 262 0,-3 0-262 16,0 0 262-16,0 0-176 0,0 0 176 0,-15 9-175 15,-11 4 175-15,-16 10-1232 0</inkml:trace>
  <inkml:trace contextRef="#ctx0" brushRef="#br0" timeOffset="135538.349">2650 12883 2095 0,'0'0'0'0,"15"-16"0"0,15-11 0 0,-16 11 210 16,-5 8-210-16,-18 11 211 0,-12 14-211 0,9-5 109 15,1-1-109-15,4-3 110 0,2-3-110 0,2-1 64 16,6-2-64-16,6-2 64 0,0 0-64 0,8-2-15 0,4 0 15 16,-4 0-15-16,1 1 15 0,-18 1-5 0,0 0 5 0,29 0-5 15,8 0 5-15,1 0-4 0,6 1 4 0,-8 1-3 16,3 0 3-16,-4 1-12 0,-2 1 12 0,-2-1-12 16,2 2 12-16,-33-5-32 0,0 0 32 0,42 7-32 15,14 2 32-15,-56-9-192 0,0 0 192 0,56 8-191 16,8 1 191-16,-64-9-161 0,0 0 161 0,49-2-161 15,-9-8 161-15,49-2-1417 0</inkml:trace>
  <inkml:trace contextRef="#ctx0" brushRef="#br0" timeOffset="140185.678">4636 11252 2039 0,'0'0'0'0,"0"-10"0"16,-4-14 0-16,4 24 216 0,0 0-216 0,-8 6 216 16,-6 18-216-16,14-24 85 0,0 0-85 0,-13 21 85 15,5 3-85-15,8-24 6 0,0 0-6 0,-16 27 6 0,2 1-6 16,-3-4-3-16,1 1 3 0,7-11-2 0,4-7 2 0,2 2-1 16,-3-6 1-16,-6 18-1 0,-4 9 1 15,6 0-1-15,-2 4 1 0,3-10-1 0,0-5 1 0,9-19 0 16,0 0 0-16,-12 39 0 0,0 9 0 0,0 0 0 15,1 3 0-15,4-18 0 0,4-11 0 0,1 2-2 16,4-2 2-16,1 16-1 16,4 10 1-16,-7-48-27 0,0 0 27 0,11 58-27 0,1 11 27 0,4-11-30 15,1-1 30-15,1-6-30 0,-1-5 30 0,4-5-13 16,3-3 13-16,-5 1-13 0,2-1 13 0,-21-38-7 0,0 0 7 16,33 62-6-16,2 17 6 15,-35-79-9-15,0 0 9 0,37 73-9 0,1-1 9 0,-8-15-14 0,-4-11 14 16,-14-15-13-16,-3-16 13 0,-9-15 0 0,0 0 0 15,9 36 0-15,3 7 0 0,-12-43 34 0,0 0-34 0,5 46 34 16,-2 6-34-16,-3-9 29 0,-3-1-29 0,3-14 29 16,-4-11-29-16,4-17 34 15,0 0-34-15,-13 44 35 0,-12 16-35 0,25-60 44 0,0 0-44 16,-38 79 44-16,-14 19-44 0,10-23 62 0,0-10-62 0,25-30 63 16,11-23-63-16,-9 0 56 0,1-4-56 0,-4 16 56 15,-6 7-56-15,6-5 27 0,-2-4-27 0,11-8 27 16,2-6-27-16,2-1-37 0,-1-2 37 0,-2 0-36 15,-4-1 36-15,12-4-118 0,0 0 118 0,-21-21-118 16,-9-20 118-16,-21-21-1942 0</inkml:trace>
  <inkml:trace contextRef="#ctx0" brushRef="#br0" timeOffset="140900.832">5697 11672 1311 0,'0'0'0'0,"-6"6"0"16,-6 0 0-16,9-5 278 0,6-2-278 0,-3 1 278 0,4-2-278 15,-4 2 225-15,0 0-225 0,0 0 226 0,5-4-226 16,-5 4 160-16,0 0-160 0,0 0 161 0,0-3-161 0,0 3 74 15,0 0-74-15,0 0 75 0,-5 0-75 16,5 0 42-16,0 0-42 0,-7 3 42 0,-7 1-42 16,14-4 19-16,0 0-19 0,-18 5 20 0,-2 2-20 0,20-7 27 15,0 0-27-15,-25 12 27 0,-1 2-27 0,26-14 0 16,0 0 0-16,-26 20 1 0,-7 6-1 16,7-2 8-16,1 1-8 0,8-9 8 0,8-8-8 0,2-1 0 15,2 0 0-15,-7 14 0 0,-2 11 0 0,-4-3 0 16,3 6 0-16,1-6 0 0,3-2 0 0,11-27-6 15,0 0 6-15,-17 52-5 0,-1 16 5 0,18-68-4 0,0 0 4 16,-22 98-4-16,-3 25 4 0,25-123-13 0,0 0 13 0,-12 123-12 16,4 14 12-16,4-25-4 0,8-13 4 0,1-15-3 15,5-14 3-15,-10-70-20 0,0 0 20 0,18 76-20 16,8-1 20-16,-5-17-66 0,0-15 66 0,-1-12-66 16,-2-14 66-16,-18-17-188 0,0 0 188 0,30 5-188 15,8-12 188-15,-38 7-136 0,0 0 136 0,35-29-136 16,3-19 136-16,37-30-1490 0</inkml:trace>
  <inkml:trace contextRef="#ctx0" brushRef="#br0" timeOffset="141290.948">5780 12108 2095 0,'0'0'0'0,"-7"-1"0"0,-1-3 0 15,8 4 149-15,0 0-149 0,-6-3 149 0,8 1-149 0,-2 2 57 16,0 0-57-16,0 0 57 0,7 0-57 0,-7 0 28 16,0 0-28-16,2 0 28 0,1 2-28 0,-3-2 3 0,0 0-3 15,4 3 4-15,-1-3-4 0,-3 0 39 16,0 0-39-16,9 7 40 0,5 3-40 0,-14-10 22 15,0 0-22-15,24 24 23 0,11 14-23 0,-35-38 21 0,0 0-21 16,42 39 21-16,10 6-21 0,-1-4 17 0,-4 0-17 16,-2-1 17-16,-7-1-17 0,-38-39 9 0,0 0-9 0,39 46 9 15,-4 1-9-15,-35-47 25 0,0 0-25 16,38 56 26-16,4 7-26 0,-42-63 0 0,0 0 0 0,26 40 0 16,-5-13 0-16,-6-6-17 0,-1-7 17 0,-7-2-17 15,-1-9 17-15,-3 2-125 0,-3-1 125 0,0-4-124 16,0 0 124-16,0 0-196 15,0 0 196-15,-7-16-196 0,-2-11 196 0,-8-16-1514 16</inkml:trace>
  <inkml:trace contextRef="#ctx0" brushRef="#br0" timeOffset="141634.911">6232 11918 2353 0,'0'0'0'0,"0"0"0"0,0 0 0 0,0 0 271 15,0 0-271-15,0 0 272 0,0 0-272 0,0 0 151 16,-4 4-151-16,2-1 152 0,-1 2-152 0,3-5 76 16,0 0-76-16,-14 21 77 0,-11 13-77 0,25-34-2 15,0 0 2-15,-29 41-1 0,-9 11 1 0,38-52-1 0,0 0 1 16,-39 56 0-16,-3 6 0 0,4-7 0 0,3-4 0 15,11-13 0-15,6-11 0 0,18-27 3 16,0 0-3-16,-20 43 3 0,-3 8-3 0,23-51 0 16,0 0 0-16,-16 43 0 0,-1-2 0 0,17-41-54 0,0 0 54 0,-12 41-53 15,3-1 53-15,9-40-124 0,0 0 124 0,-5 32-124 16,1-3 124-16,4-29-262 0,0 0 262 0,-3 23-261 16,3-8 261-16,0-15-237 0,0 0 237 0,12-7-237 15,5-13 237-15,13-11-1383 0</inkml:trace>
  <inkml:trace contextRef="#ctx0" brushRef="#br0" timeOffset="142198.252">6690 11266 2118 0,'0'0'0'0,"-14"-7"0"0,-11-5 0 0,25 12 201 16,0 0-201-16,-3 5 202 0,10 9-202 0,-7-14 58 15,0 0-58-15,5 15 58 0,-1 2-58 0,-4-17 0 16,0 0 0-16,5 16 0 0,-5-3 0 0,0-13-33 16,0 0 33-16,0 12-33 0,0-3 33 0,-5 3 1 15,-4-5-1-15,5 1 2 0,4-4-2 0,0-4 22 16,0 0-22-16,-12 13 23 0,-5 6-23 0,17-19 16 0,0 0-16 15,-14 16 17-15,-5-1-17 0,19-15 41 0,0 0-41 16,-18 24 42-16,1 7-42 0,17-31 21 0,0 0-21 16,-14 43 21-16,2 8-21 0,12-51 29 0,0 0-29 15,-9 60 29-15,6 9-29 0,3-69 13 0,0 0-13 0,0 59 13 16,3-2-13-16,-3-57-3 16,0 0 3-16,14 46-2 0,3-8 2 0,4-11-64 0,0-11 64 0,0-4-64 15,0-5 64-15,0-4-88 0,0-10 88 0,-4-1-87 16,4-4 87-16,-7-4-65 0,2-4 65 0,-2-3-64 15,-2-4 64-15,-12 27-51 0,0 0 51 0,17-36-50 16,-3-7 50-16,-2 7-25 0,1-1 25 0,-5 7-24 16,-1 8 24-16,-1 2 0 0,-6 4 0 0,3 6 0 15,-3 5 0-15,0 5 47 0,0 0-47 0,2-5 48 16,-2-1-48-16,-2 1 73 0,2 4-73 0,0 1 73 16,0 0-73-16,0 0 94 0,-7 0-94 0,2 0 94 0,-7 1-94 15,-2 1 78-15,-6 1-78 0,7 3 79 0,-5-3-79 16,-3-1 0-16,-5 3 0 0,-7 0 1 0,-5-2-1 15,38-3-57-15,0 0 57 0,-47 2-56 0,-4-4 56 16,51 2-177-16,0 0 177 0,-42-13-176 0,7-10 176 0,-45-11-1693 16</inkml:trace>
  <inkml:trace contextRef="#ctx0" brushRef="#br0" timeOffset="142698.957">6749 12547 2174 0,'0'0'0'0,"0"0"0"16,-5-7 0-16,5 7 241 0,0 0-241 0,0 0 241 15,-4-3-241-15,4 3 153 0,0 0-153 0,0 0 154 16,0 0-154-16,0 0 60 0,0 0-60 0,0 0 61 0,5 0-61 15,-1 0-12-15,1 0 12 0,2 0-12 0,2-2 12 0,0 0-11 16,4-1 11-16,3 1-11 0,2 0 11 16,-18 2-5-16,0 0 5 0,29 2-5 0,10 0 5 0,-5-2-14 15,6 0 14-15,-1 0-13 0,-4 2 13 0,-35-2-8 16,0 0 8-16,34 1-8 0,3-1 8 16,-2 0-24-16,-5 0 24 0,-8 0-23 0,-1-1 23 0,0 1-37 15,0 0 37-15,-5 0-37 0,1-2 37 0,-17 2-65 16,0 0 65-16,17-2-65 0,1-1 65 0,-18 3-152 15,0 0 152-15,17-4-151 0,4 1 151 0,-21 3-185 16,0 0 185-16,18-4-184 0,1 3 184 0,16-8-1441 16</inkml:trace>
  <inkml:trace contextRef="#ctx0" brushRef="#br0" timeOffset="143073.637">7721 12042 2174 0,'0'0'0'0,"-5"8"0"16,-2 6 0-16,5-9 218 0,4-5-218 0,-2 0 219 16,0 0-219-16,0 0 126 0,3-5-126 0,1 0 126 15,-4 3-126-15,0 2 47 0,0 0-47 0,0 0 47 0,0 0-47 16,0 0-6-16,0 3 6 0,0-3-6 0,0 0 6 15,0 0 6-15,0 0-6 0,0 9 6 0,-4 5-6 16,4-14 34-16,0 0-34 0,-5 27 34 0,-4 13-34 16,9-40 12-16,0 0-12 0,-7 41 12 0,2 7-12 15,2-4 22-15,-3 1-22 0,3-13 22 0,-2-8-22 0,5-24 3 16,0 0-3-16,-7 46 3 16,-2 11-3-16,9-57 7 0,0 0-7 0,-5 55 7 0,-4 1-7 0,9-56 3 15,0 0-3-15,-3 45 3 0,3-7-3 0,-4-6-37 16,4-8 37-16,0-7-37 0,0-5 37 0,4 0-217 15,4-3 217-15,1-11-216 0,0-6 216 0,-9 8-168 16,0 0 168-16,9-24-168 0,3-14 168 0,5-24-1605 16</inkml:trace>
  <inkml:trace contextRef="#ctx0" brushRef="#br0" timeOffset="143480.802">7878 11718 2207 0,'0'0'0'0,"0"0"0"16,0-4 0-16,0 4 200 0,0 0-200 0,0 0 200 15,3-1-200-15,-3 1 51 0,0 0-51 0,11-2 51 16,8-1-51-16,-19 3 0 0,0 0 0 0,19-2 0 0,9-5 0 15,-28 7-2-15,0 0 2 0,26-3-2 0,4 1 2 16,-30 2 0-16,0 0 0 0,24 2 0 0,-1 3 0 16,-23-5 11-16,0 0-11 0,24 17 11 0,-1 10-11 15,1-3 38-15,-3 7-38 0,-3-7 38 0,-6 3-38 0,-12-27 6 16,0 0-6-16,17 40 6 0,4 11-6 0,-21-51 11 16,0 0-11-16,14 60 11 0,2 10-11 0,-16-70 9 15,0 0-9-15,12 88 9 0,-2 15-9 16,-10-103 8-16,0 0-8 0,0 109 8 0,-8 9-8 0,8-118 15 15,0 0-15-15,-18 113 15 0,-6 1-15 0,5-22-5 0,3-15 5 16,4-34-4-16,3-28 4 0,9-15-33 16,0 0 33-16,-14 40-32 0,-2 8 32 0,16-48-120 15,0 0 120-15,-10 25-119 0,3-11 119 0,7-14-152 16,0 0 152-16,-12-20-152 0,0-27 152 0,-11-19-1615 0</inkml:trace>
  <inkml:trace contextRef="#ctx0" brushRef="#br0" timeOffset="144082.016">8475 11466 1961 0,'0'0'0'0,"-3"0"0"0,-9-7 0 0,8 5 246 16,4 1-246-16,0 1 247 0,0 0-247 0,0 0 177 15,4 0-177-15,-4 0 178 0,3 0-178 0,-3 0 114 16,0 0-114-16,0 0 115 0,0 0-115 0,0 0 54 0,0 0-54 16,0 0 55-16,0 0-55 0,0 0 38 0,-3 1-38 15,3-1 38-15,0 0-38 0,0 0 10 16,0 0-10-16,-6 6 10 0,-6 4-10 0,12-10 7 16,0 0-7-16,-17 20 8 0,-8 4-8 0,25-24 1 0,0 0-1 15,-17 26 1-15,0 3-1 0,17-29-2 16,0 0 2-16,-9 31-2 0,2 0 2 0,7-31-38 0,0 0 38 15,3 32-37-15,10 3 37 0,-13-35-42 0,0 0 42 16,17 32-41-16,9-4 41 0,-26-28-26 0,0 0 26 0,28 24-26 16,2-2 26-16,-8-3-2 0,-1-4 2 0,-7-3-1 15,-3-2 1-15,-3-3-8 0,-2 2 8 0,-3-2-7 16,2 0 7-16,-1 3-1 0,-1-2 1 16,-1-1 0-16,1-5 0 0,-3 5 6 0,0 0-6 0,0 1 6 15,0 1-6-15,-3 4 17 0,-1 5-17 0,3-8 17 16,1-2-17-16,0-8 4 0,0 0-4 0,-7 18 4 15,-2 2-4-15,9-20-40 0,0 0 40 0,-9 17-40 16,1-3 40-16,-1-5-189 0,0-8 189 0,-8-14-189 0,-4-13 189 16,21 26-164-16,0 0 164 0,-16-40-163 0,2-11 163 15,-15-40-1622-15</inkml:trace>
  <inkml:trace contextRef="#ctx0" brushRef="#br0" timeOffset="144326.751">8404 11308 2185 0,'0'0'0'0,"0"0"0"0,0 0 0 0,0 0 253 16,0 0-253-16,14 7 254 0,10 3-254 16,-24-10 151-16,0 0-151 0,33 11 151 0,7-3-151 0,-40-8 78 0,0 0-78 15,42 7 78-15,0-2-78 0,-42-5 1 0,0 0-1 0,42 4 2 16,-4-1-2-16,-38-3-4 15,0 0 4-15,35 2-3 0,-2 0 3 0,-33-2-72 0,0 0 72 0,30 8-71 16,-8-1 71-16,-22-7-251 0,0 0 251 0,18 7-250 16,-6-2 250-16,18 7-1754 0</inkml:trace>
  <inkml:trace contextRef="#ctx0" brushRef="#br0" timeOffset="144608.66">8913 12734 2275 0,'0'0'0'0,"-4"-5"0"0,-1-2 0 0,5 7 84 15,0 0-84-15,5 0 84 0,4 3-84 0,-9-3-330 0,0 0 330 16,12-8-329-16,0-8 329 0,9-8-1196 0</inkml:trace>
  <inkml:trace contextRef="#ctx0" brushRef="#br0" timeOffset="151373.498">9623 12307 1737 0,'0'0'0'0,"0"0"0"0,4-7 0 0,-4 7 228 15,0 0-228-15,0 0 228 0,3-3-228 0,-3 3 135 16,0 0-135-16,0 0 135 0,0 0-135 0,0 0 84 16,0 0-84-16,0 0 84 0,0 0-84 15,0 0 29-15,0 0-29 0,0 0 29 0,0 0-29 0,0 0 31 16,0 0-31-16,0 0 31 0,0 0-31 0,0 0 22 0,0 0-22 16,0 0 22-16,0 0-22 0,0 0 41 15,0 0-41-15,0 0 41 0,0 0-41 0,0 0 22 0,0 0-22 16,0 0 23-16,0 0-23 0,0 0 18 0,0 0-18 0,0 0 19 15,0 0-19-15,0 0 0 0,0 0 0 16,0 0 0-16,0 0 0 0,0 0-1 0,0 0 1 0,4 3 0 16,5-3 0-16,-9 0-9 0,0 0 9 0,14 7-8 15,10 3 8-15,2 2 1 0,4 2-1 16,-1 2 1-16,1 4-1 0,0-1-4 0,-8 5 4 16,3 0-4-16,-5 3 4 0,-20-27 0 0,0 0 0 0,27 35 0 15,0 9 0-15,-27-44 2 0,0 0-2 0,32 43 2 16,4 5-2-16,-36-48 2 0,0 0-2 15,35 43 2-15,4-4-2 0,-39-39 18 0,0 0-18 0,29 29 19 16,-3-5-19-16,-26-24 0 0,0 0 0 0,21 21 1 16,-7-8-1-16,-14-13-26 0,0 0 26 0,12 12-25 0,-3-3 25 15,-9-9-150-15,0 0 150 0,0 0-149 0,-2-7 149 16,2 7-176-16,0 0 176 0,-10-20-175 0,-4-9 175 16,-12-23-1607-16</inkml:trace>
  <inkml:trace contextRef="#ctx0" brushRef="#br0" timeOffset="151692.088">10162 12172 2151 0,'0'0'0'0,"-2"3"0"0,-5 4 0 0,7-7 267 0,0 0-267 15,0 0 267-15,-3 0-267 0,3 0 163 0,0 0-163 16,0 0 163-16,0 0-163 0,0 0 82 0,0 0-82 0,0 0 82 15,0 0-82-15,0 0-2 0,0 0 2 0,-20 19-1 16,-9 17 1-16,-1-2-2 0,-3 2 2 0,3-3-2 16,6-1 2-16,24-32 3 0,0 0-3 0,-31 52 3 15,-4 13-3-15,35-65 6 0,0 0-6 0,-49 79 7 16,-7 8-7-16,56-87 9 16,0 0-9-16,-55 79 10 0,1-4-10 0,54-75 1 0,0 0-1 0,-44 63 1 15,7-9-1-15,37-54-2 0,0 0 2 0,-22 37-1 16,6-11 1-16,16-26-81 0,0 0 81 0,-10 21-80 15,3-6 80-15,7-15-175 0,0 0 175 0,3 7-174 16,9-7 174-16,-12 0-124 0,0 0 124 0,21-33-123 16,9-23 123-16,20-33-1746 0</inkml:trace>
  <inkml:trace contextRef="#ctx0" brushRef="#br0" timeOffset="152120.523">10479 12754 2532 0,'0'0'0'0,"-4"-1"0"16,1-8 0-16,3 9 246 0,0 0-246 0,0 0 246 15,3-3-246-15,-3 3 132 0,0 0-132 0,0 0 133 16,4 0-133-16,-4 0-5 0,0 0 5 0,0 0-5 16,3 0 5-16,-3 0-174 0,0 0 174 0,0 0-173 15,6 0 173-15,-6 0-276 0,0 0 276 0,0-9-275 0,3-6 275 16,2-9-1657-16</inkml:trace>
  <inkml:trace contextRef="#ctx0" brushRef="#br0" timeOffset="153246.822">11421 11685 1625 0,'0'0'0'0,"0"4"0"0,-5 3 0 0,5-7 154 15,0 0-154-15,0 3 155 0,5-3-155 0,-5 0 91 16,0 0-91-16,0 0 91 0,4 2-91 0,-4-2 61 0,0 0-61 0,0 0 62 16,5 1-62-16,-5-1 49 0,0 0-49 0,0 0 50 15,3 6-50-15,-3-6 61 0,0 0-61 16,0 3 62-16,0-1-62 0,0-2 80 0,0 0-80 0,0 0 81 16,0 5-81-16,0-5 68 0,0 0-68 0,0 0 69 15,0 0-69-15,0 0 56 0,0 0-56 0,0 0 56 16,0 0-56-16,0 0 34 0,0 0-34 0,0 0 35 15,-3 2-35-15,3-2 4 0,0 0-4 0,0 0 4 16,-5 5-4-16,5-5-3 0,0 0 3 0,0 3-3 16,-4 2 3-16,4-5-8 0,0 0 8 0,-5 7-8 15,2 0 8-15,3-7-10 0,0 0 10 0,-6 7-10 16,3 0 10-16,3-7-9 0,0 0 9 0,0 3-9 16,-4 2 9-16,4-5 0 0,0 0 0 0,0 4 0 0,0-1 0 15,0-3 10-15,0 0-10 0,0 0 11 0,-3 3-11 16,3-3 18-16,0 0-18 0,-2 6 18 0,-1-5-18 15,3-1 16-15,0 0-16 0,-9 14 17 0,-8 3-17 0,1 5 4 16,2 2-4-16,2-13 4 0,5-4-4 0,0-1 7 16,3 0-7-16,-13 16 8 0,-4 9-8 0,21-31 3 15,0 0-3-15,-24 42 3 0,-3 10-3 16,27-52 2-16,0 0-2 0,-26 58 2 0,-3 6-2 16,29-64 1-16,0 0-1 0,-37 78 2 0,-1 11-2 0,38-89 0 0,0 0 0 15,-26 96 0-15,5 9 0 0,21-105 0 16,0 0 0-16,0 96 0 0,21-4 0 0,0-25-12 0,12-19 12 15,-2-10-12-15,4-14 12 0,-11-9-68 0,-3-11 68 16,4-1-67-16,6-3 67 0,-31 0-60 16,0 0 60-16,38-7-59 0,9-10 59 0,-47 17-75 0,0 0 75 15,49-22-74-15,3-6 74 0,-52 28-84 0,0 0 84 0,47-39-84 16,0-7 84-16,-47 46-64 0,0 0 64 0,47-57-63 16,2-11 63-16,-23 23-15 0,-13 14 15 0,-1 4-14 15,-4 10 14-15,-2 0 15 0,-10 6-15 16,4 4 16-16,4 2-16 0,-8 0 57 0,2 0-57 0,2 5 57 15,-3-2-57-15,-1 2 54 0,-1 0-54 0,-3-5 55 16,-5 2-55-16,13 3 45 0,0 0-45 0,-29-4 46 16,-17 3-46-16,46 1 13 0,0 0-13 0,-52 1 13 15,-7 3-13-15,5 1-35 0,5 3 35 0,13-1-35 16,13-7 35-16,23 0-148 0,0 0 148 0,-38-8-148 16,-8-8 148-16,-36-8-1604 0</inkml:trace>
  <inkml:trace contextRef="#ctx0" brushRef="#br0" timeOffset="154204.794">12007 12179 1558 0,'0'0'0'0,"3"-2"0"0,2 0 0 0,-5 2 74 15,0 0-74-15,4-2 75 0,-2 2-75 0,-2 0-126 16,0 0 126-16,0 0-125 0,0 0 125 0,0 0-212 0,0 0 212 15,0 0-212-15,0 0 212 0,0 0-19 0,0 0 19 16,0 0-18-16,0 0 18 0,0 0 84 16,0 0-84-16,0 0 84 0,0 0-84 0,0 0 132 0,0 0-132 15,0 0 132-15,0 0-132 0,0 0 135 0,0 0-135 0,0 0 135 16,0 0-135-16,0 0 117 0,0 0-117 16,0 0 117-16,0 0-117 0,0 0 103 0,0 0-103 0,0 0 104 15,0 0-104-15,0 0 70 0,0 0-70 16,0 0 71-16,0 0-71 0,0 0 51 0,0 0-51 0,0 0 51 15,0 0-51-15,0 0 39 0,0 0-39 0,0 0 39 16,0 0-39-16,0 0 15 0,0 0-15 0,0 0 16 16,-2 4-16-16,2-4 31 0,0 0-31 0,0 0 31 15,0 0-31-15,0 0 27 0,0 0-27 0,0 0 27 16,0 0-27-16,0 0 15 0,0 0-15 0,0 0 15 16,0 0-15-16,0 0 29 0,0 0-29 0,0 0 29 0,0 0-29 15,0 0 36-15,0 0-36 0,0 0 37 16,5 5-37-16,-5-5 12 0,0 0-12 0,4 2 13 0,1 1-13 15,-5-3 32-15,0 0-32 0,12 10 32 0,5 4-32 16,-17-14 27-16,0 0-27 0,25 26 27 0,3 6-27 16,1 1 23-16,3 0-23 0,-5-4 24 15,1-4-24-15,-28-25 9 0,0 0-9 0,33 35 10 0,6 2-10 0,-39-37 18 16,0 0-18-16,38 40 19 0,6 1-19 0,-44-41 8 16,0 0-8-16,38 39 8 0,0-1-8 0,-38-38 3 15,0 0-3-15,30 31 4 0,-7-6-4 16,-23-25 0-16,0 0 0 0,19 23 1 0,-2-8-1 0,-17-15-20 15,0 0 20-15,12 14-20 0,-3-4 20 0,-9-10-113 16,0 0 113-16,5 5-113 0,1 0 113 0,-6-5-273 0,0 0 273 16,7-3-272-16,-4-9 272 0,7-3-1542 0</inkml:trace>
  <inkml:trace contextRef="#ctx0" brushRef="#br0" timeOffset="154545.898">12482 12033 1838 0,'0'0'0'0,"0"7"0"15,4 3 0-15,-3-6 160 0,-2-8-160 0,1 4 161 16,0 0-161-16,0 0 86 0,0 0-86 0,0 0 86 0,0 0-86 15,0 0 40-15,0 0-40 0,-11 14 41 0,-6 10-41 16,17-24 5-16,0 0-5 0,-23 32 5 0,-6 13-5 16,-1-1 64-16,4 1-64 0,1-2 65 0,-1 0-65 0,26-43 76 15,0 0-76-15,-28 58 76 0,-3 17-76 0,31-75 51 16,0 0-51-16,-35 81 51 0,-3 11-51 16,14-32 1-16,6-13-1 0,8-22 2 0,8-16-2 0,-3-1-145 15,5-8 145-15,5-3-144 0,4-12 144 0,-9 15-196 16,0 0 196-16,8-33-195 0,5-17 195 15,7-32-1488-15</inkml:trace>
  <inkml:trace contextRef="#ctx0" brushRef="#br0" timeOffset="154959.888">12855 11728 2140 0,'0'0'0'0,"-3"0"0"15,-6-2 0-15,9 2 198 0,0 0-198 0,-9 0 199 16,0-1-199-16,9 1 109 0,0 0-109 0,-8 1 109 16,-1 1-109-16,9-2 57 0,0 0-57 0,-16 10 58 0,-8 9-58 15,24-19 0-15,0 0 0 0,-17 12 1 16,-1 0-1-16,18-12 28 0,0 0-28 0,-14 16 28 0,2-6-28 15,0 4 0-15,-2-1 0 0,7-4 1 0,5-4-1 0,0 0-1 16,1 0 1-16,1 6 0 0,1 2 0 16,6 3-33-16,6 1 33 0,-8-2-33 0,0-3 33 15,-5-12-6-15,0 0 6 0,16 16-5 16,-1-3 5-16,-15-13-20 0,0 0 20 0,18 17-19 16,-1 1 19-16,-17-18-15 0,0 0 15 0,14 18-15 0,-2-4 15 0,-12-14-1 15,0 0 1-15,7 22-1 0,-1 6 1 0,-6-28-40 16,0 0 40-16,0 27-39 0,-4 4 39 0,4-31-108 15,0 0 108-15,-2 24-108 0,1-3 108 0,1-21-234 16,0 0 234-16,-18 6-233 0,-8-7 233 16,26 1-224-16,0 0 224 0,-24-19-223 0,1-14 223 0,-22-18-1062 0</inkml:trace>
  <inkml:trace contextRef="#ctx0" brushRef="#br0" timeOffset="155167.179">12683 11582 1513 0,'0'0'0'0,"12"7"0"16,5 5 0-16,-17-12 243 0,0 0-243 0,21 14 243 16,3-2-243-16,-24-12 155 0,0 0-155 0,27 14 156 15,2 1-156-15,-29-15 88 0,0 0-88 0,25 12 88 16,1 0-88-16,-26-12 13 0,0 0-13 0,17 9 13 16,-5-2-13-16,-12-7-1 0,0 0 1 0,11 5 0 15,-2 0 0-15,-9-5-61 0,0 0 61 0,7 0-60 16,-2-4 60-16,-5 4-109 0,0 0 109 0,3-5-109 0,-3-5 109 15,4-5-1542-15</inkml:trace>
  <inkml:trace contextRef="#ctx0" brushRef="#br0" timeOffset="155996.241">13853 12067 2129 0,'0'0'0'0,"-5"2"0"15,-5 1 0-15,8 1 57 0,-2-4-57 0,4 0 57 16,4-4-57-16,-4 4 8 0,5-3-8 0,-5 3 9 15,7-3-9-15,-7 3 77 0,2 0-77 0,-2 0 77 16,0 0-77-16,0 0 33 0,0 0-33 0,0 0 34 0,-2 1-34 16,2-1 60-16,0 0-60 0,-12 5 60 0,-6 2-60 15,18-7 65-15,0 0-65 0,-20 9 66 0,-1-1-66 16,21-8 59-16,0 0-59 0,-27 12 60 0,-2 4-60 16,29-16 46-16,0 0-46 0,-30 22 47 0,-6 5-47 0,36-27 7 15,0 0-7-15,-32 36 7 16,-1 7-7-16,7 0-2 0,0 3 2 15,5-1-1-15,5-1 1 0,16-44-7 0,0 0 7 0,-14 52-6 0,4 6 6 0,10-58-35 16,0 0 35-16,-5 46-35 0,5-1 35 0,0-45-46 16,0 0 46-16,12 34-46 0,4-10 46 0,-16-24-68 15,0 0 68-15,34-8-68 0,10-27 68 0,-44 35-64 0,0 0 64 16,63-73-64-16,17-37 64 16,-80 110-228-16,0 0 228 0,64-120-228 0,-4-20 228 0,-60 140-245 0,0 0 245 0,47-136-245 15,-13-1 245-15,-9 22-40 0,-11 18 40 16,-4 18-40-16,-1 19 40 0,-9 9 43 0,-4 13-43 15,8 9 44-15,-4 12-44 0,0 17 97 16,0 0-97-16,0-12 98 0,0 7-98 0,0 5 111 0,0 0-111 0,0-6 112 16,-4 3-112-16,4 3 124 0,0 0-124 0,0 0 125 15,-5-2-125-15,2 4 87 0,-1 1-87 16,1 6 88-16,-2-2-88 0,-4 7 74 0,-3 4-74 0,-1 10 74 16,3 8-74-16,10-36 56 0,0 0-56 0,-16 51 57 15,2 13-57-15,14-64 39 0,0 0-39 0,-12 70 40 16,0 5-40-16,12-75 35 0,0 0-35 0,-9 110 36 15,1 18-36-15,2-27 14 0,3-12-14 16,3-29 15-16,0-22-15 0,3-2 2 0,6-15-2 0,-4 1 2 16,2-5-2-16,4 2-36 0,1 0 36 0,0-6-36 0,-3-2 36 15,3-1-178-15,-2 0 178 0,10-6-177 0,-3-4 177 16,-17 0-200-16,0 0 200 0,21-21-200 0,2-10 200 0,22-18-1417 16</inkml:trace>
  <inkml:trace contextRef="#ctx0" brushRef="#br0" timeOffset="156287.45">14163 11953 1894 0,'0'0'0'16,"-1"6"0"-16,-3 5 0 0,4-11 250 15,0 0-250-15,0 0 251 0,4 0-251 0,-4 0 141 0,0 0-141 16,5-6 142-16,-3 3-142 0,-2 3 72 0,0 0-72 0,7 0 73 15,1 0-73-15,-8 0 22 0,0 0-22 0,12 9 22 16,9 6-22-16,2 4 7 0,3 7-7 16,-1-1 7-16,1 4-7 0,-26-29 46 0,0 0-46 0,28 38 46 15,-1 7-46-15,-2-3 7 0,-1-2-7 0,-5-8 7 16,-3-2-7-16,-16-30 6 0,0 0-6 0,21 44 7 16,0 11-7-16,-21-55-62 0,0 0 62 0,17 51-61 15,1-3 61-15,-18-48-144 0,0 0 144 16,15 40-144-16,-4-8 144 0,-11-32-184 0,0 0 184 0,12 12-183 15,0-13 183-15,9 7-1561 0</inkml:trace>
  <inkml:trace contextRef="#ctx0" brushRef="#br0" timeOffset="156497.778">14522 11836 2129 0,'0'0'0'0,"5"9"0"0,4 4 0 0,-9-13 264 15,0 0-264-15,0 9 265 0,0-2-265 0,-5 1 156 16,-2 1-156-16,-2 6 156 0,1-1-156 0,8-14 68 16,0 0-68-16,-18 41 69 0,-3 17-69 0,-5 2-50 15,2 9 50-15,-6-6-49 0,0 2 49 0,30-65-86 0,0 0 86 16,-47 91-85-16,-17 19 85 0,64-110-242 0,0 0 242 16,-51 82-242-16,6-10 242 0,-51 79-1645 15</inkml:trace>
  <inkml:trace contextRef="#ctx0" brushRef="#br0" timeOffset="157071.074">15951 11966 1737 0,'0'0'0'0,"0"-7"0"0,-2-3 0 0,-7 7 105 16,-3-1-105-16,3 4 105 0,1 0-105 0,-4 0-71 16,-2 0 71-16,5 0-71 0,5 0 71 0,-3 0 0 15,2 0 0-15,-2 0 0 0,2 0 0 0,0 4 41 16,-4-3-41-16,6 1 41 0,-4-2-41 0,1 0 102 0,1 0-102 15,2 0 102-15,-1 0-102 0,2 0 110 0,-1 0-110 0,3 0 110 16,-4 2-110-16,4-2 103 0,0 0-103 0,0 0 104 16,0 0-104-16,0 0 55 15,4 0-55-15,3 0 55 0,7 0-55 0,-14 0 37 0,0 0-37 0,29 0 37 16,13 2-37-16,-42-2 39 0,0 0-39 0,51 1 40 16,10-1-40-16,-11 4 32 0,1-4-32 0,-9 1 33 15,-4 3-33-15,-3-1 22 16,-9 1-22-16,2-1 22 0,-4-1-22 0,-24-2 5 0,0 0-5 0,25 1 6 15,-1 1-6-15,-24-2-33 0,0 0 33 0,21 2-32 16,-9 0 32-16,-12-2-154 0,0 0 154 0,9-9-154 16,-4-5 154-16,7-8-1798 0</inkml:trace>
  <inkml:trace contextRef="#ctx0" brushRef="#br0" timeOffset="157337.537">15756 12317 2364 0,'0'0'0'0,"7"-5"0"0,5-3 0 0,-3 8 233 0,-4 5-233 16,7 2 234-16,4 1-234 0,1 1 122 0,2-2-122 15,4-2 122-15,5-2-122 0,-28-3 32 0,0 0-32 16,33 2 33-16,5-2-33 0,-5-2-77 0,-3-1 77 0,-2-1-76 15,0 3 76-15,-28 1-134 0,0 0 134 16,29-11-133-16,-4-2 133 0,-25 13-322 0,0 0 322 0,31-24-321 16,2-7 321-16,32-24-1418 0</inkml:trace>
  <inkml:trace contextRef="#ctx0" brushRef="#br0" timeOffset="159116.445">17555 10683 2241 0,'0'0'0'0,"-8"9"0"0,-6 3 0 0,14-12 198 16,0 0-198-16,-6 5 198 0,5-4-198 0,1-1 91 0,0 0-91 15,-2 4 91-15,-2-1-91 0,4-3 14 0,0 0-14 16,-14 14 15-16,-10 5-15 0,24-19-34 0,0 0 34 16,-24 19-34-16,-6 5 34 0,30-24-7 15,0 0 7-15,-28 22-6 0,-1 7 6 0,29-29 0 0,0 0 0 0,-35 33 0 16,2 4 0-16,7-1 22 0,5 4-22 16,1-13 23-16,7-10-23 0,13-17 1 0,0 0-1 15,-18 50 1-15,-1 13-1 0,19-63 0 16,0 0 0-16,-19 86 1 0,-2 18-1 0,21-104-1 0,0 0 1 0,-12 112 0 15,5 11 0-15,7-123-9 0,0 0 9 0,0 122-9 16,7-1 9-16,-7-121-4 0,0 0 4 0,14 131-4 16,7 1 4-16,-1-28-13 0,5-18 13 0,-4-13-13 15,-2-14 13-15,-19-59 0 0,0 0 0 0,29 85 0 16,8 10 0-16,-37-95 17 0,0 0-17 0,33 85 17 16,2 3-17-16,-35-88 40 0,0 0-40 0,23 82 40 0,-4-2-40 15,-19-80 38-15,0 0-38 0,10 83 38 16,-8-3-38-16,-2-80 34 15,0 0-34-15,-7 75 34 0,-9-3-34 0,16-72 23 0,0 0-23 0,-22 71 24 0,-13-5-24 0,35-66 18 16,0 0-18-16,-33 60 18 0,-4-5-18 0,37-55-1 16,0 0 1-16,-29 43 0 0,2-16 0 0,27-27-139 15,0 0 139-15,-31 21-139 0,-4-11 139 0,35-10-198 16,0 0 198-16,-43-7-198 0,-10-17 198 16,-41-6-1712-16</inkml:trace>
  <inkml:trace contextRef="#ctx0" brushRef="#br0" timeOffset="162097.318">18433 10918 1726 0,'0'0'0'0,"-5"0"0"0,-4 1 0 0,9-1 187 0,0 0-187 15,-5-1 188-15,7-1-188 0,-2 2 137 0,0 0-137 0,0 0 137 16,5-3-137-16,-5 3 97 0,0 0-97 15,0 0 98-15,4-2-98 0,-4 2 60 0,0 0-60 0,0 0 61 16,0 0-61-16,0 0 62 0,0 0-62 0,0 0 62 16,0 0-62-16,0 0 41 0,0 0-41 0,0 0 42 15,0 0-42-15,0 0 31 0,0 0-31 0,-6 3 31 16,-6 6-31-16,12-9 8 0,0 0-8 0,-16 8 8 16,-3 8-8-16,19-16 11 0,0 0-11 0,-28 19 11 15,-1 5-11-15,29-24 0 0,0 0 0 0,-30 27 0 16,1 1 0-16,-1 2 0 0,2 3 0 0,9-9 0 15,5-4 0-15,14-20-11 0,0 0 11 0,-17 42-11 16,-6 9 11-16,7 0-2 0,-3 1 2 0,9-13-1 0,1-6 1 16,9-33-5-16,0 0 5 0,-7 58-5 15,2 14 5-15,5-72-3 0,0 0 3 0,0 91-2 16,0 17 2-16,0-26 0 0,3-14 0 0,-1-20 1 0,0-19-1 0,-2-29 0 16,0 0 0-16,8 60 0 0,6 14 0 0,-14-74 4 15,0 0-4-15,14 53 5 0,2-10-5 0,-16-43 0 16,0 0 0-1,24 38 1-15,6-9-1 0,-30-29 0 0,0 0 0 0,35 22 1 0,5-6-1 0,-4-6-2 16,-2-3 2-16,-3-7-2 0,-3-4 2 0,-28 4-7 16,0 0 7-16,29-8-6 0,-1-4 6 0,-28 12-45 15,0 0 45-15,28-19-44 0,0-5 44 0,-28 24-20 0,0 0 20 16,28-28-20-16,-2-2 20 0,-2 4-37 0,-4 0 37 16,-6 9-36-16,-6 5 36 0,-8 12-14 0,0 0 14 15,9-12-13-15,-4 5 13 0,-5 7-1 16,0 0 1-16,4-8 0 0,-1 4 0 0,-3 4 2 15,0 0-2-15,5 0 2 0,-5-3-2 0,0 3 12 0,0 0-12 0,0-4 13 16,0-1-13-16,0-2 5 0,-5-1-5 16,2-2 5-16,-1-2-5 0,-1 0 3 0,1-2-3 15,-2 2 3-15,0 2-3 0,1-4 0 0,-5 0 0 0,1-1 0 16,2-1 0-16,7 16-3 0,0 0 3 0,-11-20-3 16,-2-2 3-16,13 22 0 0,0 0 0 0,-14-21 0 15,-2 0 0-15,16 21-3 0,0 0 3 0,-18-22-3 16,-1 2 3-16,19 20-2 15,0 0 2-15,-29-16-2 0,-8 2 2 0,37 14-11 0,0 0 11 0,-42-5-10 0,-6 5 10 16,48 0-45-16,0 0 45 0,-46 5-45 0,1 4 45 16,45-9-166-16,0 0 166 0,-47 9-165 15,-4-3 165-15,51-6-112 0,0 0 112 0,-47 0-112 16,4-3 112-16,-48 0-1477 0</inkml:trace>
  <inkml:trace contextRef="#ctx0" brushRef="#br0" timeOffset="163775.076">19128 11521 1782 0,'0'0'0'0,"0"0"0"16,4 0 0-16,-4 0 221 0,0 0-221 0,0 0 222 15,0 0-222-15,0 0 141 0,0 0-141 16,0 0 141-16,3 0-141 0,-3 0 80 0,0 0-80 0,0 0 80 15,6 0-80-15,-6 0 5 0,0 0-5 0,0 0 5 16,0 0-5-16,0 0 9 0,0 0-9 0,0 0 9 16,0 0-9-16,0 0 33 0,0 0-33 0,0 0 33 15,0 0-33-15,0 0 9 0,0 0-9 0,0 0 9 0,5 0-9 16,-5 0 12-16,0 0-12 0,15 5 13 0,6 2-13 16,7 8 16-16,9 1-16 0,-2 4 17 15,3 8-17-15,-38-28 1 0,0 0-1 0,45 39 1 0,4 9-1 0,-49-48 3 16,0 0-3-16,58 53 4 0,3 4-4 0,5 6 2 15,2 7-2-15,-13-13 2 0,-4-6-2 0,-51-51 1 16,0 0-1-16,40 55 2 0,-7 0-2 16,-33-55 1-16,0 0-1 0,25 37 1 0,-12-11-1 15,-13-26-5-15,0 0 5 0,16 22-5 0,-7-6 5 0,-9-16-56 16,0 0 56-16,5 10-56 0,0-3 56 0,-5-7-163 16,0 0 163-16,-1-10-163 0,-8-14 163 0,9 24-113 0,0 0 113 15,-21-31-113-15,-10-9 113 0,-22-30-1548 16</inkml:trace>
  <inkml:trace contextRef="#ctx0" brushRef="#br0" timeOffset="164098.209">19714 11500 2140 0,'0'0'0'0,"0"9"0"15,-5 3 0-15,5-12 277 0,0 0-277 0,-4 3 277 16,-3-4-277-16,7 1 153 0,0 0-153 0,-7-2 154 16,-2-2-154-16,9 4 75 0,0 0-75 0,-14 0 75 15,-3 0-75-15,17 0 1 0,0 0-1 0,-26 11 2 16,-9 4-2-16,35-15 25 0,0 0-25 0,-33 26 26 0,-2 6-26 16,35-32 36-16,0 0-36 0,-36 45 36 0,-3 10-36 15,39-55 7-15,0 0-7 0,-52 73 7 0,-14 18-7 16,66-91 7-16,0 0-7 0,-65 101 7 0,1 12-7 15,13-27 1-15,8-14-1 0,20-33 1 0,16-23-1 16,0-3-6-16,7-7 6 0,0-6-5 0,4-2 5 0,-4 2-119 16,0-4 119-16,0 4-118 0,1-3 118 0,-1 3-172 15,0 0 172-15,13-36-171 0,6-24 171 0,12-36-1935 16</inkml:trace>
  <inkml:trace contextRef="#ctx0" brushRef="#br0" timeOffset="164680.725">20062 10808 2174 0,'0'0'0'0,"-5"0"0"15,-2-3 0-15,7 3 202 0,0 0-202 0,0 0 202 16,0 0-202-16,0 0 88 0,0 0-88 0,0 0 89 16,7 0-89-16,-7 0 22 0,0 0-22 0,0 0 22 15,3 0-22-15,-3 0 3 0,0 0-3 0,0 0 3 16,0 0-3-16,0 0 42 0,0 0-42 0,0 0 42 0,-3 5-42 16,3-5 71-16,0 0-71 0,-11 10 71 0,1 4-71 15,10-14 59-15,0 0-59 0,-9 14 60 0,-5 1-60 0,14-15 36 16,0 0-36-16,-15 24 37 0,-4 3-37 0,1-1 19 15,2 1-19-15,6-8 20 0,5-7-20 16,-4 4 5-16,2 3-5 0,2 10 5 0,-4 10-5 16,9-39 1-16,0 0-1 0,-7 51 1 0,2 11-1 0,3-7 0 15,2 3 0-15,0-15 1 0,0-10-1 0,2-3-2 16,3 3 2-16,6 0-2 0,6 1 2 0,-17-34-21 16,0 0 21-16,26 27-21 0,7-3 21 0,-33-24-33 15,0 0 33-15,44 10-32 0,10-8 32 0,-7-4-36 16,-5-4 36-16,-7-5-36 0,-6-1 36 0,-4-3-33 15,-6-2 33-15,-4 5-33 0,-2-4 33 0,-3 4-8 0,-3 0 8 16,2 0-8-16,-6 2 8 0,-3 10-1 16,0 0 1-16,5-8 0 0,-3-1 0 15,-2 9 2-15,0 0-2 0,2-5 2 0,0 0-2 0,-2 5 7 0,0 0-7 0,-2-5 8 16,-2-1-8-16,4 6 4 0,0 0-4 0,-14-6 4 16,-8-1-4-1,22 7 0-15,0 0 0 0,-35-2 0 0,-12 4 0 0,0 5-77 0,0 5 77 0,14-9-76 16,15 0 76-16,18-3-225 0,0 0 225 0,-38 6-224 15,-9 0 224-15,-37 6-1710 0</inkml:trace>
  <inkml:trace contextRef="#ctx0" brushRef="#br0" timeOffset="165796.745">21393 10513 1692 0,'0'0'0'0,"-3"0"0"0,-6 0 0 16,9 0 139-16,0 0-139 0,-4 4 140 0,4 1-140 15,0-5 35-15,0 0-35 0,0 7 35 0,2-4-35 16,-2-3 21-16,0 0-21 0,0 5 21 0,2-1-21 16,-4 1 57-16,0-2-57 0,-1 4 57 0,-1-3-57 0,-2 1 97 15,-1 2-97-15,1 1 97 0,-2-4-97 0,-3 4 112 16,1-3-112-16,-2 2 112 0,-1-2-112 0,-1 6 92 16,-1 1-92-16,4-5 92 0,3-2-92 0,-5 2 52 15,-2 1-52-15,-8 9 53 0,-5 9-53 16,28-26 28-16,0 0-28 0,-31 31 28 0,-2 10-28 0,33-41 4 15,0 0-4-15,-39 51 4 0,1 11-4 0,0-6 8 16,5 6-8-16,0 17 9 0,1 17-9 0,8-5 0 16,6 1 0-16,3-1 1 0,4 3-1 15,3 4 7-15,1 1-7 0,1-5 7 0,6-6-7 0,0-88 13 0,0 0-13 16,4 113 14-16,8 17-14 0,4-24 3 0,6-13-3 16,4-14 4-16,1-14-4 0,-27-65-5 0,0 0 5 0,50 60-5 15,18-9 5-15,-68-51-241 0,0 0 241 16,68 22-241-16,9-27 241 0,-77 5-165 0,0 0 165 15,62-34-164-15,-4-28 164 0,62-34-1559 0</inkml:trace>
  <inkml:trace contextRef="#ctx0" brushRef="#br0" timeOffset="166381.717">21452 11254 1871 0,'0'0'0'0,"6"3"0"15,-1 2 0-15,-5-5 158 0,0 0-158 0,0 0 159 16,-9 4-159-16,9-4 76 0,0 0-76 0,-5 0 76 15,0-4-76-15,5 4 38 0,0 0-38 0,-4-2 39 16,1 2-39-16,3 0 24 0,0 0-24 0,0 0 25 16,-4-1-25-16,4 1 68 0,0 0-68 0,0 0 69 15,0 0-69-15,0 0 63 0,0 0-63 0,0 0 63 16,0 0-63-16,0 0 66 0,0 0-66 0,0 0 66 16,7 0-66-16,-7 0 54 0,0 0-54 0,14 3 54 15,9 4-54-15,-23-7 45 0,0 0-45 0,31 19 45 16,11 10-45-1,-5 2 2-15,-1 3-2 0,2 4 2 0,-3 3-2 0,-35-41 9 0,0 0-9 0,42 60 9 0,5 7-9 16,5 11 1-16,6 8-1 0,-11-17 1 0,-2-9-1 16,-10-9 2-16,-5-7-2 0,-11-14 2 0,-5-12-2 0,-14-18-31 15,0 0 31-15,15 24-31 0,1-1 31 16,-16-23-93-16,0 0 93 0,12 17-92 0,-5-2 92 0,-7-15-231 16,0 0 231-16,4-12-230 0,-2-20 230 0,3-11-1667 15</inkml:trace>
  <inkml:trace contextRef="#ctx0" brushRef="#br0" timeOffset="166697.375">22024 11231 2398 0,'0'0'0'0,"-2"4"0"15,-1-1 0-15,3-3 276 16,0 0-276-16,0 0 277 0,-4 4-277 0,4-4 160 0,0 0-160 0,-2 1 160 16,-3 3-160-16,5-4 79 0,0 0-79 0,-23 22 79 15,-8 14-79-15,31-36 1 0,0 0-1 0,-38 43 1 16,-8 6-1-16,46-49 0 0,0 0 0 0,-57 84 1 16,-11 26-1-16,68-110 0 0,0 0 0 0,-70 105 0 15,-3 6 0-15,73-111-6 0,0 0 6 0,-59 87-6 16,7-15 6-16,52-72-45 0,0 0 45 0,-33 50-45 0,12-23 45 15,21-27-110-15,0 0 110 0,-7 9-110 0,14-18 110 16,-7 9-251-16,0 0 251 0,15-34-251 16,13-24 251-16,18-35-1834 0</inkml:trace>
  <inkml:trace contextRef="#ctx0" brushRef="#br0" timeOffset="167287.307">22306 10493 1871 0,'0'0'0'0,"-5"-2"0"16,-2 0 0-16,7 2 231 0,0 0-231 0,-5 0 232 15,1 2-232-15,4-2 125 0,0 0-125 0,-5 4 125 16,1 2-125-16,-3-2 62 0,-1 1-62 0,4-2 62 16,2 1-62-16,2-4 1 0,0 2-1 0,-3 1 1 15,-2 0-1-15,-6 3 3 0,3-1-3 0,1 0 3 16,3-3-3-16,-5 1 12 0,4-1-12 0,2-1 12 0,1 3-12 15,0-4 3-15,-1 3-3 0,-2 9 4 0,-8 12-4 16,13-24 3-16,0 0-3 0,-7 40 3 0,0 18-3 16,7-58 0-16,0 0 0 0,-3 63 0 0,-2 4 0 15,5-7-1-15,5-2 1 0,-2-17-1 0,1-11 1 0,-4-30-17 16,0 0 17-16,19 30-16 0,9 0 16 0,-28-30-9 16,0 0 9-16,35 15-9 0,8-10 9 0,-43-5-5 15,0 0 5-15,44-2-4 0,5-6 4 16,-11-2 5-16,-7-8-5 0,-3 3 5 0,-9 0-5 15,-19 15 46-15,0 0-46 0,20-19 46 0,-10-2-46 0,-10 21 33 16,0 0-33-16,9-20 33 0,-2-1-33 0,-7 21 8 16,0 0-8-16,0-22 9 0,-6-4-9 0,6 26 21 15,0 0-21-15,-15-20 21 0,-8-1-21 16,23 21 0-16,0 0 0 0,-35-10 1 0,-10 8-1 0,45 2-26 0,0 0 26 16,-51 9-26-16,-4 8 26 0,55-17-150 0,0 0 150 0,-54 22-150 15,0 2 150-15,54-24-181 0,0 0 181 16,-54 22-181-16,0-1 181 0,-58 22-1549 0</inkml:trace>
  <inkml:trace contextRef="#ctx0" brushRef="#br0" timeOffset="167681.256">22543 11738 1793 0,'0'0'0'0,"0"-5"0"0,2-2 0 0,-2 7 239 15,0 0-239-15,3-3 240 0,6 3-240 0,-9 0 173 16,0 0-173-16,10 0 174 0,9 2-174 0,-19-2 106 16,0 0-106-16,23 0 106 0,10-2-106 0,-33 2 38 15,0 0-38-15,37-3 38 0,6 1-38 0,-43 2 34 16,0 0-34-16,42-7 34 0,5 2-34 0,-47 5 43 0,0 0-43 16,47-5 44-16,-1-2-44 0,-46 7 0 0,0 0 0 0,43-7 0 15,-5-2 0-15,1 3-79 0,-8-3 79 16,-1 0-79-16,-2-4 79 0,-28 13-124 0,0 0 124 0,33-23-124 15,3-7 124-15,34-23-1901 0</inkml:trace>
  <inkml:trace contextRef="#ctx0" brushRef="#br0" timeOffset="168029.091">23536 11288 2140 0,'0'0'0'0,"-5"-2"0"0,-4 0 0 16,9 2 153-16,0 0-153 0,0 0 154 16,0 0-154-16,0 0 66 0,0 0-66 0,0 0 66 0,7 0-66 0,-7 0 49 15,0 0-49-15,3 0 50 0,1-3-50 0,-4 3 47 16,0 0-47-16,0 0 47 0,5 0-47 0,-5 0 75 15,0 0-75-15,0 0 76 0,0 0-76 0,0 0 68 16,0 0-68-16,0 0 68 0,0 0-68 0,0 0 46 16,0 0-46-16,0 9 46 0,0 9-46 0,-3 11 8 15,1 11-8-15,0-6 8 0,-1 2-8 16,3-36-6 0,0 0 6-16,-2 58-5 0,0 11 5 0,2-69-57 0,0 0 57 0,0 70-57 0,2 4 57 0,0-13-92 15,-1-7 92-15,1-15-92 0,0-8 92 0,-2-31-160 0,0 0 160 16,16 5-159-16,11-15 159 0,14 6-1805 0</inkml:trace>
  <inkml:trace contextRef="#ctx0" brushRef="#br0" timeOffset="168392.646">23574 10815 2387 0,'0'0'0'0,"11"5"0"15,8-1 0-15,-19-4 224 0,0 0-224 0,29 1 225 16,12-2-225-16,-41 1 87 0,0 0-87 0,45-2 88 0,5-3-88 16,-50 5 18-16,0 0-18 0,47 3 19 0,2 1-19 15,-49-4 2-15,0 0-2 0,51 20 2 16,-1 13-2-16,-50-33 15 0,0 0-15 0,65 58 15 0,10 24-15 15,-75-82 40-15,0 0-40 0,55 99 41 0,-9 27-41 0,-15-25 23 16,-14-5-23-16,-6-2 24 0,-9-10-24 0,-2-84 18 16,0 0-18-16,-9 103 19 0,-9 10-19 0,18-113 1 15,0 0-1-15,-27 113 2 0,-8 0-2 0,35-113-32 0,0 0 32 16,-35 92-32-16,-3-15 32 16,11-24-109-16,7-22 109 0,7-14-109 0,8-17 109 0,5 0-325 15,0 0 325-15,-16-41-324 0,-4-38 324 0,-17-39-1599 0</inkml:trace>
  <inkml:trace contextRef="#ctx0" brushRef="#br0" timeOffset="168844.153">24496 10486 2006 0,'0'0'0'0,"-5"0"0"16,-4-5 0-16,9 5 150 0,0 0-150 0,-4-3 151 0,3-1-151 0,1 4 120 16,0 0-120-16,-2-5 120 0,2 2-120 15,0 3 59-15,0 0-59 0,0 0 60 0,0-4-60 16,0 4 1-16,0 0-1 0,0 0 2 0,-4 5-2 0,4-5 26 15,0 0-26-15,-5 7 26 0,-3-2-26 0,8-5 7 16,0 0-7-16,-9 10 7 0,0 2-7 0,0 0 5 16,-1 0-5-16,5-3 6 0,-2 1-6 0,5 2-2 15,-3 0 2-15,10 4-1 0,4 4 1 16,-9-20-12-16,0 0 12 0,12 24-12 0,9 7 12 16,-21-31 8-16,0 0-8 0,22 29 8 0,5 4-8 15,-27-33 33-15,0 0-33 0,26 39 34 0,3 6-34 0,-29-45 11 0,0 0-11 16,23 44 11-16,-2 6-11 0,-21-50 3 0,0 0-3 15,14 44 3-15,-11 3-3 0,-3-47-28 0,0 0 28 0,-3 39-28 16,-8-6 28-16,-3-8-156 0,-5-4 156 0,5-6-156 16,4-11 156-16,-8-6-345 15,3-7 345-15,-4-9-345 0,-2-8 345 0,-19-22-1183 16</inkml:trace>
  <inkml:trace contextRef="#ctx0" brushRef="#br0" timeOffset="169041.627">24416 10289 1692 0,'0'0'0'0,"0"17"0"16,0 11 0-16,0-28 262 0,0 0-262 0,7 15 263 16,8-5-263-16,-15-10 185 0,0 0-185 0,25 17 185 15,6 4-185-15,-31-21 109 0,0 0-109 0,38 19 109 0,8 1-109 16,-46-20 36-16,0 0-36 0,47 14 37 0,7-5-37 0,-54-9 24 16,0 0-24-16,45 0 25 0,0-9-25 15,-45 9-34-15,0 0 34 0,39-14-33 0,-8-6 33 16,-31 20-185-16,0 0 185 0,28-28-185 0,-4-4 185 0,29-32-1762 15</inkml:trace>
  <inkml:trace contextRef="#ctx0" brushRef="#br0" timeOffset="169309.906">25175 11499 2375 0,'0'0'0'15,"0"6"0"-15,2 1 0 0,1 5-202 0,4 2 202 0,-5-9-202 16,-2-3 202-16,0-2-111 0,0 0 111 0,-10-17-111 15,-6-16 111-15,-10-17-1224 0</inkml:trace>
  <inkml:trace contextRef="#ctx0" brushRef="#br0" timeOffset="173807.879">26630 11207 1871 0,'0'0'0'0,"-9"-10"0"0,-5-5 0 16,14 15 226-16,0 0-226 0,0 0 226 0,4 1-226 16,-4-1 140-16,0 0-140 0,3 4 141 0,2-1-141 0,-5-3 47 15,0 0-47-15,4 4 48 0,-1-3-48 0,-3-1-2 16,0 0 2-16,0 0-1 0,-5-1 1 0,0-3 0 15,-2-1 0-15,-2 2 0 0,1-1 0 0,8 4 18 16,0 0-18-16,-23-10 18 0,-8 0-18 0,31 10 26 16,0 0-26-16,-35-11 26 0,-7-1-26 15,4 4 38-15,-2 4-38 0,10-4 39 0,11 4-39 0,-6-2 32 16,3 2-32-16,6 1 33 16,4-2-33-16,-6 3 22 0,1 4-22 0,3-2 22 0,2 3-22 0,12-3 11 15,0 0-11-15,-28 2 11 0,-10 1-11 0,38-3 5 0,0 0-5 16,-42 10 6-16,-7 6-6 0,11 1 3 0,-1 3-3 0,12-6 3 15,9-9-3-15,18-5 10 0,0 0-10 16,-29 31 11-16,-8 15-11 0,9 2 3 16,5 4-3-16,4-4 4 0,5-2-4 0,14-46 6 0,0 0-6 0,-14 74 6 15,4 20-6-15,10-94 0 0,0 0 0 0,5 75 0 16,11-6 0-16,-16-69-2 0,0 0 2 0,50 36-2 16,27-23 2-16,-77-13-37 0,0 0 37 0,84-30-36 15,13-41 36-15,-18 3-42 0,-8-11 42 0,-13 5-41 16,-11 2 41-16,-47 72-16 0,0 0 16 0,47-90-15 15,-2-11 15-15,-45 101-24 0,0 0 24 0,35-117-23 16,-7-6 23-16,-9 13 0 0,-9 11 0 0,-1 10 0 16,-2 13 0-16,-7 76 0 15,0 0 0-15,0-91 0 0,-7-8 0 0,7 99 18 0,0 0-18 16,-9-79 18-16,-3 11-18 0,12 68 15 0,0 0-15 0,-10-45 16 16,1 14-16-16,9 31 27 0,0 0-27 0,-5-17 27 0,1 14-27 0,4 3 31 15,0 0-31-15,-3-7 31 0,-1 5-31 16,4 2 20-16,0 0-20 0,0 0 20 0,-3 2-20 0,3-2 18 15,0 0-18-15,-4 34 19 0,1 21-19 0,3-55 10 16,0 0-10-16,-2 94 10 0,2 36-10 16,0-130 10-16,0 0-10 0,3 143 10 0,4 23-10 15,-7-166 3-15,0 0-3 0,7 168 4 0,0 5-4 0,-7-173-1 0,0 0 1 16,6 157 0-16,-1-14 0 0,-5-143-33 0,0 0 33 16,2 121-32-16,-1-15 32 0,1-30-52 0,-2-21 52 15,0-23-52-15,2-18 52 0,-2-4-149 0,0-8 149 16,0-2-149-16,0 0 149 0,0 0-233 0,0 0 233 15,3-16-233-15,-3-9 233 0,4-16-1520 0</inkml:trace>
  <inkml:trace contextRef="#ctx0" brushRef="#br0" timeOffset="174115.807">26842 10954 2107 0,'0'0'0'0,"0"0"0"0,-5-4 0 16,5 4 267-16,0 0-267 0,0 0 268 0,4 0-268 15,-4 0 172-15,0 0-172 0,5 0 173 0,4 4-173 16,-9-4 94-16,0 0-94 0,14 1 94 0,7 3-94 16,-21-4 2-16,0 0-2 0,29 7 2 0,9-2-2 15,-3 3 3-15,2 6-3 0,-1-2 3 0,3 5-3 0,-39-17 0 16,0 0 0-16,52 28 0 0,13 8 0 0,-65-36-9 15,0 0 9-15,78 58-8 16,18 19 8 0,-25-10-17-16,-8-2 17 0,-7-9-17 0,-9-6 17 15,-47-50-17-15,0 0 17 0,50 58-16 0,1 6 16 0,-51-64-85 0,0 0 85 0,45 61-84 0,-1-1 84 0,-44-60-236 16,0 0 236-16,27 28-236 0,-11-21 236 0,28 29-1726 0</inkml:trace>
  <inkml:trace contextRef="#ctx0" brushRef="#br0" timeOffset="174361.23">27651 10573 2017 0,'0'0'0'0,"10"16"0"15,6 8 0-15,-6-9 235 0,-3-3-235 0,-24 7 236 16,-18-2-236-16,35-17 127 0,0 0-127 0,-45 50 128 15,-13 17-128-15,58-67 70 0,0 0-70 0,-82 109 70 16,-20 37-70-16,22-23-46 0,6-1 46 0,15-23-45 0,14-16 45 16,45-83-100-16,0 0 100 0,-45 89-100 15,4-2 100-15,41-87-110 0,0 0 110 0,-34 45-110 16,6-27 110-16,-35 47-1692 0</inkml:trace>
  <inkml:trace contextRef="#ctx0" brushRef="#br0" timeOffset="-195889.653">29032 7486 1860 0,'0'0'0'0,"0"0"0"15,0 0 0-15,0 0 191 0,0 0-191 0,0 0 191 16,0 0-191-16,0 0 132 0,0 0-132 0,0 0 133 16,0-3-133-16,0 3 87 0,0 0-87 0,-1-5 88 15,-1 1-88-15,2 4 33 0,0 0-33 0,-7-10 34 16,-2 2-34-16,9 8 22 0,0 0-22 0,-12-12 22 0,-4 0-22 0,16 12 11 15,0 0-11-15,-19-12 11 0,-2 0-11 16,21 12 29-16,0 0-29 0,-21-9 29 0,2 2-29 0,19 7-1 16,0 0 1-16,-19-7 0 0,0 2 0 0,19 5-1 15,0 0 1-15,-23 2 0 0,1 5 0 16,22-7-2-16,0 0 2 0,-27 15-2 0,-2 9 2 16,29-24-30-16,0 0 30 0,-32 34-30 0,1 8 30 0,31-42-17 15,0 0 17-15,-31 58-17 0,-1 9 17 0,-3 6-42 16,1 15 42-16,14-34-41 0,12-14 41 15,-1 4-14-15,2-1 14 0,4-7-13 0,1-2 13 0,2-34-44 0,0 0 44 16,5 42-43-16,6 7 43 0,-11-49-54 0,0 0 54 16,26 43-54-16,12-4 54 0,-38-39-127 15,0 0 127-15,66 21-126 0,23-11 126 0,-89-10-195 0,0 0 195 0,82-22-195 16,2-26 195-16,81-22-1260 0</inkml:trace>
  <inkml:trace contextRef="#ctx0" brushRef="#br0" timeOffset="-195388.001">29438 7601 1614 0,'0'0'0'0,"-8"4"0"0,-5-1 0 16,6-5 226-16,4-3-226 0,-2 2 226 15,1 1-226-15,-1-1 122 0,0-6-122 0,-1 4 123 0,0 0-123 16,-1 0 75-16,-2 1-75 0,0-3 75 0,2 4-75 15,-3-2 5-15,-1 0-5 0,1-1 5 0,1 5-5 16,9 1 3-16,0 0-3 0,-14-4 3 0,-3-1-3 0,17 5 2 16,0 0-2-16,-19-2 3 0,-4 2-3 0,23 0 0 15,0 0 0-15,-28 11 0 0,-5 8 0 0,33-19-4 16,0 0 4-16,-31 32-3 0,-3 13 3 16,34-45-15-16,0 0 15 0,-27 53-15 0,0 10 15 0,10-6-26 15,7-4 26-15,-1-15-25 0,4-13 25 0,7-25-13 16,0 0 13-16,5 29-12 0,9 6 12 0,-14-35-19 15,0 0 19-15,26 18-18 0,13-4 18 0,-3-7-9 16,3-4 9-16,-8-6-8 0,-5-6 8 0,-1 3-1 0,-3-6 1 16,-4 0-1-16,-4-4 1 0,-2 4 24 0,0-3-24 15,-5 6 25-15,-2-3-25 0,-5 12 56 0,0 0-56 16,5-12 56-16,1-3-56 0,-6 15 70 0,0 0-70 0,3-10 71 16,-1 1-71-16,-2 9 49 0,0 0-49 0,2-7 49 15,-1 5-49-15,-1 2 39 0,0 0-39 0,0 0 40 16,0-3-40-16,0 3 5 0,0 0-5 0,0 0 5 15,0 0-5-15,0 0 5 0,0 3-5 0,0-3 5 16,0 2-5-16,0 2-5 0,0-1 5 0,0 4-5 16,0-4 5-16,0 6-125 0,2 3 125 15,2-4-124-15,-1 3 124 0,4-1-223 0,2 0 223 0,3-10-223 16,4-3 223-16,11-2-1465 0</inkml:trace>
  <inkml:trace contextRef="#ctx0" brushRef="#br0" timeOffset="-195058.074">29710 7856 2062 0,'0'0'0'0,"-5"-6"0"0,-4 0 0 0,9 6 251 16,0 0-251-16,-2-3 252 0,4 3-252 0,-2 0 111 15,0 0-111-15,5-3 111 0,2 1-111 0,-7 2 25 0,0 0-25 16,14-4 26-16,5-2-26 0,-19 6-36 16,0 0 36-16,23-6-36 0,3 0 36 0,-26 6-7 0,0 0 7 15,31-6-6-15,4 3 6 0,-35 3-21 0,0 0 21 16,37-3-21-16,1 3 21 0,-38 0-3 0,0 0 3 16,37 0-3-16,-1 0 3 0,-36 0-19 0,0 0 19 0,32 3-18 15,-6-3 18-15,-26 0-33 0,0 0 33 0,21 2-33 16,-4-1 33-16,-17-1-103 0,0 0 103 0,12 2-102 15,-3-2 102-15,-9 0-148 0,0 0 148 0,-3-8-148 16,-11-8 148-16,-4-8-1479 0</inkml:trace>
  <inkml:trace contextRef="#ctx0" brushRef="#br0" timeOffset="-194766.402">29867 7486 1838 0,'0'0'0'0,"7"-6"0"0,5-3 0 0,-9 6 154 16,-1 3-154-16,-2 0 155 0,4 0-155 0,-4 3 90 16,0 0-90-16,-2 13 91 0,-2 4-91 0,4-20 35 15,0 0-35-15,-3 36 36 0,1 12-36 0,2-48-23 16,0 0 23-16,-3 50-22 0,-1 7 22 0,-1-8-17 15,0-1 17-15,1-17-17 0,4-7 17 0,0 0-27 16,0-5 27-16,0-5-27 0,2-8 27 0,2 3-87 16,1-2 87-16,5-2-87 0,6-3 87 0,-16-2-121 0,0 0 121 15,21-23-121-15,7-16 121 0,20-21-1298 16</inkml:trace>
  <inkml:trace contextRef="#ctx0" brushRef="#br0" timeOffset="-194220.774">30400 7286 2039 0,'0'0'0'0,"-4"0"0"16,-3 0 0-16,7 0 221 0,0 0-221 0,0 0 222 15,0 0-222-15,0 0 125 0,0 0-125 0,0 0 126 16,0 0-126-16,0 0 26 0,0 0-26 0,0 3 26 0,0 6-26 15,0-9-5-15,0 0 5 0,-7 24-5 0,-3 15 5 16,1 1-44-16,-1 3 44 0,3-4-43 0,0-3 43 16,7-36 0-16,0 0 0 0,-7 50 0 15,0 6 0-15,7-56-5 0,0 0 5 0,-5 46-4 0,-1-4 4 0,6-42-8 16,0 0 8-16,-1 34-7 0,1-7 7 16,0-27-23-16,0 0 23 0,3 19-22 0,6-4 22 15,-9-15-22-15,0 0 22 0,9 11-22 0,1-8 22 16,-10-3-15-16,0 0 15 0,11-2-15 0,-1-4 15 0,-10 6 0 15,0 0 0-15,10-12 1 0,1-9-1 0,-11 21 7 0,0 0-7 16,10-19 7-16,3-5-7 16,-13 24 4-16,0 0-4 0,14-25 5 0,-1-1-5 0,-13 26 8 15,0 0-8-15,18-26 8 0,3 0-8 0,-21 26 0 0,0 0 0 16,21-22 1-16,1 3-1 0,-22 19 0 16,0 0 0-16,19-15 1 0,-3 5-1 0,-16 10 0 0,0 0 0 15,14-7 0-15,-3 2 0 0,-1 5-7 16,-1 1 7-16,-2 3-6 0,-4 1 6 0,-3-5-40 0,0 0 40 0,7 22-39 15,0 11 39-15,-7-33-2 0,0 0 2 0,4 37-2 16,-3 11 2-16,-1-8 0 0,-1-1 0 0,-1-17 0 16,0-8 0-16,2-14 8 0,0 0-8 15,-10 24 9-15,-6 5-9 0,16-29 1 0,0 0-1 0,-17 21 2 16,-3-4-2-16,20-17-20 0,0 0 20 0,-34 7-20 16,-12-11 20-16,46 4-281 0,0 0 281 0,-49-17-281 15,-6-12 281-15,55 29-203 0,0 0 203 0,-46-41-202 16,5-14 202-16,-46-39-1018 0</inkml:trace>
  <inkml:trace contextRef="#ctx0" brushRef="#br0" timeOffset="-193849.782">30733 7291 1972 0,'0'0'0'0,"-4"-3"0"0,-3-2 0 0,7 5 219 15,0 0-219-15,0 0 220 0,0-4-220 0,0 4 88 16,0 0-88-16,0 0 89 0,5 4-89 0,-5-4-19 0,0 0 19 16,4 0-18-16,1 0 18 0,-5 0-64 0,0 0 64 0,9 3-63 15,1 0 63-15,-10-3-51 0,0 0 51 16,12 9-51-16,1-2 51 0,-13-7-16 0,0 0 16 0,15 17-15 15,3 5 15-15,-18-22-7 0,0 0 7 0,17 33-6 16,1 10 6-16,-18-43-1 0,0 0 1 0,14 54-1 31,-1 13 1-31,-13-67 0 0,0 0 0 0,7 94 0 0,-5 21 0 0,-4-21 0 0,-5-3 0 0,0-24 1 16,-1-19-1-16,8-48 3 0,0 0-3 0,-12 46 4 16,-4-6-4-16,16-40-36 0,0 0 36 0,-11 30-36 15,3-9 36-15,8-21-177 0,0 0 177 0,-16-7-177 16,-5-20 177-16,-15-6-1290 0</inkml:trace>
  <inkml:trace contextRef="#ctx0" brushRef="#br0" timeOffset="-193324.342">31194 6957 1849 0,'0'0'0'0,"-8"-2"0"0,-8-1 0 0,12 3 206 0,8 7-206 16,3 13 207-16,3 8-207 0,-3 3 113 0,-2 5-113 16,-1-9 113-16,-1 0-113 0,-3-27 56 0,0 0-56 15,-1 43 57-15,-3 12-57 0,-1-7-6 16,-4 0 6-16,4-17-5 0,3-11 5 0,-1-1 0 0,-1-3 0 15,1-4 0-15,1 0 0 0,-1 0 22 0,1-6-22 0,0 3 23 16,2-7-23-16,0 1 34 0,2 1-34 16,-2-4 34-16,0 3-34 0,0-3 32 0,0 0-32 0,0 0 32 15,0 0-32-15,0 0 43 0,0 0-43 0,2-7 44 16,-1-5-44-16,-1 12 16 0,0 0-16 0,6-27 17 16,1-13-17-16,1 4 22 0,3-8-22 15,-3 6 22-15,3 6-22 0,-1 1 8 16,1 3-8-16,-2 8 9 0,-1 1-9 0,-8 19 9 0,0 0-9 0,12-19 10 0,2 2-10 15,-14 17 15-15,0 0-15 0,20-15 15 16,2 3-15-16,-22 12 3 0,0 0-3 0,21-11 4 0,2 6-4 16,-23 5 2-16,0 0-2 0,22-3 3 15,3 6-3-15,-25-3-3 0,0 0 3 0,24 7-3 0,1 8 3 16,-6 2-8-16,-4 2 8 0,-2-2-7 0,-3-1 7 16,-10-16-40-16,0 0 40 0,9 27-40 0,-2 9 40 0,-7-36-6 15,0 0 6-15,0 41-5 16,-6 7 5-16,6-48-92 0,0 0 92 0,-12 48-92 0,-5-1 92 15,17-47-104-15,0 0 104 0,-23 20-103 0,-6-16 103 0,-24 20-1794 16</inkml:trace>
  <inkml:trace contextRef="#ctx0" brushRef="#br0" timeOffset="-190842.426">28454 8458 841 0,'0'0'0'0,"5"-5"0"0,2-1 0 0,-3 1 30 0,-3 2-30 16,-1 3 30-16,0 0-30 0,0 0 15 0,0 0-15 15,0 0 16-15,0 0-16 0,0 0 33 0,0 0-33 0,0 0 34 16,0 0-34-16,0 0 40 0,0 0-40 0,0 0 40 16,0 0-40-16,0 0 60 0,-3 2-60 15,3-2 60-15,0 0-60 0,0 0 68 0,0 0-68 0,0 0 69 16,0 0-69-16,0 0 77 0,0 0-77 0,0 0 78 16,0 0-78-16,0 0 50 0,0 0-50 0,0 0 51 15,0 0-51-15,0 0 45 0,0 0-45 0,0 0 46 16,0 0-46-16,0 0 42 0,0 0-42 0,0 0 42 15,5 0-42-15,0 0 40 0,1 0-40 0,1-2 40 16,-1 2-40-16,1 0 26 0,0 0-26 0,0 0 26 16,0 0-26-16,-7 0 27 0,0 0-27 0,13 0 27 15,0 0-27-15,-13 0 22 0,0 0-22 0,18 0 23 16,3 0-23-16,-21 0 25 0,0 0-25 0,26-4 26 16,5 4-26-16,-31 0 38 0,0 0-38 0,33-3 39 15,4 1-39-15,-6 1 60 0,-1 1-60 0,-2 0 60 0,-2 0-60 16,-3 0 60-16,-2 0-60 0,-1 0 61 0,0 0-61 0,-20 0 28 15,0 0-28-15,27 0 28 0,8 1-28 16,-35-1 31-16,0 0-31 0,40 0 31 0,7 0-31 0,-47 0 12 16,0 0-12-16,49 0 13 0,3 2-13 0,-6 1 28 15,-3-3-28-15,-11 4 28 0,-8-4-28 0,0 0 2 16,1 0-2-16,1 0 2 0,0 0-2 0,-26 0 3 16,0 0-3-16,31 0 3 0,6 2-3 15,-37-2 11-15,0 0-11 0,42 3 11 0,7 4-11 0,-6-4 3 16,1 6-3-16,-4-6 4 0,-4 1-4 0,-4-3 30 15,-4 3-30-15,1-4 30 0,3 0-30 0,-32 0 4 0,0 0-4 16,38 0 5-16,7 0-5 0,-45 0 1 0,0 0-1 16,49 0 2-16,3 0-2 0,-8 0 16 0,-6-4-16 0,-3 4 17 15,-2 0-17-15,-5 4 0 0,-4-4 0 0,1 0 0 16,-1 0 0-16,-24 0 2 0,0 0-2 0,31 0 3 16,4 0-3-16,-35 0 2 0,0 0-2 0,40 3 2 15,7-3-2-15,-3 0 1 0,-2 2-1 0,-7 0 2 16,-6-1-2-16,1 3 10 0,-2-4-10 0,0 3 10 15,-1-3-10-15,1-3 0 0,2 3 0 16,0-4 1-16,1 4-1 0,-31 0 3 0,0 0-3 0,38-1 4 16,6-1-4-16,-2 2 2 0,-1 2-2 0,-4-2 2 15,-4-2-2-15,-3 0 4 0,-2 2-4 0,-6-3 5 16,-4-1-5-16,4 3 6 0,1-1-6 0,1 2 7 16,4 0-7-16,-28 0 0 0,0 0 0 0,39-2 1 0,8 2-1 15,-2-3 3-15,4 3-3 0,-4 0 3 0,-1 0-3 16,-1 0 0-16,1-4 0 0,-1 1 0 15,-1-2 0-15,-42 5 5 0,0 0-5 0,56-4 5 16,6-1-5-16,-4 2 7 0,-2-1-7 0,-8 1 7 0,-6-2-7 0,0 5 14 16,-4 0-14-16,1-4 15 0,-1 1-15 0,-38 3 8 15,0 0-8-15,45-3 9 0,8-1-9 0,-6 2 1 16,0-1-1-16,-5-2 1 0,-6 3-1 16,1 0 8-16,-4 2-8 0,0-3 9 0,0 3-9 0,-33 0 3 15,0 0-3-15,42-3 3 0,7-3-3 0,-4 5 5 0,-2-1-5 16,-4-1 6-16,-6-1-6 0,-4 2 7 15,-1 1-7-15,-7-1 8 0,-3 2-8 16,-3 0 7-16,1 0-7 0,0 0 8 0,-1-3-8 0,1 6 3 0,1-3-3 0,-3 2 4 16,-1-2-4-16,-1 1-1 0,2 3 1 15,-4-2 0-15,-1-2 0 0,-9 0-1 0,0 0 1 0,12 3 0 16,0-3 0-16,-12 0-9 0,0 0 9 0,14 0-8 16,0 0 8-16,-14 0-62 0,0 0 62 0,12 0-61 15,-1 0 61-15,-11 0-175 0,0 0 175 0,5 0-175 16,-1-5 175-16,4 0-1722 0</inkml:trace>
  <inkml:trace contextRef="#ctx0" brushRef="#br0" timeOffset="-176967.8">31170 8927 1278 0,'0'0'0'0,"0"-3"0"0,2-4 0 0,1 2 162 0,1-4-162 0,-3 6 162 16,1-1-162-16,-2 4 115 0,2-3-115 0,-2 3 115 15,2-5-115-15,-2 5 47 16,1-4-47-16,-1 4 47 0,2-7-47 0,-2 7 22 0,2-1-22 0,-2 1 22 15,0 0-22-15,0 0 49 0,0 0-49 0,0 0 50 16,0 0-50-16,0 0 56 0,0 0-56 0,0 0 56 16,0 0-56-16,0 0 39 0,0-7-39 0,0 7 39 15,0-5-39-15,0 1 20 0,0 1-20 0,0-1 20 16,0 3-20-16,0 1 36 0,0-4-36 0,0 4 37 16,0-3-37-16,0 3 12 0,0-5-12 0,0 5 12 15,0 0-12-15,0 0 5 0,0 0-5 0,0 0 6 16,0 0-6-16,0 0 4 0,0 0-4 0,0 0 4 0,0 0-4 15,0 0 0-15,0 0 0 0,0 0 0 0,0 0 0 16,0 0-1-16,0 0 1 0,0 0 0 0,0 0 0 0,0 0-4 16,0 0 4-16,0 0-3 0,0 0 3 15,0 0-8-15,0 0 8 0,0 0-7 0,0 0 7 0,0 0-4 16,0 0 4-16,0 0-3 0,0 0 3 0,0 0-6 16,0 0 6-16,0 0-6 0,0 0 6 0,0 0-3 15,0 0 3-15,0 0-3 0,0 0 3 0,0 0-2 16,-4 1 2-16,4-1-1 0,-1 4 1 0,-1-1-1 15,2 2 1-15,-2 2-1 0,0 0 1 0,-1 5 1 16,-1 2-1-16,1 8 1 0,-1 2-1 0,4-24 18 16,0 0-18-16,-5 34 18 0,0 11-18 0,5-45 1 15,0 0-1-15,-5 43 1 0,-1 3-1 0,3-5 17 0,0-5-17 16,1-12 17-16,0-10-17 0,0-1 23 0,1-2-23 16,-3 6 24-16,1 7-24 0,1-2 21 15,2-1-21-15,-2-8 21 0,2-4-21 0,-2-4 17 0,2 2-17 0,0-5 17 16,0-2-17-16,0 0 46 0,0 0-46 0,0 0 46 15,0 0-46-15,0 0 22 0,0 3-22 0,0-3 23 16,0 0-23-16,0 0 29 0,0 0-29 0,0 0 29 16,0 0-29-16,0 0 32 0,0 0-32 0,0 0 33 15,0 0-33-15,0 0 2 0,0 0-2 0,0 0 2 16,0 0-2-16,0 0-10 0,0 0 10 0,0 0-9 16,0 0 9-16,0 0-80 0,0 0 80 0,-3-5-79 15,-2-4 79-15,5 9-147 0,0 0 147 0,-16-18-147 0,-5-15 147 16,-16-18-1667-16</inkml:trace>
  <inkml:trace contextRef="#ctx0" brushRef="#br0" timeOffset="-173124.54">30147 10020 841 0,'0'0'0'0,"0"0"0"16,-5 2 0-16,5-2 121 0,0 0-121 0,0 0 121 15,0 0-121-15,0 0 62 0,0 0-62 0,0 0 63 16,2-4-63-16,-2 4-17 0,0 0 17 0,0 0-16 16,3-5 16-16,-3 5-145 0,0 0 145 0,2-3-144 15,1-4 144-15,-3 7-198 0,0 0 198 0,2-5-198 16,2-2 198-16,1-5-258 0</inkml:trace>
  <inkml:trace contextRef="#ctx0" brushRef="#br0" timeOffset="-172609.274">30168 9958 460 0,'0'0'0'0,"0"0"0"0,0 0 0 0,0 0 147 0,0 0-147 0,0 0 148 0,0 0-148 16,0 0 122-16,0 0-122 0,0 0 123 0,0 0-123 15,0 0 95-15,0 0-95 0,0 0 95 16,0 0-95-16,0 0 62 0,0 0-62 0,0 0 63 0,0 0-63 0,0 0 53 16,0 0-53-16,0 0 53 0,0 0-53 0,0 0 71 15,0 0-71-15,0 0 72 0,0 0-72 0,0 0 75 16,0 0-75-16,0 0 76 0,0 0-76 0,0 0 61 16,0 0-61-16,0 0 62 0,0 0-62 0,0 0 48 15,0 0-48-15,0 0 49 0,0 0-49 0,0 0 43 16,0 0-43-16,0 0 44 0,0 0-44 0,0 0 46 0,0 0-46 15,0 0 47-15,0 0-47 0,0 0 41 0,0 0-41 16,0 0 41-16,0 0-41 0,0 0 35 0,0 0-35 16,0 0 35-16,0 0-35 0,0 0 45 0,0 0-45 0,0 0 45 15,0 0-45-15,0 0 35 0,0 0-35 0,0 0 35 16,0 0-35-16,0 0 24 16,0 0-24-16,0 0 25 0,0 0-25 0,0 0 40 0,0 0-40 15,0 0 41-15,0 0-41 0,0 0 13 0,0 0-13 0,0 0 14 16,0 0-14-16,0 0 22 0,0 0-22 0,0 0 22 15,0 0-22-15,0 0 33 0,0 0-33 0,-2 6 33 16,1 6-33-16,1-12 1 0,0 0-1 0,-4 25 2 16,-1 11-2-16,5-36 22 0,0 0-22 0,-7 33 22 15,0 4-22-15,7-37 32 0,0 0-32 0,-7 38 32 16,2 3-32-16,5-41 35 0,0 0-35 0,-4 33 35 16,1-2-35-16,3-31 38 0,0 0-38 0,-2 24 39 0,0-2-39 15,2-22 25-15,0 0-25 0,-1 20 26 0,1-4-26 16,0-16 27-16,0 0-27 0,0 12 27 0,0 0-27 15,0-12 22-15,0 0-22 0,0 7 23 0,1-2-23 16,-1-5 4-16,0 0-4 0,0 5 5 0,0-3-5 0,0-2-25 16,0 0 25-16,-8 8-24 0,-5 1 24 15,13-9-89-15,0 0 89 0,-20 19-89 0,-10 5 89 16,30-24-140-16,0 0 140 0,-23 15-140 0,4 1 140 0,19-16-241 16,0 0 241-16,-5 8-241 0,8-11 241 0,-4 10-1472 15</inkml:trace>
  <inkml:trace contextRef="#ctx0" brushRef="#br0" timeOffset="-171642.653">32083 9979 1031 0,'0'0'0'0,"-7"0"0"0,-4 0 0 0,11 0 130 16,0 0-130-16,4 7 130 0,6 0-130 0,-10-7 74 0,0 0-74 0,9 8 74 15,1-4-74-15,-10-4 38 0,0 0-38 16,9 5 38-16,-2-2-38 0,-7-3 18 16,0 0-18-16,5 4 19 0,-1-3-19 0,-4-1 50 0,0 0-50 15,3 2 50-15,-1 0-50 0,-2-2 56 0,0 0-56 0,0 0 57 16,0 0-57-16,0 0 50 0,0 0-50 0,0 0 51 15,0 0-51-15,0 0 33 0,0 0-33 16,0 0 33-16,0 0-33 0,0 0 16 0,0 0-16 0,0 0 17 16,0 0-17-16,0 0 11 0,0 0-11 0,0 0 11 15,-3 0-11-15,3 0 10 0,0 0-10 0,0 0 10 16,-6 0-10-16,6 0 33 0,0 0-33 0,-3 0 33 16,1 0-33-16,2 0 34 0,0 0-34 0,-3 0 34 15,1 0-34-15,2 0 54 0,0 0-54 0,0 0 55 0,-4 0-55 16,4 0 43-16,0 0-43 0,0 0 43 0,0 0-43 15,0 0 37-15,0 0-37 0,0 0 37 0,0 0-37 16,0 0 34-16,0 0-34 0,0 0 35 0,0 0-35 0,0 0 22 16,0 0-22-16,0 0 22 0,0 0-22 0,0 0 18 15,0 0-18-15,0 0 18 0,0 0-18 0,0 0 46 16,0 0-46-16,0 0 46 0,0 0-46 0,0 0 14 16,0 0-14-16,0 0 15 0,0 0-15 15,0 0 21-15,0 0-21 0,0 0 21 0,0 0-21 0,0 0 34 16,0 0-34-16,0 0 34 0,-3 3-34 0,3-3 1 15,0 0-1-15,0 0 2 0,-4 0-2 0,4 0 32 16,0 0-32-16,-3 5 32 0,-1 2-32 0,-1 5 9 16,0 4-9-16,0-1 10 0,1-3-10 0,-1 7 12 15,0 1-12-15,0 8 12 0,-1 3-12 0,6-31 25 0,0 0-25 16,-5 36 26-16,2 5-26 0,3-41 12 0,0 0-12 16,-2 43 12-16,2 3-12 0,0-46 35 0,0 0-35 0,0 39 35 15,0-3-35-15,0-36 11 0,0 0-11 16,-2 31 11-16,0-4-11 0,1-3 30 15,1-5-30-15,0-5 30 0,0-4-30 0,0-3 5 0,-2 0-5 0,0-2 6 16,2-3-6-16,0 1 17 0,0-1-17 0,0 1 17 16,-2 4-17-16,1-2-56 0,1 6 56 15,0-4-56-15,0-2 56 0,0-5-164 0,0 0 164 0,-2-11-164 16,0-11 164-16,-1-9-1948 0</inkml:trace>
  <inkml:trace contextRef="#ctx0" brushRef="#br0" timeOffset="-167079.36">29149 11384 1132 0,'0'0'0'16,"0"0"0"-16,0 0 0 0,0 0 157 16,0 0-157-16,0 0 158 0,0 0-158 0,0 0 130 0,0 0-130 0,0 0 130 15,0 0-130-15,0 0 76 0,0 0-76 0,0 0 76 16,0 0-76-16,0 0 53 0,0 0-53 0,0 0 54 15,0 0-54-15,0 0 65 0,0 0-65 0,0 0 65 16,0 0-65-16,0 0 51 0,0 0-51 0,0 0 52 16,0 0-52-16,0 0 40 0,0 0-40 0,0 0 40 15,0 0-40-15,0 0 52 0,0 0-52 0,0 0 52 16,0 0-52-16,0 0 36 0,0 0-36 0,0 0 37 0,0 0-37 16,0 0 34-16,0 0-34 0,0 0 35 0,0 0-35 15,0 0 39-15,0 0-39 0,0 0 39 0,0 0-39 16,0 0 3-16,0 0-3 0,0 0 4 0,0 0-4 0,0 0 27 15,0 0-27-15,0 0 27 0,0 0-27 16,0 0 12-16,0 0-12 0,0 0 12 0,0 0-12 0,0 0 1 16,0 0-1-16,0 0 2 0,0 0-2 0,0 0 10 15,0 0-10-15,0 0 10 0,0 0-10 0,0 0 8 16,0 0-8-16,0 0 8 0,0 0-8 0,0 0 14 16,0 0-14-16,-5 24 15 0,-2 13-15 0,7-37 15 15,0 0-15-15,-7 45 15 0,0 8-15 16,7-53 25-16,0 0-25 0,-5 57 26 0,-1 1-26 0,6-58 30 0,0 0-30 15,-3 53 30-15,-1-2-30 0,4-51 7 0,0 0-7 16,-1 45 7-16,2-6-7 0,-1-39 18 0,0 0-18 16,0 33 19-16,0-9-19 0,0-24 15 15,0 0-15-15,0 20 15 0,0-6-15 0,0-14 9 0,0 0-9 0,0 12 9 16,-1-3-9-16,1-9-39 0,0 0 39 0,-2 5-38 16,2-2 38-16,0-3-82 0,0 0 82 0,-2 4-82 15,1-4 82-15,1 0-258 0,0 0 258 0,0 0-257 16,-4 0 257-16,4 0-244 0,0 0 244 0,2-4-244 15,1-1 244-15,2-3-1193 0</inkml:trace>
  <inkml:trace contextRef="#ctx0" brushRef="#br0" timeOffset="-165156.866">30703 11514 785 0,'0'0'0'0,"5"-5"0"0,4-11 0 0,-6 11 109 0,1 5-109 0,-4 0 109 16,2-5-109-16,-2 5 108 0,0 0-108 0,0 0 108 15,0 0-108-15,0 0 130 0,0 0-130 0,0 0 131 16,0 0-131-16,0 0 107 0,-4 4-107 0,4-4 108 16,0 0-108-16,0 0 111 0,0 0-111 0,0 0 112 15,0 0-112-15,0 0 84 0,-2 3-84 0,2-3 85 16,-1 3-85-16,1-3 72 0,0 0-72 0,0 0 73 16,0 0-73-16,0 0 67 0,-2 4-67 0,2-4 68 15,0 0-68-15,0 0 42 0,0 0-42 0,0 0 42 16,0 0-42-16,0 0 53 0,-2 3-53 0,2-3 54 15,0 0-54-15,0 0 37 0,0 0-37 0,0 0 37 0,0 0-37 16,0 0 9-16,0 0-9 0,0 0 10 0,0 0-10 16,0 0 38-16,4-3-38 0,-3-1 38 0,3 1-38 15,-1 0 18-15,1-1-18 0,-1 2 18 0,1-1-18 0,-1 1 10 16,-1-1-10-16,-2 3 11 0,4-4-11 0,-4 4 18 16,5 0-18-16,-2 0 19 0,1-3-19 0,-1 3 0 15,2 0 0-15,-1 0 0 0,-1 0 0 0,1 0 0 16,1 3 0-16,0-3 1 0,1 2-1 0,-6-2-5 15,0 0 5-15,10 4-5 0,6-1 5 0,-16-3-1 16,0 0 1-16,19 5-1 0,5 2 1 0,-24-7-4 0,0 0 4 16,26 7-3-16,4 1 3 15,-30-8-3-15,0 0 3 0,24 4-2 0,-3 1 2 0,-21-5 0 16,0 0 0-16,18 7 1 0,-6-5-1 0,-12-2 1 0,0 0-1 16,10 3 1-16,-1 0-1 0,-9-3 9 0,0 0-9 0,7 4 10 15,-3-2-10-15,-4-2 15 0,0 0-15 0,3 3 16 16,-1-1-16-16,-2-2 1 0,0 0-1 15,2 3 1-15,-2 2-1 0,0-5 1 0,0 0-1 0,0 7 1 16,1 0-1-16,-1-7 0 0,0 0 0 0,0 10 0 16,-1 6 0-16,1-16 2 0,0 0-2 0,-4 15 2 15,1 9-2-15,3-24 0 0,0 0 0 0,-9 24 0 16,-2 3 0-16,11-27 2 0,0 0-2 0,-10 24 2 16,-1 0-2-16,11-24 5 0,0 0-5 0,-10 21 5 15,0-4-5-15,10-17 3 0,0 0-3 0,-11 15 3 16,1-1-3-16,10-14 11 0,0 0-11 0,-9 12 11 0,0-3-11 15,9-9 3-15,0 0-3 0,-8 10 4 16,-1-3-4-16,0 1 6 0,0-2-6 0,4-3 7 0,3 0-7 16,2-3 3-16,0 0-3 0,0 0 3 15,0 0-3-15,0 0 5 0,0 0-5 0,0 0 6 0,0 0-6 16,0 0 7-16,0 0-7 0,0 0 7 0,0 0-7 0,0 0 0 16,0 0 0-16,0 0 0 0,-5 0 0 0,5 0 2 15,0 0-2-15,-3 2 3 0,-3-2-3 0,6 0-1 16,0 0 1-16,-5 0 0 0,-2 0 0 0,7 0 0 15,0 0 0-15,-7 0 0 0,-1 0 0 0,8 0-1 16,0 0 1-16,-7 0 0 0,0 0 0 0,7 0-1 16,0 0 1-16,-6 0-1 0,1 0 1 0,5 0 1 15,0 0-1-15,-3 0 2 0,-1 0-2 0,4 0 1 0,0 0-1 0,-3 0 2 16,1 0-2-16,2 0 10 0,0 0-10 16,-3 0 11-16,1 0-11 0,2 0 15 0,0 0-15 15,-4 0 16-15,3 0-16 0,1 0 8 0,0 0-8 0,0 0 9 16,-4 0-9-16,4 0 9 0,0 0-9 0,0 0 10 15,0 0-10-15,0 0 8 0,0 0-8 0,0 0 8 16,0 0-8-16,0 0 8 0,0 0-8 0,0 0 8 16,0 0-8-16,0 0 3 0,0 0-3 0,0 0 4 15,0 0-4-15,0 0 12 0,0 0-12 0,0 0 12 16,0 0-12-16,0 0 8 0,0 0-8 0,0 0 8 16,0 0-8-16,0 0 8 0,0 0-8 0,0 0 9 15,0 0-9-15,0 0 8 0,0 0-8 0,0 0 8 16,0 0-8-16,0 0 1 0,0 0-1 0,0 0 1 15,0 0-1-15,0 0 0 0,0 0 0 0,0 0 0 16,0 0 0-16,0 0-1 0,0 0 1 0,0 0 0 16,0 0 0-16,0 0-1 0,0 0 1 0,0 0 0 0,0 0 0 15,0 0-3-15,0 0 3 0,0 0-3 0,7 2 3 0,-7-2 0 16,0 0 0-16,5 2 0 0,2-2 0 0,-7 0-5 16,0 0 5-16,9 1-5 0,3-1 5 0,-12 0-8 15,0 0 8-15,14 2-7 0,2 1 7 16,-16-3-8-16,0 0 8 0,19 4-8 0,4-1 8 0,-23-3-8 15,0 0 8-15,27 4-8 0,7 1 8 0,-34-5-4 16,0 0 4-16,34 0-3 0,5 0 3 0,-39 0-12 0,0 0 12 16,33 0-12-16,0 0 12 0,-33 0-8 15,0 0 8-15,26 2-8 0,-5-1 8 0,-21-1-15 0,0 0 15 16,17 2-15-16,-4 1 15 0,-5 3-4 0,-1-1 4 16,-2 0-3-16,-3-5 3 0,0 3-13 0,0-1 13 0,-2-2-13 15,1 3 13-15,-1-3-33 0,0 0 33 16,0 0-33-16,0 4 33 0,0-4-35 15,0 3 35-15,0-3-34 0,0 0 34 0,0 0-50 0,0 0 50 0,0 0-49 16,2 4 49-16,-2-4-104 0,0 0 104 0,-2-7-103 16,1-5 103-16,1 12-161 0,0 0 161 0,-2-24-161 15,2-10 161-15,-2-25-1567 16</inkml:trace>
  <inkml:trace contextRef="#ctx0" brushRef="#br0" timeOffset="-164022.911">32745 11548 863 0,'0'0'0'0,"0"0"34"16,0 0-34-16,0 0 34 0,0-8-34 0,0 8 50 15,0 0-50-15,1-4 51 0,5 3-51 0,-6 1 78 0,0 0-78 16,3-2 78-16,2 2-78 0,-5 0 93 16,0 0-93-16,4-4 94 0,-1 4-94 0,-3 0 99 0,0 0-99 15,0 0 99-15,4-1-99 0,-4 1 87 0,0 0-87 16,0 0 88-16,3-2-88 0,-3 2 51 0,0 0-51 0,4-3 51 15,3-3-51-15,2 0 46 0,3-5-46 16,-2 1 46-16,2 1-46 0,-12 9 1 0,0 0-1 0,14-15 2 16,4 0-2-16,-18 15 8 0,0 0-8 0,14-12 8 15,-2 3-8-15,-12 9 3 0,0 0-3 0,9-9 4 16,-2 4-4-16,-7 5 27 0,0 0-27 16,5-1 27-16,-2-5-27 0,-3 6 41 0,0 0-41 0,4-1 42 15,-3 1-42-15,-1 0 33 0,0 0-33 0,0 0 33 16,4 1-33-16,-4-1 24 0,0 0-24 0,0 0 25 15,0 0-25-15,0 0 40 0,0 0-40 0,0 0 41 16,0 0-41-16,0 0 32 0,0 0-32 0,0 0 33 16,2 6-33-16,-2-6 22 0,1 3-22 0,-1 0 22 0,2-1-22 15,-2-2 36-15,2 4-36 0,-2-4 36 16,0 0-36-16,0 0 48 0,0 0-48 0,0 0 48 0,0 0-48 16,0 0 46-16,0 0-46 0,0 0 47 0,0 0-47 0,0 0 30 15,0 0-30-15,0 0 30 0,0 0-30 0,0 0 46 16,0 0-46-16,0 0 46 0,0 3-46 15,0-3 25-15,0 0-25 0,0 0 26 0,0 0-26 0,0 0 27 16,0 3-27-16,0-3 27 0,0 4-27 0,0-4 15 16,-2 5-15-16,0-2 15 0,2 3-15 0,-1 2 10 15,-1 2-10-15,0 14 11 0,2 11-11 0,0-35 17 16,0 0-17-16,-2 44 17 0,1 11-17 0,1-55 14 0,0 0-14 16,-2 57 15-16,0 6-15 0,1-10 15 0,-3-5-15 15,2-12 16-15,2-10-16 0,0-1 16 16,0-2-16-16,2-10 17 15,0 1-17-15,1-2 15 0,1 0-15 0,-3-7 16 0,-1-3-16 0,0 1-15 0,2-1 15 16,-2-2-14-16,0 0 14 0,0 0-102 0,0 0 102 0,0-12-101 16,2-12 101-16,-2 24-163 0,0 0 163 0,-7-43-163 15,-5-17 163-15,-7-43-1834 0</inkml:trace>
  <inkml:trace contextRef="#ctx0" brushRef="#br0" timeOffset="-163471.8">30672 10644 1356 0,'0'0'0'0,"0"0"0"16,0 0 0-16,0 0 19 0,0 0-19 0,0 0 20 0,0 0-20 16,0 0-140-16,0 0 140 0,0 0-140 0,0 0 140 15,0 0-742-15</inkml:trace>
  <inkml:trace contextRef="#ctx0" brushRef="#br0" timeOffset="-160865.696">27982 12871 807 0,'0'0'0'0,"-5"1"0"15,-6 3 0-15,8-2 24 0,3-2-24 0,0 0 25 16,0 0-25-16,0 0-185 0,3-2 185 0,-3 2-185 16,4-2 185-16,-1 0-259 0</inkml:trace>
  <inkml:trace contextRef="#ctx0" brushRef="#br0" timeOffset="-160752.443">27978 12871 471 0,'0'0'0'0,"0"0"0"0,0 0 0 0,0 0 20 16,0 0-20-16,0 0 20 0,0 0-20 0,0 0-1 15,0 0 1-15,0 0 0 0,4 0 0 0,-4 0-139 16,3 0 139-16,-3 0-139 0,4 0 139 0,-1 0-80 16</inkml:trace>
  <inkml:trace contextRef="#ctx0" brushRef="#br0" timeOffset="-160020.181">27985 12843 606 0,'0'0'0'0,"0"0"0"0,0 0 0 16,0 0 84-16,0 0-84 0,0 0 85 0,0 0-85 0,0 0-74 16,0 0 74-16,0 0-74 0,0 0 74 15,0 0-160-15,0 0 160 0,0 0-159 0,0 0 159 0,0 0-132 16</inkml:trace>
  <inkml:trace contextRef="#ctx0" brushRef="#br0" timeOffset="-158818.22">27973 12831 1031 0,'0'0'0'0,"0"0"0"0,4-5 0 0,-4 5 74 0,0-3-74 0,0 3 74 16,0 0-74-16,0 0 25 0,0 0-25 0,0 0 26 15,0 0-26-15,0 0-28 0,0 0 28 0,0 0-28 16,0 0 28-16,0 0-55 0,0 0 55 0,0 0-54 16,0 0 54-16,0 0-35 0,0 0 35 0,0 0-34 15,0 0 34-15,0 0-26 0,0 0 26 0,0 0-26 16,0 0 26-16,0 0-34 0,0 0 34 0,0 0-34 16,0 0 34-16,0 0-20 0,0 0 20 0,0 0-19 15,-4-2 19-15,4 2 0 0,-3-5 0 0,3 5 0 16,-2-4 0-16,2 4 46 0,0 0-46 0,0 0 47 15,0 0-47-15,0 0 61 0,-4-1-61 0,4 1 62 16,0-4-62-16,0 4 63 0,0 0-63 0,0 0 64 0,0 0-64 16,0 0 48-16,0 0-48 0,0 0 49 0,0 0-49 15,0 0 44-15,0 0-44 0,0 0 44 0,0 0-44 0,0 0 52 16,0 0-52-16,0 0 53 0,0 0-53 16,0 0 48-16,0 0-48 0,0 0 48 0,0 0-48 0,0 0 54 15,0 0-54-15,0 0 54 0,0 0-54 0,0 0 55 16,0 0-55-16,0 0 55 0,0 0-55 0,0 0 39 15,0 0-39-15,0 0 39 0,0 0-39 0,0 0 28 16,0 0-28-16,0 0 28 0,0 0-28 0,0 0 25 16,0 0-25-16,0 0 26 0,0 0-26 0,0 0 14 15,0 0-14-15,0 0 15 0,0 0-15 0,0 0 28 0,-3 2-28 16,3-2 28-16,2 3-28 0,-2-3 19 0,0 4-19 16,0-4 20-16,0 0-20 0,0 0 17 0,-4 0-17 15,4 0 17-15,0 3-17 0,0-3 18 16,-2 4-18-16,2-4 18 0,-1 3-18 0,1-3 15 0,0 0-15 0,0 0 15 15,-2 5-15-15,2-5 9 0,0 0-9 0,0 0 10 16,0 2-10-16,0-2 16 0,0 0-16 0,0 0 17 16,0 5-17-16,0-5 8 0,0 0-8 0,-2 5 8 15,0-3-8-15,1 1 15 0,-1 1-15 0,0-1 16 16,0 1-16-16,2-4 39 0,-3 1-39 0,1 3 39 16,-1-1-39-16,-1 4 36 0,1 2-36 0,1-2 36 15,0 1-36-15,1 4 44 0,-1 0-44 16,0 4 45-16,-1-1-45 0,3-15 52 0,0 0-52 0,-4 31 52 15,-1 13-52-15,5-44 49 0,0 0-49 0,-7 43 49 16,-2 9-49-16,9-52 37 0,0 0-37 0,-8 51 38 16,-1 0-38-16,9-51 40 0,0 0-40 15,-9 50 41-15,2-4-41 0,7-46 34 0,0 0-34 0,-5 43 34 16,3-2-34-16,2-41 33 0,0 0-33 0,-2 33 33 0,1-9-33 16,1-24 22-16,0 0-22 0,0 20 22 0,0-6-22 15,0-14 0-15,0 0 0 0,0 12 0 0,1-3 0 16,-1-9-53-16,0 0 53 0,2 5-52 0,0-4 52 0,-2-1-225 15,0 0 225-15,-4-13-225 0,-4-11 225 0,-4-14-1768 16</inkml:trace>
  <inkml:trace contextRef="#ctx0" brushRef="#br0" timeOffset="-158288.584">29619 12878 124 0,'0'0'0'0,"0"0"0"16,-1-7 0-16,-1 0-33 0</inkml:trace>
  <inkml:trace contextRef="#ctx0" brushRef="#br0" timeOffset="-157738.315">29611 12823 998 0,'0'0'0'16,"0"3"0"-16,0 2 0 0,0-5 300 0,0 0-300 0,0 0 300 15,0 0-300-15,0 0 215 0,0 0-215 0,3-5 215 16,4-2-215-16,-7 7 140 0,0 0-140 0,18-13 141 0,8-6-141 16,-26 19 75-16,0 0-75 0,29-19 75 0,4 0-75 15,-33 19 9-15,0 0-9 0,32-15 10 16,1 1-10-16,-33 14 32 0,0 0-32 0,29-7 33 16,-1 4-33-16,-28 3 3 0,0 0-3 0,21 0 4 0,-7 3-4 0,-14-3 8 15,0 0-8-15,12 12 8 0,-1 0-8 0,-6 4 44 16,-3 2-44-16,0-6 45 0,-1-3-45 0,-2 0 20 15,-3-1-20-15,-1 14 20 0,-4 2-20 16,0 4 30-16,-1-1-30 0,5-13 30 0,5-7-30 0,0-7 32 16,0 0-32-16,-9 20 32 0,-3 8-32 0,12-28 2 15,0 0-2-15,-11 22 2 0,1-2-2 0,10-20 15 16,0 0-15-16,-9 16 15 0,4-4-15 0,5-12 1 16,0 0-1-16,-3 8 1 0,1-1-1 0,2-7-10 0,0 0 10 15,-2 5-9-15,2-1 9 0,0-4-28 0,0 0 28 16,0 0-28-16,0 0 28 15,0 0-21-15,0 0 21 0,4-2-21 0,2-1 21 0,-6 3-17 16,0 0 17-16,7 0-17 0,0-4 17 0,-7 4-18 0,0 0 18 0,7 0-18 16,2 4 18-16,-9-4-15 0,0 0 15 0,7 3-15 15,2 4 15-15,-9-7-10 0,0 0 10 0,8 14-9 16,1 5 9-16,-9-19-10 0,0 0 10 16,9 18-9-16,-2 5 9 0,-2-1 1 0,-1-3-1 15,-1-5 1-15,-1-6-1 0,0 2 35 0,-1-1-35 0,-1-2 36 16,0-4-36-16,-1 2 47 0,-3 2-47 0,1 2 47 15,1-1-47-15,-5 6 53 0,-2 1-53 16,6-8 53-16,1-3-53 0,-2-1 55 0,1 1-55 0,-11 8 55 16,-5 6-55-16,1 0 15 0,3-3-15 0,3-3 16 0,3-5-16 15,-3-2-9-15,-2-2 9 0,2 1-9 0,-1-4 9 16,13 0-90-16,0 0 90 0,-26-4-90 0,-10-1 90 16,36 5-116-16,0 0 116 0,-28-19-116 0,2-11 116 15,-28-18-1849-15</inkml:trace>
  <inkml:trace contextRef="#ctx0" brushRef="#br0" timeOffset="-156917.795">31706 12809 1883 0,'0'0'0'0,"-3"-5"0"15,-2-5 0-15,5 8 232 0,1 2-232 0,-1 0 232 16,4 0-232-16,-4 0 70 0,5 0-70 0,-5 0 70 16,5 0-70-16,-5 0 3 0,6 0-3 0,-6 0 4 0,3 0-4 15,-3 0-20-15,4 0 20 0,-4 0-20 0,0 0 20 0,0 0 5 16,0 0-5-16,0 0 5 0,3 0-5 0,-3 0 32 15,0 0-32-15,5 0 32 0,2 0-32 0,-7 0 12 16,0 0-12-16,11 2 12 0,4 1-12 0,-15-3 14 16,0 0-14-16,16 7 15 0,3-4-15 0,-19-3 15 15,0 0-15-15,18 5 16 0,-3 1-16 0,-15-6 15 16,0 0-15-16,13 6 15 0,-3 1-15 0,-10-7 1 16,0 0-1-16,2 17 1 0,-6 9-1 0,4-26-4 0,0 0 4 15,-10 33-3-15,-6 10 3 16,16-43-4-16,0 0 4 0,-17 39-3 0,-2 0 3 15,19-39-1-15,0 0 1 0,-16 33 0 0,2-4 0 0,14-29-7 0,0 0 7 0,-11 22-7 16,3-6 7-16,8-16-32 0,0 0 32 16,-5 12-32-16,1-4 32 0,4-8-10 0,0 0 10 15,2 7-9-15,3 0 9 0,-5-7-2 16,0 0 2-16,12 0-2 0,7 0 2 0,-19 0-1 0,0 0 1 0,21-5 0 16,2-2 0-16,-23 7-2 0,0 0 2 0,23-5-1 15,1 1 1-15,-24 4 0 0,0 0 0 16,24-1 0-16,1 1 0 0,-25 0 1 0,0 0-1 0,24 0 2 15,-1 1-2-15,-23-1 10 0,0 0-10 0,21 4 10 16,-4 1-10-16,-17-5 24 0,0 0-24 0,16 5 25 16,-4 2-25-16,-12-7 7 0,0 0-7 0,10 7 7 15,-3 1-7-15,-1 1 10 0,-5 1-10 16,1-3 10-16,-2-2-10 0,0 2 24 0,-2 2-24 0,-1 1 25 0,-2 0-25 16,5-10 29-16,0 0-29 0,-18 24 29 0,-10 9-29 15,28-33 13-15,0 0-13 0,-26 29 13 0,-3 2-13 16,29-31 0-16,0 0 0 0,-26 27 1 0,-1-1-1 15,27-26-75-15,0 0 75 0,-21 17-75 0,6-3 75 0,15-14-169 16,0 0 169-16,-11 3-169 0,4-6 169 0,-10 3-1605 16</inkml:trace>
  <inkml:trace contextRef="#ctx0" brushRef="#br0" timeOffset="-156287.994">33438 12795 1479 0,'-3'-1'0'0,"-4"-1"184"0,-4-3-184 0,6 3 184 16,3 0-184-16,2 2 124 0,0 0-124 0,0 0 124 0,4 2-124 15,-4-2 75-15,0 0-75 0,0 0 75 16,3 0-75-16,-3 0 2 0,4 2-2 0,-4-2 2 0,0 0-2 15,0 0 22-15,0 0-22 0,0 0 23 0,0 0-23 0,0 0 21 16,0 0-21-16,0 0 21 0,0 0-21 0,0 0 15 16,0 0-15-16,0 0 15 0,0 0-15 0,0 0 28 15,0 0-28-15,0 0 28 0,0 0-28 0,0 0 6 16,0 0-6-16,0 0 6 0,0 0-6 0,0 0 5 16,0 0-5-16,0 0 5 0,0 0-5 0,0 0 0 15,0 0 0-15,0 0 1 0,0 0-1 0,0 0 0 16,0 0 0-16,0 0 0 0,0 0 0 0,0 0 5 0,0 0-5 15,0 0 5-15,0 0-5 0,0 0 22 16,0 0-22-16,0 0 22 0,0 0-22 0,0 0 22 0,0 0-22 16,0 0 22-16,3 2-22 0,-3-2 39 15,4 0-39-15,-4 0 40 0,3 0-40 0,-3 0 32 0,0 0-32 0,0 0 32 16,0 0-32-16,0 0 13 0,0 3-13 0,0-3 14 16,0 5-14-16,0 2 37 0,0 1-37 0,-2 16 38 15,1 11-38-15,1-35 5 0,0 0-5 0,0 51 6 16,1 16-6-16,-2-4 28 0,-1 4-28 0,0-2 28 15,-1-1-28-15,3-64-1 0,0 0 1 0,-4 87 0 16,2 16 0-16,2-103-92 16,0 0 92-16,-5 87-91 0,-2-6 91 0,7-81-132 0,0 0 132 0,-12 168-1789 15,24-336 1789-15</inkml:trace>
  <inkml:trace contextRef="#ctx0" brushRef="#br0" timeOffset="-150312.605">26456 14358 1401 0,'0'0'0'0,"0"0"0"16,3 1 0-16,-3-1 147 0,0 0-147 0,4-3 147 16,1-6-147-16,-5 9 84 0,0 0-84 0,5-6 85 15,0-3-85-15,-5 9 26 0,0 0-26 0,4-5 26 16,-1 0-26-16,-3 5-2 0,0 0 2 0,2-4-1 0,0 1 1 16,-2 3 40-16,0 0-40 0,0 0 40 15,2-4-40-15,-2 4 59 0,0 0-59 0,0 0 59 0,0 0-59 0,0 0 74 16,0 0-74-16,0 0 74 0,0 0-74 15,0 0 50-15,0 0-50 0,0 0 51 0,0 4-51 16,0-4 45-16,0 0-45 0,0 20 46 0,1 11-46 0,-1-31 36 16,0 0-36-16,2 50 37 0,3 19-37 0,-5-69 33 15,0 0-33-15,0 80 34 0,0 19-34 16,0-99 43-16,0 0-43 0,-5 124 44 0,-4 21-44 16,9-145 34-16,0 0-34 0,-8 131 35 0,-1-6-35 0,9-125 33 15,0 0-33-15,-5 94 34 0,1-19-34 0,4-75-2 16,0 0 2-16,2 48-1 0,5-20 1 0,-7-28-301 0,0 0 301 15,17-18-300-15,11-35 300 0,-28 53-188 16,0 0 188-16,19-101-187 0,-1-44 187 0,18-102-1270 16</inkml:trace>
  <inkml:trace contextRef="#ctx0" brushRef="#br0" timeOffset="-149612.765">28426 14240 1782 0,'0'0'0'0,"0"0"0"0,-5-7 0 0,8 3 188 15,4-1-188-15,0 2 188 0,4-4-188 0,-3 3 128 0,-1 3-128 16,0-1 129-16,0 0-129 0,-1 1 46 16,-3 1-46-16,2 0 46 0,0-2-46 0,-1 2-2 0,-1 0 2 0,1 0-2 15,-2 2 2-15,-1 1 28 0,1 0-28 16,0 1 28-16,-2-2-28 0,0 3 47 0,-2-4-47 0,0 3 48 16,2 3-48-16,0-7 58 0,0 0-58 0,-3 8 59 15,-1 8-59-15,4-16 46 0,0 0-46 0,-7 15 46 16,-1 4-46-16,8-19 37 0,0 0-37 0,-11 22 38 15,-1 6-38-15,12-28 9 0,0 0-9 0,-14 27 10 16,0 0-10-16,14-27 12 0,0 0-12 0,-12 23 13 16,3-3-13-16,9-20 15 0,0 0-15 0,-8 17 16 15,2-5-16-15,6-12 3 0,0 0-3 0,-5 12 4 16,2-3-4-16,3-9 0 0,0 0 0 0,-2 9 0 16,4-1 0-16,-2-8-7 0,0 0 7 0,7 10-7 0,3 1 7 15,-10-11-10-15,0 0 10 0,14 10-9 0,5 0 9 16,-5-1-10-16,-2-2 10 0,4-2-9 15,0-2 9-15,-1 2-4 16,-1 0 4-16,2-1-3 0,1-2 3 0,-17-2-20 0,0 0 20 0,21 1-19 0,4 3 19 0,-25-4-22 16,0 0 22-16,24 0-22 0,4-4 22 0,-28 4-44 15,0 0 44-15,28-5-44 0,1-2 44 16,-29 7-95-16,0 0 95 0,28-10-95 0,2-4 95 0,-30 14-293 16,0 0 293-16,23-15-292 0,-6 3 292 0,23-17-1379 15</inkml:trace>
  <inkml:trace contextRef="#ctx0" brushRef="#br0" timeOffset="-149282.874">28853 14281 1715 0,'0'0'0'0,"0"7"0"16,-2-2 0-16,2-5 225 0,0 0-225 0,0 0 226 15,5-5-226-15,-3 1 133 0,0 1-133 0,0-1 133 16,-1 3-133-16,-1 1 83 0,0-4-83 0,0 4 84 16,0 0-84-16,0 0 42 0,0 0-42 0,0 0 42 15,0 0-42-15,0 0 7 0,0 0-7 0,0 0 8 16,0 0-8-16,0 0 22 0,0 0-22 0,0 0 22 16,0 0-22-16,0 0 7 0,0 0-7 0,0 12 8 0,2 9-8 15,-2-21-1-15,0 0 1 0,5 37-1 16,4 16 1-16,-4-1 0 15,0 1 0-15,1-5 0 0,-1-4 0 0,-5-44-36 0,0 0 36 0,5 57-35 0,0 5 35 16,-5-62-97-16,0 0 97 0,4 65-97 0,-1 2 97 16,-3-67-164-16,0 0 164 0,2 39-163 15,0-13 163-15,1 40-1522 0</inkml:trace>
  <inkml:trace contextRef="#ctx0" brushRef="#br0" timeOffset="-148344.774">30971 13905 1614 0,'0'0'0'0,"-10"4"0"0,-8-1 0 0,18-3 214 0,0 0-214 15,-3 2 215-15,6-4-215 0,-3 2 143 0,0 0-143 0,0 0 143 16,7 0-143-16,-7 0 78 0,0 0-78 0,4 0 78 15,-2 0-78-15,-2 0 7 0,0 0-7 0,0 0 7 16,-7 5-7-16,7-5 51 0,0 0-51 0,-9 6 52 16,-2 2-52-16,11-8 13 0,0 0-13 0,-15 10 14 15,-3 2-14-15,18-12 22 0,0 0-22 0,-19 16 23 16,-2 1-23-16,21-17 39 0,0 0-39 0,-19 17 40 16,2 2-40-16,17-19 12 0,0 0-12 0,-18 26 12 15,1 1-12-15,3 2 13 0,3 0-13 0,3-8 13 16,1-9-13-16,7-12 10 0,0 0-10 0,-4 39 10 15,3 16-10-15,1-55 1 0,0 0-1 0,0 58 1 16,3 9-1-16,1-7-2 0,3-3 2 0,-2-16-1 16,-2-12 1-16,4 0-48 0,4-5 48 0,-1-3-47 0,4-4 47 15,-14-17-61-15,0 0 61 0,23 12-61 0,6-5 61 0,-29-7-57 16,0 0 57-16,32-4-56 16,4-10 56-16,-36 14-74 0,0 0 74 0,32-18-74 0,-1-8 74 0,-31 26-33 15,0 0 33-15,26-29-32 0,-2-4 32 0,-24 33 21 16,0 0-21-16,20-29 21 0,-6 0-21 15,-14 29 58-15,0 0-58 0,10-24 58 0,-5 3-58 0,-5 21 77 16,0 0-77-16,2-15 77 0,-2 3-77 0,0 12 51 0,0 0-51 16,-7-10 52-16,-5 3-52 0,12 7 40 0,0 0-40 15,-26-4 41-15,-9 3-41 16,35 1-1-16,0 0 1 0,-42 7 0 0,-8 5 0 0,50-12-248 16,0 0 248-16,-56 15-247 0,-7 4 247 0,63-19-149 0,0 0 149 15,-52 5-149-15,3-8 149 0,-52 4-1389 0</inkml:trace>
  <inkml:trace contextRef="#ctx0" brushRef="#br0" timeOffset="-147701.285">32496 14056 1782 0,'0'0'0'0,"0"0"188"0,0 0-188 16,-9 7 188-16,-5 5-188 0,14-12 94 0,0 0-94 0,-21 21 95 15,-7 9-95-15,28-30 39 0,0 0-39 0,-29 35 39 16,-3 6-39-16,32-41-11 0,0 0 11 0,-31 48-10 16,-2 7 10-16,33-55-1 0,0 0 1 0,-26 44 0 15,3-4 0-15,23-40 28 0,0 0-28 0,-17 32 28 16,3-6-28-16,14-26 32 0,0 0-32 0,-11 20 33 16,4-6-33-16,7-14 33 0,0 0-33 0,-5 12 33 15,3-5-33-15,2-7 32 0,0 0-32 0,2 7 33 16,1-2-33-16,-3-5 0 0,0 0 0 0,16 2 1 15,7-1-1-15,-23-1 1 0,0 0-1 0,36-1 2 0,11-1-2 16,-47 2-8-16,0 0 8 0,47-7-7 0,6 0 7 16,-53 7-6-16,0 0 6 0,48-3-5 0,3 1 5 15,-51 2-9-15,0 0 9 0,45 0-8 0,-1 0 8 0,-44 0-4 16,0 0 4-16,35 2-3 0,-6 1 3 16,-29-3-6-16,0 0 6 0,25 4-6 15,-8-3 6-15,-17-1-49 0,0 0 49 0,14 2-48 0,-5-2 48 0,-9 0-105 16,0 0 105-16,-2-5-104 0,-8-5 104 0,-3-6-1633 15</inkml:trace>
  <inkml:trace contextRef="#ctx0" brushRef="#br0" timeOffset="-147410.432">32748 14281 1625 0,'0'0'0'0,"0"0"193"15,0 0-193-15,0 0 194 0,-5 1-194 0,5-1 161 0,0 0-161 0,0 0 162 16,0 0-162-16,0 0 96 0,0 0-96 0,0 0 97 16,0 0-97-16,0 0 48 0,0 0-48 0,0 0 48 15,0 0-48-15,0 0 65 0,0 0-65 0,0 0 65 16,0 0-65-16,0 0 45 0,0 0-45 0,0 0 46 16,0 0-46-16,0 0 7 0,0 0-7 0,0 28 8 15,0 18-8-15,0-46 3 0,0 0-3 0,0 58 3 16,2 14-3-16,-2-72-54 0,0 0 54 15,5 72-53-15,2 5 53 0,-7-77-160 0,0 0 160 0,7 62-159 16,2-11 159-16,-9-51-298 0,0 0 298 0,15 24-298 16,8-24 298-16,15 24-1249 0</inkml:trace>
  <inkml:trace contextRef="#ctx0" brushRef="#br0" timeOffset="-146859.231">33863 14022 1390 0,'0'0'0'0,"0"0"162"0,0 0-162 0,-5 0 163 16,-2 0-163-16,7 0 93 0,0 0-93 0,-3 0 93 16,1 0-93-16,2 0 88 0,0 0-88 15,0 0 88-15,3 2-88 0,-3-2 48 0,0 0-48 0,0 0 49 16,4 0-49-16,-4 0 58 0,0 0-58 0,0 0 59 16,0 0-59-16,0 0 62 0,0 0-62 0,0 0 63 15,0 0-63-15,0 0 75 0,0 0-75 16,0 0 75-16,0 0-75 0,0 0 60 0,0 0-60 0,0 0 61 15,0 0-61-15,0 0 48 0,0 0-48 0,0 0 48 0,0 0-48 16,0 0 43-16,0 0-43 0,0 0 44 16,0 0-44-16,0 0 18 0,0 0-18 0,0 0 18 15,1 3-18-15,-1-3 30 0,0 0-30 0,0 0 30 16,0 0-30-16,0 0 2 0,0 0-2 0,0 0 2 0,0 0-2 16,0 0 13-16,0 0-13 0,0 0 13 0,0 0-13 0,0 0 9 15,0 0-9-15,0 0 9 0,0 0-9 0,0 0 3 16,0 0-3-16,0 0 4 0,0 4-4 0,0-4 6 15,0 0-6-15,0 5 7 0,0 2-7 0,0 5 0 16,-1 1 0-16,-1 15 1 0,-1 8-1 16,3-36 6-16,0 0-6 0,-6 58 7 0,1 16-7 0,-2-3 0 15,-2 3 0-15,4-14 0 0,2-10 0 0,3-50-20 16,0 0 20-16,-6 82-19 0,3 17 19 0,3-99-129 16,0 0 129-16,-7 81-128 0,-2-9 128 0,9-72-136 0,0 0 136 15,-15 29-136-15,-6-32 136 0,-16 28-1766 0</inkml:trace>
  <inkml:trace contextRef="#ctx0" brushRef="#br0" timeOffset="-144848.032">24877 16090 1356 0,'0'0'0'0,"0"5"0"0,-1 2 0 15,1-7 153-15,0 0-153 0,0 3 154 0,0-3-154 16,0 0 84-16,0 0-84 0,0 0 84 0,0 0-84 15,0 0 51-15,0 0-51 0,0 0 51 0,0 0-51 0,0 0 9 16,0 0-9-16,0 0 10 0,0 0-10 16,0 0 25-16,0 0-25 0,0 0 26 0,0 0-26 0,0 0 43 15,0 0-43-15,0 0 43 0,0 0-43 0,0 0 50 16,0 0-50-16,0 0 50 0,0 0-50 0,0 0 53 16,0 0-53-16,0 0 54 0,-2 2-54 0,2-2 44 15,0 0-44-15,0 0 45 0,-5 3-45 0,5-3 30 16,0 0-30-16,0 0 30 0,-4 2-30 0,4-2 34 0,0 0-34 15,-2 3 34-15,-1 4-34 0,3-7 31 0,0 0-31 16,-7 26 31-16,-2 12-31 0,9-38 38 0,0 0-38 16,-8 48 38-1,-3 12-38-15,11-60 38 0,0 0-38 0,-10 73 39 0,1 13-39 16,9-86 25-16,0 0-25 0,-11 103 26 0,-1 17-26 0,12-120 1 0,0 0-1 0,-3 99 2 16,3-7-2-16,0-92-148 0,0 0 148 0,7 71-148 15,5-18 148-15,-12-53-117 16,0 0 117-16,-4-9-117 0,-6-47 117 0,-4-9-1600 0</inkml:trace>
  <inkml:trace contextRef="#ctx0" brushRef="#br0" timeOffset="-144082.557">27212 16069 1905 0,'0'0'0'0,"-14"7"0"0,-7 3 0 16,11-3 223-16,4-3-223 0,-1-1 224 0,6-3-224 15,1 0 153-15,0 0-153 0,0 0 154 0,0 0-154 16,0 0 61-16,0 0-61 0,-6 12 62 0,-2 9-62 0,8-21 5 16,0 0-5-16,-9 22 5 0,-2 4-5 0,11-26 7 15,0 0-7-15,-8 32 8 0,-1 4-8 0,4-2 0 16,3 2 0-16,0-13 0 0,-1-10 0 0,1 3-11 16,2-3 11-16,5 10-10 0,4 6 10 0,1-4-11 15,3 1 11-15,-1-4-10 0,0-1 10 0,-12-21-17 16,0 0 17-16,19 22-17 0,7 1 17 0,-26-23-9 15,0 0 9-15,28 22-8 0,5 2 8 0,-33-24-1 0,0 0 1 16,28 22-1-16,-3 0 1 16,-25-22 4-16,0 0-4 0,21 26 4 0,-6 3-4 15,-15-29 16-15,0 0-16 0,9 34 17 0,-7 4-17 0,-2-38 16 0,0 0-16 0,-7 39 17 16,-9 4-17-16,16-43 0 0,0 0 0 0,-21 41 0 16,-5-1 0-16,26-40-45 0,0 0 45 0,-23 31-44 15,1-9 44-15,22-22-151 16,0 0 151-16,-32 2-150 0,-4-19 150 0,36 17-228 0,0 0 228 15,-33-48-227-15,0-30 227 0,-34-47-1339 0</inkml:trace>
  <inkml:trace contextRef="#ctx0" brushRef="#br0" timeOffset="-143884.088">27149 16009 1759 0,'0'0'0'0,"-3"12"0"0,-3 9 0 16,10-9 258-16,3-2-258 0,5 0 259 15,5-1-259-15,-17-9 165 0,0 0-165 0,27 10 165 0,7-1-165 16,-34-9 88-16,0 0-88 0,44 8 89 0,8-1-89 16,-52-7-8-16,0 0 8 0,58 5-8 0,-1 0 8 0,-57-5-84 15,0 0 84-15,66 6-83 0,6-1 83 0,-72-5-170 16,0 0 170-16,68 7-170 0,-6 1 170 16,69 8-1593-16</inkml:trace>
  <inkml:trace contextRef="#ctx0" brushRef="#br0" timeOffset="-143315.214">29320 16145 1883 0,'0'0'0'0,"-11"-2"0"0,-4-3 0 0,15 5 187 15,0 0-187-15,0 0 188 0,5 5-188 0,-5-5 150 16,0 0-150-16,3 3 150 0,3 2-150 0,-6-5 51 15,0 0-51-15,3 4 52 0,1-1-52 0,-4-3 14 0,0 0-14 16,1 4 15-16,1-3-15 0,-2-1 56 0,0 0-56 16,2 4 56-16,-2-2-56 0,0-2 45 0,0 0-45 15,0 17 45-15,1 8-45 0,-1 8 22 0,2 6-22 16,-2-3 22-16,2 2-22 16,-2-38 21-16,0 0-21 0,0 60 21 0,-2 14-21 0,2-4 1 0,0 2-1 0,-2-21 1 15,-1-11-1-15,0 4-33 0,1-1 33 0,-2-11-33 16,1-8 33-16,1 4-98 0,0-2 98 0,2-11-98 15,2-8 98 1,-2-7-160-16,0 0 160 0,4-24-159 0,3-26 159 0,3-23-1700 0</inkml:trace>
  <inkml:trace contextRef="#ctx0" brushRef="#br0" timeOffset="-142867.587">29759 16215 1961 0,'0'0'0'0,"-5"17"0"0,-4 5 0 16,9-22 229-16,0 0-229 0,-5 17 230 0,1-1-230 0,1-3 123 16,1-1-123-16,0-5 124 0,2-3-124 0,0-4 51 15,0 0-51-15,-2 5 51 0,-1 0-51 0,3-5-3 16,0 0 3-16,-9 9-3 0,-5 1 3 0,14-10 33 16,0 0-33-16,-14 14 34 0,0 1-34 15,14-15 41-15,0 0-41 0,-15 21 41 0,-1 4-41 0,16-25 41 16,0 0-41-16,-14 38 42 0,0 8-42 0,14-46 12 15,0 0-12-15,-3 53 12 0,4 7-12 0,-1-60-5 16,0 0 5-16,9 53-5 0,7-3 5 0,1-12-56 0,2-11 56 16,4-6-56-16,3-8 56 15,0-8-41-15,2-10 41 0,0-3-41 0,2-6 41 16,-30 14-43-16,0 0 43 0,36-31-42 0,6-15 42 0,-42 46-5 0,0 0 5 16,40-51-5-16,2-9 5 0,-42 60 6 0,0 0-6 0,33-53 6 15,-5-1-6-15,-28 54 62 0,0 0-62 16,16-48 62-16,-11 4-62 0,-5 44 65 15,0 0-65-15,-4-39 66 0,-8-1-66 0,12 40 76 0,0 0-76 0,-21-36 76 16,-7 2-76-16,28 34 24 0,0 0-24 0,-31-31 25 16,-6 2-25-16,37 29-163 0,0 0 163 15,-43-27-162-15,-6 1 162 0,49 26-152 0,0 0 152 16,-43-26-151-16,-1 0 151 0,-43-25-1823 0</inkml:trace>
  <inkml:trace contextRef="#ctx0" brushRef="#br0" timeOffset="-142481.962">31260 16069 1222 0,'0'0'0'0,"0"0"0"16,-1-7 0-16,1 7-5 0,0 0 5 0,0 0-4 16,7 0 4-16,-7 0-207 0,0 0 207 0,5 0-206 15,0 2 206-15,6 0-489 0</inkml:trace>
  <inkml:trace contextRef="#ctx0" brushRef="#br0" timeOffset="-142227.786">31320 16086 1121 0,'0'0'0'0,"0"0"0"0,-2-5 0 16,2 5 223-16,0 0-223 0,0 0 224 15,3-3-224-15,-3 3 177 0,0 0-177 0,0 0 177 16,4-2-177-16,-4 2 131 0,0 0-131 0,0 0 132 0,0 0-132 0,0 0 77 16,0 0-77-16,0 0 77 0,0 0-77 0,0 0 52 15,0 0-52-15,0 0 52 0,2 5-52 0,-2-5 50 16,0 0-50-16,0 19 51 0,1 8-51 0,-1-27 12 15,0 0-12-15,0 45 13 0,-1 15-13 0,1-60 32 16,0 0-32-16,-2 63 33 0,0 9-33 0,2-72 10 0,0 0-10 16,-2 91 10-16,-1 15-10 0,3-106 5 0,0 0-5 15,-2 65 5-15,2-22-5 0,0-43-9 0,0 0 9 0,2 34-9 16,1-15 9-16,-3-19-153 16,0 0 153-16,13-12-153 0,8-24 153 0,-21 36-169 0,0 0 169 15,20-51-168-15,3-21 168 0,21-51-1401 16</inkml:trace>
  <inkml:trace contextRef="#ctx0" brushRef="#br0" timeOffset="-141701.988">31818 16138 1345 0,'0'0'0'0,"-5"1"0"15,-2 3 0-15,7-4 191 0,0 0-191 0,0 0 192 16,7-2-192-16,-7 2 141 0,0 0-141 0,3 0 142 15,2-2-142-15,-5 2 134 0,0 0-134 0,4 0 135 16,-1-1-135-16,-3 1 81 0,0 0-81 0,0 0 82 0,4-2-82 0,-4 2 75 16,0 0-75-16,0 0 76 0,0 0-76 15,0 0 46-15,0 0-46 0,0 0 47 0,0 0-47 0,0 0 55 16,0 0-55-16,-2 3 55 0,-1 1-55 16,3-4 43-16,0 0-43 0,-4 5 43 0,1 0-43 0,3-5 28 15,0 0-28-15,-6 7 28 0,1 2-28 16,5-9 35-16,0 0-35 0,-7 8 35 0,0 2-35 0,7-10 13 15,0 0-13-15,-7 12 13 0,0 2-13 0,7-14 20 16,0 0-20-16,-10 21 20 0,-1 4-20 16,3 3 8-16,-1 3-8 15,2-13 9-15,4-6-9 0,-1 6 9 0,1 0-9 0,1 13 10 0,0 9-10 16,2-40-4-16,0 0 4 0,4 39-4 0,4 4 4 0,-8-43-25 0,0 0 25 16,11 38-24-16,1-2 24 0,-12-36-44 0,0 0 44 0,21 25-43 15,5-6 43-15,-26-19-56 16,0 0 56-16,30 9-56 0,4-11 56 0,-34 2-38 15,0 0 38-15,32-9-38 0,-3-8 38 0,-6 2-2 0,-5-4 2 0,-5 4-2 16,-2 1 2-16,-2-2 1 0,-1-1-1 0,-2 2 1 16,-3 1-1-16,-3 0 10 0,-2 1-10 0,1-3 11 15,-1-3-11 1,-2 2 18-16,-1-2-18 0,0-1 19 0,0-2-19 16,5 22 1-16,0 0-1 0,-9-26 1 0,-3-5-1 0,12 31-34 0,0 0 34 0,-12-34-33 15,-2-4 33-15,14 38-137 0,0 0 137 0,-18-36-137 16,-1 0 137-16,19 36-118 0,0 0 118 15,-19-31-118-15,-2 4 118 0,-19-31-1606 0</inkml:trace>
  <inkml:trace contextRef="#ctx0" brushRef="#br0" timeOffset="-141001.988">32783 16055 1726 0,'0'0'0'0,"0"0"232"16,0 0-232-16,-3-1 233 0,-1-1-233 15,4 2 140-15,0 0-140 0,0 0 141 0,-3-2-141 0,3 2 75 16,0 0-75-16,0 0 75 0,0 0-75 0,0 0 26 16,0 0-26-16,0 0 26 0,0 0-26 0,0 0 43 15,0 0-43-15,0 0 43 0,0 4-43 0,0-4 15 16,0 0-15-16,1 5 15 0,3 0-15 0,-4-5 22 16,0 0-22-16,10 14 23 0,4 6-23 0,-14-20 1 0,0 0-1 15,19 28 1-15,4 6-1 0,-23-34 1 0,0 0-1 16,21 34 1-16,0 4-1 0,-4-4 14 0,-3 0-14 15,-5-13 15-15,-6-9-15 0,1 0 38 0,-1-2-38 0,-1 9 38 16,0 7-38-16,-2-2 2 0,0 1-2 0,0-9 2 16,-2-6-2-16,2 0-56 0,0-1 56 0,0-4-55 15,-2-1 55-15,1 1-125 0,-3-2 125 0,-1 1-124 16,-4-1 124-16,9-3-146 16,0 0 146-16,-19-14-145 0,-9-10 145 0,-19-13-1627 0</inkml:trace>
  <inkml:trace contextRef="#ctx0" brushRef="#br0" timeOffset="-140807.691">32844 16002 1883 0,'4'2'0'0,"15"5"266"0,12 3-266 0,-7-6 266 0,-1-4-266 15,0 0 116-15,-1-2-116 0,-1-3 116 0,-2-6-116 0,-19 11-1 16,0 0 1-16,28-10 0 0,4-2 0 15,-32 12-158-15,0 0 158 0,36-15-157 0,6-6 157 0,-42 21-250 16,0 0 250-16,35-20-249 0,-2-4 249 0,35-21-1252 16</inkml:trace>
  <inkml:trace contextRef="#ctx0" brushRef="#br0" timeOffset="-140485.865">33651 15901 1815 0,'-6'0'0'0,"6"0"309"0,0 0-309 0,-5 0 310 15,0-3-310-15,5 3 217 0,0 0-217 0,-4 0 218 16,4 0-218-16,0 0 139 0,0 0-139 0,0 0 139 16,0 0-139-16,0 0 89 0,0 0-89 0,0 0 90 15,0 0-90-15,0 0 74 0,0 0-74 0,0 0 75 16,0 3-75-16,0-3 62 0,0 0-62 0,0 7 62 15,-1 2-62-15,1-9 48 0,0 0-48 0,-2 24 48 16,-1 10-48-16,3-34 38 0,0 0-38 0,-4 50 38 16,2 13-38-16,2-63 9 0,0 0-9 0,-3 69 9 15,-1 8-9-15,4-77-29 0,0 0 29 0,-5 97-29 16,-2 16 29-16,7-113-182 0,0 0 182 0,-7 88-182 16,2-13 182-16,5-75-279 0,0 0 279 0,-5 36-278 0,1-33 278 15,-4 37-1978-15</inkml:trace>
  <inkml:trace contextRef="#ctx0" brushRef="#br0" timeOffset="-137468.274">24343 17332 1132 0,'5'-2'0'0,"-5"-1"9"0,2-4-9 0,1 3 10 16,2 1-10-16,-3-1-38 0,0 3 38 0,-2 1-38 0,1-5 38 15,-1 1-87-15,0 1 87 0,0-1-87 0,0 3 87 16,0 1-26-16,-1-6 26 0,1 6-26 0,0 0 26 15,0 0 102-15,0 0-102 0,0 0 103 0,0 0-103 16,0 0 139-16,-2-3-139 0,2 3 139 0,2-3-139 0,-2 3 139 16,0 0-139-16,0 0 139 0,0 0-139 0,0 0 118 15,0 0-118-15,0 0 119 16,0 0-119-16,0 0 77 0,0 0-77 0,0 0 77 0,0 0-77 0,0 0 53 16,3 0-53-16,-3 0 54 0,5 1-54 0,-1 1 39 15,1-2-39-15,2 2 40 0,0-2-40 0,2 0 9 16,-1 0-9-16,3 0 9 0,1 1-9 0,-12-1 12 15,0 0-12-15,19 2 13 0,6 2-13 0,-25-4 8 0,0 0-8 16,36 3 9-16,4-1-9 0,-40-2 23 0,0 0-23 16,49 3 24-16,5-1-24 0,-5 0 20 0,0-1-20 15,-4 1 20-15,0 1-20 0,-45-3 9 0,0 0-9 0,63 4 10 16,10-2-10-16,-5-1 35 0,-2 1-35 0,6 1 35 16,1 1-35-16,-73-4 10 0,0 0-10 15,89 5 10-15,10 2-10 0,-99-7 59 0,0 0-59 0,99 5 59 16,6-2-59-16,-105-3 27 0,0 0-27 0,111 6 27 15,8-3-27-15,-119-3 47 0,0 0-47 0,115 7 47 16,2 3-47-16,-117-10 10 0,0 0-10 0,123 14 11 16,4 1-11-16,-127-15 32 0,0 0-32 0,126 16 32 15,1 1-32-15,-127-17 10 0,0 0-10 0,132 14 10 16,6-4-10-16,-138-10 35 0,0 0-35 0,141 5 36 16,5-7-36-16,-146 2 18 0,0 0-18 15,145-3 19-15,1-6-19 0,-146 9 36 0,0 0-36 0,157-8 36 16,7-1-36-16,-164 9 6 0,0 0-6 0,172-8 7 0,10-1-7 15,-48 4 18-15,-30 1-18 0,-1 1 19 16,-11 1-19-16,-92 2 1 0,0 0-1 0,121 4 1 16,13 4-1-16,-11-1 1 0,1 0-1 0,-18 0 1 0,-12-2-1 0,-94-5 3 15,0 0-3-15,131 3 3 0,22 1-3 0,-153-4 10 16,0 0-10-16,171 3 11 0,17 1-11 16,-188-4 24-16,0 0-24 0,192 3 25 0,7-1-25 0,-199-2 13 15,0 0-13-15,195 5 13 0,2 2-13 0,-197-7 18 16,0 0-18-16,188 8 19 0,-7 1-19 0,-181-9 8 15,0 0-8-15,179 3 9 0,-5-3-9 16,-174 0 4-16,0 0-4 0,176-7 4 0,2-6-4 0,-45 1 13 16,-29-2-13-16,-8 2 13 0,-14-2-13 0,1 2 14 0,-4 2-14 15,-10 2 15-15,-8 1-15 0,-61 7 3 0,0 0-3 16,88-5 4-16,13-1-4 0,-18 5 13 0,-6-1-13 0,-13 2 14 16,-10 2-14-16,-54-2 8 15,0 0-8-15,65 5 9 0,4 2-9 0,-69-7 15 0,0 0-15 0,77 10 15 16,5 4-15-16,-82-14 23 0,0 0-23 0,82 10 24 15,0-3-24-15,-82-7 7 0,0 0-7 0,90 2 8 16,6-4-8-16,-96 2 17 0,0 0-17 0,82-9 17 16,-9-4-17-16,-73 13 8 0,0 0-8 0,52-24 9 15,-15-9-9-15,-37 33 3 0,0 0-3 0,17-21 4 16,-17 8-4-16,0 13 0 0,0 0 0 16,4-7 0-16,-2 7 0 0,-2 0-77 0,0 0 77 0,0 0-76 15,0 0 76-15,0 0-163 0,0 0 163 0,-28-2-163 0,-17-3 163 16,-29-2-2141-16</inkml:trace>
  <inkml:trace contextRef="#ctx0" brushRef="#br0" timeOffset="-129247.846">2582 15804 1491 0,'0'0'0'16,"-4"-9"0"-16,-1-5 0 0,5 14 173 0,0 0-173 15,-9-13 174-15,-3-3-174 0,12 16 128 16,0 0-128-16,-14-13 128 0,-1-1-128 0,15 14 86 0,0 0-86 0,-23-12 87 16,-1 2-87-16,24 10 44 0,0 0-44 0,-27-7 44 15,7 2-44-15,20 5 69 0,0 0-69 0,-25 0 69 16,2 1-69-16,23-1 63 0,0 0-63 0,-20 4 64 16,2-1-64-16,18-3 48 0,0 0-48 0,-16 4 48 15,4 1-48-15,12-5 39 0,0 0-39 0,-10 3 39 16,3 2-39-16,7-5 25 0,0 0-25 0,-5 0 26 15,1 0-26-15,4 0 16 0,0 0-16 0,0 0 17 16,0 0-17-16,0 0 5 0,0 0-5 0,12 2 5 16,6 0-5-16,-18-2 8 0,0 0-8 0,33 3 9 15,10 1-9-15,-43-4 7 0,0 0-7 0,47 1 8 16,11 1-8-16,-58-2 22 0,0 0-22 0,61-3 23 0,2-4-23 16,-63 7 2-16,0 0-2 0,68-7 3 0,0-2-3 15,-68 9 13-15,0 0-13 0,81-8 13 0,12-1-13 0,-93 9 24 16,0 0-24-16,73-5 25 0,-5 0-25 0,-68 5 6 15,0 0-6-15,50-2 7 0,-17 0-7 0,-33 2 10 16,0 0-10-16,34 2 10 0,-8 0-10 16,-26-2 1-16,0 0-1 0,21 5 1 0,-4 2-1 0,-17-7-26 15,0 0 26-15,17 12-26 0,1 5 26 0,-18-17-112 16,0 0 112-16,16 17-111 0,-8 4 111 0,-8-21-189 16,0 0 189-16,9 12-189 0,-9 0 189 0,9 13-1713 15</inkml:trace>
  <inkml:trace contextRef="#ctx0" brushRef="#br0" timeOffset="-128950.015">2573 16097 2129 0,'0'0'0'0,"18"-11"0"16,15-4 0-16,-33 15 259 0,0 0-259 0,0 0 259 15,-13 5-259-15,13-5 154 0,0 0-154 0,-8 5 155 16,2 2-155-16,6-7 62 0,0 0-62 0,9 9 62 16,5 1-62-16,-14-10-1 0,0 0 1 0,26 10-1 15,11 2 1-15,-37-12-7 0,0 0 7 0,42 14-6 16,5 3 6-16,-47-17-39 0,0 0 39 0,59 15-39 16,9 2 39-16,-68-17-58 0,0 0 58 0,68 6-57 0,2-5 57 15,-70-1-66-15,0 0 66 0,88-10-66 0,10-12 66 16,-98 22-250-16,0 0 250 0,84-22-249 0,-8-4 249 0,86-22-1559 15</inkml:trace>
  <inkml:trace contextRef="#ctx0" brushRef="#br0" timeOffset="-128245.04">4164 15064 2185 0,'0'0'0'0,"-4"10"0"0,-5 10 0 16,9-20 253-16,0 0-253 0,-3 0 254 0,-1-6-254 15,4 6 162-15,0 0-162 0,-1-6 162 0,1 0-162 0,0 6 58 16,0 0-58-16,-7-4 58 0,2 1-58 0,5 3-5 15,0 0 5-15,-18 7-5 0,-11 5 5 16,29-12-5-16,0 0 5 0,-34 18-5 0,-7 1 5 0,41-19-4 16,0 0 4-16,-44 31-4 0,-6 7 4 0,50-38-6 15,0 0 6-15,-53 46-6 0,-1 9 6 0,2 3-1 16,-5 5 1-16,25-18 0 0,11-12 0 0,21-33-6 16,0 0 6-16,-29 71-5 0,-1 22 5 0,30-93-3 15,0 0 3-15,-21 98-3 0,4 10 3 0,17-108-20 16,0 0 20-16,-7 111-19 0,14 5 19 0,-7-116-23 0,0 0 23 15,17 96-22-15,13-13 22 0,-30-83-8 16,0 0 8-16,52 56-8 0,19-23 8 0,-71-33-35 0,0 0 35 0,77 1-35 16,15-26 35-16,-92 25-41 0,0 0 41 0,81-48-40 15,0-23 40-15,-81 71-4 0,0 0 4 16,68-66-3-16,-8-6 3 16,-60 72-2-16,0 0 2 0,45-60-2 0,-14 5 2 0,-31 55 7 0,0 0-7 15,21-38 7-15,-12 14-7 0,-9 24 64 0,0 0-64 0,0-17 64 16,-5 10-64-16,5 7 48 0,0 0-48 0,-21-7 48 15,-5 4-48-15,26 3 32 0,0 0-32 0,-37 3 33 16,-7 4-33-16,6 4 1 0,0 2-1 0,8-2 2 16,6 1-2-16,24-12-20 0,0 0 20 0,-44 25-19 15,-6 8 19-15,50-33-119 0,0 0 119 0,-63 49-118 0,-7 13 118 16,70-62-235-16,0 0 235 0,-41 38-235 16,14-11 235-16,-44 38-1661 0</inkml:trace>
  <inkml:trace contextRef="#ctx0" brushRef="#br0" timeOffset="-127718.413">5153 14829 2342 0,'0'0'0'0,"-3"3"0"0,-3 1 0 0,6-4 253 0,0 0-253 16,-3 1 254-16,-1-1-254 0,4 0 113 15,0 0-113-15,-10 6 114 0,-11-3-114 0,21-3 0 0,0 0 0 16,-29 17 0-16,-13 9 0 0,3 1-40 0,1 6 40 0,5-13-40 16,10-1 40-16,23-19-5 0,0 0 5 0,-42 34-4 15,-8 8 4-15,50-42 0 0,0 0 0 0,-44 48 1 16,-3 5-1-16,47-53 15 0,0 0-15 0,-41 75 16 15,-5 16-16-15,46-91 0 0,0 0 0 0,-26 85 0 16,14 3 0-16,12-88-2 0,0 0 2 0,3 92-1 16,11 6 1-16,-14-98-13 0,0 0 13 15,30 91-12-15,15-6 12 0,-6-14-46 0,2-17 46 0,-6-6-46 0,-5-10 46 16,-30-38-14-16,0 0 14 0,38 55-13 16,4 8 13-16,-11-8-38 0,-1-5 38 0,-9-18-38 15,-5-14 38-15,-16-18-1 0,0 0 1 0,20 30 0 16,3 3 0-16,-23-33 4 0,0 0-4 0,18 36 4 0,-3 3-4 15,-15-39 38-15,0 0-38 0,4 47 38 0,-11 2-38 0,-2-3 48 16,-8-3-48-16,-1-8 48 0,3-8-48 16,-8 6 29-16,-7-1-29 0,-3 2 29 15,-5 1-29-15,38-35 5 0,0 0-5 0,-63 44 5 0,-10 9-5 0,73-53-1 16,0 0 1-16,-51 33 0 0,13-11 0 0,38-22-101 16,0 0 101-16,-33 17-101 0,7-5 101 0,26-12-230 15,0 0 230-15,-26-3-230 0,-4-14 230 0,-26-4-1668 16</inkml:trace>
  <inkml:trace contextRef="#ctx0" brushRef="#br0" timeOffset="-127213.533">5301 15721 1815 0,'0'0'0'0,"-8"0"0"15,-8 0 0-15,16 0 141 0,0 0-141 0,-4 0 142 16,8 0-142-16,-4 0 97 0,0 0-97 0,0 0 98 16,7 0-98-16,-7 0 46 0,0 0-46 0,0 0 47 15,2 0-47-15,-2 0 7 0,0 0-7 0,0 0 8 0,0 0-8 16,0 0 67-16,0 0-67 0,0 0 67 0,-6 0-67 15,6 0 70-15,0 0-70 0,-3 0 71 0,-2 0-71 0,5 0 66 16,0 0-66-16,-4 0 67 0,-1 0-67 0,5 0 61 16,0 0-61-16,-4 0 61 0,-1 0-61 0,5 0 46 15,0 0-46-15,-3 0 47 0,-1 0-47 0,4 0 21 16,0 0-21-16,-3 0 21 0,1 0-21 0,2 0 20 16,0 0-20-16,0 0 20 0,0 0-20 0,0 0 15 15,0 0-15-15,5 6 16 0,7 2-16 0,-12-8 4 16,0 0-4-16,21 17 5 0,5 9-5 0,4 1 7 15,3 2-7-15,2-1 8 0,-2-2-8 0,-33-26 3 0,0 0-3 16,44 32 3-16,6 2-3 0,-50-34 11 0,0 0-11 16,54 41 11-16,2 7-11 15,-56-48 8-15,0 0-8 0,59 62 9 0,0 10-9 0,-15-15 1 16,-11-6-1-16,-12-20 1 0,-11-17-1 0,1 4-35 0,-2-2 35 0,-4-6-34 16,-2-3 34-16,3 3-127 0,2 1 127 0,-4-5-126 15,-1-2 126-15,-3-4-188 0,0 0 188 0,5-9-188 16,-1-10 188-16,5-8-1776 15</inkml:trace>
  <inkml:trace contextRef="#ctx0" brushRef="#br0" timeOffset="-126913.19">5827 15557 2297 0,'0'0'0'0,"0"8"0"0,6 6 0 16,-6-10 254-16,3-4-254 0,-3 0 255 0,0 0-255 0,0 0 139 16,-3-4-139-16,3 4 140 0,0 0-140 15,-4 0 71-15,2 0-71 0,-1 2 72 0,-2 1-72 0,-8 2-7 16,-4 4 7-16,-4 12-6 0,-8 9 6 0,29-30-11 16,0 0 11-16,-34 42-10 0,-4 11 10 0,38-53-4 15,0 0 4-15,-43 61-3 0,-3 10 3 0,46-71-13 16,0 0 13-16,-52 90-13 15,-2 18 13-15,54-108-44 0,0 0 44 0,-42 84-44 0,11-8 44 0,6-20-110 16,11-16 110-16,6-18-109 16,13-17 109-16,-5-5-151 0,0 0 151 0,0-17-150 0,0-21 150 0,0-17-1818 15</inkml:trace>
  <inkml:trace contextRef="#ctx0" brushRef="#br0" timeOffset="-126410.536">6143 14824 2107 0,'0'0'0'0,"-6"0"0"15,-6-2 0-15,12 2 194 0,0 0-194 0,0 0 195 16,0 0-195-16,0 0 101 0,0 0-101 0,0 0 101 0,0 0-101 15,0 0 38-15,0 0-38 0,0 0 39 0,0 0-39 0,0 0 0 16,0 0 0-16,-5 5 0 0,-4 4 0 0,9-9 4 16,0 0-4-16,-15 15 5 0,-6 7-5 15,21-22 33-15,0 0-33 0,-23 23 34 0,2 2-34 0,0-2 29 16,4 1-29-16,5-11 29 0,3-4-29 0,2-1 33 16,2 1-33-16,-7 13 33 0,-2 9-33 15,1 0 22-15,5 3-22 0,-1-1 22 0,2-1-22 16,7-32 5-16,0 0-5 0,-2 50 5 0,4 10-5 0,-2-60-1 15,0 0 1-15,12 58 0 0,4 2 0 0,-16-60-35 16,0 0 35-16,30 50-34 0,8-9 34 0,0-12-82 0,6-12 82 16,-6-7-81-16,-1-4 81 0,-8-12-71 0,1-5 71 15,-7-3-71-15,-3-3 71 0,-20 17-40 16,0 0 40-16,21-26-40 0,-3-5 40 0,-18 31-4 16,0 0 4-16,12-27-3 0,0 1 3 0,-12 26 50 0,0 0-50 0,5-21 50 15,1 6-50-15,-6 15 91 0,0 0-91 0,3-14 91 16,-6 4-91-16,3 10 71 0,0 0-71 0,-6-7 71 15,-2 2-71-15,8 5 47 0,0 0-47 16,-21-2 48-16,-5 4-48 0,26-2-9 0,0 0 9 0,-42-2-9 16,-9 1 9-16,51 1-121 15,0 0 121-15,-50-16-120 0,3-8 120 0,-53-15-2031 0</inkml:trace>
  <inkml:trace contextRef="#ctx0" brushRef="#br0" timeOffset="-125415.621">7308 14680 2062 0,'0'0'0'0,"-3"-4"0"0,-6-2 0 16,9 6 201-16,0 0-201 0,-4-4 201 0,4 1-201 0,-5 1 111 16,2 2-111-16,-2 0 112 0,-2 0-112 0,-2 0 27 15,-3-2-27-15,1 1 27 16,-1 1-27-16,-5-4 0 0,-3 4 0 0,7 0 0 0,0-2 0 0,13 2 12 15,0 0-12-15,-22 0 12 0,-11 0-12 0,33 0 16 16,0 0-16-16,-27 0 17 0,3 2-17 0,24-2 18 16,0 0-18-16,-26 0 18 0,2 0-18 0,24 0 4 15,0 0-4-15,-21 0 4 0,3 4-4 0,18-4 7 16,0 0-7-16,-17 0 8 0,3 1-8 16,14-1 0-16,0 0 0 0,-12 2 0 0,3 1 0 0,9-3-2 15,0 0 2-15,-12 6-2 0,0 0 2 0,-1 3-43 0,1 3 43 0,7-3-42 16,0-1 42-16,5-8-2 0,0 0 2 15,-9 24-2-15,2 9 2 0,7-33-5 0,0 0 5 0,-2 41-4 16,-1 10 4-16,3-1-14 0,0 3 14 16,0-12-13-16,3-7 13 0,-3 4 1 15,2 1-1-15,2 4 2 0,-1 3-2 0,-3 4 1 16,2 2-1-16,1-3 2 0,-3-6-2 0,0-43 10 0,0 0-10 0,0 77 11 16,0 21-11-16,0-98 45 0,0 0-45 0,-5 106 46 15,-2 12-46-15,2-22 30 0,1-10-30 0,-1-13 30 16,-4-9-30-16,9-64 25 0,0 0-25 0,-3 73 26 15,-2 5-26-15,-2-17 40 0,1-9-40 0,3-25 40 16,3-18-40-16,0 9 22 0,-4 3-22 0,3 3 23 16,1 2-23-16,0-26 18 0,0 0-18 0,0 27 19 0,1 2-19 15,-1-29 18-15,0 0-18 0,4 26 18 0,-4-4-18 0,0-22 3 16,0 0-3-16,3 21 4 0,1-4-4 16,-4-17 13-16,0 0-13 0,9 15 14 0,1-1-14 0,-10-14 8 15,0 0-8-15,19 12 9 16,4-3-9-16,-23-9 8 0,0 0-8 15,24 6 9-15,8-2-9 0,-32-4 0 0,0 0 0 0,33 3 0 0,5-3 0 0,-38 0-97 16,0 0 97-16,42 5-97 0,0 2 97 0,-42-7-257 16,0 0 257-16,40 9-256 0,5 3 256 0,40 8-1763 15</inkml:trace>
  <inkml:trace contextRef="#ctx0" brushRef="#br0" timeOffset="-101381.767">24435 17839 1457 0,'-5'-2'0'0,"-6"0"170"15,-1-1-170-15,3 1 170 0,4 2-170 0,5 0 114 16,0 0-114-16,0 0 115 0,0 5-115 0,0-5 71 16,0 0-71-16,0 4 72 0,2 1-72 0,-2-5 10 15,0 0-10-15,0 5 10 0,2 0-10 0,-2-5 29 0,0 0-29 16,-2 7 29-16,0 0-29 0,2-7 18 0,0 0-18 16,-3 9 19-16,-1-1-19 0,4-8 18 0,0 0-18 15,-9 17 18-15,-3 5-18 0,12-22 1 0,0 0-1 0,-14 28 2 16,2 6-2-16,-4-3 0 0,2 2 0 15,6-15 0-15,3-6 0 0,5-12 3 0,0 0-3 0,-7 18 4 16,-2 0-4-16,9-18 6 0,0 0-6 0,-7 17 7 16,0 1-7-16,7-18 3 0,0 0-3 0,-5 15 3 15,3-1-3-15,2-14 0 0,0 0 0 0,5 17 1 16,7 2-1-16,-3-4 0 16,-2 1 0-16,0-8 0 0,0-3 0 0,-2 2 1 0,0-2-1 0,-1-1 2 15,-2-1-2-15,-1 1 9 0,3 1-9 0,-2 0 9 16,-1-2-9-16,-1-3 15 0,0 0-15 15,2 16 16-15,-2 6-16 0,0-22 9 0,0 0-9 0,-2 24 9 16,-3 5-9-16,5-29 9 0,0 0-9 0,-7 24 10 0,0 0-10 16,7-24 0-16,0 0 0 0,-15 21 0 15,-8-4 0-15,23-17-64 0,0 0 64 0,-23 12-63 16,-3-4 63-16,26-8-199 0,0 0 199 0,-28-12-199 0,-3-15 199 16,-28-13-1326-16</inkml:trace>
  <inkml:trace contextRef="#ctx0" brushRef="#br0" timeOffset="-101116.088">24057 17906 942 0,'0'0'0'0,"0"0"126"0,0 0-126 16,9 0 126-16,4 0-126 0,-13 0 124 0,0 0-124 15,13 3 125-15,1 0-125 0,-14-3 126 0,0 0-126 16,17 9 126-16,4 5-126 0,-21-14 128 0,0 0-128 0,24 15 128 15,6 2-128-15,-30-17 121 0,0 0-121 0,33 16 121 16,4-3-121-16,-37-13 71 0,0 0-71 0,41 9 72 16,0-6-72-16,-41-3 32 0,0 0-32 0,41-5 32 15,3-8-32-15,-44 13-23 0,0 0 23 0,43-19-22 16,1-7 22-16,-44 26-133 0,0 0 133 0,33-22-133 16,-7-1 133-16,30-21-1474 0</inkml:trace>
  <inkml:trace contextRef="#ctx0" brushRef="#br0" timeOffset="-100452.138">24710 18310 1244 0,'0'0'0'0,"0"0"136"0,0 0-136 0,0 0 136 16,-5 0-136-16,5 0 85 0,0 0-85 0,0 0 86 15,0 0-86-15,0 0 66 0,0 0-66 0,0 0 66 16,3 3-66-16,-3-3 56 0,0 0-56 0,0 0 56 16,2 4-56-16,-2-4 64 0,0 0-64 0,0 0 64 15,2 3-64-15,-2-3 53 0,0 0-53 0,0 0 54 0,0 4-54 16,0-4 40-16,-2 3-40 0,2-3 41 0,0 3-41 16,0-3 46-16,0 0-46 0,0 0 47 0,0 4-47 15,0-4 27-15,0 0-27 0,0 0 27 0,-2 3-27 0,2-3 18 16,0 0-18-16,0 0 18 0,0 4-18 0,0-4 5 15,0 0-5-15,0 0 5 0,2 5-5 0,-2-5 15 16,0 0-15-16,0 3 15 0,2-1-15 0,-2-2 22 16,0 0-22-16,0 3 23 0,-2 1-23 0,2-4 3 15,0 0-3-15,-2 8 3 0,-5 6-3 0,7-14 22 16,0 0-22-16,-7 22 23 0,-1 8-23 16,8-30 0-16,0 0 0 0,-7 29 1 0,-5 2-1 0,12-31-2 15,0 0 2-15,-9 27-1 0,2-3 1 0,7-24-47 0,0 0 47 16,-5 19-46-16,-1-6 46 0,6-13-201 0,0 0 201 15,0 4-201-15,0-8 201 0,0 4-1442 0</inkml:trace>
  <inkml:trace contextRef="#ctx0" brushRef="#br0" timeOffset="-99890.864">24905 18195 751 0,'0'0'0'16,"-2"-3"15"-16,-4-2-15 0,4 1 15 0,0-1-15 16,2 5 22-16,5-3-22 0,-5 3 23 0,5-2-23 15,-5 2 68-15,0 0-68 0,0 0 69 0,0 0-69 0,0 0 100 16,0 0-100-16,0 0 100 0,0 0-100 0,0 0 121 15,0 0-121-15,0 0 122 0,0 0-122 0,0 0 99 16,0 3-99-16,0-3 99 0,0 0-99 0,0 0 84 16,0 0-84-16,0 0 84 0,0 0-84 0,0 0 82 15,-6 5-82-15,6-5 83 0,-2 4-83 0,2-4 74 16,-2 3-74-16,2-3 74 0,0 0-74 0,0 0 73 16,-2 4-73-16,1-1 73 0,1 1-73 0,-4 2 50 0,1 1-50 15,-1-2 50-15,2 1-50 0,-1 0 44 16,-1 1-44-16,1 0 45 0,-1 2-45 0,4-9 47 15,0 0-47-15,-3 15 48 0,-2 7-48 16,5-22 35-16,0 0-35 0,-6 28 36 0,1 6-36 16,5-34 4-16,0 0-4 0,-7 36 4 0,6 5-4 0,-3-5 5 0,8 0-5 0,-4-10 5 15,3-9-5-15,4 0-5 0,2-2 5 16,-2-3-5-16,-2-5 5 0,5 2-52 16,4-2 52-16,0-4-51 0,4-1 51 0,-18-2-40 0,0 0 40 0,19-10-39 15,3-8 39-15,-22 18-36 0,0 0 36 0,20-30-36 16,-3-11 36-16,-17 41-25 15,0 0 25-15,12-45-24 0,-5-6 24 0,-7 51-17 16,0 0 17-16,2-50-17 0,-7 0 17 0,5 50-28 0,0 0 28 0,-12-41-28 16,-8 3 28-16,-1 9-53 0,-1 5 53 0,-4 4-53 15,-2 4 53-15,28 16-108 0,0 0 108 0,-39-12-108 16,-8 2 108-16,-38-12-1323 0</inkml:trace>
  <inkml:trace contextRef="#ctx0" brushRef="#br0" timeOffset="-99314.383">23985 18058 2039 0,'0'0'0'0,"0"0"165"0,0 0-165 0,2-7 166 0,2-3-166 16,-4 10 96-16,0 0-96 0,1-5 97 0,1 0-97 15,-2 5 25-15,0 0-25 0,0 0 26 0,0-4-26 16,0 4-15-16,0 0 15 0,0 0-15 0,0 0 15 15,0 0 4-15,0 0-4 0,0 0 5 0,-5 2-5 0,5-2 49 16,0 0-49-16,-5 3 49 0,-1 1-49 16,6-4 16-16,0 0-16 0,-8 7 17 0,-4 0-17 15,3 3 3-15,-5 2-3 0,3 0 4 0,3-2-4 0,2 7-4 16,3 2 4-16,3 14-4 0,5 8 4 0,-5-41-58 16,0 0 58-16,18 60-57 0,10 15 57 15,-28-75-47-15,0 0 47 0,50 101-46 0,20 22 46 0,-70-123-122 0,0 0 122 16,82 114-121-16,15-3 121 0,-97-111-166 0,0 0 166 15,94 77-165-15,4-24 165 0,149 77 0 0,-215-130 0 16</inkml:trace>
  <inkml:trace contextRef="#ctx0" brushRef="#br0" timeOffset="-98960.054">24964 17866 1547 0,'0'0'0'0,"0"0"213"0,0 0-213 0,0 0 213 15,0 0-213-15,0 0 150 0,0 0-150 0,0 0 151 0,0 0-151 16,0 0 73-16,0 0-73 0,0 0 73 0,4 4-73 0,-4-4 38 16,0 0-38-16,17 17 38 0,11 12-38 0,4 5 3 15,4 9-3-15,-3-7 3 0,0-2-3 0,-33-34 15 16,0 0-15-16,33 60 15 0,-1 17-15 0,1 12-118 16,2 16 118-16,-11-35-117 0,-5-17 117 0,-19-53-211 15,0 0 211-15,-3 72-210 0,-15 9 210 0,-93 297 0 0,97-405 0 16</inkml:trace>
  <inkml:trace contextRef="#ctx0" brushRef="#br0" timeOffset="-98211.537">26907 17858 1871 0,'0'0'0'0,"0"0"198"0,0 0-198 0,0 0 198 16,0 0-198-16,0 0 101 0,0 0-101 0,0 0 101 0,0 0-101 15,0 0 70-15,0 0-70 0,0 0 70 0,0 0-70 16,0 0 0-16,0 0 0 0,0 0 1 0,-4 0-1 15,4 0 14-15,0 0-14 0,-3 0 15 0,1 1-15 16,2-1 0-16,0 0 0 0,-14 9 0 0,-5 5 0 0,19-14-22 16,0 0 22-16,-24 25-22 0,-6 11 22 0,7 0-45 15,3 5 45-15,2-11-44 0,6-10 44 16,3 11-35-16,4 3 35 0,0 12-34 0,3 8 34 0,2-54-34 16,0 0 34-16,4 58-34 0,2 5 34 0,-6-63-39 15,0 0 39-15,16 57-38 0,5-6 38 0,-21-51-151 16,0 0 151-16,30 40-150 0,8-11 150 15,30 39-1396-15</inkml:trace>
  <inkml:trace contextRef="#ctx0" brushRef="#br0" timeOffset="-97901.915">27041 17866 2017 0,'-2'11'0'0,"2"-11"219"0,0 0-219 0,-10 18 219 16,-6 6-219-16,16-24 140 0,0 0-140 0,-10 16 141 16,3-4-141-16,7-12 48 0,0 0-48 0,-9 13 49 15,4-1-49-15,5-12-60 0,0 0 60 0,2 19-60 16,5 2 60-16,3-1-88 0,4 3 88 0,-2-8-88 16,0-5 88-16,2 2-70 0,4 0 70 0,-3-1-70 0,1-1 70 15,1 2-52-15,3 2 52 0,-6-2-52 16,-4-2 52-16,2 5-26 0,2 2 26 0,-5-5-25 0,-4-1 25 15,-5-11-11-15,0 0 11 0,7 27-10 0,2 9 10 16,-9-36-58-16,0 0 58 0,5 39-57 0,0 4 57 0,-5-43-112 16,0 0 112-16,0 35-112 15,2-6 112-15,-2-29-225 0,0 0 225 0,-9 19-224 0,-8-11 224 0,-9 20-959 16</inkml:trace>
  <inkml:trace contextRef="#ctx0" brushRef="#br0" timeOffset="-97700.462">26964 18065 1726 0,'0'0'0'0,"0"0"182"0,0 0-182 16,23 2 182-16,15 1-182 0,-38-3 51 0,0 0-51 0,44-7 52 15,6-5-52-15,-50 12-9 0,0 0 9 0,53-22-8 16,1-7 8-16,-54 29-254 0,0 0 254 0,54-31-254 15,0-3 254-15,54-31-1128 0</inkml:trace>
  <inkml:trace contextRef="#ctx0" brushRef="#br0" timeOffset="-97479.026">27571 18358 2051 0,'0'0'0'0,"0"0"183"16,0 0-183-16,-2 24 183 16,0 15-183-16,0-4-78 0,1 2 78 0,-3-13-78 0,1-10 78 0,3-14-170 15,0 0 170-15,-16 27-169 0,-7 6 169 0,-15 27-1340 16</inkml:trace>
  <inkml:trace contextRef="#ctx0" brushRef="#br0" timeOffset="-97095.439">27734 18161 1715 0,'0'0'0'0,"0"0"124"0,0 0-124 0,0 0 125 16,4-7-125-16,-4 7 67 0,0 0-67 0,0 0 67 16,5-3-67-16,-5 3 65 0,0 0-65 0,0 0 65 15,4-2-65-15,-4 2 57 0,0 0-57 0,0 0 58 0,0 0-58 16,0 0 80-16,0 0-80 0,0 0 81 15,0 0-81-15,0 0 81 0,0 0-81 0,0 0 81 0,0 0-81 16,0 0 42-16,0 0-42 0,1 12 43 0,1 7-43 0,-2-19-1 16,0 0 1-16,4 39-1 0,-1 14 1 15,-3-53-48-15,0 0 48 0,4 57-48 16,-1 4 48-16,-3-61-62 0,0 0 62 0,5 55-62 0,0-5 62 0,-5-50-193 16,0 0 193-16,7 38-192 0,4-11 192 0,-11-27-232 15,0 0 232-15,7 3-232 0,-2-20 232 0,7 4-1142 16</inkml:trace>
  <inkml:trace contextRef="#ctx0" brushRef="#br0" timeOffset="-96834.244">27926 17921 2084 0,'0'0'0'0,"0"0"248"0,0 0-248 15,0 0 249-15,4-2-249 0,-4 2 100 0,0 0-100 0,3-1 100 16,1-1-100-16,-4 2 37 0,0 0-37 0,5-2 38 16,3 2-38-16,-8 0-24 0,0 0 24 0,14 7-23 15,6 5 23-15,-20-12-1 0,0 0 1 0,24 27 0 16,4 11 0-16,-28-38 0 0,0 0 0 0,24 46 0 16,1 11 0-16,-25-57-3 0,0 0 3 0,17 58-3 15,-5 4 3-15,-5-2-114 16,-7 0 114-16,0-21-113 0,-2-13 113 0,2-26-198 0,0 0 198 0,-12 29-197 0,-9-3 197 15,-12 29-1526-15</inkml:trace>
  <inkml:trace contextRef="#ctx0" brushRef="#br0" timeOffset="-94975.237">26947 17796 1222 0,'0'0'0'0,"0"0"167"0,0 0-167 0,3-2 167 15,4 1-167-15,-7 1 136 0,0 0-136 16,6-2 136-16,-3-2-136 0,-3 4 101 0,0 0-101 16,4-1 102-16,-1-3-102 0,-3 4 75 0,0 0-75 0,0 0 76 15,4-1-76-15,-4 1 60 0,0 0-60 0,0 0 61 16,0 0-61-16,0 0 59 0,0 0-59 0,0 0 59 16,0 0-59-16,0 0 17 0,0 0-17 15,0 0 17-15,0 0-17 0,0 0 44 0,0 0-44 0,0 0 44 16,0 0-44-16,0 0 0 0,0 0 0 0,0 0 1 15,0 0-1-15,0 0 10 0,0 0-10 0,0 0 10 16,0 0-10-16,0 0 16 0,0 0-16 0,0 0 17 16,0 0-17-16,0 0 7 0,0 0-7 0,0 0 8 0,0 0-8 15,0 0 34-15,0 0-34 0,0 0 34 16,0 0-34-16,0 0 4 0,0 0-4 0,0 0 5 0,0 0-5 0,0 0 17 16,0 0-17-16,0 6 17 0,-2 6-17 0,2-12 1 15,0 0-1-15,-2 30 1 0,-1 12-1 0,3-42 1 16,0 0-1-16,-9 45 1 0,-2 5-1 0,11-50 14 15,0 0-14-15,-10 41 15 0,-2-4-15 0,12-37 14 16,0 0-14-16,-9 31 15 0,2-7-15 16,7-24 9-16,0 0-9 0,-5 19 9 0,1-5-9 15,4-14-3-15,0 0 3 0,4 10-3 0,5-3 3 0,-9-7-50 16,0 0 50-16,14-2-49 0,6-8 49 0,-20 10-56 0,0 0 56 16,21-12-56-16,4-5 56 15,-25 17-34-15,0 0 34 0,19-14-33 0,2 0 33 0,-21 14-36 0,0 0 36 16,17-10-35-16,-1 0 35 0,-16 10-15 0,0 0 15 15,12-7-14-15,0 2 14 0,-12 5-6 0,0 0 6 16,7-4-5-16,0 4 5 0,-7 0-16 0,0 0 16 0,9 2-15 16,0 2 15-16,-9-4-15 15,0 0 15-15,8 5-14 0,1 2 14 0,-9-7-39 0,0 0 39 0,7 6-39 16,-2 1 39-16,2 0-76 0,0 2 76 0,-2-4-75 16,1-2 75-16,-6-3-92 0,0 0 92 0,12 2-92 15,4 0 92-15,11 1-1369 0</inkml:trace>
  <inkml:trace contextRef="#ctx0" brushRef="#br0" timeOffset="-94506.434">27118 17837 1782 0,'0'0'0'0,"0"0"143"0,1-5-143 16,1 2 143-16,0-3-143 0,-2 6 35 0,3-3-35 15,-3 3 35-15,0 0-35 0,0 0 0 16,0 0 0-16,0 0 0 0,0 0 0 0,0 0-26 0,0 0 26 15,0 0-26-15,0 0 26 0,0 0 18 0,0 0-18 0,0 0 18 16,0 0-18-16,0 0 83 0,0 0-83 0,0 0 84 16,0 0-84-16,0 0 77 0,0 0-77 0,0 0 77 15,0 0-77-15,0 0 58 0,0 0-58 0,0 0 59 16,0 0-59-16,0 0 54 0,0 0-54 0,0 0 54 16,0 0-54-16,0 0 55 0,2 3-55 0,-2-3 56 15,4 2-56-15,-4-2 49 0,0 0-49 0,1 4 49 16,-1-1-49-16,0-3 43 0,0 0-43 0,0 19 43 15,-1 8-43-15,1-27 29 0,0 0-29 0,-2 41 29 16,0 11-29-16,0 6 9 0,2 7-9 0,0-8 9 16,0-3-9-16,0-54-2 0,0 0 2 0,2 67-2 15,2 7 2-15,1 3-105 0,2 4 105 0,-4-39-104 16,-3-25 104-16,0-17-158 0,0 0 158 0,-1 14-157 16,-1-12 157-16,-2 13-1784 0</inkml:trace>
  <inkml:trace contextRef="#ctx0" brushRef="#br0" timeOffset="-93404.867">29264 17813 1479 0,'2'4'0'0,"-2"-4"167"16,0 0-167-16,1 3 167 0,1 0-167 0,-2-3 126 15,5 2-126-15,-5-2 126 0,4 0-126 0,-4 0 79 16,0 0-79-16,0 0 80 0,0 0-80 0,0 0 59 0,0 0-59 15,0 0 60-15,-4 0-60 0,4 0 55 0,0 0-55 0,0 0 55 16,-3 0-55-16,3 0 34 0,0 0-34 16,0 0 34-16,-4 2-34 0,4-2 35 0,0 0-35 0,-3 2 35 15,-2-2-35-15,5 0 0 0,0 0 0 0,-9 3 1 16,-1 2-1-16,10-5 18 0,0 0-18 0,-21 16 18 16,-5 8-18-16,26-24 8 0,0 0-8 0,-27 34 8 15,1 9-8-15,26-43 0 0,0 0 0 0,-22 56 0 16,3 13 0-16,19-69-4 0,0 0 4 0,-14 97-4 15,7 25 4-15,7-122-34 0,0 0 34 0,5 99-33 16,9-8 33-16,-14-91-47 0,0 0 47 16,26 70-46-16,12-15 46 0,-38-55-337 15,0 0 337-15,54 19-337 0,14-29 337 0,54 18-1208 0</inkml:trace>
  <inkml:trace contextRef="#ctx0" brushRef="#br0" timeOffset="-92725.728">29234 17983 1827 0,'0'0'0'0,"0"0"125"0,0 0-125 0,11-5 126 15,6-4-126-15,-17 9 72 0,0 0-72 16,19-12 73-16,4-2-73 0,-23 14 25 0,0 0-25 0,23-12 26 15,-1 0-26-15,-22 12-15 0,0 0 15 0,20-8-15 16,-1-1 15-16,-19 9-13 0,0 0 13 0,19-2-12 16,-2 4 12-16,-17-2-1 0,0 0 1 0,16 7-1 15,-4 3 1-15,-12-10 15 0,0 0-15 0,12 19 16 16,-1 9-16-16,-11-28 58 0,0 0-58 0,7 29 58 16,-2 3-58-16,-5-32 53 0,0 0-53 0,3 28 54 15,1-3-54-15,-4-25 50 0,0 0-50 0,2 23 50 16,-2-6-50-16,0-17 33 0,0 0-33 0,0 15 33 0,0-3-33 15,0-12-16-15,0 0 16 0,0 10-15 0,-2-3 15 0,2-7-71 16,0 0 71-16,0 5-71 16,0-1 71-16,0-4-50 0,0 0 50 0,0 0-50 0,0 3 50 15,0-3-52-15,0 0 52 0,0 0-52 0,3-1 52 0,-3 1-45 16,0 0 45-16,4 0-44 0,-1-2 44 0,-3 2-42 16,0 0 42-16,6 0-41 0,1 0 41 15,-7 0-26-15,0 0 26 0,8 5-26 0,1 2 26 16,-9-7 0-16,0 0 0 0,7 8 0 0,0 1 0 0,-7-9 28 15,0 0-28-15,5 12 28 0,-1 0-28 0,-4-12 60 0,0 0-60 16,-2 19 60-16,-2 3-60 0,4-22 78 16,0 0-78-16,-8 26 78 0,-6 1-78 0,14-27 39 15,0 0-39-15,-16 24 40 0,-3 0-40 0,19-24-1 0,0 0 1 0,-17 19-1 16,1-5 1-16,16-14-143 0,0 0 143 16,-23 7-143-16,-5-6 143 0,28-1-200 0,0 0 200 0,-22-7-200 15,-1-6 200-15,-22-8-1210 0</inkml:trace>
  <inkml:trace contextRef="#ctx0" brushRef="#br0" timeOffset="-92511.768">29787 18301 1838 0,'-9'-5'0'16,"9"5"149"-16,0 0-149 0,-5 12 149 0,-1 12-149 15,6-24-79-15,0 0 79 0,-3 16-78 0,0-1 78 0,3-15-153 16,0 0 153-16,-20 15-153 0,-8-1 153 0,-19 15-1157 16</inkml:trace>
  <inkml:trace contextRef="#ctx0" brushRef="#br0" timeOffset="-92080.907">29707 18044 1715 0,'0'0'0'0,"0"0"147"0,0 0-147 0,19-10 147 16,12-7-147-16,-31 17 99 0,0 0-99 0,28-14 100 15,0 2-100-15,-28 12 52 0,0 0-52 0,21-8 52 16,-4 1-52-16,-17 7 0 0,0 0 0 0,14 0 0 16,-2 5 0-16,-12-5 36 0,0 0-36 0,11 15 36 15,-4 8-36-15,-4 4 41 0,-1 4-41 0,-2-12 42 16,0-7-42-16,-4 3 52 0,-1 2-52 0,0 12 52 0,-2 9-52 15,7-38 54-15,0 0-54 0,-7 38 55 0,-2 1-55 16,9-39 50-16,0 0-50 0,-5 31 50 0,0-4-50 16,5-27 0-16,0 0 0 0,-4 21 0 0,3-6 0 15,1-15-48-15,0 0 48 0,-2 12-47 16,2-5 47-16,0-7-67 0,0 0 67 0,5 2-66 0,6-4 66 16,-11 2-82-16,0 0 82 0,15-7-82 0,4-6 82 0,-19 13-132 15,0 0 132-15,27-16-131 0,4-3 131 0,-31 19-137 16,0 0 137-16,35-20-136 0,5-2 136 0,35-21-1295 15</inkml:trace>
  <inkml:trace contextRef="#ctx0" brushRef="#br0" timeOffset="-91740.983">29968 17839 1905 0,'0'0'0'0,"0"0"218"0,0 0-218 0,17 3 218 15,11 4-218-15,-28-7 107 0,0 0-107 0,37 9 107 16,10-1-107-16,-47-8 68 0,0 0-68 0,47 19 69 15,2 8-69-15,-49-27-2 0,0 0 2 0,47 42-1 0,-2 9 1 16,-45-51-6-16,0 0 6 0,43 87-5 0,1 28 5 0,-44-115-32 16,0 0 32-16,23 106-32 0,-16 4 32 15,-7-110-90-15,0 0 90 0,-9 101-90 0,-14-5 90 16,23-96-190-16,0 0 190 0,-19 67-189 0,-2-23 189 0,-127 273 0 16,134-317 0-16</inkml:trace>
  <inkml:trace contextRef="#ctx0" brushRef="#br0" timeOffset="-91047.838">31346 17681 1748 0,'0'0'0'0,"0"0"223"0,0 0-223 0,3-2 224 15,3-3-224-15,-6 5 151 0,0 0-151 16,0 0 152-16,0 0-152 0,0 0 98 0,0 0-98 0,-6 5 99 15,-2 4-99-15,-1 1 52 0,-2 1-52 0,4-5 52 16,2 0-52-16,0 0 58 0,0 0-58 0,-4 2 59 16,0 2-59-16,-1 4 51 0,-2 2-51 0,5-10 51 15,5-6-51-15,2 0 50 0,0 0-50 0,-10 14 50 16,-3 8-50-16,13-22 7 0,0 0-7 0,-8 33 7 16,2 8-7-16,6 4-10 0,6 3 10 0,1-7-10 15,3-5 10-15,-10-36-36 0,0 0 36 0,19 56-35 16,6 13 35-16,-25-69-38 0,0 0 38 0,34 80-37 15,12 11 37-15,-46-91-118 0,0 0 118 0,43 63-118 16,4-16 118-16,-47-47-197 0,0 0 197 0,26 17-196 0,-12-27 196 16,26 16-1644-16</inkml:trace>
  <inkml:trace contextRef="#ctx0" brushRef="#br0" timeOffset="-90626.767">31504 18003 1995 0,'0'0'0'0,"0"0"110"0,0 0-110 16,0-5 110-16,2-2-110 0,-2 7 60 0,0 0-60 0,7-5 60 15,4 0-60-15,-11 5 3 0,0 0-3 0,12-5 3 16,2 0-3-16,-14 5 0 15,0 0 0-15,12-4 0 0,0 3 0 0,-12 1 27 0,0 0-27 0,10-2 27 16,1 2-27-16,-11 0 13 0,0 0-13 0,9 2 14 16,-2-1-14-16,-7-1 32 0,0 0-32 0,5 4 33 15,0 1-33-15,-5-5 41 0,0 0-41 0,4 14 42 16,-1 6-42-16,-3-20 55 0,0 0-55 0,0 21 55 16,0 1-55-16,-2-1 32 0,1-1-32 0,-1-8 33 15,2-5-33-15,-2 0 35 0,0 0-35 0,-1 1 35 16,-2 2-35-16,-1 2 14 0,1 4-14 0,2-8 15 15,-1-2-15-15,2-1 19 0,1 0-19 0,-1-2 20 16,0 1-20-16,0 1 1 0,1 0-1 0,-1 0 1 16,2-1-1-16,0 2-16 0,0 1 16 0,0-2-15 0,-2 1 15 15,4-1-142-15,1-2 142 0,4-1-141 16,6-4 141-16,-13 2-234 0,0 0 234 0,19-17-233 0,5-10 233 16,20-18-1460-16</inkml:trace>
  <inkml:trace contextRef="#ctx0" brushRef="#br0" timeOffset="-90378.073">31804 18163 1849 0,'0'0'0'0,"0"0"240"0,0 0-240 16,5-2 240-16,4-2-240 0,-9 4 148 0,0 0-148 15,7-1 149-15,-2-1-149 0,-5 2 100 0,0 0-100 0,7 2 101 16,2-1-101-16,-9-1 15 0,0 0-15 0,9 6 16 16,-1 2-16-16,-8-8-20 0,0 0 20 0,9 19-19 15,0 8 19-15,-9-27-122 0,0 0 122 0,3 24-122 16,-3 0 122-16,0-24-208 0,0 0 208 0,-9 18-208 16,-5-5 208-16,-8 18-1508 0</inkml:trace>
  <inkml:trace contextRef="#ctx0" brushRef="#br0" timeOffset="-90012.38">31891 18017 2207 0,'0'0'0'0,"0"0"262"0,0 0-262 0,11 12 262 0,4 9-262 16,-15-21 125-16,0 0-125 0,12 15 126 0,-1-1-126 0,-2-2 26 15,-4-2-26-15,0-3 26 0,-1-2-26 0,-4-5-3 16,0 0 3-16,3 8-2 0,2 1 2 0,-1 3-22 16,-1 2 22-16,1-7-22 0,-3-4 22 0,1 2-23 15,0-1 23-15,1-3-22 0,1 1 22 0,1 3-32 16,0 0 32-16,1-1-32 0,1-3 32 16,-2 1-48-16,2 0 48 0,-2 0-47 0,0-2 47 0,0 1-11 15,1 1 11-15,-3 0-10 0,1-1 10 0,-1 1-15 0,-1 2 15 16,0 1-15-16,1 0 15 0,-3-5 1 0,0 0-1 15,4 15 1-15,1 6-1 0,-5-21 34 16,0 0-34-16,2 29 35 0,-2 7-35 0,0-36-7 16,0 0 7-16,-2 32-6 0,-3 1 6 0,5-33-75 0,0 0 75 0,-13 26-74 15,-4-7 74-15,17-19-145 0,0 0 145 0,-23-4-144 16,-5-16 144-16,-22-4-1667 0</inkml:trace>
  <inkml:trace contextRef="#ctx0" brushRef="#br0" timeOffset="-89703.607">32112 17688 2219 0,'0'0'0'0,"0"0"223"15,7 0-223-15,-7 0 224 0,4-3-224 0,-4 3 123 16,3 0-123-16,1 0 124 0,-1 1-124 0,4 3 53 15,2 1-53-15,3 0 53 0,4 2-53 0,-16-7-12 16,0 0 12-16,24 17-12 0,8 9 12 0,-32-26-2 16,0 0 2-16,31 37-2 0,2 10 2 0,-33-47-6 15,0 0 6-15,28 53-5 0,-2 7 5 0,-26-60-3 16,0 0 3-16,16 60-3 0,-8 3 3 0,-8-63-17 16,0 0 17-16,-3 77-17 0,-13 11 17 0,16-88-117 15,0 0 117-15,-14 56-117 0,-3-18 117 0,17-38-266 0,0 0 266 16,-16 27-266-16,-1-13 266 0,-16 27-1504 0</inkml:trace>
  <inkml:trace contextRef="#ctx0" brushRef="#br0" timeOffset="-88611.864">32968 17661 1580 0,'0'0'0'0,"0"0"155"0,0 0-155 0,0 0 156 0,-5-7-156 15,5 7 106-15,0 0-106 0,0 0 106 0,-2-4-106 0,2 4 64 0,3 0-64 0,-3 0 64 16,0 0-64-16,0 0 0 0,0 0 0 0,0 0 0 16,0 4 0-16,0-4 6 0,0 0-6 0,0 0 7 15,0 0-7-15,0 0 9 0,-1 3-9 0,1-3 9 16,0 0-9-16,0 0 38 0,0 4-38 0,0-4 39 15,0 0-39-15,0 0 28 0,-2 3-28 0,2-3 28 16,0 4-28-16,0-4 15 0,-4 3-15 0,4-3 16 16,-1 3-16-16,1-3 31 0,0 0-31 0,-4 5 31 15,-1 1-31-15,5-6 18 0,0 0-18 0,-9 8 18 0,-1 2-18 16,10-10 35-16,0 0-35 0,-14 16 36 0,-4 3-36 16,18-19 29-16,0 0-29 0,-17 24 29 15,-2 3-29-15,19-27 15 0,0 0-15 0,-19 34 15 0,-2 6-15 0,21-40 20 16,0 0-20-16,-18 48 20 0,4 7-20 0,14-55 3 15,0 0-3-15,-8 51 4 0,4 0-4 16,4-51 3-16,0 0-3 0,2 57 3 0,3 5-3 0,-5-62-13 16,0 0 13-16,11 56-12 0,6-1 12 0,-17-55-59 15,0 0 59-15,14 46-58 0,0-8 58 0,-14-38-103 16,0 0 103-16,14 31-103 0,-2-7 103 0,-12-24-224 16,0 0 224-16,19 8-224 0,6-13 224 0,18 9-1339 0</inkml:trace>
  <inkml:trace contextRef="#ctx0" brushRef="#br0" timeOffset="-88261.728">32942 17866 1625 0,'-2'5'0'0,"2"-5"272"0,0 0-272 0,-2 7 272 15,-1 2-272-15,3-9 122 0,0 0-122 0,0 5 122 16,0-2-122-16,0-3 79 0,0 0-79 0,0 0 79 0,3 4-79 16,-3-4 30-16,0 0-30 0,0 0 30 15,4 1-30-15,-4-1 34 0,0 0-34 0,0 0 35 0,1 4-35 16,-1-4 7-16,0 0-7 0,2 10 8 0,2 4-8 15,-4-14 3-15,0 0-3 0,1 27 3 0,1 13-3 0,0-4-1 16,1 1 1-16,-3-14 0 0,-1-10 0 0,-1 1-15 16,2-5 15-16,-2 13-15 0,0 5 15 15,1-1-159-15,-1 1 159 0,0-9-158 0,0-10 158 0,2-8-169 16,0 0 169-16,-5 0-168 0,0-7 168 0,-6 0-1425 16</inkml:trace>
  <inkml:trace contextRef="#ctx0" brushRef="#br0" timeOffset="-88021.024">33102 18163 1894 0,'0'0'0'0,"-4"0"194"0,1-2-194 0,3 2 195 16,-2-4-195-16,4 8 62 0,0 1-62 0,-1-2 62 15,1 1-62-15,-2 4-101 0,0 3 101 0,-2 9-100 16,-1 9 100-16,3-29-143 0,0 0 143 0,-4 33-143 16,-1 3 143-16,5-36-216 0,0 0 216 0,-5 27-216 15,1-4 216-15,4-23-224 0,0 0 224 0,-5 1-223 0,0-14 223 16,-5 1-665-16</inkml:trace>
  <inkml:trace contextRef="#ctx0" brushRef="#br0" timeOffset="-87745.14">33159 17933 1860 0,'0'0'0'0,"0"0"219"16,0 0-219-16,0 0 219 0,0 0-219 0,0 0 116 15,0 0-116-15,0 0 117 0,4 2-117 0,-4-2 75 16,0 0-75-16,0 0 75 0,5 3-75 0,-5-3 5 0,0 0-5 15,5 10 5-15,2 8-5 0,-7-18 3 0,0 0-3 16,6 15 4-16,-1 2-4 0,-5-17-41 0,0 0 41 0,5 14-40 16,-2 0 40-16,-3-14-161 15,0 0 161-15,11 1-161 0,5-8 161 0,-16 7-281 0,0 0 281 0,17-20-280 16,6-14 280-16,-23 34-290 0,0 0 290 0,19-36-289 16,-2-7 289-16,20-36-734 0</inkml:trace>
  <inkml:trace contextRef="#ctx0" brushRef="#br0" timeOffset="-87577.033">33354 17748 1110 0,'0'0'0'0,"0"3"306"0,-1 1-306 0,1-1 307 16,0-1-307-16,0 3 227 0,0 0-227 0,0 14 228 16,-2 9-228-16,2-28 133 0,0 0-133 0,0 39 134 15,0 9-134-15,0 0 45 0,-2 2-45 0,2-14 45 16,2-11-45-16,-2 3 0 0,2-4 0 0,-2-7 1 16,1-5-1-16,-1 5-90 0,0 0 90 0,0-8-89 0,0-8 89 15,0-1-229-15,0 0 229 0,0 0-228 0,0 0 228 0,0 0-1308 16</inkml:trace>
  <inkml:trace contextRef="#ctx0" brushRef="#br0" timeOffset="-87271.66">33341 17702 2084 0,'0'0'0'0,"0"0"215"0,0 0-215 16,0 0 215-16,0 0-215 0,0 0 109 0,0 0-109 0,0 0 110 15,0 0-110-15,0 0 20 0,0 0-20 0,0 0 20 16,7 3-20-16,-1 2 0 0,3 4 0 0,3 6 0 16,4 4 0-16,-16-19-21 0,0 0 21 15,16 38-21-15,3 12 21 0,-5 1-8 0,-4 4 8 0,-1-14-8 16,-4-10 8-16,-3 6-25 0,-2 1 25 0,0 12-24 15,-2 8 24-15,2-58-60 0,0 0 60 16,-5 60-59-16,-2 3 59 0,7-63-132 0,0 0 132 0,-7 48-131 16,0-8 131-16,7-40-185 0,0 0 185 0,-10 19-184 15,-4-18 184-15,-11 20-1331 0</inkml:trace>
  <inkml:trace contextRef="#ctx0" brushRef="#br0" timeOffset="-86741.281">33598 17954 1457 0,'0'0'0'0,"0"0"86"0,0 0-86 0,0 0 86 16,0-7-86-16,0 7 68 0,0 0-68 0,0 0 69 15,0-4-69-15,0 4 93 0,0 0-93 0,0 0 93 16,0 0-93-16,0 0 89 0,0 0-89 0,0 0 89 16,0 0-89-16,0 0 114 0,0 0-114 0,0 0 115 0,0 0-115 15,0 0 102-15,0 0-102 0,0 0 102 0,0 0-102 16,0 0 72-16,0 0-72 0,0 0 73 0,0 0-73 15,0 0 47-15,0 0-47 0,0 0 47 0,0 4-47 16,0-4 0-16,0 0 0 0,2 17 0 0,0 9 0 0,-2-26-8 16,0 0 8-16,3 36-8 0,4 10 8 15,-7-46-46-15,0 0 46 0,7 44-46 0,0 4 46 16,-7-48-179-16,0 0 179 0,9 36-179 0,1-7 179 0,-10-29-176 16,0 0 176-16,7-1-176 0,0-25 176 0,7-1-1384 15</inkml:trace>
  <inkml:trace contextRef="#ctx0" brushRef="#br0" timeOffset="-85446.399">33863 17990 1670 0,'0'0'0'0,"0"0"204"0,0 0-204 0,-3-6 204 16,-3-2-204-16,6 8 120 0,0 0-120 16,-1-4 121-16,-1 1-121 0,2 3 34 0,0 0-34 0</inkml:trace>
  <inkml:trace contextRef="#ctx0" brushRef="#br0" timeOffset="-75372.876">7423 15577 1502 0,'0'0'0'0,"0"-6"0"0,-3-6 0 15,3 12 113-15,0 0-113 0,-9-5 113 0,-3 1-113 16,12 4 99-16,0 0-99 0,-9-2 99 0,0 2-99 15,9 0 46-15,0 0-46 0,-8 0 47 0,-1 2-47 0,9-2 21 16,0 0-21-16,-12 2 21 0,3-2-21 16,0 0 50-16,-3-2-50 0,3 2 51 0,6 0-51 0,-2 0 57 15,-1 0-57-15,3 0 57 0,3 0-57 0,-4 0 45 16,-1 0-45-16,2 0 46 0,-2 0-46 0,1 0 7 16,-1 0-7-16,5 0 7 0,-4 0-7 0,4 0 37 15,-3 0-37-15,3 0 38 0,0 0-38 0,0 0 0 16,-4 0 0-16,4 0 0 0,-1 0 0 0,-3 0 6 15,-1 0-6-15,1 0 7 0,1 0-7 0,1 0 9 16,-1 0-9-16,3 0 9 0,-4 0-9 0,4 0 0 0,-3 0 0 0,3 0 0 16,0 0 0-16,0 0 0 0,0 4 0 15,3-1 0-15,-3 2 0 0,7 4-2 0,-2-3 2 16,4 6-2-16,0 2 2 0,-9-14-1 0,0 0 1 0,21 26 0 16,3 8 0-16,-24-34 0 0,0 0 0 0,30 38 1 15,5 3-1-15,-35-41 0 0,0 0 0 0,33 41 1 16,-2 2-1-16,-31-43 8 15,0 0-8-15,28 43 9 0,-2-2-9 0,-26-41 3 0,0 0-3 0,23 43 4 16,-2-1-4-16,-21-42 2 0,0 0-2 0,15 38 3 16,-1-5-3-16,-14-33-3 0,0 0 3 15,12 32-3-15,-3-1 3 0,-9-31-55 0,0 0 55 0,5 28-55 16,-1-4 55-16,-4-24-130 0,0 0 130 0,3 18-129 16,-3-4 129-16,0 19-1512 0</inkml:trace>
  <inkml:trace contextRef="#ctx0" brushRef="#br0" timeOffset="-75031.189">7535 15516 2095 0,'0'0'0'0,"-9"0"0"0,-5 2 0 0,14-2 261 15,0 0-261-15,-9 0 261 0,2 0-261 0,7 0 148 0,0 0-148 16,-5 1 148-16,-2 1-148 0,7-2 55 0,0 0-55 16,-10 3 55-16,-6 3-55 0,16-6-42 15,0 0 42-15,-17 5-41 0,-1 2 41 0,18-7-5 0,0 0 5 0,-28 17-4 16,-1 5 4-16,29-22-43 0,0 0 43 0,-28 32-43 16,0 8 43-16,28-40-7 0,0 0 7 0,-23 50-6 15,-1 10 6 16,6-2-41-31,1 0 41 0,1-5-41 0,8-2 41 0,8-51-13 0,0 0 13 0,-9 57-12 0,4 1 12 0,5-58-20 0,0 0 20 0,-4 45-20 16,4-9 20-16,0-36-169 0,0 0 169 0,12 10-168 16,9-18 168-16,-21 8-137 0,0 0 137 0,30-67-136 15,5-46 136-15,29-67-1463 0</inkml:trace>
  <inkml:trace contextRef="#ctx0" brushRef="#br0" timeOffset="-74405.13">7479 15261 1759 0,'0'0'0'0,"-4"-7"0"0,3-7 0 0,1 14 124 16,0 0-124-16,5-17 124 0,4-5-124 0,-9 22 74 15,0 0-74-15,8-26 75 0,8-5-75 0,-16 31 62 0,0 0-62 16,9-22 62-16,-1 1-62 0,-8 21 50 0,0 0-50 16,4-13 51-16,1 4-51 0,-5 9 68 0,0 0-68 15,0-7 68-15,4 2-68 0,-4 5 55 0,0 0-55 0,0-3 55 16,0 1-55-16,0 2 41 0,1-4-41 16,-1 4 42-16,4-1-42 0,-4 1 2 0,3-2-2 0,-3 2 2 15,0 0-2-15,0 0 3 0,6 0-3 16,-6 0 4-16,3 0-4 0,-3 0-1 0,2 0 1 0,-2 0 0 15,0 0 0-15,0 0-1 0,0 0 1 0,0 0-1 16,0 0 1-16,0 0-2 0,0 0 2 0,0 0-1 16,0 0 1-16,0 0-1 0,0 0 1 0,0 0-1 15,0 0 1-15,0 0 1 0,3 5-1 0,-3-1 2 16,4-1-2-16,-4-1 1 0,0 1-1 0,0 4 2 16,0 0-2-16,-4 3 5 0,4 0-5 0,-3-1 5 15,3-4-5-15,-2 2-2 0,2 0 2 0,0-4-1 16,0 1 1-16,0-1-20 0,0-1 20 0,0-2-19 0,0 3 19 15,0-3-50-15,5 4 50 0,2-3-50 0,-2 3 50 16,4-1-46-16,3-1 46 0,-6 1-45 0,1-1 45 16,-2 3-42-16,0-5 42 0,2 4-42 0,-5-3 42 15,-2-1-29-15,0 0 29 0,7 5-29 0,-4 2 29 0,-3-7-9 16,0 0 9-16,5 9-9 0,1 1 9 0,-6-10 0 16,0 0 0-16,3 14 0 0,1 3 0 0,-4-17 31 15,0 0-31-15,0 17 31 0,0 0-31 0,0-17 36 16,0 0-36-16,0 16 37 0,0-1-37 15,0-15 34-15,0 0-34 0,-4 14 34 0,4-7-34 0,0-7-25 16,0 0 25-16,0 7-24 0,-5-2 24 0,5-5-141 0,0 0 141 16,-4-12-141-16,-1-14 141 15,5 26-173-15,0 0 173 0,-3-34-172 0,-1-9 172 0,-1-34-1295 0</inkml:trace>
  <inkml:trace contextRef="#ctx0" brushRef="#br0" timeOffset="-73866.362">8061 14980 1983 0,'0'0'0'0,"-18"0"0"16,-8-2 0-16,26 2 260 0,0 0-260 0,-7-2 260 15,14 0-260-15,-7 2 159 0,0 0-159 0,0 0 160 16,5-1-160-16,-5 1 56 0,0 0-56 0,4 0 56 15,-1-2-56-15,-3 2-4 0,0 0 4 0,0 0-3 0,6 0 3 16,-6 0-10-16,0 0 10 0,0 0-9 0,-7 5 9 16,7-5-10-16,0 0 10 0,-11 12-10 0,-8 4 10 0,19-16-1 15,0 0 1-15,-14 13-1 0,0 1 1 0,14-14-1 16,0 0 1-16,-19 17 0 0,2 4 0 0,17-21-1 16,0 0 1-16,-18 19 0 0,4 1 0 15,14-20 0-15,0 0 0 0,-15 17 0 0,1-1 0 0,14-16-2 16,0 0 2-16,-11 13-2 0,2-1 2 0,9-12 0 15,0 0 0-15,-5 16 1 0,-3 1-1 16,8-17 0-16,0 0 0 0,-4 19 0 0,2 3 0 16,2-22-1-16,0 0 1 0,9 26-1 0,8 1 1 0,-17-27-46 0,0 0 46 15,23 21-45-15,14-6 45 0,-37-15-49 0,0 0 49 16,38 0-48-16,4-10 48 0,-4-7-48 0,0-6 48 0,-8-4-48 16,0 0 48-16,-30 27-23 15,0 0 23-15,26-36-22 0,0-7 22 0,-26 43-20 0,0 0 20 16,17-40-20-16,-1 1 20 0,-16 39-2 0,0 0 2 0,9-34-1 15,-6 8 1-15,-3 26 44 0,0 0-44 0,-3-22 44 16,-6 5-44-16,9 17 72 16,0 0-72-16,-17-14 73 0,-4 2-73 0,21 12 37 0,0 0-37 0,-30-4 38 15,-8 8-38-15,38-4-40 0,0 0 40 0,-42 22-40 16,-9 14 40-16,51-36-95 0,0 0 95 0,-47 40-94 16,-7 6 94-16,-45 41-1826 0</inkml:trace>
  <inkml:trace contextRef="#ctx0" brushRef="#br0" timeOffset="-72681.687">7414 14988 1894 0,'0'0'0'15,"6"0"0"-15,2-7 0 0,-8 7 172 0,0 0-172 16,4-3 172-16,-2 1-172 0,-2 2 63 0,0 0-63 0,0 0 63 16,0 0-63-16,0 0 7 0,0 0-7 0,0 0 7 15,0 0-7-15,0 0-7 0,0 0 7 0,0 0-7 16,0 0 7-16,0 0 0 0,0 0 0 0,0 0 0 16,0 0 0-16,0 0 7 0,0 0-7 0,0 0 8 15,3-5-8-15,-3 5 18 0,0 0-18 0,4-3 19 16,4-3-19-16,-8 6 4 0,0 0-4 0,4-5 5 15,4 0-5-15,-8 5 8 0,0 0-8 0,4-3 8 0,1-2-8 16,-5 5 3-16,0 0-3 0,4-2 3 16,-3 0-3-16,-1 2 11 0,0 0-11 0,0 0 11 15,4 4-11-15,-4-4 23 0,0 0-23 0,3 13 24 0,-3 10-24 0,0-23 0 16,0 0 0-16,0 22 1 0,0 4-1 0,0-26 3 16,0 0-3-16,2 22 4 0,2 2-4 15,-4-24 0-15,0 0 0 16,5 20 0-16,2-4 0 0,-7-16-8 0,0 0 8 0,3 12-7 0,3-4 7 0,-6-8-26 15,0 0 26-15,5 5-25 0,2-1 25 0,-7-4-7 16,0 0 7-16,5 2-6 0,-2-2 6 0,-1 0-5 16,2-2 5-16,-4 2-5 0,3-2 5 0,-3 2-3 15,0 0 3-15,0 0-3 0,4-3 3 0,-4 3-17 0,0 0 17 16,0 0-17-16,5 0 17 0,-2 0-50 0,6 0 50 16,0-4-49-16,-1 3 49 0,5-1-67 15,-1 0 67-15,2 1-66 0,-2 1 66 16,0-2-86-16,-1 0 86 0,-3 0-86 0,-1 2 86 0,2 0-87 0,0-1 87 0,-6 1-87 15,2 0 87-15,-1 1-8 0,-1 1 8 0,3-2-7 16,-6 0 7-16,0 0 48 0,3 0-48 0,-3 0 48 16,0 0-48-16,0 4 84 0,0-1-84 15,-3 4 85-15,-1 0-85 0,4-7 82 0,0 0-82 0,-12 24 82 16,-7 10-82-16,19-34 60 0,0 0-60 0,-16 32 61 16,-5 1-61-16,21-33 48 0,0 0-48 0,-17 29 49 15,-4-1-49-15,21-28 7 16,0 0-7-16,-18 22 7 0,-2-5-7 0,20-17-12 0,0 0 12 0,-18 14-12 15,1-6 12-15,17-8-114 0,0 0 114 0,-25-3-113 16,-6-9 113-16,-23-4-1571 0</inkml:trace>
  <inkml:trace contextRef="#ctx0" brushRef="#br0" timeOffset="-71607.422">8171 16131 1569 0,'0'0'0'0,"13"-4"0"15,15-1 0-15,-28 5 154 0,0 0-154 0,0 0 154 16,-12 4-154-16,12-4 105 0,0 0-105 0,-9 1 105 16,-3 3-105-16,12-4 58 0,0 0-58 0,-12 3 59 15,3-1-59-15,9-2 4 0,0 0-4 0,-5 2 4 16,-2-1-4-16,7-1 39 0,0 0-39 0,-2 0 39 15,-1 0-39-15,3 0 47 0,0 0-47 0,0 0 47 16,-5-1-47-16,5 1 52 0,0 0-52 0,0 0 53 16,0 0-53-16,0 0 49 0,0 0-49 0,0 0 50 15,0 0-50-15,0 0 32 0,0 0-32 0,0 0 33 0,0 0-33 16,0 0 24-16,0 0-24 0,0 0 25 0,0 0-25 16,0 0 25-16,0 0-25 0,0 0 26 0,0 0-26 15,0 0 3-15,0 0-3 0,0 0 4 0,0 0-4 16,0 0 3-16,0 0-3 0,0 0 4 15,0 0-4-15,0 0 6 0,0 0-6 0,0 0 6 0,0 0-6 16,0 0 12-16,0 0-12 0,0 0 13 0,0 0-13 0,0 0 0 16,0 0 0-16,0 0 0 0,0 0 0 0,0 0 1 15,0 0-1-15,0 0 1 0,5 0-1 0,-5 0 3 16,0 0-3-16,3 0 3 0,3-2-3 0,-6 2 2 16,0 0-2-16,8-2 2 0,1 1-2 0,-9 1 10 15,0 0-10-15,16-2 11 0,1-2-11 0,-17 4 1 0,0 0-1 16,23-1 1-16,10-3-1 15,-33 4 3-15,0 0-3 0,36-1 4 0,11 1-4 16,-47 0 11-16,0 0-11 0,48-2 11 0,-1 0-11 0,-47 2 1 0,0 0-1 0,43-3 1 16,2-1-1-16,-45 4 3 0,0 0-3 0,35-3 4 15,-2 1-4-15,-33 2-2 0,0 0 2 0,32-2-2 16,-3 2 2-16,-29 0-83 0,0 0 83 0,33 2-82 16,1 2 82-16,-34-4-158 0,0 0 158 0,22 3-157 15,-3 2 157-15,25 4-1696 0</inkml:trace>
  <inkml:trace contextRef="#ctx0" brushRef="#br0" timeOffset="-68521.027">9007 15879 919 0,'0'0'0'0,"8"-3"0"0,5-4 0 0,-13 7 118 15,0 0-118-15,5-4 118 0,-2 3-118 0,-3 1 94 16,0 0-94-16,0 0 94 0,0 0-94 0,0 0 51 15,0 0-51-15,0 0 52 0,-3 0-52 0,3 0 29 16,0 0-29-16,0 0 29 0,-5 1-29 0,5-1 43 0,0 0-43 16,-4 0 44-16,2 0-44 0,2 0 39 0,0 0-39 0,-3 0 40 15,3-1-40-15,0 1 40 0,0 0-40 0,0 0 41 16,-4-4-41-16,4 4 4 16,0 0-4-16,0 0 5 0,-3-3-5 0,3 3 19 0,0 0-19 0,0 0 20 15,0 0-20-15,0 0 22 0,0 0-22 0,0 0 22 16,0 0-22-16,0 0 13 0,0 0-13 0,0 0 14 15,0 0-14-15,0 0 18 0,0 0-18 0,0 0 19 16,0 0-19-16,0 0 8 0,0 0-8 0,0 0 9 16,0 0-9-16,0 0 9 0,0 0-9 0,0 0 10 15,-2-4-10-15,2 4 23 0,0 0-23 0,0-3 24 16,0-1-24-16,0 4 6 0,0 0-6 0,-3-3 7 16,3 1-7-16,0 2 16 0,0 0-16 0,0 0 17 15,0-3-17-15,0 3 23 0,0 0-23 0,0 0 24 16,0 0-24-16,0 0 22 0,0 0-22 0,0 0 22 0,0 0-22 15,0 0 4-15,0 0-4 0,0 0 4 0,0 0-4 0,0 0 1 16,0 0-1-16,0-4 1 0,0-1-1 16,0 5 0-16,0 0 0 0,0-12 0 0,3-3 0 0,-3 15-13 15,0 0 13-15,0-16-12 0,5-2 12 16,-5 18-10-16,0 0 10 0,4-16-10 16,-2 1 10-16,-2 15-1 0,0 0 1 0,1-10-1 0,1 1 1 0,-2 9 3 15,0 0-3-15,4-7 4 0,-4 2-4 0,0 5 15 16,0 0-15-16,0-3 16 0,0 1-16 0,0 2 26 15,0 0-26-15,0 0 26 0,0 0-26 0,0 0 31 16,0 0-31-16,0 0 31 0,0 0-31 0,0 0 53 0,0 0-53 16,0 0 54-16,0 0-54 0,0 0 64 0,0 0-64 15,0 0 65-15,0 0-65 0,0 0 46 0,0 0-46 16,0 0 47-16,-4 3-47 0,4-3 50 0,0 0-50 16,-2 14 50-16,2 8-50 0,0-22 43 0,0 0-43 15,-1 23 43-15,-1 0-43 0,2-23 18 0,0 0-18 0,-4 24 18 16,1 0-18-16,1-1 31 0,2-4-31 0,0-7 31 15,0-6-31-15,0 1 2 0,2 0-2 0,-2-2 2 16,0-3-2-16,0 1 2 0,3-1-2 0,-3 2 3 16,0-3-3-16,4 3-7 0,-2-3 7 0,-1 3-6 15,1-2 6-15,2 3-41 0,-4-5 41 0,0 0-41 16,0 0 41-16,0 0-21 0,0 0 21 0,0 0-21 16,0 0 21-16,0 0-30 0,3 0 30 0,2 0-30 15,-1 1 30-15,1-1-13 0,-1 0 13 0,1-1-12 0,2 1 12 16,1-4-29-16,1 1 29 0,-4 1-29 15,1-1 29-15,1 1-19 0,-4-1 19 0,2 1-18 0,-1 2 18 16,-4 0-18-16,0 0 18 0,2 0-18 16,1 0 18-16,-3 0-26 0,0 0 26 0,3 2-26 0,3-1 26 15,-6-1-7-15,0 0 7 0,7 4-7 0,3-1 7 0,-10-3-2 16,0 0 2-16,12 9-1 0,1 1 1 0,-13-10-4 16,0 0 4-16,17 12-4 0,-1 2 4 15,-16-14 2-15,0 0-2 0,17 13 2 0,-5 1-2 0,-12-14 22 16,0 0-22-16,14 14 22 0,-2 1-22 15,-12-15 3-15,0 0-3 0,9 16 3 0,-4-3-3 0,-5-13 38 16,0 0-38-16,7 16 39 0,-5 1-39 0,-2-17 18 0,0 0-18 16,0 19 18-16,-2 1-18 0,2-20 29 0,0 0-29 15,-12 26 29-15,-5 6-29 0,17-32 21 0,0 0-21 16,-18 24 21-16,3 2-21 0,15-26 26 0,0 0-26 0,-27 26 26 16,0-2-26-16,4-2 22 0,-3 0-22 15,10-10 23-15,7-5-23 0,-3 0 4 0,0-2-4 0,7-1 5 16,1-3-5-16,-1 5 0 0,-7-1 0 15,10-2 0-15,2-3 0 0,-3 2-17 0,-4 0 17 0,-2-1-17 16,0 1 17-16,-1 0-86 0,-1 1 86 0,3-1-86 16,-1-2 86-16,9 0-182 0,0 0 182 0,-2-28-182 15,7-20 182-15,-5 48-204 0,0 0 204 0,4-65-203 16,5-17 203-16,5-65-1262 0</inkml:trace>
  <inkml:trace contextRef="#ctx0" brushRef="#br0" timeOffset="-68078.209">9031 15679 1591 0,'0'0'0'0,"0"0"0"0,-3-7 0 0,3 7 173 15,0 0-173-15,0 0 174 0,-4-4-174 0,4 4 110 0,0 0-110 16,0 0 111-16,4 0-111 0,-4 0 55 16,0 0-55-16,0 0 56 0,5 2-56 0,-5-2 9 15,0 0-9-15,0 0 10 0,7 2-10 0,-7-2 45 0,0 0-45 0,0 0 45 16,5 0-45-16,-5 0 43 0,0 0-43 0,4 0 44 15,-3 0-44-15,6-2 28 0,-2 0-28 0,4 1 28 16,0-1-28-16,-9 2 10 0,0 0-10 16,16-2 11-16,-2 2-11 0,-14 0 12 0,0 0-12 0,17 0 12 15,2 2-12-15,-19-2 3 0,0 0-3 0,21 2 4 16,-4 1-4-16,-17-3 6 0,0 0-6 0,18 3 6 16,-1 3-6-16,-17-6-11 0,0 0 11 15,12 6-10-15,1 3 10 0,-13-9-114 0,0 0 114 0,10 14-114 16,6 1 114-16,-16-15-244 0,0 0 244 0,12 16-243 15,0-3 243-15,14 16-1267 0</inkml:trace>
  <inkml:trace contextRef="#ctx0" brushRef="#br0" timeOffset="-67729.612">9669 16181 2577 0,'0'0'0'15,"-9"-7"0"-15,-3-7 0 0,12 14 144 0,0 0-144 0,-4-2 145 16,4 4-145-16,0-2-257 0,0 0 257 0,-1-19-257 16,1-13 257-16,-4-20-1640 0</inkml:trace>
  <inkml:trace contextRef="#ctx0" brushRef="#br0" timeOffset="-64963.605">10190 16055 1166 0,'0'0'0'0,"5"-17"0"16,-2-14 0-16,-3 31 49 0,0 0-49 0,0-3 49 15,-3 13-49-15,3-10-234 0,0 0 234 0,-4 7-233 0,1 2 233 16,-4 8-480-16</inkml:trace>
  <inkml:trace contextRef="#ctx0" brushRef="#br0" timeOffset="-63367.883">10090 15776 91 0,'0'0'0'0,"0"0"0"0,7 2 0 0,2 0-9 15</inkml:trace>
  <inkml:trace contextRef="#ctx0" brushRef="#br0" timeOffset="-62795.722">10003 15685 819 0,'0'0'0'0,"9"9"0"0,5 5 0 0,-14-14 224 0,0 0-224 15,0 0 225-15,-12-4-225 0,12 4 162 0,0 0-162 16,-9-3 163-16,-2-2-163 0,11 5 114 0,0 0-114 0,-8-4 115 16,1 1-115-16,7 3 54 0,0 0-54 15,-5-2 55-15,1 0-55 0,4 2 40 0,0 0-40 0,-5-1 40 16,1 1-40-16,4 0 34 0,0 0-34 0,-3 0 34 15,1-2-34-15,2 2 38 0,0 0-38 0,0 0 38 16,-3 0-38-16,3 0 38 0,0 0-38 0,0 0 39 16,0 0-39-16,0 0 51 0,0 0-51 0,0 0 51 15,-4-2-51-15,4 2 59 0,0 0-59 0,0 0 59 16,-5-3-59-16,5 3 34 0,0 0-34 0,-4-2 34 16,4 2-34-16,0 0 35 0,0 0-35 0,0 0 36 15,-5-2-36-15,5 2 22 0,0 0-22 0,0 0 23 16,0 0-23-16,0 0 10 0,0 0-10 0,0 0 10 0,0 0-10 15,0 0 18-15,0 0-18 0,0 0 19 16,-3 0-19-16,3 0 1 0,0 0-1 0,0 0 1 0,0 0-1 16,0 0 3-16,0 0-3 0,0 0 4 15,0 0-4-15,0 0-3 0,0 0 3 0,0 0-2 0,0 0 2 0,0 0-3 16,0 0 3-16,0 0-3 0,0 0 3 16,0 0-12-16,0 0 12 0,0 0-12 0,3 6 12 0,-3-6-16 15,0 0 16-15,5 8-15 0,1 4 15 0,-6-12-9 16,0 0 9-16,15 21-8 0,6 8 8 15,-21-29-4-15,0 0 4 0,21 29-4 0,5 3 4 0,-26-32-7 16,0 0 7-16,30 31-7 0,3-2 7 0,-33-29 0 0,0 0 0 16,30 28 0-16,-2-2 0 0,-28-26 0 15,0 0 0-15,27 24 0 0,-6-4 0 0,-2-3 0 0,-3-5 0 16,-4-2 1-16,-8-3-1 0,-4-7 3 0,0 0-3 16,9 14 3-16,1 1-3 0,-10-15 2 15,0 0-2-15,9 16 2 0,-2-1-2 0,-7-15-7 16,0 0 7-16,5 14-7 0,2 0 7 0,-7-14-57 0,0 0 57 0,5 12-57 15,-1 0 57-15,-4-12-159 0,0 0 159 0,5 10-158 16,-2-1 158-16,-3-9-252 0,0 0 252 0,9 5-252 16,3-4 252-16,6 6-1122 0</inkml:trace>
  <inkml:trace contextRef="#ctx0" brushRef="#br0" timeOffset="-62331.996">10204 15564 1636 0,'0'0'0'0,"-4"7"0"0,2 5 0 0,2-12 161 16,0 0-161-16,0 0 162 0,0 0-162 0,0 0 76 0,0 0-76 15,0 0 76-15,0-4-76 0,0 4 53 0,0 0-53 16,0 0 54-16,0-5-54 0,0 5 18 0,0 0-18 16,0 0 18-16,0-3-18 0,0 3 38 0,0 0-38 0,0 0 39 15,0 0-39-15,0 0 14 0,0 0-14 16,0 0 15-16,-3 5-15 0,3-5 37 0,0 0-37 0,-4 10 38 15,-1 4-38-15,5-14 2 0,0 0-2 0,-12 25 2 16,-5 11-2-16,17-36 15 0,0 0-15 16,-13 40 15-16,-4 3-15 0,17-43 3 0,0 0-3 0,-18 48 4 15,1 3-4-15,17-51 12 0,0 0-12 0,-19 53 13 16,0 4-13-16,19-57 3 0,0 0-3 0,-16 49 4 16,-1-4-4-16,17-45 6 0,0 0-6 0,-13 43 7 15,1-4-7-15,12-39-10 0,0 0 10 0,-8 34-10 16,2-5 10-16,6-29-221 0,0 0 221 0,6 24-220 0,9-6 220 15,6 23-1430-15</inkml:trace>
  <inkml:trace contextRef="#ctx0" brushRef="#br0" timeOffset="-57376.69">10360 15064 1502 0,'0'0'0'0,"-5"-2"0"0,-2 0 0 0,4 0 208 16,1 2-208-16,2 0 209 0,0 0-209 0,0 0 136 15,0 0-136-15,0 0 136 0,0 0-136 0,0 0 10 16,0 0-10-16,0 0 11 0,0 0-11 0,0 0-50 16,0 0 50-16,0 0-50 0,2-3 50 0,-1 0-62 0,5-1 62 15,-5 1-62-15,3-2 62 0,-4 5-43 16,0 0 43-16,3-7-43 0,3 2 43 0,-6 5-14 0,0 0 14 16,3-9-13-16,2 2 13 0,-5 7-7 0,0 0 7 0,7-5-7 15,-3 2 7-15,-4 3 4 0,0 0-4 0,8-4 5 16,1 2-5-16,0 1 25 0,3 1-25 0,-1 0 26 15,-3 0-26-15,-8 0 13 0,0 0-13 0,12 1 14 16,4 3-14 0,-16-4 20-16,0 0-20 0,11 3 20 0,4 2-20 0,-15-5 3 0,0 0-3 0,9 6 4 15,0-1-4-15,-9-5 21 0,0 0-21 0,7 7 21 16,-2-2-21-16,-5-5 13 0,0 0-13 0,0 17 14 16,-9 7-14-16,0-2 34 0,-3 0-34 0,4-5 35 0,1-1-35 15,7-16 28-15,0 0-28 0,-14 27 28 16,-7 8-28-16,21-35 33 0,0 0-33 0,-18 30 33 0,-3 1-33 15,21-31 32-15,0 0-32 0,-14 24 32 16,2-3-32-16,12-21 7 0,0 0-7 16,-8 14 8-16,4-4-8 0,4-10 12 0,0 0-12 0,-5 8 12 0,1-1-12 15,4-7 3-15,0 0-3 0,0 4 4 0,-3-3-4 0,3-1 2 16,0 0-2-16,0 0 3 0,0 4-3 16,0-4 10-16,0 0-10 0,0 0 10 0,-2 3-10 15,2-3 3-15,0 0-3 0,0 0 4 0,0 0-4 0,0 0 6 16,0 0-6-16,0 0 6 0,0 0-6 0,0 0 3 15,0 0-3-15,0 0 3 0,0 0-3 0,0 0 0 16,0 0 0-16,0 0 0 0,0 0 0 0,0 0-1 16,0 0 1-16,0 0 0 0,0 0 0 0,0 0-9 0,0 0 9 15,0 0-9-15,9 0 9 0,-9 0-4 0,0 0 4 0,9 0-4 16,1-2 4-16,-10 2-13 16,0 0 13-16,16-1-13 0,-1-3 13 15,-15 4-15-15,0 0 15 0,18-1-15 0,-1-3 15 0,-17 4-4 0,0 0 4 16,14 0-3-16,4 0 3 0,-18 0-8 0,0 0 8 0,15 0-7 15,-3 2 7-15,-12-2-8 0,0 0 8 16,13 0-7-16,1-2 7 0,-14 2-38 0,0 0 38 0,8 0-38 16,4-3 38-16,-12 3-64 0,0 0 64 0,9-2-63 15,-4 0 63-15,-5 2-156 0,0 0 156 0,7-1-156 16,-3-3 156-16,-4 4-197 0,0 0 197 0,5-10-197 16,-1-7 197-16,4-11-931 0</inkml:trace>
  <inkml:trace contextRef="#ctx0" brushRef="#br0" timeOffset="-56819.996">10609 14976 1905 0,'0'0'0'0,"0"4"0"0,-1-1 0 0,1-3 190 16,0 0-190-16,0 0 190 0,-2 0-190 0,2 0 67 15,0 0-67-15,0 0 68 0,0-3-68 0,0 3 17 16,0 0-17-16,0 0 17 0,0 0-17 0,0 0-3 16,0 0 3-16,0 0-2 0,0 0 2 0,0 0 11 15,0 0-11-15,0 0 11 0,0 0-11 0,0 0 35 0,0 0-35 16,0 0 36-16,0 0-36 0,0 0 3 16,0 0-3-16,0 0 3 0,0 0-3 0,0 0 26 0,0 0-26 0,0 0 26 15,0 5-26-15,0-5 2 0,0 0-2 0,-4 8 2 16,4 3-2-16,0-11 6 0,0 0-6 0,0 15 6 15,0 2-6-15,0-17-1 0,0 0 1 0,0 19-1 16,6 2 1-16,-6-21-2 0,0 0 2 0,8 18-2 16,3-6 2-16,-11-12-36 0,0 0 36 0,17 6-36 15,6-6 36-15,-4-4-47 0,0-3 47 0,-3-5-46 16,1-7 46-16,-17 19-35 0,0 0 35 16,13-25-34-16,1-10 34 0,-14 35-18 0,0 0 18 0,10-34-18 15,-3-2 18-15,-7 36-6 0,0 0 6 0,7-27-6 16,-4 3 6-16,-3 24 0 0,0 0 0 0,2-17 0 15,2 6 0-15,-4 11 27 0,0 0-27 0,0-8 27 16,0 4-27-16,0 4 60 0,0 0-60 0,0-3 61 0,0 3-61 16,0 0 54-16,0 0-54 0,0 0 55 0,0 0-55 15,0 0 40-15,0 0-40 0,0 3 40 16,0 4-40-16,0-7 30 0,0 0-30 0,0 17 30 0,0 7-30 16,0 2 8-16,0 1-8 0,3-8 8 0,-3-3-8 0,2 1 11 15,-2 2-11-15,3 1 11 0,-3 3-11 0,4 1-1 16,-4 3 1-16,2-1-1 0,-2-1 1 15,0-25-237-15,0 0 237 0,3 36-236 0,4 5 236 0,3 37-1618 16</inkml:trace>
  <inkml:trace contextRef="#ctx0" brushRef="#br0" timeOffset="-54065.292">11184 15845 1087 0,'0'0'0'0,"-5"-2"0"0,-4-1 0 0,9 3 102 15,0 0-102-15,-7-2 103 0,6-2-103 0,1 4 71 16,0 0-71-16,0 0 71 0,0 0-71 0,0 0 85 0,0 0-85 15,0 0 86-15,0 0-86 0,0 0 83 0,0 0-83 0,-4 0 83 16,1 2-83-16,3-2 90 0,0 0-90 16,-5 2 90-16,-2-2-90 0,7 0 79 15,0 0-79-15,-6 2 79 0,1-2-79 0,5 0 76 0,0 0-76 0,-9 1 76 16,6-1-76-16,3 0 51 0,0 0-51 0,-9 2 51 16,4-2-51-16,5 0 33 0,0 0-33 15,-4 2 34-15,-2-2-34 0,6 0 44 0,0 0-44 0,-2 1 45 16,-2 1-45-16,4-2 34 0,0 0-34 0,-5 2 34 15,2-2-34-15,3 0 39 0,0 0-39 0,-4 0 39 16,1 0-39-16,3 0 25 0,0 0-25 0,-2 0 26 16,-2 2-26-16,4-2 17 0,0 0-17 0,-5 1 17 15,5-1-17-15,0 0 28 0,0 0-28 0,0 0 28 16,-3 2-28-16,3-2 2 0,0 0-2 0,0 0 2 0,0 0-2 16,0 0 0-16,0 0 0 0,5 2 0 0,11-1 0 15,-16-1 0-15,0 0 0 0,20 2 1 0,10 0-1 16,-30-2 0-16,0 0 0 0,30 3 0 0,-1 2 0 15,-29-5 1-15,0 0-1 0,30 6 2 0,1 0-2 16,-31-6 5-16,0 0-5 0,30 7 5 0,-2 0-5 0,-28-7 0 16,0 0 0-16,28 5 0 0,0 0 0 15,-28-5 0-15,0 0 0 0,20 6 1 0,0-3-1 0,-20-3 0 16,0 0 0-16,21 5 0 0,-2 2 0 0,-19-7-7 16,0 0 7-16,17 7-7 0,1 1 7 0,-18-8-73 15,0 0 73-15,13 14-72 0,3 2 72 16,-16-16-200-16,0 0 200 0,12 15-200 0,2 2 200 0,-14-17-279 0,0 0 279 15,12 14-279-15,1-1 279 0,13 15-1152 0</inkml:trace>
  <inkml:trace contextRef="#ctx0" brushRef="#br0" timeOffset="-49610.631">11345 15456 830 0,'0'0'0'0,"0"0"0"15,0 0 0-15,0 0 46 0,0 0-46 0,0 0 47 16,0 0-47-16,0 0 35 0,0 0-35 0,0 0 36 15,0-4-36-15,0 4 42 0,0 0-42 0,0 0 42 16,0-3-42-16,0 3 73 0,0 0-73 0,0 0 74 16,0 0-74-16,0 0 102 0,0 0-102 0,0 0 102 0,0 0-102 15,0 0 69-15,0 0-69 0,0 0 69 16,0 0-69-16,0 0-6 0,0 0 6 0,0 0-5 0,0 0 5 16,0 0-184-16,0 0 184 0,0 0-184 0,0 0 184 0,0 0-785 15</inkml:trace>
  <inkml:trace contextRef="#ctx0" brushRef="#br0" timeOffset="-49193.845">11303 15576 1479 0,'0'0'0'0,"3"-5"0"15,3-9 0-15,-3 7 200 16,-1 4-200-16,0-1 201 16,-1 3-201-16,-1 1 127 0,0 0-127 0,0 0 128 0,0 0-128 0,0 0 78 0,0 0-78 0,0 0 78 15,0 0-78-15,0 0 43 0,-1 3-43 0,1-3 43 16,-2 3-43-16,2-3 50 0,-2 4-50 0,2-4 50 15,0 3-50-15,0-3 48 0,0 0-48 0,0 0 48 16,-3 4-48-16,3-4 49 0,-2 3-49 0,2-3 49 16,-2 3-49-16,2-3 12 0,0 0-12 0,-2 7 13 15,-1 2-13-15,3-9 33 0,0 0-33 0,-9 29 33 0,4 10-33 16,5-39 5 0,0 0-5-16,-9 43 5 0,0 10-5 0,6-3 0 0,-1 1 0 0,-1-18 0 0,2-11 0 0,3-22 0 15,0 0 0-15,-7 48 0 0,2 12 0 0,5-60-18 16,0 0 18-16,0 57-18 15,5 1 18-15,-5-58-219 0,0 0 219 0,19 34-218 0,11-17 218 16,18 35-1610-16</inkml:trace>
  <inkml:trace contextRef="#ctx0" brushRef="#br0" timeOffset="-46063.329">12083 15831 1726 0,'0'0'0'0,"0"0"0"16,-5 5 0-16,5-5 182 0,0 0-182 0,0 0 182 0,5-2-182 15,-5 2 118-15,0 0-118 0,0 0 119 16,4-5-119-16,-4 5 37 0,0 0-37 0,0 0 38 0,0-5-38 15,0 5-23-15,0 0 23 0,0 0-22 0,2-3 22 16,-2 3-41-16,0 0 41 0,0 0-40 0,0 0 40 16,0 0-24-16,0 0 24 0,0 0-23 0,0 0 23 15,0 0-36-15,0 0 36 0,0 0-35 0,0 0 35 16,0 0-7-16,0 0 7 0,0 0-7 0,0 0 7 0,0 0 0 16,0 0 0-16,0 0 0 0,0 0 0 0,0 0 2 15,0 0-2-15,0 0 3 0,0 0-3 0,0 0 3 16,0 0-3-16,0 0 3 0,0 0-3 0,0 0-5 15,0 0 5-15,0 0-5 0,0 0 5 0,0 0-17 0,0 0 17 16,0 0-16-16,0 0 16 0,0 0-26 0,0 0 26 16,0 0-26-16,0 0 26 0,0 0-3 0,0 0 3 15,0 0-3-15,0 0 3 0,0 0 17 0,0 0-17 16,0 0 17-16,0 0-17 0,0 0 51 0,0 0-51 0,0 0 52 16,0 0-52-16,0 0 28 15,0 0-28-15,0 0 28 0,0 0-28 0,0 0 42 0,0 0-42 0,0 0 42 16,0 0-42-16,0 0 15 0,0 0-15 0,0 0 15 15,0 0-15-15,0 0 13 0,0 0-13 0,0 0 13 16,0 0-13-16,0 0 17 0,0 0-17 0,0 0 17 16,0 0-17-16,0 0 38 0,0 0-38 0,0 0 39 15,0 0-39-15,0 0 47 0,0 0-47 0,0 0 47 16,0 0-47-16,0 0 41 0,0 0-41 0,0 0 42 16,0 0-42-16,0 0 36 0,0 0-36 0,0 0 36 0,0 0-36 15,0 0 34-15,0 0-34 0,0 0 34 0,0 0-34 16,0 0 13-16,0 0-13 0,0 0 14 0,0 0-14 15,0 0 21-15,0 0-21 0,-2 8 21 16,-2 4-21-16,4-12 1 0,0 0-1 0,-8 26 1 0,-1 12-1 0,9-38 3 16,0 0-3-16,-9 43 4 0,0 8-4 15,9-51 0-15,0 0 0 0,-8 53 0 0,1 4 0 0,7-57-1 16,0 0 1-16,-9 49 0 0,2-1 0 16,7-48-1-16,0 0 1 0,-5 40-1 0,3-10 1 15,2-30-4-15,0 0 4 0,-2 26-3 0,1-7 3 0,1-19-12 16,0 0 12-16,0 15-12 0,1-3 12 0,-1-12-78 15,0 0 78-15,4 11-78 0,1-3 78 0,-5-8-213 16,0 0 213-16,12 2-212 0,6-5 212 0,11 1-1596 16</inkml:trace>
  <inkml:trace contextRef="#ctx0" brushRef="#br0" timeOffset="-45460.36">12503 15687 1883 0,'0'0'0'0,"-7"7"0"16,-3 5 0-16,10-12 277 0,0 0-277 0,-7 5 277 15,5 0-277-15,2-5 119 0,0 0-119 0,0 0 119 16,-2 2-119-16,2-2 48 0,0 0-48 0,0 0 48 0,-1 3-48 15,1-3-2-15,0 0 2 0,-9 7-2 0,0 4 2 16,9-11 0-16,0 0 0 0,-10 12 0 0,-1 0 0 16,11-12 3-16,0 0-3 0,-12 13 3 0,-4 3-3 15,16-16 22-15,0 0-22 0,-14 17 23 0,-3 0-23 0,17-17 0 16,0 0 0-16,-16 17 1 0,4 0-1 0,12-17 4 16,0 0-4-16,-10 19 5 0,-3 3-5 15,1-3-2-15,2 2 2 16,3-8-2-16,2-2 2 0,1 4-7 0,-1 0 7 0,1 4-6 15,-1 0 6-15,5-19-16 0,0 0 16 0,-3 34-15 0,-3 11 15 0,6-45 0 16,0 0 0-16,-1 45 0 0,2 2 0 0,5-5-4 16,-1-3 4-16,-2-12-3 0,1-6 3 0,-4-21-13 0,0 0 13 15,14 26-13-15,3-1 13 0,-17-25-15 16,0 0 15-16,25 21-14 0,4-2 14 0,-29-19-46 16,0 0 46-16,35 7-45 0,7-9 45 0,-7-3-66 15,-2-4 66-15,-4-4-65 0,-8-5 65 0,-21 18-52 0,0 0 52 0,21-22-51 16,-3-4 51-16,-18 26-17 0,0 0 17 0,17-27-16 15,-5-2 16 1,-12 29 0-16,0 0 0 0,9-22 0 0,-5 1 0 0,-4 21 56 16,0 0-56-16,5-15 57 0,-5 3-57 0,0 12 103 0,0 0-103 0,0-9 104 15,0 4-104-15,0 5 95 0,0 0-95 0,-4-4 96 16,-1-2-96-16,5 6 65 0,0 0-65 0,-12-11 65 16,-4-2-65-16,0-4-1 15,1-6 1-15,-6-4-1 0,-2-6 1 0,23 33-135 0,0 0 135 0,-21-51-134 16,0-16 134-16,-24-51-1954 0</inkml:trace>
  <inkml:trace contextRef="#ctx0" brushRef="#br0" timeOffset="-43659.773">13000 15631 1647 0,'0'0'0'0,"-6"0"0"16,-1 1 0-16,7-1 174 0,0 0-174 0,0 0 174 15,6 0-174-15,-6 0 113 0,7 0-113 0,-7 0 113 16,1 0-113-16,-1 0 62 0,0 0-62 0,0 0 63 16,0 0-63-16,0 0 35 0,0 0-35 0,0 0 35 15,0 0-35-15,0 0 36 0,0 0-36 0,0 0 36 0,0 0-36 16,0 0 33-16,0 0-33 0,0 0 34 0,0 0-34 16,0 0 39-16,0 0-39 0,0 0 40 0,0 0-40 0,0 0 8 15,0 0-8-15,0 0 9 0,0 0-9 0,0 0 21 16,0 0-21-16,0 0 21 0,0 0-21 0,0 0 3 15,0 0-3-15,0 0 4 0,0 0-4 0,0 0 0 16,0 0 0-16,0 0 1 0,0 0-1 0,0 0-1 16,0 0 1-16,7 5 0 0,2 7 0 0,-9-12-15 15,0 0 15-15,21 24-14 0,9 12 14 0,-4 0-4 16,7 4 4 0,-4-6-4-16,-2-1 4 0,-27-33-4 0,0 0 4 0,33 34-3 0,2 0 3 0,-35-34-6 0,0 0 6 15,33 34-6-15,5-1 6 0,-8-4-1 0,-4-3 1 16,-5-7 0-16,-11-7 0 0,-10-12 0 0,0 0 0 15,16 13 0-15,-4-2 0 0,-12-11-64 0,0 0 64 0,12 10-63 16,-7-3 63-16,-5-7-220 0,0 0 220 16,7 7-220-16,0-2 220 0,-7-5-199 0,0 0 199 0,0 0-199 15,0 0 199-15,0 0-1149 0</inkml:trace>
  <inkml:trace contextRef="#ctx0" brushRef="#br0" timeOffset="-43312.706">13477 15550 1871 0,'0'0'0'0,"-2"15"0"0,-1 13 0 15,1-18 226-15,0-8-226 0,2-6 226 0,0-4-226 0,0-2 152 16,2-2-152-16,-2 5 152 0,-2 3-152 0,2 4 100 15,0 0-100-15,0 0 100 0,0 0-100 0,0 0 33 16,-1 0-33-16,1 0 34 0,-6 2-34 0,6-2 32 16,0 0-32-16,-3 2 33 0,-1-1-33 0,4-1 22 15,0 0-22-15,-17 7 22 0,-7 4-22 0,24-11 18 16,0 0-18-16,-27 13 18 0,-2 6-18 0,29-19 18 0,0 0-18 16,-35 34 18-16,-3 13-18 0,5-1-1 0,-2 4 1 15,7-2-1-15,5-2 1 0,23-46-73 0,0 0 73 16,-33 79-73-16,0 20 73 0,7-17-173 15,3-6 173-15,11-37-173 0,12-27 173 0,0-12-173 0,0 0 173 0,-12 12-173 16,0-9 173-16,-11 13-1573 0</inkml:trace>
  <inkml:trace contextRef="#ctx0" brushRef="#br0" timeOffset="-40498.537">13895 14988 1972 0,'0'0'0'0,"-5"0"0"0,-2 0 0 16,2 0 152-16,5 0-152 0,0 0 153 0,5 0-153 0,-5 0 91 16,3 0-91-16,-3 0 91 0,2 0-91 0,-2 0 42 15,0 0-42-15,0 0 42 0,0 0-42 0,0 0 1 16,0 0-1-16,0 0 1 0,0 0-1 0,0 0 32 16,0 0-32-16,0 0 33 0,0 0-33 0,0 0 1 15,0 0-1-15,0 0 2 0,0 0-2 0,0 0 15 16,0 0-15-16,0 0 16 0,0 0-16 0,0 0 0 15,0 0 0-15,0 0 0 0,0 0 0 0,0 0 1 16,0 0-1-16,0 0 1 0,0 0-1 0,0 0-2 16,0 0 2-16,0 0-1 0,0 0 1 0,0 0-2 0,0 4 2 15,0-4-1-15,-2 3 1 0,2 2-18 0,-3 4 18 0,-1 11-18 16,1 9 18-16,-2 2-8 16,-1 5 8-16,0-10-8 0,0-4 8 0,6-22-5 15,0 0 5-15,-8 33-4 0,-1 10 4 16,9-43 0-16,0 0 0 0,-9 36 0 0,2-2 0 0,7-34 3 0,0 0-3 0,-5 29 3 15,1-5-3-15,4-24 13 0,0 0-13 0,-3 20 13 16,1-2-13-16,2-18 4 0,0 0-4 0,-3 15 4 16,1-6-4-16,2-9-5 15,0 0 5-15,-2 8-5 0,1-3 5 0,1-5-135 0,0 0 135 16,0 4-135-16,1-4 135 0,-1 0-243 0,0 0 243 0,4-21-242 16,3-11 242-16,3-25-1270 0</inkml:trace>
  <inkml:trace contextRef="#ctx0" brushRef="#br0" timeOffset="-39649.051">14034 15070 1950 0,'0'0'0'0,"-7"0"0"0,-1 0 0 0,3 0 262 16,5 2-262-16,0-2 262 0,1 0-262 0,-1 0 141 15,7 2-141-15,-5 0 141 0,1-2-141 0,-3 0 41 16,4 1-41-16,-4-1 41 0,0 0-41 0,0 0-3 15,0 0 3-15,0 0-2 0,0 4 2 0,0-4 3 16,-4 5-3-16,4-2 3 0,0 2-3 0,-1 1 11 0,-3 0-11 16,1 6 11-16,-2 5-11 0,5-17 11 15,0 0-11-15,-9 28 11 0,2 8-11 0,7-36-1 0,0 0 1 0,-5 34 0 16,-1 0 0-16,6-34-1 0,0 0 1 0,0 33-1 16,6-4 1-16,-6-29-41 0,0 0 41 0,8 24-40 15,1-5 40-15,-9-19-42 0,0 0 42 0,14 12-42 16,2-5 42-16,-16-7-40 0,0 0 40 15,15 1-40-15,1-2 40 0,-16 1-19 0,0 0 19 16,12-2-18-16,-1-3 18 0,-11 5-7 0,0 0 7 0,7-4-7 16,-4 1 7-16,-3 3 0 0,0 0 0 0,4-2 0 15,-1 1 0-15,-3 1 27 0,0 0-27 16,0 0 27-16,0 0-27 0,0 0 22 0,0 0-22 0,0 0 22 16,0-4-22-16,0 4 28 0,0 0-28 0,0 0 28 15,-3-5-28-15,3 5 3 0,0 0-3 0,-7-7 3 16,1-3-3-16,6 10 1 0,0 0-1 15,-5-10 1-15,-2-2-1 0,7 12 7 0,0 0-7 0,-5-12 7 16,-4 0-7-16,9 12 3 0,0 0-3 0,-7-11 3 0,2 3-3 0,5 8 18 16,0 0-18-16,-3-9 19 0,1 2-19 15,2 7 33-15,0 0-33 0,-4-6 33 16,1 0-33-16,3 6 5 0,0 0-5 0,-4-6 5 16,3-1-5-16,-3-2 5 0,-1-3-5 0,1 0 6 0,3-3-6 15,-1-4-2-15,0-2 2 0,2 1-1 0,0-8 1 0,0 28-53 16,0 0 53-16,2-32-53 0,1-8 53 0,-3 40-57 15,0 0 57-15,4-37-56 0,-2-4 56 0,-2 41-57 16,0 0 57-16,1-33-56 0,5 6 56 0,-6 27-10 16,0 0 10-16,0-21-10 0,1 6 10 0,-1 15 3 15,0 0-3-15,0-11 4 0,-1 5-4 0,1 6 23 0,0 0-23 16,0-6 24-16,1 3-24 0,-1 3 9 0,0 0-9 0,0 0 9 16,0 0-9-16,0 0 0 0,0 0 0 15,0 0 0-15,4 0 0 0,-4 0-7 0,0 0 7 0,3 0-6 16,3 2 6-16,-6-2-18 0,0 0 18 0,7 1-18 15,1 1 18-15,-8-2-17 0,0 0 17 0,6 4-16 16,0-4 16-16,-6 0-1 0,0 0 1 0,6 1-1 16,-1 1 1-16,-5-2 1 0,0 0-1 0,3 2 1 15,1-1-1-15,-4-1 9 0,0 0-9 0,3 4 10 16,-1 1-10-16,-2-5 17 0,0 0-17 0,4 15 17 16,-1 6-17-16,-3-21 4 0,0 0-4 0,9 29 4 15,0 5-4-15,-9-34 7 0,0 0-7 0,8 33 8 16,1 1-8-16,-9-34 0 0,0 0 0 0,5 33 0 15,2-1 0-15,-7-32 0 0,0 0 0 0,4 28 0 0,-3-4 0 16,-1-24-32-16,0 0 32 0,0 20-32 0,-1-1 32 16,1-19-158-16,0 0 158 0,-7 14-158 15,-6-4 158-15,-6 14-1567 0</inkml:trace>
  <inkml:trace contextRef="#ctx0" brushRef="#br0" timeOffset="-39366.256">14498 15482 2185 0,'0'0'0'0,"-5"-9"0"16,-4-5 0-16,5 9 158 0,4 2-158 0,0 3 159 16,0 0-159-16,0 0-234 0,0 0 234 0,2-5-233 15,0-2 233-15,3-5-1408 0</inkml:trace>
  <inkml:trace contextRef="#ctx0" brushRef="#br0" timeOffset="-38738.28">14268 16306 2241 0,'0'0'0'0,"2"-7"0"16,3-4 0-16,-5 11 248 0,0 0-248 0,0-5 249 16,0 2-249-16,0 3 124 0,0 0-124 0,0 0 125 15,-2-4-125-15,2 4 38 0,0 0-38 0,0 0 39 16,-5 2-39-16,5-2-15 0,0 0 15 0,0 0-15 15,-4 2 15-15,4-2-24 0,0 0 24 0,0 0-23 16,-3 2 23-16,3-2-15 0,0 0 15 0,0 0-14 0,-4 3 14 16,4-3-5-16,0 0 5 0,0 0-4 0,-1 2 4 15,1-2-14-15,0 0 14 0,0 0-13 0,-4 1 13 16,4-1-9-16,0 0 9 0,4 0-8 0,4 0 8 0,-8 0 1 16,0 0-1-16,18 0 1 0,8-1-1 15,-26 1 0-15,0 0 0 0,30-2 0 0,4-1 0 0,-34 3 2 16,0 0-2-16,32-2 2 0,3 2-2 0,-35 0 0 15,0 0 0-15,29 2 0 0,-4 1 0 0,-25-3 0 16,0 0 0-16,22 3 0 0,-6 1 0 16,-16-4-15-16,0 0 15 0,17 3-14 0,-6 1 14 0,-11-4-57 15,0 0 57-15,12 3-57 0,0 1 57 0,-12-4-103 0,0 0 103 16,12 1-102-16,-3-1 102 0,-9 0-196 16,0 0 196-16,14-8-195 0,2-8 195 15,13-8-1521-15</inkml:trace>
  <inkml:trace contextRef="#ctx0" brushRef="#br0" timeOffset="-38354.494">14426 15966 2174 0,'0'0'0'0,"7"4"0"0,7-1 0 16,-10-3 179-16,-4-1-179 0,0 1 180 15,0 0-180-15,0 0 112 0,-4-4-112 0,4 4 112 0,0 0-112 0,0 0 40 16,0 0-40-16,0 0 40 0,-5 0-40 16,5 0 23-16,-3-2-23 0,3 2 24 0,-6-3-24 15,6 3 51-15,0 0-51 0,0 0 52 0,0 0-52 16,0 0 47-16,-3 0-47 0,3 0 48 0,0 0-48 0,0 0 38 15,0 0-38-15,0 0 39 0,0 0-39 16,0 0 18-16,-5 5-18 0,3 0 18 0,0 0-18 0,2-5 0 16,0 0 0-16,0 26 1 0,-3 13-1 0,3-39-19 0,0 0 19 15,0 48-18-15,3 12 18 0,-1-3-75 16,1 1 75-16,3-12-74 0,1-8 74 0,-7-38-225 0,0 0 225 16,12 46-225-16,2 4 225 15,-14-50-173-15,0 0 173 0,15 22-173 0,-2-17 173 0,15 23-1558 16</inkml:trace>
  <inkml:trace contextRef="#ctx0" brushRef="#br0" timeOffset="-36538.061">14324 16133 2073 0,'0'0'0'0,"5"0"0"15,2-2 0-15,-7 2 191 0,0 0-191 0,5 0 191 16,-1-2-191-16,-4 2 104 0,0 0-104 0,0 0 104 16,0 0-104-16,0 0 66 0,0 0-66 0,0 0 67 0,0 0-67 15,0 0 16-15,0 0-16 0,0 0 17 16,-4 4-17-16,4-4 50 0,0 0-50 0,0 0 50 0,-3 1-50 16,3-1 35-16,0 0-35 0,0 0 35 0,-4 2-35 15,4-2 27-15,0 0-27 0,0 0 27 0,-2 2-27 0,2-2 9 16,0 0-9-16,0 0 10 0,0 0-10 15,0 0 28-15,0 0-28 0,0 0 28 16,0 0-28-16,0 0 5 0,0 0-5 0,0 0 6 0,0 0-6 16,0 0 0-16,0 0 0 0,0 0 0 0,2 1 0 0,-2-1-4 15,0 0 4-15,11 2-3 0,2 2 3 0,-13-4-15 16,0 0 15-16,25 5-15 0,4 0 15 0,-29-5-5 16,0 0 5-16,35 5-4 0,7 2 4 0,-42-7-8 0,0 0 8 15,40 7-7-15,6-2 7 0,-46-5-1 16,0 0 1-16,41 5 0 0,-2-2 0 0,-39-3-1 0,0 0 1 15,38 5 0-15,-7-3 0 0,-31-2 0 0,0 0 0 0,30 4 0 16,-6-3 0-16,-24-1 0 0,0 0 0 0,21 4 0 16,-3-3 0-1,-18-1-19-15,0 0 19 0,14 4-18 0,-4-2 18 0,-10-2-34 0,0 0 34 0,9 1-33 16,-6-1 33-16,-3 0-47 0,0 0 47 0,5 0-47 16,-3 0 47-16,-2 0-58 0,0 0 58 0,0 0-58 15,0 0 58-15,0 0-51 0,0 0 51 0,0 0-50 16,0 0 50-16,0 0-39 0,0 0 39 0,-10-5-38 15,-8-2 38-15,18 7-5 0,0 0 5 0,-28-10-5 16,-6-5 5-16,34 15-2 0,0 0 2 0,-42-14-2 16,-5 0 2-1,47 14 3-15,0 0-3 0,-46-10 4 0,1 0-4 0,45 10 24 0,0 0-24 0,-38-7 25 16,7 0-25-16,31 7 49 0,0 0-49 0,-30-3 49 16,7-1-49-16,23 4 40 0,0 0-40 0,-26-3 40 0,2 1-40 15,24 2 46-15,0 0-46 16,-25-2 47-16,3 1-47 0,22 1 42 0,0 0-42 0,-21-2 42 0,3 2-42 0,18 0 41 15,0 0-41-15,-17-2 41 0,0 0-41 0,17 2 34 16,0 0-34-16,-16-1 35 0,2-1-35 0,14 2 33 16,0 0-33-16,-12-2 34 0,-4 2-34 15,16 0 32-15,0 0-32 0,-14 0 32 0,2 0-32 0,12 0 32 16,0 0-32-16,-9 0 32 0,0-3-32 0,9 3 22 16,0 0-22-16,-6 0 22 0,4-2-22 0,2 2 10 15,0 0-10-15,-4 0 11 0,1-2-11 0,3 2-1 16,0 0 1-16,0 0 0 0,-2 0 0 0,2 0-33 0,0 0 33 15,0 0-32-15,0 0 32 0,0 0-42 0,0 0 42 16,0 0-41-16,5-1 41 0,-5 1-35 16,0 0 35-16,9-2-35 0,5 0 35 15,-14 2-34-15,0 0 34 0,21 2-34 0,8 1 34 0,-29-3-39 0,0 0 39 0,34 4-38 16,4 1 38-16,-38-5-4 0,0 0 4 0,42 3-3 16,1 1 3-1,-43-4-5-15,0 0 5 0,47 2-5 0,2-1 5 16,-49-1-3-16,0 0 3 0,51 0-3 0,4 0 3 0,-55 0-5 0,0 0 5 0,47 0-5 15,0 2 5-15,-47-2-6 0,0 0 6 0,39 2-6 16,-10-1 6-16,-29-1-15 0,0 0 15 0,23 2-14 16,-4 0 14-16,-19-2-39 15,0 0 39-15,11 2-38 0,-4-2 38 0,-7 0-6 16,0 0 6-16,5 1-5 0,-2-1 5 0,-3 0-1 0,0 0 1 0,0 0 0 16,0 0 0-16,0 0 12 0,0 0-12 0,0 0 12 0,0 0-12 15,0 0 19-15,0 0-19 0,0 0 20 16,-7 0-20-16,7 0 1 0,0 0-1 0,-14-1 1 15,-7-3-1-15,21 4-1 0,0 0 1 0,-31-5 0 0,-7-4 0 16,38 9-16-16,0 0 16 0,-42-5-15 0,-5-5 15 0,2 7-18 16,3 1 18-16,12 0-18 0,8-1 18 15,-3 3-17-15,3 1 17 0,-8-1-16 0,-7 0 16 16,37 0-9-16,0 0 9 0,-40 2-9 0,-7 2 9 0,47-4-10 16,0 0 10-16,-36 3-9 0,3 0 9 0,33-3 16 15,0 0-16-15,-28 4 17 0,7-1-17 0,3 1 35 16,6-1-35-16,3-1 35 0,1-2-35 15,8 0 31-15,0 0-31 0,-4 0 31 0,-1 0-31 0,5 0 8 0,0 0-8 0,-3 0 9 16,-1 2-9-16,4-2-1 0,-3 1 1 0,3-1 0 16,0 0 0-16,0 0-7 0,0 0 7 15,0 0-6-15,0 0 6 0,0 0-18 0,0 0 18 0,0 0-18 16,3 2 18-16,-3-2-4 0,0 0 4 0,5 2-3 16,4-1 3-16,-9-1-14 0,0 0 14 0,14 4-13 15,5 1 13-15,-19-5-9 0,0 0 9 0,28 7-8 16,9 1 8-16,-37-8-33 0,0 0 33 0,38 9-33 15,5-2 33-15,-43-7 3 0,0 0-3 0,46 8 4 16,2 1-4-16,-48-9-1 0,0 0 1 0,49 9 0 16,9 1 0-16,-58-10 0 0,0 0 0 15,56 13 0-15,4-1 0 0,-60-12-1 0,0 0 1 0,58 12 0 16,-2-1 0-16,-56-11-1 0,0 0 1 0,47 8-1 0,-4 1 1 16,-43-9-1-16,0 0 1 0,40 7-1 15,-5-4 1-15,-35-3-1 0,0 0 1 0,30 4 0 16,-9-1 0-16,-21-3 0 0,0 0 0 0,14 2 0 0,-2-1 0 0,-12-1-36 15,0 0 36-15,9 2-36 0,-4-2 36 0,-5 0-98 16,0 0 98-16,0 0-97 0,-7-2 97 16,7 2-220-16,0 0 220 0,-18-3-220 0,-6-2 220 15,-21-4-1460-15</inkml:trace>
  <inkml:trace contextRef="#ctx0" brushRef="#br0" timeOffset="-36124.699">14296 16187 1558 0,'0'0'0'0,"22"-3"0"16,15-2 0-16,-37 5 136 0,0 0-136 0,0 0 136 15,-23 3-136-15,23-3 134 0,0 0-134 0,-14 2 135 16,-1 1-135-16,15-3 140 0,0 0-140 0,-16 2 141 16,6 1-141-16,10-3 88 0,0 0-88 0,-9 0 89 15,5 0-89-15,4 0 73 0,0 0-73 0,-7 2 74 16,6 0-74-16,1-2 53 0,0 0-53 0,0 0 54 0,0 0-54 16,0 0 15-16,0 0-15 0,0 0 16 0,0 0-16 15,0 0 13-15,0 0-13 0,0 0 14 0,5 2-14 0,-5-2 4 16,0 0-4-16,16 3 4 0,10 0-4 15,-26-3 2-15,0 0-2 0,29 7 3 0,10 0-3 16,-39-7 26-16,0 0-26 0,41 9 26 0,3-1-26 16,-44-8 0-16,0 0 0 0,47 9 0 0,4 1 0 15,-51-10-10-15,0 0 10 0,52 10-10 0,2-1 10 0,-54-9-124 16,0 0 124-16,50 10-124 0,1-1 124 0,-51-9-229 16,0 0 229-16,43 7-229 0,-4-2 229 15,44 7-1539-15</inkml:trace>
  <inkml:trace contextRef="#ctx0" brushRef="#br0" timeOffset="-35523.113">15669 15934 1345 0,'0'0'0'0,"-9"0"0"0,-3 0 0 15,8 0 169-15,8 0-169 0,-4 0 169 16,0 0-169-16,0 0 159 0,5 2-159 0,-5-2 160 0,5 0-160 0,-5 0 141 16,4-2-141-16,-4 2 142 0,3-4-142 0,-3 4 117 15,0 0-117-15,0 0 118 0,0-3-118 0,0 3 107 16,0 0-107-16,0 0 108 0,0 0-108 0,0 0 79 16,0 0-79-16,0 0 79 0,0 0-79 0,0 0 60 15,0 0-60-15,0 0 60 0,0 0-60 0,0 0 35 16,0 0-35-16,0 0 36 0,0 0-36 0,0 0 16 0,0 0-16 15,0 0 17-15,0 0-17 0,0 0 19 0,0 0-19 16,0 0 20-16,-3 2-20 0,3-2 8 0,0 0-8 16,0 0 8-16,-2 3-8 0,2-3 4 0,0 0-4 15,-2 4 4-15,0 1-4 0,2-5 0 0,0 0 0 0,-5 20 1 16,-4 11-1-16,9-31-1 0,0 0 1 0,-7 45 0 16,-5 9 0-16,12-54-15 0,0 0 15 0,-10 60-14 15,3 7 14-15,7-67-10 0,0 0 10 0,-9 64-9 16,2-3 9-16,7-61-10 15,0 0 10-15,-5 50-9 0,3-7 9 0,2-43-39 16,0 0 39-16,-2 34-39 0,2-7 39 0,0-27-170 0,0 0 170 0,9 9-169 16,7-14 169-16,-16 5-252 0,0 0 252 0,17-31-252 15,8-20 252-15,13-32-1521 0</inkml:trace>
  <inkml:trace contextRef="#ctx0" brushRef="#br0" timeOffset="-35037.885">15912 15891 1771 0,'0'0'0'0,"-5"2"0"0,-3-1 0 15,8-1 181-15,0 0-181 0,0 0 181 0,0 0-181 0,0 0 109 16,0 0-109-16,0 0 110 0,8-3-110 0,-8 3 52 16,0 0-52-16,4-2 53 0,-4 1-53 0,0 1 12 15,0 0-12-15,0 0 12 0,3-2-12 0,-3 2 33 16,0 0-33-16,0 0 33 0,0 0-33 0,0 0 2 0,0 0-2 15,0 0 2-15,-2 5-2 0,2-5 15 0,0 0-15 16,-1 10 15-16,-8 1-15 0,9-11 0 0,0 0 0 16,-9 20 0-16,-1 9 0 0,10-29 0 0,0 0 0 15,-11 36 0-15,-1 5 0 0,12-41-11 0,0 0 11 0,-9 48-10 16,1 4 10-16,-1-3-5 0,2-1 5 0,4-13-5 16,1-10 5-16,2 1 26 0,0-2-26 15,5 3 26-15,2 3-26 0,2-5 38 16,1-1-38-16,1-8 39 0,-1-6-39 0,-10-10 0 0,0 0 0 0,25 7 0 15,4-6 0-15,-29-1-5 0,0 0 5 0,38-8-4 16,13-8 4-16,-7-2-33 0,-3-6 33 0,-6-2-33 16,-5-1 33-16,-30 27-12 15,0 0 12-15,26-35-12 0,-3-2 12 0,-23 37-2 0,0 0 2 0,15-35-2 16,-3 1 2-16,-12 34 29 0,0 0-29 0,9-29 29 16,-5 5-29-16,-4 24 77 0,0 0-77 0,3-21 77 15,-3 3-77-15,0 18 82 0,0 0-82 0,-7-18 82 16,-3 5-82-16,-2 2 59 0,-6 3-59 0,2 1 60 15,6 0-60-15,10 7 13 0,0 0-13 0,-30-12 13 0,-11-3-13 0,41 15-45 16,0 0 45-16,-46-26-44 0,-6-10 44 16,52 36-241-16,0 0 241 0,-42-39-240 0,4-11 240 15,-42-39-1776-15</inkml:trace>
  <inkml:trace contextRef="#ctx0" brushRef="#br0" timeOffset="-34470.625">16608 15901 1838 0,'0'0'0'0,"0"0"0"0,-2-8 0 16,2 4 171-16,0 3-171 0,0 1 172 0,5-2-172 15,-5 2 139-15,0 0-139 0,0 0 139 0,2 0-139 0,-2 0 69 16,0 0-69-16,0 0 70 0,0 0-70 16,0 0 11-16,0 0-11 0,0 0 11 0,0 0-11 15,0 0 36-15,0 0-36 0,0 0 36 0,0 0-36 0,0 0 5 16,0 0-5-16,0 0 6 0,0 0-6 0,0 0 11 16,0 0-11-16,0 0 11 0,0 0-11 0,0 0 1 15,0 0-1-15,0 0 1 0,0 0-1 0,0 0 1 16,0 0-1-16,0 0 1 0,7 5-1 0,1 0 0 15,1 2 0-15,5 5 0 0,5 3 0 0,-19-15-3 0,0 0 3 16,23 24-2-16,3 7 2 0,-26-31-2 16,0 0 2-16,31 38-2 0,4 8 2 0,-35-46 12 15,0 0-12-15,39 48 13 0,2 4-13 0,-41-52 28 0,0 0-28 0,39 44 28 16,-4-3-28-16,-8-8-35 16,-2-9 35-16,-6-5-35 0,-9-9 35 0,-10-10-286 15,0 0 286-15,16-4-285 0,0-9 285 0,-16 13-239 0,0 0 239 0,5-26-238 16,-10-13 238-16,5-27-1143 0</inkml:trace>
  <inkml:trace contextRef="#ctx0" brushRef="#br0" timeOffset="-34184.387">17005 15627 1983 0,'0'0'0'0,"-2"10"0"0,0 9 0 16,2-19 277-16,0 0-277 0,0 0 277 0,-3-3-277 0,3 3 191 16,0 0-191-16,0-4 191 0,0-2-191 0,0 6 109 15,0 0-109-15,0 0 109 0,-7-4-109 0,7 4 43 16,0 0-43-16,-14 12 44 0,-4 7-44 0,18-19 45 16,0 0-45-16,-22 33 46 0,-3 9-46 0,25-42 0 15,0 0 0-15,-26 50 0 0,2 8 0 0,24-58-24 16,0 0 24-16,-30 65-23 0,1 6 23 0,29-71-134 15,0 0 134-15,-32 80-133 0,-1 9 133 0,33-89-251 0,0 0 251 16,-26 48-250-16,10-26 250 0,-27 49-1753 16</inkml:trace>
  <inkml:trace contextRef="#ctx0" brushRef="#br0" timeOffset="-32522.889">17181 14995 1524 0,'0'0'0'0,"0"0"0"0,7 0 0 0,-2 0 160 16,-2 2-160-16,-3-2 161 0,4-2-161 0,-4 2 82 15,2-3-82-15,-2 3 82 0,0 0-82 16,0 0 59-16,0 0-59 0,0 0 59 0,0 0-59 0,0 0 3 15,0 0-3-15,0 0 4 0,0 0-4 0,0 0 22 16,0 0-22-16,0 0 22 0,0 0-22 0,0 0 14 16,0 0-14-16,0 0 15 0,0 0-15 0,0 0 18 15,0 0-18-15,0 0 18 0,0 0-18 0,0 0 8 16,0 0-8-16,0 0 9 0,0 0-9 0,0 0 9 0,0 0-9 0,0 0 10 16,-4 0-10-16,4 0 15 0,0 0-15 15,0 0 15-15,0 0-15 0,0 0 8 0,0 0-8 16,0 0 8-16,0 0-8 0,0 0 15 0,0 0-15 0,0 0 16 15,0 0-16-15,0 0 3 0,0 0-3 0,0 0 4 16,0 0-4-16,0 0 13 0,0 0-13 0,0 0 13 16,0 0-13-16,0 0 8 0,0 0-8 0,0 0 9 15,0 0-9-15,0 0 1 0,0 0-1 0,0 0 1 16,-3 0-1-16,3 0 3 0,0 0-3 0,0 0 3 16,0 0-3-16,0 0 29 0,0 0-29 0,0 0 29 15,0 0-29-15,0 0 40 0,0 0-40 0,0 0 40 16,0 0-40-16,0 0 3 0,0 0-3 0,0 0 4 15,0 0-4-15,0 0 29 0,0 0-29 0,0 0 29 16,0 0-29-16,0 0 5 0,0 0-5 0,0 0 5 0,0 0-5 16,0 0 4-16,0 0-4 0,0 0 5 0,0 0-5 15,0 0 13-15,0 0-13 0,0 0 13 16,0 0-13-16,0 0 0 0,0 0 0 0,0 0 1 0,0 0-1 0,0 0 22 16,0 0-22-16,0 0 23 0,0 0-23 0,0 0 37 15,0 0-37-15,0 0 38 0,0 0-38 16,0 0 12-16,0 0-12 0,0 0 13 0,0 0-13 0,0 0 37 15,0 0-37-15,0 0 38 0,0 0-38 0,0 3 2 16,0 0-2-16,0 9 2 0,0 7-2 0,0 5 15 16,0 5-15-16,0-5 15 15,0-6-15-15,0-18 15 0,0 0-15 16,-2 34 15-16,2 7-15 0,0-41 3 0,0 0-3 0,-4 41 4 0,4-2-4 0,0-39 22 16,0 0-22-16,0 33 22 0,0-2-22 0,0-31 2 15,0 0-2-15,0 25 3 0,0-4-3 0,0-4 2 16,-1-5-2-16,-1-3 3 0,2-4-3 0,2 0-21 0,-1 0 21 15,-1-5-21-15,0 0 21 0,0 0-68 0,0 4 68 16,0-4-68-16,0 5 68 0,4-2-174 0,-4 2 174 0,2 0-173 16,1-3 173-16,-3-2-184 0,0 0 184 15,9-5-184-15,3-5 184 0,9-6-1481 0</inkml:trace>
  <inkml:trace contextRef="#ctx0" brushRef="#br0" timeOffset="-31886.041">17334 15057 1782 0,'0'0'0'0,"-2"-2"0"0,-5 0 0 0,7 2 148 16,0 0-148-16,0 0 149 0,7-3-149 0,-7 3 86 16,0 0-86-16,4-2 87 0,4-1-87 0,-8 3 39 15,0 0-39-15,7-4 39 0,0 1-39 0,-7 3 2 16,0 0-2-16,6-4 2 0,1 3-2 0,-7 1 15 0,0 0-15 16,3-2 16-16,2 0-16 0,-5 2 10 0,0 0-10 15,2 0 10-15,5 0-10 0,-7 0 10 0,0 0-10 16,4 2 11-16,4 0-11 0,-8-2 15 0,0 0-15 0,5 1 16 15,4 3-16-15,-9-4 38 0,0 0-38 0,9 5 39 16,1 4-39-16,4 1 29 16,-3 0-29-16,-1-1 29 0,-6-4-29 0,1 3 3 0,-2-1-3 0,3 2 4 15,-6 1-4-15,5 4 27 0,2-4-27 0,-7-3 27 16,0-4-27-16,0 1 0 0,0-3 0 16,0 5 0-16,-4 2 0 0,4-8 6 0,0 0-6 0,-5 9 7 15,2 4-7-15,3-13 15 0,0 0-15 0,-9 18 15 16,0-5-15-16,9-13 33 0,0 0-33 0,-10 14 33 15,3-2-33-15,7-12 35 0,0 0-35 0,-7 10 35 16,2-3-35-16,5-7 22 0,0 0-22 0,-6 7 23 16,3-4-23-16,3-3 29 0,0 0-29 0,-2 4 29 15,0-2-29-15,2-2 3 0,0 0-3 0,0 0 3 0,0 0-3 16,0 0 0-16,0 0 0 0,0 0 1 16,0 0-1-16,0 0 0 0,0 0 0 0,0 0 0 0,2 5 0 15,-2-5-7-15,0 0 7 0,5 3-7 0,2 1 7 0,-7-4-1 16,0 0 1-16,11 3-1 0,1 2 1 0,-12-5-9 15,0 0 9-15,14 5-9 0,-2 0 9 16,-12-5-38-16,0 0 38 0,12 6-38 0,2 0 38 16,-14-6-148-16,0 0 148 0,16 11-147 0,3 2 147 0,-19-13-186 15,0 0 186-15,16 9-186 0,-8-4 186 0,17 9-1503 16</inkml:trace>
  <inkml:trace contextRef="#ctx0" brushRef="#br0" timeOffset="-31192.6">17749 16055 1838 0,'0'0'0'0,"0"0"0"0,5-3 0 0,-5 3 233 0,0 0-233 16,0 0 233-16,5-3-233 0,-5 3 163 0,0 0-163 0,0 0 164 16,0 0-164-16,0 0 103 0,0 0-103 0,0 0 103 15,0 0-103-15,0 0 41 0,0 0-41 0,0 0 41 16,-2 0-41-16,2 0 34 0,0 0-34 0,0 0 35 16,-5 0-35-16,5 0 15 0,0 0-15 0,0 0 15 15,0 0-15-15,0 0 13 0,0 0-13 0,0 0 13 16,0 0-13-16,0 0 0 0,0 0 0 0,5 1 0 15,1 1 0-15,-6-2 0 0,0 0 0 0,17 3 0 16,11 1 0-16,1 1 3 0,6 0-3 0,-5 0 3 16,-2-1-3-16,-28-4 2 0,0 0-2 0,29 8 2 15,3-3-2-15,-32-5 11 0,0 0-11 0,29 7 11 0,-2 2-11 16,-27-9 4-16,0 0-4 0,24 7 4 0,-7 0-4 16,-17-7-6-16,0 0 6 0,16 5-5 0,-2 0 5 15,-14-5-74-15,0 0 74 0,12 5-73 0,-3-2 73 16,-9-3-112-16,0 0 112 0,5 2-111 0,0 0 111 15,-5-2-244-15,0 0 244 0,7-7-243 0,-3-7 243 0,6-6-1542 16</inkml:trace>
  <inkml:trace contextRef="#ctx0" brushRef="#br0" timeOffset="-30772.8">17954 15865 1815 0,'0'0'0'0,"0"0"0"16,7 5 0-16,-7-5 124 0,0 0-124 0,0 0 125 15,4 2-125-15,-4-2 66 0,0 0-66 0,0 0 66 16,1-3-66-16,-1 3 38 0,0 0-38 0,0 0 38 15,0 0-38-15,0 0 33 0,0 0-33 0,0 0 33 16,0 0-33-16,0 0 44 0,0 0-44 0,0 0 45 16,0 0-45-16,0 0 48 0,0 0-48 0,0 0 48 15,0 0-48-15,0 0 61 0,0 0-61 0,0 0 61 0,0 0-61 16,0 0 56-16,0 0-56 0,0 0 57 16,0 0-57-16,0 0 45 0,-5 3-45 0,5-3 45 0,-3 4-45 15,3-4 21-15,-4 5-21 0,2 0 21 0,2 3-21 16,0-8 12-16,0 0-12 0,-6 28 13 0,-1 13-13 15,7-41 4-15,0 0-4 0,-7 51 5 0,1 13-5 16,6-64-2-16,0 0 2 0,-7 63-1 16,2 6 1-16,5-69-54 0,0 0 54 0,-5 61-54 0,3-1 54 15,2-60-180-15,0 0 180 0,2 47-180 0,3-13 180 0,-1 46-1735 16</inkml:trace>
  <inkml:trace contextRef="#ctx0" brushRef="#br0" timeOffset="-28891.042">18689 15763 2017 0,'0'0'0'0,"-5"-2"0"0,-2-3 0 0,7 5 168 16,0 0-168-16,0 0 169 0,0 0-169 0,0 0 130 15,0 0-130-15,0 0 130 0,5 3-130 0,-5-3 103 0,0 0-103 16,0 0 103-16,0 0-103 0,0 0 33 16,0 0-33-16,0 0 34 0,0 0-34 0,0 0 45 0,0 0-45 15,0 0 45-15,-3 4-45 0,3-4 42 0,0 0-42 16,-2 3 42-16,0 0-42 0,2-3 27 0,0 0-27 0,-1 5 27 16,-3 1-27-16,4-6 18 0,0 0-18 15,-3 6 18-15,1 3-18 0,2-9 10 0,0 0-10 16,-5 7 10-16,1 3-10 0,4-10 1 0,0 0-1 0,2 17 2 15,2 7-2-15,-4-24 1 0,0 0-1 0,15 24 1 16,8 4-1-16,-23-28 0 0,0 0 0 0,28 29 0 16,7 2 0-16,-35-31-20 15,0 0 20-15,31 34-20 0,5 2 20 0,-36-36-15 0,0 0 15 0,27 38-15 16,-1 1 15-16,-26-39-11 0,0 0 11 0,21 36-11 16,-6-2 11-16,-15-34-5 0,0 0 5 0,13 29-4 15,-5-5 4-15,-8-24-1 0,0 0 1 0,7 23 0 16,-3-5 0-16,-4-18 6 0,0 0-6 15,0 19 7-15,-2-2-7 0,2-17 10 0,0 0-10 0,-12 19 10 0,-9 2-10 16,21-21-4-16,0 0 4 0,-33 14-3 0,-9-2 3 16,42-12-105-16,0 0 105 0,-47-7-105 0,-5-10 105 15,52 17-253-15,0 0 253 0,-44-35-253 0,6-16 253 0,-44-35-1665 16</inkml:trace>
  <inkml:trace contextRef="#ctx0" brushRef="#br0" timeOffset="-28680.565">18630 15564 1782 0,'0'0'0'0,"0"12"0"0,0 8 0 0,0-20 232 15,0 0-232-15,9 7 233 0,5-7-233 0,-14 0 166 16,0 0-166-16,21 7 166 0,5-4-166 0,-26-3 81 0,0 0-81 16,28 11 81-16,3 1-81 0,-31-12 32 0,0 0-32 0,33 13 32 15,2 1-32-15,-35-14-1 0,0 0 1 16,33 14 0-16,-2-2 0 0,-31-12-80 0,0 0 80 0,34 8-80 15,-1-1 80-15,-33-7-218 0,0 0 218 0,35 4-218 16,-1-6 218-16,36 4-1542 0</inkml:trace>
  <inkml:trace contextRef="#ctx0" brushRef="#br0" timeOffset="-27971.649">19414 15769 1323 0,'0'0'0'0,"0"5"0"15,0 6 0-15,0-11 183 0,0 0-183 0,2 3 184 16,0-1-184-16,-2-2 138 0,0 0-138 0,0 0 139 16,3 0-139-16,-3 0 116 0,0 0-116 0,0 0 116 15,0 0-116-15,0 0 88 0,0 0-88 0,0 0 89 16,0 0-89-16,0 0 81 0,0 0-81 0,0 0 82 0,0 0-82 15,0 0 70-15,0 0-70 0,0 0 70 0,0 0-70 16,0 0 56-16,0 0-56 0,0 0 56 0,0 0-56 16,0 0 34-16,0 0-34 0,0 0 35 0,0 0-35 0,0 0 34 15,0 0-34-15,0 5 34 0,4-3-34 16,-4-2 13-16,0 0-13 0,3 7 14 0,4 3-14 0,-7-10 30 16,0 0-30-16,12 15 30 0,6 6-30 15,-18-21 5-15,0 0-5 0,24 26 6 0,6 3-6 16,-30-29 10-16,0 0-10 0,34 32 10 0,8 6-10 0,-42-38 24 15,0 0-24-15,44 48 25 0,5 10-25 0,-49-58 36 16,0 0-36-16,43 57 36 0,-1-1-36 0,-4 2 2 16,-3 1-2-16,-10-27 3 0,-15-16-3 15,2-1 0-15,-3-5 0 0,-2-3 0 0,-2-3 0 0,-1-1-78 16,-1 1 78-16,1-3-78 0,1-1 78 0,-5 0-215 0,2-7 215 16,1-5-214-16,4-6 214 0,-7 18-228 0,0 0 228 15,2-31-227-15,-1-9 227 0,3-30-1483 0</inkml:trace>
  <inkml:trace contextRef="#ctx0" brushRef="#br0" timeOffset="-27712.865">19820 15730 2084 0,'0'0'0'0,"3"9"0"0,6 3 0 16,-9-12 259-16,0 0-259 0,0 5 260 15,-3-2-260-15,3-3 164 0,0 0-164 0,-4 2 164 0,2-2-164 16,2 0 86-16,0 0-86 0,-12 12 86 16,-9 7-86-16,21-19 16 0,0 0-16 0,-22 27 17 0,-3 9-17 0,25-36 16 15,0 0-16-15,-29 48 17 0,-6 9-17 16,35-57 1-16,0 0-1 0,-33 68 1 0,-2 9-1 0,-2 7-61 16,-3 5 61-16,18-41-60 0,11-24 60 0,-1 7-239 15,3-5 239-15,1-6-238 0,4-3 238 16,4-17-198-16,0 0 198 0,0-10-198 0,4-21 198 0,-1-10-1524 15</inkml:trace>
  <inkml:trace contextRef="#ctx0" brushRef="#br0" timeOffset="-24364.844">20243 14803 1524 0,'0'0'0'0,"-3"5"0"0,-6 6 0 0,9-11 155 16,0 0-155-16,0 0 155 0,0 0-155 0,0 0 114 16,0 0-114-16,0 0 115 0,2-4-115 0,-2 4 54 15,0 0-54-15,2-5 54 0,-1 2-54 0,-1 3 10 16,0 0-10-16,0 0 10 0,4-4-10 0,-4 4 35 0,0 0-35 15,0 0 35-15,0 0-35 0,0 0 27 16,0 0-27-16,0 0 27 0,0 0-27 0,0 0 40 0,0 0-40 0,0 0 40 16,0 0-40-16,0 0 8 0,0 0-8 15,0 0 8-15,0 0-8 0,0 0 32 0,0 0-32 0,0 0 32 16,0 0-32-16,0 0 1 0,0 0-1 0,0 0 1 16,0 0-1-16,0 0 2 0,0 0-2 0,0 0 2 15,0 0-2-15,0 0 0 0,0 0 0 0,0 0 0 16,0 0 0-16,0 0-1 0,0 0 1 0,0 0-1 15,0 0 1-15,0 0-4 0,0 0 4 16,0 0-4-16,0 0 4 0,0 0-1 0,0 0 1 0,0 0 0 16,0 0 0-16,0 0 10 0,0 0-10 0,0 0 11 15,0 0-11-15,0 0 35 0,0 0-35 0,0 0 36 16,0 0-36-16,0 0 2 0,0 0-2 0,0 0 2 0,0 0-2 16,0 0 15-16,0 0-15 0,0 0 16 15,0 0-16-15,0 0 3 0,0 0-3 0,0 0 4 0,0 0-4 16,0 0 2-16,0 0-2 0,0 0 3 15,0 0-3-15,0 0 0 0,0 0 0 0,0 0 0 16,0 0 0-16,0 0-1 0,0 0 1 0,0 0-1 0,0 0 1 0,0 0-4 16,0 0 4-16,0 0-4 0,0 0 4 0,0 0 0 15,0 0 0-15,0 0 0 0,0 0 0 0,0 0-1 16,0 0 1-16,0 0 0 0,0 0 0 0,0 0-1 16,0 0 1-16,0 0 0 0,0 0 0 0,0 0 0 15,0 0 0-15,0 0 1 0,-5 2-1 0,5-2-2 16,0 0 2-16,0 0-1 0,-4 2 1 0,4-2-6 0,0 0 6 15,0 0-5-15,-3 1 5 0,3-1-8 16,0 0 8-16,0 0-8 0,-4 2 8 0,4-2-15 16,0 0 15-16,0 0-15 0,-2 5 15 0,2-5-15 0,0 0 15 0,0 0-14 15,-7 2 14-15,7-2-9 0,0 0 9 0,-3 2-9 16,1-2 9-16,2 0-26 0,0 0 26 0,0 0-25 16,-3 1 25-16,3-1-2 0,0 0 2 0,0 0-2 15,-2 4 2-15,2-4-1 0,0 0 1 0,0 0 0 16,0 0 0-16,0 0-1 0,0 0 1 0,0 0 0 15,-3 1 0-15,3-1-11 0,0 0 11 0,0 0-10 16,-4 4 10-16,4-4-34 0,0 0 34 0,0 0-33 16,-3 3 33-16,3-3-52 0,0 0 52 0,0 0-52 15,-2 2 52-15,2-2-205 0,0 0 205 0,0 0-204 0,0 0 204 16,0 0-172-16,0 0 172 0,0 0-172 16,-5 2 172-16,1-1-1014 0</inkml:trace>
  <inkml:trace contextRef="#ctx0" brushRef="#br0" timeOffset="-23375.962">20301 14733 1502 0,'0'0'0'0,"-5"8"0"0,-6 6 0 0,8-10 191 16,1-4-191-16,4-4 192 0,1-1-192 0,2 0 143 15,-3-2-143-15,2 5 144 0,-1-3-144 0,-3 5 75 0,0 0-75 16,0 0 75-16,0 0-75 0,0 0 13 16,-3 5-13-16,3-5 14 0,0 0-14 0,0 0 53 0,0 0-53 15,0 0 53-15,0 0-53 0,0 0 39 0,0 0-39 0,0 0 39 16,-4 2-39-16,4-2 17 16,0 0-17-16,-2 3 17 0,-3 3-17 0,5-6 44 0,0 0-44 0,-12 10 44 15,-4 4-44-15,16-14 0 0,0 0 0 0,-17 15 1 16,-1 2-1-16,18-17 17 0,0 0-17 0,-24 24 17 15,-2 5-17 1,26-29 1-16,0 0-1 0,-24 28 1 0,1 1-1 0,23-29 4 16,0 0-4-16,-28 36 4 0,0 3-4 0,4-3 6 0,1 0-6 0,7-7 7 15,8-6-7-15,8-23 0 0,0 0 0 0,-18 42 1 16,3 11-1-16,15-53 13 0,0 0-13 0,-11 55 13 16,2 5-13-16,4-10 0 0,5-7 0 0,0-11 0 15,4-8 0-15,-4-24 0 0,0 0 0 0,8 26 0 16,8-4 0-16,-16-22-10 0,0 0 10 0,21 17-10 15,2-3 10-15,-23-14-35 0,0 0 35 0,29 5-35 0,6-8 35 0,-35 3-35 16,0 0 35-16,33-7-35 0,2-7 35 16,-7 2-33-16,-7-1 33 0,-2 1-33 15,-5-2 33-15,-14 14-33 0,0 0 33 0,10-12-33 0,-1 0 33 16,-9 12-8-16,0 0 8 0,7-10-7 0,-2-1 7 0,-5 11 0 16,0 0 0-16,4-8 1 0,-1-1-1 15,-3 9 31-15,0 0-31 0,0-7 31 0,-3 0-31 0,3 7 36 16,0 0-36-16,-7-6 37 0,-4-1-37 0,11 7 33 15,0 0-33-15,-19-9 34 0,-9-1-34 0,28 10 33 0,0 0-33 16,-29-10 34-16,-4-1-34 0,33 11 22 16,0 0-22-16,-37-8 22 0,0-1-22 0,37 9-32 15,0 0 32-15,-33-5-32 0,-3 3 32 0,36 2-258 0,0 0 258 0,-35 4-257 16,-2 3 257-16,-34 3-1502 0</inkml:trace>
  <inkml:trace contextRef="#ctx0" brushRef="#br0" timeOffset="-22346.761">20747 16043 1659 0,'0'0'0'0,"15"-6"0"0,10-5 0 0,-16 6 135 16,-8 3-135-16,-6 2 136 0,-9 2-136 0,2 0 100 15,-5 1-100-15,8-1 100 0,5 0-100 0,-4-1 56 16,2-1-56-16,3 0 56 0,-2 0-56 0,-1 2 54 16,1 0-54-16,2 0 54 0,1-2-54 0,-3 1 57 0,1-1-57 15,1 2 57-15,-1-2-57 0,4 0 63 0,0 0-63 16,-3 2 63-16,1-2-63 0,2 0 64 0,0 0-64 16,-3 1 65-16,1-1-65 0,2 0 53 0,0 0-53 15,-4 4 53-15,1-4-53 0,3 0 45 0,0 0-45 0,-4 0 45 16,3 0-45-16,1 0 36 0,0 0-36 0,0 0 36 15,-4 2-36-15,4-2 24 16,0 0-24-16,0 0 25 0,0 0-25 0,0 0 17 0,0 0-17 0,0 0 17 16,-2 5-17-16,4-2 5 0,2 2-5 0,-4-1 5 15,1-1-5-15,3 1 8 0,3-1-8 0,0 0 9 16,0 1-9-16,-7-4 3 0,0 0-3 16,12 3 3-16,2 1-3 0,-14-4 5 0,0 0-5 0,16 1 6 15,3 1-6-15,0 0 13 0,-2-2-13 0,4-2 13 16,-3-1-13-16,1 1 3 0,0 2-3 0,0 0 4 15,-1-2-4-15,-18 2 3 0,0 0-3 0,26 0 3 0,7 2-3 16,-2 1 1-16,2 4-1 0,0-3 2 0,2-3-2 16,-35-1 4-16,0 0-4 0,33 4 4 0,4-1-4 0,-37-3-12 15,0 0 12-15,38 4-12 0,1-1 12 16,-39-3-58-16,0 0 58 0,40 2-57 0,1-2 57 0,-41 0-176 16,0 0 176-16,39-2-175 0,-1 0 175 0,-38 2-133 15,0 0 133-15,14-1-133 0,-17 1 133 0,13-2-1713 16</inkml:trace>
  <inkml:trace contextRef="#ctx0" brushRef="#br0" timeOffset="-21122.668">22024 15564 1703 0,'0'0'0'0,"2"3"0"15,-1 2 0-15,-1-5 196 0,4-1-196 0,-4 1 197 16,0 0-197-16,0 0 98 0,0 0-98 0,0 0 99 16,0 0-99-16,0 0 39 0,0 0-39 0,0 0 40 15,0 0-40-15,0 0 4 0,0 0-4 0,0 0 5 16,0 0-5-16,0 0 63 0,0 0-63 0,0 0 63 15,0 0-63-15,0 0 63 0,0 0-63 0,0 0 64 16,0 0-64-16,0 0 64 0,0 0-64 0,0 0 65 16,0 0-65-16,0 0 66 0,0 0-66 0,0 0 66 0,0 0-66 15,0 0 53-15,0 0-53 0,0 0 53 0,0 0-53 16,0 0 50-16,0 0-50 0,0 0 51 16,0 0-51-16,0 0 32 0,0 0-32 0,0 0 32 0,0 0-32 0,0 0 15 15,0 0-15-15,0 10 15 0,-4 7-15 0,4-17 30 16,0 0-30-16,-1 36 30 0,-3 14-30 0,4-50 5 15,0 0-5-15,-3 56 5 0,-3 9-5 16,6-65 10-16,0 0-10 0,-3 69 10 0,-1 6-10 0,4-75 8 16,0 0-8-16,-3 86 9 0,-1 6-9 15,4-92 1-15,0 0-1 0,-3 59 1 0,-1-20-1 0,1-6-97 16,1-11 97-16,2-5-96 0,5-7 96 16,-5-10-190-16,0 0 190 0,-5-8-190 0,-4-18 190 0,-3-8-1942 15</inkml:trace>
  <inkml:trace contextRef="#ctx0" brushRef="#br0" timeOffset="-19757.649">22181 14788 1983 0,'0'0'0'0,"12"-5"0"15,9-2 0-15,-21 7 193 0,0 0-193 0,8-5 193 16,-4 3-193-16,-4 2 66 0,-5-4-66 0,10-2 67 16,4-3-67-16,-9 9 35 0,0 0-35 0,20-14 35 0,12-6-35 15,-32 20-20-15,0 0 20 0,36-16-19 0,8 3 19 16,-6 1-7-16,1 1 7 0,-8 5-7 0,-5 2 7 16,-3 2-4-16,-2 1 4 0,-6 1-3 0,-1 0 3 15,-2 1 2-15,1 1-2 0,-5 2 2 0,1-4-2 0,-4 1 43 16,1 3-43-16,-1-3 44 0,0 1-44 0,0 2 43 15,-1-3-43-15,-1 3 44 0,2-1-44 0,-5 2 35 16,2 2-35-16,0 0 36 0,1-4-36 0,1 4 40 16,1 2-40-16,-1-1 40 0,-3-1-40 0,-1-7 9 15,0 0-9-15,2 19 9 0,2 7-9 0,-4-26 32 16,0 0-32-16,3 32 32 0,-1 8-32 0,0-3 1 16,-1 1-1-16,3-11 1 0,-4-6-1 0,0-21 5 0,0 0-5 15,1 39 6-15,3 13-6 0,-4-52 3 0,0 0-3 16,3 67 4-16,3 13-4 0,-6-80 0 15,0 0 0-15,3 110 0 0,1 17 0 16,-4-127-1-16,0 0 1 0,0 131 0 0,0 8 0 0,0-139-4 0,0 0 4 0,0 139-3 16,0 3 3-16,0-142 5 0,0 0-5 15,0 134 5-15,0-4-5 0,0-130 44 0,0 0-44 0,0 125 45 16,0-5-45-16,0-120 54 0,0 0-54 0,-4 103 55 16,1-14-55-16,3-89 55 0,0 0-55 0,-2 67 56 15,2-19-56-15,0-48 56 0,0 0-56 0,-2 37 57 16,2-13-57-16,0-24 24 0,0 0-24 0,-5 21 25 15,0-9-25-15,-7 2-19 0,-2-2 19 0,5-6-18 16,5-4 18-16,-13 0-89 0,-4-4 89 0,-12-3-88 16,-5-4 88-16,38 9-139 0,0 0 139 0,-44-25-139 15,-5-15 139-15,49 40-168 0,0 0 168 0,-38-46-168 16,3-10 168-16,-38-47-1839 0</inkml:trace>
  <inkml:trace contextRef="#ctx0" brushRef="#br0" timeOffset="-18945.423">23611 16030 1199 0,'0'0'0'0,"-16"-5"0"0,-8-4 0 0,19 7 131 0,10 4-131 0,0 0 132 15,2-1-132-15,0 1 99 0,0 2-99 0,-2-3 99 16,-1-1-99-16,-4 0 140 0,3 0-140 0,-3 0 141 16,0 0-141-16,0 0 141 0,0 4-141 15,0-4 141-15,0 0-141 0,0 0 135 0,-3 1-135 0,3-1 136 16,0 0-136-16,0 0 111 0,-4 2-111 0,1 0 111 15,-1 0-111-15,-1-1 81 0,-2 3-81 0,3 1 82 16,-2-5-82-16,6 0 48 0,0 0-48 0,-7 3 48 16,-2 2-48-16,9-5 33 0,0 0-33 0,-7 6 33 15,-5-3-33-15,12-3 32 0,0 0-32 0,-9 3 33 16,2-1-33-16,7-2 12 0,0 0-12 0,-7 2 13 0,0 0-13 16,7-2 12-16,0 0-12 0,-7 1 13 15,2 1-13-15,5-2 25 0,0 0-25 0,-5 2 26 16,-1 1-26-16,6-3 29 0,0 0-29 0,-3 5 29 0,-1-5-29 15,4 0 21-15,0 0-21 0,-10 5 21 0,-4 4-21 0,14-9 18 16,0 0-18-16,-17 14 18 0,-6 3-18 0,23-17 5 16,0 0-5-16,-24 34 5 0,-4 12-5 15,28-46 1-15,0 0-1 0,-26 52 1 0,-1 8-1 16,27-60-11-16,0 0 11 0,-17 60-11 0,7 3 11 0,10-63-36 16,0 0 36-16,-2 51-36 0,11-4 36 0,-9-47-115 15,0 0 115-15,19 22-114 0,12-19 114 0,0-15-129 16,4-18 129-16,-3-6-128 0,-3-12 128 15,-29 48-117-15,0 0 117 0,40-96-117 0,7-35 117 0,-47 131-101 16,0 0 101-16,37-133-100 0,-6-14 100 0,-31 147-54 0,0 0 54 16,23-132-54-16,-9 3 54 0,-14 129-2 0,0 0 2 15,5-108-2-15,-7 16 2 0,2 92 45 16,0 0-45-16,-5-72 45 0,-4 17-45 0,9 55 96 0,0 0-96 0,-10-36 96 16,3 17-96-16,7 19 127 0,0 0-127 0,-5-12 128 15,1 12-128-15,4 0 116 0,0 0-116 0,-3 0 116 16,-4 5-116-16,7-5 99 0,0 0-99 0,-7 9 99 15,0 5-99-15,7-14 59 0,0 0-59 0,-7 13 60 16,-2 4-60-16,9-17 37 16,0 0-37-16,-5 29 37 0,0 11-37 0,3 3 0 0,4 6 0 0,0 6 0 15,1 3 0-15,2 6 0 0,2 3 0 0,-2 10 0 16,6 7 0-16,-11-84-8 0,0 0 8 0,9 102-7 16,1 17 7-16,-10-119-10 0,0 0 10 0,12 102-9 0,2-2 9 15,-14-100-25-15,0 0 25 0,11 70-24 16,-1-22 24-16,-10-48-93 0,0 0 93 0,16 22-92 0,1-23 92 15,-17 1-245-15,0 0 245 0,28-45-245 16,9-35 245-16,27-46-1852 0</inkml:trace>
  <inkml:trace contextRef="#ctx0" brushRef="#br0" timeOffset="-18701.082">23895 15716 2308 0,'0'0'0'16,"0"11"0"-16,2 7 0 0,-2-18 295 15,0 0-295-15,0 16 295 0,0-1-295 0,0-15 171 0,0 0-171 16,1 16 171-16,3-1-171 0,-4-15 71 0,0 0-71 16,12 21 71-16,5 3-71 0,1 0-1 0,-3 1 1 0,5-2-1 15,1-3 1-15,-21-20-11 0,0 0 11 0,26 31-11 16,3 5 11-16,-29-36-17 0,0 0 17 0,33 44-17 16,2 6 17-16,-35-50-34 15,0 0 34-15,30 46-33 0,-2-1 33 0,-6-9-86 0,-2-7 86 0,-7-8-85 16,-7-9 85-16,-6-12-279 0,0 0 279 0,10-2-278 15,1-10 278-15,10-2-1768 0</inkml:trace>
  <inkml:trace contextRef="#ctx0" brushRef="#br0" timeOffset="-18437.786">24177 15523 2174 0,'0'0'0'0,"-10"20"0"0,-10 14 0 15,20-34 336-15,0 0-336 0,-17 57 337 0,-2 20-337 0,-2 10 168 16,-3 13-168-16,1-11 168 0,0-5-168 0,23-84-79 16,0 0 79-16,-22 89-78 0,2 3 78 0,20-92-281 15,0 0 281-15,-20 69-281 0,4-16 281 0,-19 69-1718 16</inkml:trace>
  <inkml:trace contextRef="#ctx0" brushRef="#br0" timeOffset="117232.4">4254 17440 718 0,'0'0'0'0</inkml:trace>
  <inkml:trace contextRef="#ctx0" brushRef="#br0" timeOffset="117844.475">5021 17426 1479 0,'0'0'0'0,"0"0"94"0,-7 0-94 0,7 0 94 16,0-3-94-16,0 3 0 0,3-2 0 0,-3 2 1 16,0 0-1-16,0 0-118 0,0 0 118 0,0 0-118 15,0 0 118-15,0 0-985 0</inkml:trace>
  <inkml:trace contextRef="#ctx0" brushRef="#br0" timeOffset="118557.355">4955 17311 1087 0,'0'0'0'15,"3"4"153"-15,1 1-153 0,-4-5 153 0,5 3-153 0,-5-3 126 16,0-3-126-16,0 3 127 0,0 0-127 0,0 0 46 16,0 0-46-16,0 0 47 0,-4-4-47 0,4 4 36 15,0-5-36-15,0 5 36 0,0-5-36 0,0 5 20 16,0-3-20-16,0 3 20 0,0 0-20 0,0 0 10 0,0 0-10 15,0 0 10-15,0 0-10 0,0 0 29 0,0 0-29 16,0 0 29-16,0 0-29 0,0 0 35 0,0 0-35 16,0 0 35-16,0 0-35 0,0 0 42 0,0 0-42 15,0 0 43-15,0 0-43 0,0 0 35 0,0 0-35 0,0 0 35 16,0 0-35-16,0 0 15 0,0 0-15 0,0 0 16 16,0 0-16-16,0 0 32 0,0 0-32 0,0 0 32 15,0 0-32-15,0 0 5 0,0 0-5 0,0 0 5 16,0 0-5-16,0 0 16 0,0 0-16 0,0 0 17 15,0 0-17-15,0 0 8 0,0 0-8 0,0 0 9 16,0 0-9-16,0 0 9 0,0 0-9 0,0 0 9 16,0 0-9-16,0 0 3 0,0 0-3 15,0 0 4-15,0 0-4 0,0 0 2 0,0 0-2 0,0 0 2 16,0 0-2-16,0 0 0 0,4 3 0 0,-4-3 0 16,3 3 0-16,-3-3-1 0,5 2 1 0,-5-2-1 0,4 2 1 15,-4-2-5-15,3 3 5 0,-3-3-4 16,0 0 4-16,0 0-3 0,0 0 3 0,0 0-3 15,0 0 3-15,0 0 0 0,0 0 0 0,0 0 0 0,0 0 0 0,0 0 0 16,0 0 0-16,0 0 1 0,0 0-1 0,0 0 1 16,0 0-1-16,0 0 1 0,0 4-1 15,0-4 3-15,0 0-3 0,0 0 4 0,0 0-4 0,0 0 6 16,0 3-6-16,0-3 7 0,0 0-7 0,0 0 7 16,0 0-7-16,0 0 8 0,0 0-8 0,0 0 8 15,0 0-8-15,0 0 8 0,0 0-8 0,0 0 15 16,0 0-15-16,0 0 15 0,0 0-15 0,0 0 8 0,0 0-8 15,0 0 8-15,0 0-8 0,0 0 24 0,0 0-24 16,0 0 25-16,0 0-25 0,0 0 0 16,0 0 0-16,0 0 1 0,0 0-1 0,0 0 0 0,0 0 0 15,0 0 1-15,0 0-1 0,0 0 0 0,0 0 0 0,0 0 0 16,0 0 0-16,0 0-6 0,0 0 6 0,0 0-6 16,0 0 6-16,0 0-16 0,0 0 16 15,0 0-15-15,0 0 15 0,0 0-9 0,0 0 9 0,0 0-9 16,0 0 9-16,0 0-57 0,0 0 57 0,0 0-56 15,0 0 56-15,0 0-213 0,0 0 213 0,0 0-213 16,6 0 213-16,-1 0-1291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1T03:32:23.9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4343 4696 1927 0,'0'0'0'0,"0"0"0"0,0 0 0 0,0 0 192 0,0 0-192 15,0 0 193-15,0 0-193 0,0 0 153 16,0 0-153-16,0 0 154 0,0 0-154 0,0 0 92 0,0 0-92 0,0 0 92 16,0 0-92-16,0 0 47 0,0 0-47 15,0 0 47-15,0 0-47 0,0 0 58 0,0 0-58 0,0 0 58 16,0 0-58-16,0 0 50 0,0 0-50 0,0 0 51 15,0 0-51-15,0 0 38 0,0 0-38 0,0 0 39 16,0 0-39-16,0 0 28 0,0 0-28 0,0 0 28 16,0 0-28-16,0 0 8 0,0 0-8 0,0 0 9 15,0 0-9-15,0 0 5 0,0 0-5 0,0 0 6 16,0 0-6-16,0 0-2 0,0 0 2 0,0 0-1 16,0 0 1-16,0 0-37 0,0 0 37 0,0 20-36 0,0 8 36 15,0 11-6-15,4 6 6 0,-4 8-6 16,3 3 6-16,-1 6-20 0,1 1 20 0,1-4-20 0,-2-3 20 15,-2-56-4-15,0 0 4 0,3 82-3 16,2 18 3-16,-5-100-3 0,0 0 3 16,7 78-3-16,-2-7 3 0,-5-71-2 0,0 0 2 0,4 43-1 0,-1-19 1 0,-3-24-9 15,0 0 9-15,2 18-9 0,2-6 9 0,-4-12-156 16,0 0 156-16,8 0-156 0,1-12 156 16,-9 12-179-16,0 0 179 0,0-39-178 0,0-24 178 0,4-38-1729 15</inkml:trace>
  <inkml:trace contextRef="#ctx0" brushRef="#br0" timeOffset="584.05">4381 4428 1927 0,'0'0'0'0,"7"-3"0"16,4-6 0-16,5-1 198 0,1 2-198 0,4 1 198 15,0 2-198-15,-21 5 138 0,0 0-138 0,31-4 138 16,11 8-138-16,-42-4 78 0,0 0-78 0,42 8 78 16,8 4-78-16,-6 7 21 0,-2 5-21 0,-9-9 21 15,-7 1-21-15,-26-16 16 0,0 0-16 0,29 20 17 16,-2 6-17-16,-27-26 35 0,0 0-35 0,24 29 35 16,-7-1-35-16,-17-28 29 0,0 0-29 0,14 24 29 15,-1 3-29-15,-13-27 32 0,0 0-32 0,3 27 33 0,-6 8-33 16,-6-6 32-16,-3 2-32 0,6-13 32 0,3-9-32 0,3-9 22 15,0 0-22-15,-26 19 22 0,-13 7-22 16,39-26 18-16,0 0-18 0,-38 22 18 0,-4 2-18 0,4-9 27 16,3 1-27-16,14-4 27 0,4-9-27 0,1 2 20 15,4-1-20-15,-2-4 20 0,2 0-20 16,-2 0 26-16,2 0-26 0,3 0 26 0,2 0-26 0,2 0 3 16,-4-4-3-16,6 4 4 0,3 0-4 0,-6 0 3 15,6-3-3-15,0 3 4 0,-3 0-4 0,3 0-1 16,-5 0 1-16,5 0 0 0,-4 0 0 15,4 0-15-15,-3 0 15 0,3 0-14 0,0 0 14 0,0 0-41 16,0 0 41-16,0 0-40 0,0 0 40 0,0 0-37 0,0 7 37 16,0-4-37-16,3 1 37 0,-3-4-39 0,0 0 39 15,9 17-39-15,3 5 39 0,-12-22-17 0,0 0 17 16,21 36-17-16,5 5 17 0,-26-41-13 0,0 0 13 0,33 41-13 16,6 4 13-16,-39-45-10 0,0 0 10 0,38 43-10 15,5-4 10-15,-6-8-33 0,-6-11 33 0,-6 3-33 16,-8-6 33-16,4-2-1 0,-4-3 1 0,-4 0-1 15,-1 0 1-15,-12-12-6 0,0 0 6 0,17 16-6 16,1 2 6-16,-18-18-78 0,0 0 78 0,12 14-78 16,2 0 78-16,-14-14-200 0,0 0 200 0,16 0-200 15,1-4 200-15,14 1-1651 0</inkml:trace>
  <inkml:trace contextRef="#ctx0" brushRef="#br0" timeOffset="1146.33">5174 5477 1849 0,'0'0'0'0,"9"-5"0"0,8-4 0 15,1-6 184-15,6-9-184 0,-1 5 184 0,5-3-184 0,1-4 114 16,3-1-114-16,-3-1 114 0,4 1-114 0,-33 27 32 15,0 0-32-15,33-40 32 0,2-3-32 0,-35 43-19 0,0 0 19 16,35-42-18-16,2-1 18 0,-37 43 0 0,0 0 0 16,29-36 0-16,-10 5 0 0,-19 31 51 0,0 0-51 15,16-26 52-15,-7 7-52 0,-9 19 57 0,0 0-57 0,3-15 57 16,-6 3-57-16,3 12 68 0,0 0-68 16,-9-12 69-16,-7 0-69 0,16 12 65 0,0 0-65 0,-14-7 66 15,-3 2-66-15,-4 2 59 0,4 3-59 0,1-4 59 16,7 4-59-16,-8 0 46 15,3 0-46-15,2 4 47 0,3-4-47 16,9 0 31-16,0 0-31 0,-21 5 31 0,-8 5-31 0,29-10 15 0,0 0-15 0,-37 9 16 16,-3 3-16-16,40-12 5 0,0 0-5 0,-42 15 6 15,-5 0-6-15,47-15 8 0,0 0-8 16,-37 16 9-16,8-8-9 0,29-8 0 16,0 0 0-16,-26 12 1 0,3-1-1 0,23-11-2 0,0 0 2 0,-19 17-1 15,5-2 1-15,14-15-13 0,0 0 13 0,-9 28-12 0,1 8 12 16,8-36-26-16,0 0 26 0,0 43-26 15,8 1 26-15,-8-44-7 0,0 0 7 16,12 53-6-16,9 2 6 0,-21-55-26 0,0 0 26 0,30 57-26 0,8-6 26 16,-38-51-2-16,0 0 2 0,49 55-2 0,14-6 2 0,-63-49-13 15,0 0 13-15,68 36-13 0,3-12 13 16,-71-24-25-16,0 0 25 0,77 9-24 0,3-9 24 0,-80 0-110 16,0 0 110-16,77-12-109 0,-4-7 109 15,-73 19-232-15,0 0 232 0,64-29-232 0,-1-9 232 0,68-29-1670 16</inkml:trace>
  <inkml:trace contextRef="#ctx0" brushRef="#br0" timeOffset="1629.273">6545 5071 1737 0,'0'0'0'0,"-9"3"0"16,1-3 0-16,8 0 228 0,0 0-228 0,-4 0 228 16,1 0-228-16,3 0 151 0,0 0-151 0,0 0 152 15,0 0-152-15,0 0 116 0,0 0-116 0,-5-3 116 16,-4-2-116-16,9 5 55 0,0 0-55 0,-21-7 56 15,-4-2-56-15,25 9 56 0,0 0-56 0,-26-10 56 0,-3 1-56 16,29 9 45-16,0 0-45 0,-35-5 45 16,2-2-45-16,33 7 12 0,0 0-12 0,-39-3 13 0,-4 0-13 15,43 3 13-15,0 0-13 0,-38 0 14 0,-1 1-14 16,39-1 1-16,0 0-1 0,-33 5 1 0,4-1-1 0,29-4-1 16,0 0 1-16,-30 5-1 0,4 5 1 15,26-10-11-15,0 0 11 0,-25 24-11 0,3 7 11 16,22-31-27-16,0 0 27 0,-16 36-27 0,2 4 27 0,14-40-12 15,0 0 12-15,-3 51-12 0,3 7 12 0,0-58-19 16,0 0 19-16,8 64-18 0,6 4 18 0,-14-68-4 0,0 0 4 16,30 74-3-16,12-2 3 0,-9-23-72 15,-7-20 72-15,4-3-71 0,-1-14 71 16,1-3-193-16,-1-9 193 0,1-9-193 0,5-3 193 0,-35 12-160 0,0 0 160 16,42-27-159-16,8-19 159 0,39-26-1476 0</inkml:trace>
  <inkml:trace contextRef="#ctx0" brushRef="#br0" timeOffset="2229.134">7160 4983 2017 0,'0'0'0'15,"-16"0"0"-15,-6-3 0 0,22 3 241 0,0 0-241 0,-9 3 241 0,0 1-241 16,9-4 140-16,0 0-140 0,-12 5 140 0,-5-2-140 16,17-3 78-16,0 0-78 0,-30 6 79 0,-8-3-79 15,38-3 0-15,0 0 0 0,-46 7 1 0,-4-4-1 16,50-3 2-16,0 0-2 0,-47 12 2 0,-5 0-2 0,52-12-2 16,0 0 2-16,-54 24-2 0,-6 9 2 0,60-33-3 15,0 0 3-15,-68 51-3 0,-5 16 3 16,73-67-20-16,0 0 20 15,-54 70-20-15,16 4 20 0,38-74-15 0,0 0 15 0,-23 68-14 0,20-2 14 0,3-66-9 16,0 0 9-16,9 41-9 0,13-16 9 0,-22-25-57 16,0 0 57-16,33 18-57 0,6-15 57 0,-39-3-62 15,0 0 62-15,41-12-61 0,1-12 61 16,-7-2-35-16,-2-3 35 0,-7 2-34 0,-5 3 34 0,-3-4-1 0,-3 1 1 16,-1 3 0-16,-2 9 0 0,-3-8 1 15,0 3-1-15,0-1 1 0,-1-1-1 0,-8 22 1 0,0 0-1 0,9-28 2 16,3-2-2-16,-12 30 11 0,0 0-11 0,9-33 11 15,3-3-11-15,-12 36 1 0,0 0-1 0,9-31 1 16,0 7-1-16,-9 24 3 0,0 0-3 16,5-20 4-16,-2 8-4 0,-3 12 0 0,0 0 0 0,4-7 1 15,-4 7-1-15,0 0 0 0,0 0 0 0,3 20 0 16,2 18 0-16,-5-38 1 0,0 0-1 0,6 45 2 16,1 13-2-16,-7-58 1 0,0 0-1 0,5 70 1 15,0 14-1-15,-5-84 9 0,0 0-9 0,11 91 9 16,-3 12-9-16,-8-103 8 0,0 0-8 0,9 77 9 15,0-14-9-15,-9-63 0 0,0 0 0 0,5 40 0 16,2-23 0-16,-7-17-41 0,0 0 41 0,5 13-40 16,4-13 40-16,-9 0-88 0,0 0 88 0,15-15-88 15,3-16 88-15,-18 31-320 0,0 0 320 0,21-51-320 0,1-25 320 0,24-54-1148 16</inkml:trace>
  <inkml:trace contextRef="#ctx0" brushRef="#br0" timeOffset="2510.898">7200 4540 1972 0,'0'0'0'0,"0"10"0"0,0 7 0 0,0-17 219 0,0 0-219 16,0 4 220-16,0-8-220 0,0 4 133 0,0 0-133 16,0 4 134-16,2-1-134 0,-2-3 41 0,0 0-41 0,5 24 41 15,4 15-41-15,-6 4-1 0,-1 9 1 16,-2-1-1-16,0 4 1 0,0-55-31 0,0 0 31 0,-2 72-31 15,-1 13 31-15,-2 10 0 0,-8 7 0 16,6-11 0-16,2-8 0 0,5-83 0 0,0 0 0 0,-5 78 0 16,2-7 0-16,3-71-1 15,0 0 1-15,-4 44 0 0,4-22 0 0,0-22-42 0,0 0 42 0,7 18-42 16,7-12 42-16,-14-6-149 0,0 0 149 0,17-22-149 16,8-22 149-16,-25 44-137 0,0 0 137 0,29-76-136 15,3-21 136-15,30-77-1436 0</inkml:trace>
  <inkml:trace contextRef="#ctx0" brushRef="#br0" timeOffset="2755.594">7488 4380 1692 0,'0'0'0'0,"-6"18"0"0,-2 12 0 16,8-30 184-16,0 0-184 0,-4 9 184 0,4-9-184 0,0 0 112 15,0 0-112-15,0 27 112 0,-5 13-112 0,5-40 64 16,0 0-64-16,-4 63 64 0,1 23-64 0,3-86 9 15,0 0-9-15,-5 123 10 0,-4 38-10 0,9-161 17 16,0 0-17-16,-7 149 17 0,2 5-17 0,5-154 4 0,0 0-4 16,-4 134 4-16,-1-12-4 0,5-122 8 15,0 0-8-15,-3 89 8 0,3-21-8 0,0-68-10 16,0 0 10-16,0 47-10 0,0-18 10 0,0-29-170 0,0 0 170 16,5 7-170-16,5-28 170 0,8 7-1495 0</inkml:trace>
  <inkml:trace contextRef="#ctx0" brushRef="#br0" timeOffset="2945.409">7831 5629 2241 0,'0'0'0'0,"-4"0"0"16,-4 0 0-16,8 0 192 0,0 0-192 0,3 9 193 15,6 6-193-15,-9-15-246 0,0 0 246 0,0 0-246 16,0 0 246-16,0 0-1479 0</inkml:trace>
  <inkml:trace contextRef="#ctx0" brushRef="#br0" timeOffset="3092.385">7813 5259 1871 0,'0'0'0'0,"14"4"0"0,11 8 0 0,-25-12-430 15,0 0 430-15,21-12-429 0,1-11 429 0,20-9-592 16</inkml:trace>
  <inkml:trace contextRef="#ctx0" brushRef="#br0" timeOffset="4443.909">10866 5150 1423 0,'0'0'0'0,"-4"-5"0"0,2-2 0 0,2 7 166 16,0 0-166-16,0-4 167 0,0 3-167 0,0 1 134 16,0 0-134-16,0 0 135 0,2 0-135 0,-2 0 137 15,0 0-137-15,0 0 137 0,0 0-137 0,0 0 112 16,0 0-112-16,-2 0 113 0,-5-4-113 0,7 4 105 16,0 0-105-16,-14-7 106 0,-5-1-106 0,19 8 79 15,0 0-79-15,-22-16 79 0,-11 1-79 0,33 15 54 16,0 0-54-16,-35-17 55 0,-11-2-55 0,46 19 40 0,0 0-40 0,-40-21 40 15,-5 6-40-15,7 3 25 16,3 0-25-16,10 5 26 0,8 2-26 0,17 5 16 0,0 0-16 16,-26-2 17-16,-9 4-17 0,35-2 5 0,0 0-5 0,-28 5 5 15,2 2-5-15,26-7 3 0,0 0-3 0,-35 12 4 16,2 8-4-16,33-20 2 0,0 0-2 0,-35 33 2 16,6 10-2-16,29-43 0 15,0 0 0-15,-28 58 0 0,7 9 0 0,21-67 0 0,0 0 0 0,-18 98 0 16,8 25 0-16,10-123-5 0,0 0 5 0,-3 101-5 15,11-10 5-15,4-16-4 0,6-15 4 0,3-19-3 16,1-17 3-16,-22-24-53 0,0 0 53 0,28 12-53 16,4-12 53-16,1-7-56 0,0-5 56 0,-2-6-55 15,6-6 55-15,-37 24-15 0,0 0 15 0,43-36-14 0,8-12 14 16,-51 48-57-16,0 0 57 16,56-74-57-16,8-20 57 0,-15 13-10 0,-9 2 10 0,-12 18-10 0,-11 13 10 0,-17 48 0 15,0 0 0-15,18-71 0 0,-6-7 0 0,-3 6-3 16,-8 3 3-16,3 25-3 0,-4 9 3 15,3 6 0-15,-3 2 0 0,0 5 1 16,-3 4-1-16,3 18 33 0,0 0-33 0,-4-22 34 0,3-2-34 0,1 24 40 16,0 0-40-16,-6-24 41 0,3 0-41 15,3 24 16-15,0 0-16 0,-4-24 17 0,1 2-17 16,3 22 32 0,0 0-32-16,-2-17 33 0,2 5-33 0,0 12 28 0,0 0-28 0,-3-12 28 0,3 5-28 0,0 7 22 15,0 0-22-15,0-7 23 0,0 5-23 0,0 2 10 16,0 0-10-16,0 0 10 0,0-3-10 0,0 3 1 15,0 0-1-15,0 0 2 0,0 0-2 0,0 0-1 16,0 0 1-16,0 0 0 0,0 0 0 0,0 0-17 0,0 0 17 0,0 3-16 16,0-1 16-16,0-2-41 0,0 0 41 0,0 22-40 15,0 11 40-15,3 6-13 0,2 8 13 0,1 1-12 16,1 6 12-16,-7-54-22 16,0 0 22-16,8 74-22 0,-3 13 22 0,2 13-15 0,-1 13 15 0,-3-15-14 15,-3-4 14-15,0-14 0 0,-3-9 0 0,3-24 0 16,0-19 0-16,0 3-2 0,0-4 2 0,0-11-1 15,0-13 1-15,3 9-67 16,-3 2 67-16,5-1-67 0,4 1 67 0,-9-14-125 0,0 0 125 16,19-2-125-16,9-16 125 0,21-3-1825 0</inkml:trace>
  <inkml:trace contextRef="#ctx0" brushRef="#br0" timeOffset="4993.59">11536 4716 1793 0,'0'0'0'0,"-5"4"0"15,-2-3 0-15,7-1 172 0,0 0-172 0,0 0 173 16,0 0-173-16,0 0 97 0,0 0-97 0,0 0 98 16,0 0-98-16,0 0 60 0,0 0-60 0,-2 7 61 15,-6 0-61-15,8-7 2 0,0 0-2 0,-11 9 2 16,-3 6-2-16,14-15 5 0,0 0-5 0,-17 15 6 0,-8 6-6 16,5 1 39-16,-3 2-39 0,5-3 39 0,6-6-39 15,12-15 18-15,0 0-18 0,-21 43 19 0,0 17-19 16,4-2 12-16,0 6-12 0,-1 15 12 0,2 11-12 15,16-90 35-15,0 0-35 0,-12 110 36 0,7 17-36 16,5-127 1-16,0 0-1 0,2 118 2 0,8 4-2 0,-10-122 6 16,0 0-6-16,14 101 7 0,7-11-7 0,2-23-25 15,5-19 25-15,-2-17-24 0,0-19 24 16,-26-12-118-16,0 0 118 0,42-12-117 0,12-22 117 16,40-12-1719-16</inkml:trace>
  <inkml:trace contextRef="#ctx0" brushRef="#br0" timeOffset="5709.432">11710 5121 1883 0,'0'0'0'0,"0"0"0"16,7 1 0-16,-7-1 198 0,0 0-198 0,6 0 199 15,-6-1-199-15,0 1 119 0,0 0-119 0,0 0 119 16,3-2-119-16,-3 2 46 0,0 0-46 0,0 0 46 16,0 0-46-16,0 0 0 0,0 0 0 0,0 0 0 15,0 0 0-15,0 0-5 0,0 0 5 0,0 0-5 0,0 0 5 16,0 0-8-16,0 0 8 0,0 0-8 16,0 0 8-16,0 0-15 0,0 0 15 0,0 0-14 0,0 0 14 15,0 3-9-15,0 4 9 0,0 5-8 0,0 4 8 16,0 8 3-16,-3-1-3 0,3 12 4 0,0 1-4 15,0-36 8-15,0 0-8 16,0 48 9-16,0 13-9 0,0-61 4 0,0 0-4 16,0 64 5-16,3 3-5 0,2-13 22 0,-1-6-22 0,-2-8 22 0,1-13-22 0,1-3 6 15,1-3-6-15,4-2 6 0,1-7-6 0,4-6 0 16,-2-2 0-16,6-6 0 0,2-3 0 0,-20 5-4 16,0 0 4-16,27-19-3 0,7-5 3 15,-34 24-15-15,0 0 15 0,37-32-15 0,1-8 15 0,-38 40-2 16,0 0 2-16,35-43-1 0,-2-8 1 0,-7 5 3 15,-8-2-3-15,-3 17 4 0,-6 7-4 0,0-3 15 16,-4 3-15-16,-1 3 15 16,-1 7-15-16,-3-1 34 0,0 1-34 0,0 2 35 0,0 5-35 0,0-1 35 0,-3-3-35 0,3 6 36 15,0-2-36-15,0 2 14 0,0 2-14 0,-4-2 15 16,4 3-15-16,0 2 21 16,-2-5-21-16,2 5 21 0,0-4-21 0,0 4 1 0,-1-3-1 15,1 3 1-15,0 0-1 0,0 0 9 0,-2-2-9 0,2 2 9 16,0-3-9-16,0 3 22 0,0 0-22 0,0 0 23 15,0 0-23-15,0 0 3 0,-4-4-3 0,4 4 3 16,-1-5-3-16,1 5 13 0,0 0-13 0,0 0 13 16,0 0-13-16,0 0 0 0,0 0 0 0,0 0 0 15,0 0 0-15,0 0-10 0,0 0 10 0,0 0-9 16,0 0 9-16,0 0-17 0,0 5 17 0,0-1-17 16,1 4 17-16,-1 11-40 0,4 9 40 15,-4 11-40-15,2 13 40 0,-2-52-7 0,0 0 7 0,0 59-6 0,0 12 6 16,-2-10-2-16,2-4 2 0,0-11-2 0,0-13 2 15,2 1-6-15,-1-1 6 0,-1-15-5 16,0-9 5-16,0 3-93 0,2-5 93 0,2-2-93 0,-4-5 93 16,0 0-215-16,0 0 215 0,8-19-214 0,8-13 214 15,10-23-1504-15</inkml:trace>
  <inkml:trace contextRef="#ctx0" brushRef="#br0" timeOffset="6271.602">12282 5157 1580 0,'0'0'0'0,"0"3"0"0,0 9 0 0,0-12 239 0,0 0-239 0,0 0 240 16,5-3-240-16,-5 3 191 0,0 0-191 15,0 0 191-15,0-4-191 0,0 4 135 0,0 0-135 0,0 0 135 16,4-7-135-16,-4 7 50 0,0 0-50 16,0 0 50-16,0-1-50 0,0 1 51 0,0 0-51 15,0 0 51-15,0 0-51 0,0 0 42 0,0 0-42 0,0 0 43 16,0 0-43-16,0 0 10 0,0 0-10 0,0 0 10 15,0 0-10-15,0 0 0 0,0 0 0 0,0 0 0 16,0 0 0-16,0 0-5 0,0 0 5 0,8 8-5 16,1 11 5-16,-9-19-18 0,0 0 18 0,21 39-18 15,5 13 18-15,-26-52-4 0,0 0 4 0,24 60-3 16,3 13 3-16,-5-13-1 0,3-1 1 0,-11-15 0 16,-2-10 0-16,3-5-1 0,-4-1 1 0,-1-6 0 15,1-5 0-15,1-1 6 0,0-6-6 0,0 2 7 16,1-3-7-16,1-3 17 0,-2 0-17 15,-4-3 17-15,-2-3-17 0,1 0 24 0,1-3-24 0,-2 3 25 16,-3 0-25-16,1-6 32 0,1 3-32 0,-2-4 32 0,2 2-32 0,-1-4 29 16,5-1-29-16,-6-2 29 0,2-8-29 0,-5 20 15 15,0 0-15-15,4-31 15 0,5-12-15 16,-4 4 6-16,-2-9-6 16,2 8 6-16,-1 1-6 0,1 1 1 0,2 6-1 0,-2-1 1 0,-1 6-1 0,1 1 0 15,-1 0 0-15,1 0 1 0,2 2-1 0,-7 24 0 16,0 0 0-16,8-24 1 0,1 1-1 0,-9 23-1 15,0 0 1-15,5-19 0 0,2 7 0 16,-7 12 0-16,0 0 0 0,6-12 0 0,-3 5 0 0,-3 7-1 0,0 0 1 16,0-5 0-16,2 5 0 0,-2 0-13 0,0 0 13 15,0 0-13-15,0 0 13 0,0 0-34 0,0 0 34 16,0 0-34-16,0 3 34 0,0-3-36 0,0 0 36 0,0 0-35 16,3 4 35-16,-3-4-100 0,0 0 100 0,0 5-100 15,4-2 100-15,-4-3-199 0,0 0 199 16,0 0-198-16,0 0 198 0,0 0-1738 0</inkml:trace>
  <inkml:trace contextRef="#ctx0" brushRef="#br0" timeOffset="7141.763">13021 4786 1569 0,'0'0'0'0,"0"0"0"16,1-3 0-16,-1 3 176 0,-5-3-176 0,5 3 177 0,0 0-177 15,0 0 132-15,-5 0-132 0,5 0 133 0,-4 0-133 0,4 0 94 16,0 0-94-16,0 0 94 0,0 0-94 0,0 0 39 16,0 0-39-16,0 0 40 0,-3 0-40 0,3 0 17 15,0 0-17-15,0 0 17 0,0 0-17 0,0 0 105 16,0 0-105-16,0 0 105 0,0 0-105 0,0 0 56 15,0 0-56-15,0 0 57 0,3 0-57 0,1 0 21 0,5 0-21 16,-4 0 21-16,2 0-21 0,3 3 4 0,2 0-4 16,4 6 5-16,3 6-5 0,6 1 3 15,-3 4-3-15,1-1 3 0,0-7-3 0,-23-12 1 0,0 0-1 16,29 24 1-16,4 7-1 0,-33-31 0 16,0 0 0-16,35 41 0 0,3 9 0 0,-4-7 0 15,-5 5 0-15,-6-14 1 0,-6-1-1 0,1-1 0 0,1 2 0 16,-7 9 1-16,2 9-1 15,-14-52 0-15,0 0 0 0,7 59 1 0,-2 12-1 0,-1 1 6 0,-3 5-6 0,-1-34 7 16,0-23-7-16,0-20 22 0,0 0-22 0,-5 46 23 16,-7 11-23-16,12-57 38 0,0 0-38 0,-17 70 38 15,-13 12-38-15,30-82 12 0,0 0-12 0,-18 52 13 16,3-21-13-16,15-31 22 0,0 0-22 0,-12 25 22 16,6-11-22-16,6-14-17 0,0 0 17 0,-15 5-16 15,-3-12 16-15,18 7-157 0,0 0 157 0,-5-36-157 16,9-24 157-16,-4-37-1948 0</inkml:trace>
  <inkml:trace contextRef="#ctx0" brushRef="#br0" timeOffset="7591.976">13994 5264 1647 0,'0'0'0'0,"0"-12"0"0,0-5 0 0,0 9 179 0,-1 4-179 16,1 4 180-16,0 0-180 0,0 0 120 0,0 5-120 0,0-1 120 15,1-1-120-15,-1 1 86 0,2-4-86 0,-2 5 87 16,2-5-87-16,-2 0 47 0,3 3-47 0,6-3 47 15,0-3-47-15,3 3 46 0,0-4-46 0,6 3 47 16,2 1-47-16,-20 0 37 0,0 0-37 0,35 0 37 16,7 0-37-16,-2 0 46 0,6 0-46 0,-8 1 46 15,0 3-46-15,-3-1 46 0,-2 1-46 0,0-1 47 16,-3 2-47-16,-30-5 29 0,0 0-29 16,38 5 29-16,2 2-29 0,-40-7 17 0,0 0-17 0,46 4 17 15,-3-1-17-15,-43-3 36 0,0 0-36 0,40 5 36 16,-2-1-36-16,-8-1 5 0,-7-3-5 0,-8 2 5 15,-6 0-5-15,0-1-13 0,-7-1 13 0,-2 0-12 0,3 4 12 16,-3-4-113-16,0 0 113 0,0 0-113 16,-3-4 113-16,3 4-189 0,0 0 189 0,-18-3-188 15,-8-2 188-15,-18-4-1702 0</inkml:trace>
  <inkml:trace contextRef="#ctx0" brushRef="#br0" timeOffset="7924.305">14139 5491 1703 0,'0'0'0'0,"7"-4"0"0,5-4 0 0,-12 8 146 0,0 0-146 0,9-4 146 15,-6 1-146-15,-3 3 99 0,0 0-99 16,6 3 99-16,-3-1-99 0,-3-2 74 0,0 0-74 0,9 7 74 15,1 1-74-15,-10-8 57 0,0 0-57 16,19 11 57-16,8 1-57 0,-27-12 87 0,0 0-87 0,29 8 88 16,6 4-88-16,-35-12 98 0,0 0-98 0,37 7 98 15,1 2-98-15,-38-9 58 0,0 0-58 0,42 6 58 16,3 3-58-16,-45-9 32 0,0 0-32 0,49 5 33 16,0 2-33-16,-49-7 4 0,0 0-4 0,48 5 5 15,1-1-5-15,-49-4-16 0,0 0 16 0,45 3-15 16,-6 0 15-16,-39-3-199 0,0 0 199 0,36-3-198 15,-1-6 198-15,-35 9-212 0,0 0 212 0,30-12-212 16,-9-3 212-16,29-12-1510 0</inkml:trace>
  <inkml:trace contextRef="#ctx0" brushRef="#br0" timeOffset="41914.586">15620 4901 1883 0,'0'0'0'0,"0"0"0"0,7-5 0 0,-7 5 176 16,0 0-176-16,0 0 176 0,1-3-176 0,-1 3 136 15,0 0-136-15,0 0 137 0,0-4-137 0,0 4 103 16,0 0-103-16,0 0 104 0,-1-3-104 0,1 3 0 15,0 0 0-15,0 0 1 0,-5 0-1 0,5 0 12 16,0 0-12-16,0 0 12 0,-4-4-12 0,4 4 4 16,0 0-4-16,0 0 4 0,-3-1-4 0,3 1 2 0,0 0-2 15,0 0 3-15,0 0-3 0,0 0 1 0,0 0-1 16,0 0 2-16,0 0-2 0,0 0 0 0,0 0 0 16,0 0 0-16,0 0 0 0,0 0-17 0,3 5 17 15,2 2-17-15,2 1 17 0,-7-8-10 0,0 0 10 16,14 31-9-16,7 12 9 0,-7 1-2 15,3 4 2-15,-3-1-1 0,0 1 1 0,-3-2-2 0,-1-3 2 0,1 1-1 16,-3-1 1-16,-8-43 0 0,0 0 0 0,11 46 0 16,-1 6 0-16,-10-52 5 0,0 0-5 0,11 41 5 15,1-2-5-15,-12-39 24 0,0 0-24 0,10 35 25 16,3-11-25-16,-13-24 21 0,0 0-21 0,12 20 21 16,-4-5-21-16,-8-15 34 0,0 0-34 0,9 12 35 15,0-5-35-15,-9-7 36 0,0 0-36 0,7 5 36 16,-2-3-36-16,-5-2 38 0,0 0-38 0,4 2 39 15,1-2-39-15,-5 0 45 0,0 0-45 0,0 0 46 0,2-2-46 16,-2 2 46-16,0 0-46 0,3-7 47 0,1-1-47 16,-4 8 36-16,0 0-36 0,8-26 37 15,1-6-37-15,-9 32 34 0,0 0-34 0,12-40 35 0,4-6-35 16,-16 46 8-16,0 0-8 0,17-45 8 0,2-6-8 0,-19 51 19 16,0 0-19-16,20-51 20 0,0-4-20 0,-20 55 8 15,0 0-8-15,23-59 8 0,3-9-8 16,-5 13 15-16,-2 0-15 0,-1 12 16 0,-4 8-16 15,-2 4 3-15,-3 7-3 0,-4 8 4 0,2 4-4 0,-5 2 0 16,-1 5 0-16,4 1 1 0,-3 3-1 0,-2 1-2 16,0 0 2-16,0 0-2 0,0 0 2 0,0 0-38 0,0 0 38 15,0 0-37-15,0 0 37 0,0 0-42 0,0 5 42 16,2-2-41-16,0-1 41 0,1 1-35 0,-3 4 35 16,2-3-34-16,1 1 34 0,1 2-57 0,-1-6 57 0,-1 3-56 15,2-1 56-15,1 1-172 16,2-3 172-16,2 1-172 0,-1-2 172 0,-8 0-182 0,0 0 182 0,12-10-181 15,1-7 181-15,13-14-1696 0</inkml:trace>
  <inkml:trace contextRef="#ctx0" brushRef="#br0" timeOffset="43263.6">16959 4889 1703 0,'0'0'0'0,"-8"-7"0"0,-6-1 0 0,14 8 191 15,0 0-191-15,0 0 191 0,0 0-191 0,0 0 147 16,0 0-147-16,5 3 148 0,-1 1-148 0,-4-4 117 15,0 0-117-15,5 1 117 0,-4 3-117 0,-1-4 72 16,0 0-72-16,0 0 72 0,0 0-72 0,0 0 49 0,0 0-49 16,0 0 49-16,-5 0-49 0,5 0 34 15,0 0-34-15,-5 0 35 0,0 0-35 0,5 0 16 16,0 0-16-16,-7 3 17 0,-7-3-17 0,14 0 18 16,0 0-18-16,-11 0 19 0,-1 0-19 0,12 0 3 15,0 0-3-15,-10 0 4 0,1 0-4 0,-3 4 0 0,-2-3 0 16,7 1 1-16,2 0-1 0,-2 1-2 0,2 1 2 15,-13 11-1-15,-3 13 1 16,21-28-32-16,0 0 32 0,-21 35-32 0,-1 8 32 0,3 2-17 0,-1 1 17 0,6-10-17 16,6-5 17-16,-6 5-30 0,0 3 30 0,5 4-30 15,6 5 30-15,3-48-2 16,0 0 2-16,-4 46-2 0,8 6 2 0,-4-52-14 16,0 0 14-16,1 43-13 0,6-7 13 0,-7-36-9 0,0 0 9 0,13 27-9 15,6-10 9-15,-19-17-4 0,0 0 4 0,21 7-3 16,3-7 3-16,-24 0-13 0,0 0 13 15,26-15-12-15,4-9 12 0,-30 24 0 0,0 0 0 0,28-36 0 0,-2-7 0 16,-26 43-1-16,0 0 1 0,22-47 0 16,-1 0 0-16,-21 47-1 0,0 0 1 0,18-62 0 15,-3-3 0-15,-15 65-3 0,0 0 3 0,9-89-2 0,-7-14 2 16,-2 103-11-16,0 0 11 0,2-82-11 0,-2 6 11 0,0 76 0 16,0 0 0-16,0-48 0 0,-2 14 0 15,2 34-1-15,0 0 1 0,-2-27-1 0,-5 9 1 16,7 18-1-16,0 0 1 0,-5-15-1 0,0 3 1 0,5 12-1 15,0 0 1-15,-4-7 0 0,-1-1 0 0,5 8-3 16,0 0 3-16,-3-4-3 0,3-1 3 0,0 5-19 16,0 0 19-16,-4-7-18 0,2-1 18 15,2 8-33-15,0 0 33 0,6-16-32 0,2-3 32 0,-8 19-36 16,0 0 36-16,9-20-35 0,5-4 35 0,-14 24-8 0,0 0 8 16,14-22-8-16,1-2 8 0,-2 8-13 0,-1 4 13 15,-5 4-13-15,-2 1 13 0,-3 2-9 16,1 1 9-16,1 1-9 0,-4 3 9 0,0 0-1 0,0 0 1 15,0 0-1-15,0 0 1 0,0 0 10 0,0 0-10 0,0 0 11 16,0 0-11-16,0 0 35 0,0 0-35 0,0 0 36 16,0 0-36-16,0 0 6 0,0 0-6 0,0 0 6 15,0 0-6-15,0 0 29 0,0 0-29 0,0 0 29 16,0 0-29-16,0 0 1 0,0 0-1 0,0 0 2 16,0 0-2-16,0 0 12 0,0 0-12 0,0 0 13 15,0 0-13-15,0 0 15 0,0 0-15 0,0 0 16 16,0 0-16-16,0 0 3 0,0 0-3 0,0 0 4 15,0 0-4-15,0 0 7 0,0 0-7 0,0 0 8 16,0 0-8-16,0 0 0 0,0 0 0 0,0 0 1 16,0 0-1-16,0 0 13 0,0 0-13 0,0 0 13 0,0 0-13 15,0 0 0-15,0 0 0 0,0 0 0 0,0 0 0 16,0 0 0-16,0 0 0 0,0 0 0 0,0 0 0 0,0 0 0 16,0 0 0-16,0 0 1 0,0 0-1 0,0 0 0 15,0 0 0-15,0 0 1 0,0 0-1 16,0 0 3-16,0 0-3 0,0 0 3 0,0 0-3 0,0 0 0 15,0 0 0-15,0 0 0 0,0 0 0 0,0 0-3 16,0 0 3-16,0 0-3 0,0 0 3 0,0 0-13 16,0 0 13-16,0 0-13 0,0 0 13 0,0 0-1 15,0 0 1-15,0 0-1 0,0 0 1 0,0 0-1 0,0 0 1 16,0 0-1-16,0 0 1 0,0 0 0 0,0 0 0 16,0 0 0-16,0 0 0 0,0 0-1 15,0 0 1-15,0 0 0 0,0 0 0 0,0 0-1 16,0 0 1-16,0 0 0 0,0 0 0 0,0 0-37 0,0 0 37 15,0 7-36-15,0 5 36 0,0-12-5 0,0 0 5 0,0 32-5 16,3 14 5-16,3-1-30 16,0 5 30-16,0-9-30 15,-5-4 30-15,-1-37-2 0,0 0 2 0,4 60-1 0,1 16 1 0,-1-6 0 0,3-3 0 0,-7-16 0 16,1-8 0-16,-1 0 20 0,-1 0-20 0,1 1 20 16,-6 3-20-16,6-47 40 0,0 0-40 0,-3 44 40 15,1 2-40-15,2-46 14 0,0 0-14 0,-2 36 15 16,2-1-15-16,0-35 43 0,0 0-43 0,2 27 43 15,0-3-43-15,-2-24 21 0,0 0-21 0,3 15 21 16,3-1-21-16,-6-14 11 0,0 0-11 0,1 10 11 16,3-1-11-16,-4-9 19 0,0 0-19 0,3 5 20 15,3-1-20-15,-6-4-26 0,0 0 26 0,3 0-26 16,2-2 26-16,-5 2-172 0,0 0 172 0,4-14-172 0,1-6 172 0,-5 20-185 16,0 0 185-16,0-28-185 0,-2-4 185 15,2-27-1508-15</inkml:trace>
  <inkml:trace contextRef="#ctx0" brushRef="#br0" timeOffset="44057.672">17285 4917 1748 0,'0'0'0'0,"0"0"0"16,-3 0 0-16,3 0 179 0,0 0-179 0,0 0 179 16,0 0-179-16,0 0 91 0,0 0-91 0,0 0 91 15,1 0-91-15,-1 0 70 0,0 0-70 0,0 0 71 16,4-4-71-16,-4 4 15 0,0 0-15 0,0 0 15 15,3 0-15-15,-3 0 17 0,0 0-17 0,0 0 17 16,0 0-17-16,0 0 35 0,0 0-35 0,0 0 36 16,0 0-36-16,0 0 5 0,0 0-5 0,0 0 6 0,0 0-6 15,0 0 11-15,0 0-11 0,0 0 11 0,0 0-11 16,0 0 25-16,0 0-25 0,0 0 26 0,0 4-26 16,0-1 11-16,0-1-11 0,0 17 11 0,-5 3-11 0,2 14 28 15,3 8-28 1,-5-1 28-16,1 4-28 0,1 1 36 15,1-1-36-15,0 5 37 0,2-1-37 0,0-51 21 0,0 0-21 0,0 59 21 0,2-1-21 0,3-10 19 16,0-5-19-16,0-13 20 0,-1-6-20 0,-4-24 4 16,0 0-4-16,16 21 5 0,6-6-5 15,4-10 14-15,6-5-14 16,-1-1 15-16,2-11-15 0,-33 12 3 0,0 0-3 0,32-22 4 0,1-11-4 0,-33 33 0 16,0 0 0-16,33-36 0 0,-4-5 0 0,-6 3 10 0,-2 4-10 15,-4 1 10-15,-1 6-10 0,-4 0 39 16,-3-1-39-16,-4 9 39 0,-1 4-39 15,-4 15 36-15,0 0-36 0,1-21 37 0,-2-6-37 0,1 27 45 0,0 0-45 0,0-24 46 16,-6 0-46-16,6 24 28 0,0 0-28 0,-3-31 28 16,-4-3-28-16,7 34 4 0,0 0-4 0,-5-36 5 15,0 0-5-15,1 3-8 0,4 8 8 16,-3 8-7-16,1 1 7 0,2 4-27 0,0 0 27 0,0 2-27 16,0 5 27-16,0-4-33 0,0 2 33 0,0 4-32 15,-2-1 32-15,2 4-7 0,-5-1 7 0,5 1-7 16,0 0 7-16,0 0-28 0,0 0 28 0,0 0-28 15,0 0 28-15,0 0-20 0,0 0 20 0,0 0-19 16,0 0 19-16,0 0-17 0,0 0 17 0,0 0-16 16,0 0 16-16,0 0-27 0,0 0 27 0,0 0-27 15,0 1 27-15,0-1-3 0,0 0 3 0,3 26-2 0,-1 15 2 16,5 2-13-16,-3 7 13 0,1-6-13 0,-2-4 13 16,1-1-4-16,1-5 4 0,-2 6-4 15,3-4 4-15,-3 0-37 0,2-4 37 0,-5-6-37 0,2-9 37 16,-2-17-74-16,0 0 74 0,4 19-74 0,3 0 74 0,-7-19-103 15,0 0 103-15,10 0-102 0,2-16 102 0,13-2-1757 16</inkml:trace>
  <inkml:trace contextRef="#ctx0" brushRef="#br0" timeOffset="45237.46">18391 5169 1894 0,'0'0'0'16,"6"-4"0"-16,1-4 0 0,-7 8 244 0,0 0-244 0,3-7 245 15,-3 3-245-15,0 4 185 0,0 0-185 0,0 0 186 16,-2-1-186-16,2 1 120 0,0 0-120 16,0 0 121-16,-3 0-121 0,3 0 46 0,0 0-46 0,0 0 47 15,-4 0-47-15,4 0 21 0,0 0-21 0,0 0 21 16,-3 0-21-16,3 0 12 0,0 0-12 0,0 0 13 15,3 0-13-15,-3 0 10 0,0 0-10 0,9 0 10 16,3 0-10-16,-12 0 3 0,0 0-3 0,18 0 4 16,6 0-4-16,-24 0 0 0,0 0 0 0,35 1 1 15,10 3-1-15,-45-4 0 16,0 0 0-16,56 7 0 0,7 1 0 0,-7-4-1 0,-1 1 1 0,-8 2-1 0,-5-4 1 16,-7 2-1-16,-2-2 1 0,-7 1-1 0,0-1 1 15,-1 2 0-15,-8-1 0 0,4-1 0 0,-5-3 0 16,-16 0 1-16,0 0-1 0,17 2 2 0,1-2-2 0,-18 0 1 15,0 0-1-15,12 0 2 0,-4-2-2 0,-8 2-8 16,0 0 8-16,7 0-7 0,-3-3 7 16,-4 3-74-16,0 0 74 0,2-4-74 0,-2 1 74 0,0 3-257 15,0 0 257-15,-11-17-257 0,-6-10 257 0,17 27-270 16,0 0 270-16,-18-28-269 0,-8 1 269 0,-16-28-1350 16</inkml:trace>
  <inkml:trace contextRef="#ctx0" brushRef="#br0" timeOffset="45545.91">18695 4901 1457 0,'0'0'0'0,"10"7"0"16,11 5 0-16,-21-12 226 0,0 0-226 0,3 5 226 15,-6-10-226-15,3 5 177 0,0 0-177 0,-4 0 177 16,3-3-177-16,1 3 118 0,0 0-118 0,-5 0 118 15,1-4-118-15,4 4 80 0,0 0-80 0,-3 0 80 16,1-3-80-16,2 3 68 0,0 0-68 0,0 0 68 16,0 0-68-16,0 0 43 0,0 0-43 0,0 0 43 15,0 0-43-15,0 0 37 0,0 0-37 0,-2 7 38 16,0 1-38-16,2-8 1 0,0 0-1 0,-3 31 1 0,-2 15-1 16,5-46 12-16,0 0-12 0,-6 52 12 15,-1 8-12-15,7-60 3 0,0 0-3 0,-7 63 4 0,0 0-4 16,7-63-48-16,0 0 48 0,-3 59-47 15,-2-8 47-15,5-51-207 0,0 0 207 0,2 34-207 16,4-13 207-16,3 34-1749 0</inkml:trace>
  <inkml:trace contextRef="#ctx0" brushRef="#br0" timeOffset="47991.81">19803 4752 1950 0,'0'0'0'0,"-6"0"0"0,3-1 0 0,3 1 228 16,0-4-228-16,0 4 229 0,0 0-229 0,0 0 139 16,0 0-139-16,0 0 140 0,0 0-140 0,0 0 65 15,0 0-65-15,0 0 65 0,0 0-65 0,0 0-3 16,0 0 3-16,0 0-3 0,0 0 3 15,0 0-4-15,0 0 4 0,0 0-3 0,0 0 3 0,0 0-13 16,0 4 13-16,0-4-12 0,3 5 12 0,-1-2-15 16,2 0 15-16,-4 9-15 0,0 0 15 0,0 12-1 15,-4 7 1-15,2 5-1 0,2 9 1 0,-1 5 3 0,1 4-3 16,0-1 4-16,0 1-4 0,0-3 24 0,0 0-24 16,1-3 25-16,1-5-25 0,-2-43 22 15,0 0-22-15,7 43 22 0,5 5-22 0,-12-48 34 0,0 0-34 0,14 36 35 16,5-5-35-16,-19-31 19 0,0 0-19 0,28 12 20 15,4-17-20-15,-32 5 11 0,0 0-11 16,40-19 11-16,8-21-11 0,-48 40 0 0,0 0 0 16,46-39 0-16,-3-12 0 0,-43 51 1 0,0 0-1 0,46-64 2 15,1-16-2-15,-47 80 34 0,0 0-34 0,33-77 34 16,-7-4-34-16,-12 16 15 0,-7 10-15 0,-2 16 16 16,-2 15-16-16,-3-2 37 0,0 5-37 0,0 1 38 15,0 1-38-15,0 19 21 0,0 0-21 0,-5-27 21 16,2-1-21-16,3 28 28 0,0 0-28 0,-4-24 28 15,3-3-28-15,1 27 13 0,0 0-13 0,-2-19 13 16,0 4-13-16,2 15 11 0,0 0-11 0,-2-9 11 0,1 0-11 16,1 9 1-16,0 0-1 0,-2-3 2 15,0 0-2-15,2 3-4 0,0 0 4 0,0 0-3 0,0 0 3 16,0 0-26-16,0 0 26 0,-3 15-25 0,-4 12 25 0,3-3-21 16,-3 7 21-16,5-7-21 0,-1-3 21 0,1 10-41 15,2-1 41 1,0 10-40-16,2 4 40 0,-2-44-13 0,0 0 13 0,3 62-13 0,-1 8 13 0,0-10-3 15,3-1 3-15,-5-17-3 0,4-6 3 0,-3-3-3 16,3-2 3-16,-2-12-2 0,1-2 2 0,2-2-2 16,1-3 2-16,-1 0-1 0,0-5 1 0,2-2-72 15,0-1 72-15,3-11-72 0,3-5 72 0,-13 12-183 16,0 0 183-16,14-28-182 0,3-13 182 0,16-26-1824 0</inkml:trace>
  <inkml:trace contextRef="#ctx0" brushRef="#br0" timeOffset="48760.962">21067 4874 1860 0,'0'0'0'0,"-12"-9"0"0,-4-3 0 15,16 12 258-15,0 0-258 0,-8-7 258 16,3 7-258-16,5 0 169 0,0 0-169 0,-4 0 170 0,2 4-170 16,2-4 90-16,0 0-90 0,-8 0 91 0,-5 3-91 0,13-3 33 15,0 0-33-15,-15 2 34 0,-4 0-34 0,-1-1 20 16,0-1-20-16,6 0 20 0,5-1-20 15,-5-1 10-15,3 0-10 0,1 2 11 0,1-3-11 0,-3-1 28 16,0 4-28-16,3 0 28 0,2 0-28 0,-1 0 0 16,-3-3 0-16,4 3 0 0,4 0 0 0,1 0 0 15,-3 3 0-15,5-3 1 0,0 0-1 0,0 0-5 16,-6 0 5-16,1 4-5 0,0 3 5 0,-7 5-10 0,0 5 10 16,-2 14-9-16,-6 5 9 0,5 6-10 0,-1 6 10 15,4-1-9-15,1-4 9 0,5 1-4 16,2-1 4-16,2-4-3 0,2 1 3 15,0-40 0-15,0 0 0 0,6 43 0 0,6-4 0 0,-12-39 0 0,0 0 0 0,15 29 0 16,8-3 0-16,-23-26-5 0,0 0 5 0,26 5-4 16,7-10 4-16,-3-11-22 0,-2-8 22 15,1-1-22-15,-1-1 22 0,-28 26-33 0,0 0 33 16,30-38-32-16,1-6 32 0,-31 44-12 0,0 0 12 0,28-59-12 16,2-11 12-16,-30 70-6 0,0 0 6 0,22-87-6 15,3-23 6-15,-25 110-9 0,0 0 9 0,15-103-9 16,-4-3 9-16,-6 27 0 0,-3 16 0 0,-2 12 0 15,0 11 0-15,0 40 19 0,0 0-19 16,-4-34 20-16,-8 10-20 0,12 24 34 0,0 0-34 0,-9-24 34 16,2 5-34-16,7 19 20 0,0 0-20 0,-5-15 20 0,0 1-20 15,5 14 6-15,0 0-6 0,-3-12 6 0,1 5-6 16,2 7 4-16,0 0-4 0,-2-8 5 0,0 4-5 16,2 4 0-16,0 0 0 0,0 0 0 0,-3-3 0 0,3 3-8 15,0 0 8-15,0 0-8 0,-4 0 8 0,4 0-35 16,0 0 35-16,-1 7-34 0,-3-2 34 15,4-5-11-15,0 0 11 0,-5 34-10 0,-4 14 10 16,9-48-20-16,0 0 20 0,-7 70-20 0,2 14 20 0,5-84-25 16,0 0 25-16,-5 118-24 0,1 31 24 0,4-149-3 15,0 0 3-15,2 126-3 0,5-8 3 16,-7-118-13-16,0 0 13 0,9 87-13 0,-1-25 13 0,-8-62-62 16,0 0 62-16,21 41-61 0,2-19 61 0,-23-22-231 0,0 0 231 15,19-3-231-15,0-28 231 0,20-2-1540 0</inkml:trace>
  <inkml:trace contextRef="#ctx0" brushRef="#br0" timeOffset="49257.83">21254 4595 1894 0,'0'0'0'0,"-5"6"0"16,-2 10 0-16,7-16 200 0,0 0-200 0,-4 2 200 15,2-4-200-15,2 2 130 0,0 0-130 0,0 0 131 16,2-4-131-16,-2 4 66 0,0 0-66 0,0 0 66 0,4 0-66 16,-4 0-9-16,0 0 9 0,1 12-8 0,1 12 8 15,0 4-4-15,1 8 4 0,1-5-4 0,-2-1 4 16,-2-30-14-16,0 0 14 0,1 54-13 0,4 14 13 16,-5-68-4-16,0 0 4 0,6 72-4 0,2 3 4 15,1-11 36-15,0-9-36 0,0-9 36 0,-2-7-36 0,-7-39 42 16,0 0-42-16,15 43 42 0,4-7-42 0,-19-36 47 15,0 0-47-15,25 33 48 0,6-2-48 16,-31-31 65-16,0 0-65 0,31 18 66 0,4-2-66 16,-35-16 68-16,0 0-68 0,32 8 69 0,-1-8-69 0,-5-8 70 15,-3-4-70-15,-4-2 71 0,-3-3-71 0,-2-2 50 16,-2-1-50-16,-2-4 50 0,2 0-50 0,-12 24 39 16,0 0-39-16,11-43 39 0,1-16-39 0,-3 5 26 0,-1-5-26 15,1 6 26-15,2 2-26 0,-3 8 26 0,-2 4-26 16,1 1 26-16,-2 2-26 0,-5 36 22 0,0 0-22 0,7-36 23 15,0-3-23-15,-7 39 16 16,0 0-16-16,7-33 17 0,-4 6-17 0,-3 27 10 16,0 0-10-16,4-19 10 0,-3 7-10 0,-1 12-8 0,0 0 8 0,2-12-7 15,0 5 7-15,-2 7-119 0,0 0 119 0,0 0-119 16,0 3 119-16,0-3-295 0,0 0 295 0,-4 7-295 16,1 5 295-16,3-12-193 0,0 0 193 0,-5 12-192 15,-4-3 192-15,-8 10-1722 0</inkml:trace>
  <inkml:trace contextRef="#ctx0" brushRef="#br0" timeOffset="49475.81">22404 4917 2230 0,'0'0'0'0,"12"8"0"0,10 8 0 0,-22-16-268 16,0 0 268-16,7 3-268 0,-8-10 268 0,1 7-49 15,0 0 49-15,7-3-1095 0,-14 6 1095 0</inkml:trace>
  <inkml:trace contextRef="#ctx0" brushRef="#br0" timeOffset="50472.302">21686 4579 1491 0,'0'0'0'0,"5"-2"0"0,-1-1 0 15,-4 3 151-15,0 0-151 0,5-3 151 0,-4-1-151 0,-1 4 134 16,0 0-134-16,0 0 135 0,0 0-135 15,0 0 108-15,0 0-108 0,0 0 108 0,0 0-108 0,0 0 60 16,0 0-60-16,0 0 61 0,-1 4-61 0,1-4 64 16,0 0-64-16,0 0 64 0,0 0-64 0,0 0 47 15,0 0-47-15,0 0 48 16,0 0-48-16,0 0 43 0,0 0-43 0,0 0 44 0,0 0-44 0,0 0 35 16,0 0-35-16,0 0 36 0,-4 3-36 0,4-3 33 15,0 0-33-15,0 0 34 0,-3 0-34 0,3 0 13 0,0 0-13 16,0 0 14-16,-5 2-14 0,5-2 37 15,0 0-37-15,-4 1 37 0,2-1-37 0,2 0 12 16,0 0-12-16,-5 2 12 0,2-2-12 0,3 0 29 0,0 0-29 16,-4 0 29-16,2 0-29 0,2 0 12 0,0 0-12 15,0 0 12-15,-3 0-12 0,3 0 35 0,0 0-35 0,0 0 36 16,0 0-36-16,0 0 5 0,0 0-5 0,3 4 5 16,4-4-5-16,-7 0 18 0,0 0-18 0,13 3 19 15,2-3-19-15,-15 0 8 0,0 0-8 0,26 0 9 16,4 0-9-16,-30 0 9 0,0 0-9 0,38 3 9 15,4-3-9-15,-42 0 8 0,0 0-8 0,47 2 8 16,0 2-8-16,-47-4 3 0,0 0-3 0,40 6 4 16,0 0-4-16,-40-6-121 0,0 0 121 0,32 10-120 15,-8 2 120-15,-24-12-123 0,0 0 123 0,0 0-122 16,-17-4 122-16,-1-2-1968 0</inkml:trace>
  <inkml:trace contextRef="#ctx0" brushRef="#br0" timeOffset="56013.096">11994 6333 1614 0,'0'0'0'0,"-5"-3"0"15,-2-4 0-15,7 7 175 0,0 0-175 0,0 0 176 16,-1-2-176-16,1 2 123 0,0 0-123 0,0 0 123 16,0 0-123-16,0 0 64 0,5 0-64 0,-5 0 65 15,0 0-65-15,0 0 7 0,0 0-7 0,0 0 7 16,0 0-7-16,0 0 45 0,0 0-45 0,0 0 46 15,0 0-46-15,0 0 31 0,0 0-31 0,0 0 31 16,0 0-31-16,0 0 44 0,0 0-44 0,0 0 45 16,0 0-45-16,0 0 18 0,0 0-18 0,0 0 18 15,0 0-18-15,0 0 31 0,0 0-31 0,0 0 31 0,0 0-31 16,0 0 19-16,0 0-19 0,0 0 20 0,0 0-20 16,0 0 5-16,0 0-5 0,0 0 5 0,0 0-5 15,0 0 24-15,0 0-24 0,0 0 25 0,0 0-25 0,0 0 36 16,0 0-36-16,0 0 36 0,0 0-36 0,0 0 12 15,0 0-12-15,0 0 12 0,0 0-12 0,0 0 22 16,0 0-22-16,0 0 22 0,0 0-22 16,0 0 8-16,0 0-8 0,0 0 8 0,0 0-8 0,0 0 9 15,0 0-9-15,0 0 10 0,0 0-10 0,0 0 15 16,0 0-15-16,0 0 15 0,0 0-15 0,0 0 22 16,0 0-22-16,0 0 23 0,0 0-23 0,0 0 22 15,0 0-22-15,0 0 23 0,0 4-23 0,0-4 15 16,0 0-15-16,0 0 16 0,0 0-16 0,0 0 10 0,0 0-10 15,0 0 11-15,0 0-11 0,0 0 10 0,0 0-10 16,0 0 10-16,0 0-10 0,0 0 3 0,0 0-3 16,0 0 4-16,0 0-4 0,0 0 2 0,0 0-2 0,0 0 2 15,0 0-2-15,0 0 5 0,0 0-5 0,0 0 5 16,0 0-5-16,0 0 2 0,0 0-2 0,0 0 2 16,0 0-2-16,0 0 1 0,0 0-1 0,0 0 2 15,0 0-2-15,0 0 1 0,0 0-1 0,0 0 2 16,0 0-2-16,0 0 0 0,0 0 0 0,0 0 0 15,0 0 0-15,0 0 0 0,0 0 0 0,0 0 0 16,0 0 0-16,0 0-2 0,0 0 2 0,0 0-2 16,0 0 2-16,0 0-2 0,0 0 2 0,0 0-2 15,0 0 2-15,0 0-2 0,0 0 2 0,0 0-1 0,0 0 1 16,0 0 0-16,0 0 0 0,0 0 0 0,0 0 0 16,0 0 0-16,0 0 0 0,0 0 0 0,0 0 0 15,0 0 0-15,0 0 0 0,0 0 0 16,0 0 0-16,0 0 0 0,0 0 0 0,0 0 0 0,0 0 0 15,0 0 2-15,0 0-2 0,0 0 2 0,0 0-2 0,0 0 0 16,0 0 0-16,0 0 0 0,0 0 0 16,0 0 1-16,0 0-1 0,0 0 2 0,0 0-2 0,0 0-1 15,0 0 1-15,0 0-1 0,0 0 1 0,0 0-135 16,3 5 135-16,-3-5-135 0,5 3 135 0,-5-3-124 16,0 0 124-16,4 6-1968 0,-8-12 1968 0</inkml:trace>
  <inkml:trace contextRef="#ctx0" brushRef="#br0" timeOffset="58183.026">14489 6703 852 0,'0'0'0'0,"2"-6"0"16,5-8 0-16,-7 10 150 0,-4 4-150 0,4 0 150 0,0 0-150 15,0 0 148-15,-3 2-148 0,3-2 148 0,0 0-148 16,0 0 132-16,0 0-132 0,0 0 133 0,0 0-133 0,0 0 105 16,-2 2-105-16,2-2 106 0,-5 2-106 0,5-2 94 15,-4 3-94-15,4-3 94 0,0 0-94 0,0 0 68 16,0 0-68-16,0 0 69 0,-3 3-69 0,3-3 67 16,-4 2-67-16,4-2 67 0,0 0-67 0,0 0 81 15,0 0-81-15,0 0 82 0,0 0-82 0,0 0 61 16,-3 4-61-16,3-4 62 0,0 0-62 0,0 0 54 0,0 0-54 15,0 0 54-15,0 0-54 16,0 0 39-16,0 0-39 0,0 0 40 0,0 0-40 0,0 0 10 0,0 0-10 16,0 0 10-16,0 0-10 0,0 0 7 0,0 0-7 15,0 0 7-15,3 0-7 0,4 0 8 0,-1 0-8 16,2 0 8-16,5 0-8 0,-13 0 3 16,0 0-3-16,17 0 3 0,7 0-3 0,-24 0-1 0,0 0 1 0,30 0 0 15,0 3 0-15,-30-3-1 0,0 0 1 0,31 0-1 16,2 3 1-16,-7 1-4 0,-1 1 4 15,-5-2-4-15,-6 1 4 0,2-2-7 0,-2 1 7 0,-2 0-7 16,-3-3 7-16,0 4-8 16,3-2 8-16,-3-1-7 0,-6 1 7 0,-3-2-4 0,0 0 4 0,9 3-3 15,-4 1 3-15,-5-4-2 0,0 0 2 16,9 3-2-16,-1 2 2 0,-8-5-2 0,0 0 2 0,9 7-1 16,2-5 1-16,-11-2-1 0,0 0 1 0,8 7-1 15,1-4 1-15,-9-3-8 0,0 0 8 0,9 4-7 16,-6 1 7-16,-3-5-78 0,0 0 78 0,5 7-77 15,-1-2 77-15,-4-5-195 0,0 0 195 0,5 7-195 0,-5 1 195 0,5 8-1614 16</inkml:trace>
  <inkml:trace contextRef="#ctx0" brushRef="#br0" timeOffset="58535.049">14599 6984 1457 0,'0'0'0'0,"14"-5"0"0,10-7 0 0,-24 12 136 0,0 0-136 16,5-3 137-16,-13 6-137 0,8-3 107 0,0 0-107 15,-5 4 107-15,-2-3-107 0,7-1 61 0,0 0-61 16,-6 2 62-16,-1 0-62 0,7-2 30 0,0 0-30 16,-5 3 30-16,2-3-30 0,3 0 32 0,0 0-32 0,0 0 32 15,-4 4-32-15,4-4 37 0,0 0-37 0,0 0 38 16,0 0-38-16,0 0 24 0,0 0-24 15,0 0 25-15,0 0-25 0,0 0 5 0,0 0-5 0,7 3 5 16,2 2-5-16,-9-5 26 0,0 0-26 0,12 4 26 16,2 3-26-16,5 1 5 0,4 1-5 0,-8-2 5 15,3-2-5 1,-1 2 34-16,4-2-34 0,-2 2 34 0,6-6-34 0,-1 6 40 0,-3 0-40 0,-2-2 41 16,0-1-41-16,2-4 1 0,2 0-1 0,-2 3 1 15,0-1-1-15,-21-2-11 0,0 0 11 0,29 3-10 16,6 1 10-16,-35-4-209 0,0 0 209 0,35-4-208 15,2 1 208-15,31-2-1463 0</inkml:trace>
  <inkml:trace contextRef="#ctx0" brushRef="#br0" timeOffset="59466.374">15759 6457 1804 0,'0'0'0'0,"-3"3"0"16,-4 4 0-16,7-7 162 0,0 0-162 0,0 0 163 16,0 0-163-16,0 0 135 0,0 0-135 0,0 0 135 15,5-3-135-15,-5 3 73 0,0 0-73 0,0 0 74 16,3-6-74-16,-3 6 0 0,0 0 0 0,0 0 1 15,0 0-1-15,0 0 24 0,0 0-24 0,0 0 25 0,0 0-25 16,0 0 2-16,0 0-2 0,0 0 3 16,2 6-3-16,-2-3 7 0,4 2-7 0,-4 2 7 15,0-2-7-15,0 5 24 0,0-1-24 0,-4 3 25 0,4-3-25 16,-3 4 1-16,-3 4-1 0,1 4 2 0,2 6-2 16,3-27 12-16,0 0-12 0,-9 43 13 0,0 12-13 15,1-4 24-15,-1 8-24 0,2-16 25 0,3-16-25 0,3 5 6 16,-5-1-6-16,3 9 7 0,3 4-7 0,0-4 17 15,0-4-17-15,0-11 17 0,0-9-17 0,0-16 0 16,0 0 0-16,9 20 0 0,6 3 0 16,-15-23 0-16,0 0 0 0,25 12 0 0,6-4 0 0,4-11 0 0,-2-9 0 15,5-4 1-15,1-4-1 0,-39 20 0 0,0 0 0 16,47-35 1-16,5-7-1 0,-52 42-10 0,0 0 10 16,63-64-10-16,3-18 10 0,-23 15-5 0,-11 7 5 15,-8 16-5-15,-12 13 5 16,-3 3 4-16,-5 6-4 0,4 2 5 0,-2 1-5 0,-3 2 38 0,-3-4-38 0,0 6 39 15,4-1-39-15,-4 16 42 0,0 0-42 0,1-15 43 16,3-6-43-16,-4 21 41 0,0 0-41 16,-4-19 41-16,1 1-41 0,3 18 41 0,0 0-41 0,-2-16 41 15,-5 1-41-15,7 15 26 0,0 0-26 16,-5-11 26-16,0 5-26 0,5 6 10 0,0 0-10 0,-4-7 10 16,-3 3-10-16,7 4 12 0,0 0-12 0,-5-1 12 15,1 1-12-15,4 0 0 0,0 0 0 0,-1 0 0 16,-3 0 0-16,4 0 0 0,0 0 0 0,-3 0 0 0,1 0 0 15,2 0-2-15,0 0 2 0,-3 1-2 0,3-1 2 16,0 0-6-16,0 0 6 0,-6 2-6 16,5-2 6-16,1 0-15 0,0 0 15 0,-2 9-14 0,-5-1 14 15,0 8-23-15,0-1 23 0,0 9-22 0,5 3 22 0,-1 1-8 16,-1 3 8-16,2 5-8 0,2 3 8 0,0-39-2 16,0 0 2-16,2 51-1 0,5 9 1 15,-7-6-4-15,2-3 4 0,0-12-4 16,-2-13 4-16,1 0-1 0,3-2 1 0,-4-5 0 0,3 1 0 0,1-3 0 15,1 0 0-15,4 0 0 0,-4-5 0 0,2 0 0 16,2 0 0-16,-4-1 0 0,0-8 0 16,2 2-57-16,-5-5 57 0,5 4-56 0,0-4 56 0,-7 0-175 15,0 0 175-15,10-16-174 0,4-11 174 0,11-16-1855 0</inkml:trace>
  <inkml:trace contextRef="#ctx0" brushRef="#br0" timeOffset="60223.022">17158 6573 1939 0,'0'0'0'0,"-7"0"0"0,-3-7 0 16,10 7 182-16,7-3-182 0,-7 3 182 16,0 0-182-16,0 0 140 0,0 0-140 0,0 0 141 0,0 0-141 15,0 0 100-15,0 0-100 0,0 0 100 0,0 0-100 16,0 0 11-16,-2 2-11 0,2-2 11 0,0 0-11 0,0 0 32 16,-5 0-32-16,5 0 33 0,-4 1-33 0,1 3 11 15,-1-4-11-15,1 0 11 0,1 0-11 0,-2 3 2 16,-1-3-2-16,0 0 2 0,-2 2-2 0,7-2 5 15,0 0-5-15,-17 7 6 0,-13-2-6 0,30-5 0 16,0 0 0-16,-33 10 0 0,-2 2 0 0,35-12-1 16,0 0 1-16,-37 12 0 0,1 4 0 0,6 1-8 15,6 2 8-15,3-4-8 0,7-3 8 16,14-12-16-16,0 0 16 0,-12 39-15 0,-2 11 15 0,7 0-4 0,0 3 4 16,2-17-3-16,1-9 3 0,4 2-8 15,7-1 8-15,-3 3-7 0,4 3 7 0,-8-34-23 16,0 0 23-16,18 29-22 0,3-2 22 0,-21-27-20 15,0 0 20-15,29 16-20 0,10-9 20 0,-1-11-40 0,4-4 40 0,-6-11-40 16,1-5 40-16,-37 24-66 0,0 0 66 0,33-46-65 16,2-18 65-16,3-9-51 0,4-11 51 0,-12 10-51 15,-11 5 51-15,-19 69-16 16,0 0 16-16,21-82-15 0,-4-5 15 0,-17 87-9 0,0 0 9 0,14-98-9 16,-5-5 9-16,-9 103-9 0,0 0 9 0,5-85-9 15,-3 9 9-15,-2 76 18 0,0 0-18 0,-2-54 18 16,-1 18-18-16,3 36 51 0,0 0-51 0,-4-24 52 15,2 17-52-15,2 7 74 0,0 0-74 0,-3-9 75 16,1 9-75-16,2 0 55 0,0 0-55 0,-3-3 55 0,3 3-55 16,-6 3 28-16,5-1-28 0,-3 1 28 0,2 4-28 15,-1-2 5-15,1 6-5 0,-1 13 6 0,-4 12-6 16,5 6 9-16,-3 6-9 0,3 7 10 16,4 3-10-16,-2-58 13 0,0 0-13 0,2 98 14 0,1 25-14 0,-3-8 23 15,4 3-23-15,-3-16 24 0,-1-17-24 0,0-9 13 16,4-13-13-16,-4-34 14 15,-4-22-14-15,4 5 18 0,0-2-18 0,4 2 19 0,-3 2-19 0,-1-14-9 16,0 0 9-16,9 10-9 0,3-1 9 0,-12-9-141 16,0 0 141-16,18-21-140 0,6-18 140 0,-24 39-171 15,0 0 171-15,16-52-170 0,-4-14 170 16,16-53-1664-16</inkml:trace>
  <inkml:trace contextRef="#ctx0" brushRef="#br0" timeOffset="60717.284">17442 6409 2039 0,'0'0'0'0,"-3"3"0"15,-3 2 0-15,6-5 210 0,0 0-210 0,0 7 210 16,6-2-210-16,-6-5 162 0,0 0-162 0,1 7 163 16,3-3-163-16,-4-4 91 0,0 0-91 0,3 5 92 15,2 2-92-15,-5-7 1 0,0 0-1 0,4 3 2 16,1 2-2-16,-5-5 13 0,0 0-13 0,4 7 13 15,-1-4-13-15,1 3 1 0,1-1-1 0,-3 2 1 16,-1-1-1-16,5 6 1 0,-3 0-1 0,6 9 1 16,-1 6-1-16,3 4 22 0,1 5-22 0,-1 4 22 15,-3 2-22-15,-8-42 31 0,0 0-31 0,9 52 31 16,0 10-31-16,1-9 19 0,2-2-19 0,-6-17 20 0,-3-13-20 0,4 1 30 16,-2-6-30-16,4 8 30 0,0 0-30 15,1-6 19-15,1-2-19 0,1-6 20 0,0-3-20 16,-12-7 27-16,0 0-27 0,17-7 27 0,4-5-27 15,-21 12 7-15,0 0-7 0,23-24 8 0,1-8-8 0,-24 32 18 16,0 0-18-16,21-40 18 0,0-13-18 0,-21 53 22 16,0 0-22-16,18-60 23 0,-10-10-23 0,-8 70 22 15,0 0-22-15,12-84 23 0,-3-10-23 16,-9 94 24-16,0 0-24 0,9-84 25 0,0 7-25 16,-9 77 33-16,0 0-33 0,7-57 34 0,-2 14-34 0,-5 43 12 0,0 0-12 15,9-37 12-15,-4 7-12 0,-5 30 6 0,0 0-6 16,7-27 6-16,1 8-6 15,-4 7-1-15,1 4 1 0,-3 1-1 0,0 3 1 0,-2 4-58 16,0-1 58-16,0 1-57 0,0 0 57 0,0 0-232 0,-2 3 232 16,-3 6-231-16,-1 3 231 0,6-12-162 0,0 0 162 0,-19 12-161 15,-7 3 161-15,-17 14-1916 16</inkml:trace>
  <inkml:trace contextRef="#ctx0" brushRef="#br0" timeOffset="61181.288">18621 6642 1793 0,'0'0'0'0,"-3"-5"0"0,-4-4 0 0,7 9 211 0,0 0-211 15,0 0 212-15,10-2-212 0,-10 2 162 0,0 0-162 16,14 2 162-16,4 0-162 0,-18-2 83 0,0 0-83 0,29 0 84 15,10 0-84-15,-3 3 54 16,3 1-54-16,-5-4 54 0,-2-4-54 0,1 4 42 0,0-3-42 16,-3 1 42-16,3 2-42 0,-33 0 18 0,0 0-18 0,43 0 18 15,10 0-18-15,-6 2 14 0,0 1-14 0,-6-3 15 16,0-3-15-16,-7 3 39 16,-1 3-39-16,-5-6 40 0,-3 1-40 0,-4-1 5 0,-4-4-5 0,-3 3 6 15,-5 3-6-15,1 1-3 0,-1 0 3 0,-4-4-2 16,-1 1 2-16,-3-1-160 0,-1 3 160 0,-1-15-159 15,-8-4 159-15,9 20-187 0,0 0 187 0,-18-23-186 16,-6-4 186-16,-18-24-1662 0</inkml:trace>
  <inkml:trace contextRef="#ctx0" brushRef="#br0" timeOffset="61446.642">19005 6470 1995 0,'0'0'0'0,"8"-1"0"0,13-1 0 0,-21 2 250 16,0 0-250-16,6-3 250 0,-3-1-250 0,-3 4 146 16,0 0-146-16,0 0 146 0,0 0-146 0,0 0 64 15,0 0-64-15,0 0 64 0,-7 4-64 0,7-4 0 16,0 0 0-16,-2 3 0 0,2 6 0 0,-3 3-2 0,1 3 2 16,2 6-1-16,0 6 1 15,0 4-2-15,0 5 2 0,0 2-1 0,2 1 1 0,-2-39-2 0,0 0 2 16,0 53-1-16,0 10 1 0,0-8-9 0,-2-2 9 15,2-13-8-15,2-11 8 0,1-2-33 0,1-4 33 16,3-3-32-16,1-4 32 0,-8-16-124 0,0 0 124 16,21 0-124-16,11-11 124 0,20 3-1841 0</inkml:trace>
  <inkml:trace contextRef="#ctx0" brushRef="#br0" timeOffset="61972.31">19827 6349 2062 0,'0'0'0'0,"-9"3"0"0,-6 2 0 16,15-5 234-16,0 0-234 0,0 0 235 0,3 4-235 16,-3-4 146-16,0 0-146 0,5 0 147 0,-1 0-147 0,-4 0 79 15,0 0-79-15,3 0 80 0,2 2-80 16,-5-2 12-16,0 0-12 0,0 0 13 0,2 1-13 15,-2-1 9-15,0 0-9 0,0 0 10 0,2 5-10 0,-2-5 9 16,0 0-9-16,0 4 10 0,2-1-10 0,-2-3 1 16,0 0-1-16,3 21 1 0,6 13-1 0,-2 2 0 15,3 7 0-15,3-2 1 0,-5 2-1 16,-8-43 7-16,0 0-7 0,12 55 7 0,2 5-7 0,-14-60 7 16,0 0-7-16,14 61 8 0,0 3-8 0,-2-16 15 15,-1-6-15-15,-2-11 15 0,-1-7-15 0,-8-24 23 0,0 0-23 16,13 19 24-16,2-7-24 0,-15-12 13 15,0 0-13-15,18 9 14 0,3-9-14 0,-21 0 18 16,0 0-18-16,22-9 19 0,3-10-19 0,-25 19 15 0,0 0-15 0,22-24 15 16,-1-12-15-16,-21 36 26 0,0 0-26 0,19-39 26 15,-1-7-26-15,-6 6 20 0,-5 1-20 0,0 3 20 16,2 2-20-16,-8 6 35 0,1 8-35 0,0-4 35 16,1 1-35-16,-3 23 19 0,0 0-19 0,2-24 20 15,1 0-20-15,-3 24 36 0,0 0-36 0,4-24 36 16,1 2-36-16,-5 22 6 0,0 0-6 0,7-24 7 15,-2 0-7-15,-5 24-7 0,0 0 7 0,7-20-6 16,0-4 6-16,-7 24-57 0,0 0 57 0,7-16-56 16,0 1 56-16,-7 15-109 0,0 0 109 0,5-12-108 15,-3 5 108-15,-2 7-286 0,0 0 286 0,2-5-286 16,0 5 286-16,1-9-1834 0</inkml:trace>
  <inkml:trace contextRef="#ctx0" brushRef="#br0" timeOffset="63380.088">21142 6397 1569 0,'0'0'0'0,"-10"-4"0"16,-9-1 0-16,19 5 204 0,0 0-204 0,0 0 205 15,5 0-205-15,-5 0 172 0,0 0-172 0,2 0 172 16,5 2-172-16,-7-2 127 0,0 0-127 0,1 0 128 15,6 0-128-15,-7 0 62 0,0 0-62 0,0 0 63 16,2 0-63-16,-2 0 21 0,0 0-21 0,0 0 21 16,0 0-21-16,0 0 32 0,0 0-32 0,-5 0 33 15,0 0-33-15,5 0 1 0,0 0-1 0,-14 0 2 16,0 2-2-16,14-2 6 0,0 0-6 0,-23 5 6 0,-7 0-6 16,30-5 14-16,0 0-14 0,-24 7 15 15,1 1-15-15,23-8 1 0,0 0-1 0,-22 11 1 0,-1 1-1 16,23-12 22-16,0 0-22 0,-21 12 23 15,0 0-23-15,2 5 0 0,-2 2 0 0,6-1 1 16,4-2-1-16,-1 8 8 0,-4 3-8 0,4 13 8 0,2 3-8 0,10-43 3 16,0 0-3-16,-9 53 4 0,0 8-4 0,6-9 6 15,1-6-6-15,0-14 7 0,0-9-7 16,2-1 13-16,2-5-13 0,3 0 14 0,6 2-14 0,-2-5 3 16,3 1-3-16,5-4 4 0,2-11-4 0,-19 0 7 15,0 0-7-15,30-7 7 0,8-5-7 16,-38 12 22-16,0 0-22 0,37-21 23 0,5-10-23 0,-42 31 48 15,0 0-48-15,33-32 48 0,2-8-48 0,-35 40 61 0,0 0-61 16,26-42 62-16,-5-6-62 0,-6 3 57 0,-1 0-57 0,-7 9 57 16,-3 6-57-16,-4 30 27 15,0 0-27-15,2-48 27 0,-4-14-27 0,2 5 0 0,-2-1 0 0,-3 2 1 16,-2 1-1-16,2 3-17 0,-2 3 17 16,5 1-17-16,-3 5 17 0,5 43-64 0,0 0 64 0,-4-51-64 15,-1-4 64 1,0 10-60-16,-2 8 60 0,3 9-60 0,4 8 60 0,0 4-53 15,-3 8 53-15,1-3-52 0,0 6 52 0,2 5-46 0,0 0 46 0,-5-3-45 16,-4 3 45-16,9 0-36 0,0 0 36 0,-21 7-36 16,-5 6 36-16,26-13-9 0,0 0 9 0,-29 23-9 15,-1 1 9-15,30-24-13 0,0 0 13 0,-30 27-12 16,-3 4 12-16,7-5-1 0,2 1 1 0,10-12-1 16,7-8 1-16,2-3 4 0,1-1-4 0,-8 18 5 15,-4 6-5-15,6 0 9 0,3 3-9 0,0-8 10 0,2-5-10 16,5-17 16-16,0 0-16 0,5 34 17 15,2 9-17-15,-7-43 23 0,0 0-23 0,19 41 24 16,7 5-24-16,-26-46 3 0,0 0-3 0,37 36 3 0,5-1-3 0,-2-8 13 16,2-3-13-16,-4-9 14 0,-2-3-14 0,-36-12 33 15,0 0-33-15,40 6 34 0,2-3-34 0,-42-3 34 16,0 0-34-16,35 3 35 0,2-6-35 0,-37 3 32 16,0 0-32-16,36-3 33 0,-1-3-33 15,-35 6 22-15,0 0-22 0,33-8 23 0,0 1-23 0,-33 7 29 16,0 0-29-16,33-9 29 0,-1 3-29 0,-32 6 20 0,0 0-20 15,29-9 20-15,-1-3-20 0,-28 12 27 0,0 0-27 16,23-9 27-16,-2 3-27 0,-21 6 13 16,0 0-13-16,16-4 14 0,-4-3-14 0,-12 7 5 0,0 0-5 15,8-1 6-15,-2-3-6 0,-6 4 1 0,0 0-1 16,3 0 1-16,-1 0-1 0,-2 0 0 0,0 0 0 0,0 0 0 16,3 0 0-16,-3 0-3 0,0 0 3 0,0 0-2 15,0 4 2-15,0-4-3 0,0 0 3 0,-5 8-2 16,-2 8 2-16,7-16 0 0,0 0 0 0,-12 24 0 15,-4 10 0-15,16-34 0 0,0 0 0 0,-14 39 0 16,4 6 0-16,10-45-1 16,0 0 1-16,-14 55-1 0,4 3 1 0,10-58-4 0,0 0 4 15,-6 55-4-15,-1-2 4 0,7-53-7 0,0 0 7 0,2 46-7 16,7-12 7-16,-9-34-33 0,0 0 33 0,19 24-33 0,9-12 33 16,-28-12-62-16,0 0 62 15,33-7-62-15,5-17 62 0,-38 24-38 0,0 0 38 0,37-32-38 0,1-11 38 16,-38 43-37-16,0 0 37 0,37-46-37 0,-4-2 37 15,-33 48-10-15,0 0 10 0,31-48-9 0,2-3 9 0,-33 51-6 16,0 0 6-16,26-62-6 16,-1-12 6-16,-25 74-4 0,0 0 4 15,17-50-3-15,-10 16 3 0,-7 34 0 0,0 0 0 0,7-27 1 0,-5 6-1 0,-2 21 4 16,0 0-4-16,2-13 4 0,1 4-4 0,-3 9 8 16,0 0-8-16,0-5 8 0,0 5-8 0,0 0 1 15,0 0-1-15,0 0 1 0,-3 8-1 0,3-8 0 16,0 0 0-16,-2 21 0 0,-2 17 0 15,4-38 47-15,0 0-47 0,-5 41 47 0,0 8-47 0,5-49 43 0,0 0-43 16,-5 59 44-16,0 9-44 0,5-68 12 0,0 0-12 16,-9 62 12-16,4 3-12 0,5-65-1 0,0 0 1 15,-4 50-1-15,1-7 1 0,3-43-96 0,0 0 96 16,1 25-95-16,5-8 95 0,-6-17-196 16,0 0 196-16,14-15-195 0,3-24 195 0,14-16-1870 0</inkml:trace>
  <inkml:trace contextRef="#ctx0" brushRef="#br0" timeOffset="63538.987">22275 6491 1972 0,'0'0'0'0,"5"5"0"16,2 2 0-16,-7-7-223 0,0 0 223 0,3-5-222 15,1-9 222-15,-4 14-136 0,0 0 136 0,-7-44-135 0,-9-27 135 16,-6-47-849-16</inkml:trace>
  <inkml:trace contextRef="#ctx0" brushRef="#br0" timeOffset="71391.125">12045 6191 359 0,'0'0'0'0,"0"-7"0"16,-5 1 0-16,5 6 58 0,5 0-58 0,-5 0 58 16,3 0-58-16,-3 0 166 0,6 3-166 0,-6-3 166 15,3 0-166-15,-3 0 184 0,0 3-184 0,0-3 184 16,0 0-184-16,0 0 147 0,0 0-147 0,0 0 148 15,0 0-148-15,0 0 117 0,0 0-117 0,0 0 118 0,0 0-118 16,0 0 83-16,0 0-83 0,0 0 83 0,0 0-83 16,0 0 59-16,0 0-59 0,0 0 60 0,0 0-60 15,0 0 52-15,0 0-52 0,0 0 52 0,0 0-52 0,0 0 43 16,0 0-43-16,0 0 43 0,0 0-43 0,0 0 41 16,0 0-41-16,0 0 42 0,0 0-42 0,0 0 17 15,0 0-17-15,0 0 17 0,0 0-17 0,0 0 37 16,0 0-37-16,0 0 37 0,0 0-37 0,0 0 20 15,0 0-20-15,0 0 20 0,0 0-20 0,0 0 10 16,0 0-10-16,0 0 11 0,0 0-11 0,0 0 47 16,0 0-47-16,0 0 47 0,5 0-47 0,-5 0 37 0,0 0-37 15,0 0 37-15,4 0-37 0,-4 0 33 16,0 0-33-16,0 0 34 0,3 0-34 0,-3 0 4 16,0 0-4-16,0 0 4 0,0 0-4 0,0 0-72 0,0 0 72 15,0 0-1876-15,0 0 1876 0</inkml:trace>
  <inkml:trace contextRef="#ctx0" brushRef="#br0" timeOffset="80614.355">10238 8999 1815 0,'0'0'0'0,"-5"3"0"0,-7 3 0 0,12-6 186 16,0 0-186-16,-4 0 186 0,8 0-186 0,-4 0 118 0,0 0-118 16,0 0 119-16,-4-6-119 0,4 6 66 0,0 0-66 15,-13 4 67-15,-12-1-67 0,25-3 9 0,0 0-9 0,-22 9 9 16,-8 3-9-16,30-12 17 0,0 0-17 16,-35 15 17-16,2 6-17 0,33-21 34 0,0 0-34 0,-35 24 34 15,2 5-34-15,33-29 5 0,0 0-5 0,-35 38 5 16,-1 8-5-16,36-46-1 0,0 0 1 0,-35 51 0 31,-2 9 0-31,37-60-14 0,0 0 14 0,-35 89-13 0,0 18 13 16,35-107-5-16,0 0 5 0,-20 102-5 0,7 8 5 0,13-110-16 0,0 0 16 0,0 108-15 15,6-2 15-15,-6-106-4 0,0 0 4 0,15 105-3 16,6-3 3-16,-21-102-20 0,0 0 20 0,26 107-20 16,4-1 20-16,-30-106-8 0,0 0 8 0,30 110-7 15,-1 4 7-15,-29-114-5 0,0 0 5 0,26 115-4 0,0 3 4 16,-26-118-7-16,0 0 7 0,25 110-7 15,-4-4 7-15,-21-106-1 0,0 0 1 0,17 98 0 0,-1-6 0 16,-16-92 2-16,0 0-2 0,9 83 2 0,-4-10-2 0,-5-73 20 16,0 0-20-16,3 55 20 0,-1-12-20 0,-2-43 15 15,0 0-15-15,-2 39 16 0,-6-6-16 0,8-33 52 16,0 0-52-16,-21 37 52 0,-12 1-52 0,33-38 72 16,0 0-72-16,-27 31 73 0,3-10-73 0,24-21 64 15,0 0-64-15,-38 24 65 0,-6-2-65 0,44-22 43 16,0 0-43-16,-50 19 44 0,-6-6-44 0,56-13 43 15,0 0-43-15,-66 12 44 0,-8-1-44 0,74-11 27 16,0 0-27-16,-47 1 27 0,14-2-27 0,33 1-9 0,0 0 9 16,-31-16-8-16,1-4 8 0,30 20-105 0,0 0 105 15,-24-38-104-15,-2-10 104 0,26 48-253 0,0 0 253 0,-12-74-253 16,3-16 253-16,-12-73-1738 0</inkml:trace>
  <inkml:trace contextRef="#ctx0" brushRef="#br0" timeOffset="81589.472">11188 10280 2028 0,'0'0'0'0,"-9"0"0"0,-8 0 0 0,17 0 237 16,0 0-237-16,-11-1 237 0,6-4-237 0,5 5 122 0,0 0-122 15,-5-6 123-15,5 3-123 0,0 3 69 16,0 0-69-16,-9-7 69 0,2 2-69 0,7 5 3 16,0 0-3-16,-17-7 3 0,-9 0-3 0,26 7 36 0,0 0-36 15,-21-5 36-15,-5 0-36 0,26 5 58 0,0 0-58 0,-25-3 58 16,-1 3-58-16,26 0 49 0,0 0-49 0,-26-4 49 15,-7 4-49-15,33 0 39 0,0 0-39 0,-26 0 39 16,-4 0-39-16,30 0 10 0,0 0-10 0,-33 5 11 16,-2 6-11-16,35-11 3 0,0 0-3 0,-36 8 3 15,1 8-3-15,35-16-3 0,0 0 3 0,-44 22-2 16,-1 10 2-16,45-32-45 0,0 0 45 0,-42 45-44 16,2 17 44-16,-2 4-55 0,6 13 55 0,13-26-54 15,11-11 54-15,12-42-33 0,0 0 33 0,-14 71-32 0,3 17 32 16,11-88-35-16,0 0 35 0,2 77-35 15,12-7 35-15,-14-70-15 0,0 0 15 0,24 55-14 16,11-14 14-16,-35-41-20 0,0 0 20 0,56 26-19 0,15-18 19 16,-20-8-45-16,-13-12 45 0,-5-1-44 0,-3-4 44 15,-30 17-14-15,0 0 14 0,31-28-13 0,-1-8 13 0,-30 36-14 16,0 0 14-16,30-50-13 0,-6-9 13 16,-24 59-2-16,0 0 2 0,28-76-1 0,0-15 1 0,-28 91-1 15,0 0 1-15,21-104-1 0,-7-16 1 0,-14 120 0 16,0 0 0-16,15-132 0 0,-4-12 0 0,-11 144-2 15,0 0 2-15,15-144-2 0,3-3 2 0,-18 147-48 16,0 0 48-16,15-125-47 0,5 7 47 0,-20 118-43 16,0 0 43-16,15-86-43 0,-3 26 43 0,-3 21-20 0,-4 16 20 15,-1 10-19-15,-4 11 19 0,0 2-1 0,0 0 1 16,0 0 0-16,0 0 0 0,0 0 1 0,0 0-1 0,0 0 1 16,0 0-1-16,0 0 36 0,0 0-36 0,0 0 36 15,0 0-36-15,0 0 2 0,0 0-2 0,0 0 2 16,-4 3-2-16,4-3 3 0,0 0-3 0,-1 7 4 15,1-2-4-15,0-5 0 0,0 0 0 0,0 19 1 16,1 3-1-16,-1-22 0 0,0 0 0 16,4 30 0-16,-4 4 0 0,3 2-1 0,-3 0 1 0,2 7 0 15,-2-2 0-15,0-41-1 0,0 0 1 0,0 70-1 16,4 19 1-16,-4-89-4 0,0 0 4 0,0 139-3 16,0 39 3-16,0-178-1 0,0 0 1 0,-4 168 0 15,2 0 0-15,2-29-2 0,6-21 2 0,-6-39-1 16,0-37 1-16,0 10-2 0,3-13 2 0,6 9-1 15,0 2 1-15,-1-7 3 0,1-6-3 0,-6-18 4 16,-3-15-4-16,0-4-62 0,0 0 62 0,4 5-62 0,1 2 62 16,-5-7-215-16,0 0 215 0,9-19-215 0,3-14 215 0,9-17-1405 15</inkml:trace>
  <inkml:trace contextRef="#ctx0" brushRef="#br0" timeOffset="82512.925">11528 10205 1692 0,'0'0'0'0,"0"0"0"0,-6 2 0 15,6-2 117-15,0 0-117 0,0 0 117 16,0-4-117-16,0 4 11 0,0 0-11 0,0 0 11 0,0-3-11 0,0 3 9 16,0 0-9-16,0 0 10 0,0 0-10 0,0 0 48 15,0 0-48-15,0 0 49 0,0 0-49 0,0 0 88 16,0 0-88-16,0 0 88 0,0 0-88 0,0 0 81 15,0 0-81-15,0 0 82 0,0 0-82 0,0 0 62 16,0 0-62-16,0 0 62 0,0 0-62 0,0 0 43 16,0 0-43-16,0 0 44 0,0 0-44 0,0 0 29 0,0 0-29 15,0 0 29-15,0 0-29 0,0 0 8 0,0 0-8 16,0 0 8-16,0 0-8 0,0 0 1 0,0 0-1 16,0 0 2-16,0 0-2 0,0 0 10 0,0 0-10 0,0 0 11 15,0 0-11-15,0 0 0 0,0 0 0 16,0 0 0-16,0 0 0 0,0 0 2 0,0 0-2 0,0 0 2 15,0 0-2-15,0 0 0 0,0 0 0 0,0 0 0 16,0 0 0-16,0 0 5 0,0 0-5 0,0 0 6 16,0 0-6-16,0 0 8 0,0 0-8 0,0 0 8 15,0 0-8-15,0 0 0 0,0 0 0 0,0 0 1 16,0 0-1-16,0 0 8 0,0 0-8 0,0 0 8 16,0 0-8-16,0 0 3 0,0 0-3 0,0 0 3 15,0 0-3-15,0 0 11 0,0 0-11 0,0 0 11 16,0 0-11-16,0 0 33 0,0 0-33 0,0 0 34 15,0 0-34-15,0 0 4 0,0 0-4 0,0 0 5 16,0 0-5-16,0 0 27 0,0 0-27 0,0 0 27 0,0 0-27 16,0 0 12-16,0 0-12 0,0 0 13 0,-3 0-13 15,3 0 5-15,0 0-5 0,0 0 5 0,-5 0-5 16,5 0 8-16,0 0-8 0,-4 2 8 0,1-1-8 0,3-1 0 16,0 0 0-16,-13 11 1 0,-4 4-1 15,0 6 7-15,-4 1-7 0,7-2 7 0,2-1-7 16,12-19-5-16,0 0 5 0,-18 41-5 0,2 18 5 15,3-4-9-15,4 4 9 0,-2 0-9 0,6 1 9 16,5-60-34-16,0 0 34 0,-3 87-34 0,3 21 34 16,1-24-2-16,5-9 2 0,-5-28-1 0,6-29 1 0,-1 10-31 15,6-6 31-15,-4 0-31 0,5-5 31 0,-13-17-46 0,0 0 46 16,14 23-46-16,5-3 46 0,-19-20-130 16,0 0 130-16,26 9-129 0,9-11 129 0,-35 2-184 15,0 0 184-15,24-27-183 0,-3-23 183 0,21-27-1473 0</inkml:trace>
  <inkml:trace contextRef="#ctx0" brushRef="#br0" timeOffset="83479.917">11688 10279 1804 0,'0'0'0'0,"-7"-2"0"0,-2 2 0 15,9 0 84-15,-2-7-84 0,2 7 84 16,6-3-84-16,-6 3 9 0,3 0-9 0,-3 0 10 0,5 0-10 16,-5 0 7-16,0 0-7 0,0 0 7 0,0 0-7 0,0 0 17 15,0 0-17-15,0 0 17 0,0 0-17 0,0 0 50 16,0 0-50-16,0 0 50 0,0 0-50 0,0 0 47 15,0 0-47-15,0 0 48 0,0 0-48 0,0 0 44 16,0 0-44-16,0 0 45 0,0 0-45 0,0 0 6 16,0 3-6-16,0-3 6 0,0 4-6 0,0-4 30 15,0 0-30-15,4 15 30 0,-4 4-30 0,0-19 0 16,0 0 0-16,0 38 0 0,0 13 0 0,-4-1 2 0,-1 4-2 16,3-14 2-16,1-6-2 0,1 6 10 0,1 1-10 15,1-4 11-15,3-1-11 0,-5-36 1 0,0 0-1 0,6 40 1 16,2 1-1-1,-8-41 0-15,0 0 0 0,11 34 0 0,3-5 0 0,-14-29-11 0,0 0 11 0,21 17-10 16,1-8 10-16,-22-9-5 0,0 0 5 0,28-12-5 16,2-12 5-16,-30 24-8 15,0 0 8-15,29-31-8 0,3-12 8 0,-32 43-8 0,0 0 8 16,28-39-8-16,-2-4 8 0,-26 43 1 0,0 0-1 0,17-36 2 16,-1 0-2-16,-16 36 41 0,0 0-41 0,10-27 41 15,-3 1-41-15,-7 26 54 0,0 0-54 0,2-19 54 16,-2 4-54-16,0 15 71 0,0 0-71 0,-2-12 72 15,2 5-72-15,0 7 60 0,0 0-60 0,-3-4 60 16,3-1-60-16,0 5 36 0,0 0-36 0,-4-3 37 16,3-4-37-16,1 7 1 0,0 0-1 0,0-9 2 0,0-3-2 15,0 12 14-15,0 0-14 0,0-18 15 16,1-3-15-16,-1 21 3 0,0 0-3 0,4-22 3 0,-4-4-3 0,0 26 0 16,0 0 0-16,3-19 0 0,-3-3 0 0,0 22-1 15,0 0 1-15,2-15 0 0,-2 3 0 16,0 12-1-16,0 0 1 0,0-9-1 0,3 4 1 15,-3 5-34-15,0 0 34 0,0-4-33 0,0 1 33 0,0 3-40 16,0 0 40-16,0 0-40 0,0 0 40 0,0 0-39 16,0 0 39-16,0 0-39 0,0 0 39 0,0 0-41 15,0 0 41-15,0 0-41 0,0 0 41 0,0 0-10 16,0 0 10-16,0 0-10 0,0 0 10 0,0 0-7 0,0 0 7 16,0 0-7-16,0 0 7 0,0 0 0 0,0 0 0 15,0 0 0-15,0-3 0 16,0 3 18-16,0 0-18 0,0 0 19 0,0-6-19 0,0 6 18 0,0 0-18 15,0 0 18-15,-3-3-18 0,3 3 10 0,0 0-10 0,0 0 10 16,-2-5-10-16,2 5 10 0,0 0-10 16,0 0 10-16,0 0-10 0,0 0-4 0,0 0 4 0,0 0-4 15,0 5 4-15,0-5-4 0,0 0 4 0,0 10-4 16,0 7 4-16,0-17-1 0,0 0 1 0,0 31 0 16,0 12 0-16,0-43 10 15,0 0-10-15,0 48 10 0,0 3-10 0,0-51 29 16,0 0-29-16,0 55 29 0,-3 2-29 0,3-57 12 0,0 0-12 0,-4 53 12 15,4 0-12-15,0-53 20 0,0 0-20 0,0 41 20 16,0-8-20-16,0-33-17 0,0 0 17 0,0 24-16 16,-1-7 16-16,1-17-129 0,0 0 129 0,5 7-129 0,0-12 129 15,-5 5-209-15,0 0 209 0,7-28-208 0,-4-15 208 16,8-30-1472-16</inkml:trace>
  <inkml:trace contextRef="#ctx0" brushRef="#br0" timeOffset="84397.778">12195 10272 1244 0,'0'0'0'0,"-9"0"0"16,-3 2 0-16,10-2 91 0,2 0-91 16,0 0 92-16,4 0-92 0,1 0 76 0,-3 0-76 0,-2 0 76 15,3 0-76-15,-3 0 70 0,0 0-70 0,0 0 71 16,4 0-71-16,-4 0 71 0,3 0-71 0,-3 0 72 16,0 0-72-16,0 0 75 0,0 0-75 0,0 0 76 15,0 0-76-15,0 0 80 0,0 0-80 0,0 0 80 16,0 0-80-16,0 0 80 0,0 0-80 0,0 0 81 15,0 0-81-15,0 0 63 0,0 0-63 0,0 0 64 16,0 0-64-16,0 0 42 0,0 0-42 0,0 0 43 16,0 0-43-16,0 0 48 0,0 0-48 0,2 17 48 0,1 12-48 15,2 10 11-15,2 9-11 16,-1 0 11-16,2 4-11 0,-1-3 32 0,2-1-32 0,-5-5 33 0,1-3-33 0,-5-40 17 16,0 0-17-16,9 46 17 0,-1 5-17 0,-8-51 10 15,0 0-10-15,12 45 11 0,1-2-11 0,-13-43 27 16,0 0-27-16,10 32 27 0,6-6-27 15,-16-26 2-15,0 0-2 0,12 17 2 0,2-7-2 0,-14-10 12 16,0 0-12-16,16 2 13 0,-3-7-13 0,-13 5 33 16,0 0-33-16,16-12 34 0,-4-4-34 15,-12 16 17-15,0 0-17 0,11-25 17 0,-4-4-17 0,-7 29 36 16,0 0-36-16,5-35 37 0,-2 3-37 0,-3 32 12 0,0 0-12 16,0-35 13-16,0 3-13 0,0 32 20 15,0 0-20-15,-3-36 20 0,0 2-20 0,3 34 3 0,0 0-3 16,0-48 4-16,0-12-4 0,0 60-17 15,0 0 17-15,6-65-17 0,7-7 17 0,4-7-64 16,1 0 64-16,-5 24-63 0,-2 16 63 0,-11 39-77 0,0 0 77 0,10-36-77 16,-1 8 77-16,-9 28-40 0,0 0 40 0,7-22-39 15,2 7 39-15,-9 15-33 0,0 0 33 0,1-12-33 16,1 3 33-16,-2 9-33 0,0 0 33 0,2-5-33 16,1 2 33-16,-3 3-12 0,0 0 12 0,0 0-12 15,2-4 12-15,-2 4-20 0,0 0 20 0,0 0-20 16,0 0 20-16,0 0-9 0,0 0 9 0,0 0-8 15,4 5 8-15,-4-5-1 0,0 0 1 0,3 4-1 16,1 3 1-16,-4-7 15 0,0 0-15 0,0 3 16 16,5 0-16-16,-5-3 52 0,0 0-52 0,0 6 53 15,3-3-53-15,-3-3 46 0,0 0-46 0,0 3 47 16,2 3-47-16,-2-6 37 0,0 0-37 0,2 3 37 0,3-3-37 16,-5 0 27-16,0 0-27 0,0 3 27 0,4-1-27 15,-4-2 4-15,0 0-4 0,1 4 4 0,3-1-4 0,-2 0 15 16,5 3-15-16,-1-1 16 0,1-2-16 0,4 4 8 15,3 0-8-15,3 3 9 0,2 0-9 0,-19-10 3 16,0 0-3-16,27 16 4 0,7-4-4 0,-34-12 6 16,0 0-6-16,35 12 7 0,5 0-7 0,-40-12 0 15,0 0 0-15,39 7 1 0,-3-2-1 16,-6-2-6-16,-2-3 6 0,-11 2-5 0,-3-2 5 0,-3 0-91 0,-6-2 91 16,0-1-90-16,-2-1 90 0,-3 4-121 15,0 0 121-15,-12-20-120 0,-9-13 120 0,-10-20-1790 0</inkml:trace>
  <inkml:trace contextRef="#ctx0" brushRef="#br0" timeOffset="84896.576">13014 10186 2140 0,'0'0'0'0,"0"-10"0"0,0-5 0 0,0 13 215 16,-2 2-215-16,2 0 216 0,0 0-216 0,0 0 106 15,0 0-106-15,0 0 107 0,0 0-107 0,0 0 30 16,5 2-30-16,-1-1 30 0,1 3-30 0,0 1-26 16,5-2 26-16,-1 2-26 0,0 2 26 0,0 5-13 15,-1 0 13-15,1 0-12 0,3 4 12 0,-1-1-19 16,4 6 19-16,-2 3-18 0,-1 6 18 0,-12-30 1 0,0 0-1 15,12 40 2-15,2 10-2 0,-14-50 16 0,0 0-16 0,12 56 17 32,-3 4-17-32,-1-2 34 0,-6-3-34 0,0 2 35 0,-4-3-35 15,0 1 12-15,-6 0-12 0,4-17 12 0,-1-13-12 0,-4 6 2 0,1 0-2 0,-3 5 2 16,-3 4-2-16,2-8-42 0,3-5 42 0,1-8-41 16,4-8 41-16,1-1-106 0,1-3 106 0,2-2-106 15,0-3 106-15,0-2-252 0,0 0 252 0,9-11-252 16,3-8 252-16,10-10-1425 0</inkml:trace>
  <inkml:trace contextRef="#ctx0" brushRef="#br0" timeOffset="85245.557">13815 10280 2241 0,'0'0'0'0,"-5"0"0"0,-4 0 0 0,9 0 198 15,0 0-198-15,0 0 198 0,5 4-198 0,7-2 85 16,1 1-85-16,6-1 86 0,7 3-86 0,2 0 21 16,1-2-21-16,1-3 21 0,0 0-21 0,-30 0-20 15,0 0 20-15,38-3-19 0,2 0 19 0,-40 3-1 0,0 0 1 16,49-4-1-16,1 1 1 0,-3-2 8 0,-5-1-8 15,-3 3 8-15,-5 3-8 0,-8-3 2 0,-5-1-2 16,-3 1 2-16,3 1-2 0,-9-5 2 16,0 0-2-16,-1 2 3 0,-1-2-3 0,-1 6-43 0,-1-3 43 15,-2 1-43-15,-3 1 43 0,1 0-157 0,-3 1 157 16,5-3-157-16,1-3 157 0,-7 7-167 0,0 0 167 0,3-5-167 16,2 0 167-16,1-5-1474 15</inkml:trace>
  <inkml:trace contextRef="#ctx0" brushRef="#br0" timeOffset="85480.011">13954 10801 2409 0,'0'0'0'0,"9"-12"0"0,3-7 0 15,-12 19 227-15,0 0-227 0,5-5 227 0,-1 0-227 16,-4 5 111-16,0 0-111 0,12 2 112 0,6 3-112 0,-18-5 1 15,0 0-1-15,34-2 2 0,8-5-2 16,-42 7-123-16,0 0 123 0,51-8-122 0,6-1 122 16,-6-3-209-16,-1 2 209 0,-8 1-208 0,-4 3 208 0,-38 6-264 15,0 0 264-15,46-6-264 0,6 3 264 0,49-5-1299 16</inkml:trace>
  <inkml:trace contextRef="#ctx0" brushRef="#br0" timeOffset="86394.943">15648 8761 1737 0,'0'0'0'0,"-7"9"0"15,1 6 0-15,6-15 155 0,0 0-155 0,-8 8 155 16,-1-4-155-16,9-4 119 0,0 0-119 0,-16 5 120 16,-1 2-120-16,17-7 96 0,0 0-96 0,-17 5 97 15,-1 2-97-15,1 1 41 0,1 3-41 0,4-3 41 16,3-3-41-16,-1 2 63 0,-1 2-63 0,-6 11 64 16,-6 8-64-16,23-28 10 0,0 0-10 0,-21 43 11 0,0 11-11 15,4 5 34-15,1 4-34 0,4-5 35 0,2 2-35 16,10-60 0-16,0 0 0 0,-9 98 0 15,2 24 0-15,5-20 0 0,4-4 0 0,1-11 1 16,-3-8-1-16,0-79-2 0,0 0 2 0,9 103-2 0,5 7 2 0,-14-110-1 16,0 0 1-16,16 114 0 0,5 8 0 0,-4-23-1 15,4-8 1-15,-4-9 0 0,-1-8 0 16,-16-74-1-16,0 0 1 0,19 91 0 0,2 10 0 16,-21-101 0-16,0 0 0 0,24 99 1 0,1-3-1 0,-25-96 13 15,0 0-13-15,19 89 14 0,-3-5-14 0,-16-84 34 16,0 0-34-16,5 77 34 0,-5-5-34 15,0-72 28-15,0 0-28 0,-9 64 28 0,-12-9-28 0,21-55 33 0,0 0-33 16,-29 58 34-16,-10-7-34 0,39-51 38 0,0 0-38 16,-43 52 38-16,-6-3-38 0,49-49 0 0,0 0 0 15,-47 41 0-15,3-8 0 0,44-33-2 16,0 0 2-16,-43 19-2 0,6-11 2 0,37-8-48 0,0 0 48 0,-41-7-47 16,0-15 47-16,41 22-207 0,0 0 207 0,-41-51-207 15,2-25 207-15,-43-49-1804 0</inkml:trace>
  <inkml:trace contextRef="#ctx0" brushRef="#br0" timeOffset="87225.97">16231 9724 1323 0,'0'0'0'0,"-5"5"0"0,-5 3 0 0,6-4 183 16,1-4-183-16,3 0 184 0,3-5-184 0,-3 5 144 15,0 0-144-15,0 0 145 0,0 0-145 0,0 0 128 16,-5 1-128-16,5-1 128 0,0 0-128 0,0 0 86 0,-4 0-86 16,4 0 86-16,0 0-86 0,0 0 82 0,-3 2-82 15,3-2 82-15,0 0-82 0,0 0 59 0,-5 4-59 16,1-1 60-16,4-3-60 0,-5 3 47 0,1 3-47 16,-1 0 48-16,4 0-48 0,-1 4 43 0,-2 4-43 15,-3 11 43-15,0 11-43 0,7-36 26 0,0 0-26 0,-7 45 26 16,-1 13-26-1,8-58 18-15,0 0-18 0,-7 65 18 0,0 10-18 0,7-75 10 16,0 0-10-16,-2 91 10 0,2 14-10 0,0-105 17 0,0 0-17 0,10 82 17 16,8-8-17-16,-8-30-5 0,1-18 5 0,1-11-4 15,5-6 4-15,-17-9-50 0,0 0 50 0,20-5-49 16,4-11 49-16,-24 16-45 0,0 0 45 0,28-27-44 16,1-14 44-16,-29 41-30 0,0 0 30 0,32-45-30 15,-3-4 30-15,-29 49-5 0,0 0 5 0,27-50-4 16,-1 0 4-16,-26 50-10 0,0 0 10 0,21-48-10 15,-4 2 10-15,-17 46-8 0,0 0 8 0,12-39-8 16,-3 3 8-16,-9 36 0 0,0 0 0 0,7-33 0 0,-4 6 0 0,-3 27 18 16,0 0-18-16,2-28 19 0,2 4-19 15,-4 24 1-15,0 0-1 0,0-25 2 16,1-1-2-16,-1 26 5 0,0 0-5 0,2-22 6 0,0-2-6 16,-2 24 0-16,0 0 0 0,3-24 1 0,-3 3-1 0,0 21 6 15,0 0-6-15,0-17 7 0,0 2-7 0,0 15 0 16,0 0 0-16,0-14 1 0,-3 2-1 0,3 12 0 15,0 0 0-15,-2-7 1 0,2 2-1 0,0 5-2 16,0 0 2-16,0-4-2 0,0 1 2 0,0 3-3 16,0 0 3-16,0 0-2 0,0 0 2 0,0 0-11 0,0 0 11 15,0 0-11-15,0 0 11 0,0 0-1 0,0 0 1 16,2 9-1-16,1 3 1 0,-3-12 9 0,0 0-9 0,6 34 9 16,0 10-9-16,-6-44 52 0,0 0-52 0,2 59 52 15,2 11-52-15,-4-70 40 0,0 0-40 0,0 72 40 16,-2 5-40-16,2-77 11 0,0 0-11 15,-2 87 11-15,0 7-11 0,2-94-5 0,0 0 5 0,-3 57-4 16,1-23 4-16,2-34-84 0,0 0 84 0,7 12-83 16,5-17 83-16,6-10-299 0,3-16 299 0,0-5-299 15,3-7 299-15,-24 43-235 0,0 0 235 16,24-62-235-16,1-10 235 0,24-58-1175 0</inkml:trace>
  <inkml:trace contextRef="#ctx0" brushRef="#br0" timeOffset="87943.284">17235 9801 2051 0,'0'0'0'0,"-12"-9"0"0,-4-4 0 0,11 7 99 16,8 6-99-16,-8-5 99 0,1 4-99 0,1-1 0 15,3 2 0-15,-5 2 0 0,1 1 0 0,1 2 34 16,-3 2-34-16,3-4 34 0,0 1-34 0,1-4 7 16,-2 2-7-16,-3 1 8 0,-3 0-8 0,-6 4 48 15,-5 4-48-15,7-5 48 0,-1 1-48 0,15-7 48 0,0 0-48 16,-23 7 48-16,-10 3-48 0,33-10 32 0,0 0-32 16,-26 11 33-16,3-6-33 0,23-5 33 15,0 0-33-15,-23 8 34 0,4 3-34 0,19-11 7 0,0 0-7 0,-24 20 8 16,0 11-8-16,4 2 11 0,5 1-11 0,1-2 11 15,3-1-11-15,1 5 9 0,1 4-9 0,0 2 9 16,1 5-9-16,8-47 3 0,0 0-3 16,-4 53 4-16,4 3-4 0,0-56 12 15,0 0-12-15,4 48 12 0,3-3-12 0,-7-45-10 0,0 0 10 0,15 34-9 16,6-10 9-16,-21-24-17 0,0 0 17 0,32 3-17 16,8-14 17-16,-2-10-46 0,-3-10 46 0,-2 0-46 15,-7-3 46-15,0-4-4 0,-1-1 4 16,-8 0-3-16,-5-1 3 0,-12 40-18 0,0 0 18 0,12-56-18 15,-3-11 18-15,2-5 0 0,-3-10 0 0,-4 25 0 0,-1 14 0 16,-3 0 0-16,-3 9 0 0,-1 5 0 16,3 2 0-16,1 27 5 0,0 0-5 0,-7-28 5 15,1 1-5-15,6 27 15 0,0 0-15 0,-5-24 16 0,2 0-16 0,3 24 8 16,0 0-8-16,-4-22 9 0,1 1-9 0,3 21 1 16,0 0-1-16,-2-15 1 0,2-3-1 0,0 18 3 15,0 0-3-15,-4-10 4 0,4-2-4 0,0 12 0 16,0 0 0-16,-1-8 1 0,1 1-1 0,0 7 0 15,0 0 0-15,0-5 0 0,0 1 0 0,0 4-8 16,0 0 8-16,0-3-7 0,0-1 7 0,0 4-10 16,0 0 10-16,0 7-9 0,1 5 9 0,3 12-34 15,-2 10 34-15,-1 14-34 0,-1 7 34 0,0-55 0 16,0 0 0-16,-1 81 0 0,-1 20 0 0,2 10-7 0,0 12 7 16,-4-23-7-16,1-9 7 0,3-91-62 0,0 0 62 15,3 75-61-15,6-12 61 0,-9-63-74 0,0 0 74 0,7 38-73 16,2-24 73-16,-9-14-122 0,0 0 122 0,10-5-122 15,9-19 122-15,-19 24-158 0,0 0 158 0,21-40-157 16,6-15 157-16,23-39-1159 0</inkml:trace>
  <inkml:trace contextRef="#ctx0" brushRef="#br0" timeOffset="88576.256">17264 9719 1356 0,'0'0'0'0,"2"20"0"16,2 14 0-16,-4-34 226 0,0 0-226 0,3 4 227 15,1-13-227-15,-4 9 166 0,0 0-166 0,5-7 167 16,-4-3-167-16,-1 10 132 0,0 0-132 0,2-5 132 16,0 0-132-16,-2 5 78 0,0 0-78 0,3-4 78 0,-3 3-78 15,0 1 68-15,0 0-68 0,0 0 69 0,0 0-69 16,0 0 66-16,0 0-66 0,0 0 66 0,0 0-66 0,0 0 58 16,0 0-58-16,0 0 59 0,0 0-59 0,0 0 40 15,0 0-40-15,0 0 41 0,0 0-41 16,0 0 11-16,0 0-11 0,2 10 11 0,3 5-11 0,-5-15 13 15,0 0-13-15,9 42 14 0,2 19-14 0,-11-61 3 16,0 0-3-16,12 70 4 0,2 14-4 0,-14-84 6 16,0 0-6-16,17 101 7 0,4 14-7 0,-21-115 13 15,0 0-13-15,21 94 13 0,0-11-13 0,-21-83 15 0,0 0-15 16,19 58 15-16,0-20-15 0,-19-38 15 0,0 0-15 16,16 22 16-16,-4-19-16 0,-12-3 9 15,0 0-9-15,14 0 10 0,-2-7-10 0,-12 7 34 16,0 0-34-16,11-8 34 0,-4-4-34 0,-7 12 34 0,0 0-34 0,3-16 35 15,-1 1-35-15,-2 15 37 0,0 0-37 0,2-20 38 16,-2 1-38 0,0 19 25-16,0 0-25 0,-2-24 26 0,0-4-26 0,-1-4 18 0,1-1-18 15,-2-1 18-15,1 0-18 0,3 34 5 0,0 0-5 0,0-52 5 16,0-8-5-16,0 60 0 0,0 0 0 0,2-61 0 16,3-6 0-16,0 10-11 0,-1 8 11 15,1 2-11-15,-3 10 11 0,5 2-36 0,-4 3 36 0,-1 4-35 16,1 3 35-16,-3 25-20 0,0 0 20 0,0-24-19 15,0 3 19-15,0 21-42 0,0 0 42 0,0-15-41 16,4 3 41-16,-4 12-14 0,0 0 14 0,0-10-13 16,0 4 13-16,0 6-32 0,0 0 32 0,3 0-32 0,4 0 32 15,-7 0-2-15,0 0 2 0,11 6-1 0,6 6 1 16,-3 1-3-16,2 4 3 0,-2-1-2 16,-2-3 2-16,-12-13-6 0,0 0 6 0,17 21-5 15,4-2 5-15,-21-19-1 0,0 0 1 0,21 20 0 0,3-2 0 0,-24-18-6 16,0 0 6-16,21 13-5 0,2-1 5 0,-23-12-33 15,0 0 33-15,14 9-32 0,-2-6 32 0,-12-3-135 16,0 0 135-16,12-7-135 0,-3-13 135 16,-9 20-149-16,0 0 149 0,3-28-149 0,-3-11 149 0,0-28-1810 15</inkml:trace>
  <inkml:trace contextRef="#ctx0" brushRef="#br0" timeOffset="88937.705">18888 9931 1300 0,'0'0'0'0,"-5"-10"0"0,0-7 0 0,5 17-289 16,0 0 289-16,-14 8-289 0,-2 14 289 0,-14 9-410 16</inkml:trace>
  <inkml:trace contextRef="#ctx0" brushRef="#br0" timeOffset="89217.291">18726 10049 1177 0,'0'0'0'0,"7"-5"0"0,3-2 0 0,-10 7 280 0,0 0-280 15,7-3 280-15,-5-1-280 0,-2 4 191 0,0 0-191 16,0 0 192-16,0 0-192 0,0 0 124 0,0 0-124 15,0 0 124-15,2-3-124 0,-2 3 94 16,0 0-94-16,17-9 94 0,8-4-94 0,-25 13 92 0,0 0-92 16,34-17 93-16,14-4-93 0,-8 2 54 0,5 2-54 0,-2 2 55 15,3 3-55-15,-46 12 36 0,0 0-36 0,59-16 37 16,4 4-37-16,-6 4 27 0,-1 1-27 0,-11 2 27 16,-3-4-27-16,-4 2 8 0,-5 2-8 0,-3 0 8 15,-4 0-8-15,-26 5 1 0,0 0-1 0,23-5 2 16,1 0-2-16,-24 5-1 0,0 0 1 0,16-2 0 15,-2-3 0-15,-14 5-52 0,0 0 52 0,7-4-51 0,-2 1 51 16,-5 3-208-16,0 0 208 0,-12-10-208 16,-13-4 208-16,25 14-217 0,0 0 217 0,-31-16-217 15,-9-8 217-15,-30-15-1418 0</inkml:trace>
  <inkml:trace contextRef="#ctx0" brushRef="#br0" timeOffset="89461.465">19060 9725 2174 0,'0'0'0'0,"13"-3"0"0,1-4 0 0,-7 5 280 16,-6 4-280-16,3-2 281 0,-1-2-281 0,-3 2 172 16,0 0-172-16,0 6 173 0,0-1-173 0,0-5 91 0,0 0-91 15,0 31 91-15,-5 18-91 0,5-49-1 0,0 0 1 16,-3 64 0-16,-6 8 0 0,2-6-55 15,2-1 55-15,-2-17-55 0,1-17 55 0,1 2-186 0,2-6 186 16,3 9-185-16,-4 4 185 0,4-40-191 0,0 0 191 0,5 12-191 16,6-18 191-16,1 15-1691 0</inkml:trace>
  <inkml:trace contextRef="#ctx0" brushRef="#br0" timeOffset="90391.569">20348 8869 2230 0,'0'0'0'0,"0"-12"0"0,-2-9 0 0,0 18 219 16,1 3-219-16,-5 17 219 0,1 17-219 0,5-34 123 15,0 0-123-15,-9 40 124 0,-3 3-124 0,12-43 58 16,0 0-58-16,-19 46 58 0,-4 7-58 0,23-53-11 16,0 0 11-16,-26 55-10 0,-5 3 10 0,31-58-2 0,0 0 2 15,-38 80-2-15,-6 15 2 0,44-95-5 16,0 0 5-16,-26 101-5 0,7 8 5 0,19-109-1 0,0 0 1 15,2 103 0-15,15 3 0 0,-17-106 0 0,0 0 0 16,31 108 1-16,16 4-1 0,-7-20-2 0,1-10 2 0,-10-11-1 16,-3-13 1-16,-28-58-10 0,0 0 10 15,36 75-10-15,8 4 10 0,-44-79-16 0,0 0 16 16,43 81-15-16,3 3 15 0,-46-84-5 0,0 0 5 0,42 87-4 16,-4-1 4-16,-7-14-8 0,-3-9 8 0,-17-27-7 15,-8-17 7-15,1 5 0 0,-4-5 0 0,-2 11 0 16,0 8 0-16,-3-2 12 0,-4 2-12 15,0-6 12-15,-5-3-12 0,14-29 10 0,0 0-10 0,-29 45 10 16,-11 3-10-16,1-2 26 0,-1-6-26 0,12-13 26 16,9-8-26-16,-5 1 2 0,3-8-2 0,-14 2 2 15,-3-4-2-15,38-10-5 0,0 0 5 0,-47 4-5 16,-7-4 5-16,3-10-79 0,4-6 79 0,5-6-78 16,9-9 78-16,33 31-332 0,0 0 332 0,-29-75-331 0,6-35 331 15,23 110-230-15,0 0 230 0,-9-115-229 0,9-17 229 0,-7-113-1180 16</inkml:trace>
  <inkml:trace contextRef="#ctx0" brushRef="#br0" timeOffset="90955.584">20613 9472 2051 0,'0'0'0'0,"-6"0"0"0,-1 0 0 0,7 0 250 0,0 0-250 0,0 0 250 15,0 0-250-15,0 0 116 0,0 0-116 0,0 0 116 16,0 0-116-16,0 0 10 0,0 0-10 0,0 0 11 16,0 0-11-16,0 0-8 0,0 0 8 15,0 0-8-15,0 0 8 0,0 0 5 0,0 0-5 0,0 0 6 16,0 0-6-16,0 0 43 0,0 0-43 0,0 0 44 15,0 0-44-15,0 0 24 0,0 0-24 0,0 0 25 16,4 5-25-16,-4-5 30 0,0 0-30 0,12 22 30 16,6 13-30-16,-1 7 0 0,2 5 0 15,0 2 1-15,-1 3-1 0,-18-52 4 16,0 0-4-16,17 65 4 0,-1 3-4 0,1-6 2 0,-3-2-2 0,-3-14 3 16,-4-13-3-16,1 1 1 0,-1-7-1 0,4-3 2 0,-1-6-2 15,1-1 9-15,1 0-9 0,4-9 9 0,-4-1-9 16,-12-7 8-16,0 0-8 0,19 0 8 0,4-12-8 15,-23 12 8-15,0 0-8 0,26-22 9 16,2-11-9-16,-28 33 8 0,0 0-8 0,27-44 8 0,-4-11-8 0,-23 55 38 16,0 0-38-16,17-62 39 0,-3-8-39 0,-14 70 27 15,0 0-27-15,16-87 27 0,-2-19-27 0,-14 106 16 16,0 0-16-16,10-91 17 0,-1 7-17 16,-2 26 12-16,-2 18-12 0,-1 13 13 0,-1 15-13 15,3 2 1-15,-5 4-1 0,3 3 1 0,-1 0-1 0,-1-1-9 0,2-1 9 16,-1 5-9-16,1 0 9 0,1 0-64 0,0 3 64 15,-2-3-63-15,1 2 63 0,1 5-143 0,0 0 143 16,-1 1-143-16,-1 4 143 16,-3-12-244-16,0 0 244 0,-1 28-243 0,-3 8 243 15,-1 29-1644-15</inkml:trace>
  <inkml:trace contextRef="#ctx0" brushRef="#br0" timeOffset="92082.731">22078 9422 1905 0,'0'0'0'0,"-14"2"0"0,-7 1 0 16,14-3 151-16,9 0-151 0,-2 0 151 15,7 0-151-15,-4 0 76 0,1 0-76 0,-4 0 76 0,1-5-76 0,-2 2 54 16,-3-1-54-16,1 1 55 0,1 1-55 0,2 2 0 16,0 0 0-16,-11-1 1 0,-6-3-1 0,17 4 41 15,0 0-41-15,-23-2 42 0,-6 2-42 0,29 0 66 16,0 0-66-16,-33-3 67 0,0 1-67 0,1 2 57 16,-3 0-57-16,13 0 58 0,8-1-58 0,-4 1 53 15,1 0-53-15,3 0 53 0,2 1-53 0,12-1 8 16,0 0-8-16,-21 5 9 0,-5 2-9 0,26-7 0 15,0 0 0-15,-25 21 0 0,-4 3 0 0,4 10 2 0,5 11-2 16,4-6 3-16,4 4-3 0,3 5-1 16,5 7 1-16,3-6 0 0,1 3 0 0,0-52-1 0,0 0 1 15,10 56-1-15,6 2 1 0,-16-58-16 0,0 0 16 0,22 48-15 16,8-8 15-16,-30-40-17 0,0 0 17 0,38 19-16 16,8-16 16-1,-46-3-16-15,0 0 16 0,64-31-15 0,18-29 15 0,-19 7-5 0,-7-3 5 16,-15 6-4-16,-16 5 4 0,-25 45 5 0,0 0-5 0,22-60 5 15,-4-10-5-15,-9 17 50 0,-6 9-50 0,-3-1 51 16,2 2-51-16,-4 2 34 0,-3 2-34 0,1-1 34 16,-3 3-34-1,7 37 34-15,0 0-34 0,-10-47 35 0,-2-7-35 0,12 54 33 0,0 0-33 0,-21-55 33 16,-5 0-33-16,26 55 22 0,0 0-22 0,-37-57 22 16,-10-1-22-16,47 58 10 0,0 0-10 0,-35-36 11 0,-1 12-11 15,4 5 0-15,6 9 0 0,10 3 0 16,8 4 0-16,-1 3-3 0,2 1 3 0,-10 10-3 15,-8 6 3-15,25-17-38 0,0 0 38 0,-19 31-38 0,-5 8 38 16,24-39-6-16,0 0 6 0,-14 51-6 0,5 11 6 16,6-7-20-16,6-4 20 0,-3-13-19 15,2-12 19-15,5 3-50 0,1-3 50 0,5 1-50 0,8-1 50 16,5-4-39-16,0-7 39 0,3-3-38 0,3-3 38 0,-32-9-26 16,0 0 26-16,45 5-26 0,9-3 26 0,-5-2-20 15,1-2 20-15,-8 2-19 0,-5 0 19 0,-2 0-5 16,-6-2 5-16,-1-1-4 0,0 0 4 0,-28 3-4 15,0 0 4-15,28-4-3 0,3 2 3 0,-31 2 0 16,0 0 0-16,26 0 0 0,0 2 0 0,-26-2 8 0,0 0-8 16,21 4 8-16,-5-1-8 0,-16-3 17 0,0 0-17 15,14 5 17-15,-4 2-17 0,-10-7 34 16,0 0-34-16,9 7 34 0,-4 1-34 0,-5-8 41 0,0 0-41 0,4 7 41 16,-2 3-41-16,-2-10 39 0,0 0-39 0,1 16 40 15,-1 3-40-15,0-19 26 0,0 0-26 0,0 31 26 16,0 3-26-16,0-34 28 0,0 0-28 15,0 41 28-15,0 4-28 0,0-45 13 0,0 0-13 16,0 49 14-16,-1 6-14 0,1-55 19 0,0 0-19 0,1 51 20 16,3-1-20-16,-4-50 3 0,0 0-3 0,10 45 4 15,1-6-4-15,-11-39 0 0,0 0 0 0,15 24 0 16,3-7 0-16,-18-17-43 0,0 0 43 0,24 2-42 16,1-16 42-16,-6 0-1 0,-5-10 1 0,1 0 0 0,1-3 0 15,-5 1-1-15,-3 2 1 0,1-3 0 0,1-4 0 16,-10 31 0-16,0 0 0 0,9-41 0 0,0-10 0 15,-9 51 7-15,0 0-7 0,5-53 8 0,0-4-8 16,-3 7 15-16,-2 6-15 0,2 11 16 0,-1 11-16 16,-1 1 9-16,-1 6-9 0,1 3 9 0,1 5-9 0,-1 2 9 15,0 2-9-15,0-1 10 0,0 1-10 0,0 3 33 16,-3 1-33-16,3 5 33 0,2-5-33 0,-2-1 34 16,0 0-34-16,1 28 34 15,1 13-34-15,-2-41 22 0,0 0-22 16,4 51 22-16,-3 13-22 0,-1-6 5 0,0 2-5 0,0-17 6 0,0-16-6 0,0 0-49 15,0 1 49-15,0-8-49 0,0-4 49 0,0-1-180 16,2-1 180-16,7-4-180 0,7-8 180 0,-16-2-157 0,0 0 157 16,22-17-157-16,10-23 157 15,22-16-1893-15</inkml:trace>
  <inkml:trace contextRef="#ctx0" brushRef="#br0" timeOffset="92229.34">23325 9534 2151 0,'0'0'0'0,"-5"3"0"16,-4 2 0-16,9-5-198 0,0 0 198 0,-5-5-198 15,0-10 198-15,5 15-37 0,0 0 37 0,-11-24-1170 16,22 48 1170-16</inkml:trace>
  <inkml:trace contextRef="#ctx0" brushRef="#br0" timeOffset="100739.909">27883 4601 1950 0,'0'0'0'0,"0"0"0"0,-18 9 0 15,18-9 200-15,0 0-200 0,-5 3 201 0,1 1-201 0,4-4 116 16,0 0-116-16,-5 2 117 0,-2 1-117 16,7-3 58-16,0 0-58 0,-22 12 58 0,-10 7-58 0,32-19 5 15,0 0-5-15,-29 15 5 0,-3 6-5 16,32-21 0-16,0 0 0 0,-36 20 1 0,-6 6-1 0,7-2 0 15,4 0 0-15,8-5 1 0,9-11-1 0,14-8 0 16,0 0 0-16,-24 31 0 0,-6 9 0 16,30-40-2-16,0 0 2 0,-24 51-2 15,-1 12 2-15,25-63-13 0,0 0 13 0,-14 83-12 0,6 16 12 0,9-17-39 16,10-6 39-16,-1-10-39 0,2-7 39 0,-12-59-36 16,0 0 36-16,21 67-36 0,7-1 36 0,-9-14-33 15,-1-13 33-15,-4 1-33 0,-4-1 33 0,-10-39-15 0,0 0 15 0,18 63-15 16,4 16 15-16,-4-12-13 0,-1 0 13 0,-8-33-13 15,-7-19 13-15,3 11 0 0,2-2 0 16,-6 10 0-16,-1 9 0 0,0-43 1 0,0 0-1 0,-6 48 1 16,-5 10-1-16,11-58 18 0,0 0-18 0,-12 52 18 15,-2 3-18-15,-2-13 33 0,1-2-33 0,6-14 34 16,4-11-34-16,5-15 11 0,0 0-11 0,-26 26 11 16,-15 3-11-16,41-29 54 0,0 0-54 0,-43 27 54 15,-6-4-54-15,49-23 78 0,0 0-78 0,-50 20 79 16,-3-8-79-16,53-12 88 0,0 0-88 0,-52 7 88 15,2-9-88-15,3-3 49 0,5-4-49 0,2 1 50 16,3-2-50-16,37 10 5 0,0 0-5 0,-49-24 6 16,-5-11-6-16,54 35-81 0,0 0 81 0,-57-53-80 0,-4-17 80 15,61 70-272-15,0 0 272 0,-37-63-271 16,16-4 271-16,21 67-208 0,0 0 208 0,-5-67-208 0,17 4 208 0,-5-66-1365 16</inkml:trace>
  <inkml:trace contextRef="#ctx0" brushRef="#br0" timeOffset="101417.317">28482 5499 2140 0,'0'0'0'0,"-9"-3"0"16,-5-6 0-16,14 9 193 0,0 0-193 0,0 0 193 16,0 0-193-16,0 0 118 0,0 0-118 0,0 0 119 15,0 0-119-15,0 0 21 0,0 0-21 0,-7 0 21 16,-5-3-21-16,12 3-13 0,0 0 13 0,-26-7-12 16,-11-2 12-16,37 9-4 0,0 0 4 0,-42-5-4 15,-6-5 4-15,48 10 9 0,0 0-9 0,-51-5 10 16,-3-4-10-16,54 9 42 0,0 0-42 0,-50-3 42 15,1 3-42-15,49 0 3 0,0 0-3 0,-45 5 3 16,1 5-3-16,44-10 5 0,0 0-5 0,-40 26 5 16,2 13-5-16,38-39 0 0,0 0 0 0,-35 69 1 15,5 23-1-15,30-92 0 0,0 0 0 0,-14 95 0 0,12 7 0 16,2-102-3-16,0 0 3 0,11 83-3 0,13-10 3 16,-1-18-14-16,5-14 14 0,-6-19-13 0,1-18 13 15,0-2-39-15,-1-8 39 0,6-9-39 0,2-9 39 16,-30 24-19-16,0 0 19 0,43-39-18 0,11-13 18 0,4-9-13 15,5-8 13-15,-15 11-12 0,-4 3 12 0,-44 55 0 16,0 0 0-16,35-67 1 16,-6-8-1-16,-9 1 38 0,-8 4-38 0,-3 18 38 0,-6 13-38 0,2-2 7 15,-1-2-7-15,-3 4 7 0,1 3-7 0,-2 36 22 16,0 0-22-16,0-43 22 0,0-5-22 0,0 48 38 16,0 0-38-16,-3-43 38 0,-2 4-38 0,5 39 11 15,0 0-11-15,-6-31 11 0,1 3-11 0,0 10 22 0,0 4-22 16,1 4 22-16,2 5-22 0,1 1 8 0,-1 1-8 0,2 3 8 15,0 0-8-15,0 0 9 0,-5 0-9 16,5 0 10-16,0 0-10 16,0 0-4-16,0 0 4 0,-2 7-4 0,0 1 4 0,2-8-16 0,0 0 16 0,-5 36-15 15,-2 22 15-15,0 2-17 0,-2 10 17 0,1 6-17 16,-3 6 17-16,11-82-5 0,0 0 5 0,-17 118-4 16,-4 28 4-16,21-146-22 0,0 0 22 0,-14 134-22 15,2 3 22-15,6-40-110 0,6-20 110 0,9-27-110 16,7-29 110-16,-16-21-299 0,0 0 299 15,35-6-298-15,17-28 298 0,35-5-1432 0</inkml:trace>
  <inkml:trace contextRef="#ctx0" brushRef="#br0" timeOffset="101913.603">28884 5456 1737 0,'0'0'0'0,"-10"7"0"0,-9 5 0 0,19-12 222 16,0 0-222-16,-2 4 223 0,11-6-223 0,-9 2 178 16,0 0-178-16,5 0 179 0,2 0-179 0,-7 0 76 15,0 0-76-15,0 10 76 0,-2 11-76 0,2-21 15 16,0 0-15-16,-7 27 15 0,-3 9-15 0,10-36 5 16,0 0-5-16,-14 43 5 0,-4 7-5 0,18-50 3 15,0 0-3-15,-19 53 3 0,0 5-3 0,19-58 10 0,0 0-10 16,-16 55 11-16,2-4-11 0,14-51 3 0,0 0-3 15,-10 43 4-15,5-14-4 0,5-29 19 0,0 0-19 16,-4 26 20-16,2-6-20 0,2-20 32 0,0 0-32 16,2 16 33-16,3-4-33 0,-5-12 1 15,0 0-1-15,13 7 2 0,4-2-2 0,-17-5 22 0,0 0-22 0,19 0 23 16,6 0-23-16,-25 0 0 0,0 0 0 0,24 0 1 16,0-7-1-16,-24 7 1 0,0 0-1 0,26-2 1 15,1-5-1-15,-27 7 3 0,0 0-3 0,27-3 3 16,1 1-3-16,-28 2 10 0,0 0-10 0,32-3 11 15,3 3-11-15,-35 0 15 0,0 0-15 0,40-4 16 16,3 1-16-16,-43 3 1 0,0 0-1 0,45-3 1 16,4 1-1-16,-49 2 16 0,0 0-16 0,46-7 17 15,-3 2-17-15,-43 5 0 0,0 0 0 0,38-9 1 0,-4 2-1 16,-34 7-2-16,0 0 2 0,24-6-1 0,-5-3 1 16,-19 9-69-16,0 0 69 0,14-9-68 0,-5-3 68 15,-9 12-217-15,0 0 217 0,0-25-217 0,-9-4 217 16,9 29-187-16,0 0 187 0,-14-43-187 0,-7-9 187 0,-14-42-1443 15</inkml:trace>
  <inkml:trace contextRef="#ctx0" brushRef="#br0" timeOffset="102369.053">28816 5424 1603 0,'0'0'0'0,"21"5"0"0,14 2 0 0,-35-7 230 0,0 0-230 15,4 0 230-15,-15-4-230 0,11 4 162 0,0 0-162 0,-5 0 163 16,0-3-163-16,5 3 111 0,0 0-111 0,8 0 112 16,11 0-112-16,-19 0 28 0,0 0-28 0,25 0 28 15,6 0-28-15,-31 0 18 0,0 0-18 0,39-5 18 16,4 1-18-16,-43 4 5 0,0 0-5 0,51-7 5 16,6-1-5-16,-6-1 3 0,-1-1-3 0,-8 2 4 15,-5 1-4-15,-6 2 18 0,-3-2-18 0,-9 2 19 16,-5-4-19-16,0 2 3 0,0-1-3 0,-7 4 3 15,-4 1-3-15,-3 3 2 0,0 0-2 0,7 0 3 16,2-4-3-16,-9 4-3 0,0 0 3 0,7 0-2 16,-2 0 2-16,-5 0-8 0,0 0 8 0,4 4-7 15,-3 3 7-15,-1-2-17 0,-1 3 17 0,-3 6-16 16,1-2 16-16,3-12-15 0,0 0 15 0,-7 27-15 0,0 9 15 16,7-36-4-16,0 0 4 0,-6 40-4 15,1 3 4-15,3-2-14 0,2 0 14 0,-1-9-13 0,1-11 13 16,0-21-1-16,0 0 1 0,-2 34-1 0,0 9 1 0,2-43-3 15,0 0 3-15,0 36-3 0,0 0 3 0,0-36-6 16,0 0 6-16,0 31-6 0,-1-7 6 16,1-24-14-16,0 0 14 0,-2 20-13 0,2-4 13 0,0-16-118 15,0 0 118-15,3 10-117 0,2-5 117 0,-5-5-154 16,0 0 154-16,16-19-153 0,7-17 153 0,15-18-1448 16</inkml:trace>
  <inkml:trace contextRef="#ctx0" brushRef="#br0" timeOffset="102816.602">29841 5614 1692 0,'0'0'0'0,"-4"-4"0"16,-1-1 0-16,5 5 61 0,0 0-61 0,-2-3 61 16,4 0-61-16,-2 3-167 0,0 0 167 0,0 0-166 15,3-2 166-15,-3 2-59 0,0 0 59 0,0 0-58 16,4 0 58-16,-4 0 69 0,0 0-69 0,0 0 69 16,0 0-69-16,0 0 147 0,0 0-147 0,0 0 147 0,0 0-147 15,0 0 152-15,0 0-152 0,0 0 152 0,0 0-152 16,0 0 136-16,0 0-136 0,0 0 137 0,0 0-137 15,0 0 105-15,0 0-105 0,3 0 105 0,4 0-105 0,-7 0 66 16,0 0-66-16,14 0 67 0,7-2-67 16,-21 2 44-16,0 0-44 0,33-2 45 0,9-4-45 15,-42 6 30-15,0 0-30 16,42-4 30-16,5 2-30 0,-47 2 43 0,0 0-43 0,42-3 44 0,-2 0-44 0,-40 3 9 16,0 0-9-16,33-4 9 0,-3 2-9 0,-30 2-2 15,0 0 2-15,22 0-1 0,-4 0 1 0,-18 0-92 16,0 0 92-16,14 0-91 0,-6-3 91 0,-8 3-228 0,0 0 228 15,4 0-228-15,-4-3 228 0,0 3-237 16,0 0 237-16,-9-4-237 0,-7 4 237 0,-8-2-1272 0</inkml:trace>
  <inkml:trace contextRef="#ctx0" brushRef="#br0" timeOffset="103061.945">29855 5881 1838 0,'0'0'0'0,"12"-8"0"16,7-3 0-16,-19 11 255 0,0 0-255 0,14-5 256 15,-2 5-256-15,-12 0 151 0,0 0-151 0,23-3 151 16,5-1-151-16,-28 4 86 0,0 0-86 0,40-5 86 16,8 2-86-16,-2-4 2 0,1 2-2 0,-9 1 3 0,-3 4-3 15,-5-5-6-15,-4 2 6 0,0-1-5 0,-2 4 5 16,-24 0-96-16,0 0 96 0,26 0-96 0,0 0 96 15,-26 0-150-15,0 0 150 0,20-5-150 0,-5-2 150 0,20-8-1647 16</inkml:trace>
  <inkml:trace contextRef="#ctx0" brushRef="#br0" timeOffset="153040.493">31199 5211 651 0,'0'0'0'0,"-1"-7"0"0,-1-1 0 0,2 8 72 16,0 0-72-16,-2-4 72 0,1-2-72 0,1 6 94 15,0 0-94-15,-2-2 94 0,-2-1-94 0,4 3 111 16,0 0-111-16,-5-4 111 0,0-1-111 16,5 5 97-16,0 0-97 0,-7-7 98 0,0-1-98 0,7 8 120 15,0 0-120-15,-7-7 120 0,-2 2-120 0,9 5 85 16,0 0-85-16,-10-7 86 0,-1-2-86 0,11 9 57 16,0 0-57-16,-12-12 57 0,-2-3-57 0,14 15 19 15,0 0-19-15,-15-12 20 0,-1 0-20 0,16 12 2 0,0 0-2 16,-26-12 3-16,-7 1-3 0,33 11-7 0,0 0 7 15,-30-5-6-15,-1 2 6 0,31 3-11 16,0 0 11-16,-37-4-10 0,-5 4 10 0,42 0-18 0,0 0 18 0,-33 4-18 16,4-4 18-16,29 0-4 0,0 0 4 0,-28 3-3 15,2 2 3-15,26-5-1 0,0 0 1 16,-25 7 0-16,1-3 0 0,24-4 12 0,0 0-12 16,-21 5 12-16,2 2-12 0,19-7 41 0,0 0-41 0,-16 3 41 15,6 2-41-15,10-5 54 0,0 0-54 0,-9 7 55 16,2-5-55-16,7-2 60 0,0 0-60 0,-5 3 60 15,1 1-60-15,4-4 57 0,0 0-57 0,0 0 57 16,-3 3-57-16,3-3 74 0,0 0-74 0,0 2 74 16,1 5-74-16,-1-7 71 0,0 0-71 0,6 7 72 15,1 5-72-15,-7-12 66 0,0 0-66 0,14 12 66 16,5 5-66-16,-19-17 38 0,0 0-38 0,24 22 38 16,6 2-38-16,-30-24 28 0,0 0-28 0,36 27 28 0,6 4-28 15,-42-31 4-15,0 0-4 0,54 41 4 0,11 6-4 16,-65-47 8-16,0 0-8 0,76 63 9 15,13 11-9-15,-89-74 3 0,0 0-3 0,80 66 4 0,-1-2-4 0,-79-64 2 16,0 0-2-16,73 56 2 0,-2-6-2 0,-71-50 16 16,0 0-16-16,59 43 17 0,-8-5-17 15,-51-38 0-15,0 0 0 0,33 25 1 0,-12-8-1 0,-21-17-4 16,0 0 4-16,16 16-4 0,-6-8 4 0,-10-8-39 16,0 0 39-16,7 7-38 0,-2-3 38 0,-5-4-76 15,0 0 76-15,4 3-76 0,-4-1 76 0,0-2-194 16,0 0 194-16,-9-16-193 0,-8-13 193 0,-10-14-1648 0</inkml:trace>
  <inkml:trace contextRef="#ctx0" brushRef="#br0" timeOffset="153359.487">31499 5086 2207 0,'0'0'0'0,"0"0"0"16,0 0 0-16,0 0 273 0,0 0-273 0,0 0 273 16,0 0-273-16,0 0 150 0,0 0-150 0,0 4 151 15,-2-1-151-15,2-3 63 0,0 0-63 0,-7 9 63 16,-3 3-63-16,10-12-11 0,0 0 11 0,-28 27-10 0,-10 13 10 16,1-5-13-16,-3 8 13 0,4 4-13 15,1 1 13-15,35-48-17 0,0 0 17 0,-58 78-17 0,-15 20 17 16,73-98-4-16,0 0 4 0,-75 103-3 0,-7 5 3 15,82-108-1-15,0 0 1 0,-66 101 0 0,9-7 0 0,15-22-1 16,16-17 1-16,8-21 0 0,11-25 0 16,2-1 0-16,7-4 0 0,-2-4 0 0,0 0 0 0,0 0-108 15,5 0 108-15,5-7-107 0,6-4 107 0,-16 11-130 16,0 0 130-16,33-30-129 0,16-22 129 0,33-33-1870 16</inkml:trace>
  <inkml:trace contextRef="#ctx0" brushRef="#br0" timeOffset="153665.922">31602 5362 2263 0,'0'0'0'0,"-7"0"0"15,-5 4 0-15,12-4 251 0,3 0-251 0,9 3 251 16,9-1-251-16,5-1 159 0,6 1-159 0,4 2 160 15,8 1-160-15,-44-5 86 0,0 0-86 0,61 7 86 16,12 1-86-16,-3-1 0 0,1-4 0 0,9 1 0 16,6 1 0-16,-86-5 2 0,0 0-2 0,82 3 3 15,-1 1-3-15,-81-4 5 0,0 0-5 0,58 1 6 16,-18-1-6-16,-40 0 0 0,0 0 0 0,33 0 1 16,-8-1-1-16,-25 1-11 0,0 0 11 0,19-4-10 0,-7 1 10 15,-2 3-103-15,-3-4 103 0,-1 1-102 0,-5 1 102 16,-1 2-197-16,0 0 197 0,-7-25-196 0,-5-15 196 0,-7-23-1882 15</inkml:trace>
  <inkml:trace contextRef="#ctx0" brushRef="#br0" timeOffset="153937.195">31996 5066 1771 0,'0'0'0'0,"15"5"0"0,13-2 0 0,-28-3 220 16,0 0-220-16,5 4 220 0,-10-4-220 0,5 0 146 0,0 0-146 15,-3 1 146-15,-1-1-146 0,4 0 98 0,0 0-98 16,2 7 98-16,1 0-98 0,-3-7 33 0,0 0-33 16,7 9 34-16,4 3-34 0,-11-12 32 0,0 0-32 15,10 19 33-15,4 6-33 0,-3 1 13 0,-3 1-13 16,-2-10 14-16,-5-1-14 0,1 3 13 0,-2 1-13 16,0 15 13-16,2 4-13 0,-2-39 0 0,0 0 0 0,0 43 0 15,-2 5 0-15,2-48-9 0,0 0 9 0,0 39-9 16,0-6 9-16,0-33-131 0,0 0 131 0,7 24-130 15,7-5 130-15,-14-19-124 0,0 0 124 0,24-9-123 16,11-15 123-16,25-7-1678 0</inkml:trace>
  <inkml:trace contextRef="#ctx0" brushRef="#br0" timeOffset="154777.573">30637 4819 1838 0,'0'0'0'0,"10"7"0"0,8 5 0 15,-15-7 188-15,-6-2-188 0,3-3 189 16,-6 0-189-16,3-3 92 0,-2 1-92 0,5 2 92 0,-4 0-92 15,4 0 44-15,2 2-44 0,-2-2 45 0,0 0-45 16,0 0-5-16,0 3 5 0,0-3-5 0,0 4 5 0,0-1 0 16,2 2 0-16,-2-1 1 0,1-1-1 0,-1 1 38 15,2 1-38-15,-2-2 39 0,2-3-39 16,0 4 21-16,-1 1-21 0,1-2 21 0,-2-3-21 0,0 0 42 16,0 4-42-16,0-4 43 0,0 0-43 0,0 3 3 15,0 2-3-15,0 0 4 0,-2 2-4 0,2-7 5 16,0 0-5-16,-1 31 5 0,-3 14-5 15,1 1 3-15,-1 0-3 0,1-1 3 0,-1-6-3 0,-1 9 1 16,0 2-1-16,0 10 2 0,-2 1-2 0,7-61 3 0,0 0-3 16,-13 88 4-16,-1 18-4 0,14-106 6 15,0 0-6-15,-13 94 6 0,-3 4-6 0,16-98 14 0,0 0-14 0,-7 84 15 16,3-14-15-16,4-70 38 0,0 0-38 16,0 55 39-16,6-19-39 0,-6-36 29 0,0 0-29 0,8 31 29 15,6-16-29-15,-14-15 23 16,0 0-23-16,14 14 24 0,4-7-24 0,-18-7 10 0,0 0-10 0,15 3 11 15,1-3-11-15,-16 0 5 0,0 0-5 0,17-3 6 16,1-6-6-16,-18 9 0 0,0 0 0 0,19-14 1 16,0-3-1-16,-19 17-6 0,0 0 6 15,21-20-6-15,3-6 6 0,-24 26-26 16,0 0 26-16,25-24-26 0,-1-3 26 0,-24 27-21 0,0 0 21 0,32-31-21 16,4-2 21-16,-36 33-80 0,0 0 80 0,42-36-79 15,7-3 79-15,-49 39-287 0,0 0 287 0,50-46-287 16,3-9 287-16,49-45-1468 0</inkml:trace>
  <inkml:trace contextRef="#ctx0" brushRef="#br0" timeOffset="155659.319">30578 5107 2073 0,'0'0'0'0,"10"0"0"0,7 0 0 0,-17 0 208 0,0 0-208 0,7 0 208 15,-3-2-208-15,-4 2 124 16,0 0-124-16,7 0 125 0,3 0-125 0,-10 0 67 0,0 0-67 16,16 0 67-16,5-3-67 0,-21 3 2 0,0 0-2 0,31 0 2 15,8 0-2-15,-39 0 10 0,0 0-10 0,47-4 11 16,7-1-11-16,-54 5 40 0,0 0-40 0,57-3 40 15,8-4-40-15,-65 7 47 0,0 0-47 0,57-5 48 16,-1-7-48-16,-56 12 41 0,0 0-41 0,50-11 42 16,-4-2-42-16,-46 13 28 0,0 0-28 0,45-14 28 15,-2 0-28-15,-43 14 5 0,0 0-5 0,42-13 5 16,0-1-5-16,-42 14 4 0,0 0-4 0,33-10 5 16,-7 5-5-16,-26 5 0 0,0 0 0 0,21-7 1 15,-7 2-1-15,-14 5-1 0,0 0 1 0,11 0 0 16,-6 0 0-16,-5 0-9 0,0 0 9 15,3 0-9-15,-1 0 9 0,-2 0-1 0,0 0 1 0,0 1-1 0,0 3 1 16,0-4-4-16,0 0 4 0,0 7-3 0,-2-2 3 0,2-5-3 16,0 0 3-16,-1 10-2 0,-1-2 2 0,2-8-5 15,0 0 5-15,-2 12-5 0,-1 4 5 16,3-16-7-16,0 0 7 0,-4 15-6 0,1 2 6 0,3-17-15 16,0 0 15-16,-4 23-14 0,1 4 14 0,3-27-4 15,0 0 4-15,-7 33-3 0,0 6 3 0,7-39-7 16,0 0 7-16,-11 48-6 0,1 10 6 15,10-58-8-15,0 0 8 0,-14 71-7 0,0 7 7 16,14-78-3-16,0 0 3 0,-16 95-3 0,1 11 3 0,15-106-12 16,0 0 12-16,-13 87-12 0,3-5 12 0,10-82 0 0,0 0 0 15,-7 64 0-15,5-15 0 16,2-49 1-16,0 0-1 0,-1 36 2 0,1-20-2 0,0-16 11 0,0 0-11 0,0 15 11 16,0-4-11-16,0-11 34 0,0 0-34 15,0 10 35-15,0-7-35 0,0-3 26 0,0 0-26 0,0 5 26 16,1-5-26-16,-1 0 34 0,0 0-34 15,0 0 34-15,2 4-34 0,-2-4 38 0,0 0-38 0,0 0 38 16,0 0-38-16,0 0 33 0,0 0-33 0,0 0 33 16,0 0-33-16,0 0 33 0,0 0-33 0,0 0 33 15,0 0-33-15,0 0 32 0,0 0-32 0,0 0 32 16,-5 0-32-16,5 0 13 0,0 0-13 0,-11-7 14 16,-6-2-14-16,17 9 21 0,0 0-21 0,-25-8 21 15,-6-4-21-15,31 12 8 0,0 0-8 0,-42-14 8 16,-8 0-8-16,50 14 9 0,0 0-9 0,-54-10 10 15,-7 2-10-15,61 8 3 0,0 0-3 0,-58-9 4 0,3 6-4 16,55 3 2-16,0 0-2 0,-46 0 2 0,8-4-2 16,38 4 1-16,0 0-1 0,-35 0 2 15,7 0-2-15,28 0 1 0,0 0-1 0,-24 0 1 16,5 4-1-16,19-4-2 0,0 0 2 0,-16 0-1 0,6 0 1 0,10 0-47 16,0 0 47-16,-9 0-47 0,2 0 47 0,7 0-128 15,0 0 128-15,-5 0-127 0,-1 0 127 0,6 0-222 16,0 0 222-16,2-9-222 0,7-6 222 0,1-9-2053 15</inkml:trace>
  <inkml:trace contextRef="#ctx0" brushRef="#br0" timeOffset="156454.177">30656 4929 2151 0,'0'0'0'0,"14"5"0"0,10 5 0 0,-17-6 205 16,-8-4-205-16,1 0 206 0,0 0-206 0,0 0 122 16,-6-4-122-16,6 4 122 0,-3-3-122 0,3 3 44 15,5 0-44-15,-5 0 45 0,4-4-45 0,-4 4-31 16,3 0 31-16,-3 0-31 0,0 0 31 0,0 0-15 15,3-1 15-15,-3 1-14 0,0 0 14 0,0 0 0 16,0 0 0-16,0 0 0 0,0 0 0 0,0 0 0 16,0 0 0-16,0 0 0 0,0 0 0 0,0 0 0 0,0 0 0 15,2 5 0-15,0-2 0 0,-2-3-5 16,0 0 5-16,2 28-5 0,-1 7 5 0,1 8-1 16,0 5 1-16,-4 0-1 0,-1 2 1 0,3-50-3 0,0 0 3 0,-4 67-3 15,-1 5 3-15,-2 10-1 16,-2 12 1-16,1-36 0 0,1-17 0 0,7-41 3 0,0 0-3 15,-16 71 3-15,-7 14-3 0,23-85 21 0,0 0-21 0,-14 52 21 16,4-13-21-16,10-39 23 0,0 0-23 0,-7 31 24 16,2-7-24-16,5-24 33 0,0 0-33 0,-2 24 34 15,5-5-34-15,-3-19 36 0,0 0-36 0,7 17 36 16,6-5-36-16,-13-12 33 0,0 0-33 0,14 10 33 16,3-5-33-16,-17-5 14 0,0 0-14 0,17 4 15 15,1-4-15-15,-18 0 21 0,0 0-21 0,19-4 21 16,0-2-21-16,-19 6 3 0,0 0-3 0,23-6 4 0,3-2-4 15,-26 8 3-15,0 0-3 0,37-12 3 16,8 0-3-16,-45 12-1 0,0 0 1 0,56-10 0 0,8-2 0 16,-64 12-16-16,0 0 16 0,63-12-15 0,-1 0 15 15,-62 12-10-15,0 0 10 0,58-12-10 0,-2 0 10 16,-56 12-17-16,0 0 17 0,48-9-17 0,-2 2 17 16,-46 7-15-16,0 0 15 0,33-7-15 0,-7 4 15 15,-26 3-34-15,0 0 34 0,19-2-34 0,-5 2 34 16,-14 0-35-16,0 0 35 0,9-3-35 0,-6-1 35 0,-3 4-72 15,0 0 72-15,-7-8-71 0,-8-8 71 0,15 16-221 16,0 0 221-16,-20-27-220 0,-6-9 220 0,26 36-334 16,0 0 334-16,-26-43-334 0,-3-3 334 0,-27-41-1104 15</inkml:trace>
  <inkml:trace contextRef="#ctx0" brushRef="#br0" timeOffset="156871.712">30884 5047 1457 0,'0'0'0'0,"7"7"0"16,7 6 0-16,-14-13 271 0,0 0-271 0,4 4 271 16,-4-8-271-16,0 4 197 0,0 0-197 0,0 0 198 15,-2-5-198-15,2 5 132 0,0 0-132 0,9-3 133 16,8-1-133-16,-17 4 64 0,0 0-64 0,33-5 64 16,12 2-64-16,-45 3 42 0,0 0-42 0,51-9 42 15,8-3-42-15,-59 12 10 0,0 0-10 0,63-12 11 16,3 0-11-16,-66 12 7 0,0 0-7 0,64-10 7 15,1 1-7-15,-15 1 1 0,-6 5-1 0,-11 3 1 16,-7-4-1-16,-3 4 0 0,-6 0 0 0,-5 4 1 16,-3-4-1-16,-9 0-7 0,0 0 7 0,9 5-7 0,0 1 7 15,-9-6-46-15,0 0 46 0,7 12-45 0,-2 4 45 16,-5-16-8-16,0 0 8 0,2 27-7 0,-4 13 7 16,-2-8-7-16,-1 4 7 0,0-5-7 0,-2-7 7 15,-2 7-4-15,0 3 4 0,-4 7-4 0,-5 9 4 0,18-50 0 16,0 0 0-16,-21 55 0 0,-5 8 0 0,26-63 3 15,0 0-3-15,-35 72 3 0,-8 7-3 0,43-79 8 16,0 0-8-16,-28 51 8 0,9-16-8 0,1-5 9 16,6-6-9-16,3-8 9 0,6-8-9 0,3-8 8 15,0 0-8-15,-4 6 8 0,3-3-8 0,1-3-34 0,0 0 34 16,-2 3-34-16,2-3 34 0,0 0-154 16,0 0 154-16,7-20-154 0,5-14 154 0,7-25-1737 15</inkml:trace>
  <inkml:trace contextRef="#ctx0" brushRef="#br0" timeOffset="157568.928">32119 5259 2039 0,'0'0'0'0,"2"-7"148"0,3-1-148 0,-1 3 149 16,-1 1-149-16,1 4 82 0,-1 0-82 0,1 0 82 15,-3 0-82-15,-1 0 18 0,4 4-18 0,-4-4 18 16,0 0-18-16,0 0-39 0,0 0 39 0,0 0-39 15,2 5 39-15,-2-5-19 0,3 0 19 0,-3 0-18 16,4 3 18-16,-4-3-1 0,-2 4 1 0,0-1 0 16,2-1 0-16,-2 1 18 0,1 2-18 0,-3 11 18 0,-1 8-18 15,5-24 5-15,0 0-5 0,-4 41 5 0,1 12-5 0,3-53 35 16,0 0-35-16,-3 62 35 0,1 5-35 16,0-7 1-16,0 1-1 0,2-16 2 15,2-8-2-15,-2-37 6 0,0 0-6 0,2 48 6 16,0 0-6-16,-2-48 15 0,0 0-15 0,1 36 15 0,3-5-15 0,-4-31-26 15,0 0 26-15,14 16-25 0,7-13 25 0,-21-3-99 16,0 0 99-16,36-27-99 0,13-25 99 16,36-30-1665-16</inkml:trace>
  <inkml:trace contextRef="#ctx0" brushRef="#br0" timeOffset="158017.656">33257 5004 2174 0,'0'0'0'0,"0"0"241"0,0 0-241 0,-4 0 241 16,1 0-241-16,3 0 147 0,0 0-147 0,-4 0 148 15,3 0-148-15,1 0 54 0,0 0-54 0,-4 0 54 16,1 3-54-16,3-3-8 0,0 0 8 0,-19 4-7 15,-9-2 7-15,28-2-37 0,0 0 37 0,-35 6-36 16,-5 1 36-16,40-7 0 0,0 0 0 0,-37 12 0 16,1-3 0-16,36-9-15 0,0 0 15 0,-39 19-15 15,-1 1 15-15,40-20-9 0,0 0 9 0,-36 28-9 0,-1 11 9 16,37-39-4-16,0 0 4 0,-28 43-4 0,7 5 4 16,21-48-7-16,0 0 7 0,-3 55-7 15,12 8 7-15,-9-63 0 0,0 0 0 0,29 70 0 0,18 13 0 16,-5-23 12-16,2-11-12 0,-11-13 13 0,-5-15-13 0,-28-21 10 15,0 0-10-15,36 20 10 0,6-4-10 16,-42-16 17-16,0 0-17 0,38 13 17 0,2-2-17 0,-40-11 3 16,0 0-3-16,30 7 4 0,-7-4-4 0,-23-3 0 15,0 0 0-15,15 3 0 0,-4-3 0 0,-11 0-43 16,0 0 43-16,5-3-42 0,-7-9 42 0,2 12-111 16,0 0 111-16,-19-19-111 0,-14-10 111 0,33 29-241 0,0 0 241 15,-35-19-240-15,-5-3 240 0,-35-19-1530 0</inkml:trace>
  <inkml:trace contextRef="#ctx0" brushRef="#br0" timeOffset="180182.746">28954 6306 1188 0,'0'0'0'0,"0"-10"0"15,0-4 0-15,0 14 113 0,0 0-113 0,0-3 114 16,0-1-114-16,0 4 66 0,0 0-66 0,0 0 67 15,0 0-67-15,2 4 64 0,-1-1-64 0,1 0 65 16,-2-1-65-16,0-2 43 0,0 0-43 0,0 0 43 0,2 4-43 16,-2-4 62-16,0 0-62 0,0 0 62 0,0 0-62 15,0 0 52-15,0 3-52 0,0-3 52 16,0 0-52-16,0 0 45 0,0 0-45 0,0 0 46 0,0 0-46 16,0 0 36-16,0 0-36 0,0 0 37 0,-2 3-37 0,2-3 24 15,0 0-24-15,0 0 25 0,0 0-25 0,0 0 35 16,0 0-35-16,0 0 35 0,0 0-35 0,0 0 6 15,0 0-6-15,0 0 7 0,-3 6-7 0,3-6 18 16,0 0-18-16,0 0 19 0,-2 3-19 0,2-3 15 16,0 0-15-16,-2 3 15 0,2 3-15 0,0-6 4 15,0 0-4-15,-2 6 4 0,1 6-4 0,1-12 13 0,0 0-13 16,-2 19 14-16,2 10-14 0,0-29 50 16,0 0-50-16,0 31 50 0,0 5-50 0,0-2 43 15,0-1-43-15,0-9 44 0,0-5-44 16,2 5 47-16,1-2-47 0,1 2 48 15,1 0-48-15,-5-24 54 0,0 0-54 0,10 31 54 0,4 8-54 0,-14-39 43 0,0 0-43 0,26 41 44 16,9 2-44-16,-35-43 42 0,0 0-42 0,51 40 42 16,11-8-42-16,-4-3 52 0,1-5-52 15,11-3 52-15,8-6-52 0,-1-3 30 0,3-3-30 16,-7-6 30-16,-3-3-30 0,-4 0 26 16,-1 0-26-16,-10-3 26 0,-4 1-26 0,-51 2 40 0,0 0-40 0,87-12 40 15,21-5-40-15,-108 17 22 0,0 0-22 0,129-33 22 16,22-9-22-16,-151 42 46 0,0 0-46 15,162-52 47-15,14-8-47 0,-31 11 45 0,-18 4-45 0,-10 9 46 0,-13 2-46 16,-104 34 41-16,0 0-41 0,114-36 41 16,-1-4-41-16,-113 40 35 0,0 0-35 0,103-34 36 15,-6 2-36-15,-97 32 24 16,0 0-24-16,82-28 25 0,-12 4-25 0,-70 24 35 0,0 0-35 0,47-15 35 16,-18 6-35-16,-29 9 30 0,0 0-30 0,20-8 30 0,-12 6-30 0,-8 2-5 15,0 0 5-15,6-2-4 0,-6 2 4 16,0 0-86-16,0 0 86 0,-27 12-86 0,-18 2 86 15,45-14-198-15,0 0 198 0,-90 0-197 0,-39-9 197 0,-91 1-2314 16</inkml:trace>
  <inkml:trace contextRef="#ctx0" brushRef="#br0" timeOffset="185229.762">11345 12850 2196 0,'0'0'0'0,"0"4"0"0,-6 1 0 0,6-5 204 16,0 0-204-16,0 0 205 0,0-5-205 0,0 5 157 0,0 0-157 0,0 0 158 16,0 0-158-16,0 0 97 0,0 0-97 0,0 0 98 15,0 0-98-15,0 0 44 0,0 0-44 16,0 0 44-16,0 0-44 0,0 0 68 0,0 0-68 0,0 0 68 15,0 0-68-15,0 0 58 0,0 0-58 0,0 0 59 16,0 0-59-16,0 0 47 0,0-4-47 0,0 4 48 16,-1-5-48-16,1 5 38 0,0-5-38 15,0 5 38-15,0-4-38 0,0 4 15 0,0 0-15 0,0 0 16 16,0 0-16-16,0 0 6 0,0 0-6 0,0 0 7 16,0 0-7-16,0 0 1 0,0 0-1 0,0 0 1 15,0 0-1-15,0 0-5 0,0 0 5 0,0 0-5 16,0 0 5-16,0 0-26 0,0 0 26 0,0 0-25 0,0 0 25 15,0 0-32-15,0 0 32 0,0 0-32 0,0 0 32 16,0 0-29-16,-2 4 29 0,2-4-29 0,0 3 29 16,0-3-33-16,-4 4 33 0,4-4-33 0,0 3 33 15,0-3-14-15,0 4 14 0,0-4-13 0,0 5 13 0,0-5-21 16,0 1 21-16,0-1-21 0,0 4 21 0,0-4-15 16,0 7 15-16,0-6-14 0,0 1 14 0,0 2-26 15,-3 1 26-15,1 2-26 0,2 3 26 0,0-10-20 16,0 0 20-16,-3 27-20 0,-1 13 20 0,4-40-17 15,0 0 17-15,-3 49-17 0,-2 10 17 0,-1-3-18 16,3 2 18-16,-1 1-18 0,3-3 18 16,1-56-9-16,0 0 9 0,-4 84-8 0,4 15 8 0,0-25-1 15,0-10 1-15,0-29-1 0,0-17 1 0,4-3 1 0,-3-3-1 16,6 3 1-16,4 1-1 0,-11-16 0 0,0 0 0 16,19 14 0-16,7-2 0 0,-26-12-1 0,0 0 1 0,33 3 0 15,7-5 0-15,-40 2-3 16,0 0 3-16,40-10-2 0,4-7 2 0,-44 17-3 0,0 0 3 0,35-22-2 15,1-8 2-15,-36 30 0 0,0 0 0 0,26-30 0 16,-5-5 0-16,-21 35 13 0,0 0-13 0,14-34 14 16,-2 0-14-16,-12 34 28 0,0 0-28 0,4-31 28 15,-4-3-28-15,0 6 21 0,-7 4-21 0,5 6 21 16,2 2-21-16,-3 2 17 0,3 2-17 0,-4 4 17 16,3 1-17-16,-1-2 10 0,0-1-10 0,-3 2 10 15,3-1-10-15,0 0 1 0,2-1-1 0,-3 3 2 16,3 2-2-16,0 0-1 0,0-2 1 0,-4 2-1 15,4 2 1-15,-1-1-11 0,-3-1 11 0,4 2-10 0,0-3 10 16,-3 3-10-16,3-2 10 0,0 1-10 16,0 3 10-16,0 1-10 0,3-5 10 0,-3 5-9 0,0-4 9 15,0 4-4-15,0 0 4 16,0 0-3-16,0 0 3 0,0 0-6 0,0-3 6 0,4-2-6 0,-4-4 6 16,0 9-38-16,0 0 38 0,8-22-37 0,3-9 37 0,1-5-57 15,4-5 57-15,-4 3-57 0,2-1 57 0,-2 3-60 16,0 2 60-16,-1 6-60 0,-3 1 60 15,-1 3-53-15,-1 8 53 0,0 1-52 0,-4 6 52 0,0 2-40 16,0 2 40-16,1 2-39 0,-3 3 39 0,0 0 0 16,-3-3 0-16,3 3 1 0,0 0-1 0,0 0 1 0,0 0-1 15,0 0 2-15,0 0-2 0,0 0 46 0,0 0-46 16,0 0 47-16,0 0-47 0,0 0 38 0,0 0-38 0,0 0 39 16,0 0-39-16,0 0 34 0,0 0-34 0,0 0 35 15,0 0-35-15,0 0 15 0,0 0-15 16,0 0 16-16,0 0-16 0,0 0 31 0,0 0-31 0,0 0 31 15,0 0-31-15,0 0 18 0,0 0-18 0,0 0 18 16,0 0-18-16,0 0 18 0,0 0-18 16,0 0 18-16,0 0-18 0,0 0 17 0,0 0-17 15,0 0 17-15,0 0-17 0,0 0 15 0,-2 3-15 0,2-3 16 16,0 0-16-16,0 0 4 0,2 5-4 0,-2 2 5 16,0-4-5-16,-2 9 0 0,-2 0 0 0,1 16 1 15,-2 13-1-15,5-41 0 0,0 0 0 0,-7 50 0 16,-2 6 0-16,0-3-1 0,4 2 1 0,-2-19 0 15,4-14 0-15,-3 1 4 0,3-6-4 0,-2 15 5 0,-4 8-5 16,9-40 38-16,0 0-38 0,-5 36 39 16,-2-2-39-16,7-34 42 0,0 0-42 0,-4 31 42 15,4-6-42-15,0-25 35 0,0 0-35 0,0 21 35 0,0-4-35 0,0-17 25 16,0 0-25-16,2 14 26 0,3-6-26 0,-5-8 9 16,0 0-9-16,4 7 10 0,1-2-10 0,-5-5 5 15,0 0-5-15,4 5 6 0,-4 1-6 16,0-6-5-16,0 0 5 0,1 1-5 0,3 1 5 0,-4-2-51 15,0 0 51-15,0 0-51 0,0 3 51 0,0-3-74 16,0 0 74-16,-4 6-73 0,3 2 73 0,1-8-104 16,0 0 104-16,0 9-104 0,0 1 104 0,0-10-260 15,0 0 260-15,1 7-259 0,3 1 259 16,-4-8-167-16,0 0 167 0,7-10-166 0,7-7 166 0,7-10-1570 0</inkml:trace>
  <inkml:trace contextRef="#ctx0" brushRef="#br0" timeOffset="186296.412">12160 12836 2095 0,'0'0'0'0,"0"-5"0"0,-5-3 0 0,5 4 182 15,1 4-182-15,-1 0 183 0,4 0-183 16,-4 0 125-16,3 4-125 0,-3-4 126 0,0 0-126 0,0 0 70 16,0 0-70-16,0 0 71 0,0 0-71 0,0 0 20 15,0 0-20-15,0 0 20 0,0 0-20 0,0 0 33 16,0 0-33-16,0 0 34 0,0 0-34 0,0 0 7 0,0 0-7 16,0 0 7-16,0 0-7 0,0 0 12 0,2 3-12 0,-2-3 13 15,0 0-13-15,0 0 3 16,0 0-3-16,0 0 4 0,0 0-4 0,0 0 0 0,0 0 0 0,0 0 1 15,0 0-1-15,0 0-1 0,0 0 1 0,0 0 0 16,0 0 0-16,0 0-4 0,0 5 4 0,0-5-3 16,0 0 3-16,0 0-7 0,0 0 7 0,0 0-7 15,0 0 7-15,0 0-4 0,0 0 4 0,0 0-3 16,0 0 3-16,0 0 0 0,0 0 0 0,0 0 0 16,0 0 0-16,0 0-2 0,2 2 2 0,3 3-1 15,-3 4 1-15,-2-9-10 0,0 0 10 0,7 36-9 16,-4 19 9-16,3-2-9 0,2 7 9 0,-4-9-8 15,1-3 8-15,-5-48-16 0,0 0 16 0,3 60-15 0,1 5 15 16,-4-65-9-16,0 0 9 0,9 79-8 16,-1 10 8-16,-8-89-9 0,0 0 9 0,9 58-9 0,0-18 9 15,-9-40 51-15,0 0-51 0,12 34 51 16,-3-10-51-16,-9-24 34 0,0 0-34 0,17 12 35 0,-1-7-35 0,-16-5 28 16,0 0-28-16,19-5 28 0,0-11-28 0,-19 16 35 15,0 0-35-15,18-24 36 0,-5-13-36 16,-13 37 30-16,0 0-30 0,13-41 30 15,-8-9-30-15,-5 50 22 0,0 0-22 0,3-50 23 0,1-1-23 0,-4 51 35 16,0 0-35-16,0-50 36 0,0 2-36 0,0 48 20 16,0 0-20-16,0-48 20 0,0 2-20 0,0 46 18 15,0 0-18-15,2-48 19 0,5 2-19 0,-7 46 1 16,0 0-1-16,8-48 2 0,6 2-2 16,-14 46-7-16,0 0 7 0,16-43-7 0,1 3 7 0,-4 8-47 15,0 4 47-15,-4 8-46 0,-2 6 46 0,-7 14-45 0,0 0 45 0,5-12-44 16,-1 4 44-16,-4 8-11 15,0 0 11-15,0-7-11 0,2 2 11 0,-2 5-15 0,0 0 15 16,1-4-15-16,-1 2 15 0,0 2 3 0,0 0-3 0,0 0 4 16,2-3-4-16,-2 3 33 0,0 0-33 0,0 0 33 15,0 0-33-15,0 0 11 0,0 0-11 0,0 0 11 16,0 0-11-16,0 0 13 0,0 0-13 0,0 0 14 16,0 0-14-16,0 0 16 0,0 0-16 0,0 0 17 15,0 0-17-15,0 0 22 0,0 0-22 0,0 0 23 16,0 0-23-16,0 0 38 0,0 0-38 0,0 0 39 15,4 0-39-15,-4 0 21 0,0 0-21 0,8 0 21 16,-1 2-21-16,-7-2 29 0,0 0-29 0,14 1 29 16,7 5-29-16,-21-6 7 0,0 0-7 0,21 1 7 0,9 4-7 15,-30-5 10-15,0 0-10 0,34 2 11 0,5 2-11 16,-39-4 3-16,0 0-3 0,45-4 4 0,7-1-4 16,-52 5-2-16,0 0 2 0,51-7-2 15,-1-1 2-15,-50 8-82 0,0 0 82 0,47-11-82 16,-8-1 82-16,-39 12-276 0,0 0 276 0,29-19-275 0,-11-6 275 0,-18 25-157 15,0 0 157-15,-18-19-156 0,-23 0 156 0,-15-19-1825 16</inkml:trace>
  <inkml:trace contextRef="#ctx0" brushRef="#br0" timeOffset="187310.46">11634 12850 1715 0,'0'0'0'0,"0"0"0"0,-5-3 0 0,5 3 124 16,5-4-124-16,2 4 125 0,2-5-125 0,1 2 67 0,0-1-67 0,4 1 67 16,-1-1-67-16,4 3-41 0,-3-1 41 0,-2 0-41 15,0 1 41-15,-3-1-134 0,-2 2 134 0,-2 0-134 16,0-4 134-16,-1 3-71 0,-2 1 71 0,-2 0-71 16,3-2 71-16,-3 2 44 0,0 0-44 0,0 0 45 15,0 0-45-15,0 0 98 0,0 0-98 0,0 0 98 16,0 0-98-16,0 0 90 0,0 0-90 0,0 0 90 15,0 0-90-15,0 0 82 0,0 0-82 0,0 0 83 16,0 0-83-16,0 0 49 0,0 0-49 0,0 0 49 0,0 0-49 16,0 0 44-16,0 0-44 0,0 0 45 0,0 0-45 15,0 0 5-15,0 7-5 0,0-7 5 0,0 0-5 16,0 0 28-16,0 0-28 0,0 0 28 0,0 0-28 16,0 0 28-16,0 0-28 0,0 0 28 0,0 0-28 15,0 0 31-15,0 0-31 0,0 0 31 0,0 0-31 0,0 0 38 16,0 0-38-16,0 0 38 15,0 0-38-15,0 0 38 0,0 0-38 0,0 0 39 0,0 0-39 16,0 0 34-16,0 0-34 0,0 0 34 0,0 0-34 0,0 0 23 16,-2 2-23-16,2-2 24 0,0 3-24 0,0 0 18 15,-1 1-18-15,-5 13 18 0,1 10-18 0,5-27 18 16,0 0-18-16,-9 43 18 0,-3 12-18 0,4-2 15 0,-1 2-15 16,0-16 15-16,6-8-15 0,-4 2 9 15,1-4-9-15,1 12 10 0,-3 7-10 0,8-48 34 0,0 0-34 16,-9 60 34-16,-2 3-34 15,11-63 9-15,0 0-9 0,-10 60 10 0,-2 0-10 16,3-12 20-16,4-7-20 0,1-10 20 0,4-10-20 0,0 1 24 0,4-8-24 0,1 1 25 16,0-1-25-16,2 0 7 0,4-1-7 0,-3-1 7 15,-1 0-7-15,-7-12 17 0,0 0-17 16,13 14 17-16,4 0-17 16,-17-14 8-16,0 0-8 0,14 12 9 0,2 0-9 0,-16-12 9 0,0 0-9 0,12 7 9 15,-7-2-9-15,-5-5 1 0,0 0-1 0,5 5 1 16,2-4-1-16,-5 1-35 0,0 0 35 15,-2-2-35-15,5 2 35 0,-5-2-155 0,0 0 155 0,-5-24-154 16,-2-16 154-16,-2-23-2060 0</inkml:trace>
  <inkml:trace contextRef="#ctx0" brushRef="#br0" timeOffset="188041.505">12155 13618 2476 0,'0'0'0'0,"0"0"0"15,0 0 0-15,0 0-57 0,0 0 57 0,0 0-56 16,0 0 56-16,0 0-48 0,0 0 48 0,-7-17-47 15,2-13 47-15,-8-19-1630 0</inkml:trace>
  <inkml:trace contextRef="#ctx0" brushRef="#br0" timeOffset="188979.02">13548 12999 2252 0,'0'0'0'0,"13"-5"0"16,8-3 0-16,-21 8 238 0,0 0-238 15,8-4 239-15,-4 1-239 0,-4 3 117 0,0 0-117 16,3 0 117-16,-3 0-117 0,0 0 42 0,0 0-42 0,0 0 43 15,-3 1-43-15,3-1-1 0,0 0 1 0,0 0-1 16,-4 2 1-16,4-2 1 0,0 0-1 0,-5 2 2 16,5-2-2-16,0 0 5 0,0 0-5 0,5 2 5 15,2 1-5-15,-7-3 9 0,0 0-9 0,28 0 10 16,12 3-10-16,-40-3 15 0,0 0-15 0,49 2 16 16,14 0-16-16,-63-2 14 0,0 0-14 0,62 0 15 15,8 0-15-15,-70 0 9 0,0 0-9 0,71 0 9 16,3 0-9-16,-74 0 4 0,0 0-4 0,83 0 4 15,10-2-4-15,-93 2 3 0,0 0-3 0,74-3 3 0,-7 1-3 16,-67 2-33-16,0 0 33 0,50-7-32 0,-15-1 32 16,-35 8-143-16,0 0 143 0,35-16-142 0,-7-4 142 0,-28 20-152 15,0 0 152-15,14-28-152 0,-11-6 152 16,11-26-1789-16</inkml:trace>
  <inkml:trace contextRef="#ctx0" brushRef="#br0" timeOffset="189195.488">14024 13362 2331 0,'0'0'0'0,"7"-12"0"16,2-10 0-16,-9 22 224 0,0 0-224 0,15 0 224 16,11 12-224-16,-26-12 146 0,0 0-146 0,41 7 146 15,13-2-146-15,-54-5 30 0,0 0-30 0,54-3 30 16,10-8-30-16,-64 11-96 0,0 0 96 0,68-17-95 15,9-7 95-15,-77 24-260 0,0 0 260 0,92-37-260 16,16-15 260-16,-108 52-273 16,0 0 273-16,96-51-273 0,-2-4 273 0,92-51-1278 0</inkml:trace>
  <inkml:trace contextRef="#ctx0" brushRef="#br0" timeOffset="189714.606">15825 11814 2409 0,'0'0'0'0,"-7"1"0"0,-5 1 0 0,12-2 182 16,0 0-182-16,-10 0 183 0,-1 0-183 0,11 0 62 15,0 0-62-15,-26 9 63 0,-12 4-63 0,38-13 37 0,0 0-37 16,-44 21 38-16,-5 5-38 0,6-1-23 16,-1 6 23-16,15-14-22 0,8-5 22 0,21-12-1 15,0 0 1-15,-35 38 0 0,-5 8 0 0,40-46 2 0,0 0-2 0,-44 76 3 16,-3 20-3-16,13-16 0 0,9-1 0 16,8-7 1-16,8-5-1 0,9-67-4 0,0 0 4 15,2 85-4-15,13 10 4 0,6-17-45 0,2-6 45 16,-2-5-45-16,0-9 45 0,-21-58-22 0,0 0 22 15,35 76-22-15,10 8 22 0,-45-84-13 0,0 0 13 0,54 85-12 16,10 6 12-16,-64-91-11 0,0 0 11 0,56 93-11 16,-2 3 11-16,-17-19 0 0,-13-12 0 0,-6-21 0 15,-6-18 0-15,-7 5 10 0,-2-5-10 16,1 6 10-16,-2 4-10 0,-2-36 52 0,0 0-52 0,-2 41 52 16,-7 5-52-16,9-46 62 0,0 0-62 0,-3 33 62 15,-6-6-62-15,9-27 57 0,0 0-57 0,-9 24 57 16,-5-1-57-16,14-23 35 0,0 0-35 0,-22 15 35 0,-6-3-35 15,28-12 0-15,0 0 0 0,-37 0 0 0,-5-8 0 16,42 8-125-16,0 0 125 0,-43-38-124 16,-2-20 124-16,45 58-252 0,0 0 252 0,-37-100-252 0,4-35 252 15,-35-100-1695-15</inkml:trace>
  <inkml:trace contextRef="#ctx0" brushRef="#br0" timeOffset="190227.68">16170 12335 2275 0,'0'0'0'0,"-8"5"0"0,-13-4 0 0,14 1 263 0,5-2-263 0,2 0 263 16,9-2-263-16,-4 2 151 0,2-1-151 16,-2 1 152-16,-1 1-152 0,-3 3 63 0,-1-1-63 0,-1 11 64 15,-6 6-64-15,-4 4-1 0,-1 9 1 16,-2 1 0-16,4 2 0 0,10-36 0 0,0 0 0 0,-14 52 0 15,-2 9 0-15,16-61 1 0,0 0-1 0,-17 69 1 16,-1 8-1-16,18-77 9 0,0 0-9 0,-14 94 10 16,4 16-10-16,10-110 9 0,0 0-9 0,0 84 9 15,10-12-9-15,1-26-9 0,4-25 9 0,6-8-8 16,5-14 8-16,-26 1-102 0,0 0 102 0,35-24-102 16,10-19 102-16,-45 43-74 0,0 0 74 0,60-72-73 15,13-29 73-15,-73 101-82 0,0 0 82 0,68-105-81 16,3-13 81-16,-20 20-65 0,-11 9 65 0,-7 17-65 15,-7 9 65-15,-26 63-42 0,0 0 42 0,24-67-42 16,-1 2 42-16,-23 65-13 0,0 0 13 0,16-51-12 0,-4 9 12 0,-12 42 28 16,0 0-28-16,5-24 28 15,-1 14-28-15,-4 10 65 0,0 0-65 0,0-5 65 0,0 7-65 0,0-2 63 16,0 0-63-16,-7 24 63 0,0 17-63 0,0-2 65 16,-2 4-65-16,2 5 66 0,2 3-66 0,5-51 53 15,0 0-53-15,-5 86 54 0,-6 22-54 16,4-21 39-16,4-4-39 0,-2-32 39 0,5-24-39 0,0-27 41 15,0 0-41-15,-2 50 41 0,2 3-41 0,0-53 25 16,0 0-25-16,0 48 26 0,0-2-26 0,0-46-1 0,0 0 1 16,0 35 0-16,0-10 0 15,0-25-127-15,0 0 127 0,2 12-126 0,3-10 126 0,-5-2-213 16,0 0 213-16,8-34-212 0,1-26 212 0,9-34-1823 0</inkml:trace>
  <inkml:trace contextRef="#ctx0" brushRef="#br0" timeOffset="191024.669">17256 12359 2387 0,'0'0'0'0,"-13"-2"0"16,-11 0 0-16,24 2 275 0,0 0-275 0,-5 7 275 15,8 10-275-15,-3-2 165 0,2-1-165 0,2-5 165 16,-3-4-165-16,-1 0 85 0,0-2-85 0,-8 18 86 0,-6 10-86 15,14-31 10-15,0 0-10 0,-18 50 10 0,-6 15-10 16,1 1 33-16,-5 8-33 0,0 20 34 0,-3 13-34 31,31-107 18-31,0 0-18 0,-23 99 18 0,1 4-18 0,22-103 19 0,0 0-19 0,-11 77 20 0,10-19-20 0,1-58 4 16,0 0-4-16,14 45 5 0,12-21-5 0,-2-14-17 16,-1-17 17-16,-2-5-16 0,-2-9 16 15,-19 21-58-15,0 0 58 0,28-44-58 16,3-18 58-16,-31 62-20 0,0 0 20 0,38-91-20 0,6-25 20 0,-44 116-25 15,0 0 25-15,35-129-24 0,-6-18 24 0,-29 147-8 16,0 0 8-16,16-145-8 0,-7-6 8 0,-9 151-1 16,0 0 1-16,0-136-1 0,-9 8 1 0,9 128 0 15,0 0 0-15,-12-101 0 0,-6 22 0 0,18 79 5 16,0 0-5-16,-17-60 5 0,1 26-5 0,16 34 39 0,0 0-39 16,-21-24 40-16,-1 20-40 0,1 4 5 0,0 11-5 0,-2 9 6 15,-1 11-6-15,24-31 6 16,0 0-6-16,-38 67 6 0,-11 29-6 0,49-96 3 0,0 0-3 15,-37 82 4-15,8-1-4 0,29-81 5 0,0 0-5 0,-13 65 6 16,13-14-6-16,9-15 0 0,5-15 0 0,3-3 1 16,6-6-1-16,3-1-2 0,4-3 2 0,-1-6-2 15,1 0 2-15,-30-2-7 0,0 0 7 0,47-2-7 16,11 0 7-16,-4-3-16 0,0 2 16 0,-6-1-15 16,1 1 15-16,-11-1-4 0,1 3 4 0,-10 2-3 15,-8 3 3-15,5 3-7 0,4 3 7 0,-6 4-7 16,3 3 7-16,-27-17-1 0,0 0 1 0,29 27 0 15,1 8 0-15,-30-35-1 0,0 0 1 0,31 41 0 16,2 5 0-16,-33-46 0 0,0 0 0 0,25 46 0 0,1 2 0 16,-12-5 0-16,-6-4 0 0,1-8 0 15,-2-9 0-15,-7-22 0 0,0 0 0 0,4 35 1 16,1 8-1-16,-5-43 3 0,0 0-3 0,0 30 3 0,2 1-3 0,-2-31 12 16,0 0-12-16,0 22 13 0,0-4-13 0,0-18 8 15,0 0-8-15,5 12 9 0,5-7-9 0,-10-5 9 16,0 0-9-16,16-11 9 0,3-11-9 0,-1-4 1 15,-3-4-1-15,-1 1 1 0,-3-2-1 0,-3 0 0 16,1-2 0-16,0 2 1 0,-6-1-1 0,-3 32 0 16,0 0 0-16,4-39 0 0,1-11 0 0,-5 50-7 0,0 0 7 15,3-45-7-15,3 2 7 0,-3 11-25 0,2 6 25 16,-5 9-24-16,2 5 24 0,-2 4-77 16,-2 4 77-16,2 1-76 0,2 3 76 0,-2 0-175 0,0 0 175 15,0 0-174-15,5-5 174 0,-5 5-151 0,0 0 151 0,0 0-150 16,2-4 150-16,2 1-1865 0</inkml:trace>
  <inkml:trace contextRef="#ctx0" brushRef="#br0" timeOffset="191560.585">18872 12706 2487 0,'0'0'0'0,"6"-3"0"0,2-2 0 0,-8 5 168 0,0 0-168 15,4-5 169-15,-1 1-169 0,-3 4 97 16,0 0-97-16,5-3 97 0,-1-6-97 0,-4 9 78 0,0 0-78 0,14-7 78 15,0-1-78-15,-14 8 25 0,0 0-25 0,31-7 26 16,13 2-26-16,-44 5 22 0,0 0-22 0,52-4 22 16,11-4-22-16,-63 8 43 0,0 0-43 0,62-7 43 15,3-3-43-15,-65 10 8 0,0 0-8 0,59-11 9 16,-3-2-9-16,-13 1 0 0,-6 1 0 0,-13 5 0 16,-8 2 0-16,-2-1-30 0,-5 0 30 15,-4 3-30-15,-2 2 30 0,-3 0-93 0,4 0 93 0,-4 0-93 16,0 0 93-16,0 0-219 0,-5-8 219 0,-6-1-219 15,-4-1 219-15,15 10-224 0,0 0 224 0,-18-19-224 16,-1-2 224-16,-18-16-1564 0</inkml:trace>
  <inkml:trace contextRef="#ctx0" brushRef="#br0" timeOffset="191759.241">19365 12290 1759 0,'0'0'0'0,"0"5"0"0,2 4 0 0,-2-9 281 15,0 0-281-15,0 0 281 0,0 0-281 0,0 0 203 16,0 0-203-16,0 0 203 0,0 0-203 0,0 0 121 15,0 0-121-15,0 3 122 0,-2 2-122 0,2 6 16 16,-3 6-16-16,1 10 17 0,0 12-17 0,2-39 0 16,0 0 0-16,0 55 1 0,0 10-1 0,0-3 0 15,0 1 0-15,0-13 1 0,0-10-1 0,0 2-65 16,0-1 65-16,0-6-65 0,2-8 65 0,-2-27-273 16,0 0 273-16,11 16-273 0,6-11 273 0,11 15-1619 0</inkml:trace>
  <inkml:trace contextRef="#ctx0" brushRef="#br0" timeOffset="192217.174">20581 11615 2431 0,'0'0'0'0,"-7"0"0"15,-3-3 0-15,10 3 280 0,0 0-280 0,-5 3 280 16,1-1-280-16,4-2 135 0,0 0-135 0,-10 10 135 16,-2 2-135-16,12-12 35 0,0 0-35 0,-23 22 35 15,-7 7-35-15,30-29-6 0,0 0 6 0,-29 30-5 0,-3 2 5 0,4-3 1 16,1-1-1-16,6-4 1 0,3-2-1 16,1 4 4-16,-4 1-4 0,0 12 4 0,0 11-4 15,21-50 1-15,0 0-1 0,-21 63 2 0,2 13-2 16,19-76-1-16,0 0 1 0,-10 101-1 0,8 22 1 0,2-123-17 15,0 0 17-15,9 120-17 0,6 7 17 0,3-29-26 16,1-14 26-16,-2-11-26 0,-1-13 26 0,-16-60-8 16,0 0 8-16,21 81-7 0,0 6 7 15,-6-15-5-15,1-5 5 0,-4-23-5 0,-1-9 5 0,-11-35 0 16,0 0 0-16,14 58 0 0,0 16 0 0,-14-74 6 16,0 0-6-16,7 73 7 0,-6 4-7 0,-6-17 9 0,-4-14-9 15,4-22 10-15,5-20-10 0,-3 4 0 16,-6-2 0-16,-8 12 0 0,-6 10 0 0,-2-11-34 15,1 0 34-15,-4-7-34 0,4-3 34 0,24-7-42 0,0 0 42 0,-42-8-42 16,-12-13 42-16,54 21-164 0,0 0 164 0,-61-60-164 16,-9-32 164-16,70 92-230 0,0 0 230 15,-38-125-230-15,17-30 230 0,-38-127-1617 0</inkml:trace>
  <inkml:trace contextRef="#ctx0" brushRef="#br0" timeOffset="192632.968">20675 12042 2331 0,'0'0'0'0,"-14"8"0"0,-6 6 0 15,18-11 330-15,7-3-330 0,2 0 331 16,2-1-331-16,-1-1 191 0,3 2-191 0,-4-4 192 0,-4 4-192 16,-3 0 90-16,0 0-90 0,6 6 90 0,-1 0-90 0,-5-6 0 15,0 0 0-15,7 26 0 0,1 12 0 0,5 1-4 16,-5 4 4-16,1-4-4 0,-2 1 4 15,-7-40-9-15,0 0 9 0,9 58-8 0,-1 12 8 0,-8-70-4 16,0 0 4-16,9 71-3 0,0 1 3 0,0-2 0 16,1-2 0-16,-5-28 0 0,-3-21 0 0,2-6 7 15,1-4-7-15,0 1 7 0,2-3-7 16,2 0 9-16,3-2-9 0,-3-5 10 0,3-5-10 16,-12 5 0-16,0 0 0 0,17-19 0 0,6-12 0 0,-23 31-9 0,0 0 9 0,24-46-9 15,2-14 9-15,-26 60-18 16,0 0 18-16,26-67-18 0,2-8 18 0,-28 75-26 0,0 0 26 15,32-96-25-15,4-17 25 0,-11 27-21 16,-8 11 21-16,-3 28-21 0,-5 27 21 0,-2-1-17 0,-2 11 17 0,-2 3-16 16,-1 5 16-16,2-1-35 0,-1 1 35 0,-3 2-35 15,4 0 35-15,1 2-47 0,-3 1 47 0,1-1-47 16,1 3 47-16,-4-5-119 0,0 0 119 0,3 23-118 16,2 9 118-16,-5-32-142 15,0 0 142-15,7 24-142 0,2-2 142 0,7 25-1923 0</inkml:trace>
  <inkml:trace contextRef="#ctx0" brushRef="#br0" timeOffset="193522.244">21762 11939 2364 0,'0'0'0'0,"-10"-2"0"16,-9-3 0-16,12 3 278 0,7 2-278 0,0 0 279 0,9 0-279 0,-6 2 153 15,2-2-153-15,-1 2 154 0,-1-2-154 16,-3 0 66-16,0 0-66 0,0 0 66 0,0 0-66 16,-5 0 5-16,2 1-5 0,-3 1 6 0,1 3-6 0,-5 0 11 15,-4 6-11-15,-7 11 11 0,-4 14-11 0,25-36 4 16,0 0-4-16,-29 53 4 0,-6 16-4 0,35-69 3 16,0 0-3-16,-28 71 4 0,4 3-4 15,24-74 5-15,0 0-5 0,-16 86 6 0,6 8-6 0,10-94 0 0,0 0 0 16,8 67 1-16,17-16-1 0,-25-51-13 15,0 0 13-15,24 22-12 0,7-25 12 0,-4-5-27 0,0-16 27 0,-4 1-27 16,0-2 27-16,-4-5-3 0,-2-4 3 16,1 2-3-16,-3-3 3 0,-15 35 1 15,0 0-1-15,14-49 2 0,-1-11-2 0,-13 60 18 0,0 0-18 0,7-81 18 16,-6-15-18-16,-1 96 34 0,0 0-34 0,-7-91 35 16,-7-1-35-16,14 92 19 0,0 0-19 0,-21-89 20 15,-6 3-20-15,6 23 5 0,1 15-5 0,10 20 6 16,5 18-6-16,-2-2 1 15,0 4-1-15,0 1 2 0,0 3-2 0,-4 1-1 0,-1 1 1 0,5 2-1 16,4 0 1-16,-2 0-12 0,-2 2 12 0,3 0-12 16,1-2 12-16,-1 1-26 0,-1 1 26 0,-2 7-26 15,-3 4 26-15,10-13-20 0,0 0 20 0,-4 28-20 16,2 9 20-16,2-37-35 16,0 0 35-16,11 35-35 0,6 2 35 0,-17-37-29 0,0 0 29 0,30 31-29 0,12-7 29 15,-42-24-24-15,0 0 24 0,59 19-23 0,14-12 23 16,-73-7-41-16,0 0 41 0,89 5-40 0,8-3 40 15,-97-2-8-15,0 0 8 0,84 1-7 0,-7 1 7 16,-77-2-1-16,0 0 1 0,54 4 0 0,-18 1 0 0,-36-5 2 16,0 0-2-16,35 10 2 0,-9 5-2 0,-26-15 13 15,0 0-13-15,19 19 13 0,-5 2-13 0,-14-21 35 16,0 0-35-16,4 34 35 0,-9 11-35 16,5-45 46-16,0 0-46 0,-9 58 47 0,-7 10-47 0,16-68 40 0,0 0-40 15,-17 81 40-15,-4 10-40 0,21-91 36 16,0 0-36-16,-12 75 36 0,6-5-36 0,0-25 24 15,4-18-24-15,4-6 25 0,1-11-25 16,-3-10 1-16,0 0-1 0,17 9 2 0,11-9-2 0,-28 0-12 16,0 0 12-16,39-9-12 0,8-10 12 0,-6-1-47 0,1-6 47 15,-7 2-47-15,-5-2 47 0,-30 26-34 0,0 0 34 0,29-39-34 16,1-12 34 0,-30 51-1-16,0 0 1 0,38-74-1 0,6-20 1 0,-44 94-3 15,0 0 3-15,36-83-3 0,-2 8 3 0,-34 75 0 0,0 0 0 0,19-51 1 16,-9 20-1-16,-10 31 16 0,0 0-16 0,11-28 17 15,-10 16-17-15,-1 12 51 0,0 0-51 0,4-12 51 16,-4 9-51-16,0 3 34 0,0 0-34 0,-2 15 34 16,0 13-34-16,2-28 25 0,0 0-25 0,-5 44 26 15,0 18-26-15,5-62 17 0,0 0-17 0,-5 67 17 16,-1 7-17-16,6-74-21 0,0 0 21 0,-5 80-21 16,0 9 21-16,5-89-145 0,0 0 145 0,-3 53-145 15,-1-19 145-15,4-34-241 16,0 0 241-16,-5 2-241 0,-2-26 241 0,-4 4-1968 0</inkml:trace>
  <inkml:trace contextRef="#ctx0" brushRef="#br0" timeOffset="195527.58">5108 14844 2196 0,'0'0'0'0,"12"5"0"0,9 2 0 0,-21-7 249 0,0 0-249 0,-5 4 250 16,-13-3-250-16,18-1 161 0,0 0-161 0,-15 2 162 16,-3-2-162-16,18 0 80 0,0 0-80 0,-17 2 80 15,-1 1-80-15,18-3 11 0,0 0-11 0,-21 7 11 16,-3 3-11-16,24-10 9 0,0 0-9 0,-21 11 10 15,0 1-10-15,21-12 16 0,0 0-16 0,-22 20 17 16,1 8-17-16,3-1 1 0,1 0-1 0,6-6 1 16,6-7-1-16,-4 1 0 0,6 1 0 15,1 8 0-15,4 6 0 0,-2-30-18 0,0 0 18 0,7 31-18 16,3 0 18-16,-10-31-40 0,0 0 40 0,20 22-40 16,2-5 40-16,-22-17-7 0,0 0 7 0,30 6-7 15,-1-12 7-15,-29 6-13 0,0 0 13 0,34-12-13 0,-5-10 13 16,-29 22-4-16,0 0 4 0,26-20-4 15,-5-4 4-15,-21 24 0 0,0 0 0 0,14-24 0 16,-7 1 0-16,-7 23 22 0,0 0-22 0,2-22 22 0,-4 2-22 16,2 20 39-16,0 0-39 0,-9-18 39 0,1 3-39 0,8 15 32 15,0 0-32-15,-9-12 33 0,-3 2-33 16,3 3-2-16,0 3 2 0,2 1-1 0,2 1 1 0,2 1-87 16,-3-1 87-16,6 2-87 0,-3-2 87 0,3 2-260 15,0 0 260-15,0 0-260 0,5 0 260 0,2 0-1810 16</inkml:trace>
  <inkml:trace contextRef="#ctx0" brushRef="#br0" timeOffset="195985.622">5878 14988 2431 0,'0'0'0'0,"-16"-7"0"16,-5-3 0-16,21 10 280 0,0 0-280 0,-5 0 280 15,5 5-280-15,0-5 157 0,0 0-157 0,0 4 158 16,5-1-158-16,-5-3 39 0,0 0-39 0,0 0 40 16,0 0-40-16,0 0-49 0,0 0 49 0,-5 0-49 15,-2 2 49-15,-2 1-24 0,1 1 24 0,2-1-23 16,-2-1 23-16,8-2-3 0,0 0 3 0,-21 13-3 0,-9 6 3 15,30-19-3-15,0 0 3 0,-26 19-3 0,2 2 3 16,24-21-2-16,0 0 2 0,-21 25-1 0,7 5 1 16,14-30-8-16,0 0 8 0,-7 29-8 15,10 1 8-15,-3-30-55 0,0 0 55 0,13 23-55 0,13-8 55 16,-26-15-40-16,0 0 40 0,26 2-39 0,7-12 39 0,0-6-36 16,2-6 36-16,-6 1-35 15,-2-3 35-15,-27 24-17 0,0 0 17 0,26-24-16 0,-2-6 16 0,-24 30-2 16,0 0 2-16,18-28-2 0,-3 2 2 0,-15 26 5 15,0 0-5-15,5-22 6 0,-1 2-6 0,-4 20 41 16,0 0-41-16,-4-18 41 0,1 5-41 0,3 13 22 0,0 0-22 16,-5-12 22-16,-4 1-22 0,9 11-37 15,0 0 37-15,-12-5-37 0,3 2 37 0,9 3-253 0,0 0 253 16,-21 19-252-16,-10 15 252 0,-20 19-1730 0</inkml:trace>
  <inkml:trace contextRef="#ctx0" brushRef="#br0" timeOffset="196469.077">5615 16398 2084 0,'0'0'0'0,"-4"-8"0"0,1-8 0 16,3 16 243-16,0 0-243 0,-5-8 243 16,5 1-243-16,0 7 138 0,0 0-138 0,-4-4 138 0,4 3-138 0,0 1 67 15,0 0-67-15,-9 1 68 0,-3 4-68 0,12-5-2 16,0 0 2-16,-14 7-1 0,-3 4 1 0,-4 1-19 16,-3 3 19-16,10-5-18 0,5-5 18 15,9-5-4-15,0 0 4 0,-19 29-3 0,-2 16 3 0,21-45-33 16,0 0 33-16,-18 50-32 0,5 6 32 0,0-4-4 15,5-1 4-15,2-13-4 0,6-9 4 0,2-2-46 16,5-3 46-16,4-5-45 16,4-4 45-16,-15-15-32 0,0 0 32 0,21 9-32 0,10-6 32 0,-31-3-8 0,0 0 8 15,34-6-7-15,4-8 7 0,-38 14-3 16,0 0 3-16,30-24-3 0,3-9 3 0,-33 33 7 0,0 0-7 16,21-37 7-16,-4-10-7 0,-17 47 35 0,0 0-35 15,9-37 36-15,-6-3-36 0,-3 40 36 16,0 0-36-16,0-30 37 0,-3 6-37 0,3 24 15 0,0 0-15 15,-9-21 15-15,-7 6-15 0,16 15-19 0,0 0 19 0,-14-12-18 16,-1 1 18-16,15 11-207 0,0 0 207 0,-18-3-206 16,1 5 206-16,17-2-210 0,0 0 210 15,-18 12-209-15,3 10 209 0,-17 12-1391 0</inkml:trace>
  <inkml:trace contextRef="#ctx0" brushRef="#br0" timeOffset="197106.282">8888 14556 2409 0,'0'0'0'0,"-17"-1"0"0,-13-1 0 0,30 2 233 0,0 0-233 0,-35-2 233 15,-6 2-233-15,2 0 129 0,-3 0-129 0,16 0 129 16,5 2-129-16,-5 3 68 0,-2 4-68 0,-12 3 68 15,-7 3-68-15,47-15 0 0,0 0 0 16,-54 24 0-16,-8 7 0 0,62-31 5 0,0 0-5 0,-70 51 5 16,-14 14-5-16,84-65 17 0,0 0-17 0,-68 74 17 15,6 12-17-15,15-9-1 0,12-3 1 16,5 4-1-16,7 1 1 16,23-79-8-16,0 0 8 0,-19 96-8 0,5 10 8 0,14-106-17 0,0 0 17 0,-3 117-17 15,6 8 17-15,10-26-26 0,4-13 26 0,-3-7-25 16,3-13 25-16,-17-66-30 0,0 0 30 0,28 83-30 15,2 6 30-15,-4-14-21 0,-2-8 21 16,2-10-21-16,-3-16 21 0,-23-41-18 0,0 0 18 0,33 68-18 0,9 13 18 16,-42-81-27-16,0 0 27 0,44 85-27 0,6 6 27 15,-8-10-3-15,-4-8 3 0,-8-6-2 0,-13-5 2 16,1-2-3-16,-6-5 3 0,-3-2-3 0,-9-2 3 0,0-51 2 16,0 0-2-16,0 81 3 0,-4 16-3 15,-5-11 43-15,-3-4-43 0,-2-30 44 0,-7-23-44 16,21-29 38-16,0 0-38 0,-43 66 38 0,-16 18-38 0,59-84 84 15,0 0-84-15,-63 72 85 0,-9-1-85 0,13-18 39 16,7-12-39-16,-4-12 39 0,6-14-39 0,50-15-5 16,0 0 5-16,-68 5-4 0,-16-13 4 0,84 8-146 15,0 0 146-15,-78-41-146 0,-2-28 146 0,80 69-151 0,0 0 151 16,-81-87-150-16,5-21 150 0,-84-87-2018 16</inkml:trace>
  <inkml:trace contextRef="#ctx0" brushRef="#br0" timeOffset="198203.57">9134 15961 2151 0,'0'0'0'0,"5"-3"0"15,7-4 0-15,-12 7 261 0,0 0-261 0,7-3 262 16,2-1-262-16,-9 4 173 0,0 0-173 16,2-2 173-16,1 2-173 0,-3 0 94 0,0 0-94 0,0 0 95 15,0 0-95-15,0 0 11 0,0 0-11 0,0 0 11 16,0 0-11-16,0 0 10 0,0 0-10 0,0 0 11 16,-5 2-11-16,5-2 4 0,0 0-4 0,0 0 4 15,-3 2-4-15,3-2 0 0,0 0 0 0,0 0 0 16,-4 3 0-16,4-3-38 0,0 0 38 0,0 0-37 15,-3 4 37-15,3-4-30 0,0 0 30 0,-6 15-30 16,-2 11 30-16,8-26-9 0,0 0 9 0,-9 41-9 16,-5 12 9-16,4-3-13 0,-1 4 13 0,4-19-13 15,2-11 13-15,-2 1-1 0,-2-2 1 0,0 21-1 16,1 16 1-16,8-60 4 0,0 0-4 0,-9 67 5 0,4 8-5 16,1 4 25-16,4 3-25 0,-3-32 26 0,1-22-26 0,4 2 7 15,5-4-7-15,-2 0 7 0,4-2-7 0,-2 0 5 16,1 0-5-16,3-7 5 0,5-3-5 0,-16-14 0 15,0 0 0-15,22 6 1 0,15-4-1 16,-37-2-12-16,0 0 12 0,38-10-12 0,6-9 12 0,-6-5-28 16,-1-9 28-16,-6 1-28 0,-3-4 28 0,-28 36-37 15,0 0 37-15,29-55-37 0,-2-12 37 0,-3-6-8 16,4-11 8-16,-9 29-7 0,-9 14 7 0,-10 41-13 0,0 0 13 16,13-41-12-16,-5 3 12 0,-8 38-17 0,0 0 17 15,7-31-16-15,2 5 16 0,-9 26-1 0,0 0 1 16,5-22 0-16,0 5 0 0,-5 17-8 15,0 0 8-15,7-24-8 0,-1-5 8 0,-6 29-8 0,0 0 8 0,8-39-8 16,1-11 8-16,-9 50-8 0,0 0 8 0,11-50-8 16,2-3 8-16,-13 53-56 0,0 0 56 0,14-55-55 15,2-1 55-15,-16 56-78 0,0 0 78 0,12-50-78 16,0 4 78-16,-12 46-44 0,0 0 44 0,6-33-43 16,-1 9 43-16,-5 24 3 0,0 0-3 0,3-17 4 15,1 5-4-15,-4 12 72 0,0 0-72 0,0-8 72 16,0 4-72-16,0 4 73 0,0 0-73 0,0 0 73 15,0 0-73-15,0 0 68 0,0 0-68 16,-4 10 68-16,-4 8-68 0,8-18 50 16,0 0-50-16,-9 29 51 0,-3 10-51 0,12-39 50 0,0 0-50 0,-14 48 50 15,-5 10-50-15,19-58 65 0,0 0-65 0,-23 93 65 0,-3 25-65 16,2-17 51-16,-3-2-51 16,10-6 51-16,1-6-51 0,16-87 39 0,0 0-39 0,-14 95 40 0,-1 0-40 15,6-24 35-15,0-17-35 0,6-24 36 0,1-24-36 16,2 5 8-16,0-6-8 0,0 0 8 0,0-3-8 0,0 1-70 15,0 1 70-15,9-4-70 0,-1-2 70 16,3-12-229-16,5-6 229 0,-4-15-228 0,2-11 228 16,-14 46-181-16,0 0 181 0,12-68-180 0,-7-20 180 0,14-68-1851 15</inkml:trace>
  <inkml:trace contextRef="#ctx0" brushRef="#br0" timeOffset="199052.853">10352 15920 2095 0,'0'0'0'0,"-7"-3"0"0,-4-2 0 0,11 1 149 16,0 2-149-16,0 2 149 0,0 0-149 15,0 0 68-15,0 0-68 0,0 0 68 0,0 0-68 0,0 0 77 16,0 0-77-16,0 0 78 0,0 0-78 0,0 0 37 16,-3 2-37-16,-1 0 37 0,-1 0-37 0,5-2 37 15,0 0-37-15,-12 3 37 0,-11 2-37 0,23-5 20 16,0 0-20-16,-21 5 20 0,-7 2-20 0,28-7 32 16,0 0-32-16,-31 9 32 0,-2-6-32 0,33-3 5 0,0 0-5 15,-33 7 5-15,1 2-5 0,3 1 26 0,3 0-26 16,14-7 26-16,5-3-26 0,1 0 6 0,6 0-6 15,-15 16 7-15,-5 11-7 0,20-27 9 16,0 0-9-16,-15 38 10 0,1 12-10 0,3 1-4 0,6 4 4 0,3-4-3 16,4-1 3-16,-2-50-40 0,0 0 40 0,5 82-39 15,6 23 39-15,-1-21-13 0,3-7 13 16,-7-31-12-16,0-22 12 0,-6-24-1 0,0 0 1 0,8 31 0 16,6-4 0-16,-14-27-4 0,0 0 4 0,21 19-3 15,7-7 3-15,-2-10-47 0,4-11 47 16,0-10-46-16,3-8 46 0,-6-16-65 0,-2-12 65 0,-1-5-64 15,-3-6 64-15,-21 66-63 0,0 0 63 0,23-119-62 16,1-35 62-16,-24 154-49 0,0 0 49 0,19-154-48 16,1-14 48-16,-10 31-24 0,0 15 24 0,-1 25-23 15,0 21 23-15,-9 76-12 0,0 0 12 0,3-78-12 16,3 2 12-16,-6 76 0 0,0 0 0 0,1-51 1 0,1 18-1 16,-2 33 62-16,0 0-62 0,0-20 62 0,0 15-62 0,0 5 92 15,0 0-92-15,0-6 93 0,-2 6-93 16,2 0 87-16,0 0-87 0,0 0 88 0,-1 6-88 15,1-6 67-15,0 0-67 0,-7 18 68 0,1 12-68 0,6-30 45 16,0 0-45-16,-8 30 46 0,2 5-46 0,-2-1 31 16,4 0-31-16,1 9 31 15,-2 5-31-15,5-48 7 0,0 0-7 0,-4 89 8 0,-1 29-8 0,5-118 5 16,0 0-5-16,-4 137 6 0,-4 21-6 0,1-21 7 16,1-9-7-16,-2-23 8 0,3-19-8 0,5-86 7 15,0 0-7-15,-4 84 7 0,4-9-7 0,-5-20-2 16,3-18 2-16,2-14-1 0,4-18 1 0,-4-5-243 0,0 0 243 15,7-7-242-15,3-14 242 0,7-6-1932 0</inkml:trace>
  <inkml:trace contextRef="#ctx0" brushRef="#br0" timeOffset="199787.315">10705 15763 2387 0,'0'0'0'0,"-10"-6"0"15,-8-2 0-15,18 8 185 0,0 0-185 0,-3 0 186 0,8 3-186 16,-5-3 123-16,0 0-123 0,4 4 124 0,1-3-124 16,-5-1 101-16,0 0-101 0,3 4 102 15,1-2-102-15,-4-2 37 0,0 0-37 0,0 0 38 0,2 3-38 0,-2-3 39 16,0 0-39-16,0 7 40 0,-2 3-40 0,2 4 12 15,0 5-12-15,-4 3 12 16,4 5-12-16,4 6 3 0,-4 6-3 0,9 9 3 0,-1 9-3 16,-3 6 0-16,4 6 0 0,-2-3 0 0,2 0 0 0,-9-66-1 15,0 0 1-15,9 102-1 0,3 23 1 16,-2-25-5-16,-1-11 5 0,-2-36-4 0,-4-29 4 0,-1 0-1 16,2-10 1-16,-1-2 0 0,-3-6 0 0,2 3-13 15,1 0 13-15,1-6-12 0,-4-1 12 16,5-2-50-16,4-4 50 0,-2-3-49 0,1-1 49 0,-8 8-15 15,0 0 15-15,11-31-15 0,1-15 15 0,0-2-33 0,-3-9 33 16,0 2-33-16,-2 1 33 0,-7 54-2 0,0 0 2 16,5-69-2-16,0-10 2 0,-5 79-3 0,0 0 3 15,7-97-2-15,2-16 2 0,-9 113-2 0,0 0 2 16,5-83-1-16,-2 15 1 0,-3 68 0 16,0 0 0-16,4-41 0 0,-4 20 0 0,0 21 0 0,0 0 0 0,2-15 0 15,-2 8 0-15,0 7 0 0,0 0 0 0,0-5 0 16,-2 1 0-16,2 4-3 0,0 0 3 0,0-3-3 15,0 1 3-15,0 2-7 0,0 0 7 0,0-3-6 16,0-2 6-16,0 5-24 0,0 0 24 0,0-7-23 16,0-2 23-16,0 9 28 0,0 0-28 0,2-7 28 15,-1 2-28-15,-1 5 35 0,0 0-35 0,2-5 36 16,2 0-36-16,-4 5 22 0,0 0-22 0,3-3 23 16,2-1-23-16,-5 4 22 0,0 0-22 0,9-3 22 15,0-1-22-15,-9 4 15 0,0 0-15 0,12-3 16 16,9-2-16-16,-21 5 26 15,0 0-26-15,26-5 26 0,12-2-26 0,-38 7 42 0,0 0-42 0,35-7 43 16,4 0-43-16,-39 7 49 0,0 0-49 0,38-5 50 0,0 1-50 0,-38 4 30 16,0 0-30-16,37 0 30 0,-4 2-30 0,-33-2 18 15,0 0-18-15,28 2 18 0,-6 0-18 16,-22-2 5-16,0 0-5 0,18 1 6 0,-4 3-6 16,-14-4-51-16,0 0 51 0,12 0-50 0,-9-2 50 0,-3 2-254 15,0 0 254-15,0-26-253 0,-7-15 253 0,7 41-200 16,0 0 200-16,-13-44-200 0,-12-15 200 0,-13-43-1888 0</inkml:trace>
  <inkml:trace contextRef="#ctx0" brushRef="#br0" timeOffset="200309.348">12296 15941 2633 0,'0'0'0'0,"3"-7"0"0,1-7 0 0,-4 14 245 15,0 0-245-15,5-7 246 0,-5 4-246 0,0 3 143 16,0 0-143-16,4 0 143 0,1 2-143 0,-5-2 74 16,0 0-74-16,21 3 75 0,8 2-75 0,4 0 6 15,4 2-6-15,0-2 7 0,-3 0-7 0,1-1 21 16,-2-1-21-16,0 1 21 0,2 1-21 0,-35-5 9 0,0 0-9 15,51 5 9-15,5 0-9 0,-2 2 28 16,-4 1-28-16,-8-2 28 16,-7-3-28-16,-6 0 11 0,1-1-11 15,-13 0 11-15,-8-2-11 0,3 0 18 0,-1 0-18 0,-1 0 19 0,-1 2-19 0,0-2-1 0,-4-2 1 16,0 2-1-16,-1-2 1 0,-1 2-68 0,2 2 68 16,-5-2-67-16,4 0 67 0,-4 0-121 0,0 0 121 0,0 0-121 15,0 0 121-15,0 0-196 0,0 0 196 0,0 0-195 16,0 0 195-16,0 0-251 0,0 0 251 0,-16 0-250 15,-10-2 250-15,-16 0-1735 0</inkml:trace>
  <inkml:trace contextRef="#ctx0" brushRef="#br0" timeOffset="200520.631">12355 16441 2039 0,'4'-4'0'0,"-4"4"272"0,0 0-272 0,19 4 272 0,12 1-272 16,-1 2 214-16,1 1-214 0,-5-1 215 0,-1-2-215 16,1 2 142-16,0 0-142 0,2 0 143 0,-2 2-143 15,-26-9 46-15,0 0-46 0,36 8 47 0,11 4-47 0,-47-12 8 16,0 0-8-16,58 9 9 0,8 1-9 0,-66-10-98 16,0 0 98-16,70 5-97 15,5-1 97-15,-75-4-162 0,0 0 162 0,85-4-162 0,13-4 162 0,88-4-2066 16</inkml:trace>
  <inkml:trace contextRef="#ctx0" brushRef="#br0" timeOffset="201865.808">13994 15687 2062 0,'0'0'0'0,"0"0"0"0,7-7 0 16,-7 7 184-16,0 0-184 0,2-3 185 15,0 1-185-15,-2 2 163 0,0 0-163 0,0 0 164 0,2-3-164 0,-2 3 95 16,0 0-95-16,0 0 95 0,0 0-95 0,0 0 35 16,0 0-35-16,0 0 35 0,0 0-35 0,0 0 24 15,0 0-24-15,0 0 25 0,0 0-25 0,0 0 5 16,0 0-5-16,0 0 5 0,0 0-5 0,0 0 4 15,0 0-4-15,0 0 5 0,0 0-5 0,0 0 0 16,0 0 0-16,0 0 0 0,0 0 0 0,0 0-1 0,0 0 1 16,0 0-1-16,0 0 1 0,0 0 1 0,0 0-1 15,0 0 1-15,0 0-1 0,0 0-1 0,0 0 1 0,0 0-1 16,0 0 1-16,0 0-33 0,0 0 33 0,0 0-32 16,-2 3 32-16,2-3-10 0,0 0 10 0,0 17-10 15,2 9 10-15,1 7-32 0,-3 8 32 16,4-5-32-16,-3 0 32 0,-1-36-5 0,0 0 5 0,4 58-5 15,-1 15 5-15,-3-1 0 0,0 2 0 0,0-16 1 16,0-10-1-16,2 2 33 0,0-2-33 0,3-5 34 16,4-6-34-16,-4-2 29 0,2-4-29 15,2-9 29-15,3-5-29 0,-12-17 9 0,0 0-9 0,21 10 9 16,8-5-9-16,-29-5 2 0,0 0-2 0,37-12 3 16,8-13-3-16,-3-3 1 0,-4-4-1 15,-6-3 2-15,-4 0-2 0,-28 35-1 0,0 0 1 0,27-55-1 16,1-10 1-16,-2-6 0 0,-1-7 0 0,-8 24 0 15,-3 13 0-15,-14 41-2 0,0 0 2 0,11-42-1 0,-3 2 1 16,-8 40 0-16,0 0 0 0,9-31 0 16,-7 2 0-16,-2 29 7 0,0 0-7 0,3-22 8 0,-3 5-8 15,0 17 26-15,0 0-26 0,0-19 26 0,-3 0-26 0,3 19 3 16,0 0-3-16,0-24 3 0,3 0-3 0,-3 0 0 16,4-2 0-16,-4 8 1 0,2 0-1 15,-1 1-18-15,1 0 18 0,1 2-18 16,-1-1 18-16,-2 16-35 0,0 0 35 0,2-15-35 0,0 1 35 0,-2 14-32 15,0 0 32-15,3-12-32 0,-3 4 32 0,0 8-14 16,0 0 14-16,0-7-13 0,0 2 13 0,0 5-1 16,0 0 1-16,0-4 0 0,0 1 0 0,0 3 1 15,0 0-1-15,0 0 2 0,0 0-2 0,0 0 2 16,0 0-2-16,0 0 3 0,0 3-3 0,0-3 2 0,0 0-2 0,0 11 3 16,-3 4-3-16,3-15 10 0,0 0-10 15,-4 32 11-15,-3 13-11 0,7-45 32 16,0 0-32-16,-7 55 33 0,-5 8-33 0,12-63 4 0,0 0-4 0,-14 101 5 15,-2 26-5-15,4-17 10 0,2-6-10 0,3-35 11 16,2-28-11-16,1-2 1 0,2-8-1 0,2 8 1 16,2 4-1-16,-2-43-10 0,0 0 10 0,4 33-9 15,-4-6 9-15,0-27-75 0,0 0 75 0,12 11-74 16,5-15 74-16,-17 4-96 0,0 0 96 0,18-38-95 16,3-25 95-16,20-38-1957 0</inkml:trace>
  <inkml:trace contextRef="#ctx0" brushRef="#br0" timeOffset="202902.307">14977 15461 1849 0,'0'0'0'0,"-4"0"0"15,-1 0 0-15,5 0 257 0,0 0-257 0,0 0 257 0,0 0-257 16,0 0 185-16,0 0-185 0,0 0 186 16,0 0-186-16,0 0 160 0,0 0-160 0,0 0 161 0,0 0-161 15,0 0 78-15,0 0-78 0,0 0 79 0,0 0-79 0,0 0 47 16,0 0-47-16,0 12 48 0,0 7-48 0,0-19 26 16,0 0-26-16,5 41 26 0,-1 17-26 0,-4-58 17 15,0 0-17-15,9 65 17 0,3 9-17 16,-12-74 9-16,0 0-9 0,14 94 10 0,1 18-10 0,-15-112 9 15,0 0-9-15,14 102 10 0,0-1-10 16,-14-101 15-16,0 0-15 0,16 77 15 0,-4-15-15 0,-12-62 8 16,0 0-8-16,9 40 8 0,-4-20-8 0,-5-20 3 0,0 0-3 15,7 17 4-15,2-6-4 0,-9-11-11 0,0 0 11 16,14 5-10-16,3-7 10 0,1-3-59 16,1-4 59-16,-2-3-58 0,-3-5 58 0,-14 17-53 0,0 0 53 15,18-29-53-15,1-9 53 0,-19 38-15 0,0 0 15 0,14-41-15 16,1-7 15-16,-4 5 0 0,-3 2 0 0,-1 9 0 15,-3 4 0 1,-1 3 8-16,3 2-8 0,-6 6 9 0,1 5-9 16,-1 12 41-16,0 0-41 0,2-13 42 0,3-3-42 0,-5 16 22 0,0 0-22 0,0-19 22 15,0-3-22-15,0 22 5 0,0 0-5 0,0-38 5 16,-5-8-5-16,3-5-22 0,1-4 22 0,1 5-22 16,0 4 22-16,0 46-113 15,0 0 113-15,0-60-112 0,0-9 112 0,0 8-145 0,0-1 145 0,1 11-145 16,3 8 145-16,1 9-127 0,2 3 127 0,-5 8-126 15,-4 10 126-15,2 1-42 0,0 0 42 0,0 5-42 16,0 5 42-16,0-1 36 0,0-1-36 0,0 4 36 16,0 0-36-16,0 0 67 0,0 0-67 0,0 0 68 15,0 0-68-15,0 0 60 0,4 6-60 0,1-1 60 0,-2 0-60 16,1 3 60-16,3 4-60 0,0-1 61 0,-6 1-61 16,-1-12 52-16,0 0-52 0,11 22 52 0,1 9-52 0,-12-31 43 15,0 0-43-15,14 31 44 0,2 1-44 16,-16-32 47-16,0 0-47 0,15 29 48 0,5 0-48 0,-20-29 36 15,0 0-36-15,17 26 36 0,6-2-36 0,-23-24 39 16,0 0-39-16,27 21 40 0,0-6-40 0,-27-15 51 16,0 0-51-16,33 12 51 0,0-5-51 15,-33-7 58-15,0 0-58 0,35 5 59 0,-6-3-59 0,-29-2 25 0,0 0-25 16,30 0 26-16,-2-4-26 0,-28 4-42 16,0 0 42-16,28-3-41 0,-2-4 41 0,-26 7-214 0,0 0 214 15,24-15-214-15,-1-8 214 0,-23 23-153 16,0 0 153-16,47-37-2068 0,-94 74 2068 0</inkml:trace>
  <inkml:trace contextRef="#ctx0" brushRef="#br0" timeOffset="203563.457">16642 16097 2532 0,'0'0'0'0,"11"-2"0"15,6 0 0-15,-17 2 246 0,0 0-246 16,6-2 246-16,-3 1-246 0,-3 1 149 0,0 0-149 0,0 0 150 15,0 0-150-15,0 0 46 0,0 0-46 0,0 0 47 16,-5 0-47-16,5 0-25 0,0 0 25 0,0 0-24 16,0 0 24-16,0 0-2 0,0 0 2 0,8 0-2 15,8 0 2-15,-16 0-1 0,0 0 1 0,30 0 0 0,10 1 0 16,-40-1-1-16,0 0 1 0,50 2 0 0,11-2 0 16,-61 0-2-16,0 0 2 0,63 4-1 0,-2-1 1 15,-61-3-4-15,0 0 4 0,66 7-4 16,4 1 4-16,-70-8-49 0,0 0 49 0,89 12-49 0,12 2 49 15,-101-14-323-15,0 0 323 0,89 10-323 0,-7-1 323 0,-82-9-197 16,0 0 197-16,54 5-196 0,-21-5 196 0,54 5-1551 16</inkml:trace>
  <inkml:trace contextRef="#ctx0" brushRef="#br0" timeOffset="204152.341">18879 14632 2443 0,'0'0'0'0,"-10"7"0"16,-9 3 0-16,19-10 208 0,0 0-208 0,-25 10 208 0,-6 1-208 15,31-11 109-15,0 0-109 0,-37 18 109 16,-6 5-109-16,43-23 50 0,0 0-50 0,-44 32 51 0,1 9-51 16,43-41 2-16,0 0-2 0,-47 45 2 0,5 3-2 0,42-48 8 15,0 0-8-15,-59 63 9 0,-6 11-9 16,65-74 4-16,0 0-4 0,-57 86 5 0,4 9-5 15,53-95 1-15,0 0-1 0,-45 95 1 0,12-1-1 0,9-14-2 16,10-11 2-16,3 1-1 0,8-5 1 0,3 2-3 16,5-2 3-16,2-8-2 0,2-8 2 15,-9-49-2-15,0 0 2 0,21 71-2 0,8 11 2 0,1-5-11 16,-1 2 11-16,-2-16-10 0,0-10 10 0,-2-1-15 16,-1-4 15-16,-5-9-14 0,-1-8 14 0,-18-31-1 0,0 0 1 15,19 46-1-15,2 7 1 0,-4-7 15 16,-1-1-15-16,-4-11 16 0,-3-6-16 15,0-1 35-15,-1-1-35 0,-4-1 35 0,1-1-35 0,-2 4 43 0,-1-1-43 16,-2-4 43-16,-2-6-43 0,2-17 40 0,0 0-40 0,-12 36 41 16,-5 10-41-16,-4-5 5 0,-3-2-5 0,-3-6 5 15,-2-4-5-15,29-29 5 0,0 0-5 16,-46 29 6-16,-9 0-6 0,4-5-46 0,-1-5 46 16,14-3-45-16,8-6 45 0,-5-3-130 0,-1-4 130 0,-6-5-130 15,-2-3 130-15,44 5-179 0,0 0 179 0,-43-24-178 16,-6-15 178-16,-42-24-1941 0</inkml:trace>
  <inkml:trace contextRef="#ctx0" brushRef="#br0" timeOffset="204995.116">18796 15591 2487 0,'0'0'0'0,"-7"0"0"0,-2 0 0 0,9 0 208 16,0 0-208-16,0 0 208 0,0-3-208 0,0 3 82 0,0 0-82 16,3-2 83-16,1 2-83 0,-4 0 56 15,0 0-56-15,3 0 57 0,-1-2-57 0,-2 2 40 16,0 0-40-16,0 0 40 0,0 0-40 0,0 0 56 15,0 0-56-15,0 0 56 0,0 0-56 0,0 0 52 0,0 0-52 16,0 0 52-16,0 0-52 0,0 0 27 0,0 0-27 0,0 0 27 16,0 0-27-16,0 0 18 0,0 0-18 15,0 0 19-15,0 0-19 0,0 0 10 0,0 0-10 0,0 4 10 16,2-1-10-16,-2-3 1 0,0 0-1 0,7 22 1 16,2 11-1-16,-9-33-1 0,0 0 1 0,12 48-1 31,5 14 1-31,-5-6-2 0,1 4 2 0,-3-2-1 0,-1 1 1 0,-9-59 2 0,0 0-2 0,12 80 3 15,2 14-3-15,-2-20 13 0,-1-11-13 0,-6-28 13 16,-2-23-13-16,2 3 17 0,-1-3-17 0,1-3 17 16,0-2-17-16,2 3 9 0,2 0-9 0,-5-3 9 15,1-4-9-15,-2 2 1 0,3-1-1 0,-3-2 1 0,0-2-1 16,3 0-4-16,-1-2 4 0,2-3-3 0,3-2 3 16,-1-3-10-16,2-4 10 0,-1-1-9 15,2-4 9-15,-12 19-10 0,0 0 10 0,14-29-9 0,5-11 9 16,-19 40-4-16,0 0 4 0,19-48-3 15,6-8 3-15,-25 56-3 0,0 0 3 0,24-53-2 0,-3-1 2 0,-21 54 0 16,0 0 0-16,18-46 0 0,-3 3 0 0,-15 43 0 16,0 0 0-16,14-37 0 0,0 2 0 15,-14 35-1-15,0 0 1 0,9-36 0 0,-2 2 0 0,-7 34-15 16,0 0 15-16,3-39-15 0,-3-6 15 16,0 45-39-16,0 0 39 0,-1-46-39 0,-1-2 39 0,2 48-37 15,0 0 37-15,-5-43-37 0,1 2 37 0,4 41-39 16,0 0 39-16,-3-32-39 0,1 4 39 0,2 28-26 15,0 0 26-15,-2-22-26 0,2 1 26 0,0 21-5 0,0 0 5 0,2-17-5 16,3 2 5-16,-5 15-5 0,0 0 5 0,0-11-4 16,4 3 4-16,-4 8 0 0,0 0 0 15,5-7 0-15,0 4 0 0,-5 3 44 0,0 0-44 16,7-2 44-16,2 2-44 0,-9 0 55 0,0 0-55 0,14 2 55 16,5 1-55-16,-19-3 49 0,0 0-49 0,17 5 50 15,1 2-50-15,-18-7 50 0,0 0-50 0,21 7 50 16,5 0-50-16,-5-2 13 0,-2-2-13 15,0-1 13-15,-2 1-13 0,-17-3 14 0,0 0-14 0,21 0 15 16,2 0-15-16,-23 0 1 0,0 0-1 0,19 0 1 16,0-3-1-16,-19 3-34 0,0 0 34 0,16 0-34 15,-2-2 34-15,-14 2-132 0,0 0 132 16,12-5-132-16,-2-2 132 0,-10 7-178 0,0 0 178 0,2-7-178 16,-5 1 178-16,1-8-2181 0</inkml:trace>
  <inkml:trace contextRef="#ctx0" brushRef="#br0" timeOffset="206015.085">20670 15475 2062 0,'0'0'0'0,"-9"0"0"0,-6 0 0 16,15 0 246-16,0 0-246 0,-16-2 246 0,-3 0-246 0,19 2 160 16,0 0-160-16,-28-1 160 0,-9-3-160 0,4 2 89 15,2 2-89-15,8 0 89 16,9 0-89-16,-1 0 9 0,-1 2-9 0,-5 3 10 0,-5 2-10 0,0 0 28 16,-2 0-28-16,9 0 28 0,7-2-28 0,12-5 11 15,0 0-11-15,-32 14 11 0,-8 3-11 0,40-17 19 16,0 0-19-16,-45 25 20 0,-2 8-20 0,47-33 14 15,0 0-14-15,-44 43 15 0,6 8-15 0,3-1 9 16,7 3-9-16,9-3 10 0,7-4-10 0,12-46 16 0,0 0-16 16,-7 82 17-16,5 24-17 0,4-22 8 15,3-5-8-15,6-21 8 0,6-17-8 0,-17-41 9 0,0 0-9 16,21 35 9-16,7-11-9 0,-28-24 0 0,0 0 0 0,40 15 0 16,12-8 0-16,-7-5-47 0,3-8 47 0,-8-7-46 15,-4-9 46-15,-36 22-50 0,0 0 50 16,51-57-50-16,3-22 50 0,-54 79-23 0,0 0 23 15,52-84-22-15,0-13 22 0,-52 97 5 0,0 0-5 0,46-107 5 16,-8-9-5-16,-38 116 37 0,0 0-37 0,24-110 37 16,-6 2-37-16,-18 108 48 0,0 0-48 0,10-92 49 15,-8 8-49-15,-2 84 48 0,0 0-48 16,-4-69 48-16,-6 15-48 0,10 54 37 0,0 0-37 0,-9-40 37 0,1 14-37 16,8 26 27-16,0 0-27 0,-9-22 27 15,2 7-27-15,7 15 1 0,0 0-1 0,-11-23 1 16,1 1-1-16,10 22-37 0,0 0 37 0,-11-36-37 0,1-5 37 15,10 41-93-15,0 0 93 0,-3-53-93 16,-1-9 93-16,4 62-120 0,0 0 120 0,4-60-120 0,-1-5 120 0,-3 65-126 16,0 0 126-16,5-49-125 0,-1 7 125 0,-4 42-61 15,0 0 61-15,3-29-61 0,2 5 61 16,-5 24-2-16,0 0 2 0,2-12-1 0,5 11 1 16,-2 9-10-16,4 9 10 0,-2 11-10 0,2 8 10 0,-6 5 6 15,2 7-6-15,-3-10 6 0,-2-4-6 0,0-34 41 16,0 0-41-16,-2 60 42 0,-1 20-42 0,3-80 48 0,0 0-48 15,-3 110 48-15,1 27-48 0,2-137 53 16,0 0-53-16,-7 137 53 0,2 10-53 0,5-147 38 16,0 0-38-16,-6 129 39 0,-1-11-39 0,7-118 35 0,0 0-35 0,-5 106 36 15,0-12-36-15,5-94 3 16,0 0-3-16,-4 66 4 0,4-25-4 0,0-41-111 16,0 0 111-16,-3 18-111 0,1-24 111 15,2 6-215-15,0 0 215 0,9-45-215 0,5-35 215 0,9-45-1669 0</inkml:trace>
  <inkml:trace contextRef="#ctx0" brushRef="#br0" timeOffset="206683.712">20808 15523 1916 0,'0'0'0'0,"-4"-5"0"0,-1-2 0 15,3 3 213-15,4 1-213 0,-2 3 214 0,0 0-214 16,0 0 118-16,5 2-118 0,-5-2 118 0,2 1-118 16,-2-1 81-16,0 0-81 0,0 0 82 0,0 0-82 0,0 0 52 15,0 0-52-15,0 0 53 0,0 0-53 0,0 0 46 16,0 0-46-16,0 0 46 0,0 0-46 16,0 0 43-16,0 0-43 0,0 0 44 0,0 0-44 15,0 0 48-15,0 0-48 0,0 0 48 0,0 0-48 0,0 0 58 16,0 4-58-16,0-4 59 0,0 0-59 0,0 0 55 15,0 0-55-15,0 0 56 0,0 3-56 0,0 1 50 16,0-1-50-16,-2 12 51 0,-1 9-51 0,3-24 38 0,0 0-38 16,-4 43 39-16,3 14-39 0,1-1 27 0,0 1-27 15,0-13 27-15,0-9-27 0,1 4 9 16,1-1-9-16,3 3 9 0,4 0-9 0,-9-41 1 0,0 0-1 0,17 39 2 16,8-3-2-16,-25-36-3 0,0 0 3 0,38 21-3 15,6-14 3-15,-1-11-73 0,1-11 73 0,-4-2-72 16,-4-7 72-16,-4-2-66 0,-6-3 66 15,-3 0-66-15,-1 0 66 0,-22 29-32 0,0 0 32 16,21-40-32-16,0-4 32 0,-21 44 2 0,0 0-2 0,17-43 2 16,-1-2-2-16,-2 9 24 0,-5 4-24 0,-4 10 25 15,-1 8-25-15,-3 2 50 0,1 3-50 16,-2 4 50-16,0 3-50 0,-2-1 47 0,1 1-47 16,1 2 47-16,0-3-47 0,0 3 36 0,0 0-36 0,0 0 37 15,0 0-37-15,-4 0 35 0,1-2-35 0,3 2 35 16,-2-2-35-16,2 2 8 0,-5-1-8 0,5 1 8 0,-4-2-8 15,4 2 19-15,-3-3-19 0,3 3 20 16,-4-4-20-16,4 4 8 0,-2-2-8 0,2 2 8 16,0 0-8-16,0 0 15 0,0 0-15 0,0 0 16 0,-5 0-16 0,5 0 1 15,0 0-1-15,0 0 1 0,0 0-1 0,0 0-1 16,0 0 1-16,-3 16-1 0,-4 11 1 16,7-27-41-16,0 0 41 0,-6 48-41 0,1 16 41 15,5-64-31-15,0 0 31 0,0 77-31 0,2 12 31 0,-2-89-34 16,0 0 34-16,5 104-33 0,6 16 33 0,-3-29-67 0,3-16 67 15,-4-32-66-15,0-26 66 16,-7-17-151-16,0 0 151 0,0 0-151 0,2-17 151 0,-1 0-2229 16</inkml:trace>
  <inkml:trace contextRef="#ctx0" brushRef="#br0" timeOffset="209176.35">4467 13789 1715 0,'0'0'0'0,"7"-3"0"0,5-4 0 0,-7 3 124 15,-5 1-124-15,4 3 125 0,-3 0-125 0,3 0 89 16,1 2-89-16,2-1 90 0,-2-1-90 16,2 2 42-16,2 0-42 0,0-1 42 0,-1 3-42 0,-8-4 0 15,0 0 0-15,18 0 0 0,-1 3 0 0,-17-3 12 16,0 0-12-16,25 4 13 0,4 1-13 0,1-3 35 15,1-1-35-15,-1 3 35 0,3 1-35 0,-3-2 36 16,-1-1-36-16,-3 1 37 0,4 1-37 0,-4-1 1 16,2-3-1-16,7 4 1 0,-2-1-1 0,-33-3 6 0,0 0-6 15,52 7 6-15,11 3-6 0,-4-1 1 0,-3-2-1 16,0-1 1-16,-1 0-1 0,-55-6 2 16,0 0-2-16,93 8 2 0,20 1-2 0,-113-9 10 0,0 0-10 0,120 7 11 15,7-2-11-15,-127-5 15 0,0 0-15 0,133 5 15 16,10 0-15-16,-143-5 25 15,0 0-25-15,148 5 26 0,5-1-26 0,-153-4 30 0,0 0-30 0,148 6 30 16,-3-2-30-16,-145-4 7 0,0 0-7 0,148 8 7 16,1-1-7-16,-149-7 28 0,0 0-28 0,152 9 28 15,1-1-28-15,-153-8 19 0,0 0-19 16,140 6 20-16,-4-3-20 0,-136-3 16 0,0 0-16 0,141 2 17 16,3-1-17-16,-144-1 27 0,0 0-27 0,140 2 27 15,-1-2-27-15,-139 0 2 0,0 0-2 0,136 2 3 16,0 0-3-16,-136-2 13 0,0 0-13 0,136 5 13 15,0 3-13-15,-136-8 0 0,0 0 0 0,123 5 0 0,-3 2 0 16,-120-7 3-16,0 0-3 0,122 7 4 0,0 0-4 16,-122-7 0-16,0 0 0 0,112 9 1 15,-9-1-1-15,-103-8 0 0,0 0 0 0,109 9 0 16,1-1 0-16,-110-8 2 0,0 0-2 0,106 7 2 0,-3-2-2 0,-19 2 1 16,-16-5-1-16,-4 1 2 0,-5 1-2 0,-59-4 4 15,0 0-4-15,75 3 4 0,11-3-4 16,-86 0-2-16,0 0 2 0,82 0-1 0,5-3 1 15,-87 3-3-15,0 0 3 0,96-2-2 0,8-2 2 0,-104 4-12 16,0 0 12-16,92-3-12 0,-1-2 12 0,-91 5-9 16,0 0 9-16,98-3-9 0,3-1 9 0,-101 4 0 0,0 0 0 15,94-3 0-15,-2 1 0 16,-92 2-1-16,0 0 1 0,96-2 0 16,1-1 0-16,-97 3 0 0,0 0 0 0,101-5 0 0,4-7 0 0,-105 12 0 0,0 0 0 15,111-14 0-15,8-5 0 0,-119 19-3 0,0 0 3 16,115-14-2-16,0 1 2 15,-115 13-6-15,0 0 6 0,125-11-5 0,8 5 5 0,-133 6-15 0,0 0 15 0,129-2-15 16,-2 4 15-16,-127-2-4 0,0 0 4 0,136 6-3 16,3 5 3-16,-139-11-13 0,0 0 13 0,143 13-12 15,3 3 12-15,-146-16 50 0,0 0-50 0,145 12 51 16,1 0-51-16,-146-12 16 0,0 0-16 0,157 8 17 16,8-1-17-16,-165-7 39 0,0 0-39 0,171 5 40 15,3 1-40-15,-174-6 23 0,0 0-23 0,166 3 24 16,-4 0-24-16,-162-3 15 0,0 0-15 0,164 7 16 15,-2 3-16-15,-162-10 29 0,0 0-29 0,174 12 29 16,4 0-29-16,-178-12 5 0,0 0-5 0,183 16 6 0,5-1-6 16,-44-3 17-16,-27-1-17 0,-7-1 17 0,-11 0-17 15,2-5 23-15,-3-1-23 0,-1 1 24 0,1 0-24 16,3-2 7-16,2 1-7 0,-6-1 8 0,-5-1-8 16,8 1 17-16,4-1-17 0,-10-2 17 15,-5-3-17-15,-89 3 3 0,0 0-3 0,127 0 4 0,27 0-4 0,-154 0 21 16,0 0-21-16,177 1 21 15,24 1-21-15,-201-2 32 0,0 0-32 0,211 0 32 0,15-3-32 16,-226 3 18-16,0 0-18 0,218-4 18 0,1 1-18 0,-219 3 19 16,0 0-19-16,218-2 20 0,2 0-20 0,-57-1 9 15,-37-2-9-15,-3 1 10 0,-15 3-10 0,-7-3 10 16,-6 1-10 0,-1 1 10-16,0 2-10 0,2-3 8 0,-1-4-8 0,-8 5 8 0,-10 4-8 0,-77-2 8 0,0 0-8 15,112-2 8-15,18 0-8 0,-130 2 15 0,0 0-15 0,138-1 15 16,12 1-15-16,-30-4 14 15,-14 1-14-15,-15 3 15 0,-13 2-15 16,-78-2 4-16,0 0-4 0,99 1 4 0,15 3-4 0,-25-4 0 0,-13-2 0 0,-10 4 1 16,-8-1-1-16,-58-1 0 0,0 0 0 0,73 4 1 15,9 1-1-15,-18 0 2 16,-6 0-2-16,-9-3 2 16,-14 1-2-16,-9 1 4 0,-9-1-4 0,2-1 5 0,-7 0-5 0,1 1 13 0,-5 1-13 0,-1-1 14 15,0-1-14-15,0-1 8 0,0 1-8 0,-3 0 9 16,-1 0-9-16,-3-2 1 0,4 5-1 0,-4-5 1 15,0 0-1-15,0 0 1 0,0 0-1 0,0 0 1 16,0 0-1-16,0 0 0 0,0 0 0 0,0 0 0 0,0 0 0 16,0 0-7-16,0 0 7 0,0 0-6 15,0 0 6-15,0 0-4 0,0 0 4 0,0 0-4 0,0 0 4 16,0 0-7-16,0 0 7 0,0 0-7 16,0 0 7-16,0 0-8 0,0 0 8 0,0 0-7 0,0 0 7 0,0 0-3 15,0 1 3-15,0-1-3 0,0 6 3 0,0-6-6 16,0 0 6-16,-4 17-6 0,-1 8 6 0,5-25-7 15,0 0 7-15,-7 38-7 0,0 10 7 16,0-2-3-16,-2 1 3 0,4-11-3 0,3-7 3 0,-1 3-6 16,-1-1 6-16,1 12-6 0,-1 7 6 0,4-50-3 15,0 0 3-15,-3 66-3 0,3 15 3 0,0-81-5 16,0 0 5-16,-4 123-5 0,4 31 5 16,0-23-7-16,4-8 7 0,-4-7-7 0,2-4 7 0,-1-6-15 15,1-7 15-15,2 1-14 0,3-4 14 0,-2 8-8 16,0 7 8-16,2-13-8 0,2-2 8 15,-2 7-9-15,-2 5 9 0,0-12-9 0,4-9 9 16,-9-87 0-16,0 0 0 0,7 125 0 0,2 21 0 0,-9-146 18 0,0 0-18 0,7 145 18 16,-1 10-18-16,-6-155 34 0,0 0-34 0,9 126 35 15,-5-14-35-15,-4-112 30 0,0 0-30 0,5 96 30 16,2-14-30-16,-7-82 15 16,0 0-15-16,5 56 15 0,0-20-15 0,-5-36 0 0,0 0 0 0,4 26 0 15,-4-14 0-15,0-12-98 0,0 0 98 0,0 9-98 16,0-9 98-16,0 0-146 0,0 0 146 0,2-9-145 15,-1-8 145-15,-1 17-248 0,0 0 248 0,-1-29-248 0,-1-11 248 16,-5-28-1825-16</inkml:trace>
  <inkml:trace contextRef="#ctx0" brushRef="#br0" timeOffset="211458.8">4097 14015 1883 0,'0'0'0'0,"-5"-12"0"16,-7-7 0-16,12 19 176 0,0 0-176 0,-9-20 176 0,1-3-176 16,2 1 120-16,3 5-120 0,-1 5 120 0,1 2-120 0,3 3 72 15,0 2-72-15,0 1 72 0,-2 3-72 16,2 1 0-16,0-5 0 0,0 5 0 0,0 0 0 0,0 0 27 15,-3-4-27-15,3 4 27 0,0 0-27 0,0 0 43 16,0 0-43-16,0 0 43 0,0 0-43 0,0 0 15 16,0 0-15-16,0 0 15 0,0 0-15 0,0 0 23 15,0 0-23-15,0 12 24 0,0 9-24 0,0-21 1 16,0 0-1-16,-4 36 1 0,2 13-1 16,2-2 1-16,0 2-1 0,0 4 1 0,0 2-1 0,0-55-2 15,0 0 2-15,0 93-1 0,0 23 1 0,0-116-6 0,0 0 6 16,6 134-6-16,-3 18 6 0,-3-152-9 0,0 0 9 15,9 168-8-15,3 17 8 0,-1-32 25 0,-1-18-25 16,-5-3 26-16,-5-11-26 0,0-121 44 0,0 0-44 0,4 163 44 16,-4 26-44-16,0-189 40 0,0 0-40 15,-4 209 40-15,-1 22-40 0,5-55 36 16,5-27-36-16,-8-13 36 0,-2-18-36 16,5-14 34-16,-4-13-34 0,4 0 34 0,4-4-34 0,-4-87 22 0,0 0-22 0,5 100 22 15,2 4-22-15,-7-104 18 0,0 0-18 0,5 98 18 16,0-6-18-16,-5-92 18 0,0 0-18 0,7 90 18 15,-2-6-18-15,-5-84 8 16,0 0-8-16,4 71 9 0,-1-9-9 0,-3-62 4 16,0 0-4-16,6 46 4 0,-1-11-4 0,-5-35 0 0,0 0 0 0,7 27 1 15,1-8-1-15,-8-19-7 0,0 0 7 0,9 14-6 0,-5-6 6 16,-4-8-17-16,0 0 17 0,5 9-17 16,-2-1 17-16,-3-8-34 0,0 0 34 0,6 7-34 0,1-2 34 15,-7-5-5-15,0 0 5 0,8 7-5 0,6-2 5 16,-14-5-36-16,0 0 36 0,18 5-36 0,6-1 36 0,-3-2-5 15,5-2 5 1,-2 0-5-16,-1-2 5 0,-2 0-5 0,0-1 5 0,0-2-5 0,-4-2 5 0,4 3-8 16,0 3 8-16,0-3-7 0,-2 1 7 0,-19 3-1 15,0 0 1-15,33-4 0 0,9 3 0 16,-42 1-2-16,0 0 2 0,51 0-2 0,8 1 2 16,-10 1-2-16,-1 0 2 0,1-2-1 0,0-4 1 15,-49 4-2-15,0 0 2 0,61-5-1 0,10-2 1 0,9 0 0 0,9-1 0 16,-28 3 0-16,-15 1 0 0,-46 4 1 0,0 0-1 15,85-3 2-15,21-2-2 0,-17 1 1 16,0 3-1-16,-12-1 2 0,-10 0-2 16,-67 2 5-16,0 0-5 0,98-2 5 0,14 1-5 0,-17-1 0 15,-9-1 0-15,-4 3 1 0,-2 0-1 0,-80 0 2 0,0 0-2 0,101-4 2 16,19-1-2-16,-120 5 0 0,0 0 0 0,134-3 0 16,12-2 0-16,-146 5-1 0,0 0 1 15,147 0 0-15,3 1 0 0,-150-1-1 16,0 0 1-16,151 5-1 0,-1 2 1 0,-150-7-1 0,0 0 1 0,160 9-1 15,14-1 1-15,-174-8-1 0,0 0 1 0,175 9-1 16,2 1 1-16,-32-1-8 0,-27-2 8 0,-6-2-7 16,-15 0 7-16,5-2-4 0,-5-3 4 0,1 4-3 15,-8 1 3-15,8-2-12 0,3-1 12 0,-7 1-12 16,-2-1 12-16,-92-2-4 0,0 0 4 0,127 9-3 0,23 4 3 16,-150-13-3-16,0 0 3 0,164 16-2 0,15 1 2 15,-43-3-11-15,-22-2 11 0,1 0-10 16,-9-2 10-16,-106-10-4 0,0 0 4 0,136 10-3 15,14 0 3-15,-150-10-6 16,0 0 6-16,165 9-6 0,16-4 6 0,-181-5-1 0,0 0 1 0,187 7 0 0,8 2 0 16,-195-9-1-16,0 0 1 0,200 13 0 0,9 6 0 0,-209-19 0 15,0 0 0-15,202 17 0 0,-1 2 0 16,-201-19 0-16,0 0 0 0,200 21 0 0,-2 1 0 16,-198-22-6-16,0 0 6 0,194 21-5 0,-3-3 5 0,-191-18-8 15,0 0 8-15,192 14-8 0,-2-4 8 0,-190-10 25 16,0 0-25-16,188 7 26 0,2-3-26 0,-190-4 32 15,0 0-32-15,186 3 32 0,6-1-32 0,-192-2 14 0,0 0-14 16,192 3 15-16,3-1-15 0,-195-2 22 0,0 0-22 0,198 3 22 16,-1 1-22-16,-45-3 13 0,-32 1-13 0,-5 0 14 15,-10-2-14-15,-8-2 5 0,-5-3-5 16,11 2 5-16,-2 1-5 0,-101 2 0 16,0 0 0-16,141-9 1 0,28-3-1 0,-169 12-2 0,0 0 2 0,183-15-1 15,21-4 1-15,-204 19-21 0,0 0 21 0,206-22-21 16,11-4 21-16,-217 26-9 0,0 0 9 0,213-19-8 15,0 6 8-15,-213 13-5 0,0 0 5 0,212-7-5 16,1 5 5-16,-213 2-1 0,0 0 1 0,210 2 0 16,-1 1 0-16,-209-3 0 0,0 0 0 0,204 2 0 15,-2-2 0-15,-202 0 7 0,0 0-7 0,202-2 7 16,2-1-7-16,-204 3 34 0,0 0-34 0,202-4 35 16,-1 1-35-16,-201 3 27 0,0 0-27 0,190-5 27 0,-6-2-27 15,-184 7 16-15,0 0-16 0,178-4 17 0,-6 4-17 16,-172 0 19-16,0 0-19 0,166 2 20 15,-8 3-20-15,-158-5 8 0,0 0-8 0,161 4 9 0,-4-1-9 16,-157-3 4-16,0 0-4 0,148 2 4 0,-4 0-4 0,-144-2 3 16,0 0-3-16,141-4 3 0,2-3-3 0,-143 7 0 15,0 0 0-15,129-7 0 0,-7 1 0 0,-122 6 0 16,0 0 0-16,117-6 0 0,-1 3 0 16,-116 3-2-16,0 0 2 0,107-2-1 0,-15 4 1 0,-92-2-2 15,0 0 2-15,94 2-1 0,-8 1 1 0,-86-3 0 16,0 0 0-16,76 7 0 0,-8 2 0 0,-68-9 1 0,0 0-1 15,61 8 1-15,-9 1-1 0,-52-9 1 16,0 0-1-16,51 8 2 0,-6-1-2 16,-45-7 1-16,0 0-1 0,44 5 2 0,-4 0-2 0,-40-5 0 0,0 0 0 15,28 4 0-15,-9-4 0 0,-19 0-2 0,0 0 2 16,14 2-1-16,-4-1 1 0,-10-1-11 0,0 0 11 16,4 2-10-16,1 0 10 0,-5-2-16 0,0 0 16 0,0 0-15 15,0 0 15-15,0 0-16 0,0 0 16 0,-5 0-15 16,1 0 15-16,4 0-26 0,0 0 26 0,-5 0-26 15,-2 0 26-15,7 0-43 0,0 0 43 16,-14-5-42-16,-7-4 42 0,2-3-123 0,-2-2 123 0,2-1-122 16,2-4 122-16,-1-2-327 0,2-3 327 0,1-3-326 15,4-4 326-15,-13-27-1529 0</inkml:trace>
  <inkml:trace contextRef="#ctx0" brushRef="#br0" timeOffset="214677.843">22412 17916 1300 0,'0'0'0'0,"0"0"181"15,0 0-181-15,0 0 182 0,-19 14-182 16,19-14 58-16,0 0-58 0,-7 5 59 0,4 0-59 16,3-5-92-16,0 0 92 0,-4 3-92 0,2-1 92 0,2-2-221 15,0 0 221-15,-5-3-221 0,-4-4 221 0,9 7-259 16,0 0 259-16,-6-7-259 0,-1-2 259 0,-7-6-353 15</inkml:trace>
  <inkml:trace contextRef="#ctx0" brushRef="#br0" timeOffset="-214487.394">22306 17894 875 0,'0'0'0'0,"0"0"275"15,0 0-275-15,0 0 276 0,3 5-276 0,-3-5 187 16,0 0-187-16,0 0 187 0,2 3-187 0,-2-3 86 0,0 0-86 16,0 0 86-16,0 0-86 0,0 0-1 0,0 0 1 15,0 0 0-15,0 0 0 0,0 0-54 0,0 0 54 16,0 0-53-16,4 4 53 0,-4-4-43 0,0 0 43 15,0 0-43-15,0 0 43 0,0 0 1 0,0 0-1 0,0 0 2 16,0 0-2-16,0 0 58 16,0 0-58-16,0 0 59 0,0 0-59 0,0 0 80 0,0 0-80 0,0 0 81 15,0 3-81-15,0-3 85 0,0 0-85 0,0 0 86 16,0 3-86-16,0-3 77 0,0 0-77 0,-4 4 77 16,2 1-77-16,2-5 86 0,0 0-86 0,-5 12 86 15,0 5-86-15,5-17 58 0,0 0-58 0,-5 22 59 16,-2 8-59-16,7-30 42 0,0 0-42 0,-2 36 42 15,2 5-42-15,0-41 30 0,0 0-30 0,0 54 30 16,4 12-30-16,-4-66 22 0,0 0-22 0,5 68 23 16,2 6-23-16,-7-74 34 0,0 0-34 0,5 61 35 0,-2-6-35 15,-3-55 2-15,0 0-2 0,2 45 2 0,2-11-2 16,-4-34-113-16,0 0 113 0,0 17-112 0,0-13 112 16,0-4-193-16,0 0 193 0,-6-23-193 0,-4-23 193 15,-4-22-1635-15</inkml:trace>
  <inkml:trace contextRef="#ctx0" brushRef="#br0" timeOffset="-201603.463">20679 17229 1659 0,'0'0'0'0,"-4"-5"130"0,-1-2-130 0,3 2 130 16,-1 1-130-16,3 4 42 0,3-3-42 0,-3 3 43 15,2 0-43-15,-2 0 3 0,0 0-3 16,0 0 3-16,5 3-3 0,-5-3-95 0,0 0 95 16,4 0-95-16,-1 0 95 0,-3 0-228 0,0 0 228 0,-1-8-228 15,-5-8 228-15,-1-8-906 0</inkml:trace>
  <inkml:trace contextRef="#ctx0" brushRef="#br0" timeOffset="-200527.393">19846 17407 1513 0,'0'0'0'0,"16"2"-3"0,10 1 3 16,-3-6-2-16,-1-4 2 0,-22 7-146 0,0 0 146 15,21-17-146-15,-2-9 146 0,21-17-816 0</inkml:trace>
  <inkml:trace contextRef="#ctx0" brushRef="#br0" timeOffset="-182933.372">23499 7416 1815 0,'0'0'0'0,"-3"0"0"16,-4 4 0-16,7-4 175 0,0 0-175 16,0 0 175-16,7 3-175 0,-7-3 110 0,0 0-110 0,7 5 111 15,2 0-111-15,-9-5 47 0,0 0-47 0,8 5 47 16,-3 4-47-16,-5-9 0 0,0 0 0 0,4 5 0 15,-1 2 0-15,-3-7 14 0,0 0-14 0,4 5 15 16,-2 5-15-16,-2-10 40 0,0 0-40 16,3 9 40-16,-3-2-40 0,0-7 32 0,0 0-32 0,-3 20 32 15,-1 8-32-15,4-28 3 0,0 0-3 0,-5 32 4 16,-2 11-4-16,7-43 17 0,0 0-17 0,-7 46 17 16,0 8-17-16,7-54 3 0,0 0-3 0,-7 61 4 15,2 6-4-15,5-67 2 0,0 0-2 0,-2 94 2 0,2 18-2 16,0-112-1-16,0 0 1 0,5 113 0 15,4 5 0-15,-9-118 1 0,0 0-1 0,12 121 1 16,-1 10-1-16,-11-131-1 0,0 0 1 0,15 137-1 0,3 8 1 0,-18-145 0 16,0 0 0-16,17 156 0 0,1 12 0 0,-18-168 3 15,0 0-3-15,15 185 4 0,1 19-4 16,-16-204 3-16,0 0-3 0,14 209 3 0,0 7-3 0,-14-216 6 16,0 0-6-16,19 216 6 0,0 3-6 0,-19-219 0 15,0 0 0-15,19 216 1 0,-5-4-1 0,-14-212 0 16,0 0 0-16,13 213 1 0,-1-1-1 0,-12-212 12 0,0 0-12 15,8 209 12-15,5-2-12 0,-13-207 23 0,0 0-23 16,5 204 24-16,-2 2-24 0,-3-206 38 16,0 0-38-16,4 212 38 0,-1 2-38 0,-3-214 43 0,0 0-43 0,6 208 43 15,2-8-43-15,-8-200 40 0,0 0-40 16,14 197 41-16,5 0-41 0,-19-197 41 0,0 0-41 0,18 187 41 16,-1-7-41-16,-17-180 40 0,0 0-40 15,14 176 40-15,0-6-40 16,-14-170 34-16,0 0-34 0,10 173 35 0,1 0-35 0,-11-173 23 0,0 0-23 0,7 166 24 15,-2-7-24-15,-5-159 28 0,0 0-28 0,0 155 28 16,-2-6-28-16,2-149 32 0,0 0-32 0,-1 150 32 16,-3-1-32-16,4-149 19 0,0 0-19 0,0 141 20 15,0-9-20-15,0-132 36 0,0 0-36 0,2 125 36 16,1-7-36-16,-3-118 20 0,0 0-20 0,2 113 20 16,2-3-20-16,-4-110 18 0,0 0-18 0,3 115 19 15,1 1-19-15,-4-116 10 0,0 0-10 0,-2 130 10 16,0 11-10-16,-3-28 17 0,3-14-17 0,-1-6 17 15,-3-9-17-15,6-84 8 0,0 0-8 0,-5 111 8 0,0 14-8 16,5-125 0-16,0 0 0 0,-2 134 0 0,2 8 0 0,0-26 0 16,2-15 0-16,0-12 0 0,1-15 0 0,-3-74 3 15,0 0-3-15,4 91 3 0,4 7-3 16,-2-16 0-16,-1-7 0 0,2-27 0 0,-5-20 0 0,-2-28-2 16,0 0 2-16,5 42-2 0,0 5 2 0,-5-47-48 15,0 0 48-15,2 25-48 0,-1-11 48 0,-1-14-112 16,0-9 112-16,-5-20-111 0,-2-15 111 0,7 44-241 15,0 0 241-15,-15-113-240 0,-8-50 240 0,23 163-209 16,0 0 209-16,-23-199-208 0,1-39 208 0,-24-199-1753 0</inkml:trace>
  <inkml:trace contextRef="#ctx0" brushRef="#br0" timeOffset="-181749.884">23583 7250 203 0,'0'0'0'16,"7"5"0"-16,7 2 0 0,-14-7 28 16,0 0-28-16,-4-3 28 0,-8-13-28 0,3 8 87 15,-1-4-87-15,3 1 87 0,2 6-87 0,1 2 145 0,3-1-145 0,1 4 146 16,0 0-146-16,0 0 161 0,0 0-161 0,0 0 162 15,0 0-162-15,0 0 144 0,0 0-144 0,0 0 144 16,0 0-144-16,0 0 108 0,0 0-108 0,0 0 109 16,0 0-109-16,0 0 80 0,0 0-80 0,0 0 81 15,0 0-81-15,0 0 59 0,0 0-59 0,0 0 59 16,0 0-59-16,0 0 51 0,7 0-51 0,1-1 52 16,6-1-52-16,-14 2 32 0,0 0-32 0,28-2 32 15,5-5-32-15,2 2 38 16,5-2-38-16,0 4 39 0,0-1-39 0,-3 3 50 0,-1-3-50 0,-2 4 50 0,-3 0-50 15,-31 0 36-15,0 0-36 0,47 0 36 0,12 0-36 16,-1 4 27-16,3-3-27 0,-6 3 27 16,1 3-27-16,-5-4 34 0,-4-1-34 0,5 5 35 15,4-4-35-15,-56-3 36 0,0 0-36 0,87 12 37 0,21 0-37 0,-108-12 8 16,0 0-8-16,115 12 8 0,12 0-8 0,-127-12 37 16,0 0-37-16,131 10 38 0,8-1-38 0,-139-9 35 15,0 0-35-15,148 9 36 0,7-3-36 16,-155-6 13-16,0 0-13 0,162 9 14 0,7-4-14 0,-169-5 43 15,0 0-43-15,176 10 44 0,5 2-44 0,-181-12 21 16,0 0-21-16,181 12 21 0,1 0-21 0,-182-12 5 16,0 0-5-16,176 16 6 0,-2-4-6 15,-174-12 10-15,0 0-10 0,176 12 10 0,-6 0-10 0,-39-4 3 0,-26-1-3 0,-3-2 4 16,-8 2-4-16,-94-7 11 0,0 0-11 16,124 0 11-16,16 0-11 0,-140 0 33 15,0 0-33-15,151-3 33 0,15-1-33 16,-166 4 4-16,0 0-4 0,177-1 5 0,15-3-5 0,-192 4 18 0,0 0-18 0,185-5 18 15,1 3-18-15,-186 2 15 0,0 0-15 0,176 0 15 16,-7 2-15-16,-169-2 9 16,0 0-9-16,164-2 9 0,-4 1-9 0,-160 1 4 0,0 0-4 0,160-2 4 15,1 0-4-15,-161 2 21 0,0 0-21 0,153-3 21 16,-3-2-21-16,-150 5 13 0,0 0-13 0,144-4 13 16,-3 1-13-16,-141 3 9 0,0 0-9 0,143-7 10 15,2 2-10-15,-145 5 10 0,0 0-10 0,132-7 10 16,-8-2-10-16,-124 9 8 0,0 0-8 0,129-8 8 15,1-8-8-15,-130 16 15 0,0 0-15 0,122-12 15 16,-3 2-15-16,-119 10 8 0,0 0-8 0,122-10 8 0,0 3-8 16,-122 7 24-16,0 0-24 0,117-10 25 0,-6 5-25 15,-111 5 6-15,0 0-6 0,111-6 7 16,-1 5-7-16,-110 1 16 0,0 0-16 0,103 0 17 0,-7 0-17 16,-96 0 3-16,0 0-3 0,110 0 4 0,5 0-4 0,-115 0 13 15,0 0-13-15,102-2 13 0,-4 2-13 0,-98 0 8 16,0 0-8-16,97-3 9 0,-2-3-9 15,-95 6 8-15,0 0-8 0,81-3 9 0,-9 0-9 16,-72 3 8-16,0 0-8 0,52 0 8 0,-14-4-8 0,-38 4-1 0,0 0 1 16,25 0-1-16,-15 0 1 0,-10 0-86 0,0 0 86 15,9 0-86-15,-6-3 86 0,-3 3-148 0,0 0 148 16,-5-4-147-16,-7-1 147 0,12 5-130 16,0 0 130-16,-31-7-129 0,-15 2 129 0,-30-7-1863 0</inkml:trace>
  <inkml:trace contextRef="#ctx0" brushRef="#br0" timeOffset="-177626.629">24546 7637 1513 0,'0'0'0'0,"-7"10"0"0,-3 6 0 16,10-16 204-16,0 0-204 0,0 0 204 0,3-4-204 0,-3 4 152 15,0 0-152-15,2-3 153 0,2 0-153 16,-4 3 83-16,0 0-83 0,1-4 84 0,3 1-84 0,-4 3 35 16,0 0-35-16,0 0 35 0,0-2-35 0,0 2 22 15,0 0-22-15,0 0 23 0,0 0-23 0,0 0 5 16,0 0-5-16,0 0 5 0,0 0-5 0,0 0 15 16,0 0-15-16,0 0 16 0,-5 0-16 0,5 0 0 15,0 0 0-15,-9 9 0 0,-3 3 0 0,12-12 0 16,0 0 0-16,-16 22 0 0,-1 7 0 0,17-29-5 15,0 0 5-15,-16 34-5 0,0 2 5 16,2-2-4-16,2-1 4 0,3-9-4 0,8-5 4 0,-6 0-7 0,2 1 7 16,3 4-6-16,2 4 6 0,0-28-3 0,0 0 3 0,2 39-3 15,1 4 3-15,-3-43-6 16,0 0 6-16,3 51-5 0,3 7 5 0,-1-4-13 16,2-5 13-16,-2-9-13 0,0-9 13 0,2 4 0 0,-5 5 0 0,5-1 0 15,2 6 0-15,-9-45 1 0,0 0-1 0,12 55 1 16,5 6-1-1,-17-61-1-15,0 0 1 0,21 76 0 0,5 11 0 0,-26-87-8 0,0 0 8 0,27 82-7 16,-1 2 7-16,-26-84-16 0,0 0 16 0,24 79-15 16,0-2 15-16,-24-77-17 0,0 0 17 0,14 64-16 15,-1-13 16-15,-13-51-4 0,0 0 4 0,5 39-4 16,-5-8 4-16,0-31 5 0,0 0-5 0,-7 34 5 16,-5 2-5-16,12-36 62 0,0 0-62 0,-18 36 62 15,-6-3-62-15,24-33 86 0,0 0-86 0,-30 34 87 16,-5-1-87-16,35-33 86 0,0 0-86 0,-33 25 86 15,-2-4-86-15,35-21 44 0,0 0-44 0,-40 15 44 0,-3-11-44 16,43-4 1-16,0 0-1 0,-47-4 2 0,-4-9-2 16,51 13-27-16,0 0 27 0,-52-21-27 15,-4-10 27-15,11 4-124 0,3-2 124 0,11 1-123 0,6 6 123 0,25 22-232 16,0 0 232-16,-29-32-232 0,-1-8 232 0,-29-32-1528 16</inkml:trace>
  <inkml:trace contextRef="#ctx0" brushRef="#br0" timeOffset="-176906.464">24891 8396 1502 0,'0'0'0'0,"2"-3"0"0,0-3 0 0,-2 6 163 16,0-3-163-16,0 3 164 0,0 0-164 0,0 0 104 15,0 0-104-15,0 0 104 0,3 0-104 0,2 0 69 16,-3 2-69-16,2-2 69 0,1-2-69 0,0 2 32 16,0 0-32-16,1 0 33 0,1-3-33 0,-7 3 42 15,0 0-42-15,8 0 42 0,1-2-42 0,-9 2 35 0,0 0-35 16,10 0 35-16,4 0-35 0,-14 0 34 0,0 0-34 0,18 2 34 16,1 1-34-16,-19-3 32 0,0 0-32 0,24 2 33 15,-1 3-33-15,-23-5 22 0,0 0-22 0,24 5 22 16,3 2-22-16,-3 1 52 0,-1-1-52 0,-4 2 52 15,-4-1-52-15,3 4 18 0,-2 4-18 0,-1-1 18 16,1 6-18-16,-16-21 32 0,0 0-32 0,24 32 32 16,6 11-32-16,-2-3 5 0,1 1-5 0,-8-5 6 15,-2-9-6-15,-19-27 1 0,0 0-1 0,25 40 2 16,3-1-2-16,-28-39 4 0,0 0-4 0,28 41 4 16,1 0-4-16,-3-8 0 0,2-6 0 0,-16-10 1 15,-5-3-1-15,-7-14 5 0,0 0-5 0,13 14 5 16,1-1-5-16,-14-13-2 0,0 0 2 0,10 11-1 0,-3-1 1 15,-7-10-47-15,0 0 47 0,5 5-47 16,-1-2 47-16,-4-3-94 0,0 0 94 0,0 0-94 0,0-3 94 16,0 3-165-16,0 0 165 0,-13-12-165 15,-13-5 165-15,-12-16-1544 0</inkml:trace>
  <inkml:trace contextRef="#ctx0" brushRef="#br0" timeOffset="-176503.918">25459 8384 1614 0,'0'0'0'0,"0"0"0"16,-5 3 0-16,5-3 158 0,0 0-158 0,0 0 159 15,3 2-159-15,-3-2 97 0,0 0-97 0,0 0 98 16,6 0-98-16,-6 0 63 0,0 0-63 16,0 0 63-16,5 0-63 0,-5 0 33 0,0 0-33 0,0 0 34 15,2 4-34-15,-2-4 36 0,0 0-36 0,-6 10 36 16,-2 4-36-16,-3 8 62 0,-3 2-62 0,4-5 62 16,1-6-62-16,9-13 51 0,0 0-51 0,-17 35 51 15,-4 13-51-15,2-2 23 0,0-2-23 0,5-8 24 16,1-8-24-16,-2 1 31 15,-1 0-31-15,0 7 31 0,-1 3-31 0,6-4 0 0,-1-6 0 0,5-10 0 0,4-7 0 16,3-12 3-16,0 0-3 0,-4 10 4 0,3-1-4 0,1-9-20 16,0 0 20-16,-2 6-19 0,2 3 19 15,0-9-97-15,0 0 97 0,0 3-96 0,0 2 96 16,0-5-179-16,0 0 179 0,0 0-179 0,2-8 179 0,-1-4-1503 16</inkml:trace>
  <inkml:trace contextRef="#ctx0" brushRef="#br0" timeOffset="-171528.983">25930 8677 494 0,'0'0'0'0,"5"-2"0"0,0-3 0 16,-5 5 156-16,0 0-156 0,4-3 157 0,-1 1-157 16,-3 2 115-16,0 0-115 0,0 0 115 15,0 0-115-15,0 0 94 0,0 0-94 0,0 0 95 0,0 0-95 16,0 0 50-16,0 0-50 0,0 0 50 0,0 0-50 15,0 0 23-15,0 0-23 0,0 0 24 0,0 0-24 0,0 0 18 16,0 0-18-16,0 0 19 0,0 0-19 0,0 0 15 16,0 0-15-16,0 0 16 0,-2 3-16 0,2-3 40 15,0 0-40-15,0 0 40 0,0 0-40 0,0 0 42 16,0 0-42-16,0 0 42 0,0 0-42 16,0 0 34-16,0 0-34 0,0 0 35 0,0 7-35 0,0-7 39 15,0 0-39-15,2 2 40 0,0 3-40 0,-2-5 45 16,0 0-45-16,3 5 45 0,2 2-45 0,-5-7 35 0,0 0-35 15,7 9 36-15,4-2-36 0,-11-7 39 16,0 0-39-16,10 6 40 0,3 1-40 0,-1-3 45 0,2-9-45 16,-4 6 45-16,-1 6-45 0,1-5 46 0,1 5-46 0,1-7 47 15,4 3-47-15,-16-3 53 16,0 0-53-16,17 0 54 0,2-3-54 0,-19 3 22 0,0 0-22 0,19-4 22 16,2 1-22-16,-21 3 43 0,0 0-43 0,25-5 43 15,4-4-43-15,-29 9 14 0,0 0-14 0,32-8 15 16,1-3-15-16,-33 11 12 0,0 0-12 0,35-12 13 15,3-5-13-15,-38 17 17 0,0 0-17 0,35-15 17 16,-2-1-17-16,-33 16 8 0,0 0-8 0,28-13 8 16,-6 1-8-16,-22 12 24 0,0 0-24 0,18-11 25 15,-4 4-25-15,-6-1 20 0,-2 1-20 0,-1 2 20 16,-5 1-20-16,2 1 16 0,-2-4-16 0,0 2 17 16,1 2-17-16,-1-4 18 0,0 2-18 0,0 0 18 0,2-1-18 15,-2 0 3-15,0-1-3 0,0 0 4 16,0 2-4-16,0 5 7 0,0 0-7 0,-2-9 8 15,-1 2-8-15,3 7 0 0,0 0 0 0,-5-7 0 0,-2-1 0 0,7 8-2 16,0 0 2-16,-7-9-2 0,-2-3 2 0,9 12-7 16,0 0 7-16,-9-7-6 0,-1-1 6 15,10 8-15-15,0 0 15 0,-12-9-15 0,-1 2 15 16,13 7-4-16,0 0 4 0,-12-5-3 0,0 2 3 0,12 3-13 16,0 0 13-16,-12-4-12 0,0 1 12 0,12 3-4 15,0 0 4-15,-13 0-3 0,3-3 3 16,10 3-7-16,0 0 7 0,-10-2-6 0,1-2 6 0,9 4-3 15,0 0 3-15,-11 0-3 0,3-3 3 0,-3 0-2 0,-1 3 2 16,5 0-2-16,4 0 2 0,-3 0-10 0,1 0 10 16,2 0-9-16,1 0 9 0,-2 0-1 15,3 0 1-15,1 0 0 0,-4 0 0 0,4 0-3 16,-5 3 3-16,5-3-3 0,-3 0 3 0,3 0-6 0,-6 3 6 0,6-3-6 16,-3 0 6-16,-1 0-3 0,1 0 3 0,3 0-3 15,0 0 3-15,0 0-11 0,-4 2 11 16,4-2-11-16,-5 7 11 0,0-4-1 0,-2 3 1 15,3-3-1-15,3-3 1 0,1 0-8 0,0 0 8 0,-4 3-8 16,1 3 8-16,-4 4-1 0,-4-2 1 0,6-1 0 16,2-2 0-16,-3 2 0 0,3-5 0 0,-2 1 0 15,5 1 0-15,-4-1-1 0,1-1 1 0,-1 1 0 16,-1 1 0-16,0-1 20 0,-2 1-20 0,2 1 20 16,1-2-20-16,4-3 33 0,0 0-33 0,-3 7 34 0,-1 2-34 15,4-9 19-15,0 0-19 0,-3 8 20 0,-1 1-20 16,4-9 20-16,0 0-20 0,-3 10 20 0,-3-5-20 15,6-5 26-15,0 0-26 0,-5 9 26 0,2-2-26 16,3-7 3-16,0 0-3 0,-4 8 3 0,1 2-3 16,3-10 22-16,0 0-22 0,-4 12 22 0,1 0-22 0,3-12 6 15,0 0-6-15,-4 12 7 0,1-3-7 16,3-9 4-16,0 0-4 0,-4 12 5 0,1 0-5 16,3-12 31-16,0 0-31 0,-2 12 31 0,0-2-31 0,2 2 4 15,0-5-4-15,0 2 4 0,-1-4-4 0,1 2 16 16,0-4-16-16,0 2 17 0,0-1-17 15,0 1 4-15,0 2-4 0,0-4 4 0,0 1-4 16,0-1 7-16,0 2-7 0,0-1 7 0,0-1-7 0,0 2 7 0,0 2-7 16,1 2 8-16,1-4-8 0,0 5 3 0,1-2-3 15,-3-2 3-15,2-1-3 16,0 0 12-16,-2 0-12 0,0-2 12 0,2 1-12 0,-2-1 3 0,1 1-3 16,-1 1 4-16,0-2-4 0,2-1 6 0,0 1-6 0,0 1 6 15,-2-1-6-15,1-1 3 0,3 3-3 0,-3 0 3 16,1-1-3-16,0 1 0 0,0 2 0 0,-1-2 0 15,1 2 0-15,2 0 0 0,-1 1 0 16,1 1 0-16,1-2 0 0,0 1-4 0,2-3 4 0,-2 2-3 16,-1-3 3-16,-4-4 0 0,0 0 0 0,5 5 0 15,2 2 0-15,-7-7 1 0,0 0-1 0,16 8 2 16,6 2-2-16,-22-10 12 0,0 0-12 0,28 9 12 0,5-2-12 16,-33-7 4-16,0 0-4 0,35 5 4 15,3 0-4-15,-38-5 0 0,0 0 0 0,39 3 1 16,-1 1-1-16,-38-4 0 0,0 0 0 0,33 3 0 15,-3-6 0-15,-30 3-38 0,0 0 38 0,26 3-38 0,-3-1 38 16,-23-2-70-16,0 0 70 0,19 3-70 0,-5 1 70 16,-14-4-108-16,0 0 108 0,12 0-108 0,-3 0 108 15,-9 0-210-15,0 0 210 0,7 3-210 0,-4-3 210 16,8 0-1526-16</inkml:trace>
  <inkml:trace contextRef="#ctx0" brushRef="#br0" timeOffset="-170818.105">26468 7730 1244 0,'0'0'0'0,"3"5"0"16,3-2 0-16,-6-3 164 0,0 0-164 0,0 0 164 0,-6 2-164 16,6-2 86-16,0 0-86 0,-3 0 86 0,-2 0-86 15,5 0 57-15,0 0-57 0,-6 0 58 0,1 0-58 16,5 0 54-16,0 0-54 0,-5 0 55 0,2 0-55 0,3 0 68 16,0 0-68-16,-4 0 68 0,2 0-68 0,2 0 59 15,0 0-59-15,-3 0 60 0,-1 0-60 0,4 0 53 16,0 0-53-16,-3 0 54 0,-1 2-54 0,4-2 56 15,0 0-56-15,-3 1 56 0,1-1-56 0,2 0 55 16,0 0-55-16,0 0 55 0,0 0-55 0,0 0 39 0,0 0-39 16,0 0 39-16,4 0-39 0,-4 0 18 0,0 0-18 15,3 4 19-15,2-4-19 0,-5 0 36 0,0 0-36 16,4 3 37-16,1-1-37 0,-5-2 2 0,0 0-2 16,7 7 2-16,2-4-2 0,-9-3 32 0,0 0-32 0,12 9 33 15,5-1-33-15,-17-8 1 0,0 0-1 0,23 16 2 16,5 6-2-16,-4-5 5 0,-1 2-5 0,-2 0 6 15,-2 1-6-15,0 1 3 0,0 1-3 0,-5-5 4 16,-5-3-4-16,3 1 2 16,0 3-2-16,2-3 2 0,2 0-2 0,-16-15 1 0,0 0-1 0,17 21 2 15,4-2-2-15,-21-19 0 0,0 0 0 0,18 15 0 16,-1 1 0-16,-17-16 0 0,0 0 0 0,14 13 0 16,0-2 0-16,-14-11-11 0,0 0 11 0,10 8-11 15,1-1 11-15,-11-7-91 0,0 0 91 0,7 5-90 16,-2-1 90-16,-5-4-215 0,0 0 215 0,-5-4-215 15,-9-3 215-15,14 7-223 0,0 0 223 0,-16-12-222 16,-3-3 222-16,-16-12-1204 0</inkml:trace>
  <inkml:trace contextRef="#ctx0" brushRef="#br0" timeOffset="-170431.975">26745 7668 1614 0,'0'0'0'0,"0"3"0"0,0 6 0 0,0-9 164 16,0 0-164-16,0 0 165 0,0 0-165 0,0 0 109 0,0 0-109 16,0 0 110-16,0 0-110 0,0 0 60 0,0 0-60 0,0 0 61 15,0 0-61-15,0 0 17 0,0 0-17 16,0 0 17-16,0 0-17 0,0 0 57 0,0 0-57 0,0 0 57 15,0 0-57-15,0 0 58 16,0 0-58-16,0 0 58 0,0 0-58 0,0 0 56 0,0 0-56 0,-4 7 57 16,-1 7-57-16,5-14 51 0,0 0-51 0,-7 18 52 15,-3 6-52-15,-2 2 44 0,-1 3-44 0,3-5 44 16,1-2-44-16,-1 4 19 0,-6 0-19 16,6-2 20-16,1-5-20 0,-2 5 30 0,-1 3-30 15,5-12 30-15,6-6-30 0,1-9 2 0,0 0-2 0,-13 21 2 16,-2 6-2-16,15-27-5 0,0 0 5 0,-11 22-5 0,3-1 5 15,8-21-152-15,0 0 152 0,-2 15-151 0,7-3 151 16,-5-12-201-16,0 0 201 0,7-3-201 16,3-9 201-16,8 0-1569 0</inkml:trace>
  <inkml:trace contextRef="#ctx0" brushRef="#br0" timeOffset="-169428.281">27407 8451 1491 0,'0'0'0'0,"-7"0"0"15,-4-4 0-15,11 4 156 0,0 0-156 0,0 0 157 16,0 0-157-16,0 0 91 0,0 0-91 0,0 0 91 0,6 0-91 16,-6 0 54-16,0 0-54 0,0 0 55 0,5 0-55 15,-5 0 15-15,0 0-15 0,0 0 15 0,0 0-15 0,0 0 40 16,0 0-40-16,-4 0 40 0,-3 0-40 0,7 0 32 16,0 0-32-16,-10 0 32 0,-2-3-32 0,12 3 44 15,0 0-44-15,-18 0 44 0,-2 0-44 0,-3 3 35 16,-2-3-35-16,8 0 35 0,5 0-35 15,-2 0 8-15,0 0-8 16,5 0 9-16,4-3-9 0,-2 3 21 0,-2 3-21 0,4-3 21 0,3 0-21 0,-3 0-2 16,0 0 2-16,1 4-1 0,4-4 1 0,-3 0 0 15,-2 2 0-15,1 1 1 0,-1 0-1 0,-2 4 0 0,-3-2 0 16,4 2 0-16,3-2 0 0,3-5 0 0,0 0 0 16,-11 24 1-16,-1 11-1 0,12-35 3 15,0 0-3-15,-8 39 3 0,-1 4-3 0,5-4 0 0,3-3 0 16,-1-8 0-16,2-8 0 0,3-1 0 0,4-3 0 0,-3-5 0 15,1-2 0 1,5 0-1-16,3 1 1 0,-3-5 0 0,-1 2 0 0,-9-7 0 0,0 0 0 0,19 0 0 16,7-7 0-16,-26 7-1 0,0 0 1 0,28-15 0 15,3-8 0-15,-31 23-7 0,0 0 7 0,28-30-7 16,0-12 7-16,-28 42-9 0,0 0 9 0,23-46-8 16,-4-7 8-16,-19 53-1 0,0 0 1 15,14-53-1-15,-5-2 1 0,-9 55 4 0,0 0-4 0,5-53 4 16,-3-2-4-16,-2 55 45 0,0 0-45 0,-2-49 46 15,-2 2-46-15,4 47 32 0,0 0-32 0,-5-37 32 16,-2 7-32-16,7 30 33 0,0 0-33 16,-5-24 34-16,1 6-34 0,4 18 38 0,0 0-38 0,-3-19 39 0,-1 3-39 15,4 16 3-15,0 0-3 0,-1-13 4 0,-1 1-4 16,2 12 18-16,0 0-18 0,0-12 18 16,0 1-18-16,0 11 8 0,0 0-8 0,0-5 8 0,0 2-8 0,0 3-1 15,0 0 1-15,0-5-1 0,2 3 1 0,-2 2-5 16,0 0 5-16,0 0-5 0,0 0 5 0,0 0-33 15,0 0 33-15,0 0-33 0,0 0 33 0,0 0-5 16,0 0 5-16,0 0-5 0,0 0 5 0,0 0-17 16,0 0 17-16,1 7-17 0,3 1 17 0,-4-8-4 15,0 0 4-15,7 26-4 0,3 12 4 0,-10-38-21 0,0 0 21 16,9 46-21-16,2 9 21 0,-5 0-1 16,0-2 1-16,-5-4 0 0,1-4 0 0,-2-45 1 0,0 0-1 15,2 57 2-15,-2 4-2 0,0-61 0 0,0 0 0 0,0 53 0 16,0-8 0-16,0-45-7 0,0 0 7 0,0 36-6 15,0-7 6-15,2-7-102 16,1-8 102-16,2-2-101 0,1-9 101 16,-6-3-246-16,0 0 246 0,7-10-246 0,0-14 246 0,6-10-1337 0</inkml:trace>
  <inkml:trace contextRef="#ctx0" brushRef="#br0" timeOffset="-169012.023">27555 8506 1703 0,'0'0'0'0,"-5"0"0"0,-2-4 0 16,7 4 157-16,0-5-157 0,0 5 158 0,0 0-158 15,0 0 118-15,3 0-118 0,-3 0 118 0,4 0-118 0,-4 0 68 16,0 0-68-16,0 0 68 0,0 0-68 0,0 0 52 15,0 0-52-15,0 0 53 0,0 0-53 0,0 0 63 16,0 0-63-16,0 0 63 0,0 0-63 0,0 0 58 16,3 0-58-16,-3 0 58 0,7 0-58 0,-5 0 41 15,1 0-41-15,1 2 42 0,1 1-42 0,2 1 36 0,0-3-36 16,2 6 37-16,1 0-37 0,-10-7 3 0,0 0-3 16,21 24 4-16,9 5-4 0,-30-29 9 0,0 0-9 15,29 38 10 1,10 6-10-16,-39-44 0 0,0 0 0 0,35 47 0 0,5 1 0 0,-7-6 3 0,-4-6-3 0,-6-5 3 15,-4-7-3-15,-1-3-3 0,-4-2 3 0,-4-7-2 16,-3 0 2 0,0-2-54-16,0-1 54 0,-2-4-54 0,0-2 54 15,-5-3-152-15,0 0 152 0,4 4-151 0,-1-1 151 0,-3-3-189 0,0 0 189 0,-1-7-188 16,-5-8 188-16,-1-6-1492 0</inkml:trace>
  <inkml:trace contextRef="#ctx0" brushRef="#br0" timeOffset="-168668.074">27905 8423 1793 0,'0'0'0'0,"0"7"0"16,-2 4 0-16,2-8 223 0,0-3-223 0,0 0 223 0,0-3-223 0,0 3 119 15,0-6-119-15,0 6 120 0,-1-5-120 0,1 5 92 16,0 0-92-16,0 0 93 0,-4-3-93 0,4 3 35 16,0 0-35-16,0 0 35 0,-5 0-35 0,5 0 37 15,0 0-37-15,-5 2 37 0,0 1-37 0,5-3 17 16,0 0-17-16,-18 15 17 0,-8 8-17 0,26-23 43 0,0 0-43 16,-24 32 43-16,-4 11-43 0,28-43 3 0,0 0-3 15,-25 48 3 1,4 0-3-16,2-7-16 0,4-3 16 0,4-11-15 15,4-4 15-15,0-6-85 0,0-2 85 0,4-5-85 0,1-5 85 0,-2 4-228 0,-1 1 228 16,2 4-227-16,-6 8 227 0,9-22-220 0,0 0 220 0,-5 16-219 16,1-4 219-16,-4 15-1264 0</inkml:trace>
  <inkml:trace contextRef="#ctx0" brushRef="#br0" timeOffset="-161389.05">9054 17291 1009 0,'0'0'0'0,"3"0"133"0,1 0-133 0,1 0 133 16,0 1-133-16,-1-1 107 0,-1 0-107 0,-3 0 108 16,0 0-108-16,0 0 50 0,0 0-50 0,0 0 51 15,0 0-51-15,0 0 6 0,0 0-6 0,0 0 6 16,0 0-6-16,0 0 18 0,-3-1-18 0,3 1 18 16,-4-4-18-16,4 4 13 0,0 0-13 0,0 0 13 15,0 0-13-15,0 0 26 0,0 0-26 0,0 0 26 16,0 0-26-16,0 0 20 0,0 0-20 0,0 0 20 15,0 0-20-15,0 0 5 0,0 0-5 0,0 0 5 16,0 4-5-16,0-4 15 0,0 0-15 0,0 0 15 16,0 0-15-16,0 0 3 0,4 5-3 0,-1-2 4 15,-1 1-4-15,5-1 2 0,-4 0-2 0,3 1 3 16,-3-1-3-16,-3-3 10 0,0 0-10 0,9 5 11 16,-4 2-11-16,-5-7 3 0,0 0-3 0,9 7 4 15,3 2-4-15,-12-9 6 0,0 0-6 0,12 10 6 0,9 0-6 16,-21-10 13-16,0 0-13 0,17 11 14 0,4-1-14 0,-21-10 3 15,0 0-3-15,23 10 4 0,1 0-4 0,-3 1 13 16,-3-3-13-16,-4-3 13 0,-2-1-13 16,-12-4 33-16,0 0-33 0,15 7 33 15,6 3-33-15,-21-10 10 0,0 0-10 0,20 9 10 0,0-1-10 0,-20-8 30 16,0 0-30-16,21 9 30 0,0-3-30 0,-21-6 18 16,0 0-18-16,23 7 19 0,1-2-19 0,-24-5 18 15,0 0-18-15,26 6 18 0,4-3-18 0,-30-3 9 0,0 0-9 16,30 5 10-16,3-1-10 0,-33-4 10 0,0 0-10 15,33 5 10-15,2 0-10 0,-35-5 8 0,0 0-8 16,33 5 8-16,-2-2-8 0,-31-3 8 16,0 0-8-16,33 6 8 0,0-1-8 0,-33-5 8 0,0 0-8 0,30 7 8 15,-2 1-8-15,-28-8 8 16,0 0-8-16,28 7 8 0,1-2-8 0,-29-5 3 0,0 0-3 16,30 7 4-16,0-2-4 0,-30-5 2 0,0 0-2 0,34 7 2 15,5-2-2-15,-39-5 1 0,0 0-1 0,42 5 2 16,-1 0-2-16,-41-5 8 0,0 0-8 0,39 4 9 15,1-1-9-15,-40-3 8 0,0 0-8 16,36 4 8-16,-1-3-8 0,-35-1 3 0,0 0-3 0,33 2 4 16,0-2-4-16,-33 0 6 0,0 0-6 0,35 2 7 15,-2-2-7-15,-33 0 3 0,0 0-3 0,39 0 3 16,4 0-3-16,-43 0 5 0,0 0-5 0,44-2 5 16,3 0-5-16,-47 2 7 0,0 0-7 0,49-3 7 0,1-4-7 0,-50 7 7 15,0 0-7-15,47-8 8 0,-5-4-8 16,-42 12 8-16,0 0-8 0,44-14 8 15,-3-3-8-15,-41 17 3 0,0 0-3 0,40-16 4 0,0-1-4 0,-40 17 12 16,0 0-12-16,39-15 12 0,-1-2-12 0,-3 3 14 16,-9 2-14-16,-2 2 15 0,-6 3-15 15,-1 0 8-15,-4 2-8 0,-1 0 9 0,-4 0-9 0,1-1 34 16,0 0-34-16,0 2 34 0,-6 1-34 16,6 1 1-16,-4 2-1 0,2-3 2 0,-2-1-2 15,4-1 20-15,-4 0-20 0,2 1 20 0,-5 1-20 0,1 0 15 16,4-1-15-16,-5 2 15 0,1 1-15 0,1-1 4 0,-2 0-4 15,-2 2 4-15,3-1-4 0,-3 1 14 16,0 0-14-16,0 0 15 0,0 0-15 0,0 0 0 16,0 0 0-16,0 0 0 0,0 0 0 0,0 0-91 0,0 0 91 0,4 0-91 15,1 1 91-15,-5-1-132 0,0 0 132 0,9 2-1610 16,-18-4 1610-16</inkml:trace>
  <inkml:trace contextRef="#ctx0" brushRef="#br0" timeOffset="-152594.356">26205 9191 539 0,'0'0'0'0,"5"0"0"15,2-7 0-15,-7 7 3 0,0 0-3 0,5-2 3 16,-1 1-3-16,-4 1 0 0,0 0 0 0,0 0 0 16,3 0 0-16,-3 0 17 0,0 0-17 0,0 0 17 15,0 0-17-15,0 0 82 0,0 0-82 0,0 0 82 16,0 0-82-16,0 0 90 0,0 0-90 0,0 0 91 0,0 0-91 15,0 0 79-15,0 0-79 0,0 0 79 16,-3 1-79-16,3-1 66 0,0 0-66 0,0 0 66 0,-4 2-66 0,4-2 43 16,0 0-43-16,0 0 43 0,0 0-43 0,0 0 47 15,0 0-47-15,0 0 48 0,0 0-48 0,0 0 47 16,0 0-47-16,0 0 47 0,0 0-47 0,0 0 29 16,0 0-29-16,0 0 29 0,0 0-29 0,0 0 46 15,0 0-46-15,0 0 46 0,0 0-46 0,0 0 40 16,0 0-40-16,0 0 40 0,0 0-40 0,0 0 40 15,0 0-40-15,0 0 40 0,0 0-40 0,0 0 40 16,0 0-40-16,0 0 40 0,0 0-40 0,0 0 17 16,0 0-17-16,0 0 17 0,0 4-17 0,0-4 37 0,0 0-37 15,0 0 37-15,0 3-37 0,0-3 30 0,0 0-30 16,0 0 30-16,2 3-30 0,-2-3 22 0,0 0-22 16,0 0 22-16,4 6-22 0,-3-3 18 15,3 0-18-15,-1-1 18 0,1 5-18 0,-3-2 18 0,1 2-18 0,2 0 18 16,-1-2-18-16,2 2 24 0,2 0-24 0,-1-2 25 15,-1 0-25-15,0 2 7 0,0-4-7 0,-1 1 7 16,-1 1-7-16,-3-5 17 0,0 0-17 0,9 5 17 16,1 5-17-16,-10-10 8 0,0 0-8 0,13 7 9 15,2 2-9-15,-15-9 15 0,0 0-15 0,14 8 16 16,-2 1-16-16,-12-9 39 0,0 0-39 0,14 8 39 16,2 3-39-16,-16-11 29 0,0 0-29 0,16 8 29 15,-1 1-29-15,-15-9 15 0,0 0-15 16,18 7 15-16,3-1-15 0,-4 0 42 0,2 0-42 15,-7-4 43-15,-1 2-43 0,-11-4 13 0,0 0-13 0,14 3 13 16,2 0-13-16,-16-3 21 0,0 0-21 0,15 4 21 16,1 1-21-16,-16-5 8 0,0 0-8 0,16 7 9 0,-2-6-9 15,-14-1 9-15,0 0-9 0,12 4 10 0,0-1-10 16,-12-3 8-16,0 0-8 0,12 4 8 0,-1-4-8 16,-11 0 3-16,0 0-3 0,12 0 4 0,0 1-4 0,-12-1 2 15,0 0-2-15,16 2 2 0,3 0-2 16,-19-2 0-16,0 0 0 0,19 2 0 0,5-2 0 0,-24 0 0 15,0 0 0-15,21 0 0 0,4-2 0 0,-25 2 0 16,0 0 0-16,26-2 0 0,2 0 0 0,-28 2 0 16,0 0 0-16,28-1 1 0,-1 1-1 15,-2 0 8-15,-3 0-8 0,-4 0 8 0,-2 0-8 16,-16 0 1-16,0 0-1 0,17-4 1 0,2 1-1 0,-19 3 15 0,0 0-15 0,19-4 16 16,0-1-16-16,-1 2 0 0,-1-2 0 0,-3 1 0 15,0-2 0-15,0 2 0 0,-2 2 0 16,0-1 1-16,1 0-1 0,-13 3 1 0,0 0-1 0,17-6 1 15,6 3-1-15,-23 3 0 0,0 0 0 0,24-7 1 16,6 2-1-16,-30 5 0 0,0 0 0 0,28-3 1 16,1-1-1-16,-3 1 0 15,-3-2 0-15,-4 1 0 0,-5 2 0 0,0 2 1 0,0 0-1 16,-2 0 2-16,0-1-2 0,1-1 1 0,-3 0-1 0,0 1 2 16,-1-3-2-16,2 1 10 0,-1-1-10 0,1-1 11 15,-3 0-11-15,-1 2 4 0,0-4-4 0,0 3 4 16,2 3-4-16,0-3 0 0,1 1 0 0,-1 1 1 15,-2 0-1-15,0 2 12 0,1 0-12 0,1 0 12 0,0-1-12 16,-9 1 0-16,0 0 0 0,12-4 1 16,4 1-1-16,-16 3 1 0,0 0-1 0,15-7 1 15,5 2-1-15,-20 5 3 0,0 0-3 0,19-9 3 0,0 1-3 16,-19 8 0-16,0 0 0 0,17-7 0 0,-1 0 0 0,-16 7 5 16,0 0-5-16,14-5 5 0,0 1-5 15,-14 4 3-15,0 0-3 0,12-3 3 0,-2-1-3 16,-1 1 5-16,-2 1-5 0,0 2 6 0,-2-3-6 0,1 3 3 15,-1 0-3-15,-2-4 3 0,1 3-3 0,-4 1 0 16,0 0 0-16,3-2 0 0,-1 0 0 16,-2 2 10-16,0 0-10 0,0 0 11 0,5-3-11 15,-5 3 3-15,0 0-3 0,0 0 4 0,5-3-4 0,-5 3 12 16,0 0-12-16,0 0 13 0,4-4-13 0,-4 4-1 16,0 0 1-16,0 0-1 0,0 0 1 0,0 0-119 0,0 0 119 15,0 0-118-15,0 0 118 0,0 0-132 0,0 0 132 16,-16-12-132-16,-12-8 132 0,-15-16-1705 0</inkml:trace>
  <inkml:trace contextRef="#ctx0" brushRef="#br0" timeOffset="-140835.889">26992 10123 1513 0,'0'0'0'0,"-3"-4"0"0,-2-6 0 15,3 7 153-15,4 3-153 0,-2 0 154 16,0 0-154-16,0 0 80 0,5 3-80 0,-5-3 80 16,3 0-80-16,-3 0 35 0,0 0-35 0,0 0 36 0,0 0-36 15,0 0 3-15,0 4-3 0,0-4 4 0,0 0-4 0,0 0 29 16,0 0-29-16,0 0 29 0,0 0-29 0,0 0 35 16,0 0-35-16,0 0 36 0,0 0-36 0,0 0 55 15,0 0-55-15,0 0 56 0,0 0-56 0,0 0 43 16,0 0-43-16,0 0 43 0,0 0-43 0,0 0 20 15,0 0-20-15,0 0 20 0,0 0-20 0,0 0 37 16,0 0-37-16,0 0 38 0,0 0-38 0,0 0 6 16,0 0-6-16,0 0 6 0,0 0-6 0,0 0 18 0,-3 3-18 15,3-3 19-15,-4 0-19 16,4 0 3-16,0 0-3 0,0 0 4 0,-3 0-4 16,3 0 7-16,0 0-7 0,0 0 7 0,-5 0-7 0,5 0 22 0,0 0-22 15,-4 0 23-15,1-3-23 0,3 3 0 0,0 0 0 0,-4-2 1 16,1 0-1-16,3 2 7 0,0 0-7 0,-6-2 8 15,1 1-8-15,5 1 1 0,0 0-1 16,-7 0 1-16,-1 0-1 0,8 0 3 0,0 0-3 0,-9 0 3 16,-3 1-3-16,12-1 0 0,0 0 0 0,-14 2 0 15,0 0 0-15,14-2 0 0,0 0 0 0,-16 2 0 32,-1 1 0-32,1-3-3 0,0 3 3 0,8-1-3 0,2 0 3 0,1 0-8 0,3-2 8 0,2 0-7 15,0 0 7-15,0 0-4 0,-3 3 4 0,-1 0-3 16,1-1 3-16,-4 5-13 0,-2 2 13 0,2-3-12 15,2 0 12-15,-4 4-4 0,1 2 4 16,-5 12-3-16,-2 10 3 0,15-34-6 0,0 0 6 16,-14 38-6-16,0 6 6 0,14-44-1 0,0 0 1 0,-11 45 0 15,3-2 0-15,3-4-3 0,3-3 3 0,2-9-2 0,2-3 2 16,4-1-5-16,5-3 5 0,-1-1-5 16,1-3 5-16,-11-16-3 0,0 0 3 15,19 13-3-15,7-1 3 0,-26-12-6 0,0 0 6 0,30 7-5 0,3-3 5 16,-33-4-7-16,0 0 7 0,35-2-7 0,3-3 7 0,-7-4-33 15,-4-1 33-15,-3-4-32 16,-3-1 32-16,-21 15-4 0,0 0 4 0,21-24-4 0,-2-7 4 0,-19 31 0 16,0 0 0-16,16-43 0 0,-4-5 0 0,-2-2 0 15,1 1 0-15,-8 6 1 0,-3 5-1 0,2-1 9 16,0-1-9-16,-1 4 10 0,-1 2-10 0,0 34 9 16,0 0-9-16,-1-41 10 0,-1-5-10 0,2 46 15 0,0 0-15 15,-4-40 16-15,1 4-16 0,-1 6 15 0,3 6-15 0,-1 6 15 16,0 8-15-16,0 2 4 0,1 4-4 15,1 1 4-15,-4-1-4 0,2 3 13 0,1-3-13 16,1 4 14-16,-2-3-14 0,2 3 0 0,2-4 0 0,-2 4 0 16,0-3 0-16,0 3-2 0,0 0 2 0,0 0-1 15,-2-2 1-15,2 2-5 0,0-5 5 0,0 5-5 16,0 0 5-16,0 0-8 0,0 0 8 0,0 0-8 16,0-5 8-16,0 3-15 0,0-5 15 0,0 4-15 15,0 0 15-15,0 3-8 0,0-2 8 0,0 2-8 16,0 0 8-16,0 0-25 0,0 0 25 0,0 0-24 15,0 0 24-15,0 0-30 0,0 2 30 0,0 1-30 16,0 0 30-16,0-3-30 0,0 0 30 0,0 35-30 0,0 18 30 16,0 3-15-1,2 8 15-15,-1-4-14 0,1-6 14 0,-2-54-20 0,0 0 20 0,4 62-20 0,-1 7 20 16,-3-69-15-16,0 0 15 0,9 60-15 0,1-6 15 0,-10-54-17 16,0 0 17-16,9 43-16 0,2-8 16 15,-11-35-73-15,0 0 73 0,10 23-73 0,2-14 73 0,-12-9-83 16,0 0 83-16,14-9-83 0,0-18 83 15,14-12-1339-15</inkml:trace>
  <inkml:trace contextRef="#ctx0" brushRef="#br0" timeOffset="-140070.766">27250 10095 1412 0,'0'0'0'16,"0"0"0"-16,-3 6 0 0,3-6 187 0,0 0-187 15,0 0 188-15,3-2-188 0,-3 2 127 0,0 0-127 0,0 0 128 16,5-4-128-16,-5 4 98 0,0 0-98 0,4-1 98 16,-1-1-98-16,-3 2 59 0,0 0-59 0,0 0 60 15,4 0-60-15,-4 0 56 0,0 0-56 0,0 0 56 16,0 0-56-16,0 0 51 0,0 0-51 0,0 0 51 16,0 0-51-16,0 0 38 0,0 0-38 0,0 0 39 15,0 0-39-15,0 0 35 0,0 0-35 0,0 0 35 16,0 0-35-16,0 0 14 0,0 0-14 0,0 0 15 15,0 0-15-15,0 0 20 0,0 0-20 0,0 0 20 16,0 0-20-16,0 0 3 0,0 0-3 0,0 0 4 16,0 0-4-16,0 0 3 0,0 0-3 0,0 0 3 0,0 0-3 15,0 0-3-15,0 0 3 0,2 3-2 0,-1 8 2 16,-1-11-3-16,0 0 3 0,4 15-3 0,3 7 3 16,-7-22-22-16,0 0 22 0,7 28-22 0,1 6 22 15,-8-34-3-15,0 0 3 0,11 33-2 0,1-6 2 16,-12-27-13-16,0 0 13 0,12 24-12 0,0-3 12 15,-12-21-9-15,0 0 9 0,16 18-9 0,2-6 9 0,-18-12-1 16,0 0 1-16,15 7-1 0,1-3 1 0,-2-3-3 16,0-2 3-16,-6-1-3 0,-2-1 3 15,1-3-6-15,-2 0 6 0,0-3-5 0,-1 0 5 0,-1-6-7 0,2 0 7 16,-1 3-7-16,-2 3 7 0,-1-3 0 0,-1 0 0 16,0-2 0-16,2 1 0 0,-2-1 27 0,0 0-27 15,0 2 27-15,0 4-27 0,0 1 22 0,0-2-22 16,0 4 22-16,0 3-22 0,0-3 35 0,0 0-35 15,0 3 36-15,-2-3-36 0,2 5 7 0,0 0-7 0,0-3 7 16,0-1-7-16,0 4 11 0,0 0-11 0,0-6 11 16,2-1-11-16,-2 7 9 0,0 0-9 0,2-7 9 15,1 0-9-15,-3 7 1 0,0 0-1 0,0-7 1 16,0 2-1-16,0 5 3 16,0 0-3-16,0-9 3 0,2 3-3 0,-2 6 1 0,0 0-1 0,0-9 2 15,2 2-2-15,-2 7 4 0,0 0-4 0,0-7 5 16,2 2-5-16,-2 5 2 0,0 0-2 0,0-3 3 15,1 1-3-15,-1 2 5 0,0 0-5 0,0 0 5 16,2-3-5-16,-2 3-2 0,0 0 2 0,0 0-1 16,0 0 1-16,0 0-2 0,0 0 2 0,0 0-2 0,3-2 2 15,-3 2-20-15,0 0 20 0,4 0-20 0,-1-2 20 16,-3 2-3-16,0 0 3 0,4 0-3 16,1 0 3-16,-5 0-3 0,0 0 3 0,5 0-3 0,1 2 3 0,-6-2-6 15,0 0 6-15,5 0-5 0,-2 0 5 0,-3 0-76 16,0 0 76-16,4-2-76 0,1 2 76 0,-5 0-184 15,0 0 184-15,2-8-183 0,-4-4 183 0,2-7-1644 16</inkml:trace>
  <inkml:trace contextRef="#ctx0" brushRef="#br0" timeOffset="-138710.859">28501 9069 1423 0,'0'0'0'0,"12"-8"0"16,11-4 0-16,-23 12 127 0,0 0-127 0,3-4 128 15,-6 8-128-15,3-4 92 0,0 0-92 0,-4 1 93 16,-1 6-93-16,5-7-4 0,0 0 4 0,-3 4-3 16,-1-3 3-16,4-1-21 0,0 0 21 0,-2 4-21 15,1-1 21-15,1-3 6 0,0 0-6 0,0 0 6 16,-4 4-6-16,4-4 6 0,0 0-6 0,0 0 7 0,0 0-7 16,0 0 28-16,0 0-28 0,0 0 28 15,0 0-28-15,0 0 29 0,0 0-29 0,0 0 29 0,0 0-29 0,0 0 31 16,0 0-31-16,0 0 31 15,-2 1-31-15,2-1 22 0,0 0-22 0,0 0 22 16,0 0-22-16,0 0 28 0,0 0-28 0,0 0 28 0,0 0-28 0,0 0 13 16,0 0-13-16,0 0 13 0,0 0-13 0,0 0 19 15,0 0-19-15,0 0 20 0,0 0-20 0,0 0 14 16,0 0-14-16,0 0 15 0,0 0-15 0,0 0 26 16,0 0-26-16,0 0 26 0,4 0-26 0,-4 0 6 0,0 0-6 15,7 0 7-15,2 0-7 0,-9 0 26 0,0 0-26 16,14 0 26-16,5 0-26 0,-19 0 6 0,0 0-6 15,24 0 7-15,6-1-7 16,-30 1 9-16,0 0-9 0,31 0 10 0,4-4-10 16,-35 4 24-16,0 0-24 0,31 0 25 0,-1 0-25 0,-30 0 2 0,0 0-2 15,24 0 2-15,-1 0-2 0,-23 0 12 0,0 0-12 16,17 0 13-16,-3 0-13 0,-14 0 4 16,0 0-4-16,11 4 4 0,-4-4-4 0,-7 0-11 15,0 0 11-15,5 1-11 0,-2 1 11 0,-3-2-103 0,0 0 103 0,4 0-103 16,-2 0 103-16,-2 0-208 0,0 0 208 0,0 0-208 15,0 0 208-15,0 0-1238 0</inkml:trace>
  <inkml:trace contextRef="#ctx0" brushRef="#br0" timeOffset="-138227.527">28581 9294 1423 0,'0'0'0'0,"5"-7"0"16,2-7 0-16,-7 14 144 0,0 0-144 0,6-7 144 15,-3 4-144-15,-3 3 141 0,0 0-141 0,0 0 141 16,0 0-141-16,0 0 74 0,0 0-74 0,0 0 75 16,-2 3-75-16,2-3 32 0,-1 7-32 0,1-7 33 15,0 2-33-15,0-2 14 0,0 0-14 0,0 0 15 16,0 0-15-16,0 0 19 0,0 0-19 0,0 0 20 15,0 0-20-15,0 0 39 0,0 0-39 0,5 2 39 16,3-1-39-16,-8-1 36 0,0 0-36 0,18 0 37 16,5 0-37-16,-23 0 23 0,0 0-23 0,29 0 24 15,6-1-24-15,-4-1 41 0,2 0-41 0,-8 2 42 16,-4 0-42-16,-2 0-2 0,-2 0 2 0,1 0-1 16,1-3 1-16,-3 3-71 0,-1 0 71 0,-1 0-70 15,0-7 70-15,-14 7-183 16,0 0 183-16,16-10-182 0,-1-8 182 0,17-9-1430 15</inkml:trace>
  <inkml:trace contextRef="#ctx0" brushRef="#br0" timeOffset="-137437.088">29877 7910 1939 0,'0'0'0'0,"0"0"0"0,-5 1 0 16,2 1 137-16,1 0-137 0,2-2 138 15,-4 5-138-15,3-2 41 0,-3 1-41 0,-1 4 41 0,0 1-41 16,-4 3 1-16,-2 3-1 0,4-6 2 0,4-2-2 16,-2-1-16-16,1 0 16 0,3-3-15 0,-1-1 15 15,0 1 7-15,0 1-7 0,-3 1 7 0,-4 5-7 0,-1 5 34 16,-4 1-34-16,4-2 35 0,3-4-35 0,7-10 21 16,0 0-21-16,-16 32 21 0,-3 15-21 0,19-47 6 15,0 0-6-15,-19 54 6 0,-2 13-6 0,21-67 9 16,0 0-9-16,-16 72 10 0,6 10-10 0,10-82 3 15,0 0-3-15,-6 102 4 0,5 17-4 0,1-119-13 16,0 0 13-16,8 114-12 0,10-7 12 0,-18-107-41 0,0 0 41 16,17 102-41-16,6-8 41 0,-6-22-15 0,1-14 15 15,-4-14-14-15,-4-13 14 0,0 0-14 16,1-7 14-16,-6-3-13 0,-1-6 13 0,-4-15-5 16,0 0 5-16,7 36-4 0,0 10 4 0,-7-46-1 0,0 0 1 0,5 50 0 15,-2 5 0-15,-4-7 2 0,-5-4-2 0,5-13 2 16,1-14-2-16,-4 9 22 0,-1-2-22 0,-4 5 22 15,-3 9-22-15,12-38 22 16,0 0-22-16,-14 32 23 0,-2 3-23 0,16-35 39 0,0 0-39 0,-21 34 40 16,-5 2-40-16,26-36 22 0,0 0-22 0,-22 27 22 15,-1-3-22-15,23-24 35 0,0 0-35 0,-31 16 36 16,-6-3-36-16,37-13 0 0,0 0 0 16,-40 7 1-16,-2-10-1 0,42 3-4 0,0 0 4 0,-43-9-3 15,-1-11 3-15,44 20-55 0,0 0 55 0,-43-26-54 16,-1-7 54-16,44 33-136 0,0 0 136 0,-38-42-135 0,3-10 135 15,35 52-146-15,0 0 146 0,-23-75-146 0,9-14 146 16,-22-74-1304-16</inkml:trace>
  <inkml:trace contextRef="#ctx0" brushRef="#br0" timeOffset="-136968.341">29916 8855 1502 0,'0'0'0'0,"-4"0"0"15,1 0 0-15,3 0 124 0,0 0-124 0,0 0 125 16,0 0-125-16,0 0 78 0,0 0-78 15,0 0 79-15,0 0-79 0,0 0 60 0,0 0-60 16,0 0 60-16,0 0-60 0,0 0 55 0,0 0-55 0,0 0 56 16,0 0-56-16,0 0 91 0,0 0-91 0,0 0 92 15,0 0-92-15,0 0 76 0,0 0-76 0,0 0 77 16,0 0-77-16,0 0 59 0,0 0-59 0,0 0 60 0,5 0-60 16,-5 0 36-16,0 0-36 0,9 5 37 15,4-3-37-15,-13-2 10 0,0 0-10 0,28 14 10 0,11 1-10 16,-39-15 2-16,0 0-2 0,45 29 2 15,7 9-2-15,-52-38 5 0,0 0-5 0,54 48 5 16,2 7-5-16,-56-55 2 0,0 0-2 0,68 63 2 0,9 7-2 0,-77-70 0 16,0 0 0-16,66 57 0 0,-4-7 0 15,-62-50 1-15,0 0-1 0,44 32 1 16,-16-13-1-16,-4-2-16 0,-8-7 16 0,-4-1-15 0,-7-9 15 0,2 3-74 16,-1-1 74-16,-6-2-74 0,0 0 74 15,0 0-174-15,0 0 174 0,-7-17-174 0,-4-16 174 0,-6-16-1532 16</inkml:trace>
  <inkml:trace contextRef="#ctx0" brushRef="#br0" timeOffset="-136619.955">30551 8800 1715 0,'0'0'0'0,"-3"2"0"16,-4 1 0-16,7-3 208 0,0 0-208 0,-4 0 209 16,3 0-209-16,1 0 96 0,0 0-96 0,0 0 96 15,-2-5-96-15,2 5 46 0,0 0-46 0,0 0 46 16,0 0-46-16,0 0 10 0,0 0-10 0,0 0 11 16,0 0-11-16,0 0 43 0,0 0-43 15,-5 5 43-15,-2 1-43 0,7-6 60 0,0 0-60 0,-19 22 60 16,-9 9-60-16,28-31 45 0,0 0-45 0,-32 44 45 15,-2 11-45-15,34-55 32 0,0 0-32 0,-35 60 33 0,-2 5-33 16,6-7 33-16,1-1-33 0,11-18 34 0,9-18-34 0,10-21 7 16,0 0-7-16,-18 38 7 0,1 3-7 15,17-41-43-15,0 0 43 0,-14 34-42 16,2-10 42-16,12-24-200 0,0 0 200 0,-13 19-200 0,1-7 200 0,12-12-155 16,0 0 155-16,-14-16-155 0,0-26 155 0,-14-17-1465 15</inkml:trace>
  <inkml:trace contextRef="#ctx0" brushRef="#br0" timeOffset="-135045.651">31306 8929 1558 0,'0'0'0'0,"-2"-5"0"0,0-2 0 0,2 2 147 0,0 1-147 16,0 4 147-16,-1-3-147 0,1 3 81 0,-4-2-81 0,4 2 81 15,0 0-81-15,0 0 52 0,-3 2-52 16,3-2 52-16,-6 2-52 0,1-1 29 0,-2 3-29 0,0-4 29 16,2 0-29-16,-4 0 53 0,1 0-53 0,1 0 53 15,3 3-53-15,-3-3 48 0,0 0-48 0,0 0 49 16,-2 0-49-16,-1 0 44 0,0 0-44 0,1 0 44 16,2-3-44-16,-2 3 47 0,-1-4-47 0,3 3 48 15,0-1-48-15,0 0 18 0,2-1-18 0,1-1 19 16,2 3-19-16,2 1 32 0,0 0-32 0,-5 0 32 15,-2 0-32-15,7 0 5 0,0 0-5 0,-9 0 6 16,-1 0-6-16,10 0 10 0,0 0-10 0,-10 0 10 0,1 1-10 16,9-1 3-16,0 0-3 0,-11 4 4 0,3-1-4 15,8-3 2-15,0 0-2 0,-14 16 3 0,-4 11-3 16,18-27 5-16,0 0-5 0,-10 36 5 0,3 7-5 16,7-43 0-16,0 0 0 0,0 44 0 0,5-1 0 15,6-9 5-15,3-1-5 0,-6-9 5 16,1-9-5-16,3 1 0 0,4-8 0 0,-2 1 0 0,0-2 0 0,1-6 0 15,3-1 0-15,-3 0 1 0,-1-1-1 16,0-4 0-16,2-1 0 0,-4 1 0 0,-1-7 0 0,-11 12-1 16,0 0 1-16,14-15 0 0,1-7 0 15,-15 22 0-15,0 0 0 0,16-29 1 0,0-7-1 16,-16 36 2-16,0 0-2 0,12-43 2 0,-2-9-2 0,-10 52 6 16,0 0-6-16,9-51 6 0,0-7-6 0,-9 58 15 0,0 0-15 15,5-55 15-15,0 0-15 0,-5 55 22 16,0 0-22-16,4-44 23 0,-1 1-23 0,-3 43 32 0,0 0-32 15,4-36 33-15,-3 10-33 0,-1 26 42 0,0 0-42 0,2-21 42 16,0 6-42-16,-2 15 15 0,0 0-15 0,0-9 16 16,0 1-16-16,0 8 22 0,0 0-22 0,-2-4 23 15,0-1-23-15,2 5 1 0,0 0-1 0,-1-3 1 16,-1-1-1-16,2 4 4 0,0 0-4 0,0-8 4 16,0 1-4-16,0 7-2 0,0 0 2 0,0-12-2 15,-2-3 2-15,2 15-22 0,0 0 22 0,0-17-22 16,0-2 22-16,0 19-33 0,0 0 33 0,0-16-32 0,0 1 32 15,0 15 0-15,0 0 0 0,0-9 0 0,-2 2 0 16,2 7-16-16,0 0 16 0,0-5-15 16,0-2 15-16,0 7-9 0,0 0 9 0,0-3-9 0,0 0 9 15,0 3-40-15,0 0 40 0,0-2-39 0,0-2 39 0,0 4-19 16,0 0 19-16,0 0-18 0,0-3 18 16,0 3-42-16,0 0 42 0,0 0-42 0,0 0 42 0,0 0-24 15,0 0 24-15,0 0-23 0,0 0 23 0,0 0-35 16,0 0 35-16,0 0-35 0,0 0 35 0,0 0-7 15,0 0 7-15,0 0-7 0,0 0 7 16,0 0 12-16,0 0-12 0,0 0 13 0,0 0-13 0,0 0 5 16,0 0-5-16,0 0 5 0,0 0-5 0,0 0 16 15,0 0-16-15,0 0 17 0,0 0-17 0,0 0 0 16,0 0 0-16,0 0 0 0,0 0 0 0,0 0 0 16,0 0 0-16,0 0 0 0,0 0 0 0,0 0-5 15,0 0 5-15,0 0-5 0,0 0 5 0,0 0-15 16,0 0 15-16,0 0-15 0,0 0 15 0,0 0-4 0,0 0 4 0,0 0-3 15,0 0 3-15,0 0-8 0,0 0 8 0,0 0-7 16,0 0 7-16,0 0-1 0,0 0 1 0,0 0 0 16,0 0 0-16,0 0 0 0,0 0 0 0,0 0 0 15,0 0 0-15,0 0 0 0,0 0 0 0,0 0 1 16,0 0-1-16,0 0 0 0,0 0 0 0,0 0 0 16,0 7 0-16,0-7-5 0,0 0 5 0,0 19-5 15,0 13 5 1,0-32 0-16,0 0 0 0,2 52 0 0,0 14 0 15,-2-66 24-15,0 0-24 0,3 71 25 0,4 8-25 0,-7-79 44 0,0 0-44 0,9 95 44 16,3 19-44-16,-12-114 26 0,0 0-26 0,12 87 26 16,4-7-26-16,-16-80 18 0,0 0-18 0,9 60 19 15,-2-20-19-15,-7-40 18 16,0 0-18-16,3 29 19 0,-1-14-19 0,-2-15 24 0,0 0-24 0,2 16 25 0,-2-8-25 16,0-8 7-16,0 0-7 0,0 11 7 0,0-8-7 0,0-3 26 15,0 0-26-15,0 5 26 0,-2-1-26 0,2-4 0 16,0 0 0-16,-2 3 1 0,2 0-1 15,0-3-52-15,0 0 52 0,0 0-51 0,0 6 51 0,0-6-169 16,0 0 169-16,0-16-168 0,-1-8 168 0,1 24-188 16,0 0 188-16,-6-34-187 0,-1-7 187 0,-5-38-1484 15</inkml:trace>
  <inkml:trace contextRef="#ctx0" brushRef="#br0" timeOffset="-129247.013">31557 9170 1513 0,'0'0'0'0,"3"-3"0"0,4-7 0 0,-7 10 170 16,0 0-170-16,4-5 171 0,-1 1-171 0,-3 4 89 0,0 0-89 16,0 0 89-16,2-3-89 0,-2 3 50 0,0 0-50 15,0 0 50-15,0 0-50 0,0 0 3 0,0 0-3 16,0 0 3-16,0 0-3 0,0 0 19 0,0 0-19 0,0 0 20 16,0 0-20-16,0 0 23 0,0 0-23 0,0 0 24 15,0 0-24-15,0 0 23 0,0 0-23 16,0 0 24-16,7 1-24 0,-7-1 34 0,0 0-34 0,10-1 34 15,4-3-34-15,-14 4 12 0,0 0-12 16,25-5 12-16,6-2-12 0,-31 7 12 0,0 0-12 0,35-10 13 16,7-4-13-16,-42 14 16 0,0 0-16 0,41-13 17 15,5-1-17-15,-46 14 49 0,0 0-49 0,41-14 50 16,0-1-50-16,-41 15 49 0,0 0-49 0,33-12 50 16,-5 0-50-16,-28 12 43 0,0 0-43 0,20-7 43 15,-4-3-43-15,-16 10 42 0,0 0-42 0,11-7 43 16,-4 2-43-16,-2 0 46 0,0 1-46 0,-2 1 47 15,-1 1-47-15,-2 2 41 0,2-3-41 0,-2 3 41 16,0 0-41-16,0 0 35 0,-2-4-35 0,0 1 35 0,2-1-35 16,-1-1 9-16,-1-2-9 0,0 2 9 0,2 2-9 15,-2-2 12-15,1 1-12 0,-1-1 13 16,0 2-13-16,-1-1 8 0,-1 1-8 0,1-2 9 0,1 1-9 16,-1 1 3-16,-1-1-3 0,1 3 4 0,-1-1-4 15,4 2 0-15,0 0 0 0,-5-2 1 0,0-1-1 0,5 3 0 16,0 0 0-16,-6-5 0 0,-1 1 0 15,7 4-4-15,0 0 4 0,-8-2-3 0,-1 1 3 16,9 1-8-16,0 0 8 0,-16-4-7 0,-3 1 7 0,19 3-9 16,0 0 9-16,-21-4-8 0,0 3 8 0,21 1-4 0,0 0 4 15,-21-4-3-15,2-1 3 0,19 5-12 0,0 0 12 16,-17-2-12-16,3 1 12 0,0-1-1 0,4 0 1 16,3-1 0-16,3 3 0 0,1 0-3 0,1 0 3 15,-2 0-3-15,3 0 3 0,-3 0-2 0,-1 0 2 0,1 0-2 16,3 0 2-16,-3 0-10 0,3-2 10 0,1 2-10 15,-4-2 10-15,4 2-4 0,-3 0 4 16,3 0-3-16,0 0 3 0,0 0-7 0,0 0 7 16,0 0-6-16,-4 2 6 0,4-2-8 0,-5 2 8 0,5-2-7 15,-4 3 7-15,4-3 0 0,0 0 0 0,0 0 0 16,0 0 0-16,0 0-1 0,-3 0 1 16,3 0 0-16,0 0 0 0,0 0-1 0,0 0 1 0,0 0 0 15,-4 2 0-15,4-2-2 0,0 0 2 0,0 0-2 16,-1 3 2-16,1-3-2 0,-4 4 2 0,4-4-1 15,-3 3 1-15,3-3-2 0,-6 5 2 0,5-1-1 16,-1-1 1-16,0 1-4 0,2-4 4 0,0 0-4 0,-3 3 4 16,3-3-1-16,-5 4 1 0,1 1 0 0,1-2 0 15,-1 1-2-15,-1 4 2 0,1-4-1 0,1 1 1 16,3-5 0-16,0 0 0 0,-4 3 0 0,3 4 0 16,1-7-1-16,0 0 1 0,-4 9-1 0,1-1 1 15,3-8 0-15,0 0 0 0,-4 9 0 0,-1 1 0 16,5-10 4-16,0 0-4 0,-5 12 4 0,1-3-4 0,4-9 3 15,0 0-3-15,-3 6 4 0,-1 3-4 0,4-9 12 16,0 0-12-16,-3 8 13 0,1 1-13 0,2-9 8 16,0 0-8-16,-3 12 9 0,1 2-9 0,2-14 8 15,0 0-8-15,-4 13 9 0,1 5-9 0,3-18 15 0,0 0-15 16,-2 17 15-16,0-5-15 0,2-12 1 0,0 0-1 16,-1 15 1-16,-1-3-1 0,2-12 8 15,0 0-8-15,-2 16 8 0,0-4-8 0,1 0 3 16,1-2-3-16,-2-2 3 0,2 1-3 0,0-4 2 0,0 2-2 0,0-2 2 15,0-2-2-15,0 4 5 0,0-3-5 16,0 1 5-16,0-2-5 0,0 4 2 0,0 2-2 16,2-6 3-16,-1 2-3 0,1 2 5 0,2-3-5 15,-3 1 5-15,3 0-5 0,-1 0 7 0,1 0-7 0,-1-1 7 16,-1-1-7-16,0 2 7 0,1-1-7 0,-1-1 8 16,2-1-8-16,-1 1 3 0,0 1-3 0,-1-3 4 15,0 1-4-15,0 1 2 0,-1 3-2 0,1-5 2 16,2 1-2-16,1 1 0 0,0-1 0 0,0 2 0 15,-1-4 0-15,1 3-1 0,0-3 1 0,1 0-1 16,-1 0 1-16,0 0-2 0,0 0 2 0,0 2-1 0,1-2 1 16,-6 0-5-16,0 0 5 0,7 1-4 0,3-1 4 15,-10 0-3-15,0 0 3 0,12 2-2 16,2-2 2-16,-14 0-5 0,0 0 5 0,14 4-5 0,2-4 5 16,-16 0-1-16,0 0 1 0,17 3 0 0,1-3 0 0,-18 0-2 15,0 0 2-15,19 0-2 0,2 0 2 16,-21 0-2-16,0 0 2 0,24 3-1 0,4 3 1 15,-2 0-26-15,0 0 26 0,-5 0-25 0,-2 0 25 0,-19-6-1 16,0 0 1-16,23 6 0 0,0-2 0 0,-1-1-22 16,1 2 22-16,-7-5-22 0,-6 4 22 15,0-4-50-15,-3 0 50 0,-1 0-49 0,-1 0 49 0,0 0-146 16,0 0 146-16,-3-4-145 0,-4-4 145 0,2 8-148 16,0 0 148-16,-24-31-148 0,-14-19 148 0,-25-30-1643 0</inkml:trace>
  <inkml:trace contextRef="#ctx0" brushRef="#br0" timeOffset="-128687.022">31769 8238 1233 0,'0'0'0'0,"0"0"0"15,7-3 0-15,-7 3 67 0,0 0-67 0,4 0 68 16,-3-3-68-16,-1 3-59 0,0 0 59 0,0 0-58 15,4-2 58-15,-4 2-235 0,0 0 235 0,0 0-235 16,0 0 235-16,0 0-467 0</inkml:trace>
  <inkml:trace contextRef="#ctx0" brushRef="#br0" timeOffset="-128042.492">31780 8238 617 0,'0'0'0'0,"0"0"0"0,0 0 0 0,0 0 147 0,0 0-147 0,0 0 147 0,0 0-147 0,0 0 114 16,0 0-114-16,0 0 114 16,0 0-114-16,0 0 88 0,0 0-88 0,0 0 89 0,0 0-89 15,0 0 46-15,0 0-46 0,0 0 47 0,0 0-47 16,0 0 32-16,0 0-32 0,0 0 32 0,0 0-32 0,0 0 22 15,0 0-22-15,0 0 23 0,0 0-23 0,0 0 40 16,0 0-40-16,0 0 40 0,0 0-40 0,0 0 48 16,0 0-48-16,0 0 49 0,0 0-49 0,0 0 29 15,0 0-29-15,0 0 29 0,0 0-29 0,0 0 18 16,0 0-18-16,0 0 18 0,0 0-18 0,0 0 36 16,0 0-36-16,0 0 36 0,0 0-36 0,0 0 11 0,0 0-11 15,0 0 11-15,0 0-11 0,0 0 36 16,0 0-36-16,0 0 37 0,0 0-37 0,0 0 36 0,0 0-36 15,0 0 36-15,0 0-36 0,0 0 43 0,0 0-43 0,0 0 44 16,0 0-44-16,0 0 41 0,0 0-41 16,0 0 41-16,0 0-41 0,0 0 27 0,0 0-27 0,0 0 27 15,0 0-27-15,0 0 40 0,0 0-40 16,0 0 41-16,0 0-41 0,0 0 33 0,0 0-33 0,0 0 33 16,0 0-33-16,0 0 22 0,0 0-22 0,0 0 22 15,0 0-22-15,0 0 36 0,0 0-36 16,0 0 36-16,0 0-36 0,0 0 30 0,0 0-30 0,0 0 30 15,0 0-30-15,0 0 44 0,0 0-44 0,0 0 44 16,0 0-44-16,0 0 16 0,0 0-16 0,0 0 17 16,3 2-17-16,-3-2 13 0,0 0-13 0,4 2 14 15,3 1-14-15,-7-3 5 0,0 0-5 0,13 9 5 0,7 3-5 16,-20-12 21-16,0 0-21 0,28 19 21 0,6 3-21 16,-2 0 0-16,-1-3 0 0,-5-2 0 0,-5-1 0 15,0-1 0-15,-2 0 0 0,-3-3 1 16,-2 0-1-16,-2-5 7 0,0 2-7 0,-1-1 7 0,-1-1-7 0,1 2 1 15,1 3-1-15,-4-5 1 0,1 1-1 0,0-1 14 16,0 2-14-16,-2-4 15 0,0 2-15 0,-1-2 0 16,3 2 0-16,-2-4 0 0,0-1 0 0,-7-2 0 15,0 0 0-15,7 3 1 0,2 4-1 0,-9-7 8 16,0 0-8-16,9 2 8 0,-1 1-8 0,-8-3 3 16,0 0-3-16,5 2 4 0,1 0-4 0,-6-2-2 15,0 0 2-15,3 3-2 0,-1-3 2 0,-2 0-59 0,0 0 59 16,0 0-59-16,5 0 59 0,-5 0-64 0,0 0 64 15,0 0-63-15,-2-5 63 0,-1 2-126 0,-4-1 126 16,2 1-125-16,0-2 125 0,-4 1-297 0,0 1 297 0,0-2-297 16,-1-2 297-16,-9-5-1179 0</inkml:trace>
  <inkml:trace contextRef="#ctx0" brushRef="#br0" timeOffset="-127045.38">32140 8238 1446 0,'0'0'0'0,"0"0"157"0,0 0-157 0,0 0 158 0,0 0-158 16,0 0 83-16,0 0-83 0,0 0 83 0,0 0-83 15,0 0 36-15,0 0-36 0,0 0 36 0,0 0-36 16,0 0 10-16,0 0-10 0,0 0 11 0,0 0-11 0,0 0 37 15,0 0-37-15,0 0 38 0,0 0-38 16,0 0 36-16,0 0-36 0,0 0 37 0,0 0-37 0,0 0 45 16,0 0-45-16,0 0 46 0,0 0-46 0,0 0 18 15,0 0-18-15,0 0 18 0,0 0-18 0,0 0 38 16,0 0-38-16,0 0 38 0,0 0-38 0,0 0 20 16,0 0-20-16,0 0 20 0,0 0-20 0,0 0 18 0,0 0-18 15,0 0 18-15,0 0-18 0,0 0 10 0,0 0-10 16,0 0 10-16,0 0-10 0,0 0 4 0,0 0-4 15,0 0 5-15,0 0-5 0,0 0 13 0,0 0-13 16,0 0 13-16,0 0-13 0,0 0 8 0,0 0-8 16,0 0 8-16,0 0-8 0,0 0 3 0,0 0-3 0,0 0 4 15,0 0-4-15,0 0 30 0,0 0-30 0,0 0 30 16,0 0-30-16,0 0 9 0,0 0-9 16,0 0 10-16,0 0-10 0,0 0 12 0,0 0-12 0,0 0 12 15,0 0-12-15,0 0 34 0,0 0-34 0,0 0 34 16,0 0-34-16,0 0 1 0,0 0-1 0,0 0 2 15,-3 2-2-15,3-2 20 0,0 0-20 0,0 0 20 16,-4 4-20-16,4-4 15 0,0 0-15 0,-1 3 15 16,-1 0-15-16,2-3 16 0,0 0-16 0,-4 6 17 15,1 0-17-15,-2 3 25 0,-2 1-25 0,1-1 26 0,3-4-26 16,-2 2 6-16,1 1-6 0,-1 3 7 16,1-3-7-16,-2 4 10 0,-3 4-10 0,4-8 10 0,3-4-10 15,-2 1 15-15,3 0-15 0,-6 5 16 16,-2 6-16-16,-2 2 8 0,-2 0-8 0,6-8 8 0,1-3-8 0,3 1 15 15,-1-6-15-15,3 1 16 0,1 1-16 0,-2-1 15 16,-2-3-15-16,4 0 15 0,-1 4-15 0,1-4 15 16,-2 5-15-16,2-5 16 0,-2 3-16 0,2-3 9 15,-3 2-9-15,3-2 10 0,0 3-10 0,-2 1 9 16,0-1-9-16,0 1 10 0,1 1-10 0,1-5 3 16,0 0-3-16,-4 7 4 0,1 1-4 0,3-8 6 15,0 0-6-15,-5 9 6 0,-2 1-6 0,7-10 7 16,0 0-7-16,-7 9 7 0,1-1-7 0,6-8 3 15,0 0-3-15,-5 7 3 0,0-2-3 0,5-5 6 0,0 0-6 16,-4 7 6-16,3-4-6 0,1-3 7 0,0 0-7 16,-4 4 7-16,2 1-7 0,2-5 0 0,0 0 0 0,-3 3 1 15,0 1-1-15,3-4 0 0,0 0 0 0,-4 5 1 16,2-2-1-16,2-3 0 0,0 0 0 0,-1 4 0 16,-1-1 0-16,2-3 0 0,0 0 0 0,0 0 0 15,-2 5 0-15,2-5 0 0,0 0 0 0,0 0 0 16,0 0 0-16,0 0 0 0,0 0 0 0,0 0 0 15,0 0 0-15,0 0 0 0,0 0 0 0,0 0 1 16,-2 4-1-16,2-4-1 0,0 0 1 0,0 0 0 16,0 0 0-16,0 0-3 0,0 0 3 0,0 0-3 15,0 0 3-15,0 0-13 0,0 0 13 0,0 0-12 0,-3 2 12 16,3-2-9-16,0 0 9 0,0 0-8 16,-4 3 8-16,4-3-9 0,0 0 9 0,0 0-9 0,0 0 9 15,0 0-15-15,0 0 15 0,0 0-15 0,0 0 15 16,0 0-15-16,0 0 15 0,0 0-14 0,0 0 14 15,0 0-57-15,0 0 57 0,0 0-56 0,0 0 56 16,0 0-258-16,0 0 258 0,-17-5-258 0,-13-2 258 16,-17-5-1658-16</inkml:trace>
  <inkml:trace contextRef="#ctx0" brushRef="#br0" timeOffset="-107528.247">30085 9725 1222 0,'0'0'0'0,"0"-3"0"0,1-7 0 0,-1 10 178 0,0 0-178 16,2-2 179-16,0-1-179 0,-2 3 104 0,0 0-104 15,0 0 105-15,3 0-105 0,-3 0 45 0,0 0-45 16,0 0 46-16,0 0-46 0,0 0 0 0,0 0 0 0,0 0 0 16,0 0 0-16,0 0 0 0,0 0 0 0,0 0 0 15,-3 0 0-15,3 0 0 0,0 0 0 0,-4-4 0 16,-1 1 0-16,5 3 2 0,0 0-2 15,-5-2 2-15,0-1-2 0,5 3 12 0,0 0-12 0,-7 0 13 16,0-4-13-16,7 4 8 0,0 0-8 0,-7-2 9 16,0 1-9-16,7 1 9 0,0 0-9 0,-5-2 9 15,-1 2-9-15,6 0 1 0,0 0-1 0,-3-2 1 16,1 1-1-16,2 1 32 0,0 0-32 0,0 0 32 16,-2-4-32-16,2 4 15 0,0 0-15 0,0 0 16 15,0 0-16-15,0 0 36 0,0 0-36 0,0 0 37 16,0 0-37-16,0 0 31 0,0 0-31 0,0 0 31 0,0 0-31 15,0 0 22-15,0 0-22 0,0 0 22 0,0 0-22 16,0 0 35-16,0 0-35 0,0 0 36 0,0 0-36 16,0 0 36-16,0 0-36 0,0 0 37 0,0 0-37 15,0 0 23-15,0 0-23 0,0 0 24 0,0 0-24 0,0 0 18 16,0 0-18-16,0 0 19 0,0 0-19 16,0 0 27-16,0 0-27 0,0 0 27 0,7 5-27 0,-7-5 20 15,0 0-20-15,6 5 20 0,2 1-20 0,-8-6 5 16,0 0-5-16,12 6 5 0,2 3-5 0,-14-9 33 15,0 0-33-15,18 9 34 0,3 1-34 16,0 2 34-16,-1 0-34 0,-4-2 34 0,-2-3-34 0,0 0 13 16,0 1-13-16,-2-4 13 0,-1 1-13 0,-1 2 22 15,-1 0-22-15,3-2 22 0,2-2-22 0,0 2 33 16,0 2-33-16,-2-5 33 0,0 0-33 0,-1 1 5 0,-3-1-5 0,3 1 5 16,1-3-5-16,-12 0 10 0,0 0-10 0,16 0 11 15,5-3-11-15,-21 3 9 0,0 0-9 0,22-2 9 16,4-1-9-16,-26 3 8 0,0 0-8 0,26-4 8 15,1 1-8-15,-27 3 15 16,0 0-15-16,21 0 15 0,-6 0-15 0,-15 0 3 0,0 0-3 0,12 0 4 16,-3-4-4-16,-9 4 12 0,0 0-12 0,7 0 13 15,-3-1-13-15,-4 1 33 0,0 0-33 0,3 0 33 16,-1-2-33-16,-2 2 4 0,0 0-4 0,0 0 5 16,3-2-5-16,-3 2 5 0,0 0-5 0,2-3 5 15,0-1-5-15,-1 1 0 0,3 1 0 0,-4 2 0 16,5-3 0-16,-5 3-12 0,4-4 12 0,-4 4-12 15,0 0 12-15,0 0-18 0,0 0 18 0,0 0-18 16,0 0 18-16,0 0-73 0,0 0 73 0,0 0-73 16,0 0 73-16,0 0-156 0,0 0 156 0,-7-5-156 0,-4-2 156 15,11 7-146-15,0 0 146 0,-19-10-146 0,-5-4 146 16,-20-13-1572-16</inkml:trace>
  <inkml:trace contextRef="#ctx0" brushRef="#br0" timeOffset="-106502.971">30245 10173 1614 0,'0'0'0'0,"2"-14"0"15,-1-12 0-15,1 18 170 0,0 4-170 0,-2 4 170 0,0 0-170 16,0 4 110-16,0-1-110 0,0 0 111 0,0-1-111 16,0-2 56-16,0 4-56 0,0-4 56 0,0 3-56 15,0-3 15-15,0 0-15 0,0 0 16 0,0 0-16 0,0 0 34 16,0 3-34-16,0-3 35 0,0 0-35 0,0 0 47 16,0 0-47-16,0 0 47 0,0 0-47 0,0 0 35 15,0 0-35-15,0 0 36 0,0 0-36 0,0 0 17 16,0 0-17-16,0 0 17 15,0 0-17-15,0 0 31 0,0 0-31 0,0 0 31 0,0 0-31 16,0 0 0-16,0 0 0 0,0 0 0 0,0 0 0 0,0 0 7 16,0 0-7-16,0 0 7 0,0 0-7 0,0 0 3 15,0 0-3-15,0 0 4 0,0 0-4 0,0 0 6 16,0 0-6-16,0 0 6 0,0 4-6 0,0-4 0 0,-2 5 0 16,2-5 1-16,0 3-1 0,0-3 2 0,0 4-2 15,0-1 3-15,-2 1-3 0,1 1 5 0,-1 2-5 16,0 1 5-16,0 4-5 0,1 2 0 0,-3 3 0 0,2-1 1 15,2 1-1-15,0-17 13 0,0 0-13 0,0 27 13 16,0 7-13-16,0-34 14 0,0 0-14 0,0 29 15 16,2 2-15-16,-2-31 4 15,0 0-4-15,4 24 4 0,3-5-4 0,-7-19 33 16,0 0-33-16,13 14 33 0,8-4-33 0,-21-10 1 0,0 0-1 0,25-3 1 16,6-6-1-16,-31 9 5 0,0 0-5 0,28-15 5 15,0-6-5-15,-28 21 1 0,0 0-1 0,24-22 1 16,-3-2-1-16,-21 24 3 0,0 0-3 0,16-21 3 15,-4 4-3-15,-12 17 5 0,0 0-5 0,11-14 5 16,-3 4-5-16,-8 10 13 0,0 0-13 0,4-5 14 16,-3-2-14-16,-1 7 15 0,0 0-15 0,0-3 15 15,0 1-15-15,0 2 4 0,0 0-4 0,0 0 4 0,0 0-4 0,0 0 3 16,0 0-3-16,0 0 3 0,0 0-3 16,0 0-1-16,0 0 1 0,0 0 0 15,-1-5 0-15,1 5-4 0,0 0 4 0,-2-5-3 0,2 0 3 0,0 5-15 16,0 0 15-16,-2-5-14 0,2-1 14 0,0 6-1 15,0 0 1-15,-2-1-1 0,2-4 1 0,0 5-4 16,0 0 4-16,0 0-3 0,-1-4 3 0,1 4-6 16,0 0 6-16,0 0-6 0,-2-3 6 0,2 3 0 15,0 0 0-15,0 0 0 0,0 0 0 0,0 0-2 0,0 0 2 16,0 0-2-16,0 0 2 0,0 0-2 16,0 0 2-16,0 0-1 0,0 0 1 0,0 0-17 0,0 0 17 0,0 0-17 15,0 0 17-15,0 0-4 0,0 0 4 16,0 0-3-16,0 0 3 0,0 0-8 0,0 0 8 15,0 3-7-15,0 6 7 0,0-9-8 0,0 0 8 0,0 12-8 16,-2 8 8-16,2-20-15 0,0 0 15 0,0 24-14 16,2 5 14-16,-2-29-15 15,0 0 15-15,3 28-14 0,4-1 14 0,-7-27-101 0,0 0 101 0,7 21-101 16,4-8 101-16,-11-13-151 0,0 0 151 0,5-8-150 16,0-18 150-16,6-8-1575 0</inkml:trace>
  <inkml:trace contextRef="#ctx0" brushRef="#br0" timeOffset="-105296.51">31776 9612 1188 0,'0'0'0'0,"4"-3"0"0,3 0 0 0,-7 3 51 0,0 0-51 16,3-2 52-16,-1-2-52 0,-2 4-11 0,0 0 11 15,0 0-11-15,2-3 11 0,-2 3-11 0,0 0 11 0,0 0-10 16,0 0 10-16,0 0 22 16,0 0-22-16,0 0 22 0,0 0-22 0,0 0 57 0,0 0-57 0,0 0 58 15,0 0-58-15,0 0 56 0,0 0-56 0,0 0 57 16,0 0-57-16,0 0 20 0,0 0-20 0,0 0 20 16,0 0-20-16,0 0 0 0,0 0 0 0,0 0 0 15,-4 0 0-15,4 0-17 0,0 0 17 0,0 0-17 16,-3-2 17-16,3 2-28 0,0 0 28 0,0 0-28 15,-6-5 28-15,6 5 10 0,0 0-10 0,-3-2 10 16,1-1-10-16,2 3 32 0,0 0-32 0,0 0 33 16,-3-2-33-16,3 2 10 0,0 0-10 0,0 0 11 0,0 0-11 15,0 0 32-15,0 0-32 0,0 0 33 0,0 0-33 16,0 0 5-16,0 0-5 0,0 0 5 0,0 0-5 16,0 0 34-16,0 0-34 0,0 0 34 0,0 0-34 15,0 0 52-15,0 0-52 0,0 0 52 0,0 0-52 0,0 0 58 16,0 0-58-16,0 0 58 0,0 0-58 15,0 0 45-15,0 0-45 0,0 0 46 0,0 5-46 0,0-5 54 16,1 4-54-16,1-1 55 0,2-1-55 0,-4-2 55 16,0 0-55-16,5 7 55 0,4 1-55 0,-9-8 33 15,0 0-33-15,12 11 33 0,3 2-33 0,-15-13 40 16,0 0-40-16,20 16 40 0,4 1-40 0,-1 0 50 16,-1-2-50-16,-1-3 50 0,-2-3-50 0,2 0 58 15,2-4-58-15,-6-2 59 0,-1-1-59 0,0 0 45 0,-1 1-45 16,-1-3 46-16,0-3-46 0,2 3 48 15,0-2-48-15,-1-2 49 0,1 1-49 0,-16 3 20 0,0 0-20 0,17-3 20 16,3-1-20-16,-20 4 21 0,0 0-21 0,17-3 21 16,2 1-21-16,-19 2 15 0,0 0-15 0,16 0 16 15,-2-3-16-15,-14 3 9 0,0 0-9 0,14-4 10 16,0 2-10-16,-14 2 4 0,0 0-4 0,10-1 4 16,-1-1-4-16,-9 2-5 0,0 0 5 0,7-3-5 15,-2-3 5-15,-5 6-63 0,0 0 63 0,3-1-63 16,-1-1 63-16,-2 2-92 0,0 0 92 0,0 0-92 15,0-3 92-15,0 3-211 0,0 0 211 0,-14 0-210 16,-10-6 210-16,24 6-301 0,0 0 301 0,-31 0-301 16,-10 0 301-16,-30 0-1063 0</inkml:trace>
  <inkml:trace contextRef="#ctx0" brushRef="#br0" timeOffset="-104342.553">31933 10116 1009 0,'0'0'0'16,"5"0"0"-16,6-7 0 0,-4 2 122 0,0 0-122 0,-4 1 122 15,1 1-122-15,-1 3 60 16,-1-3-60-16,-2 3 60 0,3 0-60 0,-3 0 84 0,2-6-84 0,-2 6 85 16,0 0-85-16,0 0 106 0,0 0-106 0,0 0 106 15,0 0-106-15,0 0 94 0,0 0-94 0,0 0 94 16,0 0-94-16,0 0 93 0,0 0-93 0,0 0 93 16,0 0-93-16,0 0 46 0,0 0-46 0,0 0 47 15,0 0-47-15,0 0 51 0,0 0-51 0,0 0 51 16,0 0-51-16,0 0 29 0,0 0-29 0,0 0 29 15,0 0-29-15,0 0 15 0,0 0-15 0,0 0 16 16,2-3-16-16,-2 3 36 0,0 0-36 0,0 0 37 16,3-3-37-16,-3 3 18 0,0 0-18 0,0 0 19 15,2-7-19-15,-2 7 18 0,0 0-18 0,0 0 19 0,3-4-19 16,-3 4 10-16,0 0-10 0,0 0 10 0,4-1-10 16,-4 1 4-16,0 0-4 0,0 0 5 0,0 0-5 0,0 0 13 15,0 0-13-15,0 0 13 0,0 0-13 16,0 0 0-16,0 3 0 0,0 0 1 0,2 3-1 15,-1-1 8-15,3 2-8 0,-2 1 8 0,-1 1-8 16,-1 4 3-16,-1 1-3 0,1 0 3 0,0 1-3 0,0 6 0 16,-2-2 0-16,4-2 1 0,-1 2-1 0,1-4 5 15,2 0-5-15,-1-1 5 0,2-4-5 0,-5-10 0 16,0 0 0-16,6 12 0 0,-1 2 0 0,-5-14 0 16,0 0 0-16,7 14 1 0,1 0-1 0,-8-14 0 15,0 0 0-15,9 10 0 0,2-2 0 0,-11-8-1 16,0 0 1-16,12 7 0 0,2-7 0 0,-14 0-1 0,0 0 1 15,14-7 0-15,1-1 0 0,-15 8-13 0,0 0 13 16,14-12-13-16,2-4 13 0,-2 1 9 16,0 0-9-16,-4 3 9 0,-3 3-9 0,-7 9 34 0,0 0-34 15,5-12 34-15,1-2-34 0,-6 14 10 0,0 0-10 0,3-12 11 16,-1 2-11-16,-2 10 32 0,0 0-32 0,2-10 33 16,-2 1-33-16,-2 2 0 0,-2 2 0 15,3 2 0-15,-1-6 0 0,0 6-6 16,0-4 6-16,1 2-5 0,1 1 5 0,-2-1-39 0,-2-2 39 0,3 1-39 15,-1-3 39-15,0 0-31 0,2-1 31 0,-1 2-31 16,1-1 31-16,0 9-33 0,0 0 33 0,0-12-33 16,0-3 33-16,0 15-14 15,0 0 14-15,0-12-13 0,-2 0 13 0,2 12-7 0,0 0 7 0,-2-11-6 16,2 6 6-16,0 5 3 0,0 0-3 0,-2-7 4 16,2 2-4-16,0 5 39 0,0 0-39 0,0-3 40 0,0 1-40 15,0 2 21-15,0 0-21 0,0 0 21 16,2-3-21-16,-2 3 36 0,0 0-36 0,4 0 37 0,-1 0-37 0,-3 0 13 15,0 0-13-15,5 1 13 0,4 3-13 0,-9-4 12 16,0 0-12-16,9 3 13 0,1-1-13 0,-10-2 25 16,0 0-25-16,12 3 26 0,1 1-26 15,-13-4 19-15,0 0-19 0,12 3 20 0,-2 1-20 16,-10-4 4-16,0 0-4 0,11 1 5 0,-1 1-5 0,-10-2 1 16,0 0-1-16,7 2 1 0,0-2-1 0,-7 0-175 15,0 0 175-15,-2-12-174 0,-3-7 174 0,-2-10-1802 16</inkml:trace>
  <inkml:trace contextRef="#ctx0" brushRef="#br0" timeOffset="-101567.523">24343 12006 1121 0,'0'0'0'0,"5"-6"0"16,-2 0 0-16,-4 0 78 0,-1 3-78 0,-2 0 78 15,3 1-78-15,-3 0 3 0,1-1-3 16,-1 1 4-16,2 2-4 0,-1 0-4 0,1-2 4 0,-1 2-3 16,-1-1 3-16,-1 1 1 0,1 0-1 0,-3 0 2 15,4-4-2-15,0 4 76 0,-1-2-76 0,1 2 76 16,1-1-76-16,2 1 85 0,-4-2-85 0,4 2 85 16,-3-2-85-16,3 2 88 0,-4 0-88 0,4 0 89 15,-3 0-89-15,3 0 73 0,-2 0-73 0,2 0 73 16,0 0-73-16,0 0 62 0,0 0-62 0,0 0 63 15,0 0-63-15,0 0 58 0,0 0-58 0,0 0 59 0,0 0-59 16,0 0 56-16,0 0-56 0,0 0 56 0,0 0-56 16,0 0 45-16,0 0-45 0,0 0 45 0,0 0-45 15,0 0 53-15,0 0-53 0,0 0 54 0,2 0-54 0,5 0 60 16,-2-1-60-16,0 1 60 0,2 0-60 16,0 0 45-16,0-4-45 0,4 4 46 0,3-1-46 0,-2 1 37 15,2 0-37-15,1 0 38 0,3 0-38 16,-1 0 34-16,2-2-34 0,4 0 35 0,3 0-35 0,-26 2 3 15,0 0-3-15,35-1 3 0,5-3-3 16,-3 1 16-16,-2-1-16 0,-2 3 17 0,-4 1-17 0,-3 0 32 16,-3 0-32-16,-6 0 33 0,1 1-33 0,-4 1 1 15,-4 0-1-15,1-2 2 0,-1 0-2 0,-3 0 21 0,0-2-21 16,-2 2 21-16,-1-2-21 0,-1 2 0 0,1 2 0 16,-4-2 1-16,3 0-1 0,-3 0-9 0,0 0 9 0,0 0-9 15,0 0 9-15,0 0-80 0,0 5 80 0,0-5-79 16,0 0 79-16,0 0-175 0,0 0 175 0,0 0-175 15,0 0 175-15,0 0-168 0,0 0 168 0,-15 0-168 16,-12-3 168-16,-14 1-1487 0</inkml:trace>
  <inkml:trace contextRef="#ctx0" brushRef="#br0" timeOffset="-101144.149">24219 12185 1188 0,'0'0'0'0,"5"-3"0"0,6-9 0 0,-11 12 135 15,0 0-135-15,6 0 136 0,0 0-136 0,-6 0 116 16,0 0-116-16,7 2 117 0,0 5-117 0,-7-7 116 16,0 0-116-16,10 5 117 0,4 0-117 0,-14-5 104 15,0 0-104-15,14 5 105 0,2-3-105 0,-16-2 119 16,0 0-119-16,14 0 120 0,1-2-120 0,-15 2 86 16,0 0-86-16,19-3 87 0,6-4-87 0,-25 7 46 15,0 0-46-15,29-7 47 0,5 0-47 0,-34 7 34 0,0 0-34 0,41-7 34 16,6 0-34-16,-47 7 21 0,0 0-21 0,49-5 21 15,3 2-21-15,-52 3 40 16,0 0-40-16,46-2 41 0,1 2-41 0,-47 0 3 0,0 0-3 0,45 0 3 16,-1 0-3-16,-44 0 0 0,0 0 0 0,41 2 0 15,1 0 0-15,-42-2-134 0,0 0 134 0,32 1-134 16,-8 3 134-16,32-3-1833 0</inkml:trace>
  <inkml:trace contextRef="#ctx0" brushRef="#br0" timeOffset="-93559.814">25353 11966 1491 0,'0'0'0'0,"-5"-7"0"0,-2-3 0 0,7 7 140 0,0 3-140 0,0 0 140 15,0 0-140-15,0 0 92 0,2 1-92 16,-2-1 93-16,0 0-93 0,0 0 59 0,3 2-59 16,-3-2 59-16,0 0-59 0,0 0 25 0,0 0-25 0,0 0 26 15,0 4-26-15,0-4 38 0,0 0-38 0,0 0 39 16,0 0-39-16,0 0 50 0,0 0-50 0,0 0 50 16,0 0-50-16,0 0 30 0,0 0-30 0,0 0 30 15,0 0-30-15,0 0 17 0,2 5-17 0,-2-5 17 16,0 0-17-16,0 0 30 0,0 0-30 0,0 0 30 15,0 0-30-15,0 0 0 0,0 0 0 0,0 0 0 16,0 0 0-16,0 0 21 0,0 0-21 0,0 0 21 0,1 1-21 16,3 1 22-16,-1-2-22 0,1 0 23 15,-2 0-23-15,1 0 15 0,2 2-15 0,-3-1 15 0,0 5-15 16,-2-6 41-16,0 0-41 0,7 1 42 0,2 4-42 16,-9-5 2-16,0 0-2 0,13 9 3 0,7 3-3 15,-20-12 15-15,0 0-15 0,28 15 16 16,8 6-16-16,-36-21 9 0,0 0-9 0,37 27 9 0,1 6-9 0,-38-33 3 15,0 0-3-15,31 27 4 0,-1 1-4 16,-30-28 20-16,0 0-20 0,28 29 20 0,-4 0-20 0,6 2 3 16,1-4-3-16,-13-8 3 0,-11-7-3 0,-7-12 2 15,0 0-2-15,17 17 3 0,4 2-3 0,-21-19 0 16,0 0 0-16,21 19 0 0,3 0 0 0,-24-19 0 16,0 0 0-16,23 19 0 0,-2-1 0 0,-21-18-25 15,0 0 25-15,17 12-24 0,-3 0 24 0,-14-12-72 0,0 0 72 16,16 11-71-16,-6-4 71 0,-10-7-135 0,0 0 135 15,7 3-134-15,-3-3 134 0,-4 0-160 16,0 0 160-16,-5-14-159 0,-9-10 159 0,-6-13-1392 16</inkml:trace>
  <inkml:trace contextRef="#ctx0" brushRef="#br0" timeOffset="-93116.038">25930 11829 1703 0,'0'0'0'0,"0"4"0"15,-2 2 0-15,2-6 202 0,0 0-202 0,0 0 202 0,2-5-202 16,-2 5 105-16,0 0-105 0,0-3 106 0,1-1-106 16,-1 4 58-16,0 0-58 0,0-3 59 15,-1 0-59-15,1 3 8 0,0 0-8 0,-2-4 9 0,0 2-9 16,2 2 14-16,0 0-14 0,0 0 15 0,-5-3-15 0,5 3 9 15,0 0-9-15,-4 0 9 0,-1 0-9 0,5 0 40 16,0 0-40-16,-5 0 40 0,-2 0-40 0,7 0 11 16,0 0-11-16,-9 0 11 0,-1 3-11 0,10-3 13 15,0 0-13-15,-14 9 13 0,-7 6-13 0,2 1 17 16,-2 3-17-16,5-6 17 0,4-1-17 0,0 7 3 16,1 2-3-16,-4 11 4 0,-3 11-4 0,18-43 2 0,0 0-2 15,-21 52 3-15,-5 9-3 16,26-61 18-16,0 0-18 0,-26 62 18 0,-2 3-18 0,28-65 13 0,0 0-13 0,-24 57 14 15,3-6-14-15,21-51 9 0,0 0-9 16,-19 41 10-16,3-8-10 0,16-33 17 16,0 0-17-16,-12 27 17 0,3-5-17 0,9-22-5 15,0 0 5-15,-7 16-4 0,2-8 4 0,5-8-128 0,0 0 128 0,0 0-128 16,7-8 128-16,-7 8-184 0,0 0 184 0,7-33-184 16,2-17 184-16,6-28-1511 0</inkml:trace>
  <inkml:trace contextRef="#ctx0" brushRef="#br0" timeOffset="-91902.95">26104 12177 1166 0,'0'0'0'0,"5"-7"0"16,4-8 0-16,-9 15 43 0,0 0-43 0,3-4 44 16,1 9-44-16,-4-5 25 0,0 0-25 0,3 7 26 15,-1 3-26-15,-2-10 10 0,0 0-10 0,3 12 11 16,3 2-11-16,-6-14 36 0,0 0-36 0,8 12 36 15,3 0-36-15,-11-12 100 0,0 0-100 0,12 10 101 16,4-4-101-16,-16-6 120 0,0 0-120 0,19 3 121 16,4-5-121-16,-23 2 98 0,0 0-98 0,26-3 99 15,5-9-99-15,-31 12 73 0,0 0-73 0,33-12 73 16,4-5-73-16,-37 17 57 0,0 0-57 16,36-17 58-16,1 0-58 0,-6-1 67 0,-1 5-67 0,-8-1 68 0,-4 5-68 15,-2-1 52-15,-4 0-52 0,0 0 52 16,-2 4-52-16,-1 0 45 0,-4-1-45 0,-1 3 45 15,-1 4-45-15,1-1 30 0,-2-1-30 0,-2 2 30 0,3-2-30 16,-3 2 24-16,2-5-24 0,0 2 25 0,-1-1-25 0,1 2 24 16,0-4-24-16,-1 2 25 0,-1-1-25 0,0 0 15 15,2 0-15-15,-2 0 15 0,0-1-15 0,-3 3 41 16,-1-4-41-16,3 2 41 0,2 2-41 0,-1-3 6 16,0 1-6-16,0 4 7 0,0-5-7 0,0 3 2 15,-1 1-2-15,1 2 2 0,0-1-2 0,0 1 5 0,-2-5-5 16,2 5 6-16,0 0-6 0,0 0 6 0,-5-4-6 15,1 2 7-15,2 1-7 0,-1 1 3 16,-1 0-3-16,1 0 3 0,1-4-3 0,-1 4 0 16,-3-3 0-16,3 1 0 0,1 2 0 0,-1 0 0 0,-1 0 0 0,1 0 0 15,-1 0 0-15,4 0 0 0,0 0 0 16,-5 0 0-16,-2 0 0 0,7 0 0 0,0 0 0 0,-10 0 0 16,-3 0 0-16,13 0 1 0,0 0-1 15,-14 0 1-15,-3 0-1 0,17 0 0 0,0 0 0 0,-19 0 0 16,0 0 0-16,19 0 1 0,0 0-1 0,-18 0 1 15,1 0-1-15,17 0 1 0,0 0-1 0,-16 0 1 16,4 0-1-16,12 0 1 0,0 0-1 0,-12 0 1 16,3 2-1-16,0 1-5 0,-1-3 5 0,5 0-5 15,3 0 5-15,2 0-4 0,-4 0 4 0,1 4-3 16,-2-3 3-16,-2 5-8 0,-4-1 8 0,6-2-7 16,3-3 7-16,2 0-15 0,-3 0 15 0,3 0-14 0,0 0 14 15,-4 2 1-15,1 1-1 0,3-3 2 16,-4 4-2-16,4-4-1 0,-3 1 1 0,3-1-1 0,-5 4 1 0,0-1 1 15,-2 4-1-15,3-4 2 0,1 1-2 16,1 1-1-16,-5-2 1 0,2 6 0 0,1-4 0 0,4-5 0 16,0 0 0-16,-5 12 0 0,0 5 0 0,5-17 0 15,0 0 0-15,-4 17 0 0,-3 4 0 16,7-21-1-16,0 0 1 0,-5 22 0 0,2 2 0 0,3-24 0 16,0 0 0-16,-2 28 0 0,4-1 0 0,-2-27-1 15,0 0 1-15,0 22 0 0,1-3 0 0,-1-19 0 16,0 0 0-16,2 19 0 0,2 0 0 15,-1-4-1-15,2 2 1 0,-3-5 0 0,1-1 0 0,1-3 0 16,-2 1 0-16,-1-2 0 0,3 0 0 0,1 1 1 0,4-1-1 16,-2 2 2-16,2-1-2 0,-9-8 11 0,0 0-11 0,13 15 11 15,5-1-11-15,-18-14 9 16,0 0-9-16,21 16 9 0,1-3-9 0,-22-13 9 0,0 0-9 0,25 12 9 16,1 0-9-16,-26-12 8 0,0 0-8 0,26 9 8 15,0-2-8-15,-3-2 1 0,-2-2-1 0,-2-1 1 16,-3-2-1-16,-1 0-11 0,-1 0 11 0,-5-2-10 15,-2-3 10-15,-2 0-64 0,-3-2 64 16,1 0-63-16,1-1 63 0,-1-3-115 0,-1 3 115 0,-2-9-115 16,0-2 115-16,0 19-154 0,0 0 154 0,-9-27-153 15,-6-9 153-15,-10-28-1615 0</inkml:trace>
  <inkml:trace contextRef="#ctx0" brushRef="#br0" timeOffset="-91411.26">26614 11296 1435 0,'0'0'0'0,"0"0"0"0,0 0 0 0,0 0 178 0,0 0-178 0,0 0 179 15,0 0-179-15,0 0 143 16,0 0-143-16,0 0 144 0,0 0-144 0,0 0 117 0,0 0-117 0,0 0 118 16,0 0-118-16,0 0 70 15,0 0-70-15,0 0 71 0,0 0-71 0,0 0 88 0,0 0-88 0,0 0 89 16,0 0-89-16,0 0 65 0,0 0-65 0,0 0 65 15,4 0-65-15,-4 0 44 0,0 0-44 0,5 0 44 16,4 2-44-16,-9-2 22 0,0 0-22 0,17 10 22 16,7 2-22-16,-24-12 10 0,0 0-10 0,35 23 11 15,11 4-11-15,-46-27 10 0,0 0-10 0,47 33 10 16,5 6-10-16,-7-6 1 0,-3 1-1 0,-12-8 1 16,-9-8-1-16,-21-18 0 0,0 0 0 0,26 26 1 15,0 1-1-15,-26-27 0 0,0 0 0 0,21 23 1 16,-6-1-1-16,-15-22-3 0,0 0 3 0,14 15-2 0,-3-6 2 15,-11-9-93-15,0 0 93 0,7 9-93 0,-2-3 93 16,-5-6-165-16,0 0 165 0,-4-5-165 0,-6-8 165 16,10 13-162-16,0 0 162 0,-14-28-161 0,-5-11 161 15,-14-28-1471-15</inkml:trace>
  <inkml:trace contextRef="#ctx0" brushRef="#br0" timeOffset="-91076.399">27004 11226 1894 0,'0'0'0'0,"-1"7"0"0,-3 5 0 0,4-12 228 0,0 0-228 16,0 0 228-16,0 0-228 0,0 0 159 0,4-7-159 0,-3 4 159 16,-1 1-159-16,0 2 80 0,0-3-80 0,0 3 80 15,0 0-80-15,0 0 0 0,0 0 0 0,0 0 0 16,0 0 0-16,0 0 12 0,0 0-12 0,0 0 12 15,0 0-12-15,0 0 33 0,0 0-33 0,-3 1 33 16,-2 3-33-16,5-4 10 0,0 0-10 0,-18 15 10 16,-6 7-10-16,24-22 21 0,0 0-21 0,-26 33 21 15,-9 6-21-15,35-39 14 0,0 0-14 0,-30 43 15 16,1 0-15-16,4-4 4 0,6 1-4 0,5-14 5 16,4-8-5-16,10-18-2 0,0 0 2 0,-12 31-1 15,1 5 1-15,11-36-126 0,0 0 126 0,-9 31-125 16,4-7 125-16,5-24-269 0,0 0 269 0,-5 21-268 0,3-8 268 15,-5 23-1544-15</inkml:trace>
  <inkml:trace contextRef="#ctx0" brushRef="#br0" timeOffset="-90521.196">27027 12254 1659 0,'0'0'0'0,"2"-12"0"15,1-9 0-15,-3 21 219 0,0 0-219 0,0-12 220 16,-1 6-220-16,1 6 157 0,0 0-157 0,-2-6 157 16,0 5-157-16,2 1 87 0,0 0-87 0,0 0 88 15,-3 0-88-15,3 0 40 0,0 0-40 0,0 0 40 16,-6 1-40-16,6-1 50 0,0 0-50 0,-3 2 50 0,1-2-50 15,2 0 29-15,0 0-29 0,0 0 29 0,0 0-29 16,0 0 27-16,0 0-27 0,4-3 27 0,3-2-27 0,-7 5 34 16,0 0-34-16,10-7 34 0,6-4-34 15,-16 11 12-15,0 0-12 0,21-10 12 0,7-2-12 0,-1 4 20 16,3-4-20-16,-2 1 20 0,-2 6-20 16,-26 5 8-16,0 0-8 0,35-7 9 0,7 6-9 15,-6-1 9-15,1 2-9 0,-6 0 10 0,-3 0-10 0,-28 0 3 16,0 0-3-16,30 2 4 0,-1 1-4 0,-29-3 0 15,0 0 0-15,25 5 1 0,-4-1-1 16,-21-4-44-16,0 0 44 0,17 5-43 0,-1-2 43 0,-16-3-139 16,0 0 139-16,14 7-139 0,-4 2 139 0,-10-9-191 0,0 0 191 15,9 7-191-15,-2-2 191 0,8 7-1624 0</inkml:trace>
  <inkml:trace contextRef="#ctx0" brushRef="#br0" timeOffset="-89595.32">28389 11171 1580 0,'0'0'0'0,"-3"9"0"16,-2 5 0-16,3-6 172 0,2-8-172 0,0 0 172 15,0 0-172-15,0 0 104 0,0 0-104 0,0 0 104 16,0 0-104-16,0 0 60 0,0 0-60 0,0 0 60 15,-3 4-60-15,3-4 9 0,0 0-9 0,-7 5 10 0,-2 2-10 16,9-7 51-16,0 0-51 0,-12 12 52 0,-2 0-52 16,14-12 44-16,0 0-44 0,-18 15 45 15,-3 0-45-15,21-15 30 0,0 0-30 0,-21 19 30 0,1 2-30 0,20-21 34 16,0 0-34-16,-21 24 35 0,2 0-35 16,19-24 7-16,0 0-7 0,-18 29 8 15,2 3-8-15,16-32 11 0,0 0-11 0,-12 40 11 16,4 4-11-16,8-44 25 0,0 0-25 0,-6 48 26 0,3 5-26 15,3-53 0 1,0 0 0-16,3 57 0 0,6 3 0 0,-9-60 0 0,0 0 0 0,10 58 1 0,4 0-1 0,-14-58 3 16,0 0-3-16,23 67 3 0,5 7-3 0,-28-74 0 15,0 0 0-15,28 72 0 0,0-2 0 0,-28-70-8 16,0 0 8-16,26 67-7 0,-2-2 7 0,-8-19-2 16,-6-11 2-16,-1-11-1 0,-4-11 1 0,0 9-10 0,1-1 10 0,1 10-10 15,1 0 10-15,-8-31-1 0,0 0 1 16,7 36-1-16,2 3 1 0,-9-39 1 0,0 0-1 0,5 41 2 15,-1 0-2-15,-2-1 18 16,-1-1-18-16,-1-15 19 0,0-12-19 0,-3 5 25 16,-1 0-25-16,-3 9 26 0,-1 5-26 0,-1 0 22 0,-2-4-22 0,4-8 22 15,4-9-22-15,3-10 16 0,0 0-16 0,-19 26 17 16,-9 5-17-16,28-31 10 0,0 0-10 0,-35 29 10 16,-8 2-10-16,43-31-61 0,0 0 61 0,-49 20-60 15,-5-8 60-15,54-12-182 0,0 0 182 0,-61-1-182 16,-7-15 182-16,-61 1-1657 0</inkml:trace>
  <inkml:trace contextRef="#ctx0" brushRef="#br0" timeOffset="-85272.69">28858 11886 1267 0,'0'0'0'0,"11"-4"0"16,6 1 0-16,-14 3-64 0,-4 2 64 0,4-2-63 16,2-2 63-16,-1-2 1 0,-1 3-1 0,-8 8 1 15,-5 5-1-15,-1 1 55 0,-3-1-55 0,6-3 56 16,2-4-56-16,1 0 46 0,2-3-46 0,3-2 47 16,-4 3-47-16,4-3 88 0,-2 4-88 0,2-4 89 0,0 0-89 15,0 0 71-15,0 0-71 0,0 0 72 0,0 0-72 16,0 0 68-16,0 3-68 0,0-3 69 0,0 4-69 15,0-4 72-15,0 0-72 0,0 0 72 0,0 0-72 0,0 0 59 16,-1 5-59-16,1-5 60 0,0 0-60 0,0 0 58 16,0 0-58-16,0 0 58 0,0 1-58 15,0-1 51-15,1 4-51 0,-1-4 51 0,6 1-51 0,-6-1 71 16,5 0-71-16,-2 0 72 0,1 2-72 0,-1 2 76 16,3-4-76-16,-1 0 76 0,0 0-76 0,0 1 67 15,2-1-67-15,2-1 67 0,3 1-67 0,0-4 44 16,4 1-44-16,0-2 44 0,-1 0-44 0,-15 5 32 15,0 0-32-15,21-7 32 0,2-2-32 0,-23 9 22 16,0 0-22-16,24-10 23 0,1 1-23 0,-25 9 25 0,0 0-25 16,21-12 26-16,-4 2-26 0,-17 10 22 15,0 0-22-15,16-9 23 0,-4 3-23 0,-12 6 40 0,0 0-40 16,9-6 40-16,-2 3-40 0,-7 3 37 0,0 0-37 16,5-3 38-16,-2-1-38 0,-3 4 33 0,0 0-33 15,0 0 34-15,4-2-34 0,-4 2 8 0,0 0-8 0,0 0 9 16,0-6-9-16,0 6 0 0,0 0 0 0,-2-6 1 15,-1 1-1-15,3 5-2 0,0 0 2 0,-6-7-2 16,1 1 2-16,5 6-3 0,0 0 3 16,-7-7-3-16,-2 0 3 0,9 7-1 0,0 0 1 0,-8-7 0 15,-3 2 0-15,11 5-1 0,0 0 1 0,-12-5 0 16,-2 0 0-16,14 5-2 0,0 0 2 0,-12-9-1 16,0 2 1-16,12 7-2 0,0 0 2 0,-11-5-1 15,3 2 1-15,8 3-25 0,0 0 25 0,-9-6-24 16,2 5 24-16,7 1-3 0,0 0 3 0,-7 0-2 0,0 0 2 15,7 0-22-15,0 0 22 0,-7 1-22 0,0 1 22 16,7-2-3-16,0 0 3 0,-10 4-3 0,-1-1 3 16,11-3-13-16,0 0 13 0,-10 3-12 0,-1 3 12 0,11-6-1 15,0 0 1-15,-10 3-1 0,1 0 1 0,9-3-1 16,0 0 1-16,-7 6-1 0,0-6 1 0,7 0-3 16,0 0 3-16,-7 3-3 0,-2 2 3 0,9-5-11 15,0 0 11-15,-10 9-10 0,0 3 10 0,-1 3-9 16,-1 2 9-16,5-6-9 0,3-6 9 0,4-5-9 15,0 0 9-15,-8 20-9 0,-4 11 9 0,12-31-8 0,0 0 8 16,-11 24-8-16,1 0 8 16,10-24-4-16,0 0 4 15,-9 21-3-15,2-3 3 0,7-18-6 0,0 0 6 0,-7 19-6 0,2-2 6 0,5-17-1 0,0 0 1 16,-5 16 0-16,1-1 0 0,4-15-1 0,0 0 1 0,-2 19 0 16,1 0 0-16,1-19 0 0,0 0 0 0,0 19 0 15,1 0 0-15,-1-19 3 0,0 0-3 16,6 20 3-16,0 2-3 0,-6-22 2 0,0 0-2 15,7 19 3-15,2 2-3 0,-9-21 18 0,0 0-18 0,9 15 19 16,1-1-19-16,-10-14 3 0,0 0-3 0,9 14 4 16,1-1-4-16,-3-1 0 0,0-1 0 0,0-4 1 15,-1-2-1-15,2 0 13 0,1 2-13 16,0-6 13-16,-1 3-13 0,3-1 7 0,1 1-7 0,0-1 8 16,0 1-8-16,2-3 9 0,0 1-9 0,0 0 9 15,0 1-9-15,-14-3 8 0,0 0-8 0,19 0 9 0,6 4-9 16,-25-4 3-16,0 0-3 0,26 1 4 15,2-1-4-15,-28 0-12 0,0 0 12 0,28 0-12 16,0-1 12-16,-4-3-69 0,0 1 69 0,-6-1-69 0,-6 3 69 16,2-3-196-16,0-6 196 0,-4 0-195 0,-1-4 195 15,-9 14-222-15,0 0 222 0,2-21-222 16,-6-10 222-16,2-20-1488 0</inkml:trace>
  <inkml:trace contextRef="#ctx0" brushRef="#br0" timeOffset="-84782.017">29297 11199 1580 0,'0'0'0'0,"-3"10"0"15,-3 11 0-15,6-16 172 0,2-5-172 0,-2 0 172 16,2-5-172-16,0-1 115 0,-1 1-115 16,1 4 116-16,-2-3-116 0,2-1 73 0,1 3-73 0,-3 2 73 15,0 0-73-15,0 0 33 0,0 0-33 0,0 0 33 16,0 0-33-16,0 0 54 0,0 0-54 0,0 0 54 16,0 0-54-16,0 0 65 0,0 0-65 0,0 0 65 15,0 0-65-15,0 0 47 0,0 0-47 0,0 0 47 16,0 0-47-16,0 0 39 0,0 0-39 0,0 0 39 0,0 0-39 15,0 0 26-15,0 0-26 0,6 7 26 0,2-2-26 16,-8-5 4-16,0 0-4 0,19 19 5 0,11 12-5 16,-30-31 9-16,0 0-9 0,33 31 9 0,5 8-9 15,-38-39 1-15,0 0-1 0,42 40 1 0,4 1-1 0,-46-41 2 16,0 0-2-16,43 37 3 0,1-1-3 16,-9-8-3-16,-4-4 3 0,-10-7-3 0,-7-7 3 15,0 0-3-15,-2-1 3 0,-5 0-3 0,-2-6 3 0,-1 2-48 16,-3-1 48-16,1-1-47 0,2-1 47 0,-4-2-60 15,3 3 60-15,-3-3-60 0,0 0 60 0,0 0-84 16,2-3 84-16,-2 1-84 0,-2-5 84 0,-1 0-125 16,-4-1 125-16,-4-4-125 0,-3-5 125 0,14 17-125 0,0 0 125 15,-17-24-124-15,-6-5 124 0,-17-25-1386 16</inkml:trace>
  <inkml:trace contextRef="#ctx0" brushRef="#br0" timeOffset="-84431.983">29618 11308 1412 0,'0'0'0'0,"0"12"0"15,0 9 0-15,0-21 193 0,0 0-193 16,-2 3 194-16,-2-10-194 0,4 7 145 0,0 0-145 0,-1-5 145 16,-1-2-145-16,2 7 97 0,0 0-97 0,0-5 97 15,0 0-97-15,0 5 55 0,0 0-55 0,0-3 56 16,-2 1-56-16,2 2 77 0,0 0-77 0,0 0 78 16,-3-5-78-16,3 5 83 0,0 0-83 0,0 0 83 15,-6-3-83-15,6 3 80 0,0 0-80 0,-3-2 81 16,1 2-81-16,2 0 59 0,0 0-59 0,0 0 59 15,-3-2-59-15,3 2 47 0,0 0-47 0,0 0 48 0,0 0-48 16,0 0 37-16,0 0-37 0,0 0 37 0,-4 0-37 16,4 0 9-16,0 0-9 0,0 0 9 0,-5 5-9 15,5-5 12-15,0 0-12 0,-7 11 13 0,-2 2-13 16,9-13 3-16,0 0-3 0,-12 21 4 0,-3 3-4 0,1-2 6 16,-2 2-6-16,7-9 7 0,4-6-7 0,0 0 0 15,3-3 0-15,-10 13 1 0,-4 5-1 0,2-1-29 16,2-1 29-16,3-7-29 0,4-10 29 0,5-5-127 15,0 0 127-15,-12 23-126 0,-6 4 126 16,18-27-311-16,0 0 311 0,-24 33-310 0,-6 4 310 0,-24 35-1584 16</inkml:trace>
  <inkml:trace contextRef="#ctx0" brushRef="#br0" timeOffset="-83709.012">29848 12323 1827 0,'0'0'0'0,"0"-7"0"16,-2-4 0-16,2 11 36 0,0 0-36 0,0-5 36 0,2 5-36 15,-2 0-233-15,0 0 233 0,0 0-232 0,3 0 232 0,-3 0-247 16,0 0 247-16,0 0-247 0,5 2 247 0,1 1-584 15</inkml:trace>
  <inkml:trace contextRef="#ctx0" brushRef="#br0" timeOffset="-81414.506">30654 11932 1860 0,'0'0'0'0,"-3"-5"0"0,-4-4 0 0,5 6 219 15,4-1-219-15,-2 4 219 0,0-3-219 0,0 3 122 16,0 0-122-16,0 0 122 0,0 0-122 0,0 0 65 16,2 3-65-16,-2-3 65 0,3 2-65 0,-3-2 9 15,3 0-9-15,-3 0 10 0,0 0-10 0,0 0 33 0,0 0-33 16,0 0 33-16,-3 0-33 0,3 0 18 0,-3 0-18 15,3 0 18-15,-6 0-18 0,6 0 19 0,0 0-19 16,-5-2 20-16,-4 1-20 0,9 1 26 0,0 0-26 0,-10-4 26 16,-2 1-26-16,12 3 7 0,0 0-7 0,-14-4 7 15,-2 3-7-15,16 1 17 0,0 0-17 0,-17-2 17 16,-3-1-17-16,20 3 8 0,0 0-8 0,-17-2 9 16,0 2-9-16,17 0 9 0,0 0-9 0,-16-4 9 15,0 4-9-15,16 0 3 0,0 0-3 0,-14 0 4 16,0 4-4-16,2-4 0 0,0 0 0 0,5 2 1 15,4-2-1-15,-3 1 1 0,1 1-1 0,2-2 2 16,1 0-2-16,-2 0 1 0,3 2-1 0,-5-1 1 16,1 3-1-16,-3 1 1 0,-3 5-1 0,1-3 1 0,1 3-1 15,-3 6-5-15,-1 3 5 0,1 8-4 16,2 6 4-16,10-33-9 0,0 0 9 0,-7 41-8 16,2 5 8-16,5-46-17 0,0 0 17 0,-2 39-16 15,2-1 16-15,0-38-1 0,0 0 1 0,3 31-1 0,4 0 1 16,6-7-15-16,4-4 15 0,4-4-15 0,5-11 15 15,-26-5-15-15,0 0 15 0,38-5-14 0,9-9 14 16,-47 14-34-16,0 0 34 0,47-26-34 0,2-10 34 0,-9 5-11 16,-5-6 11-16,-7 4-11 0,-5 2 11 0,-4 1-1 15,-5 0 1-15,-4 1 0 0,-3 2 0 16,-7 27 2-16,0 0-2 0,7-34 2 0,0-6-2 16,-7 40 42-16,0 0-42 0,4-43 43 0,-4 1-43 0,0 42 43 0,0 0-43 15,-2-36 44-15,0 0-44 0,2 36 46 0,0 0-46 16,0-28 46-16,2 4-46 0,-2 24 31 15,0 0-31-15,0-15 31 0,2 1-31 0,-2 14 15 0,0 0-15 16,0-10 16-16,-2 3-16 0,2 7 12 0,0 0-12 0,-2-5 12 16,2 1-12-16,-2-2 9 15,1-1-9-15,-1 2 10 0,0 1-10 16,0-1 1-16,1 0-1 0,-1-2 1 0,0-3-1 0,0 1 0 0,1 2 0 16,-1 2 1-16,2 0-1 0,0 0 0 0,2 3 0 0,-2-3 0 15,0 3 0-15,0 2-1 0,0 0 1 0,0 0 0 16,0 0 0-16,0 0-14 0,0 0 14 0,0 0-13 15,0 0 13-15,0 0-26 0,0 0 26 0,0 0-25 16,-4-3 25-16,4 3-43 0,-2-2 43 0,2 2-42 16,0 0 42-16,0 0-24 0,0 0 24 0,0 0-23 15,-3-3 23-15,3 3-42 0,0-4 42 0,0 4-41 16,-2-3 41-16,2 3-9 0,0 0 9 0,0 0-8 0,0 0 8 16,0 0-13-16,-3 0 13 0,3 0-12 0,-2-2 12 0,2 2-1 15,2-7 1-15,-2 4-1 0,0 0 1 0,0 1 1 16,0-5-1-16,0 4 1 0,-2 1-1 0,2 2 2 15,0-4-2-15,0 4 2 0,0 0-2 0,0 0 5 16,0 0-5-16,0 0 6 0,0 0-6 0,0 0 7 16,0 0-7-16,0 0 8 0,0 0-8 15,0 0 0-15,0 0 0 0,0 0 1 0,0 0-1 0,0 0-2 16,2-3 2-16,-1 0-1 0,3-3 1 0,-1 1-2 16,1-2 2-16,-2 2-2 0,-1-2 2 0,-1 7 0 15,0 0 0-15,0-6 1 0,0 0-1 0,0 6 13 16,0 0-13-16,0-8 13 0,0 1-13 0,0 7 27 0,0 0-27 15,0-9 27-15,2 6-27 0,-2 3 0 16,0 0 0-16,0-5 1 0,2 1-1 0,-2 4 1 0,0 0-1 0,0 0 1 16,2-3-1-16,-2 3-1 0,0 0 1 0,0 0-1 15,0 0 1-15,0 0-11 0,0 0 11 0,0 0-11 16,0 0 11-16,0 0-17 0,0 0 17 0,0 0-16 16,0 0 16-16,0 0-26 0,0 3 26 0,0-3-25 15,0 4 25-15,0 3-3 0,0 3 3 0,0 11-2 16,-2 13 2-16,2-34-22 0,0 0 22 0,0 46-22 15,0 14 22-15,-2-2-3 0,0 2 3 0,1-17-2 16,1-12 2-16,-2 1-7 0,2-1 7 0,-2 9-6 16,0 3 6-16,2-43-4 0,0 0 4 0,0 39-3 15,0-1 3-15,0-38-11 0,0 0 11 0,2 34-11 16,2-3 11-16,-4-31-9 0,0 0 9 16,1 24-8-16,3-7 8 0,-4-17-15 0,0 0 15 0,2 15-15 15,1-4 15-15,-3-11-39 0,0 0 39 0,0 8-39 0,0-1 39 0,0-7-36 16,0 0 36-16,0 5-36 15,-2 0 36-15,2-5-61 0,0 0 61 0,-1 4-61 0,1-4 61 16,0 0-79-16,0 0 79 0,-2-9-78 0,-2-11 78 0,4 20-90 16,0 0 90-16,0-35-89 0,0-11 89 0,0-35-1486 15</inkml:trace>
  <inkml:trace contextRef="#ctx0" brushRef="#br0" timeOffset="-81007.077">30809 11870 1659 0,'0'0'0'0,"-3"-1"0"0,-1-5 0 0,4 6 186 0,0 0-186 0,0 0 186 16,0-3-186-16,0 3 144 0,0 0-144 0,0 0 144 15,4 0-144-15,-4 0 121 0,0 0-121 0,0 0 121 16,3 0-121-16,-3 0 51 0,0 0-51 0,0 0 51 15,0 0-51-15,0 0 56 0,0 0-56 0,0 0 56 16,0 0-56-16,0 0 56 0,0 0-56 0,0 0 57 16,0 0-57-16,0 0 44 0,0 0-44 0,0 0 45 15,4 3-45-15,-4-3 42 0,0 0-42 0,3 0 43 16,1 0-43-16,-4 0 27 0,0 0-27 0,8 4 27 16,3-1-27-16,-11-3 9 0,0 0-9 0,24 12 10 0,11 5-10 15,2 4 6-15,3 1-6 0,-4 0 6 0,1 2-6 16,-37-24 7-16,0 0-7 0,37 31 8 0,1 7-8 0,-38-38 3 15,0 0-3-15,42 39 3 0,1 4-3 16,-43-43 1-16,0 0-1 0,42 36 2 0,0-2-2 16,-42-34-1-16,0 0 1 0,38 28-1 0,-1-9 1 15,-37-19-79-15,0 0 79 0,29 10-79 0,-4-7 79 0,-25-3-180 16,0 0 180-16,5-18-179 0,-12-17 179 16,5-18-1885-16</inkml:trace>
  <inkml:trace contextRef="#ctx0" brushRef="#br0" timeOffset="-80635.344">31253 11582 1894 0,'0'0'0'16,"-3"6"0"-16,-4 2 0 0,7-8 228 0,0 0-228 0,0 0 228 15,0 0-228-15,0 0 125 0,4-2-125 0,-4 2 126 16,3-3-126-16,-3 3 78 0,0 0-78 0,0 0 79 16,0 0-79-16,0 0 20 0,0 0-20 0,0 0 20 15,0 0-20-15,0 0 44 0,0 0-44 0,0 0 45 16,0 0-45-16,0 0 34 0,0 0-34 0,0 0 34 0,0 0-34 16,0 0 15-16,0 0-15 0,-3 9 15 15,-4 3-15-15,7-12 37 0,0 0-37 0,-13 29 38 0,-4 17-38 16,0 0 19-16,-1 6-19 0,1-6 20 0,-1-3-20 15,-1 5 10-15,0 0-10 0,-2 3 11 16,0 0-11-16,21-51 11 0,0 0-11 0,-23 54 11 0,1 2-11 16,22-56 8-16,0 0-8 0,-18 39 9 0,3-6-9 15,15-33-62-15,0 0 62 0,-18 15-62 0,3-13 62 0,15-2-149 16,0 0 149-16,-9-34-149 0,4-33 149 0,-9-37-1956 16</inkml:trace>
  <inkml:trace contextRef="#ctx0" brushRef="#br0" timeOffset="-62713.833">24550 14132 371 0,'0'0'0'0,"3"-4"0"16,3-3 0-16,-6 7 59 0,0 0-59 0,3-3 59 16,1-1-59-16,-4 4 94 0,0 0-94 0,0 0 94 15,0 0-94-15,0 0 118 0,0 0-118 0,0 0 119 16,0 0-119-16,0 0 126 0,0 0-126 0,0 0 126 15,0 0-126-15,0 0 116 0,0 0-116 0,0 0 117 16,0 0-117-16,0 0 120 0,0 0-120 0,0 0 121 16,0 0-121-16,0 0 81 0,0 0-81 0,0 0 81 15,0 0-81-15,0 0 66 0,0 0-66 0,0 0 67 16,-4 0-67-16,4 0 48 0,0 0-48 0,0 0 49 0,-3 0-49 16,3 0 48-16,0 0-48 0,0 0 49 0,-4 0-49 15,1 0 42-15,-1 0-42 0,1 0 42 0,1 0-42 16,-2 0 46-16,1 2-46 0,-1 0 47 0,3-2-47 0,1 0 52 15,-4 0-52-15,4 0 53 0,0 0-53 16,0 0 54-16,0 0-54 0,0 0 55 0,-3 0-55 0,3 0 33 16,-4 0-33-16,4 0 34 0,0 0-34 0,0 0 40 15,0 0-40-15,0 0 40 0,0 0-40 0,0 0 24 16,-3 0-24-16,3 0 25 0,0 0-25 0,0 0 17 16,0 0-17-16,0 0 17 0,0 0-17 0,0 0 41 15,0 0-41-15,0 0 41 0,0 0-41 0,0 0 31 16,0 0-31-16,0 0 31 0,0 0-31 0,0 0 22 15,0 0-22-15,0 0 22 0,0 0-22 0,0 0 18 16,0 0-18-16,0 0 19 0,0 0-19 0,0 0 18 0,0 0-18 16,5 0 18-16,2 0-18 0,-7 0 3 0,0 0-3 15,14 0 4-15,7 0-4 0,-21 0 0 0,0 0 0 0,29 0 1 16,8 0-1-16,-37 0 0 0,0 0 0 0,35 0 1 16,1 0-1-16,-36 0-1 0,0 0 1 0,37 0 0 15,1 2 0-15,-38-2-1 0,0 0 1 0,33 1 0 16,2 1 0-16,-10 1-4 0,-6 1 4 0,-4-2-3 15,-2-1 3-15,-13-1-6 0,0 0 6 0,14 2-6 16,-2 1 6-16,-12-3-3 0,0 0 3 0,10 4-3 16,1-2 3-16,-11-2-20 0,0 0 20 0,8 1-19 15,-2 1 19-15,-6-2-43 0,0 0 43 0,5 0-43 16,0 0 43-16,-5 0-60 0,0 0 60 0,4 0-60 16,-1 2 60-16,-3-2-152 0,0 0 152 0,0 0-151 15,0-5 151-15,0 5-151 0,0 0 151 0,-7-9-150 16,-3-5 150-16,-8-8-1511 0</inkml:trace>
  <inkml:trace contextRef="#ctx0" brushRef="#br0" timeOffset="-62277.044">24407 14406 1457 0,'0'0'0'15,"9"-5"0"-15,3-6 0 0,-12 11 114 0,0 0-114 16,7-5 114-16,-4 2-114 0,-3 3 91 0,0 0-91 16,0 0 91-16,4-2-91 0,-4 2 84 0,0 0-84 0,0 0 84 15,0 0-84-15,0 0 45 0,0 0-45 0,0 0 45 16,0 0-45-16,0 0 70 0,0 0-70 15,0 0 70-15,0 0-70 0,0 0 54 0,0 0-54 0,0 0 54 16,-2 3-54-16,2-3 63 0,0 0-63 0,0 0 63 16,-3 4-63-16,3-4 35 0,0 0-35 0,0 0 35 15,-2 3-35-15,2-3 40 0,0 0-40 0,0 0 41 16,3 2-41-16,-3-2 34 0,0 0-34 0,7 0 34 16,6-2-34-16,-13 2 3 0,0 0-3 0,19 0 3 15,5-1-3-15,-24 1 17 0,0 0-17 0,31 0 17 16,9 1-17-1,-40-1 3-15,0 0-3 0,39 4 4 0,3-1-4 0,-42-3 12 0,0 0-12 0,40 5 12 0,0 0-12 16,-40-5-4-16,0 0 4 0,36 6-4 0,1 0 4 16,-37-6-50-16,0 0 50 0,30 4-50 15,-1-2 50-15,-29-2-168 0,0 0 168 0,28 0-167 16,-2-2 167-16,28 0-1658 0</inkml:trace>
  <inkml:trace contextRef="#ctx0" brushRef="#br0" timeOffset="-61606.257">25376 14092 1670 0,'0'0'0'0,"0"0"0"16,0 0 0-16,0 0 170 0,0 0-170 0,0 0 171 0,0 0-171 15,0 0 130-15,0 0-130 0,0 0 130 0,0 0-130 0,0 0 72 16,0 0-72-16,0 0 72 0,0 0-72 0,0 0 32 16,0 0-32-16,0 0 33 0,0 0-33 0,0 0 53 15,0 0-53-15,0 0 54 0,0 0-54 0,0 0 65 16,0 0-65-16,0 0 65 0,0 0-65 0,0 0 53 15,0 0-53-15,0 0 53 0,0 0-53 0,0 0 34 16,0 0-34-16,0 0 34 0,0 0-34 0,0 0 26 16,0 0-26-16,0 0 26 0,0 0-26 0,0 0 15 0,0 0-15 15,0 0 16-15,0 0-16 0,0 0 10 16,0 0-10-16,3 2 11 0,4 1-11 0,-7-3 4 0,0 0-4 0,17 9 5 16,8 5-5-16,-25-14 7 15,0 0-7-15,35 22 7 0,10 7-7 0,-45-29 0 16,0 0 0-16,45 34 1 0,6 6-1 0,-51-40 6 0,0 0-6 0,49 43 7 15,1 4-7-15,-50-47 0 0,0 0 0 0,45 45 0 16,-1 0 0-16,-44-45 0 0,0 0 0 0,38 39 0 16,-1-5 0-16,-37-34-13 0,0 0 13 15,30 28-12-15,-8-8 12 0,-22-20-35 0,0 0 35 0,18 17-34 16,-4-6 34-16,-14-11-69 0,0 0 69 0,8 6-69 16,-3-2 69-16,-5-4-208 0,0 0 208 0,-3-12-208 15,-6-14 208-15,-3-12-1676 16</inkml:trace>
  <inkml:trace contextRef="#ctx0" brushRef="#br0" timeOffset="-61202.141">25808 14015 1569 0,'0'0'0'0,"0"5"0"0,0 6 0 0,0-11 159 16,0 0-159-16,-4 1 160 0,-1-2-160 0,5 1 89 0,0 0-89 16,-5-2 90-16,1-3-90 0,4 5 72 15,0 0-72-15,-5-4 73 0,2 1-73 0,3 3 18 16,0 0-18-16,-6-2 19 0,1 2-19 0,5 0 57 0,0 0-57 16,-5 0 58-16,0 0-58 0,5 0 42 0,0 0-42 0,-6 2 43 15,1 0-43-15,5-2 30 0,0 0-30 16,-10 5 30-16,-4 2-30 0,14-7 39 0,0 0-39 0,-16 8 40 15,0 1-40-15,16-9 23 0,0 0-23 0,-22 17 24 16,-10 5-24-16,32-22 18 16,0 0-18-16,-27 27 18 0,-3 3-18 15,30-30 27-15,0 0-27 0,-31 49 27 0,-3 8-27 0,34-57 20 0,0 0-20 0,-33 65 20 16,0 9-20-16,5 3 35 0,6 8-35 0,6-45 35 16,7-30-35-16,2 4 2 0,4-11-2 0,-2 19 2 15,-1 9-2-15,3-8-46 16,1-6 46-16,0-5-45 0,1-4 45 0,1-8-156 0,0 0 156 0,7-12-156 15,5-17 156-15,7-12-1728 0</inkml:trace>
  <inkml:trace contextRef="#ctx0" brushRef="#br0" timeOffset="-60136.233">25994 14339 1367 0,'0'0'0'0,"4"-7"0"0,1-3 0 16,-5 10 127-16,0 0-127 0,7 0 127 0,1 5-127 16,-8-5 78-16,0 0-78 0,14 7 79 0,4 1-79 0,-18-8 64 15,0 0-64-15,21 9 65 16,3-2-65-16,-24-7 58 0,0 0-58 0,26 3 58 0,2-1-58 0,-28-2 76 16,0 0-76-16,30-5 76 0,3-4-76 15,-33 9 68-15,0 0-68 0,35-10 68 0,3-9-68 0,-38 19 39 16,0 0-39-16,38-19 39 0,2-1-39 0,-40 20 48 15,0 0-48-15,39-19 48 0,-8-2-48 0,-5 6 52 16,-3 1-52-16,-4 2 52 0,-3 5-52 0,-4-5 30 16,-3 2-30-16,-2 3 30 15,0 2-30-15,-4 0 46 0,1 1-46 0,-3 1 47 0,1 1-47 0,0-1 17 0,-2-1-17 16,0 1 17-16,3 1-17 0,-3 2 21 0,0 0-21 16,0-3 21-16,0-1-21 0,0 4 34 0,0 0-34 15,0-3 34-15,0-2-34 0,0 5 18 16,0 0-18-16,0-4 18 0,-3-1-18 0,3 5 29 0,0 0-29 0,-2-3 29 15,-1-1-29-15,3 4 31 0,0 0-31 0,-4-3 31 16,-1 0-31-16,5 3 20 0,0 0-20 16,-5-4 20-16,-2 1-20 0,7 3 29 0,0 0-29 0,-7-2 29 15,-2-3-29-15,9 5 2 0,0 0-2 0,-11-4 3 16,-1 1-3-16,12 3 0 0,0 0 0 0,-17-3 1 16,-4-1-1-16,21 4 0 0,0 0 0 0,-21-3 0 15,-2-2 0-15,23 5-3 0,0 0 3 0,-21-5-2 16,1-1 2-16,20 6-3 0,0 0 3 0,-18-1-2 15,4-4 2-15,14 5-6 0,0 0 6 0,-15-2-5 16,1 0 5-16,14 2-7 0,0 0 7 0,-14 0-7 0,1 0 7 16,13 0-15-16,0 0 15 0,-13 2-14 15,-1 0 14-15,14-2-15 0,0 0 15 0,-13 1-14 16,1 3 14-16,12-4-16 0,0 0 16 0,-10 0-15 0,1 3 15 16,9-3-5-16,0 0 5 0,-9 4-4 0,2-3 4 0,7-1-3 15,0 0 3-15,-7 4-3 0,2-3 3 0,5-1 0 16,0 0 0-16,-7 4 0 0,2-1 0 0,-2 4 3 15,0-2-3-15,2-1 3 0,3-1-3 0,-1-1 3 16,1-1-3-16,-5 11 4 0,-2 6-4 0,0 0 12 16,-1 5-12-16,3-11 13 0,2-4-13 15,1-1 3-15,1 2-3 0,-1 15 4 0,-1 8-4 0,5-32 12 16,0 0-12-16,-3 36 13 0,1 5-13 0,2-41 8 16,0 0-8-16,2 40 9 0,5 1-9 0,-7-41 15 0,0 0-15 15,10 38 15-15,6-2-15 0,-1-7 3 16,5-4-3-16,-3-4 4 0,2-7-4 0,0-1 0 0,2-1 0 15,0-1 0-15,2-3 0 0,-23-8-7 0,0 0 7 0,26 7-6 16,2-2 6-16,-28-5-35 0,0 0 35 0,29 4-34 16,5-1 34-16,-34-3-69 0,0 0 69 0,29-2-68 15,1-1 68-15,-30 3-270 0,0 0 270 0,24-12-269 16,-1-9 269-16,24-11-1653 0</inkml:trace>
  <inkml:trace contextRef="#ctx0" brushRef="#br0" timeOffset="-59648.811">26574 13359 1659 0,'0'0'0'0,"0"0"0"0,4 0 0 0,-4 0 158 16,0 0-158-16,0 0 158 0,0 0-158 0,0 0 99 0,-4 0-99 16,4 0 99-16,0 0-99 0,0 0 69 0,0 0-69 15,0 0 70-15,0 0-70 0,0 0 57 0,0 0-57 16,0 0 57-16,0 0-57 0,0 0 64 0,0 0-64 0,0 0 64 15,0 0-64-15,0 0 64 0,0 0-64 0,0 0 65 16,4 0-65-16,-4 0 54 0,5-7-54 16,0 5 55-16,0 1-55 0,4 2 34 0,3 1-34 0,2 2 34 15,4 1-34-15,-18-5 9 0,0 0-9 0,31 13 10 16,13 3-10-16,-44-16 19 0,0 0-19 0,50 24 20 16,9 7-20-16,-59-31 0 15,0 0 0-15,61 34 1 0,4 7-1 0,-65-41 3 0,0 0-3 0,57 36 4 16,-3 2-4-16,-54-38-3 0,0 0 3 0,47 31-2 15,-7-6 2-15,-40-25-32 0,0 0 32 0,32 19-32 16,-8-5 32-16,-24-14-153 0,0 0 153 0,19-5-152 16,-10-21 152-16,-9 26-159 0,0 0 159 0,-2-38-158 15,-10-13 158-15,-2-38-1577 0</inkml:trace>
  <inkml:trace contextRef="#ctx0" brushRef="#br0" timeOffset="-59364.549">27123 13193 1871 0,'0'0'0'0,"0"0"0"0,-4-4 0 0,4 4 248 16,0 0-248-16,0 0 248 0,0 0-248 0,0 0 168 16,0 0-168-16,0 0 168 0,0 0-168 0,0 0 117 15,0 0-117-15,0 0 118 0,0 0-118 0,0 0 66 0,0 0-66 16,0 0 67-16,0 0-67 0,0 0 52 0,0 0-52 15,0 0 52-15,0 0-52 0,0 0 40 0,0 0-40 16,-8 7 40-16,-6 4-40 0,14-11 10 0,0 0-10 0,-25 22 11 16,-6 5-11-16,31-27 7 0,0 0-7 15,-37 38 7-15,-4 8-7 0,41-46-10 0,0 0 10 0,-40 57-9 16,-2 8 9-16,9-7-104 0,3-5 104 0,9-15-103 16,9-16 103-16,12-22-236 0,0 0 236 0,-9 19-236 15,6-5 236-15,-8 15-1825 0</inkml:trace>
  <inkml:trace contextRef="#ctx0" brushRef="#br0" timeOffset="-58804.142">27038 14356 1838 0,'0'0'0'0,"1"-7"0"16,3-3 0-16,-4 10 138 0,0 0-138 16,2-5 138-16,1 0-138 0,-3 5 98 0,0 0-98 0,0 0 98 15,0 0-98-15,0 0 97 0,0 0-97 0,0 0 97 16,0 3-97-16,0-3 42 0,0 0-42 0,0 0 43 15,0 3-43-15,0-3 47 0,0 0-47 0,0 0 47 16,0 4-47-16,0-4 61 0,0 0-61 0,0 0 61 16,0 3-61-16,0-3 34 0,0 0-34 0,4 0 34 15,2-3-34-15,-6 3 35 0,0 0-35 0,14-4 35 0,7-1-35 16,0 2 14-16,5-6-14 0,2 4 15 16,2 0-15-16,-30 5 12 0,0 0-12 15,42-2 12-15,8 2-12 0,-50 0-1 0,0 0 1 0,54 5-1 0,5 2 1 0,-59-7-40 16,0 0 40-16,60 9-39 0,1 3 39 0,-61-12-77 15,0 0 77-15,64 7-76 0,6 0 76 0,-70-7-166 16,0 0 166-16,57 0-166 0,-6-6 166 16,57 1-1721-16</inkml:trace>
  <inkml:trace contextRef="#ctx0" brushRef="#br0" timeOffset="-58021.613">28099 14250 1580 0,'0'0'0'0,"5"-10"0"15,5-9 0-15,-10 19 183 0,0 0-183 0,9-5 184 16,1 6-184-16,-10-1 128 0,0 0-128 0,21 4 129 16,7-4-129-16,-28 0 116 0,0 0-116 0,37 0 117 0,10-4-117 15,-5 3 89-15,-1-3-89 0,-4-1 89 0,-6-2-89 16,1-3 58-16,-4-2-58 0,3 2 58 15,0-1-58-15,-31 11 44 0,0 0-44 0,37-13 44 0,3-5-44 0,-40 18 37 16,0 0-37-16,38-20 38 0,1-2-38 16,-39 22 14-16,0 0-14 0,33-23 15 15,-4-1-15-15,-29 24 36 0,0 0-36 0,23-22 37 0,-6-2-37 0,-17 24 12 16,0 0-12-16,13-20 12 0,-5-1-12 0,-2 2 19 16,-5 2-19-16,-1 5 20 0,0 0-20 0,0 12 8 15,0 0-8-15,-8-17 9 0,-5 2-9 0,13 15 9 0,0 0-9 16,-15-18 10-16,-4 1-10 0,19 17 8 0,0 0-8 15,-23-12 8-15,-2-3-8 0,25 15 8 0,0 0-8 16,-24-9 8-16,1 2-8 0,23 7 23 16,0 0-23-16,-22-5 24 0,1 0-24 0,-2 0 30 0,2 0-30 0,11 3 30 15,6 2-30-15,-1 0 20 0,2 0-20 16,-1 0 20-16,1 0-20 0,-3 0 18 0,0 0-18 0,2 0 19 16,2 0-19-16,-1 0 5 15,1 0-5-15,-1 0 5 0,1 2-5 0,-3 0 8 0,-4-2-8 16,5 1 8-16,3-1-8 0,1 0 0 0,0 0 0 0,-7 4 0 15,-4 3 0-15,-1 3-6 0,-4-3 6 0,6 0-6 16,3-1 6-16,7-6-16 16,0 0 16-16,-12 23-15 0,-2 8 15 0,14-31-10 0,0 0 10 0,-11 39-9 15,1 9 9-15,1-4-10 0,0-1 10 0,6-3-9 16,5-3 9-16,1 1-1 0,2-2 1 0,1-5-1 0,-1-4 1 16,-5-27-1-16,0 0 1 0,10 38 0 15,3 6 0-15,-13-44-2 0,0 0 2 0,14 45-2 0,3 1 2 16,-17-46-28-16,0 0 28 0,21 41-28 0,3-3 28 0,-24-38-28 15,0 0 28-15,30 31-28 0,6-9 28 0,-36-22-39 16,0 0 39-16,44 12-38 0,6-8 38 16,-50-4-128-16,0 0 128 0,51-14-128 0,1-14 128 15,-52 28-244-15,0 0 244 0,56-51-244 0,3-21 244 0,56-51-1616 16</inkml:trace>
  <inkml:trace contextRef="#ctx0" brushRef="#br0" timeOffset="-57632.548">28989 13213 1703 0,'0'0'0'0,"5"0"0"16,5-3 0-16,-4 1 163 0,-5 2-163 0,-1 0 163 16,4 0-163-16,-4 0 119 0,0 0-119 0,0 0 119 15,0 0-119-15,0 0 69 0,0 0-69 0,0 0 69 16,0 0-69-16,0 0 19 0,0 0-19 0,0 0 20 16,0 0-20-16,0 0 34 0,0 0-34 0,7 2 35 0,5 1-35 15,-12-3 53-15,0 0-53 0,24 6 54 16,10 5-54-16,0 3 59 0,5 3-59 0,-10-3 60 15,-3 0-60-15,1 5 25 16,-1-1-25-16,-2 5 26 0,-1 2-26 0,-23-25 7 0,0 0-7 0,26 30 7 16,4 4-7-16,-30-34-38 0,0 0 38 0,31 31-37 0,2-1 37 0,-33-30-133 15,0 0 133-15,31 21-133 0,1-12 133 0,-32-9-152 16,0 0 152-16,26-6-151 0,-4-12 151 0,27-10-1523 16</inkml:trace>
  <inkml:trace contextRef="#ctx0" brushRef="#br0" timeOffset="-57307.124">29532 13047 1804 0,'0'0'0'0,"2"4"0"0,0 2 0 0,-2-6 224 0,0 0-224 0,0 0 224 15,0 0-224-15,0 0 154 0,0 0-154 0,0 0 154 16,-2-1-154-16,2 1 100 0,0 0-100 0,0 0 100 15,-5-7-100-15,5 7 45 0,0 0-45 0,-4-4 46 16,-1 3-46-16,5 1 41 0,0 0-41 0,-7-4 41 16,-2 3-41-16,9 1 57 0,0 0-57 0,-14 1 58 15,-5 3-58-15,19-4 44 0,0 0-44 0,-24 7 44 16,-7 6-44-16,31-13 12 0,0 0-12 0,-34 24 13 16,-2 11-13-16,36-35 3 0,0 0-3 0,-38 39 4 15,-3 9-4-15,41-48-2 0,0 0 2 0,-36 50-2 16,1 4 2-16,35-54-89 0,0 0 89 0,-28 50-88 0,4 0 88 15,24-50-210-15,0 0 210 0,-19 36-210 0,5-7 210 16,-19 38-1813-16</inkml:trace>
  <inkml:trace contextRef="#ctx0" brushRef="#br0" timeOffset="-56805.466">29971 14166 2062 0,'0'0'0'0,"11"-2"0"0,8 0 0 16,-19 2 173-16,0 0-173 0,28-1 173 15,10-1-173-15,-3 0 111 0,0 1-111 0,1-1 111 0,1-2-111 16,1 3 38-16,1-3-38 0,1 3 38 0,0-1-38 0,-40 2-1 16,0 0 1-16,56-5-1 0,8 0 1 0,-64 5 31 15,0 0-31-15,64-7 31 16,4-2-31-16,-68 9 2 0,0 0-2 0,81-10 2 0,7 0-2 16,-88 10 16-16,0 0-16 0,79-9 17 0,-6-1-17 0,-73 10 0 15,0 0 0-15,52-5 0 0,-15 3 0 16,-37 2-68-16,0 0 68 0,33-3-67 0,-9-1 67 0,-24 4-262 15,0 0 262-15,18-7-261 0,-6-1 261 0,-12 8-220 16,0 0 220-16,2-17-220 0,-9-2 220 0,1-16-1164 0</inkml:trace>
  <inkml:trace contextRef="#ctx0" brushRef="#br0" timeOffset="-56467.857">30635 13796 1860 0,'0'0'0'0,"9"0"0"15,6-4 0-15,-11 3 241 0,-4 1-241 0,0 0 242 16,0 0-242-16,0 0 126 0,0 0-126 0,0 0 127 16,0 0-127-16,0 0 85 0,-4 0-85 0,4 0 86 15,-3 0-86-15,3 0 3 0,0 0-3 0,0 0 4 16,0 0-4-16,0 0 22 0,0 0-22 0,0 0 23 0,-4 1-23 15,4-1 49-15,-1 4-49 0,1 1 50 0,0 0-50 16,0-5 33-16,0 0-33 0,1 31 34 0,3 15-34 0,-4-46 16 16,0 0-16-16,3 53 17 0,3 9-17 15,-1-4 13-15,0 0-13 0,0-11 13 0,-1-10-13 0,-4-37 0 16,0 0 0-16,3 45 0 0,3 1 0 16,-6-46-68-16,0 0 68 0,5 38-67 0,0-7 67 0,-5-31-223 15,0 0 223-15,14 17-222 0,7-12 222 0,-21-5-150 16,0 0 150-16,24-17-150 0,8-19 150 15,23-17-1526-15</inkml:trace>
  <inkml:trace contextRef="#ctx0" brushRef="#br0" timeOffset="-55906.437">32243 13410 1838 0,'-5'4'0'0,"5"-4"210"0,0 0-210 0,-16 3 211 16,-7 6-211-16,23-9 130 0,0 0-130 0,-24 8 131 16,-4 1-131-16,28-9 122 0,0 0-122 0,-24 10 122 15,-1-1-122-15,25-9 58 0,0 0-58 0,-27 12 59 16,-1 0-59-16,28-12 57 0,0 0-57 0,-26 12 57 15,1-2-57-15,25-10 52 0,0 0-52 0,-28 12 52 0,0 2-52 16,28-14 50-16,0 0-50 0,-26 10 50 0,4 0-50 16,22-10 54-16,0 0-54 0,-23 9 54 15,0-1-54-15,23-8 49 0,0 0-49 0,-21 6 49 0,2 0-49 16,19-6 43-16,0 0-43 0,-17 9 43 0,1 0-43 0,16-9 42 16,0 0-42-16,-16 10 42 0,3 0-42 0,13-10 26 15,0 0-26-15,-13 17 26 0,1 0-26 16,2 2 27-16,3 2-27 0,2-4 27 15,3-3-27-15,2 4 14 0,2-2-14 0,3 4 15 0,3 3-15 0,-8-23 18 16,0 0-18-16,13 27 19 0,2 6-19 0,-15-33 8 16,0 0-8-16,19 30 9 0,2 6-9 0,-21-36 9 0,0 0-9 15,23 30 10-15,3 0-10 0,-26-30 8 16,0 0-8-16,26 26 8 0,4-2-8 0,-30-24 3 16,0 0-3-16,30 21 4 0,3-4-4 0,-33-17-2 0,0 0 2 0,29 13-2 15,-1-2 2-15,-28-11-38 16,0 0 38-16,26 7-37 0,-1-4 37 0,-25-3-59 15,0 0 59-15,24 3-59 0,-1-6 59 0,-2 3-106 0,-4 0 106 16,-3 0-105-16,-2 0 105 0,0-2-169 0,2 1 169 0,-3-5-168 16,-1-2 168-16,-10 8-198 0,0 0 198 0,9-10-197 15,0-4 197-15,8-8-1891 0</inkml:trace>
  <inkml:trace contextRef="#ctx0" brushRef="#br0" timeOffset="-54982.229">25848 15454 2073 0,'0'0'0'0,"12"-10"0"15,9-6 0-15,-12 10 208 0,-8 4-208 0,3 0 208 16,-2 0-208-16,-2 2 130 0,-4 4-130 0,4-4 130 16,0 0-130-16,0 0 62 0,0 0-62 0,0 5 63 15,0-3-63-15,0-2 5 0,0 0-5 0,5 7 6 0,6 1-6 16,-11-8 43-16,0 0-43 0,22 9 44 16,11-2-44-16,-1-1 54 0,4-6-54 0,3 2 54 0,-3-4-54 0,4 2 43 15,4 2-43-15,5-2 44 0,3 0-44 16,-52 0 32-16,0 0-32 0,73-2 32 0,16 2-32 0,-89 0 15 15,0 0-15-15,136-5 15 0,36 2-15 0,-172 3 19 16,0 0-19-16,183-4 20 0,19 1-20 16,-202 3 23-16,0 0-23 0,218-3 24 0,16-3-24 0,-234 6 22 0,0 0-22 15,243-3 22-15,14 0-22 0,-257 3 24 0,0 0-24 16,252 1 25-16,4 3-25 0,-256-4 44 16,0 0-44-16,249 7 45 0,-5 1-45 0,-244-8 44 15,0 0-44-15,242 10 45 0,-3-3-45 0,-239-7 46 16,0 0-46-16,240 5 47 0,-1-3-47 0,-239-2 48 0,0 0-48 0,235-2 48 15,-1-3-48-15,-234 5 37 0,0 0-37 16,225 0 37-16,-6 4-37 0,-219-4 16 0,0 0-16 0,209 8 17 16,-7 6-17-16,-202-14 37 15,0 0-37-15,183 19 37 0,-16 5-37 0,-167-24 36 0,0 0-36 0,150 25 36 16,-16 5-36-16,-134-30 22 0,0 0-22 0,114 24 13 16,-19-2-13-16,-95-22 0 0,0 0 0 0,77 19 0 15,-20-4 0-15,-57-15 0 16,0 0 0-16,46 10 0 0,-15-4 0 0,-31-6 0 0,0 0 0 0,23 5 0 15,-13-4 0-15,-10-1 0 0,0 0 0 0,7 2 0 16,-5-2 0-16,-2 0-40 0,0 0 40 0,-5-3-64 0,-6-6 64 16,11 9-49-16,0 0 49 0,-33-15-48 0,-16-6 48 15,-3 2-129-15,-7-1 129 0,-9-4-128 0,-9-5 128 16,77 29-167-16,0 0 167 0,-102-28-166 0,-20 1 166 0,122 27-238 16,0 0 238-16,-136-19-238 0,-16 4 238 15,-135-20-2002-15</inkml:trace>
  <inkml:trace contextRef="#ctx0" brushRef="#br0" timeOffset="-54357.883">27207 15893 1569 0,'0'0'0'0,"-27"10"0"15,-18 5 0-15,45-15 154 0,0 0-154 0,-68 19 154 16,-22 4-154-16,90-23 99 0,0 0-99 0,-58 13 100 16,15-3-100-16,6-1 68 0,9-2-68 0,9-4 68 15,10-3-68-15,-1 2 19 0,1-2-19 0,4 0 20 16,3 0-20-16,2 0 68 0,0 0-68 0,0 0 68 16,0 0-68-16,0 0 78 0,0 0-78 0,0 0 78 15,0 0-78-15,0 0 73 0,0 0-73 0,0 0 74 16,0 0-74-16,0 0 62 0,0 0-62 0,5 0 63 15,6 0-63-15,-11 0 54 0,0 0-54 0,17 2 54 16,9-1-54-16,-26-1 38 0,0 0-38 0,37 2 39 16,12 2-39-16,-4 1 40 0,4 0-40 0,-6-2 41 15,3-1-41-15,-46-2 4 0,0 0-4 0,62 0 4 0,13 0-4 16,-7-2 28-16,2 1-28 0,8-1 28 0,6-2-28 16,-84 4 5-16,0 0-5 0,106-1 5 15,18 1-5-15,-124 0 9 0,0 0-9 0,141 3 10 0,19 2-10 0,-160-5 24 16,0 0-24-16,174 11 25 0,15 4-25 0,-189-15 12 15,0 0-12-15,216 24 12 0,22 5-12 16,-238-29 10-16,0 0-10 0,235 31 10 0,4 2-10 16,-239-33 10-16,0 0-10 0,228 34 10 0,-5 3-10 0,-223-37 100 15,0 0-100-15,209 31 100 0,-8-2-100 0,-201-29 82 16,0 0-82-16,197 28 82 0,-8-4-82 0,-189-24 49 0,0 0-49 16,185 26 49-16,-4-8-49 15,-181-18 42-15,0 0-42 0,155 23 43 0,-19-1-43 0,-136-22 46 16,0 0-46-16,119 27 46 0,-16 2-46 0,-103-29 34 0,0 0-34 15,78 30 35-15,-21-3-35 0,-57-27 15 16,0 0-15-16,44 22 15 0,-14-5-15 0,-30-17-2 16,0 0 2-16,20 12-1 0,-7-5 1 0,-13-7-97 0,0 0 97 0,7 5-97 15,-6-3 97-15,-1-2-128 0,0 0 128 0,0 0-128 16,-5 2 128-16,5-2-239 0,0 0 239 16,-31-9-238-16,-21-8 238 0,52 17-149 0,0 0 149 0,-70-48-149 15,-19-22 149-15,-70-48-2001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1T03:38:49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2909 2592 1905 0,'-5'3'0'0,"5"-3"162"0,0 0-162 16,-24 7 162-16,-15 2-162 0,39-9 112 0,0 0-112 16,-40 15 112-16,-5 4-112 0,45-19 52 0,0 0-52 15,-47 24 53-15,0 3-53 0,47-27-1 0,0 0 1 16,-68 45-1-16,-9 13 1 0,77-58 3 0,0 0-3 15,-71 55 4-15,-2 8-4 0,73-63 1 0,0 0-1 16,-63 71 1-16,0 4-1 16,63-75 8-16,0 0-8 0,-55 91 9 0,4 7-9 0,51-98 3 0,0 0-3 0,-43 106 4 15,4 9-4-15,39-115 6 0,0 0-6 0,-26 121 6 16,5 6-6-16,21-127 0 0,0 0 0 0,-9 128 1 16,9 3-1-16,0-131 0 0,0 0 0 0,9 126 1 15,9-1-1-15,-18-125-1 0,0 0 1 0,22 127 0 16,11-5 0-16,-33-122 0 0,0 0 0 0,39 118 0 15,6-3 0-15,-45-115 0 0,0 0 0 0,49 118 0 16,8 4 0-16,-57-122-1 0,0 0 1 0,59 109 0 0,6-6 0 16,-65-103-1-16,0 0 1 0,59 106 0 0,-3 1 0 15,-56-107-3-15,0 0 3 0,45 102-3 0,-7-1 3 16,-38-101 0-16,0 0 0 0,27 100 0 16,-10-3 0-16,-17-97 0 0,0 0 0 0,4 98 1 15,-13 1-1-15,9-99 14 0,0 0-14 0,-28 103 15 0,-16-3-15 16,44-100 25-16,0 0-25 0,-68 101 26 0,-17 0-26 0,85-101 37 15,0 0-37-15,-89 92 38 0,-8-6-38 0,97-86 22 16,0 0-22-16,-93 70 22 0,-1-10-22 16,94-60 35-16,0 0-35 0,-85 39 36 0,10-15-36 0,75-24 0 15,0 0 0-15,-64 11 1 0,8-18-1 0,10-5-23 16,12-16 23-16,1 4-22 0,10-3 22 0,23 27-112 0,0 0 112 16,-26-58-112-16,1-18 112 0,25 76-133 0,0 0 133 15,-17-90-133-15,5-23 133 0,-18-90-1655 0</inkml:trace>
  <inkml:trace contextRef="#ctx0" brushRef="#br0" timeOffset="625.664">3350 4180 1524 0,'0'0'0'0,"-14"-3"0"0,-10-4 0 0,24 7 183 15,0 0-183-15,-14-4 183 0,-2 3-183 0,16 1 120 16,0 0-120-16,-14-4 121 0,-5 1-121 0,19 3 58 0,0 0-58 16,-14-5 58-16,2 5-58 0,12 0 12 0,0 0-12 0,-14-4 13 15,5 4-13-15,9 0 26 0,0 0-26 16,-7-3 26-16,2 3-26 0,5 0 31 0,0 0-31 0,-7-4 31 15,5 4-31-15,2 0 20 0,0 0-20 0,-3 0 20 16,-1-1-20-16,4 1 36 0,0 0-36 0,0 0 36 16,-1 0-36-16,1 0 6 0,0 0-6 15,1 1 7-15,6 6-7 0,-7-7 5 0,0 0-5 0,14 12 6 16,7 9-6-16,-21-21 3 0,0 0-3 0,30 31 4 16,8 3-4-16,-3 5 5 0,2 6-5 0,1-2 5 15,0 1-5-15,-38-44 12 0,0 0-12 0,47 77 13 16,4 23-13-16,-51-100 3 0,0 0-3 0,50 97 4 15,-3 3-4-15,-47-100 7 0,0 0-7 0,39 90 7 16,-1 0-7-16,-38-90 13 0,0 0-13 0,38 71 14 16,-3-9-14-16,-35-62 3 0,0 0-3 0,28 48 4 0,-5-14-4 15,-23-34 13-15,0 0-13 0,15 24 13 0,-6-12-13 16,-9-12-40-16,0 0 40 0,5 9-39 0,-1-2 39 16,-4-7-194-16,0 0 194 0,-9-7-194 0,-8-9 194 0,17 16-153 15,0 0 153-15,-21-27-152 0,-4-9 152 16,-18-31-1307-16</inkml:trace>
  <inkml:trace contextRef="#ctx0" brushRef="#br0" timeOffset="975.628">3617 3937 2017 0,'0'0'0'0,"0"3"0"16,3 1 0-16,-3 1 168 0,-3-2-168 0,3-3 169 15,0 2-169-15,-4 5 96 0,1 0-96 0,-6 17 97 16,-2 8-97-16,11-32 56 0,0 0-56 0,-15 50 57 16,-6 13-57-16,21-63-6 0,0 0 6 0,-30 72-5 15,-5 17 5-15,35-89-1 0,0 0 1 0,-54 120-1 16,-10 33 1-16,64-153 4 0,0 0-4 0,-56 142 5 15,-3 10-5-15,17-34 39 0,7-22-39 0,11-29 40 16,10-27-40-16,-2 1 12 16,8-9-12-16,-5 8 13 0,5 3-13 0,8-43 3 0,0 0-3 0,-5 27 3 15,5-15-3-15,0-12-137 0,0 0 137 0,3 12-136 16,2-4 136-16,-5-8-143 0,0 0 143 0,5-20-143 0,8-28 143 16,2-21-1560-16</inkml:trace>
  <inkml:trace contextRef="#ctx0" brushRef="#br0" timeOffset="1763.508">4331 4819 964 0,'0'0'0'0,"-2"-9"0"15,-7-11 0-15,9 13 173 0,2 7-173 0,-2-3 174 16,0-1-174-16,0 4 197 0,4 4-197 0,-4-4 198 15,3 3-198-15,2-3 168 0,4 0-168 0,0 0 169 16,0 0-169-16,-9 0 117 0,0 0-117 0,17-12 117 16,7-3-117-16,-24 15 61 0,0 0-61 0,26-24 61 15,11-7-61-15,-37 31 56 0,0 0-56 0,35-40 56 0,0-2-56 16,-35 42 7-16,0 0-7 0,36-42 8 16,-4 1-8-16,-32 41 20 0,0 0-20 0,28-36 20 0,-8 4-20 15,-20 32 44-15,0 0-44 0,18-31 44 0,-9 7-44 0,-9 24 20 16,0 0-20-16,5-21 20 15,-2 6-20-15,-3 15 31 0,0 0-31 0,-7-19 31 16,-1 0-31-16,8 19-2 0,0 0 2 0,-11-17-2 0,-5 2 2 0,16 15-9 16,0 0 9-16,-17-16-9 0,-4 4 9 0,21 12-34 15,0 0 34-15,-17-15-34 0,-1 3 34 0,18 12-2 16,0 0 2-16,-21-9-1 0,4-3 1 16,17 12-1-16,0 0 1 0,-21-6 0 0,4-3 0 0,17 9-3 0,0 0 3 15,-20-7-3-15,7 2 3 0,13 5-11 16,0 0 11-16,-16 0-10 0,2 2 10 0,14-2-24 0,0 0 24 15,-17 7-23-15,-1-1 23 16,18-6-14-16,0 0 14 0,-19 9-13 0,0 6 13 0,19-15-11 16,0 0 11-16,-21 21-10 0,-4 10 10 0,25-31-5 0,0 0 5 0,-20 32-4 15,2 8 4-15,18-40-3 0,0 0 3 0,-17 49-3 16,1 6 3-16,16-55-2 0,0 0 2 0,-10 60-1 16,-3 4 1-16,13-64 0 15,0 0 0-15,-12 78 0 0,3 13 0 0,9-91 10 0,0 0-10 0,-5 77 11 16,5-12-11-16,0-65 40 0,0 0-40 0,9 54 40 15,5-19-40-15,-14-35 37 0,0 0-37 0,17 36 37 16,11-5-37-16,-28-31 15 0,0 0-15 16,30 28 16-16,5-4-16 0,-35-24 3 0,0 0-3 0,38 19 3 15,4-7-3-15,-42-12-11 0,0 0 11 0,43 8-11 16,4-8 11-16,-47 0-42 0,0 0 42 0,51-12-42 16,-1-7 42-16,-50 19-139 0,0 0 139 0,47-29-139 0,4-12 139 15,-51 41-219-15,0 0 219 0,47-63-218 16,4-21 218-16,50-62-1321 0</inkml:trace>
  <inkml:trace contextRef="#ctx0" brushRef="#br0" timeOffset="2161.924">4826 3430 1759 0,'0'0'0'0,"0"0"0"16,8 0 0-16,-8 0 186 16,0 0-186-16,0 0 186 0,2 0-186 0,-2 0 110 15,0-5-110-15,0 5 110 0,-2-4-110 0,2 4 52 0,0 0-52 0,0 0 53 16,0 0-53-16,0 0-2 0,0 0 2 0,0 0-2 15,0 0 2-15,0 0 0 0,6 4 0 0,-3 1 0 16,2-2 0-16,4 4 13 0,3 2-13 0,0 3 13 16,1 3-13-16,4 0 1 0,0 2-1 0,4 6 2 15,0-3-2-15,-21-20 10 0,0 0-10 0,23 28 11 16,5 4-11-16,-28-32 8 0,0 0-8 0,29 38 9 16,6 3-9-16,-35-41 8 0,0 0-8 0,33 39 8 0,-1 1-8 15,-3-6 8-15,-3-6-8 0,-1-8 8 16,-8-1-8-16,-1-4-26 0,1-3 26 0,-4-3-25 0,-5-2 25 15,-8-7-268-15,0 0 268 0,5 0-268 0,-1 0 268 0,8 0-1346 16</inkml:trace>
  <inkml:trace contextRef="#ctx0" brushRef="#br0" timeOffset="2474.868">5289 3133 2129 0,'0'0'0'0,"-5"9"0"16,-2 6 0-16,3-10 203 0,3-1-203 0,1-1 203 16,0-3-203-16,0 0 109 0,0 0-109 0,-4 19 109 15,-1 7-109-15,5-26 69 0,0 0-69 0,-16 43 70 16,-10 11-70-16,26-54-4 0,0 0 4 0,-30 67-3 15,-11 7 3-15,41-74 0 0,0 0 0 0,-47 92 0 16,-13 18 0-16,17-24 2 0,1-11-2 0,16-23 3 16,10-18-3-16,2-2-20 0,6-11 20 0,-1 10-19 15,2 3 19-15,7-34-196 0,0 0 196 0,-4 39-195 16,4 1 195-16,0-40-184 0,0 0 184 0,13 20-184 16,8-13 184-16,12 22-1463 0</inkml:trace>
  <inkml:trace contextRef="#ctx0" brushRef="#br0" timeOffset="3343.899">5968 4401 1625 0,'0'0'0'15,"-5"-3"0"-15,-3-6 0 0,8 9 244 0,0 0-244 16,-7-7 244-16,5 2-244 0,-2 2 155 0,4-1-155 0,-3 1 155 15,-1 1-155-15,-1-1 78 0,0-1-78 0,-2-3 78 16,2 2-78-16,5 5 39 0,0 0-39 0,-16-7 39 16,-3-1-39-16,19 8 0 0,0 0 0 0,-21-9 1 15,-3-3-1-15,24 12 4 0,0 0-4 0,-27-7 4 16,-2-1-4-16,29 8 3 0,0 0-3 0,-30-7 3 0,4 2-3 16,26 5 0-16,0 0 0 0,-24 0 0 15,3-4 0-15,21 4 0 0,0 0 0 0,-23 4 0 0,-1-1 0 16,24-3-4-16,0 0 4 0,-21 9-3 0,-2 6 3 15,23-15-15-15,0 0 15 0,-24 28-14 0,-2 8 14 0,26-36-25 16,0 0 25-16,-18 51-24 16,3 9 24-16,15-60-3 0,0 0 3 0,-9 62-3 15,5 1 3-15,4-63-7 0,0 0 7 0,7 58-7 0,4-6 7 0,-11-52-4 16,0 0 4-16,24 42-3 0,9-9 3 16,-1-11-19-16,1-8 19 0,0-7-18 0,-4-11 18 0,-2-4-33 15,-5-4 33-15,3-7-32 0,-4-2 32 0,-21 21-5 16,0 0 5-16,20-37-5 0,1-11 5 15,-7 3-6-15,2 2 6 0,-7 1-5 0,-1-1 5 0,1-2 1 0,-5 2-1 16,-3-3 2-16,3 2-2 0,-4-8 2 0,0-3-2 16,0 4 2-16,0-2-2 0,0 5 2 15,-4-3-2-15,3 8 2 0,1 3-2 0,0 40 11 16,0 0-11-16,-4-39 11 0,-1-4-11 0,5 43 8 0,0 0-8 0,-7-39 8 16,2-1-8-16,5 40 33 0,0 0-33 0,-7-29 33 15,1 2-33-15,6 27 26 0,0 0-26 0,-5-23 26 16,2 8-26-16,3 15 4 0,0 0-4 0,-4-12 4 15,4 4-4-15,0 8 17 0,0 0-17 0,-3-6 17 16,3 3-17-16,0 3 0 0,0 0 0 0,0 0 0 16,-2-3 0-16,2 3-11 0,0 0 11 0,0 0-10 15,0 0 10-15,0 0-35 0,0 0 35 0,0 0-34 16,5 3 34-16,-5-3-20 0,0 0 20 0,4 3-19 16,1 3 19-16,-5-6-29 0,0 0 29 0,12 27-29 15,0 12 29-15,-12-39-7 0,0 0 7 0,9 60-6 16,3 19 6-16,-6 27-18 0,-1 23 18 0,-5-11-18 15,-2 4 18-15,2-122-8 0,0 0 8 0,-3 126-8 0,-6 11 8 0,5-39-4 16,4-19 4-16,-1-28-3 0,1-27 3 0,5 0-7 16,-2-8 7-16,3-1-7 0,-3-1 7 15,-3-14-22-15,0 0 22 0,9 15-22 0,-1 1 22 16,-8-16-166-16,0 0 166 0,13 0-165 0,1-12 165 0,12 0-1398 16</inkml:trace>
  <inkml:trace contextRef="#ctx0" brushRef="#br0" timeOffset="3600.637">6333 3779 975 0,'0'0'0'0,"-7"4"0"15,-2 4 0-15,9-8-268 0,0 0 268 0,-5 19-268 16,5 5 268-16,-9 21-203 0</inkml:trace>
  <inkml:trace contextRef="#ctx0" brushRef="#br0" timeOffset="3674.569">6303 3915 684 0,'0'0'0'0,"0"0"0"0,2-2 0 15,-2 2 42-15,0 0-42 0,0 0 43 0,3-7-43 0,-3 7-91 16,0 0 91-16,0-9-90 0,0-9 90 16,0-10-359-16</inkml:trace>
  <inkml:trace contextRef="#ctx0" brushRef="#br0" timeOffset="4253.898">6232 4319 1703 0,'0'0'0'0,"-6"0"0"15,-2 0 0-15,8 0 152 0,0 0-152 0,-4 0 152 16,1 0-152-16,3 0 105 0,0 0-105 0,0 0 106 15,3-5-106-15,-3 5 65 0,0 0-65 0,0 0 65 16,4-2-65-16,-4 2 23 0,0 0-23 0,0 0 24 0,0 0-24 0,0 0 45 16,0 0-45-16,0 0 45 0,0 0-45 0,0 0 45 15,0 0-45-15,0 0 46 0,0 0-46 0,0 0 20 16,0 0-20-16,0 0 20 0,0 0-20 0,0 0 13 16,5 2-13-16,-2-1 13 0,-1 3-13 0,5 3 1 15,2 1-1-15,5 8 2 0,5 8-2 0,0 0 1 16,5 6-1-16,3 3 1 15,0 3-1-15,-27-36 0 0,0 0 0 0,35 50 1 0,0 10-1 0,2-6 0 16,-6-6 0-16,-3-6 1 0,-5-10-1 0,1 1 6 16,-3-6-6-16,-7-5 7 0,-2-10-7 0,-3 0 8 0,3 0-8 15,-7-3 8-15,-1-6-8 16,1 4 3-16,2-2-3 0,-2-1 4 0,-5-4-4 16,0 0-47-16,3 0 47 0,-3-4-47 0,0-4 47 0,0 8-174 15,0 0 174-15,-8-24-174 0,-4-14 174 0,-9-22-1579 0</inkml:trace>
  <inkml:trace contextRef="#ctx0" brushRef="#br0" timeOffset="4519.059">6702 4271 1726 0,'0'0'0'0,"-4"8"0"16,-1 8 0-16,5-16 266 0,0 0-266 0,0 0 266 15,0-7-266-15,0 7 204 0,0 0-204 0,0-5 204 0,2 1-204 16,-2 4 142-16,0 0-142 0,3-6 142 0,-3 4-142 15,0 2 72-15,0 0-72 0,0 0 73 0,-5 0-73 16,-2 3 34-16,-1 6-34 0,-13 11 34 0,-9 11-34 16,30-31 10-16,0 0-10 0,-35 46 10 0,-12 14-10 0,47-60 12 15,0 0-12-15,-59 88 13 0,-18 21-13 16,21-21-46-16,6-6 46 0,8-8-46 0,7-7 46 0,35-67-162 16,0 0 162-16,-47 71-162 0,-7 3 162 15,54-74-169-15,0 0 169 0,-42 45-168 0,11-18 168 0,-40 43-1740 16</inkml:trace>
  <inkml:trace contextRef="#ctx0" brushRef="#br0" timeOffset="6332.124">3803 3709 695 0,'0'0'0'0,"-3"0"0"0,-3 0 0 0,6 0 32 16,0 0-32-16,6 0 33 0,-1 0-33 0,-5 0 12 16,0 0-12-16,7 0 13 0,1-4-13 0,-8 4 32 15,0 0-32-15,6-1 33 0,1-3-33 0,-7 4 98 0,0 0-98 16,5-3 99-16,-2-4-99 0,-3 7 134 0,0 0-134 16,6-5 134-16,-6 2-134 0,0 3 123 15,0 0-123-15,0-6 123 0,0 0-123 0,0 6 103 0,0 0-103 16,-9-12 103-16,0 0-103 0,9 12 78 0,0 0-78 0,-17-12 78 15,-4 0-78-15,21 12 80 0,0 0-80 0,-26-12 80 16,-2-4-80 0,5 6 45-16,-1 1-45 15,6 4 46-15,6 2-46 0,0-1 44 0,2 4-44 0,-3-3 44 0,1 3-44 0,-2-2 10 0,-5-1-10 0,9-1 11 16,-3 4-11-16,13 0 21 0,0 0-21 0,-24 4 21 16,-7-4-21-16,31 0 1 0,0 0-1 0,-28 3 1 15,-2-1-1-15,30-2 3 0,0 0-3 0,-31 7 4 16,-8 1-4-16,39-8 2 0,0 0-2 0,-29 7 2 15,-1-2-2-15,6 6 1 0,1-3-1 0,4 1 2 16,9-6-2-16,10-3 0 0,0 0 0 0,-21 12 0 16,-5 7 0-16,26-19-2 0,0 0 2 0,-25 21-1 0,4-3 1 0,21-18-5 15,0 0 5-15,-22 24-5 0,-3 4 5 16,25-28-4-16,0 0 4 0,-21 27-3 0,0-3 3 0,4-3-6 16,0 1 6-16,8-10-6 15,0-3 6-15,9-9-7 0,0 0 7 0,-16 18-7 16,-4 10 7-16,20-28-3 0,0 0 3 0,-18 20-3 0,1 1 3 0,17-21-2 15,0 0 2-15,-18 27-2 0,-3 4 2 0,21-31-5 16,0 0 5-16,-21 28-5 0,4-4 5 0,17-24-2 16,0 0 2-16,-17 34-2 0,-1 5 2 15,18-39-5-15,0 0 5 0,-15 36-5 0,2-3 5 0,-1-2-3 16,6-4 3-16,-1-8-3 0,6-7 3 0,-4 3-5 16,1-3 5-16,-2 9-5 0,-5 6 5 0,5 1-7 0,-4-1 7 15,6-10-7-15,3-7 7 0,3-10 0 16,0 0 0-16,-9 24 0 0,-3 7 0 0,12-31 0 15,0 0 0-15,-9 29 0 0,0 2 0 0,9-31 0 0,0 0 0 0,-5 34 0 16,2 2 0-16,3-36 0 0,0 0 0 0,-4 40 0 16,4-1 0-16,4-3-1 15,-4-5 1-15,0-7 0 0,0-12 0 0,0 7-1 16,3 1 1-16,-3 3 0 0,4 2 0 0,-4-25 0 0,0 0 0 0,1 35 0 16,3 4 0-16,-4-39 0 0,0 0 0 0,3 48 0 15,6 7 0-15,0-9 0 0,5 2 0 0,-5 0 0 16,3 2 0-16,-12-50 0 0,0 0 0 15,15 63 0-15,3 4 0 0,-18-67 0 0,0 0 0 0,26 94 1 16,4 14-1-16,-30-108-36 0,0 0 36 0,33 101-35 16,10-7 35-16,-43-94-198 0,0 0 198 0,42 79-198 15,5-12 198-15,42 79-1213 0</inkml:trace>
  <inkml:trace contextRef="#ctx0" brushRef="#br0" timeOffset="9095.74">3939 3724 886 0,'0'0'0'0,"-4"4"0"15,-1 4 0-15,5-8 36 0,0 0-36 0,0 7 36 0,2 5-36 16,-2-12 28-16,0 0-28 0,3 9 28 0,3-4-28 16,-6-5 6-16,0 0-6 0,3 7 7 0,4 0-7 15,-7-7-1-15,0 0 1 0,2 5-1 0,1 2 1 0,-3-7 49 16,0 0-49-16,0 1 49 0,4 3-49 0,-4-4 100 15,0 0-100-15,0 3 100 0,0 1-100 16,0-4 83-16,0 0-83 0,0 3 83 0,-4-1-83 16,4 1 62-16,-3 1-62 0,3 1 63 0,-2 2-63 0,-1-2 49 15,-1 5-49-15,1-1 50 0,1 3-50 0,-2 0 21 16,-1 3-21-16,2 0 21 16,3 1-21-16,-4-1 36 0,2 6-36 0,2-2 36 0,0 1-36 0,0-20 6 0,0 0-6 15,0 28 6-15,0 6-6 0,0-34 18 0,0 0-18 16,-3 39 19-16,0 6-19 0,-1-2 15 15,2-4-15-15,-1-12 15 0,3-8-15 0,0-19 9 16,0 0-9-16,-5 36 9 0,1 4-9 0,4-40 9 0,0 0-9 0,-3 36 10 16,1-4-10-16,2-32 8 0,0 0-8 15,-4 38 8-15,1-6-8 0,3-32 15 0,0 0-15 0,-4 38 15 16,8 3-15 0,-4-41 14-16,0 0-14 0,3 40 15 0,3-3-15 0,1-1 15 0,-2-7-15 15,4-3 16-15,-3-5-16 0,0 3 9 0,-1 0-9 0,-2-9 10 16,1-5-10-16,-4 7 4 0,2-1-4 0,1 3 4 15,6 6-4-15,-9-25 7 0,0 0-7 0,3 26 7 16,3 2-7-16,-6-28 13 0,0 0-13 0,7 27 13 16,-2 2-13-16,-5-29 8 0,0 0-8 0,3 27 9 15,2-3-9-15,-5-24 9 0,0 0-9 0,7 26 9 0,2-2-9 16,0 0 3-16,0-3-3 0,-4-6 4 0,-2-6-4 16,3 1 6-16,0 2-6 0,0-4 6 0,-3 3-6 15,-3-11 3-15,0 0-3 0,5 20 3 0,2 4-3 16,-7-24 5-16,0 0-5 0,6 19 5 0,-3-2-5 15,-3-17 3-15,0 0-3 0,9 19 3 0,-4-3-3 0,2-4 0 16,2-4 0-16,-4-1 0 0,0-2 0 0,-1 2-1 16,-1-2 1-16,-3 2 0 0,5 1 0 0,-5-8 0 15,0 0 0-15,7 12 0 0,2 4 0 0,-9-16 3 16,0 0-3-16,9 15 4 0,5 4-4 0,-14-19 7 0,0 0-7 16,15 17 8-16,3 6-8 0,-18-23 3 15,0 0-3-15,17 15 4 0,4 2-4 0,-21-17 13 16,0 0-13-16,18 16 13 0,-3-4-13 0,-15-12 8 15,0 0-8-15,18 12 8 0,-6-6-8 0,-12-6 15 0,0 0-15 0,14 9 15 16,1-2-15-16,-15-7 8 0,0 0-8 16,14 8 9-16,4-3-9 0,-18-5 15 0,0 0-15 15,15 7 16-15,3-3-16 0,-18-4 3 0,0 0-3 0,17 5 4 16,1-2-4-16,-18-3 13 0,0 0-13 0,17 5 13 16,2-1-13-16,-19-4 3 15,0 0-3-15,19 3 4 0,2 1-4 0,-21-4 6 0,0 0-6 0,25 3 7 16,-4-3-7-16,-21 0 7 0,0 0-7 0,22 0 8 15,-1-3-8-15,-21 3 3 0,0 0-3 0,25 0 3 16,1-4-3-16,-26 4 12 0,0 0-12 0,26-5 12 16,2 2-12-16,-28 3 8 0,0 0-8 0,22-4 8 15,3 1-8-15,-25 3 3 0,0 0-3 0,21-2 4 16,1 0-4-16,-22 2 12 0,0 0-12 0,16-1 13 16,1-3-13-16,-17 4 3 0,0 0-3 0,14-3 4 15,2-1-4-15,-16 4 12 0,0 0-12 0,12-1 12 0,-1-3-12 16,-11 4 3-16,0 0-3 0,12 0 4 0,0-3-4 15,-12 3 2-15,0 0-2 0,9 0 3 0,-4-3-3 16,-5 3 10-16,0 0-10 0,7-2 11 16,-2 0-11-16,-5 2 0 0,0 0 0 0,7-2 0 0,-5 2 0 0,-2 0 3 15,0 0-3-15,3 0 3 0,1 0-3 0,-4 0 12 16,0 0-12-16,0 0 12 0,5-3-12 16,-5 3 3-16,0 0-3 0,0 0 4 0,4 0-4 0,-4 0 13 15,0 0-13-15,0 0 13 0,1-5-13 0,-1 5 8 0,0 0-8 16,4-4 9-16,-1 1-9 0,-3 3 15 0,0 0-15 15,4-3 15-15,1-3-15 0,-5 6 15 16,0 0-15-16,5-6 15 0,2-3-15 0,-7 9 15 16,0 0-15-16,9-10 16 0,-4 1-16 0,-5 9 9 0,0 0-9 0,7-12 10 15,-2-3-10-15,-5 15 16 0,0 0-16 0,9-16 17 16,-4-1-17-16,-5 17 3 0,0 0-3 0,11-19 4 16,-1-5-4-16,-10 24 6 0,0 0-6 0,12-24 7 15,4 0-7-15,-16 24 3 16,0 0-3-16,14-22 3 0,2-2-3 0,-16 24 2 0,0 0-2 0,17-24 2 15,1 0-2-15,-18 24 4 0,0 0-4 0,17-24 5 16,-1-2-5-16,-16 26 2 0,0 0-2 0,17-24 2 16,-5 4-2-16,-12 20 35 0,0 0-35 15,14-27 36-15,-5-1-36 0,-9 28 25 0,0 0-25 0,12-31 26 16,-3-1-26-16,0 4 9 0,-4 1-9 0,2-1 10 0,-2 6-10 16,2 2 20-16,-5 3-20 0,1-2 20 15,2 0-20-15,2 3 14 0,-3 1-14 16,1-2 15-16,0-2-15 0,-5 19 15 0,0 0-15 0,7-24 16 0,-2-7-16 0,-5 31 26 15,0 0-26-15,7-36 26 0,2-3-26 0,-9 39 12 16,0 0-12-16,5-43 13 0,4 2-13 0,-5 3 10 16,1 6-10-16,-5 1 11 0,3 7-11 0,-3-4 17 15,4 4-17-15,-4 0 17 0,0 0-17 0,0 24 1 16,0 0-1-16,5-30 1 0,-2-10-1 0,-3 40 0 16,0 0 0-16,2-43 1 0,5-5-1 0,-7 48 3 15,0 0-3-15,2-39 3 0,5-4-3 16,-4 9 1-16,3 5-1 0,-3 10 2 0,-1 4-2 0,1-3 1 15,-3 3-1-15,4 3 2 0,1 0-2 0,-1-3 0 16,1-1 0-16,-2 4 0 0,1-3 0 0,-4 15-5 0,0 0 5 0,5-19-4 16,4-5 4-16,-9 24-9 15,0 0 9-15,12-27-8 0,5-4 8 16,-17 31-16-16,0 0 16 0,16-29-15 0,7-7 15 0,-23 36-9 0,0 0 9 0,20-31-8 16,5-4 8-16,-25 35-25 0,0 0 25 0,28-29-24 15,5 4 24-15,-4-1-20 0,1 4 20 0,-6 3-20 16,-3 5 20-16,2 2-35 0,-2-3 35 0,-4 4-34 15,-4 3 34-15,4-4-12 0,-1 3 12 0,1-3-12 16,0 6 12-16,1-6-30 0,-2 3 30 0,1-3-30 16,0 5 30-16,-17 7-2 0,0 0 2 0,21-8-2 15,2 1 2-15,-23 7-21 0,0 0 21 0,30-9-21 0,3-3 21 16,-33 12-14-16,0 0 14 0,38-8-13 0,4-3 13 16,-42 11-40-16,0 0 40 0,38-5-40 0,4-2 40 15,-42 7-7-15,0 0 7 0,38-5-6 16,1 5 6-16,-39 0-20 0,0 0 20 0,38 0-19 15,0 5 19-15,-38-5-9 16,0 0 9-16,39 4-8 0,-1 4 8 0,-38-8-9 0,0 0 9 0,38 7-9 0,1 2 9 16,-10-1-15-16,1 3 15 0,-9-3-15 0,0 1 15 0,-4 1-4 15,0-5 4-15,-4 2-3 0,1 2 3 0,1-4-31 16,3 5 31-16,-4 2-31 0,5 0 31 0,-5 0-1 16,3-5 1-16,2 5-1 0,4 0 1 0,-23-12-2 15,0 0 2-15,24 15-2 0,6 6 2 0,-30-21-2 0,0 0 2 16,30 24-1-16,-1 3 1 0,-29-27-1 15,0 0 1-15,30 31-1 0,-1 5 1 0,-29-36-1 0,0 0 1 16,27 34-1-16,-7 6 1 0,-2-8 0 0,-6-1 0 0,-1-4 0 16,-3-9 0-16,3 4-2 0,-6 2 2 0,4 0-2 15,-1 7 2-15,-8-31 0 0,0 0 0 0,9 36 1 16,3 6-1-16,-12-42-2 0,0 0 2 16,12 48-1-16,6 7 1 0,-6-7-2 0,0-2 2 0,-3-10-1 15,0-5 1-15,-1 0-2 0,-2-2 2 0,6 5-1 16,-3-1 1-16,-9-33-5 0,0 0 5 0,12 43-4 15,0 5 4-15,-12-48 0 0,0 0 0 0,9 51 0 16,-1 4 0-16,-6-5 3 0,0-6-3 0,0-13 3 16,1-16-3-16,-6 3 2 0,1 0-2 0,-2 10 3 15,1 11-3-15,3-39 6 0,0 0-6 0,-5 43 6 16,-2 5-6-16,1-2 0 16,-2-3 0-16,1-10 0 0,5-6 0 0,-7 1 0 0,1-1 0 0,1 9 0 0,1 10 0 15,6-46 0-15,0 0 0 0,-12 55 0 0,-5 10 0 16,17-65 5-16,0 0-5 0,-26 74 6 0,-11 10-6 15,37-84 3-15,0 0-3 0,-43 73 4 16,-8-2-4-16,51-71 12 0,0 0-12 0,-54 63 13 0,-2 0-13 16,56-63 44-16,0 0-44 0,-55 59 45 0,-1 1-45 0,56-60 20 15,0 0-20-15,-54 54 20 0,-5-2-20 0,59-52 13 16,0 0-13-16,-70 46 13 0,-5-3-13 0,7-7 35 16,9-5-35-16,27-14 36 0,20-14-36 0,-9 6 5 15,0 1-5-15,-17 7 5 0,-7 2-5 0,45-19 5 16,0 0-5-16,-56 24 5 0,-8 0-5 0,64-24 38 15,0 0-38-15,-77 27 38 0,-8 6-38 0,85-33 25 0,0 0-25 16,-84 26 26-16,-1-2-26 0,85-24 16 16,0 0-16-16,-89 17 17 0,-4-4-17 0,93-13 20 0,0 0-20 15,-85 14 20-15,3 0-20 0,82-14 15 0,0 0-15 0,-92 12 15 16,-2 0-15-16,14-4 9 0,6-2-9 0,24 0 10 16,17-6-10-16,33 0 25 15,0 0-25-15,-61 4 26 0,-11-4-26 0,72 0 6 0,0 0-6 0,-80-4 6 16,-5-1-6-16,85 5 25 0,0 0-25 0,-80-10 26 15,3-2-26-15,77 12 30 0,0 0-30 16,-73-17 30-16,5-2-30 0,68 19 6 16,0 0-6-16,-80-24 7 0,-9-7-7 0,89 31 28 0,0 0-28 0,-80-24 28 15,-2 0-28-15,16 0 6 0,10 5-6 0,6 4 6 16,2 6-6-16,48 9 9 0,0 0-9 0,-64-18 10 16,-4-3-10-16,18 7 15 0,11 2-15 0,3 2 16 15,10 3-16-15,26 7 3 0,0 0-3 0,-48-15 4 0,-7-1-4 16,55 16 12-16,0 0-12 0,-77-27 13 0,-19-6-13 15,96 33 33-15,0 0-33 0,-78-30 33 0,6-3-33 0,72 33 17 16,0 0-17-16,-67-31 17 0,7-5-17 16,60 36 12-16,0 0-12 0,-59-31 12 0,3 1-12 0,56 30-13 15,0 0 13-15,-42-24-13 0,9 8 13 0,33 16-209 16,0 0 209-16,-55-27-209 0,-19-6 209 0,-53-25-2208 16</inkml:trace>
  <inkml:trace contextRef="#ctx0" brushRef="#br0" timeOffset="11695.473">8244 4776 897 0,'0'0'0'0,"3"-5"0"0,-3-2 0 16,0 7 149-16,0 0-149 0,4-5 149 0,-4 2-149 0,0 3 128 16,0 0-128-16,0 0 128 0,0 0-128 0,0 0 94 15,0 0-94-15,0 0 95 0,0 0-95 0,0 0 50 16,0 0-50-16,0 0 50 0,0 0-50 0,0 0 55 15,0 0-55-15,0 0 56 0,0 0-56 0,0 0 60 16,0 0-60-16,0 0 61 0,0 0-61 0,0 0 56 16,0 0-56-16,0 0 57 0,0 0-57 0,0 0 34 15,0 0-34-15,0 0 35 0,0 0-35 0,0 0 34 0,0 0-34 16,0 0 35-16,0 0-35 0,0 0 14 0,0 0-14 16,0 0 15-16,0 0-15 0,0 0 29 0,0 0-29 15,5 3 29-15,4-3-29 0,-9 0 42 0,0 0-42 0,20 3 42 16,7-3-42-16,2 0 32 0,8 0-32 15,-8 0 33-15,6-3-33 0,-35 3 24 16,0 0-24-16,39 0 25 0,2-3-25 16,-41 3 27-16,0 0-27 0,47 0 27 0,7 0-27 0,-5 0 0 0,-2 0 0 0,-5 3 0 15,-4-3 0-15,-38 0 15 0,0 0-15 0,42 0 16 16,-3-3-16-16,-39 3 3 16,0 0-3-16,38 0 4 0,0-5-4 0,-38 5 7 0,0 0-7 0,35-2 8 15,-4 0-8-15,-8 2 8 0,-6 0-8 0,-1 0 9 16,-7-3-9-16,-6 3 0 0,3 0 0 0,-3 0 0 15,-3 0 0-15,0 0-81 0,0 0 81 0,0 0-80 16,0 0 80-16,0 0-209 0,0 0 209 0,-7 3-208 0,-5 1 208 16,12-4-243-16,0 0 243 0,-19 8-243 0,-6 1 243 15,-22 9-1056-15</inkml:trace>
  <inkml:trace contextRef="#ctx0" brushRef="#br0" timeOffset="11994.672">8395 5129 1793 0,'0'0'0'16,"9"-7"0"-16,8-1 0 0,-17 8 217 16,0 0-217-16,6-5 217 0,-5 1-217 0,-1 4 113 15,0 0-113-15,0 0 113 0,0 0-113 0,0 0 26 0,0 0-26 16,9 4 26-16,0 1-26 0,-9-5 0 0,0 0 0 0,21 7 0 15,5 1 0-15,-26-8-1 0,0 0 1 0,31 9 0 16,7-2 0-16,-38-7-1 0,0 0 1 0,49 5 0 16,4 2 0-16,-53-7-13 0,0 0 13 0,59 0-13 15,3 0 13-15,-62 0-95 16,0 0 95-16,65-4-95 0,-1-1 95 0,-64 5-133 0,0 0 133 0,63-14-132 16,-4-3 132-16,63-17-1424 0</inkml:trace>
  <inkml:trace contextRef="#ctx0" brushRef="#br0" timeOffset="12590.116">10343 3551 1782 0,'0'0'0'0,"-4"4"0"0,-8-1 0 0,7-6 137 15,2-1-137-15,1-1 138 0,0 3-138 0,0 1 61 16,2-3-61-16,0 4 62 0,-3-3-62 0,-2 3 3 0,1 0-3 16,-8 3 3-16,-2-3-3 0,14 0-4 0,0 0 4 15,-24 7-3-15,-10 2 3 0,34-9 0 0,0 0 0 16,-31 8 0-16,2 4 0 0,-1-3 12 15,4 1-12-15,7-1 12 0,8-2-12 0,11-7 36 0,0 0-36 0,-21 24 36 16,-8 12-36-16,29-36 6 0,0 0-6 16,-27 46 6-16,-2 10-6 0,4 3 11 0,-1-1-11 0,5 14 11 15,1 10-11-15,2 0 1 0,2-3-1 0,6-4 1 16,7-4-1 0,3-71 0-16,0 0 0 0,0 96 0 0,3 20 0 0,2-13-11 0,4 0 11 0,0-14-11 15,6-9 11-15,-4 2-11 0,4 1 11 0,3-8-10 16,6-1 10-16,-24-74-34 0,0 0 34 0,32 94-34 15,6 17 34-15,-38-111-2 0,0 0 2 0,42 107-1 16,3 6 1-16,-45-113-13 0,0 0 13 0,44 106-13 16,-3-3 13-16,-11-23-1 0,-4-15 1 0,-8-25-1 15,-10-22 1-15,1 3 1 0,-2-6-1 0,-2-1 1 0,-1-2-1 16,-3 4 35-16,1 2-35 0,-2-9 36 16,0-6-36-16,-2 4 47 0,1-2-47 0,-5 7 47 0,3 2-47 15,-9 3 52-15,-2-1-52 0,2-1 53 0,-1-6-53 0,13-9 38 16,0 0-38-16,-29 15 39 0,-16 0-39 0,45-15 18 15,0 0-18-15,-44 14 19 0,-3-4-19 0,47-10 6 16,0 0-6-16,-42 7 6 0,4-5-6 16,38-2-24-16,0 0 24 0,-39-3-23 0,1-3 23 0,9-2-74 15,2 1 74-15,1-12-73 0,5-1 73 0,21 20-137 16,0 0 137-16,-12-45-136 0,12-13 136 0,-9-45-1481 16</inkml:trace>
  <inkml:trace contextRef="#ctx0" brushRef="#br0" timeOffset="13585.754">10505 5074 1356 0,'0'0'0'0,"16"0"0"15,15 0 0-15,-31 0 159 0,0 0-159 0,42 0 160 16,5-3-160-16,-47 3 79 0,0 0-79 0,54-12 79 15,7-9-79-15,-61 21 45 0,0 0-45 0,64-22 46 16,4-7-46-16,-9 3 32 0,-1-1-32 0,-11 3 33 16,-5 3-33-16,-7 1 90 0,-9 4-90 0,-2-3 90 15,-3-1-90-15,-21 20 107 0,0 0-107 0,17-22 107 16,-3-2-107-16,-14 24 105 0,0 0-105 0,11-21 105 16,-2-5-105-16,-9 26 89 0,0 0-89 0,5-25 90 15,-5-1-90-15,0 26 45 0,0 0-45 0,-5-21 46 0,-2-3-46 16,7 24 1-16,0 0-1 0,-13-18 1 0,-4 0-1 15,0 6 0-15,-4 6 0 0,7-3 1 0,2 2-1 16,12 7-4-16,0 0 4 0,-27-5-3 0,-6 2 3 16,33 3-1-16,0 0 1 0,-29-4-1 0,-1 1 1 15,0 3-4-15,6 3 4 0,7-3-3 0,4 4 3 0,13-4-2 16,0 0 2-16,-26 3-2 0,-5 2 2 0,31-5-26 16,0 0 26-16,-24 4-26 0,1-1 26 0,23-3-2 15,0 0 2-15,-19 5-2 0,1 2 2 0,18-7-22 0,0 0 22 16,-14 3-22-16,-3 6 22 0,17-9-7 15,0 0 7-15,-19 12-7 0,1 3 7 0,18-15-17 0,0 0 17 0,-17 16-16 16,0 4 16-16,17-20-15 0,0 0 15 16,-18 28-15-16,6-1 15 0,12-27-16 0,0 0 16 15,-12 40-15-15,0 2 15 16,12-42-17-16,0 0 17 0,-9 52-16 0,4 6 16 0,5-58-4 16,0 0 4-16,-4 67-4 0,8 8 4 0,-4-75-3 0,0 0 3 0,8 88-3 15,10 6 3-15,-1-27 2 0,4-12-2 0,-5-11 3 16,-2-13-3-16,-14-31 32 0,0 0-32 15,15 34 33-15,8-1-33 0,-23-33-3 0,0 0 3 16,30 27-3-16,3-3 3 0,-33-24-16 0,0 0 16 16,47 10-15-16,5-4 15 0,-52-6-101 0,0 0 101 0,71-23-101 15,15-18 101-15,-86 41-180 0,0 0 180 0,75-63-179 16,-2-26 179-16,71-62-1443 0</inkml:trace>
  <inkml:trace contextRef="#ctx0" brushRef="#br0" timeOffset="13970.737">11392 3666 1950 0,'0'0'0'15,"3"7"0"-15,2-2 0 0,-5-5 144 0,0 0-144 16,0 0 145-16,0 0-145 0,0 0 82 0,-3-2-82 16,3 2 82-16,0-6-82 0,0 6 25 0,0-4-25 0,0 4 26 15,0 0-26-15,0 0 1 0,0 0-1 16,0 0 1-16,7 7-1 0,-7-7 5 0,0 0-5 0,17 12 5 16,9 7-5-16,-26-19 8 0,0 0-8 15,34 24 9-15,7 8-9 0,-6 3 26 0,0-3-26 0,-5-1 26 16,-2-4-26-16,-2 1 2 0,-5-1-2 15,-4-3 2-15,0-3-2 0,1 1 2 0,-3-1-2 0,-1-6 3 16,-1-3-3-16,-13-12-7 0,0 0 7 0,17 19-6 16,4-4 6-16,-21-15-52 0,0 0 52 0,21 14-52 15,-4-4 52-15,-17-10-102 0,0 0 102 0,16 2-101 16,1-7 101-16,13 1-1583 0</inkml:trace>
  <inkml:trace contextRef="#ctx0" brushRef="#br0" timeOffset="14220.574">11897 3469 1972 0,'0'0'0'0,"0"7"0"0,0 2 0 0,0-9 208 15,0 0-208-15,-4 6 209 0,3-6-209 0,1 0 119 16,0 0-119-16,-11 12 120 0,-6 4-120 0,-2 4 42 0,-2 4-42 15,0 4 43-15,2-4-43 0,19-24-26 0,0 0 26 16,-28 49-26-16,-2 18 26 0,30-67-5 16,0 0 5-16,-50 93-5 0,-10 23 5 0,60-116-52 0,0 0 52 15,-59 112-51-15,3 1 51 0,56-113-251 0,0 0 251 0,-41 82-250 16,11-22 250-16,-43 82-1413 0</inkml:trace>
  <inkml:trace contextRef="#ctx0" brushRef="#br0" timeOffset="15936.791">12712 4894 1849 0,'0'0'0'0,"-5"-1"0"0,-4-3 0 0,6 1 217 15,-1-1-217-15,4 4 218 0,-1-5-218 0,1 5 82 16,-4-3-82-16,1-2 82 0,-1 1-82 0,-1 1 4 15,0-4-4-15,-4 2 5 0,2 1-5 0,-2-4-11 16,-1 1 11-16,3 2-10 0,-2-4 10 0,0 2-3 16,-3 4 3-16,4-2-3 0,-1-2 3 0,0 2 0 0,0 1 0 0,1 1 0 15,-1 0 0-15,0-1 3 0,2 2-3 16,-1 2 4-16,1-3-4 0,-2 3 9 16,0-3-9-16,4 3 9 0,0 0-9 0,5 0 3 0,0 0-3 0,-9-4 4 15,6 2-4-15,3 2 6 0,0 0-6 0,-9 0 6 16,2-3-6-16,7 3 0 0,0 0 0 0,-5 0 1 15,-2 0-1-15,7 0 2 0,0 0-2 0,-6 0 2 16,3-3-2-16,3 3 0 0,0 0 0 0,-2 0 0 16,-3 0 0-16,5 0 1 0,0 0-1 0,-4 0 2 15,4 0-2-15,0 0 1 0,0 0-1 16,0 0 1-16,-3 0-1 0,3 0 0 0,0 0 0 0,0 0 0 16,0 0 0-16,0 0 3 0,0 0-3 0,0 0 3 0,0 0-3 15,0 0 6-15,0 0-6 0,0 0 7 16,0 0-7-16,0 0 22 0,0 0-22 0,0 0 23 15,0 0-23-15,0 0 13 0,0 0-13 0,0 0 14 0,0 0-14 16,0 0 1-16,0 0-1 0,0 0 2 0,0 0-2 0,0 0 18 16,0 0-18-16,0 0 18 0,0 0-18 0,0 0 3 15,0 0-3-15,0 0 3 0,0 0-3 16,0 0 2-16,0 0-2 0,0 0 2 0,-5 0-2 16,5 0 11-16,0 0-11 0,0 0 11 0,-4 0-11 0,4 0 3 15,0 0-3-15,0 0 4 0,-3 0-4 0,3 0 12 16,0 0-12-16,0 0 12 0,-4 0-12 0,4 0 3 0,0 0-3 15,0 0 4-15,-5 0-4 0,5 0 6 16,0 0-6-16,-5 0 7 0,1-4-7 0,4 4 0 16,0 0 0-16,-12-1 1 0,0-1-1 0,-5 2 0 0,-3 0 0 15,8 0 1-15,2 0-1 0,-1 0 12 16,-1 2-12-16,3-1 12 0,2-1-12 0,-3 4-1 16,1-4 1-16,2 3-1 0,4-3 1 0,-2 0 0 0,-1 3 0 0,3-3 0 15,-1 2 0-15,-1 5-17 0,-4-4 17 0,1 9-16 16,-4 6 16-16,-6 4-10 0,1 5 10 15,5-3-9-15,3-5 9 0,9-19-26 0,0 0 26 0,-12 38-25 16,-2 11 25-16,14-49-7 0,0 0 7 0,-11 43-7 16,3 5 7-16,2-8-10 0,1-8 10 0,5-1-9 15,5-10 9-15,1 1-16 0,2-7 16 0,1-3-15 16,0 0 15-16,1-3-4 0,1-2 4 0,1 1-3 16,3-4 3-16,-1-1-13 0,4-6 13 0,-1-1-12 15,2-1 12-15,-19 5-1 0,0 0 1 0,23-12-1 16,5-3 1-16,-28 15-1 0,0 0 1 0,30-26 0 15,1-3 0-15,-31 29-1 0,0 0 1 0,28-36 0 0,0-5 0 0,-28 41 2 16,0 0-2-16,24-48 2 0,-3-4-2 16,-4 1-2-16,-3 3 2 0,-2 2-2 0,-3 1 2 0,-9 45-6 15,0 0 6-15,7-55-6 0,-2-3 6 16,-1 3-15-16,-2 4 15 0,-1 6-15 16,-1 8 15-16,0 1-4 0,2 5 4 0,-2 7-4 0,4 3 4 0,-1-1-7 15,2 2 7-15,0-1-7 0,2 2 7 16,-7 19-14-16,0 0 14 0,6-20-13 0,-3 4 13 15,-3 16-4-15,0 0 4 0,4-15-3 0,1 3 3 0,-5 12-3 16,0 0 3-16,0-12-3 0,3 5 3 0,-3 7 0 0,0 0 0 16,0-5 0-16,0 1 0 0,0 4 0 0,0 0 0 15,0 0 0-15,-3-3 0 0,3 3-1 16,0 0 1-16,0 0-1 0,0 0 1 0,0 0-1 0,0 0 1 16,0 0-1-16,0 0 1 0,0 0-8 0,0 0 8 0,0 0-8 15,0 0 8-15,0 0-1 0,0 0 1 0,0 0-1 16,0 0 1-16,0 0-1 0,0 0 1 0,0 0 0 15,0 0 0-15,0 0 5 0,0 0-5 16,0 0 5-16,0 0-5 0,0 0 0 0,0 0 0 0,0 0 0 16,0 0 0-16,0 0-9 0,0 0 9 0,0 3-8 15,0 6 8-15,0 3-26 0,0 3 26 0,3 13-25 16,-3 8 25-16,0-36-14 0,0 0 14 0,2 58-13 16,2 12 13-16,-1 6 0 0,1 2 0 15,-4 18 0-15,0 11 0 0,0-107 0 0,0 0 0 0,-4 121 0 16,-8 13 0-16,7-30 8 0,-4-13-8 0,5-24 8 15,-3-16-8-15,7-51 1 0,0 0-1 0,-5 60 2 0,0-5-2 16,5-55-62-16,0 0 62 0,-3 33-61 16,-1-14 61-16,4-19-149 0,0 0 149 0,0-9-149 0,4-25 149 15,-4-7-1331-15</inkml:trace>
  <inkml:trace contextRef="#ctx0" brushRef="#br0" timeOffset="16884.71">12993 4634 1580 0,'0'0'0'0,"3"0"0"16,2-5 0-16,-5 5 116 0,0 0-116 0,4 0 116 15,-1-4-116-15,-3 4 81 0,0 0-81 0,0 0 81 16,0 0-81-16,0 0 32 0,0 0-32 0,0 0 33 15,0 0-33-15,0 0 12 0,0 0-12 0,0 0 13 16,0 0-13-16,0 0 49 0,0 0-49 0,0 0 50 0,0 0-50 16,0 0 45-16,0 0-45 0,0 0 46 15,0 4-46-15,0-4 42 0,0 0-42 0,0 0 43 0,0 0-43 0,0 0 42 16,0 0-42-16,0 0 42 0,0 0-42 0,0 0 17 16,0 0-17-16,0 0 17 0,0 2-17 0,0-2 31 15,0 0-31-15,4 10 31 0,6 2-31 0,6 7 11 16,5 6-11-16,-4 3 11 0,4 3-11 0,-21-31 11 15,0 0-11-15,26 39 11 0,4 4-11 0,-30-43 4 16,0 0-4-16,33 51 5 0,5 9-5 0,-6-7 0 16,1-1 0-16,-4-8 1 0,-6-4-1 0,0-6 12 15,-1-5-12-15,-1-5 12 0,-7-5-12 0,2-4 3 16,1-6-3-16,-8 1 3 0,-2-5-3 0,2 2 2 0,-1-7-2 16,-4 4 3-16,-2-3-3 0,1-1-48 15,1 0 48-15,-4 0-48 0,0 0 48 0,0 0-197 0,0 0 197 0,-4-20-197 16,-8-15 197-16,-4-19-1480 0</inkml:trace>
  <inkml:trace contextRef="#ctx0" brushRef="#br0" timeOffset="17199.867">13460 4523 1927 0,'0'0'0'0,"-6"12"0"16,-6 3 0-16,7-6 198 0,0-6-198 0,1-1 198 0,4-1-198 15,0-1 132-15,0 0-132 0,-12 9 132 0,-5 6-132 0,17-15 55 16,0 0-55-16,-28 24 55 16,-4 7-55-16,32-31-2 0,0 0 2 0,-36 41-2 0,-4 11 2 0,1-3-20 15,1 3 20-15,1-1-20 0,6 4 20 0,-5 8-1 16,-3 13 1-16,17-33-1 0,6-16 1 0,16-27-1 15,0 0 1-15,-23 36-1 0,2 7 1 16,21-43-15-16,0 0 15 0,-19 27-15 0,5-3 15 16,14-24-128-16,0 0 128 0,-5 4-127 0,10-13 127 0,-5 9-179 15,0 0 179-15,9-34-179 0,12-21 179 0,8-32-1400 16</inkml:trace>
  <inkml:trace contextRef="#ctx0" brushRef="#br0" timeOffset="17899.365">13268 3988 1412 0,'0'0'0'0,"0"0"0"16,0-3 0-16,0 3 103 0,0 0-103 0,0 0 104 0,0 0-104 15,0 0 98-15,0 0-98 0,0 0 98 16,0 0-98-16,0 0 61 0,0 0-61 0,0 0 62 0,7-4-62 0,-7 4 58 16,0 0-58-16,9-5 59 0,3-3-59 0,3 1 71 15,5-5-71-15,-8 3 71 0,2 2-71 0,-2 2 77 16,5-5-77-16,-4 5 77 0,1-2-77 15,1-2 52-15,-4 6-52 0,-1-2 52 0,-5 1-52 0,2 4 27 16,2 0-27-16,-2 0 27 0,0 0-27 0,-4 4 10 16,6-2-10-16,-5 1 11 0,3 0-11 0,0 1 5 15,-2-4-5-15,2 5 5 16,-2-2-5-16,0 3-2 0,2 0 2 0,-3-2-1 0,1 4 1 0,-5-1-3 0,3 5 3 16,-3-3-2-16,-3-1 2 0,3-8-1 0,0 0 1 15,-5 28 0-15,-2 15 0 0,7-43-1 16,0 0 1-16,-9 39 0 15,-3 0 0-15,12-39 0 0,0 0 0 0,-9 36 1 0,0-5-1 0,9-31 15 0,0 0-15 0,-5 28 15 16,-4-8-15-16,2-1 1 0,2 0-1 16,2-11 1-16,1-1-1 0,0-2 9 0,1-1-9 0,1-1 10 15,0-1-10-15,0 1 1 0,0 1-1 0,0-4 1 16,0 3-1-16,0-3 3 0,0 0-3 0,0 0 3 16,0 2-3-16,0-2 18 0,0 7-18 0,0-7 19 15,0 3-19-15,0-3 3 0,0 0-3 0,0 0 3 16,0 0-3-16,0 0 13 0,3 0-13 0,2 0 14 15,4 0-14-15,-9 0 4 0,0 0-4 0,12 0 4 16,6 0-4-16,2 0 6 0,3 4-6 16,-2-4 7-16,3 1-7 0,-24-1 0 0,0 0 0 0,25 7 0 0,3-3 0 15,-28-4 0-15,0 0 0 0,29 8 0 0,4-1 0 16,-33-7-3-16,0 0 3 0,30 12-3 16,-4-3 3-16,-1 3-12 0,-8-4 12 0,-5 2-12 15,-3-1 12-15,0-2-67 0,-4 3 67 0,2 0-67 0,-7-4 67 16,2 4-255-16,-2-2 255 0,0 1-254 0,1-2 254 0,1 8-1383 15</inkml:trace>
  <inkml:trace contextRef="#ctx0" brushRef="#br0" timeOffset="18682.907">11723 5520 1995 0,'0'0'0'16,"8"-2"0"-16,1-1 0 0,-9 3 76 15,0 0-76-15,7 0 76 0,-2-4-76 0,-5 4-6 0,0 0 6 0,4 0-6 16,-2 0 6-16,-2 0-46 0,0 0 46 0,0 0-45 16,3 4 45-16,-3-4-57 0,0 0 57 0,0 0-57 15,3 1 57-15,-3-1-23 0,0 0 23 0,9 4-22 16,0-1 22-16,-9-3-2 0,0 0 2 0,17 5-1 16,8 2 1-16,-25-7 0 0,0 0 0 0,35 7 0 15,12-4 0-15,-47-3 1 0,0 0-1 0,54 0 2 16,1-1-2-16,-55 1 18 0,0 0-18 0,72-5 19 15,10-4-19-15,-82 9 8 0,0 0-8 0,109-7 9 16,20-5-9-16,-129 12 9 0,0 0-9 0,143-8 10 16,10-4-10-16,-153 12 39 0,0 0-39 0,143-7 39 15,-2 2-39-15,-141 5 18 0,0 0-18 0,140-2 18 0,-4 4-18 16,-136-2 36-16,0 0-36 0,115 5 37 16,-18 2-37-16,-97-7 13 0,0 0-13 0,86 12 13 15,-15 0-13-15,-71-12 20 0,0 0-20 0,59 12 20 0,-12 0-20 0,-47-12 3 16,0 0-3-16,33 12 4 0,-12-7-4 15,-21-5 7-15,0 0-7 0,14 7 8 0,-9-4-8 0,-5-3-17 16,0 0 17-16,4 0-17 0,-1 3 17 16,-3-3-114-16,0 0 114 0,-20-3-113 0,-10 0 113 15,-21-3-1391-15</inkml:trace>
  <inkml:trace contextRef="#ctx0" brushRef="#br0" timeOffset="19334.865">12602 6005 1502 0,'0'0'0'0,"7"-11"0"15,6-4 0-15,-13 15 118 0,0 0-118 0,5-7 119 16,-2 10-119-16,-3-3 23 0,0 0-23 0,2-3 24 16,0 0-24-16,-2 3 5 0,0 0-5 0,7-6 5 15,5-4-5-15,-12 10 12 0,0 0-12 0,16-8 12 16,5-4-12-16,-21 12 50 0,0 0-50 0,22-12 50 0,8 0-50 16,-30 12 57-16,0 0-57 0,33-9 57 0,-2 2-57 15,-1 2 68-15,-2 3-68 0,-7 1 69 16,-4 1-69-16,-17 0 54 0,0 0-54 0,21 5 54 0,-2 2-54 15,-19-7 45-15,0 0-45 0,19 12 46 0,-1 3-46 0,-18-15 53 16,0 0-53-16,12 21 54 0,2 6-54 0,-14-27 31 16,0 0-31-16,9 27 31 0,-2 1-31 15,-2-1 16-15,-2-3-16 0,-3-8 17 0,0-8-17 0,-3 2 12 16,-1 2-12-16,-4 9 12 0,-5 6-12 0,-1-3 9 16,1-1-9-16,4-8 10 0,2-6-10 0,7-9 8 15,0 0-8-15,-23 24 8 0,-8 3-8 16,31-27 33-16,0 0-33 0,-23 19 33 0,-3 1-33 0,26-20 9 0,0 0-9 0,-19 16 9 15,1-4-9-15,18-12 30 0,0 0-30 16,-13 12 30-16,4-7-30 0,9-5 18 16,0 0-18-16,-9 7 19 0,2-4-19 0,7-3 27 15,0 0-27-15,-5 0 27 0,1 2-27 0,4-2 13 0,0 0-13 0,0 0 14 16,-3 2-14-16,3-2 36 0,0 0-36 0,0 0 36 16,7 5-36-16,-7-5 1 0,0 0-1 0,12 3 2 15,6 1-2-15,-18-4 14 16,0 0-14-16,26 8 15 0,7 1-15 0,-33-9 8 0,0 0-8 0,31 8 9 15,6-1-9-15,-37-7 3 0,0 0-3 0,31 7 4 16,2 2-4-16,-33-9-47 0,0 0 47 0,30 3-47 16,-1 2 47-16,-29-5-242 0,0 0 242 15,27 4-241-15,-3-4 241 0,-24 0-141 0,0 0 141 0,12-12-141 16,-7-9 141-16,16-10-1527 0</inkml:trace>
  <inkml:trace contextRef="#ctx0" brushRef="#br0" timeOffset="32572.797">3268 5559 1244 0,'0'0'0'0,"0"-5"0"0,0-5 0 0,0 10 147 15,0 0-147-15,-3-5 148 0,3-2-148 0,0 7 82 16,0 0-82-16,0-4 82 0,0 3-82 0,0 1 14 15,0 0-14-15,0-4 15 0,0 1-15 0,0 3-171 0,0 0 171 16,8-4-170-16,5 3 170 0,-13 1-142 0,0 0 142 16,14-12-141-16,1-4 141 0,11-11-736 0</inkml:trace>
  <inkml:trace contextRef="#ctx0" brushRef="#br0" timeOffset="32905.447">6714 5299 1233 0,'0'0'0'0,"0"-12"0"0,5-7 0 0,4-10-865 16</inkml:trace>
  <inkml:trace contextRef="#ctx0" brushRef="#br0" timeOffset="45410.612">10686 5854 908 0,'0'0'0'0,"5"3"0"0,4 2 0 0,-5-1 128 0,-4-4-128 0,0 0 128 16,0-4-128-16,0 4 90 0,-4-3-90 0,4 3 90 15,-3-2-90-15,3 2 57 0,-2 0-57 0,2 0 57 16,0 0-57-16,0 0 7 0,0 0-7 0,0 0 7 16,-4-3-7-16,4 3 28 0,0 0-28 0,0 0 28 15,0 0-28-15,0 0 18 0,0 0-18 0,0 0 19 16,0 0-19-16,0 0 26 0,0 0-26 16,0 0 26-16,0 0-26 0,0 0 22 0,0 0-22 0,0 0 23 15,0 0-23-15,0 0 9 0,0 0-9 0,0 0 10 16,0 0-10-16,0 0 18 0,0 0-18 0,0 0 18 15,0 0-18-15,0 0 8 0,0 0-8 0,0 0 8 0,0 0-8 16,0 0 9-16,0 0-9 0,0 0 9 0,0 0-9 16,0 0 8-16,0 0-8 0,0 0 8 0,0 0-8 15,0 0 3-15,0 0-3 0,0 0 4 0,0 3-4 16,0-3 12-16,0 0-12 0,4 5 12 0,5 6-12 0,-9-11 14 16,0 0-14-16,8 13 15 0,4 10-15 0,-12-23 8 15,0 0-8-15,11 24 9 0,5 3-9 16,-16-27 34-1,0 0-34-15,12 27 34 0,-4 4-34 0,3-7 4 0,-1 4-4 0,-4-13 5 0,-3-3-5 0,6 3 17 16,1-1-17-16,2 2 17 0,1-1-17 0,-13-15 24 16,0 0-24-16,21 15 25 0,-1 4-25 15,-20-19 13-15,0 0-13 0,30 21 13 0,1-6-13 0,-31-15 18 16,0 0-18-16,37 17 19 0,1 2-19 0,1-7 33 16,-1 0-33-16,-5-2 34 0,-7-1-34 0,-26-9 18 0,0 0-18 0,30 3 18 15,1 1-18-15,-1-2 11 16,-2-4-11-16,-2-2 11 0,-2-2-11 15,-24 6 11-15,0 0-11 0,35-12 11 0,3-4-11 0,-38 16 8 0,0 0-8 0,42-20 9 16,2-4-9-16,-8 5 8 0,-1-2-8 16,-9-1 8-16,-1 3-8 15,-25 19 15-15,0 0-15 0,21-20 15 0,-4-1-15 0,-17 21 14 0,0 0-14 0,14-15 15 16,-4-1-15-16,-10 16 34 0,0 0-34 0,7-8 34 16,0-1-34-16,-7 9 0 0,0 0 0 0,4-3 0 15,-4-1 0-15,0 4-26 0,0 0 26 0,0 0-26 16,0-3 26-16,0 3-88 0,0 0 88 0,0 0-88 15,0 0 88-15,0 0-179 0,-4 3 179 0,-10 13-179 16,-5 4 179-16,-12 16-1237 0</inkml:trace>
  <inkml:trace contextRef="#ctx0" brushRef="#br0" timeOffset="46158.714">11144 6806 931 0,'0'0'0'0,"7"-7"0"15,5-5 0-15,-12 12 40 0,0 0-40 0,7-5 41 16,-3 2-41-16,-4 3 117 0,0 0-117 0,0 0 118 16,2-5-118-16,-2 5 132 0,0 0-132 0,0 0 133 15,0 0-133-15,0 0 105 0,0 0-105 0,0 0 105 16,-4 1-105-16,4-1 85 0,-2 4-85 0,2-4 86 16,-3 0-86-16,3 0 73 0,0 0-73 0,0 0 74 15,-5 0-74-15,5 0 45 0,-4 0-45 0,-1 3 45 16,3-3-45-16,2 0 37 0,0 0-37 0,0 0 37 15,-1 0-37-15,1 0 9 0,0 0-9 0,0 0 9 16,0 0-9-16,0 0 2 0,0 0-2 0,0 0 2 16,-4 4-2-16,4-4-1 0,0 0 1 0,-3 17 0 0,-3 10 0 15,1 4-4-15,2 5 4 16,-3-9-4-16,3-8 4 0,3-19-4 0,0 0 4 16,3 31-3-16,-1 9 3 0,5-4-3 0,2-4 3 0,0-8-2 0,-4-5 2 0,3 0 0 15,5-6 0-15,-1-1 1 0,2-1-1 0,1-3-4 16,3-1 4-16,3-5-3 0,-4 0 3 0,4-4-13 15,4-3 13-15,-6 0-12 0,0-2 12 16,-19 7-1-16,0 0 1 0,19-16-1 0,0-1 1 0,-19 17-2 16,0 0 2-16,12-15-1 0,-1 1 1 0,-11 14 1 15,0 0-1-15,9-14 1 0,-3 2-1 16,-6 12 11-16,0 0-11 0,6-10 11 0,-3 2-11 16,-3 8 26-16,0 0-26 0,0-12 26 0,-3 1-26 0,3 11 6 0,0 0-6 15,-4-10 7-15,2 3-7 0,2 7 5 0,0 0-5 16,-3-10 5-16,-2 5-5 0,5 5 7 15,0 0-7-15,-4-9 7 0,4 6-7 0,-3-2 3 0,1 1-3 16,2 4 3-16,-2-3-3 0,2 3 10 0,-1 0-10 0,1 0 11 16,0 0-11-16,0 0 8 0,0 0-8 0,0 0 9 15,0 0-9-15,0 0-1 0,0 0 1 0,0 8-1 16,0 8 1-16,0-16-10 0,0 0 10 0,0 32-10 16,0 14 10-16,0-46-27 0,0 0 27 0,0 50-27 15,3 12 27-15,-3-62-13 0,0 0 13 0,11 55-12 16,6-1 12-16,-17-54-153 0,0 0 153 0,30 43-153 15,8-12 153-15,-38-31-201 0,0 0 201 0,38-3-201 16,4-21 201-16,38-4-1028 0</inkml:trace>
  <inkml:trace contextRef="#ctx0" brushRef="#br0" timeOffset="47277.292">12874 4929 1121 0,'0'0'0'0,"0"5"0"15,0 2 0-15,0-7-96 0,0 0 96 0,0 0-95 16,0 0 95-16,0 0-43 0,0 0 43 0,0 0-43 15,0-4 43-15,0 4 2 0,0 0-2 0,0 0 3 16,0-5-3-16,0 5 80 0,0 0-80 0,0 0 80 16,0-3-80-16,0 3 96 0,0 0-96 0,0 0 96 15,0 0-96-15,0 0 93 0,0 0-93 0,0 0 93 0,0 0-93 16,0 0 82-16,0 0-82 0,0 0 82 0,0 0-82 16,0 0 70-16,0 0-70 0,0 0 70 0,0 0-70 0,0 0 43 15,0 0-43-15,0 0 44 0,0 0-44 16,0 0 37-16,0 0-37 0,0 0 37 0,0 0-37 0,0 0 39 15,0 0-39-15,0 0 40 0,0 0-40 16,0 0 15-16,0 0-15 0,0 0 15 0,0 0-15 0,0 0 21 16,0 0-21-16,0 0 21 0,-2 0-21 0,2 0 1 15,0 0-1-15,-6 5 1 0,0 2-1 0,6-7 0 16,0 0 0-16,-14 19 0 0,-3 10 0 0,17-29 0 16,0 0 0-16,-19 37 0 0,-2 11 0 0,2-5 0 0,3 5 0 15,-1-2 1-15,-1 6-1 0,18-52 13 0,0 0-13 16,-19 67 13-16,0 13-13 0,-2 14 4 15,0 12-4-15,5-20 4 0,2-12-4 0,14-74 3 16,0 0-3-16,-7 89 4 0,6 7-4 0,1-12 12 0,0-11-12 0,3-21 12 16,2-20-12-16,-5-32 7 0,0 0-7 0,9 55 8 15,3 3-8-15,-12-58 8 0,0 0-8 0,9 48 9 16,3-8-9-16,-3-6 15 0,0-5-15 0,-1-7 15 16,-4-8-15-16,5 5 1 0,-4-4-1 0,3 3 1 15,1-1-1-15,-9-17-96 0,0 0 96 0,16 17-96 16,-2-2 96-16,-14-15-112 0,0 0 112 0,28 0-111 15,7-15 111-15,27-1-1203 0</inkml:trace>
  <inkml:trace contextRef="#ctx0" brushRef="#br0" timeOffset="47783.262">13933 4948 1412 0,'0'0'0'0,"0"0"0"0,-5 5 0 0,5-5 159 16,-3 3-159-16,3-3 160 0,0 0-160 0,0 0 104 0,-4-3-104 16,4 3 105-16,0-4-105 0,0 4 90 0,-3-1-90 0,3 1 91 15,0 0-91-15,0 0 55 0,0 0-55 0,0 0 55 16,0 0-55-16,0 0 60 0,-2 0-60 0,2 0 61 16,0 0-61-16,0 0 35 0,0 0-35 15,0 0 36-15,0 0-36 0,0 0 2 0,0 0-2 0,0 0 2 16,0 1-2-16,0-1-2 0,0 0 2 0,5 24-1 15,2 14 1-15,2 6-12 16,1 8 12-16,1 6-12 0,3 0 12 0,-14-58-10 0,0 0 10 16,8 95-10-16,5 19 10 0,-5-14-10 0,-4-6 10 0,1-15-10 0,4-12 10 15,-9-67-8-15,0 0 8 0,-4 78-8 0,-4 8 8 16,-1-16-4-16,-2-6 4 0,4-28-3 16,4-24 3-16,-6 12-2 0,-3 1 2 0,-7 8-2 15,-5 6 2-15,24-39-2 0,0 0 2 0,-39 45-1 0,-6 6 1 16,-7 2-50-16,-4 4 50 0,26-26-50 0,15-19 50 15,15-12-195-15,0 0 195 0,-39 22-194 0,-8-2 194 16,-38 23-1273-16</inkml:trace>
  <inkml:trace contextRef="#ctx0" brushRef="#br0" timeOffset="48307.057">13409 6916 1636 0,'0'0'0'15,"-2"-4"0"-15,2-2 0 0,0 6-248 0,0 0 248 16,-3-2-247-16,1-2 247 0,-1-4-734 16</inkml:trace>
  <inkml:trace contextRef="#ctx0" brushRef="#br0" timeOffset="49790.024">12808 6967 1614 0,'0'0'0'0,"2"-5"0"15,5 0 0-15,-7 5 130 0,0 0-130 0,1-2 131 16,3-1-131-16,-4 3 46 0,0 0-46 0,0 0 47 16,3 0-47-16,-3 0 3 0,0 0-3 0,0 0 3 15,0 0-3-15,0 0-3 0,0 0 3 0,0 0-2 16,2 0 2-16,-2 0 5 0,0 0-5 0,4 3 6 16,3-3-6-16,-7 0 25 0,0 0-25 0,10 0 26 15,6-3-26-15,-16 3 3 0,0 0-3 0,21 0 4 16,5-5-4-16,-26 5 0 0,0 0 0 0,35 1 0 0,6 6 0 15,-2-2 0-15,-1 6 0 0,4-3 0 0,-2-3 0 16,9 2 0-16,0-3 0 0,3-4 0 0,4-7 0 16,-56 7-1-16,0 0 1 0,67-12 0 0,10-7 0 0,-77 19 0 15,0 0 0-15,98-29 1 0,18-14-1 0,-28 7 21 16,-15-3-21-16,-16 8 21 0,-13 7-21 16,-13 3 33-16,-12 9-33 0,-1-3 33 0,-4-1-33 15,-2 4 29-15,0 2-29 0,-3 2 29 0,-4-1-29 0,2 2 24 16,-5 2-24-16,1 2 25 0,1 3-25 0,-4 0 0 15,0 0 0-15,0 0 0 0,0 0 0 0,0 0-183 16,0 0 183-16,-9 15-182 0,-9 12 182 0,-6 13-1311 0</inkml:trace>
  <inkml:trace contextRef="#ctx0" brushRef="#br0" timeOffset="50488.786">13428 7301 1703 0,'0'0'0'0,"5"-3"0"16,2-6 0-16,-7 9 112 0,0 0-112 0,6-3 113 0,-3 0-113 15,-3 3 75-15,0 0-75 0,0 0 75 0,-3-4-75 0,3 4 49 16,0 0-49-16,0 0 49 0,0 0-49 16,0 0 0-16,0 0 0 0,0 0 0 0,-4 0 0 15,4 0 7-15,0 0-7 0,0 0 7 16,-3 0-7-16,3 0 18 0,0 0-18 0,0 0 18 0,-2 0-18 16,2 0 15-16,0 0-15 0,0 0 16 0,-5 0-16 0,5 0 16 15,0 0-16-15,0 0 17 0,0 0-17 0,0 0 1 16,0 0-1-16,0 7 1 0,1 0-1 0,-1-7 0 15,0 0 0-15,4 22 0 0,5 12 0 0,-4-3 1 16,5 5-1-16,-4-12 1 0,-1-2-1 0,0-1 3 0,2-2-3 16,-4-6 3-16,1-2-3 0,5 1 5 0,5 0-5 15,-6-7 6-15,4 2-6 0,-3-4 3 16,0 2-3-16,0-1 4 0,3-4-4 0,-3-5 2 0,3 1-2 16,-4 1 2-16,-2-1-2 0,1 1 26 0,1-2-26 0,-4 0 26 15,1-1-26-15,-3 1 36 0,1-3-36 0,1-1 36 16,-4 2-36-16,0 1 48 0,0 0-48 15,0 0 49-15,-4 0-49 0,3-4 47 0,-1 2-47 0,0 1 48 16,2 2-48-16,0 5 48 0,0 0-48 0,0-7 49 16,-3-2-49-16,3 9 37 0,0 0-37 0,-2-8 37 15,-2-1-37-15,4 9 26 0,0 0-26 0,0-7 26 16,-3-5-26-16,3 12 4 0,0 0-4 0,0-10 5 16,0 0-5-16,0 10 15 0,0 0-15 0,3-11 16 15,-1 3-16-15,-2 8 3 0,0 0-3 0,4-7 4 16,1 2-4-16,-5 5 2 0,0 0-2 0,3-4 3 15,2-1-3-15,-5 5 1 0,0 0-1 0,4-2 2 0,-1 1-2 16,-3 1 1-16,0 0-1 0,6 1 1 0,1 1-1 16,-7-2-2-16,0 0 2 0,8 5-1 0,5-1 1 15,-13-4-11-15,0 0 11 0,17 5-10 16,7-2 10-16,-24-3-91 0,0 0 91 0,35-3-90 0,4-6 90 16,-39 9-322-16,0 0 322 0,41-20-321 0,6-8 321 0,42-21-1413 15</inkml:trace>
  <inkml:trace contextRef="#ctx0" brushRef="#br0" timeOffset="51609.186">16094 5703 1132 0,'0'0'0'0,"0"-7"0"15,3-5 0-15,-3 12 51 0,0 0-51 0,-2-3 52 16,1 3-52-16,1 0-106 0,0 0 106 0,-6 3-106 16,3 1 106-16,3-4-176 0,0 0 176 0,-7 5-175 0,5 2 175 0,2-7-53 15,0 0 53-15,-3 1-53 0,-2 3 53 16,5-4 78-16,0 0-78 0,0 0 79 0,-4 3-79 16,4-3 114-16,0 0-114 0,0 0 114 0,0 0-114 0,0 0 122 15,0 0-122-15,0 0 123 0,0 0-123 0,0 0 113 16,0 0-113-16,0 0 114 0,0 4-114 0,0-4 68 15,0 0-68-15,0 0 68 0,0 0-68 0,0 0 68 16,0 0-68-16,0 0 69 0,0 0-69 0,0 0 59 16,0 0-59-16,0 0 59 0,0 0-59 0,0 0 45 15,0 0-45-15,0 0 45 0,-5 3-45 0,5-3 43 16,0 0-43-16,0 0 43 0,-4 5-43 0,4-5 46 0,0 0-46 16,0 0 47-16,-3 0-47 0,3 0 41 0,0 0-41 15,0 0 41-15,-4 4-41 0,4-4 41 0,0 0-41 16,0 0 41-16,-1 3-41 0,1-3 51 0,0 0-51 15,0 0 52-15,-4 2-52 0,4-2 42 0,0 0-42 0,0 0 43 16,-2 3-43-16,2-3 11 0,0 0-11 0,9 4 11 16,9-4-11-16,2 3 44 0,7-3-44 0,2 2 44 15,3-1-44-15,-1 5 2 0,0-3-2 0,-1 0 3 16,-1-3-3-16,-29 0 8 0,0 0-8 0,35 6 9 16,5-3-9-16,-40-3 3 0,0 0-3 0,44 5 4 15,-2 2-4-15,-7-4-1 0,-6-3 1 0,-3 4 0 16,-1 1 0-16,-8 2 1 0,-3-2-1 0,2-2 2 15,-6-3-2-15,1 4 1 0,-3-2-1 0,-4-2 1 16,1 0-1-16,0 0-1 0,-1 0 1 0,-1 0-1 0,-1 0 1 16,-2 0-51-16,4 0 51 0,-4 0-50 0,0 0 50 15,0 0-73-15,0 0 73 0,0 0-73 0,3-2 73 16,-3 2-155-16,3-4 155 0,-3 4-154 16,2-3 154-16,-2 3-131 0,0 0 131 0,-8 0-130 0,-8 0 130 15,-9 0-1227-15</inkml:trace>
  <inkml:trace contextRef="#ctx0" brushRef="#br0" timeOffset="51904.972">16221 6136 1883 0,'0'0'0'16,"10"-12"0"-16,9-3 0 0,-13 8 176 0,-6 7-176 15,3-3 176-15,2 1-176 0,-1-1 75 0,-1 3-75 0,-3 3 75 16,2 2-75-16,2 4 40 0,3 1-40 0,6 2 40 16,3 0-40-16,-16-12-1 0,0 0 1 0,26 9-1 15,9 1 1-15,-35-10 0 0,0 0 0 16,42 12 1-16,1-4-1 0,-1 4 8 0,-3-3-8 0,-5-2 8 16,0-4-8-16,-7 1 27 0,0-4-27 0,-8 1 27 15,-4-1-27-15,-1 4-59 0,4-4 59 0,1-4-59 16,-2 1 59-16,-17 3-134 15,0 0 134-15,21-17-134 0,0-7 134 0,21-19-1518 16</inkml:trace>
  <inkml:trace contextRef="#ctx0" brushRef="#br0" timeOffset="69356.254">17344 5696 1199 0,'0'0'0'0,"0"0"0"16,0-7 0-16,0 7 126 0,0 0-126 0,0 0 126 15,6-1-126-15,-6 1 75 0,0 0-75 0,1 0 76 16,3 1-76-16,-4-1 51 0,0 0-51 0,3 2 51 15,-1-2-51-15,-2 0 18 0,0 0-18 0,4 2 18 16,-1 1-18-16,-3-3 51 0,0 0-51 0,5 0 52 16,2 4-52-16,-7-4 51 0,0 0-51 0,13 3 52 15,4 2-52-15,2-1 49 0,5-4-49 0,1 0 49 0,-4 0-49 16,1 0 32-16,3-4-32 0,-4-1 33 0,-2 2-33 16,0-1 15-16,-2-4-15 0,1 1 16 0,3-2-16 15,-21 9 6-15,0 0-6 0,21-15 6 0,8-1-6 0,-29 16 15 16,0 0-15-16,30-20 15 15,8-6-15-15,-38 26 14 0,0 0-14 0,39-29 15 16,-1-5-15-16,0 1 3 0,-5-3-3 0,-5 5 4 0,-3 4-4 0,-4 0 3 16,-1-1-3-16,-6 4 3 0,-1 2-3 0,-1 1 5 15,-4-3-5-15,-2 9 6 0,-3 3-6 16,-3 12 6-16,0 0-6 0,4-19 7 0,-3-2-7 0,-1 21 32 0,0 0-32 16,0-18 33-16,-1 1-33 0,1 17 25 0,0 0-25 15,-4-19 26-15,1 3-26 0,3 16 33 0,0 0-33 16,-7-13 34-16,0 2-34 0,7 11 38 0,0 0-38 0,-16-8 38 15,-1 1-38-15,17 7 8 16,0 0-8-16,-23-5 8 0,-7 5-8 0,30 0 21 0,0 0-21 16,-26 0 21-16,-2 0-21 0,28 0 14 0,0 0-14 0,-26 3 15 15,-5 6-15-15,31-9 9 0,0 0-9 0,-25 3 9 16,-1 6-9-16,26-9 25 0,0 0-25 0,-22 5 26 16,-1 5-26-16,23-10 0 0,0 0 0 0,-21 9 0 15,0-1 0-15,21-8 3 0,0 0-3 0,-21 12 3 16,2 2-3-16,2 0 0 0,1-1 0 0,4-2 0 15,7-1 0-15,-2-2 0 0,1 3 0 0,-2 6 0 16,1 2 0-16,0 1-1 0,2 1 1 0,-1-2 0 0,3-7 0 16,3-12 0-16,0 0 0 0,-5 31 0 0,-1 8 0 15,6-39 0-15,0 0 0 0,-3 43 0 0,1 12 0 16,4-11-1-16,1 2 1 0,-1-17 0 0,-2-6 0 16,4-3-1-16,-1-1 1 0,2 9 0 15,4 1 0-15,0 0-8 0,3 0 8 0,-3-10-8 0,-2-4 8 16,-7-15-4-16,0 0 4 0,17 21-3 0,4 3 3 0,-21-24-13 15,0 0 13-15,24 22-12 16,11-1 12-16,-35-21-4 0,0 0 4 0,35 15-3 0,7-3 3 16,-42-12-31-16,0 0 31 0,42 9-31 0,1-6 31 0,-43-3-57 15,0 0 57-15,35 0-56 0,2-5 56 0,-37 5-165 16,0 0 165-16,28-7-165 0,-1-2 165 16,-27 9-176-16,0 0 176 0,23-15-175 0,0 0 175 0,24-18-1213 15</inkml:trace>
  <inkml:trace contextRef="#ctx0" brushRef="#br0" timeOffset="70405.48">16811 5264 1289 0,'0'0'0'0,"4"-5"0"0,-4-3 0 0,2 1 163 15,-1 3-163-15,1 3 163 0,-2-3-163 0,0 4 94 16,0 0-94-16,0 0 94 0,0 0-94 0,0 0 87 16,0 0-87-16,0 0 87 0,0 0-87 0,0 0 61 15,0 0-61-15,0 0 61 0,0 0-61 0,0 0 50 0,0 0-50 16,0 0 50-16,0 0-50 0,0 0 45 0,0 0-45 15,0 0 46-15,0 0-46 0,0 0 48 0,0 0-48 0,0 0 48 16,0 0-48-16,0 0 29 0,0 0-29 16,0 0 29-16,0 0-29 0,0 0 25 0,0 0-25 0,0 0 26 15,0 0-26-15,0 0 4 0,0 0-4 0,0 0 4 16,0 0-4-16,0 0 1 0,0 0-1 0,0 0 1 16,4 4-1-16,-4-4-5 0,0 0 5 0,3 5-5 15,6-2 5-15,-9-3-10 0,0 0 10 0,17 16-9 16,8 4 9-16,4 1-26 0,6 5 26 0,-4 1-25 15,3 2 25-15,-34-29-13 0,0 0 13 0,33 43-12 16,0 5 12-16,-4-2-5 0,1 0 5 16,-4-1-5-16,-3-6 5 0,1-4-4 0,-1-3 4 0,-6-10-3 15,-5-4 3-15,-12-18-2 0,0 0 2 0,25 22-1 0,-1 2 1 16,-24-24-5-16,0 0 5 0,26 20-4 0,4-1 4 16,-4-5-2-16,-5 0 2 0,-7-6-2 15,-7-3 2-15,-7-5-36 0,0 0 36 0,9 4-35 16,-8-1 35-16,-1-3-118 0,0 0 118 0,0 0-118 0,0 0 118 0,0 0-118 15,0 0 118-15,-17-12-118 0,-9-8 118 16,-21-11-1279-16</inkml:trace>
  <inkml:trace contextRef="#ctx0" brushRef="#br0" timeOffset="70856.794">17130 5121 1771 0,'0'0'0'0,"-2"5"0"16,-1-2 0-16,3-3 119 0,0 0-119 0,0 0 120 16,0 0-120-16,0 0 5 0,0 0-5 0,0 0 5 15,3 0-5-15,-3 0 1 0,0 0-1 0,0 0 1 16,0 0-1-16,0 0-1 0,0 0 1 0,0 0 0 15,0 0 0-15,0 0 33 0,0 0-33 0,0 0 33 16,0 0-33-16,0 0 65 0,0 0-65 0,0 0 66 16,0 0-66-16,0 0 47 0,0 0-47 0,-1 9 48 15,-1 10-48-15,-5 8 45 0,-2 5-45 0,2-1 45 16,2-3-45-16,5-28 42 0,0 0-42 16,-14 48 42-16,-3 10-42 0,17-58 17 0,0 0-17 0,-21 63 17 0,-5 8-17 15,26-71 31-15,0 0-31 0,-25 60 31 0,-1-6-31 16,26-54 11-16,0 0-11 0,-22 52 11 0,2-9-11 15,20-43 19-15,0 0-19 0,-14 39 20 0,-1-12-20 0,15-27 23 16,0 0-23-16,-11 24 24 0,3-5-24 16,8-19 0-16,0 0 0 0,-7 12 0 0,1 0 0 0,3-3-62 15,-1-6 62-15,3 2-62 0,-1-3 62 0,2-2-109 16,0 0 109-16,0-7-109 0,2-5 109 0,-2 12-148 16,0 0 148-16,5-37-147 0,7-17 147 0,2-38-1444 15</inkml:trace>
  <inkml:trace contextRef="#ctx0" brushRef="#br0" timeOffset="71525.205">17048 4689 1860 0,'0'0'0'0,"0"0"0"0,4-7 0 0,-4 7 129 0,0 0-129 0,0 0 130 16,5-2-130-16,-5 2 28 0,0 0-28 0,0 0 28 0,0 0-28 16,0 0-1-16,0 0 1 0,0 0-1 15,2-3 1-15,-2 3-2 0,0 0 2 0,7-4-2 0,-2-1 2 16,-5 5 41-16,0 0-41 0,10-7 42 0,4-5-42 0,-14 12 26 15,0 0-26-15,13-8 26 0,0-4-26 0,-13 12 38 16,0 0-38-16,16-7 39 0,-2-2-39 0,-14 9 3 16,0 0-3-16,16 0 4 0,-2 0-4 0,-14 0 4 15,0 0-4-15,17 6 5 0,4 6-5 16,-21-12 0-16,0 0 0 0,19 12 1 0,4 3-1 0,-23-15-1 16,0 0 1-16,17 19 0 0,2-4 0 0,-19-15-9 15,0 0 9-15,14 17-8 0,-3 2 8 0,-11-19-16 16,0 0 16-16,10 19-15 0,-6-4 15 15,-4-15-26-15,0 0 26 0,5 18-25 0,-5-8 25 16,0-10-7-16,0 0 7 0,0 14-6 0,0-2 6 0,0-12-2 0,0 0 2 16,-5 12-1-16,1-2 1 0,4-10 1 0,0 0-1 0,-3 12 1 15,-2-5-1-15,5-7 17 0,0 0-17 16,-4 8 17-16,-1-3-17 16,5-5 26-16,0 0-26 0,-4 7 26 0,1-3-26 0,-1 1 7 0,3-2-7 0,1-3 8 15,-4 4-8-15,4-4 27 0,0 0-27 0,0 0 27 16,0 0-27-16,0 0 12 0,0 0-12 15,0 0 12-15,0 0-12 0,0 0 5 0,0 0-5 0,0 0 5 16,0 0-5-16,0 0 3 0,0 0-3 0,0 0 4 16,0 0-4-16,0 0-1 0,0 0 1 0,0 0 0 15,0 5 0-15,0-5-4 0,0 0 4 0,4 3-3 16,1 1 3-16,-5-4-8 0,0 0 8 0,9 3-8 16,6 2 8-16,-15-5-15 0,0 0 15 0,12 7-15 0,4-5 15 15,-16-2-190-15,0 0 190 0,19 7-189 0,-1 5 189 16,-18-12-192-16,0 0 192 0,14 7-191 0,-4 1 191 15,16 8-1141-15</inkml:trace>
  <inkml:trace contextRef="#ctx0" brushRef="#br0" timeOffset="72360.715">18111 4547 886 0,'0'0'0'0,"7"-4"0"0,5 1 0 0,-10 3 142 0,-2 0-142 0,0 0 143 16,0 0-143-16,0 0 125 0,0 0-125 16,0 0 126-16,0 0-126 0,0 0 132 0,0 0-132 0,0 0 133 15,0 0-133-15,0 0 125 0,-2 0-125 0,2 0 126 16,0 0-126-16,0 0 103 0,0 0-103 0,0 0 104 15,0 0-104-15,0 0 90 0,-5 3-90 0,5-3 90 16,0 0-90-16,0 0 79 0,0 0-79 0,0 0 79 16,0 0-79-16,0 0 62 0,0 0-62 0,0 0 63 15,0 0-63-15,0 0 36 0,0 0-36 0,0 0 37 16,0 0-37-16,0 0 5 0,0 0-5 0,0 0 5 16,5 4-5-16,-5-4 10 0,0 0-10 0,14 12 11 15,10 12-11-15,-24-24 0 0,0 0 0 0,32 34 0 0,13 7 0 16,-3 2 0-16,0 0 0 15,-6-7 1-15,1-6-1 0,-7-2-2 0,-4-4 2 0,-2-5-2 0,-3 1 2 0,0-4-7 16,-2 1 7-16,-2-3-6 16,1-6 6-16,-2-1-1 0,-1-2 1 0,-4 0 0 15,-3-1 0-15,1 2-38 0,-2-2 38 0,-2-4-38 0,1 2 38 0,-6-2-130 16,0 0 130-16,5-6-130 0,0-2 130 0,-5 8-143 16,0 0 143-16,2-22-143 0,-2-11 143 15,1-22-1459-15</inkml:trace>
  <inkml:trace contextRef="#ctx0" brushRef="#br0" timeOffset="72680.389">18623 4428 1580 0,'0'0'0'0,"4"16"0"16,-4 4 0-16,0-11 222 0,0-9-222 15,0-2 223-15,0-5-223 0,0-1 143 0,-4 1-143 0,2 2 143 16,2 1-143-16,-1 1 112 0,1 3-112 0,0 0 112 15,-2-5-112-15,2 5 34 0,-4-2-34 0,4 2 34 16,-5 0-34-16,2 0 45 0,-1 2-45 0,4-2 45 16,-3 2-45-16,1 1 46 0,-3-3-46 0,-7 9 47 15,-6 3-47-15,18-12 5 0,0 0-5 0,-22 25 5 16,-6 8-5-16,28-33 13 0,0 0-13 0,-30 39 14 16,-3 9-14-16,33-48 1 0,0 0-1 0,-30 53 1 15,-3 0-1-15,33-53 0 16,0 0 0-16,-29 50 1 0,3-2-1 0,26-48-6 0,0 0 6 0,-21 36-5 0,3-2 5 15,18-34-80-15,0 0 80 0,-14 28-79 0,4-8 79 16,10-20-224-16,0 0 224 0,-9 19-224 0,4-3 224 0,-13 19-1540 16</inkml:trace>
  <inkml:trace contextRef="#ctx0" brushRef="#br0" timeOffset="73490.187">17040 6176 1703 0,'0'0'0'0,"12"0"0"0,10-4 0 0,-22 4 152 16,0 0-152-16,6-3 152 0,-8 1-152 0,2 2 72 0,-7 5-72 15,5-5 72-15,-5-3-72 0,7 3 10 0,-3-2-10 16,3 2 11-16,-2-1-11 0,2 1-9 0,0 0 9 16,0 0-8-16,0 0 8 0,0 0 1 0,0 3-1 0,0-3 1 15,0 0-1-15,0 0 33 0,0 0-33 0,0 0 33 16,0 0-33-16,0 0 36 0,0 0-36 0,0 0 37 15,0 0-37-15,0 0 4 0,0 0-4 0,0 0 4 16,0 0-4-16,2 3 19 0,5-3-19 0,-2 4 20 16,4-4-20-16,1 0 0 0,4 0 0 0,3 0 1 15,4-4-1-15,-21 4 3 0,0 0-3 0,37-3 3 32,15 0-3-32,-1 1 2 0,5-2-2 0,-2 1 2 0,1 3-2 0,-4 0 4 0,-1 3-4 0,-1 1 5 15,0-4-5-15,-49 0 2 0,0 0-2 0,61 0 3 16,10 0-3-16,-8 2 1 0,-4 1-1 0,-7 0 2 15,-8-3-2-15,-4 4 4 0,-5-2-4 0,-5-1 5 16,-4-1-5-16,-26 0 6 0,0 0-6 0,29 2 6 0,3 1-6 16,-32-3 3-16,0 0-3 0,29 0 3 0,1 0-3 15,-30 0-12-15,0 0 12 0,21 4-12 0,-4-4 12 16,-17 0-153-16,0 0 153 0,12 3-153 0,-3-1 153 16,-9-2-152-16,0 0 152 0,-7 10-152 0,-9 4 152 0,-10 12-1225 15</inkml:trace>
  <inkml:trace contextRef="#ctx0" brushRef="#br0" timeOffset="74059.925">17571 6546 1871 0,'0'0'0'0,"5"-4"0"0,4-8 0 0,-9 12 158 0,0 0-158 16,9-8 159-16,1-6-159 0,-10 14 87 0,0 0-87 0,12-14 88 16,6 1-88-16,-18 13 40 0,0 0-40 0,17-12 41 15,4 1-41-15,-21 11-3 0,0 0 3 0,19-6-3 16,0 2 3-16,-19 4-8 0,0 0 8 0,21 0-8 16,-3 4 8-16,-18-4-1 0,0 0 1 0,17 3 0 15,4 6 0-15,-21-9 1 0,0 0-1 0,21 12 2 16,-4 3-2-16,-3 0 6 0,-2 1-6 0,-3-4 7 15,-2-4-7-15,-7-8 3 0,0 0-3 0,5 16 4 0,4 8-4 16,-9-24 3-16,0 0-3 0,5 22 3 0,2 2-3 16,-7-24-3-16,0 0 3 0,-5 33-3 0,-2 3 3 15,7-36-15-15,0 0 15 0,-14 42-15 16,-10 1 15-16,1 0-4 0,-1-7 4 0,10-12-4 0,10-12 4 16,-3-2 0-16,6-5 0 0,-17 14 0 15,-10 5 0-15,6-3 11 0,-3 1-11 0,10-10 11 16,4-3-11-16,2-2 35 0,1-2-35 0,1-2 36 0,3 1-36 0,2-3 19 15,-3 1-19-15,2 0 20 0,-4 1-20 0,0-3 29 16,0 4-29-16,0-4 29 0,5 1-29 0,2-1 20 16,-3 2-20-16,3-2 20 0,-6 0-20 15,3 0 41-15,-1 0-41 0,3 0 41 0,-3 2-41 0,4-2 13 0,-3 3-13 16,3-3 13-16,-4 0-13 0,4 0 3 0,0 0-3 16,0 0 3-16,0 0-3 0,0 0 0 0,0 0 0 15,0 0 0-15,7 4 0 0,2-3-3 0,3 3 3 16,2 3-3-16,3-4 3 0,4 6-15 0,4-3 15 0,-1-1-14 15,4-1 14-15,-28-4-50 0,0 0 50 0,40-4-50 16,7 1 50-16,0-2-274 0,4-4 274 0,-4-1-273 16,-4-7 273-16,50-10-1423 15</inkml:trace>
  <inkml:trace contextRef="#ctx0" brushRef="#br0" timeOffset="74503.243">19404 5936 1927 0,'0'0'0'0,"-7"0"0"0,-4 0 0 0,11 0 159 15,0 0-159-15,-3 0 159 0,-2-3-159 0,5 3 56 16,0 0-56-16,-4 3 57 0,1 0-57 0,3-3 5 16,0 0-5-16,-4 2 5 0,2 2-5 0,2-4 8 15,0 0-8-15,0 3 8 0,-3-3-8 0,3 0 65 16,0 0-65-16,-2 3 66 0,0-1-66 0,2-2 71 0,0 0-71 16,-1 4 71-16,-1-1-71 0,2-3 67 15,0 0-67-15,3 0 68 0,4 0-68 0,-7 0 55 16,0 0-55-16,18-7 56 0,6-1-56 0,-24 8 26 0,0 0-26 0,42-6 26 15,12 0-26-15,-54 6 28 0,0 0-28 0,61-4 28 16,12 8-28 0,-73-4 7-16,0 0-7 0,70 6 8 0,3 6-8 15,-73-12 10-15,0 0-10 0,92 18 10 0,15 4-10 0,-107-22 0 0,0 0 0 0,88 17 0 16,-4 5 0-16,-84-22-41 0,0 0 41 0,64 12-40 16,-13 0 40-16,-51-12-99 0,0 0 99 0,33 4-99 15,-12-8 99-15,-21 4-200 0,0 0 200 0,10-8-199 16,-3-6 199-16,9-7-1667 0</inkml:trace>
  <inkml:trace contextRef="#ctx0" brushRef="#br0" timeOffset="75651.632">21688 4682 1860 0,'0'0'0'0,"-6"0"0"15,-1 2 0-15,7-2 230 0,0 0-230 0,0 0 230 16,-1-4-230-16,1 4 163 0,0 0-163 0,0 0 164 0,0-3-164 16,0 3 64-16,0 0-64 0,0 0 64 0,0 0-64 15,0 0 0-15,0 0 0 0,-13 5 1 0,-9 5-1 16,22-10 14-16,0 0-14 0,-25 12 15 0,-4 4-15 16,29-16 13-16,0 0-13 0,-33 17 14 0,-2 5-14 15,35-22 9-15,0 0-9 0,-30 21 10 16,1 1-10-16,29-22 26 0,0 0-26 0,-30 32 26 0,0 8-26 15,30-40-1-15,0 0 1 0,-28 48 0 0,6 10 0 0,22-58 7 16,0 0-7-16,-18 63 7 0,4 8-7 0,14-71 8 16,0 0-8-16,-6 82 9 0,6 16-9 15,0-98 3-15,0 0-3 0,6 89 4 0,10 0-4 16,-16-89 0-16,0 0 0 0,28 84 0 0,5-4 0 0,-33-80-1 16,0 0 1-16,37 79 0 0,5-4 0 0,-42-75 1 0,0 0-1 15,41 83 2-15,1 1-2 0,-42-84 16 16,0 0-16-16,35 82 17 0,-5-3-17 0,-30-79 4 15,0 0-4-15,24 73 5 0,-5-1-5 0,-19-72 14 0,0 0-14 16,14 67 15-16,-3-4-15 0,-11-63 15 0,0 0-15 0,3 62 15 16,-8-5-15-16,5-57 15 0,0 0-15 0,-9 58 15 15,-3-3-15-15,12-55 9 16,0 0-9-16,-26 51 10 0,-11-3-10 0,37-48 1 0,0 0-1 0,-45 46 1 16,-11-6-1-16,56-40-25 0,0 0 25 0,-47 27-24 15,4-8 24-15,43-19-140 0,0 0 140 0,-49 10-140 16,0-8 140-16,49-2-167 0,0 0 167 15,-66-19-167-15,-11-15 167 0,-64-19-1722 0</inkml:trace>
  <inkml:trace contextRef="#ctx0" brushRef="#br0" timeOffset="84161.845">22363 5184 1300 0,'0'0'0'0,"4"2"0"0,3 1 0 0,-7-3 125 16,0 0-125-16,0 0 126 0,3 0-126 0,-3 0 97 16,0 0-97-16,0 0 97 0,-1-3-97 0,1 3 56 15,0 0-56-15,0 0 57 0,0 0-57 0,0 0 48 16,0 0-48-16,0 0 49 0,0 0-49 0,0 0 62 15,0 0-62-15,0 0 62 0,0 0-62 0,0 0 74 16,0 0-74-16,0 0 74 0,-4-2-74 0,4 2 50 0,0 0-50 16,0 0 51-16,-3-3-51 0,3 3 40 0,0 0-40 15,0 0 40-15,0 0-40 0,0 0 27 0,0 0-27 0,0 0 27 16,0 0-27-16,0 0 25 16,0 0-25-16,3 0 26 0,4 3-26 0,2-3 33 0,3 3-33 15,0 2 33-15,6 1-33 0,-4 4 0 0,3 2 0 0,4 3 0 16,5 2 0-16,-3 2 9 0,-2 2-9 0,0 5 9 15,-2-2-9-15,-19-24 1 0,0 0-1 0,28 39 1 16,6 4-1-16,-34-43 0 0,0 0 0 0,34 48 1 16,2 3-1-16,-36-51 0 0,0 0 0 0,38 46 0 15,3 2 0-15,-8-8 0 0,-2-6 0 0,-7-8 0 16,-4-7 0-16,-3-4 2 0,-1 0-2 0,-4-6 2 16,-5-4-2-16,0 2 0 0,0-4 0 0,-4 1 0 15,-1-4 0-15,-2 0-59 0,5 5 59 0,-5-5-59 0,4 0 59 16,-4 0-126-16,0 0 126 0,-4 0-125 0,2-5 125 15,2 5-168-15,0 0 168 0,-12-24-167 0,-3-10 167 16,-12-21-1324-16</inkml:trace>
  <inkml:trace contextRef="#ctx0" brushRef="#br0" timeOffset="84488.211">22870 5129 1759 0,'0'0'0'0,"0"4"0"0,0 8 0 0,0-12 202 0,0 0-202 15,-8 12 203-15,-8 0-203 0,16-12 141 16,0 0-141-16,-21 23 142 0,-5 5-142 0,26-28 78 0,0 0-78 0,-26 31 78 16,-4 5-78-16,30-36 1 0,0 0-1 0,-29 43 2 15,-6 5-2-15,35-48 29 0,0 0-29 0,-33 54 29 16,-6 10-29-16,39-64 10 0,0 0-10 0,-48 73 10 15,-8 11-10-15,56-84 5 0,0 0-5 0,-47 71 6 16,3-8-6-16,44-63 9 0,0 0-9 0,-28 39 9 16,11-16-9-16,17-23-5 0,0 0 5 0,-14 20-5 15,5-8 5-15,9-12-129 0,0 0 129 0,-7 12-129 16,4-5 129-16,3-7-163 0,0 0 163 0,3-15-162 16,8-20 162-16,3-13-1490 0</inkml:trace>
  <inkml:trace contextRef="#ctx0" brushRef="#br0" timeOffset="85001.002">22647 4846 1972 0,'0'0'0'0,"-5"7"0"0,-5 5 0 0,6-10 152 15,4-2-152-15,6-2 153 0,2-8-153 0,4 5 91 16,1-4-91-16,4-1 91 0,-1 1-91 0,-16 9 19 0,0 0-19 16,26-8 20-16,5 1-20 0,-31 7-37 0,0 0 37 15,33-9-37-15,2 6 37 0,-5-2-17 16,-4 3 17-16,-7 0-17 0,-7 2 17 0,2 0-1 0,-5 4 1 0,-2 1 0 16,-2-2 0-16,4 6 5 0,-2-2-5 15,-2 1 5-15,-3-2-5 0,1 7 25 0,1-1-25 0,-4 2 26 16,-4 1-26-16,4-15 38 0,0 0-38 0,-7 35 38 15,-3 8-38-15,10-43 32 0,0 0-32 0,-16 47 32 16,-1 8-32-16,17-55 7 0,0 0-7 0,-16 47 8 16,2-3-8-16,14-44 37 15,0 0-37-15,-10 39 37 0,1-8-37 0,9-31 5 0,0 0-5 0,-7 24 5 16,2-3-5-16,5-21 26 0,0 0-26 0,-2 19 26 16,4-4-26-16,-2-15 31 0,0 0-31 0,3 9 31 15,4-2-31-15,4-2 6 0,1-9-6 0,2 4 6 16,0-1-6-16,1-3 18 0,3-4-18 15,-4 4 19-15,1 1-19 0,1-2-16 0,0 1 16 16,-1 4-15-16,-1 0 15 0,2 0-17 0,2-7 17 0,-6 7-17 16,-2 0 17-16,-10 0-27 0,0 0 27 0,23 4-27 15,8-1 27-15,-31-3-39 0,0 0 39 0,30 4-38 0,-1 4 38 16,-29-8-71-16,0 0 71 0,25 9-70 0,-6-1 70 0,-19-8-176 16,0 0 176-16,5 23-175 0,-12 6 175 0,7 24-1520 15</inkml:trace>
  <inkml:trace contextRef="#ctx0" brushRef="#br0" timeOffset="85361.054">22167 6011 1591 0,'0'0'0'0,"12"-5"0"15,7-2 0-15,-19 7 156 0,0 0-156 0,31-8 157 16,11-1-157-16,-42 9 67 0,0 0-67 0,49-7 68 16,10 1-68-16,-59 6 39 0,0 0-39 0,61-6 40 15,5 3-40-15,-66 3 3 0,0 0-3 0,72-5 3 16,6 1-3-16,-78 4 57 0,0 0-57 0,93 0 57 15,9 2-57-15,-102-2 52 16,0 0-52-16,84 4 52 0,-9-1-52 0,-75-3 24 0,0 0-24 0,63 3 25 16,-13-3-25-16,-50 0 13 0,0 0-13 0,38 0 13 0,-13 2-13 15,-25-2-13-15,0 0 13 0,19 2-13 0,-9 0 13 0,-10-2-142 16,0 0 142-16,7 3-141 0,-3-3 141 16,-4 0-212-16,0 0 212 0,0 3-211 0,-5 3 211 0,-1 4-1151 15</inkml:trace>
  <inkml:trace contextRef="#ctx0" brushRef="#br0" timeOffset="86443.405">22684 6539 1591 0,'0'0'0'0,"5"-5"0"0,2-7 0 0,-7 12 151 0,0 0-151 16,4-4 151-16,-1-2-151 0,-3 6 100 0,-2-4-100 16,2 4 100-16,0 0-100 0,0 0 4 0,0 0-4 0,0 0 5 15,-3 2-5-15,3-2 0 0,0 0 0 16,0 0 0-16,-4 2 0 0,4-2 6 0,0 0-6 0,0 0 6 15,-1 0-6-15,1 0 32 0,0 0-32 0,0 0 33 16,-5 0-33-16,5 0 28 0,0 0-28 0,0 0 28 16,0-4-28-16,0 4 34 0,0 0-34 0,1-2 34 15,3-1-34-15,-4 3 7 0,0 0-7 0,5-7 8 16,4-1-8-16,-9 8 12 0,0 0-12 16,10-12 12-16,2 0-12 0,-12 12 3 0,0 0-3 0,18-16 4 15,3-4-4-15,-21 20 6 0,0 0-6 0,22-16 7 16,4-3-7-16,-3 6 7 0,-2 2-7 0,-5 5 7 15,-2 0-7-15,-2 3 7 0,0 0-7 0,-3 1 8 16,-4 2-8-16,-5 0 3 0,0 0-3 0,9 2 4 16,1-1-4-16,-10-1 6 0,0 0-6 0,12 5 6 15,2 4-6-15,-14-9 3 0,0 0-3 0,12 15 3 0,2 4-3 16,-14-19 1-16,0 0-1 0,9 24 2 0,-2 0-2 16,-2 0 9-16,-1 7-9 0,-4-10 10 15,0-3-10-15,-4 6 14 0,-1 4-14 16,-4-1 15-16,1 4-15 0,8-31 3 0,0 0-3 0,-18 39 4 0,-6 13-4 0,24-52 7 15,0 0-7-15,-35 51 8 0,-10 4-8 0,5-7 7 16,-2-5-7-16,17-16 8 0,13-15-8 0,0 0 14 16,3-5-14-16,-13 14 15 0,-13 6-15 0,7-6 22 15,2 1-22-15,7-10 23 0,8-5-23 0,-3 1 8 16,4-6-8-16,3 1 8 0,5-3-8 0,-3 0 26 0,1 0-26 16,1 0 26-16,1-1-26 0,-1-1 20 15,-3 0-20-15,3-1 20 0,-1-4-20 16,1 2 16-16,-2-5-16 0,1 1 17 0,3 1-17 0,-3-4 5 0,2 0-5 0,1 1 5 15,-1 3-5-15,2-4 0 0,2 3 0 0,-1-3 0 16,1 2 0-16,-2 10 2 16,0 0-2-16,5-12 3 0,4-4-3 0,-9 16 1 0,0 0-1 0,12-13 2 15,4-1-2-15,-16 14 4 0,0 0-4 0,21-9 5 16,7 1-5-16,-28 8 3 0,0 0-3 0,33-7 3 16,5 5-3-16,-38 2 1 0,0 0-1 0,45 2 2 15,8 1-2-15,-53-3-8 0,0 0 8 0,52 4-8 16,2 1 8-16,-54-5-86 0,0 0 86 0,47 3-85 15,-5-6 85-15,-42 3-176 0,0 0 176 0,45-12-176 16,-3-5 176-16,-42 17-130 0,0 0 130 0,36-31-129 16,-2-5 129-16,35-31-1376 0</inkml:trace>
  <inkml:trace contextRef="#ctx0" brushRef="#br0" timeOffset="86624.925">23843 6082 2051 0,'0'0'0'0,"-11"-4"0"0,-5-3 0 0,9 6 82 16,6 1-82-16,6 12 82 0,0 3-82 0,-5-15-105 0,0 0 105 15,0 0-105-15,2-3 105 0,0-3-1418 0</inkml:trace>
  <inkml:trace contextRef="#ctx0" brushRef="#br0" timeOffset="88529.8">24578 5641 1166 0,'0'0'0'0,"-6"0"0"15,0-3 0-15,6 3 127 0,0 0-127 0,0 0 128 16,0 0-128-16,0 0 102 0,0 0-102 0,0 0 103 16,6-2-103-16,-6 2 50 0,0 0-50 0,0 0 51 15,4-3-51-15,-4 3 56 0,0 0-56 0,0-4 56 0,0-3-56 16,0 7 63-16,0 0-63 0,-4-5 64 0,-1 2-64 16,5 3 57-16,0 0-57 0,-7-5 58 0,-3-2-58 15,10 7 47-15,0 0-47 0,-14-9 47 0,-4-1-47 16,18 10 38-16,0 0-38 0,-13-5 38 0,-5-4-38 0,18 9 24 15,0 0-24-15,-17-6 25 0,-1 0-25 0,18 6 17 16,0 0-17-16,-15-6 17 0,-1-1-17 16,16 7 1-16,0 0-1 15,-14-5 2-15,2 1-2 0,12 4 1 0,0 0-1 0,-12 0 2 0,-1 0-2 0,13 0 0 16,0 0 0-16,-12 4 0 0,-2 2 0 0,14-6 0 16,0 0 0-16,-21 18 0 0,-6 9 0 0,27-27 0 15,0 0 0-15,-25 31 0 0,1 5 0 0,24-36 0 0,0 0 0 16,-18 44 0-16,4 9 0 0,14-53 0 15,0 0 0-15,-8 57 1 0,6 5-1 0,4-11 0 16,6-3 0-16,-1-9 1 0,2-11-1 0,3-1 22 0,6-6-22 0,1-2 22 16,3-4-22-16,-1-3 13 0,4 0-13 0,-4-9 14 15,1-3-14-15,3-3 5 0,1-6-5 0,0-3 5 16,2-3-5-16,-28 15 4 0,0 0-4 0,35-27 4 16,3-9-4-16,-5-2 0 0,-3-1 0 0,-4 3 0 15,-2-4 0-15,-5 1 0 0,-5-1 0 0,0 1 0 16,-2 0 0-16,-12 39 1 0,0 0-1 15,11-55 2-15,-4-5-2 0,-4-4 8 0,-3-1-8 0,2 12 9 16,2 7-9-16,-4 0-4 0,-4 1 4 0,2 6-3 16,-1 1 3-16,3 38-1 0,0 0 1 0,-7-39 0 15,-4-2 0-15,11 41 1 0,0 0-1 0,-12-35 1 16,0 3-1-16,12 32 1 0,0 0-1 0,-12-24 2 16,0 5-2-16,12 19 5 0,0 0-5 0,-12-12 5 0,1 0-5 15,11 12 0-15,0 0 0 0,-9-7 1 0,1 2-1 16,8 5 0-16,0 0 0 0,-7-4 1 15,1 4-1-15,6 0 0 0,0 0 0 0,-7 18 0 0,-1 16 0 16,8-34-3-16,0 0 3 0,-4 48-3 0,4 15 3 16,0-63 2-16,0 0-2 0,2 98 2 0,3 29-2 0,-5-127 11 15,0 0-11-15,5 125 11 0,2 8-11 16,-7-133 4-16,0 0-4 0,9 119 5 0,3-6-5 0,1-23-5 16,-1-23 5-16,2-19-4 0,0-27 4 0,-4-2-84 15,1-9 84-15,2-5-84 0,3-5 84 0,-16 0-277 16,0 0 277-16,21-15-276 0,5-6 276 15,-26 21-236-15,0 0 236 0,26-34-235 0,4-11 235 16,26-32-848-16</inkml:trace>
  <inkml:trace contextRef="#ctx0" brushRef="#br0" timeOffset="89207.72">25109 5814 203 0,'0'0'0'0,"14"0"0"0,10 0 0 16,-3-5 287-16,4 2-287 0,-3-4 288 0,1-2-288 15,1-3 241-15,3-3-241 0,-1 0 241 0,2-1-241 0,-28 16 165 16,0 0-165-16,36-20 165 0,8-8-165 0,-44 28 135 16,0 0-135-16,41-31 135 0,3-1-135 15,-44 32 124-15,0 0-124 0,38-31 124 0,-1-5-124 0,-37 36 96 16,0 0-96-16,26-27 96 0,-7-1-96 0,-5 4 81 15,-5 5-81-15,-4 7 81 0,-3 4-81 0,-2 1 53 16,-2-2-53-16,-3 1 54 16,-4 4-54-16,9 4 34 0,0 0-34 0,-17-10 35 0,-9 2-35 15,26 8 15-15,0 0-15 0,-30-9 16 0,-7 0-16 0,6 3 29 0,0 2-29 0,8-1 29 16,7 5-29-16,-3-3 18 0,2 3-18 0,-1 0 19 16,3 0-19-16,-4 3 10 15,-4-3-10-15,5 0 11 0,3 2-11 16,15-2 5-16,0 0-5 0,-28 3 5 0,-5-3-5 0,33 0 3 0,0 0-3 0,-26 4 3 15,1-4-3-15,25 0 0 0,0 0 0 0,-24 15 0 16,-1 9 0-16,25-24-1 0,0 0 1 0,-19 34-1 16,5 14 1-16,14-48 1 15,0 0-1-15,-8 55 1 0,6 8-1 0,2-63 3 0,0 0-3 0,2 67 4 16,6 3-4-16,-8-70 13 0,0 0-13 0,14 88 14 16,5 11-14-16,1-23 34 0,1-11-34 0,-9-26 34 0,-4-24-34 15,5 3 1-15,2-3-1 0,-1-3 2 0,0-2-2 16,5 2 6-16,6 0-6 0,-1-8 7 15,2-4-7-15,-26 0 0 0,0 0 0 0,37-7 0 0,8-5 0 0,-45 12-64 16,0 0 64-16,44-24-63 0,3-4 63 0,-47 28-194 16,0 0 194-16,42-37-193 0,-4-8 193 0,-38 45-255 15,0 0 255-15,31-43-255 0,-5-3 255 16,32-43-1298-16</inkml:trace>
  <inkml:trace contextRef="#ctx0" brushRef="#br0" timeOffset="89575.275">25525 4798 1491 0,'0'0'0'0,"6"6"0"16,4 0 0-16,-10-6 134 0,0 0-134 0,16 6 134 16,3 0-134-16,0-2 103 0,4 4-103 0,-8-1 103 15,-1-2-103-15,4 4 71 0,1 3-71 0,0 2 72 16,2 3-72-16,2 2 55 0,-1 5-55 0,1 0 55 16,0 3-55-16,-23-27 64 0,0 0-64 0,24 36 65 15,4 7-65-15,-28-43 42 0,0 0-42 0,28 43 42 16,7 1-42-16,-35-44 44 0,0 0-44 0,34 40 44 0,1-3-44 15,-2-9 10-15,-5-8-10 0,-7-4 10 0,-5-4-10 16,0-5-69-16,-3-7 69 0,-4 0-69 0,-4 0 69 16,-5 0-267-16,0 0 267 0,7-16-267 0,-1-6 267 15,6-14-1274-15</inkml:trace>
  <inkml:trace contextRef="#ctx0" brushRef="#br0" timeOffset="89837.539">26017 4622 1815 0,'0'0'0'0,"7"15"0"0,5 9 0 0,-12-24 214 0,0 0-214 0,-11 16 214 16,-11-8-214-16,-1 8 164 0,-1-1-164 0,6-3 164 15,3-5-164-15,-3 5 67 0,-1 3-67 0,-5 18 68 16,-4 10-68-16,28-43 15 0,0 0-15 0,-35 56 16 15,-3 15-16-15,38-71 0 0,0 0 0 16,-56 90 0-16,-10 20 0 0,66-110-9 0,0 0 9 0,-49 75-8 16,11-16 8-16,38-59-85 0,0 0 85 0,-23 36-84 15,14-21 84-15,9-15-204 0,0 0 204 0,9 0-203 16,17-20 203-16,9-4-1498 0</inkml:trace>
  <inkml:trace contextRef="#ctx0" brushRef="#br0" timeOffset="91987.697">21492 7144 1143 0,'0'0'0'0,"0"0"0"0,-5-7 0 0,5 7 108 0,0 0-108 16,0 0 109-16,-3-5-109 0,3 5 58 0,0 0-58 15,0 0 58-15,0 0-58 0,0 0 39 0,0 0-39 0,0 0 40 16,3 5-40-16,-3-5 0 0,0 0 0 0,0 0 0 16,4 0 0-16,-4 0 6 0,0 0-6 0,0 0 7 15,5 3-7-15,-5-3 26 0,0 0-26 0,0 0 26 16,3 4-26-16,-3-4 12 0,0 0-12 0,0 0 13 16,2 3-13-16,-2-3 19 0,0 0-19 0,0 5 20 15,2 4-20-15,-2-9 33 0,0 0-33 0,0 15 33 16,0 8-33-16,0-23 18 0,0 0-18 0,0 29 18 15,2 8-18-15,-1-1 36 16,1-5-36-16,0-7 36 0,-2-8-36 0,0-16 20 0,0 0-20 0,0 27 20 0,2 6-20 16,-2-33 29-16,0 0-29 0,1 27 29 0,3 0-29 15,-1-6 20-15,3-2-20 0,-5-7 20 16,3 0-20-16,1-4 35 0,2 3-35 0,0-3 36 0,0 1-36 16,2-1 36-16,-1 3-36 0,3-3 36 0,-3-1-36 0,1-4 15 15,0 3-15-15,0-3 15 0,-2 0-15 16,-7-3 13-16,0 0-13 0,12 6 13 0,5 0-13 0,1 3 4 15,-1-6-4-15,2 3 5 0,4 0-5 16,-23-6 3-16,0 0-3 0,35 0 3 0,5 0-3 16,2 0 1-16,3 0-1 0,-5 0 2 0,3 0-2 0,-2 0 1 0,-3-3-1 15,0 0 1-15,2-1-1 0,-40 4 0 16,0 0 0-16,58-5 1 0,10-2-1 0,-6 2 0 16,-2-2 0-16,-3 4 1 0,1 1-1 15,-58 2 2-15,0 0-2 0,88-7 3 0,22-1-3 0,-12 1 1 0,-2 2-1 16,-18 1 2-16,-14-1-2 0,-64 5 1 0,0 0-1 0,100-3 2 15,20-1-2-15,-21 4 1 0,-6-3-1 16,-3 1 1-16,-1 2-1 16,-4-2 0-16,-4 1 0 0,-7 1 0 0,-2 0 0 0,-72 0 0 0,0 0 0 0,103-2 0 15,20 0 0-15,-27-1 0 0,-10-1 0 0,-1 1 1 16,0 1-1-16,-5 2 0 0,-1-3 0 0,-4-1 1 16,-9 3-1-16,-66 1 2 15,0 0-2-15,94-4 3 0,16-3-3 0,-20 2 19 0,-4 2-19 16,-10 3 20-16,-8 0-20 0,-68 0 13 0,0 0-13 0,91-4 14 15,12-4-14-15,-16 1 10 0,-4 2-10 0,-15 1 10 16,-14 4-10-16,-54 0 17 0,0 0-17 0,79-6 17 16,10-3-17-16,-16 0 38 0,-9-3-38 0,-19 2 39 0,-13 2-39 15,-1-1 5-15,-1-1-5 0,-6 1 6 16,2 1-6-16,-26 8 42 0,0 0-42 0,28-12 42 16,0-2-42-16,-28 14 37 0,0 0-37 0,24-12 37 15,-3-2-37-15,-21 14 49 0,0 0-49 0,16-19 50 0,-4-1-50 0,-12 20 48 16,0 0-48-16,5-28 48 0,-3-2-48 0,-2 30 37 15,0 0-37-15,-3-31 37 0,-6-2-37 16,9 33 27-16,0 0-27 0,-9-36 27 0,-1-2-27 16,10 38 15-16,0 0-15 0,-11-41 16 0,3-1-16 0,8 42 0 15,0 0 0-15,-11-47 0 0,3-1 0 0,-1 5-37 16,0 4 37-16,0 5-36 0,2 5 36 16,7 29-295-16,0 0 295 0,-15-28-294 0,-8-3 294 0,-15-27-1588 15</inkml:trace>
  <inkml:trace contextRef="#ctx0" brushRef="#br0" timeOffset="94947.389">22201 8286 1603 0,'0'0'0'0,"0"0"0"0,6 7 0 0,-6-7 185 16,0 0-185-16,0 0 186 0,5-3-186 0,-5 3 113 15,0 0-113-15,0 0 114 0,2-4-114 0,-2 4 57 16,0 0-57-16,0 0 58 0,0 0-58 0,0 0 5 16,-4 0-5-16,4 0 5 0,-5 4-5 0,0 1 8 15,-2 2-8-15,-2-2 8 0,0 5-8 0,-3 6 23 16,-2 3-23-16,4-8 24 0,3-2-24 0,0 0 7 15,2 1-7-15,-8 16 7 0,-2 10-7 0,15-36 4 0,0 0-4 16,-16 44 5-16,0 8-5 0,2-5 7 0,2 5-7 16,4-13 7-16,1 1-7 0,3-1 0 0,4 0 0 15,2 1 1-15,3 3-1 0,-5-43 2 0,0 0-2 16,9 55 2-16,-1 4-2 0,5-4-1 0,-5 0 1 16,3-7 0-16,1-2 0 0,4-1 1 0,-4 1-1 0,2-1 1 15,-2-2-1-15,-12-43 4 0,0 0-4 0,17 66 4 16,3 17-4-16,-3-13 3 0,-1-7-3 15,-6-20 3-15,-1-22-3 0,0 9 2 0,-2-2-2 16,0-2 2-16,-1 1-2 0,-6-27 10 0,0 0-10 0,2 38 10 16,2 3-10-16,-4-41 38 0,0 0-38 0,-2 41 39 15,-2 0-39-15,-1-3 52 16,-3-2-52-16,4-19 52 0,4-10-52 0,-2 1 37 0,1-4-37 0,-13 18 37 16,-9 10-37-16,2-4 35 0,-3-4-35 0,12-9 36 15,5-6-36-15,1-2 4 0,6-2-4 0,-21 5 4 16,-10 4-4-16,31-14-1 0,0 0 1 0,-37 10 0 0,-8 2 0 15,45-12-51-15,0 0 51 0,-40 3-51 16,-2-1 51-16,7-4-130 0,6-1 130 0,3-4-129 0,8 2 129 16,18 5-223-16,0 0 223 0,-14-27-223 0,6-16 223 0,-15-26-1382 15</inkml:trace>
  <inkml:trace contextRef="#ctx0" brushRef="#br0" timeOffset="96897.237">22782 8506 1177 0,'0'0'0'0,"0"1"0"15,0 6 0-15,0-7 84 0,0 0-84 0,0 0 84 16,0 0-84-16,0 0 60 0,0 0-60 0,0 0 60 0,0 0-60 16,0 0 54-16,0 0-54 0,0 0 55 0,0-5-55 0,0 5 51 15,0 0-51-15,0 0 51 0,0 0-51 16,0 0 58-16,0 0-58 0,0 0 58 0,0 0-58 0,0 0 57 16,0 0-57-16,0 0 58 0,0 0-58 0,0 0 52 15,0 0-52-15,0 0 52 0,0-3-52 0,0 3 38 16,0 0-38-16,0 0 39 0,0-4-39 0,0 4 10 15,0 0-10-15,0 0 10 0,0-3-10 0,0 3 13 16,0 0-13-16,0 0 13 0,0 0-13 0,0 0 3 16,0 0-3-16,0 0 4 0,0 0-4 0,0 0 12 15,0 0-12-15,0 0 13 0,0 0-13 0,0 0 3 16,0 0-3-16,0 0 4 0,0 0-4 0,0 0 6 0,0 0-6 16,0 0 6-16,0 0-6 0,0 0 7 0,0 0-7 15,0 0 8-15,0 0-8 0,0 0 14 0,0 0-14 0,0 0 15 16,0 0-15-16,0 0 8 0,0 0-8 15,0 0 8-15,0 0-8 0,0 0 24 0,0 0-24 0,0 0 25 16,0 0-25-16,0 0 6 0,0 0-6 0,0 0 7 16,0 0-7-16,0 0 9 0,0 0-9 0,0 0 10 15,0 0-10-15,0 0 24 0,0 0-24 0,1 3 25 16,6 1-25-16,-7-4 29 0,0 0-29 0,11 8 29 16,8 9-29-16,-19-17 7 0,0 0-7 0,23 28 7 15,8 9-7-15,-31-37 36 0,0 0-36 0,31 40 36 16,4 1-36-16,-4-3 5 0,-1-2-5 0,-7-9 5 15,-11-6-5-15,5-3 5 0,-3-2-5 0,2 3 5 16,1 1-5-16,-17-20 7 0,0 0-7 0,21 23 8 0,-3 1-8 16,-18-24 0-16,0 0 0 0,19 24 1 0,-2 0-1 15,-17-24 2-15,0 0-2 0,16 18 2 0,0 3-2 16,-16-21-1-16,0 0 1 0,12 15 0 0,0-3 0 16,-12-12-61-16,0 0 61 0,11 12-61 0,-3-7 61 0,-8-5-120 15,0 0 120-15,7 7-120 0,-2-7 120 0,-5 0-205 16,0 0 205-16,4-3-205 0,-2-6 205 0,3-6-1229 15</inkml:trace>
  <inkml:trace contextRef="#ctx0" brushRef="#br0" timeOffset="97283.616">23144 8531 1569 0,'0'0'0'0,"7"11"0"16,2 4 0-16,-4-11 171 0,-3-6-171 0,-2 2 171 15,-2-2-171-15,-2-1 86 0,1-1-86 0,3 4 86 16,-4-3-86-16,4 3 39 0,-3 0-39 0,3 0 39 16,0 0-39-16,0 0 1 0,-4 2-1 0,4-2 2 15,0 0-2-15,0 0 32 0,0 0-32 0,-3 1 32 16,1 3-32-16,2-4 40 0,0 0-40 0,-14 15 41 15,-1 6-41-15,15-21 57 0,0 0-57 0,-20 25 57 0,0 8-57 16,0-1 23-16,-2 3-23 0,6-8 24 16,-1-6-24-16,17-21 37 0,0 0-37 0,-21 42 38 0,-7 6-38 15,28-48 7-15,0 0-7 0,-26 59 7 0,-2 1-7 16,28-60 18-16,0 0-18 0,-26 54 19 0,1 0-19 16,25-54 1-16,0 0-1 0,-19 41 1 0,5-10-1 0,14-31-1 15,0 0 1-15,-14 27-1 0,7-10 1 0,7-17-80 16,0 0 80-16,-5 15-80 0,2-4 80 15,3-11-186-15,0 0 186 0,8-7-186 0,13-17 186 16,5-7-1442-16</inkml:trace>
  <inkml:trace contextRef="#ctx0" brushRef="#br0" timeOffset="97968.989">23221 8127 1715 0,'0'0'0'0,"3"-2"0"0,4 1 0 0,-7 1 141 16,0 0-141-16,5-7 142 0,2-2-142 15,-7 9 76-15,0 0-76 0,19-15 76 0,8-7-76 0,-3 4 5 16,2 3-5-16,-5 0 5 0,-2-1-5 0,-1 4-2 15,-1 0 2-15,-7 5-1 0,-4 2 1 0,2 2 0 16,3 1 0-16,3 0 0 0,1 2 0 16,-2 2 3-16,-1 3-3 0,-3-1 3 0,-1-1-3 0,-1 6 15 15,0-3-15-15,0 3 15 0,-3 0-15 0,3-1 4 0,1 4-4 16,-2 0 5-16,-1-2-5 0,-5-10 3 16,0 0-3-16,8 24 3 0,1 9-3 15,-9-33 5-15,0 0-5 0,0 38 6 0,-9 1-6 0,3-3 6 0,-3-2-6 0,2-10 7 16,0-10-7-16,-2 1 7 0,0-1-7 0,1 8 8 15,-3 7-8-15,3-5 15 16,-1 0-15-16,2-8 15 0,2-8-15 0,-1 1 55 16,3-2-55-16,1-4 55 0,2-1-55 0,0 1 25 0,0 1-25 0,0-4 26 15,0 0-26-15,0 0 19 0,0 0-19 0,0 0 20 16,0 0-20-16,0 0 11 0,0 0-11 0,0 0 11 16,4 0-11-16,1 0 10 0,0-4-10 0,2 3 10 15,0-3-10-15,4 4 3 0,-3-3-3 0,3-1 4 16,-1 4-4-16,2 0 2 0,2 4-2 0,2-4 2 15,0 0-2-15,-16 0 0 16,0 0 0-16,22 0 0 0,6 3 0 0,-28-3-4 0,0 0 4 0,32 5-3 16,2 2 3-16,-4-2-45 0,-7-1 45 0,-6 1-44 15,-6-2 44-15,-1 1-228 0,-3-1 228 0,-4 2-227 0,-1 2 227 16,-2-7-159-16,0 0 159 0,-9 11-159 16,-4 1 159-16,-8 10-1146 0</inkml:trace>
  <inkml:trace contextRef="#ctx0" brushRef="#br0" timeOffset="98598.864">22677 9246 1334 0,'0'0'0'0,"7"-4"0"0,-2-3 0 15,0 6 95-15,1 1-95 0,-3 0 95 16,-1 0-95-16,-2 0 20 0,0 0-20 0,3 0 20 0,3 1-20 16,-6-1 22-16,0 0-22 0,1 2 23 0,3 3-23 15,-4-5 31-15,0 0-31 0,3 4 31 0,-3-3-31 16,0-1 43-16,0 0-43 0,2 4 44 0,0-2-44 0,-2-2 58 15,0 0-58-15,0 0 59 0,3 5-59 0,-3-5 40 16,0 0-40-16,4 0 40 0,3 0-40 0,-7 0 30 16,0 0-30-16,12 0 30 0,5 0-30 0,4-4 44 15,5 3-44-15,4-1 45 0,3-2-45 0,0-1 45 16,2-2-45-16,-4 2 45 0,-3 2-45 0,4-1 52 16,1 1-52-16,0 1 53 0,2-1-53 0,-35 3 43 15,0 0-43-15,45-4 44 0,7-1-44 0,-52 5 36 0,0 0-36 16,54-3 37-16,6 0-37 0,-60 3 34 15,0 0-34-15,52-2 34 0,-2 0-34 0,-10 2 3 0,-5 0-3 0,-10 2 3 16,-11 0-3-16,1 1 16 0,-3-3-16 0,-1 3 17 16,-4-3-17-16,2 0-10 15,-2-3 10-15,-4 3-9 0,-1 0 9 16,-2 0-102-16,3 0 102 0,-3 0-102 0,0 0 102 0,0 0-202 0,0 0 202 0,0 0-201 16,0 0 201-16,0 0-1345 0</inkml:trace>
  <inkml:trace contextRef="#ctx0" brushRef="#br0" timeOffset="99874.509">23026 9734 1659 0,'0'0'0'0,"6"-12"0"16,7-3 0-16,-13 15 174 0,0 0-174 0,3-11 175 16,-1 6-175-16,-2 5 103 0,3 4-103 0,-3-4 103 15,0 0-103-15,0 0 3 0,-3 3-3 0,3-3 3 16,0 3-3-16,0-3-21 0,5 0 21 0,-1-1-21 0,1-3 21 16,2-1-9-16,5-2 9 0,-3-3-9 0,1-2 9 15,-10 12-1-15,0 0 1 0,14-14 0 16,4-3 0-16,-18 17 6 0,0 0-6 0,20-15 7 0,3-1-7 0,-23 16 11 15,0 0-11-15,23-10 11 0,1 3-11 16,-24 7 17-16,0 0-17 0,24 2 17 0,3 7-17 16,-5 3 15-16,-1 5-15 0,-7-5 15 0,-7 0-15 0,2 3 9 15,0 6-9-15,-3-1 9 0,1 4-9 0,-1 2 9 16,-5 3-9-16,-1-14 10 0,0-6-10 0,0-9 3 16,0 0-3-16,-7 29 4 0,-3 10-4 0,10-39 19 15,0 0-19-15,-14 38 20 0,-2 0-20 16,16-38 32-16,0 0-32 0,-21 36 32 0,-1-2-32 0,22-34 35 0,0 0-35 15,-25 29 35-15,5-8-35 0,0-2 55 16,5-7-55-16,2-2 56 0,5-2-56 0,-1-4 54 0,0-1-54 16,2 2 55-16,2-5-55 0,0 0 61 15,0 0-61-15,1 0 62 0,1 0-62 0,-1 0 40 0,3 0-40 16,1 0 41-16,-4 0-41 0,4 0 30 0,-3 0-30 0,3 0 30 16,-4 0-30-16,4 0 3 0,-5 0-3 0,1 0 4 15,3 0-4 1,-3 0 1-16,2 0-1 0,2 0 1 0,-3 0-1 0,3 0 0 0,2-6 0 15,-1 2 0-15,1 2 0 0,2-1-2 0,1-2 2 0,4 1-2 16,1 1 2-16,-10 3-13 0,0 0 13 0,14-3-12 16,5-1 12-16,-19 4-15 0,0 0 15 0,28-3-15 15,9 1 15-15,-37 2-57 0,0 0 57 0,38-3-56 16,5-6 56-16,-43 9-186 0,0 0 186 0,44-10-185 16,3-4 185-16,-47 14-190 0,0 0 190 0,45-24-190 0,2-7 190 15,46-24-1427-15</inkml:trace>
  <inkml:trace contextRef="#ctx0" brushRef="#br0" timeOffset="100693.966">24076 9186 1603 0,'0'0'0'0,"9"-7"0"15,6-5 0-15,-9 9 180 0,-5-3-180 0,-1 6 180 16,0 0-180-16,-1 6 151 0,-8-3-151 0,5-3 152 16,4 2-152-16,0-2 59 0,0 0-59 0,0 0 60 15,0 0-60-15,0 0 3 0,0 0-3 0,0 0 4 16,7 0-4-16,-7 0 8 0,0 0-8 0,16-5 9 16,8-6-9-16,-24 11 3 0,0 0-3 0,34-17 3 15,9-5-3-15,-43 22 36 0,0 0-36 0,40-22 36 16,4-4-36-16,-11 5 9 0,-4-3-9 0,-8 9 10 0,-5 3-10 0,0 0 20 15,-6 2-20-15,2 1 20 0,-1 4-20 16,-2 2 34-16,-4-4-34 0,0 5 34 0,-2 0-34 16,1 1 35-16,-2 1-35 0,-2 0 35 0,3 0-35 0,-3 0 22 15,0-7-22-15,0 7 23 0,0-4-23 0,0 4 41 16,0 0-41-16,0 0 42 0,0 0-42 0,-3-1 33 16,1-1-33-16,-3 0 33 0,-1-1-33 0,-2-2 13 15,-3 1-13-15,4 1 14 0,0-1-14 0,0 3 32 16,-1-3-32-16,-6 1 32 0,-2-1-32 0,-1 1 1 15,-4-2-1-15,7 1 2 0,2 1-2 0,12 3 6 0,0 0-6 16,-21-4 6-16,-7 3-6 0,28 1 1 0,0 0-1 16,-23 0 1-16,-1-4-1 15,24 4 2-15,0 0-2 0,-21 0 3 0,2 4-3 0,19-4-1 0,0 0 1 16,-18 0 0-16,3 3 0 0,15-3 0 0,0 0 0 0,-14 5 0 16,0-1 0-16,0 1-4 0,-2 2 4 0,7-4-3 15,4-1 3-15,0 1-1 0,-4 1 1 16,1 3 0-16,-1 3 0 0,9-10 0 0,0 0 0 0,-14 15 0 15,-3 4 0-15,17-19 2 0,0 0-2 0,-14 19 2 16,1 0-2-16,13-19 13 0,0 0-13 0,-10 29 13 16,-1 7-13-16,3-2 15 0,1 2-15 0,5-5 15 15,4-7-15-15,-2 3 9 0,2 1-9 0,3 3 9 16,3 1-9-16,-1-1 4 0,-1 0-4 0,1-5 4 16,1-4-4-16,-8-22 0 0,0 0 0 0,14 29 1 0,4 5-1 15,-18-34-1-15,0 0 1 0,21 33 0 16,3-2 0-16,-24-31-8 0,0 0 8 0,33 22-8 15,12-5 8-15,-45-17-51 0,0 0 51 0,47 3-50 0,6-15 50 16,-53 12-89-16,0 0 89 0,52-24-89 0,2-13 89 0,-54 37-135 16,0 0 135-16,66-57-135 0,13-16 135 15,62-58-1784-15</inkml:trace>
  <inkml:trace contextRef="#ctx0" brushRef="#br0" timeOffset="101100.314">24435 8100 1670 0,'0'0'0'0,"10"8"0"0,9 1 0 0,-15-6 176 0,-6-1-176 0,2-2 176 16,0 0-176-16,0 0 109 0,0 0-109 0,0 0 109 15,0 0-109-15,0 0 62 0,0 0-62 0,2 3 62 16,5 1-62-16,-7-4 0 0,0 0 0 0,9 7 0 16,8 1 0-16,-17-8 27 0,0 0-27 0,26 16 27 15,7 8-27-15,-33-24 30 0,0 0-30 0,37 27 30 16,6 2-30-16,-9 0 32 0,0 4-32 0,-4-2 33 15,-2-4-33-15,-4 4 43 0,-3-2-43 0,0-2 44 0,0-4-44 16,-4-1 1-16,1 0-1 0,-3-6 2 0,-2-4-2 0,-13-12-2 16,0 0 2-16,19 12-1 15,2-2 1-15,-21-10-75 0,0 0 75 0,24 8-74 0,6-8 74 0,-30 0-146 16,0 0 146-16,21-3-146 0,-2-12 146 0,21-4-1546 16</inkml:trace>
  <inkml:trace contextRef="#ctx0" brushRef="#br0" timeOffset="101364.939">25031 8014 1748 0,'0'0'0'0,"0"15"0"16,1 11 0-16,-1-26 195 0,0 0-195 0,-5 10 196 15,-5-6-196-15,-2-1 151 0,-2 2-151 0,7-5 151 16,3 0-151-16,4 0 101 0,0 0-101 0,-17 21 102 15,-8 13-102-15,25-34 51 0,0 0-51 0,-29 40 52 16,-4 11-52-16,33-51 43 0,0 0-43 0,-37 51 44 16,-5 8-44-16,42-59 6 0,0 0-6 0,-49 66 6 15,-6 13-6-15,55-79 0 0,0 0 0 0,-44 67 1 16,8 0-1-16,11-23-104 0,9-16 104 16,6-8-103-16,8-9 103 0,2-11-210 0,0 0 210 0,-1 8-209 0,1-1 209 15,-2 5-1554-15</inkml:trace>
  <inkml:trace contextRef="#ctx0" brushRef="#br0" timeOffset="102130.315">25764 8939 1099 0,'0'0'0'0,"-10"-5"0"16,-4-2 0-16,8 4 53 0,8 3-53 16,-2 0 53-16,4 0-53 0,-1 3 105 0,4-3-105 0,-7 0 106 15,4 2-106-15,-4-2 133 0,0 0-133 16,0 0 134-16,-6 0-134 0,1 0 112 0,2-2-112 15,-8 2 112-15,3-3-112 0,8 3 103 0,0 0-103 16,-23-4 104-16,-10 1-104 0,33 3 78 0,0 0-78 0,-32-2 79 16,-2-1-79-16,34 3 59 0,0 0-59 0,-32 0 60 15,1 0-60-15,3 0 74 0,4 3-74 0,8-1 75 16,7 0-75-16,-1-1 42 16,1 3-42-16,-7 11 42 0,-5 6-42 0,21-21 49 15,0 0-49-15,-19 36 49 0,0 10-49 0,7 0 12 0,3 6-12 0,1-16 13 16,2-12-13-16,3 6 13 0,1 3-13 0,4 1 13 15,1 0-13-15,-3-34-8 0,0 0 8 0,14 33-8 0,7-6 8 16,-21-27-10-16,0 0 10 0,37 14-10 0,12-10 10 0,-2-8-36 16,1-6 36-16,-4-6-35 0,-4-2 35 0,-3-6-2 15,-3-7 2-15,-9 0-1 0,-3-2 1 0,-22 33 10 16,0 0-10-16,23-49 11 0,0-11-11 0,-4 5 40 16,-2-2-40-16,-5 8 40 0,-1 1-40 15,-11 48 22-15,0 0-22 0,9-72 23 0,-2-14-23 0,-4 12 30 16,-1 8-30-16,-2 18 30 0,0 15-30 0,-2 2 31 15,0 7-31-15,1 0 31 0,-1 2-31 0,-3 1 30 16,-1-1-30-16,1 5 30 0,-2 2-30 0,7 15 32 16,0 0-32-16,-7-21 33 0,0-3-33 0,7 24 13 15,0 0-13-15,-7-19 14 0,0-3-14 0,7 22 21 0,0 0-21 16,-7-17 21-16,2-2-21 0,5 19 3 16,0 0-3-16,-3-12 4 0,1 0-4 15,2 12 0-15,0 0 0 0,-5-9 1 0,3 6-1 0,2 3-20 0,0 0 20 0,0 0-19 16,-2 5 19-16,2 9-26 0,0 6 26 0,0 11-26 15,0 9 26 1,0-40-25-16,0 0 25 0,2 63-24 0,0 12 24 0,6 20-4 0,6 16 4 16,-7-6-4-16,-3-6 4 0,-4-99-15 0,0 0 15 0,10 113-15 15,-1 5 15-15,-9-118-9 0,0 0 9 0,14 98-8 16,2-9 8-16,-16-89-24 0,0 0 24 0,14 67-23 16,1-21 23-16,-15-46-49 0,0 0 49 0,16 27-48 15,0-22 48-15,-16-5-179 0,0 0 179 0,17-13-179 16,4-21 179-16,17-14-1722 0</inkml:trace>
  <inkml:trace contextRef="#ctx0" brushRef="#br0" timeOffset="102554.231">26161 8973 2062 0,'0'0'0'0,"-3"-1"0"0,-1-3 0 0,3-1 240 16,2 0-240-16,1 2 241 0,0-1-241 0,0 1 142 0,-2-2-142 15,0 1 142-15,1-3-142 0,-1 2 79 0,0-2-79 16,0 2 79-16,-1 2-79 0,1-2 0 0,0 1 0 16,0-3 0-16,1 0 0 0,1 2 0 0,0-3 0 15,1 4 1-15,-3-1-1 0,0 2 2 0,2-1-2 0,-2 4 2 16,3-3-2-16,1 1 1 0,1 2-1 0,0 0 2 15,2 0-2-15,2 0 1 0,3 0-1 0,1 5 2 16,-1-3-2-16,-12-2 0 16,0 0 0-16,22 14 0 0,6 1 0 15,-28-15 0-15,0 0 0 0,37 26 0 0,6 8 0 0,-43-34-2 0,0 0 2 0,46 43-1 16,4 3 1-16,-50-46-11 0,0 0 11 0,45 45-10 16,1 1 10-16,-10-7-16 0,-4-3 16 15,-10-12-15-15,-8-8 15 0,4-1-40 0,-3-3 40 0,-2-3-39 16,-5-4 39-16,1 2-65 0,0-2 65 0,-6-3-64 15,-3-6 64-15,0 4-123 0,0 0 123 0,0-19-123 16,-2-10 123-16,1-17-1775 0</inkml:trace>
  <inkml:trace contextRef="#ctx0" brushRef="#br0" timeOffset="102813.908">26633 8677 2028 0,'0'0'0'0,"-1"10"0"0,-3 2 0 0,4-12 259 16,0 0-259-16,-3 7 260 0,1-2-260 0,-2 0 172 15,1 1-172-15,-11 14 172 0,-9 8-172 0,23-28 87 16,0 0-87-16,-29 35 88 0,-6 8-88 0,35-43 5 16,0 0-5-16,-38 52 6 0,-4 8-6 0,3-6 9 0,3 1-9 15,10-15 9-15,8-9-9 0,-1-1 1 0,4 0-1 16,-1-3 1-16,2-1-1 0,2 3-18 0,0-2 18 0,5-11-18 15,1-11 18-15,1 2-130 0,2-2 130 0,1-2-130 16,2-3 130-16,0 0-181 0,0 0 181 0,9-19-180 16,8-15 180-16,9-19-1725 0</inkml:trace>
  <inkml:trace contextRef="#ctx0" brushRef="#br0" timeOffset="104868.708">4190 7156 1155 0,'0'0'0'0,"0"-7"0"0,5-2 0 0,-5 9 137 0,0 0-137 15,3-12 138-15,3-3-138 0,-6 15 115 0,0 0-115 16,3-12 115-16,2 0-115 0,-5 12 93 0,0 0-93 0,4-9 94 16,-1 3-94-16,-3 6 72 0,0 0-72 0,4-4 72 15,-2-1-72-15,-2 5 88 16,0 0-88-16,0 0 88 0,3-3-88 0,-3 3 93 0,0 0-93 0,0 0 93 16,0 0-93-16,0 0 78 0,0 0-78 0,0 0 79 15,0 0-79-15,0 0 70 0,0 0-70 0,0 0 70 16,0 0-70-16,0 0 44 0,0 0-44 15,0 0 44-15,0 0-44 0,0 0 42 0,0 0-42 0,0 0 43 16,0 0-43-16,0 0 46 0,0 0-46 0,0 0 46 16,0 0-46-16,0 0 52 0,0 0-52 0,0 0 52 15,0 0-52-15,0 0 38 0,0 0-38 0,0 0 38 16,0 0-38-16,0 0-66 0,0 0 66 0,5 1-66 0,8 3 66 16,-13-4-235-16,0 0 235 0,17-29-234 0,7-23 234 15,18-28-1752-15</inkml:trace>
  <inkml:trace contextRef="#ctx0" brushRef="#br0" timeOffset="107097.764">20707 9450 1367 0,'0'0'0'0,"8"0"0"15,6 0 0-15,-14 0 160 0,0 0-160 0,7 0 161 16,-7-2-161-16,0 2 74 0,0 0-74 0,0 0 75 16,-5-4-75-16,5 4 50 0,0 0-50 0,0 0 50 15,-3-1-50-15,-3-3 23 0,5 4-23 0,-1 0 24 16,-2-1-24-16,4 1 37 0,-3-4-37 0,3 4 38 0,0-3-38 15,0 3 49-15,0 0-49 0,0 0 50 0,0 0-50 16,0 0 53-16,0 0-53 0,0 0 54 0,-4-4-54 0,4 4 55 16,-1-3-55-16,1 3 55 0,0 0-55 0,0 0 34 15,0 0-34-15,0 0 34 16,0 0-34-16,0 0 34 0,0 0-34 0,0 0 34 0,0 0-34 0,0 0 14 16,0 0-14-16,0 0 15 0,0 0-15 0,0 0 12 15,0 0-12-15,0 0 12 0,0 0-12 0,0 0 9 16,0 0-9-16,0 0 10 0,0 0-10 0,0 0 3 15,0 0-3-15,0 0 4 0,0 0-4 0,0 0 19 0,0 0-19 16,0 0 20-16,0 0-20 0,0 0 3 0,0 0-3 16,0 0 3-16,0 0-3 0,0 0 6 0,0 0-6 15,0 0 7-15,0 0-7 0,0 0 14 0,0 0-14 16,0 0 15-16,0 0-15 0,0 0 14 0,0 0-14 0,0 0 15 16,0 0-15-16,0 0 4 0,0 0-4 15,0 0 4-15,0 0-4 0,0 0 7 0,0 0-7 16,0 0 8-16,0 0-8 0,0 0 0 0,0 0 0 15,0 0 1-15,0 0-1 0,0 0 2 0,0 0-2 0,0 0 3 16,0 0-3-16,0 0 0 0,0 0 0 16,0 0 0-16,0 0 0 0,0 0-94 0,0 0 94 0,0 0-94 15,0 0 94-15,0 0-156 0,0 0 156 0,0-5-155 16,0-9 155-16,0-3-1579 0</inkml:trace>
  <inkml:trace contextRef="#ctx0" brushRef="#br0" timeOffset="107875.692">20766 9486 1311 0,'0'0'0'0,"5"0"0"0,2 1 0 0,-7-1 93 16,0 0-93-16,4 0 93 0,1-1-93 0,-5 1 74 15,0 0-74-15,0 0 74 0,0 0-74 0,0 0 31 16,0 0-31-16,0 0 31 0,0 0-31 0,0 0 1 15,0 0-1-15,0 0 2 0,0 0-2 0,0 0 46 16,0 0-46-16,0 0 46 0,0 0-46 0,0 0 37 0,0 0-37 16,0 0 38-16,0 0-38 0,0 0 46 0,0 0-46 15,0 0 46-15,0 0-46 0,0 0 36 0,0 0-36 16,0 0 37-16,0 0-37 0,0 0 25 0,0 0-25 16,0 0 26-16,0-4-26 0,0 4 26 0,0 0-26 15,9-3 26-15,3-2-26 0,5 1 33 0,8 4-33 16,2-3 33-16,8 3-33 0,-35 0 36 0,0 0-36 0,44 3 36 15,8 1-36-15,-52-4 33 16,0 0-33-16,51 8 33 0,1 4-33 0,-52-12 38 0,0 0-38 16,50 16 39-16,1 1-39 0,-51-17 15 0,0 0-15 0,47 17 16 15,0 3-16-15,-47-20 13 0,0 0-13 0,49 14 13 16,1 2-13-16,-50-16-55 0,0 0 55 0,53 10-55 16,-1-7 55-16,-52-3-175 0,0 0 175 0,45-10-175 15,-7-11 175-15,43-9-1414 0</inkml:trace>
  <inkml:trace contextRef="#ctx0" brushRef="#br0" timeOffset="109627.124">21937 10986 1076 0,'0'0'0'16,"0"-5"0"-16,-2-3 0 0,2 8 79 0,0 0-79 15,2-4 79-15,-1 4-79 0,-1 0 54 0,0 0-54 16,4 2 54-16,3 1-54 0,0 1 17 0,0 1-17 15,0-2 17-15,-2 1-17 0,0-1 18 0,2-3-18 0,-2 0 18 16,2 0-18-16,-1 0 76 0,2 0-76 0,-4 0 77 16,1 2-77-16,-5-2 101 0,0 0-101 0,10-2 101 15,3-1-101-15,-13 3 91 0,0 0-91 0,21-9 91 16,5-3-91-16,-26 12 63 0,0 0-63 0,36-14 64 16,4-3-64-16,-40 17 39 0,0 0-39 0,51-19 39 15,8-1-39-15,-59 20 27 0,0 0-27 0,63-19 27 16,8 0-27-16,-10 6 23 0,2-3-23 0,-4 1 24 15,-5 3-24-15,2 0 9 0,0 0-9 0,-9 3 9 16,0 2-9-16,-2 4 18 0,-1 1-18 0,-8 0 18 16,-1-1-18-16,-4 3 8 0,1 2-8 0,-10-1 8 15,-4 1-8-15,-18-2 9 0,0 0-9 0,24 5 9 16,2 4-9-16,-26-9 8 0,0 0-8 0,28 12 8 0,0 3-8 0,-28-15 23 16,0 0-23-16,24 19 24 0,-3 5-24 15,-21-24 12-15,0 0-12 0,18 19 13 0,-4 2-13 16,-14-21 27-16,0 0-27 0,12 17 27 0,0 0-27 15,-1-2 2-15,-1-3-2 0,-5-3 3 0,-5-6-3 0,4 1 13 16,-4 1-13-16,0-5 13 0,2 1-13 0,1 1 9 16,0-2-9-16,1 2 9 0,1-2-9 0,-5 0 3 15,0 0-3-15,7 0 4 0,2-2-4 0,-9 2 6 16,0 0-6-16,9-3 7 0,1-4-7 0,-10 7 0 16,0 0 0-16,10-5 0 0,3-6 0 0,-13 11 5 0,0 0-5 0,10-8 6 15,-1-1-6-15,-9 9 8 16,0 0-8-16,12-8 8 0,2 1-8 0,-14 7 3 0,0 0-3 15,14-9 4-15,0 1-4 0,-14 8 3 0,0 0-3 16,19-7 3-16,4 0-3 0,-23 7 1 0,0 0-1 0,26-5 2 16,5 2-2-16,-31 3 3 15,0 0-3-15,35-6 4 0,5 3-4 0,-40 3 2 0,0 0-2 0,40-2 2 16,7 1-2-16,-47 1 10 0,0 0-10 0,44 1 11 16,-1 3-11-16,-43-4 39 0,0 0-39 0,44 3 39 15,3 1-39-15,-47-4 10 0,0 0-10 0,59 1 11 16,7 1-11-16,-66-2 37 0,0 0-37 0,89 0 38 15,19-3-38-15,-108 3 30 0,0 0-30 0,119-9 30 16,13-3-30-16,-132 12 38 0,0 0-38 0,131-17 38 16,1-4-38-16,-132 21 23 0,0 0-23 0,136-19 24 0,5-1-24 15,-141 20 35-15,0 0-35 0,143-24 36 16,5 0-36-16,-21 3 37 0,-12 6-37 0,-14 0 37 16,-14 3-37-16,6-4 15 0,-3 4-15 0,-4-2 15 0,-5 2-15 0,-81 12 21 15,0 0-21-15,112-17 21 0,19-2-21 16,-131 19 15-16,0 0-15 0,125-20 15 15,6-8-15-15,-131 28 26 0,0 0-26 0,122-27 26 16,-2 0-26-16,-120 27 42 0,0 0-42 0,96-24 43 0,-16 1-43 0,-80 23 32 16,0 0-32-16,66-17 33 0,-14 2-33 0,-52 15 24 15,0 0-24-15,35-9 25 0,-10-1-25 0,-25 10-3 16,0 0 3-16,13-2-3 0,-7-1 3 16,-3 3-92-16,-3 0 92 0,0 0-91 0,0 0 91 0,0 0-289 0,0 0 289 15,-14-4-289-15,-14 1 289 0,-12-2-1906 0</inkml:trace>
  <inkml:trace contextRef="#ctx0" brushRef="#br0" timeOffset="144044.324">2564 10592 1849 0,'0'0'0'0,"-3"5"0"0,-6 6 0 0,9-11 161 15,0 0-161-15,-21 12 162 0,-8 0-162 0,29-12 115 16,0 0-115-16,-32 20 115 0,-1 6-115 0,33-26 41 16,0 0-41-16,-38 36 41 0,0 3-41 0,38-39 0 15,0 0 0-15,-39 48 0 0,3 7 0 0,4-4 12 16,-1 1-12-16,11-13 13 0,2-8-13 0,20-31 34 16,0 0-34-16,-31 72 35 0,-7 26-35 0,38-98 6 0,0 0-6 15,-30 101 6-15,6 10-6 0,24-111 19 0,0 0-19 16,-14 118 20-16,7 7-20 0,7-125 3 15,0 0-3-15,7 119 4 0,14-6-4 0,-21-113 12 0,0 0-12 0,29 114 13 16,11 1-13-16,-7-21 1 0,1-15-1 0,-3-12 1 16,-1-10-1-16,-30-57 0 0,0 0 0 0,45 80 1 15,4 13-1-15,-49-93 3 16,0 0-3-16,57 94 3 0,2 5-3 0,-59-99-1 0,0 0 1 0,53 105 0 16,-3 1 0-16,-12-20 1 0,-8-9-1 0,-9-10 2 15,-9-11-2-15,-12-56 9 16,0 0-9-16,9 81 10 0,-7 11-10 0,1-15 33 0,-3-7-33 0,-3-15 34 15,-3-19-34-15,1 14 46 0,-4 1-46 0,-6 6 47 16,1 1-47-16,14-58 46 0,0 0-46 0,-33 70 46 16,-9 7-46-16,42-77 30 0,0 0-30 0,-56 76 30 15,-15-1-30-15,71-75 57 0,0 0-57 0,-68 72 57 0,-5-3-57 16,73-69 48-16,0 0-48 0,-77 58 48 0,-3-10-48 16,80-48 31-16,0 0-31 0,-80 38 31 15,3-18-31-15,77-20-15 0,0 0 15 0,-73 15-14 0,10-9 14 16,63-6-116-16,0 0 116 0,-59-14-115 0,12-20 115 0,5-4-200 15,12-10 200-15,10-3-200 0,11-8 200 0,9 59-167 16,0 0 167-16,-14-66-167 0,-2-8 167 16,-13-70-1609-16</inkml:trace>
  <inkml:trace contextRef="#ctx0" brushRef="#br0" timeOffset="145161.879">3111 12095 1636 0,'0'0'0'0,"0"0"0"0,6-4 0 0,-6 4 183 15,-4-3-183-15,4 3 184 0,0 0-184 0,0 0 109 16,0 0-109-16,0 0 110 0,0 0-110 0,0 0 57 16,0 0-57-16,0 0 57 0,0 0-57 0,0 0 1 15,0 0-1-15,0 0 1 0,0 0-1 0,0 0 15 0,0 0-15 16,0 0 16-16,0 0-16 0,0 0 33 0,0 0-33 15,0 0 34-15,0 0-34 0,0 0 28 0,0 0-28 0,0 0 28 16,0 0-28-16,0 0 15 16,0 0-15-16,0 0 16 0,0 0-16 0,0 0 12 0,4 0-12 0,-1 0 13 15,6 0-13-15,-9 0 9 0,0 0-9 16,12 5 10-16,5 5-10 0,-17-10 3 0,0 0-3 0,30 19 4 16,12 5-4-1,-42-24 12-15,0 0-12 0,43 27 12 0,11 6-12 16,-7 0 22-16,-3-1-22 0,-2-1 23 0,-4-4-23 0,-5 1 13 0,-1-3-13 0,1 3 14 15,-4-1-14-15,-29-27 18 0,0 0-18 0,39 40 19 16,8 8-19-16,-47-48 33 0,0 0-33 0,55 55 34 16,17 11-34-16,-22-14 18 0,-11-13-18 0,-10-11 18 15,-11-11-18-15,-3 0 11 0,3-4-11 0,-9-2 11 16,-1-3-11-16,1 4 18 0,0 0-18 16,-1 0 19-16,-1 4-19 0,2-1 0 0,0-1 0 0,-4-4 0 0,-1-3 0 15,-1 2-52-15,2-1 52 0,-1-1-51 0,-3-4 51 16,3 3-113-16,-1 0 113 0,-3 0-112 0,2-3 112 15,-2-3-237-15,0 0 237 0,4 7-236 0,-1 0 236 0,6 6-1432 16</inkml:trace>
  <inkml:trace contextRef="#ctx0" brushRef="#br0" timeOffset="145544.284">3989 11824 2185 0,'0'0'0'0,"0"2"0"15,-3 3 0-15,3-5 209 0,0 0-209 0,0 3 209 16,0 2-209-16,-4-3 146 0,4 0-146 0,-3 6 147 15,1 1-147-15,-5 10 45 0,2 5-45 0,-7 8 45 16,-2 8-45-16,14-40-5 0,0 0 5 0,-21 56-5 16,-3 13 5-16,24-69-18 0,0 0 18 0,-39 96-18 15,-13 24 18-15,52-120-4 0,0 0 4 0,-50 120-4 16,-1 12 4-16,7-30 1 0,6-11-1 0,5-12 2 0,12-14-2 16,21-65 6-16,0 0-6 0,-35 77 6 0,2 2-6 15,33-79 9-15,0 0-9 0,-38 74 10 0,3-8-10 0,35-66 0 16,0 0 0-16,-33 53 0 0,3-6 0 0,30-47-69 15,0 0 69-15,-17 27-68 0,5-15 68 16,12-12-178-16,0 0 178 0,-6-3-178 0,12-14 178 16,-10-7-1751-16</inkml:trace>
  <inkml:trace contextRef="#ctx0" brushRef="#br0" timeOffset="146191.068">3885 11377 2241 0,'0'0'0'0,"-5"-2"0"16,-4-3 0-16,9 5 209 0,0 0-209 0,-4-3 209 16,-1-1-209-16,5 4 105 0,0 0-105 0,0-15 105 15,0-4-105-15,5-2 12 0,-1-3-12 0,5 0 12 16,-1 0-12-16,1 2-22 0,3 2 22 0,0 1-22 0,-1-2 22 16,1 2-26-16,0 2 26 0,1 2-26 15,-3-1 26-15,0 4-1 0,1 6 1 0,1-5-1 0,-3 3 1 16,3-1-26-16,0 2 26 0,0 2-25 0,-3 0 25 15,0 2-2-15,0 1 2 0,-1 0-2 0,-3 2 2 0,2 2-6 16,2 0 6-16,-4-1-6 16,2 1 6-16,-7-2-4 0,0 0 4 15,6 10-3-15,2 4 3 0,-8-14 0 0,0 0 0 0,4 27 1 0,1 11-1 0,-5-38 0 16,0 0 0-16,0 43 0 0,-4 8 0 0,4-51 8 16,0 0-8-16,-5 50 8 0,-9 1-8 15,2-8 9-15,0-3-9 0,7-16 9 0,1-12-9 0,-1-2 9 16,5-3-9-16,-7 6 9 0,-2 5-9 0,-3 0 39 0,0 0-39 15,7-8 39-15,-1-3-39 0,3 0 18 0,-2-4-18 16,1-1 18-16,4-2-18 0,0 0 20 0,-3 3-20 16,3-3 20-16,0 0-20 0,0 0 17 0,0 0-17 0,0 0 17 15,0 0-17-15,0 0 0 0,0 0 0 0,0 0 0 16,0 0 0-16,0 0 0 0,7 0 0 0,-2 0 0 16,-2 2 0-16,6 1-9 0,3-3 9 0,-1 0-9 15,5 0 9-15,-16 0-10 0,0 0 10 0,26 0-10 16,7 0 10-16,-33 0-17 0,0 0 17 0,38 0-16 15,9 0 16-15,-3 2-15 0,-3 0 15 0,-2-1-15 16,-6 3 15-16,-3-1-73 0,-4 1 73 0,-2 1-73 16,-1 0 73-16,-23-5-178 0,0 0 178 0,29 10-178 15,8 6 178-15,27 6-1665 0</inkml:trace>
  <inkml:trace contextRef="#ctx0" brushRef="#br0" timeOffset="147092.701">5354 11959 1636 0,'0'0'0'0,"-6"0"0"16,-1 2 0-16,6-2 155 0,-3-2-155 0,4 2 156 15,4-1-156-15,-4 1 64 0,5-4-64 0,-5 4 64 16,3-1-64-16,-3 1 39 0,0 0-39 0,0 0 39 16,0 0-39-16,0 0 0 0,0 0 0 0,0 0 0 15,0 0 0-15,0 0 33 0,0 0-33 0,0 0 34 0,0 0-34 16,0 0 48-16,0 0-48 0,0 0 48 0,0 0-48 15,0 0 81-15,0 0-81 0,0 0 82 0,0 0-82 0,0 0 84 16,0 0-84-16,0 0 85 0,0 0-85 16,0 0 76-16,0 0-76 0,0 0 76 0,0 0-76 15,0 0 69-15,-3 0-69 0,3 0 70 0,-4-2-70 16,3 0 60-16,-3-1-60 0,-1 3 60 0,1-4-60 0,4 4 41 16,0 0-41-16,-17-3 41 0,-13-1-41 0,30 4 5 15,0 0-5-15,-36 0 6 0,-8 4-6 16,6 3 2-16,0-4-2 0,13 1 2 0,11-3-2 0,-3 3-3 15,8-1 3-15,-19 16-3 0,-7 10 3 0,35-29-16 16,0 0 16-16,-38 39-15 0,-9 9 15 0,47-48-10 16,0 0 10-16,-38 47-9 0,-1-3 9 0,39-44-5 0,0 0 5 15,-29 40-4-15,4-6 4 0,25-34-21 0,0 0 21 0,-8 36-21 16,8 0 21-16,8-7-37 0,8-5 37 0,1-4-37 16,4-9 37-16,2-1-12 0,1-1 12 0,-1-3-12 15,5 1 12 1,-2 0-38-16,-2 0 38 0,3-2-37 0,2 0 37 0,-29-5-6 0,0 0 6 0,35 9-6 15,7 1 6-15,-9 2-36 0,2 2 36 0,-6 0-36 16,-2 1 36-16,-27-15-10 0,0 0 10 0,24 21-10 16,-3 4 10-16,-21-25-30 15,0 0 30-15,19 26-30 0,0 3 30 0,-8-2-2 0,-3 1 2 0,-1-11-2 16,-3-8 2-16,-4 1 0 0,0-2 0 0,0 4 0 16,-4 2 0-16,-3 5 37 0,2-2-37 0,0-7 37 15,-2-3-37-15,7-7 42 0,0 0-42 0,-18 17 43 16,-4 6-43-16,22-23 46 0,0 0-46 0,-21 17 46 15,0-2-46-15,21-15 37 0,0 0-37 0,-21 12 37 0,-3-5-37 16,24-7 16 0,0 0-16-16,-21 5 17 0,2-3-17 0,19-2-36 0,0 0 36 0,-21-5-35 0,0-7 35 15,3-4-165 1,3-3 165-16,6-8-164 0,4-6 164 0,5 33-236 16,0 0 236-16,0-41-236 0,5-8 236 0,4-42-1527 0</inkml:trace>
  <inkml:trace contextRef="#ctx0" brushRef="#br0" timeOffset="147426.807">5726 12064 2174 0,'0'0'0'0,"-12"0"0"0,-5 3 0 0,11-1 258 0,6-2-258 0,0 0 258 16,6-2-258-16,-1 2 156 0,2-1-156 0,-4 1 157 15,-3 0-157-15,0 0 63 0,6 0-63 0,-6 0 63 16,0 0-63-16,0 0-2 0,0 0 2 0,0 0-1 16,0 0 1-16,0 0-3 0,-6 1 3 0,6-1-2 15,0 0 2-15,0 0-20 0,0 0 20 0,-7 21-19 16,-1 10 19-16,8-31-22 0,0 0 22 0,-12 46-22 16,-1 16 22-1,13-62-15-15,0 0 15 0,-8 73-14 0,2 15 14 16,6-88-41-16,0 0 41 0,-5 108-41 0,5 17 41 0,0-125-82 0,0 0 82 0,5 99-81 0,1-13 81 15,-6-86-262-15,0 0 262 0,15 54-261 0,6-23 261 16,-21-31-277-16,0 0 277 0,26-19-276 16,7-41 276-16,27-18-1137 0</inkml:trace>
  <inkml:trace contextRef="#ctx0" brushRef="#br0" timeOffset="147994.803">6082 11987 1983 0,'0'0'0'0,"-4"29"0"0,4 19 0 0,0-48 288 0,0 0-288 15,4 72 288-15,1 25-288 0,-5-97 188 0,0 0-188 16,12 90 188-16,0-1-188 0,-12-89 64 0,0 0-64 0,9 75 65 16,1-8-65-16,-10-67 1 0,0 0-1 0,7 39 1 15,-5-20-1-15,-2-19 22 0,0 0-22 0,2 15 23 16,0-8-23-16,-2-7 1 0,0 0-1 15,0 4 2-15,0-8-2 0,0 4-2 0,0 0 2 16,0-15-1-16,0-11 1 0,0 26-6 0,0 0 6 0,0-34-5 16,0-9 5-16,0 4-26 0,0-1 26 0,3 4-25 15,1 4 25-15,-4 32-13 0,0 0 13 0,8-36-12 16,3 0 12-16,-11 36-5 0,0 0 5 0,15-36-5 16,-1-2 5-16,-14 38-15 0,0 0 15 0,20-32-14 15,-1 3 14-15,-4 3-1 0,-1 2 1 0,2 3 0 16,-4 6 0-16,0-2-8 0,2 3 8 0,0 0-8 15,2 2 8-15,-16 12-8 0,0 0 8 0,21-10-8 0,2 0 8 16,-23 10-23-16,0 0 23 0,27-7-22 16,0 2 22-16,-27 5-32 0,0 0 32 0,29 3-32 0,1 6 32 15,-4 6-11-15,-2 7 11 0,-3 6-11 0,-3 4 11 0,-18-32-21 16,0 0 21-16,17 48-21 0,-5 12 21 0,0-7 0 16,-1-1 0-16,-2-9 0 0,-2-7 0 0,-7-36 0 15,0 0 0-15,5 49 0 0,2 8 0 16,-7-57 1-16,0 0-1 0,2 51 2 0,1-3-2 0,-3-48 10 15,0 0-10-15,3 38 11 0,-3-7-11 0,0-31 4 16,0 0-4-16,0 24 4 0,0-11-4 0,0-13 3 16,0 0-3-16,0 14 3 0,0-10-3 0,0-4-7 0,0 0 7 15,-12 0-7-15,-12-4 7 0,24 4-80 16,0 0 80-16,-30-36-80 0,-5-20 80 0,35 56-141 0,0 0 141 16,-43-84-141-16,-6-26 141 0,-41-84-1676 0</inkml:trace>
  <inkml:trace contextRef="#ctx0" brushRef="#br0" timeOffset="148160.358">5871 11608 2375 0,'0'0'0'0,"9"-2"0"15,6 1 0-15,-9-1 151 0,-6 2-151 0,0 0 151 16,3 2-151-16,2 1-125 0,2 1 125 0,7-1-125 15,7-3 125-15,-21 0-113 0,0 0 113 0,26-21-112 0,11-9 112 16,27-20-1564-16</inkml:trace>
  <inkml:trace contextRef="#ctx0" brushRef="#br0" timeOffset="148565.799">7186 12088 2566 0,'0'0'0'0,"-5"-5"0"0,2-2 0 0,-1 3 260 0,8 3-260 15,-4 1 261-15,0 0-261 0,0 0 132 0,0 0-132 0,0 0 132 16,0 0-132-16,0 0 50 0,0 5-50 0,0-5 51 15,5 0-51-15,-5 0-18 0,3 0 18 0,-3 0-18 16,0 0 18-16,0 0-3 0,0 0 3 0,0 0-3 16,4 3 3-16,-4-3 0 0,0 0 0 0,14 12 0 15,7 9 0-15,-21-21 3 0,0 0-3 0,34 34 3 16,15 14-3-16,-5-5 3 0,6 0-3 0,-6 0 3 16,1 1-3-16,-45-44-6 0,0 0 6 15,51 69-6-15,8 20 6 0,-10-19-41 0,-4-5 41 0,-19-24-40 16,-14-20 40-16,-12-21-37 0,0 0 37 0,21 24-37 15,-3-5 37-15,-18-19-79 0,0 0 79 0,20 5-79 16,7-10 79-16,-27 5-217 0,0 0 217 0,21-40-216 0,-4-27 216 16,25-37-1884-16</inkml:trace>
  <inkml:trace contextRef="#ctx0" brushRef="#br0" timeOffset="148814.163">7712 11624 2521 0,'0'0'0'0,"4"10"0"0,5 10 0 0,-9-20 289 15,0 0-289-15,-4 16 290 0,-5 3-290 0,9-19 169 0,0 0-169 16,-14 31 170-16,-1 10-170 0,-3 1 77 0,-3 6-77 0,0-1 78 16,-1 4-78-16,22-51-2 15,0 0 2-15,-42 93-1 0,-15 27 1 0,57-120-14 0,0 0 14 16,-56 128-13-16,0 16 13 0,12-29-56 15,8-14 56-15,13-38-56 16,15-34 56-16,-3 7-135 0,9-8 135 0,2 2-135 0,6 0 135 0,-6-30-174 0,0 0 174 0,24 0-173 16,11-19 173-16,21 0-2023 0</inkml:trace>
  <inkml:trace contextRef="#ctx0" brushRef="#br0" timeOffset="150093.419">9427 12067 2398 0,'0'0'0'0,"-13"-7"0"0,-1-3 0 0,14 10 259 0,0 0-259 0,-12-5 260 16,5 3-260-16,2 2 151 0,-4 2-151 0,-6-2 151 15,-8 0-151-15,23 0 70 16,0 0-70-16,-35 0 70 0,-10-2-70 0,3 1-14 0,-1-3 14 0,13 2-13 16,4 2 13-16,1 0-6 0,-1 2 6 0,-12 2-6 15,-7 2 6-15,45-6-4 0,0 0 4 0,-53 9-3 16,-11 5 3-16,64-14-13 0,0 0 13 15,-61 25-12-15,0 10 12 0,61-35-22 0,0 0 22 16,-65 46-22-16,-2 14 22 0,13-9-3 0,15 1 3 0,13-21-3 16,14-8 3-16,12-23-8 0,0 0 8 0,-12 67-7 15,6 26 7-15,8-9-33 0,9 0 33 0,-3-17-33 0,3-13 33 16,-11-54-4-16,0 0 4 0,19 59-3 16,7-5 3-16,-26-54-41 0,0 0 41 0,30 36-40 0,-1-12 40 15,-29-24-20-15,0 0 20 0,39 12-19 0,8-10 19 0,-5-7-42 16,-1-7 42-16,-1-7-41 0,-1-5 41 15,-3-7-39-15,-1-6 39 0,-5-6-38 16,-4-9 38-16,4-18-51 0,-1-16 51 0,-4 9-50 0,-5 0 50 0,-20 77-43 16,0 0 43-16,18-103-42 0,-4-20 42 0,-5 22-28 15,-3 3 28-15,-6 11-28 0,0 8 28 0,0-1-35 16,0-1 35-16,-3 9-35 0,3 7 35 0,0 5-21 16,-3 5 21-16,1 11-21 0,-2 11 21 15,4 33-18-15,0 0 18 0,-3-37-18 0,1 1 18 0,2 36 0 16,0 0 0-16,-3-28 0 0,3 6 0 0,0 22 48 0,0 0-48 15,-4-17 49-15,4 5-49 0,0 12 67 0,0 0-67 0,-2-7 68 16,2 0-68-16,0 7 87 0,0 0-87 0,-1-3 88 16,1 1-88-16,0 2 59 0,0 0-59 0,0 0 60 15,-2 0-60-15,2 0 22 0,0 0-22 0,-4 14 22 16,4 8-22-16,4 5 7 0,-2 8-7 0,5 4 7 16,-4 6-7-16,-3-45 1 0,0 0-1 0,9 73 1 15,3 27-1-15,-12-100 0 0,0 0 0 0,14 150 1 16,3 46-1-1,-17-196-2-15,0 0 2 0,13 181-2 0,4 8 2 0,-17-189-1 0,0 0 1 0,16 157 0 16,3-20 0-16,-19-137-7 0,0 0 7 0,24 110-7 16,1-26 7-16,-6-22-72 0,0-25 72 0,-5-13-72 15,-7-13 72-15,1-6-233 0,1-4 233 0,3-4-232 16,6-6 232-16,-18 9-236 0,0 0 236 0,9-25-235 0,-1-11 235 16,10-29-1358-16</inkml:trace>
  <inkml:trace contextRef="#ctx0" brushRef="#br0" timeOffset="150409.641">9449 12026 2286 0,'0'0'0'0,"-2"10"0"0,-4 2 0 0,4-6 292 0,4-6-292 16,-2 0 293-16,3-6-293 0,-3 0 158 0,3 0-158 15,-1 0 158-15,2 2-158 0,1 2 73 0,2 2-73 0,-4 0 74 16,6 0-74-16,0 2-4 0,3 0 4 0,5 6-3 16,1 1 3-16,-18-9-10 15,0 0 10-15,33 31-10 0,10 8 10 0,-1 4-17 0,0 3 17 16,2 2-16-16,-3 2 16 0,-41-50-15 0,0 0 15 0,53 82-14 16,9 21 14-16,-11-17-26 0,-7-4 26 0,-6-19-25 15,-5-13 25-15,-33-50-37 0,0 0 37 16,42 43-37-16,-2-9 37 0,-11-13-99 0,-4-11 99 0,-8-2-98 15,-8-4 98-15,-9-4-249 0,0 0 249 0,12-16-248 16,2-13 248-16,14-19-1698 0</inkml:trace>
  <inkml:trace contextRef="#ctx0" brushRef="#br0" timeOffset="150643.053">10003 11829 2532 0,'0'0'0'0,"0"10"0"0,5 2 0 15,-5 0 285-15,-5 4-285 0,-4 11 286 0,-3 9-286 0,12-36 163 16,0 0-163-16,-15 60 163 0,-5 21-163 0,-7 18 37 16,-8 16-37-16,-4-6 37 0,-2-1-37 0,41-108-96 15,0 0 96-15,-51 125-95 0,-5 13 95 0,56-138-251 16,0 0 251-16,-47 111-250 0,2-10 250 0,-46 111-1986 0</inkml:trace>
  <inkml:trace contextRef="#ctx0" brushRef="#br0" timeOffset="152163.111">10815 12350 1894 0,'0'0'0'0,"5"0"0"0,6 0 0 0,-11 0 172 16,0 0-172-16,1 0 172 0,3 0-172 15,-4 0 130-15,0 0-130 0,0 0 131 0,0 0-131 0,0 0 90 16,0 0-90-16,0 0 91 0,0 0-91 0,0 0 33 0,0 0-33 15,0 0 34-15,-4 0-34 0,4 0 44 16,0 0-44-16,0 0 44 0,0 0-44 0,0 0 46 0,0 0-46 16,0 0 47-16,0 0-47 0,0 0 36 15,0 0-36-15,0 0 37 0,0 0-37 0,0 0 16 16,0 0-16-16,0 0 17 0,0 0-17 0,0 0 13 0,0 0-13 0,0 0 13 16,0 0-13-16,0 0 9 0,0 0-9 0,0 0 10 15,0 0-10-15,0 0 8 0,0 0-8 0,0 0 8 16,0 0-8-16,0 0 15 0,0 0-15 0,0 0 15 15,0 0-15-15,0 0 8 0,0 0-8 0,0 0 8 16,0 0-8-16,0 0 9 0,0 0-9 0,0 0 9 16,0 0-9-16,0 0 3 0,0 0-3 0,0 0 4 15,0 0-4-15,0 0 6 0,0 0-6 0,0 0 6 16,4 0-6-16,-4 0 7 0,0 0-7 0,9 0 7 16,6 0-7-16,-15 0 3 0,0 0-3 0,28 0 3 15,14 2-3-15,-42-2 6 0,0 0-6 0,54-2 6 16,14 0-6-16,-68 2 7 0,0 0-7 0,68-1 7 15,12-1-7-15,-80 2 7 0,0 0-7 0,98-2 8 0,18 2-8 16,-116 0 3-16,0 0-3 0,96 2 4 16,-7 0-4-16,-89-2 6 0,0 0-6 0,64 1 6 15,-17 3-6-15,-47-4 3 0,0 0-3 0,34 3 3 0,-17 1-3 16,-17-4 1-16,0 0-1 0,12 3 2 0,-3-1-2 0,-9-2-1 16,0 0 1-16,5 3-1 0,-1-1 1 15,-4-2-63-15,0 0 63 0,3 2-62 0,-1-1 62 0,-2-1-142 16,0 0 142-16,0 0-142 0,0 0 142 0,0 0-205 15,0 0 205-15,-9-3-204 0,-3-4 204 0,-7-3-1725 16</inkml:trace>
  <inkml:trace contextRef="#ctx0" brushRef="#br0" timeOffset="152488.488">10831 12831 2331 0,'0'0'0'0,"5"-8"0"16,2-4 0-16,-7 12 218 0,0 0-218 0,14-4 219 15,3 3-219-15,-17 1 145 0,0 0-145 0,25-2 145 0,6 2-145 16,-31 0 63-16,0 0-63 0,42 2 64 0,8 1-64 15,-50-3 1-15,0 0-1 0,56 7 1 16,7 0-1-16,-63-7 8 0,0 0-8 0,69 10 8 0,10 0-8 0,-79-10 15 16,0 0-15-16,97 16 15 0,18-1-15 15,-26-3-4-15,-12 0 4 0,-13-8-3 0,-13-3 3 0,-51-1-99 16,0 0 99-16,71-5-99 0,6-7 99 16,-77 12-156-16,0 0 156 0,51-27-156 0,-15-20 156 15,51-26-1938-15</inkml:trace>
  <inkml:trace contextRef="#ctx0" brushRef="#br0" timeOffset="171252.403">12737 12535 1457 0,'0'0'0'0,"5"-3"0"0,7-4 0 16,-9 7 192-16,-1-4-192 0,-2 4 193 0,4-1-193 16,-4 1 136-16,-4 0-136 0,4 0 136 0,0 0-136 0,0 0 95 15,0 0-95-15,0 0 95 0,0 0-95 0,0 0 70 16,-2 1-70-16,2-1 71 0,0 0-71 0,0 0 58 15,0 0-58-15,0 0 58 0,-3 4-58 0,3-4 47 16,-7 0-47-16,7 0 47 0,-2 3-47 0,2-3 49 16,0 0-49-16,0 0 49 0,0 0-49 0,0 0 47 0,-5 0-47 15,5 0 48-15,0 0-48 0,0 0 36 0,0 0-36 16,0 0 37-16,0 0-37 0,0 0 26 0,0 0-26 0,0 0 26 16,0 0-26-16,0 0 16 0,0 0-16 0,0 0 17 15,0 0-17-15,0 0 10 0,0 0-10 0,0 0 11 16,0 0-11-16,0 0 0 0,0 0 0 0,0 0 0 15,0 0 0-15,0 0-9 0,0 0 9 16,0 0-8-16,5 0 8 0,-5 0-18 0,0 0 18 0,6 0-18 16,6-2 18-16,-12 2-4 0,0 0 4 0,24-1-4 15,6-4 4-15,1 1-23 0,6 2 23 0,-6 2-22 16,2 0 22-16,-8 0-1 0,-5 0 1 0,3 2 0 16,-7 0 0-16,1 0-14 0,1 3 14 15,-1-4-13-15,-1 1 13 0,3 2-9 0,5-3 9 0,-3 3-9 16,2-1 9-16,-23-3-9 0,0 0 9 0,33 2-9 15,2 1 9-15,1 1-9 0,-1-1 9 0,-2-3-8 0,-3 0 8 16,-30 0 0-16,0 0 0 0,26 0 0 0,-2 0 0 16,-1-3-3-16,-2 1 3 0,-12 0-3 0,-4 2 3 0,-5 0-2 15,0 0 2-15,10 0-1 0,1 0 1 16,-11 0-46-16,0 0 46 0,9 2-46 0,-1 0 46 0,-8-2-161 16,0 0 161-16,11 5-160 0,1 3 160 15,-12-8-128-15,0 0 128 0,7 6-127 0,0-1 127 16,5 5-1531-16</inkml:trace>
  <inkml:trace contextRef="#ctx0" brushRef="#br0" timeOffset="172308.01">14406 11033 2118 0,'0'0'0'0,"-6"3"0"15,-2 0 0-15,4-1 179 0,2-2-179 0,2 0 179 16,0 0-179-16,0 0 154 0,0 0-154 0,0 0 154 0,0 0-154 16,0 0 60-16,0 0-60 0,0 0 60 15,0 0-60-15,0 0 0 0,0 0 0 0,0 0 0 0,0 0 0 0,0 0 2 16,0 0-2-16,0 0 3 0,0 0-3 0,0 0-1 16,0 0 1-16,-7 9 0 0,-5 6 0 0,12-15-8 15,0 0 8-15,-17 31-7 0,-6 12 7 16,23-43-9-16,0 0 9 0,-23 48-9 15,1 7 9-15,22-55-17 0,0 0 17 0,-23 56-16 0,1 6 16 0,22-62-8 16,0 0 8-16,-20 84-8 0,-1 20 8 0,21-104-25 16,0 0 25-16,-15 98-24 0,6 6 24 15,9-104-7-15,0 0 7 0,-5 96-6 0,5-3 6 0,0-93-10 0,0 0 10 16,0 103-9-16,9 6 9 0,-9-109-16 0,0 0 16 16,8 100-15-16,8-6 15 0,-16-94-8 0,0 0 8 15,17 101-8-15,4-2 8 0,-3-18-9 0,-1-13 9 0,-3-9-9 16,3-18 9-16,-3 3-1 15,0 1 1-15,-1-11-1 0,-3-1 1 16,-10-33-3-16,0 0 3 0,16 60-3 0,5 18 3 0,-11-23 0 0,0-9 0 0,-4-10 1 16,-3-12-1-16,-3-24 44 0,0 0-44 0,0 53 45 15,2 19-45-15,-2-72 65 0,0 0-65 16,-9 83 66-16,-5 14-66 0,-1-20 57 0,-5-10-57 16,8-26 58-16,5-18-58 0,7-23 58 0,0 0-58 0,-28 53 59 15,-13 13-59-15,41-66 51 0,0 0-51 0,-30 45 52 16,0-9-52-16,30-36 32 0,0 0-32 0,-29 29 33 15,3-8-33-15,26-21-51 0,0 0 51 16,-39 5-50-16,-6-14 50 0,45 9-182 0,0 0 182 0,-64-61-182 16,-17-39 182-16,-63-59-2016 0</inkml:trace>
  <inkml:trace contextRef="#ctx0" brushRef="#br0" timeOffset="174447.272">14860 12240 1916 0,'0'0'0'0,"0"0"0"15,0-3 0-15,0 3 202 0,0 0-202 0,0 0 203 16,0 0-203-16,0 0 149 0,0 0-149 0,0 0 149 15,0 0-149-15,0 0 70 0,0 0-70 0,0 0 70 16,0 0-70-16,0 0 6 0,0 0-6 0,0 0 6 16,0 0-6-16,0 0 40 0,0 0-40 0,0 0 40 15,0 0-40-15,0 0 28 0,0 0-28 0,0 0 28 16,0 0-28-16,0 0 15 0,0 0-15 0,0 0 16 0,0 0-16 16,0 0 6-16,0 0-6 0,0 0 7 0,0 0-7 15,0 0 0-15,0 0 0 0,0 0 0 0,7 3 0 16,-7-3-17-16,0 0 17 0,12 9-17 0,6 5 17 0,-18-14-11 15,0 0 11-15,33 25-10 0,14 8 10 16,-4 1-11-16,8 2 11 0,-4-3-11 0,-2-1 11 16,-45-32-40-16,0 0 40 0,47 41-39 0,2 7 39 0,-49-48 0 15,0 0 0-15,61 57 0 0,12 8 0 0,-73-65-1 16,0 0 1-16,68 53-1 0,0-7 1 0,-24-17 1 16,-18-12-1-16,2 2 1 0,-11-7-1 0,4 0 11 15,0 0-11-15,-9-3 11 0,-3-2-11 16,1-4 0-16,-1 2 0 0,-2-1 0 0,-2-1 0 0,-1-1 1 15,-4 1-1-15,3 1 2 0,1-1-2 0,1-1-25 0,-5 0 25 16,0-2-24-16,3 3 24 0,-3-3-84 16,0 0 84-16,0 0-83 0,0 0 83 0,0 0-200 0,0 0 200 0,-1-5-199 15,-1-2 199-15,-5-5-1544 0</inkml:trace>
  <inkml:trace contextRef="#ctx0" brushRef="#br0" timeOffset="174838.44">15662 12233 1558 0,'0'0'0'0,"3"7"0"16,-3 5 0-16,0-12 186 0,0 0-186 0,0 0 187 16,0-3-187-16,0 3 139 0,0 0-139 0,-3-5 140 15,3 0-140-15,0 5 74 0,0 0-74 0,-2-6 74 16,-2 0-74-16,4 6 19 0,0 0-19 0,-3-6 20 0,-1 1-20 15,4 5 41-15,0 0-41 0,-1-1 41 0,-5 1-41 0,6 0 2 16,0 0-2-16,-12 1 3 0,-7 4-3 16,19-5 79-16,0 0-79 0,-19 6 79 0,-2 4-79 0,0 2 83 15,2 3-83-15,0-1 84 0,1 0-84 0,-1 3 63 16,0 2-63-16,-4 5 63 0,-3 6-63 0,26-30 51 16,0 0-51-16,-31 54 51 0,-2 16-51 0,33-70 23 15,0 0-23-15,-56 91 24 0,-12 18-24 0,68-109 18 0,0 0-18 16,-64 110 19-16,1 3-19 0,63-113 40 15,0 0-40-15,-51 96 40 0,4-9-40 0,18-23 19 0,11-20-19 16,6-20 20-16,9-22-20 0,-1 3 2 16,2-3-2-16,2-2 2 0,-3 0-2 0,3 0-80 0,0 0 80 15,3-4-80-15,1-1 80 0,-4 5-215 0,0 0 215 0,14-36-214 16,8-22 214-16,15-36-1878 16</inkml:trace>
  <inkml:trace contextRef="#ctx0" brushRef="#br0" timeOffset="175489.096">15444 11528 2163 0,'0'0'0'0,"0"-5"0"0,2-4 0 0,-1 6 234 16,1 1-234-16,-2 2 234 0,4-4-234 0,-4 4 123 16,0 0-123-16,0 0 124 0,1 0-124 0,-1 0 47 15,0 0-47-15,9-8 48 0,7-2-48 0,-16 10-6 16,0 0 6-16,24-16-5 0,7-1 5 0,-31 17-37 15,0 0 37-15,34-17-37 0,-3 1 37 0,-31 16-5 0,0 0 5 16,29-10-5-16,-1 2 5 0,-28 8-41 16,0 0 41-16,25-4-40 0,-3 8 40 0,-6-3-12 0,0 4 12 15,-4 1-12-15,-2 0 12 0,-1 5 0 0,0 1 0 0,-4-2 0 16,0-1 0-16,2 4-1 0,-2 4 1 16,2 1 0-16,-3 4 0 0,-4-22 2 15,0 0-2-15,5 29 3 0,-5 9-3 0,0-38 0 16,0 0 0-16,0 39 1 0,0 0-1 0,0-39 2 0,0 0-2 0,-5 33 3 15,1-2-3-15,-4-4 28 0,-3-3-28 0,10-8 28 16,-3-8-28-16,1 1 35 0,1-4-35 16,-2 3 35-16,1-2-35 0,-2 0 22 0,-4 3-22 0,5-4 22 15,4-3-22-15,0-2 19 0,-1 3-19 0,1-3 20 16,0 0-20-16,0 0 9 0,0 0-9 0,0 0 10 16,0 0-10-16,0 0 4 0,0 0-4 0,0 0 5 15,0 0-5-15,0 0 0 0,-2 4 0 0,2-4 0 16,0 5 0-16,0-2-1 0,2 1 1 0,3 1 0 15,-3-5 0-15,5 3-4 0,-4-1 4 0,6 1-3 0,0 1 3 0,-1-1-7 16,4 1 7-16,6-1-6 0,3 2 6 0,-21-5-3 16,0 0 3-16,29 9-3 0,11 1 3 15,-40-10-6-15,0 0 6 0,46 12-6 0,4 3 6 16,-10 1-127-16,-3 1 127 0,1 2-127 0,-6 3 127 0,-32-22-206 16,0 0 206-16,29 26-205 0,-1-2 205 0,28 26-1626 15</inkml:trace>
  <inkml:trace contextRef="#ctx0" brushRef="#br0" timeOffset="176428.097">17167 12506 1883 0,'0'0'0'0,"-7"-12"0"0,-2-7 0 0,9 12 187 16,4 7-187-16,-4 0 188 0,0-3-188 15,0 3 99-15,0 0-99 0,0 0 100 0,0 3-100 0,0-3 57 16,-4 5-57-16,4-5 58 0,0 0-58 0,0 0 18 16,0 0-18-16,-3 0 18 0,1 0-18 0,-5 0 37 15,2 0-37-15,-4 0 38 0,0 0-38 0,-5 0 38 16,-1 0-38-16,1 0 38 0,2 0-38 0,12 0 26 15,0 0-26-15,-27 0 26 0,-9 0-26 0,36 0 18 16,0 0-18-16,-32 0 18 0,3-3-18 0,1 6 10 16,2-3-10-16,5 2 10 0,3 1-10 0,-2 4 0 0,2-2 0 15,1 2 0-15,5-2 0 0,12-5 0 0,0 0 0 16,-25 14 0-16,-4 3 0 0,29-17 0 0,0 0 0 16,-27 16 1-16,1 3-1 0,26-19 7 0,0 0-7 15,-29 24 8-15,-4 8-8 0,33-32 9 0,0 0-9 0,-25 31 9 16,4 1-9-16,21-32 3 0,0 0-3 0,-14 38 4 15,9 3-4-15,5-41 0 0,0 0 0 0,0 45 1 16,9 3-1-16,-9-48 0 0,0 0 0 0,17 41 0 16,4-2 0-16,-21-39 1 0,0 0-1 0,21 31 2 15,9-7-2-15,-30-24-1 0,0 0 1 0,31 9 0 16,6-14 0-16,-37 5-9 0,0 0 9 0,41-21-9 16,8-17 9-16,-49 38-51 0,0 0 51 0,63-75-50 15,10-31 50-15,-17 13-67 0,-7-1 67 0,-18 15-67 16,-12 9 67-16,-19 70-63 0,0 0 63 0,18-91-63 15,-6-10 63-15,0 15-38 0,2 6 38 0,-11 15-37 0,-1 12 37 16,-2 53-12-16,0 0 12 0,4-53-12 0,-4 1 12 16,0 52-1-16,0 0 1 0,0-34 0 0,-4 13 0 0,4 21 37 15,0 0-37-15,-2-17 37 0,1 9-37 16,1 8 43-16,0 0-43 0,-2-7 43 0,2 5-43 0,0 2 29 16,0 0-29-16,-5 9 29 0,-2 6-29 15,-2 2 10-15,0 4-10 0,4-11 11 16,2-5-11-16,3-5 12 0,0 0-12 0,-11 22 12 0,-5 9-12 0,16-31 3 15,0 0-3-15,-10 40 4 0,0 9-4 0,10-49 0 16,0 0 0-16,-4 65 1 0,4 14-1 16,0-79 0-16,0 0 0 0,2 110 0 0,8 27 0 15,-1-17 1-15,0-5-1 0,-6-23 2 0,2-15-2 0,-5-77 95 0,0 0-95 16,6 88 95-16,-3 1-95 0,-3-89 93 0,0 0-93 16,9 75 93-16,3-6-93 0,-12-69 68 15,0 0-68-15,7 48 68 0,2-21-68 0,-9-27-48 16,0 0 48-16,14 3-47 0,-2-20 47 0,-12 17-184 0,0 0 184 0,21-63-184 15,5-40 184-15,-26 103-147 0,0 0 147 0,10-104-147 16,-6-15 147-16,11-103-1749 0</inkml:trace>
  <inkml:trace contextRef="#ctx0" brushRef="#br0" timeOffset="176901.511">17763 12249 1535 0,'0'0'0'0,"0"-7"0"0,0-2 0 15,0 9 156-15,0 0-156 0,0-8 156 0,0 4-156 16,0 4 154-16,0 0-154 0,0-5 155 0,0 2-155 0,0 3 147 15,0 0-147-15,0 0 147 0,-6 2-147 16,6-2 114-16,0 0-114 0,-12 6 115 16,-5 6-115-16,17-12 108 0,0 0-108 0,-18 9 108 0,-1 3-108 0,19-12 73 0,0 0-73 15,-19 12 74-15,-5 0-74 0,1-2 53 0,2 2-53 16,5-7 53-16,6-1-53 0,-2-1 24 0,0 1-24 16,-6-1 25-16,-1 2-25 0,19-5 10 15,0 0-10-15,-26 9 11 0,-6 1-11 16,32-10 10-16,0 0-10 0,-29 12 11 0,1 0-11 0,28-12 8 0,0 0-8 0,-26 29 8 15,3 12-8-15,23-41 3 0,0 0-3 0,-9 59 4 16,9 14-4-16,0-73 12 0,0 0-12 16,21 89 12-16,16 18-12 0,-37-107 14 0,0 0-14 0,42 87 15 15,8-1-15-15,-50-86 8 0,0 0-8 0,51 66 9 16,-1-13-9-16,-50-53 1 0,0 0-1 0,65 26 1 16,6-22-1-16,-12-13-39 0,1-13 39 0,-12-6-39 15,-2-11 39-15,-17 6-134 0,-6-1 134 16,-2 2-133-16,-4-3 133 0,-17 35-285 0,0 0 285 0,30-66-285 15,7-22 285-15,30-66-1683 0</inkml:trace>
  <inkml:trace contextRef="#ctx0" brushRef="#br0" timeOffset="177570.18">18229 12329 1916 0,'0'0'0'0,"0"0"0"15,0 0 0-15,0 0 163 0,0 0-163 16,0 0 164-16,0 0-164 0,0 0 135 0,0 0-135 16,0 0 135-16,0 0-135 0,0 0 102 0,0 0-102 0,0 0 103 15,0 0-103-15,0 0 41 0,0 0-41 0,0 0 41 16,0 0-41-16,0 0 47 0,-5 2-47 0,2 0 48 16,1-2-48-16,-1 2 37 0,-4 3-37 0,1-4 37 15,1 3-37-15,-4 1 16 0,-1 2-16 0,3-2 17 16,0 0-17-16,-2 2 13 0,1 1-13 0,-8 8 13 15,2 4-13-15,-3 3 9 0,4 1-9 0,1-4 10 0,7 1-10 16,5-21 3-16,0 0-3 0,-12 38 4 0,-2 10-4 16,2-2 2-16,1 3-2 0,4-14 2 15,4-11-2-15,-3 7 0 0,6-4 0 0,2 14 0 16,3 7 0-16,-5-48 0 0,0 0 0 0,11 45 0 0,3-1 0 16,-14-44-17-16,0 0 17 0,21 34-16 15,5-11 16-15,-26-23-40 0,0 0 40 0,40 5-40 0,12-19 40 16,-8-3-21-16,3-10 21 0,-7 3-21 0,-4-6 21 0,-4 3-20 15,-4-2 20-15,-6 1-20 0,-4 1 20 16,-18 27-26-16,0 0 26 0,14-32-26 0,-2-3 26 16,-12 35 1-16,0 0-1 0,9-37 2 0,-4-6-2 0,-2 7 45 15,-3 5-45-15,0 4 46 0,-7 1-46 0,2 4 32 0,0 3-32 16,-4 2 32-16,2 1-32 0,-2 1 34 16,-1 1-34-16,0 2 34 15,1 2-34-15,9 10 15 0,0 0-15 0,-18-14 15 0,-4-1-15 0,22 15 6 0,0 0-6 16,-25-16 6-16,-4-1-6 0,29 17-9 0,0 0 9 15,-26-12-8-15,-4-2 8 0,4 6-64 0,2 3 64 0,8 1-63 16,7 3 63-16,-3 1-183 0,-2 0 183 16,5 5-183-16,6-4 183 0,3-1-197 0,0 0 197 0,-5 6-196 15,-1 0 196-15,-4 8-1523 0</inkml:trace>
  <inkml:trace contextRef="#ctx0" brushRef="#br0" timeOffset="178052.497">18879 12158 1972 0,'0'0'0'0,"-15"2"0"0,-13 1 0 16,28-3 225-16,0 0-225 0,-6 2 226 16,12-4-226-16,-6 2 151 0,0 0-151 0,3 0 151 0,2 0-151 0,-5 0 62 15,0 0-62-15,-8 7 62 0,-10 2-62 0,18-9 0 16,0 0 0-16,-31 15 0 0,-9 4 0 0,40-19-4 15,0 0 4-15,-40 20-3 0,-5 4 3 0,6-1-1 16,4-3 1-16,11-4-1 0,10-11 1 0,2 3-15 16,0-2 15-16,5-1-14 0,5-4 14 0,-3 5-15 0,1-1 15 15,-1 0-14-15,5 0 14 0,0 2-40 16,2 0 40-16,3 3-39 0,2 0 39 0,5 0-13 0,-1-1 13 16,6 0-12-16,4 1 12 0,-21-10-13 0,0 0 13 15,33 8-13-15,9 3 13 0,0-1 0 16,-4 0 0-16,0 2 1 0,1-1-1 0,-39-11 34 15,0 0-34-15,34 18 34 0,1 5-34 0,-35-23 5 16,0 0-5-16,33 31 6 0,-3-1-6 0,-30-30 20 16,0 0-20-16,26 35 20 0,-1 2-20 0,-8-6 33 0,-7-2-33 0,-1-10 34 15,-4-7-34-15,-3 0 34 0,-2-2-34 0,-2 6 35 16,-6 1-35-16,-1 3 49 0,-2 3-49 16,6-11 50-16,3-9-50 0,-1 2 42 15,3-1-42-15,-12 8 42 0,-6 5-42 0,1-3-1 0,0-1 1 0,1-2 0 16,4-10 0-16,-2-1-56 0,-2-1 56 0,-1-11-55 15,-1-9 55-15,18 21-170 0,0 0 170 0,-12-38-169 16,3-13 169-16,9 51-183 0,0 0 183 0,0-57-182 16,6-9 182-16,0-58-1601 0</inkml:trace>
  <inkml:trace contextRef="#ctx0" brushRef="#br0" timeOffset="178399.908">19188 12290 2051 0,'0'0'0'0,"-9"0"0"0,-7-2 0 0,16 2 267 15,0 0-267-15,0 0 267 0,4 0-267 0,-4 0 175 16,0 0-175-16,3 0 175 0,2 0-175 0,-5 0 117 0,0 0-117 16,6 2 117-16,-1-2-117 0,-5 0 65 0,0 0-65 15,10 2 65-15,4-2-65 0,-14 0 73 0,0 0-73 0,25 3 73 16,8 4-73-16,-2 0 49 0,0 1-49 15,1 4 50-15,-3 2-50 0,-29-14 17 0,0 0-17 16,42 21 17-16,2 4-17 0,-44-25 7 16,0 0-7-16,54 36 8 0,2 7-8 0,-56-43 0 0,0 0 0 0,66 60 0 15,9 15 0-15,-21-16-11 0,-9-6 11 0,-15-19-11 16,-13-13 11-16,0 1-42 16,-3-5 42-16,4 0-41 15,1 0 41-15,-19-17-37 0,0 0 37 0,19 9-37 0,2-2 37 0,-21-7-90 0,0 0 90 0,17 0-89 16,1-9 89-16,-18 9-197 0,0 0 197 0,10-31-196 15,-8-17 196-15,10-30-2023 0</inkml:trace>
  <inkml:trace contextRef="#ctx0" brushRef="#br0" timeOffset="178634.692">19738 12021 2252 0,'0'0'0'0,"11"19"0"0,6 10 0 0,-17-29 289 15,0 0-289-15,-9 14 289 0,-13-6-289 0,22-8 184 16,0 0-184-16,-26 28 184 0,-4 9-184 0,30-37 117 16,0 0-117-16,-33 50 117 0,-4 12-117 0,37-62 1 15,0 0-1-15,-45 99 2 0,-7 26-2 0,8-22-5 16,4-9 5-16,10-29-5 0,10-24 5 0,-12 16-124 16,1 1 124-16,-6-5-123 0,1 0 123 15,36-53-145-15,0 0 145 0,-33 21-145 0,-1-21 145 0,-30 22-2070 16</inkml:trace>
  <inkml:trace contextRef="#ctx0" brushRef="#br0" timeOffset="183907.001">20940 12276 953 0,'0'0'0'0,"0"0"0"15,-2-5 0-15,2 5 93 0,0 0-93 0,0 0 94 16,0 0-94-16,0 0 57 0,0 0-57 0,0 0 57 16,0 0-57-16,0 0 63 0,0 0-63 0,0 0 64 15,0 0-64-15,0 0 68 0,0 0-68 0,0 0 68 0,0 0-68 16,0 0 57-16,0 0-57 0,0 0 57 0,0 0-57 16,0 0 47-16,0 0-47 0,0 0 48 15,0 0-48-15,0 0 49 0,0 0-49 0,0 0 50 16,0 0-50-16,0 0 19 0,0 0-19 0,0 0 20 0,0 0-20 0,0 0 21 15,0 0-21-15,0 0 21 0,-3-2-21 0,3 2 39 16,0 0-39-16,0 0 40 0,-4-3-40 0,4 3 36 16,0 0-36-16,0 0 37 0,-5-3-37 0,5 3 50 0,0 0-50 15,-3-2 50-15,-1 2-50 0,4 0 30 0,0 0-30 16,-3 0 30-16,-2 2-30 0,5-2 51 16,0 0-51-16,-4 1 52 0,1-1-52 0,3 0 41 0,0 0-41 15,-2 2 42-15,-2-2-42 0,4 0 35 0,0 0-35 16,0 0 36-16,-3 3-36 0,3-3 45 0,0 0-45 0,0 0 45 15,-2 2-45-15,2-2 26 0,0 0-26 0,0 0 26 16,-5 2-26-16,5-2 41 0,0 0-41 0,0 0 41 16,-4 3-41-16,4-3 33 0,0 0-33 0,-5 0 34 15,3 0-34-15,2 0 13 0,0 0-13 0,0 0 14 16,-3 0-14-16,3 0 22 0,0 0-22 0,3 0 22 16,6 0-22-16,-9 0 7 0,0 0-7 0,11 2 8 15,3 0-8-15,-14-2 9 0,0 0-9 0,22 1 10 16,6 1-10-16,-28-2 8 0,0 0-8 0,33 2 8 15,4 1-8-15,-37-3 1 0,0 0-1 0,36 0 1 16,-1 0-1-16,-35 0 3 0,0 0-3 0,35 2 3 0,-2 0-3 16,-33-2 0-16,0 0 0 0,33 1 0 0,-3 3 0 15,-30-4 0-15,0 0 0 0,35 3 0 16,1-3 0-16,-36 0-1 0,0 0 1 0,32 2-1 16,-3 0 1-16,-29-2 9 0,0 0-9 0,26 3 9 0,-3 1-9 0,-23-4 16 15,0 0-16-15,17 5 17 0,-3-5-17 0,-14 0-39 16,0 0 39-16,9 1-38 15,-4 1 38-15,-5-2-187 0,0 0 187 0,0 0-187 0,-8 5 187 0,-1 0-1763 16</inkml:trace>
  <inkml:trace contextRef="#ctx0" brushRef="#br0" timeOffset="184290.808">20761 12643 1759 0,'0'0'0'16,"10"-7"0"-16,6-7 0 0,-16 14 186 0,0 0-186 0,9-3 186 15,-1-2-186-15,-8 5 154 0,0 0-154 0,6 0 155 16,-1 1-155-16,-5-1 107 0,0 0-107 0,10 4 108 16,6-2-108-16,-16-2 41 0,0 0-41 0,19 3 42 15,5 0-42-15,-24-3 29 0,0 0-29 0,30 4 29 16,8 1-29-16,-38-5 26 0,0 0-26 0,42 7 26 0,3 0-26 16,-45-7 33-16,0 0-33 0,46 8 34 15,-1-1-34-15,-45-7 12 0,0 0-12 0,45 7 12 16,4-2-12-16,-49-5-6 0,0 0 6 0,49 5-6 0,3-1 6 0,-52-4-212 15,0 0 212-15,51 0-212 0,1-5 212 0,47-1-1765 16</inkml:trace>
  <inkml:trace contextRef="#ctx0" brushRef="#br0" timeOffset="185294.693">22038 12422 2028 0,'0'0'0'0,"0"-7"0"16,0-2 0-16,-2 3 192 0,0 4-192 0,2 2 192 16,0 0-192-16,0 0 135 0,0 0-135 0,0 0 136 0,0 0-136 15,0 0 62-15,0 0-62 0,0 0 62 16,0 0-62-16,0 0 12 0,0 0-12 0,0 0 13 0,0 0-13 16,0 0 33-16,-3 2-33 0,3-2 34 0,0 3-34 15,0-3 11-15,0 0-11 0,0 0 11 16,0 0-11-16,0 0 22 0,0 0-22 0,-5 0 22 0,1 3-22 0,4-3 3 15,0 0-3-15,-7 0 3 0,0 2-3 0,7-2 7 16,0 0-7-16,-7 2 7 0,0-2-7 0,7 0 7 16,0 0-7-16,-7 2 8 0,4-1-8 0,3-1 0 15,0 0 0-15,-7 2 1 0,2-2-1 0,5 0 7 16,0 0-7-16,-4 2 8 0,1-2-8 0,3 0 22 16,0 0-22-16,0 0 22 0,5 0-22 0,-5 0 31 15,0 0-31-15,8 0 31 0,6 0-31 0,0 1 30 0,2 3-30 16,0-4 30-16,3 0-30 0,-3 0 22 15,1-4-22-15,-3 4 23 0,3 0-23 0,3 0 5 16,0 4-5-16,7-4 5 0,-3 0-5 0,-24 0 9 0,0 0-9 16,38 0 10-16,8 0-10 0,-3 0 3 0,2 0-3 15,-3 0 4-15,-2-4-4 0,-7 4 0 0,-3 0 0 16,-2 0 0-16,-4 4 0 0,-3-4-1 16,-5 0 1-16,0 0 0 0,-3 2 0 0,1-1-34 0,0 1 34 0,-5 0-33 15,-4 3 33-15,-5-5-58 0,0 0 58 0,11 3-57 16,3 6 57-16,-14-9-111 0,0 0 111 0,10 7-110 15,-1 1 110-15,-9-8-204 0,0 0 204 0,5 12-203 16,-1 2 203-16,6 12-1729 0</inkml:trace>
  <inkml:trace contextRef="#ctx0" brushRef="#br0" timeOffset="186297.097">23376 11481 1916 0,'0'0'0'15,"-9"-5"0"-15,-7-2 0 0,16 7 169 0,4-3-169 16,-4 3 169-16,0 0-169 0,0 0 125 0,0 0-125 0,0 0 125 16,-7 0-125-16,7 0 62 0,0 0-62 0,-11 0 62 15,-6 3-62-15,17-3-19 0,0 0 19 0,-26 0-18 16,-9 0 18-16,4 0 1 0,1 0-1 0,7 0 1 15,8 0-1-15,-3 0 8 0,3 0-8 0,-3 0 9 16,2 0-9-16,-1 0 15 0,0 0-15 0,6 0 16 16,4 0-16-16,-2 0 9 0,1 0-9 0,-1 0 10 15,-5 0-10-15,0 2 0 0,-2 0 0 16,8-2 0-16,3 0 0 0,-1 0 1 0,1 0-1 0,2 0 1 0,3 0-1 16,0 0 0-16,0 0 0 0,0 0 1 15,-4 2-1-15,4-2 3 0,-5 0-3 0,5 0 3 0,-4 0-3 16,4 0 19-16,0 0-19 0,0 0 20 15,0 0-20-15,0 0 22 0,0 0-22 0,0 0 22 0,0 0-22 16,0 0 33-16,2 6-33 0,0-4 34 0,1 2-34 0,3 2 6 16,-1-2-6-16,2 1 6 0,-5 2-6 0,3-2 28 15,0 2-28-15,-2 0 28 0,3 1-28 16,-5 6 0-16,3 1 0 0,-1 2 0 0,-1 4 0 16,-2-21 3-16,0 0-3 0,2 36 3 0,1 9-3 0,-1-4 0 15,-2 1 0-15,0-6 1 0,2-5-1 0,-2 4 0 16,0 2 0-16,-2 8 0 0,0 8 0 15,2-53 10-15,0 0-10 0,-3 68 10 0,-1 15-10 0,-3 4 8 0,2 11-8 16,-2-11 9-16,0-5-9 0,0-5 9 0,2-5-9 16,0-12 10-16,0-8-10 0,1-4 15 0,1-6-15 15,-1 8 16-15,4-4-16 0,0-46 8 0,0 0-8 0,-3 67 8 16,1 10-8-16,2-25 24 16,0-15-24-16,0-13 25 0,0-12-25 0,0 4 20 15,0-4-20-15,0 0 20 0,0-2-20 0,2 2 34 0,1 2-34 0,-1-6 35 16,-2-3-35-16,0 2 12 0,0 0-12 0,0 0 12 15,0-4-12-15,0 3 20 0,0-1-20 16,0-2 20-16,0 1-20 0,0-1 15 0,0 2-15 0,0-1 15 16,0-1-15-16,0 0 16 0,0-1-16 0,0-2 17 15,2 4-17-15,-2-4 15 0,5 6-15 0,-5-6 16 16,3 2-16-16,-3-2 16 0,0 0-16 0,0 0 17 16,0 4-17-16,0-4 9 0,0 0-9 0,0 0 9 15,0 0-9-15,0 0 9 0,0 0-9 0,0 0 10 0,0 0-10 16,0 0 3-16,0 0-3 0,0 0 4 0,0 0-4 0,0 0 6 15,0 0-6-15,0 0 6 0,0 3-6 16,0-3 7-16,4 2-7 0,-4-2 7 0,5 1-7 16,-1 1 7-16,1 2-7 0,0-1 8 0,2-1-8 15,-7-2 3-15,0 0-3 0,12 5 4 0,4-2-4 0,-16-3 2 16,0 0-2-16,23 5 2 0,4-1-2 16,-27-4 1-16,0 0-1 0,37 5 2 0,7 0-2 15,-44-5 0-15,0 0 0 0,48 7 0 0,8 0 0 0,-56-7-18 16,0 0 18-16,52 10-18 0,1 0 18 0,-53-10-152 15,0 0 152-15,52 12-151 0,-2 2 151 0,-50-14-163 16,0 0 163-16,39 3-162 0,-8-4 162 0,40 2-1986 16</inkml:trace>
  <inkml:trace contextRef="#ctx0" brushRef="#br0" timeOffset="190675.746">23471 12206 1860 0,'0'0'0'0,"6"-2"0"15,2-3 0-15,-8 5 174 0,0 0-174 0,6-3 174 16,-3 1-174-16,-3 2 107 0,0 0-107 0,0 0 107 16,0 0-107-16,0 0 41 0,0 0-41 0,0 0 41 0,0 0-41 15,0 0-5-15,0 0 5 0,0 0-5 16,0 0 5-16,0 0 7 0,0 0-7 0,0 0 7 16,0 0-7-16,0 0 45 0,0 0-45 0,0 0 46 0,0 0-46 0,0 0 15 15,0 0-15-15,0 0 15 0,0 0-15 0,0 0 33 16,0 0-33-16,0 0 33 15,0 0-33-15,0 0 5 0,0 0-5 0,0 0 6 0,0 0-6 0,0 0 10 16,0 0-10-16,0 0 10 0,0 0-10 0,0 0 8 16,0 0-8-16,0 0 9 0,0 0-9 0,0 0 8 15,0 0-8-15,0 0 8 0,0 0-8 0,0 0 8 16,0 0-8-16,0 0 8 0,0 0-8 0,0 0 3 16,0 0-3-16,0 0 4 0,0 0-4 0,0 0 2 0,0 0-2 15,0 0 2-15,5 2-2 0,-5-2 1 0,0 0-1 0,7 3 2 16,2 2-2-16,-9-5 0 0,0 0 0 15,16 11 0-15,5 4 0 0,-21-15-2 0,0 0 2 0,29 21-1 16,8 4 1-16,-37-25 21 0,0 0-21 0,42 29 21 16,5 6-21-16,-6-1 44 0,-2 2-44 15,-3-4 45-15,-3 1-45 0,-33-33 45 0,0 0-45 0,34 38 45 16,-1 5-45-16,-33-43 31 16,0 0-31-16,35 41 31 0,1-2-31 0,-36-39 9 0,0 0-9 0,38 36 9 15,3-5-9-15,-41-31 12 0,0 0-12 0,33 26 12 16,-2-6-12-16,-31-20 0 0,0 0 0 0,24 16 0 15,-3-4 0-15,-9-6-97 0,-1-2 97 0,-4 1-97 16,-4-3 97-16,-3-2-223 0,0 0 223 0,-1-9-223 16,-6-6 223-16,-2-9-1738 0</inkml:trace>
  <inkml:trace contextRef="#ctx0" brushRef="#br0" timeOffset="191755.93">23999 12108 1367 0,'0'0'0'0,"2"7"0"15,0 0 0-15,-2-7 177 0,0 0-177 0,0 0 178 16,0 0-178-16,0 0 128 0,0 0-128 0,0 0 129 15,0 0-129-15,0 0 74 0,0 0-74 0,0 0 74 16,0 0-74-16,0 0 15 0,0 0-15 0,0 0 15 16,0 0-15-16,0 0 36 0,0 0-36 0,0 0 36 15,0 0-36-15,0 0 28 0,0 0-28 0,0 0 28 16,0 0-28-16,0 0 39 0,0 0-39 0,0 0 39 16,0 0-39-16,0 0 38 0,0 0-38 0,0 0 39 0,0 0-39 15,0 0 25-15,0 0-25 0,0 0 26 0,0 0-26 16,0 0 27-16,0 0-27 0,0 0 27 15,0 0-27-15,0 0 22 0,0 0-22 0,0 0 23 0,0 0-23 0,0 0 16 16,0 0-16-16,0 0 17 0,0 0-17 0,0 0 35 16,0 0-35-16,0 0 35 0,0 0-35 0,0 0 11 15,0 0-11-15,0 0 11 0,0 0-11 0,0 0 20 16,0 0-20-16,0 0 20 0,0 0-20 0,0 0 24 16,0 0-24-16,0 0 25 0,0 0-25 0,0 0 3 15,0 0-3-15,0 0 3 0,0 0-3 0,0 0 22 0,0 0-22 16,0 0 22-16,0 0-22 0,0 0 13 0,0 0-13 15,0 0 13-15,0 0-13 0,0 0 9 0,0 0-9 16,0 0 10-16,0 0-10 0,0 0 26 0,0 0-26 0,0 0 26 16,0 0-26-16,0 0 0 0,0 0 0 15,0 0 0-15,0 0 0 0,0 0 7 0,0 0-7 16,0 0 8-16,0 0-8 0,0 0 1 0,0 0-1 0,0 0 1 16,0 0-1-16,0 0 3 0,0 0-3 0,0 0 3 15,0 0-3-15,0 0 0 0,0 0 0 0,0 0 0 16,0 0 0-16,0 0 0 0,0 0 0 0,0 0 0 15,0 0 0-15,0 0 0 0,0 0 0 0,0 0 0 16,0 0 0-16,0 0-4 0,0 0 4 0,0 0-3 16,-4 0 3-16,4 0-1 0,0 0 1 0,0 0 0 15,-3 0 0-15,3 0-7 0,0 0 7 0,0 0-7 16,-4 0 7-16,4 0-1 0,0 0 1 0,0 0 0 0,-5 0 0 16,5 0-8-16,0 0 8 0,-3 0-7 15,-1 2 7-15,4-2-1 0,0 0 1 0,-2 0 0 0,-1 0 0 16,3 0-8-16,0 0 8 0,-4 0-7 0,1 2 7 15,3-2 0-15,0 0 0 0,-5 1 0 0,0 3 0 16,5-4-1-16,0 0 1 0,-7 5 0 0,-2 2 0 16,9-7-3-16,0 0 3 0,-16 12-2 0,-3 0 2 0,19-12 0 15,0 0 0-15,-21 15 1 0,0 2-1 0,21-17 3 16,0 0-3-16,-26 22 3 0,-5 6-3 16,31-28 7-16,0 0-7 0,-30 24 7 0,-1 3-7 0,31-27 33 15,0 0-33-15,-32 33 33 0,-4 5-33 0,4-1 9 16,-1 1-9-16,12-9 9 0,7-3-9 0,14-26 30 15,0 0-30-15,-20 39 30 0,-1 13-30 0,3-10 11 0,-1 1-11 16,9-17 11-16,3-11-11 0,0-1 5 16,3-4-5-16,-6 13 6 0,-4 6-6 0,3-4 8 15,3-1-8-15,1-8 9 0,1-9-9 0,3 1 0 0,-2 1 0 16,1-6 1-16,1 1-1 0,-1 1-36 0,1 2 36 0,1-4-35 16,0-1 35-16,1 1-99 0,-1-1 99 15,2-2-98-15,-2 3 98 0,2-3-193 0,0 0 193 16,0 0-193-16,0 0 193 0,0 0-1749 0</inkml:trace>
  <inkml:trace contextRef="#ctx0" brushRef="#br0" timeOffset="193037.848">23910 11642 2151 0,'0'0'0'16,"6"-1"0"-16,4-4 0 0,-6 3 250 0,-4 2-250 0,0 0 250 15,0 0-250-15,0 0 148 0,0 0-148 0,0 0 149 16,0 0-149-16,0 0 82 0,1-5-82 0,3-2 83 16,3 0-83-16,0-7-1 0,3-3 1 0,1 0 0 15,3-2 0-15,1 0-1 0,5-1 1 0,-1 1 0 16,2-2 0-16,-21 21-7 0,0 0 7 0,27-20-6 0,5-2 6 15,-32 22-4-15,0 0 4 0,31-21-3 0,4 2 3 16,-35 19-20-16,0 0 20 0,33-12-20 0,0 0 20 16,-33 12-3-16,0 0 3 0,30-3-3 0,-1 3 3 0,-29 0-13 15,0 0 13-15,27 8-13 0,-3 8 13 0,-7 3-9 16,-6-1 9-16,-1-2-9 0,1-2 9 0,-4 1-1 16,-2 0 1-16,0 3-1 0,-1 0 1 15,-4 5-1-15,-2 2 1 0,0-2 0 0,2-5 0 0,0-18 1 16,0 0-1-16,-5 35 2 0,0 8-2 0,5-43 30 15,0 0-30-15,-9 39 30 0,-5 0-30 0,-2-1 11 16,-1-5-11-16,10-15 11 0,7-12-11 0,0-6 12 0,0 0-12 16,-17 17 13-16,-10 5-13 0,27-22 16 15,0 0-16-15,-24 17 17 0,3 0-17 0,21-17 8 0,0 0-8 16,-19 16 8-16,0-8-8 0,19-8 15 0,0 0-15 0,-14 9 16 16,2-2-16-16,12-7 23 15,0 0-23-15,-9 1 24 0,2 1-24 0,7-2 13 0,0 0-13 16,-5 2 14-16,0-2-14 0,5 0 18 0,0 0-18 0,0 0 19 15,0 0-19-15,0 0 8 0,0 0-8 0,5-4 9 16,3-1-9-16,-8 5 9 16,0 0-9-16,13-3 10 0,1-2-10 0,-2 1-1 0,3 1 1 0,-2-1-1 15,1 3 1-15,1 1-5 0,4-4 5 16,-1 4-5-16,-2 0 5 0,-2 4-16 0,-1-4 16 16,3 1-15-16,0-1 15 0,-1 2-9 0,-1-2 9 0,2 2-9 15,0 0 9-15,-2 3-25 16,-2-4 25-16,-2 3-24 0,-1-3 24 0,-2 5-76 0,0-5 76 15,-2 3-76-15,0-3 76 0,-5-1-197 0,0 0 197 0,4 9-196 0,-2-2 196 16,3 10-1901-16</inkml:trace>
  <inkml:trace contextRef="#ctx0" brushRef="#br0" timeOffset="194840.381">25234 11953 1771 0,'0'0'0'0,"-8"0"0"16,-6-2 0-16,7-2 198 16,7 3-198-16,-5-3 198 0,1 1-198 0,1 1 107 0,-3 0-107 0,-1 1 108 15,2 1-108-15,5 0 81 0,0 0-81 0,-22-2 82 16,-6 0-82-16,28 2 37 0,0 0-37 0,-30-3 37 16,-5 3-37-16,2 0 21 0,0 0-21 0,12 0 21 15,7 3-21-15,-3-3 37 0,-1 2-37 0,6 0 38 0,5 1-38 16,-8 2 13-16,-5-1-13 0,13-3 14 0,7 1-14 15,-7 0 20-15,-1 1-20 0,-4 6 20 0,-8 3-20 16,20-12 39-16,0 0-39 0,-24 22 39 0,-4 5-39 16,28-27 12-16,0 0-12 0,-24 36 12 0,-1 12-12 0,25-48 21 15,0 0-21-15,-19 54 21 16,4 7-21-16,15-61 8 0,0 0-8 0,-7 65 9 16,7 6-9-16,0-71 16 0,0 0-16 0,12 87 17 0,10 14-17 0,-22-101 14 15,0 0-14-15,32 79 15 0,10-12-15 0,-6-18 1 16,2-14-1-16,-4-17 1 0,-3-12-1 0,-31-6 0 15,0 0 0-15,47 0 0 0,9-9 0 16,-56 9-40-16,0 0 40 0,69-26-40 0,15-11 40 16,-84 37-43-16,0 0 43 0,66-48-43 0,-7-11 43 0,-12 13-41 15,-12 3 41-15,-10 12-41 0,-17 11 41 0,-8 20-6 0,0 0 6 16,14-26-6-16,0 4 6 16,-14 22-13-16,0 0 13 0,11-21-12 15,-3 4 12-15,-8 17-8 0,0 0 8 0,6-12-8 0,-3 2 8 0,-3 10-1 0,0 0 1 0,2-7 0 16,0 2 0-16,-2 5 0 0,0 0 0 0,1-3 0 15,-1 1 0-15,0 2 0 0,0 0 0 0,0 0 1 16,-1-2-1-16,1 2 3 0,0 0-3 16,0 0 3-16,-6-3-3 0,6 3-1 0,0 0 1 0,-3-2 0 15,-1-1 0-15,4 3 0 0,0 0 0 0,-3-4 0 16,-1 1 0-16,4 3-3 0,0 0 3 0,-3-4-3 16,0 1 3-16,3 3-1 0,0 0 1 0,-4-4 0 15,1 3 0-15,3 1-2 0,0 0 2 0,-4 0-2 16,2-4 2-16,2 4-6 0,0 0 6 0,0 0-5 15,0 0 5-15,0 0 63 0,0 0-63 0,0 0 63 16,0 0-63-16,0 0 65 0,0 0-65 0,0 0 65 0,0 0-65 16,0 0 54-16,0 0-54 0,0 0 55 15,0 0-55-15,0 0 47 0,0 0-47 0,0 0 48 0,0 0-48 0,0 0 36 16,0 0-36-16,0 0 37 16,0 0-37-16,0 0 24 0,0 0-24 0,0 0 25 0,0 0-25 0,0 0 17 15,0 0-17-15,0 0 17 0,0 0-17 0,0 0 5 16,0 0-5-16,0 0 5 0,0 0-5 0,0 0 8 15,0 0-8-15,0 0 9 0,0 0-9 0,0 0 7 16,0-3-7-16,0 3 8 0,-3-4-8 0,3 4 3 16,0 0-3-16,0 0 3 0,-2-5-3 0,2 5 6 0,0 0-6 15,-2-3 6-15,2-1-6 0,0 4 0 0,0 0 0 16,0-3 1-16,0 1-1 0,0 2-20 0,0 0 20 16,0-7-19-16,0 2 19 0,0 5-46 15,0 0 46-15,0-12-45 0,0-3 45 0,0 15-45 0,0 0 45 0,0-19-45 16,0-2 45-16,0 21-30 0,0 0 30 15,0-18-30-15,0 0 30 0,0 18-10 0,0 0 10 0,0-13-9 16,0 3 9-16,0 10 0 0,0 0 0 0,0-7 0 16,0 0 0-16,0 7 20 15,0 0-20-15,0-4 20 0,2 3-20 0,-2 1 35 0,0 0-35 0,0 0 36 16,0 0-36-16,0 0 32 0,0 0-32 0,0 0 32 16,0 0-32-16,0 0 22 0,0 0-22 0,0 0 22 15,0 0-22-15,0 0 28 0,0 0-28 0,-5 12 28 16,-4 10-28-16,2 5 13 0,-2 8-13 0,3-11 13 15,-1-7-13-15,0 3 11 0,1 3-11 16,-1 16 11-16,-1 11-11 0,8-50 1 0,0 0-1 0,-7 58 2 16,0 12-2-16,3-13 0 0,3-4 0 0,-1-14 0 0,2-11 0 15,2-3-2-15,3-2 2 0,0-5-1 0,0-4 1 16,4 0-20-16,3-2 20 0,0-4-19 0,0-4 19 16,-12-4-38-16,0 0 38 0,20-4-38 0,4-8 38 0,-24 12-37 15,0 0 37-15,26-20-37 0,2-8 37 16,-28 28-56-16,0 0 56 0,24-34-56 0,1-12 56 0,-6 5-33 15,-5-2 33-15,-5 7-32 0,-6 2 32 16,-3 34 0-16,0 0 0 0,-2-35 0 0,-5-1 0 0,7 36 5 16,0 0-5-16,-10-32 5 0,-2 1-5 0,12 31 34 15,0 0-34-15,-14-29 34 0,-4 2-34 0,18 27 19 16,0 0-19-16,-15-24 20 0,1 3-20 16,14 21 11-16,0 0-11 0,-14-22 11 0,0-2-11 0,14 24 0 0,0 0 0 0,-12-19 0 15,3 0 0-15,9 19-1 0,0 0 1 16,-9-14 0-16,2 4 0 0,7 10-16 0,0 0 16 0,-7-9-15 15,4 3 15-15,3 6-5 0,0 0 5 0,-2-7-4 16,4 0 4-16,-2 7-8 0,0 0 8 16,12-10-8-16,11-7 8 0,-23 17-4 0,0 0 4 0,31-14-3 15,11 2 3-15,-4 3-6 0,1-1 6 0,-10 5-5 16,-6 1 5-16,-1 1-13 0,-2-2 13 16,-5 1-13-16,-4 3 13 0,1 1 0 0,-2 0 0 0,-3 0 0 15,-3-2 0-15,1 0 4 0,0 1-4 0,-5 1 5 16,0 0-5-16,0 0 14 0,4 0-14 0,-4 0 15 15,0 0-15-15,0 0 34 0,3-2-34 0,-3 2 35 16,4 0-35-16,-4 0 27 0,0 0-27 0,0 0 27 0,0 0-27 16,0 0 15-16,0 0-15 0,-2 2 16 0,0 1-16 15,2-3 20-15,0 0-20 0,-8 15 20 16,-5 8-20-16,13-23 3 0,0 0-3 0,-15 29 4 0,-3 5-4 16,3-1 3-16,2-3-3 0,1-7 3 15,7-10-3-15,0 1 0 0,1-4 0 0,1 6 0 0,3-1 0 16,0 2-1-16,0 2 1 0,2-5 0 0,-1-6 0 0,3 4-26 15,3-5 26-15,0 2-25 0,1-2 25 0,3 1-21 16,1 1 21-16,-3-4-21 0,-1 2 21 16,1 0-35-16,0 1 35 0,1-3-34 0,-4 4 34 0,4 1-13 15,0-1 13-15,-4-2-12 0,-3-2 12 0,1 2-20 0,1-2 20 16,-2 2-20-16,-1 1 20 0,-2-8-1 0,0 0 1 16,2 19-1-16,0 2 1 0,-2-21 0 15,0 0 0-15,-6 27 0 0,-2 6 0 16,8-33 10-16,0 0-10 0,-13 30 10 0,0 5-10 0,0-8 18 0,-2 2-18 0,2-10 18 15,5-5-18-15,-4 0 3 0,-2 1-3 16,-6 0 4-16,-4 6-4 0,24-21 0 16,0 0 0-16,-19 15 0 0,1-3 0 0,18-12-59 0,0 0 59 0,-13 9-58 15,4-4 58-15,9-5-198 0,0 0 198 16,0-22-198-16,7-23 198 0,2-22-1877 0</inkml:trace>
  <inkml:trace contextRef="#ctx0" brushRef="#br0" timeOffset="195204.57">25987 12126 2028 0,'0'0'0'0,"-12"5"0"0,-7-2 0 0,19-3 231 16,0 0-231-16,0 0 232 0,12-3-232 0,-12 3 149 15,0 0-149-15,10-4 150 0,3 1-150 0,-13 3 85 16,0 0-85-16,8-4 85 0,-1 3-85 0,-7 1 33 15,0 0-33-15,7-2 33 0,0 0-33 0,-7 2 52 16,0 0-52-16,7 0 53 0,-2 0-53 0,-5 0 37 16,0 0-37-16,9 0 37 0,2 2-37 0,-11-2 28 15,0 0-28-15,15 7 28 0,6 3-28 0,-21-10 9 16,0 0-9-16,23 21 10 0,1 6-10 0,-24-27 1 16,0 0-1-16,30 31 2 0,5 8-2 0,-35-39 0 0,0 0 0 15,36 48 0-15,6 4 0 0,-42-52-4 0,0 0 4 16,52 73-4-16,9 18 4 0,-61-91-39 15,0 0 39-15,51 76-39 0,-6-10 39 0,-15-23-81 16,-15-19 81-16,-1-5-80 0,-3-10 80 0,-1-1-166 0,-5-4 166 0,6-8-166 16,3-8 166-16,-14 12-190 0,0 0 190 0,5-27-189 15,0-16 189-15,7-27-1637 0</inkml:trace>
  <inkml:trace contextRef="#ctx0" brushRef="#br0" timeOffset="195501.238">26484 11987 2230 0,'0'0'0'0,"0"0"0"16,7 1 0-16,-7-1 303 0,0 0-303 0,0 0 303 16,0 0-303-16,0 0 191 0,0 0-191 0,0 0 192 0,0 0-192 15,0 0 92-15,0 0-92 0,-6 4 92 0,-1 1-92 0,7-5 2 16,0 0-2-16,-19 12 2 0,-9 10-2 15,28-22 2-15,0 0-2 0,-29 35 2 0,-10 9-2 0,5 1 1 16,0 3-1-16,7-7 2 0,4-5-2 0,-3 8 1 16,1 3-1-16,-1 4 1 31,-7 0-1-31,33-51-5 0,0 0 5 0,-38 72-5 0,-6 14 5 0,44-86-34 0,0 0 34 0,-29 56-34 0,8-9 34 0,21-47-80 0,0 0 80 16,-14 31-80-16,10-19 80 0,4-12-244 0,0 0 244 15,11-7-244-15,11-19 244 0,12-5-1897 16</inkml:trace>
  <inkml:trace contextRef="#ctx0" brushRef="#br0" timeOffset="195904.436">27060 12316 2028 0,'0'0'0'0,"-5"-5"0"0,-4-2 0 16,8 3 231-16,4 4-231 0,-3 0 232 0,4 0-232 15,-4 0 160-15,5 4-160 0,-5-4 161 0,3 1-161 0,4 1 115 16,4 0-115-16,-6 0 116 0,-3-2-116 0,-2 0 74 15,0 0-74-15,8 1 74 0,3 3-74 0,-11-4 70 16,0 0-70-16,17 0 71 0,8 1-71 0,-25-1 50 16,0 0-50-16,31 0 51 0,6 0-51 0,-37 0 45 15,0 0-45-15,41 0 46 0,8 0-46 0,-49 0 53 16,0 0-53-16,47 0 53 0,0-1-53 0,-47 1 36 16,0 0-36-16,39 0 37 0,-5-4-37 0,-34 4-14 15,0 0 14-15,28 0-13 0,-7 0 13 16,-21 0-132-16,0 0 132 0,16 0-132 0,-4 4 132 0,-12-4-259 15,0 0 259-15,12-7-259 0,-3-2 259 0,12-3-2046 0</inkml:trace>
  <inkml:trace contextRef="#ctx0" brushRef="#br0" timeOffset="197137.435">29086 10632 2342 0,'0'0'0'0,"-8"5"0"16,-5 2 0-16,13-7 259 0,0 0-259 0,0 0 259 15,4 3-259-15,-4-3 176 0,0 0-176 0,3-3 177 16,3-1-177-16,-6 4 97 0,0 0-97 0,3-1 97 15,-1-3-97-15,-2 4 8 0,0 0-8 0,0 0 8 16,-7 0-8-16,0 0 1 0,-4 0-1 0,3 0 2 16,1 0-2-16,-2 0 1 0,-1 4-1 0,-6 1 2 15,-3 3-2-15,-2 3-1 0,-4 1 1 0,5-4-1 16,0 4 1-16,20-12-5 0,0 0 5 0,-33 31-5 16,-9 8 5-16,42-39-15 0,0 0 15 0,-43 48-15 0,-6 7 15 15,6-4-9-15,3 3 9 0,12-20-8 0,8-8 8 16,20-26-1-16,0 0 1 0,-27 68-1 0,-3 30 1 15,9-16-1-15,4-3 1 0,8-33-1 0,7-19 1 16,0 11-3-16,2 0 3 0,4 1-2 0,1 6 2 0,-5-45-2 16,0 0 2-16,14 73-1 0,5 18 1 0,-19-91-10 15,0 0 10-15,23 82-10 0,5-1 10 0,-28-81-9 16,0 0 9-16,28 82-8 0,3 4 8 0,-31-86-9 16,0 0 9-16,30 77-8 0,-1 0 8 0,-29-77-4 15,0 0 4-15,28 69-3 0,-2-9 3 0,-7-9-6 16,-6-8 6-16,-3-16-6 0,-3-11 6 15,-7-16-3-15,0 0 3 0,5 36-3 0,-3 8 3 16,-4-1 0-16,-1-4 0 0,1-11 1 0,2-16-1 0,0-12 3 0,0 0-3 16,-14 31 4-16,-9 8-4 0,23-39 8 15,0 0-8-15,-29 36 8 0,-9 0-8 0,1-5-10 0,0-9 10 0,16-5-9 16,13-10 9 0,-1 2-102-16,4-8 102 0,-21 3-102 0,-13-1 102 0,1-6-146 0,-4-2 146 15,0-11-146-15,-1-8 146 0,43 24-137 0,0 0 137 0,-40-38-136 16,0-6 136-16,-40-40-1793 0</inkml:trace>
  <inkml:trace contextRef="#ctx0" brushRef="#br0" timeOffset="201448.745">29159 11603 1423 0,'0'0'0'0,"0"0"0"16,7-3 0-16,-7 3 166 0,0 0-166 0,0 0 167 16,4-7-167-16,-4 7 89 0,0 0-89 0,0 0 90 15,0-4-90-15,0 4 49 0,0 0-49 0,0 0 49 16,-4-1-49-16,4 1 24 0,0 0-24 0,0 0 25 16,0 0-25-16,0 0 42 0,0 0-42 0,0 0 43 15,0 0-43-15,0 0 50 0,0 0-50 0,0 0 50 16,-3 0-50-16,3 0 43 0,0 0-43 0,0 0 44 15,-4 0-44-15,4 0 36 0,0 0-36 0,0 0 37 16,0 0-37-16,0 0 50 0,0 0-50 0,0 0 51 0,0 0-51 16,0 0 36-16,0 0-36 0,0 0 36 15,0 0-36-15,0 0 34 0,0 0-34 0,0 0 35 0,0 0-35 16,0 0 39-16,0 0-39 0,0 0 39 0,0 0-39 0,0 0 15 16,0 0-15-16,0 0 15 0,0 0-15 0,0 0 31 15,0 0-31-15,0 0 31 0,0 0-31 0,0 0 18 16,0 0-18-16,0 0 19 0,0 0-19 0,0 0 10 15,0 0-10-15,0 0 11 0,0 0-11 0,0 0 27 16,0 0-27-16,0 0 27 0,0 0-27 0,0 0 12 16,0 0-12-16,0 0 12 0,0 0-12 0,0 0 10 15,0 0-10-15,0 0 10 0,0 0-10 0,0 0 17 0,0 0-17 16,0 0 17-16,0 0-17 0,0 0 14 0,0 0-14 16,0 0 15-16,0 0-15 0,0 0 9 0,0 0-9 0,0 0 9 15,0 0-9-15,0 0-1 16,0 0 1-16,0 0-1 0,0 0 1 0,0 0-57 0,0 0 57 0,0 0-56 15,0 0 56-15,0 0-47 0,0 0 47 16,0 0-46-16,7-7 46 0,-7 7-49 0,0 0 49 0,9-5-49 16,5-4 49-16,2 2-33 0,5-1 33 0,-6 1-32 15,-1 2 32-15,2-2-9 0,1 0 9 0,-6 4-8 16,-4 1 8-16,3 2-20 0,4-5 20 0,-5 3-19 16,-2 0 19-16,0 1-1 0,2 1 1 0,-4 0 0 15,0-2 0-15,0 2 0 0,2 0 0 0,-3 0 0 16,-3-4 0-16,-1 4 0 0,6-3 0 0,-6 3 0 0,1-3 0 15,-1 3 20-15,6-2-20 0,-6 2 20 16,3-2-20-16,-3 2 15 0,0 0-15 0,0 0 15 0,0 0-15 16,0 0 10-16,0 0-10 0,0 0 11 15,0 0-11-15,0 0 10 0,0 0-10 0,0 0 10 0,0 0-10 16,0 0 1-16,0 0-1 0,0 0 1 0,0 0-1 0,0 0 0 16,-3 2 0-16,3-2 1 0,-4 2-1 0,4-2-2 15,-5 1 2-15,5-1-2 0,-4 0 2 16,4 0-3-16,-5 2 3 0,5-2-2 0,-3 3 2 0,3-3-19 15,0 0 19-15,-11 9-18 0,-4 6 18 0,15-15-8 16,0 0 8-16,-21 28-8 0,-5 8 8 0,26-36 15 16,0 0-15-16,-23 46 15 0,0 5-15 0,23-51 16 15,0 0-16-15,-17 55 17 0,1 3-17 0,16-58 28 16,0 0-28-16,-10 60 28 0,4 2-28 0,6-62 22 16,0 0-22-16,0 60 22 0,6-5-22 0,-6-55 4 0,0 0-4 15,14 51 4-15,7-6-4 0,-21-45 8 0,0 0-8 0,22 36 9 16,6-11-9-16,-28-25-34 0,0 0 34 15,30 12-34-15,3-12 34 0,-33 0-43 16,0 0 43-16,36-13-42 0,3-13 42 0,-39 26-42 0,0 0 42 0,36-27-41 16,1-9 41-16,-37 36-29 0,0 0 29 0,31-36-29 15,-5-2 29-15,-26 38-9 0,0 0 9 0,21-34-9 16,-5 5 9-16,-16 29-6 16,0 0 6-16,12-28-6 0,-1 6 6 0,-11 22 5 0,0 0-5 15,7-14 5-15,-4 1-5 0,-3 13 56 0,0 0-56 0,2-9 57 16,0 4-57-16,-2 5 52 0,0 0-52 0,0-5 52 15,0 3-52-15,0 2 50 0,0 0-50 0,0 0 50 16,0 0-50-16,0 0 38 0,0 0-38 0,0 0 39 0,0 0-39 16,0 0 17-16,0 0-17 0,0 0 17 15,0 0-17-15,0 0 6 0,0 0-6 0,0 0 7 0,0 0-7 16,0 0 9-16,0 0-9 0,0 0 9 16,0 0-9-16,0 0 7 0,0 0-7 0,0 0 8 0,0 0-8 0,0 0 7 15,0 0-7-15,0 0 8 0,0 0-8 0,0 0 8 16,0 0-8-16,0 0 8 0,0 0-8 0,0 0 3 15,0 0-3-15,-9 12 4 0,-3 10-4 16,12-22 0-16,0 0 0 0,-16 31 1 0,-3 14-1 0,19-45-1 16,0 0 1-16,-14 44 0 0,2 2 0 0,12-46 0 15,0 0 0-15,-7 43 0 0,5-2 0 0,2-41-9 16,0 0 9-16,5 33-9 0,9-7 9 0,-14-26-39 0,0 0 39 16,19 15-39-16,6-8 39 15,-25-7-64-15,0 0 64 0,22-4-64 0,1-8 64 0,-23 12-34 0,0 0 34 16,19-17-34-16,-1-5 34 0,-6 3 2 0,-4 0-2 0,-1 1 3 15,-1-1-3-15,-3 0 22 0,-3 0-22 16,-2 2 23-16,1 1-23 0,-3 1 39 0,-1 3-39 16,0-3 40-16,1 3-40 0,4 12 44 15,0 0-44-15,-5-16 44 0,-2-1-44 0,7 17 41 0,0 0-41 16,-5-14 41-16,0 1-41 0,5 13 35 0,0 0-35 0,-6-11 35 16,3 3-35-16,3 8 15 0,0 0-15 0,-5-10 16 15,1 3-16-15,4 7 13 0,0 0-13 0,-3-7 13 16,1 0-13-16,2 7-1 15,0 0 1-15,0-7-1 0,0 0 1 0,0 7-51 0,0 0 51 0,7-13-51 16,7-5 51-16,-14 18-79 0,0 0 79 0,19-22-78 16,7-7 78-16,-26 29-34 0,0 0 34 0,26-26-33 15,4 1 33-15,-6 6-7 0,-3 3 7 0,-5 4-7 16,-6 4 7-16,1 1 2 0,-3 0-2 0,-1 5 2 16,-1-1-2-16,-3-2 43 0,1 3-43 0,-1 0 44 0,-1 1-44 15,-2 1 49-15,3-2-49 0,-3 2 50 0,4 0-50 16,-4 0 54-16,0 0-54 0,0 0 54 0,0 0-54 0,0 0 44 15,0 0-44-15,0 0 45 0,0 0-45 0,0 0 6 16,0 0-6-16,0 0 7 0,0 0-7 0,0 0 0 16,0 0 0-16,-4 3 0 0,-1 1 0 0,5-4-31 15,0 0 31-15,-14 10-31 0,-5 4 31 0,19-14-43 16,0 0 43-16,-21 19-42 0,-2 5 42 0,23-24-52 16,0 0 52-16,-17 24-51 0,1 0 51 15,8 0-66-15,2-2 66 0,5-3-66 16,2-6 66-16,3 3-58 0,3-1 58 0,2 1-58 0,1-3 58 0,2 3-27 0,4-1 27 0,-2-3-27 15,-2-3 27-15,4 3-12 0,-1-2 12 0,1 4-12 16,0-1 12-16,-16-13-5 0,0 0 5 16,17 24-5-16,4 0 5 0,-21-24-1 15,0 0 1-15,16 28 0 0,-2-1 0 0,-14-27 2 0,0 0-2 0,8 28 2 16,-1-1-2-16,-7-27 21 0,0 0-21 0,4 24 21 16,-4-2-21-16,-4-3 33 0,-3-3-33 0,0-3 33 15,0-2-33-15,-6 2 29 0,-5-1-29 0,6-3 29 16,3-2-29-16,-5 1 15 0,-1 1-15 0,2-1 15 15,1 3-15-15,-2-4-20 0,-1 1 20 0,8-4-19 16,7-3 19-16,0-1-207 0,-4 0 207 0,4-13-206 16,2-10 206-16,-2 23-170 0,0 0 170 0,19-41-170 15,11-14 170-15,18-41-1472 0</inkml:trace>
  <inkml:trace contextRef="#ctx0" brushRef="#br0" timeOffset="201831.723">30092 11740 1838 0,'0'0'0'0,"0"0"0"0,6-5 0 0,-6 5 222 16,0 0-222-16,0 0 222 0,4-2-222 0,-4 2 155 16,0 0-155-16,0 0 155 0,0 0-155 0,0 0 106 15,0 0-106-15,0 0 106 0,0 0-106 0,0 0 46 0,0 0-46 16,0 0 47-16,0 0-47 0,0 0 41 0,0 0-41 15,0 0 42-15,3 0-42 0,-3 0 52 16,0 0-52-16,7 0 53 0,6-3-53 0,-13 3 43 0,0 0-43 0,14-2 43 16,3 0-43-16,-17 2 28 0,0 0-28 0,23 4 28 15,3 1-28-15,-26-5 18 0,0 0-18 0,31 17 18 16,6 7-18-16,-37-24 5 16,0 0-5-16,41 33 5 0,7 9-5 0,-48-42 1 0,0 0-1 0,50 42 1 15,6 7-1-15,-56-49-6 0,0 0 6 0,66 60-5 16,9 14 5-16,-75-74-26 0,0 0 26 0,66 58-26 15,-3-3 26-15,-63-55-32 0,0 0 32 0,59 41-32 16,-5-10 32-16,-54-31-48 16,0 0 48-16,40 15-47 0,-12-10 47 0,-28-5-114 0,0 0 114 0,28-5-113 0,-5-17 113 15,-23 22-141-15,0 0 141 0,8-26-141 16,-8-8 141-16,9-29-1813 0</inkml:trace>
  <inkml:trace contextRef="#ctx0" brushRef="#br0" timeOffset="202163.832">30837 11706 1961 0,'0'0'0'0,"2"3"0"0,3 6 0 0,-5-9 218 16,0 0-218-16,0 0 219 15,0 0-219-15,0 0 138 0,0 0-138 16,0 0 138-16,-3-5-63 0,3 5-75 0,0 0 75 0,-6-5-75 0,6 5 29 0,0 0-29 15,-3-2 29-15,-2 2-29 0,5 0 42 0,0 0-42 0,-7 0 42 16,-4 5-42-16,11-5 34 0,0 0-34 0,-17 15 34 16,-4 9-34-16,0 0 25 0,-2 4-25 0,4-6 26 15,4-3-26-15,15-19 9 0,0 0-9 16,-34 36 10 0,-9 12-10-16,43-48 28 0,0 0-28 0,-45 58 28 0,-6 11-28 0,-1 3 5 0,-2 5-5 0,26-36 6 15,16-24-6-15,1 0 0 0,6-7 0 0,-4 2 0 16,1 4 0-16,-1-1-73 0,2-1 73 15,3-4-72-15,3-8 72 0,1-2-174 0,0 0 174 0,10-22-173 16,8-20 173-16,9-21-1906 0</inkml:trace>
  <inkml:trace contextRef="#ctx0" brushRef="#br0" timeOffset="202570.523">31226 12021 2454 0,'0'0'0'0,"5"-7"0"16,4-3 0-16,-4 8 64 0,0 6-64 0,-2-6 64 16,1 0-64-16,-4 2-107 0,0 0 107 0,5-32-106 15,4-25 106-15,5-32-1691 0</inkml:trace>
  <inkml:trace contextRef="#ctx0" brushRef="#br0" timeOffset="206859.895">31571 11685 1647 0,'0'0'0'0,"5"-5"0"15,2-5 0-15,-7 10 168 0,0 0-168 0,5-4 168 16,-2-2-168-16,-3 6 106 0,0 0-106 0,0 0 107 16,4-4-107-16,-4 4 99 0,0 0-99 0,0 0 100 15,0 0-100-15,0 0 54 0,0 0-54 0,0 0 54 16,-2 4-54-16,2-4 71 0,0 0-71 0,0 0 72 16,-3 3-72-16,3-3 55 0,0 0-55 0,0 0 55 15,-2 3-55-15,2-3 35 0,0 0-35 0,0 0 36 16,-2 4-36-16,2-4 40 0,0 0-40 0,0 0 40 15,-2 3-40-15,2-3 1 0,0 0-1 0,0 0 1 16,4-1-1-16,1-3 6 0,2-3-6 0,2 0 6 16,1-1-6-16,1-2-2 0,-1 1 2 0,6-1-1 0,1 1 1 15,3 1 0-15,-1 1 0 0,0 2 0 16,2 1 0-16,-21 4-1 0,0 0 1 0,24-3 0 0,2 1 0 16,-26 2-1-16,0 0 1 0,26 2 0 0,2 1 0 0,-28-3 0 15,0 0 0-15,23 5 1 0,-4 2-1 16,-5 3-2-16,-4 2 2 0,-3-1-1 0,-1-1 1 0,-6-10 0 15,0 0 0-15,3 27 1 0,-3 13-1 0,0-40-2 16,0 0 2-16,-7 39-1 0,-5 9 1 0,12-48 0 16,0 0 0-16,-17 46 0 0,-4 2 0 0,21-48 3 15,0 0-3-15,-23 45 4 0,-1-4-4 0,24-41 0 16,0 0 0-16,-28 41 1 0,-4-1-1 0,32-40 13 16,0 0-13-16,-26 34 14 0,2-10-14 0,24-24 3 0,0 0-3 15,-23 24 4-15,2-5-4 0,21-19 7 0,0 0-7 0,-15 15 7 16,2-3-7-16,13-12 8 15,0 0-8-15,-8 9 8 0,1-4-8 0,7-5 3 0,0 0-3 0,-5 5 3 16,1-3-3-16,4-2 0 0,0 0 0 0,-3 1 1 16,-1-1-1-16,4 0-8 0,0 0 8 15,0 0-7-15,-2-5 7 0,2 5-10 0,0 0 10 0,0-3-10 16,0-2 10-16,0 5-17 0,0 0 17 16,0-6-16-16,2 3 16 0,-2 3-1 0,0 0 1 0,4-7-1 15,-1 2 1-15,-3 5-1 0,0 0 1 0,5-5-1 16,4 2 1-16,-9 3 0 0,0 0 0 0,14-4 0 15,7 1 0-15,-21 3 0 0,0 0 0 0,29 0 1 16,10 0-1-16,-39 0-2 0,0 0 2 0,40 1-2 16,5 1 2-16,-45-2-11 0,0 0 11 0,42 2-11 0,-2 0 11 15,-40-2-57-15,0 0 57 0,35 0-57 16,-6-2 57-16,-29 2-124 0,0 0 124 0,27-9-124 0,-3-3 124 16,-24 12-132-16,0 0 132 0,17-20-132 0,-4-8 132 15,16-20-1608-15</inkml:trace>
  <inkml:trace contextRef="#ctx0" brushRef="#br0" timeOffset="207271.313">32076 11672 1961 0,'0'0'0'0,"2"6"0"0,1 1 0 0,-3-7 246 0,0 0-246 16,0 0 247-16,3-1-247 0,-3 1 183 0,0 0-183 15,0 0 183-15,0-6-183 0,0 6 99 16,0 0-99-16,0 0 99 0,0-5-99 0,0 5 34 0,0 0-34 0,0 0 35 16,0-3-35-16,0 3 44 0,0 0-44 0,0 0 44 15,0 0-44-15,0 0 39 0,0 0-39 0,0 0 40 16,0 0-40-16,0 0 40 0,0 0-40 0,0 0 41 16,0 0-41-16,0 0 34 0,0 0-34 0,0 0 35 15,4 0-35-15,-4 0 15 0,0 0-15 0,7 2 15 16,2-1-15-16,-9-1 13 0,0 0-13 0,17 7 13 15,6 2-13-15,-23-9 1 0,0 0-1 0,31 19 1 16,9 6-1-16,-40-25-1 0,0 0 1 0,45 28-1 16,6 4 1-16,-6-1-18 0,-1-4 18 15,-11-4-18-15,-5-3 18 0,-4 1-26 0,-5-2 26 0,-1-2-25 16,-3-4 25-16,-1 3-38 0,-1 1 38 0,-3-5-38 0,-1-3 38 16,-1-1-71-16,1 2 71 0,-2-6-71 0,-2-1 71 15,1 2-153-15,-1-3 153 0,2-4-153 0,0-6 153 16,-7 8-157-16,0 0 157 0,10-22-157 0,4-11 157 15,11-25-1802-15</inkml:trace>
  <inkml:trace contextRef="#ctx0" brushRef="#br0" timeOffset="207546.1">32790 11509 1916 0,'0'0'0'0,"0"0"219"0,0 0-219 15,0 0 220-15,-5 3-220 0,5-3 152 0,0 0-152 0,-5 4 153 16,-1 1-153-16,6-5 111 0,0 0-111 0,-17 17 112 16,-7 10-112-16,24-27 18 0,0 0-18 0,-28 41 18 15,-5 11-18-15,1-4 21 0,3 0-21 16,6-11 21-16,7-4-21 0,-3-2 26 0,2-2-26 0,-2 7 26 16,-1 5-26-16,3-5 2 0,0-3-2 0,6-11 3 15,8-10-3-15,3-12-2 0,0 0 2 16,-6 14-1-16,5-1 1 0,1-13-81 0,0 0 81 0,-4 9-81 15,2-2 81-15,2-7-203 0,0 0 203 0,0-7-202 16,2-12 202-16,0-7-1726 0</inkml:trace>
  <inkml:trace contextRef="#ctx0" brushRef="#br0" timeOffset="207746.815">32835 11959 2185 0,'-3'-1'0'0,"3"1"125"16,0 0-125-16,0 0 125 0,-2-5-125 0,2 5-180 16,0 0 180-16,-3-19-179 0,-1-12 179 0,-3-21-1453 0</inkml:trace>
  <inkml:trace contextRef="#ctx0" brushRef="#br0" timeOffset="208493.38">33372 11630 1827 0,'-4'-1'0'0,"-4"-1"198"0,-6-1-198 0,7 1 198 16,5 2-198-16,2 0 138 0,0 0-138 0,0 0 139 15,0 0-139-15,0 0 72 0,0 0-72 0,0 0 72 0,0 0-72 16,0 0 13-16,-3 0-13 0,3 0 13 0,0 0-13 16,0 0 40-16,0 0-40 0,0 0 41 15,0 0-41-15,0 0 2 0,0 0-2 0,0 0 3 0,-4 0-3 16,4 0 25-16,0 0-25 0,0 0 26 0,-3 0-26 0,3 0 2 15,0 0-2-15,-6 2 2 0,-2 1-2 0,8-3 6 16,0 0-6-16,-18 12 7 0,-6 10-7 0,24-22 33 16,0 0-33-16,-26 35 33 0,-2 9-33 0,2-3 3 15,1 2-3-15,10-14 4 0,6-8-4 0,9-21 26 16,0 0-26-16,-5 29 26 0,5-2-26 0,0-27 2 16,0 0-2-16,3 24 3 0,6-5-3 0,-9-19 0 15,0 0 0-15,14 12 1 0,7-7-1 0,-21-5-19 16,0 0 19-16,22-3-18 0,5-8 18 15,-7-1-5-15,1-5 5 0,-5 0-5 16,-6-5 5-16,-10 22 14 0,0 0-14 0,9-29 15 0,-2-9-15 0,-3 0 40 0,-4-3-40 16,0 4 40-16,-2-1-40 0,2 38 33 0,0 0-33 0,-4-39 33 15,1-3-33-15,3 42 34 0,0 0-34 16,-4-37 34-16,-1 1-34 0,5 36 38 0,0 0-38 0,-7-33 38 16,0 6-38-16,7 27 33 0,0 0-33 0,-7-22 33 15,2 3-33-15,5 19 22 0,0 0-22 0,-5-16 23 16,0 6-23-16,5 10 18 0,0 0-18 0,-4-9 19 15,1 3-19-15,3 6 27 0,0 0-27 0,-4-4 27 16,2 1-27-16,2 3 12 0,0 0-12 0,0 0 13 16,-1-4-13-16,1 4 5 0,0 0-5 15,0 0 5-15,0 0-5 0,0 0 8 0,0 0-8 0,0 0 9 16,0 0-9-16,0 0 0 0,0 0 0 0,0 0 1 16,3 4-1-16,-3-4-11 0,0 0 11 0,11 10-11 0,6 5 11 15,4 6-41-15,5 6 41 0,-3-3-41 0,-2 0 41 16,-21-24-32-16,0 0 32 0,29 33-32 15,4 10 32-15,-33-43-15 0,0 0 15 0,37 46-14 0,3 2 14 0,-40-48-7 16,0 0 7-16,42 45-6 0,1-4 6 0,-43-41-34 16,0 0 34-16,35 32-34 0,-3-4 34 15,-32-28-62-15,0 0 62 0,22 20-61 0,-4-6 61 16,-18-14-94-16,0 0 94 16,12 10-93-16,-3-5 93 0,-9-5-172 0,0 0 172 0,-6-7-172 0,-11-8 172 0,-6-7-1810 15</inkml:trace>
  <inkml:trace contextRef="#ctx0" brushRef="#br0" timeOffset="208941.697">33598 11562 1681 0,'0'3'0'0,"0"-3"255"0,0 0-255 0,-3 0 256 15,-2-1-256-15,5 1 132 0,0 0-132 0,-4 0 133 16,2-2-133-16,2 2 75 0,0 0-75 0,0 0 75 15,0-2-75-15,0 2-1 0,0 0 1 0,0 0 0 16,-1-7 0-16,1 7 1 0,0 0-1 0,-2-3 1 16,2 1-1-16,0 2 1 0,0 0-1 0,0-5 1 15,0 3-1-15,0 2 1 0,0 0-1 0,0 0 1 16,0-3-1-16,0 3 9 0,0 0-9 0,0 0 9 0,0 0-9 16,0 0 32-16,0 0-32 0,0 0 33 0,0 0-33 15,0 0 34-15,0 0-34 0,0 0 35 0,0 0-35 16,0 0 43-16,0 0-43 0,0 0 44 0,0 0-44 0,0 0 41 15,0 0-41-15,0 0 41 0,0 0-41 16,0 0 27-16,0 0-27 0,0 0 27 0,0 0-27 0,0 0 27 16,0 0-27-16,0 0 27 0,0 0-27 0,0 0 22 15,0 0-22-15,0 0 23 0,0 0-23 0,0 0 34 16,-5 3-34-16,-6 13 35 0,-3 6-35 0,14-22 29 16,0 0-29-16,-19 36 29 0,-3 12-29 15,22-48 8-15,0 0-8 0,-21 50 9 0,-2 3-9 0,0-7 2 16,2-7-2-16,9-11 2 15,7-13-2-15,0 1-31 0,1-4 31 0,1-2-31 0,-1 0 31 0,-1-5-105 16,0 2 105-16,1-3-104 0,4-3 104 0,0-1-184 0,0 0 184 16,9-17-183-16,9-17 183 0,8-17-1842 15</inkml:trace>
  <inkml:trace contextRef="#ctx0" brushRef="#br0" timeOffset="-208511.138">33271 10279 1255 0,'0'0'0'0,"0"0"137"15,0 0-137-15,0 0 138 0,-2-2-138 0,2 2 92 16,0 0-92-16,0 0 92 0,0 0-92 0,0 0 67 16,0 0-67-16,0 0 67 0,0 0-67 0,0 0 4 15,0 0-4-15,0 0 5 0,0 0-5 0,0 0 26 16,0 0-26-16,0 0 26 0,0 0-26 0,0 0 2 0,0 0-2 15,0 0 3-15,0 0-3 0,0 0 0 0,0 0 0 16,0 0 1-16,0 0-1 0,0 0-2 0,0 0 2 0,0 0-1 16,-2-5 1-16,2 5-13 0,0 0 13 0,-1-4-13 15,-1 1 13-15,2 3-5 0,0 0 5 0,-2-3-4 16,-1-2 4-16,3 5-8 0,0 0 8 0,-4-4-7 16,-1 1 7-16,5 3-23 0,0 0 23 0,-5-5-22 15,1 1 22-15,4 4-2 0,0 0 2 0,-3-2-2 16,-1 1 2-16,4 1 0 0,0 0 0 0,0 0 0 15,-3 0 0-15,3 0 42 0,0 0-42 0,0 0 42 16,0 0-42-16,0 0 49 0,0 0-49 0,0 0 49 16,0 0-49-16,0 0 60 0,0 0-60 0,0 0 60 15,0 0-60-15,0 0 79 0,0 0-79 0,0 0 80 16,0 0-80-16,0 0 61 0,0 0-61 0,3 0 62 16,3-4-62-16,4 4 54 0,4-3-54 0,3 1 54 0,4-1-54 15,2-1 16-15,1-3-16 0,-1 4 17 0,-2 1-17 16,3-1 32-16,1-2-32 0,-5 1 32 0,1 4-32 15,-21 0 10-15,0 0-10 0,21-3 10 0,0 3-10 16,-21 0 18-16,0 0-18 0,18 3 19 0,-1-3-19 0,-17 0 3 16,0 0-3-16,12 2 4 0,-1 0-4 0,-11-2 3 15,0 0-3-15,8 1 3 0,-1 3-3 0,-7-4 18 16,0 0-18-16,6 3 19 0,-3 1-19 0,-3-4 3 16,0 0-3-16,4 3 3 0,-3 2-3 0,-1-5 0 15,0 0 0-15,2 5 1 0,-2 2-1 0,0-7 12 16,0 0-12-16,0 4 13 0,0-1-13 0,0-3 7 0,0 0-7 15,0 5 8-15,0-1-8 0,0-4 9 16,0 0-9-16,0 5 9 0,0 2-9 0,0-7 3 16,0 0-3-16,0 8 4 0,0 2-4 0,0-10 2 15,0 0-2-15,-2 16 3 0,1 4-3 0,1-20-1 0,0 0 1 0,-2 28 0 16,0 1 0-16,2-29-5 16,0 0 5-16,-2 31-4 0,-1 3 4 0,3-34-1 0,0 0 1 0,-4 40 0 15,1-1 0-15,3-39-3 0,0 0 3 0,-4 46-3 16,1 4 3-16,3-50-6 0,0 0 6 0,-2 58-5 15,2 9 5-15,0-67-1 0,0 0 1 0,2 63 0 16,0 4 0-16,-2-67-1 16,0 0 1-16,5 82 0 0,2 13 0 0,-7-95 0 0,0 0 0 0,9 94 1 15,-1 3-1-15,-8-97 0 0,0 0 0 0,12 88 0 16,4-8 0-16,-16-80 21 0,0 0-21 0,11 84 21 16,-1 0-21-16,-10-84 1 0,0 0-1 0,7 89 1 15,0 7-1-15,-7-96 9 0,0 0-9 0,3 82 10 0,1-3-10 16,-4-79 16-16,0 0-16 0,3 81 17 0,-1 1-17 15,-2-82 0-15,0 0 0 0,5 81 1 16,2-4-1-16,-7-77 3 0,0 0-3 16,9 63 4-16,0-10-4 0,0-14 6 0,-3-16-6 0,0-6 6 0,-5-10-6 15,3 5 3-15,-1 1-3 0,1 6 3 0,-1-2-3 0,-3-17 11 16,0 0-11-16,4 23 11 0,1-1-11 0,-5-22 23 16,0 0-23-16,4 21 24 0,-1-4-24 0,-3-17 13 15,0 0-13-15,2 15 13 0,0-1-13 0,-2-14 18 16,0 0-18-16,1 13 19 0,-1 1-19 0,0-14 8 15,0 0-8-15,0 10 9 0,0-1-9 0,0-9 16 0,0 0-16 16,0 7 17-16,0 0-17 0,0-7 14 16,0 0-14-16,0 5 15 0,0 2-15 0,0-7 9 0,0 0-9 15,0 1 9-15,0 3-9 0,0-4 16 0,0 0-16 0,0 3 17 16,0 1-17-16,0-4 8 0,0 0-8 0,0 3 8 16,0 1-8-16,0-4 9 0,0 0-9 15,0 3 9-15,-1 2-9 0,1-5 23 16,0 0-23-16,-2 2 24 0,2 1-24 0,0-3 20 0,0 0-20 0,-2 4 20 15,2-1-20-15,0-3 25 0,0 2-25 0,0-2 26 16,0 0-26-16,0 0 3 0,0 0-3 0,0 0 4 16,-3 5-4-16,3-5 0 0,0 0 0 0,-18 10 0 15,-11 6 0-15,-8-3-86 0,-7-1 86 0,13-3-86 16,5-2 86-16,-11-2-232 0,-3-3 232 0,-3-11-232 16,-6-8 232-16,49 17-143 0,0 0 143 15,-45-31-142-15,-1-10 142 0,-44-31-1704 0</inkml:trace>
  <inkml:trace contextRef="#ctx0" brushRef="#br0" timeOffset="-185899.413">28626 13220 1412 0,'0'0'0'0,"7"-5"0"16,4-3 0-16,-11 8 159 0,0 0-159 0,5-6 160 15,0 3-160-15,-5 3 104 0,0 0-104 0,0 0 105 16,4-3-105-16,-4 3 62 0,0 0-62 0,0 0 63 16,0 0-63-16,0 0 13 0,0 0-13 0,0 0 14 15,0 0-14-15,0 0 41 0,0 0-41 0,0 0 42 16,0 0-42-16,0 0 31 0,0 0-31 0,0 0 31 0,0 0-31 16,0 0 49-16,0 0-49 0,0 0 50 0,-4 3-50 15,4-3 12-15,0 0-12 0,0 0 12 0,0 0-12 16,0 0 32-16,0 0-32 0,0 0 33 0,-1 3-33 15,1-3 10-15,0 0-10 0,-2 4 11 0,0-1-11 16,2-3 10-16,0 0-10 0,0 14 11 0,4 6-11 0,-4-20 4 16,0 0-4-16,8 28 5 0,4 10-5 15,-12-38 0-15,0 0 0 0,18 34 1 0,3 4-1 0,-21-38 29 16,0 0-29-16,24 34 29 0,6 0-29 16,-30-34 34-16,0 0-34 0,31 29 35 0,6-5-35 15,-37-24 7-15,0 0-7 0,43 19 8 0,8-12-8 0,-51-7 21 16,0 0-21-16,64-2 21 0,15-8-21 0,4-6 0 15,11-4 0-15,-17-1 0 0,-9-1 0 0,-68 22 0 0,0 0 0 16,85-22 1-16,11-4-1 0,-19 6-5 0,-11 1 5 16,-10 5-5-16,-9 4 5 0,-47 10-15 0,0 0 15 0,61-12-15 15,8 0 15-15,-69 12-4 0,0 0 4 0,75-9-4 16,5 2 4-16,-26 6-15 0,-17 1 15 0,-2 0-14 16,-9 0 14-16,-26 0-1 15,0 0 1-15,35 3 0 0,5 0 0 0,-40-3 4 0,0 0-4 0,42 7 5 16,5 0-5-16,-47-7 33 0,0 0-33 0,43 10 34 15,-1 2-34-15,-7 0 35 0,-4 2-35 0,-8-4 36 16,-9-1-36-16,0 1 50 0,-4 2-50 16,1 0 50-16,-3 2-50 0,-8-14 36 0,0 0-36 0,9 17 36 15,-2 4-36-15,-7-21 10 0,0 0-10 0,7 17 10 16,0-2-10-16,-7-15 22 0,0 0-22 0,7 16 22 16,-2-6-22-16,-5-10 0 0,0 0 0 0,7 12 0 15,2-2 0-15,-9-10-19 0,0 0 19 0,21 4-18 0,8-8 18 16,-29 4-26-16,0 0 26 0,41-14-25 0,11-8 25 15,-5 0-8-15,2-2 8 0,-6 2-8 0,-1-1 8 16,-5 3-19-16,-6-1 19 16,-3 2-18-16,-2 4 18 0,-2 0-4 0,1-1 4 0,-4 2-3 15,0 4 3-15,-21 10 2 0,0 0-2 0,22-12 2 0,4 0-2 0,-26 12 20 16,0 0-20-16,26-10 20 0,2 1-20 0,-28 9 34 16,0 0-34-16,30-5 34 0,0 2-34 0,-3 3 42 15,0-4-42-15,-3 3 42 0,-1-1-42 16,-23 2 39-16,0 0-39 0,27-2 40 0,7 2-40 0,-5-1 17 15,3-1-17-15,-3 0 17 0,3 0-17 0,-32 2 13 0,0 0-13 16,40-5 14-16,7 2-14 16,-47 3 4-16,0 0-4 0,52-4 5 0,7 4-5 0,-59 0 3 15,0 0-3-15,58 0 3 0,3 2-3 0,-7 3 0 0,-2 0 0 16,-5 2 0-16,-2 2 0 0,0-2-4 0,1 1 4 16,-3 1-3-16,1-2 3 0,-2 1-4 0,-1 4 4 15,0-7-3-15,-1 2 3 16,-40-7-3-16,0 0 3 0,57 7-3 0,11-2 3 0,7 2-2 0,7-2 2 0,-30-1-1 15,-15-1 1-15,-1-1 0 0,-6-4 0 0,-2 2 0 16,-2-2 0-16,-26 2 4 16,0 0-4-16,30-1 5 0,3-5-5 0,-33 6 3 0,0 0-3 0,33-5 4 15,0 0-4-15,-33 5-5 0,0 0 5 0,28-7-5 16,-4-3 5-16,-24 10-214 0,0 0 214 0,7-31-213 16,-12-15 213-16,7-29-1932 0</inkml:trace>
  <inkml:trace contextRef="#ctx0" brushRef="#br0" timeOffset="-184433.812">6385 14524 1827 0,'0'0'0'0,"-11"0"0"15,-4 2 0-15,15-2 204 0,0 0-204 0,-14 1 204 16,-2 1-204-16,2 1 100 0,-2 1-100 0,3-1 100 16,0-1-100-16,-2 3 53 0,-3 0-53 0,-11 4 54 15,-3-1-54-15,32-8-7 0,0 0 7 0,-42 16-7 16,-8 3 7-16,6 1-19 0,-1 3 19 0,15-8-18 0,10-5 18 15,20-10-4-15,0 0 4 0,-35 35-3 0,-12 12 3 16,5 3-7-16,0 2 7 0,11-11-7 0,3-7 7 16,28-34-1-16,0 0 1 0,-44 63 0 15,-6 18 0-15,50-81-3 0,0 0 3 0,-44 85-2 0,8 11 2 16,36-96 0-16,0 0 0 0,-21 91 0 0,10 2 0 0,11-93-2 16,0 0 2-16,0 91-1 0,5-2 1 0,-5-89-9 15,0 0 9-15,25 97-9 0,10-1 9 16,-2-15-45-16,2-13 45 0,-2-11-44 0,-4-11 44 15,-29-46-54-15,0 0 54 0,35 60-54 0,-2 3 54 16,-5-4-22-16,2-5 22 0,-2-7-22 0,-6-8 22 0,-22-39-14 16,0 0 14-16,25 43-13 0,1 0 13 0,-26-43-12 0,0 0 12 15,29 63-12-15,5 14 12 0,-34-77 1 16,0 0-1-16,20 69 2 0,-2-1-2 0,-18-68 35 16,0 0-35-16,3 65 36 0,-6-3-36 15,3-62 53-15,0 0-53 0,-18 63 53 0,-11 1-53 0,29-64 93 0,0 0-93 0,-38 61 93 16,-11-1-93-16,17-20 36 0,6-14-36 0,5-8 37 15,9-7-37-15,12-11-40 0,0 0 40 16,-35 19-39-16,-10 1 39 0,45-20-139 0,0 0 139 0,-47 10-139 16,-9-5 139-16,-50 11-1580 0</inkml:trace>
  <inkml:trace contextRef="#ctx0" brushRef="#br0" timeOffset="-182902.314">4627 15831 1379 0,'0'0'0'0,"0"-3"0"16,0-4 0-16,0 7 150 0,0 0-150 0,0-4 150 15,0 1-150-15,0 3 78 0,0 0-78 0,0 0 79 16,0 0-79-16,0 0 39 0,0 0-39 0,0 0 39 15,0 0-39-15,0 0-2 0,0 0 2 0,0 0-2 0,-3 0 2 16,3 0-3-16,0 0 3 0,0 0-3 0,-2 2 3 16,2-2 0-16,0 0 0 0,0 0 1 0,-4 1-1 15,4-1 22-15,0 0-22 0,0 0 23 0,-3 0-23 16,3 0 3-16,0 0-3 0,0 0 4 16,-5 0-4-16,5 0 9 0,0 0-9 0,0 0 9 0,-4 2-9 15,4-2 8-15,0 0-8 0,0 0 9 0,-5 2-9 0,5-2 7 16,0 0-7-16,-4 1 8 0,4 1-8 0,0-2 15 15,0 0-15-15,-5 2 15 0,5-2-15 0,0 0 33 16,0 0-33-16,-3 0 33 0,-1 0-33 0,4 0 17 16,0 0-17-16,-5 0 17 0,2 2-17 0,3-2 42 15,0 0-42-15,-4 1 42 0,2 1-42 0,2-2 13 0,0 0-13 16,0 0 14-16,-3-5-14 0,3 5 22 16,0 0-22-16,3-19 22 0,3-10-22 0,-6 29 8 0,0 0-8 15,8-36 8-15,4-9-8 0,-12 45 1 0,0 0-1 16,18-41 1-16,3 0-1 0,-21 41 0 0,0 0 0 15,21-34 0-15,5 3 0 0,-26 31-5 16,0 0 5-16,24-22-5 0,-1 6 5 0,-2 8-16 16,-6 1 16-16,-1 2-15 0,-1 1 15 0,-1 3-9 0,-4 2 9 0,1 3-9 15,0 3 9-15,0-2-1 0,-1 2 1 0,-1-2-1 16,-2 0 1-16,1 4 3 0,6-1-3 0,-5 1 4 16,3 1-4-16,3 4 16 0,-5-2-16 15,-1 0 17-15,2 0-17 0,-9-12 16 0,0 0-16 0,9 25 17 16,-1 8-17-16,-8-33 15 0,0 0-15 0,4 36 16 15,1 3-16-15,-5-3 9 0,-3 0-9 0,1-12 10 0,2-8-10 16,-7 2 4-16,-2 0-4 0,-3 14 4 16,-5 11-4-16,17-43 0 0,0 0 0 0,-21 48 1 0,-2 5-1 15,23-53 0-15,0 0 0 0,-30 53 0 0,-3 0 0 0,33-53 1 16,0 0-1-16,-29 45 2 0,3-6-2 16,26-39 4-16,0 0-4 0,-25 33 5 0,8-9-5 15,17-24 22-15,0 0-22 0,-18 19 22 0,6-7-22 16,-2-4 7-16,2-3-7 0,3-3 7 0,1-2-7 0,-1-3 9 15,-2-3-9-15,6-2 10 0,-4-4-10 0,9 12 15 16,0 0-15-16,-5-14 16 0,2-1-16 0,3 15 8 16,0 0-8-16,0-12 8 15,0 0-8-15,0 12 15 0,0 0-15 0,0-9 16 0,0 4-16 0,0 5 3 16,0 0-3-16,3-5 4 0,2 1-4 0,-5 4 0 16,0 0 0-16,9-3 1 0,7 1-1 0,-16 2-2 15,0 0 2-15,22-1-2 0,8 1 2 0,-30 0-1 0,0 0 1 16,33 1 0-16,6 3 0 0,-39-4-8 15,0 0 8-15,38 3-7 0,0 2 7 0,-38-5-1 0,0 0 1 0,42 7 0 16,-2 3 0-16,-3 1-3 0,-3 1 3 0,-4 0-3 16,3 0 3-16,-33-12-53 0,0 0 53 0,39 19-52 15,2 3 52-15,-41-22-184 16,0 0 184-16,40 31-184 0,-1 5 184 0,41 30-1436 0</inkml:trace>
  <inkml:trace contextRef="#ctx0" brushRef="#br0" timeOffset="-180914.357">6184 15613 1815 0,'0'0'0'0,"6"6"0"16,9 0 0-16,-11-2 242 0,-4-4-242 0,0 0 242 0,-7-2-242 15,2 0 164-15,-4-1-164 0,2 1 164 0,2 1-164 0,1-1 70 16,-1 2-70-16,2 0 71 0,3 0-71 0,0 0 27 16,0 0-27-16,-6 0 27 0,6 0-27 0,0 0 36 15,0 0-36-15,-3 0 37 0,-2 0-37 0,5 0 6 16,0 0-6-16,-4 0 6 0,1-2-6 0,3 2 21 16,0 0-21-16,-4-2 21 0,2 1-21 0,2 1 1 0,0 0-1 15,-3-2 1-15,3 2-1 0,0 0-17 0,0 0 17 16,0 0-17-16,0 0 17 0,0 0-46 0,3 2 46 15,3-1-46-15,2 3 46 0,5 1-16 0,-1 0 16 16,2 5-15-16,5 4 15 0,-19-14-33 0,0 0 33 0,26 24-33 16,0 9 33-16,-26-33-2 0,0 0 2 0,35 37-2 15,7 8 2-15,-42-45-7 0,0 0 7 16,45 46-6-16,11 4 6 0,-9-4-8 0,-4-1 8 16,-1-8-8-16,-5-2 8 0,-37-35-1 0,0 0 1 0,31 41 0 15,2 2 0-15,-33-43-3 0,0 0 3 0,30 41-3 16,-4-2 3-16,-2-6-2 0,-6-4 2 15,-4-9-1-15,-2-8 1 0,0 0-26 16,-3-1 26-16,0-6-25 0,-6-4 25 0,2 1-121 0,-1 0 121 0,-1-7-120 16,-3-6 120-16,0 11-134 0,0 0 134 0,-7-22-133 15,-1-10 133-15,-10-23-1502 0</inkml:trace>
  <inkml:trace contextRef="#ctx0" brushRef="#br0" timeOffset="-180583.173">6678 15516 2084 0,'0'0'0'0,"-2"0"0"0,-2 2 0 0,4-2 209 15,0 0-209-15,0 0 210 0,0 0-210 0,0 0 91 16,0-4-91-16,0 4 92 0,4-3-92 0,-4 3 37 15,0 0-37-15,0 0 38 0,0 0-38 0,0 0-5 0,-4 3 5 16,-3 4-5-16,-3 2 5 0,10-9-2 0,0 0 2 16,-25 25-2-16,-8 13 2 0,33-38-10 0,0 0 10 0,-31 46-10 15,-7 11 10-15,8-2-3 0,0 3 3 16,10-14-3-16,2-8 3 0,18-36-6 0,0 0 6 0,-28 79-5 16,-3 26 5-16,10-21-8 0,4-7 8 0,4-38-7 15,13-25 7-15,-5 3-8 0,5-9 8 16,0 16-7-16,0 6 7 0,5-8-78 0,4-3 78 15,3-9-78-15,6-5 78 0,-18-5-116 0,0 0 116 0,24-29-116 16,7-26 116-16,27-29-1630 0</inkml:trace>
  <inkml:trace contextRef="#ctx0" brushRef="#br0" timeOffset="-179339.627">7322 15543 1121 0,'0'0'0'16,"-5"-5"0"-16,1-2 0 0,4 7 67 0,0 0-67 0,-3-3 67 15,6-1-67-15,-3 4 70 0,0 0-70 0,0 0 70 16,0 0-70-16,0 0 110 0,0 0-110 0,0 0 111 16,0 0-111-16,0 0 81 0,0 0-81 0,0 0 82 15,0 4-82-15,0-4 71 0,0 0-71 0,0 0 71 16,0 0-71-16,0 0 75 0,-3 2-75 0,3-2 75 16,0 0-75-16,0 0 61 0,0 0-61 0,0 0 62 0,-2 3-62 15,-1-1 41-15,-3 1-41 0,5 1 41 16,-1-3-41-16,2 3 47 0,-4-3-47 0,-1 3 48 0,2 1-48 15,-6 2 41-15,0 1-41 0,6-3 42 0,-2 1-42 0,1-1 10 16,-1 0-10-16,-4 12 10 0,-3 2-10 16,12-19 32-16,0 0-32 0,-12 32 33 15,-2 10-33-15,3-3 0 0,1 4 0 0,3-7 0 0,5-5 0 0,-5 6 11 16,4 3-11-16,1 3 11 0,2 3-11 0,0-46 4 16,0 0-4-16,2 53 5 0,5 7-5 0,-2-7 7 15,4-2-7-15,3-11 7 0,-3-11-7 0,6 0 3 16,3-5-3-16,3-3 4 15,1-11-4-15,-22-10-1 0,0 0 1 0,37 5 0 0,6-8 0 16,-1-6-44-16,2-8 44 0,-8-4-44 0,-1-3 44 0,-35 24-55 0,0 0 55 16,33-41-55-16,2-12 55 0,-9 5-33 0,2 0 33 15,-5 5-32-15,-2-1 32 0,0 4-5 16,-4 4 5 0,-1 4-5-16,-2 1 5 0,-14 31 0 0,0 0 0 0,12-33 0 0,2 1 0 0,-14 32 7 15,0 0-7-15,12-28 8 0,-5 4-8 0,-7 24 41 0,0 0-41 16,9-17 42-16,-4 5-42 0,-5 12 59 0,0 0-59 0,0-8 60 15,0 3-60-15,0 5 60 0,0 0-60 0,0-4 61 16,0 3-61 0,0 1 52-16,0 0-52 0,0 0 53 0,-5-2-53 0,5 2 16 15,0 0-16-15,-4 0 17 0,-3-2-17 0,5-1-2 0,-1-2 2 0,-2-4-1 16,1-3 1-16,-1 0-41 0,2-2 41 0,3 4-40 16,-4 1 40-16,4 9-33 0,0 0 33 0,-2-10-32 15,2 0 32-15,0 10-25 0,0 0 25 0,-1-9-24 0,1 1 24 16,0 1-17-16,0 2 17 0,0 3-17 0,-2-1 17 15,2 3-5-15,0 0 5 0,0 0-5 16,0 0 5-16,0 0-24 0,0 0 24 0,0 0-23 0,0 0 23 0,0 0-1 16,0 0 1-16,-4 12 0 15,-8 6 0-15,12-18 10 0,0 0-10 0,-10 30 11 0,-2 6-11 16,12-36 35-16,0 0-35 0,-16 42 35 0,2 8-35 0,2 0 12 16,0 3-12-16,3-10 12 0,4-12-12 15,5-31 42-15,0 0-42 0,-4 51 43 0,-1 9-43 16,5-60 7-16,0 0-7 0,0 53 7 0,0 0-7 0,5-10 19 15,-1-5-19-15,1-11 20 0,0-8-20 16,5-4-1-16,-1-3 1 0,3-5-1 0,6-7 1 0,-18 0-26 0,0 0 26 16,21-7-26-16,7-6 26 0,-28 13-31 0,0 0 31 15,33-26-31-15,3-12 31 0,-4 4-44 16,-3-6 44-16,-4 5-43 16,-4-1 43-16,-4 3-35 0,0 2 35 0,-4 2-34 0,-3 3 34 0,0 2 1 0,-1 0-1 15,-7 6 1-15,1 4-1 0,-3 14 47 0,0 0-47 0,0-19 48 16,0 0-48-16,0 19 66 15,0 0-66-15,-5-17 67 0,2 2-67 0,3 15 75 16,0 0-75-16,-6-14 76 0,-4 4-76 0,10 10 62 0,0 0-62 0,-17-14 63 16,-6-2-63-16,23 16 31 0,0 0-31 0,-28-17 31 15,-7 0-31-15,35 17 10 0,0 0-10 0,-31-17 10 16,1 0-10-16,6 0-30 0,3 0 30 16,4 3-30-16,4 4 30 0,-1-2-88 0,2-2 88 0,4 0-87 15,1-1 87-15,1 1-152 0,3-1 152 0,1 6-151 16,2 4 151-16,0 5-216 0,0 0 216 0,0-3-215 0,5-4 215 15,-1-3-1464-15</inkml:trace>
  <inkml:trace contextRef="#ctx0" brushRef="#br0" timeOffset="-178882.186">8282 15586 1625 0,'0'0'0'0,"-9"3"0"0,-3 3 0 0,12-6 244 16,0 0-244-16,-2 1 244 0,4 1-244 0,-2-2 127 15,0 0-127-15,0 0 127 0,0 0-127 0,0 0 50 16,0 0-50-16,-2 2 50 0,-5-1-50 0,2 1 1 0,-7 2-1 16,3-1 2-16,1 0-2 0,-5 3-10 0,1 0 10 0,-2 3-9 15,0 0 9-15,14-9-11 0,0 0 11 0,-15 13-11 16,-6 3 11-16,21-16-17 0,0 0 17 15,-14 12-16-15,2 0 16 0,12-12-16 0,0 0 16 0,-13 10-15 16,5-3 15-16,8-7-34 0,0 0 34 0,-6 10-34 16,6 2 34-16,0-12-41 0,0 0 41 0,6 16-40 15,9 2 40-15,-15-18-16 0,0 0 16 16,23 17-15-16,10 2 15 0,-33-19-33 0,0 0 33 0,35 21-32 16,7-1 32-16,-42-20-6 0,0 0 6 0,38 26-5 15,0 3 5-15,-5-6 0 0,-6-1 0 0,-6-5 0 16,-13-5 0-16,4 3 22 0,-3-1-22 0,-4 0 23 15,-1-2-23-15,-4-12 45 0,0 0-45 0,0 24 46 16,2 8-46-16,-2-32 51 0,0 0-51 0,-6 29 51 16,-2 2-51-16,8-31 43 0,0 0-43 0,-9 26 44 15,-3-2-44-15,12-24 19 0,0 0-19 0,-14 20 20 0,-5-4-20 16,19-16-19-16,0 0 19 0,-20 10-18 0,-4-6 18 0,24-4-218 16,0 0 218-16,-26-18-218 0,-2-14 218 15,-24-18-1386-15</inkml:trace>
  <inkml:trace contextRef="#ctx0" brushRef="#br0" timeOffset="-178555.853">8345 15667 1849 0,'0'0'0'0,"-6"10"0"0,-6 5 0 0,12-15 189 0,0 0-189 0,0 4 190 16,0-8-190-16,0 4 143 0,0 0-143 15,0 0 144-15,9-5-144 0,-9 5 61 0,0 0-61 0,3-2 61 16,3-1-61-16,-6 3 5 0,0 0-5 16,5-2 5-16,2 2-5 0,-7 0 8 0,0 0-8 0,17 5 8 15,6 2-8-15,-23-7 3 0,0 0-3 0,30 17 3 16,10 6-3-16,-40-23 20 0,0 0-20 0,38 29 20 16,6 5-20-16,-44-34 3 0,0 0-3 0,43 41 3 15,8 5-3-15,-6 1 6 16,-2-1-6-16,-6-2 7 0,-2-2-7 0,-35-42 8 15,0 0-8-15,30 41 8 0,-1 0-8 0,-29-41 3 0,0 0-3 0,26 31 3 0,-5-6-3 16,-21-25-104-16,0 0 104 0,25 12-103 0,-6-12 103 0,-19 0-220 16,0 0 220-16,15-19-219 0,-6-15 219 15,15-19-1464-15</inkml:trace>
  <inkml:trace contextRef="#ctx0" brushRef="#br0" timeOffset="-178222.504">8815 15584 1547 0,'0'0'0'0,"2"11"0"0,1 4 0 0,-3-15 162 0,0 0-162 15,0 0 163-15,-5-3-163 0,5 3 117 0,0 0-117 0,0-4 118 16,-3 1-118-16,3 3 106 0,0 0-106 0,0-4 106 15,-4 1-106-15,4 3 63 0,0 0-63 0,0 0 63 16,-2-4-63-16,2 4 41 0,0 0-41 0,0 0 41 16,-3 4-41-16,3-4 44 0,0 0-44 0,-9 20 44 15,-8 13-44-15,17-33 27 0,0 0-27 0,-21 48 27 16,0 15-27-16,0-1 9 0,4 3-9 0,-1-3 9 16,-1-1-9-16,19-61 12 0,0 0-12 0,-19 84 12 15,0 14-12-15,5-19-46 16,-2-11 46-16,11-32-45 0,1-27 45 0,4-9-268 0,0 0 268 0,-1 31-268 15,1 3 268-15,0 31-1436 0</inkml:trace>
  <inkml:trace contextRef="#ctx0" brushRef="#br0" timeOffset="-177446.901">9439 15756 1726 0,'0'0'0'0,"-4"0"0"0,-4 0 0 0,8 0 165 16,0 0-165-16,0 0 165 0,0 0-165 0,0 0 104 16,0 0-104-16,0 0 104 0,0 0-104 0,0 0 77 0,0 0-77 0,0 0 78 15,0 0-78-15,0 0 36 0,0 0-36 0,-6 1 36 16,-4 6-36-16,10-7 32 0,0 0-32 0,-14 9 32 16,-2-1-32-16,16-8 24 0,0 0-24 0,-22 14 25 15,-8 5-25-15,30-19 5 0,0 0-5 0,-30 17 5 16,4 2-5-16,26-19 4 0,0 0-4 0,-29 26 4 0,-1 4-4 15,2 5 2-15,6-3-2 0,4 2 3 16,2 2-3-16,16-36 0 0,0 0 0 0,-10 50 0 16,3 10 0-16,4-9 8 0,3-3-8 0,0-13 9 0,3-13-9 15,-3-22 3-15,0 0-3 0,7 24 4 16,7-2-4-16,-14-22 2 0,0 0-2 0,21 11 3 0,10-10-3 0,-31-1-7 16,0 0 7-16,37-19-6 15,5-18 6-15,-13-3-5 0,-1-8 5 16,-4 0-5-16,-8-3 5 0,-16 51-34 0,0 0 34 0,19-77-33 15,0-21 33-15,-8 14-5 0,-4 0 5 0,-5 28-4 0,-2 16 4 0,-2 1-2 16,2 6 2-16,-4 3-1 0,1 4 1 0,1 0 8 16,-5 2-8-16,5 11 9 0,2 4-9 15,0 0 46-15,-3 3-46 0,3 2 47 0,0 2-47 0,0 2 44 0,0 0-44 16,0 0 45-16,0-5-45 0,0 5 41 0,0 0-41 16,0-3 42-16,-4-1-42 0,4 4 28 0,0 0-28 15,-1-3 28-15,-3 1-28 0,4 2 17 0,0 0-17 0,0 0 17 16,-3-3-17-16,3 3 5 0,0 0-5 0,0 0 5 15,0 0-5-15,0 0 3 0,0 0-3 16,0 0 4-16,0 0-4 0,0 0 0 0,0 0 0 0,0 0 0 16,0 0 0-16,0 0-8 0,0 0 8 0,0 0-7 15,0 0 7-15,0 0-46 0,-4 2 46 0,4 3-46 16,4 2 46-16,-1 15-49 0,2 12 49 16,2 16-49-16,2 11 49 0,-4 6-48 0,2 7 48 0,2 12-48 15,-4 11 48-15,-5-97-38 0,0 0 38 0,4 101-37 16,1 6 37-16,-2-29-27 0,-3-14 27 0,2-30-27 15,-2-25 27-15,2 3-26 0,3-6 26 0,0-4-25 16,8-4 25-16,-13 2-89 0,0 0 89 16,14-30-89-16,1-24 89 0,15-30-1631 0</inkml:trace>
  <inkml:trace contextRef="#ctx0" brushRef="#br0" timeOffset="-177082.763">9580 15716 2006 0,'0'0'0'0,"0"-5"0"0,0-2 0 0,0 4 139 16,3 1-139-16,-3 2 139 0,2-3-139 0,-2 3 106 0,0 0-106 16,0 0 107-16,0 0-107 0,0 0 100 0,0 0-100 15,0 0 101-15,0 3-101 0,0-3 58 0,0 0-58 16,0 0 59-16,0 0-59 0,0 0 50 0,0 0-50 0,0 0 51 15,4 2-51-15,-4-2 27 16,0 0-27-16,12 10 27 0,9 6-27 0,-21-16 2 0,0 0-2 0,29 29 2 16,10 10-2-16,-5-3 7 15,1 3-7-15,-7-6 7 0,-5-6-7 0,1 3 0 0,-6-1 0 0,-1-2 0 16,0-3 0-16,-17-24-22 16,0 0 22-16,20 33-22 0,2 3 22 0,-22-36-72 15,0 0 72-15,21 29-72 0,0-5 72 0,-21-24-130 0,0 0 130 0,18 12-129 16,-1-9 129-16,-17-3-169 0,0 0 169 0,16-14-168 15,-4-15 168-15,17-14-1551 0</inkml:trace>
  <inkml:trace contextRef="#ctx0" brushRef="#br0" timeOffset="-176821.899">9897 15620 1983 0,'0'0'0'0,"5"7"0"0,4 3 0 0,-6-6 182 16,-3-6-182-16,0 2 182 15,-3-5-182-15,-1 2 153 0,3-3-153 0,-3 3 154 0,4 1-154 0,0 2 97 16,-5-3-97-16,5 3 98 0,0 0-98 0,0 0 5 16,0 0-5-16,-7 22 5 0,-5 14-5 0,1 5 0 0,-4 6 0 15,2 2 1-15,3 3-1 0,0-3-41 16,1 1 41-16,4-11-41 0,-1-8 41 0,6-31-84 0,0 0 84 0,-3 46-83 15,-1 9 83-15,4-55-202 0,0 0 202 0,-3 41-202 16,1-8 202-16,-3 41-1545 0</inkml:trace>
  <inkml:trace contextRef="#ctx0" brushRef="#br0" timeOffset="-176150.504">10798 15886 1995 0,'0'0'0'0,"0"-5"0"16,3-2 0-16,-3 7 160 0,0 0-160 0,0-4 160 15,2 1-160-15,-2 3 71 0,0 0-71 0,0 0 72 16,7-2-72-16,-7 2 23 0,0 0-23 0,5 0 24 16,7 0-24-16,0 0 0 0,6 2 0 0,-1 0 0 15,4-1 0-15,-21-1 3 0,0 0-3 0,33 2 4 16,11-2-4-16,-44 0 61 0,0 0-61 0,43 2 62 16,11 0-62-16,-54-2 53 0,0 0-53 0,47 1 54 0,4 3-54 15,-8-1 44-15,-4 1-44 0,-6-1 45 0,-7-1-45 0,-26-2 22 16,0 0-22-16,30 3 22 15,3 2-22-15,-33-5 12 0,0 0-12 16,29 0 12-16,1 2-12 0,-30-2-1 0,0 0 1 0,21 0 0 0,0 0 0 0,-21 0-40 16,0 0 40-16,12 0-39 0,-2 0 39 15,-10 0-110-15,0 0 110 0,7 2-110 0,-1-1 110 0,-6-1-162 16,0 0 162-16,0 0-162 0,-6 4 162 0,3-1-1606 16</inkml:trace>
  <inkml:trace contextRef="#ctx0" brushRef="#br0" timeOffset="-175840.66">10792 16194 1871 0,'0'0'0'0,"14"-7"0"15,12-6 0-15,-26 13 192 0,0 0-192 16,9-4 192-16,-7 4-192 0,-2 0 106 0,0 0-106 0,0 0 106 16,0 0-106-16,0 0 70 0,0 0-70 0,7 4 71 0,3-1-71 15,-10-3 0-15,0 0 0 0,23 10 1 16,10 4-1-16,-33-14 3 0,0 0-3 0,38 14 4 0,6-1-4 16,-44-13 7-16,0 0-7 0,50 16 8 0,8-1-8 15,-58-15-17-15,0 0 17 0,57 12-16 0,3-3 16 16,-60-9-69-16,0 0 69 0,59 2-68 0,0-8 68 15,60 3-1769-15</inkml:trace>
  <inkml:trace contextRef="#ctx0" brushRef="#br0" timeOffset="-169461.553">12024 15550 1995 0,'0'0'0'0,"4"-3"0"0,4-4 0 16,-8 7 210-16,0 0-210 0,5-4 211 0,-1 3-211 0,-4 1 132 15,0 0-132-15,0 0 133 0,0 0-133 0,0 0 57 16,0 0-57-16,0 0 57 0,0 0-57 16,0 0 0-16,0 0 0 0,0 0 0 0,-4 1 0 0,4-1-7 0,0 0 7 15,0 0-7-15,0 0 7 0,0 0-16 0,0 0 16 16,0 0-15-16,0 0 15 0,0 0-45 0,0 0 45 15,0 0-45-15,6-1 45 0,1-3-8 0,-2-1 8 16,4 2-8-16,1-1 8 0,1 1-43 0,-1-2 43 0,4 1-42 16,-2 1 42-16,0-1-7 0,2 1 7 15,-2 1-7-15,-1 1 7 0,5-1-19 16,4 2 19-16,-6 0-18 0,2 0 18 16,-16 0-9-16,0 0 9 0,18 2-9 0,4 1 9 0,-22-3-16 0,0 0 16 0,23 3-15 15,3 3 15-15,-26-6-9 0,0 0 9 0,21 6-8 16,-2 5 8-16,-19-11-16 0,0 0 16 0,16 12-15 15,-2 3 15-15,-14-15-15 16,0 0 15-16,10 22-15 0,-1 6 15 0,-9-28-4 0,0 0 4 0,5 32-4 16,-5 8 4-16,0-40-8 0,0 0 8 0,-5 44-7 15,-4 4 7-15,9-48-8 0,0 0 8 0,-12 50-7 16,-9 0 7-16,0-4-8 0,-2-2 8 0,8-13-7 16,1-12 7-16,14-19-15 0,0 0 15 0,-25 36-15 15,-9 10 15-15,34-46-4 16,0 0 4-16,-34 40-3 0,-7 1 3 0,2-5-1 0,4-4 1 0,9-11 0 0,11-9 0 15,15-12 0-15,0 0 0 0,-30 15 1 0,-5 1-1 0,35-16 0 16,0 0 0-16,-29 10 1 0,8-1-1 0,21-9 15 16,0 0-15-16,-18 5 15 0,6-2-15 15,12-3 56-15,0 0-56 0,-12 2 56 0,7-2-56 0,5 0 34 16,0 0-34-16,-9 0 35 0,5-2-35 0,4 2 40 16,0 0-40-16,-3-3 40 0,1-1-40 0,2 4 10 15,0 0-10-15,0-3 10 0,0 1-10 16,0 2 7-16,0 0-7 0,0 0 7 0,5-5-7 15,-5 5 3-15,0 0-3 0,9-3 4 0,3-3-4 0,-12 6 11 0,0 0-11 16,21-5 11-16,2-2-11 0,-23 7 0 0,0 0 0 16,33-6 0-16,2-1 0 0,-35 7 0 15,0 0 0-15,35-5 1 0,1 1-1 0,-36 4-2 0,0 0 2 0,35 0-1 16,2 4 1-16,-6 2-6 0,-1 5 6 0,-4-1-6 16,-2 0 6-16,-24-10-8 0,0 0 8 0,33 17-8 15,0 4 8-15,2-2-56 0,-3 1 56 0,-3-1-55 16,-1-2 55-16,-28-17-235 15,0 0 235-15,21 16-234 0,-4-3 234 0,18 17-1409 0</inkml:trace>
  <inkml:trace contextRef="#ctx0" brushRef="#br0" timeOffset="-166246.544">13226 14700 1815 0,'0'0'0'0,"-2"11"0"0,-1 4 0 0,3-15 169 15,0 0-169-15,-4 3 170 0,3-4-170 0,-3 1 114 16,-3-2-114-16,7 2 115 0,-2-5-115 0,2 5 47 15,0-5-47-15,-8 10 48 0,-4 7-48 0,12-12-8 16,0 0 8-16,-13 15-7 0,-1 6 7 0,14-21 0 16,0 0 0-16,-19 34 0 0,2 6 0 0,3-1-5 15,-4 2 5-15,6-8-5 0,4-8 5 0,-1 8-7 16,0 1 7-16,-1 9-6 0,3 7 6 0,7-50-15 16,0 0 15-16,-4 61-14 0,-3 10 14 0,6-8-4 0,-3-1 4 15,4-13-3-15,0-2 3 0,0-47-7 16,0 0 7-16,5 73-7 0,6 18 7 0,-1-16-8 15,6-4 8-15,-7-22-7 0,-1-13 7 0,1 5-3 0,3-1 3 0,-1-1-3 16,4-1 3-16,-15-38-12 0,0 0 12 0,23 67-12 16,8 17 12-16,-31-84-4 0,0 0 4 0,35 85-3 15,7 6 3-15,-42-91-6 0,0 0 6 0,35 96-6 16,-2 7 6-16,-3-21 0 0,-10-10 0 0,-2-19 0 16,-9-17 0-16,-1 2 12 0,-2-7-12 0,0 6 12 15,-6 3-12-15,0-40 26 0,0 0-26 0,0 51 26 16,0 11-26-16,-6 1 49 0,-3 6-49 0,4-35 49 15,5-20-49-15,0-14 57 0,0 0-57 0,-18 37 57 16,-3 8-57-16,21-45 61 0,0 0-61 0,-29 44 61 16,-4 1-61-16,33-45 80 0,0 0-80 0,-34 41 81 15,3-3-81-15,31-38 56 0,0 0-56 0,-30 29 57 16,6-7-57-16,24-22 2 0,0 0-2 0,-21 19 2 0,2-5-2 16,19-14-94-16,0 0 94 0,-31-7-93 0,-8-14 93 0,39 21-129 15,0 0 129-15,-36-44-128 16,-3-21 128-16,-35-45-1836 0</inkml:trace>
  <inkml:trace contextRef="#ctx0" brushRef="#br0" timeOffset="-164859.122">13561 15557 1759 0,'0'0'0'0,"5"5"0"0,5 5 0 0,-4-6 174 15,-6-6-174-15,0 2 175 0,0 0-175 16,0 0 124-16,-4-7-124 0,2 4 125 0,2 1-125 0,0 2 55 15,-1-3-55-15,1 3 55 0,0 0-55 0,0 0 3 16,0 0-3-16,0 0 4 0,0 0-4 0,0 0 81 16,0 0-81-16,0 0 82 0,0 0-82 0,0 0 39 15,0 0-39-15,0 0 39 0,0 0-39 0,0 0 23 16,0 0-23-16,0 0 24 0,0 0-24 0,0 0 13 16,7 1-13-16,1 6 13 0,4 2-13 0,-12-9 0 15,0 0 0-15,32 24 0 0,13 8 0 0,-45-32-9 16,0 0 9-16,51 45-9 0,8 11 9 15,-12-1-27-15,0 3 27 0,3 1-27 0,3-1 27 0,-17-12 0 0,-10-8 0 0,-1-6 0 16,1-1 0-16,-26-31 0 0,0 0 0 0,26 38 0 16,4 3 0-16,-30-41-1 0,0 0 1 15,29 43 0-15,4-4 0 16,-10-4 0-16,-2-6 0 0,-4-9 0 0,-1-8 0 0,-6 0-3 0,1-1 3 0,-2-6-3 16,-1-4 3-16,1 3-87 0,-5-1 87 0,1-3-87 15,0-1 87-15,-5 1-254 0,0 0 254 0,2-14-253 16,-1-8 253-16,3-14-1398 0</inkml:trace>
  <inkml:trace contextRef="#ctx0" brushRef="#br0" timeOffset="-164449.868">14134 15596 1860 0,'0'0'0'0,"3"11"0"0,1 4 0 0,-4-15 224 16,0 0-224-16,0 0 225 0,5-3-225 0,-5 3 134 15,0 0-134-15,0-4 135 0,0-1-135 0,0 5 68 16,0 0-68-16,0-3 69 0,0-3-69 0,0 6 0 16,0 0 0-16,0-3 0 0,-4 1 0 0,4 2 18 15,0 0-18-15,0 0 19 0,0 0-19 0,0 0 8 16,-5 4-8-16,-3 6 9 0,-1 2-9 0,9-12 10 0,0 0-10 0,-19 27 10 15,-4 8-10-15,23-35 25 0,0 0-25 16,-26 41 26-16,-2 8-26 0,2-2 0 0,0-1 0 16,8-17 0-16,10-10 0 0,-3 2 7 0,1-4-7 15,-8 15 7-15,-3 9-7 0,21-41 3 0,0 0-3 0,-21 40 4 16,4-1-4-16,17-39 2 0,0 0-2 0,-17 38 2 16,4 0-2-16,13-38-3 0,0 0 3 0,-8 30-3 15,1-6 3-15,7-24-50 0,0 0 50 0,-5 23-49 16,5-6 49-16,-4 0-89 0,8-3 89 0,-4-4-89 15,3-2 89-15,-3-8-242 0,0 0 242 0,5 9-242 16,4 0 242-16,5 8-1453 0</inkml:trace>
  <inkml:trace contextRef="#ctx0" brushRef="#br0" timeOffset="-163917.321">15139 15720 1334 0,'0'0'0'0,"-7"0"0"0,-3 1 0 15,10-1 117-15,0 0-117 0,0 0 118 0,0-3-118 0,0 3 108 16,0 0-108-16,3-2 109 0,2 2-109 0,-5 0 97 0,0 0-97 15,2 0 98-15,0 0-98 0,-2 0 52 0,0 0-52 16,-4 0 52-16,-8 0-52 0,12 0 62 0,0 0-62 16,-17 0 62-16,-10 0-62 0,27 0 35 0,0 0-35 0,-29 2 36 15,-1 0-36-15,30-2 27 0,0 0-27 0,-29 1 27 16,-4 3-27-16,33-4 4 0,0 0-4 0,-34 5 5 16,0 0-5-16,34-5 8 0,0 0-8 0,-39 9 9 15,-4-1-9-15,43-8 14 0,0 0-14 16,-37 11 15-16,2 0-15 0,35-11 14 0,0 0-14 0,-29 12 15 15,3-1-15-15,26-11 4 0,0 0-4 16,-21 10 4-16,5-1-4 0,16-9 7 0,0 0-7 0,-14 13 8 16,2 3-8-16,12-16 0 0,0 0 0 0,-9 24 1 15,2 5-1-15,7-29 2 0,0 0-2 0,-2 38 3 16,6 6-3-16,-4-44 1 0,0 0-1 0,9 51 2 16,8 6-2-16,-17-57 4 0,0 0-4 0,21 57 5 15,5 2-5-15,-2-9 6 0,3-7-6 16,-5-10 7-16,-1-11-7 0,0-2 3 0,0-6-3 0,0-4 3 0,0-6-3 0,1-4-2 15,5-7 2-15,-3-7-2 0,0-8 2 0,-24 22-43 16,0 0 43-16,30-48-43 0,8-19 43 16,4-12-144-16,3-13 144 0,-8 3-144 0,-7-4 144 0,-30 93-231 15,0 0 231-15,17-116-231 0,-5-18 231 0,20-116-1111 16</inkml:trace>
  <inkml:trace contextRef="#ctx0" brushRef="#br0" timeOffset="-163601.798">15207 15014 1412 0,'0'0'0'0,"0"24"0"0,-4 14 0 0,3-25 232 0,-3-13-232 15,-1-8 233-15,1-11-233 0,4 19 159 0,0 0-159 16,-6-14 159-16,0 2-159 0,6 12 104 0,0 0-104 0,-8-2 104 16,-6 6-104-16,14-4 30 0,0 0-30 15,-13 8 30-15,-6 6-30 0,19-14 34 0,0 0-34 0,-14 16 34 16,0 2-34-16,14-18 36 0,0 0-36 0,-12 16 37 16,3-1-37-16,9-15 22 0,0 0-22 0,-10 26 23 15,0 6-23-15,10-32 36 0,0 0-36 16,-7 43 36-16,1 7-36 0,6-50 7 15,0 0-7-15,0 62 7 0,0 8-7 0,0-70 18 0,0 0-18 0,7 104 19 16,7 27-19-16,-14-131 33 0,0 0-33 0,18 120 34 16,3-1-34-16,-21-119 10 0,0 0-10 0,21 115 10 15,1-3-10-15,-3-25 20 16,1-19-20-16,-12-30 20 0,-8-28-20 0,7 2-1 16,-3-6 1-16,1 4-1 0,0 0 1 0,2 4-62 0,-3 0 62 0,-3-6-62 0,-1-4 62 15,0-1-154-15,0-1 154 0,-3-11-153 0,-2-8 153 16,5 17-151-16,0 0 151 0,-6-27-151 0,-6-13 151 15,-5-27-1526-15</inkml:trace>
  <inkml:trace contextRef="#ctx0" brushRef="#br0" timeOffset="-163014.476">15754 15564 1927 0,'0'0'0'0,"-7"7"0"16,-3-1 0-16,10-6 192 0,0 0-192 0,0 0 193 15,5-1-193-15,-5 1 119 0,0-4-119 0,0 4 120 16,0 0-120-16,0 0 102 0,-4 0-102 0,4 0 103 15,-5 4-103-15,5-4 25 0,0 0-25 0,-17 10 26 16,-13 5-26-16,30-15 10 0,0 0-10 0,-30 19 10 16,-4 2-10-16,34-21 22 0,0 0-22 0,-34 27 22 15,-2 8-22-15,36-35 13 0,0 0-13 0,-28 27 13 16,5-1-13-16,23-26 1 0,0 0-1 0,-17 22 2 16,3 0-2-16,5 0-4 0,4-1 4 0,3-2-3 15,6-4 3-15,-4-15-33 0,0 0 33 0,15 21-33 0,6-1 33 16,-21-20-11-16,0 0 11 0,28 24-11 0,9 0 11 15,-8-3-43-15,3-2 43 0,-8-6-42 0,-3-2 42 16,-5 1-7-16,-1 0 7 16,-2-4-7-16,-3-1 7 0,-1 2-37 0,0 1 37 0,-1-3-36 0,-4-4 36 0,-4-3 3 15,0 0-3-15,5 5 3 0,0 2-3 0,-5-7 40 16,0 0-40-16,4 7 40 0,-3 0-40 0,-1-7 52 16,0 0-52-16,2 9 53 0,-2 1-53 15,0-10 38-15,0 0-38 0,-3 15 38 0,-4 2-38 0,7-17 29 16,0 0-29-16,-18 23 29 0,-8 4-29 0,26-27 4 15,0 0-4-15,-33 26 4 0,-5-2-4 0,38-24 0 0,0 0 0 16,-32 20 0-16,-1-3 0 0,4-3-35 0,4-2 35 16,11-3-34-16,6-6 34 0,-1 1-93 15,0-3 93-15,4-1-92 0,1-1 92 0,4 1-231 0,0 0 231 0,-3-24-231 32,3-14 231-32,-7-22-1570 0</inkml:trace>
  <inkml:trace contextRef="#ctx0" brushRef="#br0" timeOffset="-162668.403">16017 15824 2017 0,'0'0'0'0,"-4"-3"0"15,1-2 0-15,3 5 185 0,0 0-185 0,0 0 185 0,-2-4-185 16,2 4 100-16,0 0-100 0,0 0 100 0,4-2-100 15,-4 2 59-15,0 0-59 0,0 0 59 0,0 0-59 0,0 0 55 16,0 0-55-16,0 0 55 0,0 0-55 0,0 0 67 16,0 0-67-16,0 0 67 0,0 0-67 0,0 0 49 15,0 0-49-15,0 0 49 0,0 0-49 0,0 0 35 16,0 0-35-16,0 0 35 0,0 0-35 0,0 0 16 16,0 0-16-16,0 11 17 15,1 4-17-15,-1-15 18 0,0 0-18 0,4 31 19 0,-4 14-19 0,0-45 8 16,0 0-8-16,2 49 9 0,-1 8-9 0,-1-57 1 15,0 0-1-15,0 60 1 0,0 5-1 0,0-65-1 0,0 0 1 16,0 55-1-16,2-4 1 0,-2-51-97 0,0 0 97 16,4 41-97-16,1-8 97 0,-5-33-290 0,0 0 290 15,7 7-290-15,3-23 290 16,8 8-1690-16</inkml:trace>
  <inkml:trace contextRef="#ctx0" brushRef="#br0" timeOffset="-162135.013">16242 15934 2454 0,'0'0'0'16,"-7"-10"0"-16,-4-8 0 0,10 13 159 0,2 5-159 0,5 11 159 15,2 6-159-15,-1 2 54 0,-2 3-54 0,1-5 54 16,1-2-54-16,-7-15 9 0,0 0-9 0,8 33 10 15,1 8-10-15,-9-41 0 0,0 0 0 0,9 46 0 0,-6 6 0 16,2-6 5-16,-5 0-5 0,2-17 5 0,-2-10-5 0,-2-2 9 16,2-3-9-16,0-4 10 0,0-5-10 0,0 2 5 15,2-2-5-15,-2 1 6 0,2-6-6 16,-2 3-5-16,0-1 5 0,0-2-5 0,5-5 5 0,0-4-51 16,2-5 51-16,2-6-51 0,3-6 51 0,-3-7-26 15,0-4 26-15,3-3-25 0,-3-2 25 0,-9 42-29 16,0 0 29-16,17-52-29 0,-1-6 29 15,-16 58-23-15,0 0 23 0,19-65-22 0,5-2 22 0,-24 67-17 16,0 0 17-16,21-55-16 0,-2 5 16 0,-3 13-2 0,-4 9 2 16,-3 10-1-16,0 7 1 0,-9 11 32 15,0 0-32-15,12-8 32 0,-3 8-32 0,-9 0 42 0,0 0-42 16,15 12 42-16,3 12-42 0,-18-24 41 16,0 0-41-16,19 32 41 0,0 11-41 0,-2-2 19 0,-3 2-19 0,-3-9 20 15,-3-3-20-15,-8-31 12 0,0 0-12 0,9 48 13 16,2 12-13-16,-11-60 17 0,0 0-17 0,7 58 17 15,-6 4-17-15,1-12 14 0,-2-6-14 0,0-13 15 16,-2-12-15-16,1-2 15 0,1-5-15 0,0-3 16 16,0-6-16-16,-4 2-8 0,2 0 8 0,2-1-8 15,0-3 8-15,0 3-73 0,-1-2 73 0,1-2-73 16,0 0 73-16,0 0-112 0,-6-2 112 0,-1-10-111 16,-1-7 111-16,8 19-200 15,0 0 200-15,-18-41-199 0,-4-16 199 0,-20-40-1571 0</inkml:trace>
  <inkml:trace contextRef="#ctx0" brushRef="#br0" timeOffset="-161931.555">16094 15187 1883 0,'0'0'0'0,"8"14"0"0,10 6 0 0,-18-20 210 16,0 0-210-16,5 10 210 0,-5-6-210 0,0-4 98 15,-7 2-98-15,7-2 99 0,5 3-99 0,-5-3-47 16,0 0 47-16,12 0-46 0,8 3 46 0,-20-3-217 0,0 0 217 16,22 0-217-16,8-3 217 0,22 0-1366 0</inkml:trace>
  <inkml:trace contextRef="#ctx0" brushRef="#br0" timeOffset="-161566.492">16874 15797 1479 0,'0'0'0'0,"2"-7"0"16,1-3 0-16,-3 10 380 0,0 0-380 0,4-6 380 15,-2 1-380-15,-2 5 233 0,0 0-233 0,0 0 233 16,3-1-233-16,-3 1 145 0,0 0-145 0,0 0 146 15,0 0-146-15,0 0 94 0,0 0-94 0,0 0 94 0,0 3-94 16,0-3 58-16,0 0-58 0,0 0 58 16,0 3-58-16,0-3 18 0,0 0-18 0,5 6 18 15,2-1-18-15,-7-5 0 0,0 0 0 0,23 17 0 0,13 7 0 0,-4 2-5 16,4 1 5-16,-4 2-4 0,-1 4 4 16,0-1-10-16,3 4 10 0,-8 2-9 0,2-6 9 0,-28-32-17 15,0 0 17-15,34 43-17 0,1 5 17 16,-35-48-33-16,0 0 33 0,35 41-33 0,-2-1 33 0,-5-9-74 15,-2-6 74-15,-7-8-74 0,-5-8 74 0,-14-9-321 16,0 0 321-16,14-10-320 0,-5-18 320 0,12-9-1675 16</inkml:trace>
  <inkml:trace contextRef="#ctx0" brushRef="#br0" timeOffset="-161223.703">17480 15584 2275 0,'0'0'0'0,"-3"-1"0"15,-4-1 0-15,7 2 196 0,0-4-196 0,0 4 196 16,0 0-196-16,0 0 103 0,0 0-103 0,0 0 104 16,0 0-104-16,0 0 85 0,0 0-85 0,0 0 86 15,-2 0-86-15,2 0 57 0,0 0-57 0,0 0 57 0,-5 0-57 16,5 0 58-16,0 0-58 0,-4 2 58 15,1 0-58-15,3-2 48 0,0 0-48 0,-17 5 48 0,-4 2-48 16,21-7 50-16,0 0-50 0,-26 12 51 0,-6 5-51 0,32-17 37 16,0 0-37-16,-35 33 37 0,0 11-37 15,6 8 9-15,3 6-9 0,0-2 9 0,3 1-9 16,23-57 3-16,0 0-3 0,-26 92 3 0,-4 23-3 0,9-22-31 16,7-9 31-16,0-31-31 0,6-24 31 0,1 5-155 15,0-7 155-15,-7 9-155 0,-4 4 155 0,18-40-149 16,0 0 149-16,-24 0-149 15,-2-28 149-15,-21 1-2078 0</inkml:trace>
  <inkml:trace contextRef="#ctx0" brushRef="#br0" timeOffset="-160502.51">18381 15920 1827 0,'0'0'0'16,"0"0"0"-16,5-3 0 0,-5 3 192 15,4-4-192-15,-4 4 193 0,0 0-193 0,0 0 109 0,0 0-109 0,0 0 110 16,0 0-110-16,0 0 98 0,0 0-98 0,0 0 99 16,0 0-99-16,0 0 68 0,0 0-68 0,0 0 68 15,3 0-68-15,1 0 51 0,3 2-51 0,3-2 52 16,4-2-52-16,3-1 46 0,8-1-46 0,-1 1 47 16,6 1-47-16,-30 2 32 0,0 0-32 0,43-3 32 15,8-1-32-15,-51 4 43 0,0 0-43 0,57-3 44 16,10 0-44-16,-67 3 40 0,0 0-40 15,59 0 40-15,0 1-40 0,-10 1 16 0,-4 1-16 0,-3 1 17 16,-11-1-17-16,-31-3 13 0,0 0-13 0,37 5 14 16,-2 2-14-16,-35-7 10 0,0 0-10 0,29 5 10 0,-4-1-10 15,-25-4-10-15,0 0 10 0,19 3-9 0,-3-1 9 16,-16-2-114-16,0 0 114 0,7-3-113 16,-9-6 113-16,2 9-205 0,0 0 205 0,-14-14-204 15,-14-6 204-15,-12-15-1851 0</inkml:trace>
  <inkml:trace contextRef="#ctx0" brushRef="#br0" timeOffset="-160128.231">18547 16216 1793 0,'0'0'0'0,"10"-10"0"15,13-7 0-15,-23 17 206 0,0 0-206 0,7-5 206 16,-9 7-206-16,2-2 121 0,0 0-121 0,0 0 122 16,-7 3-122-16,7-3 63 0,0 0-63 0,-2 3 64 15,-5-1-64-15,7-2 25 0,0 0-25 16,-2 4 26-16,-3-3-26 0,5-1 12 0,0 0-12 0,-3 2 13 16,1 0-13-16,2-2 12 0,0 0-12 0,0 0 12 15,0 0-12-15,0 0 17 0,0 0-17 0,3 0 17 16,4 1-17-16,-7-1 8 0,0 0-8 0,11 2 8 15,8 2-8-15,-19-4 9 0,0 0-9 0,23 3 9 16,10 0-9-16,-33-3 72 0,0 0-72 0,36 4 72 16,8 1-72-16,-44-5 59 0,0 0-59 0,40 7 60 15,5-2-60-15,-45-5 28 0,0 0-28 0,42 5 28 16,-2 0-28-16,-40-5-97 0,0 0 97 0,45 5-97 0,-3-1 97 16,-42-4-142-16,0 0 142 0,39-4-142 0,-8-6 142 0,39-4-1843 15</inkml:trace>
  <inkml:trace contextRef="#ctx0" brushRef="#br0" timeOffset="-158877.965">19721 15763 740 0,'0'0'0'0,"7"-6"0"0,5-2 0 0,-12 8 93 0,0 0-93 0,3-4 94 15,-6 1-94-15,3 3 141 0,0 0-141 0,-4 0 142 16,3 0-142-16,1 0 146 0,0 0-146 0,-7 0 147 16,1 2-147-16,6-2 126 0,0 0-126 0,-5 0 126 15,-2 0-126-15,7 0 118 0,0 0-118 0,-5 0 118 16,-2-2-118-16,7 2 110 0,0 0-110 0,-5-2 110 15,1 1-110-15,4 1 111 0,0 0-111 0,-3-2 112 16,1 2-112-16,2 0 100 0,0 0-100 0,0 0 100 16,-2-4-100-16,2 4 81 0,0 0-81 0,0-3 81 15,0-2-81-15,0 5 71 0,0 0-71 0,0-7 71 16,2 0-71-16,-2 7 60 0,0 0-60 0,4-8 61 0,1-1-61 16,0 0 46-16,2 1-46 0,-3 3 47 0,1 1-47 15,-4 1 48-15,5-2-48 0,-1 1 49 0,-3 3-49 0,5-1 30 16,-4-2-30-16,4 4 30 0,0-5-30 0,2 2 33 15,3-2-33-15,-3 0 34 0,3-1-34 16,-2 1 13-16,3 2-13 0,-1-1 14 16,2 1-14-16,-2-2 20 0,-2 1-20 0,4 3 20 0,-2 1-20 0,1 0 8 15,-1-2-8-15,2 2 9 0,-2 0-9 0,-12 0 9 16,0 0-9-16,19 3 10 0,4 6-10 0,-23-9 8 16,0 0-8-16,26 9 8 0,4 4-8 0,-30-13 3 15,0 0-3-15,27 19 4 0,1 5-4 0,-28-24-1 0,0 0 1 16,23 31 0-16,-2 7 0 0,-6-2-14 0,-4 0 14 15,-4-12-13-15,-2-7 13 0,-5-17-18 0,0 0 18 16,-3 34-18-16,-8 9 18 0,11-43-26 16,0 0 26-16,-19 46-25 0,-9 7 25 0,28-53-13 0,0 0 13 0,-35 53-13 15,-5 4 13-15,-3 1-36 0,-10 0 36 0,31-29-35 16,15-20 35-16,-4 1-5 0,6-6 5 16,-19 9-5-16,-6 6 5 0,4-3-11 0,2-3 11 0,6-4-11 15,8-6 11-15,10-3-4 0,0 0 4 0,-23 2-4 16,-5-4 4-16,28 2-7 0,0 0 7 0,-28-5-6 15,-1-3 6-15,29 8-7 16,0 0 7-16,-28-12-7 0,0-4 7 0,28 16-15 0,0 0 15 16,-24-15-14-16,1-2 14 0,23 17-4 0,0 0 4 0,-17-14-3 0,-1 0 3 15,18 14-3-15,0 0 3 0,-12-8-2 16,3 1 2-16,9 7 7 0,0 0-7 0,-5-5 7 0,3 3-7 16,2 2 35-16,0 0-35 0,7-2 36 0,5 2-36 15,-12 0 11-15,0 0-11 0,23 0 11 0,7 2-11 16,-30-2 32-16,0 0-32 0,35 3 32 0,6 3-32 0,-41-6 10 15,0 0-10-15,40 6 10 0,4 3-10 0,-44-9 19 16,0 0-19-16,43 10 20 0,1 1-20 16,-7-1 1-16,-4 0-1 0,-4-1 1 15,-1-4-1-15,-28-5-4 0,0 0 4 0,32 7-4 0,2-2 4 0,-34-5-67 16,0 0 67-16,35 5-67 0,7-2 67 0,-9 3-200 16,-3-1 200-16,-4-5-200 0,-5-5 200 0,-21 5-217 15,0 0 217-15,14-14-216 0,-6-8 216 16,17-14-1716-16</inkml:trace>
  <inkml:trace contextRef="#ctx0" brushRef="#br0" timeOffset="-158056.119">20954 14836 2039 0,'0'0'0'0,"-9"-2"0"0,-5-3 0 16,14 5 193-16,0 0-193 0,-19-2 194 0,-3 2-194 0,22 0 86 15,0 0-86-15,-26 2 86 0,-9 3-86 16,35-5 68-16,0 0-68 0,-39 9 68 0,-4 3-68 0,43-12 3 16,0 0-3-16,-47 13 4 0,-5 4-4 0,52-17 12 15,0 0-12-15,-42 14 13 0,7-4-13 0,35-10 18 16,0 0-18-16,-35 12 19 0,7-5-19 0,28-7 24 16,0 0-24-16,-22 7 25 0,2 0-25 0,20-7 0 15,0 0 0-15,-14 7 1 0,6-6-1 0,1 3 3 16,1-1-3-16,3 1 4 0,1-3-4 0,2-1 0 0,0 4 0 15,0 1 1-15,0 0-1 0,0 4 1 0,0 3-1 16,2 0 2-16,1 1-2 0,-3-13 17 0,0 0-17 16,7 24 17-16,6 6-17 0,-13-30 33 0,0 0-33 15,14 36 33-15,3 6-33 0,-17-42 35 0,0 0-35 0,17 50 36 16,4 7-36-16,-21-57 38 0,0 0-38 0,21 65 39 16,0 7-39-16,-21-72 39 0,0 0-39 15,19 111 40-15,4 29-40 0,-6-21 26 0,-3-8-26 0,-5-13 26 16,-5-14-26-16,1 3 27 0,2-1-27 0,-7-14 27 15,-7-9-27-15,7-63 14 0,0 0-14 0,-2 87 15 16,0 14-15-16,2-15 35 0,2-7-35 16,-4-19 36-16,-1-14-36 0,1 7 11 0,2 0-11 0,-2-13 11 15,-1-11-11-15,3-29 12 0,0 0-12 0,-5 44 13 16,1 8-13-16,4-52 16 0,0 0-16 0,-5 41 17 16,1-3-17-16,4-38 8 0,0 0-8 15,0 29 8-15,0-7-8 0,0-22 9 0,0 0-9 0,0 17 9 16,0-5-9-16,0-12 15 0,0 0-15 0,0 10 15 15,0-3-15-15,0-7 8 0,0 0-8 0,0 7 8 0,-3-4-8 0,3-3 15 16,0 0-15-16,-2 4 16 0,2-2-16 16,0-2 1-16,0 0-1 0,0 0 1 0,5 3-1 15,4-1 1-15,0-2-1 0,-2 1 1 0,1-1-1 0,6 2-5 16,0-2 5-16,4 0-5 0,3-2 5 0,0 2-17 16,-1 0 17-1,5 2-16-15,-1 0 16 0,-24-2-9 0,0 0 9 0,37 5-8 16,8 2 8-16,-45-7-5 0,0 0 5 0,49 8-4 0,8 3 4 0,-8-1-31 0,0 0 31 15,-9-1-31-15,-3-1 31 0,-1-1-90 16,-1-3 90-16,0 1-90 0,-2-2 90 0,-33-3-150 16,0 0 150-16,38 0-150 0,-3-5 150 0,38 0-2139 0</inkml:trace>
  <inkml:trace contextRef="#ctx0" brushRef="#br0" timeOffset="-154873.526">21081 15797 1748 0,'0'0'0'0,"0"-7"0"16,0-3 0-16,0 10 179 0,0 0-179 0,0-6 179 15,0 5-179-15,0 1 102 0,0 0-102 0,0 0 103 0,0 0-103 16,0 0 61-16,0 0-61 0,0 0 62 0,0 3-62 16,0-3-2-16,0 0 2 0,0 0-1 0,0 0 1 15,0 0-2-15,0 0 2 0,0 0-1 0,0 0 1 16,0 0 1-16,0 0-1 0,0 0 1 0,0 0-1 16,0 0 0-16,0 0 0 0,0 0 0 15,0 0 0-15,0 0 10 0,0 0-10 0,0 0 10 0,0 0-10 0,0 0 15 16,0 0-15-16,0 0 16 0,0 0-16 0,0 0 16 15,0 0-16-15,0 0 17 0,0 0-17 0,0 0 15 16,0 0-15-16,0 0 16 0,0 0-16 0,0 0 4 0,0 0-4 16,0 0 5-16,4 2-5 0,-4-2 22 15,0 0-22-15,3 2 22 0,1-1-22 0,-4-1 6 0,0 0-6 16,7 4 7-16,1-1-7 0,-8-3 9 0,0 0-9 0,14 10 10 16,6 6-10-16,0 3 3 15,7 1-3-15,0 4 4 0,3 2-4 16,-30-26 0-16,0 0 0 0,38 38 1 0,9 4-1 0,-47-42 5 0,0 0-5 0,47 57 5 15,9 10-5-15,-2 8 7 0,2 7-7 16,-18-27 8-16,-8-17-8 0,-7-5 14 0,-8-10-14 0,-3-4 15 16,-10-7-15-16,7 4 1 15,1-1-1-15,-4-3 1 0,-1-3-1 0,2 1-1 16,0 0 1-16,0-3-1 0,0-2 1 0,1-3-47 0,-1-2 47 0,2-7-46 16,2-3 46-16,-11 10-106 0,0 0 106 0,3-34-105 15,-8-16 105-15,3-34-1705 0</inkml:trace>
  <inkml:trace contextRef="#ctx0" brushRef="#br0" timeOffset="-154563.186">21487 15747 2028 0,'0'0'0'0,"0"4"0"0,2 1 0 0,-2-5 231 15,0 0-231-15,0 0 232 0,0 0-232 0,0 0 127 16,0 0-127-16,0 0 127 0,0 0-127 0,0 0 75 16,0 0-75-16,-9 8 75 0,-5 9-75 0,14-17 4 15,0 0-4-15,-17 28 4 0,-4 9-4 0,-2-1 7 16,4 4-7-16,2-1 7 0,-4 1-7 0,21-40 15 16,0 0-15-16,-23 58 16 0,-1 14-16 0,1 12 3 15,1 10-3-15,9-51 4 0,6-33-4 16,4 2 7-16,-2-8-7 0,-2 23 7 0,-4 14-7 0,4-10-26 0,2-4 26 15,2-8-26-15,3-7 26 0,0-8-185 0,8-11 185 0,1-16-184 16,7-11 184-16,-16 34-171 0,0 0 171 0,21-55-171 16,3-18 171-16,21-56-1552 0</inkml:trace>
  <inkml:trace contextRef="#ctx0" brushRef="#br0" timeOffset="-154126.504">21898 15810 2028 0,'0'0'0'0,"-10"-1"0"16,-8-4 0-16,18 5 276 0,0 0-276 0,0 0 276 15,6-2-276-15,-6 2 120 0,0 0-120 0,5 0 120 0,0 2-120 16,-5-2 72-16,0 0-72 0,4 1 72 0,1 1-72 16,-5-2 4-16,0 0-4 0,-7 5 4 0,-4 0-4 15,11-5 18-15,0 0-18 0,-10 7 18 0,0 0-18 0,-4 2 9 16,0-1-9-16,5-1 9 0,2 0-9 0,-2 0 1 15,2 1-1-15,-1 3 2 0,-1 2-2 16,0 4 1-16,-1 6-1 0,5-11 1 0,1 0-1 0,2 3-5 16,4 4 5-16,0 0-4 0,3 0 4 0,4 1-40 15,-2 2 40-15,3-3-39 0,2-2 39 0,-12-17-20 0,0 0 20 16,16 21-20-16,5 3 20 0,-21-24-6 0,0 0 6 16,24 26-6-16,4-1 6 0,-5-1 0 15,-2 0 0-15,-6-7 0 0,-2-5 0 16,-3 2 1-16,0-2-1 0,-4-3 1 0,-3-4-1 0,2 5 18 0,-5 2-18 15,2-3 18-15,0-4-18 0,-2-5 15 0,0 0-15 16,-4 20 16-16,-4 8-16 16,8-28 9-16,0 0-9 0,-16 27 10 0,-1 4-10 0,17-31 4 0,0 0-4 0,-18 27 5 15,-4-1-5-15,22-26-18 0,0 0 18 0,-20 19-18 16,3-4 18-16,1-3-103 0,1-3 103 0,-1-7-102 16,2-7 102-16,14 5-260 0,0 0 260 0,-9-28-259 15,4-15 259-15,-9-27-1547 0</inkml:trace>
  <inkml:trace contextRef="#ctx0" brushRef="#br0" timeOffset="-153841.66">22114 15898 1883 0,'0'0'0'0,"-7"5"0"0,-1 4 0 16,8-9 277-16,0 0-277 0,0 0 277 0,5 1-277 0,-2-1 186 15,3-1-186-15,1 1 186 0,-4-2-186 16,2 2 107-16,-5 0-107 0,0 0 107 0,4 0-107 0,-4 0 39 15,0 0-39-15,0 0 39 0,0 3-39 0,0-3 33 16,0 5-33-16,0-1 33 0,0-1-33 0,0 4 22 16,-2 2-22-16,2 6 22 0,0 4-22 0,0-19 18 15,0 0-18-15,0 41 18 0,0 16-18 16,0-1 5-16,2 7-5 0,-2-15 5 0,0-10-5 0,-2 8 1 16,0 1-1-16,2 1 1 0,0 1-1 0,0-49-36 15,0 0 36-15,2 41-35 0,2-5 35 16,-4-36-127-16,0 0 127 0,10 19-127 0,6-15 127 0,-16-4-149 0,0 0 149 15,17-33-149-15,4-29 149 0,17-32-1880 0</inkml:trace>
  <inkml:trace contextRef="#ctx0" brushRef="#br0" timeOffset="-153370.287">22397 15954 2118 0,'0'0'0'0,"-4"24"0"15,2 14 0-15,2-38 263 0,0 0-263 0,-3 48 263 16,6 12-263-16,-3-60 116 0,0 0-116 0,0 57 116 16,4-1-116-16,-4-56 37 0,0 0-37 0,2 51 38 0,1-3-38 15,-3-48-1-15,0 0 1 0,0 43 0 16,-2-7 0-16,2-36 5 0,0 0-5 0,-1 29 5 0,1-6-5 16,0-23 33-16,0 0-33 0,-2 17 33 15,2-5-33-15,0-12 19 16,0 0-19-16,2 8 20 0,-1-4-20 0,-1-4 12 0,0 0-12 0,7-9 12 15,4-10-12-15,-1-1 10 0,2-4-10 0,1-5 11 0,-5-6-11 0,-8 35-1 16,0 0 1-16,13-46-1 0,0-10 1 0,0 6-5 16,-1 0 5-16,0 6-5 0,0 4 5 15,-3 6-15-15,0 5 15 0,-1 5-15 0,1 3 15 0,0 3 0 16,-6 2 0-16,2 8 0 0,4 2 0 0,-7 3 15 16,-2 1-15-16,0 2 16 0,0 0-16 0,0 0 18 0,3 0-18 15,1 4 18-15,1-1-18 0,4 6 4 16,1 4-4-16,4 8 5 0,4 5-5 0,-18-26 1 15,0 0-1-15,19 42 1 0,2 13-1 0,-21-55 0 0,0 0 0 16,19 65 1-16,0 9-1 0,-19-74-1 0,0 0 1 0,19 93 0 16,0 13 0-16,-19-106-14 15,0 0 14-15,11 87-13 0,-8-8 13 0,-3-79-46 16,0 0 46-16,2 48-45 0,-4-26 45 0,2-22-77 0,0 0 77 0,-21-3-77 16,-12-33 77-16,33 36-211 0,0 0 211 0,-43-79-211 15,-18-41 211-15,-44-79-1727 0</inkml:trace>
  <inkml:trace contextRef="#ctx0" brushRef="#br0" timeOffset="-153212.392">22090 15665 2532 0,'0'0'0'0,"9"-5"0"0,5-4 0 0,-14 9 106 16,0 0-106-16,7-2 106 0,-2-3-106 15,-5 5-234-15,0 0 234 0,9-5-233 0,-1-2 233 0,10-5-1590 16</inkml:trace>
  <inkml:trace contextRef="#ctx0" brushRef="#br0" timeOffset="-152843.52">22893 16009 2095 0,'0'0'0'0,"-3"-7"0"0,-4-3 0 0,7 10 272 0,0 0-272 0,0-3 272 16,5 1-272-16,0 2 184 0,0 2-184 0,1-1 184 15,-1-1-184-15,0 2 125 0,-2 0-125 0,1-1 126 16,1-1-126-16,-3 2 38 0,0 0-38 0,3 0 39 15,2 1-39-15,3 2 40 0,3 4-40 0,-1-2 41 16,-4 1-41-16,-8-8 9 0,0 0-9 0,23 21 10 16,8 11-10-16,-31-32 3 0,0 0-3 0,41 40 3 15,9 13-3 17,-3-4-1-32,2 5 1 0,-7-8 0 0,-6-2 0 0,-3-1-50 0,-3-2 50 0,-7-3-50 0,-4-5 50 0,-19-33-51 0,0 0 51 0,19 37-51 15,0 3 51-15,-19-40-55 0,0 0 55 0,16 29-55 0,-4-5 55 16,-12-24-185-16,0 0 185 0,12-4-185 0,-1-20 185 0,-11 24-168 15,0 0 168-15,3-48-167 0,-6-24 167 16,3-47-1716-16</inkml:trace>
  <inkml:trace contextRef="#ctx0" brushRef="#br0" timeOffset="-152549.308">23369 15948 2275 0,'0'0'0'0,"0"-6"0"16,0-2 0-16,1 4 240 0,5 4-240 16,-6 0 241-16,1-1-241 0,-1 1 147 0,0 0-147 0,0 0 147 15,0 0-147-15,0 0 93 0,0 0-93 0,0 0 94 16,-1 1-94-16,1-1 36 0,0 0-36 0,-13 11 36 16,-4 2-36-16,17-13 37 0,0 0-37 0,-26 28 37 15,-7 9-37-15,33-37 25 0,0 0-25 16,-39 52 26-16,1 13-26 0,2-2-21 0,4 2 21 15,6-10-21-15,3-5 21 0,23-50-127 0,0 0 127 0,-24 70-126 16,1 14 126-16,23-84-265 0,0 0 265 0,-15 60-265 16,4-10 265-16,11-50-233 0,0 0 233 0,-3 17-232 15,10-26 232-15,-7 18-1490 0</inkml:trace>
  <inkml:trace contextRef="#ctx0" brushRef="#br0" timeOffset="-152094.692">24008 16242 2017 0,'0'0'0'0,"-10"-7"0"0,-3-3 0 0,13 10 230 0,0 0-230 0,0 0 230 15,0 0-230-15,0 0 177 0,0 0-177 0,4 2 177 16,1 3-177-16,-5-5 107 0,0 0-107 16,4 0 108-16,-1 2-108 0,-3-2 40 0,0 0-40 0,0 0 41 15,4 1-41-15,-4-1 51 0,0 0-51 0,0 0 52 16,5 0-52-16,-5 0 42 0,0 0-42 0,12 0 43 15,5 0-43-15,-17 0 41 0,0 0-41 0,37 2 42 16,12 0-42-16,-49-2 63 0,0 0-63 0,54 1 63 16,8 3-63-16,-62-4 33 0,0 0-33 0,65 5 34 15,6 0-34-15,-71-5 18 0,0 0-18 0,68 7 18 16,2 0-18-16,-70-7 2 0,0 0-2 0,75 8 3 16,5 1-3-16,-80-9-48 0,0 0 48 0,49 7-48 0,-18-2 48 15,-31-5-180-15,0 0 180 0,26 7-180 0,-12 0 180 16,-14-7-207-16,0 0 207 0,11 5-206 0,-6 0 206 15,7 5-1961-15</inkml:trace>
  <inkml:trace contextRef="#ctx0" brushRef="#br0" timeOffset="-149696.562">25358 14856 1703 0,'0'0'0'0,"-15"5"0"0,-10 4 0 0,25-9 196 16,0 0-196-16,-12 12 197 0,8-2-197 0,4-10 115 16,0 0-115-16,-7 12 116 0,6 0-116 0,1-12 60 0,0 0-60 15,-4 16 60-15,-1 2-60 0,0 3 0 0,-2 0 0 16,3-9 0-16,3-6 0 0,1-6-1 0,0 0 1 0,-9 24-1 16,-2 9 1-16,11-33-1 0,0 0 1 0,-12 41-1 15,-3 7 1-15,15-48 9 0,0 0-9 0,-13 53 9 16,1 7-9-1,5-5 17-15,5-2-17 0,-3-17 17 16,2-12-17-16,1 3 26 0,2-1-26 0,3 10 26 0,4 5-26 0,-7-41 0 0,0 0 0 0,11 48 0 16,1 5 0-16,-12-53 3 0,0 0-3 0,16 52 4 15,3 1-4-15,0-5 0 16,0-5 0-16,-5-11 1 0,-5-8-1 0,3 4 0 0,0-3 0 0,2 4 0 16,4 0 0-16,-18-29 6 0,0 0-6 0,19 38 6 15,3 7-6-15,-22-45 22 0,0 0-22 0,21 48 22 16,-1 5-22-16,-20-53 22 0,0 0-22 0,15 53 22 15,-1 0-22-15,-14-53 24 16,0 0-24-16,12 72 25 0,-3 10-25 0,-9-82 44 0,0 0-44 0,2 82 45 16,-4 2-45-16,2-84 55 0,0 0-55 0,-9 74 56 0,-3-5-56 15,12-69 60-15,0 0-60 0,-16 63 61 0,-3-3-61 0,19-60 69 16,0 0-69-16,-15 41 69 0,1-12-69 16,14-29 59-16,0 0-59 0,-12 26 60 0,-1-7-60 0,13-19 10 15,0 0-10-15,-14 18 11 0,0-2-11 0,14-16-39 16,0 0 39-16,-19 12-38 0,-5-4 38 0,24-8-88 15,0 0 88-15,-33-5-87 0,-7-8 87 16,40 13-148-16,0 0 148 0,-42-21-148 0,-3-6 148 0,-42-21-1970 0</inkml:trace>
  <inkml:trace contextRef="#ctx0" brushRef="#br0" timeOffset="-146858.465">26118 15516 1423 0,'0'0'0'0,"-7"-2"0"0,-4-3 0 0,8 2 166 0,6 1-166 15,-3 2 167-15,0 0-167 0,0 0 117 16,2 2-117-16,-2-2 118 0,0 0-118 0,0 0 72 0,5-2-72 15,-5 2 72-15,6 0-72 0,-6 0 52 0,3 2-52 16,-3-2 52-16,0 0-52 0,0 0 58 16,0 0-58-16,0 0 58 0,0 0-58 0,0 0 56 0,0 0-56 15,0 0 57-15,0 0-57 0,0 0 57 0,-2 3-57 0,2-3 58 16,0 0-58-16,0 0 24 0,0 0-24 0,-7 3 25 16,-3 3-25-16,10-6 31 0,0 0-31 0,-16 8 31 15,-3 2-31-15,19-10 12 0,0 0-12 0,-26 16 12 16,-4 3-12-16,30-19 18 0,0 0-18 0,-24 15 19 15,1 0-19-15,4-1 39 0,5 0-39 0,4-6 39 16,4-1-39-16,6-7 2 0,0 0-2 0,-5 12 2 16,-3 2-2-16,8-14 1 0,0 0-1 0,-6 15 1 15,3 3-1-15,3-18-9 0,0 0 9 0,3 22-9 16,6 4 9-16,-9-26-29 0,0 0 29 0,14 23-29 0,7 1 29 16,-21-24-37-16,0 0 37 0,19 24-36 15,5 0 36-15,1 0-14 0,-6-1 14 0,-3-6-13 0,-2-5 13 16,1 2-49-16,3-1 49 0,-10-2-49 15,-1-5 49-15,-1 6-9 0,2 4 9 16,3 4-8-16,1 6 8 0,-12-26-3 0,0 0 3 0,9 26-2 0,-1 1 2 16,-8-27-1-16,0 0 1 0,7 31 0 0,0 3 0 0,-7-34 22 15,0 0-22-15,0 31 23 0,0 0-23 0,-5-4 16 16,-4-1-16-16,6-11 17 0,3-8-17 0,0-7 18 16,0 0-18-16,-18 21 19 0,-8 5-19 0,26-26 26 0,0 0-26 15,-28 22 26-15,-1-2-26 0,29-20 20 16,0 0-20-16,-33 18 20 0,-2-3-20 0,35-15 35 15,0 0-35-15,-28 12 35 0,4-4-35 0,24-8 12 16,0 0-12-16,-21 7 12 0,3-3-12 0,3-1 6 0,2-1-6 0,3-2 6 16,1-4-6-16,2 3 1 0,-3-1-1 15,3 0 1-15,3-1-1 0,1-2-17 16,-1-4 17-16,-1-3-17 0,0-1 17 0,5 13-58 0,0 0 58 0,-5-24-58 16,3-12 58-16,2 36-110 0,0 0 110 0,0-45-109 15,2-8 109-15,-2 53-102 0,0 0 102 0,8-48-101 16,6-2 101-16,9-47-1629 15</inkml:trace>
  <inkml:trace contextRef="#ctx0" brushRef="#br0" timeOffset="-146406.716">26344 15822 1827 0,'0'0'0'0,"-7"-1"0"0,-3-1 0 16,10 2 181-16,0 0-181 0,0 0 182 0,2-3-182 0,-2 3 95 16,0 0-95-16,5 0 96 0,-3 0-96 0,-2 0 33 15,0 0-33-15,3 0 34 0,-1 0-34 0,-2 0 1 16,0 0-1-16,0 0 2 0,0 0-2 0,0 0 38 15,0 0-38-15,0 0 38 0,0 0-38 0,0 0 52 0,0 0-52 16,0 0 53-16,0 0-53 0,0 0 43 0,0 0-43 16,0 0 44-16,0 0-44 0,0 0 32 0,0 0-32 15,0 0 32-15,0 0-32 0,0 0 33 16,0 0-33-16,0 0 33 0,-4 0-33 0,4 0 13 0,0 0-13 16,0 0 13-16,0 0-13 0,0 0 12 0,0 0-12 0,0 8 13 15,-1 6-13-15,1-14 25 0,0 0-25 0,-2 31 26 16,2 12-26-16,0-43 6 0,0 0-6 0,-4 51 6 15,4 9-6 1,0-60 16-16,0 0-16 0,0 60 17 0,4 3-17 0,-4-8 1 0,0-5-1 0,0-16 1 16,0-13-1-16,0-3-62 0,0-4 62 0,-4-5-62 15,4-6 62-15,0-3-227 0,0 0 227 0,4-17-227 16,3-14 227-16,3-17-1699 0</inkml:trace>
  <inkml:trace contextRef="#ctx0" brushRef="#br0" timeOffset="-145899.546">26501 15817 1983 0,'0'0'0'0,"-7"5"0"0,-5 2 0 0,7 0 260 16,3-2-260-16,4 6 260 0,1 1-260 0,-3-12 142 16,0 0-142-16,2 18 143 0,1 8-143 15,-3-26 69-15,0 0-69 0,0 40 70 0,-1 11-70 0,1-51-3 16,0 0 3-16,-2 62-3 0,-2 8 3 0,4-70 1 15,0 0-1-15,-3 67 2 0,-2 1-2 0,5-68 17 0,0 0-17 16,-4 55 17-16,2-9-17 0,2-46 34 16,0 0-34-16,-1 36 35 0,-1-10-35 0,2-26 2 15,0 0-2-15,2 19 2 0,3-9-2 0,-5-10-1 0,0 0 1 0,10-7-1 16,8-13 1-16,-18 20-2 0,0 0 2 0,17-35-1 16,2-14 1-16,-19 49 0 15,0 0 0-15,18-57 1 0,1-10-1 0,-5 11 13 0,-4 1-13 16,1 7 13-16,-1 5-13 0,-10 43 18 0,0 0-18 0,9-39 18 15,0 3-18-15,-9 36 25 0,0 0-25 0,7-28 26 16,0 8-26-16,-7 20 48 0,0 0-48 16,7-16 49-16,-2 6-49 0,-5 10 45 0,0 0-45 0,3-7 45 15,1 4-45-15,-4 3 20 0,0 0-20 0,5 0 20 16,0 3-20-16,2 4 0 0,2 3 0 0,-4 1 0 16,0 1 0-16,1 5-17 0,1 5 17 15,0 7-17-15,1 5 17 0,-8-34-2 0,0 0 2 16,9 50-1-16,0 14 1 0,-9-64 0 0,0 0 0 0,8 65 0 0,-1 5 0 15,-1-8 7-15,-5-2-7 0,1-25 7 0,-2-11-7 16,0-24 10-16,0 0-10 0,-3 35 10 0,-3 1-10 0,6-36-39 16,0 0 39-16,-5 25-38 0,2-6 38 15,-3-10-122-15,-1-11 122 0,-1-17-121 16,-4-17 121-16,12 36-277 0,0 0 277 0,-18-55-277 0,-3-16 277 0,-17-60-1739 16</inkml:trace>
  <inkml:trace contextRef="#ctx0" brushRef="#br0" timeOffset="-145692.288">26266 15584 2174 0,'0'0'0'0,"14"5"0"0,12 4 0 0,-14-4 291 0,-7-1-291 0,-1-1 292 16,-4 0-292-16,-4-1 147 0,-4 0-147 0,4 0 147 15,2-2-147-15,-1 0 6 0,-1 0-6 0,4 0 6 16,-3 0-6-16,3 0-72 0,-4 1 72 0,4-1-71 15,4 0 71-15,-4 0-193 0,0 0 193 0,10-3-193 16,8-2 193-16,-18 5-157 0,0 0 157 0,22-9-157 16,8-1 157-16,22-9-1566 0</inkml:trace>
  <inkml:trace contextRef="#ctx0" brushRef="#br0" timeOffset="-145348.476">26923 15879 2163 0,'0'0'0'0,"-9"-7"0"0,-3-3 0 0,12 10 273 15,0 0-273-15,-4-4 274 0,6 3-274 0,-2 1 176 16,0 0-176-16,0 0 177 0,5 1-177 0,-5-1 107 16,0 0-107-16,0 0 108 0,5 4-108 0,-5-4 15 15,0 0-15-15,0 0 15 0,4 2-15 0,-4-2 19 16,0 0-19-16,0 0 20 0,3 0-20 0,-3 0 15 15,0 0-15-15,6 3 15 0,2 0-15 0,5 6 1 0,4 1-1 16,-1 2 2-16,3-3-2 0,0 6-1 16,7 6 1-16,-3-1-1 0,-4 3 1 0,-19-23-10 15,0 0 10-15,31 34-9 0,6 9 9 0,-37-43-10 0,0 0 10 16,40 48-10-16,5 5 10 0,-45-53-34 0,0 0 34 0,45 51-34 16,4-1 34-16,-10-9-96 15,-6-5 96-15,-9-10-96 0,-8-11 96 0,-1-1-141 0,-1-6 141 16,-5-3-140-16,-2-3 140 0,-7-2-219 0,0 0 219 0,5-17-219 15,-3-14 219-15,5-17-1656 0</inkml:trace>
  <inkml:trace contextRef="#ctx0" brushRef="#br0" timeOffset="-145047.593">27416 15735 1715 0,'0'0'0'15,"1"9"0"-15,1 3 0 0,-2-12 208 0,0 0-208 0,0 0 209 0,0 0-209 16,0 0 141-16,0 0-141 0,0 0 141 0,0-5-141 16,0 5 78-16,0 0-78 0,0 0 78 0,0-6-78 15,0 6 27-15,0 0-27 0,-5 6 27 0,-2 2-27 0,7-8 77 16,0 0-77-16,-12 22 78 0,-11 11-78 0,23-33 63 16,0 0-63-16,-24 39 63 0,-4 9-63 0,28-48 65 15,0 0-65-15,-35 60 66 0,-3 10-66 16,38-70 43-16,0 0-43 0,-47 88 44 15,-7 13-44-15,17-24 20 0,9-14-20 0,11-28 20 0,11-25-20 0,0 2-2 0,4-9 2 16,2-3-2-16,0 0 2 0,0 4-114 16,0-1 114-16,0-3-114 0,3-8 114 0,-3 8-306 15,0 0 306-15,7-26-305 0,5-13 305 16,9-27-1604-16</inkml:trace>
  <inkml:trace contextRef="#ctx0" brushRef="#br0" timeOffset="-144783.564">27673 16139 2510 0,'0'0'0'0,"-7"-5"0"0,-1-2 0 16,8 7 159-16,0 0-159 0,0 0 160 16,5 6-160-16,-5-6-83 0,0 0 83 0,3 3-83 15,-1-1 83-15,-2-2-230 0,0 0 230 0,-3-12-230 0,-4-12 230 0,-4-12-1535 16</inkml:trace>
  <inkml:trace contextRef="#ctx0" brushRef="#br0" timeOffset="-142396.438">28816 15543 1222 0,'0'0'0'16,"0"-5"0"-16,-1-3 0 0,1 8 161 0,0 0-161 0,0-6 162 15,0 3-162-15,0 3 135 0,0 0-135 16,0 0 135-16,0 0-135 0,0 0 61 0,0 0-61 0,0 0 62 16,0 0-62-16,0 0 32 0,-4 3-32 0,4-3 33 15,0 4-33-15,0-4 54 0,0 0-54 16,0 0 54-16,0 0-54 0,0 0 41 0,0 0-41 0,-3 0 41 16,-4 0-41-16,7 0 42 0,0 0-42 0,-13 2 42 15,-2-1-42-15,15-1 28 0,0 0-28 0,-25 4 28 16,-6-1-28-16,31-3 56 0,0 0-56 0,-31 4 57 15,-1 1-57-15,1-2 42 16,1 1-42-16,15-1 42 0,8-1-42 0,-2-1 41 0,2 1-41 0,-12 7 42 16,-7-3-42-16,3 3 52 0,0 1-52 0,8-3 53 0,4-3-53 15,1-1 20-15,1 0-20 0,-1 4 20 0,-3 2-20 16,13-9 32-16,0 0-32 0,-19 26 33 0,-3 10-33 16,22-36 18-16,0 0-18 0,-21 48 19 0,0 10-19 0,21-58 5 15,0 0-5-15,-16 67 5 0,4 6-5 0,12-73 25 16,0 0-25-16,-4 96 26 0,6 19-26 15,-2-115 11-15,0 0-11 0,9 92 11 0,5-9-11 16,0-22 18-16,3-16-18 0,-10-21 18 0,-3-21-18 0,1 4 8 16,0-3-8-16,2 1 9 0,2-2-9 0,1-1 0 15,4 0 0-15,4-8 0 0,3-6 0 0,-2-1-25 16,2-4 25-16,3-4-24 0,2-5 24 16,-26 26-24-16,0 0 24 0,30-44-23 0,3-14 23 0,-33 58-18 0,0 0 18 15,33-69-18-15,0-11 18 0,-33 80-5 0,0 0 5 16,33-112-5-16,2-25 5 0,-35 137-1 0,0 0 1 0,26-123-1 15,-5 1 1-15,-21 122 5 0,0 0-5 16,14-104 6-16,-7 11-6 16,-7 93 26-16,0 0-26 0,2-70 26 0,-4 19-26 0,2 51 37 0,0 0-37 0,0-36 38 15,-2 15-38-15,2 21 37 0,0 0-37 0,-2-12 38 16,2 9-38-16,0 3 39 0,0 0-39 0,0 0 39 16,0 0-39-16,0 0 34 0,0 0-34 0,0 0 35 15,0 0-35-15,0 0 23 0,0 0-23 0,0 0 24 16,-1-4-24-16,1 4 18 0,0 0-18 0,0 0 18 15,0-3-18-15,0 3 10 0,0 0-10 0,0 0 10 16,0-5-10-16,0 5 17 0,0 0-17 0,0 0 17 16,0-4-17-16,0 4 14 0,0 0-14 0,0 0 15 0,0 0-15 15,0 0 0-15,0 0 0 0,0 0 0 16,0 0 0-16,0 0-4 0,0 0 4 0,0 0-3 16,0 0 3-16,0 0-15 0,0 0 15 0,0 4-14 15,0-1 14-15,0-3-17 0,0 0 17 0,0 34-16 0,1 21 16 16,-1-55-34-16,0 0 34 0,2 72-34 0,0 19 34 0,-2-91-11 15,0 0 11-15,2 118-10 0,-2 24 10 16,0-142-13-16,0 0 13 0,3 130-12 0,2 1 12 16,-5-131-10-16,0 0 10 0,4 94-9 0,-1-22 9 0,-3-72-117 15,0 0 117-15,4 48-117 0,-1-23 117 0,-3-25-243 16,0 0 243-16,2-18-242 0,-2-37 242 0,2-19-1723 0</inkml:trace>
  <inkml:trace contextRef="#ctx0" brushRef="#br0" timeOffset="-142078.432">28907 15776 2129 0,'0'0'0'0,"-9"-7"0"16,-5-6 0-16,14 13 264 0,0 0-264 0,-3 0 265 15,6 7-265-15,-3-7 172 0,0 0-172 0,2 3 173 16,3 2-173-16,-5-5 111 0,0 0-111 0,7 5 112 15,2-1-112-15,-9-4 45 0,0 0-45 0,14 5 45 16,3-2-45-16,-17-3 35 0,0 0-35 0,23 9 35 16,5 1-35-16,-28-10 15 0,0 0-15 0,35 17 16 15,6 4-16-15,-41-21 0 0,0 0 0 0,47 29 1 0,7 5-1 16,-54-34-17-16,0 0 17 0,51 48-17 0,1 9 17 16,-52-57-42-16,0 0 42 0,56 73-41 15,5 15 41-15,-61-88-39 0,0 0 39 0,49 66-38 0,-6-7 38 16,-43-59-63-16,0 0 63 0,26 34-62 0,-12-19 62 15,-14-15-135-15,0 0 135 0,11-13-134 0,-6-28 134 0,11-14-2029 16</inkml:trace>
  <inkml:trace contextRef="#ctx0" brushRef="#br0" timeOffset="-141819.932">29332 15530 2465 0,'0'0'0'16,"2"-4"0"-16,3-3 0 0,-5 7 244 0,3-3-244 0,-3 3 245 15,0 0-245-15,0 0 162 0,0 0-162 0,-10 19 163 16,-6 13-163-16,16-32 76 0,0 0-76 0,-24 53 77 16,-6 18-77-16,30-71-2 0,0 0 2 0,-42 99-2 15,-10 26 2-15,52-125-20 0,0 0 20 0,-45 115-20 16,0 1 20-16,15-28-50 0,11-20 50 0,5-28-49 15,7-25 49-15,3-3-112 0,4-9 112 16,0-3-112-16,0 0 112 0,0 0-236 0,0 0 236 0,14-29-235 16,9-19 235-16,14-29-1827 0</inkml:trace>
  <inkml:trace contextRef="#ctx0" brushRef="#br0" timeOffset="-140927.998">29346 14531 2095 0,'0'0'0'0,"9"-2"0"16,6-1 0-16,-15 3 244 0,0 0-244 15,7-2 244-15,-5-2-244 0,-2 4 128 0,0 0-128 0,0 0 128 16,0 0-128-16,0 0 82 0,0 0-82 0,5 0 83 15,4-1-83-15,-9 1 9 0,0 0-9 0,30-5 10 16,13-6-10-16,-43 11 34 0,0 0-34 0,49-10 34 16,7-4-34-16,-56 14 53 0,0 0-53 0,50-12 53 15,1 0-53-15,-51 12 47 0,0 0-47 0,41-8 48 16,-4-1-48-16,-37 9 43 0,0 0-43 0,30-5 44 16,-8 2-44-16,-22 3 29 0,0 0-29 0,18-2 29 0,-6 2-29 15,-12 0 9-15,0 0-9 0,10 2 9 0,-3-1-9 16,-7-1 2-16,0 0-2 0,6 4 2 0,-3 1-2 15,-3-5-1-15,0 0 1 0,4 5 0 0,-1-1 0 16,-3-4-10-16,0 0 10 0,2 3-9 0,0-1 9 0,-2-2-10 16,0 0 10-16,0 0-10 0,1 3 10 0,-1-3-26 15,0 0 26-15,0 0-25 0,0 4 25 0,0-4-12 16,0 0 12-16,0 5-12 0,0 2 12 0,-1 1-27 16,-3 4 27-16,2 2-27 0,2 3 27 0,-1 0-7 0,1 5 7 15,0-3-6-15,0 0 6 0,0 3-10 16,0 4 10-16,0 5-10 0,1 3 10 0,-1-34-9 15,0 0 9-15,6 45-8 0,0 8 8 0,0-2-8 16,-3 1 8-16,2-5-8 0,2 0 8 0,-7-47-4 16,0 0 4-16,6 65-3 0,1 12 3 0,-2 12-6 0,0 12 6 0,0-14-6 15,2-6 6-15,-7-81-7 0,0 0 7 0,9 101-7 16,3 5 7-16,-12-106-3 16,0 0 3-16,12 105-3 0,4-1 3 0,-16-104-2 0,0 0 2 15,17 105-2-15,4-1 2 0,-21-104 0 0,0 0 0 0,20 93 0 16,-3-11 0-16,-17-82 1 0,0 0-1 0,14 77 1 15,-2-7-1-15,-12-70 10 0,0 0-10 0,5 74 10 16,-5-2-10-16,0-72 15 0,0 0-15 0,-5 67 16 16,-4-6-16-16,9-61 9 0,0 0-9 0,-10 57 9 15,-4-7-9-15,14-50 16 0,0 0-16 0,-10 36 17 16,3-12-17-16,7-24 14 0,0 0-14 16,-7 24 15-16,0-4-15 0,7-20 34 0,0 0-34 0,-6 17 34 0,1-5-34 15,5-12 40-15,0 0-40 0,-5 11 41 16,1-3-41-16,4-8 34 0,0 0-34 0,-27 7 34 15,-19-2-34-15,4-8-16 0,-3-6 16 0,-2-1-15 0,0-2 15 0,47 12-115 16,0 0 115-16,-78-43-115 0,-20-22 115 0,98 65-183 16,0 0 183-16,-176-108-2181 0,352 216 2181 0</inkml:trace>
  <inkml:trace contextRef="#ctx0" brushRef="#br0" timeOffset="-111116.972">4151 15507 1535 0,'0'0'0'0,"0"-3"0"0,4-9 0 15,-4 12 128-15,0 0-128 0,0-5 128 0,2 3-128 0,-2 2 53 16,0 0-53-16,0 0 54 16,0 0-54-16,0 0 1 0,0 0-1 0,0 0 1 0,0 0-1 0,0 0-46 15,0 0 46-15,0 0-45 0,0 3 45 0,0-3-13 16,0 0 13-16,0 0-13 0,0 4 13 0,0-4-8 15,0 0 8-15,0 0-8 0,0 0 8 0,0 0-25 16,0 0 25-16,0 0-24 0,0 0 24 0,0 0 0 16,0 0 0-16,0 0 0 0,0 0 0 0,0 0-3 0,0 0 3 15,0 0-2-15,0 0 2 0,0 0 0 0,0 0 0 0,0 0 0 16,0 3 0-16,0-3 3 0,0 0-3 0,0 0 3 16,0 0-3-16,0 0 7 0,0 0-7 0,0 0 7 15,0 0-7-15,0 0 15 0,0 0-15 0,0 0 16 16,0 0-16-16,0 0 15 0,0 0-15 0,0 0 15 15,0 0-15-15,0 0 34 0,0 0-34 0,0 0 34 16,0 0-34-16,0 0 27 0,0 0-27 0,0 0 27 16,0 0-27-16,0 0 24 0,0 0-24 0,0 0 25 15,0 0-25-15,0 0 9 0,0 0-9 0,0 0 10 16,-2 0-10-16,2 0 1 0,0 0-1 0,0 0 2 16,-4 0-2-16,4 0-22 0,0 0 22 0,0 0-22 15,0 0 22-15,0 0-186 0,0 0 186 0,4 2-185 16,6 0 185-16,6 3-1073 0</inkml:trace>
  <inkml:trace contextRef="#ctx0" brushRef="#br0" timeOffset="-110494.776">3460 15543 1524 0,'0'0'0'0,"12"-7"0"0,5-3 0 15,-17 10 188-15,0 0-188 0,-8-2 189 0,-17 6-189 16,25-4 144-16,0 0-144 0,-17 2 144 0,0 1-144 16,17-3 86-16,0 0-86 0,-16 3 86 0,5-1-86 15,11-2 9-15,0 0-9 0,-7 0 10 0,2 0-10 0,5 0 37 16,0 0-37-16,-3 0 38 16,-1 0-38-16,4 0-1 0,0 0 1 0,0 0 0 0,0 0 0 0,0 0-11 15,0 0 11-15,12 9-11 0,13 6 11 0,-3 4-17 16,12 3 17-16,-8 0-16 0,3 2 16 0,-29-24-10 15,0 0 10-15,33 31-9 0,6 5 9 16,-39-36-10-16,0 0 10 0,42 31-10 0,-2 2 10 16,-40-33-4-16,0 0 4 0,45 30-3 0,-3 1 3 0,-4-7-6 15,-7-3 6-15,-6-6-6 0,-8-4 6 0,1-3-43 0,-1-1 43 16,-1-4-43-16,-4-1 43 0,-12-2-160 0,0 0 160 16,14-8-159-16,-2-8 159 15,-12 16-256-15,0 0 256 0,14-31-256 0,-2-12 256 0,16-30-944 0</inkml:trace>
  <inkml:trace contextRef="#ctx0" brushRef="#br0" timeOffset="-110237.811">3909 15310 1356 0,'0'0'0'0,"-12"14"0"16,-9 7 0-16,21-21 209 0,0 0-209 0,-22 23 210 15,-8 7-210-15,30-30 157 0,0 0-157 0,-30 34 158 16,-3 7-158-16,7 2 83 0,-4 1-83 0,6 3 84 15,1 1-84-15,23-48 33 0,0 0-33 0,-24 80 33 0,-6 21-33 16,30-101-2-16,0 0 2 0,-29 106-1 0,-1 11 1 16,4-26-16-16,0-13 16 0,15-40-15 0,15-31 15 15,-9 3-26-15,5-6 26 0,-7 3-25 16,2 1 25-16,-1 1-61 0,-2 1 61 0,1-10-61 0,1-7 61 0,6 7-182 16,0 0 182-16,-3-31-182 0,3-20 182 0,0 51-213 15,0 0 213-15,3-62-212 0,-1-13 212 16,5-62-883-16</inkml:trace>
  <inkml:trace contextRef="#ctx0" brushRef="#br0" timeOffset="-109973.662">3444 15660 1300 0,'0'0'0'0,"4"10"0"0,-4 9 0 0,0-19 231 0,0 0-231 16,7 14 232-16,1-1-232 0,-8-13 159 0,0 0-159 0,18 16 160 15,3 3-160-15,-21-19 80 0,0 0-80 16,29 15 80-16,3 0-80 0,-32-15 15 0,0 0-15 0,38 11 16 15,7-5-16-15,-45-6 11 0,0 0-11 0,44 4 11 16,6-6-11-16,-50 2 3 0,0 0-3 0,46-3 4 16,-3-6-4-16,-43 9 2 0,0 0-2 0,33-7 2 15,-3-1-2-15,-30 8-23 0,0 0 23 0,19-7-22 16,-3 0 22-16,-16 7-79 0,0 0 79 0,12-3-78 16,-10-4 78-16,-2 7-221 0,0 0 221 0,-2-7-221 15,-2 0 221-15,4 7-145 0,0 0 145 0,-17-10-145 16,-7-4 145-16,-15-10-933 0</inkml:trace>
  <inkml:trace contextRef="#ctx0" brushRef="#br0" timeOffset="-109668.582">3639 15440 1457 0,'0'0'0'0,"7"4"0"0,5 1 0 0,-12-5 226 15,0 0-226-15,0 0 226 0,-7-7-226 0,7 7 137 16,0 0-137-16,-3-3 138 0,-2-1-138 0,5 4 71 15,0 0-71-15,-5-3 71 0,1 1-71 0,4 2 32 16,0 0-32-16,-3-2 33 0,1 1-33 0,2 1 27 16,0 0-27-16,0 0 27 0,0 0-27 0,0 0 15 0,-4 1-15 15,4-1 15-15,-3 6-15 0,3 0 30 16,-2 3-30-16,-1 13 30 0,3 11-30 0,0-33 2 0,0 0-2 16,0 46 2-16,3 11-2 0,-3-57 12 0,0 0-12 15,5 66 13-15,8 10-13 0,0 9 4 0,0 10-4 0,-5-20 4 16,5-12-4-16,-13-63 6 0,0 0-6 15,12 71 7-15,2-1-7 0,-14-70 0 0,0 0 0 0,12 46 0 16,-3-17 0-16,-9-29-70 0,0 0 70 0,12 23-70 16,0-10 70-16,-12-13-133 0,0 0 133 0,5-10-133 15,-1-19 133-15,1-11-1541 0</inkml:trace>
  <inkml:trace contextRef="#ctx0" brushRef="#br0" timeOffset="-109318.822">3277 15975 1647 0,'0'0'0'0,"17"-7"0"0,13-5 0 0,-30 12 185 15,0 0-185-15,0 0 185 0,-21 2-185 0,21-2 121 16,0 0-121-16,-12 2 121 0,-2-2-121 0,14 0 54 15,0 0-54-15,-4-6 54 0,8-4-54 0,-4 10 0 16,0 0 0-16,17-14 0 0,6-4 0 0,-23 18 4 16,0 0-4-16,33-16 5 0,9 1-5 0,-42 15 13 15,0 0-13-15,42-9 13 0,6 4-13 0,-48 5 9 16,0 0-9-16,51 2 9 0,6 3-9 0,-57-5 9 0,0 0-9 16,53 8 10-16,1 3-10 0,-54-11 8 15,0 0-8-15,47 8 8 0,-4 1-8 0,-10-4 0 16,-3-2 0-16,-9 1 0 0,-7-2 0 0,2-2-108 0,-8-2 108 0,4-2-108 15,-3-1 108-15,-9 5-232 0,0 0 232 0,2-17-231 16,-7-7 231-16,1-17-1215 16</inkml:trace>
  <inkml:trace contextRef="#ctx0" brushRef="#br0" timeOffset="-109158.345">3697 15804 2017 0,'0'0'0'0,"8"-2"0"16,6 0 0-16,-14 2 241 0,0 0-241 0,4-2 241 16,-8 4-241-16,4-2-84 0,0 0 84 0,4-2-84 0,1-1 84 15,-5 3-121-15,0 0 121 0,4-14-120 0,-8-6 120 16,4-14-1478-16</inkml:trace>
  <inkml:trace contextRef="#ctx0" brushRef="#br0" timeOffset="-105915.134">11226 13383 1255 0,'0'0'0'0,"-5"-3"0"0,-4-3 0 0,7 1 154 0,2 4-154 0,0 1 154 16,0 0-154-16,0 0 73 0,7 3-73 0,-7-3 74 16,4 0-74-16,-4 0 59 0,5-2-59 0,-5 2 59 15,0 0-59-15,0 0 48 0,0 0-48 0,0 0 48 16,0 0-48-16,0 0 61 0,0 0-61 0,0 0 62 15,0 0-62-15,0 0 52 0,0 0-52 0,0 0 52 16,0 0-52-16,0 0 25 0,0 0-25 0,0 0 26 16,0 0-26-16,0 0 19 0,0 0-19 0,0 0 20 0,0 0-20 15,0 0 9-15,0 0-9 0,0 0 10 0,0 0-10 16,0 0 16-16,0 0-16 0,0 0 17 0,0 0-17 16,0 0 8-16,0 0-8 0,0 0 8 0,0 0-8 15,0 0 15-15,0 0-15 0,0 0 16 0,0 0-16 0,0 0 8 16,0 0-8-16,0 0 9 0,0 0-9 15,0 0 3-15,0 0-3 0,0 0 4 0,0 0-4 0,0 0 13 16,0 0-13-16,0 0 13 0,0 0-13 0,0 0 3 16,0 0-3-16,0 0 4 0,0 0-4 0,0 0 12 15,0 0-12-15,0 0 12 0,0 0-12 0,0 0 33 16,0 0-33-16,0 0 33 0,0 0-33 0,0 0 10 16,0 0-10-16,0 0 10 0,0 5-10 0,0-5 30 15,-3 4-30-15,3-1 30 0,0-1-30 0,0-2 11 0,0 0-11 16,-4 9 11-16,2 1-11 0,2-10 5 0,0 0-5 15,-7 12 6-15,2 0-6 0,5-12 33 0,0 0-33 16,-8 15 34-16,-5 4-34 0,13-19 8 0,0 0-8 0,-14 19 9 16,-3 1-9-16,17-20 12 0,0 0-12 15,-16 21 12-15,-1-6-12 0,17-15 25 0,0 0-25 0,-18 18 26 16,-2 0-26-16,20-18 6 16,0 0-6-16,-18 12 6 0,-3 0-6 15,21-12 25-15,0 0-25 0,-17 11 26 0,-1-1-26 0,3-1 12 0,-3-3-12 0,6 1 13 16,9-7-13-16,-3 4 10 0,-2-3-10 0,-1 6 10 15,0-3-10-15,-3 1 17 16,-9 2-17-16,12-2 17 0,2-2-17 0,-3 1 8 0,1-1-8 0,-1 0 8 16,5-1-8-16,-8 2 24 0,0 1-24 0,4-2 25 15,0-1-25-15,-3 3 12 0,-6-3-12 0,-2 3 13 16,-7 0-13-16,27-5 18 0,0 0-18 16,-33 5 18-16,-5 2-18 0,38-7 33 0,0 0-33 0,-44 3 34 0,-1 1-34 15,3-4 35-15,4-2-35 0,12 4 35 0,8 0-35 16,-6-1 22-16,1 1-22 0,-10 1 23 15,-5 1-23-15,38-4 19 0,0 0-19 0,-51 3 20 0,-4-1-20 16,4 1 17-16,-3-3-17 0,16 0 17 0,8 0-17 0,-5 2 9 16,-3-2-9-16,-7 2 9 0,1 0-9 0,44-2 9 15,0 0-9-15,-59 1 10 0,-9 1-10 16,7-2 8-16,2-2-8 16,17 2 8-16,12 2-8 0,-8 0 3 0,0-1-3 0,-9 1 4 0,-4 0-4 0,51-2 2 15,0 0-2-15,-71 0 2 0,-20 0-2 0,16 0 5 16,7 2-5-16,18-1 5 0,18-1-5 0,32 0 2 0,0 0-2 15,-74-1 2-15,-20-1-2 0,17-2 1 16,5-2-1-16,25 4 2 0,13 0-2 16,34 2 0-16,0 0 0 0,-77-2 0 0,-24-6 0 0,17 1-1 0,4 0 1 15,10 5-1-15,11 4 1 0,59-2-5 0,0 0 5 0,-89 2-5 16,-13 1 5-16,14-1-23 16,10 1 23-16,15 1-22 0,13 4 22 0,50-8-7 0,0 0 7 0,-86 7-7 15,-20 5 7-15,23-3-26 0,9-1 26 0,24-1-25 16,20-2 25-16,30-5-7 0,0 0 7 0,-73 7-6 15,-19-2 6-15,92-5-17 0,0 0 17 0,-91 7-16 16,-6 0 16-16,18-3-24 0,15-3 24 16,8-1-23-16,9 0 23 0,47 0-14 0,0 0 14 0,-71 0-13 15,-15 2 13-15,18 0-28 0,12-2 28 0,18 1-28 16,14-1 28-16,24 0-12 0,0 0 12 0,-73 0-12 0,-25 0 12 16,21 2 21-16,2 0-21 0,28 0 21 15,18-1-21-15,29-1 33 0,0 0-33 0,-73 4 33 16,-25-1-33-16,14 2 7 0,-1 0-7 0,31 0 7 0,23-1-7 15,-11-1 7-15,-5 1-7 0,-21 3 8 0,-12 3-8 16,80-10 3-16,0 0-3 0,-89 14 4 16,-5 4-4-16,94-18 1 0,0 0-1 0,-98 16 2 0,-6 3-2 15,104-19-4-15,0 0 4 0,-103 24-3 0,-3 5 3 0,106-29-25 16,0 0 25-16,-101 31-24 0,1 1 24 0,100-32-7 16,0 0 7-16,-101 36-7 0,0 2 7 15,19-4-52-15,15 0 52 0,7-4-52 16,15-6 52-16,45-24-33 0,0 0 33 0,-68 39-33 0,-10 12 33 0,78-51-50 0,0 0 50 15,-77 53-50-15,-3 13 50 0,12-15-42 0,9-1 42 16,13-14-42-16,15-12 42 0,31-24-28 0,0 0 28 0,-59 51-28 16,-13 9 28-1,72-60-46-15,0 0 46 0,-68 70-46 0,0 9 46 16,13-12-34-16,8-6 34 0,14-18-34 0,6-14 34 0,27-29-15 0,0 0 15 0,-50 52-15 16,-9 15 15-16,59-67-22 0,0 0 22 0,-56 68-22 15,-3 6 22-15,13-14-14 0,12-7 14 16,7-9-13-16,7-9 13 0,20-35-17 0,0 0 17 15,-30 53-17-15,-3 8 17 0,33-61-4 0,0 0 4 0,-35 60-4 16,2 2 4-16,33-62 0 0,0 0 0 0,-30 57 0 16,4-3 0-16,26-54-1 0,0 0 1 0,-12 43 0 15,3-10 0-15,9-33 0 0,0 0 0 0,-3 41 1 16,6 0-1-16,-3-41 3 0,0 0-3 0,4 45 3 16,4-1-3-16,1-1 2 0,0-2-2 0,-4-12 2 0,2-10-2 15,2 5 5-15,3-2-5 0,0 1 6 0,-1 1-6 16,4 0 0-16,-3 5 0 0,-1-7 0 15,1-2 0-15,-12-20 0 0,0 0 0 0,16 30 0 16,6 6 0-16,-22-36-1 0,0 0 1 0,25 37 0 0,4 3 0 0,-29-40-1 16,0 0 1-16,32 39 0 0,4 0 0 0,-36-39-1 15,0 0 1-15,42 40 0 0,2-2 0 16,-2-6-1-16,-4-3 1 0,-8-3 0 16,-1-6 0-16,-3 1 0 0,-1-2 0 0,-3-2 0 0,-1 0 0 0,-21-17 0 15,0 0 0-15,26 22 1 0,4 4-1 0,-30-26 3 16,0 0-3-16,37 29 3 0,3 2-3 0,-40-31 5 0,0 0-5 15,50 33 6-15,4-1-6 16,-7-3 0-16,-3-1 0 0,-2-3 1 0,-9-1-1 16,1-3 3-16,-4-4-3 0,0 0 3 0,-1-1-3 0,-29-16 5 0,0 0-5 15,39 17 5-15,8 2-5 0,-2-2 13 0,2 0-13 16,-7-2 14-16,2-3-14 0,-42-12 8 0,0 0-8 0,42 17 9 16,5 1-9-16,-47-18 1 15,0 0-1-15,56 22 1 0,6 5-1 0,-62-27 1 0,0 0-1 0,77 31 1 16,15 5-1-16,-92-36 0 0,0 0 0 0,82 31 0 15,-2-2 0-15,-17-5-1 16,-14-3 1-16,-7-9 0 0,-9-6 0 0,-33-6-1 16,0 0 1-16,47 7 0 0,3 0 0 0,-3 0 0 0,0 1 0 0,-5-1 0 15,0-2 0-15,-4 1 0 0,-3-1 0 0,0 0 1 16,1 0-1-16,-36-5 0 16,0 0 0-16,51 7 0 0,5 0 0 15,-4 0 2-15,-1 1-2 0,-6-1 2 0,-7-2-2 0,0 4-1 0,-8-1 1 0,1-1 0 0,-1-3 0 16,-30-4 0-16,0 0 0 0,38 6 0 0,8 1 0 15,-8 2 1-15,0 1-1 0,-3-3 2 16,-2-2-2-16,-3 2 0 0,-4-2 0 16,-2-1 0-16,-6-3 0 0,-1 3 18 0,4 1-18 0,-3-2 18 0,-1-1-18 15,0 1 8-15,3 1-8 0,-3-3 8 0,0 1-8 0,-17-2 4 16,0 0-4-16,21 2 5 0,5 0-5 16,-26-2 7-16,0 0-7 0,25 3 8 0,4 2-8 15,-2 0 0-15,-1 2 0 0,-11-2 1 0,-6-1-1 0,-9-4 12 16,0 0-12-16,18 7 13 0,-1 3-13 0,-17-10 0 15,0 0 0-15,21 12 0 0,0 3 0 0,-21-15-63 0,0 0 63 16,22 17-62-16,3 2 62 0,-25-19-210 16,0 0 210-16,29 23-209 0,6 2 209 0,-35-25-153 0,0 0 153 15,33 19-152-15,-3-2 152 0,29 19-1225 0</inkml:trace>
  <inkml:trace contextRef="#ctx0" brushRef="#br0" timeOffset="-104581.964">7892 17974 1692 0,'0'0'0'0,"0"0"195"0,0 0-195 0,0 0 196 0,0 0-196 15,0 0 136-15,0 0-136 0,0 0 137 0,0 0-137 0,0 0 75 16,0 0-75-16,0 0 76 0,0 0-76 0,0 0 26 16,0 0-26-16,0 0 26 0,0 0-26 0,0 0 55 15,0 0-55-15,0 0 56 0,-19-2-56 0,19 2 47 16,0 0-47-16,-11 0 47 0,2-1-47 0,9 1 32 15,0 0-32-15,-8 0 32 0,3-2-32 0,5 2 25 16,0 0-25-16,-7 0 26 0,5-2-26 0,2 2 4 16,0 0-4-16,-4 0 4 0,1-1-4 0,3 1 15 0,0 0-15 15,0 0 15-15,0 0-15 0,0 0 3 0,0 0-3 16,7 0 4-16,5 0-4 0,-12 0 6 0,0 0-6 16,21 0 7-16,10-2-7 0,-31 2 0 0,0 0 0 0,33 0 0 15,9-2 0-15,-42 2 0 16,0 0 0-16,47 0 1 0,2 0-1 0,-49 0-1 0,0 0 1 15,57 0 0-15,3 0 0 0,-60 0-3 0,0 0 3 0,61 0-3 16,5 2 3-16,-66-2 2 0,0 0-2 0,56 2 2 16,-1-1-2-16,-55-1 0 0,0 0 0 0,46 4 1 15,-6-1-1-15,-40-3 3 0,0 0-3 0,36 5 3 16,-4 0-3-16,-32-5 0 0,0 0 0 0,28 9 0 16,-2 3 0-16,-26-12-22 0,0 0 22 0,22 12-22 15,-3 0 22-15,-19-12-67 0,0 0 67 16,21 15-67-16,2 1 67 0,-23-16-123 0,0 0 123 0,21 19-122 15,-4 0 122-15,-17-19-184 0,0 0 184 0,13 17-184 0,-8-4 184 16,14 18-1508-16</inkml:trace>
  <inkml:trace contextRef="#ctx0" brushRef="#br0" timeOffset="-104078.492">7878 18435 1659 0,'3'-2'0'0,"-3"2"202"0,0 0-202 0,-7-3 203 15,-7-1-203-15,14 4 120 0,0 0-120 16,-7-3 120-16,6 1-120 0,1 2 67 0,0 0-67 0,0 0 67 15,0-5-67-15,0 5 13 0,0 0-13 0,0 0 13 16,0-5-13-16,0 5 39 16,0 0-39-16,0 0 40 0,5-3-40 0,-5 3 6 0,0 0-6 0,0 0 7 15,3 0-7-15,-3 0 31 0,0 0-31 0,0 0 31 16,2 0-31-16,-2 0 0 0,0 0 0 0,4 0 0 16,3 1 0-16,-7-1 2 0,0 0-2 0,8 2 2 15,1-2-2-15,-9 0 18 0,0 0-18 0,14 2 19 16,7-2-19-16,-21 0 44 0,0 0-44 0,21 0 44 15,3 0-44-15,-24 0 7 0,0 0-7 0,26 0 8 16,4-2-8-16,-30 2 13 0,0 0-13 0,35 0 13 16,-2-2-13-16,-33 2 26 0,0 0-26 0,38 2 26 0,6 1-26 15,-44-3 0-15,0 0 0 0,50 4 0 0,4 1 0 0,-54-5 7 16,0 0-7-16,56 7 7 0,0 3-7 0,-56-10 15 16,0 0-15-16,50 9 15 0,-3-1-15 0,-47-8 3 15,0 0-3-15,47 7 4 0,0 0-4 0,-47-7-41 16,0 0 41-16,54 5-41 0,6 0 41 0,-60-5-133 15,0 0 133-15,34 0-133 0,-9-1 133 0,31-1-1814 16</inkml:trace>
  <inkml:trace contextRef="#ctx0" brushRef="#br0" timeOffset="-102884.981">6197 17933 1255 0,'0'0'0'0,"0"0"137"0,0 0-137 15,0 0 138-15,1 3-138 0,-1-3 103 0,0 0-103 16,0 0 103-16,0 0-103 0,0 0 97 0,0 0-97 0,0 0 98 16,0 0-98-16,0 0 53 0,0 0-53 0,0 0 54 15,0 0-54-15,0 0 61 0,0 0-61 0,0 0 62 16,0 0-62-16,0 0 52 0,0 0-52 0,0 0 53 16,0 0-53-16,0 0 23 0,0 0-23 0,0 0 24 15,0 0-24-15,0 0 12 0,0 0-12 0,4 2 13 16,3 2-13-16,-7-4 10 0,0 0-10 0,10 6 11 15,6 3-11-15,-16-9 1 0,0 0-1 0,26 15 1 16,4 8-1-16,-30-23 0 0,0 0 0 0,35 24 1 16,6 1-1-16,-41-25 0 0,0 0 0 0,47 24 1 15,11 0-1-15,-58-24 5 0,0 0-5 0,61 21 6 16,2-2-6-16,-63-19 14 16,0 0-14-16,68 17 15 0,1-2-15 0,-69-15 15 0,0 0-15 0,89 16 15 0,16-1-15 15,-105-15 34-15,0 0-34 0,85 10 35 0,-8-3-35 0,-77-7 35 16,0 0-35-16,71 9 35 0,-10-1-35 15,-61-8 3-15,0 0-3 0,45 6 3 16,-15-5-3-16,-30-1 10 0,0 0-10 0,30 4 11 16,-4-1-11-16,-26-3 3 0,0 0-3 0,21 4 4 0,-7-3-4 0,-14-1-37 15,0 0 37-15,12 2-36 0,-4 0 36 0,-8-2-144 16,0 0 144-16,7 1-143 0,-5-1 143 0,-2 0-170 16,0 0 170-16,-9-3-169 0,-4-2 169 0,-14-4-1328 15</inkml:trace>
  <inkml:trace contextRef="#ctx0" brushRef="#br0" timeOffset="-102464.55">6953 17878 1827 0,'3'5'0'0,"-3"-5"187"0,0 0-187 0,-8 4 187 15,-5-1-187-15,13-3 119 0,0 0-119 0,-8 2 119 16,4-2-119-16,4 0 39 0,0 0-39 0,-5-2 39 16,5 0-39-16,0 2-9 0,0 0 9 0,5-1-8 15,7 1 8-15,-12 0-37 0,0 0 37 0,18 5-36 16,11 3 36-16,-29-8-20 0,0 0 20 0,33 16-19 0,8 6 19 0,-41-22-18 16,0 0 18-16,41 28-18 0,1 2 18 15,-42-30-10-15,0 0 10 0,42 31-10 0,2 2 10 16,-44-33-5-16,0 0 5 0,41 31-4 0,1-2 4 15,-42-29-1-15,0 0 1 0,40 27 0 0,-3-3 0 0,-37-24 0 16,0 0 0-16,31 22 0 0,-3-1 0 0,-7-4 3 16,-4-3-3-16,-6-4 3 0,-4-3-3 15,-7-7 13-15,0 0-13 0,3 9 13 0,-1-1-13 16,-2-8 34-16,0 0-34 0,-5 17 34 0,-4 4-34 0,9-21 18 16,0 0-18-16,-21 27 18 0,-8 4-18 0,29-31 36 15,0 0-36-15,-35 31 36 0,-5 1-36 0,40-32-53 16,0 0 53-16,-39 31-53 0,-1-2 53 15,40-29-171-15,0 0 171 0,-47 29-171 0,-3 1 171 0,-51 28-1459 0</inkml:trace>
  <inkml:trace contextRef="#ctx0" brushRef="#br0" timeOffset="-99892.878">9515 18024 1300 0,'4'-2'0'0,"-4"2"119"0,0 0-119 0,0 0 120 15,-7-2-120-15,7 2 51 0,0 0-51 0,-4 0 52 16,3 2-52-16,1-2 26 0,0 0-26 0,-4 2 26 15,1-2-26-15,3 0 11 0,0 0-11 0,-2 0 11 16,-5 0-11-16,7 0 43 0,0 0-43 0,-5 0 43 16,-2 0-43-16,7 0 49 0,0 0-49 0,-5 2 49 15,-4-1-49-15,9-1 21 0,0 0-21 0,-7 2 21 16,2-2-21-16,5 0 13 0,0 0-13 0,-6 2 14 16,3-2-14-16,3 0 1 0,0 0-1 0,-5 1 2 0,-4 1-2 15,9-2 4-15,0 0-4 0,-7 2 5 16,2 1-5-16,5-3 30 0,0 0-30 0,-7 2 30 0,2 0-30 0,5-2 25 15,0 0-25-15,-9 1 26 0,2 1-26 0,7-2 33 16,0 0-33-16,-5 2 34 0,-4 1-34 0,0 1 32 16,1-1-32-16,2-1 32 0,3 0-32 0,-1-1 22 15,4-1-22-15,0 0 22 0,-5 2-22 0,5-2 35 16,0 0-35-16,0 0 36 0,0 0-36 16,0 0 42-16,0 0-42 0,0 0 43 0,0 0-43 0,0 0 56 15,0 0-56-15,0 0 56 0,-3 2-56 0,3-2 38 16,-6 1-38-16,3 1 39 0,3-2-39 0,0 0 41 15,0 0-41-15,-5 2 42 0,3-2-42 0,0 2 35 16,-1-2-35-16,3 0 35 0,-4 0-35 0,4 0 8 16,0 0-8-16,0 0 8 0,-1 1-8 0,1-1 12 0,-4 2-12 15,4-2 13-15,0 0-13 0,0 0 3 0,0 0-3 16,0 0 4-16,0 0-4 0,0 0 0 0,-5 2 0 16,5-2 0-16,0 0 0 0,0 0-3 0,0 0 3 0,0 0-3 15,0 0 3-15,0 0-22 0,0 0 22 0,0 0-22 16,0 0 22-16,0 0-8 0,0 0 8 0,0 0-7 15,0 0 7-15,0 0-17 0,5 3 17 0,-1-1-16 16,1 0 16-16,0-1-24 0,5 1 24 0,-1 0-23 16,3-2 23-16,-12 0-3 0,0 0 3 0,18 1-3 15,3 1 3-15,1 2-14 0,-1-1 14 0,0 0-13 16,0 1 13-16,-3-1-4 0,-1 1 4 0,0-1-4 16,4 0 4-16,-21-3-7 0,0 0 7 0,25 4-6 15,9 1 6-15,-34-5 0 0,0 0 0 0,34 7 0 0,4 0 0 16,0 1-2-16,1 1 2 0,-8-2-2 15,-1-4 2-15,-3 2-2 0,0 0 2 0,-3-1-1 16,2-1 1-16,-26-3-2 0,0 0 2 0,33 2-1 16,7-4 1-16,-40 2-5 0,0 0 5 0,46 0-4 0,2 0 4 15,-2 0-82-15,-5 0 82 0,-2 0-81 0,-8 0 81 0,-31 0-224 16,0 0 224-16,28-1-223 0,-7-1 223 0,26-2-1373 16</inkml:trace>
  <inkml:trace contextRef="#ctx0" brushRef="#br0" timeOffset="-98571.172">11028 17250 1670 0,'-2'0'0'0,"2"0"176"0,0 0-176 0,0 0 176 16,0 0-176-16,0 0 103 0,0 0-103 0,0 0 104 15,0 0-104-15,0 0 94 0,0 0-94 0,0 0 95 16,-4 0-95-16,4 0 68 0,0 0-68 0,-7 0 69 16,2-2-69-16,5 2 40 0,0 0-40 0,-14-2 41 15,-7-1-41-15,21 3 39 0,0 0-39 0,-24-2 39 16,-2-1-39-16,26 3 0 0,0 0 0 0,-25-2 0 16,3 0 0-16,22 2-2 0,0 0 2 0,-25-2-1 0,3 2 1 15,1 0-6-15,3 0 6 0,8 0-6 0,5 2 6 16,-1-2-10-16,-2 0 10 0,4 0-9 15,4 2 9-15,0-2-15 0,-5 2 15 0,5-2-15 16,0 0 15-16,0 0-33 0,-3 0 33 0,3 0-33 16,-6 1 33-16,6-1-10 0,0 0 10 0,0 0-10 0,0 0 10 15,0 0-30-15,0 0 30 0,-3 0-30 0,-1 0 30 16,-1 2-2-16,2 0 2 0,-3-1-2 0,3 1 2 0,-2 0-3 16,1 0 3-16,4-2-2 0,-3 1 2 0,3-1-2 15,0 0 2-15,0 0-1 0,-4 4 1 0,3-1-10 16,-3 2 10-16,-1 4-9 0,-2 3 9 15,7-12-15-15,0 0 15 0,-5 22-14 0,-4 7 14 0,9-29-4 16,0 0 4-16,-7 31-3 0,2 2 3 0,5-33-3 0,0 0 3 16,-9 37-3-16,0 6 3 0,9-43-2 0,0 0 2 15,-8 43-1-15,1 3 1 0,7-46-5 16,0 0 5-16,-9 50-4 0,0 3 4 0,9-53-1 16,0 0 1-16,-9 60 0 0,-3 5 0 0,12-65 0 0,0 0 0 15,-14 84 0-15,2 14 0 0,12-98 0 0,0 0 0 16,-14 84 1-16,4-7-1 0,10-77 8 15,0 0-8-15,-5 77 8 0,-1-4-8 0,6-73 9 0,0 0-9 16,0 69 9-16,0-6-9 16,0-63 1-16,0 0-1 0,2 47 1 0,2-15-1 0,-4-32 8 0,0 0-8 0,0 33 9 15,3-8-9-15,-3-25 3 0,0 0-3 0,0 26 3 16,-3-2-3-16,3-24 5 0,0 0-5 0,0 21 6 16,0-3-6-16,0-18 7 0,0 0-7 0,-4 18 8 15,2-1-8-15,2-17 3 0,0 0-3 0,0 13 3 16,0-1-3-16,0-12 12 0,0 0-12 0,0 11 12 15,0-3-12-15,0-8 3 0,0 0-3 0,0 9 4 16,0-1-4-16,0-8 6 0,0 0-6 0,0 7 6 0,0-2-6 16,0-5 7-16,0 0-7 0,0 5 8 0,0-1-8 15,0-4 0-15,0 0 0 0,0 3 1 0,0 1-1 16,0-4 3-16,0 0-3 0,0 3 3 0,0-1-3 0,0-2-1 16,0 0 1-16,0 3 0 15,0-1 0-15,0-2 1 0,0 0-1 0,0 3 1 0,0 1-1 0,0-4 1 16,0 0-1-16,0 3 1 0,0-1-1 15,0-2 0-15,0 0 0 0,0 0 0 0,0 3 0 16,0-3 1-16,0 0-1 0,0 0 1 0,0 0-1 0,0 0 0 16,0 0 0-16,0 0 0 0,2 4 0 0,-2-4 0 15,0 0 0-15,9 2 1 0,3-1-1 0,-12-1 38 0,0 0-38 16,24 2 38-16,6-2-38 0,-30 0 28 0,0 0-28 16,35 0 28-16,1-2-28 15,-36 2 9-15,0 0-9 0,40-1 10 0,2-1-10 0,-42 2 0 0,0 0 0 0,51 2 0 16,8 1 0-16,-59-3-149 0,0 0 149 0,61 10-148 15,5 4 148-15,-66-14-151 16,0 0 151-16,49 15-151 0,-9 3 151 0,347 168 0 0,-349-186 0 16</inkml:trace>
  <inkml:trace contextRef="#ctx0" brushRef="#br0" timeOffset="-97205.379">11043 17763 1625 0,'0'0'0'0,"0"0"121"0,0 0-121 0,0 0 121 16,0-3-121-16,0 3 72 0,0 0-72 0,0 0 73 15,0 0-73-15,0 0 37 0,0 0-37 0,0 0 38 16,0 0-38-16,0 0 12 0,0 0-12 0,0 0 12 16,0 0-12-16,0 0 23 0,0 0-23 0,0 0 24 15,5 5-24-15,4 0 24 0,3 4-24 0,2-1 25 16,5 1-25-16,2 5 9 0,0 5-9 0,5 1 9 15,-3 2-9-15,-23-22 5 0,0 0-5 0,30 33 5 16,3 6-5-16,0 1 7 0,-3 3-7 0,-3-7 8 0,-2-6-8 16,-25-30 13-16,0 0-13 0,33 38 13 0,-2 3-13 15,-1-1 23-15,-2-3-23 0,-2-6 24 16,-5-7-24-16,-21-24 22 0,0 0-22 0,22 33 22 0,6 1-22 16,-28-34 9-16,0 0-9 0,21 29 9 0,-2-2-9 0,-19-27-7 15,0 0 7-15,16 21-7 0,-4-6 7 16,-12-15-158-16,0 0 158 0,9 12-157 0,0-5 157 15,-9-7-220-15,0 0 220 0,0-7-220 0,-4-10 220 16,2-7-1097-16</inkml:trace>
  <inkml:trace contextRef="#ctx0" brushRef="#br0" timeOffset="-96854.485">11569 17892 1703 0,'0'3'0'0,"0"-3"180"0,0 0-180 0,-7 4 180 16,-3 1-180-16,10-5 134 0,0 0-134 0,-4 3 134 15,-1-1-134-15,5-2 96 0,0 0-96 0,0 0 96 16,-3 2-96-16,3-2 49 0,0 0-49 0,-4 1 49 15,1 3-49-15,3-4 48 0,0 0-48 0,-11 10 48 0,-1 4-48 16,12-14 37-16,0 0-37 0,-17 26 38 16,-4 8-38-16,21-34 17 0,0 0-17 0,-21 41 17 15,3 9-17-15,3-1 2 0,3 4-2 0,1-10 3 16,-1-5-3-16,12-38 6 0,0 0-6 16,-12 51 7-16,0 6-7 0,1-7-2 0,2-6 2 0,6-15-2 0,-1-12 2 0,1-1-88 15,1-4 88-15,2-4-87 0,0-3 87 0,0-5-226 16,0 0 226-16,11-13-226 0,8-13 226 0,10-13-1544 15</inkml:trace>
  <inkml:trace contextRef="#ctx0" brushRef="#br0" timeOffset="-96221.763">11540 17599 1894 0,'0'0'0'0,"0"0"166"0,0 0-166 0,1-10 167 16,3-7-167-16,-4 17 146 0,0 0-146 15,3-14 146-15,1 2-146 0,-4 12 99 0,0 0-99 0,5-9 99 16,-1 2-99-16,-4 7 30 0,0 0-30 0,1-5 30 15,3 0-30-15,-4 5 40 0,0 0-40 0,3-3 40 16,-1-1-40-16,-2 4 1 0,0 0-1 0,7-3 1 16,5 1-1-16,-12 2 7 0,0 0-7 0,9-2 7 15,5-1-7-15,-14 3-17 0,0 0 17 0,16-2-16 0,3 1 16 16,-19 1-19-16,0 0 19 0,19 0-18 0,-2 1 18 16,-17-1-47-16,0 0 47 0,18 2-46 15,-4 1 46-15,-14-3-16 0,0 0 16 0,10 4-15 0,-1 1 15 16,-9-5-21-16,0 0 21 0,3 12-21 0,3 5 21 0,-6-17-4 15,0 0 4-15,0 22-4 16,-6 4 4-16,-1 0-8 0,-1 0 8 16,2-8-7-16,3-4 7 0,-6 5-8 0,1 0 8 0,-1-2-7 0,-2-3 7 0,1 4-1 15,-6 5 1-15,6-6 0 0,3-3 0 0,7-14-1 16,0 0 1-16,-18 22 0 0,1 4 0 0,17-26 0 16,0 0 0-16,-17 20 0 0,4-1 0 0,13-19 3 15,0 0-3-15,-8 14 3 0,-3-4-3 16,11-10 0-16,0 0 0 0,-7 8 1 0,4-2-1 0,3-6 2 0,0 0-2 15,-4 5 2-15,4-4-2 0,0-1 0 0,0 0 0 0,0 4 0 16,0-2 0-16,0-2 1 0,0 0-1 0,0 0 1 16,5 3-1-16,-5-3 0 0,0 0 0 15,9 2 0-15,7 1 0 0,-16-3 0 16,0 0 0-16,16 4 0 0,4 1 0 0,-20-5-2 0,0 0 2 0,27 5-1 16,2 2 1-16,-29-7-17 0,0 0 17 0,32 8-17 15,4 3 17-15,-36-11-39 16,0 0 39-16,44 10-38 0,6 2 38 0,-50-12-121 0,0 0 121 0,44 12-121 15,3 0 121-15,45 12-1601 0</inkml:trace>
  <inkml:trace contextRef="#ctx0" brushRef="#br0" timeOffset="-95507.261">12359 17935 1782 0,'0'0'0'0,"0"0"165"0,0 0-165 0,0 0 166 16,0 0-166-16,0 0 123 0,0 0-123 0,0 0 124 15,0 0-124-15,0 0 93 0,0 0-93 0,0 0 94 16,0 0-94-16,0 0 40 0,0 0-40 0,0 0 40 16,0 0-40-16,0 0 10 0,0 0-10 0,0 0 10 15,-4 3-10-15,4-3 33 0,0 0-33 0,-7 5 34 16,-3 0-34-16,10-5-3 0,0 0 3 0,-13 9-3 16,0 0 3-16,13-9 2 0,0 0-2 0,-16 12 3 15,0 0-3-15,16-12-2 0,0 0 2 0,-14 10-2 0,6 0 2 0,8-10 0 16,0 0 0-16,-13 10 0 0,3-1 0 15,10-9-6-15,0 0 6 0,-7 10-6 0,-2 1 6 16,0 1-15-16,2 0 15 0,2 1-15 16,0 1 15-16,-2 5-15 0,4 1 15 0,1-4-14 0,-2-6 14 0,3 7-10 15,-1 4 10-15,4 6-9 0,3 7 9 0,-5-34-26 16,0 0 26-16,3 42-25 0,6 4 25 16,-9-46-2-16,0 0 2 15,9 43-2-15,3-2 2 0,2-7-13 0,-2-7 13 0,2-6-12 0,2-6 12 0,-16-15-25 16,0 0 25-16,22 9-24 0,11-6 24 0,-33-3-43 0,0 0 43 15,34-7-42-15,6-10 42 0,-40 17-72 0,0 0 72 16,36-24-72-16,3-6 72 16,-10 0-120-16,-6 0 120 0,-2 4-120 0,-6 4 120 0,-1 1-151 0,-1 4 151 15,-8 5-150-15,2 5 150 16,-4-1-150-16,2 1 150 0,-1 0-150 0,-2 2 150 0,1-2-148 16,1-2 148-16,-3 4-148 0,3 3 148 0,-4 2-185 15,0-3 185-15,0-4-185 0,0-1 185 0,-4-8-460 0</inkml:trace>
  <inkml:trace contextRef="#ctx0" brushRef="#br0" timeOffset="-94989.961">12613 18031 1278 0,'0'3'0'0,"0"-3"206"0,0 0-206 0,0 5 207 15,-2 4-207-15,2-9 119 0,0 0-119 0,-2 5 120 0,2-2-120 16,0-3 68-16,0 0-68 0,0 4 69 0,0-2-69 15,0-2 33-15,0 0-33 0,0 0 33 0,-3 3-33 16,3-3 28-16,-2 5-28 0,2-5 28 0,-2 4-28 0,2-4 39 16,-1 3-39-16,-3 2 39 0,4 0-39 0,-2 4 23 15,1 3-23-15,-1-2 24 0,-1 2-24 0,-3 3 28 16,3 3-28-16,-2-8 28 0,1-5-28 0,1 5 13 16,1 2-13-16,-2 7 14 0,1 5-14 0,3-24 29 15,0 0-29-15,0 34 29 0,-4 11-29 0,4-45 5 0,0 0-5 16,4 48 6-16,-1 3-6 0,-3-4 5 15,4-5-5-15,-2-13 5 0,1-10-5 0,1-2 0 0,1-5 0 16,-2-3 0-16,3-4 0 0,0 2-38 16,3 0 38-16,2-2-37 0,1-2 37 0,0-3-48 15,0-5 48-15,-1-3-48 0,4-6 48 0,-15 14-42 0,0 0 42 0,13-24-42 16,0-10 42-16,0 0-37 0,-5-6 37 0,-1 9-36 16,0 2 36-16,-7 29-4 0,0 0 4 0,4-29-4 15,-1 2 4-15,-3 27 3 0,0 0-3 0,0-24 3 16,0 3-3-16,0 21 54 0,0 0-54 15,0-17 55-15,-3 2-55 0,1 4 69 0,-1 3-69 16,3 1 69-16,-4 3-69 0,4 4 65 0,-5-3-65 0,1 1 65 16,4 2-65-16,-5 0 48 0,-4-1-48 0,6 1 49 15,-1-2-49-15,-1 2 23 0,2 0-23 0,-6-2 24 16,2 0-24-16,-2 1-2 0,1-3 2 0,2 1-2 16,1-1 2-16,-3 1-109 0,-1-2 109 0,2 0-108 15,-2 0 108-15,9 5-237 0,0 0 237 0,-9-18-237 16,-6-6 237-16,-8-17-1360 0</inkml:trace>
  <inkml:trace contextRef="#ctx0" brushRef="#br0" timeOffset="-94431.978">13021 18099 1580 0,'-7'0'0'0,"7"0"177"0,0 0-177 0,0 0 178 16,0 0-178-16,0 0 139 0,0 0-139 16,0 0 139-16,7 0-139 0,-7 0 84 0,0 0-84 0,0 0 85 15,5 0-85-15,-5 0 43 0,0 0-43 0,0 0 44 16,-5 0-44-16,1 0 5 0,-1 2-5 0,-7 3 5 15,-6 4-5-15,18-9 12 0,0 0-12 0,-28 13 12 16,-6 4-12-16,34-17 8 0,0 0-8 0,-34 16 9 16,5 1-9-16,3 0 0 0,1 0 0 0,11-6 1 15,6-8-1-15,1 0 0 0,5-1 0 0,-5 3 0 16,2 4 0-16,-4 1-30 0,2 0 30 0,5-3-30 16,-1-3 30-16,3-4-37 0,0 0 37 0,9 3-36 15,8-1 36-15,-17-2-33 0,0 0 33 0,24 2-32 16,6-2 32-16,-30 0-34 0,0 0 34 0,30 1-33 0,3-1 33 15,-7 2-32-15,-4 0 32 0,-2 1-32 0,-3 2 32 0,-3 2-22 16,-2 3 22-16,0-3-22 0,-6-3 22 0,-6-4-5 16,0 0 5-16,8 13-5 0,3 6 5 15,-11-19 3-15,0 0-3 0,7 21 4 0,0 1-4 16,-7-22 33-16,0 0-33 0,3 22 33 0,2-1-33 0,-5-21 18 16,0 0-18-16,0 17 19 0,0-2-19 0,-3-1 20 15,1-4-20-15,-1-3 20 0,3-2-20 0,0 2 4 16,-6-2-4-16,3 0 5 0,3-1-5 0,0-4-2 15,0 0 2-15,-17 10-1 0,-11 4 1 0,28-14-53 0,0 0 53 16,-23 14-52-16,-3-1 52 0,26-13-124 16,0 0 124-16,-30 19-124 0,-3 2 124 0,-31 18-1365 0</inkml:trace>
  <inkml:trace contextRef="#ctx0" brushRef="#br0" timeOffset="-94029.517">13149 18010 2039 0,'0'0'0'0,"0"0"126"0,0 0-126 0,0 0 126 0,0 0-126 16,0 0 66-16,0 0-66 0,0 0 66 15,0 0-66-15,0 0 35 0,0 0-35 0,0 0 35 0,0 0-35 16,0 0 25-16,0 0-25 0,0 0 26 0,0 0-26 0,0 0 57 16,0 0-57-16,0 0 58 0,0 0-58 15,0 0 23-15,0 0-23 0,0 0 24 0,7 2-24 16,-7-2 33-16,0 0-33 0,9 3 34 0,3 1-34 0,-12-4 0 16,0 0 0-16,26 12 1 0,13 5-1 0,-4 3 3 15,3 6-3-15,-1-5 4 0,1-3-4 0,-7 6 0 16,2 4 0-16,-3 1 0 0,-4 2 0 15,-26-31 0-15,0 0 0 0,33 43 0 0,-1 6 0 16,-32-49-1-16,0 0 1 0,36 52 0 0,2 1 0 0,-38-53-9 0,0 0 9 16,35 46-8-16,-2-3 8 0,-33-43-62 0,0 0 62 15,23 32-61-15,-4-8 61 0,-19-24-220 0,0 0 220 0,14 9-220 16,-2-12 220-16,11 8-1535 0</inkml:trace>
  <inkml:trace contextRef="#ctx0" brushRef="#br0" timeOffset="-93674.248">13590 18002 1703 0,'0'0'0'0,"0"0"258"0,0 0-258 0,0 0 258 16,5 3-258-16,-5-3 173 0,0 0-173 0,0 0 174 0,4 0-174 15,-4 0 117-15,0 0-117 0,0 0 118 0,0 0-118 16,0 0 70-16,0 0-70 0,0 0 71 0,0 0-71 16,0 0 58-16,0 0-58 0,0 0 59 0,0 0-59 0,0 0 52 15,0 0-52-15,0 0 52 0,0 0-52 0,0 0 44 16,0 0-44-16,0 0 44 0,-5 5-44 0,5-5 19 16,0 0-19-16,-9 12 20 0,-10 7-20 0,0 5 2 15,-2 7-2-15,0-2 2 0,0 0-2 0,21-29-2 16,0 0 2-16,-26 50-1 0,-7 15 1 0,33-65-38 15,0 0 38-15,-33 68-37 0,-2 6 37 0,35-74-76 16,0 0 76-16,-35 89-76 0,-3 14 76 16,38-103-171-16,0 0 171 0,-25 70-171 0,10-15 171 0,15-55-167 0,0 0 167 15,-2 12-167-15,7-36 167 0,-1 12-1690 0</inkml:trace>
  <inkml:trace contextRef="#ctx0" brushRef="#br0" timeOffset="-92822.56">14146 18257 1468 0,'0'0'0'15,"0"0"188"-15,0 0-188 0,0 0 188 0,0 0-188 0,0 0 135 16,0 0-135-16,0 0 136 0,0 0-136 0,0 0 84 16,0 0-84-16,0 0 84 0,0 0-84 0,0 0 73 0,0 0-73 15,0 0 73-15,0 0-73 0,0 0 57 0,0 0-57 16,0 0 58-16,0 0-58 0,0 0 41 0,0 0-41 16,0 0 42-16,0 0-42 0,0 0 42 0,0 0-42 0,0 0 43 15,0 0-43-15,0 0 51 0,0 0-51 0,0 0 52 16,0 0-52-16,0 0 42 0,0 0-42 0,0 0 42 15,0 0-42-15,0 0 36 0,0 0-36 0,0 0 36 16,0 0-36-16,0 0 15 0,0 0-15 0,0 0 16 16,0 0-16-16,0 0 13 0,0 0-13 0,0 0 13 15,0 0-13-15,0 0 9 0,0 0-9 0,0 0 10 16,0 0-10-16,0 0 3 0,0 0-3 0,0 0 4 16,0 0-4-16,0 0 6 0,0 0-6 0,0 0 6 15,0 0-6-15,0 0 0 0,0 0 0 0,0 0 1 16,0 0-1-16,0 0 0 0,0 0 0 0,0 0 1 15,0 0-1-15,0 0 0 0,0 0 0 0,0 0 0 0,0 0 0 16,0 0 1-16,0 0-1 0,0 0 2 0,0 0-2 16,0 0 1-16,0 0-1 0,0 0 2 0,0 0-2 0,0 0 0 15,0 0 0-15,0 0 0 0,0 0 0 0,0 0-1 16,0 0 1-16,0 0-1 0,0 0 1 0,0 0-5 16,0 0 5-16,0 0-4 0,0 0 4 15,0 0-8-15,0 0 8 0,0 0-7 0,0 0 7 0,0 0-15 16,0 0 15-16,0 0-15 0,5 0 15 0,-5 0-8 15,0 0 8-15,9 0-8 0,7 0 8 0,-16 0-9 16,0 0 9-16,20 0-9 0,10 2 9 0,-4 1-15 16,7 0 15-16,-3 1-15 0,-4-1 15 0,-3 1-4 0,-2 1 4 15,-2 0-3-15,-2-2 3 0,4 4-7 16,0 0 7-16,-2-3-6 0,-1-3 6 0,-18-1-8 0,0 0 8 0,27 4-7 16,3-3 7-16,-30-1-15 0,0 0 15 15,30 4-14-15,5-1 14 0,-35-3-39 16,0 0 39-16,33 2-38 0,-4 0 38 0,-29-2-98 0,0 0 98 0,21 1-97 15,-3-1 97-15,-18 0-203 0,0 0 203 0,8 0-203 16,-4 0 203-16,10 0-1549 0</inkml:trace>
  <inkml:trace contextRef="#ctx0" brushRef="#br0" timeOffset="-89815.622">15271 17900 1535 0,'0'0'0'0,"0"0"162"0,4-3-162 0,-4 3 162 15,0-3-162-15,0 3 105 0,0 0-105 0,0 0 105 16,0 0-105-16,0 0 86 0,0 0-86 0,0 0 87 15,0 0-87-15,0 0 63 0,0 0-63 0,0 0 64 16,0 0-64-16,0 0 45 0,0 0-45 0,0 0 45 16,0 0-45-16,0 0 23 0,0 0-23 0,0 0 24 15,0 0-24-15,0 0 20 0,0 0-20 0,0 0 20 0,0 0-20 16,0 0 1-16,0 0-1 0,0 0 1 0,0 0-1 16,0 0 16-16,5-2-16 0,-1 0 17 0,1 0-17 0,2 1 0 15,-2-3 0-15,2 1 1 0,2 0-1 16,-4-1 3-16,4 1-3 0,-2-1 4 0,1 3-4 15,-3-3 0-15,2-1 0 0,0 2 1 16,0-3-1-16,0 3 0 0,2 1 0 0,-2 1 0 0,2-3 0 0,-2 2 0 16,0 1 0-16,-2-1 0 0,0 2 0 0,-5 0 0 15,0 0 0-15,7 0 0 0,2 2 0 0,-9-2 0 16,0 0 0-16,10 1 0 0,1 1 0 0,-11-2-1 16,0 0 1-16,10 2-1 0,2 1 1 0,-12-3-1 0,0 0 1 15,14 4-1-15,2 1 1 16,-16-5-1-16,0 0 1 0,14 5-1 0,2 0 1 0,-16-5-3 0,0 0 3 15,14 5-3-15,-2 2 3 0,0 2-29 0,0-1 29 16,-3-1-29-16,-6-4 29 16,-3-3-10-16,0 0 10 0,9 9-10 0,-4 3 10 0,-5-12-30 0,0 0 30 15,4 19-30-15,-1 5 30 0,-1 0-11 0,1 3 11 0,-3-10-11 16,-3-6 11-16,3-11-29 16,0 0 29-16,-9 25-29 0,-5 10 29 0,14-35-28 0,0 0 28 0,-19 42-28 15,-3 8 28-15,22-50-44 0,0 0 44 0,-27 53-44 16,-2 6 44-16,1-8-16 0,5-1 16 0,6-20-15 15,5-11 15-15,-1-2-8 16,1-5 8-16,-2 7-8 0,-3 2 8 0,6-4 1 0,3 0-1 0,1-8 1 16,3-6-1-16,1 0 17 0,-2 1-17 0,5-4 17 15,-4 3-17-15,4-3 5 0,0 0-5 0,0 0 5 16,0 0-5-16,0 0 24 0,0 0-24 0,0 0 25 16,0-3-25-16,0-1 29 0,2-1-29 0,0 2 29 15,-2-1-29-15,0 4 30 0,0 0-30 0,1-3 30 0,3 0-30 16,-4 3 14-16,0 0-14 0,3-4 15 0,-1-1-15 15,-2 5 12-15,0 0-12 0,3-3 13 0,1-3-13 0,-4 6 4 16,0 0-4-16,3-3 4 0,-1-2-4 16,-2 5 3-16,0 0-3 0,7-4 3 0,2-1-3 15,-9 5 5-15,0 0-5 0,17-3 5 0,6-2-5 0,-23 5 6 16,0 0-6-16,30-5 6 0,8-2-6 0,-38 7 14 16,0 0-14-16,40-5 15 0,5 1-15 15,-45 4 3-15,0 0-3 0,44-1 4 16,-1 2-4-16,-43-1 31 0,0 0-31 0,39 5 31 0,-1 4-31 0,-12 1-1 15,-5 2 1-15,3-3-1 0,-4-1 1 0,-1 1-54 0,0 1 54 16,2 0-54-16,3 1 54 0,-24-11-89 16,0 0 89-16,18 8-89 0,-3 1 89 15,18 8-1630-15</inkml:trace>
  <inkml:trace contextRef="#ctx0" brushRef="#br0" timeOffset="-89045.214">16635 17632 1423 0,'-3'0'0'0,"3"0"155"0,0 0-155 0,0 0 156 15,0 0-156-15,0 0 92 0,0 0-92 0,0 0 93 16,0 0-93-16,0 0 76 16,0 0-76-16,0 0 77 0,0 0-77 0,0 0 73 0,0 0-73 0,0 0 74 15,0 0-74-15,0 0 79 0,0 0-79 0,0 0 80 16,0 0-80-16,0 0 64 0,0 0-64 0,0 0 64 15,0 0-64-15,0 0 38 0,0 0-38 0,-4 0 39 16,-3 1-39-16,7-1 29 0,0 0-29 0,-8 2 29 16,-3 1-29-16,11-3 8 0,0 0-8 0,-15 6 8 15,-3-1-8-15,18-5 18 0,0 0-18 0,-17 7 18 16,-1-1-18-16,18-6 22 0,0 0-22 0,-17 7 23 16,1 2-23-16,16-9 14 0,0 0-14 15,-15 8 15-15,1 3-15 0,14-11 27 0,0 0-27 0,-14 13 27 0,2 4-27 16,12-17 30-16,0 0-30 0,-9 19 30 0,-3 4-30 15,12-23 7-15,0 0-7 0,-9 29 7 0,0 3-7 0,9-32 18 16,0 0-18-16,-10 40 19 0,3 2-19 0,-2 1 33 16,2 0-33-16,2-15 34 0,1-13-34 0,4-15 10 15,0 0-10-15,-3 34 10 0,1 7-10 0,-1 2 12 16,3 2-12-16,0-9 13 16,0-5-13-16,0-31 16 0,0 0-16 0,0 41 17 0,5 7-17 15,-5-48 8-15,0 0-8 0,9 49 8 0,6 6-8 0,-15-55 9 16,0 0-9-16,14 53 9 0,5-1-9 0,-19-52 0 15,0 0 0-15,30 68 0 0,7 13 0 0,-37-81-47 0,0 0 47 16,36 73-46-16,-1-1 46 0,-11-22-168 16,-6-16 168-16,-6-12-167 0,-7-11 167 15,-5-11-170-15,0 0 170 0,5 8-169 0,-3-4 169 0,5 8-1656 0</inkml:trace>
  <inkml:trace contextRef="#ctx0" brushRef="#br0" timeOffset="-87462.832">16810 18058 1681 0,'0'0'0'0,"0"0"177"0,0 0-177 0,0 0 177 0,5-3-177 16,-5 3 127-16,0 0-127 0,0 0 127 0,3-2-127 16,-3 2 83-16,0 0-83 0,0 0 83 0,0 0-83 0,0 0 46 15,0 0-46-15,0 0 46 0,0 0-46 0,0 0 46 16,0 0-46-16,0 0 46 0,0 0-46 0,0 0 42 16,0 0-42-16,0 0 42 0,0 0-42 0,0 0 6 15,0 0-6-15,0 0 6 0,0 0-6 0,0 0 2 16,0 0-2-16,6 2 2 0,-3-1-2 0,-3-1 0 15,0 0 0-15,21 9 0 0,10 5 0 0,8 6-1 16,6 8 1-16,-3-4-1 16,-2-2 1-16,-4 9-5 0,-1 3 5 0,-2-1-5 0,-1 1 5 15,-32-34 0-15,0 0 0 0,35 41 0 0,1 3 0 0,-36-44 0 0,0 0 0 16,33 42 0-16,4-3 0 0,-37-39 0 0,0 0 0 16,33 33 1-16,-3-4-1 0,-6-5-28 15,-5-7 28-15,-7-5-28 0,-5-5 28 0,2-2-116 0,-4-2 116 0,-5-3-115 16,0 0 115-16,0 0-229 0,0 0 229 0,-5-8-229 15,-7-6 229-15,-6-8-1370 0</inkml:trace>
  <inkml:trace contextRef="#ctx0" brushRef="#br0" timeOffset="-87101.649">17256 18010 1580 0,'1'4'0'0,"-1"-4"228"0,0 0-228 0,0 0 228 0,4 5-228 16,-4-5 149-16,0 0-149 0,0 0 150 0,0 0-150 15,0 0 75-15,0 0-75 0,0 0 75 0,0 0-75 16,0 0 32-16,0 0-32 0,0 0 33 0,0 0-33 0,0 0 41 16,0 0-41-16,0 0 41 0,0 0-41 0,0 0 50 15,0 0-50-15,0 0 50 0,0 0-50 0,0 0 21 16,0 0-21-16,0 0 21 0,-7 5-21 0,2 2 32 15,-1 1-32-15,-2 3 33 0,-1-1-33 0,-1 5-1 16,-1 6 1-16,-5 6 0 0,2 6 0 0,14-33-11 16,0 0 11-16,-19 48-11 0,0 10 11 0,3 0-17 0,4 2 17 15,0-15-16-15,2-13 16 16,1 4-35-16,0-2 35 0,-3 1-34 0,0-1 34 16,3 2-28-16,2 2 28 0,2-16-28 0,0-12 28 0,5-10-89 0,0 0 89 0,-6 16-89 15,3-1 89-15,3-15-179 0,0 0 179 16,0-5-178-16,3-16 178 0,3-4-1488 0</inkml:trace>
  <inkml:trace contextRef="#ctx0" brushRef="#br0" timeOffset="-86529.053">17911 18003 1939 0,'-4'2'0'0,"4"-2"176"16,0 0-176-16,-10 5 177 0,-8 2-177 0,18-7 128 15,0 0-128-15,-19 9 128 0,-4-1-128 0,3 4 58 16,-3 0-58-16,9-5 58 0,7-4-58 0,-3 3 2 16,-1-3-2-16,-8 9 2 0,-4 3-2 0,4 4 1 15,2 2-1-15,5-9 2 0,3-5-2 0,-2 1 1 0,3-1-1 16,1 3 2-16,1 1-2 0,1 2-1 0,2 1 1 16,-2-5 0-16,5-4 0 0,0-2-26 0,1-3 26 0,3 5-25 15,-3 0 25-15,6 4-32 0,-3 3 32 0,5-2-32 16,-1 1 32-16,6 1-13 0,4-1 13 0,-1 0-12 15,4-3 12-15,-21-8-13 0,0 0 13 0,23 12-13 16,3 2 13-16,-26-14-4 0,0 0 4 0,26 15-4 16,-5 4 4-16,-21-19 10 15,0 0-10-15,17 19 11 0,-1 0-11 0,-16-19 29 0,0 0-29 0,10 22 29 16,-3 1-29-16,-7-23 6 0,0 0-6 0,-1 25 7 16,-6 3-7-16,7-28 19 0,0 0-19 0,-13 29 20 15,-7 0-20-15,-1-2 7 16,0 1-7-16,10-15 8 0,8-7-8 0,-1-1 3 0,1-5-3 0,-9 10 4 15,-2 5-4-15,-4-1-28 0,1 2 28 0,6-6-28 16,4-5 28-16,4 0-77 0,-2-2 77 0,5-3-77 16,-2 4 77-16,2-4-132 0,-3 0 132 0,3 0-132 15,-2-7 132-15,2-2-199 0,0-2 199 0,0-5-199 0,-4-4 199 0,3-16-1226 16</inkml:trace>
  <inkml:trace contextRef="#ctx0" brushRef="#br0" timeOffset="-86249.081">18013 18147 1670 0,'-5'0'0'0,"2"0"153"0,1 0-153 0,2 0 154 15,0 0-154-15,0 0 110 0,3 4-110 16,-3-4 110-16,6 1-110 0,-6-1 88 0,3 2-88 0,-3-2 88 15,2 3-88-15,-2 3 25 0,0-1-25 16,0 7 26-16,3 3-26 0,-3-15 10 0,0 0-10 0,0 31 10 16,2 12-10-16,-2-43 21 15,0 0-21-15,0 48 21 0,0 8-21 0,-2-3-2 0,-3-1 2 0,3-14-1 16,4-11 1-16,-4 2-46 0,1-2 46 0,1-8-46 16,0-8 46-16,0 1-279 0,3 0 279 0,4-11-279 15,4-4 279-15,6 1-1245 0</inkml:trace>
  <inkml:trace contextRef="#ctx0" brushRef="#br0" timeOffset="-85712.772">18209 18346 1804 0,'0'0'0'0,"0"0"117"15,0 0-117-15,3 20 118 0,4 13-118 0,-7-33 53 16,0 0-53-16,5 27 53 0,-3 3-53 0,-2-30 51 16,0 0-51-16,3 27 52 0,4 0-52 0,-7-27 25 15,0 0-25-15,2 21 26 0,2-4-26 0,-4-17 54 16,0 0-54-16,3 12 54 0,-3-3-54 0,0-9 22 16,0 0-22-16,5 3 23 0,4-3-23 0,-9 0 33 0,0 0-33 15,9-9 33-15,3-6-33 0,-12 15 0 0,0 0 0 0,12-24 0 16,0-8 0-16,-12 32 3 0,0 0-3 0,13-36 4 15,-1-7-4-15,-4 5 0 0,1 2 0 0,-2 9 1 16,0 6-1-16,-2 1 5 16,2 2-5-16,-1 5 5 0,1 2-5 0,-2 3 37 0,0-1-37 0,-2 4 38 15,1 0-38-15,-1 2 41 0,3 1-41 0,-6 2 41 16,1-4-41-16,-1 4 26 0,7 0-26 0,-5 0 26 16,2 0-26-16,-1 2 18 15,1 0-18-15,-1 0 19 0,-1-2-19 0,1 1 0 0,2 3 0 0,1-1 0 16,1 2 0-16,1 4-30 0,5 1 30 0,-5-3-30 15,-2 0 30-15,0 0-31 0,3 1 31 0,-4 3-31 16,2 2 31-16,-7-13-15 0,0 0 15 0,9 17-15 16,0 2 15-16,-9-19-49 0,0 0 49 0,9 22-49 0,-1 4 49 15,-8-26-23-15,0 0 23 0,2 29-22 0,0 4 22 16,-4-2-36-16,0-2 36 0,-3-10-36 0,3-7 36 16,1 1-32-16,-5-1 32 0,-1 4-32 0,2 3 32 15,-5 1-13-15,1 1 13 0,4-9-13 16,1-7 13-16,2 2-71 0,2-2 71 0,-3 0-70 0,3-2 70 0,-2 1-212 15,2-2 212-15,0-2-211 0,0 0 211 0,0 0-1208 16</inkml:trace>
  <inkml:trace contextRef="#ctx0" brushRef="#br0" timeOffset="-85462.746">18101 17789 2062 0,'0'7'0'0,"3"7"212"0,4 5-212 0,-5-14 213 16,-1-9-213-16,-1 4 68 0,-1-5-68 0,1 2 69 16,1-1-69-16,3 3-26 0,-1-1 26 0,6 2-25 15,0 0 25-15,-9 0-155 0,0 0 155 0,14 2-154 16,10-1 154-16,-24-1-201 0,0 0 201 0,30 2-200 15,8 0 200-15,32 1-1288 0</inkml:trace>
  <inkml:trace contextRef="#ctx0" brushRef="#br0" timeOffset="-85181.682">18780 18132 1827 0,'-5'-5'0'0,"5"5"226"15,0 0-226-15,0 0 226 0,1 3-226 0,-1-3 139 16,0 0-139-16,0 0 139 0,4 5-139 0,-4-5 52 16,0 0-52-16,2 4 53 0,1-3-53 0,2 3 9 15,1-3-9-15,-1 3 9 0,0-2-9 0,2 3 43 16,2 0-43-16,1 0 43 0,6 0-43 0,0 5-1 16,6 4 1-16,-1 0 0 0,0 1 0 0,0 6-14 0,5 1 14 15,-2 4-13-15,3 1 13 0,-27-27-26 0,0 0 26 16,29 40-25-16,3 6 25 15,-32-46-44-15,0 0 44 0,33 46-44 0,0 0 44 0,-33-46-96 0,0 0 96 0,29 38-95 16,-2-7 95-16,-27-31-231 0,0 0 231 0,22 22-231 16,-4-6 231-16,22 21-1342 0</inkml:trace>
  <inkml:trace contextRef="#ctx0" brushRef="#br0" timeOffset="-84896.547">19142 18043 1849 0,'0'0'0'16,"0"0"268"-16,0 0-268 0,0 0 268 0,-1 5-268 16,1-5 160-16,0 0-160 0,0 0 160 0,-4 2-160 15,4-2 100-15,0 0-100 0,0 0 101 0,0 0-101 0,0 0 35 16,0 0-35-16,-3 5 35 0,-4 2-35 0,-4 8 31 15,-3 6-31-15,-5 2 31 0,0 5-31 0,19-28-17 16,0 0 17-16,-21 46-17 0,0 14 17 0,0 0-115 16,-1 5 115-16,2-17-115 0,3-10 115 0,17-38-155 15,0 0 155-15,-30 48-155 0,-4 1 155 0,-315 436 0 16,309-533 0-16</inkml:trace>
  <inkml:trace contextRef="#ctx0" brushRef="#br0" timeOffset="-82953.494">19783 18426 1636 0,'0'0'0'0,"0"0"195"0,0 0-195 16,0-3 195-16,2-2-195 0,-2 5 139 0,0 0-139 15,0-4 140-15,2 1-140 0,-2 3 92 0,0 0-92 0,0 0 93 16,0 0-93-16,0 0 44 16,0 0-44-16,0 0 45 0,0 0-45 0,0 0 5 0,0 0-5 0,0 0 5 15,0 0-5-15,0 0 13 0,0 0-13 0,0 0 13 16,0 0-13-16,0 0 3 0,0 0-3 0,0 0 4 15,0 0-4-15,0 0-2 0,0 0 2 0,0 0-2 16,0 0 2-16,0 0-1 0,0 0 1 0,0 0 0 16,0 0 0-16,0 0 0 0,0 0 0 0,0 0 0 15,0 0 0-15,0 0 10 0,0 0-10 0,0 0 11 16,0 0-11-16,0 0 35 0,0 0-35 0,0 0 35 16,0 0-35-16,0 0 11 0,0 0-11 0,0 0 11 0,3 3-11 15,-3-3 31-15,0 0-31 0,6 4 31 0,2-1-31 16,-8-3 10-16,0 0-10 0,14 5 11 0,4 1-11 15,-18-6 5-15,0 0-5 0,26 5 6 0,9 2-6 16,-35-7 15-16,0 0-15 0,41 3 15 0,3-1-15 16,-44-2 14-16,0 0-14 0,47 0 15 0,5 0-15 0,-52 0 15 15,0 0-15-15,47 1 15 0,0 1-15 16,-47-2 9-16,0 0-9 0,39 4 10 0,-4 1-10 16,-35-5 1-16,0 0-1 0,29 7 1 0,-3 3-1 15,-26-10-1-15,0 0 1 0,25 10-1 0,-10 2 1 0,3 0-41 16,-3 0 41-16,-4-3-41 0,-2-3 41 0,-1 0-65 15,3-1 65-15,-1-2-65 0,-1-1 65 0,-9-2-136 16,0 0 136-16,10-4-135 0,6-2 135 0,12-5-1743 16</inkml:trace>
  <inkml:trace contextRef="#ctx0" brushRef="#br0" timeOffset="-81428.763">21235 18092 908 0,'0'0'0'0,"0"0"167"0,0 0-167 0,0 0 168 16,0 0-168-16,0 0 115 0,0 0-115 0,0 0 115 16,0 0-115-16,0 0 105 0,0 0-105 0,0 0 105 15,0 0-105-15,0 0 79 0,0 0-79 0,0 0 80 16,0 0-80-16,0 0 73 0,0 0-73 0,0 0 73 0,0 0-73 0,0 0 67 15,0 0-67-15,0 0 68 0,0 0-68 16,0 0 60-16,0 0-60 0,0 0 60 0,3 0-60 16,-3 0 52-16,0 0-52 0,0 0 52 0,4 0-52 0,-4 0 33 15,0 0-33-15,0 0 33 0,0 0-33 0,0 0 39 16,0 0-39-16,0 0 39 0,0 0-39 0,0 0 39 16,0 0-39-16,0 0 39 0,0 0-39 0,0 0 15 15,0 0-15-15,0 0 16 0,0 0-16 0,0 0 32 16,0 0-32-16,0 0 32 0,-6 4-32 0,3-1 0 15,-6 2 0-15,0 0 0 0,4-1 0 0,-5 3 7 16,-2 0-7-16,-4 3 7 0,-3 4-7 0,19-14 15 0,0 0-15 16,-21 20 15-16,-2 8-15 0,23-28 14 0,0 0-14 15,-21 32 15-15,0 4-15 0,21-36 16 0,0 0-16 16,-15 40 17-16,2 1-17 0,13-41 4 0,0 0-4 16,-8 37 4-16,3-2-4 0,5-35 13 0,0 0-13 0,0 30 14 15,5-2-14-15,-5-28 0 0,0 0 0 0,10 24 0 16,4-2 0-16,2-5-2 0,1-5 2 0,-1-3-1 15,-2-4 1-15,3-2-27 0,-3-1 27 16,2-2-27-16,-6 0 27 0,-10 0-7 16,0 0 7-16,20-7-6 0,4-3 6 0,-24 10-18 0,0 0 18 0,30-19-18 15,4-8 18-15,-34 27-9 0,0 0 9 0,39-35-8 16,-1-6 8-16,-38 41-16 0,0 0 16 0,38-43-15 16,1-3 15-16,-10 9-9 0,1 2 9 15,-9 10-8-15,-9 7 8 0,2 3-4 0,-2 5 4 0,-3 3-3 16,-2 2 3-16,-4 0 1 0,-3 1-1 0,0 4 2 0,2-3-2 15,-2 3 13-15,0 0-13 0,0 0 13 0,0 0-13 16,0 0 26-16,0 0-26 0,0 0 26 16,0 0-26-16,0 0-2 0,0-4 2 0,0 4-1 0,0-3 1 15,0 3 0-15,0 0 0 0,0 0 0 0,0 0 0 0,0 0-5 16,0 0 5-16,0 0-4 0,0 0 4 16,0 0-3-16,0 0 3 0,0 0-3 0,0 0 3 0,0 0 0 15,0 0 0-15,0 0 1 0,0 0-1 0,0 0 0 16,0 0 0-16,0 0 0 0,0 0 0 0,0 0 3 15,0 0-3-15,0 0 3 0,0 0-3 0,0 0 0 16,0 0 0-16,0 0 0 0,-3 0 0 0,3 0-1 16,0 0 1-16,0 0 0 0,-6 2 0 0,6-2-3 15,0 0 3-15,-10 5-2 0,-4 3 2 0,14-8 0 0,0 0 0 16,-17 29 0-16,-10 16 0 0,27-45 0 16,0 0 0-16,-20 51 1 0,0 9-1 15,20-60 3-15,0 0-3 0,-17 59 4 0,3-1-4 0,14-58 21 0,0 0-21 0,-9 51 21 16,4-6-21-16,5-45 2 0,0 0-2 0,-2 39 3 15,6-6-3-15,-4-33-11 0,0 0 11 0,21 19-10 16,8-13 10-16,1-11-69 0,3-10 69 0,-3-2-68 16,-1-7 68-16,-29 24-72 15,0 0 72-15,28-40-72 0,0-11 72 0,-5 1-39 0,-2-3 39 0,-4 12-39 16,-1 7 39-16,-6 3-3 0,-1 4 3 0,-2 6-3 16,-2 4 3-16,-1 5 43 0,-1 3-43 0,-3 2 44 15,2 1-44-15,-2 2 96 0,0 1-96 0,0 3 96 16,0-4-96-16,0 4 104 0,0 0-104 0,0 0 105 0,0 0-105 15,0 0 83-15,0 0-83 0,0 0 84 0,-2 0-84 16,2 0 61-16,-7 2-61 0,5 0 62 16,-1-2-62-16,-1 1 12 0,-1-1-12 0,-2 0 13 15,-2 0-13-15,-1 0 0 0,-2 2 0 0,0-2 0 16,3 0 0-16,-2 0-11 0,4 0 11 0,-5 0-11 0,4 0 11 0,-5 0-42 16,1-2 42-16,-2-1-42 15,0 0 42-15,14 3-38 0,0 0 38 0,-14-4-37 0,-1-1 37 16,15 5-25-16,0 0 25 0,-13-5-24 0,1-2 24 0,12 7-41 15,0 0 41-15,-8-7-41 0,1 0 41 0,7 7-106 16,0 0 106-16,-2-12-105 0,2-5 105 0,0 17-233 16,0 0 233-16,3-22-233 0,4-4 233 15,4-22-1513-15</inkml:trace>
  <inkml:trace contextRef="#ctx0" brushRef="#br0" timeOffset="-80911.915">22085 18051 1457 0,'-4'-1'0'0,"4"1"159"0,0 0-159 0,0 0 159 16,0 0-159-16,0 0 117 0,0 0-117 0,0 0 118 15,0 0-118-15,0 0 116 0,0 0-116 0,0 0 116 16,0 0-116-16,0 0 61 0,0 0-61 0,0 0 61 15,0 0-61-15,0 0 64 0,-5 5-64 0,-2 0 65 0,-2 2-65 16,9-7 31-16,0 0-31 0,-24 13 31 0,-9 5-31 16,33-18 18-16,0 0-18 0,-30 15 18 0,1 2-18 15,29-17 5-15,0 0-5 0,-28 17 5 16,2-1-5-16,26-16 33 0,0 0-33 0,-21 12 33 0,5-2-33 16,2-2 15-16,4-1-15 0,3-2 15 0,5-1-15 0,0-1 19 15,-3-1-19-15,5-2 20 0,0 0-20 0,0 0-1 16,0 0 1-16,0 0 0 0,2 5 0 15,-2-5-4-15,0 0 4 0,7 7-3 0,5 3 3 0,-12-10-22 16,0 0 22-16,19 14-22 0,9 5 22 0,-4 0-3 0,4 1 3 16,-10-4-3-16,-1-4 3 0,-17-12-3 0,0 0 3 15,21 18-3-15,0 6 3 0,-21-24-6 0,0 0 6 16,17 24-6-16,1 2 6 0,-18-26 0 16,0 0 0-16,15 28 0 0,-1-1 0 0,-7-1 0 0,-3-4 0 15,1-7 0-15,-2-4 0 0,-1-1-5 0,-2 0 5 0,-2-3-5 16,1-4 5-16,-4 3-15 0,-1 0 15 15,-2 3-14-15,-3 0 14 0,11-9-16 0,0 0 16 16,-21 13-15-16,-7 4 15 0,28-17-46 0,0 0 46 0,-29 14-45 16,-6-2 45-16,35-12-200 0,0 0 200 0,-37 9-200 15,-3-6 200-15,40-3-209 0,0 0 209 0,-28-7-209 16,6-10 209-16,-29-7-1149 0</inkml:trace>
  <inkml:trace contextRef="#ctx0" brushRef="#br0" timeOffset="-80585.78">22104 18099 1927 0,'-4'2'0'0,"4"-2"254"0,0 0-254 0,2 5 254 0,3 4-254 0,-3-6 144 16,-2-1-144-16,0-2 144 0,4 3-144 0,-4-3 85 15,7-2-85-15,-7 2 86 0,3 0-86 0,2 0 34 16,-3 2-34-16,2 0 35 0,-3-2-35 0,3 2 35 15,-1-1-35-15,4 1 36 0,-3-2-36 0,3 2 33 16,1-1-33-16,3 3 33 0,3 1-33 0,-14-5 3 16,0 0-3-16,24 14 4 0,8 5-4 0,-32-19 10 15,0 0-10-15,36 24 10 0,8 6-10 0,-44-30 0 16,0 0 0-16,43 36 0 0,3 6 0 0,-46-42-27 0,0 0 27 16,41 41-27-16,-6 0 27 0,-35-41-55 0,0 0 55 0,28 34-54 15,-7-5 54-15,-21-29-110 16,0 0 110-16,17 24-110 0,-4-7 110 0,-13-17-258 0,0 0 258 0,7 4-258 15,-6-11 258-15,8 3-1547 0</inkml:trace>
  <inkml:trace contextRef="#ctx0" brushRef="#br0" timeOffset="-80291.013">22560 18099 2095 0,'0'0'0'0,"0"0"233"0,0 0-233 0,0 0 233 16,0 0-233-16,0 0 170 0,0 0-170 0,0 0 170 0,0 0-170 15,0 0 90-15,0 0-90 0,0 0 91 0,0 0-91 16,0 0 5-16,0 0-5 0,-3 5 5 16,-6 4-5-16,9-9 4 0,0 0-4 0,-21 24 4 0,-7 12-4 0,28-36 0 15,0 0 0-15,-31 46 1 0,-4 9-1 0,35-55-30 16,0 0 30-16,-35 60-30 0,-1 7 30 0,-3 8-60 15,1 9 60-15,12-34-59 0,10-23 59 0,16-27-123 16,0 0 123-16,-15 40-122 0,4-1 122 0,11-39-173 16,0 0 173-16,-7 27-172 0,4-6 172 15,3-21-155-15,0 0 155 0,10-9-155 16,6-21 155-16,10-10-1418 0</inkml:trace>
  <inkml:trace contextRef="#ctx0" brushRef="#br0" timeOffset="-79808.897">22620 17626 1916 0,'0'0'0'0,"0"0"225"0,0 0-225 0,0 0 225 15,0 0-225-15,0 0 154 0,0 0-154 0,0 0 154 0,5 2-154 16,-5-2 62-16,0 0-62 0,0 0 62 0,2 2-62 16,-2-2 5-16,0 0-5 0,0 0 5 0,5 5-5 0,0-2 32 15,0 3-32-15,0-1 33 0,2-2-33 16,-7-3 15-16,0 0-15 0,13 9 16 0,4 3-16 15,-17-12 6-15,0 0-6 0,24 17 7 0,8 3-7 0,-32-20 9 16,0 0-9-16,36 26 10 0,8 3-10 0,-44-29 14 16,0 0-14-16,38 36 15 0,2 4-15 0,-40-40 22 15,0 0-22-15,37 49 23 0,-1 9-23 16,-6-3 8-16,-5 0-8 0,-6-21 8 0,-9-13-8 0,1 3 10 0,-4-2-10 16,-4 14 10-16,-5 10-10 0,2-46 3 0,0 0-3 15,-5 57 4-15,-4 8-4 0,-3 10 0 0,-4 9 0 16,1-27 1-16,-3-16-1 0,18-41-31 0,0 0 31 0,-28 75-31 15,-6 20 31-15,34-95-59 0,0 0 59 0,-25 65-59 16,6-12 59-16,19-53-139 0,0 0 139 0,-19 15-139 16,3-30 139-16,-19 15-1853 15</inkml:trace>
  <inkml:trace contextRef="#ctx0" brushRef="#br0" timeOffset="-78518.989">23376 17318 1468 0,'0'0'0'16,"0"0"193"-16,8-3-193 0,-2 1 194 15,2-2-194-15,-2 3 148 0,-1-1-148 0,0 0 148 16,-5 2-148-16,0 0 109 0,0 0-109 0,0 0 110 0,-3 0-110 0,3 0 63 15,-4 2-63-15,4-2 63 0,0 0-63 0,0 0 58 16,4 2-58-16,-4-2 58 0,5 1-58 0,2 1 46 16,-4-2-46-16,2 0 46 0,-1 0-46 0,5 0 48 15,-4-2-48-15,0 2 49 0,-1-1-49 0,-1 1 12 16,2 0-12-16,-1 0 12 0,-3 1-12 0,3 1 32 16,3-2-32-16,-5 0 33 0,-1 0-33 0,-1 0 5 15,4 0-5-15,-4 0 5 0,0 0-5 0,0 0 15 16,3 2-15-16,-3-2 16 0,4 2-16 0,-4-2 9 0,0 0-9 15,0 0 9-15,0 0-9 0,0 0 0 0,0 0 0 0,0 0 0 16,0 0 0-16,0 0 8 0,0 0-8 0,0 0 8 16,0 0-8-16,0 0 1 0,0 0-1 0,0 0 1 15,0 0-1-15,0 0 3 0,0 0-3 16,0 0 3-16,0 0-3 0,0 0 6 0,0 0-6 0,0 0 6 16,0 0-6-16,0 0 3 0,0 0-3 0,0 0 3 15,0 0-3-15,0 0 0 0,0 0 0 0,0 0 0 16,0 0 0-16,0 0-1 0,0 0 1 0,0 0 0 15,0 0 0-15,0 0-1 0,0 0 1 0,0 0-1 16,0 0 1-16,0 0-4 0,0 0 4 0,0 0-4 16,0 0 4-16,0 0 0 0,0 0 0 0,0 0 0 15,0 0 0-15,0 0 0 0,0 0 0 0,0 0 0 0,0 0 0 16,0 0 0-16,3 3 0 0,-3-3 0 0,4 0 0 16,-4 0-2-16,0 0 2 0,0 0-1 0,0 0 1 15,0 0-5-15,0 0 5 0,0 0-5 0,5 2 5 16,0-1-23-16,2-1 23 0,-3 2-22 0,1 0 22 0,2 0-7 15,0-2 7-15,2 1-7 0,3 1 7 16,-12-2-17-16,0 0 17 0,12 2-16 0,0 1 16 0,-12-3-15 16,0 0 15-16,14 4-15 0,2-1 15 0,-16-3-9 15,0 0 9-15,12 3-9 0,0 1 9 0,-12-4-10 16,0 0 10-16,9 3-9 0,-2-1 9 0,-7-2-8 16,0 0 8-16,5 3-8 0,-1-1 8 0,-4-2-24 15,0 0 24-15,1 5-23 0,1 0 23 16,-2-5-7-16,0 0 7 0,0 11-6 0,-2 1 6 0,2-12-26 15,0 0 26-15,-3 29-25 0,-1 14 25 0,4-43-7 0,0 0 7 16,-3 46-6-16,-1 7 6 0,4-53-17 0,0 0 17 0,-3 58-16 16,-1 6 16-16,4-64-4 0,0 0 4 15,-7 66-3-15,0 5 3 0,2 6-1 0,0 5 1 0,2-39 0 16,1-24 0-16,-3 3-2 0,1-7 2 0,-3 16-2 16,-2 7 2-16,4 1-2 0,2 2 2 0,-3-15-1 15,3-10 1-15,3-16 0 0,0 0 0 0,-5 34 0 16,1 7 0-16,4-41-4 0,0 0 4 15,-5 36-3-15,-2 0 3 0,5-4 0 0,4-2 0 0,-4-13 0 16,-1-9 0-16,3 1-5 0,0-6 5 0,0 4-5 16,5 2 5-16,-5-1-39 0,0 2 39 0,0-3-39 15,2-3 39-15,-2-1-58 0,2-3 58 0,-2 0-58 0,0 0 58 16,0 0-145-16,0 0 145 0,-6-7-144 16,-4-3 144-16,-6-7-1494 0</inkml:trace>
  <inkml:trace contextRef="#ctx0" brushRef="#br0" timeOffset="-78145.95">24151 18118 1715 0,'14'-3'0'0,"-14"3"169"0,0 0-169 0,54-16 170 16,29-8-170-16,-83 24 126 0,0 0-126 0,79-20 127 16,8-1-127-16,-87 21 82 0,0 0-82 0,82-10 83 15,0 5-83-15,-82 5 51 0,0 0-51 0,71 3 51 16,-8 9-51-16,-63-12 64 15,0 0-64-15,57 16 64 0,-6 2-64 0,-51-18 10 0,0 0-10 0,43 14 11 16,-6-2-11-16,-37-12 10 0,0 0-10 0,38 10 11 16,-1-3-11-16,-37-7-33 0,0 0 33 0,31 7-33 15,-5-4 33-15,-26-3-217 0,0 0 217 0,21 2-217 0,-7-2 217 16,-14 0-196-16,0 0 196 0,-1-5-196 16,-12-4 196-16,-1-4-1280 0</inkml:trace>
  <inkml:trace contextRef="#ctx0" brushRef="#br0" timeOffset="-77789.256">24532 17703 1793 0,'2'4'0'0,"-2"-4"267"16,0 0-267-16,0 0 268 0,2 3-268 0,-2-3 157 0,0 0-157 15,0 0 158-15,0 0-158 0,0 0 93 0,0 0-93 16,0 0 94-16,0 0-94 0,0 0 34 16,0 0-34-16,0 0 35 0,3 4-35 0,-3-4 29 0,0 0-29 0,4 3 29 15,1 2-29-15,-5-5 33 0,0 0-33 0,7 14 33 16,0 7-33-16,-7-21 22 0,0 0-22 0,7 32 22 16,2 11-22-16,-9-43 35 0,0 0-35 0,7 53 36 15,-2 9-36-15,-5-62 6 16,0 0-6-16,3 70 7 0,-1 11-7 0,-2-81 5 15,0 0-5-15,2 94 6 0,-2 14-6 0,0-108 3 0,0 0-3 0,0 80 4 16,-2-11-4-16,2-69-32 0,0 0 32 0,-2 41-32 16,2-21 32-16,0-20-104 0,0 0 104 0,9 11-103 15,5-13 103-15,-14 2-306 0,0 0 306 0,16-24-306 16,3-17 306-16,16-24-1578 0</inkml:trace>
  <inkml:trace contextRef="#ctx0" brushRef="#br0" timeOffset="-77280.047">25787 17678 1771 0,'-9'3'0'0,"0"2"242"16,1 4-242-16,8-9 243 0,8 2-243 0,-1-4 173 0,0-2-173 15,-2 3 174-15,-1-1-174 0,-4 2 100 16,3 0-100-16,-3 0 100 0,0 0-100 0,0 0 42 0,-3 3-42 16,3-3 43-16,0 0-43 0,0 0 45 15,0 0-45-15,-4 2 46 0,-2 2-46 0,-3 1 35 0,-3 0-35 0,1-2 36 16,2 1-36-16,9-4 25 0,0 0-25 0,-24 7 26 16,-9 3-26-16,33-10 16 0,0 0-16 0,-26 8 17 15,3 1-17-15,23-9 18 0,0 0-18 0,-26 10 19 16,0 2-19-16,26-12 24 0,0 0-24 0,-24 11 25 15,3-1-25-15,21-10 21 0,0 0-21 0,-21 14 21 16,2 3-21-16,19-17 34 0,0 0-34 0,-18 20 35 16,6 6-35-16,12-26 29 0,0 0-29 0,-16 31 29 15,6 6-29-15,10-37 15 0,0 0-15 0,-7 38 15 16,2 3-15-16,5-41 20 0,0 0-20 0,3 41 20 16,6 2-20-16,-9-43 8 0,0 0-8 0,15 43 9 15,6 2-9-15,-21-45 9 0,0 0-9 0,33 44 10 0,11 1-10 16,-44-45 15-16,0 0-15 0,44 39 15 0,3-3-15 15,-47-36 22-15,0 0-22 0,61 38 23 0,10 1-23 16,-71-39 0-16,0 0 0 0,64 29 1 0,-1-5-1 16,-63-24-56-16,0 0 56 0,49 12-55 0,-9-10 55 15,-40-2-310-15,0 0 310 0,33-3-309 0,-8-6 309 0,-25 9-213 16,0 0 213-16,57-12-1781 0,-114 24 1781 16</inkml:trace>
  <inkml:trace contextRef="#ctx0" brushRef="#br0" timeOffset="44208.206">4603 11953 751 0,'0'0'0'0,"7"-6"0"0,-2-4 0 0,-5 10 72 15,0 0-72-15,7-5 72 0,-5 0-72 0,-2 5 37 16,0 0-37-16,3-4 37 0,-3 3-37 0,0 1 3 16,0 0-3-16,0 0 4 0,-5-4-4 0,5 4 2 15,0 0-2-15,-4 0 2 0,1-3-2 0,3 3 8 16,0 0-8-16,-4-2 9 0,-1-1-9 0,5 3 49 15,0 0-49-15,-5-4 50 0,1 1-50 0,4 3 44 16,0 0-44-16,-5-7 44 0,5 2-44 0,0 5 36 16,0 0-36-16,0-12 36 0,9-7-36 0,-9 19 40 0,0 0-40 15,14-27 41-15,7-9-41 0,-21 36 45 0,0 0-45 16,29-43 45 0,6-5-45-16,-35 48 63 0,0 0-63 0,42-50 64 0,9-5-64 0,-51 55 40 0,0 0-40 0,62-68 40 15,11-11-40-15,-73 79 20 0,0 0-20 0,74-79 20 16,1 0-20-16,-75 79 21 0,0 0-21 15,76-77 21-15,1 4-21 0,-77 73 14 0,0 0-14 0,68-72 15 16,0 0-15-16,-68 72 26 0,0 0-26 0,73-74 26 16,5-1-26-16,-78 75 30 0,0 0-30 0,86-69 30 15,2 4-30-15,-88 65 21 0,0 0-21 0,91-67 21 16,1-1-21-16,-92 68 18 0,0 0-18 0,107-71 18 16,8-2-18-16,-27 13 27 0,-7 5-27 0,-12 10 27 15,-6 11-27-15,-63 34 12 0,0 0-12 0,84-44 13 16,15-3-13-16,-99 47 18 0,0 0-18 0,104-51 19 0,11-4-19 15,-115 55 15-15,0 0-15 0,112-51 15 16,3-1-15-16,-115 52 26 0,0 0-26 0,117-51 26 16,-2-7-26-16,-16 15 12 0,-12 10-12 0,-10-1 13 15,-16 7-13-15,-61 27 28 0,0 0-28 0,83-31 28 0,6 2-28 0,-89 29 29 16,0 0-29-16,94-33 29 0,12 4-29 0,-106 29 13 16,0 0-13-16,102-22 14 0,0 5-14 15,-102 17 20-15,0 0-20 0,105-14 20 0,1 5-20 16,-106 9 15-16,0 0-15 0,98-6 15 0,-4-1-15 0,-94 7 9 15,0 0-9-15,97-2 10 0,1 2-10 0,-98 0 1 16,0 0-1-16,89 5 1 0,-9 2-1 0,-80-7 3 16,0 0-3-16,76 12 4 0,-2 2-4 0,-74-14 2 0,0 0-2 15,68 15 2-15,-4 4-2 0,-64-19 0 0,0 0 0 16,63 17 0-16,-7 5 0 0,-56-22 0 16,0 0 0-16,54 28 0 0,-7 1 0 0,-14-3 1 15,-11-8-1-15,3 3 1 0,-8-6-1 0,-17-15 1 0,0 0-1 0,23 21 1 16,6 6-1-16,-29-27 3 0,0 0-3 0,37 36 4 15,5 5-4-15,-42-41 0 0,0 0 0 0,52 57 1 16,11 10-1-16,-25-21 5 16,-12-10-5-16,4 0 6 0,-8-9-6 0,3 1 7 0,-4-1-7 0,1 2 8 15,3 2-8-15,-25-31 3 0,0 0-3 0,29 46 3 16,10 13-3-16,-39-59 6 0,0 0-6 0,50 80 7 16,13 18-7-16,-63-98 7 0,0 0-7 15,52 99 7-15,-5 9-7 0,-10-19 7 0,-11-12-7 0,-3-13 8 16,-4-13-8-16,-2-3 8 0,1-9-8 0,-6-3 8 0,0-3-8 15,-12-33 3-15,0 0-3 0,23 58 4 16,6 19-4-16,-29-77-1 0,0 0 1 0,30 62 0 0,3 0 0 16,-33-62-100-16,0 0 100 0,30 43-99 0,-8-13 99 15,-22-30-129-15,0 0 129 0,12 0-128 0,-15-24 128 0,12-3-1448 16</inkml:trace>
  <inkml:trace contextRef="#ctx0" brushRef="#br0" timeOffset="45696.905">17048 13229 1065 0,'0'0'0'0,"0"0"0"0,4-5 0 16,-4 5 122-16,0 0-122 0,7-2 123 0,3 0-123 0,-10 2 102 16,0 0-102-16,9-1 102 0,1 1-102 0,-10 0 99 15,0 0-99-15,11 0 100 0,-2 1-100 0,-9-1 79 16,0 0-79-16,8 2 79 0,1 1-79 0,-9-3 73 15,0 0-73-15,5 5 74 0,4 2-74 0,-9-7 62 16,0 0-62-16,10 11 63 0,1 1-63 0,-11-12 31 16,0 0-31-16,17 20 31 0,6 2-31 15,-23-22 26-15,0 0-26 0,24 24 26 0,6 0-26 0,-30-24 15 16,0 0-15-16,36 26 15 0,10 0-15 0,-46-26 27 0,0 0-27 16,49 29 27-16,5 0-27 0,-54-29 37 0,0 0-37 15,59 29 37-15,0 2-37 0,-59-31 12 16,0 0-12-16,87 33 13 0,18 1-13 0,-105-34 49 0,0 0-49 15,102 27 49-15,6-3-49 0,-108-24 23 0,0 0-23 16,114 17 24-16,6-5-24 0,-120-12 47 0,0 0-47 0,120 5 47 16,4-8-47-16,-124 3 45 0,0 0-45 15,136-17 46-15,8-10-46 0,-144 27 52 0,0 0-52 0,148-43 53 16,6-16-53-16,-154 59 66 0,0 0-66 0,153-65 66 16,2-7-66-16,-155 72 58 0,0 0-58 0,146-72 58 15,-1 0-58-15,-145 72 46 0,0 0-46 0,113-66 46 16,-21 2-46-16,-92 64 22 0,0 0-22 0,74-49 22 15,-19 7-22-15,-55 42 6 0,0 0-6 0,40-29 6 16,-17 14-6-16,-23 15-15 0,0 0 15 0,18-12-15 16,-10 9 15-16,-8 3-159 0,0 0 159 0,-5-9-159 15,-18-1 159-15,-4-9-2093 0</inkml:trace>
  <inkml:trace contextRef="#ctx0" brushRef="#br0" timeOffset="53608.656">7263 16578 953 0,'0'0'0'0,"0"0"172"0,0 0-172 0,-9 5 172 0,0 2-172 16,9-7 135-16,0 0-135 0,-8 3 135 0,4 1-135 15,4-4 94-15,0 0-94 0,-5 2 94 0,2-2-94 16,3 0 50-16,0 0-50 0,0 0 50 0,-4 0-50 0,4 0 49 15,0 0-49-15,0 0 49 0,0 0-49 0,0 0 36 16,0 0-36-16,0 0 37 0,-2 0-37 0,2 0 25 16,0 0-25-16,0 0 26 0,0 0-26 0,0 0 26 15,0 0-26-15,0 0 26 0,0 0-26 0,0 0 8 16,0 0-8-16,0 0 8 0,-3 5-8 0,3-5 5 16,0 0-5-16,-4 3 5 0,4 2-5 0,0-5 3 15,0 0-3-15,4 7 3 0,-4 3-3 0,0-10 1 16,0 0-1-16,3 14 2 0,6 5-2 0,-9-19 1 0,0 0-1 15,12 22 1-15,2 2-1 0,-14-24 3 16,0 0-3-16,18 24 4 0,2-2-4 0,-20-22 5 0,0 0-5 0,21 24 6 16,6 0-6-16,-27-24 7 0,0 0-7 15,26 23 8-15,2-1-8 0,-28-22 15 0,0 0-15 0,31 22 15 16,2 2-15-16,-3-5 22 0,-1-2-22 0,-8-1 23 16,0-3-23-16,-21-13 3 0,0 0-3 0,26 16 4 15,0-3-4-15,-26-13 32 16,0 0-32-16,33 16 33 0,2-1-33 0,-35-15 9 0,0 0-9 0,42 17 9 15,3 0-9-15,-45-17 12 0,0 0-12 0,49 21 12 16,5 0-12-16,-54-21 34 0,0 0-34 0,56 20 34 16,-2 1-34-16,-54-21 1 0,0 0-1 0,56 19 2 15,-1-2-2-15,-55-17 12 0,0 0-12 0,72 17 13 16,10-2-13-16,-82-15 4 0,0 0-4 0,80 12 4 16,0-5-4-16,-80-7 12 0,0 0-12 0,77 5 13 0,-9-5-13 15,-68 0 8-15,0 0-8 0,71-1 9 16,0-5-9-16,-71 6 3 0,0 0-3 0,74-8 4 15,2-2-4-15,-76 10 20 0,0 0-20 0,72-12 20 0,-8-2-20 0,-64 14 3 16,0 0-3-16,65-14 3 0,1 0-3 16,-66 14 2-16,0 0-2 0,69-15 3 0,6 0-3 15,-75 15 11-15,0 0-11 0,65-16 11 0,-2 1-11 0,-63 15 3 16,0 0-3-16,50-16 4 0,-10 1-4 0,-40 15 6 16,0 0-6-16,38-16 6 0,-1 3-6 0,-37 13 13 15,0 0-13-15,30-12 14 0,-1 0-14 16,-29 12 15-16,0 0-15 0,21-10 15 0,-2 1-15 15,-19 9 9-15,0 0-9 0,16-7 9 0,-7 2-9 0,-9 5 34 0,0 0-34 16,8-3 34-16,1-1-34 0,-9 4 4 0,0 0-4 16,9-3 5-16,-2-1-5 0,-7 4 26 0,0 0-26 0,14-3 26 15,1 1-26-15,5-3-69 16,4-2 69-16,0 7-69 0,3 2 69 0,-27-2-210 16,0 0 210-16,20 5-210 0,-2 2 210 0,20 5-1597 0</inkml:trace>
  <inkml:trace contextRef="#ctx0" brushRef="#br0" timeOffset="54957.327">14454 15319 1580 0,'0'0'0'0,"19"-12"0"0,15-9 0 0,-34 21 155 16,0 0-155-16,3-3 156 0,-12 10-156 15,9-7 33-15,0 0-33 0,-3 1 33 0,-6 3-33 0,9-4 43 16,0 0-43-16,2-5 43 0,5-6-43 0,-4-1 5 16,6-3-5-16,0 0 5 0,1-3-5 0,-10 18 19 15,0 0-19-15,16-20 20 0,5-4-20 0,-21 24 27 16,0 0-27-16,29-28 27 0,6-4-27 0,-35 32 22 15,0 0-22-15,42-34 22 0,3-2-22 0,-45 36 16 16,0 0-16-16,53-36 17 16,-1-2-17-16,-52 38 5 0,0 0-5 0,75-45 5 0,10-2-5 0,-8 11 33 0,-2 3-33 15,-20 7 33-15,-16 7-33 0,1 2 15 0,0 5-15 0,-2-10 15 16,4 0-15-16,-42 22 12 16,0 0-12-16,73-33 12 0,20-6-12 0,-93 39 41 15,0 0-41-15,94-33 41 0,5 1-41 0,-99 32 5 0,0 0-5 0,106-19 6 16,7 10-6-16,-113 9 11 0,0 0-11 0,107-1 11 15,2 7-11-15,-109-6 17 0,0 0-17 0,110 12 17 16,2 6-17-16,-20-3 3 0,-10 2-3 0,-11-3 3 16,-11-4-3-16,-60-10 12 0,0 0-12 0,76 16 13 15,13-1-13-15,-9 6 8 0,-1-4-8 0,-13 2 9 16,-10 1-9-16,-56-20 15 0,0 0-15 0,80 39 15 16,14 13-15-16,-94-52 33 0,0 0-33 0,89 65 34 15,3 9-34-15,-19-8 1 0,-14-2-1 16,-6-1 2-16,-12 1-2 0,-41-64 13 0,0 0-13 0,44 72 13 15,1 10-13-15,-45-82 15 0,0 0-15 0,35 75 16 0,-2-3-16 16,-8-15 8-16,-6-16-8 0,-9-16 9 16,-5-13-9-16,-5-12-39 0,0 0 39 0,13 21-38 15,4 3 38-15,-17-24-228 0,0 0 228 0,9 19-227 0,0-5 227 0,11 18-1528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1T03:45:08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2645 3454 1849 0,'0'0'0'0,"-4"-5"0"0,-5-2 0 16,9 7 195-16,0 0-195 0,-3-9 195 0,-6-3-195 16,9 12 144-16,0 0-144 0,-5-12 145 0,-4 2-145 0,9 10 67 15,0 0-67-15,-12-12 68 0,0 0-68 0,12 12 2 16,0 0-2-16,-23-12 2 0,-5 0-2 0,28 12 2 15,0 0-2-15,-31-9 3 0,-6 2-3 0,37 7 1 16,0 0-1-16,-41 7 2 0,-3 5-2 0,44-12 9 16,0 0-9-16,-44 24 10 0,-1 12-10 0,45-36 0 15,0 0 0-15,-47 50 1 16,-7 10-1-16,54-60-2 0,0 0 2 0,-56 91-1 0,-3 18 1 16,59-109-5-16,0 0 5 0,-38 107-5 0,6-1 5 0,32-106-16 0,0 0 16 15,-12 109-15-15,12 3 15 0,0-112-9 0,0 0 9 16,12 106-8-16,15-3 8 0,-27-103-9 15,0 0 9-15,34 106-9 0,8 0 9 0,-42-106-15 0,0 0 15 16,42 101-15-16,2-1 15 0,-44-100 9 0,0 0-9 0,45 101 10 16,2-2-10-16,-47-99 26 0,0 0-26 0,47 98 26 15,5 1-26 1,-52-99 43-16,0 0-43 0,49 106 43 0,-2 7-43 0,-47-113 34 0,0 0-34 0,38 112 34 16,-8 1-34-16,-30-113 24 0,0 0-24 0,23 115 25 15,-8 3-25-15,-15-118 35 0,0 0-35 0,6 113 35 16,-12 2-35-16,6-115 20 0,0 0-20 0,-17 114 20 15,-13 1-20-15,30-115 29 0,0 0-29 0,-42 108 29 16,-12-5-29-16,54-103 37 0,0 0-37 0,-59 94 37 16,-5-7-37-16,64-87 37 0,0 0-37 0,-68 76 38 15,-5-9-38-15,73-67 9 0,0 0-9 0,-84 42 9 0,-1-18-9 16,85-24 0-16,0 0 0 0,-89 7 1 0,3-20-1 16,86 13-11-16,0 0 11 0,-94-28-10 15,-1-16 10-15,95 44-104 0,0 0 104 0,-82-43-103 0,5-5 103 16,77 48-236-16,0 0 236 0,-54-52-236 0,12-2 236 0,42 54-212 15,0 0 212-15,-31-52-211 0,13 1 211 16,-32-52-1442-16</inkml:trace>
  <inkml:trace contextRef="#ctx0" brushRef="#br0" timeOffset="584.03">3052 4682 1547 0,'0'0'0'0,"-3"-2"0"15,-6 2 0-15,9 0 151 0,0 0-151 0,-12-8 152 0,3-3-152 16,9 11 114-16,0 0-114 0,-9-8 115 0,1-1-115 16,8 9 82-16,0 0-82 0,-9-7 82 0,5 1-82 0,4 6 41 15,0 0-41-15,-3-2 41 0,1-2-41 16,2 4 45-16,0 0-45 0,-3-3 46 0,3 0-46 15,0 3 47-15,0 0-47 0,3-2 48 0,2-5-48 0,-5 7 48 16,0 0-48-16,9-3 48 0,7 1-48 0,-16 2 21 16,0 0-21-16,21 8 21 0,10 4-21 0,-31-12 6 15,0 0-6-15,45 24 7 16,8 7-7-16,-53-31 9 0,0 0-9 0,62 45 10 0,12 10-10 0,-74-55 7 16,0 0-7-16,87 77 8 0,8 22-8 0,-95-99 3 15,0 0-3-15,93 87 3 0,1 3-3 0,-17-24 12 0,-11-9-12 16,-11-9 12-16,-11-10-12 0,-4-9 32 0,-12-7-32 15,-7-5 33-15,-9-3-33 16,-12-14 10-16,0 0-10 0,21 20 10 0,3 1-10 0,-24-21 12 0,0 0-12 16,18 22 13-16,3-1-13 0,-21-21-39 0,0 0 39 0,14 15-38 15,-6-3 38-15,-8-12-116 0,0 0 116 0,7 7-115 16,-1-7 115-16,-6 0-198 0,0 0 198 0,-9-15-198 16,-7-16 198-16,-6-16-1490 15</inkml:trace>
  <inkml:trace contextRef="#ctx0" brushRef="#br0" timeOffset="900.71">4024 4689 1580 0,'0'0'0'0,"0"7"0"16,0 5 0-16,0-12 217 0,0 0-217 0,-3-4 217 16,-2-4-217-16,5 8 152 0,0 0-152 0,-4-11 153 0,-1 3-153 0,5 8 91 15,0 0-91-15,-16-9 92 16,-1-1-92-16,17 10 29 0,0 0-29 0,-26-2 29 0,-7 2-29 0,33 0 14 15,0 0-14-15,-39 5 15 0,-3 6-15 0,42-11 41 16,0 0-41-16,-43 17 42 0,-2 7-42 0,4 7 6 16,3-1-6-16,10-6 7 0,11-6-7 0,17-18 30 15,0 0-30-15,-30 49 30 0,-5 22-30 16,35-71 5-16,0 0-5 0,-47 95 5 0,-15 27-5 0,62-122 4 16,0 0-4-16,-53 118 5 0,-1 4-5 0,13-31 7 15,9-18-7-15,17-28 7 0,9-30-7 0,-2 2 3 16,4-6-3-16,-1 6 3 0,1 5-3 0,-1-1-54 15,-2 1 54-15,4-8-54 0,3-4 54 0,0-10-237 0,0 0 237 16,3 3-237-16,4-1 237 0,2 5-1533 0</inkml:trace>
  <inkml:trace contextRef="#ctx0" brushRef="#br0" timeOffset="1341.11">4636 3676 1591 0,'0'0'0'0,"-5"6"0"0,1 6 0 0,4-12 134 16,0 0-134-16,-3 6 134 0,1 3-134 0,2-9 96 15,0 0-96-15,0 7 97 0,0 1-97 0,0-8 71 16,0 0-71-16,0 19 72 0,0 10-72 0,0-29 35 16,0 0-35-16,0 43 36 0,0 9-36 0,0-52 43 0,0 0-43 15,0 73 44-15,0 21-44 0,0-94 36 16,0 0-36-16,0 148 36 0,-4 44-36 0,-4-31 40 0,-5-7-40 15,1-17 40-15,-2-15-40 0,2-16 34 0,0-12-34 16,3-26 34-16,0-20-34 0,9-48 22 16,0 0-22-16,-8 67 23 0,3 7-23 0,5-74 36 0,0 0-36 15,-4 58 36-15,4-6-36 0,0-52-59 0,0 0 59 0,0 36-58 16,4-18 58-16,-4-18-178 0,0 0 178 0,1 2-178 16,6-19 178-16,-7 17-162 0,0 0 162 0,2-31-161 15,5-20 161-15,2-31-1321 0</inkml:trace>
  <inkml:trace contextRef="#ctx0" brushRef="#br0" timeOffset="1953.812">4866 4456 1827 0,'0'0'0'0,"-11"12"0"0,-4 3 0 0,9-13 220 15,6-4-220-15,6-1 221 0,-1-6-221 16,2 6 104-16,-4 3-104 0,2 0 104 0,-5 3-104 16,0-3 78-16,0 0-78 0,4 36 78 0,1 19-78 0,-1 5 5 15,1 10-5-15,-5-3 6 0,0 2-6 0,0-69 8 16,0 0-8-16,0 101 8 0,3 17-8 16,-3-27 26-16,0-9-26 0,0-24 26 0,0-25-26 0,0-2 2 15,0-11-2-15,0-4 2 0,0-11-2 0,0-5 6 16,0 0-6-16,0 13 7 0,4-1-7 0,-4-12-5 0,0 0 5 15,0 9-4-15,2-2 4 0,1-6-9 0,1-2 9 16,1-10-9-16,4-4 9 0,-3-5-5 0,0-8 5 16,-1 1-4-16,-2-9 4 0,-3 36-3 0,0 0 3 0,4-48-3 15,1-10 3-15,-1 3 0 0,1-4 0 16,-2 11 1-16,-3 1-1 0,6 7 1 0,1 1-1 16,-6 8 1-16,3 7-1 0,-1 2 1 15,2 1-1-15,-1 2 2 0,1 5-2 0,-5 14 4 16,0 0-4-16,9-18 4 0,3-3-4 0,-12 21 0 0,0 0 0 0,18-26 1 15,9-6-1-15,-27 32-1 0,0 0 1 0,39-31 0 16,8-2 0-16,-4 6-23 0,-1 0 23 0,-7 8-22 16,-2 7 22-16,-3 3-24 0,-4 6 24 15,-5-2-23-15,0 1 23 0,-4 4-15 0,4 4 15 0,-9 1-15 16,-3 2 15-16,-9-7-11 0,0 0 11 0,17 32-11 16,4 14 11-16,-21-46-5 0,0 0 5 0,21 64-4 15,-4 11 4-15,-17-75 0 0,0 0 0 0,13 103 0 16,-5 22 0-16,-8-125 3 0,0 0-3 0,4 110 3 0,-8-4-3 0,4-106 2 15,0 0-2-15,-3 87 3 0,-2-16-3 16,5-71-2-16,0 0 2 0,-4 51-2 0,-5-15 2 16,9-36-32-16,0 0 32 0,-3 20-32 0,1-9 32 0,2-11-27 15,0 0 27-15,-3 3-27 0,3-5 27 0,0 2-113 16,0 0 113-16,0-20-112 0,5-13 112 0,2-21-1571 16</inkml:trace>
  <inkml:trace contextRef="#ctx0" brushRef="#br0" timeOffset="2310.781">5827 4677 2039 0,'0'0'0'0,"-3"3"0"16,-2 9 0-16,5-12 204 0,0 0-204 0,0 0 205 15,0 0-205-15,0 0 144 0,0 0-144 0,0 0 145 16,5-7-145-16,-5 7 59 0,0 0-59 0,0 0 60 16,3-5-60-16,-3 5-2 0,0 0 2 0,0 0-2 15,6-3 2-15,-6 3-2 0,0 0 2 0,12 5-2 16,5 5 2-16,-17-10-2 0,0 0 2 0,33 24-2 16,11 7 2-16,1 5 1 0,2 3-1 0,0 4 1 15,-3-2-1-15,-44-41 0 0,0 0 0 0,45 54 0 16,-1 5 0-16,6 8 0 0,1 5 0 0,-10-10 0 0,-2-11 0 15,-39-51-1 1,0 0 1-16,38 47 0 0,0-3 0 0,-38-44-16 0,0 0 16 0,30 31-15 0,-9-12 15 16,-2-6-101-16,-3-6 101 0,-4-2-101 0,-3-3 101 0,-9-2-201 15,0 0 201-15,8-15-201 0,1-19 201 0,7-14-1548 16</inkml:trace>
  <inkml:trace contextRef="#ctx0" brushRef="#br0" timeOffset="2614.544">6519 4483 2039 0,'0'0'0'0,"0"5"0"0,0 6 0 0,0-11 244 0,0 0-244 0,0 0 244 15,0 0-244-15,0 0 141 0,0 0-141 0,0 0 142 16,-3-4-142-16,3 4 84 0,0 0-84 15,-6 0 85-15,-1 5-85 0,7-5-2 0,0 0 2 0,-17 28-1 16,-9 18 1-16,1-3 0 0,-1 8 0 0,0 1 0 16,-2-1 0-16,28-51-1 0,0 0 1 0,-40 87-1 15,-5 27 1-15,45-114 0 0,0 0 0 0,-47 102 0 16,-4 1 0-16,51-103 0 0,0 0 0 0,-38 75 0 16,8-13 0-16,30-62-1 0,0 0 1 0,-26 52-1 15,2-20 1-15,24-32-67 0,0 0 67 16,-11 22-66-16,4-10 66 0,7-12-210 0,0 0 210 0,4 5-210 0,8-6 210 15,6 6-1702-15</inkml:trace>
  <inkml:trace contextRef="#ctx0" brushRef="#br0" timeOffset="3412.514">8285 4543 1972 0,'0'0'0'0,"-5"0"0"0,-2 0 0 0,7 0 208 0,0 0-208 0,-1 0 209 15,-3 4-209-15,4-4 119 0,0 0-119 0,-3 0 120 16,1 0-120-16,2 0 93 0,0 0-93 0,-12 0 93 16,-8 0-93-16,20 0 13 0,0 0-13 0,-27 0 13 15,-13-4-13-15,3-1 20 0,0 2-20 0,-1-4 20 16,-4 2-20-16,42 5 17 0,0 0-17 0,-47-4 17 16,-3 1-17-16,6 3 1 0,6 3-1 0,8-3 1 15,13 0-1-15,17 0 9 0,0 0-9 16,-30 12 10-16,-3 4-10 0,33-16-10 0,0 0 10 0,-35 24-9 0,2 8 9 15,3 6-11-15,4 1 11 0,5-8-10 0,6-2 10 16,15-29-27-16,0 0 27 0,-18 55-27 0,4 17 27 16,14-72-7-16,0 0 7 0,-8 86-6 15,4 15 6-15,4-22-17 0,5-16 17 16,2-24-16-16,2-20 16 0,3 2-50 0,6-13 50 0,-4 3-50 0,3-3 50 0,7-4-50 16,1-6 50-16,1-3-49 0,4-4 49 0,-30 9-38 15,0 0 38-15,41-24-37 0,12-14 37 0,-53 38-41 16,0 0 41-16,54-47-41 0,-2-17 41 15,2 1 0-15,-4-8 0 0,-18 8 1 0,-8 0-1 0,-24 63 41 0,0 0-41 16,21-83 42-16,-3-14-42 0,-10 6 0 16,-2 4 0-16,0 10 1 0,-6 8-1 0,0 69 5 0,0 0-5 15,2-82 6-15,0-12-6 0,0 20 15 16,-2 11-15-16,-2 18 16 0,0 18-16 0,2 27 22 0,0 0-22 0,-2-31 22 16,-1 3-22-16,3 28 60 0,0 0-60 0,-5-30 61 15,-4 0-61-15,9 30 36 0,0 0-36 16,-3-22 37-16,-3 5-37 15,6 17 28-15,0 0-28 0,-1-15 28 0,-1 8-28 0,2 7 10 0,0 0-10 16,0-5 10-16,0 1-10 0,0 4 0 0,0 0 0 0,0 0 0 16,0 0 0-16,0 0-3 0,0 0 3 0,2 12-3 15,5 7 3-15,-2 5-23 0,2 9 23 0,1 6-22 16,1 7 22-16,-9-46-15 0,0 0 15 0,9 79-14 16,-4 24 14-16,-5-103-27 0,0 0 27 0,4 149-27 15,-4 41 27-15,0-190-7 0,0 0 7 0,-6 183-6 16,-2 11 6-16,4-55-10 0,1-30 10 0,1-38-10 0,0-41 10 15,6 3-4-15,3-18 4 16,-6 4-3-16,3-2 3 0,1-6-76 0,7-1 76 0,1-7-76 0,4-3 76 16,-17 0-82-16,0 0 82 0,30-24-82 0,3-15 82 15,31-28-1712-15</inkml:trace>
  <inkml:trace contextRef="#ctx0" brushRef="#br0" timeOffset="3789.507">8510 4531 2118 0,'0'0'0'16,"-5"5"0"-16,-2 2 0 0,7-7 240 0,0 0-240 16,0 0 241-16,7 0-241 0,-7 0 145 0,0 0-145 15,5-3 145-15,0 1-145 0,-5 2 80 0,0 0-80 0,13 0 81 16,2 2-81-16,-15-2-1 0,0 0 1 0,26 10 0 15,13 7 0-15,-39-17-1 0,0 0 1 0,42 28 0 16,13 11 0-16,-8-1-3 0,4 6 3 0,-9-4-3 16,-2 2 3-16,-4-2 0 0,-4-4 0 0,1 0 0 15,-7-2 0-15,-26-34-2 0,0 0 2 0,33 43-1 16,0 1 1-16,-33-44-17 0,0 0 17 0,32 40-17 16,1-2 17-16,-33-38-61 0,0 0 61 15,29 29-61-15,-6-7 61 0,-23-22-104 0,0 0 104 0,24 12-103 16,-3-15 103-16,-21 3-162 0,0 0 162 0,21-19-162 15,-4-14 162-15,-8-1-168 0,-2-2 168 0,-2 0-168 0,-5-3 168 16,0 39-159-16,0 0 159 0,-5-55-158 0,-2-16 158 16,7 71-190-16,0 0 190 0,-14-87-190 15,-3-19 190-15,-15-86-882 0</inkml:trace>
  <inkml:trace contextRef="#ctx0" brushRef="#br0" timeOffset="3986.977">9177 4374 1166 0,'0'0'0'0,"4"8"0"0,-1 8 0 0,-3-16 278 15,0 0-278-15,-3-4 279 0,-6-4-279 0,9 8 236 16,0 0-236-16,-5-7 236 0,-5 2-236 0,1-2 178 15,4 5-178-15,-1-1 178 0,3-1-178 0,3 4 110 16,0 0-110-16,-14 21 110 0,-10 13-110 0,24-34 85 16,0 0-85-16,-30 58 85 0,-8 14-85 0,38-72 43 0,0 0-43 15,-60 115 43-15,-16 34-43 0,13-27 21 16,7-9-21-16,9-26 21 0,12-20-21 16,2 0-48-16,7-12 48 0,14-26-48 0,5-17 48 0,7-12-184 0,0 0 184 15,-10 24-184-15,-3 1 184 0,13-25-286 0,0 0 286 16,0 12-286-16,13-12 286 0,0 9-1394 0</inkml:trace>
  <inkml:trace contextRef="#ctx0" brushRef="#br0" timeOffset="5154.416">10003 4867 1569 0,'0'0'0'0,"11"-2"0"0,8-6 0 16,-14 6 199-16,-5 0-199 0,0 2 199 0,4 0-199 16,-4 0 137-16,-4 0-137 0,4 0 137 0,0 0-137 15,0 0 114-15,-3 0-114 0,3 0 114 0,0 0-114 0,0 0 56 16,-2 2-56-16,2-2 56 0,0 0-56 0,0 0 25 15,-7 0-25-15,7 0 26 0,0 0-26 16,0 0 20-16,0 0-20 0,12 0 20 0,9 0-20 0,-21 0 10 16,0 0-10-16,38-2 10 0,15-1-10 0,-5-1 16 15,1-1-16-15,0 2 17 0,-2-4-17 0,-47 7 14 16,0 0-14-16,56-5 15 0,3 1-15 0,-59 4 9 0,0 0-9 16,59-6 9-16,2 0-9 0,-12 3 9 15,-6 0-9-15,-9 1 10 16,-8-2-10-16,-5 1 0 0,-4 3 0 0,-8 0 0 0,-4 0 0 0,-2-3-47 0,1-1 47 0,-4 4-46 15,0 0 46-15,0 0-106 0,-7 4 106 0,7-4-106 16,0 0 106-16,0 0-101 0,0 0 101 0,-28 6-100 16,-17 3 100-16,-32 3-1629 15</inkml:trace>
  <inkml:trace contextRef="#ctx0" brushRef="#br0" timeOffset="5405.82">10038 5189 2051 0,'0'0'0'0,"9"0"0"16,-1 0 0-16,-8 0 250 0,0 0-250 0,27 7 250 0,9 1-250 16,-1 1 183-16,3 1-183 0,-1 2 183 0,-2-3-183 15,-6-1 94-15,1 3-94 0,0-3 95 16,-4-1-95-16,-26-7 7 0,0 0-7 0,35 5 8 0,5 2-8 15,-40-7-43-15,0 0 43 0,47 0-42 0,5 0 42 0,-52 0-280 16,0 0 280-16,47-15-279 0,-2-13 279 0,44-15-1728 16</inkml:trace>
  <inkml:trace contextRef="#ctx0" brushRef="#br0" timeOffset="126157.392">4615 5778 1121 0,'0'0'0'15,"0"0"0"-15,0 0 0 0,0 0 95 0,0 0-95 0,0 0 95 16,0 0-95-16,0 0 93 0,0 0-93 0,0 0 93 15,0 0-93-15,0 0 79 0,0 0-79 0,0 0 79 16,0 0-79-16,0 0 66 0,0 0-66 0,0 0 66 16,0 0-66-16,0 0 58 0,0 0-58 0,0 0 59 15,0 0-59-15,0 0 47 0,0 0-47 0,0 0 48 16,0 0-48-16,0 0 38 0,0 0-38 0,0 0 38 0,0 0-38 16,0 0 24-16,0 0-24 0,0 0 25 0,0 0-25 0,0 0 17 15,0 0-17-15,0 0 17 0,0 0-17 0,0 0 10 16,0 0-10-16,0 0 11 15,0 0-11-15,0 0 10 0,0 0-10 0,0 0 10 0,0 0-10 0,0 0 8 16,0 0-8-16,0 0 8 0,0 0-8 0,0 0 8 16,0 0-8-16,0 0 8 0,16 0-8 0,-16 0 15 15,0 0-15-15,13 0 15 0,3 2-15 0,-16-2 14 16,0 0-14-16,18 4 15 0,-4-1-15 0,-14-3 9 16,0 0-9-16,15 7 9 0,3-2-9 0,-18-5 39 15,0 0-39-15,17 7 40 0,-1 5-40 0,-16-12 28 0,0 0-28 16,22 12 28-16,-1 0-28 0,-21-12 15 0,0 0-15 15,25 15 16-15,-3-3-16 0,-22-12 31 0,0 0-31 16,21 17 31-16,4 2-31 0,-25-19 5 0,0 0-5 0,26 22 5 16,3 2-5-16,-29-24 10 15,0 0-10-15,33 24 10 0,2-3-10 0,-35-21 1 16,0 0-1-16,42 19 1 0,5-4-1 0,-47-15 3 0,0 0-3 0,51 12 3 16,4-3-3-16,-55-9 18 0,0 0-18 0,56 7 19 15,3-4-19-15,-59-3 0 0,0 0 0 16,63 5 1-16,2-5-1 0,-65 0 9 0,0 0-9 0,80 0 9 15,14 0-9-15,-94 0 3 0,0 0-3 0,80-3 4 16,0-2-4-16,-80 5 2 0,0 0-2 0,77-7 2 16,-1-5-2-16,-76 12 10 0,0 0-10 0,80-21 11 15,6-13-11-15,-86 34 14 0,0 0-14 0,76-39 15 16,-4-6-15-16,-72 45 8 0,0 0-8 0,64-46 9 0,-1-2-9 16,-63 48 16-16,0 0-16 0,59-40 17 15,-6 6-17-15,-53 34 8 0,0 0-8 0,34-24 8 16,-9 5-8-16,-25 19 33 0,0 0-33 0,17-13 34 0,-10 6-34 0,-7 7 26 15,0 0-26-15,9-9 26 0,-7 6-26 0,-2 3-1 16,0 0 1-16,0 0-1 0,-6 0 1 0,6 0-155 16,0 0 155-16,-29 12-154 0,-18 10 154 15,-28 14-1826-15</inkml:trace>
  <inkml:trace contextRef="#ctx0" brushRef="#br0" timeOffset="126397.033">5420 7026 987 0,'0'0'0'0,"1"-7"0"16,6-5 0-16,-5 8-284 0,2 3 284 0,-4 1-284 16,3-2 284-16,2 0-184 0</inkml:trace>
  <inkml:trace contextRef="#ctx0" brushRef="#br0" timeOffset="127243.553">5230 6825 1860 0,'0'0'0'0,"3"4"0"0,-3 4 0 0,0-8 224 0,0 0-224 0,0 0 225 15,-3 0-225-15,3 0 112 0,0 0-112 0,-5-3 112 16,1-1-112-16,4 4 28 0,0 0-28 0,0 0 28 16,-3-3-28-16,3 3-16 0,0 0 16 0,0 0-15 15,0 0 15-15,0 0-26 0,0 0 26 0,0 3-25 16,3 1 25-16,-3-4-1 0,0 0 1 0,0 7 0 15,0 1 0-15,0-8 3 0,0 0-3 0,0 16 4 16,-3-3-4-16,3-13 24 0,0 0-24 0,-6 29 25 16,-2 11-25-16,8-40 7 0,0 0-7 0,-9 44 8 15,0 6-8-15,9-50 27 0,0 0-27 0,-7 60 27 16,-1 3-27-16,8-63 0 0,0 0 0 0,0 59 0 16,5 1 0-16,-5-60 7 0,0 0-7 0,10 51 8 15,8-5-8-15,3-13-1 0,-2-9 1 0,2-5-1 0,3-13 1 0,-3 0 0 16,0-13 0-16,0 2 0 0,1-7 0 15,-22 12 20-15,0 0-20 0,30-28 20 0,3-8-20 0,-33 36 24 16,0 0-24-16,35-46 25 16,0-5-25-16,-35 51 16 0,0 0-16 0,33-48 17 0,-3-4-17 0,-30 52 28 15,0 0-28-15,24-46 28 0,-3 0-28 0,-21 46 36 16,0 0-36-16,17-40 37 0,-8 8-37 16,-9 32 37-16,0 0-37 0,9-31 37 0,-6 10-37 0,-3 21 15 15,0 0-15-15,0-20 16 0,-3 4-16 0,3 16 13 0,0 0-13 16,-6-15 14-16,-4-6-14 0,10 21 4 15,0 0-4-15,-5-18 5 0,-4-1-5 0,9 19-2 16,0 0 2-16,-5-19-1 0,-2 2 1 0,7 17-7 16,0 0 7-16,-4-16-6 0,3 1 6 0,1 15-5 0,0 0 5 15,0-9-4-15,-4-1 4 0,4 10-7 0,0 0 7 0,0-5-7 16,0 0 7-16,0 5-7 0,0 0 7 0,0-4-7 16,0 4 7-16,0 0-15 0,0 0 15 0,0 0-14 15,0 0 14-15,0 0-33 0,0 0 33 0,0 0-33 16,0 0 33-16,0 0-10 0,0 0 10 0,0 0-10 15,0 0 10-15,0 0-2 0,0 0 2 0,0 0-2 16,0 0 2-16,0 0-13 0,0 0 13 0,0 0-12 16,0 0 12-16,0 0-1 0,0 0 1 0,0 0 0 15,0 2 0-15,0-2 5 0,0 0-5 0,4 19 5 0,1 8-5 16,-5-27 34-16,0 0-34 0,9 43 34 0,3 14-34 16,-12-57 18-16,0 0-18 0,12 73 19 15,9 11-19-15,0 17-149 0,1 9 149 0,-9-16-148 16,-5-6 148-16,-8-88-132 0,0 0 132 0,25 181-1763 15,-50-362 1763-15</inkml:trace>
  <inkml:trace contextRef="#ctx0" brushRef="#br0" timeOffset="131398.688">12017 3512 1670 0,'0'0'0'0,"-2"7"0"15,-5 6 0-15,7-13 153 0,0 0-153 0,-5 4 154 0,0-4-154 16,5 0 99-16,0 0-99 0,-12 7 99 0,-4 1-99 16,16-8 52-16,0 0-52 0,-23 21 52 0,-11 13-52 15,34-34-1-15,0 0 1 0,-34 40 0 0,-2 8 0 0,5-2 5 16,1-2-5-16,6-6 6 0,3-9-6 0,0 9 16 15,2-2-16-15,-6 3 17 0,3 4-17 0,22-43 8 16,0 0-8-16,-25 51 9 0,-1 9-9 16,26-60 4-16,0 0-4 0,-30 86 5 0,-6 20-5 0,36-106 3 15,0 0-3-15,-32 110 3 0,5 8-3 0,27-118 5 16,0 0-5-16,-18 118 5 0,8 2-5 0,10-120 2 16,0 0-2-16,-7 120 2 0,7 0-2 0,0-120 5 15,0 0-5-15,8 113 5 0,13-10-5 0,-21-103-2 0,0 0 2 0,21 106-1 16,9 0 1-16,-4-18-2 0,2-11 2 15,-2-14-2-15,0-11 2 0,-26-52-2 0,0 0 2 16,26 66-2-16,-1 1 2 0,-25-67-2 16,0 0 2-16,26 70-1 0,-5 2 1 0,-4-13 8 0,-1-8-8 0,-11-24 8 15,-2-21-8-15,1 12 35 0,-2 0-35 0,1 9 36 16,-1 7-36-16,-2-34 58 0,0 0-58 0,-5 40 58 16,-7 8-58-16,12-48 55 15,0 0-55-15,-23 53 55 0,-7 7-55 0,30-60 34 0,0 0-34 0,-57 63 34 16,-20 4-34-16,9-12 1 0,0-7-1 0,28-21 2 15,16-15-2-15,24-12-91 0,0 0 91 0,-72 27-91 16,-22 1 91-16,94-28-167 0,0 0 167 0,-97 15-167 16,-6-3 167-16,-96 16-1573 0</inkml:trace>
  <inkml:trace contextRef="#ctx0" brushRef="#br0" timeOffset="134032.282">12143 3824 1614 0,'0'0'0'0,"0"3"0"0,3 1 0 0,-3-4 114 16,0 0-114-16,0 0 114 0,5 3-114 15,-5-3 76-15,0 0-76 0,0 0 77 0,0 0-77 16,0 0 31-16,0 0-31 0,0 0 31 0,0 0-31 0,0 0-1 16,0 0 1-16,0 2 0 0,0 1 0 0,4 4-3 15,-4-4 3-15,1 9-3 0,3 4 3 0,-4 8 12 16,3 5-12-16,1 5 12 0,1 6-12 0,-5-40 28 15,0 0-28-15,4 56 28 0,1 14-28 0,0 4 31 16,2 5-31-16,2 15 31 0,-1 5-31 0,5-4 32 0,-3-1-32 16,-1-15 32-16,-2-16-32 15,2-5 13-15,-3-6-13 0,0-13 13 0,-5-8-13 0,-1-31 21 16,0 0-21-16,7 44 21 0,-3 4-21 0,-4-48 8 0,0 0-8 16,5 50 8-16,4 2-8 0,-9-52 25 0,0 0-25 0,3 39 26 15,1-3-26-15,-4-36 19 16,0 0-19-16,2 31 20 0,1-12-20 0,-3-19 4 0,0 0-4 0,0 17 5 15,0-5-5-15,0-12-40 0,0 0 40 0,0 7-39 16,0-6 39-16,0-1-178 0,0 0 178 0,0-25-177 16,0-25 177-16,0-26-1400 0</inkml:trace>
  <inkml:trace contextRef="#ctx0" brushRef="#br0" timeOffset="134588.281">12606 4480 1950 0,'0'0'0'0,"-9"3"0"0,-3 6 0 0,12-9 183 16,0 0-183-16,-2 39 184 0,8 16-184 0,-3 5 107 15,2 10-107-15,-1-3 108 0,-3 0-108 0,-1-67 60 16,0 0-60-16,0 103 60 0,-1 18-60 0,-3-23-15 15,4-14 15-15,-2-38-14 0,2-34 14 16,0-12-2-16,0 0 2 0,-1 28-1 0,1-4 1 0,-2-9 8 16,2-6-8-16,0-1 8 0,0-1-8 0,0-4 40 0,0-6-40 15,0 3 41-15,0 0-41 0,2-4 43 0,-1-1-43 16,5-10 43-16,-5-12-43 0,-1 27 5 16,0 0-5-16,4-43 5 0,1-9-5 0,-5 52 7 15,0 0-7-15,4-63 7 0,-1-7-7 0,-3 6 0 0,4 1 0 16,-3 8 1-16,3 0-1 0,-4 55-12 0,0 0 12 0,3-51-12 15,-1-4 12-15,-2 55-5 16,0 0 5-16,7-51-5 0,2-4 5 0,3 12-26 0,-3 7 26 16,-1 9-25-16,-2 6 25 0,1 6-6 0,-2-1 6 0,2 8-5 15,0 1 5-15,-7 7-10 0,0 0 10 0,15 7-9 16,3 5 9-16,-18-12-9 0,0 0 9 0,21 27-8 16,5 18 8-16,-26-45-1 0,0 0 1 15,24 49-1-15,1 11 1 0,-25-60-1 0,0 0 1 0,26 67 0 16,-4 3 0-16,-22-70 2 0,0 0-2 0,27 88 2 0,2 9-2 15,-8-21 2-15,-5-13-2 0,-8-29 3 0,-4-22-3 16,-1 4 5-16,-3-4-5 0,0 0 6 0,0-4-6 16,2 1 13-16,2 1-13 0,-4-1 14 15,0-4-14-15,0 2 1 0,0 0-1 0,0-2 1 0,-4-2-1 0,4-3-73 16,0 0 73-16,0-7-73 0,-2 2 73 16,2 5-185-16,0 0 185 0,0-36-185 0,2-17 185 0,2-34-1564 15</inkml:trace>
  <inkml:trace contextRef="#ctx0" brushRef="#br0" timeOffset="134951.458">13101 4629 2185 0,'0'0'0'0,"-4"0"0"15,1 5 0-15,3-5 214 0,0 0-214 0,0 0 215 16,0 0-215-16,0 0 103 0,0 0-103 0,3 0 103 16,2-3-103-16,-5 3 12 0,0 0-12 0,13 3 12 15,8 4-12-15,-21-7-7 0,0 0 7 0,29 15-7 16,9 6 7-16,-38-21-41 0,0 0 41 0,42 27-41 16,7 4 41-16,-4 2-3 0,-3-3 3 0,-4 0-2 15,-8-3 2-15,-30-27-15 0,0 0 15 0,35 34-14 16,-2 6 14-16,-33-40-1 0,0 0 1 0,35 44-1 15,0 6 1-15,-35-50-1 0,0 0 1 0,36 44 0 0,3 3 0 16,-39-47-8-16,0 0 8 0,29 39-7 16,1-5 7-16,-30-34-49 0,0 0 49 0,19 26-49 0,0-7 49 15,-19-19-156-15,0 0 156 0,9 15-155 0,0-8 155 0,-9-7-167 16,0 0 167-16,-9-10-166 0,-7-18 166 0,-6-11-1364 16</inkml:trace>
  <inkml:trace contextRef="#ctx0" brushRef="#br0" timeOffset="135237.51">13747 4271 1927 0,'0'0'0'0,"-9"15"0"15,-3 6 0-15,12-21 170 0,0 0-170 16,-9 15 170-16,2 2-170 0,7-17 137 0,0 0-137 0,-15 50 138 15,-8 17-138-15,0 0 64 0,1 8-64 0,-6 9 65 16,-2 8-65-16,30-92 3 0,0 0-3 0,-35 107 4 16,-3 7-4-16,38-114 22 0,0 0-22 0,-38 110 23 15,-4-4-23-15,42-106 3 0,0 0-3 0,-35 81 3 16,6-16-3-16,29-65 13 0,0 0-13 0,-21 43 14 16,8-14-14-16,13-29-1 0,0 0 1 0,-8 15-1 15,8-10 1-15,0-5-124 0,0 0 124 0,5-12-124 16,11-15 124-16,-16 27-229 0,0 0 229 0,21-44-228 15,5-23 228-15,17-45-1420 0</inkml:trace>
  <inkml:trace contextRef="#ctx0" brushRef="#br0" timeOffset="135485.648">14285 5162 2095 0,'0'0'0'0,"11"10"0"0,4 2 0 0,-15-12-81 0,0 0 81 16,13 12-80-16,-8-4 80 0,-5-8-82 0,0 0 82 0,-2-3-82 15,-8-9 82-15,-3-3-1247 0</inkml:trace>
  <inkml:trace contextRef="#ctx0" brushRef="#br0" timeOffset="141428.925">15254 4456 1423 0,'0'0'0'0,"-4"3"0"0,-1 6 0 16,2-6 138-16,3-3-138 0,0 0 139 0,3-7-139 16,-3 4 72-16,4-2-72 0,-3 1 73 0,1 4-73 0,-2 0 6 15,0 0-6-15,0 0 7 0,0 0-7 0,0 0-2 16,-2-3 2-16,2 3-1 0,-1-5 1 0,1 1 0 15,0 1 0-15,-4-2 0 0,1 1 0 0,1 1 21 16,-1 0-21-16,-1-1 21 0,2 2-21 0,2 2 40 16,-3-3-40-16,3 3 41 0,0-3-41 0,0 3 15 0,0-6-15 15,0 6 15-15,0 0-15 0,0 0 13 16,0 0-13-16,0 0 14 0,-5 0-14 0,5 0 0 0,0 0 0 16,0 0 0-16,0 0 0 0,0 0-1 0,0 0 1 15,0 0-1-15,0 0 1 0,0 0-5 0,0 0 5 16,0 0-5-16,0 0 5 0,0 0-3 0,0 0 3 0,0 0-3 15,0 0 3-15,0 0-6 0,0 0 6 0,0 0-6 16,0 0 6-16,0 0 0 0,0 0 0 0,0 0 0 16,0 6 0-16,1-3 12 0,3 6-12 0,-2 9 13 15,5 10-13-15,-7-28 17 0,0 0-17 0,5 39 17 16,2 13-17-16,1-4 26 0,1 3-26 0,-5-17 26 16,-3-13-26-16,3 1 7 0,-1-1-7 0,-1 9 7 15,2 6-7-15,1-3 10 0,3 1-10 0,-4-17 10 16,-4-6-10-16,0-11 15 0,0 0-15 0,0 12 16 15,0 0-16-15,0-12 3 0,0 0-3 0,0 12 4 0,-2-5-4 16,2-7-36-16,0 0 36 0,0 3-36 16,2 2 36-16,-2-5-132 0,0 0 132 0,-4-3-132 15,3-1 132-15,1 4-173 0,0 0 173 0,-9-8-172 0,-3-11 172 16,-6-9-1028-16</inkml:trace>
  <inkml:trace contextRef="#ctx0" brushRef="#br0" timeOffset="141768.54">14879 4894 1591 0,'0'0'0'0,"18"-1"0"0,8-6 0 0,-17 3 207 0,-11 4-207 0,7 0 207 15,-5-1-207-15,0 1 106 0,-5 0-106 0,5 0 107 16,0 0-107-16,0 0 35 0,0 0-35 0,0 0 36 15,0 0-36-15,0 0 0 16,7 0 0-16,0 0 0 0,-4 0 0 0,-3 0 3 0,0 0-3 0,18-4 4 16,6-4-4-16,-24 8 20 0,0 0-20 0,35-7 20 15,12-2-20-15,-5 6 15 0,-2-4-15 0,-4 5 16 16,-6-1-16-16,0-1 40 0,-8 1-40 0,3 0 41 16,-4 1-41-16,-2-2 2 0,0-1-2 15,-2 5 3-15,1 2-3 0,-18-2 9 0,0 0-9 0,21 3 9 16,1-3-9-16,-22 0-1 0,0 0 1 0,21 6-1 15,2 0 1-15,-23-6-64 0,0 0 64 0,17 7-63 16,-3-2 63-16,-14-5-165 0,0 0 165 0,9 11-165 16,-4 1 165-16,11 12-1408 0</inkml:trace>
  <inkml:trace contextRef="#ctx0" brushRef="#br0" timeOffset="142517.305">15186 5157 1603 0,'0'0'0'0,"3"-9"0"15,3-1 0-15,-6 10 163 0,0 0-163 0,7-9 163 16,1-1-163-16,-8 10 103 0,0 0-103 0,13-10 103 15,4-1-103-15,-17 11 48 0,0 0-48 0,14-8 48 16,0 1-48-16,-14 7-6 0,0 0 6 0,14-4-5 0,0 4 5 16,-14 0-1-16,0 0 1 0,14 7-1 15,1 0 1-15,-15-7-1 0,0 0 1 0,9 12-1 0,3-3 1 16,-12-9 0-16,0 0 0 0,9 12 0 0,0 0 0 0,-9-12 2 16,0 0-2-16,3 15 2 0,2-3-2 0,1 4 2 15,-3-1-2-15,1-7 2 16,-3 1-2-16,-1 1 1 0,0 2-1 0,-5 5 2 0,-4 9-2 0,1-2 0 15,-1-3 0-15,0-2 0 0,2-7 0 16,7-12-1-16,0 0 1 0,-17 27-1 0,-9 2 1 0,26-29 0 16,0 0 0-16,-25 27 1 0,3 1-1 0,22-28 3 15,0 0-3-15,-28 26 4 0,2-2-4 0,26-24 13 16,0 0-13-16,-26 17 13 0,-1-2-13 0,27-15 9 16,0 0-9-16,-24 12 9 0,3-2-9 0,21-10 24 0,0 0-24 0,-17 9 25 15,1-6-25-15,16-3 20 0,0 0-20 16,-14 4 20-16,0-4-20 0,14 0 9 0,0 0-9 0,-10-2 10 15,1-3-10-15,9 5 35 0,0 0-35 0,-5-9 35 16,5-9-35-16,0 18 1 0,0 0-1 0,5-16 2 16,7-4-2-16,-12 20 6 0,0 0-6 0,18-19 7 15,6 3-7-15,0 4 0 0,4 4 0 0,-7 1 0 16,-2 3 0-16,-19 4-2 0,0 0 2 0,28 0-1 16,4 4 1-16,-32-4-12 0,0 0 12 15,31 7-12-15,4-4 12 0,-35-3-4 0,0 0 4 0,36 9-4 16,3-4 4-16,-39-5-7 0,0 0 7 0,35 10-7 15,-1-1 7-15,-34-9-77 0,0 0 77 0,37 7-77 16,-2 1 77-16,-35-8-133 0,0 0 133 0,28 4-133 16,-6-8 133-16,29 1-1409 0</inkml:trace>
  <inkml:trace contextRef="#ctx0" brushRef="#br0" timeOffset="144981.492">16365 4571 1535 0,'0'0'0'0,"0"0"0"0,-5 0 0 0,5 0 173 15,0 0-173-15,0 0 173 0,0 0-173 0,0 0 102 0,0 0-102 16,0 0 102-16,0 0-102 0,0 0 59 16,0 0-59-16,0 0 59 0,-3 0-59 0,3 0 5 0,0 0-5 15,-4 0 5-15,-1 0-5 0,5 0 22 0,0 0-22 0,-9-4 23 16,-1 2-23-16,10 2 14 0,0 0-14 0,-14-1 15 16,-2-1-15-16,16 2 10 0,0 0-10 15,-17-3 10-15,-1-1-10 0,18 4 17 0,0 0-17 0,-21 0 17 16,1 0-17-16,20 0 3 0,0 0-3 0,-20 0 4 15,-4 0-4-15,24 0 2 0,0 0-2 0,-23 0 3 16,1 4-3-16,22-4 1 0,0 0-1 0,-19 3 2 16,-2 2-2-16,21-5 0 0,0 0 0 0,-18 7 0 15,3 2 0-15,15-9-2 0,0 0 2 0,-14 6-1 16,-4 3 1-16,18-9-5 0,0 0 5 0,-12 12-5 16,0 3 5-16,12-15-8 0,0 0 8 0,-12 16-7 15,1-1 7-15,11-15-15 16,0 0 15-16,-12 24-15 0,0 9 15 0,12-33-8 0,0 0 8 0,-9 38-8 0,0 6 8 0,-1-5-4 15,3 4 4-15,3-3-3 0,4-4 3 0,0-36-1 16,0 0 1-16,2 46 0 0,7 5 0 16,-9-51 0-16,0 0 0 0,14 45 0 0,5 1 0 15,-19-46 0-15,0 0 0 0,24 36 1 0,2-9-1 0,-1-6 15 16,-2-7-15-16,-3-6 15 0,1-8-15 0,-3 0 45 16,-1-8-45-16,1-3 45 0,1-1-45 0,-19 12 13 15,0 0-13-15,21-24 14 0,5-10-14 0,-26 34 32 16,0 0-32-16,21-41 33 0,5-9-33 0,-10 6 5 0,-3 1-5 15,0 0 6-15,-1 4-6 0,-12 39 10 0,0 0-10 16,9-55 10-16,-4-12-10 0,-2 4-1 0,-3-1 1 16,4-8-1-16,3-6 1 0,-7 78-18 0,0 0 18 0,1-86-18 15,-1-5 18-15,0 91-9 0,0 0 9 0,-1-79-9 16,-5 4 9-16,1 29-11 0,-3 18 11 16,4 4-10-16,4 12 10 0,-3-3-1 0,-1 3 1 15,2 3-1-15,2 8 1 0,-3-4 4 16,-2-2-4-16,5 5 5 0,0-1-5 0,0-1 9 0,0-1-9 0,0 5 10 15,0 0-10-15,0 0 1 0,0 0-1 0,0 0 1 16,0 0-1-16,0 0 0 0,-6-3 0 0,6 3 0 16,0-4 0-16,0 4-2 0,0 0 2 0,0 0-1 15,0 0 1-15,0 0-11 0,0 0 11 0,0 0-11 16,0 0 11-16,0 0-4 0,0 0 4 0,0 0-4 16,0 0 4-16,0 0-7 0,0 0 7 0,0 0-7 0,0 0 7 15,0 0-14-15,0 4 14 0,2 1-13 16,2 5 13-16,-4-10-15 0,0 0 15 0,0 36-15 0,0 15 15 0,-6 9-9 15,1 11 9-15,3-1-9 0,-3 0 9 0,5-70-4 16,0 0 4-16,-3 111-4 0,3 23 4 16,-7-28-7-16,2-6 7 0,3-27-7 0,4-25 7 0,-2-48-1 15,0 0 1-15,0 62 0 0,0-6 0 0,0-56 0 16,0 0 0-16,0 38 0 0,3-17 0 0,-3-21 0 16,0 0 0-16,2 19 0 0,1-7 0 15,-3-12-52-15,0 0 52 0,4 8-52 0,-4-4 52 0,0-4-168 16,0 0 168-16,3-16-168 0,2-18 168 0,1-14-1311 0</inkml:trace>
  <inkml:trace contextRef="#ctx0" brushRef="#br0" timeOffset="145528.933">16515 4574 1670 0,'0'0'0'0,"0"0"0"16,-5 0 0-16,5 0 108 0,0 0-108 0,0 0 109 16,5 0-109-16,-5 0 15 0,0 0-15 0,7 2 15 0,4-2-15 15,-11 0 8-15,0 0-8 0,10 1 8 0,1-1-8 16,-11 0 3-16,0 0-3 0,8 2 3 15,3-2-3-15,-11 0 59 0,0 0-59 0,3 4 59 16,2-4-59-16,-5 0 47 0,0 0-47 0,4 0 47 0,-2 0-47 0,-2 0 39 16,0 0-39-16,0 0 40 0,3 3-40 0,-3-3 36 15,0 0-36-15,0 0 36 0,0 0-36 16,0 0 14-16,0 0-14 0,0 0 15 0,0 0-15 0,0 0 30 16,0 0-30-16,0 0 30 0,4 0-30 0,-4 0 2 15,0 0-2-15,5 3 2 0,0-3-2 0,-5 0 6 16,0 0-6-16,7 6 7 0,3-3-7 0,-10-3 3 15,0 0-3-15,14 12 4 0,4 7-4 0,-18-19 2 0,0 0-2 16,23 24 2-16,3 3-2 0,-26-27 1 0,0 0-1 16,29 36 2-16,4 4-2 0,-33-40 3 0,0 0-3 15,37 39 4-15,1 7-4 0,-38-46 5 0,0 0-5 16,32 36 6-16,-3-7-6 0,-29-29 38 16,0 0-38-16,25 30 38 0,1-6-38 0,-26-24 5 0,0 0-5 0,24 32 5 15,4 2-5-15,-28-34 18 0,0 0-18 16,21 24 19-16,-2 0-19 0,-19-24-1 0,0 0 1 15,14 16-1-15,-5-4 1 0,-9-12-85 0,0 0 85 0,3 0-84 16,-3-9 84-16,0 9-147 0,0 0 147 0,-7-19-147 16,-3-12 147-16,-8-17-1477 0</inkml:trace>
  <inkml:trace contextRef="#ctx0" brushRef="#br0" timeOffset="145845.566">16930 4428 1748 0,'0'0'0'0,"3"9"0"0,6 6 0 0,-9-15 201 16,0 0-201-16,-9 12 202 0,-10-5-202 0,19-7 118 15,0 0-118-15,-19 21 118 0,-2 6-118 0,21-27 34 16,0 0-34-16,-21 43 34 0,-3 12-34 0,5 0 0 15,3 5 0-15,0-6 0 0,2 1 0 0,14-55 19 16,0 0-19-16,-22 84 20 0,-6 22-20 16,2-23 0-16,1-5 0 0,13-38 1 0,10-25-1 0,-6 4 5 0,1-2-5 15,3-8 5-15,2-2-5 0,-1 1 33 0,-1 3-33 16,3-10 33-16,2-1-33 16,-1 0-34-16,0 0 34 0,0 0-34 0,-1-1 34 0,1 1-156 0,0 0 156 0,-7-28-156 15,0-18 156-15,-5-26-1545 0</inkml:trace>
  <inkml:trace contextRef="#ctx0" brushRef="#br0" timeOffset="146477.362">16787 4252 1513 0,'0'0'0'0,"3"-3"0"0,3 1 0 0,-6 2 64 15,0 0-64-15,5-2 64 0,0 0-64 0,-5 2 55 16,0 0-55-16,11-10 55 0,1-2-55 0,-12 12 77 15,0 0-77-15,17-17 78 0,6-7-78 0,-23 24 105 16,0 0-105-16,23-22 106 0,1-2-106 0,-24 24 122 0,0 0-122 16,23-21 123-16,1 2-123 0,-24 19 100 0,0 0-100 15,21-12 101-15,-2 4-101 0,-3 4 62 16,-2 1-62-16,-2 3 62 0,-3 0-62 0,-9 0 23 0,0 0-23 16,15 9 24-16,-1 4-24 0,-14-13 36 0,0 0-36 0,14 14 36 15,-2 1-36-15,-12-15-7 0,0 0 7 16,11 16-7-16,-3 3 7 15,-8-19-3-15,0 0 3 0,9 15-2 0,-4 6 2 0,-5-21-20 16,0 0 20-16,4 15-19 0,-2 2 19 0,-2-17-1 0,0 0 1 0,-2 19-1 16,-3 2 1-16,1-3-15 0,-1 1 15 0,1-7-15 15,3-8 15-15,-1 1-1 0,2-5 1 0,-9 12-1 16,-6 3 1-16,15-15-1 0,0 0 1 0,-13 12-1 16,3 0 1-16,10-12-1 0,0 0 1 0,-9 10 0 15,-3 1 0-15,12-11 0 0,0 0 0 0,-9 10 0 16,4-7 0-16,5-3 0 0,0 0 0 0,-3 6 1 15,-3-3-1-15,6-3 0 0,0 0 0 0,-3 3 0 0,1-1 0 16,2 2-6-16,2 2 6 0,0-2-6 0,1 1 6 16,2 2-1-16,4-5 1 0,0 4-1 0,1-2 1 0,1-1-1 15,4 2 1-15,-6 2-1 0,3-5 1 16,-1 1-3-16,3 1 3 0,-4-1-3 16,2-1 3-16,0 1-59 0,6 1 59 0,-4-1-58 0,3 1 58 0,-17-4-157 15,0 0 157-15,25 8-157 0,8 1 157 0,21 10-1595 16</inkml:trace>
  <inkml:trace contextRef="#ctx0" brushRef="#br0" timeOffset="152974.567">7737 8326 1367 0,'0'0'0'0,"5"-2"0"0,7-1 0 0,-10-1 149 16,1 4-149-16,-3 0 150 0,0 0-150 0,0 0 122 15,0 0-122-15,0 0 123 0,0 0-123 0,0 0 70 16,0 0-70-16,0 0 70 0,0 0-70 0,0 0 64 16,-5 0-64-16,5 0 65 0,-3-3-65 0,3 3 67 15,-4-4-67-15,4 4 67 0,0 0-67 0,0 0 64 0,0 0-64 16,0 0 65-16,0 0-65 0,0 0 60 16,0 0-60-16,0 0 60 0,-2 0-60 0,2 0 46 0,0 0-46 0,0 0 47 15,0 0-47-15,0 0 31 0,0 0-31 0,0 0 31 16,0 0-31-16,0 0 33 0,0 0-33 0,0 0 34 15,0 0-34-15,0 0 0 0,0 0 0 0,0 0 1 16,0 0-1-16,0 0 4 0,0 0-4 0,6 0 5 16,-1-1-5-16,-5 1 0 0,0 0 0 0,21-4 1 15,12 1-1-15,-33 3 2 0,0 0-2 0,42-4 2 16,5 1-2-16,-47 3 0 0,0 0 0 0,50 0 0 16,1 2 0-16,-51-2 0 0,0 0 0 0,52 0 0 15,2 0 0-15,-54 0 0 0,0 0 0 0,52-2 0 16,2 0 0-16,-54 2-1 0,0 0 1 0,51-7-1 15,1 2 1-15,-52 5 0 0,0 0 0 0,44-10 0 0,-3 1 0 16,-41 9-9-16,0 0 9 0,34-6-9 16,-5 0 9-16,-29 6-4 0,0 0 4 0,26-5-3 0,-1 4 3 0,-25 1-38 15,0 0 38-15,17 0-37 0,-5 0 37 16,-12 0-41-16,0 0 41 0,11 3-41 0,-3 4 41 0,-1 1-90 16,-1 3 90-16,-3-3-89 0,-3-3 89 0,0-5-130 15,0 0 130-15,0 7-130 0,-5 2 130 0,-4 6-1541 16</inkml:trace>
  <inkml:trace contextRef="#ctx0" brushRef="#br0" timeOffset="153375.47">7937 8684 1894 0,'0'0'0'0,"5"-4"0"16,7-1 0-16,-12 5 172 0,0 0-172 0,4-5 172 16,1 2-172-16,-5 3 85 0,0 0-85 0,0 0 86 15,4-4-86-15,-4 4 30 0,0 0-30 0,0 0 30 16,0 0-30-16,0 0-9 0,0 0 9 0,0 0-8 15,0 0 8-15,0 0-1 0,0 0 1 0,0 0 0 16,3 5 0-16,-3-5 35 0,0 0-35 0,5 7 36 0,4-3-36 16,-9-4 22-16,0 0-22 0,16 5 22 0,3 2-22 15,-19-7 30-15,0 0-30 0,24 8 30 0,9 3-30 16,-3-3 3-16,0 1-3 0,-1-2 3 0,1 1-3 16,-30-8 1-16,0 0-1 0,36 12 1 15,6 0-1-15,0 0-119 0,0-2 119 16,-12 1-119-16,-10-1 119 0,-20-10-168 0,0 0 168 0,21 5-167 0,-3-2 167 0,17 8-1444 15</inkml:trace>
  <inkml:trace contextRef="#ctx0" brushRef="#br0" timeOffset="154171.28">8862 7471 1255 0,'0'0'0'0,"0"0"0"0,-5-3 0 0,10-3 81 15,4 0-81-15,-6 2 82 0,3 2-82 16,-3 1 46-16,6-1-46 0,-6 2 47 0,2 0-47 0,-1 0 1 16,1-3-1-16,-1 3 2 0,1 0-2 0,-2 0 0 15,-3 0 0-15,0 0 0 0,4 0 0 0,-4 0 51 16,5 0-51-16,-5 0 51 0,0 0-51 0,0 0 56 16,0 0-56-16,0 0 56 0,0 0-56 0,0 0 74 0,0 0-74 15,0 0 74-15,0 0-74 0,0 0 61 0,0 0-61 16,0 0 62-16,0 0-62 0,0 0 64 0,0 0-64 15,0 0 65-15,0 0-65 0,0 0 53 0,4 0-53 0,-4 0 53 16,1-6-53-16,-1 6 38 0,0 0-38 16,0 0 39-16,0 0-39 0,0 0 35 0,0 0-35 0,0 0 36 15,0 0-36-15,0 0 32 0,0 0-32 0,0 0 33 16,0 0-33-16,0 0 13 0,0 0-13 0,0 0 14 16,0 0-14-16,0 0 48 0,0 0-48 0,0 0 49 15,0 0-49-15,0 0 22 0,0 0-22 0,0 0 23 16,0 0-23-16,0 0 19 0,0 0-19 0,0 0 20 15,0 0-20-15,0 0 35 0,0 6-35 0,-1 6 35 16,1 6-35-16,-4 6 18 0,4 5-18 0,0-1 19 16,-3-1-19-16,3-27 18 0,0 0-18 0,0 43 19 15,0 12-19-15,0-5 27 0,0 1-27 0,0-6 27 16,-2-6-27-16,2 0 12 0,2 1-12 0,-2-9 13 16,0-4-13-16,0-27 35 0,0 0-35 0,0 39 36 0,3 4-36 15,-3-43 5-15,0 0-5 0,0 40 5 0,4-4-5 0,-4-36 11 16,0 0-11-16,1 30 11 0,3-6-11 0,-4-24-1 15,0 0 1-15,0 21-1 0,0-9 1 16,0-12-68-16,0 0 68 0,0 10-68 0,3-1 68 0,-3-9-144 16,0 0 144-16,0-10-144 0,0-8 144 0,0 18-184 15,0 0 184-15,0-30-183 0,-3-12 183 0,-2-28-1536 16</inkml:trace>
  <inkml:trace contextRef="#ctx0" brushRef="#br0" timeOffset="154574.643">8650 8293 1961 0,'0'0'0'0,"10"-10"0"15,9-5 0-15,-19 15 235 0,0 0-235 0,5-6 235 16,-1 1-235-16,-4 5 119 0,0 0-119 0,0 0 120 15,0-3-120-15,0 3 50 0,0 0-50 0,0 0 51 16,0 0-51-16,0 0-15 0,0 0 15 0,0 0-14 16,0 0 14-16,0 0-13 0,0 0 13 0,0 0-12 15,0 3 12-15,0-3 0 0,0 0 0 0,0 0 0 16,5 2 0-16,-5-2-2 0,0 0 2 0,12 0-1 0,2 0 1 16,-14 0 1-16,0 0-1 0,25-2 2 15,4 1-2-15,-29 1 1 0,0 0-1 0,33-2 2 16,6-2-2-16,-39 4 1 0,0 0-1 0,35-3 2 0,-1 0-2 0,-34 3 4 15,0 0-4-15,33-4 5 0,-3 2-5 0,-30 2 0 16,0 0 0-16,24-3 0 0,-1 3 0 0,-23 0-22 16,0 0 22-16,21-3-22 0,-9 3 22 0,-12 0-67 15,0 0 67-15,12 0-66 0,-3-2 66 0,-9 2-128 16,0 0 128-16,5 0-128 0,-1 2 128 0,-4-2-146 0,0 0 146 16,0 0-145-16,0 6 145 0,2-2-1410 15</inkml:trace>
  <inkml:trace contextRef="#ctx0" brushRef="#br0" timeOffset="155305.738">9031 8507 1703 0,'0'0'0'0,"0"-15"0"15,0-11 0-15,-3 16 241 0,3 8-241 0,0 2 242 16,0 0-242-16,0 4 158 0,0 1-158 0,0-2 159 16,3-3-159-16,-3 0 62 0,0 0-62 0,0 0 62 15,0 0-62-15,0 0 1 0,2-3-1 0,-2 3 2 0,7-5-2 16,-5 3 0-16,5-1 0 0,-6 1 0 0,3-2 0 16,-1 4 0-16,-1-3 0 0,1 1 0 0,1-1 0 15,1-1 12-15,2 1-12 0,-2 0 12 0,-1 1-12 16,-4 2 16-16,0 0-16 0,9-4 17 15,-1 1-17-15,-8 3 10 0,0 0-10 0,12-3 10 0,1-1-10 0,-13 4 1 16,0 0-1-16,14-2 2 0,0-1-2 0,-14 3 3 16,0 0-3-16,15 0 4 0,-3 0-4 0,-12 0 0 15,0 0 0-15,11 3 1 0,-1-3-1 0,-10 0 5 16,0 0-5-16,9 4 5 0,-4-1-5 0,-5-3 22 16,0 0-22-16,4 9 22 0,-1-4-22 0,-3-5 21 0,0 0-21 15,0 19 21-15,-2 8-21 0,2-27 9 16,0 0-9-16,-5 36 10 0,-7 7-10 0,12-43 27 0,0 0-27 15,-14 45 27-15,-7 4-27 16,4-6 6-16,-4-3-6 0,7-15 6 0,10-9-6 16,-4-3 9-16,4-4-9 0,-13 11 10 0,-4 8-10 0,4-11 33 0,-4 0-33 0,8-5 34 15,8-3-34-15,-2-2 16 0,5-2-16 16,-1-2 17-16,0 1-17 0,-1-3 29 0,2-2-29 0,-1 1 29 16,3 0-29-16,-5-2 20 0,1 0-20 15,-1 2 20-15,1-3-20 0,-3 3 18 0,0 0-18 0,0-4 18 16,2 1-18-16,-2 1 4 0,2-5-4 0,0 4 5 15,1-1-5-15,1 3 8 0,3-6-8 0,-4 3 8 16,3 3-8-16,1-3 3 0,0 1-3 16,0 3 3-16,-4-4-3 0,4 4 0 0,0-3 0 0,0 3 0 15,-3-2 0-15,3 2 0 0,0-7 0 0,0 7 0 16,0-5 0-16,0 5-4 0,3-3 4 0,1-1-3 0,1 1 3 16,-2 1-38-16,1 2 38 0,1 0-38 0,0 0 38 15,2 0-11-15,2 2 11 0,0 1-10 0,-1 4 10 16,5-3-14-16,4 4 14 0,-3-1-13 0,5 5 13 15,-19-12-10-15,0 0 10 0,26 14-10 0,6 5 10 16,-32-19-15-16,0 0 15 0,36 15-15 0,6 1 15 0,-4-8-67 16,-3 1 67-16,-2-2-66 0,-1-6 66 0,-32-1-238 15,0 0 238-15,27-8-238 0,-7-8 238 16,28-8-1676-16</inkml:trace>
  <inkml:trace contextRef="#ctx0" brushRef="#br0" timeOffset="156387.91">10378 7074 1524 0,'0'0'0'0,"-4"0"0"0,-1-7 0 0,5 7 211 15,0 0-211-15,0 0 211 0,0 0-211 0,0 0 154 0,-5 0-154 16,5 0 155-16,-4 0-155 0,4 0 112 0,-7 3-112 16,-7-3 113-16,-3 4-113 0,17-4 36 0,0 0-36 15,-33 3 36-15,-9-3-36 0,42 0 18 0,0 0-18 0,-43 0 18 16,-4 0-18-16,3 2 42 0,4 1-42 0,14 1 42 16,8-4-42-16,1 0 2 0,-1 0-2 0,6 0 3 15,4 0-3-15,-5 0 24 0,-2 0-24 16,9 0 25-16,6 0-25 0,-5 0-6 0,2 3 6 0,3-3-5 15,0 0 5-15,-5 0-8 0,1 0 8 0,4 0-7 16,0 0 7-16,-3 2-34 0,-1-1 34 0,4-1-34 16,-2 5 34-16,2-5-10 0,-3 4 10 0,-1-1-10 15,3 2 10-15,-8 4-30 0,2 1 30 0,2-1-30 16,1-2 30-16,4-7-6 0,0 0 6 0,-3 12-5 0,1 1 5 16,2-13-10-16,0 0 10 0,0 16-10 0,-3 3 10 15,3-19-16-15,0 0 16 0,0 22-15 0,3 11 15 16,-3-33-1-16,0 0 1 0,5 27-1 15,-1 4 1-15,-4-31-3 0,0 0 3 0,8 36-3 16,1 0 3-16,-4-5-1 0,2-2 1 0,-1-4 0 0,-1-1 0 0,2 0 0 16,-4 4 0-16,2 1 0 0,1 9 0 0,-6-38 0 15,0 0 0-15,7 46 0 0,-4 10 0 0,2-1 1 16,-1-3-1-16,-4-4 1 16,2-6-1-16,-2-42-1 0,0 0 1 0,-2 60-1 0,-2 9 1 0,-1 8 0 15,2 9 0-15,-3-35 0 0,6-20 0 0,-1 8-2 16,1-5 2-16,0 6-1 0,1-1 1 0,-1-39 1 0,0 0-1 15,2 48 1-15,2 7-1 0,-4-55 15 0,0 0-15 16,0 51 16-16,3-3-16 0,2-5 25 16,-1-10-25-16,-4-7 26 0,2-11-26 0,-2 2 13 15,-2-5-13-15,2-2 14 0,0-1-14 0,0 3 29 0,0 0-29 0,0-5 29 16,0-2-29-16,0 2 5 0,0 1-5 0,0-6 6 16,0 0-6-16,0-2 17 0,-4 3-17 0,4-3 17 15,4 5-17-15,-4-5 15 0,0 4-15 16,0-4 15-16,2 3-15 0,-2-3 9 0,0 0-9 15,0 0 9-15,0 0-9 0,0 0 9 0,0 0-9 0,0 0 10 16,0 0-10-16,0 0 1 0,3 5-1 0,-3-5 1 16,4 4-1-16,-4-4 3 0,0 0-3 0,5 1 3 15,2 5-3-15,-7-6 35 0,0 0-35 0,14 8 36 16,7 1-36-16,-21-9 16 0,0 0-16 0,29 12 17 16,11-2-17-16,-3 0 42 0,5 1-42 0,-7-5 43 15,-2 1-43-15,-33-7 8 0,0 0-8 0,38 7 8 16,4 0-8-16,-42-7-28 0,0 0 28 0,52 2-28 15,7 1 28-15,-59-3-127 0,0 0 127 0,51-3-126 0,-4-6 126 16,47-3-1906-16</inkml:trace>
  <inkml:trace contextRef="#ctx0" brushRef="#br0" timeOffset="183504.665">10393 7814 1244 0,'0'0'0'0,"0"0"0"16,2-6 0-16,-2 6 141 0,0 0-141 0,0 0 142 15,4-3-142-15,-4 3 92 0,0 0-92 0,0 0 93 16,0 0-93-16,0 0 62 0,0 0-62 0,0 0 62 15,0 0-62-15,0 0 39 0,0 0-39 0,0 0 40 16,0 0-40-16,0 0 43 0,0 0-43 0,0 0 44 16,0 0-44-16,0 0 52 0,0 0-52 0,0 0 53 0,0 0-53 15,0 0 54-15,0 0-54 0,0 0 55 0,0 0-55 16,0 0 44-16,0 0-44 0,0 0 45 0,0 0-45 16,0 0 20-16,0 0-20 0,0 0 20 0,0 0-20 15,0 0 13-15,0 0-13 0,0 0 13 0,0 0-13 0,0 0 0 16,0 0 0-16,0 0 0 0,0 0 0 15,0 0 1-15,0 0-1 0,0 0 1 0,0 0-1 0,0 0-2 16,0 0 2-16,0 0-1 0,0 0 1 0,0 0-5 16,0 0 5-16,0 0-5 0,3 5 5 0,-3-5-3 15,0 0 3-15,12 10-3 0,8 6 3 0,-20-16-3 16,0 0 3-16,27 20-2 0,12 8 2 0,-39-28 3 16,0 0-3-16,40 26 3 0,5 3-3 0,-7-2 15 15,1-1-15-15,-10-4 15 0,1-3-15 0,-30-19 16 16,0 0-16-16,30 24 17 0,-1 0-17 0,-29-24 15 15,0 0-15-15,30 27 16 0,-1 1-16 0,-29-28 4 0,0 0-4 0,30 27 5 16,-4 2-5-16,-26-29 13 16,0 0-13-16,23 28 14 0,-2-3-14 0,-21-25 3 0,0 0-3 15,24 26 4-15,-3 0-4 0,-21-26 2 0,0 0-2 0,14 20 3 16,2-4-3-16,-16-16 10 0,0 0-10 0,12 13 11 16,-3-2-11-16,-9-11 8 15,0 0-8-15,5 5 8 0,0 2-8 0,-5-7-73 0,0 0 73 0,2 3-73 16,-2-3 73-16,0 0-162 0,0 0 162 0,-11-15-162 15,-8-9 162-15,-10-19-1448 0</inkml:trace>
  <inkml:trace contextRef="#ctx0" brushRef="#br0" timeOffset="183902.617">10819 7629 1838 0,'0'0'0'0,"-6"0"0"0,3 0 0 15,3 0 132-15,0 0-132 0,-7 6 133 0,2 5-133 0,5-11 85 16,0 0-85-16,-6 13 86 0,3-1-86 0,3-12 37 0,0 0-37 15,-7 12 38-15,2 4-38 0,5-16 9 0,0 0-9 16,-9 20 10-16,-5 8-10 0,14-28 55 16,0 0-55-16,-16 27 56 0,-8 4-56 0,24-31 35 0,0 0-35 0,-28 39 35 15,-5 1-35-15,33-40 41 0,0 0-41 0,-37 48 41 16,1 0-41-16,36-48 35 0,0 0-35 0,-33 58 35 16,-2 4-35-16,4 4 38 0,-1 6-38 15,17-37 39-15,9-23-39 0,-2 1 8 0,2-4-8 0,-1 13 9 16,-1 6-9-16,-1-4 13 0,2 0-13 0,5-9 13 15,-1-6-13-15,3 1-67 0,0-7 67 0,0 2-66 16,0-5 66-16,0 0-206 0,0 0 206 16,8-18-206-16,5-12 206 0,8-19-1596 0</inkml:trace>
  <inkml:trace contextRef="#ctx0" brushRef="#br0" timeOffset="184607.463">10824 7449 1412 0,'0'0'0'0,"-2"-5"0"0,0-4 0 0,2 9 143 0,0 0-143 0,-1-3 143 16,1-1-143-16,0 4 44 0,0 0-44 16,0 0 45-16,0 0-45 0,0 0 42 0,0 0-42 15,0 0 43-15,0 0-43 0,0 0 61 0,0 0-61 0,0-3 62 16,0-2-62-16,0 5 84 0,0 0-84 0,0-7 84 16,0-2-84-16,0 9 93 0,0 0-93 0,0-12 93 15,1 2-93-15,-1 10 52 0,0 0-52 0,4-12 52 16,-1-2-52-16,-3 14 42 0,0 0-42 15,9-12 42-15,-2 0-42 0,-7 12 5 0,0 0-5 0,10-7 5 16,3 0-5-16,-13 7 10 0,0 0-10 0,12-3 10 16,0 1-10-16,-12 2 1 0,0 0-1 0,14 0 1 15,0 9-1-15,-14-9 3 0,0 0-3 0,15 8 3 16,-2 4-3-16,-13-12 10 0,0 0-10 0,12 23 11 16,-3 6-11-16,-9-29 3 0,0 0-3 0,5 29 4 0,-2 4-4 15,-3-33 21-15,0 0-21 0,-7 34 21 16,-3 5-21-16,10-39 7 0,0 0-7 0,-11 33 7 15,1-6-7-15,10-27 25 0,0 0-25 0,-12 28 26 0,0-10-26 0,12-18 42 16,0 0-42-16,-9 18 43 0,4-8-43 0,5-10 32 16,0 0-32-16,-7 8 32 0,3-2-32 0,4-6 15 15,0 0-15-15,-2 6 15 0,-1-6-15 16,3 0 22-16,0 0-22 0,0 0 22 0,0 0-22 0,0 0 0 16,0 0 0-16,0 0 1 0,0 0-1 0,0 0 3 15,0 0-3-15,0 0 4 0,0 0-4 0,0 0 0 16,0 0 0-16,0 0 0 0,7-3 0 0,-7 3-1 0,0 0 1 15,9-3 0-15,5-3 0 16,-14 6-9-16,0 0 9 0,17-6-8 0,4 0 8 0,-21 6-1 0,0 0 1 16,24-3-1-16,6 3 1 0,-4 0-24 0,0 3 24 15,-8-1-23-15,-3 2 23 0,-15-4-13 16,0 0 13-16,18 8-12 0,3 2 12 0,-21-10-75 16,0 0 75-16,22 12-74 0,1 4 74 0,-23-16-280 0,0 0 280 0,17 15-279 15,-3 1 279-15,-14-16-195 0,0 0 195 0,12 12-194 16,-6-4 194-16,11 13-1206 0</inkml:trace>
  <inkml:trace contextRef="#ctx0" brushRef="#br0" timeOffset="185086.462">11648 6948 1356 0,'0'0'0'0,"0"0"0"0,-2 4 0 0,2-4 120 16,0 0-120-16,0 0 120 0,2 5-120 0,0-2 87 0,-1 1-87 15,-1-4 88-15,4 3-88 0,-4-3 88 0,0 0-88 16,0 0 88-16,0 4-88 0,0-4 48 16,0 0-48-16,0 0 48 0,0 0-48 0,0 0 48 0,0 0-48 15,0 0 48-15,0 3-48 0,0 2 23 0,3-1-23 0,-3 1 24 16,0 2-24-16,0 10 19 0,0 5-19 0,0 14 20 16,0 10-20-16,0-46 16 0,0 0-16 0,2 67 17 15,1 14-17-15,-3-81 15 0,0 0-15 0,4 128 16 16,1 30-16-16,-1-25 9 0,-4-6-9 15,0-24 10-15,0-17-10 0,0-86 4 0,0 0-4 0,0 87 4 16,-4-7-4-16,2-14 13 0,-1-15-13 0,3-25 13 16,0-21-13-16,0 5 3 0,2-1-3 0,-2 3 4 15,1-5-4-15,1 4-2 0,2 5 2 16,-4-8-2-16,0-4 2 0,0 1-239 0,0-5 239 0,-4-12-238 16,1-12 238-16,-3-10-1282 0</inkml:trace>
  <inkml:trace contextRef="#ctx0" brushRef="#br0" timeOffset="185688.032">11867 7622 2095 0,'0'0'0'0,"-5"3"0"0,-4 4 0 0,9-7 255 15,0 0-255-15,-3 2 256 0,3-1-256 0,0-1 130 0,-5 6-130 16,5-6 130-16,0 0-130 0,0 0 50 0,0 0-50 16,0 3 51-16,-2 0-51 0,2-3-15 15,0 0 15-15,-2 24-15 0,-7 12 15 0,6 4-38 16,-2 3 38-16,1-16-38 0,-1-8 38 0,2 3-13 0,3 0 13 0,-6 6-12 16,5 8 12-16,-1-4-13 0,-5 3 13 15,5-15-12-15,-1-4 12 16,3-16-17-16,0 0 17 0,0 18-16 0,0 1 16 0,0-19 0 0,0 0 0 0,0 16 0 15,0-3 0-15,0-13-3 0,0 0 3 0,0 11-3 16,0-3 3-16,0-8 0 0,0 0 0 0,0 0 0 16,5-5 0-16,-2-2 3 0,3-8-3 0,1-6 3 15,-2-4-3-15,2-3 0 16,-6-4 0-16,3-1 1 0,-1-1-1 0,-3 34-12 0,0 0 12 16,4-46-12-16,1-9 12 0,-5 55-5 0,0 0 5 0,9-53-5 15,0-6 5-15,-9 59-16 0,0 0 16 0,12-54-15 16,0 2 15-16,-12 52-9 0,0 0 9 0,17-48-8 15,6 5 8-15,-23 43-39 0,0 0 39 0,24-36-38 0,-1 6 38 16,-23 30-28-16,0 0 28 0,24-21-28 0,3 9 28 16,-27 12-34-16,0 0 34 0,26-3-34 0,2 8 34 15,-8 3-3-15,3 8 3 0,-7-4-3 0,-7 1 3 0,-1 3 3 16,1 4-3-16,0 8 4 0,3 4-4 16,-12-32 44-16,0 0-44 0,12 47 44 0,-2 4-44 0,-1-3 44 15,-2 0-44-15,-2-10 44 0,-1-14-44 0,-4 6 36 16,3-2-36-16,-3 8 36 0,0-2-36 0,0-34 26 15,0 0-26-15,-3 41 26 0,-2 5-26 16,5-46 26-16,0 0-26 0,-4 43 26 16,1-2-26-16,3-41 3 0,0 0-3 0,-4 35 4 0,2-8-4 0,2-27-62 0,0 0 62 15,-3 21-62-15,1-6 62 0,2-15-216 0,0 0 216 16,-2 3-216-16,2-11 216 0,-1 4-1611 0</inkml:trace>
  <inkml:trace contextRef="#ctx0" brushRef="#br0" timeOffset="186566.71">12439 7608 1737 0,'0'0'0'0,"7"0"0"16,8 2 0-16,-15-2 183 0,0 0-183 0,0 0 183 15,0 0-183-15,0 0 148 0,0 0-148 0,-5-2 148 16,-2-1-148-16,7 3 77 0,0 0-77 0,-5 0 77 16,-2-4-77-16,7 4 5 0,0 0-5 0,-5-3 5 15,-1 1-5-15,6 2 40 0,0 0-40 0,-3-2 40 16,0 2-40-16,3 0 18 0,0 0-18 0,0 0 19 15,-2-1-19-15,2 1 36 0,0 0-36 0,0 0 37 0,0 0-37 16,0 0 43-16,0 0-43 0,0 0 43 0,-4 0-43 16,4 0 15-16,0 0-15 0,0 0 16 0,0 0-16 15,0 0 22-15,0 0-22 0,0 0 23 0,0 0-23 0,0 0 8 16,0 0-8-16,0 0 9 0,0 0-9 0,0 0 4 16,0 0-4-16,0 0 4 0,0 0-4 0,0 0 0 15,0 0 0-15,0 0 1 0,4 0-1 0,-4 0-2 16,0 0 2-16,8 0-2 0,5 1 2 0,4 3-1 15,1-1 1-15,2 4 0 0,1 2 0 0,-21-9-8 16,0 0 8-16,30 15-8 0,5 2 8 0,-35-17-3 16,0 0 3-16,42 26-3 0,5 6 3 15,-47-32-6-15,0 0 6 0,52 36-6 0,7 4 6 0,-5-6-14 0,-2-1 14 0,-6-3-13 16,-6-6 13-16,-7 4-4 0,-5-8 4 16,-2-1-3-16,-7 0 3 0,4-4-13 0,-1 1 13 15,-1-4-13-15,-7-2 13 0,-14-10-1 0,0 0 1 0,25 16-1 16,-1 2 1-16,-24-18-15 15,0 0 15-15,26 16-14 0,-5-4 14 0,-21-12-15 0,0 0 15 0,17 12-14 16,1-5 14-16,-18-7-45 0,0 0 45 16,12 5-45-16,-3-2 45 0,-9-3-38 0,0 0 38 0,0-3-38 15,-9-6 38-15,9 9-118 0,0 0 118 0,-17-24-118 16,-11-7 118-16,-16-23-1696 0</inkml:trace>
  <inkml:trace contextRef="#ctx0" brushRef="#br0" timeOffset="186914.296">12987 7211 1961 0,'0'0'0'0,"-5"8"0"0,-5 4 0 16,10-12 173-16,0 0-173 0,-5 7 174 0,-1 2-174 0,6-9 100 16,0 0-100-16,-8 18 101 0,-5 6-101 0,13-24 63 0,0 0-63 15,-12 28 63-15,-5 1-63 0,17-29 0 0,0 0 0 16,-25 38 0-16,-4 6 0 0,-1-1 40 0,1 0-40 16,1 0 40-16,3 5-40 0,25-48 65 0,0 0-65 15,-26 58 66-15,-2 14-66 0,2 3 40 0,0 11-40 16,10-35 41-16,6-22-41 0,10-29 32 0,0 0-32 0,-12 62 32 15,0 10-32-15,12-72 8 0,0 0-8 0,-9 51 9 16,4-10-9-16,3-3-116 16,2-7 116-16,-2-12-115 0,2-12 115 0,0-7-115 0,0 0 115 0,-21-7-115 15,-15-17 115-15,-20-10-1822 0</inkml:trace>
  <inkml:trace contextRef="#ctx0" brushRef="#br0" timeOffset="203982.602">13798 7807 1815 0,'0'0'0'0,"0"-2"0"0,0-5 0 0,0 7 108 15,0 0-108-15,0-3 108 0,0-1-108 0,0 4 73 16,0 0-73-16,0 0 74 0,0 0-74 0,0 0 22 16,0 0-22-16,0 0 23 0,0 0-23 0,0 0 5 15,0 0-5-15,0 0 5 0,0 0-5 0,0 0 80 16,0 0-80-16,0 0 81 0,0 0-81 0,0 0 79 15,0 0-79-15,0 0 79 0,0 0-79 0,0 0 47 16,0 0-47-16,0 0 48 0,0 0-48 0,0 0 41 0,0 0-41 16,0 0 42-16,0 0-42 0,0 0 5 15,0 0-5-15,0 0 5 0,0 0-5 0,0 0 26 0,0 0-26 0,0 0 26 16,0 0-26-16,0 0-1 16,0 0 1-16,0 0 0 0,0 0 0 0,0 0 2 0,0 0-2 0,0 0 2 15,0 0-2-15,0 0 0 0,0 0 0 16,0 0 1-16,0 0-1 0,0 0 5 0,0 0-5 0,0 0 6 15,0 0-6-15,0 0 0 0,0 0 0 16,0 0 1-16,3 0-1 0,-3 0 0 0,0 0 0 0,5 0 1 16,0-1-1-16,-5 1-2 0,0 0 2 0,11 0-1 15,3-4 1-15,-14 4-7 0,0 0 7 0,17-5-6 16,6 2 6-16,-23 3 1 0,0 0-1 0,28-7 1 16,5 0-1-1,-33 7 0-15,0 0 0 0,36-5 0 0,5-2 0 0,-41 7 2 16,0 0-2-16,48-2 2 0,10-1-2 0,-58 3 18 0,0 0-18 0,59 0 18 15,6 0-18-15,-65 0 3 0,0 0-3 0,60 0 3 16,3-4-3-16,-63 4 7 0,0 0-7 0,63 0 8 16,0-1-8-16,-63 1 3 0,0 0-3 0,73-2 4 0,9 0-4 15,-82 2 5-15,0 0-5 0,59 0 6 0,-14 0-6 16,-45 0 3-16,0 0-3 0,42 0 3 0,-7 0-3 16,-35 0 0-16,0 0 0 0,33 4 0 0,-2 4 0 0,-31-8-145 15,0 0 145-15,26 17-144 0,-1 6 144 16,-25-23-139-16,0 0 139 0,14 15-138 0,-7-1 138 0,14 15-1641 15</inkml:trace>
  <inkml:trace contextRef="#ctx0" brushRef="#br0" timeOffset="209149.555">16162 6224 1827 0,'0'0'0'0,"-7"-5"0"0,-2 1 0 0,9 4 232 0,0 0-232 15,-12-10 232-15,-2-4-232 0,14 14 156 0,0 0-156 0,-12-7 157 16,-1-1-157-16,13 8 68 0,0 0-68 16,-19-9 68-16,-10 2-68 0,29 7 1 0,0 0-1 0,-25-3 1 15,1 0-1-15,-1 6 3 0,3 0-3 0,8 1 4 16,5-4-4-16,-8 5 2 0,-1 2-2 0,-3 5 2 15,-5 7-2-15,26-19-14 0,0 0 14 0,-24 29-13 16,-6 10 13-16,30-39-5 0,0 0 5 0,-24 48-5 16,1 10 5-16,2-3-35 0,7 0 35 0,4-12-34 15,5-4 34-15,5-39-5 0,0 0 5 0,-6 53-5 16,5 9 5-16,1-62-35 0,0 0 35 0,7 82-34 16,1 16 34-16,-4-19-10 0,1-7 10 0,2-14-10 15,4-7 10-15,-11-51-20 0,0 0 20 0,12 67-20 16,2 12 20-16,1-12-4 0,-2-4 4 15,-1-15-3-15,0-14 3 0,-2 6-3 0,-1-1 3 0,3 1-3 0,0-1 3 16,-12-39-2-16,0 0 2 0,23 67-1 0,5 24 1 16,-28-91 0-16,0 0 0 0,26 84 0 0,0 6 0 15,-26-90 1-15,0 0-1 0,26 93 1 0,-1 1-1 0,-25-94 5 16,0 0-5-16,22 87 5 0,-2-8-5 0,-20-79 22 16,0 0-22-16,12 70 23 0,-5-10-23 0,-7-60 21 15,0 0-21-15,2 60 21 0,-6-5-21 16,4-55 39-16,0 0-39 0,-3 40 40 0,-3-11-40 0,6-29 43 15,0 0-43-15,-7 27 43 0,-1-5-43 0,8-22 57 16,0 0-57-16,-14 24 58 0,-2-1-58 0,16-23 72 0,0 0-72 16,-17 19 72-16,-3-2-72 0,-2-5 60 15,-1-2-60-15,11-5 60 16,8-2-60-16,-4 1 36 0,-1-2-36 0,-12 1 37 0,-8-1-37 0,1-2 0 0,0 0 0 16,10 1 0-16,10 3 0 0,8-4-26 0,0 0 26 15,-28 0-25-15,-9-4 25 0,37 4-56 0,0 0 56 0,-33 0-55 16,-5-1 55-16,38 1-161 0,0 0 161 0,-37 5-161 15,1 3 161-15,36-8-219 0,0 0 219 0,-28 7-219 16,5 2 219-16,-27 3-1600 0</inkml:trace>
  <inkml:trace contextRef="#ctx0" brushRef="#br0" timeOffset="212676.004">16055 7341 1278 0,'0'0'0'0,"0"-7"0"0,0-2 0 0,0 9 162 16,0 0-162-16,0-8 162 0,0 1-162 0,0 7 132 15,0 0-132-15,0-5 132 0,0 1-132 0,0 4 128 16,0 0-128-16,0-3 129 0,0 0-129 0,0 3 80 16,0 0-80-16,0 0 80 0,0-6-80 0,0 6 64 15,0 0-64-15,0 0 64 0,0-3-64 0,0 3 55 16,0 0-55-16,0 0 56 0,-3-7-56 0,3 7 33 16,0 0-33-16,0 0 34 0,0-5-34 0,0 5 9 15,0 0-9-15,3-3 9 0,-3-1-9 0,0 4-1 0,0 0 1 16,6-5 0-16,2 2 0 0,-8 3-1 0,0 0 1 15,12-7 0-15,6 3 0 0,-18 4-39 0,0 0 39 0,24 0-39 16,8 2 39 0,-32-2-2-16,0 0 2 0,38 12-2 0,7 5 2 15,-45-17-9-15,0 0 9 0,54 27-9 0,7 11 9 0,-5-2-4 0,0 0 4 0,-6-2-4 16,-4 2 4-16,-5-5-6 0,-8 2 6 16,2 1-6-16,-3 2 6 15,-32-36 18-15,0 0-18 0,41 57 18 0,10 16-18 0,-51-73 17 0,0 0-17 0,42 58 17 16,-4 2-17-16,-38-60 28 0,0 0-28 0,30 40 28 15,-13-13-28-15,-17-27 7 0,0 0-7 0,12 24 8 16,-1-8-8-16,-11-16-14 16,0 0 14-16,7 12-13 0,-2-9 13 0,-5-3-120 0,0 0 120 0,-2-3-119 15,-1-13 119-15,3 16-178 0,0 0 178 0,-9-31-178 16,-7-13 178-16,-6-32-1399 0</inkml:trace>
  <inkml:trace contextRef="#ctx0" brushRef="#br0" timeOffset="212969.558">16803 7039 1793 0,'0'0'0'0,"3"23"0"0,1 12 0 0,-4-16 228 16,-2-3-228-16,-9-11 229 0,-6-14-229 0,1 9 154 16,1 2-154-16,4-2 155 0,8-2-155 0,3 2 66 15,0 0-66-15,-18 24 67 0,-8 19-67 0,26-43 3 16,0 0-3-16,-29 52 4 0,-8 7-4 0,37-59 3 0,0 0-3 15,-52 78 3-15,-11 14-3 0,63-92 5 0,0 0-5 0,-59 94 5 16,-2 7-5 15,10-18 12-31,6-11-12 0,22-33 13 0,16-20-13 0,-3 1 0 0,1-8 0 0,-1 11 0 0,-1 4 0 0,-1 0-51 0,0 1 51 0,3-11-51 16,6-5 51-16,3-12-208 0,0 0 208 0,-2 7-207 16,2-2 207-16,0-5-140 0,0 0 140 15,0-24-139-15,2-24 139 0,1-22-1364 0</inkml:trace>
  <inkml:trace contextRef="#ctx0" brushRef="#br0" timeOffset="213563.623">16824 6539 1345 0,'0'0'0'0,"8"-5"0"0,10-4 0 0,-18 9 141 16,0 0-141-16,24-7 141 0,6-1-141 0,-30 8 69 0,0 0-69 15,29-4 70-15,6-2-70 0,-35 6 41 0,0 0-41 16,33-2 41-16,-1 2-41 0,-32 0 6 0,0 0-6 16,33 0 6-16,-4 0-6 0,-29 0 55 0,0 0-55 0,26 0 55 15,-1 2-55-15,-25-2 40 0,0 0-40 16,24 0 40-16,1 0-40 0,-25 0 29 0,0 0-29 0,19 3 29 16,-2-3-29-16,-17 0 26 0,0 0-26 15,12 5 26-15,2 2-26 0,-14-7 33 0,0 0-33 0,9 9 34 16,-2 6-34-16,-7-15 19 0,0 0-19 0,2 26 20 15,-4 6-20-15,-3 1 36 0,-2 5-36 0,2-18 36 16,1-8-36-16,4-12 30 0,0 0-30 16,-12 31 30-16,-4 12-30 0,16-43 49 0,0 0-49 0,-14 32 50 15,2-1-50-15,12-31 18 0,0 0-18 0,-10 24 19 16,1-7-19-16,9-17 32 0,0 0-32 0,-7 16 33 16,4-6-33-16,3-10 2 0,0 0-2 0,-2 12 2 15,-2-4-2-15,4-8 6 0,0 0-6 0,4 7 7 16,4 2-7-16,-8-9 23 0,0 0-23 0,18 3 24 0,3-3-24 0,-21 0 0 15,0 0 0-15,24-3 0 0,11-6 0 16,-35 9-10-16,0 0 10 0,35-7-10 16,7-1 10-16,-42 8-142 0,0 0 142 0,43-7-141 0,4 4 141 15,-47 3-294-15,0 0 294 0,42 6-294 0,0 10 294 0,42 8-1196 16</inkml:trace>
  <inkml:trace contextRef="#ctx0" brushRef="#br0" timeOffset="213969.734">17757 7656 2297 0,'0'0'0'0,"6"3"0"0,4 3 0 0,-10-6 209 16,0 0-209-16,21 15 210 0,10 7-210 0,-31-22-279 16,0 0 279-16,21 21-278 0,0-4 278 0,-21-17-169 15,0 0 169-15,9-2-168 0,-9-11 168 0,5-1-1265 0</inkml:trace>
  <inkml:trace contextRef="#ctx0" brushRef="#br0" timeOffset="-204177.561">19202 6669 1311 0,'0'0'0'0,"0"0"0"0,0 0 0 15,0 0 138-15,0 0-138 0,0 0 138 0,-21-8-138 16,21 8 134-16,0 0-134 0,-11-7 134 15,2 2-134-15,9 5 82 0,0 0-82 0,-12-5 82 0,0 1-82 16,12 4 46-16,0 0-46 0,-10-7 47 0,-1 2-47 0,1 2 65 16,-1-4-65-16,4 3 65 0,2 3-65 0,-4-3 40 15,1-3-40-15,1 6 40 0,3-3-40 0,1 4 53 16,-2-3-53-16,5 3 54 0,-4 0-54 0,4 0 37 16,-3-5-37-16,3 5 38 0,-4-2-38 0,4 2 9 15,-2-2-9-15,2 2 10 0,0 0-10 0,0 0 13 16,0 0-13-16,0 0 14 0,0 0-14 0,0 0 8 15,0 0-8-15,0 0 9 0,0 0-9 0,0 0 23 0,0 0-23 16,0 0 24-16,-5 0-24 0,5 0 6 0,0 0-6 16,0 0 7-16,0 0-7 0,0 0 9 0,-3 5-9 15,3 6 10-15,0 1-10 0,-4 5 39 0,4 9-39 16,0 6 39 0,4 7-39-16,-4-39 18 0,0 0-18 0,1 52 18 0,6 8-18 0,-7-60 30 0,0 0-30 0,11 65 30 15,1 5-30-15,-12-70 12 0,0 0-12 0,16 84 13 16,-4 14-13-16,-12-98 19 0,0 0-19 15,10 82 20-15,-3-3-20 0,-7-79 14 0,0 0-14 0,4 51 15 16,-3-20-15-16,-1-31 9 0,0 0-9 0,0 29 10 16,-1-7-10-16,1-22-1 0,0 0 1 0,-2 21-1 15,0-4 1-15,2-17-90 0,0 0 90 0,-5 14-90 16,2-2 90-16,3-12-239 0,0 0 239 0,-9 17-238 0,-3 2 238 16,-13 17-1586-16</inkml:trace>
  <inkml:trace contextRef="#ctx0" brushRef="#br0" timeOffset="-203813.688">18435 7808 1849 0,'0'0'0'0,"14"-3"0"0,9-9 0 0,-23 12 184 16,0 0-184-16,0-3 184 0,-11-4-184 0,11 7 142 0,0 0-142 15,-3-9 142-15,1-3-142 0,2 12 49 0,0 0-49 16,9-20 49-16,8-3-49 0,0-1 0 0,6 2 0 16,2 5 0-16,1 5 0 0,-26 12 0 0,0 0 0 15,36-15 0-15,8 3 0 0,1 1 10 0,2 6-10 16,-3 0 11-16,-1 3-11 0,-3 1 27 0,-1 1-27 16,2 0 27-16,5 1-27 0,-46-1 3 0,0 0-3 0,62 4 3 15,13 3-3-15,-8-6 38 0,-5 3-38 0,6-1 39 16,4 1-39-16,-72-4 5 0,0 0-5 0,71 0 5 15,2 0-5-15,-73 0 10 0,0 0-10 0,54 0 11 16,-10 0-11-16,-9 0-8 0,-9 0 8 0,-7 3-8 16,-7-3 8-16,-1 3-158 0,-3 3 158 15,-1-3-158-15,-7 6 158 0,0-9-198 0,0 0 198 0,-14 22-197 16,-10 14 197-16,-14 20-1437 0</inkml:trace>
  <inkml:trace contextRef="#ctx0" brushRef="#br0" timeOffset="-203414.229">18869 8074 2230 0,'0'0'0'0,"9"-3"0"0,3-3 0 0,-7 1 208 15,-5 2-208-15,0 3 208 0,3-2-208 0,-3 2 126 16,0 0-126-16,0 0 127 0,4-2-127 0,1-1 27 0,-1 0-27 16,3-1 27-16,0 2-27 0,1-1-1 0,1 3 1 15,1-3-1-15,1-1 1 0,1 2-23 0,-1 2 23 16,-1 0-22-16,0 0 22 0,-10 0-3 0,0 0 3 16,21 9-3-16,9 3 3 0,-30-12-1 0,0 0 1 0,42 31 0 15,12 8 0-15,-5 1-1 0,-1 6 1 16,-1-2 0-16,-7 1 0 0,1 1 0 0,-3-3 0 0,-2-4 1 15,-1 1-1-15,-35-40 0 16,0 0 0-16,49 55 0 0,7 8 0 0,-56-63 3 0,0 0-3 0,49 55 4 16,-1-4-4-16,-18-20-2 0,-11-10 2 0,-1-6-2 15,-8-8 2-15,-1 2-76 0,-4-6 76 0,-2 2-75 16,-1-5 75-16,-2 0-257 16,4 0 257-16,-8-8-257 0,-3-4 257 0,7 12-175 0,0 0 175 0,-14-24-174 15,-7-11 174-15,-17-23-1313 0</inkml:trace>
  <inkml:trace contextRef="#ctx0" brushRef="#br0" timeOffset="-203099.78">19653 7923 1950 0,'0'0'0'0,"-2"12"0"0,-1 4 0 0,3-16 273 15,0 0-273-15,-11 3 273 0,-8-3-273 0,19 0 149 16,0 0-149-16,-19 9 150 0,-9 3-150 0,2 3 94 16,-4 6-94-16,4 3 94 0,3 1-94 0,23-25 0 0,0 0 0 15,-33 48 1-15,-12 12-1 0,45-60 0 0,0 0 0 0,-58 86 1 16,-9 17-1-16,67-103 13 0,0 0-13 16,-60 102 13-16,3 11-13 15,15-20 0-15,11-12 0 0,10-30 0 0,5-27 0 0,6 3-10 0,3-8 10 0,-2 14-9 16,0-1 9-16,9-32-96 0,0 0 96 0,-8 36-96 15,-1 4 96-15,9-40-206 0,0 0 206 0,-7 30-206 16,2-6 206-16,5-24-249 0,0 0 249 16,3 11-248-16,2-15 248 0,4 8-1297 0</inkml:trace>
  <inkml:trace contextRef="#ctx0" brushRef="#br0" timeOffset="-200511.751">20947 7219 1703 0,'0'0'0'0,"-5"-3"0"16,-6 3 0-16,3-7 213 0,-4 2-213 0,3-4 214 0,0 2-214 0,-3 2 124 16,-4-2-124-16,2 2 125 0,0 2-125 0,-5-6 69 15,-2 2-69-15,0-1 69 16,-1-4-69-16,22 12 7 0,0 0-7 0,-35-12 7 0,-9 0-7 0,44 12 4 15,0 0-4-15,-45-11 4 0,-11 3-4 0,8 1 32 16,2 4-32-16,17 1 32 0,13 2-32 0,-7 0 3 16,2 0-3-16,6 0 4 0,-3 2-4 0,-3 5 9 15,-8-4-9-15,20 0 10 0,9-1-10 16,0-2 1-16,0 0-1 0,-21 24 1 0,-7 14-1 0,28-38-1 16,0 0 1-16,-17 51-1 0,6 16 1 0,4-4-6 15,7 1 6-15,7-4-5 0,6-4 5 0,-13-56-25 0,0 0 25 16,26 72-24-16,9 7 24 0,-35-79-1 0,0 0 1 15,45 60 0-15,12-7 0 0,-57-53 0 0,0 0 0 16,67 29 0-16,11-19 0 0,-78-10 5 16,0 0-5-16,70-12 6 0,-4-18-6 0,-16-10 24 0,-10-6-24 15,-8 10 25-15,-8 2-25 16,-24 34 0-16,0 0 0 0,35-64 1 0,7-16-1 0,-42 80 3 0,0 0-3 0,35-94 4 16,0-14-4-16,-35 108 0 0,0 0 0 0,34-117 0 15,-1-11 0-15,-33 128-22 0,0 0 22 0,25-125-22 16,-8-2 22-16,-17 127-44 0,0 0 44 0,16-123-44 15,-6 1 44-15,-10 122-34 0,0 0 34 0,6-94-34 16,-8 18 34-16,2 76-1 0,0 0 1 0,-2-55-1 16,-3 19 1-16,5 36 5 0,0 0-5 0,-4-22 6 15,1 14-6-15,3 8 4 0,0 0-4 0,-5-7 5 16,1 7-5-16,4 0 24 0,0 0-24 0,-10 19 25 0,-4 8-25 16,14-27 2-16,0 0-2 0,-12 43 2 0,-1 12-2 15,13-55 6-15,0 0-6 0,-6 84 7 0,2 17-7 16,4-101 33-16,0 0-33 0,5 118 33 0,9 17-33 15,0-20 33-15,4-9-33 0,-1-8 34 0,-5-16-34 0,0-6 3 16,-1-10-3-16,-1-11 3 0,4-12-3 0,-5-2 34 16,1-3-34-16,-4-18 35 0,-1-9-35 0,-5-11 0 15,0 0 0-15,5 24 0 0,7 3 0 0,-12-27-6 16,0 0 6-16,7 24-5 0,2-7 5 0,-9-17-145 0,0 0 145 16,7 14-145-16,0-6 145 0,-7-8-200 0,0 0 200 15,9-12-199-15,3-15 199 0,9-11-1412 0</inkml:trace>
  <inkml:trace contextRef="#ctx0" brushRef="#br0" timeOffset="-200200.196">21409 7144 1491 0,'0'0'0'16,"-4"12"0"-16,1 5 0 0,3-17 207 0,0 0-207 0,0 0 207 15,3-5-207-15,-3 5 169 0,0 0-169 0,4-4 169 16,1-4-169-16,-5 8 115 0,0 0-115 0,7-11 115 15,2 3-115-15,-9 8 66 0,0 0-66 0,8-12 67 16,3 3-67-16,-11 9 70 0,0 0-70 0,9-10 71 16,-1 1-71-16,-8 9 48 0,0 0-48 0,13-5 48 15,4 4-48-15,0 4 44 0,6 6-44 0,-2 1 45 16,-2 2-45-16,-19-12 12 0,0 0-12 0,26 27 12 16,6 13-12-16,-32-40 6 0,0 0-6 0,36 51 7 0,4 16-7 0,-40-67 0 15,0 0 0-15,52 79 0 0,13 6 0 16,-65-85-2-16,0 0 2 0,50 72-2 0,-3-5 2 0,-47-67-71 15,0 0 71-15,34 43-70 0,-14-19 70 0,-20-24-160 16,0 0 160-16,20 15-160 0,-8-11 160 0,-12-4-186 16,0 0 186-16,3-16-186 0,-10-14 186 0,4-17-1493 15</inkml:trace>
  <inkml:trace contextRef="#ctx0" brushRef="#br0" timeOffset="-199944.759">22008 6697 2095 0,'0'0'0'0,"-5"15"0"15,-4 9 0-15,9-24 250 0,0 0-250 0,-14 24 250 16,-3 3-250-16,17-27 162 0,0 0-162 0,-30 55 162 16,-8 19-162-16,38-74 90 0,0 0-90 0,-51 122 91 15,-11 37-91-15,62-159-8 0,0 0 8 0,-67 159-8 31,-6 14 8-31,73-173-66 0,0 0 66 0,-73 151-66 0,0-12 66 0,14-35-200 0,12-28 200 0,17-30-199 16,13-26 199-16,17-20-324 0,0 0 324 0,-18 16-323 16,3-16 323-16,15 0-213 0,0 0 213 0,-6-38-212 15,8-30 212-15,-5-42-998 0</inkml:trace>
  <inkml:trace contextRef="#ctx0" brushRef="#br0" timeOffset="-194011.852">22146 5927 1267 0,'0'0'0'0,"0"9"0"16,3 3 0-16,-3-12 76 0,0 0-76 0,-8 15 77 0,-5 6-77 16,13-21 51-16,0 0-51 0,-8 15 52 0,-1-3-52 15,9-12 42-15,0 0-42 0,-9 11 42 0,2-3-42 0,7-8 34 16,0 0-34-16,-10 9 35 0,-1-1-35 0,-1 3 64 15,-2-3-64-15,7-4 65 0,4-1-65 0,-1 2 57 16,2-5-57-16,1 4 58 0,-3-4-58 0,4 0 58 16,0 0-58-16,-3 3 59 0,1-3-59 0,2 0 46 15,-3 2-46-15,6 5 46 0,-1-4-46 0,5 6 81 16,1-1-81-16,8-1 82 0,5-2-82 0,3 2 66 16,6-2-66-16,1-3 66 0,6-2-66 0,-37 0 49 15,0 0-49-15,51-4 50 0,9-4-50 0,-60 8 56 0,0 0-56 16,61-7 56-16,4-5-56 0,-65 12 38 0,0 0-38 15,59-12 38-15,-1 3-38 0,-58 9 35 0,0 0-35 16,47-3 35-16,-9 0-35 0,-38 3 8 0,0 0-8 0,30-4 9 16,-8 4-9-16,-22 0 19 0,0 0-19 0,18 4 20 15,-6-4-20-15,-12 0 22 0,0 0-22 0,9 3 23 16,-4-1-23-16,-5-2 14 0,0 0-14 16,3 7 15-16,-3-4-15 0,0-3 18 0,0 0-18 0,-1 9 18 15,-1-3-18-15,2-6 24 0,0 0-24 0,-5 14 25 16,-1 2-25-16,6-16 13 0,0 0-13 0,-8 22 13 15,-3 2-13-15,1 0 10 0,1 3-10 0,0 1 11 16,6-1-11-16,3-27 4 0,0 0-4 0,-4 43 5 16,4 8-5-16,0 1 7 0,0-1-7 0,2-3 7 15,2-2-7-15,-4-46 0 0,0 0 0 0,5 84 1 16,4 26-1-16,-9-110 0 0,0 0 0 0,10 116 1 0,6 16-1 16,-16-132-1-16,0 0 1 0,10 141 0 15,2 8 0-15,-12-149-3 0,0 0 3 0,4 151-3 16,-4 1 3-16,0-152 0 0,0 0 0 0,-2 132 0 15,0-14 0-15,2-118 30 0,0 0-30 0,-3 110 30 0,-1-9-30 16,4-101 30-16,0 0-30 0,-5 87 30 0,-2-11-30 0,7-76 14 16,0 0-14-16,-3 51 15 0,-1-22-15 0,4-29 13 15,0 0-13-15,-2 22 13 0,1-11-13 16,1-11-4-16,0 0 4 0,-2 6-3 0,2-7 3 0,0 1-106 16,-5 0 106-16,-11-5-105 0,-7-11 105 0,23 16-175 15,0 0 175-15,-31-24-174 0,-7-8 174 0,38 32-149 0,0 0 149 16,-51-40-148-16,-10-6 148 0,-54-43-1682 15</inkml:trace>
  <inkml:trace contextRef="#ctx0" brushRef="#br0" timeOffset="-190495.638">7730 10849 1748 0,'0'0'0'0,"7"-1"0"16,-2-6 0-16,-5 7 201 0,0 0-201 0,3-4 202 16,-1 1-202-16,-2 3 152 0,0 0-152 0,0 0 152 15,-2-2-152-15,2 2 68 0,0 0-68 0,-3-3 69 16,-2 3-69-16,5 0 1 0,0 0-1 0,-11 0 1 15,3-2-1-15,8 2 5 0,0 0-5 0,-11-2 5 16,-1 1-5-16,12 1 12 0,0 0-12 0,-12-2 12 0,-2 0-12 16,14 2 39-16,0 0-39 0,-12 0 39 0,3 0-39 15,9 0 11-15,0 0-11 0,-9 0 11 0,0 0-11 16,9 0 22-16,0 0-22 0,-7 0 22 0,2 0-22 0,5 0-5 16,0 0 5-16,-3 0-4 15,-1 0 4-15,4 0-22 0,0 0 22 0,0 0-22 0,7-3 22 0,-7 3-1 16,0 0 1-16,18-4-1 0,3-1 1 0,-21 5-2 15,0 0 2-15,38-7-1 0,12-1 1 0,-50 8-4 16,0 0 4-16,60-9-3 0,8 2 3 0,-68 7-1 16,0 0 1-16,68-10 0 0,5 1 0 0,-73 9-2 15,0 0 2-15,85-8-1 0,9-1 1 0,-94 9 0 16,0 0 0-16,79-3 0 0,-6-1 0 16,-73 4-1-16,0 0 1 0,50 4-1 0,-18-1 1 0,-32-3-4 0,0 0 4 15,27 2-4-15,-9 1 4 0,-18-3-77 0,0 0 77 0,14 4-76 16,-4-1 76-16,-10-3-268 15,0 0 268-15,9 4-267 0,-9 1 267 0,9 5-1377 0</inkml:trace>
  <inkml:trace contextRef="#ctx0" brushRef="#br0" timeOffset="-190178.485">7902 11123 1692 0,'0'0'0'0,"11"-12"0"0,6-6 0 15,-17 18 212-15,0 0-212 0,-2-4 212 16,-13 8-212-16,15-4 118 0,0 0-118 0,-11 3 118 0,1 2-118 16,10-5 45-16,0 0-45 0,-5 4 46 0,1-1-46 0,4-3-18 15,0 0 18-15,7 3-18 0,5 1 18 0,6-1-12 16,-1-1 12-16,-3 1-12 0,2 1 12 0,-16-4-18 15,0 0 18-15,21 8-18 0,8-1 18 0,-29-7-9 16,0 0 9-16,30 10-8 0,5 1 8 0,-35-11-9 16,0 0 9-16,41 12-9 15,3 3 9-15,-44-15-100 0,0 0 100 0,51 19-100 16,8 7 100-16,-59-26-194 0,0 0 194 0,47 25-194 0,-2 3 194 0,49 25-1185 16</inkml:trace>
  <inkml:trace contextRef="#ctx0" brushRef="#br0" timeOffset="-189628.955">9113 9734 1771 0,'0'0'0'0,"0"9"0"0,-3 9 0 0,3-18 175 15,0 0-175-15,0 2 176 0,0-4-176 0,0 2 125 16,0 0-125-16,0-3 125 0,3-4-125 0,-3 7 83 0,0 0-83 0,0-2 84 15,0-1-84-15,0 3 33 0,0 0-33 0,-3 5 33 16,1 7-33-16,2-12 37 0,0 0-37 0,-9 38 38 16,0 17-38-16,9-55 9 0,0 0-9 15,-3 56 10-15,-4 13-10 0,5-8 32 0,-1 1-32 16,-1-16 32-16,4-8-32 0,0-38 0 0,0 0 0 0,0 53 0 16,0 7 0-16,0-60 2 0,0 0-2 0,0 48 2 15,4-2-2-15,-4-46-43 16,0 0 43-16,0 40-43 0,3-11 43 0,-3-29-240 0,0 0 240 0,0 25-240 15,0-9 240-15,0 25-1531 0</inkml:trace>
  <inkml:trace contextRef="#ctx0" brushRef="#br0" timeOffset="-189278.883">8798 10575 2140 0,'0'0'0'0,"5"-7"0"0,4-5 0 0,-9 12 204 16,0 0-204-16,3-8 204 0,2 4-204 0,-5 4 104 0,0 0-104 16,16-3 105-16,5-2-105 0,-21 5 51 15,0 0-51-15,31-7 52 0,4-5-52 0,-35 12-21 16,0 0 21-16,40-12-21 0,4-2 21 0,-44 14-27 0,0 0 27 0,47-13-27 15,7-3 27-15,-54 16-13 0,0 0 13 0,49-12-13 16,1 4 13-16,-50 8 0 0,0 0 0 16,47-11 0-16,-2 3 0 15,-45 8-2-15,0 0 2 0,39-11-2 0,-4 1 2 0,-35 10-41 16,0 0 41-16,36-10-40 0,-6 1 40 0,-30 9-147 0,0 0 147 0,26-7-147 16,-3 6 147-16,-23 1-164 0,0 0 164 0,15 0-164 15,-3 1 164-15,18 3-1423 0</inkml:trace>
  <inkml:trace contextRef="#ctx0" brushRef="#br0" timeOffset="-188678.599">9181 10973 1961 0,'0'0'0'0,"3"-7"0"0,-1-4 0 16,-2 11 213-16,0 0-213 0,7-13 213 0,5-6-213 16,-12 19 108-16,0 0-108 0,18-24 109 0,3-9-109 0,0 6 52 15,-4 1-52-15,-3 7 52 0,-2 6-52 0,0-3-9 16,0 4 9-16,-1 4-9 0,-2 1 9 0,-1 0-12 16,3 2 12-16,-2 1-12 0,-4 3 12 0,0-1-4 15,5 0 4-15,-4 2-3 0,-1 2 3 0,2 0 0 0,-4-2 0 16,3 5 0-16,2-2 0 0,-8-3 3 0,0 0-3 0,9 12 3 15,3 2-3-15,-12-14 7 0,0 0-7 16,9 26 7-16,3 5-7 0,-12-31 0 0,0 0 0 16,5 39 0-16,-1 6 0 0,-4-3 0 0,-4-2 0 0,4-13 0 15,-3-8 0-15,-2 5-6 0,-4 0 6 0,-5 3-6 16,2 4 6-16,12-31 0 0,0 0 0 0,-21 34 0 16,-4 4 0-16,25-38 0 0,0 0 0 15,-22 34 0-15,-6-1 0 0,28-33 1 0,0 0-1 0,-26 29 2 16,-4-3-2-16,30-26 18 0,0 0-18 0,-26 17 19 15,5-3-19-15,21-14 32 0,0 0-32 0,-21 10 33 16,4-3-33-16,17-7 35 0,0 0-35 0,-16 3 36 16,2-3-36-16,14 0 33 0,0 0-33 0,-15 0 33 15,4-7-33-15,11 7 8 0,0 0-8 0,-9-3 8 16,1-2-8-16,8 5 20 0,0 0-20 0,-4-7 20 0,-1-2-20 16,5 9-2-16,0 0 2 0,2-8-1 15,3-1 1-15,-5 9-10 0,0 0 10 0,10-7-9 0,4 2 9 16,-14 5-26-16,0 0 26 0,25-3-26 0,4 1 26 0,-29 2-7 15,0 0 7-15,32 0-7 0,9 4 7 0,-41-4-41 16,0 0 41-16,39 6-40 0,4-1 40 0,-43-5-58 16,0 0 58-16,46 11-58 0,1-4 58 15,-47-7-150-15,0 0 150 0,47 6-150 0,3 0 150 0,-50-6-139 16,0 0 139-16,46-6-138 0,-6-7 138 0,47-6-1483 16</inkml:trace>
  <inkml:trace contextRef="#ctx0" brushRef="#br0" timeOffset="-187813.6">10763 9482 2084 0,'0'0'0'0,"-11"-8"0"0,1-4 0 16,10 12 203-16,0 0-203 0,-21 5 204 15,-5 10-204-15,26-15 118 0,0 0-118 0,-30 9 119 0,-3 1-119 0,33-10 21 16,0 0-21-16,-30 9 21 0,-3-3-21 16,33-6-18-16,0 0 18 0,-31 6-18 0,-2-6 18 0,33 0 1 15,0 0-1-15,-30 0 1 0,8-6-1 0,22 6 7 16,0 0-7-16,-19-1 8 0,5-3-8 0,14 4 34 16,0 0-34-16,-13-1 35 0,1-3-35 0,12 4 2 15,0 0-2-15,-5 0 2 0,-2-5-2 0,7 5-5 0,0 0 5 16,-2-2-4-16,-1 1 4 0,3 1-39 15,0 0 39-15,0 0-39 0,-5 0 39 0,5 0-31 16,0 0 31-16,0 3-31 0,0 2 31 0,0-5-34 0,0 0 34 0,0 16-33 16,0 1 33-16,0-17-3 0,0 0 3 0,-4 19-3 15,4 3 3-15,0 2-26 0,-3 0 26 16,1-5-25-16,2-4 25 16,0 6-2-16,0 3 2 0,0 8-2 0,0 8 2 0,0-40-2 0,0 0 2 0,0 49-2 15,0 6 2-15,5-2-6 0,-1 2 6 0,-3-9-5 16,3-12 5-16,-1 11-1 0,2-2 1 0,2 8 0 15,-1 1 0-15,-6-52-6 0,0 0 6 0,12 82-5 16,5 17 5-16,-17-99-1 0,0 0 1 0,14 98 0 16,5 0 0-16,-19-98 0 0,0 0 0 0,11 102 0 15,-1 1 0-15,-10-103 2 0,0 0-2 0,7 101 2 16,-3-1-2-16,-4-100 12 0,0 0-12 0,0 85 13 16,-5-8-13-16,5-77 50 15,0 0-50-15,-4 62 50 0,-1-19-50 0,5-43 44 0,0 0-44 0,0 29 44 0,-4-15-44 16,4-14 41-16,0 0-41 0,0 13 42 0,0-6-42 15,0-7 29-15,0 0-29 0,0 7 29 0,0-2-29 0,0-5 16 16,0 0-16-16,0 5 17 0,0-1-17 0,0-4 10 16,0 0-10-16,0 3 11 0,-3 1-11 0,3-4 10 15,0 0-10-15,0 0 10 0,0 1-10 0,0-1 1 16,0 0-1-16,0 0 1 0,0 0-1 0,0 0 3 16,0 0-3-16,0 0 3 0,7 5-3 0,-7-5 0 15,0 0 0-15,9 7 0 0,3 4 0 0,-12-11 1 16,0 0-1-16,17 8 2 0,4 6-2 0,-21-14-4 15,0 0 4-15,30 17-3 0,4-2 3 0,0 3-67 16,-3-3 67-16,-1 0-66 0,-3-1 66 0,0 3-87 16,-5-3 87-16,3 1-87 0,-1 1 87 0,2-1-170 15,4 4 170-15,-4-2-170 0,0 2 170 0,-26-19-147 0,0 0 147 0,28 14-146 16,-2-2 146-16,25 13-1415 0</inkml:trace>
  <inkml:trace contextRef="#ctx0" brushRef="#br0" timeOffset="-187278.946">10747 10171 2129 0,'0'0'0'15,"5"0"0"-15,2-7 0 0,-3 5 191 0,1 1-191 16,-5 1 192-16,3 0-192 0,-3 0 101 0,0 0-101 16,0 0 102-16,0 0-102 0,0 0 14 0,6 3-14 15,-1-1 15-15,2-1-15 0,2 5-7 0,-1-1 7 0,8 5-6 16,5 4 6-16,-21-14-17 0,0 0 17 0,35 25-17 16,8 10 17-16,-43-35-1 0,0 0 1 15,54 46-1-15,6 10 1 0,7 10 10 0,7 9-10 16,-15-12 10-16,-12-8-10 0,-47-55 1 0,0 0-1 0,54 58 2 15,-5 2-2-15,-49-60 6 0,0 0-6 0,50 55 6 16,4-2-6-16,-54-53 0 0,0 0 0 16,39 38 1-16,-13-14-1 0,-26-24 0 0,0 0 0 0,24 20 1 15,-3-6-1-15,-21-14-65 0,0 0 65 0,17 9-65 16,-3-13 65-16,-14 4-228 0,0 0 228 0,7-22-227 16,-7-17 227-16,0 39-196 0,0 0 196 0,-8-45-195 15,-8-15 195-15,-7-44-1209 0</inkml:trace>
  <inkml:trace contextRef="#ctx0" brushRef="#br0" timeOffset="-186980.768">11306 10068 1983 0,'0'0'0'0,"9"12"0"0,8 2 0 15,-17-14 226-15,0 0-226 0,-5 1 227 0,-7-4-227 0,12 3 152 0,0 0-152 16,-12-3 152-16,0-1-152 0,1 4 57 0,1 0-57 16,-4 16 57-16,-2 11-57 0,2 4 0 0,-3 5 0 15,1 3 0-15,2 9 0 0,14-48-2 0,0 0 2 0,-21 65-1 16,0 16 1-16,21-81-6 0,0 0 6 0,-26 113-6 16,-3 24 6-16,29-137-15 0,0 0 15 0,-30 122-14 15,4-4 14-15,26-118-15 0,0 0 15 0,-19 87-14 16,5-20 14-16,14-67-51 15,0 0 51-15,-7 43-50 0,5-19 50 0,2-24-140 16,0 0 140-16,12-16-140 0,7-35 140 0,13-19-1705 0</inkml:trace>
  <inkml:trace contextRef="#ctx0" brushRef="#br0" timeOffset="-186399.046">11299 9761 2275 0,'0'0'0'0,"0"-8"0"0,-1-2 0 0,1 10 184 15,0 0-184-15,0 0 185 0,5-2-185 0,-5 2 62 16,3-5-62-16,-1-2 62 0,2-3-62 0,1 1-2 15,2-3 2-15,-2 2-2 0,2 1 2 0,-7 9-52 0,0 0 52 16,5-12-52-16,2 0 52 0,-7 12-2 0,0 0 2 16,9-12-1-16,0-1 1 0,-9 13-3 0,0 0 3 15,10-12-3-15,2-2 3 0,-12 14 0 0,0 0 0 16,12-10 0-16,1 1 0 0,-13 9 0 0,0 0 0 16,17-3 0-16,4 3 0 0,-21 0 0 0,0 0 0 0,21 6 0 15,0 6 0-15,-21-12-3 0,0 0 3 16,21 18-2-16,1 4 2 0,-8-2-7 0,2 6 7 15,-9-11-6-15,-2-6 6 0,-3 5-9 0,1-1 9 0,1 5-8 16,-4 0 8-16,0 3-4 0,0 3 4 0,-4-10-3 16,4-6 3-16,0-8-12 0,0 0 12 0,-5 24-12 15,-2 7 12-15,7-31 0 0,0 0 0 0,-5 24 0 16,-4 0 0-16,9-24 10 16,0 0-10-16,-5 17 11 0,1-1-11 0,4-16 1 0,0 0-1 0,-5 12 2 15,2-6-2-15,3-6 5 0,0 0-5 0,0 7 5 16,0-5-5-16,0-2 0 0,0 0 0 0,-4 3 1 0,4 1-1 15,0-4-2-15,0 0 2 0,0 3-2 16,0-1 2-16,0-2-21 0,0 0 21 0,4 3-21 0,1 1 21 16,-5-4-1-16,0 0 1 0,12 3-1 0,4 2 1 0,-16-5-26 15,0 0 26-15,19 7-25 0,5-3 25 0,-24-4-48 16,0 0 48-16,27 5-47 0,0 2 47 0,-27-7-79 16,0 0 79-16,32 6-78 0,-3 3 78 0,-29-9-179 15,0 0 179-15,30 12-178 0,3 0 178 0,32 12-1330 16</inkml:trace>
  <inkml:trace contextRef="#ctx0" brushRef="#br0" timeOffset="-185878.038">12066 9395 2252 0,'0'0'0'0,"2"3"0"0,5 2 0 15,-7-5 216-15,0 0-216 0,0 0 216 0,-6 0-216 0,3 0 95 16,-1 0-95-16,-1 0 96 0,5 0-96 0,0 0 0 16,-3 0 0-16,3 0 0 0,0 0 0 0,0 0-38 15,0 0 38-15,0 4-37 0,-4 1 37 0,4-5-50 16,0 0 50-16,4 27-50 0,-4 18 50 0,3 1-12 15,2 7 12-15,-1 4-12 0,5 1 12 0,-9-58-7 0,0 0 7 16,12 105-6 0,5 28 6-16,-17-133-9 0,0 0 9 0,12 141-9 0,2 9 9 15,-7-25 0-15,-1-15 0 0,-3-23 0 0,2-16 0 0,-5-71 2 0,0 0-2 16,4 78 3-16,-3 6-3 0,-1-84 0 0,0 0 0 0,4 78 1 16,-4-7-1-16,-4-17-6 0,3-17 6 15,1-14-5-15,0-23 5 0,0 6-102 0,0 0 102 16,0-6-102-16,0 0 102 0,0 0-201 0,0 0 201 0,-4-19-201 15,-4-12 201-15,-5-17-1416 0</inkml:trace>
  <inkml:trace contextRef="#ctx0" brushRef="#br0" timeOffset="-185270.706">12331 10104 2017 0,'0'0'0'0,"-2"2"0"16,-2 1 0-16,4-3 269 0,0 0-269 0,0 0 269 0,0 0-269 15,0 0 129-15,0 0-129 0,0 0 130 0,4 0-130 0,-4 0 51 16,0 0-51-16,3 12 51 0,4 10-51 0,-7-22-3 16,0 0 3-16,9 40-3 0,3 15 3 0,-12-55-5 15,0 0 5-15,11 66-5 0,-3 13 5 0,-8-79-8 16,0 0 8-16,9 96-7 0,0 14 7 0,-9-110 0 15,0 0 0-15,3 86 0 0,-1-11 0 0,-2-75 0 16,0 0 0-16,4 48 0 0,-4-24 0 0,0-24-2 16,0 0 2-16,0 22-2 0,0-13 2 15,0-9-35-15,0 0 35 0,3 1-35 0,2-7 35 0,-5 6-5 16,0 0 5-16,4-26-5 0,-2-14 5 0,-2 40 0 0,0 0 0 16,0-44 0-16,-2-14 0 15,2 58-2-15,0 0 2 0,0-64-2 0,0-9 2 16,0 73 0-16,0 0 0 0,5-79 0 0,7-9 0 0,-12 88-4 0,0 0 4 0,9-60-3 15,3 14 3-15,-3 10-3 0,3 5 3 0,-2 7-2 16,3 6 2-16,-1 2-36 0,-3 2 36 16,-1 4-36-1,-4 5 36-15,-4 5-2 0,0 0 2 0,10-7-1 0,6 4 1 0,-16 3 0 0,0 0 0 0,12 0 0 16,2 3 0-16,-4 7-3 0,1 2 3 0,-4-3-2 16,2 0 2-16,-1 4 0 0,1 3 0 0,-4 1 1 15,2-5-1-15,-2 7 1 0,4 1-1 16,3 2 1-16,1 1-1 0,-13-23 3 0,0 0-3 0,8 32 4 15,4 9-4-15,-12-41 12 0,0 0-12 0,11 43 13 16,-1 2-13-16,-10-45 1 0,0 0-1 0,11 44 1 0,-2 1-1 16,-9-45 3-16,0 0-3 0,6 41 4 15,0 2-4-15,-6-43-12 16,0 0 12-16,0 38-12 0,3-6 12 0,-3-32-47 0,0 0 47 0,0 27-46 0,0-6 46 0,0-21-95 16,0 0 95-16,-3 17-95 0,3-7 95 15,0-10-131-15,0 0 131 0,0-3-131 16,3-11 131-16,2-1-1543 0</inkml:trace>
  <inkml:trace contextRef="#ctx0" brushRef="#br0" timeOffset="-184962.896">12860 10198 1961 0,'0'0'0'0,"-3"14"0"0,-2 12 0 0,5-26 269 0,0 0-269 16,0 0 269-16,0-12-269 0,0 12 182 0,0 0-182 15,0-7 182-15,3-2-182 0,-3 9 78 0,0 0-78 0,0-5 79 16,2 0-79-16,-2 5-12 0,0 0 12 0,3-2-12 16,4 4 12-16,-7-2-17 0,0 0 17 0,18 10-16 15,1 9 16-15,-19-19-28 0,0 0 28 0,28 33-28 16,3 6 28-16,-31-39-3 0,0 0 3 0,33 55-3 16,4 7 3-16,-37-62-1 0,0 0 1 0,45 83 0 15,9 13 0-15,-54-96-13 0,0 0 13 0,51 86-12 16,-1-2 12-16,-50-84-67 0,0 0 67 0,42 62-66 15,-4-18 66-15,-38-44-193 16,0 0 193-16,26 21-193 0,-12-21 193 0,-14 0-205 0,0 0 205 0,7-14-204 16,-10-17 204-16,6-13-1350 0</inkml:trace>
  <inkml:trace contextRef="#ctx0" brushRef="#br0" timeOffset="-184730.075">13352 9979 2129 0,'0'0'0'0,"-4"12"0"0,-1 10 0 0,5-22 281 0,0 0-281 15,-2 7 281-15,0-2-281 0,2-5 165 16,0 0-165-16,-7 12 166 0,-3 9-166 0,10-21 77 0,0 0-77 16,-19 36 78-16,-4 10-78 0,23-46-2 0,0 0 2 0,-29 67-1 15,-10 18 1-15,1 13-20 16,-7 13 20-16,4-16-19 0,3-15 19 0,38-80-96 0,0 0 96 15,-40 86-95-15,0 0 95 0,40-86-167 0,0 0 167 16,-38 58-166-16,-1-19 166 0,-36 61-1857 0</inkml:trace>
  <inkml:trace contextRef="#ctx0" brushRef="#br0" timeOffset="-182288.04">14001 10424 1502 0,'0'0'0'0,"4"2"0"15,5 2 0-15,-9-4 174 0,0 0-174 0,0 0 175 0,0 0-175 16,0 0 118-16,0 0-118 0,0 0 118 0,-4-4-118 0,4 4 78 15,0 0-78-15,0 0 79 0,-5-3-79 16,5 3 53-16,0 0-53 0,0 0 53 0,-4-4-53 0,4 4 58 16,0 0-58-16,0 0 59 0,0 0-59 0,0 0 62 15,0 0-62-15,0 0 62 0,0 0-62 0,0 0 42 16,0 0-42-16,0 0 42 0,-3-1-42 0,3 1 30 16,0 0-30-16,0 0 30 0,-4-4-30 0,4 4 39 15,0 0-39-15,0 0 39 0,-1-3-39 0,1 3 13 16,0 0-13-16,0 0 14 0,0 0-14 0,0 0 0 0,0 0 0 15,0 0 1-15,-4 0-1 0,4 0-2 16,0 0 2-16,0 0-1 0,0 0 1 0,0 0-11 0,0 0 11 16,0 0-11-16,0 0 11 0,0 0-18 0,0 0 18 15,0 0-18-15,5 0 18 0,-5 0-9 0,0 0 9 16,11 0-8-16,6 0 8 0,-17 0-17 0,0 0 17 0,30-4-16 16,8 4 16-16,-38 0-4 0,0 0 4 0,47-3-3 15,12 3 3 1,-59 0-13-16,0 0 13 0,56 3-12 0,7 1 12 0,-63-4-9 0,0 0 9 0,64 3-8 15,-1 2 8-15,-63-5-9 0,0 0 9 0,68 9-8 16,0-1 8-16,-68-8-1 0,0 0 1 0,78 14-1 16,6-2 1-16,-84-12-3 0,0 0 3 0,77 12-3 15,-4 0 3-15,-73-12-28 0,0 0 28 0,76 3-28 16,3-3 28-16,-79 0-270 0,0 0 270 0,73-11-270 0,-2-8 270 16,-71 19-172-16,0 0 172 0,41-19-172 15,-17-3 172-15,42-20-1184 0</inkml:trace>
  <inkml:trace contextRef="#ctx0" brushRef="#br0" timeOffset="-172650.268">16149 9534 1614 0,'0'0'0'0,"-8"3"0"0,-6-1 0 0,14-2 153 15,0 0-153-15,0 0 153 0,12-9-153 0,-12 9 34 16,0 0-34-16,9-5 35 0,-1 2-35 0,-8 3-142 0,0 0 142 16,9-6-141-16,0 3 141 0,-9 3-61 0,0 0 61 15,5-2-61-15,0 1 61 0,-5 1 40 0,0 0-40 16,0 0 40-16,4 0-40 0,-4 0 101 15,0 0-101-15,0 0 102 0,0 0-102 0,0 0 104 0,0 0-104 0,0 0 104 16,0 0-104-16,0 0 63 0,0 0-63 0,0 0 64 16,0 0-64-16,0 0 26 0,0 0-26 15,0 0 26-15,-2 1-26 0,2-1 11 0,0 0-11 0,0 7 11 16,2 3-11-16,-2-10 4 0,0 0-4 0,3 18 5 16,-3 4-5-16,0 5 20 0,0 6-20 15,0-14 20-15,0-7-20 16,-3 3 32-16,1-1-32 0,0 11 32 0,0 11-32 0,2-36 27 0,0 0-27 0,-6 42 27 15,-3 7-27-15,9-49 25 0,0 0-25 0,-9 52 26 16,-1 2-26-16,-1-9 25 0,2-2-25 0,4-12 26 16,2-7-26-16,3-24 14 0,0 0-14 0,-4 24 15 15,3 0-15-15,1-24 1 0,0 0-1 0,0 22 2 0,0-7-2 16,0-15-54-16,0 0 54 0,0 14-54 0,0-4 54 16,0-10-165-16,0 0 165 0,0 9-164 15,0-4 164-15,0-5-193 0,0 0 193 0,-6-7-192 16,3-8 192-16,-4-8-1209 0</inkml:trace>
  <inkml:trace contextRef="#ctx0" brushRef="#br0" timeOffset="-172209.87">15966 10145 1692 0,'0'0'0'0,"2"-2"0"0,5-6 0 0,-7 8 156 0,0 0-156 0,4-4 156 16,-4 1-156-16,0 3 67 0,0 0-67 0,0 0 67 15,0 0-67-15,0 0 4 0,0 0-4 0,0 0 5 16,-4 3-5-16,4-3-2 0,0 0 2 0,0 0-1 16,-3 0 1-16,3 0 0 0,0 0 0 0,0 0 1 15,-4 0-1-15,4 0 31 0,0 0-31 0,0 0 31 16,-2 0-31-16,2 0 31 0,0 0-31 0,0 0 31 15,0 0-31-15,0 0 22 0,0 0-22 0,4 0 23 16,5 0-23-16,-9 0 36 0,0 0-36 0,14-5 36 16,10 2-36-16,-24 3 36 0,0 0-36 0,33-7 37 0,7-5-37 15,-40 12 55-15,0 0-55 0,42-12 56 16,3-3-56-16,-45 15 7 0,0 0-7 0,46-12 7 0,-1 0-7 16,-45 12 8-16,0 0-8 0,45-11 9 0,0 6-9 0,-45 5 0 15,0 0 0-15,42-7 0 0,-2 6 0 0,-40 1-2 16,0 0 2-16,35 0-2 0,-5 1 2 0,-30-1-54 15,0 0 54-15,21 7-53 16,-2-2 53-16,-19-5-157 0,0 0 157 0,16 12-157 0,-8 4 157 0,-8-16-184 16,0 0 184-16,0 22-183 0,-12 5 183 0,0 25-1251 15</inkml:trace>
  <inkml:trace contextRef="#ctx0" brushRef="#br0" timeOffset="-171509.816">16141 10459 1759 0,'0'0'0'0,"14"-9"0"15,10-6 0-15,-24 15 186 0,0 0-186 0,-3-7 186 16,-17 7-186-16,20 0 82 0,0 0-82 0,-12 0 82 15,0 0-82-15,12 0 28 0,0 0-28 0,-9 0 28 16,2-2-28-16,7 2-12 0,0 0 12 0,2-7-12 16,5-1 12-16,-7 8-3 0,0 0 3 0,9-12-3 15,5-2 3-15,-14 14-3 0,0 0 3 0,14-12-2 0,3 0 2 16,-17 12-2-16,0 0 2 0,16-9-1 0,1 1 1 16,-5 1 0-16,-1 2 0 0,-1 1 0 0,4 1 0 0,-14 3-1 15,0 0 1-15,14 7 0 0,5 1 0 16,-19-8 2-16,0 0-2 0,21 19 2 0,2 5-2 0,-23-24 5 15,0 0-5-15,21 28 6 0,-4 4-6 16,-17-32 3-16,0 0-3 0,16 36 3 0,1 2-3 0,-17-38 12 16,0 0-12-16,9 36 13 0,-6-4-13 0,-3-32 14 15,0 0-14-15,-1 40 15 0,-5 3-15 0,6-43 8 16,0 0-8-16,-12 42 9 0,-5 1-9 16,17-43 45-16,0 0-45 0,-23 43 46 0,-1-2-46 0,24-41 20 0,0 0-20 15,-30 38 20-15,4-2-20 0,-4-4 20 0,1-4-20 16,8-9 20-16,12-9-20 0,9-10 10 15,0 0-10-15,-29 19 10 0,-10 1-10 0,39-20 4 16,0 0-4-16,-33 18 5 0,4-3-5 0,29-15 13 0,0 0-13 0,-23 9 13 16,4-1-13-16,19-8 3 0,0 0-3 0,-14 7 4 15,5-4-4-15,9-3 12 0,0 0-12 0,-9 4 12 16,1-2-12-16,8-2 8 0,0 0-8 16,-6 1 9-16,1-1-9 0,5 0 8 0,0 0-8 0,-2 0 9 15,2-1-9-15,0 1 8 0,0 0-8 0,0-4 8 16,0-1-8-16,0 5 3 0,0 0-3 0,4-3 4 15,-1-3-4-15,-3 6 2 0,0 0-2 0,7-3 2 16,2 3-2-16,-9 0-8 0,0 0 8 0,16 0-7 16,-1 0 7-16,-15 0-11 0,0 0 11 0,27 7-10 15,2 1 10-15,-3 4-41 0,-5 2 41 0,0 0-40 16,0-2 40-16,-2 0-6 0,0 0 6 0,-1-2-6 16,-1 2 6-16,-17-12-47 0,0 0 47 0,21 12-47 15,5 0 47-15,-26-12-55 0,0 0 55 0,33 10-55 16,6 1 55-16,-39-11-121 0,0 0 121 0,38 1-121 0,4-1 121 0,40 4-1520 15</inkml:trace>
  <inkml:trace contextRef="#ctx0" brushRef="#br0" timeOffset="-170361.264">17109 9904 1267 0,'0'0'0'0,"2"3"0"15,0 2 0-15,-2-5 144 0,0 0-144 0,0 0 144 16,0 0-144-16,0 0 49 0,0 0-49 0,0 0 49 16,-4-5-49-16,4 5 36 0,0 0-36 0,0 0 37 0,-1-3-37 15,1 3 51-15,0 0-51 0,0 0 52 0,0 0-52 16,0 0 71-16,0 0-71 0,0 0 71 0,0-4-71 15,0 4 82-15,0 0-82 0,0 0 83 0,-4-3-83 0,4 3 59 16,0 0-59-16,0 0 60 0,-2-2-60 16,2 2 48-16,0 0-48 0,0 0 49 0,-1-3-49 0,1 3 49 15,0 0-49-15,0 0 49 0,-4-4-49 0,4 4 36 16,0 0-36-16,0 0 36 0,0 0-36 0,0 0 34 16,0 0-34-16,0 0 34 0,0 0-34 0,0 0 3 15,0 0-3-15,0 0 4 0,0 0-4 0,0 0 1 16,0 0-1-16,0 0 1 0,0 0-1 0,0 0 15 0,0 0-15 15,0 0 16-15,0 0-16 0,0 0 0 16,0 0 0-16,0 0 1 0,0 0-1 0,0 0 7 0,0 0-7 16,0 0 8-16,0 0-8 0,0 0 3 0,0 0-3 15,0 0 4-15,0 0-4 0,0 0 2 16,0 0-2-16,0 0 2 0,0 0-2 0,0 0 1 0,0 0-1 0,0 0 2 16,0 0-2-16,0 0-1 0,0 0 1 0,5 4-1 15,2 2 1-15,-7-6-2 0,0 0 2 0,16 16-1 16,7 8 1-16,-23-24-5 0,0 0 5 0,27 32-5 15,3 3 5-15,-30-35-3 0,0 0 3 0,35 41-3 16,7 5 3-16,-7-7-11 0,3 1 11 0,-5-4-10 16,-2-2 10-16,-31-34-1 0,0 0 1 0,32 39-1 15,3 3 1-15,-35-42-3 0,0 0 3 0,29 42-3 16,3 1 3-16,-5-7-6 0,-4-1 6 0,-4-12-6 16,-5-4 6-16,2-2-3 0,0-1 3 0,-3-4-3 0,1-2 3 15,-14-10-28-15,0 0 28 0,16 14-28 16,3 0 28-16,-19-14-142 0,0 0 142 0,16 12-142 0,-4-4 142 15,-12-8-150-15,0 0 150 0,5-3-149 0,-5-9 149 0,2-4-1368 16</inkml:trace>
  <inkml:trace contextRef="#ctx0" brushRef="#br0" timeOffset="-170044.208">17665 9820 1849 0,'0'0'0'0,"0"15"0"16,0 9 0-16,0-24 150 0,0 0-150 0,-12 21 151 16,-7-6-151-16,19-15 101 0,0 0-101 0,-21 31 101 15,-7 8-101-15,5 1 48 0,2 1-48 0,-1-2 49 16,-3-1-49-16,25-38 1 0,0 0-1 0,-31 53 1 15,-6 9-1-15,37-62 7 0,0 0-7 0,-45 85 8 16,-4 22-8-16,7-24 25 0,4-11-25 0,21-34 26 16,13-29-26-16,-1 6 20 0,3-8-20 0,1 2 20 15,1-1-20-15,-6 2-61 0,3 1 61 16,3-5-60-16,0 0 60 0,0-6-135 0,0 0 135 0,5-24-135 16,7-21 135-16,9-22-1531 0</inkml:trace>
  <inkml:trace contextRef="#ctx0" brushRef="#br0" timeOffset="-169428.106">17498 9410 1905 0,'0'0'0'16,"0"-3"0"-16,2-1 0 0,-1-2 117 0,1 0-117 15,1 0 117-15,6-3-117 0,0-3 41 0,3 2-41 0,0-2 41 16,2-2-41-16,-2-1 8 16,2-1-8-16,-3 4 8 0,-4 2-8 0,-7 10 54 0,0 0-54 0,12-12 55 15,4 0-55-15,-16 12 50 0,0 0-50 0,14-9 51 16,3 1-51-16,-17 8 40 0,0 0-40 0,17-9 40 15,3 4-40-15,-20 5 33 0,0 0-33 0,17-2 33 16,6 2-33-16,-23 0 13 0,0 0-13 0,21 2 14 16,3 3-14-16,-24-5 20 0,0 0-20 0,21 9 20 15,2-1-20-15,-23-8 23 16,0 0-23-16,24 12 24 0,-3 0-24 0,-4 0 0 0,-3-1 0 0,-3-3 1 16,-4-4-1-16,0 4-1 0,-2 4 1 0,-2-7-1 15,1 2 1-15,-4 2-5 0,2 1 5 0,-2 2-4 16,0-5 4-16,0-7-33 0,0 0 33 0,-9 26-33 15,-5 8 33-15,14-34-5 0,0 0 5 0,-23 39-4 0,-1 2 4 16,24-41 0-16,0 0 0 0,-25 38 1 0,5-7-1 16,20-31 23-16,0 0-23 0,-20 27 24 0,3-3-24 15,1 0 3-15,2-7-3 0,7-6 4 16,2-8-4-16,2 2 16 0,-1-1-16 0,4-4 17 16,0 0-17-16,0 0 0 0,-3 5 0 0,3-5 1 0,-2 3-1 0,2-3 3 15,0 0-3-15,0 7 4 0,0-2-4 0,0-5-1 16,0 0 1-16,2 10 0 0,5 2 0 0,-7-12-1 15,0 0 1-15,12 12 0 0,9 2 0 0,-21-14-4 16,0 0 4-16,26 10-3 0,7 2 3 0,-5-8-60 0,0-2 60 16,-2-2-60-16,-2-2 60 0,-1 2-247 0,-2-4 247 15,0 1-246-15,0 1 246 0,-21 2-210 16,0 0 210-16,22-3-209 0,4-1 209 0,25-6-1146 16</inkml:trace>
  <inkml:trace contextRef="#ctx0" brushRef="#br0" timeOffset="-167917.703">18461 9265 1771 0,'0'0'0'15,"9"-2"0"-15,0 0 0 0,-4 0 142 16,-2 1-142-16,-1-4 142 0,3 1-142 0,-5 4 90 0,0 0-90 0,9-3 90 16,5-6-90-16,0 2 38 15,3 0-38-15,-3 2 39 0,0-2-39 0,-14 7-6 16,0 0 6-16,16-5-6 0,1-1 6 0,-17 6-2 0,0 0 2 0,18-6-1 15,-6 3 1-15,-12 3-1 0,0 0 1 0,14-5-1 16,-2 3 1-16,-12 2-1 0,0 0 1 0,10-2 0 16,-3 2 0-16,-7 0 0 0,0 0 0 0,6 2 0 15,1 0 0-15,-7-2 2 0,0 0-2 0,1 12 3 16,3 5-3-16,-4-17 2 0,0 0-2 0,3 27 2 16,-3 9-2-16,0-36 2 0,0 0-2 0,0 47 2 15,0 4-2-15,0-51 4 0,0 0-4 0,2 63 5 16,5 9-5-16,-7-72 0 0,0 0 0 0,4 96 1 15,4 21-1-15,-8-117 1 0,0 0-1 0,9 116 2 16,1 4-2-16,-10-120 5 0,0 0-5 0,11 120 5 0,1 0-5 16,-12-120 6-16,0 0-6 0,10 118 7 15,-1-1-7-15,-9-117 3 0,0 0-3 0,9 101 4 16,-2-9-4-16,-7-92 36 0,0 0-36 0,9 89 37 0,-1-5-37 16,-8-84 34-16,0 0-34 0,6 74 34 0,0-11-34 0,-6-63 66 15,0 0-66-15,0 45 66 0,0-18-66 0,0-27 68 16,0 0-68-16,-8 24 69 0,-3-7-69 0,11-17 49 15,0 0-49-15,-15 18 49 0,-6-3-49 0,21-15 45 16,0 0-45-16,-28 14 45 0,-5-1-45 16,1-4 19-16,-2-2-19 0,13-2 20 0,10-2-20 0,-3 1-48 15,0-8 48-15,-10 1-47 0,-6-4 47 0,4 0-72 16,-3-3 72-16,1-2-71 0,2-3 71 0,26 15-173 0,0 0 173 16,-34-30-172-16,-4-11 172 0,-32-29-1700 0</inkml:trace>
  <inkml:trace contextRef="#ctx0" brushRef="#br0" timeOffset="-167537.909">19400 10255 1883 0,'0'0'0'0,"21"0"0"0,16-2 0 0,-37 2 187 16,0 0-187-16,52-3 188 0,16-4-188 16,-9 2 110-16,0 1-110 0,-5-1 111 0,-5 2-111 0,-49 3 71 15,0 0-71-15,54-4 72 0,4 4-72 0,-58 0 1 16,0 0-1-16,73-7 1 0,10 2-1 0,-29 2 9 15,-12 1-9-15,-9 0 9 0,-7-1-9 16,-3 1 25-16,-4-5-25 0,-5 6 26 0,-2-1-26 16,-1 0 37-16,-1-1-37 0,-1 3 37 0,-6-4-37 0,3 3 2 15,-1-3-2-15,-2 1 3 0,1-1-3 0,-1 1-78 16,-1 0 78-16,0 1-78 0,-2-2 78 0,0 4-213 16,0 0 213-16,-9-10-213 0,-7-4 213 15,-8-13-1530-15</inkml:trace>
  <inkml:trace contextRef="#ctx0" brushRef="#br0" timeOffset="-167181.356">19841 9835 1715 0,'0'0'0'0,"7"5"0"0,3-1 0 16,-6-1 186-16,-2-1-186 0,-2-2 186 0,3 3-186 15,-3-3 102-15,0 0-102 0,0 0 103 16,0 0-103-16,0 0 84 0,0 0-84 0,0 7 85 0,-2 8-85 16,2-15 43-16,0 0-43 0,0 35 44 0,0 14-44 15,0-2 56-15,-1 4-56 0,-1 2 56 0,2 0-56 0,0-53 45 16,0 0-45-16,0 67 46 0,-4 8-46 0,4 4 32 15,0 2-32-15,0-28 32 0,0-24-32 16,0 7 1-16,-1-5-1 0,2 0 1 0,3 0-1 0,-4-31-7 16,0 0 7-16,2 27-7 0,5-3 7 0,-7-24-153 15,0 0 153-15,10 17-152 0,6-5 152 0,-16-12-135 16,0 0 135-16,21-14-134 0,5-18 134 0,21-14-1579 16</inkml:trace>
  <inkml:trace contextRef="#ctx0" brushRef="#br0" timeOffset="-166604.898">21527 9498 2039 0,'0'0'0'0,"-8"0"0"16,-5-4 0-16,13 4 165 0,0 0-165 0,0 0 166 16,2 7-166-16,-2-7 74 0,0 0-74 0,2 5 75 0,1-5-75 15,-3 0 57-15,0 0-57 0,-1 4 57 16,-3-1-57-16,4-3 27 0,0 0-27 0,-16 9 27 16,-8-1-27-16,24-8 58 0,0 0-58 0,-26 10 58 0,-4 1-58 15,30-11 50-15,0 0-50 0,-35 10 50 0,-3 2-50 0,38-12 40 16,0 0-40-16,-35 10 40 0,2-1-40 0,-2 3 1 15,2-4-1-15,7 3 2 0,5-3-2 16,21-8 8-16,0 0-8 0,-42 21 8 16,-10 1-8-16,7 4 0 0,0 1 0 0,17-11 1 0,10-10-1 0,18-6 0 15,0 0 0-15,-31 30 1 0,-4 12-1 0,35-42-3 16,0 0 3-16,-26 47-2 0,0 4 2 16,26-51-7-16,0 0 7 15,-19 51-7-15,3-1 7 0,9-5 0 0,2-4 0 0,1-12 0 0,1-9 0 0,6 1 0 16,-1-2 0-16,8 8 0 0,4 1 0 0,-14-28 2 0,0 0-2 15,25 30 2-15,6 3-2 0,-31-33 5 0,0 0-5 0,45 33 6 16,11-3-6-16,-56-30 7 16,0 0-7-16,56 26 8 0,7-4-8 0,-63-22 3 0,0 0-3 0,68 23 4 15,8-6-4-15,-76-17 2 0,0 0-2 0,75 10 2 16,2-5-2-16,-77-5 0 0,0 0 0 0,73 2 0 16,-5-5 0-16,-68 3-25 0,0 0 25 0,47-4-24 15,-12-1 24-15,-35 5-78 0,0 0 78 0,29-3-77 16,-4-1 77-16,-25 4-125 0,0 0 125 0,15 0-125 15,-4-3 125-15,-11 3-175 0,0 0 175 0,9-2-174 16,-6 2 174-16,9-2-1564 0</inkml:trace>
  <inkml:trace contextRef="#ctx0" brushRef="#br0" timeOffset="-147963.488">3826 13330 1468 0,'0'0'0'0,"3"-7"0"0,2-3 0 0,-5 10 227 16,0 0-227-16,7-11 228 0,-1-2-228 0,-6 13 177 0,0 0-177 15,3-9 178-15,2 1-178 0,-5 8 146 0,0 0-146 16,0-4 147-16,-1-3-147 0,1 7 80 0,0 0-80 15,-7-5 81-15,-6-2-81 0,13 7 59 0,0 0-59 0,-17-7 60 16,-9 1-60-16,0 0 47 0,-4 5-47 16,9-3 48-16,9 4-48 0,-5 4 6 0,-1-1-6 0,-6 6 7 15,-6 3-7-15,1 3 2 16,-1 2-2-16,7-3 2 0,2 0-2 0,21-14 0 0,0 0 0 0,-33 29 0 16,-14 12 0-16,47-41 0 0,0 0 0 0,-42 51 0 15,-5 13 0-15,0 3-5 16,-3 6 5-16,15-6-5 0,7-5 5 0,28-62-4 15,0 0 4-15,-23 80-3 0,3 9 3 0,6-12-12 0,3-6 12 0,6-8-12 16,1-8 12-16,4-55-1 0,0 0 1 0,0 70-1 16,7 5 1-16,-7-75-8 0,0 0 8 0,14 78-8 15,7 2 8-15,-21-80-8 0,0 0 8 0,33 75-8 16,11-3 8-16,-44-72-15 0,0 0 15 0,50 79-14 16,13 5 14-16,-12-14-45 0,-8-6 45 0,-1-13-44 15,-7-6 44-15,-6 1-43 0,-4-3 43 16,-2-4-43-16,-3-8 43 0,-20-31-27 0,0 0 27 0,30 58-27 0,3 16 27 0,-33-74-11 15,0 0 11-15,35 72-11 0,3 5 11 0,-38-77-12 16,0 0 12-16,26 80-12 16,-5 6 12-16,-21-86-4 0,0 0 4 0,7 86-3 0,-14 3 3 15,7-89 12-15,0 0-12 0,-22 87 12 0,-11 1-12 0,33-88 86 16,0 0-86-16,-44 85 86 0,-13-2-86 0,4-15 75 16,-1-11-75-16,-1-15 76 15,-1-11-76-15,56-31 58 0,0 0-58 0,-75 31 58 0,-7-5-58 0,14-6 31 0,5-3-31 16,8-8 31-16,4-6-31 0,51-3 0 15,0 0 0-15,-59-3 0 0,-6-6 0 0,24-1-76 0,9-2 76 16,3-8-76-16,4-6 76 0,25 26-376 16,0 0 376-16,-24-43-376 0,6-15 376 0,-20-42-1495 0</inkml:trace>
  <inkml:trace contextRef="#ctx0" brushRef="#br0" timeOffset="-143315.668">4373 14949 1535 0,'0'0'0'0,"5"-9"0"0,5-5 0 16,-10 14 173-16,0 0-173 0,0-5 173 0,0 5-173 0,0 0 119 15,0 0-119-15,0 0 119 0,-3 0-119 0,3 0 62 16,0 0-62-16,0 0 62 0,0 0-62 0,0 0 0 15,0 0 0-15,0 0 0 0,0 0 0 0,0 0 0 16,0 0 0-16,0 0 0 0,-4 4 0 0,4-4 0 16,0 0 0-16,0 0 0 0,-3 5 0 0,3-5 0 15,0 0 0-15,7 3 1 0,5-1-1 0,-12-2 0 0,0 0 0 16,23-3 1-16,10-4-1 0,-33 7 3 16,0 0-3-16,42-16 4 0,13-6-4 0,-2-2 6 15,1-2-6-15,-4 4 6 0,-3-4-6 16,-5 2 22-16,-7 0-22 0,-2 4 23 15,-3-1-23-15,-4 4 31 0,-4 0-31 0,-1 0 31 0,-2-2-31 0,-5 4 29 0,0-1-29 16,-3 8 29-16,-6-3-29 0,-5 11 61 0,0 0-61 0,3-8 61 16,-1-1-61-16,-2 9 77 0,0 0-77 0,0-7 78 15,0 2-78-15,0 5 94 0,0 0-94 16,-5-8 95-16,-4-1-95 0,9 9 101 0,0 0-101 0,-12-8 101 16,-2-1-101-16,14 9 86 0,0 0-86 0,-16-9 87 15,-4 3-87-15,20 6 38 0,0 0-38 0,-27-11 39 16,-2 1-39-16,29 10 8 15,0 0-8-15,-35-8 8 0,-7-4-8 0,42 12 0 0,0 0 0 0,-38-9 0 16,-7 2 0-16,45 7-4 0,0 0 4 0,-35-5-3 16,0 2 3-16,35 3-39 0,0 0 39 0,-33-2-39 15,-2 4 39-15,35-2-59 0,0 0 59 16,-30 5-59-16,2 3 59 0,28-8-55 0,0 0 55 16,-22 11-54-16,1 1 54 0,21-12-26 0,0 0 26 0,-25 22-26 0,3 7 26 15,1-2-20-15,4 2 20 0,4-11-20 0,5-10 20 0,8-8-10 16,0 0 10-16,-13 34-10 15,-1 13 10-15,14-47-4 0,0 0 4 0,-15 60-4 0,1 12 4 16,14-72-13-16,0 0 13 0,-18 89-13 0,-1 13 13 0,19-102-4 16,0 0 4-16,-14 110-3 0,2 10 3 0,12-120 0 15,0 0 0-15,-9 108 1 0,6-5-1 16,3-103 13-16,0 0-13 0,0 96 13 0,7-7-13 0,-7-89 10 16,0 0-10-16,14 80 11 0,7-13-11 0,-21-67 17 15,0 0-17-15,29 51 17 0,10-16-17 0,-39-35 1 0,0 0-1 16,47 17 1-16,12-15-1 0,-59-2 0 0,0 0 0 15,71-23 0-15,15-21 0 0,-15-3-27 16,-3-9 27-16,-12 3-27 0,-9-2 27 0,-47 55-111 0,0 0 111 0,54-80-110 16,5-20 110-16,-59 100-138 0,0 0 138 0,59-101-138 15,-1-9 138-15,60-100-1729 0</inkml:trace>
  <inkml:trace contextRef="#ctx0" brushRef="#br0" timeOffset="-142835.925">5014 13599 2151 0,'0'0'0'0,"0"0"0"0,0 0 0 0,0 0 194 16,0 0-194-16,0 0 194 0,3-5-194 0,-3 5 103 15,0 0-103-15,9-2 103 0,0 2-103 0,-9 0 45 0,0 0-45 16,15 0 45-16,-1 2-45 0,-14-2-9 0,0 0 9 16,26 7-9-16,8 3 9 0,-5 2-30 0,4 3 30 0,-3 2-30 15,-2 0 30-15,0 6-5 16,1 1 5-16,-3 1-5 0,-1 1 5 0,-25-26-25 0,0 0 25 0,31 36-24 16,6 9 24-16,-37-45-7 0,0 0 7 0,35 44-7 15,3 8 7-15,-38-52-17 0,0 0 17 0,33 46-16 16,2 0 16-16,-35-46-1 0,0 0 1 15,33 41-1-15,-3-1 1 0,-8-6-45 0,-1-10 45 0,-9-5-44 16,0-9 44-16,-12-10-216 0,0 0 216 0,9 10-215 16,0-5 215-16,-9-5-212 0,0 0 212 0,0-13-212 15,-7-15 212-15,2-11-1166 0</inkml:trace>
  <inkml:trace contextRef="#ctx0" brushRef="#br0" timeOffset="-142548.696">5705 13290 1804 0,'0'0'0'0,"-5"18"0"0,2 4 0 16,3-22 280-16,0 0-280 0,-6 2 280 0,0-11-280 0,6 9 177 16,0 0-177-16,-2-3 178 0,-2-6-178 0,4 9 93 0,0 0-93 15,-12 3 94-15,-5 6-94 0,17-9 19 0,0 0-19 16,-26 24 20-16,-4 5-20 0,30-29 4 15,0 0-4-15,-37 45 5 0,-1 9-5 0,7 0 22 0,-2 2-22 16,12-11 22-16,3-9-22 0,18-36 0 0,0 0 0 0,-29 82 0 16,-6 29 0-16,5-17-41 15,2-3 41-15,14-26-41 0,6-17 41 0,-5 5-172 0,8-3 172 0,2-9-171 16,-1-8 171 0,4-33-170-16,0 0 170 0,-5 22-170 0,-2-8 170 0,-3 22-1573 15</inkml:trace>
  <inkml:trace contextRef="#ctx0" brushRef="#br0" timeOffset="-141570.789">6205 14618 1636 0,'0'0'0'0,"-7"4"0"0,-3 1 0 15,6-2 228-15,8-6-228 0,-4 3 229 0,5-5-229 16,-1 1 186-16,1 1-186 0,-5-1 186 16,3 1-186-16,-3 3 128 0,0-4-128 0,0 4 128 0,-3-3-128 15,3 3 74-15,-5-2-74 0,1 2 75 0,1-1-75 0,3 1 50 16,0 0-50-16,-18 0 51 0,-4 0-51 0,22 0 24 16,0 0-24-16,-37 1 25 0,-5 3-25 0,4 1 0 15,-2 0 0-15,15 0 0 0,5-3 0 16,2 5 0-16,1 3 0 0,-9 7 1 0,-2 5-1 0,28-22-31 15,0 0 31-15,-26 33-31 0,-4 8 31 0,30-41-37 0,0 0 37 16,-21 41-36-16,7 4 36 0,14-45-39 16,0 0 39-16,-9 39-39 0,9-1 39 0,2-6-57 15,7-4 57-15,1-6-57 0,-1-7 57 0,5 3-61 0,-2-5 61 0,6 1-60 16,-3-2 60-16,4-3-52 0,1 1 52 0,2-2-51 16,-1-1 51-16,-21-7-25 0,0 0 25 0,26 9-24 15,7-1 24-15,-33-8-29 0,0 0 29 0,33 16-29 16,2-1 29-16,-5 2-31 0,0 2 31 15,-10-3-31-15,-7-1 31 0,-13-15-1 0,0 0 1 0,17 26 0 16,4 6 0-16,-21-32 8 0,0 0-8 0,10 28 9 16,1-4-9-16,-11-24 45 0,0 0-45 0,5 24 46 15,-5-2-46-15,-5 0 55 0,-6-1-55 0,6-6 56 16,-4-5-56-16,9-10 44 0,0 0-44 0,-26 16 44 16,-10 3-44-16,36-19 43 0,0 0-43 0,-32 15 43 15,-6 1-43-15,5-4 41 0,0-4-41 0,12-1 41 16,7-2-41-16,-2-1 34 0,2-3-34 0,-3 3 35 15,-4-1-35-15,0 1 1 0,0-3-1 0,9 1 1 16,7 0-1-16,-7-2-2 0,3 0 2 0,0 0-2 0,-3-2 2 0,0-1-71 16,1-3 71-16,-1-2-71 0,4-6 71 15,8 14-274-15,0 0 274 0,1-32-273 16,10-16 273-16,-3-33-1487 0</inkml:trace>
  <inkml:trace contextRef="#ctx0" brushRef="#br0" timeOffset="-141233.691">6324 14795 2028 0,'0'0'0'16,"-9"0"0"-16,-3 0 0 0,12 0 231 0,0 0-231 0,0 0 232 15,9 1-232-15,-9-1 110 0,0 0-110 16,3 0 110-16,2 0-110 0,-5 0 43 0,0 0-43 0,6 0 44 15,-3 0-44-15,-3 0 0 0,0 0 0 0,4 0 0 16,-3 2 0-16,-1-2 22 0,0 0-22 0,0 0 22 16,4 0-22-16,-4 0 33 0,0 0-33 0,0 0 34 15,0 0-34-15,0 0 7 0,0 0-7 0,-4 24 8 16,3 17-8-16,-3 5 13 0,1 9-13 0,1 0 13 16,2 3-13-16,0-58-4 0,0 0 4 0,-4 70-3 15,1 8 3-15,3 4-40 0,3 5 40 0,-3-37-39 16,-3-23 39-16,6 6-65 15,-3-9 65-15,4-2-64 0,5-1 64 0,-9-21-192 16,0 0 192-16,17 10-191 0,7-5 191 0,20 12-1657 0</inkml:trace>
  <inkml:trace contextRef="#ctx0" brushRef="#br0" timeOffset="-140718.535">6749 14659 2073 0,'0'0'0'0,"-12"11"0"0,-9 6 0 0,12-7 241 0,7-5-241 16,4 0 242-16,7 0-242 0,-9-5 137 0,0 0-137 15,7 24 138-15,3 11-138 0,-10-35 56 0,0 0-56 16,11 48 56-16,3 12-56 0,-6-2-31 0,-1 3 31 16,-1-4-31-16,-3-4 31 0,-3-53-13 0,0 0 13 15,5 60-13-15,-5 2 13 16,0-62-14-16,0 0 14 0,4 49-13 0,-4-9 13 0,0-40 3 0,0 0-3 15,0 32 3-15,0-8-3 0,0-24-5 0,0 0 5 0,0 19-4 16,1-9 4-16,-1-10-22 0,0 0 22 0,7-6-22 16,6-15 22-16,-5-5-13 0,1-6 13 15,0-4-13-15,0-2 13 0,-9 38-6 0,0 0 6 16,12-48-6-16,-4-7 6 0,-8 55-24 0,0 0 24 16,14-58-23-16,2-5 23 0,-16 63-1 0,0 0 1 0,21-59 0 15,-2 3 0-15,-19 56-7 0,0 0 7 0,24-48-7 0,-3 7 7 16,-21 41-1-16,0 0 1 0,21-31-1 0,-7 9 1 15,-14 22 18-15,0 0-18 0,18-19 18 16,-3 10-18-16,-1 2 9 0,-3 9-9 0,-1 3 10 16,-1 0-10-16,-9-5 18 0,0 0-18 0,16 24 19 0,1 11-19 0,-17-35 0 15,0 0 0-15,16 46 0 0,3 11 0 16,0-6 0-16,-5 0 0 0,-2-6 0 0,0-7 0 16,-12-38-2-16,0 0 2 0,9 49-1 0,3 8 1 0,-12-57-2 15,0 0 2-15,9 58-1 0,-4 0 1 0,-1-10 0 16,-4-5 0-16,1-16 0 0,-1-9 0 0,0-3-25 15,-1-6 25-15,1-3-24 0,0-4 24 0,0 2-59 16,-4-1 59-16,4-3-59 0,0 0 59 0,0 0-177 16,0 0 177-16,-14-15-177 0,-15-11 177 0,-13-15-1579 0</inkml:trace>
  <inkml:trace contextRef="#ctx0" brushRef="#br0" timeOffset="-140514.815">6299 14241 1860 0,'0'0'0'0,"13"5"0"0,4 2 0 0,-13-3 207 0,-8-1-207 0,4-3 208 16,4 0-208-16,-4 0 58 0,-4 5-58 0,4 4 58 15,4 5-58-15,-4-14-67 0,0 0 67 0,12 18-67 16,5 8 67-16,15 20-1616 0</inkml:trace>
  <inkml:trace contextRef="#ctx0" brushRef="#br0" timeOffset="-140064.975">7521 14726 1972 0,'0'0'0'0,"-9"-3"0"16,-3-4 0-16,12 7 203 0,0 0-203 0,-9-4 203 15,0 1-203-15,9 3 157 16,0 0-157-16,-7-3 158 0,2 1-158 0,5 2 95 0,0 0-95 15,-5-2 95-15,1 0-95 0,4 2 41 0,0 0-41 0,-7-1 42 16,6-1-42-16,1 2 51 0,0 0-51 0,-4 0 51 16,-1 0-51-16,5 0 48 0,0 0-48 0,-3 0 49 15,3-3-49-15,0 3 32 0,0 0-32 0,0 0 32 16,-6 0-32-16,6 0 1 0,0 0-1 0,9 8 1 16,5 6-1-16,-14-14-1 0,0 0 1 0,30 31 0 15,8 13 0-15,0 2-14 0,1 8 14 0,-3-5-13 16,-1 3 13-16,-35-52-11 0,0 0 11 0,52 77-11 0,14 15 11 15,-66-92-26-15,0 0 26 0,61 88-26 16,6 1 26-16,-17-24-43 0,-10-14 43 0,-15-20-42 16,-13-17 42-16,2-1-111 0,-7-4 111 0,1-2-110 0,1-5 110 15,-9-2-246-15,0 0 246 0,5-12-246 0,-1-11 246 0,8-11-1627 16</inkml:trace>
  <inkml:trace contextRef="#ctx0" brushRef="#br0" timeOffset="-139750.824">7833 14495 2140 0,'0'0'0'0,"0"0"0"16,-6 2 0-16,6-2 260 0,0 0-260 0,0 0 260 15,0 0-260-15,0 0 161 0,0 0-161 0,0 0 162 16,0 3-162-16,0-3 74 0,0 0-74 0,-12 17 75 16,-5 12-75-16,-4 5 2 0,-2 9-2 0,-1 4 2 15,1 2-2-15,23-49 1 0,0 0-1 0,-30 70 2 16,1 14-2-16,29-84 0 0,0 0 0 0,-42 117 0 16,-8 27 0-16,50-144-26 15,0 0 26-15,-39 106-25 0,6-15 25 0,33-91-72 16,0 0 72-16,-23 63-71 0,11-25 71 0,12-38-236 0,0 0 236 0,4 10-236 15,10-27 236-15,3 10-1736 0</inkml:trace>
  <inkml:trace contextRef="#ctx0" brushRef="#br0" timeOffset="-138686.704">10289 14579 2263 0,'0'0'0'0,"-11"1"0"0,-8 3 0 0,19-4 273 16,0 0-273-16,0 0 274 0,7-2-274 15,-7 2 147-15,5-3-147 0,-5 3 148 0,4-2-148 0,-4 2 80 16,0 0-80-16,-16-2 80 0,-10-1-80 0,26 3-1 16,0 0 1-16,-35-2-1 0,-12-1 1 0,47 3 3 0,0 0-3 15,-48 0 4-15,-5 3-4 0,3 1 13 16,3 1-13-16,0 0 13 0,8 2-13 0,39-7 9 16,0 0-9-16,-59 10 10 0,-9 2-10 0,11 0 1 0,1-2-1 15,21-1 2-15,14-4-2 0,0 0-1 0,0-1 1 16,-1 2-1-16,-6 5 1 0,2 1-11 0,3 3 11 15,11-8-10-15,5-5 10 16,7-2-41-16,0 0 41 0,-18 22-40 0,-4 12 40 0,22-34-30 16,0 0 30-16,-12 50-30 0,3 15 30 0,5-5-44 0,4 0 44 0,4-4-44 15,5-2 44-15,-9-54-35 0,0 0 35 0,17 71-35 16,9 12 35-16,-26-83-45 0,0 0 45 0,33 65-44 16,2-10 44-16,-35-55-36 15,0 0 36-15,54 27-35 0,9-20 35 0,-63-7-50 0,0 0 50 0,73-31-50 16,4-32 50-16,-18-2-59 0,-12-11 59 0,-9 1-59 15,-8-6 59-15,-1-4-51 0,-8-6 51 0,0 10-50 16,0 8 50-16,-21 73-39 0,0 0 39 0,14-105-38 16,2-20 38-16,-16 125-28 15,0 0 28-15,9-118-28 0,-1-4 28 0,-8 122-15 0,0 0 15 0,4-103-15 0,-4 13 15 16,0 90 30-16,0 0-30 0,-2-62 30 16,0 23-30-16,2 39 75 0,0 0-75 15,0-24 75-15,0 17-75 0,0 7 93 0,0 0-93 0,-3-7 93 0,3 7-93 0,0 0 67 16,0 0-67-16,0 0 68 0,0 0-68 0,0 0 57 15,0 0-57-15,0 0 57 0,0 0-57 0,0 0 18 16,0 0-18-16,0 0 18 0,0 0-18 0,0 0 31 16,0 0-31-16,0 0 31 0,0 0-31 0,0 0 1 15,0 0-1-15,0 0 2 0,0 0-2 0,0 0-6 0,0 0 6 16,0 0-6-16,0 5 6 0,0-5-40 16,0 0 40-16,3 39-39 0,6 21 39 0,-9-60-37 15,0 0 37-15,9 113-37 0,3 42 37 0,-12-155-40 0,0 0 40 0,14 156-39 16,3 13 39-16,-17-169-40 0,0 0 40 15,19 147-40-15,-1-6 40 0,-18-141-10 16,0 0 10-16,21 110-10 0,0-20 10 16,-4-23-82-16,0-24 82 0,-4-14-82 0,-3-19 82 0,-10-10-314 0,0 0 314 0,11-5-314 15,2-15 314-15,8-6-1335 0</inkml:trace>
  <inkml:trace contextRef="#ctx0" brushRef="#br0" timeOffset="-138300.613">10271 14591 1972 0,'0'0'0'0,"-3"0"0"0,-2-4 0 0,0 4 281 15,5 0-281-15,0 0 282 0,0 0-282 0,0 0 168 16,5 4-168-16,-5-4 169 0,3 0-169 0,-3 0 99 15,5 0-99-15,-5 0 100 0,0 0-100 0,0 0 50 16,0 0-50-16,0 0 51 0,0 0-51 0,0 0 34 16,0 0-34-16,0 0 35 0,0 0-35 0,0 0 25 15,4 0-25-15,1 1 26 0,0 3-26 0,6 4 10 16,-1 6-10-16,8 2 10 0,3 8-10 0,-21-24 1 16,0 0-1-16,29 36 2 0,8 13-2 0,-37-49 0 0,0 0 0 15,43 60 0-15,8 10 0 0,3 6-4 0,7 3 4 16,-14-13-4-16,-5-7 4 0,-42-59-15 0,0 0 15 15,33 53-15-15,-4-7 15 0,-29-46-26 0,0 0 26 0,18 29-25 16,-6-13 25-16,-12-16-82 0,0 0 82 16,11 12-81-16,-1-9 81 0,-10-3-232 0,0 0 232 0,9-12-231 15,-1-15 231-15,-8 27-181 0,0 0 181 0,0-42-180 16,-3-12 180-16,-1-42-1575 0</inkml:trace>
  <inkml:trace contextRef="#ctx0" brushRef="#br0" timeOffset="-138021.36">10747 14255 2174 0,'0'0'0'0,"-2"14"0"0,-1 8 0 16,-1-8 252-16,4-6-252 0,-8 1 253 0,-1-1-253 0,9-8 161 15,0 0-161-15,-24 23 161 0,-6 9-161 0,30-32 80 16,0 0-80-16,-35 41 80 0,-3 11-80 0,-1-3 6 16,1 4-6-16,3-1 6 0,4-1-6 0,31-51 15 15,0 0-15-15,-40 84 15 0,-7 22-15 0,47-106 1 16,0 0-1-16,-49 101 1 0,0 6-1 0,49-107-79 0,0 0 79 16,-38 92-78-16,5-6 78 0,33-86-186 0,0 0 186 15,-21 36-186-15,12-34 186 0,-20 35-1901 0</inkml:trace>
  <inkml:trace contextRef="#ctx0" brushRef="#br0" timeOffset="-137169.264">11430 14666 2219 0,'0'0'0'0,"0"-7"0"0,3-6 0 0,-3 13 246 15,0 0-246-15,2-7 246 16,2 2-246-16,-4 5 134 0,0 0-134 0,3 0 134 0,1 1-134 0,-4-1 46 16,0 0-46-16,14 4 46 0,7 1-46 0,-21-5-6 15,0 0 6-15,29 3-5 0,9 1 5 0,-3-1 0 16,0 2 0-16,-2-1 0 0,0-3 0 0,-33-1 2 16,0 0-2-16,42 7 2 0,9 2-2 0,-51-9 7 15,0 0-7-15,64 10 7 0,13 2-7 0,-13 0 15 0,-1 2-15 16,-7-2 16-16,-2 0-16 0,-54-12 14 0,0 0-14 15,73 15 15-15,12 1-15 0,-85-16 15 0,0 0-15 0,80 17 16 16,-5 0-16-16,-75-17 1 0,0 0-1 16,56 14 2-16,-18-2-2 0,-38-12-39 0,0 0 39 0,35 8-38 15,-2 2 38 1,-33-10-100-16,0 0 100 0,26 11-99 0,-5 1 99 0,-21-12-222 0,0 0 222 0,18 10-222 16,-6-1 222-16,14 9-1724 0</inkml:trace>
  <inkml:trace contextRef="#ctx0" brushRef="#br0" timeOffset="-136859.69">11749 15125 2196 0,'0'0'0'0,"15"-10"0"0,12-9 0 0,-15 12 271 15,-10 7-271-15,1-1 272 0,1-1-272 16,-4 2 183-16,-9 5-183 0,9-5 184 0,0 0-184 0,0 0 81 16,0 0-81-16,0 0 81 0,0 0-81 0,0 0 0 15,0 3 0-15,3 3 0 0,4 0 0 0,-7-6 1 16,0 0-1-16,23 12 1 0,12 5-1 0,-35-17 0 16,0 0 0-16,43 23 1 0,13 2-1 0,-56-25-5 15,0 0 5-15,68 30-5 0,10 0 5 0,-78-30-123 0,0 0 123 16,115 36-123-16,30 4 123 0,-145-40-178 0,0 0 178 15,118 22-177-15,-3-10 177 0,119 22-1891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2:18:0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517 579 11656,'0'0'1360,"0"0"-75,0 0-297,0 0-105,0 0-142,0 0-120,0 0-354,0 0-67,0 0 70,0 0-20,0 0-154,0 0-30,0 0 18,0 0 11,0 0 28,0 0-2,0 0-50,1 5-19,15 297 354,-16 12-82,0-313-330,-1 5 44,1 0 0,0-1 0,0 1 0,0 0 0,1 0 0,-1 0 0,2 0 0,-1 0 0,0-1 0,1 1 0,0-1 0,1 1 0,-1-1 0,1 0 0,0 0 0,0 0 0,1 0 0,-1 0 0,4 3-38,3-9 180,86-70 110,37-78-125,163-171 1252,34-51-1005,-240 275-585,118-79-4199,-50 45-8214</inkml:trace>
  <inkml:trace contextRef="#ctx0" brushRef="#br0" timeOffset="908.816">1 2294 12104,'59'21'8134,"27"86"-6361,-79-97-1141,22-8 2233,-25-4-3068,519-306-1187,-474 271-548,109-94 3,93-87-733,129-106-8738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2:18:12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7800,'15'3'2641,"-15"-4"-2354,0 1 981,59-5 1034,115 36-1536,124 42 206,-232-58-775,178 23 361,-42-11 293,-23-21-486,64-14 1,47-2 308,49-1-222,-63 9-305,-186 2-80,120 1 39,-120-1-54,159 6 40,-145-2-48,-31-3-10,13 0-26,-2-1-3,0 0-2,184-6 83,-160 3 28,519-84 402,-205 27-267,-322 43-230,351-46-11,-154 42 205,-215 29-320,3 11 45,-66-16-466,-1-1 0,1 2 1,-1 1-1,1 0 0,-1 1 0,-1 1 1,1 1-1,15 9 528,-4-2-1163,64 28-9257</inkml:trace>
  <inkml:trace contextRef="#ctx0" brushRef="#br0" timeOffset="1260.347">9049 320 9328,'255'-27'7959,"-158"20"-7901,325-28-5,-22-2-68,-78 5 19,-257 25 56,243-29 34,-245 30 14,262-24 88,-259 25 110,259-12 73,-259 14-326,263-4 53,-266 6 100,439 5 196,-354-4-350,-89 1 134,423 12 214,-343-11-377,-82-1 10,239-1 9,-237-1-36,84-5 1,23-2-4,162-1-3,-281 8 10,27-3 52,1 3 0,0 4 0,73 12-62,-65 34-2494,56 8-2761,-57-28-2905</inkml:trace>
  <inkml:trace contextRef="#ctx0" brushRef="#br0" timeOffset="2652.838">18426 106 9328,'46'-18'5840,"140"42"-5862,1-8 1,0-9 0,76-10 21,-213 3 0,737-18 402,-380 1 13,251 6 414,-191 19-170,-111 8 99,264 15 510,-158 13-96,-236-16-884,68 4-158,-2-22 206,99-15-618,-270 18 185,-93-8-42,0-1 1,0-1-1,0-1 0,0-1 0,0-2 0,0-1 1,0-1-1,0-1 0,-1-2 0,1 0 0,15-8 139,74-39-625,-60 47-946,-55 3 232,2-5-7970,-4 8 9306,-3 5-1781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2T01:16:06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8697 16009 1838 0,'0'0'0'0,"0"0"0"0,0 0 0 16,0 0 177-16,0 0-177 0,0 0 177 0,-21 0-177 16,9 0 145-16,-2-2-145 0,5 1 146 0,-2-1-146 0,1 0 66 15,-2 1-66-15,3-1 66 0,0 0-66 16,-3 0 2-16,-4 2-2 0,3 0 2 0,-1-1-2 0,14 1 37 16,0 0-37-16,-30 0 37 0,-7 0-37 0,37 0 26 15,0 0-26-15,-34 3 26 16,-5 2-26-16,39-5 26 0,0 0-26 0,-42 16 26 0,1 4-26 0,41-20 9 15,0 0-9-15,-39 29 10 0,1 7-10 16,38-36 28-16,0 0-28 0,-31 40 28 0,6 4-28 0,25-44-3 16,0 0 3-16,-26 47-2 0,9 1 2 0,1-6-2 15,7-4 2-15,1-7-1 0,-1-9 1 0,9-22-10 0,0 0 10 16,-9 40-10-16,0 8 10 0,9-48-5 0,0 0 5 16,-7 51-4-16,2 6 4 0,2-8-13 0,3-4 13 0,0-9-12 15,0-7 12-15,0 0 0 0,3-3 0 16,1-6 0-16,1-3 0 0,-2 2-14 0,6 0 14 15,0-2-13-15,-4-3 13 0,-5-14-17 0,0 0 17 0,12 22-16 16,0 4 16-16,-12-26-16 0,0 0 16 0,21 29-15 16,0 5 15-16,-21-34-27 0,0 0 27 0,23 38-27 15,3 1 27-15,-26-39-2 0,0 0 2 0,24 41-2 16,3 4 2-16,-27-45-7 0,0 0 7 0,20 43-7 16,-7-2 7-16,-13-41-4 0,0 0 4 0,8 41-3 15,-2 0 3-15,-6-41 6 0,0 0-6 0,-2 41 7 16,-7 2-7-16,9-43 51 0,0 0-51 15,-19 43 52-15,-4-2-52 0,23-41 90 0,0 0-90 0,-28 38 90 16,-6-4-90-16,2 0 85 0,3-3-85 0,4-12 86 0,8-9-86 16,17-10 50-16,0 0-50 0,-42 16 50 15,-10 1-50-15,52-17 28 0,0 0-28 0,-51 13 28 0,-6-2-28 0,13-1-15 16,6-1 15-16,8-4-14 0,9-4 14 0,-1 1-123 16,1-2 123-16,9-2-123 0,-1 1 123 0,5-1-302 15,-4 0 302-15,6 2-302 0,-1 2 302 16,-3 0-1653-16</inkml:trace>
  <inkml:trace contextRef="#ctx0" brushRef="#br0" timeOffset="1005.476">9380 16777 1591 0,'0'0'0'0,"0"0"179"0,0 0-179 0,0 0 179 16,1 5-179-16,-1-5 128 0,7 2-128 0,-7-2 129 15,2 0-129-15,-2 0 82 0,0 0-82 0,0 0 83 16,-5-2-83-16,-4 0 47 0,0 0-47 0,1 1 48 16,-1-1-48-16,9 2 27 0,0 0-27 0,-26 0 27 15,-7 0-27-15,-2 2 28 0,-2-1-28 0,15 1 28 16,9-2-28-16,-4 2 33 0,5 0-33 0,-9 4 34 15,-9 3-34-15,6 1-1 0,1 2 1 0,8-5 0 16,6-4 0-16,0 1 0 0,4-2 0 0,-11 10 0 0,-1 6 0 16,-1 1-1-16,6 2 1 0,3-7-1 15,1-6 1-15,3 1-18 0,-4-2 18 0,5 3-18 0,1 0 18 0,3-10-55 16,0 0 55-16,3 16-55 16,-1 4 55-16,-2-20-69 0,0 0 69 0,7 21-68 0,5-1 68 15,-12-20-81-15,0 0 81 0,18 19-81 0,3 0 81 16,-21-19-53-16,0 0 53 0,20 17-52 0,3-2 52 0,-23-15-47 15,0 0 47-15,25 16-47 0,1-1 47 0,-26-15-20 16,0 0 20-16,29 17-20 0,1 2 20 0,-30-19-12 16,0 0 12-16,26 21-12 0,2 1 12 0,-28-22-10 0,0 0 10 15,23 21-10-15,-10-3 10 0,-13-18 0 0,0 0 0 16,16 16 0-16,-7-2 0 0,-9-14 27 0,0 0-27 0,7 12 27 16,-5-4-27-16,-2-8 43 0,0 0-43 0,-6 12 44 15,-6 2-44-15,12-14 68 0,0 0-68 16,-17 14 68-16,-9 1-68 0,1-3 58 15,-1 0-58-15,10-5 58 0,8-4-58 0,-6 1 52 0,-2-3-52 0,7 1 53 16,1 0-53-16,-8 0 15 0,-3-1-15 0,10-1 16 16,6 0-16-16,-10 0 13 0,1 2-13 15,4-2 14-15,2-2-14 0,-1 2-1 0,2 0 1 0,0 0 0 16,1 0 0-16,1 0-52 0,-1 2 52 0,4-2-51 16,-1 0 51-16,1 0-96 0,1-5 96 0,6-2-95 15,2-2 95-15,5-3-138 0,5-5 138 0,2-2-137 16,2-1 137-16,22-20-1330 0</inkml:trace>
  <inkml:trace contextRef="#ctx0" brushRef="#br0" timeOffset="1215.043">9439 17049 1569 0,'-4'2'0'0,"4"-2"87"16,0 0-87-16,4-2 87 0,4-3-87 0,-8 5 26 16,0 0-26-16,6-9 26 0,6-1-26 0,-7-2-136 15,2-3 136-15,-2 6-135 0,-1 4 135 0,-4 2-246 0,2 1 246 16,-2 2-246-16,1-4 246 0,1 1-653 0</inkml:trace>
  <inkml:trace contextRef="#ctx0" brushRef="#br0" timeOffset="1499.915">9477 16962 1020 0,'0'0'0'0,"0"0"0"0,5 5 0 0,-5-5 246 16,0 0-246-16,0 0 247 0,0 0-247 0,0 0 177 0,0 0-177 0,0 0 177 15,0 0-177-15,0 0 88 0,0 0-88 0,0 0 88 16,0 0-88-16,0 0 19 0,0 0-19 0,0 0 20 16,0 0-20-16,0 0 5 0,0 0-5 0,0 0 6 15,0 0-6-15,0 0 3 0,0 0-3 0,0 0 3 16,0 0-3-16,0 0 1 0,0 0-1 0,0 0 2 16,0 0-2-16,0 0 3 0,0 0-3 15,0 0 4-15,0 0-4 0,0 0 11 0,0 0-11 0,0 0 11 16,0 0-11-16,0 0 15 0,0 0-15 0,0 0 16 15,0 0-16-15,0 0 34 0,0 0-34 0,0 5 34 16,-3 5-34-16,3-10 18 0,0 0-18 0,-2 24 18 16,-1 10-18-16,3-34 11 0,0 0-11 0,-6 40 11 15,3 6-11-15,-1-6 11 0,3-3-11 0,-1-6 11 0,2-7-11 16,-2 2-4-16,2-4 4 0,-3-5-3 0,3-3 3 16,0 1-84-16,0-1 84 0,0-5-84 0,0-6 84 15,0-3-204-15,0 0 204 0,8 3-203 0,8 1 203 0,5 3-1186 16</inkml:trace>
  <inkml:trace contextRef="#ctx0" brushRef="#br0" timeOffset="2198.721">9672 16987 1558 0,'-3'6'0'0,"3"-6"270"0,0 0-270 16,-4 3 271-16,2 0-271 0,2-3 168 0,0 0-168 15,0 0 169-15,-3 2-169 0,3-2 71 0,0 0-71 0,0 0 72 16,0 0-72-16,0 0 18 0,0 0-18 0,0 0 18 16,0 0-18-16,0 0-5 0,0 0 5 0,0 0-4 15,-3 4 4-15,3-4-4 0,0 0 4 0,-6 24-3 16,-2 13 3-16,8-37-23 0,0 0 23 0,-9 43-22 16,-3 8 22-16,12-51 0 0,0 0 0 0,-9 42 0 15,2-5 0-15,7-37-3 0,0 0 3 0,-5 31-3 16,1-7 3-16,4-24-6 0,0 0 6 0,-1 19-6 15,-3-5 6-15,4-14-33 0,0 0 33 0,0 10-32 16,0-3 32-16,0-7-10 0,0 0 10 0,4 3-9 16,1-1 9-16,-5-2-13 0,0 0 13 0,5-4-12 15,4-4 12-15,-9 8-10 0,0 0 10 0,10-12-9 0,4-5 9 16,-14 17-4-16,0 0 4 0,12-17-3 0,0-4 3 0,-12 21-12 16,0 0 12-16,11-19-12 0,-1-1 12 0,-10 20-1 15,0 0 1-15,9-16 0 0,0 3 0 0,-9 13 0 16,0 0 0-16,9-11 0 0,-4 3 0 0,-5 8 0 15,0 0 0-15,3-7 0 0,6 2 0 0,-9 5 0 16,0 0 0-16,9-4 1 0,-1 1-1 0,-8 3-2 16,0 0 2-16,14-2-2 0,7 0 2 0,-21 2-6 15,0 0 6-15,21-1-6 0,0-3 6 0,-21 4-9 16,0 0 9-16,21-3-8 0,3-2 8 0,-24 5-4 16,0 0 4-16,14-4-3 0,-2-1 3 0,-12 5-2 15,0 0 2-15,9-3-2 0,0 1 2 0,-9 2-2 0,0 0 2 16,3-2-1-16,3 1 1 0,-6 1 0 0,0 0 0 0,3 0 0 15,-1 0 0-15,-2 0 1 0,0 0-1 16,3 3 2-16,1 0-2 0,-4-3 1 0,0 0-1 0,3 7 2 16,2 4-2-16,1 2 5 0,1 3-5 0,-6-3 5 15,3-1-5-15,-1 2 7 0,1 2-7 0,1 6 7 16,-1 5-7-16,-3-1 7 0,-1-2-7 16,0-4 8-16,4-4-8 0,-4-16 15 0,0 0-15 0,0 20 15 15,-4 3-15-15,4-23 33 0,0 0-33 0,-1 19 33 16,-3-1-33-16,4-18 1 0,0 0-1 0,-3 14 2 15,1-2-2-15,2-12-36 0,0 0 36 0,0 9-35 16,0-4 35-16,0-5-115 0,0 0 115 0,0-4-114 16,0-4 114-16,0 8-147 0,0 0 147 0,0-26-147 15,0-13 147-15,0-26-1314 0</inkml:trace>
  <inkml:trace contextRef="#ctx0" brushRef="#br0" timeOffset="2398.098">9528 16722 2129 0,'5'2'0'0,"-5"-2"219"0,0 0-219 16,0 8 220-16,-7 8-220 0,7-16-207 0,0 0 207 15,-2 10-206-15,-1-3 206 0,3-7-131 0,0 0 131 16,-6 17-1374-16,12-34 1374 0</inkml:trace>
  <inkml:trace contextRef="#ctx0" brushRef="#br0" timeOffset="3681.089">10083 16563 1737 0,'0'0'0'0,"0"0"194"0,0 0-194 0,0 0 195 15,6-4-195-15,-6 4 77 0,0 0-77 0,0 0 77 16,1-3-77-16,-1 3 10 0,0 0-10 0,0 0 11 15,0 0-11-15,0 0-3 0,0 0 3 0,0 0-3 16,0-5 3-16,0 5-1 0,0 0 1 0,0-6-1 16,0 1 1-16,0 5 26 0,0 0-26 0,0-5 26 15,0-2-26-15,0 7 15 0,0 0-15 0,2-5 16 16,0-5-16-16,-2 10 37 0,0 0-37 0,7-9 38 0,1-1-38 16,-8 10 0-16,0 0 0 0,9-9 1 0,0 1-1 15,-9 8-4-15,0 0 4 0,9-5-4 0,3 0 4 0,-12 5-23 16,0 0 23-16,9-4-22 0,-1 2 22 0,-8 2-24 15,0 0 24-15,9 0-23 16,-4 2 23-16,-5-2-16 0,0 0 16 0,11 7-15 0,3 5 15 0,-2 0-28 16,0 2 28-16,-3-4-28 0,-1 0 28 0,-8-10-37 15,0 0 37-15,9 17-36 0,3 6 36 0,-12-23-13 16,0 0 13-16,5 22-12 0,2 0 12 16,-7-22-55-16,0 0 55 0,6 22-54 0,-6 2 54 0,0-24-10 15,0 0 10-15,0 19-9 0,0-3 9 0,0-16 5 0,0 0-5 16,-4 12 5-16,1-2-5 0,3-10 43 0,0 0-43 15,-2 7 43-15,2-4-43 0,0-3 39 16,0 0-39-16,-4 4 39 0,4-1-39 0,0-3 46 0,0 0-46 0,-3 4 47 16,1-3-47-16,2-1 41 0,0 0-41 0,0 0 42 15,0 4-42-15,0-4 27 0,0 0-27 0,0 0 27 16,0 0-27-16,0 0 40 0,0 0-40 0,0 0 41 16,0 0-41-16,0 0 3 0,0 0-3 0,0 0 4 15,-3 3-4-15,3-3 17 0,0 0-17 0,0 0 17 16,-4 2-17-16,4-2-1 0,0 0 1 0,0 0-1 15,4 3 1-15,-4-3-80 0,0 0 80 0,5 7-79 16,5 2 79-16,-10-9-258 0,0 0 258 0,18 15-258 16,-1 6 258-16,18 15-1292 0</inkml:trace>
  <inkml:trace contextRef="#ctx0" brushRef="#br0" timeOffset="4352.739">10336 16989 1670 0,'0'0'0'0,"0"0"164"0,7 2-164 0,-4 0 165 16,3-1-165-16,-6-1 84 0,0 0-84 0,0 0 85 15,0 0-85-15,0 0 8 0,-6 0-8 0,6 0 9 16,-3 0-9-16,3 0-7 0,0 0 7 0,0 0-6 16,0 0 6-16,0 0-1 0,-4 0 1 0,4 0-1 15,0 0 1-15,0 0 13 0,0 0-13 0,0 0 14 16,0 0-14-16,0 0 20 0,-3 0-20 0,3 0 20 0,0 0-20 16,0 0 27-16,0 0-27 0,0 0 27 15,0 0-27-15,0 0 13 0,0 0-13 0,0 0 14 0,0 0-14 16,0 0 5-16,-2 0-5 0,2 0 5 0,0 0-5 15,0 0 8-15,0 0-8 0,0 0 9 0,0 0-9 0,0 0 0 16,0 0 0-16,0 0 1 0,0 0-1 0,0 0 2 16,0 0-2-16,0 0 3 0,2 2-3 0,-2-2 1 15,0 0-1-15,7 3 2 0,5 4-2 0,-12-7 0 16,0 0 0-16,19 14 0 0,9 5 0 0,-28-19 0 16,0 0 0-16,26 22 0 0,7 4 0 0,-33-26 0 15,0 0 0-15,32 24 0 0,1 1 0 0,-33-25 0 16,0 0 0-16,26 23 0 0,2-4 0 0,-28-19 0 0,0 0 0 15,22 15 1-15,-6-1-1 0,-16-14 0 16,0 0 0-16,14 10 0 0,-2-1 0 0,-12-9 0 0,0 0 0 0,9 6 1 16,0 0-1-16,-9-6-1 0,0 0 1 0,3 5-1 15,2-2 1-15,-5-3-41 0,0 0 41 16,7 5-41-16,2 2 41 0,-9-7-137 0,0 0 137 0,14 7-137 16,0 1 137-16,14 8-1405 0</inkml:trace>
  <inkml:trace contextRef="#ctx0" brushRef="#br0" timeOffset="4680.966">10653 16910 1771 0,'0'4'0'0,"0"-4"310"16,0 0-310-16,-9 3 310 0,-3 2-310 16,12-5 182-16,0 0-182 0,-5 4 182 15,-2-3-182-15,7-1 97 0,0 0-97 0,-5 4 97 0,-2-2-97 0,7-2 1 16,0 0-1-16,-14 13 1 0,-11 10-1 0,25-23 4 16,0 0-4-16,-22 32 4 0,-6 11-4 0,28-43-13 15,0 0 13-15,-26 48-12 0,0 7 12 0,1-6-42 16,4 1 42-16,7-16-41 0,6-10 41 0,8-24-44 15,0 0 44-15,-9 26-43 0,0-4 43 0,9-22-136 16,0 0 136-16,-3 17-136 0,3-3 136 0,3-4-235 0,6-3 235 16,8-10-235-16,10-9 235 0,18-4-1398 15</inkml:trace>
  <inkml:trace contextRef="#ctx0" brushRef="#br0" timeOffset="6043.178">11688 16926 2039 0,'-7'1'0'0,"7"-1"227"15,0 0-227-15,-14 4 227 0,-14-1-227 0,28-3 93 16,0 0-93-16,-23 2 93 0,-1-2-93 0,24 0 4 15,0 0-4-15,-26 0 4 0,-7 0-4 0,33 0-66 16,0 0 66-16,-26 0-65 0,1 2 65 0,25-2-34 0,0 0 34 16,-22 3-34-16,4 1 34 0,-3 1 0 0,6 0 0 0,4-2 0 15,8-3 0-15,-3 2-9 0,3-2 9 16,-6 5-9-16,-3 4 9 0,12-9 0 0,0 0 0 16,-16 13 0-16,-1 5 0 0,17-18 0 0,0 0 0 0,-14 17 0 15,2 1 0-15,12-18 0 0,0 0 0 16,-9 21 1-16,4 1-1 0,5-22 6 0,0 0-6 0,-4 28 7 15,4 1-7-15,0-2 1 16,4-1-1-16,1-5 1 0,-1-4-1 0,4 2 1 16,5-2-1-16,0 0 1 0,1 0-1 0,-14-17 0 0,0 0 0 0,21 19 0 15,7 0 0-15,-28-19-6 0,0 0 6 0,38 13-6 16,6-4 6-16,-2-6-16 0,0-6 16 0,-4-4-15 16,-3-3 15-16,-35 10-9 0,0 0 9 0,35-24-9 15,1-9 9-15,-36 33-26 0,0 0 26 0,35-39-25 16,-2-7 25-16,-33 46-6 0,0 0 6 0,30-45-6 15,-4 0 6-15,-26 45-5 0,0 0 5 0,21-36-4 0,-4 6 4 16,-17 30-1-16,0 0 1 0,14-23 0 0,-3 6 0 16,-11 17 12-16,0 0-12 0,5-12 13 0,-2 5-13 0,-3 7 58 15,0 0-58-15,2-5 58 0,-2 4-58 0,0 1 63 16,0 0-63-16,0 0 64 0,-2-2-64 0,2 2 69 16,0 0-69-16,-3 2 69 0,-2-1-69 15,5-1 49-15,0 0-49 0,-13 9 50 0,1 5-50 0,12-14 44 16,0 0-44-16,-17 22 45 0,-1 9-45 0,18-31 2 15,0 0-2-15,-17 37 2 0,1 10-2 0,8-8 0 16,-1 0 0-16,0-9 0 0,6-10 0 0,-1 2-10 0,2-3 10 16,4 2-10-16,5-1 10 0,-3-1-59 0,3-2 59 15,3-5-58-15,2-5 58 0,-12-7-47 16,0 0 47-16,23-2-46 0,1-6 46 0,-24 8-43 0,0 0 43 16,30-19-43-16,5-8 43 0,-35 27-53 0,0 0 53 15,31-30-53-15,-1-4 53 0,-30 34-37 16,0 0 37-16,22-32-37 0,-6-3 37 0,-16 35 3 0,0 0-3 0,11-30 3 15,-10 0-3-15,-1 30 56 16,0 0-56-16,-1-25 56 0,-8 1-56 0,9 24 68 0,0 0-68 0,-9-19 69 16,-3 3-69-16,12 16 60 0,0 0-60 0,-9-12 60 15,-3 4-60-15,12 8 48 0,0 0-48 0,-9-7 48 16,2 4-48-16,7 3 7 0,0 0-7 0,-5-2 8 16,0 0-8-16,5 2-5 0,0 0 5 0,0 0-5 15,0 0 5-15,0 0-46 0,0 0 46 0,10-3-46 0,8-2 46 16,1-2-50-16,4-2 50 0,1 2-50 15,0 2 50-15,-1-2-38 0,-2 1 38 0,-7 2-38 0,-4 2 38 16,4-1-27-16,-5-2 27 0,-2 3-27 16,-2 2 27-16,-1 0-5 0,1-2 5 0,-3 2-4 0,-1 0 4 0,-1 0 0 15,2-3 0-15,-2 3 0 0,0 0 0 0,0 0 4 16,0 0-4-16,0 0 5 0,0 0-5 0,0 0 34 16,0 0-34-16,0 0 34 0,0 0-34 0,0 0 27 15,0 0-27-15,0 0 27 0,0 0-27 0,0 0-1 16,0 0 1-16,-5 5-1 0,-9 2 1 0,14-7-3 15,0 0 3-15,-12 7-2 0,0 1 2 0,12-8-29 16,0 0 29-16,-16 11-29 0,2 1 29 0,14-12-20 16,0 0 20-16,-16 15-20 0,6 4 20 0,10-19-35 15,0 0 35-15,-9 20-35 0,6 3 35 0,3-23-48 0,0 0 48 16,1 20-48-16,10 1 48 0,-11-21-47 0,0 0 47 16,12 17-46-16,11-3 46 0,-23-14-37 0,0 0 37 0,21 12-36 15,5-2 36-15,-26-10-17 16,0 0 17-16,26 10-17 0,2 1 17 0,-28-11-13 0,0 0 13 0,26 12-13 15,-5 0 13-15,-21-12-4 0,0 0 4 0,21 12-4 16,-4-1 4-16,-17-11-1 16,0 0 1-16,14 11 0 0,-4-1 0 0,-10-10 12 0,0 0-12 0,7 9 13 15,0-1-13-15,-7-8 63 0,0 0-63 0,2 5 64 16,0-1-64-16,-2-4 70 0,0 0-70 0,-4 7 71 16,-4-1-71-16,-5 1 60 0,-2 2-60 0,4-2 60 15,-1 0-60-15,12-7 0 0,0 0 0 0,-23 12 1 16,-4 3-1-16,27-15-20 0,0 0 20 0,-21 12-19 15,3 0 19-15,18-12-231 0,0 0 231 0,-17 7-230 0,3-4 230 16,-16 8-1488-16</inkml:trace>
  <inkml:trace contextRef="#ctx0" brushRef="#br0" timeOffset="8076.451">12630 16420 1446 0,'0'0'0'0,"-8"4"0"15,-5 1 0-15,6-3 157 0,6-1-157 0,1-1 158 16,0-3-158-16,0 3 111 0,3-4-111 0,-3 4 111 15,2-3-111-15,-2 3 64 0,0 0-64 0,0 0 64 16,0 0-64-16,0 0 33 0,-5-2-33 0,1 1 33 16,2-3-33-16,-1 2 47 0,0 1-47 0,3 1 48 0,-4-5-48 15,4 5 41-15,-3-5-41 0,3 5 42 0,-2-4-42 16,2 4 18-16,-7-2-18 0,7 2 19 0,-2-1-19 16,2 1 7-16,-3-4-7 0,3 1 8 15,3-1-8-15,-3 1 1 0,2 0-1 0,1-3 1 0,4 1-1 16,-7 5-5-16,0 0 5 0,9-7-5 0,3 1 5 0,-12 6-26 15,0 0 26-15,14-6-25 0,0 3 25 0,-14 3-7 16,0 0 7-16,16-2-7 0,-2 4 7 16,-14-2-11-16,0 0 11 0,15 2-10 0,-2 1 10 0,-5 1-9 15,-3 1 9-15,1-2-8 0,-3 1 8 0,1-1 4 16,-4 2-4-16,0-1 5 0,0-1-5 0,0 0 39 16,-4 1-39-16,1 3 39 0,1 0-39 0,-5 3 36 0,2 3-36 15,0-6 37-15,1-2-37 0,-1 2 34 0,3-2-34 16,0 2 34-16,-5 2-34 0,7-9 3 0,0 0-3 15,-5 10 4-15,0 0-4 0,5-10 27 16,0 0-27-16,-9 9 27 0,6-2-27 0,3-7-3 0,0 0 3 0,-7 5-2 16,5 0 2-16,2-5-70 0,0 0 70 15,-3 4-69-15,1-1 69 0,2 2-59 0,0-3 59 0,0-2-59 16,0 3 59-16,0-3-59 0,0 0 59 0,0 0-59 16,0 0 59-16,0 0-47 0,0 0 47 0,0 0-47 15,7 5 47-15,0-1-38 0,1 1 38 0,-2 0-37 16,1-1 37-16,-7-4-34 0,0 0 34 0,8 6-34 15,6 3 34-15,-14-9-14 0,0 0 14 0,16 10-13 16,1 2 13-16,-17-12-13 0,0 0 13 0,16 12-13 16,-2 2 13-16,-14-14-1 0,0 0 1 0,12 12-1 15,-3-2 1-15,-9-10 39 0,0 0-39 0,3 12 39 16,3 0-39-16,-6-12 83 0,0 0-83 0,-4 17 83 0,-1 2-83 16,-4 2 101-16,-3 1-101 0,5-10 101 0,5-7-101 15,-3 0 92-15,3-1-92 0,-8 9 92 16,-11 8-92-16,4-4 68 0,-1 2-68 0,6-7 69 0,3-5-69 0,2 0 56 15,2-2-56-15,2-2 57 0,3-3-57 0,0 0-4 16,0 0 4-16,0 0-3 0,0 0 3 0,0 0-84 16,-6 2 84-16,3 0-84 0,3-2 84 0,0 0-187 15,0 0 187-15,-9-9-186 0,-3-8 186 0,-5-9-1578 16</inkml:trace>
  <inkml:trace contextRef="#ctx0" brushRef="#br0" timeOffset="8776.312">13038 17051 2039 0,'3'0'0'0,"-3"0"188"0,0 0-188 0,0 0 188 16,6 0-188-16,-6 0 129 0,0 0-129 0,0 0 130 16,0-4-130-16,0 4 49 0,0 0-49 0,0 0 49 15,-4-3-49-15,4 3-5 0,0 0 5 0,0 0-4 16,-3-2 4-16,3 2-1 0,0 0 1 0,0 0-1 16,0 0 1-16,0 0-1 0,0 0 1 0,0 0-1 15,0 0 1-15,0 0-8 0,0 0 8 0,0 0-7 16,0 0 7-16,0 0-22 0,0 0 22 0,3 0-22 15,4 2 22-15,-7-2-14 0,0 0 14 0,18 5-13 16,2 4 13-16,-20-9-11 0,0 0 11 0,32 18-10 16,10 8 10-16,-42-26-5 0,0 0 5 0,47 31-4 15,7 7 4-15,-11-6-7 0,3 1 7 0,-15-9-7 16,-7-5 7-16,1-1-3 0,-3-2 3 0,-6-4-3 16,-2-4 3-16,-2 1-5 0,2-2 5 0,-7-2-5 15,-2-2 5-15,-1-1-71 0,-4 0 71 0,0-2-71 0,0 0 71 0,0 0-210 16,0 0 210-16,0-9-210 0,0-6 210 0,-4-9-1426 15</inkml:trace>
  <inkml:trace contextRef="#ctx0" brushRef="#br0" timeOffset="9120.208">13402 16879 1737 0,'0'6'0'0,"0"-6"200"0,0 0-200 0,0 0 200 15,-3 3-200-15,3-3 106 0,0 0-106 0,0 0 107 16,-6-2-107-16,6 2 81 0,0 0-81 0,0 0 81 16,0-3-81-16,0 3 37 0,0 0-37 0,0 0 38 15,-3 0-38-15,3 0 43 0,0 0-43 0,-9 3 43 16,-3 4-43-16,12-7 36 0,0 0-36 0,-26 19 36 15,-7 7-36-15,33-26 40 0,0 0-40 0,-35 39 40 16,-3 13-40-16,4-1 9 0,1 4-9 16,7-9 9-16,5-7-9 0,-5 2-2 0,5-1 2 0,4-11-1 15,8-7 1-15,9-22-64 0,0 0 64 0,-16 31-64 16,3 2 64-16,13-33-172 0,0 0 172 0,-9 27-171 0,5-5 171 16,4-22-189-16,0 0 189 0,9 11-188 0,7-10 188 15,10 11-1387-15</inkml:trace>
  <inkml:trace contextRef="#ctx0" brushRef="#br0" timeOffset="9975.677">14568 16886 1905 0,'0'0'0'0,"0"0"223"0,0 0-223 0,0 0 224 15,0 0-224-15,0 0 142 0,0 0-142 0,0 0 142 16,0 0-142-16,0 0 81 0,0 0-81 0,0 0 82 16,-6-1-82-16,1-1 39 0,-2-2-39 0,2 3 39 15,-2-3-39-15,-2 3 31 0,1 1-31 0,-3 0 31 16,-1-2-31-16,-2 0 33 0,-2 0-33 0,4 2 34 0,7 0-34 16,5 0 3-16,0 0-3 0,-28 2 4 15,-10 0-4-15,38-2 9 0,0 0-9 0,-40 2 9 0,-6 1-9 16,46-3 1-16,0 0-1 0,-38 3 1 0,3 3-1 15,35-6 3-15,0 0-3 0,-33 5 3 0,7 2-3 0,-2-1-7 16,5 1 7-16,8 0-7 0,6-2 7 0,9-5-17 16,0 0 17-16,-14 19-17 0,-3 10 17 0,17-29-17 15,0 0 17-15,-13 38-16 0,5 10 16 0,2-7-35 16,5 0 35-16,2-7-34 0,5-4 34 0,2-5-35 16,1-2 35-16,3-3-35 0,0-1 35 0,-12-19-15 15,0 0 15-15,23 15-14 0,7-3 14 0,-30-12-31 16,0 0 31-16,38 0-31 0,7-10 31 0,-45 10-58 15,0 0 58-15,44-26-58 0,3-13 58 0,-47 39-65 16,0 0 65-16,42-51-64 0,-7-15 64 16,-2-7-48-16,-4-9 48 0,-13 27-47 0,-9 15 47 0,-7 40-25 0,0 0 25 0,7-51-24 15,-7-2 24-15,0 53 13 0,0 0-13 0,-5-64 13 16,-4-8-13-16,6 26 61 0,-4 12-61 16,5 10 61-16,-2 10-61 0,1 2 60 0,1 4-60 0,-1-1 60 15,3 1-60-15,-6 1 47 0,3 2-47 0,3-1 47 16,0 3-47-16,0 3 49 0,-5-3-49 0,5 3 50 15,0 0-50-15,0 0 20 0,0 0-20 0,0 0 20 16,-2-4-20-16,2 4 43 0,-2-3-43 0,2 3 43 16,0 0-43-16,0 0 13 0,0 0-13 0,0 0 14 15,-3-2-14-15,3 2 31 0,-6-3-31 0,6 3 31 16,0 0-31-16,0 0 5 0,-3 1-5 0,3-1 6 16,-3 2-6-16,3-2 5 0,-4 3-5 0,2 8 5 0,-5 4-5 15,7-15-2-15,0 0 2 0,-1 40-1 0,1 14 1 16,0 1-1-16,0 5 1 0,1-5 0 0,3-2 0 15,-4-53-8-15,0 0 8 0,5 60-7 0,2 5 7 0,-7-65-33 16,0 0 33-16,5 60-33 0,2-3 33 0,-7-57-68 16,0 0 68-16,4 42-67 0,1-7 67 15,-5-35-118-15,0 0 118 0,3 22-118 0,6-12 118 0,-9-10-240 16,0 0 240-16,14-8-239 0,3-16 239 0,17-9-1456 16</inkml:trace>
  <inkml:trace contextRef="#ctx0" brushRef="#br0" timeOffset="10324.855">14616 16852 1591 0,'0'0'0'0,"0"0"257"0,0 0-257 16,0 0 258-16,6 2-258 0,-6-2 156 0,0 0-156 16,0 0 157-16,3 0-157 0,-3 0 101 0,0 0-101 0,0 0 102 15,0 0-102-15,0 0 33 0,0 0-33 0,0 0 34 16,0 0-34-16,0 0 43 0,0 0-43 0,0 0 43 15,0 0-43-15,0 0 34 0,0 0-34 0,0 0 34 16,0 0-34-16,0 0 39 0,0 0-39 0,4 0 39 16,1 1-39-16,-5-1 25 0,0 0-25 0,15 7 26 15,12 2-26-15,0 5 26 0,10 3-26 0,-7 2 26 16,-6 1-26-16,-24-20 3 0,0 0-3 0,28 31 4 16,0 7-4-16,-28-38 15 0,0 0-15 0,26 41 15 15,-2 3-15-15,-24-44 3 0,0 0-3 0,26 45 4 0,1-1-4 16,-27-44 0-16,0 0 0 0,24 38 1 0,-7-7-1 15,-17-31-13-15,0 0 13 0,18 26-12 0,-6-8 12 0,-12-18-75 16,0 0 75-16,9 14-74 0,3-7 74 16,-12-7-146-16,0 0 146 0,9-9-145 0,-1-13 145 15,-8 22-218-15,0 0 218 0,4-31-217 0,-2-10 217 16,4-31-1513-16</inkml:trace>
  <inkml:trace contextRef="#ctx0" brushRef="#br0" timeOffset="10592.752">15045 16765 2006 0,'0'0'0'0,"0"0"262"0,0 0-262 16,-4 0 263-16,-3-2-263 0,7 2 160 0,0 0-160 16,-5-2 161-16,0 1-161 0,5 1 79 0,0 0-79 15,-9-2 80-15,-3 2-80 0,12 0 8 0,0 0-8 0,-16 5 9 16,-1 2-9-16,-2 5 15 0,0 3-15 15,-2 6 16-15,-2 4-16 0,23-25 3 0,0 0-3 0,-30 45 4 16,-8 12-4-16,38-57 0 0,0 0 0 0,-36 60 1 16,-5 6-1-16,41-66-36 0,0 0 36 0,-38 71-35 15,-2 4 35-15,40-75-200 0,0 0 200 0,-23 48-200 16,15-19 200-16,-27 48-1837 0</inkml:trace>
  <inkml:trace contextRef="#ctx0" brushRef="#br0" timeOffset="14277.704">15533 16845 1244 0,'0'0'0'0,"0"0"74"16,0 0-74-16,0 0 75 0,0 0-75 0,0 0 61 15,0 0-61-15,0 0 61 0,0 0-61 0,0 0 49 0,0 0-49 16,0 0 49-16,0 0-49 0,0 0 37 0,0 0-37 15,0 0 38-15,0 0-38 0,0 0 77 0,0 0-77 0,0 0 78 16,0 0-78-16,0 0 77 0,0 0-77 0,0 0 77 16,0 0-77-16,0 0 69 0,0 0-69 0,0 0 69 15,0 0-69-15,0 0 45 0,0 0-45 0,0 0 45 16,0 0-45-16,0 0 43 0,0 0-43 0,0 0 43 16,0 0-43-16,0 0 35 0,0 0-35 0,0 0 35 15,0 0-35-15,0 0 14 0,0 0-14 0,0 0 15 16,0 0-15-16,0 0 13 0,0 0-13 0,0 0 13 15,0 0-13-15,0 0 34 0,0 0-34 0,0 0 34 16,0 0-34-16,0 0 1 0,0 0-1 0,0 0 2 16,0 0-2-16,0 0 20 0,0 0-20 0,0 0 20 15,0 0-20-15,0 0 15 0,0 0-15 0,0 0 15 0,0 0-15 16,0 0 1-16,0 0-1 0,0 0 1 16,0 0-1-16,0 0 10 0,0 0-10 0,0 0 10 15,28-5-10-15,-8 2 3 0,5-3-3 0,-1 3 3 0,2 0-3 16,-3 1 30-16,1 0-30 0,-3 2 30 0,0 0-30 0,-2 0 9 15,1-1-9-15,-3-1 10 16,4 0-10-16,-4 2 2 0,1 0-2 0,-1 2 2 16,1 0-2-16,-18-2 12 0,0 0-12 0,20 1 12 0,5 1-12 0,-25-2 3 15,0 0-3-15,21 2 3 0,1-1-3 0,-22-1 5 16,0 0-5-16,20 4 6 0,-3-1-6 0,-17-3 7 16,0 0-7-16,10 2 8 0,1 0-8 0,-11-2 0 0,0 0 0 15,5 1 1-15,0 1-1 0,-5-2-58 16,0 0 58-16,7 3-57 0,-1 1 57 0,-6-4-249 0,0 0 249 15,8 7-249-15,3 1 249 0,8 8-1477 0</inkml:trace>
  <inkml:trace contextRef="#ctx0" brushRef="#br0" timeOffset="14958.786">15730 17123 1715 0,'7'-7'0'0,"-7"7"169"15,0 0-169-15,-9 2 170 0,-10 4-170 0,19-6 115 16,0 0-115-16,-13 4 116 0,5-1-116 0,8-3 63 16,0 0-63-16,-7 2 64 0,3-2-64 0,4 0 39 15,0 0-39-15,-3 2 40 0,-2-2-40 0,5 0 48 16,0 0-48-16,-4 0 49 0,4 0-49 0,0 0 42 0,0 0-42 15,0 0 43-15,-5 0-43 0,5 0 12 0,0 0-12 0,0 0 13 16,-4 0-13-16,4 0 22 0,0 0-22 0,0 0 22 16,-3 1-22-16,3-1 0 0,0 0 0 0,0 0 1 15,0 0-1-15,0 0 0 0,0 0 0 0,0 0 1 16,0 0-1-16,0 0 3 0,0 0-3 0,0 0 3 16,0 0-3-16,0 0-1 0,0 0 1 0,0 0 0 15,0 0 0-15,0 0 4 0,0 0-4 0,0 0 5 16,0 0-5-16,0 0 3 0,0 0-3 0,0 0 3 15,3 2-3-15,-3-2 30 0,0 0-30 0,9 2 30 16,0-2-30-16,-9 0 10 0,0 0-10 0,14 2 10 16,5-2-10-16,-19 0 12 0,0 0-12 0,23 0 12 15,1 0-12-15,-24 0 16 0,0 0-16 0,24 0 17 16,2 1-17-16,-26-1 8 0,0 0-8 0,21 2 8 16,0 0-8-16,-21-2 9 0,0 0-9 0,16 1 9 15,-2 1-9-15,-14-2 23 0,0 0-23 0,14 2 24 16,-4 1-24-16,-10-3 2 0,0 0-2 0,11 2 2 0,-6 0-2 15,-5-2 7-15,0 0-7 0,5 1 7 0,2 1-7 0,-7-2 0 16,0 0 0-16,4 2 0 0,1 1 0 0,-5-3-64 16,0 0 64-16,9 5-64 0,3 1 64 0,-12-6-149 15,0 0 149-15,8 3-148 0,1 0 148 0,12 4-1835 16</inkml:trace>
  <inkml:trace contextRef="#ctx0" brushRef="#br0" timeOffset="18520.415">10097 16564 550 0,'0'0'0'0,"0"0"-68"0,0 0 68 0,0 0-67 16,0 0 67-16,0 0-235 0</inkml:trace>
  <inkml:trace contextRef="#ctx0" brushRef="#br0" timeOffset="19901.983">10090 16551 863 0,'0'0'0'0,"0"0"162"0,0 0-162 0,0 0 163 15,4 1-163-15,-4-1 95 0,0 0-95 0,0 0 96 16,3 0-96-16,-3 0 72 0,0 0-72 0,0 0 72 16,0 0-72-16,0 0 6 0,0 0-6 0,0 0 7 15,0 0-7-15,0 0 19 0,0 0-19 0,0 0 20 16,0 0-20-16,0 0 49 0,0 0-49 0,0 0 49 15,0 0-49-15,0 0 49 16,0 0-49-16,0 0 49 0,0 0-49 0,0 0 65 0,0 0-65 0,0 0 66 16,0 0-66-16,0 0 58 0,0 0-58 0,0 0 59 0,0 0-59 15,0 0 52-15,0 0-52 0,0 0 52 0,0 0-52 16,0 0 61-16,0 0-61 0,0 0 61 0,0 0-61 16,0 0 56-16,0 0-56 0,0 0 57 0,-3 2-57 0,3-2 25 15,0 0-25-15,0 0 26 0,-4 0-26 0,4 0 42 16,0 0-42-16,0 0 42 0,0 0-42 0,0 0 1 15,0 0-1-15,0 0 1 0,2-7-1 0,-2 7 18 16,0 0-18-16,2-7 18 0,1-1-18 0,-3 8 3 16,0 0-3-16,6-9 4 0,0-3-4 0,-6 12 3 15,0 0-3-15,4-10 3 0,1 1-3 0,-5 9 11 0,0 0-11 16,4-7 11-16,1 2-11 0,-5 5 0 16,0 0 0-16,0-3 0 0,3-1 0 0,-3 4 7 15,0 0-7-15,0 0 7 0,0-3-7 0,0 3 0 16,0 0 0-16,6-2 0 0,-3 2 0 0,-3 0 0 0,0 0 0 15,5-1 1-15,4-3-1 0,-9 4-2 0,0 0 2 0,12-3-1 16,-3-1 1-16,-9 4 0 0,0 0 0 0,12-3 0 16,-3 1 0-16,-9 2 0 0,0 0 0 0,5-2 1 15,2 2-1-15,-7 0 0 0,0 0 0 0,5 0 1 16,-1 0-1-16,-4 0 8 0,0 0-8 0,1 0 9 16,1 0-9-16,-2 0 23 0,0 0-23 0,0 0 24 15,5 2-24-15,-5-2 0 0,0 0 0 0,0 0 1 16,0 4-1-16,0-4 8 0,0 0-8 0,4 3 9 15,1 0-9-15,-1 3 1 0,4 0-1 0,-4 0 1 16,1-1-1-16,0 0 3 0,-1-2-3 0,-1 2 3 0,2-1-3 16,-1 1 2-16,-2 0-2 0,-1-1 2 15,1-1-2-15,-2-3 0 0,4 5 0 0,-4-5 0 0,1 0 0 16,-1 0 9-16,0 0-9 0,0 0 9 0,7 2-9 0,-7-2 8 16,0 0-8-16,0 0 8 0,4 3-8 15,-4-3 9-15,0 0-9 0,0 0 9 0,5 5-9 16,-5-5 0-16,0 0 0 0,0 4 0 0,0 1 0 0,0-5 0 15,0 0 0-15,-3 7 0 16,1 3 0-16,2-10 0 0,0 0 0 0,-4 14 0 0,1 1 0 0,3-15-3 16,0 0 3-16,-5 17-2 0,-1 2 2 0,6-19 0 15,0 0 0-15,-3 16 1 0,-4-1-1 0,7-15 14 16,0 0-14-16,-5 14 15 0,-2-4-15 0,7-10 34 16,0 0-34-16,-7 10 34 0,3-1-34 0,4-9 29 15,0 0-29-15,-8 7 29 0,4 0-29 0,4-7 33 0,0 0-33 16,-5 5 33-16,1-4-33 0,4-1 32 0,0 0-32 0,-5 4 32 15,3-2-32-15,2-2 7 16,0 0-7-16,-1 3 8 0,-6-1-8 0,7-2 19 0,0 0-19 0,-5 3 20 16,-4 1-20-16,9-4 8 0,0 0-8 0,-7 3 8 15,-2-1-8-15,9-2 15 0,0 0-15 0,-9 1 16 16,1 1-16-16,8-2 15 0,0 0-15 0,-9 2 15 16,4-2-15-16,5 0 4 0,0 0-4 0,-9 2 4 15,2-2-4-15,7 0 3 0,0 0-3 0,-5 1 3 16,0-1-3-16,5 0-1 0,0 0 1 0,-4 2 0 15,1-2 0-15,3 0-9 0,0 0 9 0,-4 0-8 16,2 0 8-16,2 0-10 0,0 0 10 0,-3 0-9 16,3 0 9-16,0 0-10 0,0 0 10 0,0 0-9 15,-5 0 9-15,5 0-24 0,0 0 24 0,0 0-23 0,0 0 23 16,0 0-20-16,0 0 20 0,0 0-20 0,0 0 20 16,0 0-17-16,0 0 17 0,0 0-16 0,0 0 16 0,0 0-5 15,0 0 5-15,0 0-5 0,0 0 5 16,0 0-23-16,0 0 23 0,0 0-22 0,0 0 22 0,0 0-1 15,0 0 1-15,0 0 0 0,5-2 0 0,-5 2-8 16,0 0 8-16,3-1-7 0,-1-1 7 0,-2 2 0 16,0 0 0-16,4-2 0 0,1 0 0 0,-5 2-7 15,0 0 7-15,7 0-7 0,-2 0 7 0,-5 0 0 0,0 0 0 16,7 0 0-16,2 0 0 16,-9 0-3-16,0 0 3 0,9 0-3 0,3 0 3 0,-12 0-13 0,0 0 13 15,10 0-13-15,1 2 13 0,-11-2-1 16,0 0 1-16,10 0-1 0,-1 0 1 0,-9 0-4 0,0 0 4 15,12 0-3-15,0-2 3 0,-12 2 0 0,0 0 0 0,12 0 1 16,-3-1-1-16,-9 1 0 0,0 0 0 0,12 0 1 16,-3 1-1-16,-9-1 1 0,0 0-1 15,9 2 1-15,-1 0-1 0,-8-2 0 0,0 0 0 0,9 2 0 16,0-2 0-16,-9 0-2 0,0 0 2 0,5 1-1 16,2-1 1-16,-7 0 0 0,0 0 0 0,9 2 1 15,-4-2-1-15,-5 0 0 0,0 0 0 0,7 0 0 16,-2 0 0-16,-5 0 3 0,0 0-3 0,5 0 3 15,2 0-3-15,-7 0 2 0,0 0-2 0,4 0 2 16,-2 0-2-16,-2 0 2 0,0 0-2 0,3 0 2 16,1 2-2-16,-4-2 5 0,0 0-5 0,5 1 5 0,-2-1-5 15,-3 0 0-15,0 0 0 0,2 0 1 0,1 0-1 16,-3 0 5-16,0 0-5 0,4 0 6 16,1-1-6-16,-5 1-5 0,0 0 5 0,7-2-5 0,2 0 5 0,-9 2-90 15,0 0 90-15,10-3-89 0,6-2 89 0,-16 5-132 16,0 0 132-16,30-9-1810 0,-60 18 1810 0</inkml:trace>
  <inkml:trace contextRef="#ctx0" brushRef="#br0" timeOffset="67482.088">16689 16379 595 0,'0'0'0'0,"0"0"0"0,0 0 0 0,0 0 167 15,0 0-167-15,0 0 167 0,0 0-167 0,0 0 128 16,0 0-128-16,0 0 128 0,0 0-128 0,0 0 82 16,0 0-82-16,0 0 83 0,0 0-83 0,0 0 80 15,0 0-80-15,0 0 81 0,0 0-81 0,0 0 78 16,0 0-78-16,0 0 78 0,0 0-78 0,0 0 84 0,0 0-84 15,0 0 84-15,0 0-84 0,0 0 70 16,0 0-70-16,0 0 70 0,0 0-70 0,0 0 61 0,0 0-61 16,0 0 62-16,0 0-62 0,0 0 47 15,0 0-47-15,0 0 47 0,0 0-47 0,0 0 37 0,0 0-37 0,0 0 38 16,0 0-38-16,0 0 73 0,0 0-73 0,0 0 73 16,0 0-73-16,0 0 57 0,0 0-57 0,0 0 58 15,0 0-58-15,0 0 52 0,0 0-52 0,0 0 53 16,0 0-53-16,0 0 39 0,0 0-39 0,0 0 40 15,0 0-40-15,0 0 27 0,0 0-27 0,0 0 27 16,0 0-27-16,0 0 25 0,0 0-25 0,0 0 26 16,0 0-26-16,0 0 33 0,0 0-33 0,0 0 33 15,0 0-33-15,0 0 12 0,-1 21-12 0,-3-8 12 16,1 3-12-16,3-16 30 0,0 0-30 0,-2 29 30 16,-5 10-30-16,7-39 11 0,0 0-11 0,-2 33 11 15,-1 0-11-15,3-33 11 0,0 0-11 0,-4 30 11 0,4-1-11 16,0-29 4-16,0 0-4 0,-1 28 5 0,1-2-5 15,0-26 7-15,0 0-7 0,-2 25 7 0,2 1-7 16,-2-2-2-16,-3-2 2 0,3-6-1 0,2-8 1 16,0 3-37-16,0-5 37 0,0-2-36 0,2-2 36 15,-2 1-59-15,-2 0 59 0,2 1-58 0,0-3 58 0,0 3-179 16,0-2 179-16,2 1-178 0,0 0 178 0,-2-3-251 16,0 0 251-16,7-1-251 0,1-6 251 15,10-2-1364-15</inkml:trace>
  <inkml:trace contextRef="#ctx0" brushRef="#br0" timeOffset="67913.315">16433 17030 1793 0,'0'0'0'0,"0"0"228"0,0 0-228 0,6-5 229 15,4-3-229-15,-10 8 115 0,0 0-115 0,5-6 115 16,-5 1-115-16,0 5 75 0,0 0-75 0,0 0 76 16,0-3-76-16,0 3 36 0,0 0-36 0,0 0 37 15,0 0-37-15,0 0 41 0,0 0-41 0,0 0 42 16,0 3-42-16,0-3 27 0,0 0-27 0,0 0 27 0,0 5-27 15,0-5 18-15,0 0-18 0,9 4 19 0,3-2-19 0,-12-2 5 16,0 0-5-16,26 0 5 0,11 0-5 0,-37 0 8 16,0 0-8-16,38-4 9 0,6-1-9 15,-9-2 13-15,1-1-13 0,-6 2 14 0,-4 5-14 0,-26 1 3 16,0 0-3-16,26 0 4 0,2 0-4 0,-28 0 3 16,0 0-3-16,28 3 3 0,0 2-3 0,-28-5-22 15,0 0 22-15,26 7-22 0,-5 2 22 0,-21-9-101 16,0 0 101-16,17 8-101 0,-5 3 101 0,-12-11-260 15,0 0 260-15,11 10-259 0,-4-2 259 0,10 11-1511 0</inkml:trace>
  <inkml:trace contextRef="#ctx0" brushRef="#br0" timeOffset="68677.409">16517 17342 1950 0,'5'-5'0'0,"-5"5"105"0,0 0-105 0,4-10 105 0,3-6-105 0,-7 16 27 0,0 0-27 0,7-12 27 0,0-2-27 15,-7 14-18-15,0 0 18 0,8-10-18 0,1 0 18 16,-4 1-44-16,0 3 44 0,2 0-43 0,-5 3 43 16,2 1 62-16,-1 1-62 0,-3 1 63 0,4 0-63 0,-4 0 78 15,0 0-78-15,0 0 79 0,0 0-79 0,0 0 53 16,0 0-53-16,5 0 53 0,-2-2-53 0,-3 2 38 16,0 0-38-16,9 0 38 0,-4-2-38 0,-5 2 0 15,0 0 0-15,7 0 0 0,-2 2 0 0,1 0 2 16,1 1-2-16,-6 0 3 0,3 3-3 0,-4 0 1 15,0 1-1-15,0 3 2 0,-2 2-2 0,0 4 9 16,1 3-9-16,-3-7 9 0,2-2-9 0,2-10 39 16,0 0-39-16,-3 17 39 0,-1 5-39 0,4-22 5 0,0 0-5 15,-7 19 5-15,2 0-5 0,5-19 19 0,0 0-19 0,-3 14 20 16,1-2-20-16,2-12-1 0,0 0 1 0,0 8-1 16,0-1 1-16,0-7-35 0,0 0 35 0,2 5-34 15,1-1 34-15,-3-4-36 0,0 0 36 0,5 1-35 16,2-1 35-16,-7 0-9 0,0 0 9 0,7 0-9 15,0-1 9-15,-7 1-32 0,0 0 32 0,7-4-32 16,-1 1 32-16,-6 3-5 0,0 0 5 0,7-3-4 16,1 1 4-16,-8 2-16 0,0 0 16 0,6-2-15 15,0 2 15-15,-6 0-16 0,0 0 16 0,7 4-15 16,2 1 15-16,-9-5-26 0,0 0 26 0,11 10-25 16,-3 5 25-16,-8-15-13 0,0 0 13 0,6 19-12 15,1 5 12-15,-7-24-11 0,0 0 11 0,5 24-10 16,-2 4 10-16,-3-3-5 0,0 1 5 0,0-9-4 0,-3-7 4 15,3 2 1-15,-4-1-1 0,3-3 2 0,-1 1-2 16,-5 4 54-16,-4 5-54 0,6-8 54 0,2-5-54 16,3-5 62-16,0 0-62 0,-18 15 63 0,-8 8-63 0,26-23 52 15,0 0-52-15,-24 17 52 0,1-2-52 0,23-15 45 16,0 0-45-16,-30 12 46 0,3-1-46 16,27-11 36-16,0 0-36 0,-28 6 37 0,0-4-37 0,28-2 9 15,0 0-9-15,-23 2 9 0,2-2-9 0,21 0-19 16,0 0 19-16,-24-5-18 0,3-6 18 0,21 11-85 15,0 0 85-15,-21-15-85 0,2-6 85 0,19 21-206 16,0 0 206-16,-18-27-205 0,3-9 205 0,-18-27-1547 0</inkml:trace>
  <inkml:trace contextRef="#ctx0" brushRef="#br0" timeOffset="69376.364">17749 16729 1703 0,'0'0'0'16,"0"0"180"-16,0 0-180 0,0 0 180 0,0 0-180 0,0 0 162 15,0 0-162-15,-4 0 162 0,1 0-162 0,3 0 102 16,0 0-102-16,-14 1 102 0,-9 3-102 16,23-4 47-16,0 0-47 0,-24 5 48 0,-6 2-48 0,2 0 37 15,0 1-37-15,7-3 38 0,4 1-38 0,17-6 40 16,0 0-40-16,-28 8 40 0,-3 4-40 0,31-12 16 15,0 0-16-15,-30 10 17 0,6 1-17 0,24-11 20 16,0 0-20-16,-18 8 20 0,1-1-20 0,17-7 4 16,0 0-4-16,-12 5 4 0,3 0-4 0,9-5 0 15,0 0 0-15,-7 4 0 0,5-1 0 0,2-3-53 16,0 0 53-16,-5 2-53 0,5 0 53 0,0-2-74 0,0 0 74 16,2 5-74-16,1 3 74 0,-3-8-89 0,0 0 89 15,9 12-88-15,5 5 88 0,2-5-66 0,1-1 66 16,-5-1-66-16,-1-1 66 0,-1 1-40 0,1-2 40 15,-3 1-39-15,3-2 39 0,-11-7-2 16,0 0 2-16,8 8-2 0,1 3 2 0,-9-11 1 0,0 0-1 0,9 12 2 16,3 0-2-16,-12-12 29 0,0 0-29 0,5 15 29 15,-1 0-29-15,-4-15 43 0,0 0-43 0,0 24 43 16,-5 6-43-16,5-30 39 0,0 0-39 0,-9 27 40 16,-2-1-40-16,11-26 51 0,0 0-51 0,-12 24 52 15,-2 0-52-15,14-24 48 0,0 0-48 0,-15 19 49 16,1-4-49-16,14-15 48 0,0 0-48 0,-14 12 49 15,2-3-49-15,12-9 42 0,0 0-42 0,-13 8 43 0,-2-3-43 16,15-5 28-16,0 0-28 0,-18 4 28 16,-1-3-28-16,19-1-1 0,0 0 1 0,-16 0 0 0,-1-1 0 15,17 1-48-15,0 0 48 0,-12-2-48 0,0 0 48 0,12 2-106 16,0 0 106-16,-9-3-106 0,4-4 106 16,5 7-224-16,0 0 224 0,10-17-224 0,11-11 224 0,-21 28-250 15,0 0 250-15,28-32-249 0,10-6 249 0,25-32-1141 16</inkml:trace>
  <inkml:trace contextRef="#ctx0" brushRef="#br0" timeOffset="69726.451">17794 16831 2006 0,'0'0'0'0,"0"0"290"0,0 0-290 0,0 0 291 15,0 0-291-15,0 0 150 0,0 0-150 0,0 0 150 16,0 0-150-16,0 0 79 0,0 0-79 0,0 0 80 16,0 0-80-16,0 0 3 0,0 0-3 0,0 0 4 15,0 0-4-15,0 0 36 0,0 0-36 0,0 0 36 16,0 0-36-16,0 0 26 0,0 0-26 0,0 0 26 16,0 0-26-16,0 0 17 0,0 0-17 0,0 0 17 15,0 0-17-15,0 0 0 0,0 0 0 0,0 0 0 16,0 4 0-16,0-4-12 0,0 0 12 0,-4 20-12 15,-3 11 12-15,7-31-18 0,0 0 18 0,-8 48-18 0,-3 14 18 16,1-6-40-16,-1 3 40 0,4-18-40 0,2-10 40 16,2-2-37-16,-2-7 37 0,1 7-37 0,-1 0 37 0,1-3-157 15,4-2 157-15,0-9-156 0,6-4 156 16,-6-11-194-16,0 0 194 0,8-5-194 0,8-13 194 16,5-4-1614-16</inkml:trace>
  <inkml:trace contextRef="#ctx0" brushRef="#br0" timeOffset="70353.552">17932 16927 2319 0,'0'0'0'0,"0"0"268"15,0 0-268-15,0 0 268 0,-4 6-268 0,4-6 138 0,0 0-138 0,0 3 138 16,0 0-138-16,0-3 50 0,0 0-50 0,0 7 51 15,0 4-51-15,0-11-20 0,0 0 20 0,-3 22-19 16,-3 9 19-16,6-31-32 0,0 0 32 0,-5 36-32 16,-4 5 32-16,9-41-2 0,0 0 2 0,-8 34-2 15,-1-1 2-15,9-33-7 0,0 0 7 0,-3 27-7 16,-4-5 7-16,7-22-4 0,0 0 4 0,-2 17-3 16,-2-3 3-16,4-14-53 0,0 0 53 0,0 10-52 15,4-1 52-15,-4-9-111 0,0 0 111 0,9 0-111 16,6-9 111-16,-15 9-123 0,0 0 123 0,14-15-123 15,4-9 123-15,-18 24-111 0,0 0 111 0,15-27-111 16,-1-6 111-16,-14 33-81 0,0 0 81 0,12-31-81 16,-1 0 81-16,-2 6-15 0,-4 2 15 0,0 8-14 0,0 3 14 15,0 0 3-15,-1 2-3 0,-1 3 4 16,1 2-4-16,-2-2 55 0,-1 0-55 0,1 4 56 0,-2 1-56 0,0 2 47 16,5-5-47-16,-5 5 48 0,7-2-48 15,-7 2 32-15,4-3-32 0,-4 3 33 0,5-2-33 0,-3-2 16 16,1 1-16-16,4 0 17 0,-2-3-17 15,4 3 2-15,0-2-2 0,-2 1 2 0,-2 3-2 0,0-1 1 16,2-1-1-16,-5 3 2 0,1 0-2 16,1 0 1-16,1 0-1 0,-1 0 1 0,1 1-1 15,-2 1 14-15,3 1-14 0,-3-1 15 0,1 0-15 0,-4-2 33 16,0 0-33-16,0 0 33 0,3 3-33 0,-3-3 5 16,0 0-5-16,5 9 5 0,-1 3-5 0,-4-12 28 15,0 0-28-15,5 24 28 0,2 7-28 0,-7-31 2 0,0 0-2 16,7 37 2-16,2 8-2 0,-9-45 2 0,0 0-2 15,5 44 3-15,0 4-3 0,-5-48 5 0,0 0-5 0,2 45 6 16,-4-4-6-16,2-41 0 0,0 0 0 0,-3 34 1 16,-1-6-1-16,4-28 2 0,0 0-2 0,-3 24 2 15,1-7-2-15,2-17-44 0,0 0 44 16,2 8-43-16,5-8 43 0,-7 0-162 0,0 0 162 0,7-29-161 16,0-22 161-16,8-30-1561 0</inkml:trace>
  <inkml:trace contextRef="#ctx0" brushRef="#br0" timeOffset="70560.274">17710 16563 2387 0,'0'0'0'0,"2"-4"-50"16,5-1 50-16,-2-12-50 0,6-11 50 0,-11 28-89 16,0 0 89-16,7-42-89 0,0-15 89 0,3-42-1500 15</inkml:trace>
  <inkml:trace contextRef="#ctx0" brushRef="#br0" timeOffset="71641.327">18202 16153 1916 0,'0'0'0'0,"5"0"0"0,4-2 0 15,-9 2 174-15,0 0-174 0,5-1 175 0,-2-1-175 16,-3 2 81-16,0 0-81 0,4-9 82 0,-1-4-82 16,-3 13 19-16,0 0-19 0,11-21 20 0,6-6-20 0,-17 27-37 15,0 0 37-15,21-28-36 0,5-3 36 16,-3 9-41-16,-1 5 41 0,-1 2-41 0,-2 3 41 15,-5 5-5-15,0 5 5 0,-5 0-4 0,-2 1 4 16,2 2-6-16,-1 1 6 0,-2 0-5 0,-1 0 5 0,2 3 4 16,-4 0-4-16,3 0 5 0,-6 0-5 0,1 5 46 15,3 6-46-15,-4-1 46 0,-2 2-46 0,2-17 33 16,0 0-33-16,-7 33 33 0,-5 8-33 0,12-41 33 16,0 0-33-16,-12 38 34 0,1-1-34 0,11-37 32 15,0 0-32-15,-14 31 33 0,2-5-33 0,12-26 22 0,0 0-22 16,-9 20 22-16,2-6-22 15,7-14 41-15,0 0-41 0,-5 10 41 0,3-3-41 0,2-7 0 16,0 0 0-16,-1 4 1 0,1-3-1 0,0-1 5 0,0 0-5 0,0-3 6 16,5-6-6-16,-5 9-2 0,0 0 2 0,7-10-1 15,3-2 1-15,-10 12-20 0,0 0 20 0,13-10-19 16,2 0 19-16,-15 10-45 0,0 0 45 16,12-7-44-16,2 2 44 0,-14 5-39 0,0 0 39 0,18 0-39 15,3 5 39-15,-21-5-34 0,0 0 34 0,21 8-34 16,3 4 34-16,-24-12-9 0,0 0 9 0,17 12-9 15,1 0 9-15,-6 0-1 0,-3 0 1 0,-1-5 0 16,-4-2 0-16,-4-5 12 0,0 0-12 0,3 7 12 16,-1 0-12-16,-2 3 41 0,-3 1-41 0,1-3 42 15,-2-3-42-15,-2 4 55 0,-5 1-55 0,1 2 55 16,-1 2-55-16,-5 5 7 0,-1 1-7 0,8-10 7 0,8-6-7 16,-6 1-1-16,-2 0 1 0,-12 11-1 0,-9 6 1 15,30-22-135-15,0 0 135 0,-31 24-135 0,-2 2 135 16,33-26-126-16,0 0 126 0,-28 20-126 0,5-3 126 15,-27 21-1514-15</inkml:trace>
  <inkml:trace contextRef="#ctx0" brushRef="#br0" timeOffset="72216.024">18696 16804 1905 0,'0'0'0'16,"0"0"212"-16,0 0-212 0,0 0 213 0,4-7-213 15,-4 7 117-15,0 0-117 0,0 0 117 0,3-3-117 16,-3 3 64-16,0 0-64 0,0 0 64 0,0 0-64 0,0 0 3 15,0 0-3-15,0 0 3 0,0 0-3 16,0 0 6-16,0 0-6 0,0 0 6 0,0 0-6 0,0 0 8 16,0 0-8-16,0 0 9 0,9 0-9 0,-9 0 8 15,0 0-8-15,5 0 8 0,6 0-8 0,-11 0 3 16,0 0-3-16,15 3 4 0,6 2-4 0,0 2 19 16,4 2-19-16,-5-1 20 0,-2-1-20 0,3 3-5 15,-2 4 5-15,0 3-5 0,2 2 5 0,-21-19-1 16,0 0 1-16,19 26 0 0,2 6 0 15,-21-32-8-15,0 0 8 0,23 31-8 16,1 0 8-16,-24-31-1 0,0 0 1 0,23 29-1 0,3-1 1 0,-26-28-3 16,0 0 3-16,19 22-3 0,0-3 3 0,-19-19-42 0,0 0 42 0,16 13-42 15,-2-2 42-15,-14-11-165 0,0 0 165 16,12-4-164-16,2-9 164 0,14-5-1655 0</inkml:trace>
  <inkml:trace contextRef="#ctx0" brushRef="#br0" timeOffset="72510.039">19111 16624 2196 0,'0'0'0'16,"0"0"255"-16,0 0-255 0,-4 7 255 0,1 3-255 0,3-10 129 15,0 0-129-15,-14 14 129 0,-3 5-129 0,17-19 57 16,0 0-57-16,-28 24 57 0,-4 7-57 0,3 1-9 16,-6 3 9-16,2-1-9 0,3-2 9 0,30-32-21 15,0 0 21-15,-42 52-21 0,-1 9 21 16,43-61-3-16,0 0 3 0,-51 77-3 0,-3 13 3 0,16-20-77 16,8-9 77-16,16-28-76 0,8-24 76 15,6-9-234-15,0 0 234 0,6 10-233 0,7-7 233 0,6 11-1676 0</inkml:trace>
  <inkml:trace contextRef="#ctx0" brushRef="#br0" timeOffset="73282.311">19696 16941 2062 0,'4'-2'0'0,"-4"2"156"0,0 0-156 0,5 0 157 15,-1-1-157-15,-4 1 79 0,0 0-79 0,5 0 79 16,-5-2-79-16,0 2 27 0,0 0-27 0,0 0 27 0,0 0-27 0,0 0 0 15,0 0 0-15,0 0 1 0,0 0-1 16,0 0 44-16,0 0-44 0,0 0 45 0,5-2-45 16,2-1 22-16,2-1-22 0,1 4 23 0,4 0-23 0,3 0 22 15,4 0-22-15,0 2 23 0,2 0-23 0,-2-2 10 16,3-2-10-16,1 0 10 0,2 1-10 16,-27 1 10-16,0 0-10 0,34 0 10 0,6 0-10 0,-40 0 15 15,0 0-15-15,45 0 15 0,4 1-15 0,-7-1-40 16,-2 0 40-16,-9 0-40 0,-7 2 40 0,-24-2-267 15,0 0 267-15,32 2-266 0,1 0 266 0,31 1-1542 16</inkml:trace>
  <inkml:trace contextRef="#ctx0" brushRef="#br0" timeOffset="77188.739">20689 16276 1793 0,'0'0'0'0,"-5"4"0"15,-2 3 0-15,7-7 122 0,0 0-122 0,0 0 122 16,-2-5-122-16,2 5 75 0,0 0-75 0,2-6 76 15,0 0-76-15,-2 6 34 0,0 0-34 0,2-7 34 16,-1 0-34-16,-1 7 3 0,0 0-3 0,0-5 4 16,0 1-4-16,0 4 58 0,0 0-58 0,0-3 59 15,-1-1-59-15,1 4 75 0,0 0-75 0,0-3 75 16,0 0-75-16,0 3 61 0,0 0-61 0,0-2 61 16,1-2-61-16,-1 4 32 0,0 0-32 0,0 0 32 0,0 0-32 15,0 0 10-15,0 0-10 0,0 0 10 0,0 0-10 0,0 0 0 16,0 0 0-16,0 4 0 0,-1 1 0 0,1-5 1 15,0 0-1-15,-2 15 2 0,-2 6-2 16,4-21 9-16,0 0-9 0,-3 26 9 0,-1 6-9 0,4-32 3 16,0 0-3-16,-7 36 4 0,0 4-4 15,7-40 6-15,0 0-6 0,-6 39 7 0,-1 0-7 0,7-39 13 16,0 0-13-16,-6 38 14 0,1-7-14 0,5-31 0 16,0 0 0-16,-3 34 0 0,-1 0 0 0,4-34 1 15,0 0-1-15,-2 31 1 0,4-3-1 0,-2-28 3 16,0 0-3-16,4 27 3 0,1 1-3 0,-5-28-13 0,0 0 13 15,7 22-12-15,-2-2 12 0,-5-20-141 0,0 0 141 16,5 18-141-16,2-3 141 0,-7-15-227 0,0 0 227 16,4 10-227-16,-3-5 227 0,6 11-1422 0</inkml:trace>
  <inkml:trace contextRef="#ctx0" brushRef="#br0" timeOffset="77588.822">20512 16866 1894 0,'0'0'0'15,"0"0"188"-15,0 0-188 0,5-5 189 0,5-4-189 16,-10 9 95-16,0 0-95 0,6-5 95 0,-1 0-95 15,-5 5 26-15,0 0-26 0,3-2 26 0,-1 0-26 0,-2 2 2 16,0 0-2-16,0 0 2 0,0 0-2 0,0 0 37 16,0 0-37-16,0 0 37 0,-2 0-37 0,2 0 36 15,0 0-36-15,0 0 36 0,2 5-36 0,-2-5 34 16,0 0-34-16,10 4 34 0,8-2-34 0,-1-8 1 16,8-2-1-16,-6 6 1 0,0 4-1 0,2-2 6 15,2 0-6-15,-4 2 7 0,-4-1-7 0,3-1-5 16,1-3 5-16,-5 3-5 0,2 2 5 15,-1-1-17-15,-1-1 17 0,-2 2-16 0,-1-2 16 0,-11 0-34 0,0 0 34 16,12 3-34-16,2 1 34 0,-14-4-64 0,0 0 64 16,12 5-64-16,-1 0 64 0,-11-5-184 0,0 0 184 0,10 10-184 15,-1 2 184-15,-9-12-192 0,0 0 192 0,7 12-191 16,-4-1 191-16,8 11-1210 0</inkml:trace>
  <inkml:trace contextRef="#ctx0" brushRef="#br0" timeOffset="78222.383">20670 17152 2039 0,'2'-4'0'0,"-2"4"210"16,0 0-210-16,2-8 210 0,1-6-210 0,-3 14 140 15,0 0-140-15,2-5 140 0,1 3-140 0,-3 2 70 16,0 0-70-16,0 0 71 0,0 0-71 0,0 0 0 16,0 0 0-16,0 0 0 0,0 0 0 0,0 0 3 15,0 0-3-15,-5 5 4 0,-4 4-4 0,9-9 13 16,0 0-13-16,-8 10 14 0,-3 1-14 0,11-11 9 0,0 0-9 15,-8 10 9-15,-1 2-9 0,9-12 9 0,0 0-9 16,-7 8 10-16,3 1-10 0,4-9 1 0,0 0-1 16,-3 7 1-16,1-4-1 0,2-3-11 0,0 0 11 0,0 5-10 15,2 1 10-15,3-3-52 0,4 0 52 0,-2-1-52 16,-2 0 52-16,-5-2-26 0,0 0 26 0,9 0-26 16,3 0 26-16,-12 0-48 0,0 0 48 0,10 0-47 15,4 2 47-15,-14-2-17 0,0 0 17 0,9 1-17 16,1 3 17-16,1-1-31 0,-1-1 31 0,-3 0-31 15,-1-1 31-15,-1 1-6 0,-2 0 6 0,1-1-6 16,-1 3 6-16,-1-1-2 0,1-1 2 0,1 1-1 16,-2-1 1-16,-1 1 0 0,3-1 0 0,-4-2 0 15,3 4 0-15,-3-4 1 0,0 0-1 0,0 0 2 16,0 3-2-16,0-3 18 0,2 5-18 0,-2-5 19 0,4 4-19 16,-4-4 3-16,1 3-3 0,-1 2 4 15,-1 2-4-15,-3 5 13 0,1 2-13 0,-3-1 14 16,-1 1-14-16,7-14 24 0,0 0-24 0,-13 24 25 0,-7 5-25 15,20-29 2-15,0 0-2 0,-17 26 3 0,0-2-3 16,17-24 13-16,0 0-13 0,-18 22 13 0,2-3-13 16,16-19 0-16,0 0 0 0,-12 15 0 0,2-3 0 0,10-12-46 15,0 0 46-15,-14 9-45 0,0-4 45 16,14-5-151-16,0 0 151 0,-23-8-150 0,-3-13 150 0,-23-8-1652 16</inkml:trace>
  <inkml:trace contextRef="#ctx0" brushRef="#br0" timeOffset="78560.524">20606 16975 1950 0,'-2'6'0'0,"2"-6"234"0,0 0-234 0,-2 3 234 15,2 0-234-15,0-3 146 0,0 0-146 0,0 0 147 16,0 0-147-16,0 0 78 0,0 0-78 0,0 0 78 15,0 0-78-15,0 0 14 0,0 0-14 0,0 0 15 16,0 0-15-16,0 0 16 0,0 0-16 0,0 0 17 16,0 0-17-16,0 0 25 0,0 0-25 0,4 2 26 15,3 0-26-15,-7-2 7 0,0 0-7 0,12 3 7 16,4 2-7-16,-16-5 17 0,0 0-17 0,20 7 17 16,8 2-17-16,-28-9 0 0,0 0 0 0,30 10 0 0,1 0 0 15,-31-10-17-15,0 0 17 0,32 11-16 16,1-1 16-16,-33-10-68 0,0 0 68 0,31 14-68 15,2 3 68-15,-33-17-168 0,0 0 168 0,26 17-167 0,-3 0 167 0,-23-17-154 16,0 0 154-16,14 12-154 0,-7-5 154 0,14 12-1564 16</inkml:trace>
  <inkml:trace contextRef="#ctx0" brushRef="#br0" timeOffset="79167.415">21700 16530 1860 0,'-4'0'0'0,"4"0"230"0,-5 2-230 0,2-2 230 16,-3 0-230-16,1 0 124 0,0 0-124 0,0 0 125 15,1 0-125-15,-6 0 61 0,-2 0-61 0,-1 0 62 16,3 1-62-16,10-1-1 0,0 0 1 0,-30 7-1 16,-13 5 1-16,43-12-5 0,0 0 5 0,-37 11-5 0,1 1 5 15,36-12 0-15,0 0 0 0,-41 18 0 16,1 6 0-16,40-24-3 0,0 0 3 0,-31 19-3 15,7-2 3-15,24-17-28 0,0 0 28 0,-20 16-28 0,8-8 28 16,12-8-28-16,0 0 28 0,-10 11-28 0,5-3 28 0,5-8-24 16,0 0 24-16,0 12-23 0,5 0 23 0,4 0-27 15,4 0 27-15,-4-3-27 0,-2-2 27 0,-7-7-8 16,0 0 8-16,14 8-7 0,5-1 7 0,-19-7-11 16,0 0 11-16,21 9-10 0,2 1 10 0,-23-10-4 15,0 0 4-15,21 10-3 0,0 0 3 0,-21-10 0 16,0 0 0-16,15 11 0 0,-2-1 0 0,-13-10 7 15,0 0-7-15,10 10 8 0,-3-1-8 16,-7-9 9-16,0 0-9 0,5 7 10 0,-1-1-10 0,-4-6 39 16,0 0-39-16,-4 12 40 0,-1 6-40 0,5-18 18 0,0 0-18 15,-17 24 19-15,-4 5-19 0,21-29 36 0,0 0-36 0,-21 27 37 16,-2 2-37-16,23-29 21 0,0 0-21 0,-16 24 21 16,-1-5-21-16,17-19-1 0,0 0 1 0,-12 17 0 15,3-5 0-15,9-12-53 0,0 0 53 0,-7 10-53 16,5-4 53-16,2-6-136 0,0 0 136 0,-5 1-135 15,5-4 135-15,0 3-169 0,0 0 169 0,9-19-169 16,5-10 169-16,8-19-1373 0</inkml:trace>
  <inkml:trace contextRef="#ctx0" brushRef="#br0" timeOffset="79488.335">21794 16626 2062 0,'0'0'0'0,"0"0"240"16,0 0-240-16,0 3 241 0,0 1-241 0,0-4 136 15,0 0-136-15,0 0 136 0,0 0-136 0,0 0 72 16,0 0-72-16,0 0 73 0,0 0-73 0,0 0 1 16,0 0-1-16,0 0 1 0,0 0-1 0,0 0 8 15,0 0-8-15,0 0 9 0,0 0-9 16,0 0 9-16,0 0-9 0,0 8 9 0,0 8-9 0,-2 6 1 15,0 5-1-15,2-6 1 0,0-2-1 0,-1 1 3 16,1 3-3-16,-6 6 4 0,1 5-4 0,5-34-7 0,0 0 7 16,-5 36-6-16,0 3 6 0,5-39-52 0,0 0 52 15,-4 31-51-15,1-3 51 16,3-28-191-16,0 0 191 0,7 19-190 0,1-6 190 0,-8-13-163 0,0 0 163 0,14-3-163 16,6-14 163-16,13-4-1537 0</inkml:trace>
  <inkml:trace contextRef="#ctx0" brushRef="#br0" timeOffset="80041.805">21980 16737 2140 0,'0'0'0'0,"0"0"237"0,0 0-237 0,-3 9 238 16,-1 3-238-16,4-12 123 0,0 0-123 0,-5 20 123 0,0 10-123 15,5-30 53-15,0 0-53 0,-7 25 54 0,2-1-54 16,5-24-17-16,0 0 17 0,-4 22-17 0,1-3 17 16,3-19-1-16,0 0 1 0,-4 16 0 0,1-4 0 0,3-12 0 15,0 0 0-15,-2 10 0 0,0-3 0 16,2-7-36-16,0 0 36 0,2 7-36 0,3-4 36 16,-5-3-80-16,0 0 80 0,14-5-79 0,9-9 79 15,-4-3-127-15,2-3 127 0,-2-1-127 0,0-1 127 0,-19 22-98 16,0 0 98-16,18-24-98 0,-1-4 98 0,-17 28-73 15,0 0 73-15,12-24-72 0,2 0 72 0,-14 24-2 16,0 0 2-16,12-18-2 0,-5 2 2 0,-7 16 43 0,0 0-43 16,7-12 44-16,0 2-44 0,-7 10 78 0,0 0-78 15,4-7 79-15,1 2-79 16,-5 5 74-16,0 0-74 0,2-4 74 0,3 4-74 0,-5 0 47 16,0 0-47-16,9 0 47 0,5 2-47 0,-14-2 39 0,0 0-39 0,10 4 39 15,6-1-39-15,-16-3 9 0,0 0-9 0,17 7 10 16,2 0-10-16,-19-7 19 15,0 0-19-15,18 7 20 0,-1 1-20 0,-17-8 3 0,0 0-3 0,12 10 4 16,2 1-4-16,-14-11 12 0,0 0-12 0,14 19 13 16,2 3-13-16,-16-22 23 0,0 0-23 0,12 29 24 15,-7 3-24-15,-5-32 21 0,0 0-21 0,5 42 21 16,-1 4-21-16,-4-46 16 0,0 0-16 0,-2 46 17 16,-1 2-17-16,3-48 27 0,0 0-27 0,-5 38 27 15,1-6-27-15,4-32-2 0,0 0 2 0,-7 26-2 16,4-9 2-16,3-17-107 0,0 0 107 0,-6 7-107 0,-1-12 107 15,7 5-219-15,0 0 219 0,-10-26-219 0,-2-17 219 16,-11-25-1593-16</inkml:trace>
  <inkml:trace contextRef="#ctx0" brushRef="#br0" timeOffset="80237.281">21679 16460 2487 0,'3'-4'0'0,"1"1"-95"0,3-1 95 0,8-8-94 16,8-5 94-16,-23 17-100 0,0 0 100 16,38-29-1540-16,-76 58 1540 0</inkml:trace>
  <inkml:trace contextRef="#ctx0" brushRef="#br0" timeOffset="80756.745">22404 15936 2006 0,'0'0'0'0,"0"0"0"0,3-42 0 0,-3 42 212 15,0 0-212-15,-9-5 212 0,-6 12-212 0,15-7 105 16,0 0-105-16,-14 7 105 0,2 5-105 0,12-12 74 15,0 0-74-15,-13 12 74 0,3 3-74 0,10-15-19 16,0 0 19-16,-11 21-18 0,-1 5 18 0,12-26-17 16,0 0 17-16,-8 24-16 0,1 0 16 0,7-24-9 15,0 0 9-15,1 27-9 0,10 2 9 0,-11-29-5 0,0 0 5 16,15 26-4-16,1-2 4 0,-16-24-3 16,0 0 3-16,19 22-3 0,2 0 3 0,-21-22-17 0,0 0 17 0,21 21-17 15,0-1 17-15,-21-20-1 0,0 0 1 16,16 19 0-16,-2-3 0 0,-14-16-4 0,0 0 4 0,8 20-3 15,-4 4 3-15,-4-24 5 0,0 0-5 0,2 24 6 16,-6 0-6-16,4-24 34 0,0 0-34 0,-7 23 35 16,-2-6-35-16,9-17 2 0,0 0-2 15,-10 15 2-15,-2-1-2 0,12-14 1 16,0 0-1-16,-14 10 1 0,-4-3-1 0,18-7-119 0,0 0 119 0,-19-16-118 16,0-14 118-16,19 30-218 0,0 0 218 0,-14-43-218 15,2-14 218-15,-14-42-1428 0</inkml:trace>
  <inkml:trace contextRef="#ctx0" brushRef="#br0" timeOffset="80984.714">22306 15908 2275 0,'0'0'0'0,"9"0"0"0,5 0 0 0,-14 0 263 16,0 0-263-16,24-2 263 0,6-3-263 0,-30 5 62 15,0 0-62-15,35-7 62 0,6-3-62 0,-41 10-5 16,0 0 5-16,42-10-4 0,2-2 4 0,-44 12-108 16,0 0 108-16,41-9-108 0,-6 2 108 0,-35 7-224 15,0 0 224-15,39 0-224 0,-3 6 224 0,-36-6-157 16,0 0 157-16,28 5-157 0,-7 0 157 0,28 5-1355 0</inkml:trace>
  <inkml:trace contextRef="#ctx0" brushRef="#br0" timeOffset="81417.001">22863 16569 2409 0,'0'0'0'0,"0"0"289"0,0 0-289 0,0-3 289 0,0-2-289 0,0 5 146 16,0 0-146-16,2-4 147 0,0 1-147 0,-2 3 22 15,0 0-22-15,3-3 23 0,6-3-23 0,-9 6-20 16,0 0 20-16,4-3-20 0,3-2 20 16,0 3-59-16,1 0 59 0,4 4-58 0,-1 0 58 15,-11-2-7-15,0 0 7 0,19 14-6 0,7 8 6 0,-26-22-7 0,0 0 7 16,30 31-7-16,3 8 7 0,-33-39-4 0,0 0 4 16,37 41-3-16,3 4 3 15,-40-45-5-15,0 0 5 0,38 39-5 0,0-3 5 0,-38-36-21 16,0 0 21-16,32 29-21 0,-1-7 21 0,-31-22-127 0,0 0 127 15,26 16-127-15,-5-6 127 0,-21-10-235 0,0 0 235 0,17-10-235 16,-10-16 235-16,18-10-1650 0</inkml:trace>
  <inkml:trace contextRef="#ctx0" brushRef="#br0" timeOffset="81668.971">23287 16374 2140 0,'0'0'0'0,"-4"5"0"16,1 4 0-16,3-9 271 0,0 0-271 0,-11 0 272 0,-4-5-272 15,15 5 169-15,0 0-169 0,-19-2 169 0,-2-1-169 16,-2 9 61-16,-1 6-61 0,8-6 61 0,7-6-61 0,9 0-4 16,0 0 4-16,-26 25-3 0,-10 15 3 0,36-40-17 15,0 0 17-15,-35 49-17 0,-9 11 17 16,44-60-10-16,0 0 10 0,-40 60-9 0,2 2 9 0,38-62-68 15,0 0 68-15,-40 70-67 16,-2 7 67-16,42-77-199 0,0 0 199 0,-21 48-198 0,16-15 198 16,-20 47-1804-16</inkml:trace>
  <inkml:trace contextRef="#ctx0" brushRef="#br0" timeOffset="82474.511">24086 16633 1636 0,'0'0'0'0,"0"0"211"0,0 0-211 0,7-4 212 16,6-3-212-16,-13 7 138 0,0 0-138 0,8-3 138 15,-4 0-138-15,-4 3 76 0,0 0-76 0,3-2 77 16,1 2-77-16,-4 0 36 0,0 0-36 0,0 0 36 15,0 0-36-15,0 0 93 0,0 0-93 0,0 0 93 16,0 0-93-16,0 0 62 0,0 0-62 0,0 0 62 16,3 2-62-16,-3-2 56 0,0 0-56 0,18-2 56 15,10 0-56-15,-28 2 46 0,0 0-46 0,40-5 47 0,14-3-47 16,-54 8 19-16,0 0-19 0,61-11 20 0,8-2-20 0,-69 13 20 16,0 0-20-16,73-11 20 15,8 1-20-15,-81 10 4 0,0 0-4 0,88-10 4 0,12-1-4 0,-29 6 3 16,-15 4-3-16,-18-1 3 0,-17 0-3 15,-21 2-7-15,0 0 7 0,19 0-6 0,-6-5 6 16,-13 5-64-16,0 0 64 0,10-2-63 0,-5 1 63 16,-5 1-115-16,0 0 115 0,4 0-114 0,-4 1 114 0,0-1-288 15,0 0 288-15,-6 4-288 0,-4 3 288 0,10-7-275 16,0 0 275-16,-14 8-275 0,-3 1 275 0,-15 8-1126 16</inkml:trace>
  <inkml:trace contextRef="#ctx0" brushRef="#br0" timeOffset="82865.255">24459 16318 2039 0,'0'0'0'0,"4"-2"0"16,3 0 0-16,-7 2 199 0,0 0-199 0,5-2 199 0,-3 2-199 16,-2 0 115-16,0 0-115 0,0 0 115 15,3 2-115-15,-3 2 64 0,0-1-64 0,0 0 64 0,0 1-64 0,0 3 10 16,-2 0-10-16,2 8 11 15,0 6-11-15,-3 4 39 0,-1 8-39 0,1-2 39 0,-1 1-39 0,4-32 13 16,0 0-13-16,-3 46 13 0,0 11-13 0,-4-7 22 16,1-1-22-16,1-11 22 0,3-11-22 0,1 4 0 15,-1 0 0-15,2-10 0 0,2-6 0 0,-2 2-40 16,1-1 40-16,1-4-40 0,3-2 40 0,-5-10-194 16,0 0 194-16,14 7-194 0,11-2 194 0,15 7-1764 15</inkml:trace>
  <inkml:trace contextRef="#ctx0" brushRef="#br0" timeOffset="83348.911">25543 16283 2252 0,'0'0'0'0,"-5"-1"0"0,-4-1 0 15,9 2 210-15,0 0-210 0,-4-2 211 16,3 0-211-16,1 2 105 0,0 0-105 0,-4-1 106 0,-1-1-106 16,5 2 76-16,0 0-76 0,-9-2 76 0,-6-1-76 15,15 3 9-15,0 0-9 0,-21-2 9 16,-4 0-9-16,25 2 50 0,0 0-50 0,-28 2 51 0,-5 3-51 15,33-5 26-15,0 0-26 0,-28 7 26 0,1 0-26 16,2 3 6-16,3 1-6 0,2-1 6 0,5-2-6 0,15-8 1 16,0 0-1-16,-25 18 2 0,-4 6-2 15,29-24 0-15,0 0 0 0,-30 29 0 16,-3 5 0-16,33-34-2 0,0 0 2 0,-28 41-1 0,4 7 1 0,24-48-2 16,0 0 2-16,-16 55-2 0,7 5 2 0,9-60 0 15,0 0 0-15,2 56 0 0,9 1 0 0,-11-57 3 16,0 0-3-16,24 65 3 0,14 3-3 0,-38-68 3 0,0 0-3 15,44 54 4-15,8-10-4 0,-52-44-6 0,0 0 6 16,42 26-5-16,-4-18 5 0,-38-8-63 0,0 0 63 0,44 0-62 16,1-13 62-16,-45 13-193 0,0 0 193 15,49-24-193-15,1-12 193 0,-50 36-187 0,0 0 187 16,100-60-1735-16,-200 120 1735 0</inkml:trace>
  <inkml:trace contextRef="#ctx0" brushRef="#br0" timeOffset="96438.753">16069 5585 707 0,'0'0'0'0,"0"0"0"15,18 5 0-15,-18-5 78 0,0 0-78 0,7 0 78 16,-6-3-78-16,-1 3 53 0,0 0-53 0,0 0 53 0,2-4-53 15,-2 4 19-15,0 0-19 0,0 0 20 0,-2-2-20 16,2 2 1-16,0 0-1 0,0 0 2 0,-1-3-2 0,1 3 4 16,0 0-4-16,0 0 5 0,-6 0-5 0,6 0 12 15,0 0-12-15,0 0 12 0,0 0-12 0,0 0 23 16,0 0-23-16,0 0 24 0,0 0-24 0,0 0 38 16,0 0-38-16,0 0 38 0,0 0-38 0,0 0 31 15,0 0-31-15,0 0 31 0,0 0-31 0,0 0 22 16,0 0-22-16,0 0 23 0,0 0-23 0,0 0 29 0,0 0-29 15,0 0 29-15,0 0-29 0,0 0 6 0,0 0-6 16,0 0 7-16,0 0-7 0,0 0 27 0,0 0-27 16,0 0 27-16,2 3-27 0,-2-3 36 15,0 0-36-15,0 0 36 0,5 4-36 0,-5-4 37 0,0 0-37 0,4 5 37 16,-1 0-37-16,-3-5 39 0,0 0-39 0,4 10 39 16,-1-1-39-16,-3-9 17 0,0 0-17 0,6 15 17 15,-5 1-17-15,-1-16 0 0,0 0 0 0,4 15 1 16,1 2-1-16,-5-17 7 0,0 0-7 0,3 19 8 15,1-3-8-15,-4-16 37 0,0 0-37 0,3 17 38 16,-1 2-38-16,-2-19 17 0,0 0-17 0,4 18 17 16,-1 0-17-16,-3-18 37 0,0 0-37 0,4 15 38 15,1 0-38-15,-5-15 13 0,0 0-13 0,0 12 13 16,2-5-13-16,-2-7 42 0,0 0-42 0,1 9 42 16,1-4-42-16,-2-5 13 0,0 0-13 0,4 7 13 0,-3-4-13 15,-1-3 31-15,0 0-31 0,2 2 31 16,0 1-31-16,-2-3 18 0,0 0-18 0,0 0 19 0,0 4-19 15,0-4 27-15,0 0-27 0,0 0 27 0,0 0-27 0,0 0 22 16,0 0-22-16,0 0 22 0,0 0-22 16,0 0 25-16,0 0-25 0,0 0 26 0,0 0-26 0,0 0 8 15,0 0-8-15,0 0 8 0,-4 0-8 0,4 0 18 16,0 0-18-16,0 0 18 0,0 0-18 0,0 0 1 16,0 0-1-16,0 0 1 0,0 0-1 0,0 0 0 15,0 0 0-15,0 0 1 0,0 0-1 0,0 0 0 16,0 0 0-16,0 0 1 0,0 0-1 0,0 0 0 15,0 0 0-15,0 0 0 0,4-7 0 0,-4 7-3 16,0 0 3-16,7-10-2 0,3-4 2 0,6 0-2 0,-2-1 2 16,10-1-2-16,1-4 2 0,-25 20 0 0,0 0 0 15,38-22 0-15,11-2 0 0,-49 24-2 0,0 0 2 16,57-33-1-16,11-1 1 0,-68 34-4 0,0 0 4 0,82-48-4 16,16-7 4-16,-98 55-1 0,0 0 1 0,95-55 0 15,8 4 0-15,-23 4-1 0,-12 12 1 0,-12 7 0 16,-18 13 0-16,-5-1-2 0,-6 8 2 0,-5-1-1 15,-1 2 1-15,-21 7-102 0,0 0 102 0,30-5-102 16,3-2 102-16,-33 7-94 0,0 0 94 0,16-19-94 16,-10-1 94-16,17-20-1327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2T01:28:56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14998 12643 763 0,'0'0'0'0,"0"-5"0"15,2-2 0-15,-2 7 196 0,0 0-196 0,0-7 196 16,-2 2-196-16,2 5 154 0,0 0-154 0,-2-7 154 15,0 2-154-15,2 5 109 0,0 0-109 0,0-4 109 16,-3 3-109-16,3 1 70 0,0 0-70 0,0 0 70 16,-4-4-70-16,4 4 71 0,0 0-71 0,0 0 72 15,0 0-72-15,0 0 70 0,0 0-70 0,0 0 71 0,0 0-71 16,0 0 82-16,0 0-82 0,0 0 83 0,0 0-83 0,0 0 85 16,0 0-85-16,0 0 86 0,0 0-86 0,0 0 81 15,0 0-81-15,0 0 82 16,0 0-82-16,0 0 70 0,0 0-70 0,0 0 70 0,0 0-70 0,0 0 61 15,0 0-61-15,0 0 62 0,0 0-62 0,0 0 69 16,0 0-69-16,0 0 69 0,0 0-69 0,0 0 59 16,0 0-59-16,0 0 59 0,7-3-59 0,-7 3 40 15,0 0-40-15,9-3 41 0,5-6-41 0,-14 9 36 0,0 0-36 16,19-7 37-16,7-1-37 0,-26 8 23 16,0 0-23-16,30-7 24 15,8 2-24-15,-38 5 17 0,0 0-17 0,33-4 17 0,2 4-17 0,-35 0 10 16,0 0-10-16,32-3 11 0,-3 3-11 0,-29 0 10 0,0 0-10 0,30 0 10 15,-1-2-10-15,-29 2 8 0,0 0-8 0,28-3 8 16,-2-1-8-16,-26 4 8 0,0 0-8 0,25-5 8 16,-4 0-8-1,-21 5 8-15,0 0-8 0,17-2 8 0,1 0-8 0,-18 2 3 0,0 0-3 0,12-1 4 16,-2 1-4-16,-10 0 0 0,0 0 0 0,9 0 1 16,-2 0-1-16,-7 0-38 0,0 0 38 0,5 0-37 15,-1 0 37-15,-4 0-88 0,0 0 88 0,0 0-88 16,3 1 88-16,-3-1-135 15,0 0 135-15,0 0-134 0,0 4 134 0,0-4-307 0,0 0 307 0,-9 14-307 16,-3 10 307-16,-12 10-1604 0</inkml:trace>
  <inkml:trace contextRef="#ctx0" brushRef="#br0" timeOffset="540.814">14914 12912 1692 0,'0'0'0'15,"12"-9"0"-15,9-6 0 0,-12 10 189 0,-7 5-189 0,-2 0 190 16,3-4-190-16,-3 4 113 0,-5 4-113 15,2-4 114-15,1 0-114 0,-2 0 70 0,1 0-70 0,3 0 70 16,-4 0-70-16,4 0 47 0,0 0-47 0,0 0 48 16,0 0-48-16,0 0 61 0,-3 1-61 15,3-1 61-15,-2 0-61 0,2 0 46 0,0 0-46 0,0 0 46 16,0 0-46-16,0 0 39 0,-5 0-39 0,5 0 39 16,-4 0-39-16,4 0 26 0,0 0-26 0,0 0 26 15,0 0-26-15,0 0 16 0,0 0-16 0,0 0 17 16,0 0-17-16,0 0 28 0,0 0-28 0,0 0 28 15,0 0-28-15,0 0 19 0,6 0-19 0,-3 0 20 16,1-1-20-16,-4 1 10 0,0 0-10 0,8 0 10 16,5-5-10-16,-13 5 10 0,0 0-10 0,20-4 11 15,12 1-11-15,-32 3 24 0,0 0-24 0,33-5 25 16,9-1-25-16,-7 5 19 0,-1-3-19 0,-7 3 20 0,-8 1-20 16,2 0 34-16,-2 0-34 0,-4 0 35 0,-6 1-35 15,3 3 6-15,-1-4-6 0,-3 0 6 0,-1 0-6 16,-1 0 11-16,2 1-11 0,-1-1 11 0,2 0-11 15,0 0 9-15,-1 2-9 0,-2 0 9 0,1-2-9 16,-4 2 1-16,6-2-1 0,-6 0 1 0,4 0-1 0,0 0-27 16,-1 1 27-16,-1 3-27 0,2-3 27 0,-7-1-195 15,0 0 195-15,0 6-195 0,0 0 195 16,0 8-2001-16</inkml:trace>
  <inkml:trace contextRef="#ctx0" brushRef="#br0" timeOffset="13789.894">16703 12239 1311 0,'0'0'0'0,"0"-6"0"0,-1-4 0 15,1 10 31-15,0 0-31 0,-2-8 31 0,-2-3-31 16,4 11-4-16,0 0 4 0,-3-13-4 15,1-3 4-15,2 16-4 0,0 0 4 0,-3-13-4 0,-4-3 4 0,7 16 3 16,0 0-3-16,-5-12 3 0,-1 0-3 0,-2 2 102 16,1 1-102-16,1 2 102 0,1 2-102 0,2-2 98 15,-3 2-98-15,6 5 98 0,-3-3-98 0,3 3 88 16,0 0-88-16,-4 0 88 0,1 0-88 0,3 0 79 16,0 0-79-16,-4 0 80 0,-1 0-80 0,5 0 57 15,0 0-57-15,-5 0 58 0,-2 2-58 0,7-2 35 0,0 0-35 16,-5 1 35-16,-2-1-35 0,7 0 40 0,0 0-40 15,-7 2 40-15,-2 1-40 0,9-3 24 0,0 0-24 16,-10 7 25-16,-2 0-25 0,12-7 26 0,0 0-26 16,-11 9 26-16,-1 1-26 0,12-10 15 0,0 0-15 0,-14 10 15 15,2 2-15-15,12-12 5 0,0 0-5 16,-12 12 5-16,-2 0-5 0,14-12 33 0,0 0-33 0,-14 16 34 16,3 1-34-16,11-17 3 0,0 0-3 0,-14 19 4 15,2 3-4-15,12-22 9 0,0 0-9 0,-10 24 10 16,-1 3-10-16,11-27 16 0,0 0-16 0,-8 29 17 15,-1 6-17-15,9-35 0 0,0 0 0 0,-7 30 0 16,2 0 0-16,5-30 0 0,0 0 0 0,-7 30 1 16,5 1-1-16,2-31-2 0,0 0 2 0,0 29-1 15,-4 1 1-15,4-30 2 0,0 0-2 0,0 27 2 16,0 0-2-16,0-27 0 0,0 0 0 0,4 28 0 16,-4-3 0-16,0-25 0 0,0 0 0 0,3 24 0 15,4 0 0-15,-7-24 0 0,0 0 0 0,7 26 1 16,2-2-1-16,-9-24 0 0,0 0 0 0,9 21 0 0,3 1 0 15,-12-22-1-15,0 0 1 0,10 24 0 0,6-5 0 0,-16-19-7 16,0 0 7-16,12 20-7 0,0-3 7 16,-12-17-4-16,0 0 4 15,11 19-3-15,-1 0 3 0,-10-19-7 0,0 0 7 0,9 16-6 0,0 1 6 0,-9-17-1 16,0 0 1-16,8 19 0 0,-2-4 0 0,-6-15 0 16,0 0 0-16,5 17 0 0,2 2 0 15,-7-19 0-15,0 0 0 0,2 17 0 0,1-2 0 0,-3-15 13 16,0 0-13-16,0 18 13 0,0-1-13 0,0-17 16 0,0 0-16 15,-2 17 17-15,1 2-17 0,1-19 25 0,0 0-25 16,-2 19 26-16,-5-2-26 0,7-17 32 0,0 0-32 16,-7 17 32-16,0 0-32 0,7-17 36 0,0 0-36 15,-9 15 36-15,1 1-36 0,8-16 61 0,0 0-61 16,-14 14 61-16,-2-3-61 0,16-11 83 0,0 0-83 0,-17 11 84 16,-1-1-84-16,18-10 91 0,0 0-91 15,-21 9 91-15,-5-1-91 0,2-3 66 0,-6-1-66 0,13-1 67 16,8-1-67-16,-2 0 40 0,3-2-40 0,1 0 40 15,3 0-40-15,-6 0-1 0,1 1 1 0,2-1 0 16,4 0 0-16,-4 0-96 0,2 0 96 16,-2 0-96-16,5 0 96 0,2 0-235 0,0 0 235 0,-7-12-234 15,-4-10 234-15,-6-12-2031 0</inkml:trace>
  <inkml:trace contextRef="#ctx0" brushRef="#br0" timeOffset="16086.273">17508 12295 1524 0,'0'0'0'0,"-2"2"0"16,-4 1 0-16,6-3 171 0,0 0-171 0,0 0 172 15,0 0-172-15,0 0 107 0,0 0-107 0,0 0 107 16,1-5-107-16,-1 5 59 0,0 0-59 0,-1-3 60 0,-1-1-60 15,2 4 19-15,0 0-19 0,-4-7 20 16,-3 2-20-16,7 5 33 0,0 0-33 0,-8-8 34 0,-3 1-34 16,11 7 12-16,0 0-12 0,-12-7 12 0,-2 2-12 0,14 5 37 15,0 0-37-15,-14-5 37 0,4 1-37 16,10 4 2-16,0 0-2 0,-16-1 2 0,2-1-2 0,14 2 22 16,0 0-22-16,-17 2 23 0,-1 1-23 15,18-3 7-15,0 0-7 0,-17 7 7 0,-2-2-7 0,19-5 4 16,0 0-4-16,-18 9 5 0,1-1-5 0,17-8 7 15,0 0-7-15,-18 10 7 0,-1 1-7 0,5-1 0 16,-3 4 0-16,8-9 1 0,0-2-1 0,2 1 6 16,4-1-6-16,-6 6 7 0,-1-1-7 0,-1 4 13 15,1 2-13-15,1-6 14 0,9-6-14 16,0-2 3-16,-5 2-3 0,-2 12 4 0,-9 10-4 0,8-2 13 0,2 5-13 16,-2-11 14-16,2-3-14 15,6-13 8-15,0 0-8 0,-3 26 9 0,3 8-9 16,0-34 15-16,0 0-15 0,2 38 15 0,5 3-15 0,-4-3 3 0,4 0-3 0,-3-13 4 15,-1-8-4-15,1 4 3 0,1-2-3 0,0 13 3 16,2 3-3-16,-7-35 5 0,0 0-5 0,3 37 5 16,6 3-5-16,-9-40 0 0,0 0 0 0,9 34 0 15,0-7 0-15,-9-27-31 0,0 0 31 0,8 24-31 16,-1-7 31-16,-7-17-126 0,0 0 126 0,18 11-125 16,4-8 125-16,-22-3-131 0,0 0 131 0,21-10-131 15,-5-11 131-15,20-9-1453 0</inkml:trace>
  <inkml:trace contextRef="#ctx0" brushRef="#br0" timeOffset="16558.953">17571 12521 1748 0,'0'0'0'0,"-9"0"0"0,-3 4 0 0,9-4 179 16,3 0-179-16,0 0 179 0,0 0-179 0,0 0 18 16,7-5-18-16,-4 3 18 0,-1 0-18 0,1-1-39 15,1-2 39-15,-3 1-39 0,3 1 39 0,1-2-60 0,2 1 60 16,-3 2-59-16,1 1 59 0,-5 1-2 16,2-2 2-16,-2 2-2 0,0 0 2 0,0 0 38 15,0 0-38-15,0 0 38 0,0 0-38 0,0 0 61 0,0 0-61 16,0 0 62-16,0 0-62 0,0 0 69 0,0 0-69 0,0 0 70 15,0 0-70-15,0 0 50 0,0 0-50 16,0 0 50-16,0 0-50 0,0 0 33 0,0 0-33 0,0 0 34 16,0 0-34-16,0 0 39 0,0 0-39 0,0 0 39 15,0 0-39-15,0 0 3 0,-2 3-3 0,2-3 4 16,0 6-4-16,0-6 26 0,0 0-26 0,-4 8 26 16,4 4-26-16,0-12 30 0,0 0-30 0,-1 26 30 15,-3 12-30-15,4-38 6 0,0 0-6 0,0 39 6 16,0 5-6-16,0-4 28 0,0-4-28 0,0-10 28 15,0-9-28-15,0-2 2 0,2-5-2 0,-2-1 2 16,0-4-2-16,0 2 12 0,0-2-12 0,0 0 13 16,0 0-13-16,0 0-15 0,0-1 15 0,0-4-15 0,2 3 15 15,-2-3-209-15,0 0 209 0,0-5-209 0,1-2 209 16,3-8-1607-16</inkml:trace>
  <inkml:trace contextRef="#ctx0" brushRef="#br0" timeOffset="16937.233">17693 12713 2073 0,'0'0'0'16,"-2"-5"0"-16,0-2 0 0,2 7 169 0,0 0-169 0,0-3 169 15,0 3-169-15,0 0 88 0,0 0-88 0,4-4 88 16,5 4-88-16,-9 0 32 0,0 0-32 16,10-1 33-16,2-3-33 0,-12 4-1 0,0 0 1 0,16-3 0 15,1-6 0-15,-17 9 0 0,0 0 0 0,23-7 1 16,8-3-1-16,-31 10 45 0,0 0-45 0,35-9 46 16,4 1-46-16,-39 8 39 0,0 0-39 0,38-7 39 15,4 2-39-15,-42 5 10 0,0 0-10 0,38-4 10 16,0 1-10-16,-38 3 22 0,0 0-22 0,30 0 23 15,0 0-23-15,-30 0 3 0,0 0-3 0,20 2 3 16,-2-1-3-16,-18-1 0 0,0 0 0 0,17 4 0 16,-5-1 0-16,-12-3-32 0,0 0 32 0,9 4-32 15,0-1 32-15,-9-3-103 0,0 0 103 0,7 7-102 0,0 0 102 16,-7-7-177-16,0 0 177 0,7 7-176 0,-2 1 176 0,7 8-1599 16</inkml:trace>
  <inkml:trace contextRef="#ctx0" brushRef="#br0" timeOffset="17885.794">18658 12461 1771 0,'0'0'0'0,"-5"0"0"15,-2 4 0-15,7-4 209 0,0 0-209 16,0 0 209-16,0 0-209 0,0 0 127 0,0 0-127 0,0 0 127 16,7-4-127-16,-7 4 64 0,0 0-64 0,0 0 64 15,0-5-64-15,0 5 11 0,-5-3-11 0,1 3 11 16,4 0-11-16,-5 0 39 0,1 1-39 0,-4 1 40 16,-1 0-40-16,-3 1 42 0,-4 2-42 0,6-1 42 15,1-1-42-15,-2-3 27 0,-1 2-27 0,-2 1 27 16,-3 1-27-16,-1 3 10 0,-6 0-10 0,10-2 11 15,7-2-11-15,7-3 6 0,0 0-6 0,-21 9 6 16,-5 3-6-16,26-12 7 0,0 0-7 0,-21 12 8 16,0 0-8-16,21-12 0 0,0 0 0 0,-19 27 0 0,0 9 0 15,19-36-3-15,0 0 3 0,-12 41-2 16,3 5 2-16,9-46-7 0,0 0 7 0,-2 42-6 16,2-3 6-16,0-39-4 0,0 0 4 0,9 36-3 0,5-2 3 15,3-10-6-15,4-7 6 0,4-6-6 16,1-8 6-16,3-6-7 0,5-8 7 0,-1-4-7 0,5-6 7 15,-38 21-50-15,0 0 50 0,47-36-49 0,5-12 49 0,-5 2-122 16,-1-5 122-16,-1-4-121 0,-2-8 121 0,-11 20-153 16,-8 7 153-16,-3 7-153 0,-9 8 153 15,-1 2-118-15,-2 2 118 0,-3 8-118 0,-4 1 118 0,2 1-47 16,-3 2 47-16,-1 2-47 0,0 1 47 0,0 2 18 16,0-2-18-16,0 2 19 0,0 0-19 0,0 0 88 0,0 0-88 15,0 0 88-15,0 0-88 0,0 0 73 0,0 0-73 16,0 0 73-16,0 0-73 0,0 0 70 0,0 0-70 15,-3 4 70-15,-1 4-70 0,-2 1 67 0,-5 3-67 16,6-6 68-16,3 0-68 0,0-3 53 0,2 0-53 0,-3 6 53 16,-6 1-53-16,9-10 45 0,0 0-45 15,-9 11 45-15,-1-1-45 0,10-10 42 0,0 0-42 0,-10 12 42 16,-4 0-42-16,14-12 26 0,0 0-26 16,-16 15 26-16,-2 2-26 0,18-17 27 0,0 0-27 0,-19 23 27 15,0-1-27-15,19-22 3 0,0 0-3 0,-19 33 4 16,0 6-4-16,19-39 14 0,0 0-14 0,-12 34 15 15,-1 4-15-15,13-38 1 0,0 0-1 0,-1 38 1 16,8-2-1-16,-7-36 0 0,0 0 0 0,12 27 1 16,9-3-1-16,1-9-27 0,6-10 27 15,-5-1-27-15,1-4 27 0,-24 0-23 0,0 0 23 0,25-9-22 0,1-11 22 16,-26 20-41-16,0 0 41 0,23-24-40 0,-4-7 40 16,-19 31 0-16,0 0 0 0,17-36 0 0,-6-5 0 15,-11 41 12-15,0 0-12 0,5-41 12 0,-3-2-12 0,-4 5 26 16,-5 6-26-16,3 4 26 0,1 11-26 0,1-2 23 15,-3 4-23-15,1-2 24 0,-4 3-24 0,1 2 50 16,1 3-50-16,0 1 51 0,4 4-51 16,-3 1 45-16,3 0-45 0,2 3 46 0,-2-2-46 0,2 2 12 15,-7 2-12-15,7-2 13 0,-3 3-13 0,3-3 1 16,0 0-1-16,-6 3 1 0,1 1-1 0,5-4-40 16,0 0 40-16,-9 5-40 0,1-2 40 0,8-3-67 15,0 0 67-15,-7 4-67 0,2-1 67 0,5-3-137 0,0 0 137 16,-6 5-136-16,5-5 136 0,1 0-250 0,7 0 250 15,-2 0-249-15,5-6 249 0,-10 6-296 0,0 0 296 0,16-2-296 16,3 2 296-16,16-2-970 0</inkml:trace>
  <inkml:trace contextRef="#ctx0" brushRef="#br0" timeOffset="18321.441">19074 12425 1110 0,'0'0'0'0,"7"0"0"16,2 2 0-16,-9-2 200 0,0 0-200 0,12-2 200 15,2-1-200-15,-14 3 160 0,0 0-160 0,11-5 160 16,-1 0-160-16,-10 5 142 0,0 0-142 0,7-4 143 15,0-1-143-15,-7 5 88 0,0 0-88 0,4-3 89 16,-1-3-89-16,-3 6 101 0,0 0-101 0,0-3 101 0,0 0-101 16,0 3 102-16,0 0-102 0,0 0 102 15,-5-4-102-15,5 4 74 0,0 0-74 0,-7 2 75 0,-2 0-75 16,-3 4 48-16,-2-2-48 0,5-1 48 0,4-1-48 0,2 1 1 16,-3-3-1-16,3 4 1 15,1-1-1-15,0 6-2 0,-3 3 2 0,3-7-2 16,1 2 2-16,1-7-23 0,0 0 23 0,5 10-22 15,7 7 22-15,-12-17-4 0,0 0 4 0,21 14-4 0,9 3 4 16,-30-17-15-16,0 0 15 0,31 16-15 0,6-3 15 0,-37-13-4 16,0 0 4-16,34 16-3 0,1 3 3 0,-35-19-13 15,0 0 13-15,32 15-12 0,-1 4 12 16,-31-19-4-16,0 0 4 0,24 19-3 0,-5-2 3 0,-19-17 2 16,0 0-2-16,16 15 2 0,-4-3-2 0,-12-12 12 15,0 0-12-15,4 14 13 0,-4-2-13 0,0-12 26 16,0 0-26-16,-9 17 26 0,-7 2-26 0,16-19 21 0,0 0-21 15,-26 19 21-15,-10 1-21 0,36-20 16 0,0 0-16 0,-39 16 17 16,-2-4-17-16,41-12 10 0,0 0-10 0,-37 10 10 16,4-7-10-16,33-3 0 0,0 0 0 0,-30 2 0 15,6-2 0-15,24 0-106 0,0 0 106 0,-12-22-106 16,10-18 106-16,2 40-108 0,0 0 108 0,16-60-108 16,15-20 108-16,16-61-1839 0</inkml:trace>
  <inkml:trace contextRef="#ctx0" brushRef="#br0" timeOffset="18887.352">19459 12268 1603 0,'0'0'0'0,"0"-5"0"0,0-4 0 0,0 9 84 16,0 0-84-16,0-5 85 0,0 0-85 0,0 5 36 15,0 0-36-15,0-7 36 0,-1-2-36 0,1 9 54 16,0 0-54-16,0-10 54 0,0 1-54 0,0 9 47 16,0 0-47-16,0-12 47 0,1 2-47 0,-1 10 61 15,0 0-61-15,4-10 62 0,-2 3-62 0,-2 7 54 0,0 0-54 16,7-15 54-16,3-1-54 0,-10 16 41 0,0 0-41 15,19-20 41-15,7-6-41 0,-26 26 18 0,0 0-18 16,33-22 18-16,6-1-18 16,-39 23 30-16,0 0-30 0,33-17 30 0,-2 4-30 0,-31 13 5 0,0 0-5 0,25-9 6 15,-4 2-6-15,-21 7 26 0,0 0-26 0,17-3 26 16,-7 3-26-16,-10 0 30 0,0 0-30 16,4 7 30-16,-8 5-30 0,4-12 36 0,0 0-36 0,-15 25 37 15,-13 10-37-15,28-35 33 0,0 0-33 0,-30 39 33 16,-3 7-33-16,33-46 22 0,0 0-22 0,-26 38 23 15,2-2-23-15,4-7 41 0,5-5-41 0,4-9 42 16,8-4-42-16,-4-6 13 0,5 2-13 0,0-4 14 16,1 2-14-16,-1 2 32 0,0 0-32 0,0-2 32 15,2-3-32-15,0-2 5 0,0 0-5 0,2 3 5 16,3 4-5-16,-5-7 5 0,0 0-5 0,11 4 5 16,6-1-5-16,-17-3 3 0,0 0-3 0,18 2 3 15,6 1-3-15,-24-3-33 0,0 0 33 0,26 0-32 0,4 0 32 0,-30 0-126 16,0 0 126-16,24 3-126 15,4 1 126-15,-28-4-300 0,0 0 300 0,24 14-299 0,1 8 299 16,24 10-1400-16</inkml:trace>
  <inkml:trace contextRef="#ctx0" brushRef="#br0" timeOffset="19253.1">19813 12480 2006 0,'0'0'0'15,"0"0"0"-15,-5 5 0 0,5-5 245 0,0 0-245 16,0 0 246-16,0-3-246 0,0-1 174 0,0 1-174 16,0 3 174-16,0-2-174 0,0 2 91 0,0-5-91 0,0 5 92 15,0 0-92-15,0 0 7 0,0 0-7 0,0 0 7 16,0 0-7-16,0 0 18 0,3 0-18 0,1 0 18 15,4 0-18-15,-2 0 7 0,6 0-7 0,-5 0 8 16,3 2-8-16,3 1 15 0,-1 2-15 0,5 4 16 16,4 1-16-16,-21-10 1 0,0 0-1 0,24 16 1 15,8 4-1-15,-32-20 1 0,0 0-1 0,29 24 1 16,6 2-1-16,-35-26-2 0,0 0 2 0,33 27-1 16,0 2 1-16,-33-29-53 0,0 0 53 0,30 26-53 0,0-4 53 15,-30-22-84-15,0 0 84 0,22 18-84 0,-1-5 84 16,-21-13-286-16,0 0 286 0,16 0-286 0,1-10 286 15,-17 10-205-15,0 0 205 0,7-21-204 0,-8-11 204 0,6-21-1292 16</inkml:trace>
  <inkml:trace contextRef="#ctx0" brushRef="#br0" timeOffset="19507.717">19982 12446 2129 0,'0'0'0'16,"9"0"0"-16,6-5 0 0,-15 5 275 0,0 0-275 16,6-2 276-16,-1-1-276 0,-5 3 169 0,0 0-169 0,-4 3 170 15,-1 4-170-15,5-7 84 0,0 0-84 16,-17 20 84-16,-6 11-84 0,23-31 3 0,0 0-3 0,-28 36 4 16,0 5-4-16,28-41 0 0,0 0 0 0,-21 36 1 15,1-3-1-15,20-33-6 0,0 0 6 0,-18 27-5 16,8-6 5-16,10-21-158 0,0 0 158 0,-2 15-158 15,7-6 158-15,-5-9-208 0,0 0 208 0,18-14-207 16,9-17 207-16,20-17-1728 0</inkml:trace>
  <inkml:trace contextRef="#ctx0" brushRef="#br0" timeOffset="19906.075">20285 11980 2219 0,'0'0'0'0,"-5"0"0"0,-6 0 0 0,6 0 206 16,2 0-206-16,3 0 207 0,0 5-207 0,0-5 75 16,5 3-75-16,-2 1 76 0,1 1-76 0,3 2 18 15,3 0-18-15,-4 0 18 0,2 1-18 0,-8-8-47 16,0 0 47-16,16 22-47 0,5 6 47 0,-21-28 0 0,0 0 0 15,26 34 0-15,5 11 0 0,-31-45 1 0,0 0-1 16,32 44 2-16,-1 6-2 0,-31-50 5 0,0 0-5 16,28 53 6-16,-2 2-6 0,-26-55 26 0,0 0-26 0,14 56 26 15,-7 4-26-15,-7-60 12 0,0 0-12 16,-3 69 12-16,-15 8-12 0,18-77 18 0,0 0-18 0,-19 68 18 16,-7-2-18-16,5-27 15 0,3-13-15 0,13-11 15 15,5-13-15-15,0 1-4 0,0-3 4 0,-12 12-3 16,-5 9 3-16,1-8-71 0,4 1 71 15,3-2-71-15,2-7 71 0,2 2-172 0,3-5 172 16,2-2-172-16,-3 0 172 0,3 0-168 0,0 0 168 0,10-22-167 16,13-14 167-16,6-23-1438 0</inkml:trace>
  <inkml:trace contextRef="#ctx0" brushRef="#br0" timeOffset="21054.665">21026 12316 2017 0,'0'0'0'0,"-6"0"0"0,-8 1 0 15,14-1 269-15,0 0-269 0,-5 0 269 0,3-1-269 0,2 1 152 16,0 0-152-16,0 0 152 0,0-4-152 16,0 4 78-16,0 0-78 0,-7-1 78 0,-1 1-78 0,8 0 0 15,0 0 0-15,-11 0 1 0,1 0-1 0,10 0 0 16,0 0 0-16,-14 5 1 0,0-4-1 0,14-1 0 15,0 0 0-15,-17 7 1 0,-4 0-1 0,-2 3 6 16,0 1-6-16,11-6 6 0,7-2-6 0,-4 4 0 0,4-5 0 16,-11 15 0-16,-12 7 0 31,6 0 0-31,1 3 0 0,3-8 0 0,5 2 0 0,13-21-6 0,0 0 6 0,-16 32-5 0,2 15 5 0,14-47-25 0,0 0 25 0,-7 39-24 16,5 4 24-16,2-43-20 0,0 0 20 0,11 32-20 15,13-4 20-15,-24-28-26 0,0 0 26 16,33 12-26-16,12-12 26 0,-45 0-15 0,0 0 15 0,53-12-14 15,11-12 14-15,-64 24-11 0,0 0 11 0,56-33-10 16,1-5 10-16,-11 6-5 0,-8 1 5 0,-7 7-4 16,-4-2 4-16,-8 6 1 0,-5 3-1 0,-4 6 2 15,-5 6-2-15,2-3 31 0,-7 1-31 0,2 0 31 16,0 2-31-16,-4-2 47 0,0 2-47 0,-1 0 47 16,3 1-47-16,0 4 52 0,-2-3-52 0,2 3 52 0,-2-4-52 15,2 4 54-15,-1-5-54 0,1 5 55 16,0-3-55-16,0 3 39 0,0 0-39 0,0 0 40 0,0 0-40 15,0 0 18-15,-6 0-18 0,6 0 19 16,0 0-19-16,0 0 20 0,0 0-20 0,0 0 20 0,-3 0-20 16,3 0 15-16,0 0-15 0,0 0 15 0,0 0-15 0,0 0 9 15,0 0-9-15,0 0 10 0,0 0-10 16,0 0 0-16,0 0 0 0,0 0 0 0,0 0 0 0,0 0-4 16,0 0 4-16,0 0-4 0,0 5 4 0,-4 4-39 15,3 3 39-15,1 10-39 0,0 7 39 0,0-29-12 16,0 0 12-16,5 38-12 0,4 5 12 0,-9-43-37 15,0 0 37-15,8 37-37 0,8 1 37 0,-16-38-6 16,0 0 6-16,17 29-6 0,6-3 6 0,-23-26-36 16,0 0 36-16,24 13-36 0,3-6 36 0,-27-7-2 0,0 0 2 15,22 2-1-15,-1-9 1 0,-21 7-13 0,0 0 13 16,16-14-13-16,-9-6 13 0,-7 20-4 16,0 0 4-16,3-21-4 0,-5-6 4 0,2 27-1 0,0 0 1 0,-7-33 0 15,-3-1 0-15,-2 2 20 0,0 2-20 0,-1 8 20 16,1 3-20-16,2 4 34 0,1-4-34 0,0 7 35 15,1 3-35-15,8 9 0 0,0 0 0 16,-7-15 1-16,1-2-1 0,6 17-7 0,0 0 7 0,4-17-7 16,6 0 7-16,-10 17-26 0,0 0 26 0,21-16-26 15,9 1 26-15,-30 15-33 0,0 0 33 0,35-14-32 16,7 2 32-16,-42 12-30 0,0 0 30 0,40-10-30 16,0 0 30-16,-40 10-4 0,0 0 4 0,33-7-3 15,-11 2 3-15,-22 5-1 0,0 0 1 0,20-2-1 16,-8-2 1-16,-12 4 9 0,0 0-9 0,9 0 9 15,-4 0-9-15,-5 0 41 0,0 0-41 0,3 0 42 16,-3 0-42-16,0 0 13 0,0 0-13 0,-3 4 14 0,-8 3-14 16,11-7 22-16,0 0-22 0,-19 13 22 0,-7 8-22 0,26-21 8 15,0 0-8-15,-28 19 8 0,-5 1-8 16,33-20 9-16,0 0-9 0,-28 19 10 0,4 0-10 0,3-3 3 16,2-1-3-16,7-7 4 0,8-4-4 0,-3-1-1 15,5 2 1-15,-5 1 0 0,2 4 0 0,2 4-3 16,1 1 3-16,2-5-3 0,0-3 3 0,0-7-32 15,0 0 32-15,9 10-32 0,8 1 32 0,-17-11-10 16,0 0 10-16,23 12-9 0,10 0 9 16,-33-12-42-16,0 0 42 0,33 12-42 0,5-2 42 0,-38-10-13 0,0 0 13 15,33 14-13-15,4 1 13 0,-37-15-13 0,0 0 13 16,30 16-13-16,-4-3 13 0,-26-13-5 16,0 0 5-16,21 14-4 0,-6-2 4 0,-15-12-1 15,0 0 1-15,12 8 0 0,-3-1 0 0,-9-7 6 0,0 0-6 0,5 7 7 16,-1-2-7-16,-4-5 34 15,0 0-34-15,-5 7 35 0,-8 2-35 0,13-9 1 0,0 0-1 0,-26 8 2 16,-10-1-2-16,36-7-4 0,0 0 4 0,-35 9-4 16,-3-2 4-16,38-7-95 0,0 0 95 0,-34 5-95 15,8-2 95-15,26-3-184 0,0 0 184 0,-22-3-183 16,2-4 183-16,-21-3-1768 0</inkml:trace>
  <inkml:trace contextRef="#ctx0" brushRef="#br0" timeOffset="21568.825">21778 11663 2084 0,'0'0'0'0,"-3"5"0"0,-3 5 0 0,6-10 159 16,0 0-159-16,-1 11 159 0,2 2-159 0,-1-13 114 0,0 0-114 15,0 16 115-15,0 3-115 0,0-19 43 0,0 0-43 16,-5 20 43-16,-5 2-43 0,10-22 1 0,0 0-1 16,-16 30 2-16,-7 2-2 0,4-3 39 0,-2 0-39 15,7-10 39-15,6-7-39 0,8-12 12 0,0 0-12 16,-19 17 12-16,-8 6-12 0,27-23 32 0,0 0-32 0,-19 18 33 15,2-2-33-15,17-16 11 0,0 0-11 0,-11 14 11 16,6-2-11-16,5-4 11 0,2-1-11 0,7 0 11 16,5 0-11-16,-1-2 26 0,0-2-26 15,1 1 26-15,1-3-26 0,-15-1 12 0,0 0-12 0,19 0 12 16,2 0-12-16,-1-1 10 0,-3-3-10 0,-5 3 10 16,-3-1-10-16,0 2 4 0,-1 0-4 0,1 0 5 15,-4 0-5-15,-5 0 7 0,0 0-7 0,9-5 7 16,3 0-7-16,-12 5 0 0,0 0 0 0,12-4 0 0,-5 2 0 15,-7 2-13-15,0 0 13 0,7-6-12 0,0 0 12 16,-7 6-63-16,0 0 63 0,5-6-62 0,-1 0 62 16,-4 6-98-16,0 0 98 0,3-8-98 0,-1 1 98 0,-2 7-167 15,0 0 167-15,0-7-166 0,0 2 166 16,0 5-197-16,0 0 197 0,-2-9-197 0,1 6 197 0,-1-11-1374 16</inkml:trace>
  <inkml:trace contextRef="#ctx0" brushRef="#br0" timeOffset="21809.862">21799 11953 1356 0,'0'0'0'0,"0"0"0"0,5 0 0 0,-5 0 204 16,0 0-204-16,0 0 204 15,6 0-204-15,-6 0 156 0,0 0-156 0,0 0 156 0,3-2-156 0,-3 2 111 16,0 0-111-16,0 0 111 0,0-4-111 0,0 4 60 16,0 0-60-16,0 0 61 0,0-1-61 0,0 1 52 15,0 0-52-15,0 0 52 0,-2-4-52 0,2 4 55 0,0 0-55 16,0 0 56-16,0 0-56 0,0 0 105 0,0 0-105 16,0 0 106-16,0 0-106 0,0 0 89 0,0 0-89 0,0 0 89 15,0 0-89-15,0 0 68 0,0 0-68 0,0 0 68 16,0 0-68-16,0 0 34 0,0 0-34 0,0 7 35 15,0 7-35-15,0-14 5 0,0 0-5 0,0 34 5 16,0 11-5-16,0-45 0 16,0 0 0-16,0 51 0 0,0 7 0 0,0-58-46 0,0 0 46 15,-1 55-45-15,-1 0 45 0,2-55-224 0,0 0 224 0,2 41-224 16,3-8 224-16,2 40-1909 0</inkml:trace>
  <inkml:trace contextRef="#ctx0" brushRef="#br0" timeOffset="22516.281">22060 12371 1345 0,'0'0'0'0,"-3"-11"0"15,-1-6 0-15,3 10 180 0,1 4-180 0,0 3 181 16,0 0-181-16,0 3 167 0,0 2-167 0,0-1 167 15,0-1-167-15,0 1 116 0,0-1-116 0,0 1 117 16,0-3-117-16,0-1 85 0,0 4-85 0,0-4 85 0,0 0-85 16,0 0 81-16,0 0-81 0,0 0 82 0,0 0-82 15,0 0 63-15,-6-2-63 0,6 2 64 0,-3-5-64 16,3 5 43-16,-4-5-43 0,4 5 43 0,-3-4-43 0,3 4 37 16,-5-3-37-16,5 3 37 0,-4-2-37 0,4 2 23 15,0 0-23-15,0 0 24 0,0 0-24 16,0 0 10-16,0 0-10 0,0 0 10 0,0 0-10 0,0 0 11 15,5 2-11-15,1 0 11 0,2 1-11 0,1 2 8 16,0-1-8-16,1 4 9 0,3-1-9 0,0 7 8 16,3 1-8-16,-4-3 8 0,-5-2-8 0,2 1 1 15,1-1-1-15,6 5 1 0,3 1-1 0,-19-16 7 0,0 0-7 16,19 19 8-16,4 3-8 0,-23-22 3 0,0 0-3 16,21 22 3-16,0-5-3 0,-21-17 5 0,0 0-5 15,16 16 6-15,-2-3-6 0,-14-13-2 16,0 0 2-16,12 11-1 0,-4-1 1 15,-8-10-137-15,0 0 137 0,13 3-137 0,4-3 137 0,-17 0-181 0,0 0 181 0,10-10-180 16,1-9 180-16,12-10-1704 0</inkml:trace>
  <inkml:trace contextRef="#ctx0" brushRef="#br0" timeOffset="22797.898">22299 12329 2118 0,'0'0'0'0,"4"-1"0"16,2 1 0-16,-6 0 207 0,0 0-207 0,6-4 207 0,-6 4-207 15,0 0 104-15,0 0-104 0,0 0 104 0,-4 4-104 16,-3-4 63-16,-1 1-63 0,1 1 63 0,3 0-63 0,-6 1 33 16,-1 1-33-16,-6 4 33 0,-11 6-33 0,0 0 8 15,-2-1-8-15,11-2 9 0,9-3-9 0,10-8 8 16,0 0-8-16,-32 22 8 0,-8 11-8 0,40-33 0 15,0 0 0-15,-38 38 0 0,-4 8 0 0,42-46 0 16,0 0 0-16,-33 38 0 0,5-4 0 0,28-34-81 16,0 0 81-16,-21 31-80 0,9-6 80 0,12-25-191 15,0 0 191-15,5 6-191 0,15-17 191 0,4 3-1709 16</inkml:trace>
  <inkml:trace contextRef="#ctx0" brushRef="#br0" timeOffset="23533.19">23118 12316 2062 0,'0'0'0'0,"-5"-5"0"16,-2-2 0-16,7 7 212 0,0 0-212 0,-4-4 213 15,4-3-213-15,0 7 108 0,0 0-108 0,-2-3 108 16,1 1-108-16,1 2 41 0,0 0-41 0,-7-3 41 0,-9-1-41 16,16 4-1-16,0 0 1 0,-16-3 0 0,-3 1 0 15,19 2 12-15,0 0-12 0,-26 0 13 0,-4-3-13 16,30 3 10-16,0 0-10 0,-29 0 11 0,-4 3-11 0,33-3 18 16,0 0-18-16,-35 2 19 0,-7 3-19 15,42-5 24-15,0 0-24 0,-33 5 25 16,2 0-25-16,31-5 0 0,0 0 0 15,-37 9 1-15,-3 1-1 0,10 2 8 0,6 0-8 0,5-5 9 0,7-2-9 0,1 2 0 16,2-3 0-16,4 16 0 0,-4 11 0 0,9-31 0 16,0 0 0-16,-6 36 0 0,0 0 0 0,6-36-11 15,0 0 11-15,4 34-11 0,8 2 11 0,-12-36-18 16,0 0 18-16,23 21-18 0,11-8 18 0,-34-13-24 16,0 0 24-16,42 0-23 0,7-12 23 0,-49 12-23 15,0 0 23-15,47-20-22 0,2-9 22 0,-9-2-34 0,-5-2 34 16,-9 2-34-16,-5 1 34 0,-21 30-36 0,0 0 36 15,14-38-36-15,-6-3 36 0,-8 41-8 0,0 0 8 0,2-45-8 16,-5-10 8-16,3 55-3 0,0 0 3 0,-12-54-3 16,-6-5 3-16,18 59 0 0,0 0 0 0,-24-53 0 15,-2 4 0-15,26 49 38 0,0 0-38 0,-21-42 39 16,3 10-39-16,18 32 37 0,0 0-37 0,-15-26 38 16,4 11-38-16,11 15 34 0,0 0-34 0,-7-16 35 15,4 8-35-15,3 8 15 0,0 0-15 0,-2-4 16 16,-2-1-16-16,4 5 2 0,0 0-2 0,4 0 3 15,3 2-3-15,-7-2 6 0,0 0-6 0,10 7 7 16,4 5-7-16,-14-12 0 0,0 0 0 0,18 14 0 16,1 4 0-16,-19-18 1 0,0 0-1 0,17 31 2 15,4 3-2-15,-21-34-3 0,0 0 3 0,14 48-3 16,2 7 3-16,-16-55-3 0,0 0 3 0,15 59-3 0,-1 2 3 16,0-6-6-16,-1-5 6 0,-6-14-6 0,-2-16 6 15,-2 4-1-15,4-2 1 0,-2 6-1 16,1 3 1-16,-6-31-21 0,0 0 21 0,8 29-21 0,-2-2 21 0,-6-27-82 15,0 0 82-15,8 26-82 0,1-4 82 0,-9-22-192 16,0 0 192-16,9 19-192 0,1-4 192 0,-10-15-206 16,0 0 206-16,14 7-206 0,5-8 206 15,14 6-1289-15</inkml:trace>
  <inkml:trace contextRef="#ctx0" brushRef="#br0" timeOffset="23833.489">23177 12343 1771 0,'0'0'0'16,"0"4"0"-16,4-1 0 0,-4-3 276 0,0 0-276 0,0 0 276 15,1-7-276-15,-1 7 203 0,0 0-203 16,4-3 203-16,-1-8-203 0,-3 11 115 0,0 0-115 0,5-6 115 16,1-1-115-16,-6 7 38 0,0 0-38 0,7-9 39 15,0 2-39-15,-7 7 34 0,0 0-34 0,12-3 35 16,5 1-35-16,-17 2 21 0,0 0-21 0,25 7 21 15,4 7-21-15,1-1 18 0,0 5-18 0,-3 2 18 16,-2-1-18-16,-3 1 1 0,-1 3-1 0,-3-4 2 16,-4-2-2-16,-14-17-7 0,0 0 7 0,15 20-7 15,-1 1 7-15,-14-21-52 0,0 0 52 0,11 19-52 16,-3-7 52-16,-8-12-119 0,0 0 119 0,9 7-118 16,0-6 118-16,-9-1-204 0,0 0 204 0,12-13-203 0,5-11 203 15,15-14-1708-15</inkml:trace>
  <inkml:trace contextRef="#ctx0" brushRef="#br0" timeOffset="24051.431">23569 12206 1995 0,'0'0'0'0,"2"15"0"0,1 6 0 0,-3-21 266 16,0 0-266-16,-15 24 267 0,-13 2-267 0,2-1 161 15,-4 3-161-15,4-6 162 0,3-5-162 0,23-17 85 0,0 0-85 16,-40 33 85-16,-10 8-85 0,50-41 5 0,0 0-5 15,-46 43 5-15,-1 3-5 0,47-46-4 16,0 0 4-16,-33 36-4 0,4-5 4 0,29-31-107 0,0 0 107 0,-21 24-106 16,5-9 106-16,16-15-191 0,0 0 191 15,7-3-191-15,17-16 191 0,8-3-1714 0</inkml:trace>
  <inkml:trace contextRef="#ctx0" brushRef="#br0" timeOffset="24399.057">24111 12184 1939 0,'0'0'0'0,"-4"-2"0"0,-3-3 0 0,7 5 210 16,0 0-210-16,-3-2 210 0,3 0-210 15,0 2 107-15,0 0-107 0,0 0 108 0,0 0-108 16,0 0 79-16,0 0-79 0,0 0 79 0,2 4-79 0,-2-4 50 16,0 0-50-16,3 5 51 0,2 2-51 0,-5-7 45 15,0 0-45-15,14 10 45 0,9 2-45 0,-23-12 66 16,0 0-66-16,31 10 66 0,11-4-66 0,-42-6 58 16,0 0-58-16,38 3 58 0,4 0-58 0,-42-3 35 15,0 0-35-15,39-3 35 16,-1 0-35-16,-38 3 0 0,0 0 0 0,33-6 0 0,-5-2 0 0,-28 8-57 15,0 0 57-15,23-7-57 0,-4-2 57 0,-19 9-210 0,0 0 210 16,19-10-209-16,-2-2 209 0,-17 12-175 16,0 0 175-16,11-10-175 0,-6 0 175 0,11-14-1665 0</inkml:trace>
  <inkml:trace contextRef="#ctx0" brushRef="#br0" timeOffset="24606.497">24029 12520 2431 0,'0'0'0'0,"17"-2"0"15,6 0 0-15,-23 2 291 0,0 0-291 0,37-3 292 16,4-4-292-16,1 2 98 0,0-4-98 0,-5 4 98 0,-3 0-98 16,-4 1-45-16,-6 1 45 0,-1 1-45 0,-4-5 45 15,-19 7-330-15,0 0 330 0,28-10-330 0,4-4 330 16,-32 14-210-16,0 0 210 0,59-24-1493 0,-118 48 1493 15</inkml:trace>
  <inkml:trace contextRef="#ctx0" brushRef="#br0" timeOffset="25755.465">25689 11411 2174 0,'0'0'0'0,"-9"-2"0"0,-6-3 0 0,15 5 213 16,0 0-213-16,-26 7 213 0,-7 9-213 16,33-16 113-16,0 0-113 0,-40 15 114 0,-6 2-114 0,6 2 55 15,0 0-55-15,16-7 55 0,8-5-55 0,0 0 0 16,4-1 0-16,-11 6 1 0,-4 7-1 0,4-3 0 0,0 1 0 15,9-7 0-15,7-5 0 0,7-5 5 16,0 0-5-16,-15 22 5 0,-4 11-5 0,19-33 15 0,0 0-15 16,-16 38 16-16,4 8-16 15,12-46 15-15,0 0-15 0,-7 50 15 0,5 1-15 16,2-5 4-16,5-3-4 0,0-7 5 0,2-7-5 0,-7-29 7 0,0 0-7 0,13 41 8 16,2 4-8-16,-15-45 3 0,0 0-3 0,19 48 3 15,2 5-3-15,-1-5 2 0,-3-2-2 0,-3-12 2 16,-4-8-2-16,3 2 1 0,-1-1-1 15,-2-1 2-15,-1-2-2 0,-9-24 3 0,0 0-3 0,14 32 4 16,1 4-4-16,-15-36 11 0,0 0-11 0,14 38 11 16,2 1-11-16,-16-39 9 0,0 0-9 0,9 38 9 15,-2-2-9-15,-7-36 24 0,0 0-24 0,2 38 25 16,-6-1-25-16,4-37 20 0,0 0-20 0,-7 35 20 16,-2-3-20-16,-1-3 25 0,-2-1-25 0,3-15 26 0,6-8-26 15,-1 1-2-15,2-5 2 0,-1 3-1 16,-1 1 1-16,-1 2-72 0,0 0 72 0,1-4-72 0,-1-3 72 15,5 0-229-15,0 0 229 0,-16-24-228 0,-4-15 228 16,-17-23-1855-16</inkml:trace>
  <inkml:trace contextRef="#ctx0" brushRef="#br0" timeOffset="28918.974">25916 11959 1591 0,'0'0'0'0,"1"-1"0"16,5-6 0-16,-6 7 190 0,0 0-190 0,1-4 190 16,1-1-190-16,-2 5 131 0,0 0-131 0,0-3 131 15,-2 1-131-15,2 2 73 0,0 0-73 0,0 0 73 16,-3-3-73-16,3 3 26 0,0 0-26 0,-4-2 26 15,1 2-26-15,-2 0 23 0,-2 2-23 0,3-2 24 0,1 0-24 16,-1 0 0-16,1 0 0 0,-4 3 0 16,-2 6 0-16,-3-2 5 0,-4 3-5 0,4 0 5 0,0-1-5 15,-6 3 0-15,-1 0 0 0,5-2 0 0,4-2 0 16,10-8 2-16,0 0-2 0,-19 19 2 16,-4 7-2-16,23-26 5 15,0 0-5-15,-16 34 6 0,2 7-6 0,14-41 8 0,0 0-8 0,-5 45 8 0,9 3-8 0,3-4 3 16,5-2-3-16,0-10 4 0,0-8-4 0,7-3-1 15,4 1 1-15,-2-8 0 0,0-2 0 0,-21-12-1 16,0 0 1-16,33 5 0 0,9-7 0 0,-42 2-4 16,0 0 4-16,47-12-3 0,5-10 3 0,-52 22 0 15,0 0 0-15,49-33 0 0,1-8 0 0,-50 41 20 16,0 0-20-16,42-48 20 0,-2-7-20 16,-10 9 4-16,-11 2-4 0,0 6 4 0,-7 4-4 15,-1 4 16-15,-2 6-16 0,-4 6 17 0,-2 6-17 0,-1 0 8 0,-2 3-8 16,2 2 8-16,1 4-8 0,-1-1 15 0,-2 3-15 15,0 1 15-15,0 0-15 0,0 0 23 0,0 0-23 0,0 0 24 16,0 0-24-16,0 0 3 0,-5 0-3 16,5 0 3-16,0 0-3 0,0 0 13 0,0 0-13 0,-4 3 14 15,-1 2-14-15,0 4 1 0,-4 3-1 0,4-5 1 16,1-2-1-16,4-5 1 0,0 0-1 0,-10 19 1 16,-2 11-1-16,12-30 0 0,0 0 0 0,-12 35 0 15,-2 8 0-15,14-43-2 0,0 0 2 0,-13 46-2 16,1 5 2-16,12-51-2 0,0 0 2 0,-5 48-2 15,3 0 2-15,2-48-11 0,0 0 11 0,4 40-11 16,3-8 11-16,-7-32-9 0,0 0 9 0,15 21-8 16,6-9 8-16,0-9 25 0,-3-6-25 0,1-4 26 0,-2-4-26 15,-17 11 32-15,0 0-32 0,18-18 32 16,-1-6-32-16,-17 24 32 0,0 0-32 0,12-24 33 0,-3-7-33 0,-9 31 44 16,0 0-44-16,2-33 45 0,-4-1-45 15,2 34 51-15,0 0-51 0,-5-33 51 16,-6 1-51-16,11 32 54 0,0 0-54 0,-10-27 54 0,-4 1-54 15,2 5 44-15,0 2-44 0,3 7 45 0,4 6-45 0,-1-1 12 16,3 3-12-16,1 1 13 0,0 1-13 0,1 0 0 16,1-4 0-16,0 0 1 0,1-2-1 15,1-1-10-15,0 1 10 0,1-1-10 0,3 4 10 0,-1-4-48 16,2 1 48-16,-2 3-47 0,2 0 47 0,-7 5-34 16,0 0 34-16,10-4-34 0,3 1 34 0,-13 3-25 15,0 0 25-15,12-2-24 0,2 2 24 0,-14 0-27 0,0 0 27 16,17 0-27-16,2 0 27 0,-19 0-22 0,0 0 22 15,19 2-22-15,1-1 22 0,-20-1-5 0,0 0 5 16,21 2-4-16,1 2 4 0,-22-4-25 16,0 0 25-16,18 3-24 0,-3 0 24 0,-15-3-2 15,0 0 2-15,12 4-2 0,-3 1 2 0,-2 0-20 0,2 2 20 0,-7-5-20 16,1 1 20-16,-3-3-3 0,0 0 3 0,2 10-3 16,-2 4 3-16,0-14-1 0,0 0 1 15,-2 22 0-15,-3 9 0 0,5-31-3 0,0 0 3 0,-5 28-2 16,-2-3 2-16,7-25 0 0,0 0 0 0,-6 26 1 15,3 0-1-15,3-26-4 0,0 0 4 16,-2 22-3-16,2-3 3 0,0-19 0 0,0 0 0 16,9 20 0-16,7-1 0 0,-16-19-7 0,0 0 7 0,17 17-6 15,2-1 6-15,-1-2-1 0,-1-4 1 0,-6-3-1 0,-5-2 1 16,1-2-4-16,0 1 4 0,-3-1-3 0,-1-1 3 16,1 1-3-16,-2 1 3 0,-1-1-2 0,1-1 2 0,0 1 7 15,-2-1-7-15,0 3 8 0,2-5-8 0,-2 4 26 16,-2-1-26-16,2-3 26 0,0 0-26 15,0 0 7-15,0 0-7 0,-9 5 8 0,-7 4-8 0,16-9-3 16,0 0 3-16,-22 10-2 0,-6 2 2 0,28-12-49 16,0 0 49-16,-30 12-48 0,-3 0 48 15,33-12-168-15,0 0 168 0,-28 7-168 0,4 0 168 0,-28 8-1730 16</inkml:trace>
  <inkml:trace contextRef="#ctx0" brushRef="#br0" timeOffset="29520.082">26733 11457 1513 0,'0'0'0'0,"0"0"0"16,0-6 0-16,0 6 198 0,0 0-198 0,3-6 199 15,1 3-199-15,-4 3 134 0,0 0-134 0,3-7 135 0,-1 4-135 0,-2 3 107 16,0 0-107-16,2-2 107 0,-1-1-107 0,-1 3 33 15,0 0-33-15,0 0 33 0,0 0-33 16,0 0 34-16,0 0-34 0,-5 3 34 0,-2 4-34 0,-5 7 14 16,-4 4-14-16,8-11 15 0,2-2-15 0,1-1 29 15,2-2-29-15,-13 20 29 0,-8 7-29 0,24-29 0 16,0 0 0-16,-23 29 0 0,0 4 0 0,23-33 3 16,0 0-3-16,-26 36 4 0,0 3-4 0,26-39 6 15,0 0-6-15,-19 31 6 0,1-7-6 0,18-24 0 0,0 0 0 16,-12 19 1-16,2-6-1 0,10-13 2 0,0 0-2 15,-5 14 3-15,5-4-3 0,0-10 1 0,0 0-1 0,15 4 2 16,11-6-2-16,-26 2 25 0,0 0-25 0,30-10 26 16,5-7-26-16,-35 17 19 0,0 0-19 0,36-19 20 15,5-3-20-15,-41 22 5 0,0 0-5 0,34-19 5 16,-1 0-5-16,-33 19 25 0,0 0-25 16,28-14 26-16,-7 6-26 0,-21 8 0 0,0 0 0 0,18-6 0 15,-6 3 0-15,-12 3 0 0,0 0 0 0,9 0 0 16,-4 3 0-16,-5-3-43 0,0 0 43 0,3 4-42 15,-1 4 42-15,-2-8-127 0,0 0 127 0,0 6-127 16,-2 0 127-16,2-6-250 0,0 0 250 0,0 2-249 16,0 2 249-16,-3 2-1344 0</inkml:trace>
  <inkml:trace contextRef="#ctx0" brushRef="#br0" timeOffset="29825.336">26788 11473 1390 0,'0'0'0'0,"4"5"0"0,1 2 0 0,-5-7 213 16,0 0-213-16,4 2 213 0,-3-4-213 0,-1 2 159 15,0 0-159-15,0 0 160 0,2-7-160 0,-2 7 135 16,0 0-135-16,0-3 136 0,0-1-136 0,0 4 66 16,0 0-66-16,0 0 66 0,-2-2-66 0,2 2 44 15,0 0-44-15,0 0 44 0,0 0-44 0,0 0 37 16,0 0-37-16,0 0 38 0,0 0-38 0,0 0 1 0,0 0-1 15,0 0 1-15,-3 0-1 0,3 0 18 0,0 0-18 16,0 6 19-16,3 6-19 0,-3-12 1 0,0 0-1 0,4 30 1 16,-1 17-1-16,-3-47 3 0,0 0-3 0,4 56 4 31,-2 11-4-31,-2-67-37 0,0 0 37 0,0 74-36 0,-4 1 36 0,4-75-144 16,0 0 144-16,-3 62-143 0,-1-11 143 0,-3 64-1696 0</inkml:trace>
  <inkml:trace contextRef="#ctx0" brushRef="#br0" timeOffset="30925.31">27003 12088 1468 0,'0'0'0'0,"0"3"0"0,0 1 0 0,0-4 182 0,0-4-182 15,0 4 183-15,-2-3-183 0,2 3 84 16,0 0-84-16,-2-4 84 0,2 1-84 0,-1-2 49 0,-1 0-49 16,2 1 50-16,0 1-50 0,0-1 3 0,0 3-3 0,0 1 4 15,2-5-4-15,-2 5 18 0,0 0-18 0,0 0 19 16,-2-6-19-16,2 6 39 0,0 0-39 0,0-3 40 16,-5 0-40-16,5 3 21 0,0 0-21 0,-6-6 21 15,1 1-21-15,5 5 11 0,0 0-11 0,-9-7 11 16,-1 1-11-16,10 6 2 0,0 0-2 0,-12-7 2 15,-2-2-2-15,14 9 1 0,0 0-1 0,-16-8 2 16,0-1-2-16,16 9 1 0,0 0-1 0,-13-10 1 16,-1 5-1-16,14 5 7 0,0 0-7 0,-11-7 7 15,4 2-7-15,7 5 14 0,0 0-14 0,-7-4 15 16,4 3-15-16,3 1 24 0,0 0-24 0,-4-2 25 16,2 0-25-16,2 2 31 0,0 0-31 0,0 0 31 0,0 0-31 15,0 0 12-15,0 0-12 0,0 0 13 16,0 0-13-16,0 0 42 0,0 0-42 0,0 0 42 15,0 0-42-15,0 0 32 0,0 0-32 0,0 0 32 16,0 0-32-16,0 0 7 0,0 0-7 0,0 0 7 0,0 0-7 16,0 0 37-16,0 0-37 0,0 0 37 0,4 2-37 15,-4-2 18-15,0 0-18 0,3 2 18 0,4-1-18 0,-7-1 10 16,0 0-10-16,14 9 11 0,7 3-11 0,5 1 35 16,6 5-35-16,-4 4 36 0,-1 4-36 0,-27-26 5 15,0 0-5-15,32 37 5 0,1 4-5 0,-33-41 5 16,0 0-5-16,35 47 5 0,3 2-5 0,-38-49 0 0,0 0 0 15,33 48 1-15,0-3-1 0,-33-45 2 16,0 0-2-16,30 36 2 0,-2-5-2 0,-28-31-14 0,0 0 14 16,22 20-13-16,-1-6 13 0,-21-14-215 15,0 0 215-15,18-5-214 0,-6-14 214 0,-12 19-176 16,0 0 176-16,0-27-176 0,-9-11 176 0,1-27-1438 0</inkml:trace>
  <inkml:trace contextRef="#ctx0" brushRef="#br0" timeOffset="31221.185">27214 11923 2073 0,'0'0'0'0,"0"0"0"0,3-5 0 15,-3 5 202-15,0 0-202 0,0 0 203 0,0 0-203 0,0 0 151 16,0 2-151-16,0 1 151 0,-2 1-151 0,1 4 66 16,-3 6-66-16,-3 15 67 0,-3 12-67 0,10-41 15 15,0 0-15-15,-14 57 15 0,-4 10-15 0,1-1-1 16,-2-2 1-16,-2-6-1 0,0-5 1 0,21-53-95 16,0 0 95-16,-37 72-94 15,-8 12 94-15,45-84-149 0,0 0 149 0,-82 153-1832 0,164-306 1832 0</inkml:trace>
  <inkml:trace contextRef="#ctx0" brushRef="#br0" timeOffset="36652.42">27792 12108 1188 0,'0'0'0'0,"5"0"0"0,2 2 0 0,-7-2 208 0,0 0-208 0,4 0 209 15,-1 0-209-15,-3 0 154 0,0 0-154 16,0 0 155-16,0 0-155 0,0 0 109 0,0 0-109 0,0 0 109 16,-3 0-109-16,3 0 57 0,0 0-57 0,0 0 58 15,-4 0-58-15,4 0 34 0,0 0-34 0,0 0 35 16,0 0-35-16,0 0 39 0,0 0-39 0,0 0 40 15,0 0-40-15,0 0 56 0,0 0-56 0,0 0 56 16,-3 0-56-16,3 0 31 0,0 0-31 0,0 0 31 16,0 0-31-16,0 0 35 0,0 0-35 0,0 0 35 15,-4 0-35-15,4 0 22 0,0 0-22 0,0 0 23 16,0 0-23-16,0 0 17 0,0 0-17 0,0 0 17 0,0 0-17 16,0 0 18-16,0 0-18 0,0 0 19 0,0 0-19 15,0 0 1-15,0 0-1 0,0 0 1 0,0 0-1 16,0 0 4-16,0 0-4 0,0 0 4 0,0 0-4 15,0 0-2-15,0 0 2 0,4 0-2 0,3 0 2 16,-7 0-3-16,0 0 3 0,17 0-3 0,9-2 3 0,-26 2-6 16,0 0 6-16,35-5-6 0,7-2 6 15,-2 2-8-15,0-5 8 0,-3 5-8 0,-1-5 8 0,-36 10-3 16,0 0 3-16,40-7-3 0,4-2 3 0,-44 9 12 16,0 0-12-16,43-7 12 15,1 0-12-15,-8-1 18 0,-2 4-18 0,-10-1 19 0,-5 5-19 0,-3 0 40 16,-2 2-40-16,-2-4 41 0,0 1-41 15,-12 1 0-15,0 0 0 0,9 0 0 0,-2 0 0 0,-2 0-84 0,-2 0 84 16,1 0-83-16,-2 1 83 0,-2-1-275 0,0 0 275 16,0 0-275-16,0 5 275 0,0-3-1481 15</inkml:trace>
  <inkml:trace contextRef="#ctx0" brushRef="#br0" timeOffset="40402.922">28860 11802 1591 0,'0'0'0'0,"-4"-5"0"0,-1-11 0 0,5 16 190 0,0 0-190 15,-2-7 190-15,1 0-190 0,1 7 153 0,0 0-153 16,0-5 154-16,0 4-154 0,0 1 111 0,0 0-111 0,0-4 111 15,0-1-111-15,0 5 56 16,0 0-56-16,0 0 57 0,0-3-57 0,0 3 51 0,0 0-51 0,0 0 51 16,0 0-51-16,0 0 38 0,0 0-38 0,0 0 39 15,0 0-39-15,0 0 27 0,0 0-27 0,-6-2 27 16,-2 0-27-16,8 2 1 0,0 0-1 0,-12 0 1 16,-2-3-1-16,14 3-1 0,0 0 1 0,-20 0 0 15,0 3 0-15,20-3-4 0,0 0 4 0,-23 2-3 16,0 5 3-16,23-7-15 0,0 0 15 0,-21 8-14 15,0 4 14-15,21-12-24 0,0 0 24 0,-19 23-23 0,0 4 23 16,19-27-38-16,0 0 38 0,-12 33-38 0,5 4 38 16,7-37-13-16,0 0 13 0,-2 36-12 0,6 4 12 15,-4-40-32-15,0 0 32 0,7 36-32 0,3 1 32 16,-10-37-2-16,0 0 2 0,11 33-1 0,2-4 1 0,-13-29-7 16,0 0 7-16,18 26-6 0,5-6 6 15,-23-20-15-15,0 0 15 0,27 12-14 0,8-5 14 0,-35-7-50 16,0 0 50-16,35-8-49 0,2-8 49 0,-2-4-56 15,1-8 56-15,-8 6-55 0,-4-6 55 0,-24 28-38 16,0 0 38-16,25-29-38 0,-1-3 38 0,-24 32-6 16,0 0 6-16,21-29-6 0,-2-4 6 0,-19 33-1 15,0 0 1-15,16-27 0 0,-2 1 0 0,-14 26 2 0,0 0-2 16,10-19 3-16,-3 5-3 0,-7 14 8 0,0 0-8 16,5-12 8-16,-3 6-8 0,-2 6 34 15,0 0-34-15,2-6 34 0,-2 3-34 0,0 3 34 0,0 0-34 0,0-3 35 16,2 1-35-16,-2 2 13 0,0 0-13 0,0 0 14 15,0 0-14-15,0 0 32 0,0 0-32 16,-4 0 32-16,1 2-32 0,3-2 69 0,0 0-69 0,-5 3 69 16,-1-3-69-16,6 0 33 0,0 0-33 0,-7 3 33 15,-1 1-33-15,8-4 36 0,0 0-36 0,-11 12 36 16,-3 5-36-16,2 4 4 0,0 1-4 0,5-2 4 16,3 1-4-16,3 1 1 0,1 2-1 0,0-5 2 15,1-2-2-15,-1-17 1 0,0 0-1 0,9 22 1 16,3 6-1-16,-12-28 0 0,0 0 0 0,18 19 1 15,4-2-1-15,-22-17-2 0,0 0 2 0,25 8-2 16,3-6 2-16,-28-2-1 0,0 0 1 0,24-3 0 16,-1-8 0-16,-23 11 5 0,0 0-5 0,15-13 6 15,-4-4-6-15,-11 17 39 0,0 0-39 0,5-21 40 0,-3 0-40 16,-2 21 48-16,0 0-48 0,-5-27 48 0,-4 0-48 16,9 27 36-16,0 0-36 0,-14-31 36 0,-5 2-36 15,19 29 46-15,0 0-46 0,-18-24 46 0,1 1-46 16,17 23 28-16,0 0-28 0,-16-18 28 0,4 0-28 0,12 18-23 15,0 0 23-15,-7-18-22 0,4-3 22 0,3 21-36 16,0 0 36-16,12-22-36 0,10 1 36 16,-22 21-55-16,0 0 55 0,30-20-55 0,10 1 55 0,-40 19-62 15,0 0 62-15,37-16-61 0,1 4 61 0,-38 12-35 16,0 0 35-16,30-10-34 0,-4 3 34 0,-26 7-28 16,0 0 28-16,19-5-28 0,-5 3 28 15,-14 2 0-15,0 0 0 0,10-3 0 0,-4 3 0 0,-6 0 32 0,0 0-32 0,5 0 32 16,-4 0-32-16,-1 0 18 15,0 0-18-15,0 0 19 0,2 3-19 0,-2-3 37 0,0 0-37 16,-3 9 38-16,-2 6-38 0,5-15 32 16,0 0-32-16,-7 19 32 0,0 7-32 0,7-26 7 0,0 0-7 15,-6 24 7-15,1-2-7 0,5-22 12 0,0 0-12 0,-3 22 12 16,3 1-12-16,0-23 3 0,0 0-3 0,1 20 4 16,3-3-4-16,-4-17 2 0,0 0-2 0,7 16 3 15,2-2-3-15,1-2 0 0,4-2 0 0,-4-3 0 16,1-2 0-16,1 2-9 0,2-2 9 0,-2 2-9 15,0-2 9-15,-12-5-26 0,0 0 26 0,20 12-26 16,2 3 26-16,-22-15-7 0,0 0 7 0,23 14-7 16,1 3 7-16,-24-17-18 0,0 0 18 0,19 12-18 0,-1-3 18 15,-18-9-23-15,0 0 23 0,12 8-22 0,-3-3 22 16,-9-5-4-16,0 0 4 0,5 5-3 16,-3-3 3-16,-2-2 10 0,0 0-10 0,-11 7 10 0,-8 0-10 15,19-7 46-15,0 0-46 0,-26 8 47 0,-7 3-47 16,33-11 15-16,0 0-15 0,-32 8 15 0,1 1-15 0,31-9-1 15,0 0 1-15,-31 7-1 16,-1-2 1-16,32-5-90 0,0 0 90 0,-26 3-89 0,4 1 89 16,22-4-189-16,0 0 189 0,-20-12-188 0,3-12 188 0,-20-11-1711 15</inkml:trace>
  <inkml:trace contextRef="#ctx0" brushRef="#br0" timeOffset="40966.157">29703 11021 1670 0,'0'0'0'0,"-5"5"0"16,-4 2 0-16,9-7 198 0,0 0-198 0,-3 0 199 15,1-9-199-15,2 9 147 0,0 0-147 0,-2-5 148 16,2 0-148-16,0 5 66 0,0 0-66 0,0-4 67 16,0 1-67-16,0 3 1 0,0 0-1 0,0 0 1 15,-5-2-1-15,5 2 1 0,0 0-1 0,-9 5 2 16,-3 2-2-16,12-7 0 0,0 0 0 0,-19 12 0 0,-4 5 0 16,23-17 8-16,0 0-8 0,-22 17 8 0,-3 4-8 0,2-2 23 15,3 1-23-15,7-8 24 0,8-12-24 0,5 0 0 16,0 0 0-16,-16 21 1 0,-4 8-1 0,20-29 15 15,0 0-15-15,-18 33 16 0,2 6-16 16,16-39 3-16,0 0-3 0,-8 43 4 0,6 5-4 0,4-9 13 16,5-3-13-16,0-5 13 0,3-9-13 0,-10-22-1 15,0 0 1-15,21 23-1 0,9-6 1 0,-30-17-2 16,0 0 2-16,33 10-1 0,3-7 1 0,-36-3 8 0,0 0-8 16,32 0 8-16,-3-6-8 0,-29 6 50 15,0 0-50-15,23-6 51 0,-4-2-51 0,-19 8 45 16,0 0-45-16,14-9 46 0,-5-1-46 0,-9 10 53 0,0 0-53 15,7-9 54-15,-4-3-54 0,-3 12 55 0,0 0-55 16,0-10 55-16,-5 0-55 0,5 10 39 0,0 0-39 0,-10-10 39 16,-6 1-39-16,16 9 5 15,0 0-5-15,-26-7 5 0,-11 0-5 0,37 7-29 0,0 0 29 0,-42-1-29 16,-8 2 29-16,3 4-167 0,2 4 167 16,17-7-166-16,10-1 166 0,18-1-197 0,0 0 197 0,-28-3-196 15,-5-11 196-15,-28-3-1655 0</inkml:trace>
  <inkml:trace contextRef="#ctx0" brushRef="#br0" timeOffset="41432.148">29870 11745 1636 0,'0'0'0'16,"5"-5"0"-16,6-2 0 0,-11 7 234 0,0 0-234 15,5-5 234-15,0 2-234 0,-5 3 165 0,0 0-165 0,0 0 165 16,2-4-165-16,-2 4 101 0,0 0-101 0,0 0 102 16,0 0-102-16,0 0 44 0,0 0-44 0,0 0 45 15,0-3-45-15,0 3 5 0,0 0-5 0,0-4 5 16,2 1-5-16,-2 3 12 0,0 0-12 0,5-3 12 16,4 1-12-16,-9 2 3 0,0 0-3 0,14 0 4 15,7 5-4-15,-21-5-1 0,0 0 1 0,29 15 0 16,11 9 0-16,-40-24-4 0,0 0 4 0,37 28-3 15,3 3 3-15,-40-31-32 0,0 0 32 0,33 30-32 16,-2 1 32-16,-6-5-17 0,-8-2 17 0,-1-7-17 16,-6-5 17-16,-1-2-53 0,-2 1 53 0,-3-8-52 15,-3-1 52-15,-1-2-259 0,0 0 259 0,6-9-259 16,2-6 259-16,6-9-1404 0</inkml:trace>
  <inkml:trace contextRef="#ctx0" brushRef="#br0" timeOffset="41704.817">30205 11576 2219 0,'0'0'0'0,"0"6"0"0,0 5 0 0,0-11 251 15,0 0-251-15,-4 7 252 0,1-7-252 0,3 0 152 16,0 0-152-16,-4 1 152 0,-1-2-152 0,5 1 67 0,0 0-67 15,-12 5 67-15,-7 2-67 0,19-7-2 0,0 0 2 16,-25 17-1-16,-4 8 1 0,29-25-13 0,0 0 13 16,-28 33-12-16,2 5 12 0,26-38-16 0,0 0 16 15,-23 37-15-15,4 1 15 0,19-38-62 0,0 0 62 0,-14 33-62 16,5-3 62-16,9-30-209 0,0 0 209 0,7 18-209 16,12-12 209-16,8 18-1807 0</inkml:trace>
  <inkml:trace contextRef="#ctx0" brushRef="#br0" timeOffset="42554.321">31515 11541 2084 0,'0'0'0'0,"-9"-1"0"0,-7-4 0 0,16 5 215 0,0 0-215 16,-3-2 215-16,6 4-215 0,-3-2 137 0,0 0-137 16,0 0 138-16,0 0-138 0,0 0 87 0,0 0-87 0,-12 0 88 15,-7 0-88-15,19 0 29 0,0 0-29 0,-16 0 29 16,-1 0-29-16,17 0 37 0,0 0-37 0,-23 1 38 16,-1 1-38-16,24-2 39 0,0 0-39 0,-23 2 39 15,1-1-39-15,2 1 10 0,3 0-10 0,7-2 10 16,4 0-10-16,1 3 7 0,0-1-7 0,-2 3 7 15,0 4-7-15,7-9-1 0,0 0 1 0,-12 27-1 16,-2 14 1-16,14-41-6 0,0 0 6 0,-9 48-5 16,2 9 5-16,5-8-34 0,6 1 34 0,-2-14-34 15,-1-10 34-15,-1-26-18 0,0 0 18 16,18 25-18-16,8-2 18 0,-26-23-18 0,0 0 18 0,37 8-18 0,11-9 18 16,-48 1-58-16,0 0 58 0,49-19-57 15,5-12 57-15,-54 31-41 0,0 0 41 0,45-46-40 16,-5-11 40-16,-3-10 3 0,-6-8-3 0,-11 23 3 0,-12 11-3 15,-8 41 22-15,0 0-22 0,4-66 22 0,-6-13-22 0,2 79 22 16,0 0-22-16,-5-77 23 0,-4-4-23 16,2 26 46-16,-2 16-46 0,1 6 47 0,-3 11-47 15,11 22 50-15,0 0-50 0,-14-24 51 0,-3 4-51 0,17 20 37 16,0 0-37-16,-14-18 37 0,0 6-37 16,14 12 10-16,0 0-10 0,-16-6 10 0,1 2-10 0,15 4 7 15,0 0-7-15,-16 0 8 0,-1 4-8 0,17-4 1 0,0 0-1 16,-18 5 1-16,1 5-1 0,17-10 0 15,0 0 0-15,-16 21 0 0,0 6 0 0,16-27-3 0,0 0 3 16,-7 34-3-16,7 6 3 0,0-40-3 0,0 0 3 16,14 44-3-16,11 6 3 0,3-2-2 0,6 0 2 15,0-9-2-15,2-3 2 0,-1-2 0 0,0-1 0 16,0-2 0-16,-1-7 0 0,-34-24 0 0,0 0 0 0,48 32 0 16,6 6 0-16,-54-38 1 15,0 0-1-15,67 45 2 0,12 9-2 0,-79-54 0 0,0 0 0 0,57 41 0 16,-11-5 0-16,-46-36 0 0,0 0 0 0,31 26 0 15,-14-10 0-15,-17-16-1 0,0 0 1 0,14 13-1 16,-5-2 1-16,-2-1-25 0,-3-3 25 0,-1-2-24 16,0-2 24-16,-1 1-104 0,0 1 104 0,-2-5-104 15,3 0 104-15,-3 0-209 0,0 0 209 0,0-12-209 16,0-7 209-16,0-12-1816 0</inkml:trace>
  <inkml:trace contextRef="#ctx0" brushRef="#br0" timeOffset="42819.854">32065 11260 2319 0,'0'0'0'0,"0"6"0"0,-1 0 0 0,1-6 240 15,0 0-240-15,0 9 240 0,0-6-240 0,0-3 154 16,0 0-154-16,-6 24 155 0,-4 7-155 0,10-31 73 0,0 0-73 15,-23 43 74-15,-10 10-74 0,33-53-2 16,0 0 2-16,-38 62-1 0,-7 10 1 0,45-72-6 0,0 0 6 0,-54 87-6 16,-7 18 6-16,19-33-33 0,12-12 33 0,13-28-33 15,10-22 33-15,2 2-57 0,3-6 57 16,0-1-56-16,4-10 56 0,-2 5-227 0,0 0 227 0,3-7-227 16,2-5 227-16,4-7-1839 0</inkml:trace>
  <inkml:trace contextRef="#ctx0" brushRef="#br0" timeOffset="43350.553">30384 11370 2107 0,'0'0'0'0,"5"-2"0"0,6 1 0 0,-11 1 234 0,0 0-234 16,5-2 234-16,0 2-234 0,-5 0 154 0,0 0-154 0,11 0 154 15,3-2-154-15,-14 2 64 0,0 0-64 0,22 2 65 16,10 0-65-16,-32-2 1 0,0 0-1 0,36 8 1 15,6 4-1-15,-4 4 0 0,1 4 0 0,-10-1 1 16,-6 0-1-16,-2 5 13 0,-2 5-13 0,-1 5 13 16,-5-1-13-16,-13-33 9 0,0 0-9 0,14 46 9 15,-1 5-9-15,-13-51 16 0,0 0-16 0,7 55 17 16,-2 2-17-16,-3-6-1 0,-2-1 1 0,-2-18-1 16,0-6 1-16,2-26-107 0,0 0 107 0,-12 48-107 15,-6 7 107-15,18-55-220 0,0 0 220 0,-27 51-219 0,-8-3 219 16,-28 52-1713-16</inkml:trace>
  <inkml:trace contextRef="#ctx0" brushRef="#br0" timeOffset="44319.225">25790 11802 1883 0,'0'0'0'0,"0"0"0"0,2-5 0 0,-2 5 243 16,0 0-243-16,0 0 244 0,2-6-244 0,-2 6 134 0,0 0-134 0,0 0 134 16,0 0-134-16,0 0 81 0,0 0-81 0,0 0 82 15,0 0-82-15,0 0 8 0,0 0-8 0,-4 0 9 16,1-1-9-16,3 1 1 0,0 0-1 0,-7-4 1 16,0-3-1-16,7 7 16 0,0 0-16 0,-11-6 17 15,-1-1-17-15,12 7 7 0,0 0-7 0,-14-5 8 16,-1-2-8-16,15 7 9 0,0 0-9 0,-16-4 9 15,-2 1-9-15,18 3 3 0,0 0-3 0,-19 2 4 0,-2 1-4 16,21-3 0-16,0 0 0 0,-24 9 1 16,-2-1-1-16,26-8 1 0,0 0-1 0,-26 12 2 0,1 0-2 15,25-12 0-15,0 0 0 0,-22 12 0 0,4 2 0 16,18-14 9-16,0 0-9 0,-21 12 9 0,6 0-9 0,-1 0 3 16,2 0-3-16,7-5 4 0,4-6-4 0,-1 3 7 15,2-1-7-15,-5 18 7 0,-1 10-7 0,8-31 23 16,0 0-23-16,-9 41 24 0,6 8-24 0,3-49 12 15,0 0-12-15,3 64 12 0,0 8-12 0,-3-72 18 16,0 0-18-16,14 97 18 0,9 20-18 0,-23-117 3 16,0 0-3-16,35 104 4 0,12 1-4 0,2-28-26 15,3-19 26-15,-3-11-26 0,-4-15 26 0,-45-32-162 0,0 0 162 16,68 19-162-16,14-12 162 0,-82-7-150 16,0 0 150-16,150 25-1755 0,-300-50 1755 0</inkml:trace>
  <inkml:trace contextRef="#ctx0" brushRef="#br0" timeOffset="46600.05">2948 14586 1423 0,'0'0'0'0,"10"-4"0"16,4-1 0-16,-14 5 206 0,0 0-206 0,0 0 206 15,-3-3-206-15,3 3 137 0,0 0-137 0,-2 0 137 16,-5 0-137-16,7 0 74 0,0 0-74 0,-5 0 74 16,-4 0-74-16,9 0 15 0,0 0-15 0,-7 0 15 15,2 0-15-15,5 0 18 0,0 0-18 0,-6 0 18 16,0-2-18-16,6 2 8 0,0 0-8 0,-4 0 9 15,2-2-9-15,2 2 39 0,0 0-39 0,0 0 40 16,-3-2-40-16,3 2 11 0,0 0-11 0,0 0 11 16,0 0-11-16,0 0 13 0,0 0-13 0,0 0 13 15,0 0-13-15,0 0 26 0,0 0-26 0,0 0 26 16,0 0-26-16,0 0 29 0,0 0-29 0,3-1 29 16,9-1-29-16,-12 2 31 0,0 0-31 0,18-5 31 0,12-4-31 15,-30 9 13-15,0 0-13 0,31-10 14 0,7-2-14 16,-38 12 13-16,0 0-13 0,42-12 13 0,3-2-13 0,-45 14 25 15,0 0-25-15,47-12 26 0,4-1-26 0,-51 13 29 16,0 0-29-16,52-12 29 0,4 1-29 0,-56 11 21 16,0 0-21-16,50-10 21 0,1 2-21 0,-51 8 18 15,0 0-18-15,42-7 18 0,-13 0-18 0,-29 7 35 16,0 0-35-16,26-4 35 0,-8 3-35 0,-18 1 1 16,0 0-1-16,16 0 2 0,-8 0-2 0,-8 0-26 0,0 0 26 15,9 7-26-15,-6 5 26 0,-3-12-262 0,0 0 262 16,0 10-262-16,2 2 262 0,2 10-1657 0</inkml:trace>
  <inkml:trace contextRef="#ctx0" brushRef="#br0" timeOffset="46960.43">2793 14856 2062 0,'0'0'0'0,"5"-10"0"16,7-7 0-16,-12 17 229 0,0 0-229 0,5-5 229 0,-5 5-229 16,0 0 128-16,0 0-128 0,0 0 129 0,0 3-129 15,0-3 75-15,0 0-75 0,7 0 76 0,-2 0-76 0,-5 0-4 16,0 0 4-16,18-2-4 0,3-1 4 0,-21 3-8 15,0 0 8-15,26-2-8 0,7 1 8 0,-33 1 1 16,0 0-1-16,35 0 2 0,1 1-2 0,-36-1 5 16,0 0-5-16,39 5 5 0,1 2-5 0,-40-7 3 15,0 0-3-15,42 11 4 16,-4-3-4-16,-38-8 3 0,0 0-3 0,42 12 3 0,5 4-3 0,-47-16-111 16,0 0 111-16,45 12-111 0,2-2 111 0,-47-10-160 15,0 0 160-15,26 2-159 0,-8-9 159 0,24 2-1692 0</inkml:trace>
  <inkml:trace contextRef="#ctx0" brushRef="#br0" timeOffset="54590.409">4359 13741 1715 0,'0'0'0'0,"0"10"0"0,-4 6 0 0,4-16 180 15,0 0-180-15,-12 12 181 0,-9 0-181 0,21-12 123 16,0 0-123-16,-17 13 124 0,-4 1-124 0,21-14 66 0,0 0-66 16,-23 17 66-16,2 2-66 0,21-19 0 0,0 0 0 15,-21 22 0-15,4 4 0 0,17-26 13 0,0 0-13 16,-21 33 13-16,4 3-13 0,17-36 39 0,0 0-39 0,-20 41 40 16,7 5-40-16,0-2 6 0,1 1-6 15,3-11 6-15,1-5-6 0,8-29 20 0,0 0-20 0,-5 50 20 16,-2 13-20-16,7-63 3 0,0 0-3 15,-2 83 4-15,4 13-4 0,5-18 3 0,-2-4-3 0,2-28 3 16,-6-22-3-16,-1-24 1 0,0 0-1 0,13 43 2 16,2 7-2-16,-15-50 0 0,0 0 0 15,23 67 0-15,3 13 0 0,-26-80 0 0,0 0 0 0,30 74 1 16,3 1-1-16,-33-75 0 0,0 0 0 0,29 69 0 16,-2-6 0-16,-27-63 0 0,0 0 0 0,20 58 1 0,-4-3-1 15,-2-19 32-15,-7-14-32 16,-5-6 32-16,-2-9-32 0,0-7 25 0,0 0-25 0,-5 25 26 15,-4 10-26-15,9-35 35 0,0 0-35 0,-12 31 35 0,3-2-35 16,9-29 32-16,0 0-32 0,-21 29 32 0,0 0-32 16,21-29 32-16,0 0-32 0,-21 24 32 15,0-5-32-15,21-19 3 0,0 0-3 0,-26 19 3 0,-9-2-3 16,35-17-106-16,0 0 106 0,-28 12-106 0,2-4 106 0,26-8-214 16,0 0 214-16,-38 0-214 0,0-8 214 15,-39-1-1619-15</inkml:trace>
  <inkml:trace contextRef="#ctx0" brushRef="#br0" timeOffset="55766.202">5200 14166 998 0,'0'0'0'0,"-3"-7"0"16,1-5 0-16,2 12 115 0,0 0-115 0,-4-5 115 15,4-2-115-15,0 7 103 0,0 0-103 0,-3-3 103 16,1-1-103-16,2 4 70 0,0 0-70 0,0 0 71 16,-3-3-71-16,3 3 68 0,0 0-68 0,0 0 68 15,-4-4-68-15,4 4 63 0,0 0-63 0,-5-1 63 0,2-3-63 16,3 4 75-16,0 0-75 0,-9-2 76 0,4-1-76 15,5 3 61-15,0 0-61 0,-9-2 62 0,2 1-62 16,7 1 59-16,0 0-59 0,-5-2 59 0,-4 2-59 16,9 0 51-16,0 0-51 0,-9 0 52 0,-1-2-52 15,10 2 38-15,0 0-38 0,-9 0 38 0,4-2-38 0,5 2 10 16,0 0-10-16,-9 0 10 0,4-1-10 0,5 1 21 16,0 0-21-16,-7 0 21 0,2 0-21 0,5 0 0 15,0 0 0-15,-7 0 0 0,2 1 0 0,5-1 0 16,0 0 0-16,-6 2 1 0,3 0-1 0,-6 0-2 15,0 1 2-15,6 0-1 0,0-3 1 16,3 0-2-16,0 0 2 0,-6 4-2 0,3 3 2 0,-6 5 0 16,0 5 0-16,4-5 1 0,-4 3-1 0,6 2 1 15,-4 6-1-15,2-3 1 0,1 6-1 0,4-26 3 0,0 0-3 16,-1 38 4-16,-3 8-4 0,4-46 0 0,0 0 0 0,-3 48 1 16,3 5-1-16,0-2 6 0,3-1-6 0,-3-12 7 15,0-11-7-15,0-27 32 16,0 0-32-16,0 43 32 0,0 8-32 0,0-51 25 0,0 0-25 15,0 55 26-15,0 5-26 0,0-5 9 0,-5-5-9 0,5-11 10 16,0-10-10-16,0 4 36 0,0-4-36 0,-4 3 37 16,1 1-37-16,3-33 5 15,0 0-5-15,-4 38 5 0,3 4-5 0,1-42 5 0,0 0-5 0,-4 40 5 16,-1-2-5-16,5-38 22 0,0 0-22 0,-4 34 22 16,4-2-22-16,-3-3 6 0,3-5-6 0,-2-3 6 15,2-11-6-15,0 4 9 0,-3-4-9 0,3-3 10 16,0-2-10-16,0 2 8 0,0-2-8 0,0 0 9 15,0-1-9-15,0 1 3 0,0-2-3 0,0-3 4 0,0 4-4 16,0-4 12-16,0 0-12 0,0 0 12 0,0 3-12 16,0-3 3-16,0 5-3 0,3-1 4 0,-1-1-4 15,1 1 6-15,1-3-6 0,1 1 6 0,-5 0-6 16,4 0 7-16,1-1-7 0,-2 1 8 0,1 1-8 16,-2 1 3-16,5-2-3 0,-2 3 3 0,3 0-3 15,-8-5 0-15,0 0 0 0,13 8 1 16,4 3-1-16,-17-11-14 0,0 0 14 15,24 6-13-15,6 3 13 0,-30-9-103 0,0 0 103 0,38 12-102 16,2 2 102-16,-40-14-141 0,0 0 141 0,28 5-140 0,-10-7 140 0,29 6-1680 16</inkml:trace>
  <inkml:trace contextRef="#ctx0" brushRef="#br0" timeOffset="60314.132">5676 14181 1166 0,'0'0'0'0,"0"4"0"0,-4 4 0 0,4-8 144 0,0 0-144 0,0 0 145 16,0 0-145-16,0 0 94 0,0 0-94 0,0 0 95 16,0-7-95-16,0 7 56 0,0 0-56 0,0 0 57 15,0-5-57-15,0 5 25 0,0 0-25 0,0 0 26 16,-1-3-26-16,1 3 43 0,0 0-43 0,0 0 44 15,0 0-44-15,0 0 39 0,0 0-39 0,0 0 40 16,0 0-40-16,0 0 17 0,0 0-17 0,0 0 17 16,-4 0-17-16,4 0 13 0,0 0-13 0,0 0 14 15,0 0-14-15,0 0 4 0,0 0-4 0,0 0 5 0,0 0-5 16,0 0 13-16,0 0-13 0,0 0 13 16,-5 3-13-16,5-3 14 0,0 0-14 0,-4 5 15 15,-1 2-15-15,5-7 33 0,0 0-33 0,-12 11 34 0,0 6-34 0,12-17 46 16,0 0-46-16,-18 22 47 0,3 5-47 15,15-27 34-15,0 0-34 0,-14 29 35 0,2 1-35 16,12-30 40-16,0 0-40 0,-13 32 40 0,5 4-40 16,8-36 17-16,0 0-17 0,-6 33 17 0,3-4-17 0,3-29 30 15,0 0-30-15,-4 31 30 0,8-2-30 0,-4-29 12 16,0 0-12-16,0 25 12 0,7-1-12 0,-7-24 18 16,0 0-18-16,2 19 19 0,5-5-19 0,-7-14-4 15,0 0 4-15,8 12-4 0,3-3 4 0,-11-9-32 16,0 0 32-16,15 3-32 0,6-5 32 0,-21 2-41 0,0 0 41 15,21-8-41-15,2-8 41 0,-23 16-51 16,0 0 51-16,24-19-51 0,2-6 51 0,-26 25-38 0,0 0 38 0,21-23-37 16,-3-1 37-16,-18 24-2 15,0 0 2-15,15-20-1 0,-4 5 1 0,-11 15-1 0,0 0 1 16,7-16 0-16,-2 6 0 0,-5 10 10 16,0 0-10-16,4-7 11 0,-1 2-11 0,-3 5 42 0,0 0-42 15,0-4 42-15,0 1-42 0,0 3 32 0,0 0-32 0,0 0 32 16,0-3-32-16,0 3 22 0,0 0-22 0,0 0 23 15,0 0-23-15,0 0 18 0,0 0-18 0,0 0 19 16,0 0-19-16,0 0 10 0,0 0-10 0,0 0 10 16,0 0-10-16,0 0 4 0,0 0-4 0,0 0 5 15,0 0-5-15,0 0 0 0,0 0 0 0,0 0 1 16,0 0-1-16,0 0 2 0,0 0-2 0,0 0 2 16,0 0-2-16,0 0 0 0,0 0 0 0,0 0 0 0,0 0 0 15,0 0 1-15,0 0-1 0,0 0 1 0,0 0-1 16,0 0 0-16,0 0 0 0,0 0 0 0,0 0 0 15,0 0 0-15,0 0 0 0,0 0 0 0,0 0 0 0,0 0 0 16,0 0 0-16,0 0 1 0,0 0-1 16,0 0-2-16,0 0 2 0,0 0-1 0,0 0 1 0,0 0 0 15,0 0 0-15,0 0 1 16,0 0-1-16,0 0 1 0,0 0-1 0,0 0 1 0,0 0-1 16,0 0 3-16,0 0-3 0,0 0 4 0,0 0-4 0,0 0 6 15,0 0-6-15,0 0 7 0,0 0-7 0,0 0 7 16,0 0-7-16,0 0 8 0,0 0-8 0,0 0 3 15,0 0-3-15,0 0 4 0,0 0-4 0,0 0-1 16,0 0 1-16,0 3 0 0,0 0 0 0,0-3-8 16,0 0 8-16,0 14-7 0,0 7 7 0,-3 3-10 0,3 5 10 15,0-9-9-15,0-4 9 0,0-3-10 16,0-1 10-16,3 0-9 0,-3-1 9 0,2 4-4 0,1-1 4 16,1-4-3-16,-3-3 3 0,3 2-2 0,-1-1 2 0,3-1-2 15,1 0 2-15,1-2-2 0,3-3 2 0,1-2-1 16,4-2 1-16,-4-1-4 0,2-1 4 0,-2-4-3 15,0-3 3-15,-12 11-12 0,0 0 12 0,11-15-12 16,1-6 12-16,-12 21-9 0,0 0 9 0,7-20-8 16,-2-3 8-16,-5 23 3 0,0 0-3 0,4-22 4 15,-8-2-4-15,4 24 50 0,0 0-50 0,-9-22 50 16,-3-5-50-16,12 27 78 0,0 0-78 0,-12-23 79 16,-2 3-79-16,14 20 83 0,0 0-83 0,-16-19 83 15,2 2-83-15,14 17 37 0,0 0-37 0,-15-16 37 0,4 4-37 16,11 12-10-16,0 0 10 0,-10-8-9 0,5 1 9 15,5 7-21-15,0 0 21 0,-6-5-21 0,3 1 21 16,3 4-47-16,0 0 47 0,-5-3-46 0,5 1 46 16,0 2-46-16,0 0 46 0,0 0-45 15,0-3 45-15,0 3-41 0,0 0 41 0,8-4-41 0,3 1 41 0,4-2-36 16,3-2 36-16,-2 0-35 0,-2 2 35 0,-14 5-25 16,0 0 25-16,20-7-24 0,1-2 24 0,-21 9-10 15,0 0 10-15,23-6-10 0,1 1 10 16,-24 5-19-16,0 0 19 0,21-6-18 0,-3 3 18 0,-18 3-8 0,0 0 8 15,12-3-8-15,-3 1 8 0,-9 2-9 0,0 0 9 16,5-2-9-16,-2 0 9 0,-3 2-4 0,0 0 4 16,0 0-3-16,4 0 3 0,-4 0 0 0,0 0 0 0,0 0 0 15,0 0 0-15,0 0 2 0,0 0-2 16,-4 6 3-16,-4 6-3 0,8-12 38 0,0 0-38 0,-9 6 38 16,0 5-38-16,9-11 2 0,0 0-2 0,-9 12 2 15,1 0-2-15,8-12 3 16,0 0-3-16,-7 17 4 0,2 3-4 0,5-20-19 0,0 0 19 15,5 21-18-15,7 5 18 0,-12-26-47 0,0 0 47 0,17 24-46 16,4-2 46-16,-21-22-35 0,0 0 35 0,21 20-34 16,9-2 34-16,-30-18-35 0,0 0 35 0,21 15-34 15,1-3 34-15,-4 0-8 0,-6-2 8 0,0-3-8 16,-7-4 8-16,2 3-2 0,-3-1 2 0,-2-2-2 16,1-1 2-16,-3 1 7 0,0-1-7 0,0-2 7 15,0 3-7-15,0-3 52 0,0 0-52 0,0 0 52 0,-3 4-52 16,3-4 46-16,0 0-46 0,-18 10 46 15,-8 4-46-15,26-14 59 0,0 0-59 0,-28 14 59 16,-3-1-59-16,31-13 67 0,0 0-67 0,-30 12 68 0,4 0-68 0,26-12 30 16,0 0-30-16,-24 11 30 15,3-8-30 1,3 2-37-16,1-1 37 0,8-3-36 0,2 1-188 0,7-2 224 0,-5-7-224 16,5-5 224-16,-9-7-1540 0</inkml:trace>
  <inkml:trace contextRef="#ctx0" brushRef="#br0" timeOffset="60983.451">6413 14308 1905 0,'0'0'0'0,"-4"-2"0"16,-4 1 0-16,8 1 162 0,0 0-162 16,-4-2 162-16,4 2-162 0,0 0 84 0,0 0-84 0,0 0 84 15,0 0-84-15,0 0 0 0,0 0 0 0,0 0 0 16,0 0 0-16,0 0-45 0,0 0 45 0,0 0-45 16,4-4 45-16,-4 4 1 0,0 0-1 0,0-3 2 15,5-2-2-15,-5 5 28 0,0 0-28 0,0-3 28 16,3-3-28-16,-3 6 21 0,0 0-21 0,4-3 21 0,-3 1-21 15,-1 2 20-15,0 0-20 0,0 0 20 16,7-1-20-16,-7 1 1 0,0 0-1 0,2 0 2 0,2 1-2 0,-4-1 0 16,0 0 0-16,5 5 0 15,2 2 0-15,-7-7-4 0,0 0 4 0,3 16-4 0,-1 6 4 0,-2-22-4 16,0 0 4-16,-2 34-3 0,-5 11 3 0,-1-6-7 16,-5 2 7-16,8-15-7 0,2-12 7 0,-1-1-3 15,3-4 3-15,-17 15-3 0,-3 8 3 0,0-4 0 16,0-1 0-16,4-10 1 0,8-5-1 0,1-3 33 15,-1-4-33-15,5-1 33 0,4-3-33 0,0-1 41 16,0 0-41-16,0 0 41 0,0 0-41 0,-3 2 4 0,-1 0-4 16,3-2 5-16,-3 0-5 0,-1 0 12 0,1-2-12 15,1 0 13-15,1 1-13 0,-1-3 1 0,-1 1-1 16,1 1 1-16,1 2-1 0,2 0 0 16,-3-7 0-16,3 4 0 0,3-1 0 0,-3 1-7 0,5 1 7 15,-1 0-6-15,-1-1 6 0,-1 1-9 0,5 1 9 16,-2-3-9-16,-1 2 9 0,4 2-4 0,-2 2 4 0,2-2-3 15,1 0 3-15,1 0-3 0,4 0 3 16,0 0-3-16,2 0 3 0,-16 0-5 0,0 0 5 0,17 0-5 16,8 0 5-16,-25 0-2 0,0 0 2 0,21 4-2 15,5-4 2-15,-26 0-2 0,0 0 2 0,21 1-1 16,0 1 1-16,-21-2-5 0,0 0 5 16,17 2-4-16,-5-1 4 0,-12-1-20 0,0 0 20 0,11 2-20 15,-3 2 20-15,-8-4-111 0,0 0 111 0,16 0-110 0,5-4 110 16,-21 4-181-16,0 0 181 0,9-20-181 15,-6-13 181-15,6-20-1326 0</inkml:trace>
  <inkml:trace contextRef="#ctx0" brushRef="#br0" timeOffset="61349.472">6533 14323 1927 0,'0'0'0'0,"0"0"0"0,0-3 0 0,0 3 181 0,0 0-181 15,0 0 182-15,0 0-182 0,0 0 106 0,0 0-106 16,0 0 106-16,3 0-106 0,-3 0 36 0,0 0-36 0,4 0 37 16,5 0-37-16,-9 0 1 0,0 0-1 0,8 0 2 15,6 0-2-15,-2 2 3 0,6-1-3 0,-2 3 4 16,-3-1-4-16,-13-3 0 0,0 0 0 0,25 12 1 15,6 7-1-15,-31-19 2 0,0 0-2 0,30 24 3 16,3 5-3-16,-33-29 0 0,0 0 0 0,33 33 0 16,-2 5 0-16,-31-38 1 0,0 0-1 0,30 34 2 15,0 0-2-15,-30-34 1 0,0 0-1 0,26 26 1 16,-2-6-1-16,-24-20-16 16,0 0 16-16,18 14-15 0,-1-5 15 0,-17-9-142 0,0 0 142 0,16-7-141 15,1-14 141-15,-17 21-189 0,0 0 189 0,4-29-188 16,-8-10 188-16,8-30-1322 0</inkml:trace>
  <inkml:trace contextRef="#ctx0" brushRef="#br0" timeOffset="61606.302">6914 14221 1771 0,'0'0'0'0,"0"5"0"0,4 7 0 0,-4-12 282 15,0 0-282-15,0 0 282 0,0 0-282 0,0 0 192 16,0 0-192-16,0 0 193 0,-4-5-193 0,4 5 108 15,0 0-108-15,-5 0 108 0,-2 1-108 0,-5 6 53 16,-5 2-53-16,4 1 53 0,3 0-53 0,10-10 6 16,0 0-6-16,-21 24 6 0,-5 9-6 0,26-33 6 15,0 0-6-15,-21 31 7 0,-3 1-7 0,24-32-2 0,0 0 2 16,-21 35-1-16,-2-1 1 0,7-2-70 16,2-3 70-16,6-10-70 0,4-7 70 0,-3 2-117 0,6 0 117 15,2 8-116-15,6 4 116 0,-7-26-211 0,0 0 211 16,4 20-211-16,-4-1 211 15,5 21-1589-15</inkml:trace>
  <inkml:trace contextRef="#ctx0" brushRef="#br0" timeOffset="61982.628">7153 14527 1569 0,'0'0'0'0,"-2"-1"0"0,-6-1 0 16,8 2 171-16,0 0-171 0,0 0 171 0,8-5-171 16,-8 5 108-16,0 0-108 0,6-2 109 0,-3-1-109 15,-3 3 55-15,0 0-55 0,9-2 55 0,-4 2-55 0,-5 0 0 16,0 0 0-16,12-5 0 0,2 1 0 0,-14 4 1 15,0 0-1-15,19-3 2 0,-1-2-2 0,-18 5 4 16,0 0-4-16,22-4 4 0,6 1-4 0,-28 3 3 16,0 0-3-16,30 0 3 0,-1 0-3 0,-29 0 5 15,0 0-5-15,30 3 6 0,0 1-6 0,-30-4 3 0,0 0-3 16,28 3 3-16,-1 1-3 0,-27-4 5 0,0 0-5 16,21 3 5-16,-1 4-5 0,-20-7-52 0,0 0 52 15,19 0-52-15,-5 2 52 0,-14-2-242 16,0 0 242-16,15-9-242 0,-6-8 242 0,17-9-1150 15</inkml:trace>
  <inkml:trace contextRef="#ctx0" brushRef="#br0" timeOffset="62333.686">7322 14296 1827 0,'0'0'0'0,"9"5"0"16,3 4 0-16,-12-9 254 0,0 0-254 0,5 3 254 16,-5-3-254-16,0 0 139 0,0 0-139 0,0 0 140 0,-2-3-140 15,2 3 55-15,0 0-55 0,0 0 55 0,-6-4-55 16,6 4-1-16,0 0 1 0,-2-1 0 0,-2 1 0 0,4 0 0 16,0 0 0-16,0 0 0 0,-3 0 0 0,3 0 0 15,0 0 0-15,0 0 1 0,0 5-1 0,0-5 3 16,0 0-3-16,3 17 3 0,-3 3-3 0,0-20 2 15,0 0-2-15,4 33 3 0,4 8-3 0,-8-41 0 16,0 0 0-16,6 38 0 0,2 1 0 0,-8-39-8 16,0 0 8-16,6 34-7 0,4-4 7 0,-10-30-46 0,0 0 46 15,9 25-46-15,1-2 46 0,-10-23-122 16,0 0 122-16,11 20-122 0,-3-6 122 0,-8-14-220 0,0 0 220 16,11 5-220-16,-1-7 220 0,13 6-1343 0</inkml:trace>
  <inkml:trace contextRef="#ctx0" brushRef="#br0" timeOffset="62683.351">7700 14138 2073 0,'0'0'0'0,"-3"4"0"15,-3-1 0-15,6-3 236 0,0 0-236 0,0 0 236 16,4-1-236-16,-1-1 125 0,3 2-125 0,-6 0 125 16,3-4-125-16,-3 4 18 0,0 0-18 0,0 0 19 15,0 0-19-15,0 0-24 0,0 0 24 0,0 0-23 16,0 0 23-16,0 0-16 0,0 0 16 0,0 0-15 0,0 0 15 0,0 0-7 16,0 0 7-16,0 0-6 0,0 0 6 15,0 4 0-15,0-1 0 0,0 6 0 0,2-1 0 16,-2 11-1-16,0 5 1 0,-2 4 0 0,-1 4 0 15,3-32 3-15,0 0-3 0,0 43 3 0,0 10-3 16,0-53-6-16,0 0 6 0,0 52-5 0,0 2 5 0,3-7-68 16,-3-5 68-16,0-12-67 0,0-12 67 0,0 0-149 15,0-6 149-15,0 0-149 0,0 0 149 0,0-12-218 16,0 0 218-16,-3 18-217 0,3 8 217 0,-6 20-1286 16</inkml:trace>
  <inkml:trace contextRef="#ctx0" brushRef="#br0" timeOffset="63418.157">5794 14933 1591 0,'0'0'0'0,"9"-1"0"0,7-1 0 0,-16 2 162 0,0 0-162 16,5-2 162-16,-5 0-162 0,0 2 108 0,0 0-108 15,0 0 108-15,-9 0-108 0,9 0 60 0,0 0-60 16,-3 0 60-16,-1 2-60 0,4-2 34 15,0 0-34-15,-2 0 35 0,-1 0-35 0,3 0 47 0,0 0-47 0,-5 0 48 16,1 0-48-16,4 0 28 0,0 0-28 0,-3 0 28 16,1 0-28-16,2 0 12 0,0 0-12 0,-3 0 12 15,3 0-12-15,0 0 2 0,0 0-2 0,0 0 2 16,0 0-2-16,0 0-1 0,0 0 1 0,3 0 0 16,6 2 0-16,-9-2-10 0,0 0 10 0,21 0-9 15,8-2 9-15,-29 2-5 0,0 0 5 0,40-2-5 16,14-1 5-16,-54 3-14 0,0 0 14 15,65-2-13-15,6-3 13 0,-71 5-9 0,0 0 9 0,77-3-8 16,3-2 8-16,-80 5-4 0,0 0 4 0,112-7-3 16,22-3 3-16,-134 10-3 0,0 0 3 0,123-9-2 15,-2-3 2-15,-121 12 3 0,0 0-3 0,122-7 3 16,-4 2-3-16,-118 5 23 0,0 0-23 0,103-3 24 16,-11 3-24-16,-92 0 13 0,0 0-13 0,89 0 14 0,-4 0-14 15,-85 0 36-15,0 0-36 0,77 0 36 0,-6 1-36 0,-71-1 11 16,0 0-11-16,56-1 11 0,-9-1-11 0,-47 2 20 15,0 0-20-15,30 0 20 0,-16 0-20 0,-14 0-1 16,0 0 1-16,19-2-1 0,-5-1 1 0,-14 3-51 16,0 0 51-16,9-2-50 0,-1-1 50 0,-8 3-163 15,0 0 163-15,7 0-162 0,-5-4 162 0,7 1-1549 16</inkml:trace>
  <inkml:trace contextRef="#ctx0" brushRef="#br0" timeOffset="64010.71">6855 15173 1737 0,'0'0'0'0,"4"-8"0"16,4-6 0-16,-8 14 261 0,0 0-261 0,4-7 262 15,1 0-262-15,-5 7 119 0,0 0-119 0,4-3 120 16,-3-2-120-16,-1 5 40 0,0 0-40 0,7-5 40 16,2-1-40-16,-9 6-2 0,0 0 2 0,12-5-2 0,6 2 2 15,-18 3-17-15,0 0 17 0,21-2-17 0,-2 2 17 16,-19 0-17-16,0 0 17 0,24 2-16 0,6 1 16 16,-6 1 1-16,-1-1-1 0,-8-1 1 0,-6 0-1 15,0-1 1-15,-4 1-1 0,2 0 1 0,-2 3-1 0,-1-4 17 16,1 3-17-16,-2-1 17 0,-1 2-17 0,0 2 1 15,0 0-1-15,-2-2 1 0,0 2-1 0,0-7 0 16,0 0 0-16,-6 19 0 0,-6 12 0 0,12-31-1 16,0 0 1-16,-17 34-1 0,-8 7 1 0,25-41-2 15,0 0 2-15,-22 38-1 0,-3 1 1 0,25-39 0 16,0 0 0-16,-29 36 0 0,3-3 0 0,26-33 14 0,0 0-14 16,-25 26 15-16,8-8-15 15,17-18 40-15,0 0-40 0,-18 16 41 0,6-4-41 0,12-12 13 16,0 0-13-16,-8 8 14 0,-1-1-14 0,9-7 32 0,0 0-32 15,-9 5 32-15,2-3-32 0,7-2 27 16,0 0-27-16,-5 2 27 0,0-2-27 0,5 0 3 16,0 0-3-16,-4 0 4 0,4-2-4 0,0 2 16 0,0 0-16 0,0-3 17 15,5-2-17-15,-5 5 3 0,0 0-3 0,9-6 4 16,7 1-4-16,-16 5 6 0,0 0-6 0,21-3 6 16,10 1-6-16,-1 2 0 15,3 0 0-15,-4 4 0 0,1-1 0 0,-4-3-37 0,2-2 37 16,2 4-36-16,-4 0 36 0,0-2-182 0,-2 0 182 0,6-4-182 15,-4-1 182-15,-26 5-149 0,0 0 149 0,26-17-149 16,-1-10 149-16,25-18-1495 0</inkml:trace>
  <inkml:trace contextRef="#ctx0" brushRef="#br0" timeOffset="64829.683">7798 14111 1939 0,'0'0'0'0,"0"0"0"16,7-7 0-16,-7 7 137 0,0 0-137 0,5-2 138 15,-2 2-138-15,-3 0 86 0,0 0-86 0,18 0 86 16,8 2-86-16,-26-2 15 0,0 0-15 0,35-2 16 16,10 1-16-16,-45 1-37 0,0 0 37 0,38-4-36 15,1-1 36-15,-39 5-10 0,0 0 10 0,33-5-10 16,-4-2 10-16,-29 7-1 0,0 0 1 0,23-5 0 16,-2 2 0-16,-21 3 5 0,0 0-5 0,16-2 5 0,-8 0-5 15,-8 2 10-15,0 0-10 0,9 0 11 0,-7 2-11 16,-2-2 5-16,0 0-5 0,7 5 5 0,-5-3-5 15,1 3 3-15,1 2-3 0,-4 0 3 0,3-1-3 0,-3 6 0 16,0-3 0-16,0 0 0 0,2-3 0 0,-2 5-4 16,0 2 4-16,0-2-3 0,0-3 3 0,0-1-9 15,-2 3 9-15,2-1-8 0,0 0 8 0,0 3-4 16,0 1 4-16,-3 1-3 0,3-2 3 0,0-12-13 16,0 0 13-16,3 32-13 0,-3 11 13 0,0-43-4 15,0 0 4-15,5 53-3 0,4 9 3 0,-9-62-6 16,0 0 6-16,12 67-6 0,0 5 6 15,-12-72-3-15,0 0 3 0,14 92-3 0,-2 18 3 0,-12-110-2 0,0 0 2 0,13 89-2 16,-3-7 2-16,-10-82 0 0,0 0 0 16,7 69 0-16,-3-13 0 0,-4-56 16 15,0 0-16-15,0 40 17 0,0-15-17 0,0-25 51 0,0 0-51 16,-9 31 51-16,2-3-51 0,7-28 57 0,0 0-57 0,-14 31 57 16,2 1-57-16,12-32 84 0,0 0-84 0,-18 29 84 15,1-1-84-15,17-28 85 0,0 0-85 16,-16 24 85-16,-5-2-85 0,21-22 76 0,0 0-76 0,-14 19 77 15,-3-4-77-15,17-15 63 0,0 0-63 0,-12 12 64 16,3-2-64-16,9-10 21 0,0 0-21 0,-9 7 21 16,6-2-21-16,-6-1 0 0,6-2 0 0,-6-1 0 15,-3 1 0-15,12-2-125 0,0 0 125 0,-23-14-124 16,-10-11 124-16,33 25-113 0,0 0 113 0,-35-31-112 16,-7-9 112-16,-33-30-1952 0</inkml:trace>
  <inkml:trace contextRef="#ctx0" brushRef="#br0" timeOffset="65550.47">8383 13856 2028 0,'0'0'0'0,"0"0"0"16,0-5 0-16,0 5 175 0,0 0-175 0,0-5 176 16,0 1-176-16,0 4 30 0,0 0-30 0,4-8 30 15,6-3-30-15,0-1-4 0,4-8 4 0,-1 6-4 16,-1 0 4-16,0 1-54 0,2 1 54 0,-5 5-53 0,-4 3 53 16,4 1-11-16,1 1 11 0,-1 0-10 15,-4 2 10-15,7 0-1 0,-3 0 1 0,3 2 0 0,-3 2 0 16,-1-1 7-16,5 2-7 0,1 2 7 0,1 0-7 15,-15-7 18-15,0 0-18 0,14 10 19 16,7 0-19-16,-21-10 9 0,0 0-9 0,14 11 9 0,2-1-9 0,-16-10 10 16,0 0-10-16,8 10 10 0,1 2-10 0,-9-12 1 15,0 0-1-15,7 9 1 0,-2 1-1 0,-5-10 7 16,0 0-7-16,0 10 8 0,-3 2-8 0,3-12 43 16,0 0-43-16,-2 14 44 0,-7 1-44 0,9-15 36 15,0 0-36-15,-3 14 36 0,-6-2-36 0,9-12 51 16,0 0-51-16,-7 10 51 0,2-3-51 0,5-7 31 15,0 0-31-15,-5 7 31 0,1-2-31 0,4-5 16 16,0 0-16-16,-3 7 17 0,-1-2-17 0,4-5 30 0,0 0-30 16,-1 5 30-16,-3-1-30 0,4-4 5 0,0 0-5 0,0 3 5 15,0-1-5-15,0-2 17 16,0 0-17-16,0 0 17 0,-3 3-17 0,3-3 3 0,0 0-3 16,0 0 4-16,0 0-4 0,0 0 7 0,0 0-7 0,0 0 7 15,-2 4-7-15,2-4 0 0,0 0 0 0,2 5 1 16,1 2-1-16,-3-7 2 0,0 0-2 0,5 8 3 15,8 4-3-15,-13-12-1 0,0 0 1 0,17 11 0 16,7 1 0-16,-24-12-4 0,0 0 4 0,23 12-3 16,7-4 3-16,-30-8-66 0,0 0 66 0,27 11-65 15,3-1 65-15,-30-10-277 0,0 0 277 0,21 10-277 16,-2-3 277-16,23 10-1523 0</inkml:trace>
  <inkml:trace contextRef="#ctx0" brushRef="#br0" timeOffset="70213.959">9172 14700 1300 0,'0'0'0'0,"0"0"0"16,0 0 0-16,0 0 108 0,0 0-108 0,0 0 109 16,0 0-109-16,0 0 82 0,0 0-82 0,0 0 83 15,0 0-83-15,0 0 10 0,0 0-10 0,0 0 10 16,0 0-10-16,0 0 0 0,0 0 0 0,0 0 0 0,0 0 0 16,0 0 13-16,0 0-13 0,0 0 14 0,0 0-14 15,0 0 33-15,0 0-33 0,0 0 33 0,0 0-33 16,0 0 52-16,0 0-52 0,0 0 53 0,0 0-53 0,0 0 48 15,0 0-48-15,0 0 48 0,-21 0-48 0,21 0 43 16,0 0-43-16,-8 0 44 0,-6 0-44 0,14 0 47 16,0 0-47-16,-9 0 48 0,2 0-48 0,7 0 36 15,0 0-36-15,-9 0 36 0,4 0-36 0,5 0 39 16,0 0-39 0,-3 0 40-16,-1 0-40 0,4 0 9 0,0 0-9 0,-3 0 9 0,1 2-9 0,2-2 21 15,0 0-21-15,0 0 21 0,-4 0-21 0,4 0 38 16,0 0-38-16,0 0 39 0,-3 2-39 0,3-2 36 15,0 0-36-15,0 0 36 0,-2 2-36 0,2-2 23 0,0 0-23 16,0 0 24-16,-7 1-24 0,7-1 29 0,0 0-29 16,-2 0 29-16,-1 0-29 0,3 0 7 0,0 0-7 0,0 0 7 15,-4 0-7-15,4 0 10 0,0 0-10 0,0 0 11 16,0 0-11-16,0 0 15 0,0 0-15 0,7 0 16 16,-1 0-16-16,-6 0 1 0,0 0-1 0,12 0 1 15,5 2-1-15,-17-2 0 0,0 0 0 0,25 2 1 16,6 1-1-16,-31-3 3 0,0 0-3 0,35 3 3 15,7 3-3-15,-42-6 1 0,0 0-1 0,41 3 2 16,-2 0-2-16,-39-3 10 0,0 0-10 0,36 2 10 16,-1 0-10-16,-35-2 0 0,0 0 0 0,32 3 0 15,-5-3 0-15,-27 0-10 0,0 0 10 0,30 5-10 16,-4 1 10-16,-26-6-113 0,0 0 113 0,30 17-113 16,-6 5 113-16,-24-22-137 0,0 0 137 0,19 17-137 15,-6-1 137-15,20 16-1572 0</inkml:trace>
  <inkml:trace contextRef="#ctx0" brushRef="#br0" timeOffset="72073.833">10597 13974 1670 0,'0'0'0'0,"-7"-3"0"0,2-4 0 0,5 7 159 0,0 0-159 15,-9-4 159-15,-3 1-159 0,12 3 94 0,0 0-94 0,-12-2 95 16,0 2-95-16,12 0 10 0,0 0-10 0,-14 0 10 15,-7-2-10-15,21 2-2 0,0 0 2 0,-17 0-2 16,-4-1 2-16,21 1 7 0,0 0-7 0,-18-2 7 16,1 0-7-16,17 2 33 0,0 0-33 0,-16-1 33 15,4-1-33-15,12 2 36 0,0 0-36 0,-11-2 37 16,1 2-37-16,10 0 33 0,0 0-33 0,-9 0 34 16,4 2-34-16,5-2 3 0,0 0-3 0,-9 2 4 0,4-2-4 15,5 0 4-15,0 0-4 0,-3 1 5 16,-4 1-5-16,7-2 0 0,0 0 0 0,-11 10 1 0,-1 4-1 15,12-14-1-15,0 0 1 0,-12 15 0 16,0 1 0-16,12-16-4 0,0 0 4 0,-13 26-3 0,3 4 3 0,1-1-3 16,1-1 3-16,4-4-3 0,4-9 3 15,0 9 0-15,2 0 0 0,1 5 0 0,4 6 0 0,-7-35 0 16,0 0 0-16,5 44 0 0,1 9 0 0,1-1 0 16,1 3 0-16,-2-4 0 0,1-3 0 0,-7-48 0 15,0 0 0-15,5 62 0 0,-2 6 0 0,-3-68 3 16,0 0-3-16,2 89 4 0,-2 17-4 0,0-22 13 15,-2-10-13-15,2-17 14 0,2-15-14 0,-2-42 9 0,0 0-9 16,0 48 9-16,0 2-9 0,0-50 25 0,0 0-25 16,-2 45 26-16,2 1-26 0,-3-7 6 0,3-5-6 15,0-6 6-15,0-8-6 0,0-1 9 0,0-2-9 16,3-3 10-16,-3-5-10 0,0 1 24 0,0 0-24 16,2-1 25-16,2-1-25 0,-1-1 6 0,-3 0-6 0,0 0 6 15,2 0-6-15,0 0 16 0,-1-2-16 16,3 0 17-16,-4 0-17 0,0-5 3 0,0 0-3 0,3 7 4 15,2 3-4-15,-5-10 7 0,0 0-7 0,13 14 7 16,-1 1-7-16,-12-15 0 0,0 0 0 0,22 14 1 16,6-2-1-16,-28-12-5 0,0 0 5 0,37 7-5 15,8-5 5-15,-45-2-208 0,0 0 208 0,39-2-208 16,-1-5 208-16,-38 7-135 0,0 0 135 0,21-24-134 16,-9-12 134-16,18-24-1385 0</inkml:trace>
  <inkml:trace contextRef="#ctx0" brushRef="#br0" timeOffset="74147.968">10754 14159 1334 0,'0'0'0'0,"-3"2"0"0,-10 1 0 0,13-3 156 0,0-3-156 0,0 3 157 16,0-4-157-16,0 4 94 0,4-3-94 0,-4 3 95 15,0 0-95-15,0 0 42 0,0 0-42 0,0 0 43 16,0 0-43-16,0 0 16 0,0 0-16 0,0 0 17 16,0 0-17-16,0 0 32 0,0 0-32 0,0 0 33 15,0 0-33-15,0 0 28 0,0 0-28 0,0 0 28 16,0 0-28-16,0 0 34 0,0 0-34 0,0 0 34 15,0 0-34-15,0 0 22 0,0 0-22 0,0 0 22 16,0 0-22-16,0 0 18 0,0 0-18 0,0 0 18 0,0 0-18 16,0 0 18-16,-7 0-18 0,7 0 18 15,0 0-18-15,0 0 24 0,0 0-24 0,-5 7 25 0,-9 3-25 0,14-10 13 16,0 0-13-16,-12 17 13 0,-8 4-13 0,20-21 28 16,0 0-28-16,-17 31 28 0,0 6-28 15,17-37 19-15,0 0-19 0,-13 41 20 0,3 4-20 0,10-45 17 16,0 0-17-16,0 44 17 0,2 1-17 15,-2-45 35-15,0 0-35 0,12 41 35 0,9-3-35 0,-4-11 11 16,1-6-11-16,1-2 11 0,0-6-11 0,2 1 2 16,3-2-2-16,-6-9 2 0,-1-4-2 0,4-4-12 15,-4-4 12-15,-1 2-12 0,-2-3 12 0,-14 10-6 16,0 0 6-16,17-16-5 0,3-2 5 0,-20 18-5 0,0 0 5 0,17-23-4 16,4-2 4-16,-21 25-3 0,0 0 3 15,14-26-3-15,-2-1 3 0,-12 27 0 0,0 0 0 16,9-28 1-16,-6 4-1 0,-3 24 34 0,0 0-34 0,5-20 35 15,-5 2-35-15,0 18 10 16,0 0-10-16,0-15 11 0,0 0-11 0,0 15 32 0,0 0-32 16,0-12 32-16,-3 1-32 0,3 11 1 0,0 0-1 0,-2-8 2 15,-1 1-2-15,3 7 2 0,0 0-2 0,0-5 3 16,-4 0-3-16,4 5 0 0,0 0 0 0,-1-4 0 16,1 2 0-16,0 2 4 0,0 0-4 0,0 0 5 15,-4 0-5-15,4 0 21 0,0 0-21 0,0 0 21 16,-5 0-21-16,5 0 3 0,0 0-3 0,-4 6 3 15,-4 4-3-15,8-10-10 0,0 0 10 0,-13 27-10 16,-4 14 10-16,17-41-11 0,0 0 11 0,-12 36-10 0,3 2 10 16,0-5-28-16,6-6 28 0,-1-8-28 15,3-7 28-15,1 0-2 0,1-2 2 0,-1-3-2 0,4-2 2 16,-4-5-31-16,0 0 31 0,3 4-31 0,8-4 31 0,-11 0-5 16,0 0 5-16,10-6-4 15,4-2 4-15,-14 8-2 0,0 0 2 0,12-12-1 16,-3-4 1-16,-9 16-1 0,0 0 1 0,9-15-1 0,-6-2 1 0,-3 17 0 15,0 0 0-15,2-22 0 0,2-2 0 0,-4 24 29 16,0 0-29-16,3-24 29 0,2 0-29 0,-5 24 0 16,0 0 0-16,9-24 0 0,7 0 0 0,-16 24 1 15,0 0-1-15,12-23 1 0,5 3-1 0,-17 20 0 16,0 0 0-16,18-21 0 0,-1 6 0 0,-17 15 3 0,0 0-3 16,16-12 3-16,-6 2-3 0,-10 10 30 0,0 0-30 15,9-9 30-15,-2 4-30 0,-7 5 18 0,0 0-18 0,5-3 18 16,-1-1-18-16,-4 4 36 0,0 0-36 15,0 0 36-15,3-3-36 0,-3 3 12 0,0 0-12 0,0 0 13 16,0 0-13-16,0 0 6 0,0 0-6 0,0 0 6 16,0 0-6-16,0 0 9 0,0 0-9 0,0 0 9 15,-3 5-9-15,3-5 0 0,0 0 0 0,-13 15 0 16,-4 8 0-16,17-23-12 0,0 0 12 0,-14 20-12 16,2 1 12-16,12-21-10 0,0 0 10 0,-7 20-10 15,5 2 10-15,2-22-52 0,0 0 52 0,9 21-51 16,12 0 51-16,-21-21-72 0,0 0 72 0,26 13-72 15,5-2 72-15,-31-11-59 0,0 0 59 0,33 10-58 16,2-3 58-16,-35-7-43 0,0 0 43 0,32 8-42 0,-1 3 42 16,-31-11-31-16,0 0 31 0,26 12-31 15,-5 0 31-15,-5 3-3 0,-4 2 3 0,-3-7-3 0,-4-3 3 16,-2 3-1-16,-1 2 1 0,-2-3-1 0,-2 0 1 16,-1 3 26-16,-1 1-26 0,3-4 26 0,-3-4-26 0,-1 4 33 15,1-1-33-15,-1-3 34 0,3-1-34 0,1-1 13 16,-6 1-13-16,5-3 14 0,-2 1-14 0,1 0-40 15,-2 1 40-15,-2 1-40 0,-2-4 40 0,9 0-172 16,0 0 172-16,-14-19-171 0,-7-9 171 0,-14-16-1398 16</inkml:trace>
  <inkml:trace contextRef="#ctx0" brushRef="#br0" timeOffset="74639.314">11453 14288 1849 0,'0'0'0'0,"-2"0"0"16,-7-7 0-16,9 7 245 0,0 0-245 0,0-5 246 15,2-1-246-15,-2 6 121 0,0 0-121 0,7-10 122 16,2-2-122-16,-9 12 1 0,0 0-1 0,15-15 2 15,8-4-2-15,1 0-57 0,2 0 57 0,-8 5-57 16,-2 6 57-16,1-1-38 0,-3 6 38 0,-2-2-38 0,0 1 38 16,-12 4-1-16,0 0 1 0,14-1 0 0,2 1 0 15,-6 1 22-15,3 1-22 0,-6 0 22 0,-2-1-22 16,0 3 40-16,-2-4-40 0,-3 0 40 0,4 0-40 0,-4 0 9 16,0 5-9-16,0-2 10 0,0 1-10 0,0-1 22 15,0 2-22-15,-4 2 22 0,3 0-22 0,-3 5 0 16,-4 2 0-16,-1 5 1 0,0 0-1 15,9-19 8-15,0 0-8 0,-16 29 8 0,-6 7-8 0,22-36 0 16,0 0 0-16,-16 30 0 0,-1-2 0 0,17-28 0 16,0 0 0-16,-12 26 1 0,-1-4-1 0,13-22 0 15,0 0 0-15,-8 19 1 0,2-4-1 0,6-15 0 16,0 0 0-16,0 12 1 0,0 0-1 0,0-12 0 16,0 0 0-16,6 9 1 0,6-2-1 0,-12-7-1 15,0 0 1-15,14 0 0 0,5-4 0 0,-19 4-38 0,0 0 38 16,17-5-37-16,4-5 37 0,-21 10-98 15,0 0 98-15,18-12-97 0,-1-5 97 0,-17 17-243 0,0 0 243 0,21-16-243 16,3 1 243-16,22-20-1264 0</inkml:trace>
  <inkml:trace contextRef="#ctx0" brushRef="#br0" timeOffset="74924.073">11881 14200 1491 0,'0'0'0'0,"0"5"0"15,-2 2 0-15,2-7 257 0,0 0-257 0,0 0 258 16,9 0-258-16,-9 0 185 0,0 0-185 0,4 0 185 16,-4-2-185-16,0 2 123 0,0 0-123 0,0 0 124 15,5-1-124-15,-5 1 71 0,0 0-71 0,0 0 71 0,0-4-71 16,0 4 43-16,0 0-43 0,5 2 43 16,2 0-43-16,-7-2 30 0,0 0-30 0,18 8 30 0,6 4-30 15,4 4 8-15,5 3-8 0,-7-2 9 0,-2-2-9 0,-24-15 5 16,0 0-5-16,27 22 6 0,2 6-6 0,-29-28 3 15,0 0-3-15,28 29 3 0,2 2-3 0,-30-31-32 16,0 0 32-16,22 25-32 0,-1-1 32 16,-21-24-98-16,0 0 98 0,14 19-98 0,-3-3 98 0,-11-16-232 15,0 0 232-15,8 5-232 0,-6-9 232 16,8 6-1548-16</inkml:trace>
  <inkml:trace contextRef="#ctx0" brushRef="#br0" timeOffset="75173.327">12151 14159 2017 0,'0'0'0'0,"4"0"0"16,1 0 0-16,-5 0 230 0,0-3-230 0,0 3 230 16,0 0-230-16,0 0 154 0,-5 1-154 0,-7 8 155 15,-6 6-155-15,18-15 63 0,0 0-63 0,-33 23 64 16,-9 7-64-16,42-30 0 0,0 0 0 0,-43 40 0 15,-4 8 0-15,47-48-16 0,0 0 16 0,-42 48-15 16,0 1 15-16,9-6-57 0,7-5 57 0,8-12-57 16,4-9 57-16,4-4-125 0,5-4 125 0,3-6-125 15,7-3 125-15,-5 0-144 0,0 0 144 0,11-22-144 0,10-16 144 16,12-21-1577-16</inkml:trace>
  <inkml:trace contextRef="#ctx0" brushRef="#br0" timeOffset="75522.866">12264 14351 1535 0,'0'0'0'0,"0"0"0"0,-3-5 0 0,3 5 150 0,0 0-150 15,10-4 151-15,11 1-151 0,-21 3 108 0,0 0-108 16,37-5 109-16,10-2-109 0,-3-2 119 0,1 1-119 0,-7 1 120 16,-5 0-120-16,-1 2 65 0,-3 2-65 0,1-4 66 15,-4 2-66-15,-26 5 43 0,0 0-43 16,37-6 43-16,1 1-43 0,-38 5 56 0,0 0-56 0,38-5 56 16,4-2-56-16,-42 7 37 0,0 0-37 0,35-5 38 15,-2 2-38-15,-7 1 34 0,-5 0-34 0,-4 1 35 16,-8 1-35-16,3-2-9 0,-3-2 9 0,-5 3-9 15,-3 1 9-15,-1 0-178 0,4 0 178 0,-4 0-177 16,0 0 177-16,0 0-178 0,0 0 178 0,-9 3-178 16,-7 1 178-16,-6 2-1423 0</inkml:trace>
  <inkml:trace contextRef="#ctx0" brushRef="#br0" timeOffset="75891.781">12669 14159 1647 0,'0'0'0'0,"0"0"0"0,8-5 0 0,-8 5 129 16,0 0-129-16,-7-9 129 0,-1-1-129 0,8 10 87 16,0 0-87-16,-6-9 87 0,-2 3-87 0,8 6 69 15,0 0-69-15,-9-6 69 0,4 0-69 0,5 6 44 0,0 0-44 16,-4-4 45-16,1 1-45 0,3 3 67 0,0 0-67 15,0 0 68-15,-4-2-68 0,4 2 70 0,0 0-70 16,0 0 71-16,0 0-71 0,0 0 50 16,0 0-50-16,0 0 50 0,-1 0-50 0,1 0 45 0,0 0-45 0,0 0 45 15,-4 3-45-15,4 1 36 0,0-1-36 16,0 6 36-16,0 3-36 0,0 8 15 0,0 6-15 0,4 7 15 16,-3 4-15-16,-1-37 31 0,0 0-31 0,4 47 31 15,1 7-31-15,-5-54 5 0,0 0-5 0,4 59 5 16,-1-3-5-16,1-6 0 0,1-7 0 0,-2-12 0 15,-3-13 0-15,2 0-83 0,-2-8 83 0,0-2-83 16,3-1 83-16,-3-7-160 0,0 0 160 0,7-12-159 16,7-13 159-16,7-13-1746 0</inkml:trace>
  <inkml:trace contextRef="#ctx0" brushRef="#br0" timeOffset="76460.591">12991 14193 1737 0,'0'0'0'0,"-4"-3"0"0,-8-4 0 0,11 5 116 15,2-3-116-15,-1 5 116 0,4-3-116 0,-1 1 55 0,2 0-55 16,-1 1 55-16,-2 1-55 0,-2 0 78 0,3-4-78 15,-3 4 79-15,4-3-79 0,-4 3 41 0,0-4-41 16,0 4 42-16,0 0-42 0,0 0 40 0,0 0-40 0,0 0 40 16,0 0-40-16,0 0 37 15,0 0-37-15,0 0 38 0,0 0-38 0,0 0 4 0,0 0-4 0,0 0 5 16,0 0-5-16,0 0 27 0,0 0-27 0,0 0 27 16,0 0-27-16,0 0 28 0,0 0-28 15,0 0 28-15,0 0-28 0,0 0 13 0,0 0-13 0,0 0 13 16,0 0-13-16,0 0 42 0,0-3-42 0,0 3 42 15,0-5-42-15,0 1 7 0,0 1-7 0,0 3 7 16,0-4-7-16,0 4 19 0,0-3-19 0,0 3 20 16,0 0-20-16,0 0 15 0,0 0-15 0,0 0 15 15,0 0-15-15,0 0 9 0,0 0-9 0,0 0 9 16,0 0-9-16,0 0 16 0,0 0-16 0,0 0 17 16,0 0-17-16,0 0 14 0,0 0-14 0,0 0 15 0,0 0-15 15,0 0 15-15,0 0-15 0,0 0 16 0,0 0-16 16,0 0 34-16,0 0-34 0,0 0 35 0,0 0-35 15,0 0 10-15,0 0-10 0,0 0 11 0,0 0-11 0,0 0 30 16,0 7-30-16,0 0 30 0,0 3-30 0,0 12 2 16,0 4-2-16,1 0 2 0,1-6-2 0,-2-20 6 15,0 0-6-15,2 36 7 0,1 7-7 0,-3-43-57 16,0 0 57-16,4 39-56 0,1 1 56 0,-5-40-244 16,0 0 244-16,4 31-243 0,-4-6 243 0,5 32-1728 15</inkml:trace>
  <inkml:trace contextRef="#ctx0" brushRef="#br0" timeOffset="77724.275">10780 14981 1625 0,'0'0'0'0,"18"-7"0"15,15-6 0-15,-33 13 154 0,0 0-154 0,1-5 155 16,-11 3-155-16,10 2 96 0,0 0-96 0,-3 0 97 16,-6 3-97-16,9-3 40 0,0 0-40 0,0 0 41 0,5 4-41 15,-5-4-4-15,0 0 4 0,7 0-3 0,7-4 3 16,-14 4-9-16,0 0 9 0,16-1-8 0,6-1 8 15,-22 2-8-15,0 0 8 0,26-2-8 0,7-1 8 0,-33 3-8 16,0 0 8-16,39-4-8 0,4 1 8 16,-43 3 4-16,0 0-4 0,51-4 5 0,6 1-5 0,-57 3 33 15,0 0-33-15,65-3 33 0,6-3-33 16,-71 6 18-16,0 0-18 0,103-3 19 0,19 1-19 16,-122 2 37-16,0 0-37 0,125-5 37 0,10 4-37 15,-135 1 20-15,0 0-20 0,132-7 20 0,4-2-20 0,-136 9 11 16,0 0-11-16,143-8 11 0,1-1-11 15,-144 9 35-15,0 0-35 0,136-10 36 0,0-1-36 0,-136 11 18 16,0 0-18-16,136-6 18 0,-4 0-18 16,-132 6 35-16,0 0-35 0,122-5 36 0,-7 4-36 0,-115 1 2 0,0 0-2 15,107-7 2-15,-5 2-2 0,-102 5 15 0,0 0-15 16,84-4 16-16,-16 1-16 0,-68 3-9 0,0 0 9 0,50-4-9 16,-11 1 9-16,-39 3-214 0,0 0 214 0,26 0-214 15,-12 2 214-15,-14-2-159 0,0 0 159 0,-2 1-158 16,-19 1 158-16,-5 1-1288 0</inkml:trace>
  <inkml:trace contextRef="#ctx0" brushRef="#br0" timeOffset="78791.041">11930 15125 1793 0,'0'0'0'0,"9"-3"0"0,5-4 0 0,-14 7 245 16,0 0-245-16,7-3 245 0,-2 1-245 0,-5 2 152 16,0 0-152-16,0 0 153 0,0 0-153 0,0 0 73 0,0 0-73 15,0 0 74-15,0-4-74 0,0 4-3 0,0 0 3 16,3-3-3-16,6-4 3 0,-9 7-7 0,0 0 7 16,9-7-6-16,6-1 6 0,3 1-5 0,1 2 5 15,-3 0-4-15,-1-2 4 0,3 2-21 0,-4 1 21 0,-2 2-21 16,0 1 21-16,-3 1 0 0,1 0 0 15,1 1 0-15,-6 1 0 0,4 0-7 0,-1 0 7 0,1-1-6 16,0 3 6-16,-1 1-1 0,1 0 1 0,-2-2-1 16,-3 1 1-16,-3-1-9 0,6 2 9 0,-5 1-8 15,0 0 8-15,0 1-9 0,1 2 9 0,-3-1-8 16,0 3 8-16,0-11-23 0,0 0 23 0,-9 25-22 16,-3 10 22-16,12-35-8 0,0 0 8 0,-14 30-7 15,2 3 7-15,12-33-17 0,0 0 17 0,-12 27-16 16,-4-3 16-16,16-24-1 0,0 0 1 0,-17 23-1 15,-1-3 1-15,18-20 1 0,0 0-1 0,-15 16 1 16,4-4-1-16,11-12 5 0,0 0-5 0,-12 10 5 0,0-3-5 16,12-7 9-16,0 0-9 0,-9 7 9 0,4-6-9 0,5-1 8 15,0 0-8-15,-4 2 8 0,-1 0-8 16,5-2 8-16,0 0-8 0,-3 1 8 0,-1-1-8 0,4 0 15 16,0 0-15-16,-3 2 15 0,1-2-15 0,2 0 0 15,0 0 0-15,5 0 0 0,7 0 0 16,-12 0 0-16,0 0 0 0,21-2 1 0,5 1-1 0,-26 1-2 15,0 0 2-15,35-4-1 0,11 3 1 0,-46 1-11 16,0 0 11-16,50-9-11 0,6 0 11 0,-56 9-124 0,0 0 124 16,63-13-123-16,6-4 123 0,-69 17-200 15,0 0 200-15,84-21-200 0,13-3 200 0,86-20-1347 16</inkml:trace>
  <inkml:trace contextRef="#ctx0" brushRef="#br0" timeOffset="79587.166">13228 13986 1748 0,'0'0'0'0,"10"0"0"0,11 0 0 0,-21 0 128 15,0 0-128-15,26 2 129 0,13-1-129 0,-39-1 41 16,0 0-41-16,38 0 41 0,7-1-41 0,-45 1 44 0,0 0-44 16,39-2 44-16,-1-1-44 0,-38 3-2 0,0 0 2 15,35-2-1-15,-2 2 1 0,-33 0 12 0,0 0-12 16,26 0 13-16,-5 2-13 0,-21-2 48 0,0 0-48 0,17 1 49 15,-1-1-49-15,-16 0 15 0,0 0-15 0,9 2 16 16,-6 0-16-16,-3-2 44 0,0 0-44 16,5 1 45-16,-1-1-45 0,-4 0 3 0,0 0-3 0,0 4 3 15,2-1-3-15,-2-3 4 0,0 0-4 0,1 7 4 16,-1 0-4-16,0-7 3 0,0 0-3 0,0 10 3 16,0 6-3-16,0-16 1 0,0 0-1 0,-1 15 2 15,-1 4-2-15,-2 0-1 0,-1 1 1 0,3-4-1 16,2-3 1-16,-1 5 3 0,1 2-3 0,0 4 3 15,-5 5-3-15,5-29-1 0,0 0 1 16,-4 45 0-16,1 11 0 0,1-1 0 0,0 5 0 0,2-12 0 16,2-3 0-16,0 3 0 0,1 1 0 0,-3 1 1 15,4-2-1-15,-4-48 0 0,0 0 0 0,5 56 0 0,-4 6 0 16,-1-62 0-16,0 0 0 0,4 72 0 0,3 7 0 0,-7-79 19 16,0 0-19-16,0 55 20 0,2-16-20 0,-2-39 44 15,0 0-44-15,1 38 44 0,-1-11-44 0,0-27 50 16,0 0-50-16,-1 28 50 0,-1-4-50 15,2-24 54-15,0 0-54 0,-4 20 54 0,-3-1-54 0,7-19 44 16,0 0-44-16,-8 22 45 0,-3 1-45 0,11-23 42 16,0 0-42-16,-12 18 43 0,3-2-43 0,9-16 10 15,0 0-10-15,-12 14 11 0,-3-1-11 0,15-13-2 0,0 0 2 16,-11 9-1-16,-1-1 1 0,12-8-75 16,0 0 75-16,-18 2-75 0,-8-5 75 0,26 3-169 0,0 0 169 15,-33-16-168-15,-5-15 168 16,-34-15-1759-16</inkml:trace>
  <inkml:trace contextRef="#ctx0" brushRef="#br0" timeOffset="80471.173">13801 13858 2017 0,'0'0'0'0,"0"-6"0"0,2-4 0 0,-2 10 146 0,0 0-146 16,3-8 146-16,2-3-146 0,-5 11 69 0,0 0-69 0,9-12 69 15,2-3-69-15,-1-1 37 0,2 4-37 0,-3 2 38 16,-2 2-38-16,0-1 18 0,3 2-18 0,-4 2 19 16,-1 0-19-16,2 0 42 0,-4 0-42 0,3 1 42 15,-3 2-42-15,6 1 4 0,-4-1-4 0,2-1 5 16,-2 3-5-16,0 0 37 0,2 0-37 0,2 3 38 16,-4-1-38-16,2 3 0 0,2 2 0 0,-6-2 0 15,3 0 0-15,-1 0 0 0,-2 2 0 0,1 2 1 16,-2 1-1-16,-2 4 0 0,0 3 0 0,-2-2 0 15,0 2 0-15,2-17-2 16,0 0 2-16,-7 28-2 0,-3 6 2 0,10-34-13 0,0 0 13 0,-9 31-12 16,-1-2 12-16,10-29-9 0,0 0 9 0,-7 24-8 15,1-9 8-15,6-15 0 0,0 0 0 0,-7 14 0 0,6-4 0 16,1-10 4-16,0 0-4 0,-4 5 5 0,1-1-5 0,3-4 15 16,0 0-15-16,-2 3 15 15,2-3-15-15,0 0 34 0,0 0-34 0,0 0 35 0,0 0-35 0,0 0 0 16,0 0 0-16,0 0 0 0,0 0 0 0,0 0 3 15,0 0-3-15,0 0 3 0,0 0-3 0,0 0-2 16,0 0 2-16,0 0-2 0,0 0 2 0,0 0-21 16,0 0 21-16,5 0-21 0,0 0 21 0,-5 0-39 15,0 0 39-15,9 0-38 0,3 2 38 0,-12-2-32 16,0 0 32-16,12 3-32 0,4 1 32 0,-16-4-33 16,0 0 33-16,14 7-32 0,0 1 32 0,-4 3-3 15,-3 1 3-15,4-2-3 0,-2 0 3 0,-4 2-1 0,0 3 1 16,2-6-1-16,-4 1 1 0,-3-10-1 0,0 0 1 15,6 11-1-15,-3 1 1 0,-3-12 10 0,0 0-10 16,0 12 11-16,2-2-11 0,-2-10 41 0,0 0-41 0,0 10 42 16,0 0-42-16,-2-1 37 0,-5 0-37 15,5-4 37-15,4-5-37 0,-2 0 39 0,0 0-39 0,-5 3 40 16,-9 6-40-16,-2-4-1 0,-10 2 1 0,14-2 0 16,0-2 0-16,-2-1-75 0,-3-4 75 15,-8-3-74-15,-4-2 74 0,29 7-100 0,0 0 100 0,-27-24-100 16,-2-12 100-16,-27-27-1746 0</inkml:trace>
  <inkml:trace contextRef="#ctx0" brushRef="#br0" timeOffset="85849.432">14306 13981 1692 0,'0'0'0'0,"9"-2"0"16,8-1 0-16,-17 3 150 0,0 0-150 0,18-4 151 16,3 1-151-16,-21 3 105 0,0 0-105 0,21-7 105 15,5 0-105-15,-26 7 36 0,0 0-36 0,21-3 37 16,0-1-37-16,-21 4-5 0,0 0 5 0,17-1-4 15,-5 1 4-15,-12 0-1 0,0 0 1 0,9 1-1 16,0 3 1-16,-9-4 9 0,0 0-9 0,8 5 9 0,-4 2-9 16,-4-7 28-16,0 0-28 0,2 17 28 0,-4 5-28 15,2-22 6-15,0 0-6 0,-4 33 7 0,-8 1-7 16,3-2 28-16,4-1-28 0,-2-10 28 0,2-13-28 16,0 3 1-16,1-3-1 0,-3 9 2 0,2 6-2 0,0-6 6 15,1 5-6-15,-1-10 7 16,3-3-7-16,2-9 3 0,0 0-3 0,0 7 4 0,0-2-4 0,0-5-1 15,0 0 1-15,0 6 0 0,2-2 0 16,-2-4-23-16,0 0 23 0,2 3-22 0,1-1 22 16,1 1-25-16,-1-1 25 0,3 0-24 0,-5 0 24 0,3-1-15 15,-1 1 15-15,1 0-15 0,1 3 15 0,-5-5-11 16,0 0 11-16,3 14-11 0,6 11 11 0,-9-25-10 0,0 0 10 16,9 40-10-16,0 8 10 0,-9-48-8 0,0 0 8 15,8 58-8-15,1 5 8 0,-9-63-4 0,0 0 4 16,5 67-3-16,-1 3 3 0,-4-70 12 0,0 0-12 0,3 65 12 15,-1 1-12-15,-2-66 35 16,0 0-35-16,2 65 36 0,3 1-36 0,-5-66 53 0,0 0-53 16,0 47 54-16,-4-13-54 0,1-3 60 0,1-9-60 0,-1-6 60 15,1-10-60-15,2-6 62 0,0 0-62 0,-10 21 62 16,-4 5-62-16,14-26 36 0,0 0-36 0,-14 18 36 16,1 0-36-16,13-18-60 0,0 0 60 0,-27 12-59 15,-14-4 59-15,41-8-100 0,0 0 100 0,-48-2-99 16,-10-6 99-16,-48-2-1746 0</inkml:trace>
  <inkml:trace contextRef="#ctx0" brushRef="#br0" timeOffset="87955.563">15966 14276 1155 0,'0'0'0'15,"-15"-2"0"-15,-8-3 0 0,6 1 193 0,-4 3-193 0,9-1 194 16,8 0-194-16,-6 2 160 0,-1 0-160 0,4 0 161 16,4 0-161-16,-6 0 120 0,-1 0-120 0,3 0 120 15,3 2-120-15,-5-2 66 0,1 0-66 0,4 0 67 16,4 0-67-16,-7 0 49 0,0 0-49 0,4 0 50 15,-1 0-50-15,-1 0 38 0,-2 2-38 0,4-2 38 16,1 0-38-16,-2 1 9 0,-1 1-9 0,2 1 9 16,-2 3-9-16,5-6 12 0,0 0-12 0,-11 27 13 15,-5 16-13-15,2-2 1 0,0 5-1 0,6-12 1 16,-1-6-1-16,9-28 0 0,0 0 0 0,-7 37 0 16,5 6 0-16,2-43 0 0,0 0 0 0,0 35 0 15,4-6 0-15,5-7-7 0,4-7 7 0,3-8-7 16,2-7 7-16,1-8-39 0,2-9 39 0,1-6-39 0,4-4 39 15,-26 27-36-15,0 0 36 0,27-41-35 0,2-11 35 16,-29 52-15-16,0 0 15 0,26-56-15 16,0-6 15-16,-26 62-3 0,0 0 3 0,25-80-3 0,-4-15 3 0,-21 95 1 15,0 0-1-15,8-90 2 0,-2-5-2 0,-6 95 37 16,0 0-37-16,0-77 38 0,-6 12-38 0,6 65 42 16,0 0-42-16,-5-43 43 0,-3 19-43 0,8 24 51 15,0 0-51-15,-9-20 52 0,2 8-52 16,-5 3 38-16,1 8-38 0,8-1 38 0,-1 2-38 0,-3 2 40 15,6-1-40-15,-13 11 41 0,-6 9-41 0,20-21 0 0,0 0 0 16,-17 34 0-16,0 14 0 0,17-48 13 0,0 0-13 16,-16 55 14-16,5 13-14 0,1-6 1 0,8-4-1 15,-3-13 1-15,3-11-1 0,2-34 8 0,0 0-8 16,4 41 9-16,4 2-9 0,-8-43 8 0,0 0-8 0,13 39 9 16,4-3-9-16,-17-36 0 0,0 0 0 0,21 26 0 15,5-7 0-15,-26-19-5 16,0 0 5-16,33 9-5 0,6-11 5 0,-39 2-34 0,0 0 34 0,43-9-34 15,8-6 34-15,-51 15-18 0,0 0 18 0,47-19-18 16,0-3 18-16,-11 3-29 0,-3 0 29 0,-6 4-29 16,-1 3 29-16,-5 1-1 0,-1 1 1 0,-4 5 0 15,-2 2 0-15,-14 3 4 0,0 0-4 0,21-2 4 16,0 0-4-16,-21 2 33 0,0 0-33 0,21 2 33 16,5 1-33-16,-26-3 41 0,0 0-41 0,31 7 42 15,6 3-42-15,-37-10 50 0,0 0-50 0,38 17 51 0,9 6-51 16,-47-23 48-16,0 0-48 0,46 29 49 0,6 7-49 15,-52-36 22-15,0 0-22 0,50 36 22 0,6 3-22 0,-56-39 0 16,0 0 0-16,51 38 0 0,-4-2 0 0,-47-36-41 16,0 0 41-16,38 31-41 15,-5-4 41-15,-7-3-83 0,-5-5 83 0,-5-7-83 0,-6-3 83 16,-10-9-179-16,0 0 179 0,5 0-179 0,-3 0 179 0,-2 0-182 16,0 0 182-16,-7-24-181 0,-5-16 181 0,-7-22-1395 15</inkml:trace>
  <inkml:trace contextRef="#ctx0" brushRef="#br0" timeOffset="88161.158">16761 14048 2364 0,'0'0'0'0,"16"3"0"15,4 4 0-15,-20-7 301 0,0 0-301 0,-8 19 301 16,-17 8-301-16,-1 4 180 0,-2 7-180 0,-1 1 181 15,-1 2-181-15,30-41 46 0,0 0-46 0,-52 76 46 16,-14 21-46-16,66-97-145 0,0 0 145 0,-61 93-144 16,-2 3 144-16,63-96-355 0,0 0 355 0,-56 82-355 15,4-12 355-15,-56 84-1667 16</inkml:trace>
  <inkml:trace contextRef="#ctx0" brushRef="#br0" timeOffset="89709.19">4589 14200 1625 0,'0'0'0'0,"0"0"0"0,0 0 0 0,0 0 171 0,0 0-171 0,0 0 171 15,0 0-171-15,0 0 117 0,0 0-117 0,0 0 118 16,0 0-118-16,0 0 68 0,0 0-68 15,0 0 69-15,0 0-69 0,0 0 31 0,0 0-31 0,0 0 31 16,0 0-31-16,0 0 19 0,0 0-19 0,0 0 20 16,0 0-20-16,0 0 30 0,0 0-30 0,0 0 30 15,0 0-30-15,0 0 20 0,0 0-20 0,0 0 20 16,0 0-20-16,0 0 0 0,0 0 0 0,0 0 0 16,0 0 0-16,0 0-2 0,0 0 2 0,0 0-2 15,0 0 2-15,0 0-21 0,0 0 21 0,0 0-21 0,-16 29 21 16,16-29-9-16,0 0 9 0,-9 28-8 15,-1 8 8-15,10-36-5 0,0 0 5 0,-7 37-5 0,2 6 5 0,5-43-7 16,0 0 7-16,0 45-7 0,0 1 7 16,0-3-3-16,0-2 3 0,0-15-3 15,0-9 3-15,0 0-11 0,-4 0 11 0,4 10-10 16,-5 8 10-16,5-35-1 0,0 0 1 0,-4 30-1 0,4 0 1 16,0-30 0-16,0 0 0 0,-5 25 0 0,2-2 0 0,3-23 0 15,0 0 0-15,0 20 0 0,-4-8 0 16,4-12-6-16,0 0 6 0,4 12-5 0,4-3 5 0,-8-9-39 15,0 0 39-15,14 0-39 0,6-5 39 0,-20 5-20 16,0 0 20-16,17-9-20 0,6-3 20 0,-23 12-37 16,0 0 37-16,19-7-36 0,-5-3 36 0,-14 10-31 0,0 0 31 15,15-2-31-15,-1-1 31 0,-14 3-22 0,0 0 22 16,9 3-22-16,0 2 22 0,-9-5-5 16,0 0 5-16,7 21-5 0,-2 8 5 0,-5-29-2 0,0 0 2 15,0 33-1-15,0 6 1 0,0-39 0 0,0 0 0 16,-5 44 0-16,-7 6 0 0,12-50 29 0,0 0-29 15,-13 58 29-15,-1 7-29 0,14-65 30 0,0 0-30 0,-20 88 30 16,-5 18-30-16,4-22 33 0,4-10-33 0,5-33 33 16,10-24-33-16,2-17 32 0,0 0-32 0,-7 39 32 15,3 9-32-15,4-48 22 0,0 0-22 0,7 43 22 16,6 0-22-16,-13-43 5 0,0 0-5 16,22 36 5-16,15-7-5 0,-37-29-218 0,0 0 218 0,43 17-217 15,4-8 217-15,46 16-1364 0</inkml:trace>
  <inkml:trace contextRef="#ctx0" brushRef="#br0" timeOffset="94232.121">18059 14323 1199 0,'0'0'0'16,"3"-1"0"-16,2-4 0 0,-5-1 142 0,-5 1-142 0,5 0 143 15,-3 3-143-15,-1-3 113 0,-1 0-113 0,2 4 113 16,-1-6-113-16,-1 2 60 0,0-1-60 0,1 1 61 15,1 0-61-15,-3-2 36 0,-1 4-36 0,2-1 36 16,0-1-36-16,0 2 37 0,-2-2-37 0,3 1 38 16,3 3-38-16,1 1 38 0,0 0-38 0,-4-2 39 15,-3 0-39-15,7 2 26 0,0 0-26 0,-7-2 26 16,-2 2-26-16,9 0 18 0,0 0-18 0,-10 0 18 0,-4-1-18 16,14 1 27-16,0 0-27 0,-12 0 27 15,-4 0-27-15,16 0 20 0,0 0-20 0,-10 0 20 0,-2-4-20 16,12 4 35-16,0 0-35 0,-9 0 35 15,4-1-35-15,5 1 29 0,0 0-29 0,-4 0 29 16,1 0-29-16,3 0 39 0,0 0-39 0,0 0 39 0,-4 0-39 0,4 0 8 16,0 0-8-16,0 0 8 0,0 0-8 0,0 0 32 15,0 0-32-15,0 0 32 0,7 1-32 0,-7-1 0 16,0 0 0-16,9 4 0 0,8-4 0 16,4 0 18-16,2 1-18 0,1-1 19 0,6 0-19 0,-6 0 15 15,4-1-15-15,0 1 16 0,2-5-16 0,-30 5 4 16,0 0-4-16,34-4 5 0,8 1-5 15,-42 3 8-15,0 0-8 0,42-5 9 0,2-2-9 0,-8 3 32 16,-4 4-32-16,-8-3 33 0,-5 1-33 0,-2 0 8 0,-3 2-8 16,0 0 9-16,-5-1-9 0,3 1 20 0,-3 0-20 15,-2 0 20-15,0 1-20 0,0 1 1 0,2-2-1 0,-4 0 1 16,0 0-1-16,0 0-25 0,2-2 25 0,0 2-24 16,-5-1 24-16,1 1-128 15,3 1 128-15,-3 1-128 0,-1 0 128 0,-2-2-216 0,0 0 216 0,-2 5-215 16,-3 4 215-16,-2 4-1390 0</inkml:trace>
  <inkml:trace contextRef="#ctx0" brushRef="#br0" timeOffset="94508.447">17982 14584 1535 0,'0'0'0'0,"9"-9"0"0,6-6 0 16,-15 15 178-16,0 0-178 0,7-9 179 0,-5 4-179 0,-2 5 97 15,0 0-97-15,0-3 98 0,-2 1-98 0,2 2 42 16,0 0-42-16,0 0 42 0,-1-3-42 0,1 3 0 16,0 0 0-16,5-2 1 0,5-2-1 0,-10 4 0 15,0 0 0-15,23-1 0 0,7 1 0 0,-30 0 0 16,0 0 0-16,38 0 0 0,7 0 0 0,-45 0-3 15,0 0 3-15,53 0-3 0,6 0 3 0,-59 0-272 16,0 0 272-16,54 1-272 0,2 1 272 0,55 2-1089 16</inkml:trace>
  <inkml:trace contextRef="#ctx0" brushRef="#br0" timeOffset="98190.129">19412 13871 1065 0,'0'0'0'16,"0"0"0"-16,0 0 0 0,0-3 117 0,0-2-117 0,2 1 117 0,2-1-117 15,-1 2 78-15,1-1-78 0,-4 4 78 0,3-3-78 16,-3 3 60-16,2-4-60 0,-2 4 61 0,0 0-61 15,0 0 68-15,0 0-68 0,0 0 68 0,0 0-68 0,0 0 67 16,0 0-67-16,0 0 68 0,0 0-68 0,0 0 49 16,0 0-49-16,0 0 49 0,0 0-49 0,0 0 40 15,0 0-40-15,0 0 40 0,0 0-40 0,0 0 17 16,0 0-17-16,0 0 17 0,0 0-17 0,0 0 12 16,0 0-12-16,0 0 13 0,0 0-13 0,0 0 16 15,0 0-16-15,0 0 17 0,0 0-17 0,0 0 8 0,0 0-8 0,0 0 8 16,0 0-8-16,0 0 9 0,-4 0-9 15,4 0 9-15,0 0-9 0,0 0 8 0,0 0-8 16,0 0 8-16,-1 2-8 0,1-2 1 0,-6 4-1 0,6-4 1 16,-1 5-1-16,1-5 7 0,0 0-7 0,-2 7 8 15,2 6-8-15,0-13 7 0,0 0-7 0,2 24 8 16,-1 10-8-16,-1-34 8 0,0 0-8 0,2 36 8 16,2 4-8-16,-4-4 33 15,0-2-33-15,0-10 33 0,0-9-33 0,0 3 9 16,0-1-9-16,-4-2 9 0,4 2-9 0,-2-1 42 0,-1 3-42 0,1-6 42 15,2-2-42-15,0-11 13 0,0 0-13 0,0 12 13 16,0 1-13-16,0-13 31 0,0 0-31 0,0 14 31 16,0-2-31-16,0-12-1 0,0 0 1 0,0 10 0 15,0-1 0-15,0-9-64 0,0 0 64 0,0 7-63 0,0-1 63 16,0-6-227-16,0 0 227 0,0 7-226 0,0 2 226 16,0 3-1301-16</inkml:trace>
  <inkml:trace contextRef="#ctx0" brushRef="#br0" timeOffset="99018.123">19076 14419 1267 0,'0'0'0'0,"11"-1"0"0,4-4 0 0,-15 5 121 16,0 0-121-16,9-2 122 0,-7 0-122 0,-2 2 83 15,0 0-83-15,0 0 84 0,0 0-84 0,0 0 69 0,0 0-69 16,0 0 70-16,-6 0-70 0,6 0 39 0,0 0-39 15,-3 0 40-15,1 0-40 0,2 0 44 0,0 0-44 0,-5 0 45 16,2 0-45-16,3 0 30 0,0 0-30 0,-4 0 30 16,2 0-30-16,2 0 34 0,0 0-34 0,0 0 34 15,0 0-34-15,0 0 32 0,0 0-32 0,0 0 32 16,0 0-32-16,0 0 13 0,0 0-13 0,0 0 13 16,0 0-13-16,0 0 21 0,0 0-21 0,0 0 21 15,6-2-21-15,-6 2 8 0,0 0-8 0,3-1 8 16,6-3-8-16,-9 4 16 0,0 0-16 0,14-3 17 15,7-1-17-15,-21 4 8 0,0 0-8 0,29-3 8 16,11 1-8-16,-40 2 3 0,0 0-3 0,37-1 4 16,1-1-4-16,-38 2 7 0,0 0-7 0,42-2 7 15,-4-1-7-15,-38 3 3 0,0 0-3 0,39-4 3 16,-1-1-3-16,-38 5 5 0,0 0-5 0,38-5 5 0,-5 0-5 16,-33 5 3-16,0 0-3 0,35-5 3 15,2-2-3-15,-37 7 10 0,0 0-10 0,31-5 11 0,-1 1-11 16,-30 4 1-16,0 0-1 0,21-3 1 0,-6 3-1 15,-15 0-40-15,0 0 40 0,16 0-40 0,-4 2 40 0,-12-2-240 16,0 0 240-16,5 6-239 0,-5 6 239 16,6 7-1243-16</inkml:trace>
  <inkml:trace contextRef="#ctx0" brushRef="#br0" timeOffset="99605.089">19449 14481 1379 0,'0'0'0'0,"3"-2"0"16,3 1 0-16,-6 1 189 0,0 0-189 0,5-2 190 16,-5 2-190-16,0 0 131 0,0 0-131 0,0 0 132 15,0 0-132-15,0 0 65 0,0 0-65 0,0 0 65 16,0 0-65-16,0 0 0 0,0 0 0 0,0 0 1 16,0 0-1-16,0 0 8 0,0 0-8 0,0 0 8 0,-4 2-8 15,4-2 3-15,0 0-3 0,-10 10 3 16,-6 5-3-16,-10 6 2 0,-3 1-2 0,9-6 2 0,6-4-2 0,14-12 0 15,0 0 0-15,-33 22 0 16,-10 5 0-16,43-27 0 0,0 0 0 0,-39 26 0 0,3 0 0 0,4-4 1 16,6-5-1-16,7-5 1 0,7-5-1 0,2 0 7 15,4-4-7-15,3 1 8 0,3-3-8 0,0-1 24 16,0 0-24-16,0 0 25 0,0 0-25 0,0 0 13 16,0 0-13-16,3 2 13 0,4 1-13 0,-7-3 10 15,0 0-10-15,11 2 11 0,4 0-11 16,-15-2 26-16,0 0-26 0,21 0 26 0,4-2-26 0,-25 2 42 15,0 0-42-15,26-3 42 0,3-1-42 0,-1 1 13 0,-2-1-13 16,1 1 14-16,-1-2-14 0,-2 1 49 0,-1-1-49 16,1 0 50-16,1-2-50 0,-25 7 15 15,0 0-15-15,31-8 16 0,5-2-16 0,-36 10 3 0,0 0-3 16,34-9 3-16,0-1-3 0,-34 10-11 0,0 0 11 0,30-5-11 16,-7 1 11-16,-23 4-115 0,0 0 115 0,17-2-114 15,-5 4 114-15,-12-2-206 0,0 0 206 0,7 5-205 16,-7 4 205-16,9 5-1335 0</inkml:trace>
  <inkml:trace contextRef="#ctx0" brushRef="#br0" timeOffset="99987.357">19492 14562 1446 0,'0'0'0'0,"0"0"0"0,9-7 0 0,-9 7 168 16,0 0-168-16,0-4 169 0,0-6-169 0,0 10 108 15,0 0-108-15,0-7 108 0,0 0-108 16,0 7 76-16,0 0-76 0,0-3 76 0,0-2-76 0,0 5 27 16,0 0-27-16,-3-4 27 0,3 3-27 0,0 1 50 15,0 0-50-15,0 0 50 0,-2-2-50 0,2 2 41 16,0 0-41-16,0 0 41 0,0 0-41 0,0 0 11 0,0 0-11 15,0 0 11-15,-2 2-11 0,2-2 22 0,0 0-22 16,-2 3 23-16,2 0-23 0,-3 4 3 0,3 4-3 16,0 9 3-16,3 8-3 0,-3 4 12 0,4 4-12 15,-2-7 13-15,1-5-13 0,-3-24 3 16,0 0-3-16,4 43 4 0,1 10-4 0,-5-53 6 0,0 0-6 0,3 57 7 16,3 6-7-16,-6-63-69 0,0 0 69 0,5 62-68 15,2 1 68-15,-7-63-134 0,0 0 134 0,2 46-133 16,-4-16 133-16,2 45-1483 0</inkml:trace>
  <inkml:trace contextRef="#ctx0" brushRef="#br0" timeOffset="102718.554">20355 13604 1625 0,'0'0'0'0,"0"0"0"16,0 0 0-16,0 0 160 0,0 0-160 0,0 0 160 16,0 0-160-16,0 0 98 0,0 0-98 0,0 0 98 15,-4 0-98-15,4 0 46 0,0 0-46 0,0 0 47 16,-5 0-47-16,5 0 0 0,0 0 0 0,-5 2 0 15,-4 3 0-15,9-5 1 0,0 0-1 0,-12 7 2 0,-7 3-2 16,19-10 5-16,0 0-5 0,-23 17 5 0,-3 5-5 16,26-22 8-16,0 0-8 0,-24 24 8 0,-2 2-8 15,26-26 8-15,0 0-8 0,-27 29 8 0,3 2-8 16,24-31 8-16,0 0-8 0,-23 38 8 0,4 3-8 0,19-41 3 16,0 0-3-16,-14 46 4 0,2 2-4 15,12-48 2-15,0 0-2 0,-3 51 2 0,4 3-2 0,-1-54 5 16,0 0-5-16,4 51 5 0,3-1-5 15,-7-50 6-15,0 0-6 0,8 48 6 0,5-4-6 0,-13-44 7 16,0 0-7-16,12 45 8 0,0-3-8 0,-12-42 3 16,0 0-3-16,12 43 4 0,2-3-4 0,-14-40 12 0,0 0-12 15,14 39 12-15,2-3-12 0,-2-2 38 16,-2-3-38-16,0-9 39 0,-7-8-39 16,4 5 35-16,2 0-35 0,-1 0 36 0,0 1-36 0,-10-20 15 0,0 0-15 15,11 28 15-15,1 4-15 0,-12-32 32 16,0 0-32-16,9 40 32 0,0 6-32 0,-9-46 35 0,0 0-35 0,5 43 36 15,-2-2-36-15,1-4 37 0,-8-4-37 0,2-12 37 16,1-9-37-16,-1 0 45 0,-3 0-45 0,-7 8 45 16,-6 9-45-16,18-29 41 0,0 0-41 0,-22 24 41 15,-6 0-41-15,28-24 18 16,0 0-18-16,-32 19 18 0,1-2-18 0,31-17 2 0,0 0-2 0,-37 12 3 16,2-5-3-16,2-4-75 0,4-4 75 0,8 1-75 15,7 0 75-15,14 0-287 0,0 0 287 0,-23-9-286 16,-1-5 286-16,-23-8-1557 0</inkml:trace>
  <inkml:trace contextRef="#ctx0" brushRef="#br0" timeOffset="106228.855">20796 13933 1110 0,'0'0'0'0,"-4"0"0"0,1 2 0 0,3-2 104 15,0 0-104-15,0 0 105 0,0 0-105 16,0 0 56-16,0 0-56 0,0 0 56 0,3-4-56 0,-3 4-2 16,0 0 2-16,4-2-1 0,-4-3 1 0,0 5-45 15,0 0 45-15,0-3-44 0,0-1 44 0,0 4-11 16,0 0 11-16,0-3-10 0,0 1 10 0,0 2-8 16,0 0 8-16,0 0-8 0,0-5 8 0,0 5-4 15,0 0 4-15,0 0-3 0,0-5 3 0,0 5-2 16,0 0 2-16,0 0-1 0,0-3 1 0,0 3 0 0,0 0 0 15,0 0 0-15,0 0 0 0,0 0 1 16,0 0-1-16,0 0 1 0,0 0-1 0,0 0 10 0,0 0-10 16,0 0 11-16,0 0-11 0,0 0 15 0,0 0-15 15,0 0 16-15,0 0-16 0,0 0 15 16,0 0-15-16,0 0 16 0,0 0-16 0,0 0 16 0,0 0-16 0,0 0 17 16,-6 0-17-16,6 0 15 0,0 0-15 0,0 0 16 15,-3 0-16-15,3 0 16 0,0 0-16 0,0 0 17 16,0 0-17-16,0 0 25 0,0 0-25 0,0 0 26 15,0 0-26-15,0 0 30 0,0 0-30 0,0 0 30 16,0 0-30-16,0 0 13 0,0 0-13 0,0 0 13 16,0 0-13-16,0 0 30 0,0 0-30 0,0 0 30 15,0 0-30-15,0 0 5 0,0 0-5 0,0 0 6 16,0 0-6-16,0 0 17 0,0 0-17 0,0 0 17 0,0 0-17 16,0 0 23-16,0 0-23 0,0 0 24 0,0 0-24 15,0 0 13-15,0 0-13 0,0 0 14 0,0 0-14 16,0 0 28-16,0 0-28 0,0 0 28 0,-4 0-28 0,4 0 12 15,0 0-12-15,0 0 12 0,-3 0-12 16,3 0 28-16,0 0-28 0,0 0 28 0,-4 0-28 16,4 0 12-16,0 0-12 0,0 0 12 15,-5 3-12-15,5-3 28 0,0 0-28 0,-10 2 28 0,-4 5-28 0,14-7 6 16,0 0-6-16,-16 8 6 0,0 2-6 0,16-10 5 16,0 0-5-16,-20 14 5 0,-7 7-5 0,27-21 3 15,0 0-3-15,-19 17 3 0,2-2-3 16,17-15 5-16,0 0-5 0,-19 19 5 0,1 2-5 0,18-21 6 15,0 0-6-15,-15 17 6 0,1 2-6 0,14-19 14 16,0 0-14-16,-13 20 15 0,-2 2-15 0,15-22 22 0,0 0-22 16,-12 19 23-16,3 2-23 0,9-21 8 0,0 0-8 15,-9 20 8-15,4 4-8 0,5-24 26 0,0 0-26 16,-7 26 26-16,2 3-26 0,5-29 12 16,0 0-12-16,-5 31 13 0,1 2-13 0,4-33 35 0,0 0-35 15,-2 37 35-15,1 4-35 0,1-41 18 0,0 0-18 0,3 43 19 16,4 4-19-16,-7-47 11 0,0 0-11 0,10 42 11 15,6 3-11-15,-16-45 5 0,0 0-5 0,19 43 6 16,4 0-6-16,-23-43 32 16,0 0-32-16,24 39 32 0,4-3-32 0,-28-36 0 0,0 0 0 0,26 32 0 15,-1-1 0-15,-25-31 0 0,0 0 0 0,21 24 0 16,-4-1 0-16,-17-23-42 0,0 0 42 0,14 13-42 16,-2-1 42-16,-12-12-240 0,0 0 240 0,12 9-239 15,-5-4 239-15,-7-5-168 0,0 0 168 16,4-5-168-16,-4-7 168 0,3-5-1044 0</inkml:trace>
  <inkml:trace contextRef="#ctx0" brushRef="#br0" timeOffset="109590.235">21060 14200 550 0,'0'0'0'0,"0"0"0"0,-5-7 0 0,5 7 106 0,0 0-106 16,0-5 107-16,4-2-107 0,-4 7 124 0,0 0-124 15,0-8 124-15,1 1-124 0,-1 7 125 0,0 0-125 0,2-5 126 16,0 1-126-16,-2 4 94 0,0 0-94 0,3-3 95 15,-3-1-95-15,0 4 76 0,0 0-76 0,0 0 76 16,-3-3-76-16,3 3 52 0,0 0-52 0,0 0 52 16,-5-2-52-16,5 2 39 0,0 0-39 0,-4-1 40 15,1-1-40-15,3 2 25 0,0 0-25 0,-4 0 26 16,-1 0-26-16,5 0 40 0,0 0-40 16,-5 0 40-16,0 0-40 0,5 0 7 0,0 0-7 0,-4 0 8 15,-5 2-8-15,9-2 12 0,0 0-12 0,-7 1 13 16,2 3-13-16,5-4 16 0,0 0-16 0,-9 5 17 15,1 2-17-15,8-7 7 0,0 0-7 0,-9 8 8 16,-1 1-8-16,10-9 15 0,0 0-15 0,-11 15 16 0,-3-1-16 16,14-14 8-16,0 0-8 0,-12 26 9 15,2 6-9-15,10-32 15 0,0 0-15 0,-11 36 16 16,2 5-16-16,9-41 15 0,0 0-15 0,-7 40 15 0,4 1-15 0,1-5 4 16,-1-5-4-16,3-9 4 0,0-8-4 0,0-14 13 15,0 0-13-15,5 20 14 0,2 1-14 0,-7-21 15 16,0 0-15-16,14 17 15 0,3-3-15 0,-17-14 8 15,0 0-8-15,25 6 9 0,4-6-9 0,-3-1 4 16,2-3-4-16,-2-3 4 0,-5-5-4 16,-21 12 0-16,0 0 0 0,21-13 1 0,0-3-1 0,-21 16 0 15,0 0 0-15,21-19 0 0,-2 1 0 0,-19 18-1 16,0 0 1-16,18-21 0 0,-1-3 0 0,-17 24-1 0,0 0 1 16,12-20-1-16,-5-1 1 0,-7 21 1 15,0 0-1-15,5-21 2 0,-1 3-2 0,-4 18 10 0,0 0-10 16,2-18 10-16,-1 5-10 0,-1 1 9 0,-1 1-9 15,1 5 10-15,0 0-10 0,0 1 16 0,0 0-16 0,0 5 17 16,-2-3-17-16,2 3 3 0,0 0-3 0,0 0 4 16,0 0-4-16,0 0 2 0,0 0-2 0,0 0 3 15,0 0-3-15,0 0 5 0,0 0-5 0,0 0 5 16,0 0-5-16,0 0 2 0,0 0-2 0,0 0 3 16,-4-2-3-16,4 2 5 0,-1-3-5 0,1 3 5 15,1-4-5-15,-1 4 7 0,4-2-7 0,-4 2 7 16,0 0-7-16,0 0 7 0,0 0-7 0,0 0 8 15,0 0-8-15,0 0 3 0,0 0-3 0,0 0 4 16,0 0-4-16,0 0 0 0,-4 0 0 0,4 0 1 16,0 0-1-16,0 0 10 0,0 0-10 0,0 0 11 15,-3 2-11-15,3-2 0 0,0 0 0 0,0 0 0 0,-2 5 0 0,2-5 3 16,0 0-3-16,-5 11 3 16,0 4-3-16,5-15 13 0,0 0-13 0,-7 27 13 15,-2 11-13-15,9-38 1 0,0 0-1 0,-3 38 1 0,4 1-1 16,1-5 3-16,3-3-3 0,-1-7 4 0,-3-7-4 0,3-1 0 15,1-2 0-15,2-4 1 0,2-5-1 0,0 4-3 16,3-3 3-16,2-4-3 0,3-4 3 16,-17 2-21-16,0 0 21 0,16-6-21 0,-2-8 21 0,-14 14-9 15,0 0 9-15,10-16-8 0,-1-4 8 0,-9 20-5 16,0 0 5-16,3-22-5 0,-1-2 5 0,-2 24-1 16,0 0 1-16,-3-26 0 0,-3-7 0 15,6 33 12-15,0 0-12 0,-8-30 13 0,-3-5-13 0,3 4 10 0,-1 2-10 16,0 9 11-16,0 4-11 0,-1 1 18 0,-2 0-18 0,3 3 18 15,4 0-18-15,0 3 3 0,3 0-3 16,2 4 4-16,0 4-4 0,0 1 3 0,0-4-3 16,0 4 3-16,0 0-3 0,0 0 1 0,0 0-1 0,0 0 2 15,0 0-2-15,0 0-1 0,0 0 1 0,0 0-1 16,0 0 1-16,0 0-46 0,0 0 46 0,0 0-46 16,2-3 46-16,3 3-44 0,4-4 44 0,1 3-43 15,4 1 43-15,-14 0-42 0,0 0 42 0,21 0-41 16,7-2 41-16,-28 2-29 0,0 0 29 0,31 0-29 15,7 2 29-15,-38-2-34 0,0 0 34 0,32 1-34 16,-1 3 34-16,-31-4-7 0,0 0 7 0,25 0-7 16,-5 1 7-16,-20-1-6 0,0 0 6 0,18 2-5 15,-9 0 5-15,-9-2 0 0,0 0 0 0,8 2 0 16,-4-1 0-16,-4-1 30 0,0 0-30 0,3 2 30 0,-3 0-30 16,0-2 30-16,0 0-30 0,-7 12 30 0,-8 5-30 15,15-17 33-15,0 0-33 0,-18 22 33 16,-1 5-33-16,19-27 13 0,0 0-13 0,-16 26 14 0,-1 0-14 15,17-26 31-15,0 0-31 0,-12 24 31 0,3 0-31 0,9-24 5 16,0 0-5-16,-7 19 5 0,5-4-5 0,2-15 10 16,0 0-10-16,2 16 10 0,8-3-10 0,-10-13 1 15,0 0-1-15,18 11 1 0,8-6-1 0,-26-5-2 16,0 0 2-16,28 5-1 0,3 0 1 0,-31-5-6 16,0 0 6-16,30 3-5 0,-6 1 5 0,-24-4 0 15,0 0 0-15,21 7 0 0,-3 3 0 0,-18-10 9 16,0 0-9-16,14 8 10 0,-2 3-10 0,-4-1 35 0,-4 2-35 15,-1-3 35-15,1-4-35 16,-2 3 47-16,-2 1-47 0,0-2 48 0,-2 0-48 0,-2 3 27 0,1 0-27 0,-1-1 27 16,-3-1-27-16,-3 3 35 0,-2-1-35 0,-2 0 36 15,-2 0-36-15,16-10 0 0,0 0 0 0,-28 7 0 16,-7-2 0-16,35-5-78 0,0 0 78 0,-36-5-77 16,-1-8 77-16,37 13-146 0,0 0 146 0,-35-30-145 15,8-12 145-15,-34-29-1537 16</inkml:trace>
  <inkml:trace contextRef="#ctx0" brushRef="#br0" timeOffset="110213.256">21519 13871 1726 0,'0'0'0'16,"0"-3"0"-16,1-2 0 0,-1 5 159 0,0 0-159 0,0-5 160 16,2 1-160-16,-2 1 86 0,4-2-86 0,-3-1 86 15,6 1-86-15,0-2 1 0,4 2-1 0,1-2 1 16,-3 2-1-16,3 0-33 0,5 0 33 0,-5 2-32 16,2 1 32-16,0 2-28 0,0-5 28 0,-2 3-28 15,2 2 28-15,-3 0-17 0,1 0 17 0,-2 2-16 16,-1-1 16-16,0-1-5 0,0-1 5 0,-4 1-5 15,-2 1 5-15,1 3-1 0,1-2 1 0,-2 1-1 16,-1-1 1-16,2 1 5 0,-4 2-5 0,0-3 5 16,0 0-5-16,0 1 17 0,-4 2-17 0,4-1 17 15,0-3-17-15,0-1 25 0,0 0-25 0,-8 12 26 16,-5 6-26-16,13-18 31 0,0 0-31 0,-12 17 31 0,-2 3-31 16,14-20 20-16,0 0-20 0,-14 21 20 15,2 1-20-15,12-22 18 0,0 0-18 0,-9 19 19 0,-1 0-19 0,10-19 10 16,0 0-10-16,-7 13 10 0,3-4-10 0,4-9 26 15,0 0-26-15,-5 7 26 0,2-2-26 0,3-5 12 16,0 0-12-16,0 5 12 0,0-1-12 16,0-4 18-16,0 0-18 0,1 3 18 0,1 0-18 0,-2-3 1 15,0 0-1-15,7 4 1 0,5-2-1 0,-12-2-34 16,0 0 34-16,13 5-33 0,2-4 33 0,-15-1-109 16,0 0 109-16,19 11-109 0,4 1 109 0,-23-12-129 0,0 0 129 15,23 15-128-15,-2 0 128 0,19 16-1318 0</inkml:trace>
  <inkml:trace contextRef="#ctx0" brushRef="#br0" timeOffset="110864.751">21839 14399 1558 0,'0'0'0'0,"0"-5"0"0,0-2 0 0,0 7 147 15,0 0-147-15,2-5 147 0,1 1-147 0,-3 4 75 16,0 0-75-16,9-10 76 0,3 0-76 0,-12 10 1 16,0 0-1-16,16-14 1 0,5-1-1 0,-21 15-12 0,0 0 12 15,22-14-12-15,5-2 12 0,-3 8-26 0,-1 1 26 16,-6 2-25-16,-1 2 25 0,-2-1-8 0,-2 2 8 15,-2 1-7-15,-1 1 7 0,0 0 0 0,-1 0 0 16,-1 1 0-16,-1 1 0 0,-1 0 0 0,4 0 0 16,-8-1 0-16,3 1 0 0,-1 3 5 0,-1 0-5 15,0-1 5-15,-2-3-5 0,0-1 8 16,0 0-8-16,0 11 9 0,2 4-9 0,-2-15 15 0,0 0-15 0,-6 21 15 16,-6 6-15-16,12-27 15 0,0 0-15 0,-21 31 15 15,-8 5-15-15,29-36 1 0,0 0-1 0,-35 38 1 16,-4-4-1-16,39-34 4 0,0 0-4 0,-34 31 5 15,6-6-5-15,28-25 12 0,0 0-12 0,-25 21 12 16,6-4-12-16,19-17 8 0,0 0-8 0,-17 14 8 16,5-4-8-16,12-10 9 0,0 0-9 15,-9 9 9-15,4-4-9 0,5-5 3 0,0 0-3 0,-4 7 4 16,4-1-4-16,0-6 0 0,0 0 0 0,9 9 1 16,5 0-1-16,-14-9-3 0,0 0 3 0,17 6-3 0,6 1 3 15,-23-7-161-15,0 0 161 0,26 5-161 16,5-3 161-16,-31-2-225 0,0 0 225 0,30-8-225 0,0-10 225 15,29-7-860-15</inkml:trace>
  <inkml:trace contextRef="#ctx0" brushRef="#br0" timeOffset="111193.002">22160 14406 1703 0,'0'0'0'0,"0"3"0"0,-2 2 0 0,2-5 224 16,0 0-224-16,0 0 225 0,-4-7-225 0,4 7 104 0,0 0-104 16,0-8 105-16,0-4-105 0,0 12 43 0,0 0-43 15,4-12 44-15,-4 0-44 0,2 3 2 0,-2 1-2 0,3 1 2 16,2 0-2-16,-1 2 7 0,1-4-7 0,2 6 8 16,2-1-8-16,-9 4 33 0,0 0-33 15,15 2 34-15,6 3-34 0,-21-5 1 0,0 0-1 0,30 14 2 16,8 5-2-16,-38-19 7 0,0 0-7 0,37 24 7 15,3 7-7-15,-40-31 3 0,0 0-3 0,38 31 4 16,-3-1-4-16,-5 0-12 0,-4-3 12 0,-9-10-12 16,-5-5 12-16,1 0-64 0,-5-2 64 0,-2-3-63 15,-3-5 63-15,1 5-110 0,-1-6 110 0,-1 3-110 16,-2-2 110-16,0-2-215 0,0 0 215 0,3-7-214 16,3-7 214-16,2-7-1205 0</inkml:trace>
  <inkml:trace contextRef="#ctx0" brushRef="#br0" timeOffset="111429.88">22456 14241 1580 0,'0'0'0'0,"5"14"0"0,4 10 0 0,-9-24 245 16,0 0-245-16,-5 3 245 0,-9-9-245 0,14 6 136 15,0 0-136-15,-11-4 137 0,1-3-137 0,10 7 84 16,0 0-84-16,-18 4 85 0,-3 3-85 0,21-7 1 0,0 0-1 15,-24 20 1-15,-2 11-1 0,26-31 10 0,0 0-10 16,-25 39 10-16,3 11-10 0,1-5 1 0,3-1-1 0,10-15 1 16,-1-8-1-16,2-1-119 0,4-4 119 15,1 11-119-15,2 7 119 0,0-34-183 0,0 0 183 0,0 9-183 16,0-18 183-16,0 9-1344 0</inkml:trace>
  <inkml:trace contextRef="#ctx0" brushRef="#br0" timeOffset="112124.833">22640 14467 1457 0,'0'0'0'0,"6"-8"0"16,-3-6 0-16,-3 14 125 0,0 0-125 0,5-8 125 15,-3 2-125-15,-2 6 77 0,0 0-77 0,4-1 77 16,-1 1-77-16,-3 0 20 0,0 0-20 0,0 0 20 16,4 1-20-16,-4-1 13 0,0 0-13 0,3 2 13 15,1-2-13-15,-4 0 48 0,0 0-48 0,10-2 48 0,0-1-48 16,-10 3 32-16,0 0-32 0,21-5 33 15,7-4-33-15,-28 9 51 0,0 0-51 0,35-8 52 16,9-6-52-16,-44 14 48 0,0 0-48 0,43-12 48 16,4 0-48-16,-47 12 48 0,0 0-48 0,44-12 48 0,-2 0-48 0,-42 12 37 15,0 0-37-15,40-10 37 0,-4-1-37 0,-36 11 1 16,0 0-1-16,28-6 2 0,-7-1-2 16,-21 7 0-16,0 0 0 0,19-4 1 0,-8 3-1 0,-11 1-37 15,0 0 37-15,8 0-36 0,-1 0 36 0,-7 0-77 16,0 0 77-16,4 0-76 0,-2 1 76 0,-2-1-206 15,0 0 206-15,-6 5-205 0,-6 2 205 0,-5 5-1257 0</inkml:trace>
  <inkml:trace contextRef="#ctx0" brushRef="#br0" timeOffset="112420.106">22832 14240 1647 0,'0'0'0'0,"2"-7"0"15,1-5 0-15,-3 12 162 0,0 0-162 0,2-7 163 16,2 2-163-16,-4 5 60 0,0 0-60 0,1-4 61 16,-1 3-61-16,0 1 44 0,0 0-44 0,0 0 45 15,0 0-45-15,0 0 21 0,0 0-21 0,0 0 21 0,0 0-21 16,0 0 30-16,0 0-30 0,0 3 30 15,2 2-30-15,-2-5 44 0,0 0-44 0,4 22 44 0,-4 11-44 16,0-33 10-16,0 0-10 0,1 44 11 0,3 13-11 16,-4-57-10-16,0 0 10 0,3 58-10 0,1 6 10 15,-4-64-253-15,0 0 253 0,3 61-252 16,2 1 252-16,4 61-1278 0</inkml:trace>
  <inkml:trace contextRef="#ctx0" brushRef="#br0" timeOffset="114040.441">23444 14207 1323 0,'0'0'0'0,"5"-5"0"0,5-4 0 0,-8 4 155 0,-5 2-155 0,3 3 156 15,0-4-156-15,0 4 104 0,0 0-104 0,0 0 105 0,0 0-105 16,0 0 84-16,-2-3-84 0,2 3 84 0,-2-4-84 0,2 1 49 16,2 0-49-16,-2-1 50 0,2-1-50 15,-2 5 42-15,0 0-42 0,1-5 42 0,1-5-42 0,-2 10 29 16,0 0-29-16,4-11 29 0,1 1-29 0,-5 10 4 15,0 0-4-15,7-9 5 0,3-3-5 0,-10 12 1 16,0 0-1-16,14-10 2 0,2 0-2 0,-16 10 0 16,0 0 0-16,17-7 0 0,2 0 0 0,-19 7 0 0,0 0 0 15,23-3 0-15,1 3 0 0,-24 0-3 16,0 0 3-16,21 2-3 0,0 3 3 0,-21-5 0 0,0 0 0 16,18 10 0-16,-1 4 0 0,-17-14 0 15,0 0 0-15,12 15 0 0,-3 2 0 0,-9-17 0 16,0 0 0-16,2 26 0 0,-6 1 0 0,4-27 0 0,0 0 0 0,-10 33 0 15,-11 1 0-15,21-34 0 0,0 0 0 0,-26 34 1 16,-4 2-1-16,30-36 33 0,0 0-33 16,-28 31 33-16,4-5-33 0,24-26 17 0,0 0-17 0,-28 31 17 15,0-6-17-15,28-25 2 0,0 0-2 0,-30 24 3 16,-1-3-3-16,31-21 22 0,0 0-22 0,-26 17 22 16,-2-5-22-16,28-12 6 0,0 0-6 0,-23 10 6 15,3-1-6-15,20-9 9 0,0 0-9 0,-18 7 9 16,6-2-9-16,12-5 15 0,0 0-15 0,-11 3 16 15,3 1-16-15,8-4 3 0,0 0-3 0,-7 1 4 0,2-1-4 16,5 0 12-16,0 0-12 0,-4 0 13 16,4 0-13-16,0 0 1 0,0 0-1 0,0 0 1 0,5-5-1 15,-5 5 3-15,0 0-3 0,11-5 4 0,4-3-4 16,-15 8 2-16,0 0-2 0,23-7 2 0,5 0-2 0,-28 7-1 16,0 0 1-16,28-4-1 0,1 3 1 0,-29 1-1 15,0 0 1-15,27 0-1 0,-3 1 1 16,-24-1-10-16,0 0 10 0,24 4-9 0,4 1 9 0,-28-5-4 15,0 0 4-15,23 7-4 0,1-4 4 0,-3 2-37 16,-9 2 37-16,-1-3-37 0,-4-1 37 0,-7-3-175 16,0 0 175-16,7 2-174 0,-2 1 174 0,-5-3-169 15,0 0 169-15,0-7-169 0,-2-3 169 0,1-5-1190 16</inkml:trace>
  <inkml:trace contextRef="#ctx0" brushRef="#br0" timeOffset="115579.065">24106 14132 1547 0,'0'0'0'0,"0"0"0"15,0-6 0-15,0 6 174 0,0 0-174 0,0 0 174 16,0-5-174-16,0 5 114 0,0 0-114 0,0 0 114 16,0-3-114-16,0 3 72 0,0 0-72 0,0 0 73 15,0 0-73-15,0 0 33 0,0 0-33 0,0 0 34 16,0 0-34-16,0 0 31 0,0 0-31 0,0 0 31 15,0 0-31-15,0 0 33 0,0 0-33 0,0 0 33 16,0 0-33-16,0 0 0 0,-6 0 0 0,3 0 1 16,1 0-1-16,-1 0 10 0,-1 0-10 0,1 0 11 15,-1 0-11-15,1 0 0 0,-2-2 0 0,1 2 0 0,1-2 0 16,-1 2 0-16,2 0 0 0,-1 0 1 16,1-3-1-16,-1 3 0 0,1 3 0 0,2-3 1 0,0 0-1 0,0 0 0 15,0 0 0-15,-4 6 1 0,-4 6-1 16,-1 5 0-16,-3 3 0 0,3-6 1 0,4-2-1 0,5-12-2 15,0 0 2-15,-9 29-2 16,-1 12 2-16,10-41 2 0,0 0-2 0,-9 46 2 0,2 6-2 0,7-52 6 16,0 0-6-16,-5 48 6 0,1 0-6 0,1-9 3 15,1-6-3-15,2-9 4 0,0-7-4 0,4-2 21 16,1-3-21-16,0-3 21 0,0-4-21 0,2 0 2 16,4 0-2-16,-1-5 3 0,2-3-3 0,-12 3 0 15,0 0 0-15,18-12 1 0,4-5-1 0,-22 17-2 0,0 0 2 16,26-23-2-16,4-6 2 0,-30 29-3 0,0 0 3 15,30-32-3-15,5-6 3 0,-11 4 0 16,0 1 0-16,-5 6 1 0,-3 1-1 0,-2 4 7 16,-3 1-7-16,-3 8 7 0,-1 2-7 0,-2 3 40 0,-1 1-40 0,-1 2 40 15,-3 3-40-15,4 2 36 0,-1 0-36 0,-3 0 37 16,0 0-37-16,0 0 23 0,-1-5-23 0,1 5 24 16,0-3-24-16,0 3 19 0,0 0-19 0,0 0 20 15,0 0-20-15,0 0 0 0,0-4 0 0,0 4 0 16,-2-5 0-16,0 2-3 0,0-3 3 15,2 5-3-15,0-6 3 0,-3 3-33 0,-1-1 33 0,3 2-32 16,-1-1 32-16,0 1-18 0,1 0 18 0,-1-1-18 0,2 2 18 16,0 2-29-16,-4-5 29 0,4 5-29 15,0 0 29-15,0 0-20 0,-1 4 20 0,-1 1-20 16,2 2 20-16,0-7-36 0,0 0 36 0,-2 24-35 16,0 13 35-16,2-37-6 0,0 0 6 0,0 41-6 0,0 9 6 15,0-50-2-15,0 0 2 0,0 45-2 0,2-6 2 0,0-8-5 16,0-4 5-16,-1-6-5 0,3-7 5 0,-4-4 2 15,-2-3-2-15,6-4 2 0,1-1-2 16,-5-2 22-16,0 0-22 0,5-5 22 0,2-4-22 0,-7 9 38 16,0 0-38-16,5-15 38 0,0-4-38 0,-5 19 65 15,0 0-65-15,4-27 66 0,-1-3-66 0,-3 30 73 16,0 0-73-16,0-34 73 0,0-4-73 0,-1 6 50 16,-3 3-50-16,1 6 50 0,1 8-50 0,2 0 27 0,0 1-27 15,0 2 27-15,0 3-27 0,0 3 1 16,2-1-1-16,-1 0 2 0,3 2-2 0,-1-2-13 0,1 0 13 15,1 2-12-15,4 0 12 0,-6 1-42 0,4-4 42 16,0 3-41-16,2-2 41 0,-9 7-3 0,0 0 3 0,10-7-3 16,1 0 3-16,-11 7-11 15,0 0 11-15,9-5-11 0,-1 0 11 0,-8 5 0 0,0 0 0 0,5-4 0 16,-1 1 0-16,-4 3 5 0,0 0-5 0,3-2 5 16,-1 2-5-16,-2 0-4 0,0 0 4 0,0 0-3 15,4-2 3-15,-4 2-22 0,-4 2 22 0,4-2-22 16,-2 4 22-16,-1 1-24 0,-2 0 24 0,-7 15-23 15,-4 11 23-15,2-2-34 0,2 2 34 0,3-10-34 16,6-6 34-16,3-15-42 0,0 0 42 0,-2 24-42 16,5 2 42-16,-3-26-45 0,0 0 45 0,9 22-45 15,3 0 45-15,-12-22-20 0,0 0 20 0,14 18-19 16,4-6 19-16,-18-12-1 0,0 0 1 0,20 10 0 0,3-3 0 16,-23-7 4-16,0 0-4 0,21 8 5 0,2 1-5 15,-23-9 16-15,0 0-16 0,15 7 17 0,-1 0-17 16,-14-7 34-16,0 0-34 0,12 8 35 0,-1 1-35 0,-11-9 11 15,0 0-11-15,5 10 11 0,0 2-11 0,-5-12 20 16,0 0-20-16,2 14 20 0,-4 1-20 0,2-15 1 16,0 0-1-16,-3 14 1 0,-2-1-1 0,5-13-34 15,0 0 34-15,-6 11-33 0,1-3 33 0,-4-1-109 16,-3 2 109-16,-3-9-109 0,-5-7 109 0,20 7-224 16,0 0 224-16,-17-17-224 0,1-11 224 0,-17-16-1378 15</inkml:trace>
  <inkml:trace contextRef="#ctx0" brushRef="#br0" timeOffset="116074.111">24553 14070 1636 0,'0'0'0'0,"0"0"0"16,-1 5 0-16,1-5 178 0,0 0-178 0,3 0 178 15,4-8-178-15,-7 8 74 0,0 0-74 0,16-7 75 16,8-2-75-16,-24 9 37 0,0 0-37 0,30-8 38 16,8-3-38-16,-38 11 0 0,0 0 0 0,31-8 1 15,3-3-1-15,-34 11 18 0,0 0-18 0,27-5 18 0,-2 2-18 16,-25 3 25-16,0 0-25 0,19-2 26 0,-7 0-26 0,-12 2 44 15,0 0-44-15,11 2 44 0,-4 0-44 0,-7-2 33 16,0 0-33-16,1 8 34 0,-1 4-34 0,-1 4 15 16,-5 3-15-16,3-2 15 0,-2 0-15 15,-2 5 32-15,-2 4-32 0,-2-2 32 16,1 3-32-16,10-27 5 0,0 0-5 0,-17 40 5 0,-4 3-5 0,21-43 9 16,0 0-9-16,-21 46 10 0,-2 2-10 0,23-48 15 0,0 0-15 15,-17 39 16-15,1-3-16 0,16-36 3 0,0 0-3 16,-10 28 4-16,3-10-4 0,7-18 12 15,0 0-12-15,0 17 13 0,5-1-13 16,-5-16-4-16,0 0 4 0,17 2-4 0,9-9 4 16,-26 7-50-16,0 0 50 0,28-14-50 0,5-6 50 0,-33 20-73 0,0 0 73 15,32-26-72-15,-1-3 72 0,-31 29-183 16,0 0 183-16,31-24-182 0,3-4 182 16,-34 28-170-16,0 0 170 0,29-19-169 0,-3 6 169 0,30-20-1164 0</inkml:trace>
  <inkml:trace contextRef="#ctx0" brushRef="#br0" timeOffset="116354.506">24964 14260 1603 0,'0'0'0'0,"2"5"0"16,3 4 0-16,-5-9 247 0,0 0-247 0,0 0 247 16,4-2-247-16,-4 2 160 0,0 0-160 0,0-3 161 0,0-2-161 15,0 5 107-15,0 0-107 0,0-4 107 0,0-1-107 16,0 5 46-16,0 0-46 0,2-3 46 0,3-3-46 0,-5 6 35 15,0 0-35-15,5-1 36 0,4-1-36 0,-9 2 39 16,0 0-39-16,16 3 40 16,6 4-40-16,-22-7 50 0,0 0-50 0,30 12 51 0,5 4-51 0,-35-16 19 15,0 0-19-15,34 18 20 0,5 5-20 16,-39-23 0-16,0 0 0 0,35 22 0 0,-2 0 0 0,-33-22-62 16,0 0 62-16,29 21-62 0,-1-1 62 0,-28-20-144 15,0 0 144-15,23 19-143 0,-2 0 143 0,-21-19-212 0,0 0 212 16,15 12-211-16,-1-7 211 0,18 12-1523 15</inkml:trace>
  <inkml:trace contextRef="#ctx0" brushRef="#br0" timeOffset="116606.402">25255 14102 2039 0,'0'0'0'0,"4"4"0"15,1 4 0-15,-5-8 255 0,0 0-255 0,0 0 255 16,-7-3-255-16,7 3 149 0,0 0-149 16,-9 0 150-16,-3 0-150 0,12 0 82 0,0 0-82 0,-24 12 82 15,-9 7-82-15,33-19 0 0,0 0 0 0,-33 29 0 16,-4 7 0-16,37-36-10 0,0 0 10 0,-35 46-10 16,0 9 10-16,35-55 0 0,0 0 0 0,-29 51 1 15,-1 1-1-15,6-8-79 0,5-6 79 0,5-12-79 0,7-9 79 16,7-17-230-16,0 0 230 0,0 7-229 15,7-11 229-15,0 8-1665 0</inkml:trace>
  <inkml:trace contextRef="#ctx0" brushRef="#br0" timeOffset="117060.094">25355 14289 1804 0,'0'0'0'0,"5"-8"0"15,5-8 0-15,-4 11 207 0,-1 5-207 0,2-3 208 16,0 3-208-16,-7 0 111 0,0 0-111 0,24-7 111 16,13-5-111-16,1 0 55 0,4-2-55 0,-4 2 56 15,-1 2-56-15,-1 1 32 0,1 1-32 0,-4 1 32 0,-2 2-32 16,-31 5 33-16,0 0-33 0,37-4 33 0,5 1-33 0,-42 3 22 15,0 0-22-15,42 0 23 0,-1 2-23 16,-41-2 12-16,0 0-12 0,34 1 13 16,-7 1-13-16,-27-2 0 0,0 0 0 0,21 2 0 0,-5-2 0 15,-16 0-99-15,0 0 99 0,0 0-99 0,-5-2 99 0,5 2-146 16,0 0 146-16,-19-12-146 0,-11-9 146 0,-19-11-1600 16</inkml:trace>
  <inkml:trace contextRef="#ctx0" brushRef="#br0" timeOffset="117390.055">25597 14063 1972 0,'0'0'0'0,"3"-3"0"16,4-4 0-16,-7 7 214 0,0 0-214 0,4-4 214 15,-2 3-214-15,-2 1 109 0,0 0-109 0,0 0 110 16,0-4-110-16,0 4 63 0,0 0-63 0,0 0 64 15,-2-5-64-15,2 5 19 0,0 0-19 0,-2-3 20 16,2-2-20-16,0 5 37 0,0 0-37 0,0-4 37 16,0 1-37-16,0 3 38 0,0 0-38 0,0 0 38 15,0 0-38-15,0 0 17 0,0 0-17 0,2 15 17 16,0 9-17-16,-2-24 13 0,0 0-13 0,1 36 13 16,1 12-13-16,-2-48 1 15,0 0-1-15,2 46 2 0,-2 1-2 0,0-47-16 0,0 0 16 0,0 44-15 16,2-1 15-16,-2-43-64 0,0 0 64 0,0 34-63 0,1-8 63 15,-1-26-228-15,0 0 228 0,0 19-228 16,0-14 228-16,0-5-173 0,0 0 173 0,-1-19-172 0,-1-20 172 0,-2-20-1427 16</inkml:trace>
  <inkml:trace contextRef="#ctx0" brushRef="#br0" timeOffset="117703.89">25890 13960 2039 0,'0'0'0'0,"-6"-1"0"0,-1-1 0 0,7 2 272 15,0 0-272-15,0 0 272 0,0 0-272 0,0 0 142 16,0 0-142-16,0 0 142 0,7-2-142 0,-7 2 42 0,0 0-42 0,4 0 43 16,-2-2-43-16,-2 2-14 0,0 0 14 0,0 0-13 15,3-1 13-15,-3 1-1 0,0 0 1 0,0 0-1 16,0 0 1-16,0 0 3 0,0 0-3 15,0 17 3-15,-2 5-3 0,2-22 8 0,0 0-8 0,-3 38 9 16,-1 13-9-16,4-51 10 0,0 0-10 0,-3 55 10 16,-1 5-10-16,4-60 3 0,0 0-3 0,-1 57 4 15,1-1-4-15,0-56-36 16,0 0 36-16,0 45-36 0,1-9 36 0,-1-36-149 0,0 0 149 16,6 20-149-16,2-11 149 0,-8-9-149 0,0 0 149 0,6-21-148 15,-3-22 148-15,6-20-1633 0</inkml:trace>
  <inkml:trace contextRef="#ctx0" brushRef="#br0" timeOffset="118143.917">25776 13583 2039 0,'0'0'0'0,"4"4"0"0,1 1 0 0,-5-5 199 0,0 0-199 0,9 7 199 16,5 5-199-16,-14-12 160 0,0 0-160 0,17 7 160 15,4 3-160-15,-21-10 67 0,0 0-67 0,24 10 68 16,3-3-68-16,-27-7 0 0,0 0 0 0,29 9 0 16,2-1 0-16,-1 1 18 0,-2-1-18 0,-4 4 19 15,-1 2-19-15,0 1 38 0,-1 6-38 0,-1 3 39 16,-2 7-39-16,-19-31 31 0,0 0-31 0,21 41 31 16,2 14-31-16,-4-4 39 15,0 4-39-15,-3-4 39 0,0 1-39 0,-4-3 33 0,-2-1-33 0,-3-3 34 16,-2-6-34-16,-5-39 3 0,0 0-3 0,-3 57 4 0,-6 3-4 15,-8 7-150-15,-13 6 150 0,-12-13-150 16,-10-5 150-16,52-55-123 0,0 0 123 0,-77 24-123 0,-18-24 123 16,-76 24-1915-16</inkml:trace>
  <inkml:trace contextRef="#ctx0" brushRef="#br0" timeOffset="121512.163">26532 14114 1647 0,'0'0'0'0,"0"0"0"0,0 0 0 16,0 0 168-16,0 0-168 0,0 0 168 0,0 0-168 15,0 0 106-15,0 0-106 0,0 0 107 16,0 0-107-16,0 0 55 0,0 0-55 0,0 0 55 0,18-20-55 0,-18 20 0 15,0 0 0-15,10-10 0 0,1-2 0 0,-11 12 0 16,0 0 0-16,7-9 1 0,0 4-1 0,-7 5 33 16,0 0-33-16,3-3 33 0,1-1-33 0,-4 4 17 15,0 0-17-15,0 0 17 0,5-3-17 0,-5 3 21 16,0 0-21-16,0 0 21 0,0 0-21 0,0 0 1 0,0 0-1 16,0 0 1-16,0 0-1 0,0 0 0 15,0 0 0-15,0 0 0 0,0 0 0 0,0 0-1 0,0 0 1 16,0 0-1-16,0 0 1 0,0 0-2 0,0 0 2 15,0 0-1-15,0 0 1 0,0 0 0 0,0 0 0 16,0 0 1-16,0 0-1 0,0 0 4 0,0 0-4 0,0 0 4 16,0 0-4-16,0 0 3 0,0 0-3 0,0 0 3 15,-5 1-3-15,5-1 20 0,0 0-20 0,0 0 20 16,-4 4-20-16,4-4 7 0,-5 5-7 0,0 0 7 16,-2 4-7-16,7-9 9 0,0 0-9 0,-16 20 10 15,-7 11-10-15,23-31 15 0,0 0-15 0,-22 39 16 16,-1 9-16-16,23-48 3 0,0 0-3 0,-21 50 4 15,2 5-4-15,19-55 20 0,0 0-20 16,-14 43 20-16,5-7-20 0,9-36 22 0,0 0-22 0,0 29 23 16,9-5-23-16,-9-24 8 0,0 0-8 0,17 5 8 15,10-12-8-15,-27 7-22 0,0 0 22 0,26-24-22 16,5-14 22-16,-8 4-45 0,-2-5 45 0,-6 5-44 16,-4-1 44-16,-11 35-5 0,0 0 5 0,7-41-4 0,-4-5 4 15,-3 46 18-15,0 0-18 0,-1-52 18 0,-6-2-18 16,-2-1 34-16,-7 3-34 0,6 15 34 0,-1 9-34 0,11 28 23 15,0 0-23-15,-19-37 24 0,-7-4-24 0,26 41 11 16,0 0-11-16,-28-38 11 0,-5 2-11 16,33 36 35-16,0 0-35 0,-26-28 36 0,3 10-36 0,23 18 18 15,0 0-18-15,-19-18 18 0,5 8-18 16,14 10 5-16,0 0-5 0,-12-10 5 0,3 8-5 0,9 2 16 16,0 0-16-16,-7-5 17 0,4 3-17 0,3 2 0 15,0 0 0-15,1 11 1 0,5 9-1 0,-6-20 3 0,0 0-3 16,15 24 4-16,6 7-4 0,-21-31 2 15,0 0-2-15,33 33 2 0,13 4-2 0,-46-37 4 16,0 0-4-16,45 38 5 0,6 1-5 0,-51-39 6 0,0 0-6 16,67 50 7-16,15 8-7 0,-82-58 0 0,0 0 0 0,84 52 1 15,5-1-1-15,-20-12 7 0,-8-9-7 0,-26-10 8 16,-21-10-8-16,7 2 0 0,-2-1 0 0,-7-3 0 16,-6 1 0-16,4-1 0 0,4 3 0 0,-5-4 1 15,1-2-1-15,-3 0-12 0,0 0 12 0,-3 0-12 16,-4-5 12-16,0 0-85 0,3 0 85 0,-3 0-85 15,0 0 85-15,0 0-276 0,0 0 276 0,-14 2-276 16,-10 1 276-16,-14 2-1491 0</inkml:trace>
  <inkml:trace contextRef="#ctx0" brushRef="#br0" timeOffset="121745.241">26919 13871 1849 0,'0'0'0'0,"2"12"0"0,5 9 0 0,-7-21 234 16,0 0-234-16,0 8 235 0,-5-6-235 0,5-2 164 15,0 0-164-15,-9 12 164 0,-3 3-164 0,12-15 75 16,0 0-75-16,-19 33 76 0,-6 12-76 0,1-3 1 16,-2 5-1-16,5-8 2 0,3-3-2 0,18-36-43 15,0 0 43-15,-21 46-42 0,0 6 42 0,21-52-140 0,0 0 140 16,-15 41-139-16,1-5 139 0,14-36-203 0,0 0 203 15,5 13-203-15,16-14 203 0,5 13-1412 0</inkml:trace>
  <inkml:trace contextRef="#ctx0" brushRef="#br0" timeOffset="122284.32">27513 14020 1468 0,'0'0'0'0,"-5"-12"0"0,-2-10 0 0,7 22 171 16,0 0-171-16,-9-3 172 0,1 9-172 0,8-6 98 15,0 0-98-15,-7 7 98 0,1-2-98 0,6-5 68 16,0 0-68-16,-3 7 69 0,-1-2-69 0,4-5 32 0,0 0-32 15,-1 6 33-15,-1-3-33 0,2-3 41 0,0 0-41 16,-2 3 42-16,0-1-42 16,2-2 46-16,0 0-46 0,4 2 46 0,1-2-46 0,-5 0 64 0,0 0-64 15,12-2 65-15,6-3-65 0,-18 5 63 0,0 0-63 0,21-7 63 16,5 0-63-16,-26 7 36 0,0 0-36 0,28-12 36 16,1 2-36-1,-29 10 28-15,0 0-28 0,28-10 28 0,-2 3-28 0,-26 7 24 0,0 0-24 0,19-9 25 16,-3 6-25-16,-16 3 8 0,0 0-8 0,12-4 9 15,-5 1-9-15,-7 3-38 0,0 0 38 0,7-2-37 16,-3 2 37-16,-4 0-143 0,0 0 143 0,0 0-143 16,0 0 143-16,0 0-226 0,0 0 226 0,-4 0-226 15,-3 0 226-15,-3 0-1399 0</inkml:trace>
  <inkml:trace contextRef="#ctx0" brushRef="#br0" timeOffset="122545.614">27539 13856 1827 0,'0'0'0'0,"7"7"0"0,7 3 0 15,-9-7 254-15,-3-3-254 0,-2 0 254 0,0 0-254 0,0 0 150 16,-2-5-150-16,2 5 151 0,-1-5-151 0,1 5 85 16,-4-3-85-16,4 3 86 0,0 0-86 0,0 0 12 15,0 0-12-15,0 0 13 0,0 0-13 0,0 0 1 16,0 0-1-16,0 5 2 0,0 5-2 0,0-10 5 0,0 0-5 15,0 24 5-15,0 9-5 0,0-33-29 0,0 0 29 16,2 37-29-16,0 8 29 0,-1-4-167 16,1-2 167-16,0-8-166 0,-2-5 166 0,0-26-173 0,0 0 173 15,0 24-173-15,0-2 173 0,0 24-1478 0</inkml:trace>
  <inkml:trace contextRef="#ctx0" brushRef="#br0" timeOffset="125481.438">19327 15797 1300 0,'0'0'0'16,"-3"0"0"-16,-4 1 0 0,7-1 170 0,0 0-170 0,-2-3 170 15,2-4-170-15,0 7 135 0,0 0-135 0,0-5 135 16,0-2-135-16,0 7 85 0,0 0-85 0,0-5 86 16,2-2-86-16,-2 7 37 0,0 0-37 0,0-3 37 15,1-1-37-15,-1 4 45 0,0 0-45 0,0-1 45 16,0-3-45-16,0 4 40 0,0 0-40 0,0 0 41 16,-1-3-41-16,1 3 10 0,0 0-10 0,0 0 10 15,0 0-10-15,0 0 13 0,0 0-13 0,-2 10 14 16,2 5-14-16,0-15 1 0,0 0-1 0,-4 24 1 15,4 6-1-15,0-1 3 0,4 0-3 0,-4-5 4 0,2-4-4 16,-1 3 2-16,3-1-2 0,1-2 2 16,-2-1-2-16,-3-19 9 0,0 0-9 0,7 26 10 15,0 5-10-15,-7-31 0 0,0 0 0 0,6 29 0 16,-3 0 0-16,-3-29 0 0,0 0 0 0,2 26 1 0,0-4-1 16,-2-22 0-16,0 0 0 0,0 22 0 0,0-3 0 0,0-19-42 15,0 0 42-15,1 16-41 0,1-3 41 0,-2-13-228 16,0 0 228-16,5 11-227 0,4-3 227 0,5 11-1285 15</inkml:trace>
  <inkml:trace contextRef="#ctx0" brushRef="#br0" timeOffset="125832.951">19052 16360 1703 0,'0'0'0'0,"12"-8"0"15,2-6 0-15,-11 9 163 0,-8 5-163 0,5 0 163 16,5-5-163-16,-5 5 108 0,0 0-108 0,0 0 108 16,6-4-108-16,-6 4 49 0,0 0-49 0,7-5 50 15,5-3-50-15,-12 8 0 0,0 0 0 0,26-11 1 16,9-2-1-16,-35 13 19 0,0 0-19 0,42-12 20 15,1 1-20-15,-43 11 23 0,0 0-23 0,45-8 24 16,2 3-24-16,-47 5 33 0,0 0-33 0,47-4 34 16,0 1-34-16,-47 3 0 0,0 0 0 0,44-2 1 0,0 2-1 15,-44 0 1-15,0 0-1 0,38 0 1 0,-3 0-1 16,-35 0-39-16,0 0 39 0,31 2-39 0,-3 1 39 16,-28-3-117-16,0 0 117 0,17 2-116 0,-8 0 116 0,21 1-1554 15</inkml:trace>
  <inkml:trace contextRef="#ctx0" brushRef="#br0" timeOffset="126580.523">19581 16413 1479 0,'0'0'0'0,"0"-10"0"15,0-5 0-15,0 15 189 0,0 0-189 0,0-7 190 16,0 4-190-16,0 3 125 0,0 0-125 0,0 0 125 16,0 0-125-16,0 0 81 0,0 0-81 0,0 0 82 15,-1 1-82-15,1-1 32 0,0 0-32 0,-2 5 33 16,-7 2-33-16,0 5 43 0,1 2-43 0,4-7 43 15,-1-4-43-15,2 1 51 0,3-1-51 0,-16 18 51 16,-5 9-51-16,21-30 31 0,0 0-31 0,-19 38 31 16,-2 5-31-16,21-43 40 0,0 0-40 0,-18 46 41 15,3 6-41-15,3-6 8 16,6-2-8-16,-1-11 9 0,7-11-9 0,2 2 12 0,3-3-12 16,8-4 13-16,4-3-13 0,-17-14 1 0,0 0-1 0,23 5 1 0,6-5-1 0,-29 0-4 15,0 0 4-15,37-9-4 0,1-6 4 0,-38 15-26 16,0 0 26-16,32-19-25 0,-3-3 25 0,-29 22-3 15,0 0 3-15,23-23-3 16,-6 1 3-16,-17 22 10 0,0 0-10 0,11-19 10 0,-6 4-10 0,-5 15 63 16,0 0-63-16,-4-17 63 0,-8 0-63 0,12 17 54 15,0 0-54-15,-21-18 54 0,-7 3-54 0,28 15 57 16,0 0-57-16,-29-14 57 0,-6 2-57 0,35 12 56 16,0 0-56-16,-30-10 57 0,1 0-57 0,29 10 34 15,0 0-34-15,-26-12 34 0,-1 0-34 0,27 12 4 0,0 0-4 16,-24-12 5-16,3-2-5 0,4 2 5 15,-1 2-5-15,4 1 5 0,7 2-5 0,7 7 0 0,0 0 0 16,-8-12 1-16,-1-5-1 0,9 17-3 0,0 0 3 16,-10-17-3-16,1-2 3 0,9 19-22 0,0 0 22 0,-2-22-22 15,7-4 22-15,1 7-23 16,4 4 23-16,-1 0-22 0,-1 1 22 0,-8 14-25 0,0 0 25 16,11-12-24-16,5 0 24 0,-16 12-24 0,0 0 24 15,15-7-23-15,4 5 23 0,1 4-16 0,-7 3 16 0,-2-1-15 16,-2-1 15-16,-1 2-5 0,3 2 5 0,-4-2-5 15,1 0 5-15,-8-5 0 0,0 0 0 0,6 7 0 16,1 2 0-16,-7-9 1 0,0 0-1 0,7 10 2 16,0 0-2-16,-7-10 12 0,0 0-12 0,5 11 13 0,2-3-13 15,-7-8-24-15,0 0 24 0,3 10-23 16,3 1 23-16,-6-11-95 0,0 0 95 0,0 10-94 0,1 2 94 16,-1-12-264-16,0 0 264 0,-1 24-263 0,-6 9 263 0,-2 23-1561 15</inkml:trace>
  <inkml:trace contextRef="#ctx0" brushRef="#br0" timeOffset="127361.084">20440 15584 1815 0,'0'0'0'0,"0"-7"0"0,2-6 0 0,-4 8 158 15,0 3-158-15,-1 4 158 0,-1 1-158 0,-1 2 129 16,-5 4-129-16,5-4 130 0,3-3-130 0,-2 1 49 16,4-1-49-16,-5 3 49 0,2 0-49 0,3-5 0 15,0 0 0-15,-13 14 1 0,0 5-1 0,13-19 12 16,0 0-12-16,-16 22 12 0,0 4-12 0,16-26 9 0,0 0-9 15,-14 32 9-15,0 8-9 0,14-40 16 0,0 0-16 16,-10 37 17-16,3 3-17 0,3-3 15 16,4 1-15-16,0-9 15 0,0-7-15 0,0-22 1 15,0 0-1-15,9 36 1 0,0 7-1 0,-9-43 9 0,0 0-9 16,14 45 10-16,1 4-10 0,-15-49 0 0,0 0 0 0,21 48 1 16,0 2-1-16,-21-50 0 0,0 0 0 15,23 46 1-15,1-1-1 0,-24-45 7 0,0 0-7 0,19 38 7 16,1-6-7-16,-20-32 3 0,0 0-3 15,10 29 3-15,1-5-3 0,-11-24 19 0,0 0-19 16,5 24 20-16,-2 0-20 0,-3-24 7 0,0 0-7 0,-5 29 8 16,-5 6-8-16,10-35 25 0,0 0-25 0,-13 30 26 15,-1 1-26-15,14-31 36 0,0 0-36 0,-21 31 37 16,-5-2-37-16,26-29 2 0,0 0-2 0,-21 24 3 0,4-5-3 16,17-19-15-16,0 0 15 0,-19 15-15 15,1-3 15-15,18-12-91 0,0 0 91 0,-29 4-90 0,-8-6 90 16,37 2-95-16,0 0 95 0,-38-12-94 0,-2-8 94 15,-39-13-1732-15</inkml:trace>
  <inkml:trace contextRef="#ctx0" brushRef="#br0" timeOffset="128863.238">21149 15624 785 0,'0'0'0'16,"-3"1"0"-16,-1 3 0 0,4-4 42 0,-3 2-42 0,3-2 42 15,2-4-42-15,-2 4 0 0,1-3 0 0,-1 3 1 16,0 0-1-16,0 0 83 0,0 0-83 0,0 0 83 16,0 0-83-16,0 0 79 0,0 0-79 0,0 0 79 15,0 0-79-15,0 0 89 0,0 0-89 0,0 0 90 16,0 0-90-16,0 0 97 0,0 0-97 0,0 0 97 16,0 0-97-16,0 0 85 0,0 0-85 0,0 0 85 0,0 0-85 15,0 0 65-15,0-4-65 0,0 4 66 0,0-3-66 16,0 3 60-16,0 0-60 0,0 0 61 0,0 0-61 15,0 0 40-15,-5-2-40 0,3 0 41 0,-1 1-41 16,3 1 35-16,0 0-35 0,-5-2 36 0,-1 2-36 0,6 0 15 16,0 0-15-16,-8-3 15 0,-1 3-15 0,9 0 30 15,0 0-30-15,-12 0 30 0,0-2-30 0,12 2 11 16,0 0-11-16,-16 0 11 0,-2 2-11 0,18-2 19 16,0 0-19-16,-17 3 20 0,0-1-20 0,17-2 23 15,0 0-23-15,-18 5 24 0,1 3-24 16,17-8 13-16,0 0-13 0,-19 12 14 0,-1 4-14 15,20-16 35-15,0 0-35 0,-19 19 36 0,2 3-36 0,17-22 5 16,0 0-5-16,-25 27 5 0,3 4-5 0,22-31 28 0,0 0-28 16,-19 26 28-16,1-4-28 0,18-22 42 15,0 0-42-15,-14 26 42 0,-1 1-42 0,4 1 22 16,2-1-22-16,6-11 22 0,-2-11-22 0,1 2 20 0,4-2-20 0,0 15 20 16,0 11-20-16,0-31 35 0,0 0-35 0,4 34 35 15,3 6-35 1,-7-40 11-16,0 0-11 0,8 39 11 0,3 4-11 15,-11-43 30-15,0 0-30 0,12 41 30 0,0-2-30 0,2-1 0 0,-5-4 0 0,0-10 0 16,-4-6 0-16,-5-18 3 0,0 0-3 0,10 27 3 16,4 4-3-16,-14-31 6 0,0 0-6 0,18 34 6 15,4 4-6-15,-22-38 3 0,0 0-3 0,30 36 3 16,7 1-3-16,-37-37 11 0,0 0-11 0,38 35 11 16,4-3-11-16,-42-32-1 0,0 0 1 0,38 28-1 15,0-6 1-15,-38-22-119 0,0 0 119 0,37 15-119 16,-1-4 119-16,-36-11-132 0,0 0 132 0,25-6-132 0,-8-12 132 15,25-6-1681-15</inkml:trace>
  <inkml:trace contextRef="#ctx0" brushRef="#br0" timeOffset="140086.338">21569 15817 1244 0,'0'0'0'0,"-5"0"0"0,-2 2 0 0,7-2 214 0,0 0-214 16,-5-2 215-16,1 1-215 0,4 1 164 0,0 0-164 15,-2-4 164-15,1 1-164 0,1 3 101 0,0 0-101 16,0-4 101-16,0 3-101 0,0 1 62 0,0 0-62 0,0 0 62 16,-2-4-62-16,2 4 45 0,0 0-45 15,0 0 46-15,0 0-46 0,0 0 64 16,0 0-64-16,0 0 65 0,0 0-65 0,0 0 51 0,0 0-51 0,0 0 51 16,0 0-51-16,0 0 23 0,0 0-23 0,0 0 24 15,0 0-24-15,0 0 37 0,0 0-37 0,0 0 38 16,-4 0-38-16,4 0 2 0,0 0-2 0,0 0 2 15,-3 2-2-15,3-2 8 0,0 0-8 0,-2 2 8 16,-3-2-8-16,5 0 8 0,0 0-8 0,-7 1 9 16,-2 3-9-16,9-4 7 0,0 0-7 0,-14 8 8 15,-5 3-8-15,19-11 8 0,0 0-8 0,-22 20 8 16,-5 6-8-16,27-26 1 0,0 0-1 0,-22 24 1 16,3 2-1-16,19-26 7 0,0 0-7 0,-18 32 8 15,3 7-8-15,15-39 7 0,0 0-7 0,-11 38 8 0,4 0-8 16,7-38 3-16,0 0-3 0,-3 39 3 15,4 2-3-15,-1-41 6 0,0 0-6 0,4 41 7 0,6-5-7 0,-10-36 3 16,0 0-3-16,9 35 3 0,3-3-3 0,-12-32 0 16,0 0 0-16,18 28 0 0,1-4 0 0,-19-24-33 15,0 0 33-15,22 19-32 0,5-7 32 16,-1-4-36-16,2-6 36 0,-4-4-36 0,-3-6 36 0,-21 8-51 16,0 0 51-16,24-16-50 0,2-6 50 0,-26 22-21 15,0 0 21-15,27-29-21 0,0-6 21 0,-27 35-38 16,0 0 38-16,21-36-37 0,2-3 37 0,-7 10-3 15,-8 3 3-15,3 4-2 0,-1 3 2 0,-6 7 1 0,1 7-1 16,-3-2 1-16,-1 2-1 0,-1 5 35 0,6-2-35 16,-6 2 35-16,0-3-35 0,0 3 42 0,-6-4-42 15,6 4 42-15,0 0-42 0,0 0 40 0,0 0-40 0,0 0 41 16,0 0-41-16,0 0 27 0,0 0-27 0,0 0 27 16,0-3-27-16,0 3 1 0,-1-3-1 0,1 3 2 15,0-6-2-15,0 6 12 0,1-5-12 16,-1 5 13-16,2-3-13 0,-2 3 22 0,0 0-22 0,0 0 23 15,0 0-23-15,0 0 3 0,-3-4-3 0,3 4 3 16,-2-1-3-16,2 1 13 0,-7 0-13 0,5 0 13 16,-1 0-13-16,-2 1 4 0,-1 3-4 0,3-4 4 15,1 0-4-15,2 0 2 0,0 0-2 0,-9 19 3 16,-5 10-3-16,14-29 10 0,0 0-10 0,-12 39 11 16,-2 11-11-16,6-2 0 0,2-2 0 15,1-15 1-15,0-10-1 0,3-1-5 0,2-1 5 0,2-2-4 0,1 0 4 16,1 0-39-16,-1 2 39 0,3-9-39 0,2-4 39 15,1-1-31-15,0-4 31 0,-1-4-31 0,5-7 31 16,-1-1-4-16,0-1 4 0,-1-1-3 16,1-3 3-16,-12 16-2 0,0 0 2 0,7-24-1 0,0-6 1 0,-7 30-1 15,0 0 1-15,7-35-1 0,-6-6 1 0,-1 41 1 16,0 0-1-16,2-38 2 0,-2-1-2 0,-2 8 30 16,1 7-30-16,1 5 30 0,-4 7-30 0,2 2 41 15,-1 5-41-15,1 0 41 0,0 1-41 0,2 4 45 16,0 0-45-16,0-3 45 0,2 1-45 0,-2 2 19 15,0 0-19-15,5-7 20 0,2-3-20 0,-7 10 3 0,0 0-3 16,14-10 3-16,9-7-3 0,-23 17 0 0,0 0 0 16,23-16 1-16,6-1-1 0,-29 17-3 0,0 0 3 15,26-14-3-15,-1 1 3 0,-25 13-14 0,0 0 14 16,19-10-13-16,-3 1 13 0,-16 9-17 0,0 0 17 0,10-5-16 16,-1 1 16-16,-9 4-40 0,0 0 40 15,3-1-39-15,-1 1 39 0,-2 0-2 0,0 0 2 16,0 0-2-16,0 0 2 0,0 0 0 0,0 0 0 0,-5 13 0 15,-9 8 0-15,14-21 0 0,0 0 0 0,-12 22 0 16,-1 4 0-16,13-26 5 0,0 0-5 0,-12 27 5 16,-5 2-5-16,17-29 15 0,0 0-15 0,-12 26 16 15,3-4-16-15,9-22 1 0,0 0-1 0,-9 19 1 16,4-2-1-16,5-17-16 0,0 0 16 0,5 19-15 16,6 2 15-16,-11-21-11 0,0 0 11 0,19 15-10 0,5-1 10 15,-24-14-36-15,0 0 36 0,30 7-36 16,3-4 36-16,-33-3-19 0,0 0 19 0,29 7-18 0,-1 0 18 0,-28-7-11 15,0 0 11-15,23 8-10 0,-6 1 10 16,-17-9-19-16,0 0 19 0,14 14-18 0,-5 5 18 16,-4-1 1-16,-1 5-1 0,-2-11 2 0,-2-7-2 0,-4 5 16 15,-1 0-16-15,-7 13 17 0,-2 7-17 0,-4-6 9 16,-3 0-9-16,13-6 10 0,1-8-10 0,7-10-3 16,0 0 3-16,-19 10-3 0,-8-5 3 0,27-5-133 15,0 0 133-15,-26-15-132 0,0-14 132 0,-26-16-1817 16</inkml:trace>
  <inkml:trace contextRef="#ctx0" brushRef="#br0" timeOffset="142016.485">22125 16071 1547 0,'0'0'0'0,"0"0"0"0,9-17 0 0,-9 17 207 16,0 0-207-16,3-5 208 0,-1-1-208 16,-2 6 149-16,0 0-149 0,0 0 149 15,3-3-149-15,-3 3 100 0,0 0-100 0,0 0 101 0,0 0-101 16,0 0 43-16,0 0-43 0,0 0 44 0,0 0-44 0,0 0 1 15,0 0-1-15,0-3 2 0,2-3-2 0,-2 6 9 16,0 0-9-16,5-10 9 0,4-4-9 0,-9 14 1 16,0 0-1-16,10-15 1 0,4-2-1 0,-14 17-2 15,0 0 2-15,14-15-2 0,2-1 2 0,-16 16-31 0,0 0 31 16,14-12-31-16,2 2 31 0,-16 10-11 0,0 0 11 0,15-4-10 16,1 8 10-16,-16-4-20 0,0 0 20 15,21 7-20-15,0 5 20 0,-21-12-9 0,0 0 9 0,14 12-8 16,0 0 8-16,-14-12-4 15,0 0 4-15,12 15-4 0,-4 2 4 0,-8-17-1 0,0 0 1 0,7 19 0 16,-3 2 0-16,-4-21-2 0,0 0 2 0,-4 29-2 16,-4 5 2-16,8-34 14 0,0 0-14 0,-12 36 15 15,-6 3-15-15,18-39 52 0,0 0-52 16,-21 38 52-16,-1 1-52 0,-1-3 62 0,4-3-62 0,5-14 62 16,9-11-62-16,-1 1 46 0,3-6-46 0,-9 15 47 15,-7 2-47-15,-1-1 23 0,1-2-23 0,7-5 24 31,5-5-24-31,0 0 29 0,4 0-29 0,-3-4 29 0,5-3-29 0,1 0 20 16,-4 2-20-16,4-2 20 0,0 0-20 0,0 0-1 0,-2 3 1 0,2-3 0 16,0 0 0-16,0 0-3 0,7 0 3 0,0 0-3 0,2-2 3 0,2-1 0 15,1 0 0-15,2-1 0 0,3 2 0 16,-17 2-1-16,0 0 1 0,19-3 0 0,4 0 0 0,-23 3 0 16,0 0 0-16,23-2 0 0,1 0 0 0,-24 2-2 15,0 0 2-15,24 0-2 0,2 2 2 16,-26-2-36-16,0 0 36 0,25 2-35 0,1-1 35 0,-26-1-113 15,0 0 113-15,24 2-113 0,2 1 113 0,-26-3-240 16,0 0 240-16,27-6-240 0,-6-8 240 0,26-7-1470 16</inkml:trace>
  <inkml:trace contextRef="#ctx0" brushRef="#br0" timeOffset="142500.044">22567 16043 1860 0,'0'0'0'0,"-8"-3"0"15,-3-2 0-15,4 5 146 0,4 2-146 0,3-2 146 16,0 0-146-16,0 0 56 0,5 1-56 0,-5-1 56 15,5 0-56-15,-5 0 15 0,4 0-15 0,-4 0 15 0,0 0-15 16,0 0 26-16,0 0-26 0,0 0 26 0,0 0-26 16,0 0 65-16,0 0-65 0,0 0 66 0,0 0-66 15,0 0 56-15,0 0-56 0,0 0 57 0,0 0-57 0,0 0 53 16,0 0-53-16,0 0 54 0,0 0-54 0,0 0 34 16,0 0-34-16,0 0 34 0,0 0-34 0,0 0 15 15,0 0-15-15,0 0 16 0,0 0-16 0,0 0 0 16,0 0 0-16,0 0 1 0,5 0-1 0,-3 0 6 15,1 2-6-15,1-2 6 0,-1 0-6 0,1 2 0 16,1-1 0-16,7 5 0 0,5-1 0 0,-17-5 0 16,0 0 0-16,28 13 0 0,9 8 0 15,-37-21-2-15,0 0 2 0,42 26-2 0,1 6 2 0,-43-32-1 16,0 0 1-16,44 33 0 0,1 1 0 0,-45-34-36 0,0 0 36 16,37 31-36-16,-8-2 36 0,-4-3-47 0,-6-2 47 15,-4-9-46-15,-4-5 46 0,-4 1-120 0,-4-1 120 0,3-5-119 16,-1-1 119-16,-5-4-193 0,0 0 193 0,3-11-193 15,-1-8 193-15,5-8-1403 0</inkml:trace>
  <inkml:trace contextRef="#ctx0" brushRef="#br0" timeOffset="142785.819">22820 15968 2051 0,'0'0'0'0,"3"5"0"16,4 2 0-16,-7-7 289 0,0 0-289 0,2 3 290 15,-4-3-290-15,2 0 163 0,0 0-163 0,0 0 163 0,-5-1-163 16,5 1 55-16,0 0-55 0,-5 0 55 0,-4 1-55 16,9-1-1-16,0 0 1 0,-15 12-1 15,-5 6 1-15,20-18-13 0,0 0 13 0,-22 30-12 0,-4 10 12 0,26-40 0 16,0 0 0-16,-25 46 0 0,1 6 0 0,3-5-17 15,2 0 17-15,7-16-17 0,5-13 17 16,0 3-117-16,1-4 117 0,3-1-117 0,-1-6 117 0,4-10-244 16,0 0 244-16,-1 8-243 0,1-1 243 0,-2 9-1593 15</inkml:trace>
  <inkml:trace contextRef="#ctx0" brushRef="#br0" timeOffset="143766.683">21839 15509 1670 0,'0'0'0'0,"2"-5"0"16,5-4 0-16,-7 9 176 0,0 0-176 0,0-7 176 15,2 2-176-15,-2 5 109 0,0 0-109 0,3-8 109 16,2-3-109-16,-5 11 79 0,0 0-79 0,9-12 79 16,5-1-79-16,-14 13 32 0,0 0-32 0,19-14 33 15,5-3-33-15,-24 17 12 0,0 0-12 0,25-16 13 16,6 1-13-16,-31 15 22 0,0 0-22 0,28-12 22 15,-2 0-22-15,-26 12 0 0,0 0 0 0,21-5 0 16,-2 3 0-16,-19 2 0 0,0 0 0 0,16 2 0 16,-7 1 0-16,-9-3-10 0,0 0 10 0,7 9-10 0,-2 3 10 15,-5-12-2-15,0 0 2 0,2 19-1 0,-2 3 1 16,-2-1-5-16,0 1 5 0,0-5-5 16,2-5 5-16,-3 2-3 0,-1-1 3 0,3-4-2 0,1-4 2 0,0-5-2 15,0 0 2-15,-6 7-1 0,3 0 1 16,-2 1 3-16,1 1-3 0,-1-2 4 0,3-4-4 0,1 1 15 15,-1-3-15-15,2-1 16 0,-2 4-16 0,2-4 16 16,0 0-16-16,0 0 17 0,-3 1-17 0,3-1 4 16,-6-1-4-16,6 1 4 0,-3-4-4 0,3 3 7 15,0-5-7-15,0 3 8 0,3 0-8 0,-3-1 3 16,4 1-3-16,-1-1 3 0,1 1-3 0,-1 0-20 0,1-3 20 16,-1 3-20-16,1 0 20 0,1 1-41 15,-3 0 41-15,1 2-40 0,2 2 40 0,1 1-39 16,1 2 39-16,0 1-39 0,-2-3 39 0,0 4-26 0,-1 0 26 15,-1-2-26-15,2 2 26 0,-1-2-5 0,-1 2 5 16,-3-1-5-16,2 0 5 0,-2-6 22 0,0 0-22 16,0 10 23-16,-2 2-23 0,2-12 51 0,0 0-51 0,-3 15 51 15,-1 2-51-15,4-17 59 0,0 0-59 0,-7 19 59 16,0 0-59-16,7-19 62 16,0 0-62-16,-15 19 63 0,1-2-63 0,14-17 58 0,0 0-58 0,-18 14 58 15,-1-2-58-15,19-12 35 0,0 0-35 0,-21 8 35 16,-3-1-35-16,24-7 5 0,0 0-5 0,-28 4 5 15,-2-3-5-15,30-1-172 0,0 0 172 0,-29 0-172 16,1-1 172-16,28 1-156 0,0 0 156 0,-33-12-156 16,-2-9 156-16,-31-11-1596 0</inkml:trace>
  <inkml:trace contextRef="#ctx0" brushRef="#br0" timeOffset="145093.335">23118 16064 1547 0,'0'0'0'0,"10"-2"0"16,8-3 0-16,-11 3 157 0,-6 2-157 0,-1 0 157 15,4-1-157-15,-4 1 110 0,0 0-110 16,0 0 111-16,-4 0-111 0,4 0 87 0,-3 0-87 0,3 0 87 15,-5 0-87-15,5 0 36 0,-2 3-36 0,2-3 36 16,-2-3-36-16,2 3 15 0,-3-4-15 0,3 4 16 16,-4-3-16-16,4 3 22 0,0 0-22 0,0 0 23 15,0-4-23-15,0 4 1 0,0 0-1 0,0 0 1 16,4-5-1-16,-4 5 1 0,0 0-1 0,8-3 1 16,8-2-1-16,-16 5 0 0,0 0 0 0,30-5 0 0,13-2 0 15,-1 2-2-15,0-1 2 0,-4 0-2 0,-3-3 2 16,-2 4-2-16,0 0 2 0,-3 0-2 0,-2 0 2 15,-28 5-6-15,0 0 6 0,35-7-5 0,3 0 5 0,-38 7-1 16,0 0 1-16,37-5 0 0,1 0 0 0,-38 5-1 16,0 0 1-16,31-4 0 0,-3 2 0 0,-28 2-6 15,0 0 6-15,23 0-5 0,-4 2 5 0,-19-2-44 16,0 0 44-16,14 2-43 0,-5 0 43 0,-9-2-115 16,0 0 115-16,5 1-115 0,-2 3 115 0,-3-4-113 15,0 0 113-15,-3 3-112 0,-8 1 112 0,-3 2-1288 16</inkml:trace>
  <inkml:trace contextRef="#ctx0" brushRef="#br0" timeOffset="145531.387">23435 15776 1356 0,'0'0'0'0,"0"4"0"0,-2 1 0 15,2-5 176-15,0 0-176 0,0 0 176 0,0 3-176 0,0-3 144 16,0 0-144-16,0 0 145 0,0 0-145 16,0 0 100-16,0 0-100 0,0 0 100 0,0 0-100 0,0 0 68 15,0 0-68-15,0 0 68 0,0 0-68 0,0 0 42 16,0 0-42-16,0 0 42 0,0 0-42 0,0 0 21 16,0 0-21-16,0 4 21 0,-2 1-21 0,1 7 20 15,1 3-20-15,-2 4 20 0,-2 5-20 0,3 7 8 16,-5 7-8-16,3-4 9 0,3 0-9 0,0-34-4 15,0 0 4-15,-5 48-3 0,3 10 3 0,2-58-179 16,0 0 179-16,-3 57-178 0,-1 3 178 0,4-60-145 0,0 0 145 16,-5 43-145-16,-2-9 145 0,-5 43-1301 0</inkml:trace>
  <inkml:trace contextRef="#ctx0" brushRef="#br0" timeOffset="146635.411">23912 15740 1603 0,'0'0'0'0,"-2"-3"0"0,-3-2 0 0,5 5 163 15,0 0-163-15,0 0 163 0,-1-4-163 0,1 4 103 16,0 0-103-16,0 0 103 0,0 0-103 0,0 0 48 16,0 0-48-16,0 0 48 0,3 0-48 0,-3 0 0 15,0 0 0-15,3-1 1 0,6-3-1 0,-9 4 2 16,0 0-2-16,5-5 2 0,4-2-2 0,-9 7 5 15,0 0-5-15,12-5 6 0,2-2-6 0,-14 7 3 16,0 0-3-16,21 0 4 0,4 2-4 0,-25-2 2 0,0 0-2 0,24 7 2 16,4 3-2-16,-28-10 5 0,0 0-5 15,28 14 5-15,-2 5-5 16,-26-19 12-16,0 0-12 0,19 15 12 0,-3 0-12 0,-16-15 39 0,0 0-39 0,10 16 39 16,-3-1-39-16,-7-15 36 0,0 0-36 15,0 19 36-15,-7 0-36 0,7-19 38 0,0 0-38 0,-7 19 39 16,-3 0-39-16,10-19 57 0,0 0-57 15,-11 17 57-15,1-4-57 0,10-13 55 0,0 0-55 0,-11 12 55 16,3-1-55-16,8-11 39 0,0 0-39 0,-7 7 39 16,3-2-39-16,4-5 19 0,0 0-19 0,-3 3 20 15,3-1-20-15,0-2-1 0,0 0 1 0,0 0 0 16,0 3 0-16,0-3-30 0,0 0 30 0,0 0-30 16,0 0 30-16,0 0-20 0,0 0 20 0,0 0-20 15,3 2 20-15,-3-2-20 0,0 0 20 0,4 2-20 0,1-1 20 16,-5-1-26-16,0 0 26 0,5 2-26 15,0 2 26-15,-5-4-7 0,0 0 7 0,7 5-7 0,4 3 7 16,-11-8-26-16,0 0 26 0,10 10-26 0,1 2 26 16,-11-12-1-16,0 0 1 0,8 14 0 0,-1 0 0 0,-7-14 10 15,0 0-10-15,6 19 10 0,-5 5-10 0,-1-24 35 16,0 0-35-16,-3 27 35 0,-6 2-35 0,9-29 58 16,0 0-58-16,-17 31 59 0,-8 2-59 15,25-33 60-15,0 0-60 0,-29 27 61 0,-10-1-61 0,39-26 18 16,0 0-18-16,-29 19 18 0,3-7-18 0,26-12-24 15,0 0 24-15,-33 1-23 0,-4-9 23 0,37 8-150 0,0 0 150 16,-35-17-149-16,0-9 149 16,-38-20-1867-16</inkml:trace>
  <inkml:trace contextRef="#ctx0" brushRef="#br0" timeOffset="148678.408">24532 15703 1625 0,'0'0'0'0,"4"0"0"16,3-2 0-16,-7 2 160 0,0 0-160 0,2-4 160 15,1-2-160-15,-3 6 75 0,0 0-75 0,2-7 76 0,0 0-76 16,-2 7 36-16,0 0-36 0,1-5 36 0,-1 0-36 0,0 5 32 16,0 0-32-16,0-4 32 0,2 1-32 0,-2 3 43 15,0 0-43-15,0-4 44 0,0 3-44 0,0 1 35 16,0 0-35-16,0 0 36 0,-3-4-36 0,3 4 46 15,0 0-46-15,0 0 47 0,-4-2-47 0,1 2 2 16,1 0-2-16,-3 0 2 0,3-3-2 0,2 3 8 16,0 0-8-16,0 0 9 0,-4-2-9 0,4 2 0 0,0 0 0 15,0 0 0-15,0 0 0 0,0 0 0 16,-5 2 0-16,3 1 0 0,2 1 0 0,0-4 0 0,0 0 0 0,-3 12 0 16,-1 7 0-16,4-19 2 0,0 0-2 0,-5 27 2 15,-3 7-2-15,8-34 29 0,0 0-29 16,-13 38 29-16,3 5-29 0,-1-4 18 0,3-1-18 0,4-9 19 15,4-8-19-15,0-1 18 0,4-4-18 0,-1-1 18 16,2-1-18-16,-5-14 10 0,0 0-10 0,13 17 10 16,8 0-10-16,-21-17 1 0,0 0-1 0,19 12 2 15,3-2-2-15,-22-10 1 0,0 0-1 0,26 4 1 16,6-8-1-16,-32 4 0 0,0 0 0 0,31-7 0 16,4-6 0-16,-11-3-1 0,1-4 1 0,-3-1 0 15,-1-1 0-15,-21 22-13 0,0 0 13 0,20-29-12 16,-5-4 12-16,-15 33-1 0,0 0 1 0,14-34-1 15,-3-4 1-15,-11 38 3 0,0 0-3 0,8-32 4 16,-2 1-4-16,-6 31 32 0,0 0-32 0,5-22 33 16,-2 5-33-16,-3 17 58 0,0 0-58 0,4-12 58 15,-3 5-58-15,-1 7 54 0,0 0-54 0,0-4 55 0,0 1-55 0,0 3 45 16,0 0-45-16,0 0 45 0,0 0-45 0,0 0 32 16,0 0-32-16,0 0 32 0,-3 3-32 0,3-3 15 15,0 0-15-15,0 0 15 0,0 0-15 0,0 0 2 16,0 0-2-16,0 0 2 0,-2 2-2 0,2-2-1 15,0 0 1-15,-12 15 0 0,-2 11 0 0,-2 1-15 16,1 4 15-16,4-7-15 0,1-1 15 0,10-23-18 16,0 0 18-16,-9 37-18 0,2 4 18 15,0-3-34-15,2 0 34 0,2-9-34 0,3-12 34 0,0-17-64 16,0 0 64-16,5 17-63 0,7-3 63 0,-12-14-84 16,0 0 84-16,17 2-83 0,8-9 83 0,-4-5-102 15,0-5 102-15,-2-6-102 0,0-4 102 0,-19 27-87 0,0 0 87 16,16-33-86-16,-3-3 86 0,-13 36-9 0,0 0 9 0,9-39-9 15,-2-4 9-15,-7 43 37 0,0 0-37 0,2-41 37 16,-4 2-37-16,2 39 54 0,0 0-54 0,-5-35 54 16,-2 6-54-16,7 29 69 0,0 0-69 0,-7-24 69 15,0 7-69-15,7 17 55 0,0 0-55 0,-9-14 55 16,-1 6-55-16,10 8 45 0,0 0-45 0,-9-4 46 16,2-1-46-16,7 5 30 15,0 0-30-15,-9 2 30 0,-1 3-30 0,10-5 8 0,0 0-8 0,-7 4 9 16,0 1-9-16,7-5 0 0,0 0 0 0,-5 3 0 15,3 1 0-15,2-4-31 0,0 0 31 0,-2 5-31 16,4 0 31-16,-2-5-43 0,0 0 43 0,7 5-42 16,7-2 42-16,-14-3-35 0,0 0 35 0,17 0-35 15,8-5 35-15,-25 5-17 0,0 0 17 0,22-5-16 16,5-3 16-16,-27 8-31 0,0 0 31 0,19-7-31 0,-2 2 31 16,-17 5 0-16,0 0 0 0,12-4 0 15,-1 2 0-15,-11 2 0 0,0 0 0 0,9 2 0 0,-2 2 0 0,-7-4 0 16,0 0 0-16,7 13 0 0,-2 10 0 0,-5-23 7 15,0 0-7-15,5 27 7 0,-2 7-7 16,-3-34 15-16,0 0-15 0,4 31 15 0,-2 2-15 0,-2-33 1 16,0 0-1-16,1 29 1 0,3-2-1 0,-4-27 4 15,0 0-4-15,5 29 4 0,4-5-4 0,-9-24 0 16,0 0 0-16,7 23 0 0,-2-5 0 0,-5-18 1 0,0 0-1 16,7 16 2-16,-5-3-2 0,-2-13 25 0,0 0-25 15,1 11 26-15,1-4-26 16,-2-7 30-16,0 0-30 0,4 6 30 0,-4-2-30 0,0-4 43 0,0 0-43 15,-9 8 44-15,-5 4-44 0,14-12 16 0,0 0-16 0,-16 12 17 16,-3 2-17-16,19-14 7 0,0 0-7 0,-21 12 8 16,-3-2-8-16,24-10-134 15,0 0 134-15,-21 6-133 0,0-5 133 0,21-1-182 0,0 0 182 0,-12-22-181 16,7-19 181-16,-13-22-1587 0</inkml:trace>
  <inkml:trace contextRef="#ctx0" brushRef="#br0" timeOffset="150026.754">25248 15838 1670 0,'0'0'0'0,"2"-4"0"0,0-2 0 0,-2 6 170 16,0 0-170-16,2-4 171 0,1 1-171 0,-3 3 63 16,0 0-63-16,5-5 63 0,2-4-63 0,-7 9 27 0,0 0-27 15,7-9 27-15,2-1-27 0,-9 10 0 16,0 0 0-16,10-10 0 0,3 0 0 0,-13 10 8 0,0 0-8 15,12-11 8-15,0 3-8 0,-12 8 16 0,0 0-16 16,14-7 17-16,0 0-17 0,-14 7 17 0,0 0-17 0,14-3 17 16,0-1-17-16,-14 4 15 0,0 0-15 0,14 0 16 15,0 2-16-15,-14-2 9 0,0 0-9 0,12 3 10 16,0 4-10-16,-12-7 9 0,0 0-9 0,9 11 10 16,-2 1-10-16,-7-12 8 0,0 0-8 15,3 15 8-15,-1 2-8 0,-2-17 8 0,0 0-8 0,-4 22 8 16,-1 6-8-16,5-28 23 0,0 0-23 0,-7 25 24 15,0-1-24-15,-5-1 30 0,2 1-30 0,3-12 30 16,3-4-30-16,-1 3 6 0,-2-3-6 0,0 1 7 16,2-3-7-16,-2 5 36 0,0 2-36 0,3-6 36 15,3-5-36-15,1-2 5 0,0 0-5 0,-4 7 5 16,1 0-5-16,3-7 10 0,0 0-10 0,-4 7 10 0,1-1-10 16,3-6 1-16,0 0-1 0,-4 6 1 0,3-3-1 15,1-3-1-15,0 3 1 0,0-3-1 16,0 0 1-16,0 0-19 0,0 0 19 0,10-5-18 0,9-2 18 0,-19 7-57 15,0 0 57-15,23-8-56 0,6-2 56 0,-29 10-114 16,0 0 114-16,30-12-113 0,1 0 113 0,-31 12-203 16,0 0 203-16,30-11-203 0,-2 3 203 15,29-11-1250-15</inkml:trace>
  <inkml:trace contextRef="#ctx0" brushRef="#br0" timeOffset="150347.661">25492 15845 1782 0,'0'0'0'16,"6"1"0"-16,4 1 0 0,-10-2 232 0,0 0-232 0,12 0 233 16,6-3-233-16,-18 3 166 0,0 0-166 15,22-4 166-15,6-3-166 0,-28 7 53 0,0 0-53 0,32-5 53 16,2 0-53-16,-34 5 3 0,0 0-3 0,32-2 3 15,-1 2-3-15,-31 0 0 0,0 0 0 0,31 6 0 16,3 4 0-16,-34-10 0 0,0 0 0 0,33 19 0 16,1 5 0-16,-34-24-5 0,0 0 5 0,35 27-5 15,0 6 5-15,-35-33-23 0,0 0 23 0,33 27-22 16,-1 0 22-16,-6-6-72 0,-2-4 72 0,-6-3-71 0,-8-9 71 16,2 0-213-16,0-3 213 0,2-4-212 15,0-3 212-15,-14 5-203 0,0 0 203 0,7-19-203 0,-5-12 203 16,7-18-1136-16</inkml:trace>
  <inkml:trace contextRef="#ctx0" brushRef="#br0" timeOffset="150609.419">25891 15699 1916 0,'0'0'0'0,"7"7"0"0,5 3 0 0,-12-10 281 0,0 0-281 16,2 4 281-16,-5-3-281 0,3-1 188 0,0 0-188 15,-4 0 189-15,-1 0-189 0,5 0 91 0,0 0-91 16,-16 16 92-16,-8 8-92 0,24-24 5 0,0 0-5 0,-23 31 5 16,-1 8-5-16,3-1 1 15,0 3-1-15,7-17 1 0,7-10-1 0,0-1-35 0,4-2 35 0,-8 11-35 16,-1 5 35-16,2-5-105 0,1-1 105 16,4-7-104-16,1-6 104 0,4-8-212 0,0 0 212 0,-3-7-211 15,-1-13 211-15,-3-8-1649 0</inkml:trace>
  <inkml:trace contextRef="#ctx0" brushRef="#br0" timeOffset="151160.977">24942 15249 1950 0,'0'0'0'0,"3"-4"0"0,4-1 0 0,-7 5 239 0,0 0-239 15,16-14 240-15,5-3-240 0,-21 17 131 0,0 0-131 16,26-15 131-16,5-2-131 0,-31 17 19 0,0 0-19 16,32-12 20-16,-3 3-20 0,-29 9-2 15,0 0 2-15,26-5-2 0,-3 3 2 0,-4 2-13 0,-1 4 13 0,-6-1-13 16,-9 0 13-16,4 1-18 0,-1-1 18 16,-3 1-18-16,-3-1 18 0,0-3 5 0,0 0-5 0,2 10 5 15,-2 6-5-15,0-16 8 0,0 0-8 0,0 15 9 16,0 1-9-16,0-16 4 0,0 0-4 0,-4 19 4 15,-1-1-4-15,5-18 0 0,0 0 0 0,-9 23 1 16,-1 1-1-16,10-24 0 0,0 0 0 0,-11 20 0 16,1 1 0-16,10-21 1 0,0 0-1 0,-12 19 2 15,-2-2-2-15,14-17 0 0,0 0 0 0,-11 13 0 16,3-4 0-16,8-9 1 0,0 0-1 0,-7 7 2 16,3-2-2-16,4-5 25 0,0 0-25 0,2 5 26 15,3-1-26-15,-5-4 5 0,0 0-5 0,16 0 6 16,10-6-6-16,-26 6 27 0,0 0-27 0,26-6 27 0,2-6-27 0,-28 12-2 15,0 0 2-15,26-11-2 0,-1-1 2 16,-25 12-85-16,0 0 85 0,20-8-85 0,0-1 85 0,-20 9-259 16,0 0 259-16,17 0-259 0,-3 4 259 0,17-1-1473 15</inkml:trace>
  <inkml:trace contextRef="#ctx0" brushRef="#br0" timeOffset="152597.509">26396 15852 1771 0,'0'0'0'0,"0"-4"0"0,0-3 0 0,0 7 203 15,0 0-203-15,0-3 204 0,0 1-204 0,0 2 136 16,0 0-136-16,0 0 137 0,0-3-137 0,0 3 72 15,0 0-72-15,0 0 72 0,0 0-72 0,0 0 22 16,0 0-22-16,0 0 22 0,0 0-22 0,0 0 39 16,0 0-39-16,0 0 39 0,0 0-39 0,0 0 3 15,0 0-3-15,0 0 3 0,0 0-3 0,0 0 10 0,0 0-10 16,0 0 10-16,0 0-10 0,0 0 1 0,0 0-1 16,0 0 1-16,0 0-1 0,0 0 3 0,0 0-3 0,6 0 3 15,2 0-3-15,-8 0 1 0,0 0-1 16,16-2 2-16,5 0-2 0,-21 2 4 0,0 0-4 0,28-3 5 15,7-2-5-15,-35 5 2 0,0 0-2 0,35-5 3 16,3-1-3-16,-38 6 5 0,0 0-5 0,38-5 5 16,6 2-5-16,-44 3 7 0,0 0-7 0,40-4 7 15,2 1-7-15,-42 3 0 0,0 0 0 0,40-3 0 16,0-3 0-16,-40 6-36 0,0 0 36 0,33-3-36 16,-3-2 36-16,-30 5-109 0,0 0 109 0,22-4-109 15,-6 1 109-15,-16 3-223 0,0 0 223 0,10-2-223 0,-4 1 223 16,9-3-1427-16</inkml:trace>
  <inkml:trace contextRef="#ctx0" brushRef="#br0" timeOffset="153192.743">26635 15591 763 0,'0'0'0'0,"9"9"0"16,7 4 0-16,-11-9 196 0,-10-4-196 0,5 0 196 16,-6-2-196-16,3-1 170 0,-2-2-170 0,1 1 171 15,2 2-171-15,2 2 135 0,-3 2-135 0,3-2 136 16,0 0-136-16,0 0 77 0,0 0-77 0,0 0 77 15,0 0-77-15,0 0 48 0,-4-5-48 0,4 5 48 0,0-5-48 16,0 1 32-16,0 1-32 0,0 3 33 0,0 0-33 16,0 0 22-16,0 0-22 0,0 0 22 0,0 0-22 15,0 0 40-15,-3 2-40 0,3-2 40 0,0 0-40 16,0 0 43-16,3 0-43 0,-3 0 43 0,0 0-43 0,0 0 46 16,0 0-46-16,0 0 46 0,0 0-46 0,0 0 42 15,0 0-42-15,0 0 42 0,0 0-42 0,0 0 35 16,0 0-35-16,0 0 36 0,0 0-36 0,0 0 4 15,0 3-4-15,0 2 4 0,0 0-4 0,0-5 10 16,0 0-10-16,-1 28 10 0,-1 15-10 0,2-43 3 16,0 0-3-16,2 48 4 0,1 10-4 0,1-3 0 15,-1 0 0-15,1-18 1 0,-3-11-1 0,-1-26-55 16,0 0 55-16,2 36-54 0,2 3 54 0,-4-39-114 0,0 0 114 16,7 26-113-16,5-7 113 0,7 25-1591 15</inkml:trace>
  <inkml:trace contextRef="#ctx0" brushRef="#br0" timeOffset="154356.285">27111 15475 1927 0,'0'0'0'0,"5"-5"0"0,2-4 0 0,-7 9 176 15,0 0-176-15,5-5 176 0,-1 0-176 0,-4 5 121 0,0 0-121 16,3-5 122-16,2 1-122 0,-5 4 33 16,0 0-33-16,11-7 34 0,3-1-34 0,-14 8-2 0,0 0 2 15,19-11-2-15,4 1 2 0,-23 10-1 16,0 0 1-16,26-8-1 0,5-1 1 0,-31 9-4 0,0 0 4 0,31-5-3 15,1 1 3-15,-32 4 0 0,0 0 0 0,29-1 1 16,1 1-1-16,-30 0-9 0,0 0 9 0,21 1-9 16,-4 1 9-16,-17-2-34 0,0 0 34 15,11 4-34-15,-4-1 34 0,-4 0-11 0,-1 3 11 0,-4 2-10 16,-1 2 10-16,3-10-3 0,0 0 3 0,-14 23-3 16,-9 6 3-16,23-29 0 0,0 0 0 0,-21 26 0 15,0-2 0-15,21-24 23 0,0 0-23 0,-17 20 24 16,3-4-24-16,14-16 23 0,0 0-23 0,-10 11 24 15,1-2-24-15,9-9 39 0,0 0-39 0,-7 7 40 16,2-2-40-16,5-5 3 0,0 0-3 0,-4 3 3 16,2-1-3-16,2-2 26 0,0 0-26 0,0 0 26 0,-1 4-26 15,1-4 2-15,0 0-2 0,0 0 2 0,7 1-2 16,-7-1 6-16,0 0-6 0,8 2 7 0,6-2-7 16,-14 0 0-16,0 0 0 0,16 3 0 0,5 1 0 0,-21-4-6 15,0 0 6-15,21 7-5 0,3 0 5 16,-5 1-51-16,-1 1 51 0,-8-2-50 0,-3-1 50 0,-7-6-15 15,0 0 15-15,5 6-15 0,-1 0 15 16,-4-6-23-16,0 0 23 0,0 14-22 0,-2 5 22 0,2-19 0 16,0 0 0-16,-12 26 0 0,-5 5 0 0,17-31 8 15,0 0-8-15,-23 29 9 0,-7 1-9 0,30-30 46 16,0 0-46-16,-28 26 46 0,1-2-46 0,0-3 14 16,3-4-14-16,8-5 15 0,8-7-15 0,-3 0-58 0,1-1 58 15,-2-1-57-15,-2 0 57 0,14-3-286 0,0 0 286 16,-20-3-286-16,-2-7 286 15,-20-4-1351-15</inkml:trace>
  <inkml:trace contextRef="#ctx0" brushRef="#br0" timeOffset="155745.631">27680 15372 1636 0,'0'0'0'16,"0"0"0"-16,-5-4 0 0,5 4 189 0,0 0-189 0,0 0 190 15,2-3-190-15,-2 3 110 0,0 0-110 0,0 0 110 16,3 0-110-16,-3 0 63 0,0 0-63 0,0 0 64 15,0 0-64-15,0 0 0 0,0 0 0 0,0 0 0 16,0 0 0-16,0 0 36 0,0 0-36 0,0 0 36 0,2 5-36 16,-2-5 28-16,0 0-28 0,0 14 28 15,0 5-28-15,0-19 25 0,0 0-25 0,-2 32 26 0,-1 11-26 16,3-43 40-16,0 0-40 0,-2 52 40 0,2 6-40 16,0-58 43-16,0 0-43 0,2 61 44 0,1-1-44 15,-3-60 10-15,0 0-10 0,7 54 10 0,6-7-10 16,-13-47 14-16,0 0-14 0,19 38 15 15,7-7-15-15,-26-31-24 0,0 0 24 0,33 15-23 0,5-11 23 16,-38-4-39-16,0 0 39 0,37-5-39 0,1-12 39 0,-38 17-25 16,0 0 25-16,32-24-24 0,-3-7 24 15,-29 31 19-15,0 0-19 0,26-29 20 0,-5-4-20 16,-3 6 43-16,-6 1-43 0,-2 5 43 0,-3 4-43 0,-2 2 56 16,1 1-56-16,-5 4 57 0,3 1-57 0,1-1 56 15,0-2-56-15,-3 7 57 0,-2 5-57 0,0 0 56 16,-2-4-56-16,2 4 57 0,0 0-57 0,0 0 45 0,0 0-45 15,0 0 45-15,0 0-45 0,0 0 37 0,0 0-37 16,0 0 37-16,0 0-37 0,0 0 24 0,-5-3-24 0,5 3 25 16,-3-3-25-16,3 3 10 0,-4-4-10 15,4 4 10-15,-3-3-10 0,-3 1 1 0,1 0-1 0,2 1 2 16,-1 1-2-16,1 0-1 0,1 0 1 0,2 0 0 16,0 0 0-16,0 0-35 0,0 0 35 0,-5 5-34 15,-2 7 34-15,7-12-36 0,0 0 36 0,-9 27-36 16,-3 11 36-16,12-38-39 0,0 0 39 0,-7 38-38 15,4 1 38-15,3-39-35 0,0 0 35 0,0 33-34 16,3-4 34-16,-3-29-50 16,0 0 50-16,9 20-50 0,5-4 50 0,-14-16-53 0,0 0 53 0,17 3-53 0,6-12 53 15,-23 9-44-15,0 0 44 0,21-18-43 16,1-12 43-16,-22 30-1 0,0 0 1 0,19-32 0 0,-3-6 0 16,-16 38 13-16,0 0-13 0,9-39 14 0,-7-4-14 15,-2 43 63-15,0 0-63 0,-6-41 64 0,-6 0-64 16,12 41 66-16,0 0-66 0,-14-36 66 0,-1 5-66 15,15 31 70-15,0 0-70 0,-14-24 70 0,0 5-70 16,14 19 50-16,0 0-50 0,-11-14 50 0,2 6-50 0,9 8 33 16,0 0-33-16,-6-7 34 0,-1 4-34 0,7 3 3 15,0 0-3-15,-6-6 4 0,3 5-4 0,3 1-4 16,0 0 4-16,0 0-3 0,-4-2 3 0,4 2-50 16,0 0 50-16,6 0-49 0,6 0 49 0,-12 0-62 15,0 0 62-15,15 0-62 0,5 0 62 0,-20 0-41 0,0 0 41 16,19 0-40-16,2-2 40 0,-21 2-31 15,0 0 31-15,17-1-31 0,-3-1 31 0,-14 2-9 0,0 0 9 0,11-2-8 16,-3 2 8-16,-8 0-2 0,0 0 2 16,7 0-1-16,-3 0 1 0,-4 0-10 0,0 0 10 15,3 0-10-15,-1 0 10 0,-2 0-23 0,0 0 23 0,0 0-22 16,2 4 22-16,-2-4-21 0,0 0 21 16,0 12-21-16,1 0 21 0,-1-12-40 0,0 0 40 0,2 17-40 15,0 5 40-15,-2-22-38 0,0 0 38 0,3 22-37 16,3 4 37-16,-6-26-25 0,0 0 25 0,7 24-24 15,3 0 24-15,-10-24-19 0,0 0 19 0,9 20-18 16,-1-1 18-16,-8-19-10 0,0 0 10 0,7 17-10 16,0-3 10-16,-7-14-17 0,0 0 17 0,6 14-17 0,-3-4 17 15,-3-10 0-15,0 0 0 0,2 12 0 16,-2 0 0-16,0-12 26 0,0 0-26 0,-5 17 26 16,-6 4-26-16,11-21 7 0,0 0-7 0,-10 19 8 0,-1-2-8 15,11-17-12-15,0 0 12 0,-17 15-12 0,-1-3 12 16,18-12-320-16,0 0 320 0,-19-3-320 0,-2-11 320 0,-19-3-1292 15</inkml:trace>
  <inkml:trace contextRef="#ctx0" brushRef="#br0" timeOffset="156300.171">28379 15309 1804 0,'0'0'0'0,"0"0"0"15,7-4 0-15,-7 4 196 0,0 0-196 0,7-2 196 16,2 1-196-16,-9 1 92 0,0 0-92 0,10-2 92 16,2 2-92-16,-12 0 62 0,0 0-62 0,11 0 62 15,-1-2-62-15,-10 2 6 0,0 0-6 0,11 0 6 0,-3-1-6 16,-8 1 13-16,0 0-13 0,9 0 14 0,2-2-14 16,-11 2 35-16,0 0-35 0,8 0 35 0,-1-2-35 15,-7 2 0-15,0 0 0 0,7 0 0 16,0 0 0-16,-7 0 8 0,0 0-8 0,5 0 8 0,1 2-8 0,-6-2 3 15,0 0-3-15,3 3 4 0,-1 1-4 0,-2-4 0 16,0 0 0-16,0 12 1 0,-2 5-1 0,2-17 2 16,0 0-2-16,-7 27 2 0,-2 9-2 15,1-2 9-15,1 2-9 0,2-15 10 0,-1-9-10 0,1 0 15 16,0-2-15-16,-2 14 15 0,-2 10-15 0,9-34 45 16,0 0-45-16,-7 33 45 0,0-4-45 0,7-29 13 15,0 0-13-15,-5 28 14 0,0-4-14 0,5-24 32 0,0 0-32 16,-4 20 32-16,1-3-32 0,3-17-21 15,0 0 21-15,5 14-21 0,5-5 21 0,-10-9-48 0,0 0 48 16,20-6-48-16,8-9 48 0,-28 15-96 16,0 0 96-16,31-22-96 0,5-7 96 0,-36 29-99 0,0 0 99 0,34-33-98 15,-1-3 98-15,33-36-1674 0</inkml:trace>
  <inkml:trace contextRef="#ctx0" brushRef="#br0" timeOffset="156547.387">28616 15408 1939 0,'0'0'0'0,"5"3"0"16,2 2 0-16,-7-5 260 0,0 0-260 0,4 2 261 15,-3-4-261-15,-1 2 163 0,0 0-163 0,0 0 163 16,0-5-163-16,0 5 106 0,0 0-106 0,0 0 107 0,0-5-107 16,0 5 35-16,0 0-35 0,6 0 36 0,2 4-36 15,-8-4 3-15,0 0-3 0,23 12 3 0,10 5-3 16,0 2 0-16,4 3 0 0,-6-2 0 0,0 1 0 15,-3 0-15-15,-3 1 15 0,-4-2-15 0,-2 1 15 0,-19-21-53 16,0 0 53-16,21 24-53 0,0 2 53 16,-21-26-141-16,0 0 141 0,22 25-141 0,1 1 141 0,-23-26-164 15,0 0 164-15,19 10-163 0,-3-8 163 0,19 10-1648 16</inkml:trace>
  <inkml:trace contextRef="#ctx0" brushRef="#br0" timeOffset="156807.533">28884 15391 2308 0,'0'0'0'0,"7"-4"0"16,4-1 0-16,-11 5 227 0,0 0-227 0,-4 5 228 15,-6 7-228-15,10-12 78 0,0 0-78 0,-16 17 79 16,-3 4-79-16,19-21 3 0,0 0-3 0,-25 27 4 15,-2 6-4-15,27-33-72 0,0 0 72 0,-30 36-71 16,-1 5 71-16,31-41-260 0,0 0 260 0,-28 45-260 16,2 3 260-16,26-48-230 0,0 0 230 0,-18 30-230 15,6-11 230-15,-18 31-1236 0</inkml:trace>
  <inkml:trace contextRef="#ctx0" brushRef="#br0" timeOffset="157205.613">29313 15571 1983 0,'0'0'0'0,"0"-16"0"0,-2-6 0 0,4 13 221 0,1 8-221 0,-3 1 221 16,2-4-221-16,1 6 111 0,3 1-111 0,2-1 112 15,6 0-112-15,4-2 76 0,3-4-76 0,1 3 76 16,4-1-76-16,-26 2 1 0,0 0-1 0,34-2 1 15,4 1-1-15,-38 1 8 0,0 0-8 0,40-2 8 16,5 2-8-16,-6-4 25 0,-5 1-25 0,-7 1 26 16,-8 1-26-16,-2-1-2 0,-3 2 2 0,-3 0-2 15,-3 0 2-15,-1-5-158 0,-2 0 158 0,-1-2-157 16,-2-2 157-16,-2 9-179 0,0 0 179 0,-11-17-179 16,-10-7 179-16,-10-15-1540 0</inkml:trace>
  <inkml:trace contextRef="#ctx0" brushRef="#br0" timeOffset="157487.188">29501 15386 2039 0,'0'0'0'0,"5"-6"0"0,2-2 0 0,-7 8 227 15,0 0-227-15,5-5 227 0,-1 1-227 16,-4 4 99-16,0 0-99 0,0 0 99 0,3-3-99 0,-3 3 85 0,0 0-85 15,0 0 85-15,0 0-85 0,0 0 39 16,0 0-39-16,0 0 39 0,0 0-39 0,0 0 42 0,0 0-42 16,0 0 42-16,-3 2-42 0,3-2 20 0,0 0-20 15,-2 3 20-15,0 2-20 0,2-5 0 0,0 0 0 16,-5 29 1-16,0 16-1 0,0-2-25 0,-1 1 25 0,3-4-24 16,-1-8 24-16,4-32-118 0,0 0 118 0,0 43-118 15,4 5 118-15,-4-48-214 0,0 0 214 0,12 38-213 16,9-7 213-16,-21-31-186 0,0 0 186 15,24 6-186-15,8-18 186 0,24 7-1379 16</inkml:trace>
  <inkml:trace contextRef="#ctx0" brushRef="#br0" timeOffset="157788.217">29961 15240 2140 0,'0'0'0'0,"-5"2"0"0,-4 1 0 16,9-3 232-16,0 0-232 0,0 0 232 0,2 4-232 0,-2-4 155 15,0 0-155-15,3 0 156 0,1-2-156 0,-4 2 98 16,0 0-98-16,3 0 99 0,-1-2-99 0,-2 2 26 16,0 0-26-16,0 0 26 0,3 0-26 0,-3 0 15 15,0 0-15-15,2 10 16 0,-2 6-16 0,0-16 0 16,0 0 0-16,-2 36 1 0,1 17-1 0,1-53-11 15,0 0 11-15,-4 55-11 0,-1 8 11 0,5-63-103 16,0 0 103-16,-5 62-103 0,1-1 103 16,4-61-203-16,0 0 203 0,-2 48-202 0,2-8 202 0,0-40-188 0,0 0 188 15,4 14-187-15,3-21 187 0,3 14-1535 0</inkml:trace>
  <inkml:trace contextRef="#ctx0" brushRef="#br0" timeOffset="158405.662">29797 14926 1939 0,'0'0'0'0,"5"-3"0"0,4-4 0 0,-9 7 210 0,0 0-210 15,5-3 210-15,-1-1-210 0,-4 4 102 0,0 0-102 16,3-3 102-16,-1 0-102 0,-2 3 22 0,0 0-22 16,3-4 23-16,1 1-23 0,-4 3 3 0,0 0-3 15,5-4 3-15,0 1-3 0,-5 3 42 0,0 0-42 0,7-2 43 16,0 0-43-16,-7 2 42 0,0 0-42 0,13-1 42 15,0 1-42-15,-13 0 20 0,0 0-20 0,23 1 20 16,5 3-20-16,-28-4 32 0,0 0-32 0,37 7 32 16,6 3-32-16,-43-10 5 0,0 0-5 0,47 15 6 15,4 2-6-15,-8 6 1 0,-4-1-1 0,-8 4 2 16,-5 3-2-16,-3 2 1 0,-4 0-1 0,-2 4 1 16,-1 3-1-16,-16-38 14 0,0 0-14 0,14 50 15 15,0 10-15-15,-14-60 14 0,0 0-14 0,10 80 15 16,1 18-15-16,-11-98 4 0,0 0-4 0,0 89 4 15,-5 0-4-15,5-89-2 0,0 0 2 0,-13 77-1 0,-4-7 1 16,17-70-97-16,0 0 97 0,-28 57-97 0,-9-14 97 16,37-43-151-16,0 0 151 0,-38 15-150 0,-4-22 150 0,-38 16-1756 15</inkml:trace>
  <inkml:trace contextRef="#ctx0" brushRef="#br0" timeOffset="159220.132">31365 15029 1849 0,'0'0'0'0,"-7"-7"0"16,-3-6 0-16,10 13 184 0,0 0-184 0,-7-7 184 16,0 0-184-16,7 7 114 0,0 0-114 0,-13-2 114 15,-2 2-114-15,15 0 99 0,0 0-99 0,-16 0 100 16,-1 2-100-16,17-2 39 0,0 0-39 0,-18 2 40 15,3-1-40-15,-1 5 51 0,2-1-51 0,2 0 52 0,3 2-52 16,9-7 32-16,0 0-32 0,-21 25 33 16,-5 15-33-16,26-40 16 0,0 0-16 0,-23 48 17 0,2 12-17 15,21-60 20-15,0 0-20 0,-12 55 20 16,9-2-20-16,5-9-2 0,8-6 2 0,-3-9-1 0,2-8 1 16,3-6-45-16,5-8 45 0,4-4-45 0,4-6 45 15,-25 3-61-15,0 0 61 0,33-17-60 0,8-14 60 0,-41 31-46 16,0 0 46-16,41-41-45 0,-1-11 45 15,-40 52-1-15,0 0 1 0,33-54-1 0,-5-8 1 0,-28 62 28 16,0 0-28-16,24-81 28 0,-3-13-28 0,-21 94 49 16,0 0-49-16,9-89 49 0,-9 0-49 0,0 89 48 15,0 0-48-15,-6-70 49 0,-4 6-49 0,10 64 49 16,0 0-49-16,-11-42 50 0,1 12-50 0,10 30 54 0,0 0-54 16,-9-22 54-16,2 7-54 0,7 15 49 0,0 0-49 0,-5-12 49 15,2 5-49-15,3 7 43 0,0 0-43 16,-4-5 43-16,1 3-43 0,3 2 36 0,0 0-36 15,0 0 36-15,-4 0-36 0,4 0 24 0,0 0-24 0,0 0 25 16,-3 5-25-16,3-5 10 0,0 0-10 0,-6 17 10 16,-1 9-10-16,7-26 1 0,0 0-1 0,-5 33 2 15,0 6-2-15,5-39-1 0,0 0 1 0,0 44 0 16,2 8 0-16,-2-52-5 0,0 0 5 0,10 55-4 16,9 1 4-16,-19-56-15 0,0 0 15 0,30 58-15 15,8 2 15-15,-38-60-4 0,0 0 4 0,58 67-3 16,13 7 3-16,-71-74-1 0,0 0 1 0,79 63 0 15,8-6 0-15,-87-57-1 0,0 0 1 0,85 50 0 16,4-8 0-16,-89-42 0 0,0 0 0 0,68 40 1 0,-11-8-1 16,-17-8 1-16,-15-8-1 0,-9-4 1 0,-10-4-1 15,3 1-5-15,-2-2 5 0,-2 0-4 0,1-1 4 0,1 1-100 16,1-2 100-16,-4-1-100 0,-2-1 100 0,-2-3-140 16,0 0 140-16,6-1-139 0,3-5 139 0,-9 6-213 15,0 0 213-15,9-20-212 0,0-13 212 0,8-20-1750 16</inkml:trace>
  <inkml:trace contextRef="#ctx0" brushRef="#br0" timeOffset="159475.224">32084 14926 2252 0,'0'0'0'0,"4"6"0"0,1 4 0 0,-5-10 289 0,0 0-289 0,4 2 289 16,-3-4-289-16,-1 2 172 0,0 0-172 0,0 0 173 15,2-7-173-15,-2 7 87 0,0 0-87 16,0-3 87-16,-2 1-87 0,2 2 3 0,0 0-3 0,-19 19 4 16,-10 8-4-16,29-27 6 0,0 0-6 0,-39 46 6 15,-9 14-6-15,48-60 3 0,0 0-3 0,-65 95 3 16,-15 28-3-16,12-22-30 0,5-5 30 0,21-28-30 16,15-21 30-16,27-47-132 0,0 0 132 0,-51 60-132 15,-12 0 132-15,63-60-139 0,0 0 139 0,-48 24-138 16,4-29 138-16,-48 23-1986 0</inkml:trace>
  <inkml:trace contextRef="#ctx0" brushRef="#br0" timeOffset="169881.893">23465 14976 1401 0,'0'0'0'0,"1"-3"0"0,1-4 0 15,-2 7 147-15,0 0-147 0,0-4 147 0,0 3-147 0,0 1 96 16,0 0-96-16,0 0 96 0,-2-5-96 16,2 5 59-16,0 0-59 0,0 0 59 0,-3-4-59 0,3 4 2 15,0 0-2-15,-2-3 2 0,-1-1-2 0,3 4 21 16,0 0-21-16,-4-5 21 0,-1 0-21 0,5 5 32 16,0 0-32-16,-5-5 33 0,1 0-33 0,4 5 11 15,0 0-11-15,-5-4 11 0,1-1-11 0,4 5 13 16,0 0-13-16,-5-3 13 0,2-1-13 0,3 4 16 15,0 0-16-15,-4-1 17 0,2-1-17 0,2 2 8 16,0 0-8-16,0 0 8 0,-3-2-8 0,3 2 15 0,0 0-15 16,0 0 16-16,0 0-16 0,0 0 33 0,0 0-33 15,0 0 34-15,0 0-34 0,0 0 10 16,0 0-10-16,0 0 10 0,-5 0-10 0,5 0 30 0,0 0-30 0,0 0 30 16,-4 0-30-16,4 0 11 0,0 0-11 15,0 0 11-15,0 0-11 0,0 0 5 0,0 0-5 0,0 0 6 16,0 0-6-16,0 0 15 0,0 0-15 0,0 0 15 15,0 0-15-15,0 0 3 0,0 0-3 0,0 0 4 16,0 0-4-16,0 0 6 0,0 0-6 0,4 0 6 16,3 2-6-16,-7-2 13 0,0 0-13 0,12 2 14 15,5 1-14-15,-17-3 1 0,0 0-1 0,23 4 1 16,5 2-1-16,-28-6 3 0,0 0-3 0,33 4 4 16,4 1-4-16,-37-5 19 0,0 0-19 0,43 5 20 15,8-2-20-15,-51-3 43 0,0 0-43 0,50 2 44 16,4 0-44-16,-54-2 38 0,0 0-38 0,51 0 38 15,-3-2-38-15,-48 2 4 0,0 0-4 0,47-2 5 0,-3-1-5 16,-44 3 29-16,0 0-29 0,42-2 29 0,-4-1-29 16,-38 3 1-16,0 0-1 0,42-2 2 0,-4 2-2 0,-38 0 19 15,0 0-19-15,40 0 20 0,2-2-20 16,-42 2 22-16,0 0-22 0,40 0 23 16,0-1-23-16,-40 1 1 0,0 0-1 0,37 0 1 0,0 0-1 0,-37 0 4 15,0 0-4-15,31 3 5 0,-3 2-5 0,-28-5 0 16,0 0 0-16,24 5 1 0,-3-1-1 0,-21-4 5 15,0 0-5-15,23 7 6 0,1-4-6 0,-24-3 0 16,0 0 0-16,24 5 1 0,1 0-1 0,-25-5 0 16,0 0 0-16,31 4 1 0,2-1-1 0,-33-3 0 0,0 0 0 15,35 2 1-15,2-4-1 0,-37 2 0 16,0 0 0-16,33 0 0 0,0 0 0 0,-33 0 5 16,0 0-5-16,28 0 6 0,-2 2-6 0,-26-2-2 0,0 0 2 15,23 0-1-15,-4-2 1 0,-19 2 0 0,0 0 0 0,17-1 1 16,-3-1-1-16,-14 2-2 0,0 0 2 15,12-2-1-15,0 2 1 0,-12 0 0 0,0 0 0 0,6 0 0 16,-1 0 0-16,-5 0-5 0,0 0 5 0,5 0-5 16,-1 0 5-16,-4 0-3 0,0 0 3 0,5 2-3 15,2 0 3-15,-7-2 0 0,0 0 0 0,10 1 0 16,4-1 0-16,-14 0-2 0,0 0 2 0,14 0-1 16,0 0 1-16,-14 0 0 0,0 0 0 15,14 0 0-15,-2 0 0 0,-12 0-9 0,0 0 9 0,11 0-9 16,-4 0 9-16,-7 0-67 0,0 0 67 0,8 2-67 0,3 1 67 15,-11-3-154-15,0 0 154 0,2-3-154 0,-6-4 154 16,2-3-1715-16</inkml:trace>
  <inkml:trace contextRef="#ctx0" brushRef="#br0" timeOffset="172060.06">25822 14694 987 0,'0'0'0'0,"0"0"0"16,0 0 0-16,0 0 97 0,0 3-97 0,0-3 97 15,0 0-97-15,0 0 53 0,0 0-53 0,0 0 54 16,0 0-54-16,0 0 5 0,0 0-5 0,0 0 6 0,0 0-6 0,0 0 6 16,0 0-6-16,0 0 6 0,0 0-6 0,0 0 18 15,0 0-18-15,0 0 18 0,0 0-18 0,0 0 7 16,0 0-7-16,0 0 8 0,0 0-8 0,0 0 34 15,0 0-34-15,0 0 35 0,0 0-35 0,0 0 40 16,0 0-40-16,0 0 41 0,0 0-41 0,0 0 55 16,0 0-55-16,0 0 56 0,0 0-56 15,0 0 44-15,0 0-44 0,0 0 44 0,0 0-44 0,0 0 60 16,0 0-60-16,0 0 60 0,0 0-60 0,0 0 44 0,0 0-44 16,0 0 45-16,0 0-45 0,0 0 37 0,0 0-37 15,0 0 37-15,7-3-37 0,-7 3 9 16,0 0-9-16,8-6 10 0,6-2-10 0,-14 8 20 0,0 0-20 15,23-9 20-15,8-3-20 0,-31 12 8 0,0 0-8 16,30-10 8-16,6 0-8 0,-4 3 24 0,-1 0-24 16,-5 2 25-16,-5 3-25 0,0-1-53 0,-4 3 53 0,-1 0-53 15,0-2 53-15,-16 2-184 0,0 0 184 0,21-5-184 16,1-2 184-16,22-3-1127 0</inkml:trace>
  <inkml:trace contextRef="#ctx0" brushRef="#br0" timeOffset="173314.492">27501 16172 1446 0,'0'0'0'0,"7"2"0"16,3-1 0-16,-10-1-39 0,0 0 39 0,6 0-38 15,-1 0 38-15,-5 0 41 0,0 0-41 0,0 0 41 16,3 0-41-16,-3 0 0 0,0 0 0 0,0 0 0 16,-7-3 0-16,7 3-135 0,0 0 135 0,-12-3-134 15,-5-3 134-15,17 6-130 0,0 0 130 0,-23-5-129 16,-7 0 129-16,-22-5-600 0</inkml:trace>
  <inkml:trace contextRef="#ctx0" brushRef="#br0" timeOffset="174662.504">27221 16215 1076 0,'0'0'0'0,"8"-5"0"0,3-4 0 0,-11 9 185 15,0 0-185-15,7-5 186 0,-2 1-186 0,-5 4 116 16,0 0-116-16,3 0 116 0,-1-3-116 0,-2 3 86 15,0 0-86-15,0 0 86 0,0 0-86 0,0 0 50 16,0 0-50-16,0 0 51 0,0 0-51 0,0 0 42 16,0 0-42-16,0 0 42 0,0 0-42 0,0 0 35 0,0 0-35 15,0 0 36-15,-3 3-36 0,3-3 39 0,0 0-39 0,0 0 40 16,-4 2-40-16,4-2 39 0,0 0-39 0,0 0 39 16,-3 2-39-16,3-2 34 0,0 0-34 0,0 0 34 15,-4 2-34-15,4-2 23 0,0 0-23 0,0 0 24 16,-3 3-24-16,3-3 28 0,0 0-28 0,0 0 28 15,-4 2-28-15,4-2 3 0,0 0-3 16,0 0 3-16,0 0-3 0,0 0 22 0,0 0-22 0,0 0 23 16,-3 1-23-16,3-1 13 0,0 0-13 0,0 0 13 15,0 0-13-15,0 0 17 0,0 0-17 0,0 0 17 16,0 0-17-16,0 0 9 0,0 0-9 0,0 0 9 0,0 0-9 16,0 0 1-16,0 0-1 0,0 0 1 0,1 4-1 15,-1-4 1-15,0 0-1 0,0 0 1 16,6 3-1-16,-6-3 0 0,0 0 0 0,5 4 1 0,0 1-1 15,-5-5 2-15,0 0-2 0,9 5 3 0,3 2-3 16,-12-7 5-16,0 0-5 0,19 7 5 0,7-2-5 0,-26-5 0 16,0 0 0-16,32 3 1 0,4-1-1 0,-36-2 22 15,0 0-22-15,37 0 22 0,3-3-22 0,-40 3 0 16,0 0 0-16,38-4 1 0,2-3-1 16,-40 7 3-16,0 0-3 0,37-3 3 0,-1-6-3 0,-36 9 0 15,0 0 0-15,32-5 1 0,-3 0-1 16,-29 5 0-16,0 0 0 0,28-2 0 0,0 2 0 0,-28 0 1 0,0 0-1 15,25 0 2-15,-3 0-2 0,-22 0 0 0,0 0 0 16,21 2 0-16,-2 0 0 0,-19-2 4 0,0 0-4 16,23 1 5-16,1-1-5 15,-24 0 0-15,0 0 0 0,25 0 0 0,-1 0 0 16,-24 0 0-16,0 0 0 0,25 0 0 0,-1 0 0 0,-24 0 2 0,0 0-2 0,23 0 2 16,-3 2-2-16,-20-2 0 0,0 0 0 15,25 0 0-15,3-2 0 0,-28 2 1 0,0 0-1 0,26-1 2 16,5-1-2-16,-31 2 0 0,0 0 0 0,32-2 0 15,-1 1 0-15,-31 1 4 0,0 0-4 0,31 0 5 16,2 0-5-16,-33 0 0 0,0 0 0 0,32 0 1 16,-3 0-1-16,-29 0 2 0,0 0-2 0,26 1 3 15,-1 1-3-15,-25-2 5 0,0 0-5 0,19 2 5 16,-2-2-5-16,-17 0 7 0,0 0-7 0,13 1 7 16,-5-1-7-16,-8 0 3 0,0 0-3 0,7 2 4 15,0-2-4-15,-7 0-1 0,0 0 1 0,7 0 0 0,-1 0 0 16,-6 0 1-16,0 0-1 0,5 0 2 0,0-2-2 15,-5 2-1-15,0 0 1 0,5-1-1 0,2-1 1 0,-7 2-1 16,0 0 1-16,7-2-1 0,2 1 1 0,-9 1-1 16,0 0 1-16,9-2-1 0,1-2 1 15,-10 4-9-15,0 0 9 0,14-3-8 0,2 0 8 16,-16 3-1-16,0 0 1 0,19-6 0 0,3 1 0 0,-22 5-3 16,0 0 3-16,27-6-3 0,4-1 3 0,-31 7-2 15,0 0 2-15,33-9-2 0,4 1 2 0,-37 8-5 16,0 0 5-16,36-9-5 0,1 0 5 0,-37 9-1 15,0 0 1-15,35-8 0 0,-2-1 0 0,-33 9-2 0,0 0 2 16,28-8-2-16,-4-1 2 0,-3 4-5 0,-4 3 5 0,-1-3-5 16,-4 0 5-16,2 3-1 0,0-1 1 15,-4 1 0-15,-3-1 0 0,-7 3-6 0,0 0 6 0,14-4-6 16,6-1 6-16,-20 5-1 0,0 0 1 0,20-5 0 16,5-2 0-16,-25 7-1 0,0 0 1 0,24-5 0 15,4 0 0-15,-28 5-1 16,0 0 1-16,26-4 0 0,2 1 0 0,-28 3 0 0,0 0 0 0,23-3 0 15,-2 1 0-15,-2 0 0 0,-3 2 0 0,-6 0 0 16,-5-2 0-16,2 2 0 0,2 0 0 0,-4 0 1 16,0 0-1-16,4 2-5 0,1 0 5 15,-1-2-5-15,0-2 5 0,3 0-4 0,4 1 4 0,-4-1-3 16,0-1 3-16,2 1-13 0,0-2 13 0,2 3-13 16,-1-3 13-16,-15 4-1 0,0 0 1 0,21-3-1 15,2-1 1-15,-23 4 0 0,0 0 0 0,24-5 0 16,1 0 0-16,-25 5-1 0,0 0 1 0,22-5 0 15,-1 0 0-15,-21 5-1 0,0 0 1 0,23-5 0 0,0 0 0 16,-23 5-3-16,0 0 3 0,29-4-2 16,4 3 2-16,-5 1-2 0,0 3 2 0,-2-1-2 0,0-2 2 15,-1 0-17-15,-3-2 17 0,1 0-17 0,0 1 17 0,-23 1-4 16,0 0 4-16,28-2-3 0,3 2 3 0,-31 0-1 16,0 0 1-16,28 0 0 0,-2 0 0 0,-26 0 0 15,0 0 0-15,19 0 0 0,-7 2 0 0,-12-2 0 16,0 0 0-16,11 1 1 0,-6-1-1 0,-5 0-5 15,0 0 5-15,5 0-4 0,-1 0 4 0,-4 0-78 16,0 0 78-16,-7-5-78 0,-6-3 78 0,13 8-190 16,0 0 190-16,-13-19-190 0,-5-9 190 0,-13-18-1384 0</inkml:trace>
  <inkml:trace contextRef="#ctx0" brushRef="#br0" timeOffset="179402.138">21088 14913 1524 0,'0'0'0'0,"0"0"0"0,0 0 0 0,0 0 37 15,0 0-37-15,0-4 38 0,-5-1-38 0,5 5 38 16,0 0-38-16,-3-5 39 0,1-2-39 0,2 7 0 0,0 0 0 15,-2-7 1-15,0 1-1 0,2 6-38 0,0 0 38 16,-1-7-37-16,1 2 37 0,0 5-1 0,0 0 1 0,-2-6-1 16,2 3 1-16,0 3 2 0,0 0-2 0,-2-3 3 15,2-1-3-15,0 4 54 0,0 0-54 0,0 0 54 16,-2-3-54-16,2 3 35 0,0 0-35 0,0 0 35 16,0 0-35-16,0 0 17 0,0 0-17 0,0 0 17 15,0 0-17-15,0 0 32 0,0 0-32 0,0 0 32 16,0 0-32-16,0 0 0 0,0 0 0 0,0 0 0 15,0 0 0-15,0 0 12 0,0 0-12 16,0 0 13-16,0 0-13 0,0 0 1 0,0 0-1 0,0 0 1 16,4 1-1-16,-4-1 4 0,0 0-4 0,7 4 4 15,3 1-4-15,-10-5 20 0,0 0-20 0,11 7 20 16,3 0-20-16,-14-7 7 0,0 0-7 0,14 10 8 0,3-1-8 16,-17-9 16-16,0 0-16 0,21 12 17 0,2 0-17 15,-23-12 23-15,0 0-23 0,24 13 24 0,4 1-24 16,-28-14 3-16,0 0-3 0,28 14 3 0,1 1-3 15,-29-15 7-15,0 0-7 0,30 14 8 0,0-2-8 16,-30-12 14-16,0 0-14 0,33 10 15 0,0-3-15 0,-33-7 14 16,0 0-14-16,35 7 15 0,-1 0-15 0,0-2 9 15,-8-4-9-15,-2 1 9 0,-5 0-9 0,0-2 9 16,1 0-9-16,-1 2 10 0,0 1-10 0,0 2 3 16,-3 0-3-16,1 0 4 0,-1 1-4 15,-16-6 2-15,0 0-2 0,22 5 2 0,6 0-2 0,-28-5 5 16,0 0-5-16,33 3 5 0,4-1-5 0,-37-2 6 15,0 0-6-15,44-2 6 0,6-5-6 16,-6 1 7-16,-1-5-7 0,-3 3 8 0,-8-3-8 0,-32 11 3 0,0 0-3 0,38-12 4 16,0-3-4-16,-38 15 6 0,0 0-6 15,40-15 6-15,0-3-6 0,-40 18 7 0,0 0-7 0,35-13 7 16,-2 1-7-16,-33 12 7 0,0 0-7 16,26-12 8-16,-3 3-8 0,-23 9 23 0,0 0-23 0,19-10 24 15,-3-2-24-15,-16 12 36 0,0 0-36 0,14-9 37 16,-4 1-37-16,-10 8 6 0,0 0-6 0,7-5 7 15,0 3-7-15,-7 2-6 0,0 0 6 0,4-3-5 16,-1 1 5-16,-3 2-179 0,0 0 179 0,-7 5-179 16,-5 4 179-16,-5 4-1416 0</inkml:trace>
  <inkml:trace contextRef="#ctx0" brushRef="#br0" timeOffset="207678.796">2578 17585 1110 0,'0'0'0'0,"0"0"127"0,0 0-127 0,0 0 127 15,-17 2-127-15,17-2 99 0,0 0-99 0,-5 0 100 16,-4 0-100-16,9 0 55 0,0 0-55 0,-4 0 56 16,-1 0-56-16,5 0 10 0,0 0-10 0,-3 0 10 15,-2 0-10-15,5 0 18 0,0 0-18 0,-7 0 19 16,1 0-19-16,6 0 33 0,0 0-33 0,-3 0 34 15,-2 2-34-15,5-2 10 0,0 0-10 0,-4 1 11 16,-1-1-11-16,5 0 30 0,0 0-30 0,-4 2 30 16,-1-2-30-16,5 0 28 0,0 0-28 0,-3 2 28 15,-1-2-28-15,4 0 38 0,0 0-38 0,-5 0 38 16,5 0-38-16,0 0 33 0,0 0-33 0,0 0 33 16,-3 0-33-16,3 0 22 0,0 0-22 0,0 0 23 0,0 0-23 15,0 0 18-15,0 0-18 0,0 0 19 0,3 0-19 16,-3 0 35-16,0 0-35 0,5 0 35 0,4 0-35 0,-9 0 5 15,0 0-5-15,16 0 5 0,6 0-5 0,-22 0 36 16,0 0-36-16,25 0 36 0,10 0-36 0,-35 0 18 16,0 0-18-16,33 0 18 0,1-2-18 0,-34 2 10 15,0 0-10-15,37-2 11 0,-2 1-11 0,-35 1 28 16,0 0-28-16,35-2 28 0,1 2-28 0,-36 0 18 16,0 0-18-16,39 0 19 0,-1 0-19 0,-38 0 5 15,0 0-5-15,38 0 5 0,1 0-5 0,-39 0 24 0,0 0-24 16,34 0 25-16,0-2-25 0,-34 2 2 15,0 0-2-15,29-1 2 0,3-3-2 0,-32 4 2 0,0 0-2 0,29-3 2 16,1-2-2-16,-30 5-21 0,0 0 21 16,28-4-21-16,-6 1 21 0,-22 3-96 0,0 0 96 0,21 1-96 15,0 3 96-15,-21-4-152 0,0 0 152 16,12 5-151-16,0 2 151 0,11 5-1396 0</inkml:trace>
  <inkml:trace contextRef="#ctx0" brushRef="#br0" timeOffset="208062.485">2561 17955 1401 0,'7'-3'0'0,"-7"3"169"0,0 0-169 0,-4-2 170 0,-4 2-170 16,8 0 106-16,0 0-106 0,0 0 106 0,0-3-106 0,0 3 58 16,0 0-58-16,5-5 58 0,7-4-58 0,-12 9 13 15,0 0-13-15,14-10 14 0,5-4-14 0,-1 2 4 0,3 2-4 16,-4 1 5-16,0 2-5 0,4 2 8 0,0 2-8 15,0-1 8-15,-3 1-8 0,-18 3 3 0,0 0-3 16,26 0 4-16,3 3-4 0,-29-3-7 16,0 0 7-16,33 9-6 0,9 3 6 0,-42-12-192 0,0 0 192 15,40 19-191-15,6 3 191 0,-46-22-193 0,0 0 193 0,38 21-193 16,-3-3 193-16,36 22-901 0</inkml:trace>
  <inkml:trace contextRef="#ctx0" brushRef="#br0" timeOffset="209542.236">3651 17188 1166 0,'0'0'0'16,"0"0"122"-16,0 0-122 0,4-2 122 0,1 0-122 16,-5 2 73-16,0 0-73 0,4-1 73 0,1-3-73 15,-5 4 23-15,0 0-23 0,3-3 24 0,1-1-24 0,-4 4 5 16,0 0-5-16,0-3 5 0,2 0-5 0,-2 3 11 16,0 0-11-16,0 0 11 0,3-4-11 0,-3 4 3 15,0 0-3-15,0 0 4 0,0 0-4 16,0 0 7-16,0 0-7 0,0 0 8 0,0 0-8 0,0 0 0 15,0 0 0-15,0 0 0 0,0 0 0 0,0 0-42 16,0 0 42-16,0 0-42 0,0 0 42 0,0 0-83 0,0 0 83 16,0 0-82-16,-3-5 82 0,3 5-179 15,0 0 179-15,-2-7-178 0,2-3 178 0,0-7-684 0</inkml:trace>
  <inkml:trace contextRef="#ctx0" brushRef="#br0" timeOffset="209881.093">3669 17017 886 0,'0'0'0'0,"0"3"148"0,0 2-148 0,0-5 148 16,3 4-148-16,-3-4 82 0,0 0-82 0,0 0 82 16,4-7-82-16,-4 7 56 0,0 0-56 0,0-5 57 15,0-1-57-15,0 6 3 0,0 0-3 0,0-5 3 16,0 2-3-16,0 3 7 0,0 0-7 0,0-4 8 16,0 1-8-16,0 3 49 0,0 0-49 0,0 0 50 15,0-3-50-15,0 3 37 0,-4 0-37 0,4 0 38 0,0 0-38 16,0 0 45-16,0 0-45 0,0 3 46 15,0 2-46-15,0-5 59 0,0 0-59 0,-5 17 59 0,-4 11-59 16,9-28 44-16,0 0-44 0,-7 32 44 0,2 9-44 16,-3-3 48-16,-1-2-48 0,5 0 49 0,4 0-49 15,0 0 37-15,0-2-37 0,-3-8 37 0,3-9-37 16,0-17 45-16,0 0-45 0,0 34 45 0,0 11-45 16,0-45 35-16,0 0-35 0,3 37 36 0,-3 1-36 0,0-38 24 15,0 0-24-15,4 31 25 0,-4-5-25 0,0-26 1 16,0 0-1-16,0 22 2 0,0-3-2 0,2-4-30 15,1-1 30-15,-3-5-30 0,0-6 30 0,0-3-132 16,0 0 132-16,0 5-132 0,4-2 132 0,-4 6-1416 0</inkml:trace>
  <inkml:trace contextRef="#ctx0" brushRef="#br0" timeOffset="210236.796">3277 17853 1513 0,'0'-6'0'0,"0"6"176"0,0 0-176 0,2-6 176 15,1-6-176-15,-3 12 107 0,0 0-107 0,9-6 107 16,7 3-107-16,-16 3 49 0,0 0-49 0,22-7 49 0,15 0-49 15,-8 0 4-15,6 1-4 0,-5-3 4 16,-1 0-4-16,1 1 2 0,-4 1-2 0,4 0 3 0,-6-1-3 16,-24 8 5-16,0 0-5 0,35-7 6 0,0 2-6 15,-35 5 3-15,0 0-3 0,38-6 3 0,4 3-3 16,-42 3 5-16,0 0-5 0,38-3 6 16,-1-1-6-16,-11 2 3 0,-3 1-3 0,-4-3 3 15,-2 1-3-15,-5 1-122 0,-1 2 122 0,-2 0-121 0,-2 0 121 0,-7 0-195 16,0 0 195-16,5-2-195 0,-5-3 195 0,3-2-1085 15</inkml:trace>
  <inkml:trace contextRef="#ctx0" brushRef="#br0" timeOffset="210746.233">3843 17741 1155 0,'0'0'0'0,"0"0"115"0,0 0-115 0,4-3 115 15,-1-2-115-15,-3 5 77 0,0 0-77 0,5-4 77 16,-5 1-77-16,0 3 66 0,0 0-66 0,0 0 66 15,4-2-66-15,-4 2 40 0,0 0-40 0,-5 10 40 16,-11 6-40-16,16-16 44 0,0 0-44 0,-21 29 45 0,-9 12-45 16,30-41 30-16,0 0-30 0,-31 46 30 0,-6 6-30 15,6-1 34-15,-2 0-34 0,12-21 34 0,9-15-34 16,3-1 32-16,0-7-32 0,-5 11 32 0,-6 8-32 16,4-2 21-16,2 0-21 0,2-10 21 0,7-6-21 0,-2 1 29 15,3-4-29-15,2-3 29 16,-1-2-29-16,3 0 0 0,0 3 0 0,0-3 1 0,3 4-1 0,3-3 1 15,-3 3-1-15,6-3 1 0,-1-1-1 0,1 0 3 16,0 0-3-16,0-3 4 0,3-2-4 0,-3 1 1 16,3-1-1-16,0 2 2 0,0-2-2 15,-12 5 1-15,0 0-1 0,19-7 2 0,9-2-2 0,-28 9 4 0,0 0-4 16,30-12 4-16,5-1-4 0,-35 13 6 16,0 0-6-16,29-14 6 0,4 0-6 0,-33 14-10 0,0 0 10 15,30-14-10-15,-4 1 10 0,-26 13-114 0,0 0 114 0,17-9-113 16,1 2 113-16,-18 7-227 0,0 0 227 15,12-5-226-15,-3 4 226 0,15-6-985 0</inkml:trace>
  <inkml:trace contextRef="#ctx0" brushRef="#br0" timeOffset="211034.217">3871 17829 1535 0,'0'3'0'15,"0"-3"212"-15,0 0-212 0,0 5 212 16,2 2-212-16,-2-7 133 0,0 0-133 0,0 5 133 16,0 0-133-16,0-5 58 0,0 0-58 0,-6 21 58 0,1 11-58 15,5-32 8-15,0 0-8 0,-7 48 9 0,-1 16-9 0,8-64 3 16,0 0-3-16,-9 75 4 0,0 14-4 0,9-89 0 15,0 0 0-15,-3 105 0 0,1 15 0 16,2-120-72-16,0 0 72 0,5 94-71 0,7-14 71 0,-12-80-229 16,0 0 229-16,9 35-229 0,0-35 229 0,12 34-1206 15</inkml:trace>
  <inkml:trace contextRef="#ctx0" brushRef="#br0" timeOffset="211729.877">4716 16556 2107 0,'0'0'0'0,"0"0"200"16,0 0-200-16,-18 15 200 0,-11 9-200 0,29-24 10 16,0 0-10-16,-25 31 10 0,-1 7-10 0,26-38-60 15,0 0 60-15,-24 37-60 0,1 3 60 0,23-40-94 16,0 0 94-16,-24 39-93 0,1 1 93 0,23-40-58 0,0 0 58 16,-24 41-58-16,-2 0 58 0,26-41-6 0,0 0 6 15,-21 43-6-15,0-1 6 0,21-42 6 0,0 0-6 16,-14 48 6-16,2 5-6 0,8-6 28 0,4-6-28 15,-3-7 28-15,3-6-28 16,3 1 22-16,3-2-22 0,4 7 23 16,0 2-23-16,-10-36 10 0,0 0-10 0,16 41 10 0,5 2-10 0,-21-43 5 0,0 0-5 0,23 46 5 15,6 2-5-15,-29-48 3 0,0 0-3 0,33 48 3 16,0-1-3-16,-33-47 5 0,0 0-5 0,32 46 5 16,4 0-5-16,-36-46 6 0,0 0-6 0,39 52 7 15,-1 2-7-15,-38-54 32 0,0 0-32 0,26 43 33 16,-8-9-33-16,-18-34 9 0,0 0-9 0,8 40 9 15,-8-2-9-15,0-38 30 0,0 0-30 0,-5 41 30 16,-11 3-30-16,16-44 18 0,0 0-18 0,-20 48 19 16,-10 5-19-16,30-53 18 0,0 0-18 0,-40 67 18 0,-14 8-18 15,54-75 26-15,0 0-26 0,-52 67 26 0,-2-3-26 16,12-15 0-16,10-8 0 0,17-23 0 16,13-18 0-16,2 0-35 0,0 0 35 0,-16 12-34 0,-5 0 34 15,21-12-204-15,0 0 204 0,-12 5-203 0,7-5 203 16,-12 5-1432-16</inkml:trace>
  <inkml:trace contextRef="#ctx0" brushRef="#br0" timeOffset="-212256.514">5918 11740 953 0,'0'0'0'0,"0"0"0"0,7-3 0 0,-7 3 116 16,0 0-116-16,5-2 116 0,-5 2-116 0,0 0 73 16,0 0-73-16,0 0 73 0,4-2-73 0,-4 2 41 0,0 0-41 15,0 0 41-15,0 0-41 0,0 0 13 0,0 0-13 16,0 0 13-16,0 0-13 0,0 0 17 0,0 0-17 16,0 0 17-16,0 0-17 0,0 0 16 0,0 0-16 0,0 0 17 15,0 0-17-15,0 0 9 0,0 0-9 16,0 0 9-16,0-3-9 0,0 3 16 0,0 0-16 0,0 0 17 15,0-4-17-15,0 4 8 0,0 0-8 16,0 0 8-16,0 0-8 0,0 0 3 0,0 0-3 0,0 0 4 16,0 0-4-16,0 0 7 15,0 0-7-15,0 0 7 0,0 0-7 0,0 0 3 0,0 0-3 0,0 0 3 16,5-1-3-16,-5 1 10 0,0 0-10 0,3-2 11 16,6-1-11-16,-9 3 15 0,0 0-15 0,12-2 15 15,6-3-15-15,-18 5 8 0,0 0-8 0,22-4 9 16,6 3-9-16,-28 1 25 0,0 0-25 0,30-2 26 15,1 2-26-15,-31 0 6 0,0 0-6 0,33 0 6 0,-3 0-6 16,-30 0 25-16,0 0-25 0,29 2 26 16,1-1-26-16,-30-1 30 0,0 0-30 0,30 0 30 0,-4 0-30 15,-26 0 12-15,0 0-12 0,29 0 13 0,5 0-13 16,-34 0 0-16,0 0 0 0,38 0 1 0,0 0-1 16,-38 0-6-16,0 0 6 0,44 0-5 0,1 2 5 0,-45-2-26 15,0 0 26-15,47 2-26 0,0 3 26 0,-47-5-3 16,0 0 3-16,44 2-3 0,1 3 3 0,-45-5-1 15,0 0 1-15,38 5-1 0,-3-2 1 16,-35-3 0-16,0 0 0 0,33 2 0 0,0 0 0 0,-33-2 2 16,0 0-2-16,32 0 3 0,4 0-3 0,-36 0 21 15,0 0-21-15,35-2 21 0,0 0-21 0,-35 2 32 0,0 0-32 16,37 0 32-16,-3-3-32 16,-34 3 18-16,0 0-18 0,34-2 19 0,-3 2-19 0,-31 0 19 0,0 0-19 15,33 0 20-15,-3-2-20 0,-30 2 9 0,0 0-9 0,26-1 10 16,2-1-10-16,-28 2 4 0,0 0-4 15,29-3 5-15,-3 1-5 0,-26 2 13 0,0 0-13 0,30-7 13 16,-4 2-13-16,-26 5 8 0,0 0-8 0,30-5 8 16,-1-2-8-16,-29 7 8 0,0 0-8 15,30-5 9-15,0 0-9 0,-30 5 23 0,0 0-23 0,24-4 24 16,-1 2-24-16,-23 2 12 0,0 0-12 0,24 0 13 16,-5-3-13-16,-19 3 5 0,0 0-5 0,19 0 5 15,2 0-5-15,-21 0 3 0,0 0-3 0,18 0 4 16,-4-2-4-16,-14 2 2 0,0 0-2 0,15-1 2 15,-1-3-2-15,-14 4 9 0,0 0-9 0,16-2 9 16,1-1-9-16,-3 1 0 0,2-1 0 0,-7 1 1 0,-4 2-1 16,2 0 3-16,2 0-3 0,-4 0 4 15,-2 0-4-15,-3 0 2 0,0 0-2 0,4 0 2 16,1 0-2-16,-5 0 1 0,0 0-1 0,3 0 2 0,3 0-2 0,-6 0 1 16,0 0-1-16,5 0 1 0,2 0-1 15,-7 0 0-15,0 0 0 0,2 0 1 0,1 0-1 0,-3 0 0 16,0 0 0-16,4 0 1 0,-1 0-1 0,-3 0 2 15,0 0-2-15,0 0 3 16,5 0-3-16,-5 0 1 0,0 0-1 0,0 0 2 0,4 0-2 0,-4 0 5 16,0 0-5-16,0 0 5 0,0 0-5 0,0 0 12 15,0 0-12-15,0 0 13 0,0 0-13 0,0 0 15 16,0 0-15-16,0 0 15 0,0 0-15 0,0 0 9 0,0 0-9 16,0 0 9-16,0 0-9 0,0 0 9 15,0 0-9-15,0 0 10 0,0 0-10 0,0 0-17 0,0 0 17 16,0 0-16-16,0 0 16 0,0 0-214 0,0 0 214 0,0 10-214 15,-4 8 214-15,4 9-1274 0</inkml:trace>
  <inkml:trace contextRef="#ctx0" brushRef="#br0" timeOffset="-201183.534">5174 16826 1423 0,'0'4'0'0,"0"-4"88"0,0 0-88 15,-3 1 88-15,-3 1-88 0,6-2 118 0,0 0-118 16,-3 0 118-16,3 0-118 0,0 0 52 0,0 0-52 15,0 0 53-15,-5-2-53 0,5 2 18 0,0 0-18 0,-4-1 19 16,1-1-19-16,3 2 36 0,0 0-36 0,-6-2 37 16,3 1-37-16,3 1 12 0,0 0-12 0,-5-2 12 15,-2 2-12-15,7 0 13 0,0 0-13 0,-5 0 13 16,-1 0-13-16,6 0 4 0,0 0-4 0,-3 0 4 16,-4 2-4-16,7-2 0 0,0 0 0 0,-2 1 1 15,-1-1-1-15,3 0 0 0,0 0 0 0,0 0 0 16,-6 2 0-16,6-2 5 0,0 0-5 0,0 0 5 15,-3 3-5-15,3-3 32 0,0 0-32 0,-5 4 32 16,-2 1-32-16,-2 2 17 0,0 1-17 0,1 1 17 0,2-2-17 16,-1 3 36-16,2 0-36 0,-4 4 37 15,3 3-37-15,6-17 42 0,0 0-42 0,-9 28 43 0,-3 6-43 16,12-34 24-16,0 0-24 0,-9 36 25 0,0 5-25 16,9-41 19-16,0 0-19 0,-5 41 20 0,-2 4-20 15,2-9 27-15,1-5-27 0,3-9 27 16,1-7-27-16,-4-1 12 0,4-4-12 0,-3-1 13 0,1-2-13 0,2 1 18 15,2-1-18-15,-2-2 19 0,3-1-19 0,-3 1 1 16,0 0-1-16,0 0 1 0,4-2-1 0,-4 3-9 16,0 0 9-16,1 0-8 0,3-1 8 0,-4 0-86 15,3 0 86-15,-1-2-86 0,1-1 86 0,-3-2-221 0,0 0 221 16,4 4-220-16,-1-1 220 0,3 4-1349 0</inkml:trace>
  <inkml:trace contextRef="#ctx0" brushRef="#br0" timeOffset="-200868.126">4746 17613 1625 0,'8'-7'0'0,"-8"7"249"0,0 0-249 0,-3-4 250 15,-6 3-250-15,9 1 139 0,0 0-139 0,-3-2 140 16,1 0-140-16,2 2 86 0,0 0-86 0,0 0 87 15,0-3-87-15,0 3 1 0,0 0-1 0,5-4 1 0,4 1-1 16,-9 3 10-16,0 0-10 0,12-3 10 16,5-3-10-16,-17 6 1 0,0 0-1 0,25-3 1 0,1 0-1 15,-26 3 0-15,0 0 0 0,29-2 1 0,5 0-1 16,-34 2 0-16,0 0 0 0,38-2 1 0,0 2-1 16,-38 0-1-16,0 0 1 0,39-3 0 0,-1 0 0 0,-38 3-3 15,0 0 3-15,38-4-2 16,-5 1 2-16,-33 3-82 0,0 0 82 0,26-2-81 15,-5 0 81-15,-21 2-230 0,0 0 230 0,18 4-229 0,-6 1 229 0,19 3-1364 16</inkml:trace>
  <inkml:trace contextRef="#ctx0" brushRef="#br0" timeOffset="-200284.122">5010 17702 1737 0,'0'0'0'0,"7"-2"189"0,-1-3-189 0,0 0 189 15,3 0-189-15,-9 5 98 0,0 0-98 0,9-7 98 16,5 0-98-16,-14 7 45 0,0 0-45 0,19-9 45 15,4-1-45-15,-23 10-8 0,0 0 8 0,21-8-8 16,3-1 8-16,-24 9-6 0,0 0 6 0,19-5-5 16,0 3 5-16,-19 2-4 0,0 0 4 0,18 0-3 0,-4 4 3 15,-2 1 0-15,-3 2 0 0,-1-2 1 16,-4-2-1-16,-4-3 33 0,0 0-33 0,3 7 34 0,-3 3-34 16,0-10 28-16,0 0-28 0,0 17 28 0,-3 4-28 15,3-21 4-15,0 0-4 0,-9 31 4 0,-3 6-4 16,12-37 1-16,0 0-1 0,-21 43 2 0,-2 4-2 0,23-47-4 15,0 0 4-15,-29 46-3 0,-1 0 3 0,6-5-1 16,-2-5 1-16,10-14-1 0,7-10 1 16,0-1 22-16,4-4-22 0,-2-4 23 0,5-1-23 0,-1-1 15 15,3 1-15-15,0-2 16 0,0 0-16 0,0 0 2 16,-5 4-2-16,5-4 3 0,0 0-3 0,0 0-2 0,0 0 2 16,0 0-1-16,5-4 1 0,-5 4-3 15,0 0 3-15,3-3-3 0,3-4 3 0,-6 7-7 0,0 0 7 16,5-7-7-16,5 0 7 0,-10 7-4 0,0 0 4 0,11-7-3 15,5 0 3-15,-16 7-2 0,0 0 2 16,17-3-2-16,9 0 2 0,-26 3-1 0,0 0 1 0,30 0-1 16,3 0 1-16,-33 0-4 0,0 0 4 15,33 1-3-15,5 1 3 0,-38-2-30 0,0 0 30 0,32 0-30 16,1 0 30-16,-33 0-152 0,0 0 152 0,29-2-152 16,1-1 152-1,-30 3-164-15,0 0 164 0,17-10-163 0,-3-4 163 0,19-10-1280 0</inkml:trace>
  <inkml:trace contextRef="#ctx0" brushRef="#br0" timeOffset="-199832.84">5751 17001 1894 0,'0'0'0'0,"0"0"172"15,0 0-172-15,-11 0 172 0,1 2-172 0,10-2 96 16,0 0-96-16,-9 2 97 0,0-1-97 0,9-1-4 0,0 0 4 15,-10 7-4-15,-4 5 4 0,14-12-67 0,0 0 67 0,-17 19-66 16,-4 5 66-16,21-24-20 0,0 0 20 0,-21 24-20 16,0 2 20-16,21-26-1 0,0 0 1 0,-21 27-1 15,0 4 1-15,21-31 14 0,0 0-14 0,-17 36 15 16,3 3-15-16,14-39 37 0,0 0-37 16,-13 53 37-16,5 9-37 0,1 0 3 0,5 3-3 0,-1-12 3 15,6-5-3-15,-3-48 25 0,0 0-25 0,2 79 26 16,5 18-26-16,-7-97 19 0,0 0-19 0,12 83 20 15,5-5-20-15,-17-78 4 0,0 0-4 0,23 60 4 16,7-12-4-16,-30-48-25 0,0 0 25 0,33 26-24 16,5-21 24-16,-38-5-347 0,0 0 347 0,38-14-347 15,8-20 347-15,39-14-1138 0</inkml:trace>
  <inkml:trace contextRef="#ctx0" brushRef="#br0" timeOffset="-199259.108">6134 17248 1905 0,'-4'2'0'0,"4"-2"235"16,0 0-235-16,0 0 235 0,-5 1-235 0,5-1 133 0,0 0-133 15,0 0 133-15,0 0-133 0,0 0 75 0,0 0-75 16,0 0 75-16,0 0-75 0,0 0 0 0,0 0 0 15,0 0 0-15,-3-1 0 0,3 1-1 0,0 0 1 0,-2-2 0 16,-1 0 0-16,3 2-1 0,0 0 1 0,-9 0 0 16,0 0 0-16,9 0 0 0,0 0 0 15,-9 2 1-15,-6 1-1 0,15-3-2 0,0 0 2 0,-14 7-1 16,-4 2 1-16,18-9-2 0,0 0 2 0,-19 13-1 16,2 6 1-16,-1-2-18 0,1 2 18 15,5-7-18-15,7-3 18 16,5-9-4-16,0 0 4 0,-13 19-3 0,1 3 3 0,12-22-1 0,0 0 1 0,-14 26 0 15,2 1 0-15,12-27-3 0,0 0 3 0,-12 34-2 16,3 6 2-16,4-3-10 0,5 1 10 0,0-9-10 16,5-5 10-16,0 3-4 0,8 1 4 0,-1-2-3 15,5-4 3-15,-17-22-3 0,0 0 3 0,21 24-3 0,9-2 3 16,-30-22-5-16,0 0 5 0,38 16-5 0,4-4 5 16,-4-7-21-16,0-7 21 0,-8-3-21 0,0-7 21 15,-8-2-43-15,-1-5 43 0,-5 2-43 0,-6-2 43 0,-10 19-44 16,0 0 44-16,11-27-43 0,-2-9 43 0,-9 36-41 15,0 0 41-15,5-43-41 0,-5-8 41 16,3 4-6-16,-3 3 6 0,-3 10-5 0,-2 8 5 0,-2 2 0 16,1 2 0-16,-2 3 0 0,1 2 0 0,-2 1 13 15,0 3-13-15,1 2 14 0,4 4-14 16,-1 1 41-16,0 0-41 0,1 3 42 0,1 1-42 0,3 2 3 16,0 0-3-16,-6-1 3 0,-1 1-3 0,7 0-56 15,0 0 56-15,-5 0-55 0,0 0 55 0,5 0-153 16,0 0 153-16,-4 5-152 0,-1 2 152 0,-7 5-1465 0</inkml:trace>
  <inkml:trace contextRef="#ctx0" brushRef="#br0" timeOffset="-198556.554">6258 17172 1166 0,'0'0'0'0,"0"0"150"15,0 0-150-15,-2-1 150 0,-2-1-150 0,4 2 118 16,0 0-118-16,-5-2 119 0,5 1-119 0,0 1 34 16,0 0-34-16,0 0 34 0,-3-4-34 15,3 4-114-15,0 0 114 0,0 0-114 0,-4-2 114 0,4 2-132 16,0 0 132-16,-8-1-131 0,-6-3 131 0,-7-1-868 16</inkml:trace>
  <inkml:trace contextRef="#ctx0" brushRef="#br0" timeOffset="-197976.829">5904 17270 1580 0,'5'-3'0'0,"2"-4"161"0,-2-5-161 0,4 3 161 16,0 2-161-16,-2 2 107 0,-2 2-107 0,-5 3 107 15,0 0-107-15,-5 2 48 0,1-1-48 0,4-1 48 16,0 0-48-16,0 0 3 0,0 0-3 0,0 0 3 16,0 0-3-16,0 0 20 0,-7 2-20 0,7-2 20 15,-1 2-20-15,1-2 22 0,0 0-22 0,0 0 23 0,-7 1-23 16,7-1 39-16,0 0-39 0,-6 2 40 0,1-2-40 0,5 0 13 15,0 0-13-15,-7 2 13 0,2-2-13 0,5 0 22 16,0 0-22-16,-12 2 22 0,-2-1-22 16,14-1 72-16,0 0-72 0,-16 2 72 0,4 0-72 0,0-1 38 15,1 1-38-15,-1 2 38 0,0-1-38 16,12-3 31-16,0 0-31 0,-21 8 31 0,-2 4-31 0,23-12 4 16,0 0-4-16,-19 11 4 0,5 1-4 0,14-12 25 15,0 0-25-15,-17 13 26 0,5 1-26 0,12-14 1 16,0 0-1-16,-12 19 2 0,3 5-2 0,9-24 6 15,0 0-6-15,-9 27 6 0,6 3-6 0,3-30 8 0,0 0-8 16,-2 29 8-16,2 0-8 0,0-29 3 0,0 0-3 16,5 34 3-16,-1 2-3 0,-4-36 12 0,0 0-12 15,5 36 12-15,2 0-12 0,-7-36 3 16,0 0-3-16,8 39 4 0,1 1-4 0,0-6 2 0,0-3-2 0,-1-9 2 16,1-5-2-16,-9-17 5 0,0 0-5 0,21 16 5 15,3-3-5-15,2-2 0 16,1-3 0-16,2-8 1 0,1-7-1 0,-30 7-20 0,0 0 20 0,38-12-20 15,7-5 20-15,-45 17-141 0,0 0 141 0,49-22-140 16,5-7 140-16,-54 29-245 0,0 0 245 0,47-29-245 16,-3-2 245-16,48-29-1428 0</inkml:trace>
  <inkml:trace contextRef="#ctx0" brushRef="#br0" timeOffset="-197185.472">6580 17291 1737 0,'-2'5'0'0,"2"-5"189"0,0 0-189 15,-7 1 189-15,-5 1-189 0,12-2 137 0,0 0-137 16,-5 0 138-16,0-2-138 0,5 2 86 0,0 0-86 16,-4-1 87-16,4-3-87 0,0 4 6 0,0 0-6 0,0 0 6 15,-5-5-6-15,5 5 11 0,0 0-11 0,0 0 11 16,-4-2-11-16,4 2 34 0,0 0-34 0,-3 0 34 15,-2 0-34-15,5 0 0 0,0 0 0 0,-9 0 0 16,0 0 0-16,9 0 0 0,0 0 0 0,-7 0 1 16,-1 2-1-16,8-2-2 0,0 0 2 0,-6 2-2 15,-2-2 2-15,8 0-3 0,0 0 3 0,-4 2-2 16,-1-1 2-16,5-1-19 0,0 0 19 0,-4 2-18 16,1 1 18-16,3-3 0 0,0 0 0 0,-5 4 0 15,-2-1 0-15,7-3 4 0,0 0-4 0,-5 4 4 0,-1 1-4 16,6-5 14-16,0 0-14 0,-3 5 15 15,-1 0-15-15,4-5 16 0,0 0-16 0,-5 5 17 0,5-1-17 16,0-4 39-16,0 0-39 0,-3 3 40 16,-1 1-40-16,4-4 19 0,0 0-19 0,0 0 20 0,-2 3-20 15,2-3 20-15,0 0-20 0,0 0 20 0,-3 3-20 0,3-3 0 16,0 0 0-16,0 4 0 0,0-1 0 0,0-3 1 16,0 0-1-16,0 7 2 0,3 0-2 0,-3-7-1 15,0 0 1-15,2 10-1 0,5 4 1 0,-7-14-2 16,0 0 2-16,5 15-1 0,2 1 1 0,-7-16-5 15,0 0 5-15,9 15-4 0,0 2 4 16,-9-17-7-16,0 0 7 0,8 17-7 0,6 1 7 0,-14-18 0 16,0 0 0-16,16 20 0 0,2 1 0 0,-18-21-3 0,0 0 3 15,20 20-2-15,-2 1 2 0,-18-21 0 0,0 0 0 16,17 20 0-16,-1-1 0 0,-2 2 0 16,-2-2 0-16,-3-6 1 0,-6-4-1 0,-3-9 3 15,0 0-3-15,2 14 3 0,-2 3-3 0,0-17 37 0,0 0-37 16,-5 19 38-16,-4 3-38 0,9-22 18 0,0 0-18 0,-16 20 18 15,2 3-18-15,14-23 12 0,0 0-12 0,-20 19 12 16,-3-2-12-16,23-17-13 0,0 0 13 0,-21 12-12 16,-3-4 12-16,1-1-75 0,2-3 75 0,5-4-74 15,-1-4 74-15,1 1-264 0,2-2 264 16,6-11-264-16,2-6 264 0,6 22-227 16,0 0 227-16,2-29-226 0,5-6 226 0,-2-28-1238 0</inkml:trace>
  <inkml:trace contextRef="#ctx0" brushRef="#br0" timeOffset="-196621.538">7148 17243 1860 0,'0'0'0'0,"0"0"207"16,0 0-207-16,0 0 208 0,3 0-208 0,-3 0 136 0,0 0-136 0,0 0 137 15,2 0-137-15,-2 0 67 0,-2 0-67 0,2 0 68 16,-3 3-68-16,3-3-3 0,0 0 3 0,-18 12-3 16,-6 5 3-16,24-17-2 0,0 0 2 0,-26 21-2 15,-9 3 2-15,35-24-6 0,0 0 6 0,-33 25-5 16,-2 5 5-16,35-30-3 0,0 0 3 0,-29 24-3 16,4-4 3-16,25-20 0 0,0 0 0 0,-21 21 0 15,4-2 0-15,17-19-10 0,0 0 10 0,-18 18-10 0,6-1 10 16,12-17-4-16,0 0 4 0,-12 16-3 15,7-4 3-15,5-12-38 0,0 0 38 0,-4 14-37 16,4-2 37-16,0-12-5 0,0 0 5 0,7 12-5 16,11 0 5-16,-18-12-11 0,0 0 11 0,22 8-10 0,8-1 10 0,-30-7-10 15,0 0 10-15,33 5-9 0,0-3 9 16,-33-2-8-16,0 0 8 0,32 2-8 0,-3-1 8 16,-29-1-15-16,0 0 15 0,25 2-15 0,-5 1 15 15,-20-3-23-15,0 0 23 0,18 4-22 0,-4-2 22 0,-14-2-83 16,0 0 83-16,15 0-83 0,-2-2 83 0,-13 2-86 15,0 0 86-15,8-9-86 0,-6-6 86 0,10-9-1475 16</inkml:trace>
  <inkml:trace contextRef="#ctx0" brushRef="#br0" timeOffset="-196305.543">7172 17313 2107 0,'0'0'0'0,"-3"3"256"0,-4 2-256 0,5-1 256 16,2-2-256-16,0-2 142 0,0 0-142 0,0 0 142 15,2-4-142-15,-2 4 42 0,3-3-42 0,-3 3 43 16,0 0-43-16,0 0-10 0,0 0 10 0,0 0-9 16,0 0 9-16,0 0-15 0,0 0 15 0,0 0-14 15,0 0 14-15,0 0-10 0,0 0 10 0,0 8-10 16,0 6 10-16,0-14-33 0,0 0 33 0,0 38-33 0,0 17 33 15,0-1-1-15,0 8 1 0,4-11-1 0,-1-6 1 16,-3-45-13-16,0 0 13 0,2 60-12 0,5 7 12 16,-7-67-45-16,0 0 45 0,2 58-45 15,1-5 45-15,-3-53-76 0,0 0 76 0,0 43-76 0,4-11 76 16,-4-32-250-16,0 0 250 0,8 19-249 0,5-12 249 0,9 19-1443 16</inkml:trace>
  <inkml:trace contextRef="#ctx0" brushRef="#br0" timeOffset="-195980.591">7308 17291 1827 0,'0'3'0'0,"0"-3"232"0,0 0-232 16,0 5 232-16,0 4-232 0,0-9 140 0,0 0-140 15,0 3 140-15,0-1-140 0,0-2 75 0,0 0-75 0,0 0 76 16,0 0-76-16,0 0 1 0,0 0-1 0,0 0 1 16,0 0-1-16,0 0 1 0,0 0-1 0,0 0 1 15,2 0-1-15,-2 0 0 0,0 0 0 0,12 5 0 16,4 5 0-16,-16-10 0 0,0 0 0 0,22 21 1 16,12 8-1-16,-34-29-2 0,0 0 2 0,34 36-1 15,3 5 1-15,-37-41 0 0,0 0 0 0,35 41 0 16,-6 2 0-16,-2-5-12 0,-7-4 12 15,-2-12-12-15,-11-10 12 0,3 0-84 0,-1-5 84 0,-2-2-84 16,-5-3 84-16,-2-2-264 0,0 0 264 0,12-9-264 16,4-6 264-16,13-9-1377 0</inkml:trace>
  <inkml:trace contextRef="#ctx0" brushRef="#br0" timeOffset="-195695.078">7585 17188 2107 0,'0'0'0'0,"0"0"256"15,0 0-256-15,0 3 256 0,0 1-256 0,0-4 159 0,0 0-159 16,0 0 159-16,-5 3-159 0,5-3 73 16,0 0-73-16,-4 4 74 0,-4-1-74 0,8-3 0 0,0 0 0 0,-21 15 0 15,-5 9 0-15,26-24 0 0,0 0 0 16,-28 36 0-16,-4 12 0 0,32-48-1 0,0 0 1 0,-33 57 0 15,4 8 0-15,3-3-23 0,-1-1 23 0,8-21-22 16,11-16 22-16,-3 1-72 0,4-4 72 0,2 8-71 16,-4 4 71-16,9-33-275 0,0 0 275 0,2 27-274 15,5-3 274-15,-7-24-195 0,0 0 195 0,9-2-194 16,-1-18 194-16,10-3-1360 0</inkml:trace>
  <inkml:trace contextRef="#ctx0" brushRef="#br0" timeOffset="-195380.405">7627 17551 1647 0,'0'0'0'0,"0"0"123"0,0 0-123 0,14-10 124 0,14-9-124 0,-28 19 85 15,0 0-85-15,29-21 86 0,10-3-86 0,-39 24 51 16,0 0-51-16,38-22 52 0,9 0-52 0,-9 5 27 16,-3 5-27-16,-2 1 27 0,-7 5-27 0,4-1 59 15,-4 2-59-15,-10 1 60 16,-11 2-60-16,7 1 33 0,1 1-33 0,-3 0 33 0,2-2-33 0,0 2 35 16,4 2-35-16,-7-2 36 0,-4 0-36 0,0 0-4 0,2-2 4 15,-3 2-4-15,-4 0 4 0,0 0-59 0,1 2 59 0,-1-2-58 16,0 0 58-16,0 0-220 0,7-2 220 15,-5-3-219-15,2-2 219 0,4-5-1321 0</inkml:trace>
  <inkml:trace contextRef="#ctx0" brushRef="#br0" timeOffset="-195052.28">8017 17188 1815 0,'0'0'0'0,"0"0"236"0,0 0-236 0,0 0 237 16,0 0-237-16,0 0 123 0,0 0-123 0,0 0 124 0,0 0-124 15,0 0 84-15,0 0-84 0,0 0 84 0,0 0-84 16,0 0 1-16,0 0-1 0,0 0 1 0,-3-2-1 0,3 2 9 16,0 0-9-16,0 0 9 0,0-3-9 0,0 3 1 15,0 0-1-15,0 0 1 0,0 0-1 0,0 0 0 16,0 0 0-16,-9 19 0 0,0 13 0 15,9-32 7-15,0 0-7 0,-12 43 8 0,3 12-8 0,9-55 8 16,0 0-8-16,-8 56 8 0,2 6-8 0,6-62-4 16,0 0 4-16,-1 51-3 0,1-6 3 0,0-9-72 15,1-9 72-15,-1-8-72 0,2-7 72 0,-2-12-274 0,0 0 274 16,9-7-273-16,7-17 273 0,10-7-1416 16</inkml:trace>
  <inkml:trace contextRef="#ctx0" brushRef="#br0" timeOffset="-194810.927">8179 17222 2319 0,'0'0'0'0,"0"0"274"0,0 0-274 0,0 0 274 15,0 0-274-15,0 0 122 0,0 0-122 0,0 0 122 16,4 4-122-16,-4-1 29 0,5 2-29 0,-5 5 29 15,3 6-29-15,-6 3-17 0,-1 3 17 0,3 4-16 16,-6 1 16-16,7-27-52 0,0 0 52 0,-5 39-52 16,-4 9 52-16,9-48-5 0,0 0 5 0,-9 50-4 0,0 1 4 15,1-8-81-15,-1-3 81 0,5-15-80 0,1-7 80 16,3-18-202-16,0 0 202 0,12-4-201 0,9-16 201 0,9-4-1734 16</inkml:trace>
  <inkml:trace contextRef="#ctx0" brushRef="#br0" timeOffset="-194495.746">8221 17030 2308 0,'0'0'0'0,"0"0"244"0,0 0-244 16,0 0 245-16,0-7-245 0,0 7 43 0,0 0-43 0,0 0 43 15,2-3-43-15,-2 3-40 0,0 0 40 0,7-2-40 16,1 2 40-16,-8 0-76 0,0 0 76 0,13 2-76 16,8 0 76-16,-21-2-6 0,0 0 6 0,26 12-5 15,7 6 5-15,-33-18 3 0,0 0-3 16,35 28 4-16,-1 6-4 0,-4 0 63 0,-6 1-63 0,-3-4 64 16,-7-2-64-16,-14-29 55 0,0 0-55 15,13 48 55-15,-10 13-55 0,-3-61 17 0,0 0-17 0,-3 65 17 16,-6 6-17-16,9-71-79 0,0 0 79 0,-35 94-78 15,-16 15 78-15,51-109-135 0,0 0 135 0,-50 83-134 16,-13-16 134-16,-48 82-1776 0</inkml:trace>
  <inkml:trace contextRef="#ctx0" brushRef="#br0" timeOffset="-188775.485">9986 15913 863 0,'0'0'0'0,"5"-3"0"15,-2-4 0-15,-3 7 84 0,0 0-84 0,-20 24 84 16,-17 17-84-16,37-41 39 0,0 0-39 0,-40 45 40 16,-7 8-40-16,47-53-127 0,0 0 127 0,-49 55-127 15,-3 5 127-15,-53 54-551 0</inkml:trace>
  <inkml:trace contextRef="#ctx0" brushRef="#br0" timeOffset="-187628.169">8536 17421 1479 0,'0'0'0'0,"0"0"116"0,7-4-116 0,-1 3 117 16,-3-1-117-16,-3 2 76 0,5-2-76 0,-5 2 76 0,0 0-76 15,0 0 2-15,0 0-2 0,0 0 2 16,0 0-2-16,0 0-1 0,-5 2 1 0,5-2-1 0,0 0 1 16,0 0 34-16,0 0-34 0,0 0 34 0,0 0-34 0,0 0 63 15,-3 0-63-15,3 0 63 16,-4 2-63-16,4-2 46 0,-2 0-46 0,2 0 47 0,0 0-47 0,0 0 56 15,0 0-56-15,0 0 57 0,-3 0-57 0,3 0 23 16,0 0-23-16,0 0 24 0,-5 0-24 0,5 0 36 16,0 0-36-16,0 0 37 0,0 0-37 0,0 0 21 15,0 0-21-15,0 0 21 0,-4 0-21 0,4 0 27 16,0 0-27-16,0 0 27 0,0 0-27 0,0 0 32 16,0 0-32-16,0 0 33 0,0 0-33 0,0 0 6 15,0 0-6-15,4 0 6 0,1 1-6 0,4-1 28 0,-1-1-28 16,4-1 28-16,2 0-28 0,-14 2 12 0,0 0-12 15,20-1 12-15,6-3-12 0,-26 4 10 0,0 0-10 16,29-2 10-16,10-1-10 0,-39 3 17 0,0 0-17 0,38-2 17 16,9 2-17-16,-9 2 8 15,-3 3-8-15,-2-3 8 0,-8 0-8 0,-25-2 3 0,0 0-3 16,26 1 4-16,-2 3-4 0,-24-4 0 16,0 0 0-16,23 3 1 0,-6-1-1 0,-1 1-48 0,-2-1 48 0,-5 0-48 15,-6-1 48-15,-3-1-208 0,0 0 208 0,9-1-207 16,3-3 207-16,-12 4-167 0,0 0 167 0,3-1-167 15,3-3 167-15,2-1-1303 0</inkml:trace>
  <inkml:trace contextRef="#ctx0" brushRef="#br0" timeOffset="-187378.73">8880 17270 1782 0,'0'0'0'16,"0"0"277"-16,0 0-277 0,0 0 278 0,-6 2-278 15,6-2 187-15,0 0-187 0,0 0 187 0,0 0-187 0,0 0 100 16,0 0-100-16,0 0 101 0,0 0-101 0,0 0 33 16,0 0-33-16,0 0 34 0,0 0-34 15,0 0 3-15,0 0-3 0,0 0 3 0,0 0-3 0,0 0 0 16,0 0 0-16,0 0 1 0,-3 3-1 0,3-3-2 16,0 0 2-16,-5 21-1 0,-4 11 1 0,9-32-48 15,0 0 48-15,-7 48-48 0,-5 14 48 16,12-62-67-16,0 0 67 0,-5 62-66 0,-2 4 66 15,7-66-254-15,0 0 254 0,1 60-253 0,5-1 253 0,2 59-1562 0</inkml:trace>
  <inkml:trace contextRef="#ctx0" brushRef="#br0" timeOffset="-186351.859">9113 17181 2006 0,'0'0'0'0,"0"0"133"15,0 0-133-15,3-3 134 0,6-4-134 16,-9 7 77-16,0 0-77 0,5-11 77 0,-1-1-77 0,-4 12 13 16,0 0-13-16,9-15 14 0,-1-6-14 0,-8 21-23 15,0 0 23-15,16-18-22 0,1-3 22 0,-17 21-32 16,0 0 32-16,21-15-32 0,-2 1 32 16,-19 14-11-16,0 0 11 0,20-9-11 0,1 3 11 0,-21 6-1 15,0 0 1-15,17-4 0 0,0 4 0 0,-17 0 29 16,0 0-29-16,13 2 29 0,-5 3-29 0,-8-5 49 15,0 0-49-15,9 10 49 0,0 6-49 0,-9-16 12 16,0 0-12-16,3 20 12 0,2 6-12 0,-1-2 39 16,-4 0-39-16,0-7 39 0,0-7-39 15,0 2 6-15,-4 0-6 0,-1 0 6 0,2 2-6 0,3-14 5 0,0 0-5 0,-9 15 5 16,0 2-5-16,9-17 32 16,0 0-32-16,-8 16 33 0,-1-2-33 0,9-14 15 0,0 0-15 0,-12 12 15 15,3-2-15-15,9-10 12 0,0 0-12 16,-9 8 12-16,-3 1-12 0,12-9 10 0,0 0-10 0,-9 7 11 15,2 0-11-15,7-7 3 0,0 0-3 0,-5 7 4 16,0-2-4-16,5-5 0 0,0 0 0 0,-4 7 0 16,1-1 0-16,3-6-3 0,0 0 3 0,0 11-3 15,3-1 3-15,-3-10-3 0,0 0 3 0,9 14-3 16,5 1 3-16,-14-15-20 0,0 0 20 0,19 14-19 16,7-2 19-16,-26-12 0 0,0 0 0 0,25 12 0 15,4 0 0-15,-29-12-14 0,0 0 14 0,28 10-13 16,0 0 13-16,-28-10-57 0,0 0 57 0,23 11-56 15,-4-3 56-15,-19-8-135 0,0 0 135 0,23 7-135 0,-6-4 135 16,-17-3-186-16,0 0 186 0,21 0-186 16,0-5 186-16,21 0-1331 0</inkml:trace>
  <inkml:trace contextRef="#ctx0" brushRef="#br0" timeOffset="-185064.238">9817 17051 1927 0,'-4'1'0'0,"4"-1"265"0,0 0-265 0,-5 4 266 16,-2 1-266-16,7-5 140 16,0 0-140-16,-5 2 141 0,1-1-141 0,4-1 63 15,0 0-63-15,-3 0 64 0,1 0-64 0,2 0-14 0,0 0 14 0,-7 0-13 16,2 0 13-16,5 0-1 0,0 0 1 0,-14 2 0 15,-2 2 0-15,16-4 0 0,0 0 0 0,-24 6 0 16,-2 5 0-16,26-11 0 0,0 0 0 0,-23 10 0 16,2 0 0-16,21-10 3 0,0 0-3 15,-21 16 3-15,0 1-3 0,21-17 0 0,0 0 0 0,-17 17 0 16,1 2 0-16,2-2 0 0,2 0 0 16,4-3 0-16,-1-4 0 0,2 2-3 0,0-2 3 0,3 7-3 15,1 4 3-15,-2 1-1 0,1 4 1 0,4-11 0 0,-3-6 0 16,3-9-7-16,0 0 7 0,0 17-6 0,0 4 6 15,0-21-8-15,0 0 8 0,3 20-8 0,6 1 8 16,-9-21-15-16,0 0 15 0,14 15-14 0,10-1 14 16,-24-14-15-16,0 0 15 0,33 7-15 0,7-7 15 0,-40 0-34 15,0 0 34-15,46-5-34 0,1-7 34 16,-12 0-27-16,-2-4 27 0,-7 6-27 16,-7 1 27-16,-2 1-25 0,-4-2 25 0,-3-1-24 0,-1 1 24 0,-2 0-17 15,-7-2 17-15,3 1-16 16,2-1 16-16,-1-1-2 0,1-3 2 0,-5 6-1 0,4 3 1 15,-4 7 0-15,0 0 0 0,0-10 1 0,0-2-1 0,0 12 1 16,0 0-1-16,0-10 1 0,0 1-1 0,0 9 16 0,0 0-16 16,0-7 17-16,-4 0-17 0,4 7 15 15,0 0-15-15,0-5 16 0,0 0-16 0,0 5 16 0,0 0-16 0,-3-3 17 16,3 1-17-16,0 2 34 0,0 0-34 0,0 0 34 16,-2-3-34-16,2 3 1 0,0 0-1 15,0 0 2-15,0 0-2 0,0 0 0 0,0 0 0 0,0 0 1 16,0 0-1-16,0 0-2 0,0 0 2 0,0 0-1 15,-4 1 1-15,4-1-7 0,0 0 7 0,0 0-6 16,-3 2 6-16,3-2-16 0,-4 2 16 0,4-2-15 16,-1 3 15-16,1-3-9 0,0 0 9 0,-4 10-8 15,4 8 8-15,0 0 0 16,0 5 0-16,0-5 0 0,-3 0 0 0,3-18 1 0,0 0-1 0,0 24 2 16,0 3-2-16,0-27 1 0,0 0-1 0,3 26 2 15,1-2-2-15,-4-24 10 0,0 0-10 0,3 20 11 0,2-3-11 16,-5-17 0-16,0 0 0 0,9 14 0 0,0-2 0 15,-9-12-2-15,0 0 2 0,14 3-1 0,5-6 1 16,-19 3-5-16,0 0 5 0,17-10-5 16,1-6 5-16,-18 16-8 0,0 0 8 0,15-17-8 0,-1-5 8 0,-14 22-8 15,0 0 8-15,9-19-8 0,-4 2 8 0,-5 17-1 16,0 0 1-16,2-15-1 0,-2 1 1 0,-2 2 10 16,1 0-10-16,1 5 11 0,-4 5-11 0,1-1 41 15,1-1-41-15,-2 1 41 0,-1 1-41 16,-2-1 37-16,5-2-37 0,-1 0 38 0,-2-1-38 15,5 6 9-15,0 0-9 0,-4-10 10 0,4-5-10 0,0 15-2 16,0 0 2-16,0-17-1 0,0-4 1 0,0 21-28 16,0 0 28-16,2-20-28 0,5-3 28 0,-7 23-49 15,0 0 49-15,5-19-49 0,2 1 49 16,-7 18-28-16,0 0 28 0,9-16-28 0,0 4 28 16,-9 12-18-16,0 0 18 0,5-10-18 0,4 3 18 0,-9 7-11 0,0 0 11 0,7-7-11 15,-2 2 11-15,-5 5-10 0,0 0 10 0,5-5-10 16,2 1 10-16,-7 4-8 0,0 0 8 0,3-3-8 15,3 0 8-15,-6 3-4 0,0 0 4 0,5-4-3 16,2 2 3-16,-7 2-12 0,0 0 12 0,2-3-12 16,1 0 12-16,-3 3-8 0,0 0 8 0,4-4-8 15,-4 2 8-15,0 2 0 0,0 0 0 0,0 0 0 16,0 0 0-16,0 0 10 0,0 0-10 0,0 0 10 16,-6 4-10-16,6-4 18 0,0 0-18 0,-3 7 18 15,-6 3-18-15,9-10 34 0,0 0-34 0,-9 9 34 0,2 1-34 16,7-10 0-16,0 0 0 0,-5 10 0 0,-2 2 0 15,7-12 3-15,0 0-3 0,-1 14 4 0,2 3-4 16,-1-17 0-16,0 0 0 0,11 21 0 0,8 1 0 16,-19-22-1-16,0 0 1 0,21 20 0 0,5-1 0 0,-26-19-4 15,0 0 4-15,28 16-3 0,-2-4 3 16,-5-2-1-16,-4-2 1 0,-1-1 0 0,-7-3 0 16,-1 1 2-16,-4 0-2 0,1-2 2 0,-3-1-2 15,1 0 7-15,1 0-7 0,-4-2 7 0,3 1-7 16,-3-1 9-16,5 4-9 0,-5-4 9 0,0 0-9 15,0 0 33-15,0 0-33 0,0 0 33 0,0 0-33 0,0 0 9 0,0 0-9 16,-8 7 9-16,-1 3-9 0,9-10 0 16,0 0 0-16,-24 19 0 0,-6 5 0 0,30-24-132 15,0 0 132-15,-30 25-131 0,1 5 131 0,29-30-198 16,0 0 198-16,-23 22-197 0,2-2 197 0,-22 23-1434 16</inkml:trace>
  <inkml:trace contextRef="#ctx0" brushRef="#br0" timeOffset="-184231.409">10434 17179 2095 0,'0'0'0'0,"0"0"132"0,0 0-132 0,6-5 132 15,3-5-132-15,-9 10 48 0,0 0-48 0,4-7 48 16,1 2-48-16,-5 5 0 0,0 0 0 0,3-5 1 15,3 0-1-15,-6 5-45 0,0 0 45 0,5-6-44 16,2 0 44-16,-7 6-33 0,0 0 33 0,10-6-33 0,2 0 33 16,-12 6-13-16,0 0 13 0,13-4-13 15,2 1 13-15,-15 3-6 0,0 0 6 0,11 0-6 0,4 1 6 0,-15-1-1 16,0 0 1-16,9 4-1 0,0-1 1 0,-9-3 1 16,0 0-1-16,5 7 2 0,2 3-2 0,-7-10 12 15,0 0-12-15,4 18 13 16,-3 4-13-16,-1-22 16 0,0 0-16 0,0 24 17 0,-3 3-17 15,3-27 4-15,0 0-4 0,-7 26 4 0,0 1-4 0,7-27 22 16,0 0-22-16,-12 29 22 0,-2 4-22 0,14-33 31 16,0 0-31-16,-9 26 31 0,-3-6-31 0,12-20 28 15,0 0-28-15,-9 17 28 0,4-5-28 0,5-12 15 16,0 0-15-16,-4 11 16 0,1-6-16 0,3-5 0 16,0 0 0-16,0 5 1 0,-4-2-1 0,4-3 0 0,0 0 0 15,0 4 0-15,0-2 0 0,0-2-22 0,0 0 22 16,4 1-22-16,3 1 22 0,-7-2-62 15,0 0 62-15,14 0-61 0,3 0 61 0,-17 0-155 0,0 0 155 16,25-2-154-16,1-3 154 0,24-2-1438 0</inkml:trace>
  <inkml:trace contextRef="#ctx0" brushRef="#br0" timeOffset="-183942.685">10637 17236 2118 0,'0'0'0'15,"0"0"280"-15,0 0-280 0,0 0 280 16,0 0-280-16,0 0 147 0,0 0-147 0,0 0 148 0,0 0-148 16,0 0 57-16,0 0-57 0,7-2 57 0,-1 0-57 0,-6 2-19 15,0 0 19-15,12-1-18 0,5-3 18 0,-17 4-3 16,0 0 3-16,21 0-2 0,3 4 2 0,-1 1-33 15,1 0 33-15,-3 2-32 0,-1 0 32 0,-1 1-25 16,0 1 25-16,0 4-24 0,0 6 24 0,-19-19-40 16,0 0 40-16,23 21-39 0,3 1 39 0,-26-22-112 15,0 0 112-15,30 19-111 0,4-2 111 0,-34-17-201 16,0 0 201-16,30 9-200 0,-6-8 200 0,32 10-1561 16</inkml:trace>
  <inkml:trace contextRef="#ctx0" brushRef="#br0" timeOffset="-183680.108">10848 17195 2443 0,'0'0'0'0,"0"0"247"0,0 0-247 0,2 0 248 16,5 0-248-16,-7 0 106 0,0 0-106 0,0 3 106 15,-5 4-106-15,-2 2-11 0,-2-1 11 0,-7 11-11 16,-3 5 11-16,-2 3-93 0,0 6 93 0,0-4-92 16,0 0 92-16,21-29-80 0,0 0 80 0,-22 43-79 0,-3 8 79 15,25-51-177-15,0 0 177 0,-20 47-176 0,6-1 176 0,-20 46-1720 16</inkml:trace>
  <inkml:trace contextRef="#ctx0" brushRef="#br0" timeOffset="-183223.431">11132 17344 2107 0,'0'-4'0'0,"0"4"99"0,0 0-99 0,5-3 100 16,8-4-100-16,-1 2 52 0,5 0-52 0,-3-2 53 0,3 0-53 15,3-2 0-15,1 1 0 0,1-2 0 16,3-1 0-16,-25 11-11 0,0 0 11 0,29-10-11 0,3 2 11 16,-32 8-4-16,0 0 4 0,36-7-4 0,2 0 4 15,-38 7 2-15,0 0-2 0,35-4 2 0,-2 1-2 0,-33 3 9 16,0 0-9-16,27-2 9 0,-7 2-9 0,-20 0 0 15,0 0 0-15,18 0 0 0,-9-1 0 16,-9 1-84-16,0 0 84 0,7 0-83 0,-2-2 83 0,-5 2-221 16,0 0 221-16,0-9-221 0,-7-3 221 0,2-8-1231 15</inkml:trace>
  <inkml:trace contextRef="#ctx0" brushRef="#br0" timeOffset="-182877.868">11421 16981 1737 0,'0'0'0'0,"0"0"245"0,0 0-245 0,0 0 245 16,4 3-245-16,-4-3 127 0,0 0-127 0,0 0 127 16,0 0-127-16,0 0 101 0,0 0-101 0,0 0 101 15,0 0-101-15,0 0 9 0,0 0-9 0,0 0 9 16,0 0-9-16,0 0 29 0,0 0-29 0,0 0 29 15,0 0-29-15,0 0 29 0,0 0-29 0,0 0 29 16,-4 5-29-16,4-5 2 0,0 0-2 0,-7 16 3 16,0 8-3-16,7-24 8 0,0 0-8 0,-3 35 9 15,-1 13-9-15,4-48-1 0,0 0 1 0,0 54-1 0,4 4 1 16,-4-58-2-16,0 0 2 0,2 61-1 0,1 3 1 16,-3-64-36-16,0 0 36 0,4 53-36 0,-3-7 36 0,-1-46-103 15,0 0 103-15,7 36-102 16,5-10 102-16,-12-26-153 0,0 0 153 0,9 3-153 0,0-16 153 0,12 2-1590 15</inkml:trace>
  <inkml:trace contextRef="#ctx0" brushRef="#br0" timeOffset="-182232.149">11813 16873 1815 0,'-1'5'0'0,"1"-5"220"0,0 0-220 0,-4 3 220 16,2 1-220-16,2-4 114 0,0 0-114 0,0 0 114 16,0 0-114-16,0 0 74 0,0 0-74 0,0 0 75 0,0 0-75 15,0 0 0-15,0 0 0 0,0 0 0 16,0 0 0-16,0 0 0 0,0 0 0 0,0 0 0 0,-3 1 0 16,3-1 0-16,0 0 0 0,0 0 0 0,0 0 0 15,0 0 0-15,0 0 0 0,0 0 0 0,0 0 0 0,0 0 0 16,0 0 0-16,0 0 0 0,0 0 0 0,0 0-2 15,0 0 2-15,0 0-2 0,0 0 2 0,0 0 6 16,0 0-6-16,0 0 6 0,0 0-6 0,0 0 25 16,0 0-25-16,0 0 26 0,0 0-26 0,0 0 21 15,0 0-21-15,0 0 21 0,0 0-21 0,0 0 17 16,0 0-17-16,0 0 17 0,0 0-17 0,0 0 1 16,0 0-1-16,0 0 2 0,0 0-2 0,0 0 18 15,0 0-18-15,0 0 18 0,0 0-18 0,0 0 7 0,0 0-7 16,0 0 7-16,0 0-7 0,0 0 4 15,0 0-4-15,0 0 4 0,0 0-4 0,0 0 21 0,0 0-21 16,0 0 21-16,0 0-21 0,0 0 6 0,0 0-6 16,0 0 7-16,0 0-7 0,0 0 9 0,0 0-9 0,0 0 10 15,0 4-10-15,0-4 15 0,-4 3-15 16,4-3 16-16,0 5-16 0,-3 0 8 0,1 1-8 0,2 6 8 16,-3 3-8-16,3-15 15 0,0 0-15 15,0 29 16-15,-4 12-16 0,4-41 3 0,0 0-3 0,-2 41 4 16,-1 2-4-16,-1-5 3 0,-1-2-3 0,2-9 3 15,1-4-3-15,-2-3-49 0,1-3 49 16,0 2-48-16,1-2 48 0,2-17-236 0,0 0 236 0,-4 22-236 16,4 4 236-16,0 22-1699 0</inkml:trace>
  <inkml:trace contextRef="#ctx0" brushRef="#br0" timeOffset="-179507.07">12000 16576 1838 0,'0'0'0'0,"0"0"182"16,0 0-182-16,0 0 183 0,0 0-183 0,0 0 136 16,0 0-136-16,0 0 136 0,0 0-136 15,0 0 64-15,0 0-64 0,0 0 64 0,0 0-64 0,0 0 46 16,0 0-46-16,0 0 46 0,0 0-46 0,0 0 55 15,0 0-55-15,0 0 56 0,0 0-56 0,0 0 49 16,0 0-49-16,0 0 50 0,0 0-50 0,0 0 33 16,0 0-33-16,0 0 34 0,0 0-34 0,0 0 9 0,0 0-9 15,0 0 10-15,3 0-10 0,-3 0-6 0,0 0 6 16,9 0-6-16,3 2 6 0,-12-2-5 0,0 0 5 16,21 3-4-16,9 3 4 0,-30-6-34 0,0 0 34 0,29 10-33 15,1 4 33-15,-30-14-2 16,0 0 2-16,31 17-1 0,2 3 1 0,-33-20-2 0,0 0 2 0,26 22-2 15,2 4 2-15,-28-26 0 0,0 0 0 16,26 28 1-16,-5 2-1 0,-21-30 14 16,0 0-14-16,18 36 15 0,-6 4-15 0,-12-40 26 0,0 0-26 0,3 49 26 15,-3 10-26-15,0-59 32 0,0 0-32 0,-7 63 33 16,-6 7-33-16,-3 6 6 0,-9 4-6 0,12-27 6 16,-3-15-6-16,16-38-1 0,0 0 1 0,-23 67 0 15,-6 13 0-15,4-9-105 0,4-5 105 0,11-35-105 16,10-27 105-16,0-4-214 0,0 0 214 0,-7 17-214 15,-2-2 214-15,-5 18-1699 0</inkml:trace>
  <inkml:trace contextRef="#ctx0" brushRef="#br0" timeOffset="-177798.932">4843 16799 819 0,'0'0'0'0,"0"-3"124"0,-3-3-124 0,-1 3 124 15,4 1-124-15,0 2 68 0,0 0-68 0,0 0 68 16,0 0-68-16,0 0 34 0,-2 0-34 0,2 0 34 16,-3-1-34-16,3 1 21 0,0 0-21 0,0 0 21 0,-5-6-21 15,5 6 55-15,0 0-55 0,0 0 55 0,-4-5-55 16,4 5 63-16,0 0-63 0,-5-1 64 16,5-1-64-16,0 2 69 0,0 0-69 0,-4-2 69 0,1 2-69 15,3 0 60-15,0 0-60 0,-4 0 61 0,3-2-61 0,1 2 41 16,0 0-41-16,-4 0 42 0,4-1-42 0,0 1 30 15,0 0-30-15,-5 0 30 0,2 1-30 0,3-1 23 16,0 0-23-16,-4 2 24 0,2 0-24 0,2-2 24 16,0 0-24-16,-7 3 25 0,2 1-25 0,5-4 15 15,0 0-15-15,-7 5 15 0,2 2-15 0,5-7 28 0,0 0-28 16,-12 10 28-16,3 4-28 0,9-14 19 0,0 0-19 16,-14 15 20-16,2 2-20 0,12-17 17 15,0 0-17-15,-12 17 17 0,3 2-17 0,9-19 27 0,0 0-27 0,-12 22 27 16,3 4-27-16,9-26 20 0,0 0-20 0,-5 24 20 15,1 2-20-15,4-26 5 0,0 0-5 0,-5 29 5 16,5 3-5-16,0-32 8 0,0 0-8 0,5 31 9 16,1 2-9-16,-6-33 1 0,0 0-1 0,8 32 1 15,5-1-1-15,-13-31 7 0,0 0-7 0,15 29 7 16,-1-1-7-16,-14-28 3 0,0 0-3 16,16 27 3-16,1-1-3 0,-17-26 2 0,0 0-2 0,18 27 2 15,-3 1-2-15,-15-28 10 0,0 0-10 0,11 31 10 16,-3 1-10-16,-8-32 3 0,0 0-3 0,7 33 4 15,2 1-4-15,-9-34 6 0,0 0-6 0,5 36 6 16,2 2-6-16,-5-6 0 0,2-3 0 0,-1-10 0 0,-1-9 0 16,1 2 0-16,1-3 0 0,-1-2 1 0,-3-2-1 15,2 4-1-15,1-1 1 0,-3-1 0 0,4-2 0 16,-4 7 0-16,0 3 0 0,5 3 0 16,-1 2 0-16,-4-20 0 0,0 0 0 0,5 31 0 0,2 7 0 0,-7-38 0 15,0 0 0-15,2 39 0 0,1 4 0 0,-3-43 1 16,0 0-1-16,4 38 2 0,1-4-2 0,-5-34 0 15,0 0 0-15,5 32 0 0,2-1 0 0,-2-2 2 16,2-3-2-16,2-7 2 0,-4-5-2 0,-5-14 0 16,0 0 0-16,12 22 0 0,9 4 0 0,-21-26 1 15,0 0-1-15,26 34 1 0,7 5-1 0,-33-39-67 16,0 0 67-16,44 45-67 0,10 3 67 16,-54-48-178-16,0 0 178 0,49 39-177 0,1-5 177 0,51 40-1331 0</inkml:trace>
  <inkml:trace contextRef="#ctx0" brushRef="#br0" timeOffset="-176387.898">13136 17030 1636 0,'0'0'0'0,"0"0"155"0,0 0-155 0,0 0 156 16,0 0-156-16,0 0 86 0,0 0-86 0,0 0 87 15,0 0-87-15,0 0 60 0,0 0-60 0,0 0 61 16,0 0-61-16,0 0 49 0,0 0-49 0,0 0 49 16,-21-8-49-16,21 8 66 0,0 0-66 0,-14-4 67 15,1-1-67-15,13 5 59 0,0 0-59 0,-15-2 60 16,1 1-60-16,14 1 48 0,0 0-48 0,-25 1 48 0,-1 5-48 16,26-6 22-16,0 0-22 0,-29 8 22 15,-8 2-22-15,37-10 12 0,0 0-12 0,-31 16 12 16,-6 3-12-16,37-19 10 0,0 0-10 0,-31 22 10 0,1 4-10 15,30-26 0-15,0 0 0 0,-26 32 0 0,2 4 0 0,24-36 0 16,0 0 0-16,-21 34 0 0,7 2 0 0,14-36-12 16,0 0 12-16,-12 31-12 0,8-3 12 15,4-28-46-15,0 0 46 0,7 20-45 0,7-4 45 0,-14-16-38 16,0 0 38-16,24 0-38 0,11-12 38 0,-35 12-62 16,0 0 62-16,33-30-62 0,2-12 62 0,-35 42-102 15,0 0 102-15,25-55-101 0,-4-12 101 0,-21 67-83 0,0 0 83 16,14-84-83-16,-6-14 83 0,-8 98-34 0,0 0 34 15,-5-82-33-15,-5 5 33 0,10 77 1 0,0 0-1 0,-14-63 2 16,-4 10-2-16,18 53 34 0,0 0-34 0,-9-33 34 16,1 19-34-16,8 14 53 0,0 0-53 0,-9-12 54 15,6 5-54-15,3 7 60 0,0 0-60 0,-4-5 60 16,1 4-60-16,3 1 74 0,0 0-74 0,0 0 74 16,-2-2-74-16,2 2 66 0,0 0-66 0,0 0 67 15,-7 0-67-15,7 0 65 0,0 0-65 0,-5 7 66 16,-1 5-66-16,6-12 30 0,0 0-30 15,-8 25 30-15,-3 13-30 0,11-38 1 0,0 0-1 0,-1 43 2 16,-3 5-2-16,4-48-2 0,0 0 2 0,7 58-1 16,7 9 1-16,-14-67-13 0,0 0 13 0,17 67-13 15,4 3 13-15,-21-70-18 0,0 0 18 0,26 77-18 16,8 4 18-16,-12-18-50 0,-1-12 50 0,-9-23-50 16,-5-21 50-16,-7-7-56 0,0 0 56 0,5 15-56 0,2-3 56 15,-7-12-89-15,0 0 89 0,6 10-88 0,-3-1 88 16,-3-9-266-16,0 0 266 0,5 0-265 0,4-7 265 0,3 0-1233 15</inkml:trace>
  <inkml:trace contextRef="#ctx0" brushRef="#br0" timeOffset="-176119.022">13000 17017 1983 0,'0'3'0'0,"0"-3"271"0,0 0-271 15,0 3 272-15,1 1-272 0,-1-4 156 0,0 0-156 16,0 0 156-16,4 2-156 0,-4-2 73 0,0 0-73 0,3-2 73 16,1 0-73-16,-4 2-5 0,0 0 5 0,9-2-4 15,-1 1 4-15,-8 1-4 0,0 0 4 0,12 0-4 16,6 1 4-16,-18-1-8 0,0 0 8 0,26 7-8 16,7 5 8-16,-33-12-4 0,0 0 4 0,35 19-3 15,7 7 3-15,-42-26-28 0,0 0 28 0,42 25-28 16,5 5 28-16,-9-6-86 0,-7-4 86 15,-3-3-86-15,-5-5 86 0,-23-12-283 0,0 0 283 0,24 7-283 16,-1-7 283-16,24 7-1482 0</inkml:trace>
  <inkml:trace contextRef="#ctx0" brushRef="#br0" timeOffset="-175838.743">13381 16890 2062 0,'0'3'0'0,"0"-3"279"16,0 0-279-16,-3 4 280 0,-3-1-280 15,6-3 167-15,0 0-167 0,-3 2 167 0,-6-4-167 0,9 2 83 16,0 0-83-16,-8 0 83 0,-5 2-83 0,13-2 1 16,0 0-1-16,-17 3 2 0,-7 4-2 0,1 5-4 15,-1 5 4-15,3-1-3 0,3 1 3 0,18-17-39 16,0 0 39-16,-17 37-39 0,-4 15 39 0,3-6-82 0,6 2 82 15,0-14-81-15,7-10 81 0,5-24-318 0,0 0 318 16,-4 41-317-16,1 7 317 0,3-48-211 16,0 0 211-16,0 35-210 0,3-6 210 0,1 34-1253 0</inkml:trace>
  <inkml:trace contextRef="#ctx0" brushRef="#br0" timeOffset="-174233.498">13714 17150 1591 0,'-2'4'0'0,"2"-4"123"0,0 0-123 0,-3 17 123 16,-6 7-123-16,9-24 43 0,0 0-43 0,-7 15 44 15,5-1-44-15,2-14 0 0,0 0 0 0,-3 8 1 16,3-2-1-16,0-6 27 0,0 0-27 0,0 3 27 15,0-1-27-15,0-2 48 0,0 0-48 0,0 0 48 0,0 0-48 16,0 0 41-16,0 0-41 0,0 0 42 16,0 0-42-16,0 0 32 0,0 0-32 0,0 0 33 0,0 0-33 0,0 0 33 15,0 0-33-15,0 0 33 0,0 0-33 0,0 0 7 16,0 0-7-16,0 0 7 0,0 0-7 0,0 0 36 16,0 0-36-16,0 0 36 0,0 0-36 0,0 0 10 15,0 0-10-15,0 0 10 0,3 1-10 0,-3-1 12 16,0 0-12-16,9 0 13 0,1 0-13 0,-10 0 25 15,0 0-25-15,20 0 26 0,6-1-26 0,-26 1 47 0,0 0-47 16,33-4 48-16,5 1-48 0,-38 3 15 0,0 0-15 16,38-5 16-16,1-4-16 0,-39 9 33 0,0 0-33 15,38-5 33-15,0 0-33 0,-38 5 11 0,0 0-11 0,34-2 11 16,0 2-11-16,-34 0 5 0,0 0-5 16,30 0 6-16,-4 2-6 0,-26-2 8 0,0 0-8 15,25 2 9-15,-8-1-9 0,-17-1 0 0,0 0 0 0,17 2 0 16,-1 1 0-16,-16-3-59 0,0 0 59 0,11 4-58 15,1-1 58-15,-12-3-215 0,0 0 215 0,15 7-215 16,3 0 215-16,15 7-1511 0</inkml:trace>
  <inkml:trace contextRef="#ctx0" brushRef="#br0" timeOffset="-173746.863">14001 17010 1905 0,'0'0'0'0,"0"0"179"0,0 0-179 16,0 3 179-16,2 1-179 0,-2-4 121 0,0 0-121 0,0 0 121 15,0 0-121-15,0 0 67 0,0 0-67 0,0 0 68 16,0 0-68-16,0 0 32 0,0 0-32 0,0 0 33 16,0 0-33-16,0 0 35 0,0 0-35 0,0 0 36 15,0 0-36-15,0 0 33 0,0 0-33 0,0 0 34 16,0 0-34-16,0 0 15 0,0 0-15 0,0 0 16 16,0 0-16-16,0 0 13 0,0 0-13 0,0 15 13 15,-2 12-13-15,2 6 4 0,-5 5-4 0,5-4 4 0,5-2-4 16,-5 1-18-16,0-1 18 0,-3-1-18 0,1 0 18 15,2-31-220-15,0 0 220 0,0 36-220 16,2 5 220-16,1 36-1709 0</inkml:trace>
  <inkml:trace contextRef="#ctx0" brushRef="#br0" timeOffset="-149419.43">25790 6157 1513 0,'0'0'0'0,"-5"-3"0"0,-4 1 0 0,9 2 125 0,0 0-125 15,-14 0 126 1,-5 2-126-16,0 1 96 0,-4 4-96 0,2-5 97 0,2-1-97 0,19-1 36 0,0 0-36 0,-31 9 36 15,-6-1-36-15,37-8-3 0,0 0 3 0,-34 12-3 16,-1 0 3-16,3 0-14 0,4 2 14 0,9-5-13 16,7-1 13-16,12-8-9 0,0 0 9 0,-21 16-9 15,-5 1 9-15,26-17-1 0,0 0 1 0,-19 22-1 16,1 2 1-16,18-24-1 0,0 0 1 0,-13 33-1 16,4 9 1-16,9-42-3 0,0 0 3 15,-7 50-2-15,5 1 2 0,4 1 0 0,3-4 0 0,-1-10 0 16,-1-6 0-16,-3-32 0 0,0 0 0 0,14 45 0 15,5 9 0-15,-19-54 0 0,0 0 0 0,23 62 0 16,5 1 0-16,-28-63 0 0,0 0 0 0,35 76 0 16,5 10 0-16,-40-86 0 0,0 0 0 0,34 78 0 15,0-2 0-15,-34-76-10 0,0 0 10 0,24 72-9 0,-7-4 9 16,-17-68-4-16,0 0 4 0,9 60-4 0,-7-8 4 16,-2-52 0-16,0 0 0 0,-4 39 0 0,-6-7 0 0,10-32-1 15,0 0 1-15,-19 35 0 0,-7-1 0 0,26-34 0 16,0 0 0-16,-30 33 0 0,-3-6 0 0,33-27 6 15,0 0-6-15,-32 27 7 0,-1-8-7 0,33-19 15 16,0 0-15-16,-29 21 16 0,-1-9-16 0,30-12 9 16,0 0-9-16,-29 5 9 0,-3-7-9 0,32 2 1 15,0 0-1-15,-28-15 2 0,0-7-2 0,9-2-25 16,5-6 25-16,4 3-24 0,-2-4 24 0,12 31-179 16,0 0 179-16,0-39-179 0,7-9 179 0,0-38-1095 15</inkml:trace>
  <inkml:trace contextRef="#ctx0" brushRef="#br0" timeOffset="-148325.102">26173 6691 1435 0,'0'0'0'0,"-10"4"0"16,-9 8 0-16,14-10 145 0,10-4-145 0,-5 2 145 16,7-7-145-16,-2 2 85 0,2-2-85 0,-2 2 86 15,-3 3-86-15,-2 2 10 0,0 0-10 0,0 0 10 16,-5 2-10-16,0 0-1 0,-1-2 1 0,-1 3-1 0,0-3 1 16,7 0-14-16,0 0 14 0,-17 3-13 0,-6-1 13 15,23-2-5-15,0 0 5 0,-24 7-5 0,0-4 5 0,24-3 0 16,0 0 0-16,-27 9 0 0,0 0 0 0,27-9 6 15,0 0-6-15,-28 18 6 0,0 1-6 0,28-19 9 16,0 0-9-16,-28 36 10 0,-2 7-10 0,6 0 25 16,5 8-25-16,3-11 26 0,4-4-26 0,12-36 6 15,0 0-6-15,-12 55 6 0,-1 11-6 0,13-66 4 16,0 0-4-16,-5 81 5 0,4 11-5 0,4-35 7 16,7-18-7-16,3-4 7 0,4-11-7 0,-17-24 3 0,0 0-3 15,31 18 3-15,11-6-3 0,0-8 5 0,3-11-5 16,-5-2 5-16,0-4-5 0,-40 13 7 0,0 0-7 0,42-24 7 15,0-9-7-15,-42 33 14 0,0 0-14 16,40-43 15-16,0-5-15 0,-40 48 22 16,0 0-22-16,42-70 23 0,2-12-23 0,-44 82 8 15,0 0-8-15,31-75 8 0,-5 1-8 0,-26 74 26 0,0 0-26 0,18-64 26 16,-6 10-26-16,-12 54 30 0,0 0-30 0,3-36 30 16,-3 17-30-16,0 19 12 0,0 0-12 0,0-14 13 15,-2 4-13-15,2 10 42 0,0 0-42 0,-1-5 42 16,-3-2-42-16,4 7 3 0,0 0-3 0,-3-4 3 15,-1 3-3-15,4 1 15 0,0 0-15 0,-5 0 16 16,0 3-16-16,5-3 1 0,0 0-1 0,-12 17 1 16,-6 11-1-16,3 3 3 0,-3 4-3 0,6-4 4 15,3-3-4-15,0 4 0 0,1 4 0 0,4 2 1 0,3 1-1 16,1-39-1-16,0 0 1 0,3 43 0 0,4 5 0 16,-7-48 1-16,0 0-1 0,14 43 1 0,7-4-1 15,-21-39 1-15,0 0-1 0,28 29 1 0,8-6-1 16,-36-23-4-16,0 0 4 0,35 12-3 0,2-16 3 0,-37 4-7 15,0 0 7-15,29-12-7 0,-3-12 7 0,-8-3-1 16,-11 0 1-16,0-1-1 0,-5-3 1 16,-2 31 8-16,0 0-8 0,-2-36 9 0,-5-3-9 0,7 39 28 15,0 0-28-15,-11-46 28 0,-3-2-28 0,14 48 6 16,0 0-6-16,-15-48 7 0,-1 0-7 0,16 48 11 16,0 0-11-16,-14-38 11 0,2 7-11 0,12 31 3 0,0 0-3 15,-5-27 4-15,6 3-4 0,-1 24 6 16,0 0-6-16,14-24 7 0,11 3-7 15,-1 2 0-15,6 4 0 0,-4 3 0 0,-2 3 0 0,-3 1 0 0,-3-2 0 0,1 4 0 16,-2-2 0-16,-5 6 0 0,-1 4 0 0,-4-4 0 16,-2 0 0-16,-1-1-1 0,-3 0 1 0,-1 3 0 15,0 0 0-15,0 0-7 16,-1 3 7-16,-1 4-6 0,-2 3 6 0,4-10-25 0,0 0 25 0,-12 26-24 16,-5 10 24-16,17-36-13 0,0 0 13 0,-23 43-13 15,-5 1 13-15,4-1-11 0,1 0 11 0,8-19-10 16,6-9 10-16,9-15-10 15,0 0 10-15,-11 31-10 0,1 9 10 0,10-40-1 0,0 0 1 0,-5 32-1 16,5-1 1-16,5-7-1 0,4-4 1 0,-1-1 0 16,3-3 0-16,-11-16 0 0,0 0 0 0,19 19 0 0,5 1 0 15,-24-20 0-15,0 0 0 0,26 17 1 16,6 6-1-16,-32-23 7 0,0 0-7 0,28 18 8 16,1 3-8-16,-29-21 3 0,0 0-3 0,23 19 4 0,-2-4-4 15,-21-15 2-15,0 0-2 0,14 14 3 0,-6-4-3 0,-8-10 1 16,0 0-1-16,4 12 2 0,-4 0-2 15,0-12 0-15,0 0 0 0,-16 17 0 0,-10 2 0 0,26-19-2 16,0 0 2-16,-21 16-1 0,-1-4 1 0,-1 0-63 16,0-7 63-16,11 2-63 0,9-7 63 15,3 0-170-15,0 0 170 0,-7 3-170 0,1 0 170 16,-6 6-1337-16</inkml:trace>
  <inkml:trace contextRef="#ctx0" brushRef="#br0" timeOffset="-146935.695">27187 6758 1031 0,'0'0'0'0,"6"4"0"0,1 4 0 16,-2-4 152-16,-2-4-152 0,-3 0 153 0,4-2-153 0,-4 2 123 15,0-2-123-15,0 2 124 0,-2-3-124 0,2 3 45 16,0 0-45-16,0 0 46 0,0 0-46 0,0 0 6 16,-3-4-6-16,3 4 7 0,-2-3-7 0,2 3 0 15,0 0 0-15,0 0 0 0,0 0 0 0,0 0-2 16,0 0 2-16,-9 10-1 0,-5 6 1 0,14-16 6 16,0 0-6-16,-21 24 6 0,-7 7-6 0,1 1 15 15,-1 2-15-15,7-10 16 0,3-3-16 0,18-21 10 16,0 0-10-16,-29 31 10 0,-10 8-10 0,39-39 10 15,0 0-10-15,-29 29 10 0,3-3-10 0,26-26 8 0,0 0-8 16,-21 24 8-16,3-4-8 0,18-20 3 0,0 0-3 16,-14 19 4-16,6-7-4 0,8-12 19 0,0 0-19 0,-7 9 20 15,1-1-20-15,6-8 7 0,0 0-7 0,-3 11 7 16,3-4-7-16,0-7 16 0,0 0-16 0,9 8 17 16,6 4-17-16,-15-12 39 0,0 0-39 0,27 4 39 15,7 1-39-15,-34-5 11 0,0 0-11 0,39 0 11 16,4-5-11-16,-6 1 32 0,-2-3-32 0,-11 2 32 15,-5 2-32-15,-1-4-3 0,-3 2 3 0,-4 1-3 16,-4 1 3-16,0 1-17 0,0 0 17 16,-4 1-17-16,-3 1 17 0,0 0-56 0,0-4 56 0,0 4-56 15,0 0 56-15,0 0-109 0,-2 4 109 0,2-4-108 16,0 0 108-16,0 0-224 0,0 0 224 0,-1 3-224 16,-3 2 224-16,-1 2-802 0</inkml:trace>
  <inkml:trace contextRef="#ctx0" brushRef="#br0" timeOffset="-146590.488">27261 6854 1255 0,'0'0'0'0,"-6"12"0"0,-1 10 0 0,7-22 210 15,0 0-210-15,0 4 210 0,4-11-210 0,-4 7 119 16,0 0-119-16,2-5 119 0,1-2-119 0,-3 7 63 0,0 0-63 15,2-3 63-15,0-1-63 0,-2 4 13 0,0 0-13 16,0 0 14-16,0-1-14 0,0 1 9 0,0 0-9 16,0 0 10-16,0 0-10 0,0 0 15 0,0 0-15 15,0 0 16-15,0 0-16 0,0 0 3 0,0 0-3 0,0 12 4 16,-2 11-4-16,2-23 3 0,0 0-3 16,-4 40 3-16,-3 11-3 0,7-51 1 0,0 0-1 0,-10 67 2 15,-2 12-2-15,1-7 4 0,3 2-4 16,-1-16 4-16,2-10-4 0,3-2 0 0,4-3 0 0,-1-11 1 15,1-4-1-15,0-28-54 0,0 0 54 0,7 29-54 16,7 5 54-16,-14-34-91 0,0 0 91 0,19 19-90 16,7-10 90-16,19 18-1307 0</inkml:trace>
  <inkml:trace contextRef="#ctx0" brushRef="#br0" timeOffset="-146029.656">27464 6904 1401 0,'0'0'0'15,"0"0"0"-15,6-4 0 0,-6 4 153 0,0 0-153 0,0 0 153 16,3-5-153-16,-3 5 85 0,0 0-85 0,0 0 86 16,0 0-86-16,0 0 46 0,0 0-46 0,0 0 47 15,0 0-47-15,0 0 8 0,0 0-8 0,0 0 8 16,0 0-8-16,0 0 33 0,0 0-33 0,0 0 33 16,0 0-33-16,0 0 35 0,0 0-35 0,0 0 35 15,0 0-35-15,0 0 38 0,0 0-38 0,0 0 39 0,0 0-39 16,0 0 25-16,0 0-25 0,0 0 26 15,5 0-26-15,-5 0 10 0,0 0-10 0,14 9 10 0,5 5-10 16,4 8 2-16,5 9-2 0,-2 0 2 0,2 1-2 0,-28-32 0 16,0 0 0-16,28 43 0 0,1 1 0 15,-29-44 0-15,0 0 0 0,27 50 0 0,-1 2 0 0,-26-52-5 16,0 0 5-16,21 48-5 0,-2-9 5 16,-19-39-72-16,0 0 72 0,15 32-72 0,-2-6 72 0,-13-26-183 15,0 0 183-15,10 12-182 0,-1-10 182 0,10 13-1212 16</inkml:trace>
  <inkml:trace contextRef="#ctx0" brushRef="#br0" timeOffset="-145780.323">27720 6779 1524 0,'0'0'0'0,"6"12"0"15,2 8 0-15,-8-20 183 16,0 0-183-16,-15 19 183 0,-17 4-183 0,32-23 103 0,0 0-103 0,-33 32 104 16,-7 7-104-16,5 4 60 0,1 4-60 0,4-6 60 15,2-4-60-15,28-37-1 0,0 0 1 0,-42 69 0 16,-7 18 0-16,49-87-3 0,0 0 3 16,-36 74-2-16,5-2 2 0,31-72-48 0,0 0 48 0,-13 39-47 15,17-20 47-15,-4-19-262 0,0 0 262 0,26-3-261 16,19-21 261-16,27-4-1070 0</inkml:trace>
  <inkml:trace contextRef="#ctx0" brushRef="#br0" timeOffset="-145119.424">27985 6798 1558 0,'0'0'0'15,"-5"-4"0"-15,-4-1 0 0,9 5 113 16,0 0-113-16,-3-2 114 0,1 1-114 0,2 1-1 0,0 0 1 0,0 0-1 16,0 0 1-16,0 0-35 0,0 0 35 0,-10 5-35 15,-8 5 35-15,18-10-47 0,0 0 47 0,-17 10-46 16,-4 4 46-16,21-14-2 0,0 0 2 0,-28 21-1 15,-3 6 1-15,31-27 26 0,0 0-26 0,-30 34 26 16,2 6-26-16,28-40 68 0,0 0-68 0,-19 37 68 16,5 1-68-16,14-38 52 0,0 0-52 0,-3 36 52 15,8-5-52-15,-5-31 51 0,0 0-51 0,17 20 52 16,13-4-52-16,-2-11 44 0,5-7-44 0,-5-1 44 16,-4-6-44-16,-1-3 11 0,-1-3-11 0,-4-9 11 15,-6-3-11-15,-12 27 32 0,0 0-32 0,10-35 33 0,-1-8-33 16,-9 43 34-16,0 0-34 0,5-42 34 0,-1-3-34 15,-2 2 31-15,-2 4-31 0,-4 6 31 16,-3 2-31-16,0 4 14 0,-1 3-14 0,-1 0 15 16,2 0-15-16,7 24 31 0,0 0-31 0,-11-26 31 0,-3-3-31 15,14 29 10-15,0 0-10 0,-12-25 11 0,2 1-11 0,10 24 19 16,0 0-19-16,-9-18 20 0,4 6-20 0,5 12 8 16,0 0-8-1,-5-6 8-15,3-1-8 0,2 7-1 0,0 0 1 0,0 0-1 0,0 0 1 16,0 0-4-16,0 0 4 0,10 13-4 0,8 5 4 0,-4 4-9 15,1 2 9-15,3 3-8 0,-1-3 8 0,1 7-9 16,-3-3 9-16,3 1-8 0,1 1 8 0,-19-30-8 16,0 0 8-16,26 40-8 0,5 6 8 0,-31-46-4 15,0 0 4-15,35 52-3 0,5 4 3 0,-3-6-6 0,-2-6 6 16,-4-1-6-16,-1-9 6 0,-30-34-13 0,0 0 13 16,29 36-13-16,-1-3 13 0,-28-33-39 15,0 0 39-15,23 27-39 0,-4-6 39 0,-19-21-126 0,0 0 126 0,14 17-125 16,-4-7 125-16,-10-10-181 0,0 0 181 15,4 4-181-15,-8-8 181 0,4 4-1161 0</inkml:trace>
  <inkml:trace contextRef="#ctx0" brushRef="#br0" timeOffset="-144891.513">28389 6751 1580 0,'0'0'0'0,"2"4"0"0,2 3 0 16,-3-2 194-16,-1-5-194 0,0 0 195 0,0 0-195 16,0 0 120-16,0 0-120 0,-14 12 120 0,-8 12-120 0,22-24 65 15,0 0-65-15,-28 38 65 0,-7 13-65 0,35-51 8 16,0 0-8-16,-31 56 8 0,-2 11-8 16,33-67-1-16,0 0 1 0,-28 64-1 0,5 1 1 0,23-65-90 15,0 0 90-15,-16 51-90 0,10-15 90 0,6-36-177 16,0 0 177-16,15 19-176 0,18-17 176 0,16 20-1261 15</inkml:trace>
  <inkml:trace contextRef="#ctx0" brushRef="#br0" timeOffset="-144556.531">28602 6895 1939 0,'0'0'0'0,"0"0"0"16,0-3 0-16,0 3 232 0,0 0-232 0,0 0 233 15,5-4-233-15,-5 4 145 0,0 0-145 16,12 0 146-16,6 0-146 0,-18 0 56 0,0 0-56 0,28 0 56 16,10 0-56-16,-38 0-1 0,0 0 1 0,38 4-1 15,6-4 1-15,-44 0-29 0,0 0 29 0,38 0-29 16,1 0 29-16,-39 0 2 0,0 0-2 0,31 0 2 15,-5-4-2-15,-26 4-4 0,0 0 4 0,21 0-3 16,-5 0 3-16,-16 0-38 0,0 0 38 0,12 0-38 16,-2 0 38-16,-10 0-97 0,0 0 97 0,7 0-96 15,-3 0 96-15,-4 0-249 0,0 0 249 0,0 0-248 0,0 0 248 0,0 0-1362 16</inkml:trace>
  <inkml:trace contextRef="#ctx0" brushRef="#br0" timeOffset="-144366.862">28557 7149 1479 0,'0'0'0'0,"15"0"0"0,12 3 0 0,-27-3 206 16,0 0-206-16,34 0 206 0,12 0-206 0,-5 0 162 16,1-3-162-16,-3 3 163 0,-5-2-163 0,-2 2 91 0,-3 0-91 0,-1-2 92 15,-3 1-92-15,-25 1-2 0,0 0 2 16,26 0-1-16,-2-4 1 0,-24 4-98 0,0 0 98 15,19-3-98-15,-1 3 98 0,-18 0-174 0,0 0 174 0,14 0-173 16,-2 0 173-16,14 0-1287 0</inkml:trace>
  <inkml:trace contextRef="#ctx0" brushRef="#br0" timeOffset="-130908.893">29320 6628 1524 0,'0'0'0'0,"-4"-3"0"0,-1-4 0 0,5 7 121 0,2-4-121 15,-2 4 122-15,3 0-122 0,-3 0 62 0,5 2-62 16,-5-2 62-16,4 0-62 0,-4 0 9 0,3 0-9 0,-3 0 10 16,0 0-10-16,0 0-1 0,0 0 1 0,0 0 0 15,0 0 0-15,0 0 1 0,4-3-1 0,-2-1 2 16,-1-3-2-16,-1 7 36 0,0 0-36 0,2-5 36 16,0-5-36-16,-2 10 30 0,0 0-30 0,2-9 30 15,-1 1-30-15,-1 8 15 0,0 0-15 0,2-9 15 16,0-1-15-16,-2 10 6 0,0 0-6 0,2-9 7 15,-1 3-7-15,-1 6 0 0,0 0 0 0,2-6 0 16,2 0 0-16,-4 6 0 0,0 0 0 0,1-6 0 16,1 3 0-16,-2 3-2 0,0 0 2 0,2-3-2 0,-2-3 2 15,0 6-1-15,0 0 1 0,2-3 0 16,-1 0 0-16,-1 3-2 0,0 0 2 0,2-4-1 0,2-1 1 16,-4 5-5-16,0 0 5 0,1-3-5 15,3-6 5-15,-4 9-3 0,0 0 3 0,2-3-2 0,-1-6 2 16,-1 9 0-16,0 0 0 0,2-3 0 0,-2-3 0 15,0 6 0-15,0 0 0 0,0-3 1 0,2 0-1 0,-2 3 1 16,0 0-1-16,0 0 1 0,0-4-1 0,0 4 1 16,0 0-1-16,0 0 1 0,0 0-1 15,0 0 1-15,0 0-1 0,0 0 1 0,0 0-1 0,0 0 0 16,0 0 0-16,0 0 1 0,0 0-1 0,0 0 0 16,0 0 0-16,0 0 1 0,0 4-1 0,0-4 6 15,0 0-6-15,0 12 7 0,1 3-7 0,1 9 14 16,0 0-14-16,0-5 15 0,-2-2-15 0,0 5 15 0,0-1-15 15,-2 3 15-15,-2 0-15 0,4-24 9 16,0 0-9-16,-1 34 10 0,1 0-10 0,0-34 16 0,0 0-16 0,0 33 17 16,1-6-17-16,-1-27 1 0,0 0-1 0,4 28 1 15,-1-1-1-15,-3-27-35 0,0 0 35 0,4 19-34 16,-2-2 34-16,-2-17-109 0,0 0 109 0,1 15-109 16,-1-8 109-16,0-7-202 0,0 0 202 0,-1 9-201 15,-1-1 201-15,-2 8-1022 0</inkml:trace>
  <inkml:trace contextRef="#ctx0" brushRef="#br0" timeOffset="-130575.947">29198 7014 1524 0,'0'0'0'0,"9"-7"0"0,4-2 0 0,-13 9 205 16,0 0-205-16,7-7 206 0,-1 2-206 16,-6 5 108-16,0 0-108 0,3-2 108 0,-1 2-108 0,-2 0 63 15,0 0-63-15,5 7 64 16,2 0-64-16,5-2-2 0,4 2 2 0,-2-3-1 0,0 1 1 0,1-2 0 16,3-3 0-16,-2 0 0 0,1 0 0 0,-1 0 2 15,1 2-2-15,-3-2 3 0,-3-2-3 0,-11 2 2 16,0 0-2-16,17-3 3 0,6-2-3 0,-23 5 6 0,0 0-6 15,22-4 6-15,3-3-6 0,-25 7 3 0,0 0-3 16,19-3 3-16,-2 1-3 0,-17 2-65 0,0 0 65 16,16 0-65-16,0 2 65 0,-16-2-172 0,0 0 172 15,10 0-172-15,-5 0 172 0,11 0-1269 0</inkml:trace>
  <inkml:trace contextRef="#ctx0" brushRef="#br0" timeOffset="-130063.017">29494 7128 1311 0,'0'0'0'0,"2"-7"0"0,3-1 0 16,-5 8 121-16,0 0-121 0,3-7 121 0,-1 2-121 0,-2 5 80 15,0 0-80-15,0 0 80 0,2-4-80 0,-2 4 1 16,0 0-1-16,0 0 2 0,0 0-2 0,0 0-12 16,0 0 12-16,0 0-12 0,0 4 12 0,0-4 0 15,0 0 0-15,0 0 0 0,0 0 0 0,0 0 49 16,-4 2-49-16,4-2 50 0,-1 3-50 0,1-3 68 16,-2 3-68-16,-7 4 68 0,-3 2-68 0,-4 3 60 15,-5-2-60-15,11-1 60 0,3-4-60 0,7-5 42 16,0 0-42-16,-23 15 42 0,-6 6-42 0,29-21 21 15,0 0-21-15,-25 19 21 0,1-4-21 16,24-15 11-16,0 0-11 0,-19 16 11 0,1-4-11 0,18-12 17 0,0 0-17 0,-14 12 17 16,4 0-17-16,10-12 14 0,0 0-14 15,-10 6 15-15,3 3-15 0,7-9 15 0,0 0-15 0,-6 12 16 16,5 0-16-16,1-12 26 16,0 0-26-16,5 15 26 0,5 1-26 0,-10-16 30 0,0 0-30 0,18 12 30 15,4-4-30-15,-22-8 7 0,0 0-7 0,28 7 7 16,4-5-7-16,-32-2 2 0,0 0-2 0,34 0 2 15,7-2-2-15,-41 2 0 16,0 0 0-16,40-3 0 0,0-4 0 0,-40 7-34 16,0 0 34-16,33-5-33 0,-5 1 33 0,-28 4-82 0,0 0 82 0,21-5-81 15,-6 3 81-15,-15 2-189 0,0 0 189 0,11-1-188 16,-6 1 188-16,11 0-1252 0</inkml:trace>
  <inkml:trace contextRef="#ctx0" brushRef="#br0" timeOffset="-129726.202">29492 7250 1244 0,'0'0'0'0,"5"3"0"0,6 6 0 0,-11-9 175 16,0 0-175-16,3 0 176 0,-3-3-176 0,0-1 138 15,-1-3-138-15,-1 6 139 0,2-3-139 0,0 4 97 0,0 0-97 16,-2-5 98-16,2 3-98 0,0 2 52 0,0 0-52 15,-2-1 52-15,2-6-52 0,0 7 55 0,0 0-55 16,-1-4 56-16,1-1-56 0,0 5 38 0,0 0-38 16,-2-3 39-16,2-2-39 0,0 5 46 0,0 0-46 0,-2-4 46 15,2 4-46-15,0 0 36 0,0 0-36 0,0 0 36 16,0-3-36-16,0 3 15 0,0 0-15 16,0 0 15-16,0 0-15 0,0 0-2 0,0 0 2 0,2 8-1 15,0 11 1-15,-2-19-5 0,0 0 5 0,0 36-5 16,0 19 5-16,0-55-25 0,0 0 25 0,-6 60-24 15,-1 7 24-15,7-67-94 0,0 0 94 0,-6 70-93 16,-1 4 93-16,7-74-195 0,0 0 195 16,3 56-194-16,6-10 194 0,3 57-1328 0</inkml:trace>
  <inkml:trace contextRef="#ctx0" brushRef="#br0" timeOffset="-127126.975">29968 6642 1199 0,'0'0'0'15,"0"0"0"-15,0 0 0 0,0 0 170 0,0 0-170 0,0 0 171 16,0 0-171-16,0 0 113 0,0 0-113 0,0 0 114 15,0 0-114-15,0 0 63 0,0 0-63 0,0 0 63 16,0 0-63-16,0 0 13 0,0 0-13 16,0 0 13-16,0 0-13 0,0 0 28 0,-19-5-28 0,8 1 28 15,2 1-28-15,-6 3 18 0,-4 0-18 0,8 3 19 16,6-3-19-16,-4 4 27 0,-1-1-27 0,-2 1 27 16,-2 4-27-16,-2 1 3 0,-3-2-3 0,8-2 3 15,6-2-3-15,-2 0 8 0,2 1-8 0,1-2 8 16,4 1-8-16,0-3 8 0,0 0-8 0,-1 9 8 15,-1 4-8-15,2-13-5 0,0 0 5 0,3 23-4 16,6 7 4-16,-9-30-34 0,0 0 34 0,12 31-33 0,6 4 33 16,-18-35-19-16,0 0 19 0,19 32-18 0,2-1 18 15,-4-4-3-15,1-1 3 0,-3-7-2 0,-1-4 2 0,-14-15-7 16,0 0 7-16,13 12-7 0,-1 0 7 0,-12-12-3 16,0 0 3-16,8 12-3 0,-1-1 3 0,-7-11-5 15,0 0 5-15,6 8-5 0,-3-1 5 0,-3-7-1 16,0 0 1-16,2 5 0 0,-2-1 0 0,-2-1 12 15,0 2-12-15,-6-1 13 0,-6 1-13 0,-4 2 40 16,-3 1-40-16,6-1 41 0,3-7-41 0,-6 2 22 16,1-1-22-16,10-1 22 0,5 0-22 0,-2 0 29 15,3 2-29-15,-3 1 29 0,-1-3-29 0,-2 0 13 16,-2 4-13-16,4-4 13 0,2 0-13 0,3 0 2 16,0-4-2-16,5 1 2 0,2-2-2 0,5-5-1 0,4-2 1 15,3-2 0-15,4-1 0 0,-23 15-4 0,0 0 4 0,26-19-3 16,2-2 3-16,-28 21-4 0,0 0 4 0,24-24-3 15,0 2 3-15,-24 22 0 0,0 0 0 0,19-21 0 16,-5-1 0-16,-14 22 13 0,0 0-13 0,11-15 14 16,-4 6-14-16,-7 9 10 0,0 0-10 0,5-8 11 15,-1 4-11-15,-4 4 34 0,0 0-34 0,1-5 35 16,1 3-35-16,-2 2 18 0,0 0-18 0,0 0 18 16,0-1-18-16,0 1 10 0,0 0-10 0,0 0 11 15,0 0-11-15,0 0 28 0,0 0-28 0,0 0 28 16,0-7-28-16,0 7 11 0,0 0-11 0,2-5 11 0,0 1-11 15,-2 4 18-15,0 0-18 0,1-7 19 16,3 2-19-16,-4 5 8 0,0 0-8 0,1-3 9 0,1-1-9 16,-2 4 4-16,0 0-4 0,2-3 4 0,-2 1-4 15,0 2 0-15,0 0 0 0,0 0 1 16,2-3-1-16,-2 3-20 0,0 0 20 0,0 0-20 0,0 0 20 16,0 0-35-16,0 0 35 0,0 15-34 0,0 13 34 0,0-28-21 15,0 0 21-15,1 39-21 0,5 5 21 0,-6-44-12 16,0 0 12-16,8 43-12 0,6 0 12 0,-14-43-5 15,0 0 5-15,18 31-5 0,3-4 5 0,-2-6 5 16,-2-9-5-16,2-7 5 0,1-3-5 0,-5-4 34 16,1-3-34-16,0-4 35 0,-1-4-35 0,-3 1 18 15,-3-2-18-15,-2 2 19 0,-3-2-19 0,-4 14 37 0,0 0-37 16,5-20 37-16,2-4-37 0,-7 24 12 0,0 0-12 16,5-24 13-16,-1-7-13 0,-4 31 2 0,0 0-2 0,3-28 2 15,-1-2-2-15,-2 30 12 16,0 0-12-16,0-26 13 0,0 4-13 0,0 22 0 0,0 0 0 0,1-21 0 15,1 2 0-15,-2 19 0 0,0 0 0 0,2-12 1 16,-2 0-1-16,3 5 0 0,1 2 0 0,-1 2 0 16,-1-1 0-16,-2 4 0 0,0 0 0 0,0 0 0 15,5-3 0-15,-5 3-2 0,0 0 2 0,4 2-2 16,1 3 2-16,-5-5-13 0,0 0 13 0,7 12-12 16,4 10 12-16,-11-22-9 0,0 0 9 0,7 28-8 15,-2 4 8-15,-2-1-26 0,-3 1 26 0,2-11-25 16,-2-9 25-16,0-12 0 0,0 0 0 0,3 22 0 0,3 1 0 15,-6-23-1-15,0 0 1 0,7 20 0 0,3-4 0 16,-10-16 0-16,0 0 0 0,16 8 0 16,5-4 0-16,-21-4 2 0,0 0-2 0,22-4 2 15,4-4-2-15,-26 8 30 0,0 0-30 0,25-16 30 0,1-6-30 0,-26 22 40 16,0 0-40-16,23-26 41 0,-2-5-41 0,-21 31 8 16,0 0-8-16,17-27 9 0,-3 3-9 15,-14 24 32-15,0 0-32 0,10-15 33 0,-1-1-33 0,-9 16-1 16,0 0 1-16,7-8 0 0,-3 1 0 0,-4 7-21 15,0 0 21-15,3 0-21 0,0 0 21 16,-3 0-23-16,0 0 23 0,4 3-22 0,-1 2 22 16,-3-5-26-16,0 0 26 0,6 14-26 0,-1 3 26 0,-5-17-8 0,0 0 8 15,5 19-8-15,-1 1 8 0,-1-1-11 0,-1-3 11 16,0-4-10-16,-1-4 10 0,1-1-4 16,-2 2 4-16,0-4-3 0,0-2 3 0,0 4-48 15,2-5 48-15,-2 1-48 0,2 1 48 0,-1-1-110 0,1-3 110 0,-2 0-109 16,4 4 109-16,-4-4-173 0,0 0 173 0,-2-14-173 15,-2-10 173-15,-1-12-1275 16</inkml:trace>
  <inkml:trace contextRef="#ctx0" brushRef="#br0" timeOffset="-126947.618">30238 6561 1412 0,'0'0'0'0,"16"0"0"15,11 2 0-15,-27-2 120 0,0 0-120 0,6 2 121 16,-13-1-121-16,7-1-212 0,0 0 212 0,1 7-212 0,3-2 212 16,-4-5-149-16,0 0 149 0,23-5-149 0,13-10 149 15,23-6-601-15</inkml:trace>
  <inkml:trace contextRef="#ctx0" brushRef="#br0" timeOffset="-126460.919">31125 6601 1871 0,'0'0'0'0,"-4"-7"0"0,1-2 0 0,3 9 198 16,0 0-198-16,0-7 198 0,1 6-198 0,3-1 90 0,-1 2-90 15,1 0 90-15,-2-2-90 0,-2 2-15 0,3 2 15 0,-3-2-15 16,0 0 15-16,0 0-63 0,-3 2 63 0,-3 3-62 16,-1 2 62-16,7-7-33 0,0 0 33 0,-21 13-32 15,-8 6 32-15,29-19-2 0,0 0 2 0,-33 21-1 16,-4 5 1-16,37-26 2 0,0 0-2 0,-35 23 2 16,2 7-2-16,33-30 7 0,0 0-7 0,-29 27 8 15,2-1-8-15,27-26 25 0,0 0-25 16,-20 24 26-16,4 0-26 0,16-24 12 0,0 0-12 0,-14 19 13 15,3-2-13-15,11-17 18 0,0 0-18 0,-6 15 18 16,0-3-18-16,6-12 3 0,0 0-3 0,2 10 4 16,5 2-4-16,-7-12 13 0,0 0-13 0,14 9 14 0,9-1-14 15,-23-8 8-15,0 0-8 0,24 4 9 0,6-4-9 16,-30 0 15-16,0 0-15 0,27 0 15 0,1-4-15 0,-28 4 8 16,0 0-8-16,21 0 9 0,-3-3-9 15,-18 3 3-15,0 0-3 0,14-2 4 0,-2 2-4 0,-12 0-18 16,0 0 18-16,9 0-18 0,-4 2 18 0,-5-2-92 15,0 0 92-15,3 0-91 0,-1 0 91 0,-2 0-111 16,0 0 111-16,5-5-111 0,0-7 111 0,-5 12-207 16,0 0 207-16,7-19-206 0,2-12 206 0,7-17-1093 0</inkml:trace>
  <inkml:trace contextRef="#ctx0" brushRef="#br0" timeOffset="-126218.643">31097 6668 1087 0,'0'0'0'0,"-2"-4"0"0,-2-4 0 0,4 1 158 15,2-5-158-15,-2 5 159 0,2 3-159 0,-2 3 127 0,2-3-127 16,-2 4 128-16,0-3-128 0,0 3 109 0,0 0-109 0,0 0 109 15,0 0-109-15,0 0 72 0,0-4-72 0,0 4 73 16,0-1-73-16,0 1 61 0,0 0-61 0,0 0 61 16,0 0-61-16,0 0 42 0,0 0-42 0,0 0 42 15,0 0-42-15,0 0 12 0,0 1-12 0,0 6 12 16,0 0-12-16,1 9 13 0,3 8-13 0,-2-1 13 16,1 7-13-16,-3-30 3 0,0 0-3 0,5 46 4 15,1 9-4-15,1-4 6 0,0 4-6 0,-4-21 7 16,-1-10-7-16,0 4 3 0,-2-3-3 0,1 10 3 15,1 7-3-15,-2-42-71 0,0 0 71 0,2 31-71 16,-1-2 71-16,-1-29-235 0,0 0 235 0,2 24-235 16,2-1 235-16,1 19-1151 0</inkml:trace>
  <inkml:trace contextRef="#ctx0" brushRef="#br0" timeOffset="-125895.469">31194 6715 1625 0,'0'0'0'0,"2"12"0"0,3 7 0 0,-3-14 188 0,-2-5-188 16,0-3 188-16,0-2-188 0,3-2 126 0,4 2-126 16,-1-2 127-16,-1 2-127 0,2 1 60 0,2 4-60 15,-2-3 61-15,-2 1-61 0,-5 2 12 0,0 0-12 16,8-1 13-16,1 1-13 0,-9 0 4 0,0 0-4 15,9 0 5-15,1 1-5 0,-10-1 7 0,0 0-7 0,16 9 8 16,3 3-8-16,-19-12 3 0,0 0-3 0,25 24 4 16,2 7-4-16,-27-31-3 0,0 0 3 0,32 36-2 15,1 8 2-15,-3-1-7 16,-3 0 7-16,-6-12-7 0,-7-7 7 0,2 0-40 0,-2 3 40 16,-2-6-40-16,0-3 40 0,0 1-159 0,-1-7 159 0,1 4-159 15,2-8 159-15,-14-8-160 0,0 0 160 0,16 0-160 16,3-7 160-16,16 2-1171 0</inkml:trace>
  <inkml:trace contextRef="#ctx0" brushRef="#br0" timeOffset="-125643.672">31604 6609 1804 0,'0'0'0'0,"3"0"0"0,2 4 0 0,-5-4 201 15,0 0-201-15,4 0 202 0,-2 1-202 0,-2-1 121 16,-2 4-121-16,-10 8 122 0,-6 10-122 0,18-22 63 16,0 0-63-16,-29 31 63 0,-10 10-63 0,39-41 0 15,0 0 0-15,-40 48 0 0,-2 7 0 0,4-5-1 16,3-6 1-16,11-10-1 0,8-13 1 0,2 1-45 16,6-5 45-16,1-6-45 0,3-6 45 0,1 2-82 15,1-2 82-15,2 2-82 0,2-6 82 0,-2-1-173 0,0 0 173 16,21-5-173-16,13-10 173 0,22-6-1378 15</inkml:trace>
  <inkml:trace contextRef="#ctx0" brushRef="#br0" timeOffset="-125360.977">31666 6849 2006 0,'0'0'0'0,"23"-7"0"16,14 2 0-16,-37 5 195 0,0 0-195 0,54-7 195 16,17 2-195-16,-71 5 118 0,0 0-118 0,89-3 119 0,15-6-119 15,-104 9 58-15,0 0-58 0,84-7 58 0,-9 0-58 16,-75 7-33-16,0 0 33 0,50-5-32 16,-20 0 32-16,-30 5-42 0,0 0 42 0,24-3-41 0,-8-1 41 15,-16 4-62-15,0 0 62 0,12-3-62 0,-6-1 62 16,-6 4-79-16,0 0 79 0,3-8-79 0,-1-8 79 0,-2 16-186 15,0 0 186-15,-7-17-185 0,-7-2 185 16,-7-20-1355-16</inkml:trace>
  <inkml:trace contextRef="#ctx0" brushRef="#br0" timeOffset="-125130.598">32065 6582 1446 0,'0'0'0'0,"13"3"0"0,9-1 0 0,-15 0 213 0,-5-2-213 16,-2 0 214-16,0 0-214 0,0 0 151 0,0 0-151 15,0 0 151-15,0 0-151 0,0 0 78 0,0 0-78 0,0 0 78 16,0 0-78-16,0 0 28 0,-4 5-28 0,4 2 28 16,4 5-28-16,-2 3 13 0,1 6-13 0,-1-2 14 15,1-8-14-15,-3-11 5 0,0 0-5 0,2 31 5 16,0 10-5-16,-2-41 15 0,0 0-15 0,0 36 15 16,0 2-15-16,0-38 0 0,0 0 0 0,0 31 0 15,2-5 0-15,-2-26-86 16,0 0 86-16,10 22-85 0,6-10 85 0,-16-12-109 0,0 0 109 0,31-7-108 15,14-17 108-15,32-7-1463 0</inkml:trace>
  <inkml:trace contextRef="#ctx0" brushRef="#br0" timeOffset="-124747.016">32964 6558 1647 0,'-3'0'0'0,"3"0"235"15,0 0-235-15,0 0 236 0,-2-4-236 0,2 4 176 16,0 0-176-16,0 0 177 0,0 0-177 0,0 0 99 16,0 0-99-16,0 0 99 0,0-3-99 0,0 3 24 15,0 0-24-15,-3-3 25 0,-4 1-25 0,7 2 18 16,0 0-18-16,-14-7 18 0,-7 2-18 0,21 5 1 16,0 0-1-16,-26-7 1 0,-6 2-1 0,32 5 1 15,0 0-1-15,-35 0 1 0,-3 0-1 0,38 0-4 16,0 0 4-16,-37 12-4 0,-1 5 4 0,3 5-4 15,0 6 4-15,16-13-4 0,9-3 4 0,10-12-14 0,0 0 14 16,-12 33-13-16,1 6 13 0,11-39 0 0,0 0 0 16,-5 46 0-16,3 6 0 0,2-52 16 0,0 0-16 0,9 48 17 15,8-2-17-15,-17-46 26 0,0 0-26 16,21 43 26-16,7-2-26 0,-28-41 23 0,0 0-23 0,30 34 24 16,5-10-24-16,-35-24 34 0,0 0-34 0,34 17 34 15,1-5-34-15,-3-5 6 0,-4-3-6 0,-4-4 6 16,-1-7-6-16,-1 2-82 0,-1-7 82 0,2 0-81 15,-1-2 81-15,-22 14-153 0,0 0 153 0,30-33-152 16,3-18 152-16,30-33-1747 0</inkml:trace>
  <inkml:trace contextRef="#ctx0" brushRef="#br0" timeOffset="-23678.578">14620 16694 1558 0,'0'0'0'0,"0"0"169"0,0 0-169 0,0 0 170 15,0 0-170-15,0 0 97 0,0 0-97 0,0 0 97 16,0 0-97-16,0 0 52 0,0 0-52 0,0 0 52 16,0 0-52-16,0 0 14 0,0 0-14 0,0 0 15 15,0 0-15-15,0 0 50 0,0 0-50 0,0 0 50 16,0 0-50-16,0 0 51 0,0 0-51 0,0 0 51 16,0 0-51-16,0 0 13 0,0 0-13 0,0 0 14 15,0 0-14-15,0 0 25 0,0 0-25 0,0 0 26 16,0 0-26-16,0 0 12 0,0 0-12 0,0 0 13 15,0 0-13-15,0 0 16 0,0 0-16 0,0 0 17 16,0 0-17-16,0 0 1 0,0 0-1 0,0 0 1 0,0 0-1 16,0 0 1-16,0 0-1 0,0 0 1 15,0 0-1-15,0 0 15 0,0 0-15 0,0 0 15 0,-2 18-15 16,2-18 7-16,0 0-7 0,-2 17 8 0,2 5-8 0,0-22 4 16,0 0-4-16,-3 22 5 0,-1 4-5 0,4-26 21 15,0 0-21-15,-3 24 21 0,1 0-21 0,2-24 37 16,0 0-37-16,-5 29 37 0,1 4-37 0,4-33 30 15,0 0-30-15,-7 34 30 0,2 4-30 0,5-38 0 16,0 0 0-16,-5 39 0 0,2 0 0 0,3-39-20 16,0 0 20-16,3 38-20 0,-1 0 20 0,-2-38-68 15,0 0 68-15,8 34-67 0,8-3 67 16,-16-31-191-16,0 0 191 0,16 27-190 0,6-4 190 16,-22-23-226-16,0 0 226 0,14 17-226 0,2-7 226 0,14 17-1225 0</inkml:trace>
  <inkml:trace contextRef="#ctx0" brushRef="#br0" timeOffset="-23280.009">14379 17366 2095 0,'4'-3'0'0,"1"-3"177"0,4 0-177 0,0-1 177 0,-1 0-177 15,-1 3 91-15,-5 1-91 0,-2 3 91 0,0 0-91 16,-2 3-4-16,-1 1 4 0,3-4-3 0,-4 3 3 16,4-3-20-16,0 0 20 0,0 0-19 0,0 0 19 0,0 0-1 15,0 0 1-15,0 0-1 0,-2 4 1 0,2-4 14 16,0 3-14-16,0-3 15 0,6 5-15 15,-1-1 21-15,7-1-21 0,4-1 21 0,1-2-21 0,-17 0 17 16,0 0-17-16,23-2 17 0,7-1-17 0,-30 3 10 16,0 0-10-16,33-2 10 0,5-1-10 0,-38 3 1 15,0 0-1-15,37-2 1 0,1 0-1 0,-38 2 0 16,0 0 0-16,31 0 0 0,-5 2 0 0,-1 1-52 0,-10 2 52 16,-1 1-52-16,-8-3 52 0,-6-3-275 0,0 0 275 15,3 14-275-15,-3 6 275 0,4 15-1414 0</inkml:trace>
  <inkml:trace contextRef="#ctx0" brushRef="#br0" timeOffset="-22182.022">14703 17782 1759 0,'0'-3'0'0,"0"3"197"0,0 0-197 0,0-7 197 16,-1-2-197-16,1 9 90 0,0 0-90 0,0-5 90 16,0 4-90-16,0 1 8 0,0 0-8 0,0 0 8 15,0 0-8-15,0 0 18 0,0 0-18 0,0 0 18 16,0 3-18-16,0-3 37 0,0 0-37 0,0 0 38 16,0 3-38-16,0-3 36 0,0 0-36 0,0 0 37 15,0 0-37-15,0 0 46 0,0 0-46 0,-4 4 47 16,-1 1-47-16,5-5 11 0,0 0-11 0,-12 15 11 15,-6 8-11-15,18-23 44 0,0 0-44 0,-17 27 44 16,-7 6-44-16,24-33 37 0,0 0-37 0,-21 36 38 16,0 3-38-16,3-3 14 0,4 0-14 0,2-12 15 0,7-9-15 15,5-15 3-15,0 0-3 0,-4 28 3 0,-1 6-3 16,4 4 7-16,1 5-7 0,0-18 7 0,0-9-7 0,0-16 2 16,0 0-2-16,6 29 3 0,0 7-3 0,-6-36-3 15,0 0 3-15,12 31-3 0,2-1 3 16,-14-30-15-16,0 0 15 0,19 24-14 0,2-6 14 0,-21-18-40 15,0 0 40-15,26 8-39 0,0-6 39 16,-26-2-31-16,0 0 31 0,30-10-31 0,-1-9 31 0,-2-4-44 16,-3-4 44-16,-7 8-43 0,-4 6 43 0,-1-6-26 15,-4 0 26-15,1 3-26 0,-4 1 26 16,-1 1-2-16,-4 2 2 0,0 2-1 0,0 1 1 0,0 3 1 16,-4 0-1-16,3 1 2 0,-3-2-2 0,1 2 20 0,-1-2-20 15,2 4 20-15,-1 0-20 0,3 3 16 0,0 0-16 16,-12-4 17-16,-2-1-17 0,14 5 35 15,0 0-35-15,-18-5 35 0,-3 0-35 0,21 5 5 0,0 0-5 16,-24-5 5-16,-2-1-5 0,26 6 11 0,0 0-11 0,-26-6 11 16,5-1-11-16,21 7 0 0,0 0 0 0,-21-9 0 15,0-3 0-15,21 12-5 16,0 0 5-16,-21-15-4 0,4-2 4 0,17 17-25 0,0 0 25 0,-14-21-24 16,3-1 24-16,11 22-13 0,0 0 13 0,-5-26-13 15,-2-1 13-15,7 27-11 0,0 0 11 0,-2-24-10 16,4 3 10-16,-2 21 0 0,0 0 0 0,2-17 1 15,3 2-1-15,-5 15 1 0,0 0-1 0,2-12 1 16,1 1-1-16,-3 11 5 0,0 0-5 0,7-8 5 16,-3-1-5-16,-4 9 13 0,0 0-13 0,9-7 14 15,5 2-14-15,-14 5 1 0,0 0-1 0,15-5 1 16,8 0-1-16,-23 5 3 0,0 0-3 0,26-5 4 0,7-2-4 16,-7 2-2-16,4 0 2 0,-9 3-2 15,-4 0 2-15,-1 2-7 0,-2 0 7 0,-2 0-7 0,0-1 7 0,-3 2-25 16,0 4 25-16,-1-3-24 0,-4-4 24 0,-1 6-31 15,2-1 31-15,-5 2-31 0,2 1 31 16,-2-6-20-16,0 0 20 0,-2 25-19 0,-3 15 19 0,5-40-53 16,0 0 53-16,-7 42-52 0,0 6 52 0,0-5-119 15,0-2 119-15,2-15-119 0,2-10 119 0,3-16-153 16,0 0 153-16,-6 5-153 0,3-9 153 16,-9 6-1291-16</inkml:trace>
  <inkml:trace contextRef="#ctx0" brushRef="#br0" timeOffset="-21418.343">15839 16646 2017 0,'0'0'0'0,"0"0"157"0,0 0-157 15,-5 0 157-15,-4 0-157 0,9 0 72 16,0 0-72-16,-7 2 72 0,-1 2-72 0,8-4 33 0,0 0-33 0,-21 13 33 16,-9 8-33-16,30-21-1 0,0 0 1 0,-33 22 0 15,-7 6 0-15,40-28 0 0,0 0 0 16,-38 29 1-16,-8 2-1 0,12-1 4 0,-3 3-4 0,14-13 4 16,6-6-4-16,17-14 24 0,0 0-24 0,-25 33 25 15,3 10-25-15,22-43 2 0,0 0-2 0,-21 42 2 16,0 5-2-16,21-47 22 0,0 0-22 15,-12 44 22-15,3 2-22 0,4-6-2 0,-2-4 2 0,5-7-1 16,7-7 1-16,-1 4 0 0,-1-2 0 0,4 2 0 16,2-2 0-16,-9-24-11 0,0 0 11 0,19 30-10 15,2 6 10-15,-21-36-17 0,0 0 17 0,28 35-16 16,9 1 16-16,-37-36-25 0,0 0 25 0,34 34-24 16,5-2 24-16,-6-2-3 0,0-5 3 0,-10-6-3 0,-4-5 3 15,-2 3 1-15,1 2-1 0,-6-4 2 0,2-3-2 16,-6 7 5-16,-1 3-5 0,0-3 5 0,0 0-5 0,-7-19 40 15,0 0-40-15,4 33 40 0,-2 6-40 16,-2-39 41-16,0 0-41 0,-2 44 42 0,-2 4-42 0,-4-3 39 16,-1 0-39-16,4-20 40 0,3-13-40 15,-3 2 10-15,-2-4-10 0,-7 11 11 0,-4 6-11 0,18-27-2 16,0 0 2-16,-17 24-1 0,-7 0 1 0,24-24-136 16,0 0 136-16,-35 14-136 0,-9-9 136 15,-34 14-1808-15</inkml:trace>
  <inkml:trace contextRef="#ctx0" brushRef="#br0" timeOffset="-18507.635">16350 17203 1188 0,'0'0'0'0,"0"0"57"0,0 0-57 0,0 0 58 15,0 0-58-15,0 0 22 0,0 0-22 0,0 0 22 16,0 0-22-16,0 0 8 0,0 0-8 0,0 0 8 15,0 0-8-15,0 0 62 0,0 0-62 0,0 0 63 0,0 0-63 16,0 0 88-16,0 0-88 16,0 0 89-16,0 0-89 0,0 0 93 0,0 0-93 0,0 0 93 0,0 0-93 15,0 0 80-15,0 0-80 0,0 0 81 16,0 0-81-16,0 0 54 0,0 0-54 0,0 0 54 0,0 0-54 16,0 0 40-16,0 0-40 0,0 0 41 15,0 0-41-15,0 0 35 0,0 0-35 0,0 0 35 0,0 0-35 0,0 0 38 16,0 0-38-16,0 0 38 0,0 0-38 0,0 0 8 15,0 0-8-15,0 0 8 0,0 0-8 0,0 0 21 16,0 0-21-16,0 0 21 0,-32 7-21 0,15-2 8 0,1 0-8 16,-1 2 8-16,-8 2-8 0,3-1 3 15,-3 1-3-15,11-2 4 0,8-2-4 0,6-5 7 16,0 0-7-16,-18 17 7 0,-5 5-7 0,23-22 13 0,0 0-13 16,-20 28 13-16,-7 3-13 0,27-31 8 0,0 0-8 15,-24 37 9-15,0 4-9 0,24-41 33 0,0 0-33 0,-21 43 34 16,2 2-34-16,19-45 4 0,0 0-4 0,-13 44 5 15,5-1-5-15,8-43 10 0,0 0-10 16,3 46 10-16,11 1-10 0,-14-47 25 0,0 0-25 0,21 42 26 16,2 0-26-16,-23-42 5 0,0 0-5 0,26 36 6 15,5-4-6-15,-31-32 16 0,0 0-16 0,28 29 17 16,0-1-17-16,-28-28 0 16,0 0 0-16,23 22 0 0,-4-5 0 0,-19-17-68 0,0 0 68 0,19 15-68 15,-2-1 68-15,-17-14-211 0,0 0 211 0,21 4-211 16,2-8 211-16,-23 4-148 0,0 0 148 0,15-14-147 15,-4-8 147-15,15-14-1271 0</inkml:trace>
  <inkml:trace contextRef="#ctx0" brushRef="#br0" timeOffset="-17934.517">16581 17476 1580 0,'0'0'0'0,"0"-7"138"0,-5-3-138 15,3 1 139-15,1-1-139 0,1 10 108 0,0 0-108 0,0-9 108 16,0 1-108-16,0 8 85 0,0 0-85 0,-4-6 85 15,4 1-85-15,0 5 51 0,0 0-51 0,-3-3 52 16,-1-1-52-16,4 4 48 0,0 0-48 0,-1-1 49 16,-6-1-49-16,7 2 49 0,0 0-49 0,-11 3 50 15,-6 4-50-15,17-7 37 0,0 0-37 0,-25 14 38 16,-4 7-38-16,29-21 34 0,0 0-34 0,-26 23 35 16,-4 5-35-16,30-28 14 0,0 0-14 0,-21 24 15 15,4-4-15-15,17-20 12 0,0 0-12 16,-16 19 13-16,7-3-13 0,4-1-15 0,5-1 15 0,0-2-15 15,9-4 15-15,-9-8-41 0,0 0 41 0,12 11-40 16,7-1 40-16,-19-10-23 0,0 0 23 0,23 9-22 16,3-3 22-16,-26-6-31 0,0 0 31 0,22 7-31 0,3-2 31 15,-25-5-20-15,0 0 20 0,17 7-19 16,1 0 19-16,-4 2-2 0,-2-1 2 0,-5-1-1 0,-2-4 1 0,-5-3 12 16,0 0-12-16,5 9 12 0,-1 1-12 15,-4-10 41-15,0 0-41 0,0 16 42 0,-2 4-42 16,2-20 38-16,0 0-38 0,-7 26 38 0,-5 3-38 0,12-29 34 15,0 0-34-15,-12 28 35 0,-2 1-35 16,14-29 15-16,0 0-15 0,-11 22 15 0,4-3-15 0,7-19 6 16,0 0-6-16,-8 13 7 0,2-4-7 0,6-9-62 15,0 0 62-15,-7 3-61 0,2-4 61 0,5 1-160 16,0 0 160-16,-3-26-160 0,-1-18 160 0,-1-27-1649 16</inkml:trace>
  <inkml:trace contextRef="#ctx0" brushRef="#br0" timeOffset="-16063.205">16717 17366 1603 0,'0'0'0'0,"-3"2"180"15,-2 1-180-15,5-3 180 0,-4 2-180 0,4-2 112 16,4-4-112-16,-4 4 112 0,1-1-112 0,-1 1 74 15,0 0-74-15,0 0 74 0,0 0-74 0,0 0 14 16,0 0-14-16,0 0 15 0,0 0-15 0,0 0 27 16,0 0-27-16,0 0 27 0,0 0-27 0,0 0 13 15,0 0-13-15,0 0 14 0,0 0-14 0,0 0-1 16,0 0 1-16,0 0 0 0,2 5 0 0,-2-5-7 16,0 0 7-16,2 17-6 0,1 9 6 0,-3-26-17 0,0 0 17 15,0 41-17-15,0 12 17 0,-3-2-1 0,1 4 1 16,0-21-1-16,2-11 1 0,-1 1 3 0,1-4-3 15,0 11 4-15,0 5-4 0,0-36 38 0,0 0-38 0,0 34 39 16,0 1-39-16,0-35 21 0,0 0-21 0,0 27 21 16,0-5-21-16,0-22 11 0,0 0-11 0,0 17 11 15,1-5-11-15,-1-12 2 0,0 0-2 0,4 9 2 16,-1-4-2-16,-3-5-8 0,0 0 8 0,9-5-7 16,0-11 7-16,-6-2-36 0,2-6 36 0,1 3-35 15,-3 1 35-15,1-3-29 0,1 1 29 0,-2 1-29 16,1 1 29-16,-1 1-34 0,-1 0 34 0,2 4-33 15,-4-1 33-15,0 16-8 0,0 0 8 0,1-15-7 16,1-2 7-16,-2 17-6 0,0 0 6 0,2-16-6 16,1 3 6-16,-3 13 1 0,0 0-1 0,0-11 2 0,2 3-2 15,-2 8 29-15,0 0-29 0,2-7 29 0,3 0-29 16,-5 7 20-16,0 0-20 0,3-8 20 16,6-3-20-16,-9 11 5 0,0 0-5 0,12-13 6 15,6-3-6-15,-18 16 26 0,0 0-26 0,21-17 26 0,5-2-26 16,-26 19 0-16,0 0 0 0,24-17 0 0,2 2 0 0,-3 4 20 15,-2 6-20-15,-9 0 20 0,-3 2-20 16,-9 3 33-16,0 0-33 0,5-2 33 0,2 0-33 0,-7 2 28 16,0 0-28-16,3 2 28 0,3 1-28 0,-6-3 16 15,0 0-16-15,1 9 17 0,6 1-17 0,-7-10 36 16,0 0-36-16,6 17 36 0,1 7-36 0,-7-24 19 16,0 0-19-16,5 21 20 0,0 1-20 0,-5-22 10 0,0 0-10 15,7 22 11-15,-5 1-11 0,1-3 18 0,4 1-18 16,-7-11 19-16,2-6-19 0,-2 1 22 0,0 0-22 15,0 2 23-15,0-1-23 0,0 5 14 0,0 1-14 0,0-4 15 16,0 1-15-16,-2 1 18 0,2 2-18 0,0-2 18 16,0-1-18-16,0 1 8 0,4 2-8 0,-3-5 9 15,-1-2-9-15,0 2 16 0,4-2-16 0,-4 2 17 16,0-2-17-16,0-5 14 0,0 0-14 16,2 9 15-16,1-1-15 0,-3-8 15 0,0 0-15 0,4 9 16 15,-3 0-16-15,-1-9 16 0,0 0-16 0,2 6 17 16,0 0-17-16,-2-6 15 0,0 0-15 0,0 3 16 15,0 0-16-15,0-3 4 0,0 0-4 0,0 0 5 16,0 4-5-16,0-4-2 0,0 0 2 0,0 0-1 16,0 0 1-16,0 0-6 0,0 0 6 0,0 0-5 15,0 0 5-15,0 0-17 0,0 0 17 0,0 0-16 0,0 0 16 16,0 0-4-16,0 0 4 0,0 0-3 0,0 0 3 16,0 0-32-16,3-2 32 0,-3 2-32 0,2-3 32 0,-2 3-1 15,2-4 1-15,-2 4-1 0,0 0 1 0,0 0-2 16,0 0 2-16,0 0-1 0,0 0 1 15,0 0-2-15,0 0 2 0,0 0-1 0,0 0 1 0,0 0 0 16,0 0 0-16,0 0 0 0,0 0 0 0,0 0 0 16,0 0 0-16,0 0 0 0,0 0 0 0,0 0 1 15,0 0-1-15,0 0 2 0,0 0-2 0,0 0 10 16,0 0-10-16,0 0 10 0,0 0-10 0,0 0 9 16,0 0-9-16,0 0 9 0,0 0-9 0,0 0 15 15,0 0-15-15,0 0 16 0,0 0-16 0,0 0 8 16,0 0-8-16,0 0 9 0,0 0-9 0,0 0 3 0,0 0-3 15,0 0 4-15,0 0-4 0,0 0 0 16,0 0 0-16,0 0 1 0,0 0-1 0,0 0 0 0,0 0 0 0,0 0 0 16,0 0 0-16,0 0-3 0,0 0 3 0,0 0-3 15,0 0 3-15,0 0-7 0,0 0 7 16,0 0-7-16,0 0 7 0,0 0-24 0,0 0 24 0,0 0-23 16,0 0 23-16,0 0-7 0,0 0 7 0,0 0-7 15,-4-1 7-15,4 1-1 0,-3-2 1 0,3 2-1 16,-4-2 1-16,4 2-1 0,0 0 1 0,0 0-1 15,0 0 1-15,0 0 1 0,0 4-1 0,0-4 2 16,0 0-2-16,0 0-3 0,0 0 3 0,0 0-2 16,0 0 2-16,0 0-42 0,0 0 42 0,0 0-42 0,0 0 42 15,0 0-54-15,0 0 54 0,0 0-53 16,0 0 53-16,0 0-78 0,0 0 78 0,0 0-77 16,0 0 77-16,0 0-67 0,0 0 67 0,0 0-66 15,0 0 66-15,0 0-50 0,0 0 50 0,0 0-49 0,0 0 49 0,0 0-45 16,0 0 45-16,0 0-45 0,0 0 45 15,0 0-41-15,0 0 41 0,0 0-41 0,-1-4 41 0,1 4-52 16,-4-5 52-16,4 5-51 0,0-5 51 16,0 5-20-16,0-4 20 0,0 4-20 0,0 0 20 0,0 0-14 15,0 0 14-15,0 0-13 0,0 0 13 0,0 0 2 16,0 0-2-16,0 0 3 0,0 0-3 0,0 0 32 16,0 0-32-16,0 0 32 0,-3-3-32 0,1 0 18 0,2-1-18 15,0-1 19-15,0 0-19 0,0-2 31 0,0 0-31 16,0 0 31-16,0 2-31 0,-4 0 2 15,4 0-2-15,0 0 2 0,0-2-2 0,0-2 22 0,4 1-22 16,-4-1 22-16,3 1-22 0,3-1 13 0,-3 0-13 16,-1 3 13-16,-2 0-13 0,0 6 17 0,0 0-17 15,0-10 17-15,0-2-17 0,0 12 9 0,0 0-9 0,5-15 9 16,2-6-9-16,-7 21 1 0,0 0-1 0,12-24 1 16,2-5-1-16,-14 29-4 0,0 0 4 0,18-27-3 15,3-2 3-15,-21 29-17 0,0 0 17 0,19-28-16 16,0 2 16-16,-3 6-4 0,-1 5 4 0,-6 4-4 15,-4 6 4-15,0 0 0 0,1 2 0 0,-6 3 0 16,0 0 0-16,0 0 11 0,0 0-11 0,0 0 11 16,0 0-11-16,0 0 35 0,0 0-35 0,0 0 36 15,0 0-36-15,0 0 2 0,0 0-2 0,0 0 2 16,0 0-2-16,0 0 3 0,0 0-3 0,0 3 4 16,1 0-4-16,-1-3 2 0,0 0-2 0,4 12 3 0,1 4-3 0,-5-16 4 15,0 0-4-15,5 29 5 0,4 12-5 0,-9-41 6 16,0 0-6-16,10 48 6 0,1 9-6 15,-11-57 7-15,0 0-7 0,9 59 8 0,-1 7-8 0,-8-66 23 16,0 0-23-16,7 58 24 0,-3-2-24 0,-4-56 20 16,0 0-20-16,5 43 20 0,-3-9-20 0,-2-34-33 15,0 0 33-15,7 19-33 0,-4-14 33 0,-3-5-140 16,0 0 140-16,-3-30-140 0,-4-29 140 0,-4-30-1576 16</inkml:trace>
  <inkml:trace contextRef="#ctx0" brushRef="#br0" timeOffset="-15603.432">16759 17222 2028 0,'0'0'0'0,"0"0"-357"16,0 0 357-16,2-3-356 0,5-4 356 0,-2-3-838 0</inkml:trace>
  <inkml:trace contextRef="#ctx0" brushRef="#br0" timeOffset="-14861.048">17223 16967 1513 0,'0'0'0'0,"0"0"165"16,5-7-165-16,-2 4 165 0,-3-3-165 0,0 3 54 16,0 0-54-16,0 3 54 0,0 0-54 0,0 0-12 15,0 0 12-15,0 0-12 0,0 0 12 0,0 0-55 16,0 0 55-16,0 0-55 0,0 0 55 0,0 0-75 15,0 0 75-15,0 0-74 0,0 0 74 0,0 0-211 0,0 0 211 16,0 0-210-16,0 0 210 0,0 0-823 0</inkml:trace>
  <inkml:trace contextRef="#ctx0" brushRef="#br0" timeOffset="-12508.659">16501 17263 158 0,'0'0'0'0</inkml:trace>
  <inkml:trace contextRef="#ctx0" brushRef="#br0" timeOffset="-12050.627">16268 17188 91 0,'0'0'0'0,"0"0"79"0,0 0-79 0,0 0 80 0,5 2-80 0,-5-2 118 0,0 0-118 16,0 0 119-16,4 0-119 0,-4 0 134 0,0 0-134 15,0 0 134-15,0 0-134 0,0 0 108 0,0 0-108 0,0 0 109 16,0 0-109-16,0 0 92 0,0 0-92 0,0 0 92 15,0 0-92-15,0 0 68 0,0 0-68 16,0 0 68-16,-4 0-68 0,4 0 38 0,0 0-38 0,0 0 38 16,0 0-38-16,0 0-1 0,0 0 1 0,0 0 0 15,0 0 0-15,0 0-52 0,0 0 52 0,0 0-51 16,0 0 51-16,0 0-876 0</inkml:trace>
  <inkml:trace contextRef="#ctx0" brushRef="#br0" timeOffset="-10071.097">16285 17851 1412 0,'0'-4'0'0,"0"1"165"16,4 0-165-16,-4-3 166 0,0 1-166 0,1 2 105 15,1 1-105-15,3 0 106 0,-3 1-106 0,2 1 68 0,-1 0-68 16,1 0 69-16,1-2-69 0,-5 2 34 0,0 0-34 15,9-3 34-15,6-1-34 0,-15 4 31 0,0 0-31 16,19-5 31-16,9-4-31 0,-28 9 33 0,0 0-33 16,33-6 33-16,7-3-33 0,-3 4 49 0,-2 0-49 15,-4-2 49-15,-1 0-49 0,-2 4 35 16,-4-1-35-16,-1 1 36 0,-1-2-36 0,1 1 40 0,0 1-40 0,-6-1 40 16,1-1-40-16,-18 5 17 0,0 0-17 0,20-3 17 15,5-1-17-15,-25 4 12 0,0 0-12 0,23-3 13 16,1 1-13-16,-24 2 10 0,0 0-10 0,23-2 10 15,-3 1-10-15,-20 1 8 0,0 0-8 0,16 0 8 16,-2 0-8-16,-14 0-17 0,0 0 17 0,11 0-16 16,-5 0 16-16,-6 0-136 0,0 0 136 0,7 0-135 15,-5 0 135-15,-2 0-216 0,0 0 216 0,-2 0-215 16,-6-2 215-16,-6 0-1309 0</inkml:trace>
  <inkml:trace contextRef="#ctx0" brushRef="#br0" timeOffset="-9708.263">16318 17652 1860 0,'4'0'0'0,"-4"0"241"16,0 0-241-16,5-2 242 0,4 1-242 0,-9 1 160 15,0 0-160-15,3-2 160 0,-3 0-160 0,0 2 81 0,0 0-81 16,0 0 82-16,0 0-82 0,0 0 2 15,0 0-2-15,0 0 2 0,5 0-2 0,-5 0 0 0,0 0 0 16,18-1 1-16,10-3-1 0,-28 4 0 0,0 0 0 16,43-7 0-16,17-1 0 0,-60 8-4 0,0 0 4 15,68-7-3-15,12-2 3 0,-80 9-1 0,0 0 1 0,94-10 0 16,19 0 0-16,-113 10-8 0,0 0 8 0,91-12-7 16,-8 0 7-16,-83 12 0 0,0 0 0 15,56-9 0-15,-25 4 0 16,-31 5-1-16,0 0 1 0,28-3 0 0,-10-1 0 0,-18 4-1 0,0 0 1 0,12 0 0 15,-2 0 0-15,-10 0-20 0,0 0 20 0,7 2-19 16,-2 0 19-16,-5-2-129 0,0 0 129 0,4 1-128 16,-1 1 128-16,-3-2-213 0,0 0 213 0,-12 0-213 15,-16 0 213-15,-12 0-1450 0</inkml:trace>
  <inkml:trace contextRef="#ctx0" brushRef="#br0" timeOffset="-9382.127">16513 17640 1827 0,'4'-2'0'0,"-4"2"260"16,0 0-260-16,0 0 260 0,-7-5-260 0,7 5 134 16,0 0-134-16,-3-1 135 0,1-1-135 0,2 2 94 15,0 0-94-15,0 0 94 0,0 0-94 0,0 0 37 0,0 0-37 16,0 0 38-16,0 0-38 0,0 0 6 0,0 0-6 15,8 0 6-15,3 0-6 0,-11 0 21 16,0 0-21-16,23 0 21 0,8-2-21 0,-31 2 1 16,0 0-1-16,42-2 1 0,5 1-1 0,-47 1 0 0,0 0 0 15,47 0 0-15,3 0 0 0,-50 0-6 0,0 0 6 0,51 3-5 16,-4 1 5-16,-47-4-9 0,0 0 9 16,38 3-9-16,-3 2 9 0,-7 0-45 0,-7 2 45 0,-4-3-45 15,-3-1 45-15,-2 0-199 0,-3-1 199 0,-5 0-199 16,-4-2 199-16,0 0-209 0,0 0 209 0,0 0-208 15,0-5 208-15,-4 0-1389 0</inkml:trace>
  <inkml:trace contextRef="#ctx0" brushRef="#br0" timeOffset="-8467.738">17757 17366 1614 0,'0'0'0'16,"0"0"158"-16,0 0-158 0,0 3 159 0,-3 1-159 16,3-4 97-16,0 0-97 0,0 0 98 0,0 0-98 0,0 0 40 15,0 0-40-15,0 0 41 0,0 0-41 0,0 0 10 16,0 0-10-16,0 0 10 0,0 0-10 0,0 0 49 16,0 0-49-16,0 0 50 0,0 0-50 0,0 0 44 15,0 0-44-15,0 0 45 0,-4 0-45 0,4 0 20 16,0 0-20-16,0 0 20 0,-1-2-20 0,1 2 0 0,0 0 0 15,0 0 1-15,-6-3-1 0,6 3-1 0,0 0 1 16,0 0-1-16,-3-2 1 0,3 2-20 16,0 0 20-16,0 0-19 0,-4 0 19 0,4 0-4 0,0 0 4 15,0 0-4-15,-3-2 4 0,3 2 1 0,0 0-1 0,0 0 2 16,-2-3-2-16,2 3 10 0,0 0-10 16,0 0 11-16,0 0-11 0,0 0 18 0,0 0-18 0,0 0 18 15,0 0-18-15,0 0 15 0,0 0-15 0,0 0 15 16,0 0-15-16,0 0 16 0,-3 0-16 0,3 0 17 15,0 0-17-15,0 0 9 0,0 0-9 0,0 0 9 16,-4 3-9-16,4-3 34 0,0 0-34 0,-3 17 34 16,-2 11-34-16,5-28 45 0,0 0-45 0,-6 32 46 15,3 9-46-15,3-41 34 0,0 0-34 0,-4 36 35 16,3 0-35-16,1-3 40 0,0-4-40 0,-4-8 40 16,2-8-40-16,1 1 26 15,1-2-26-15,0-2 26 0,0-1-26 0,0 3 26 0,-2 2-26 0,2-8 26 0,0-2-26 16,0 1 3-16,0 0-3 0,0-1 4 15,-2-1-4-15,0 2-25 0,2 2 25 0,0-4-24 0,0 1 24 16,0-1-112-16,0 2 112 0,0-1-111 0,0-2 111 16,0-2-246-16,0 0 246 0,0 3-245 0,0-1 245 0,0 3-1532 15</inkml:trace>
  <inkml:trace contextRef="#ctx0" brushRef="#br0" timeOffset="-8064.866">17832 17722 1804 0,'0'0'0'0,"0"0"168"0,0 0-168 0,0-7 168 16,-1-3-168-16,1 10 125 0,0 0-125 0,0-5 126 16,0 2-126-16,0 3 77 0,0 0-77 0,0 0 77 15,6-2-77-15,-6 2 42 0,0 0-42 0,4 0 43 16,5 0-43-16,-9 0 39 0,0 0-39 0,12 0 39 16,2 0-39-16,3 0 41 0,-3 0-41 0,4-2 41 15,1-1-41-15,-19 3 18 0,0 0-18 0,21-5 18 16,0-4-18-16,-21 9 6 0,0 0-6 0,26-7 7 0,-2-1-7 15,-24 8 15-15,0 0-15 0,26-7 16 0,2 0-16 16,-28 7 0-16,0 0 0 0,28-3 0 0,-4-1 0 0,-24 4-27 16,0 0 27-16,26-3-27 0,-1 1 27 0,-25 2-150 15,0 0 150-15,23-2-149 0,-6 1 149 0,-17 1-147 16,0 0 147-16,12-4-146 0,-8-1 146 0,13-4-1572 16</inkml:trace>
  <inkml:trace contextRef="#ctx0" brushRef="#br0" timeOffset="-7483.597">18675 17371 1759 0,'0'0'0'0,"0"0"169"0,0 0-169 16,0 0 169-16,4-3-169 0,-4 3 117 0,0 0-117 0,0 0 118 15,0 0-118-15,0 0 42 0,0 0-42 0,0 0 42 16,0 0-42-16,0 0 34 0,0 0-34 0,0 0 35 16,-4 0-35-16,-1 0 56 0,0 0-56 0,-4 0 57 15,6 1-57-15,3-1 7 0,0 0-7 0,-21 9 7 16,-9 6-7-16,30-15 27 0,0 0-27 0,-26 18 27 0,-2 0-27 15,28-18 2-15,0 0-2 0,-24 19 2 16,3-2-2-16,21-17 2 0,0 0-2 0,-16 17 2 0,4-1-2 0,12-16 0 16,0 0 0-16,-10 14 0 0,3-2 0 15,7-12-9-15,0 0 9 0,-4 12-9 16,2-2 9-16,2-10-40 0,0 0 40 0,9 10-40 0,2 0 40 16,-11-10-13-16,0 0 13 0,15 9-12 0,6 0 12 15,-21-9-14-15,0 0 14 0,21 6-13 0,-2 0 13 0,-19-6-17 16,0 0 17-16,19 6-17 0,-5 1 17 0,-1 0-4 15,-1 0 4-15,-7-2-3 0,-2-3 3 0,3 1-7 16,-3 1 7-16,1-1-6 0,-4-1 6 0,0-2 5 16,0 0-5-16,0 3 5 0,0 1-5 0,0-4 39 0,0 0-39 15,-4 7 40-15,1 3-40 0,-3 2 30 16,-2 3-30-16,3-6 30 0,1-4-30 0,-1 0 15 0,0-2-15 0,-1 3 16 16,3-3-16-16,-4 4 21 0,0 1-21 0,3-2 21 15,3-3-21-15,-1 0-46 0,0 1 46 0,2-4-45 16,0 0 45-16,0 0-228 0,0 3 228 0,0-3-228 15,0 0 228-15,0 0-172 0,0 0 172 0,-3-7-171 16,1-5 171-16,-1-6-1249 0</inkml:trace>
  <inkml:trace contextRef="#ctx0" brushRef="#br0" timeOffset="-7151.861">18860 17414 1681 0,'-3'2'0'0,"-1"1"222"0,-1 4-222 0,5-4 222 0,-4-3-222 0,4 0 108 15,6-1-108-15,-6 1 109 0,3-4-109 0,-3 4 77 16,0 0-77-16,0 0 78 0,0 0-78 15,0 0 22-15,0 0-22 0,0 14 23 0,-2 8-23 0,2-22 3 16,0 0-3-16,0 34 4 0,0 9-4 0,0-43 16 0,0 0-16 16,-3 43 17-16,-1 2-17 0,4-45-2 15,0 0 2-15,-3 43-1 0,1-2 1 0,2-41-10 16,0 0 10-16,-3 32-10 0,1-8 10 16,0-3-158-16,2-4 158 0,2-9-157 0,0-4 157 0,-2-4-191 15,0 0 191-15,3-17-191 0,6-18 191 0,0-16-1289 16</inkml:trace>
  <inkml:trace contextRef="#ctx0" brushRef="#br0" timeOffset="-6628.588">19083 17482 2286 0,'0'4'0'0,"0"-4"247"0,0 0-247 0,-2 26 248 15,-1 16-248-15,3-42 76 0,0 0-76 0,-2 38 76 0,0 0-76 16,2-38 4-16,0 0-4 0,-1 31 5 0,1-6-5 16,0-25-20-16,0 0 20 0,0 21-20 0,0-6 20 15,0-15 0-15,0 0 0 0,0 12 0 0,0-3 0 16,0-9 9-16,0 0-9 0,-4 7 10 0,4-4-10 0,0-3-6 16,0 0 6-16,4 4-6 0,-4-3 6 15,0-1-44-15,0 0 44 0,3-5-43 0,4-3 43 0,-7 8-49 16,0 0 49-16,11-18-49 0,-1-7 49 0,-10 25-49 15,0 0 49-15,14-33-49 0,3-8 49 0,-17 41-49 16,0 0 49-16,20-39-49 0,4-1 49 0,-24 40-43 16,0 0 43-16,17-34-42 0,4 3 42 0,-21 31-6 15,0 0 6-15,12-24-5 0,-1 7 5 16,-11 17 6-16,0 0-6 0,9-14 6 0,-2 6-6 0,0 3 56 16,-2 1-56-16,-2 3 57 0,2 1-57 0,-5 0 58 0,0 0-58 15,6 5 59-15,2 3-59 0,-8-8 34 0,0 0-34 16,13 14 35-16,4 5-35 0,-17-19 36 0,0 0-36 15,16 22 36-15,-1 5-36 0,-15-27 3 0,0 0-3 0,14 30 3 16,0 0-3-16,-5 1 16 0,-6 2-16 0,1-11 17 16,-1-8-17-16,-1 5 22 0,2-2-22 15,-4 0 23-15,0-2-23 0,0-15 22 0,0 0-22 16,-6 24 22-16,3 5-22 0,3-29 15 0,0 0-15 16,-4 24 16-16,3-3-16 0,1-21-31 0,0 0 31 0,-2 15-31 15,0-3 31-15,2-12-170 0,0 0 170 0,-8-5-170 16,-5-14 170-16,13 19-141 0,0 0 141 0,-15-34-141 15,-3-17 141-15,-15-35-1623 0</inkml:trace>
  <inkml:trace contextRef="#ctx0" brushRef="#br0" timeOffset="-6437.1">18860 17304 2387 0,'4'-5'0'0,"1"-5"185"16,4-4-185-16,-4 7 186 0,-2 2-186 0,-3 5-286 15,0 0 286-15,0-5-285 0,0-2 285 0,0 7-227 0,0 0 227 16,0-13-227-16,0-5 227 0,2-12-1183 0</inkml:trace>
  <inkml:trace contextRef="#ctx0" brushRef="#br0" timeOffset="-5788.444">19522 17277 1916 0,'0'-4'0'0,"0"4"174"0,0 0-174 0,-2-6 175 0,1-3-175 0,1 4 104 15,1 0-104-15,-1 5 104 0,2-4-104 0,-2 4 63 16,0 0-63-16,0 0 64 0,0 0-64 0,0 0 27 16,0 0-27-16,0 0 27 0,0 0-27 0,0 0 48 15,0 0-48-15,0 0 49 0,4-5-49 0,-4 5 18 0,0 0-18 16,1-3 19-16,3-1-19 0,-4 4 8 16,0 0-8-16,0-3 9 0,3-2-9 0,-3 5 0 0,0 0 0 15,6-4 0-15,-3 1 0 0,-3 3-9 0,0 0 9 0,7 0-9 16,0 0 9-16,-7 0-36 0,0 0 36 0,7 3-35 15,0 1 35-15,-7-4-42 0,0 0 42 0,7 5-42 16,0 0 42-16,-7-5-25 0,0 0 25 0,5 7-24 16,0 0 24-16,-5-7-29 0,0 0 29 0,4 5-29 15,-2 0 29-15,-2-5-8 0,0 0 8 0,0 7-7 16,-2 0 7-16,2-7 3 0,0 0-3 0,-4 7 3 16,1-1-3-16,3-6 48 0,0 0-48 0,-5 7 49 15,-1 0-49-15,6-7 33 0,0 0-33 0,-3 5 34 16,-1 0-34-16,4-5 9 0,0 0-9 0,-3 4 10 15,1-2-10-15,2-2 3 0,0 0-3 0,0 0 3 16,-3 3-3-16,3-3 0 0,0 0 0 0,0 0 0 16,-2 5 0-16,2-5-4 0,0 0 4 0,0 5-3 15,0 2 3-15,0-7-15 0,0 0 15 0,5 9-14 0,4 1 14 16,-9-10-40-16,0 0 40 0,12 10-39 0,9 1 39 16,-21-11-210-16,0 0 210 0,21 5-210 0,2-2 210 0,20 6-1515 15</inkml:trace>
  <inkml:trace contextRef="#ctx0" brushRef="#br0" timeOffset="-4116.075">19864 17508 1558 0,'0'0'0'0,"0"0"186"0,0 0-186 0,0 0 187 15,3-7-187-15,-3 7 106 0,0 0-106 0,4-3 106 0,-4 1-106 0,0 2 55 0,0 0-55 16,0 0 56-16,0 0-56 0,0 0 17 0,0 0-17 15,0 0 17-15,0 0-17 0,0 0 15 0,0 0-15 16,0 0 15-16,3-5-15 0,-3 5 5 0,0 0-5 0,5-5 5 16,0 0-5-16,-5 5 15 0,0 0-15 15,7-7 15-15,2 0-15 0,-9 7 0 0,0 0 0 0,9-7 0 16,5 0 0-16,-2 4 3 0,0 0-3 0,0 1 3 16,-3 0-3-16,-9 2 19 0,0 0-19 0,11 0 20 15,-1 2-20-15,-10-2 13 0,0 0-13 0,9 3 14 16,-1 2-14-16,-8-5 28 0,0 0-28 0,9 7 28 15,-2 3-28-15,-7-10 12 0,0 0-12 0,5 16 12 16,-1 3-12-16,-4-19 10 0,0 0-10 0,0 20 11 16,-2 3-11-16,2-23 40 0,0 0-40 0,-7 24 40 15,-2 3-40-15,-1-1 28 0,-4-1-28 0,7-9 28 16,4-9-28-16,-3-1 24 0,1 0-24 0,-4 6 25 16,-3 1-25-16,-3 6 35 0,-3 2-35 0,8-9 35 0,6-4-35 15,4-8 6-15,0 0-6 0,-14 19 7 0,-1 5-7 16,15-24 28-16,0 0-28 0,-13 19 28 0,1 0-28 0,12-19 6 15,0 0-6-15,-9 15 6 0,4-3-6 0,5-12 9 16,0 0-9-16,0 12 10 0,2-2-10 0,-2-10-4 16,0 0 4-16,10 7-3 0,8-3 3 15,-1-6-9-15,4-5 9 0,0-1-9 0,5-4 9 0,-26 12-17 16,0 0 17-16,32-16-16 0,6-4 16 0,-38 20-25 16,0 0 25-16,35-17-24 0,1-1 24 0,-36 18-49 15,0 0 49-15,28-13-48 0,-2 2 48 0,-26 11-73 16,0 0 73-16,18-6-73 0,-4 0 73 0,-14 6-155 15,0 0 155-15,8-3-154 0,-2 1 154 0,-6 2-164 16,0 0 164-16,5 0-163 0,-5 0 163 0,2 0-1325 0</inkml:trace>
  <inkml:trace contextRef="#ctx0" brushRef="#br0" timeOffset="-3794.938">20261 17469 1950 0,'0'0'0'0,"0"0"189"0,0 0-189 0,0 3 189 16,2 1-189-16,-2-4 109 0,0 0-109 0,6 3 109 15,1-1-109-15,-7-2 55 0,0 0-55 0,9 3 55 16,5-1-55-16,-14-2-15 0,0 0 15 0,18 10-15 0,6 7 15 15,-24-17 13-15,0 0-13 0,30 23 13 16,6 6-13-16,-36-29 25 0,0 0-25 0,37 29 26 0,1 3-26 0,-38-32 38 16,0 0-38-16,37 31 38 0,1 0-38 0,-7-2 8 15,-3-1-8-15,-9-11 9 0,-6-7-9 0,-1 0-53 16,-4-3 53-16,-4-2-52 0,-1-1 52 0,-3-4-242 16,0 0 242-16,4-9-241 0,-1-6 241 0,4-9-1536 15</inkml:trace>
  <inkml:trace contextRef="#ctx0" brushRef="#br0" timeOffset="-3530.659">20465 17318 2275 0,'0'0'0'0,"-4"9"184"0,1 3-184 0,-11 8 185 15,-9 8-185-15,23-28 101 0,0 0-101 0,-23 30 102 16,1 5-102-16,22-35 15 0,0 0-15 0,-26 39 16 16,1 6-16-16,3-1-17 0,-1 2 17 0,9-16-16 15,9-13 16-15,-6 3-5 0,3-1 5 0,1 7-4 16,0 5 4-16,7-31-8 0,0 0 8 0,-2 30-8 16,4 1 8-16,-2-31-150 0,0 0 150 0,12 21-149 15,4-6 149-15,-16-15-187 0,0 0 187 0,26-15-187 0,9-25 187 16,25-14-1504-16</inkml:trace>
  <inkml:trace contextRef="#ctx0" brushRef="#br0" timeOffset="-3143.382">20519 17255 2095 0,'0'0'0'0,"0"0"222"0,0 0-222 16,5-4 222-16,-2-1-222 0,-3 5 83 0,0 0-83 15,11-5 84-15,4 0-84 0,-1 0 21 16,4-2-21-16,-6 3 21 0,-2 1-21 0,-10 3 1 0,0 0-1 0,14 0 1 16,4 0-1-16,-18 0 33 0,0 0-33 0,21 5 33 15,1 2-33-15,-1 3 46 0,4 4-46 0,-10 1 47 16,-1 1-47-16,-14-16 42 0,0 0-42 0,16 32 43 15,1 11-43-15,-17-43 42 0,0 0-42 0,14 52 42 16,-1 7-42-16,-5-2 40 0,1 0-40 0,-7-21 41 16,-1-16-41-16,-1 1 34 0,0-6-34 0,-3 16 35 15,-4 7-35-15,7-38 1 0,0 0-1 0,-9 37 1 16,-3 1-1-16,12-38-98 0,0 0 98 0,-10 29-98 16,1-7 98-16,9-22-280 0,0 0 280 0,-18 9-279 15,-4-11 279-15,22 2-194 0,0 0 194 0,-11-25-194 16,4-20 194-16,-10-25-1457 0</inkml:trace>
  <inkml:trace contextRef="#ctx0" brushRef="#br0" timeOffset="-2969.837">21160 17750 2297 0,'-4'-7'0'0,"-3"0"170"16,2-3-170-16,3 5 171 0,2 3-171 0,0 2-192 16,0 0 192-16,-7-9-192 0,-5-3 192 0,-7-8-1583 0</inkml:trace>
  <inkml:trace contextRef="#ctx0" brushRef="#br0" timeOffset="-1786.238">21860 17525 1591 0,'0'0'0'0,"0"0"168"0,0 0-168 0,0 0 168 16,0 0-168-16,0 0 120 0,0 0-120 0,0 0 120 15,0 0-120-15,0 0 57 0,0 0-57 0,0 0 58 16,-2-3-58-16,2 3 1 0,0 0-1 0,-1-2 2 16,-5-1-2-16,6 3 29 0,0 0-29 0,-3-4 29 15,-6 1-29-15,9 3 27 0,0 0-27 0,-16-5 27 0,-6 0-27 16,22 5 1-16,0 0-1 0,-25-6 1 15,-1 3-1-15,26 3 28 0,0 0-28 0,-33-3 28 0,-5-1-28 16,38 4 0-16,0 0 0 0,-37-2 0 16,-1 2 0-16,38 0 32 0,0 0-32 0,-31 0 32 0,4 2-32 0,27-2 26 15,0 0-26-15,-29 7 26 0,-1 2-26 16,30-9 9-16,0 0-9 0,-28 15 9 0,6 4-9 16,22-19 42-16,0 0-42 0,-23 22 43 0,7 2-43 15,16-24 29-15,0 0-29 0,-14 24 29 0,6 2-29 0,8-26 15 16,0 0-15-16,-4 27 15 0,6 1-15 0,-2-28 31 15,0 0-31-15,9 25 31 0,8-2-31 0,-17-23 1 16,0 0-1-16,23 17 2 0,6-7-2 0,-1-5-2 16,4-7 2-16,-3-4-1 0,-1-8 1 0,-28 14-70 0,0 0 70 15,30-24-70-15,3-9 70 0,-33 33-83 0,0 0 83 16,29-39-83-16,1-7 83 0,-7 3-47 0,-4 0 47 16,-2 9-47-16,-8 6 47 0,-9 28 0 0,0 0 0 0,9-29 0 15,-4 2 0-15,-5 27 33 0,0 0-33 16,2-26 33-16,-2 2-33 0,-2 4 59 0,-2 1-59 0,3 8 60 15,1 6-60-15,-4 0 51 0,4 0-51 16,-2 2 51-16,2-1-51 0,-1 1 34 0,-1-1-34 0,-3 3 34 16,3-1-34-16,0-2 4 0,2 1-4 0,0 0 5 15,0 1-5-15,0 2 0 0,-3-5 0 0,3 5 0 16,-2-4 0-16,2 4-34 0,0 0 34 0,0 0-33 16,-2-5 33-16,2 5-7 0,0 0 7 0,-1-3-6 15,1-2 6-15,0 5-7 0,0 0 7 0,0-4-6 16,0-1 6-16,0 5-4 0,0 0 4 0,0-3-4 15,0-1 4-15,0 4 0 0,0 0 0 0,0-3 0 0,0 1 0 16,0 2 8-16,0 0-8 0,0 0 8 0,-2-3-8 16,2 3 40-16,0 0-40 0,0 0 40 0,0 0-40 15,0 0 42-15,0 0-42 0,0 0 43 16,0 0-43-16,0 0 46 0,0 0-46 0,0 0 46 0,0 0-46 0,0 0 36 16,0 0-36-16,0 0 37 0,0 0-37 0,0 0 16 15,0 0-16-15,0 0 17 0,0 0-17 0,0 3 21 16,0 1-21-16,0 8 21 0,2 5-21 0,-2-17 8 15,0 0-8-15,3 36 8 0,2 15-8 0,-5-51 4 16,0 0-4-16,4 57 4 0,1 9-4 0,-5-66 7 16,0 0-7-16,5 62 7 0,2 0-7 0,-7-62 0 15,0 0 0-15,9 56 1 0,3-3-1 0,-12-53-29 16,0 0 29-16,14 47-29 0,3-6 29 0,-17-41-88 0,0 0 88 16,18 34-87-16,-1-8 87 0,-17-26-196 15,0 0 196-15,16 19-195 0,-2-9 195 0,16 19-1784 16</inkml:trace>
  <inkml:trace contextRef="#ctx0" brushRef="#br0" timeOffset="-749.667">22299 17304 2051 0,'0'0'0'0,"0"0"183"16,0 0-183-16,0 0 183 0,0 0-183 0,0 0 123 0,0 0-123 15,0 0 124-15,0 0-124 0,0 0 19 16,0 0-19-16,0 0 20 0,-3 2-20 0,-3 0-2 16,-2-2 2-16,2 1-1 0,1 1 1 0,-5 0-1 0,-2 1 1 15,3 2-1-15,0 1 1 0,9-6-10 0,0 0 10 16,-21 15-9-16,-8 7 9 0,29-22 0 0,0 0 0 0,-23 21 0 15,-1 1 0-15,24-22-2 0,0 0 2 16,-21 22-2-16,0 2 2 0,21-24 0 0,0 0 0 0,-16 21 0 16,2-1 0-16,14-20-19 0,0 0 19 0,-7 21-18 15,4 1 18-15,3-22-15 0,0 0 15 0,8 19-15 16,10 0 15-16,-18-19-26 0,0 0 26 16,24 17-26-16,9-1 26 0,-33-16-3 0,0 0 3 0,35 13-3 15,3-1 3-15,-38-12-3 0,0 0 3 0,30 11-3 16,-4-1 3-16,-26-10-6 0,0 0 6 0,21 10-6 15,-3-1 6-15,-18-9 0 0,0 0 0 0,12 6 0 16,-4 1 0-16,-8-7 13 0,0 0-13 0,6 5 13 16,-3 1-13-16,-3-6 17 0,0 0-17 0,0 5 17 0,-3 2-17 15,3-7 34-15,0 0-34 0,-6 8 35 0,-1 1-35 16,7-9 0-16,0 0 0 0,-15 12 0 0,-6 3 0 0,2-1 0 16,1-2 0-16,6-5 0 0,7-4 0 15,-4 1-41-15,0-3 41 0,6-1-40 0,1 0 40 0,-3 0-88 16,-2 2 88-16,4-2-88 0,-3-2 88 0,-1-1-163 15,0-1 163-15,0-2-162 0,-1-5 162 0,-8-6-1459 16</inkml:trace>
  <inkml:trace contextRef="#ctx0" brushRef="#br0" timeOffset="-444.843">22400 17380 1681 0,'-2'5'0'0,"2"-5"272"0,0 0-272 0,0 3 273 15,0 1-273-15,0-4 175 0,0 0-175 0,0 0 175 16,0 0-175-16,0 0 125 0,0 0-125 0,0 0 125 16,0 0-125-16,0 0 50 0,0 0-50 0,0 0 51 15,0 0-51-15,0 0 21 0,0 0-21 0,0 0 21 16,0 3-21-16,0-3 0 0,0 0 0 0,0 16 0 15,-1 6 0-15,1-22-11 0,0 0 11 0,-4 37-10 16,2 11 10-16,2-48-28 0,0 0 28 0,-5 47-28 16,2 2 28-16,3-49-105 0,0 0 105 0,-4 43-104 15,4-5 104-15,0-38-265 0,0 0 265 0,12 22-265 16,6-10 265-16,11 22-1489 0</inkml:trace>
  <inkml:trace contextRef="#ctx0" brushRef="#br0" timeOffset="43.275">22595 17445 2252 0,'0'8'0'0,"0"-8"165"16,0 0-165-16,0 43 166 0,2 26-166 0,-2-21 62 0,-2-7-62 15,2-17 63-15,0-12-63 0,0 1 46 0,0-1-46 0,-3 7 46 16,1 5-46-16,2-24 0 0,0 0 0 15,-2 19 0-15,2 0 0 0,0-19 41 0,0 0-41 16,0 14 42-16,0-2-42 0,0-12-9 0,0 0 9 0,0 7-8 16,2-6 8-16,-2-1-63 0,5-7 63 0,0-5-62 15,4-6 62-15,-2-3-41 0,-3-1 41 0,3-1-40 16,0 1 40-16,-7 22-33 0,0 0 33 0,6-29-33 16,1-5 33-16,-7 34-9 0,0 0 9 0,7-34-9 15,2-2 9-15,-9 36-6 0,0 0 6 0,7-31-6 16,-2 3 6-16,1 6 0 0,-1 5 0 0,-2 5 0 15,1 5 0-15,-4 7 31 0,0 0-31 0,0-7 31 16,3 0-31-16,-3 7 41 0,0 0-41 0,2-5 42 16,0 2-42-16,-2 3 45 0,0 0-45 0,1-4 46 15,-1 3-46-15,0 1 30 0,0 0-30 0,0 0 30 16,4 0-30-16,-4 0 1 0,0 0-1 0,9 8 1 16,-1 6-1-16,-8-14 6 0,0 0-6 0,11 26 7 0,8 8-7 0,-19-34 0 15,0 0 0-15,16 34 0 0,1 4 0 0,-17-38 0 16,0 0 0-16,16 36 0 0,-2 0 0 15,-14-36-1-15,0 0 1 0,8 31 0 0,-2-6 0 0,-6-25 0 16,0 0 0-16,1 24 0 0,-1-3 0 0,0-21-71 16,0 0 71-16,-1 17-71 0,-1-5 71 0,2-12-217 15,0 0 217-15,-16-2-216 0,-5-11 216 0,-17-3-1611 16</inkml:trace>
  <inkml:trace contextRef="#ctx0" brushRef="#br0" timeOffset="227.784">22431 17265 2319 0,'0'0'0'0,"0"0"-281"0,0 0 281 0,6-10-280 15,1-7 280-15,-7 17-181 0,0 0 181 0,8-30-181 16,3-9 181-16,8-30-942 0</inkml:trace>
  <inkml:trace contextRef="#ctx0" brushRef="#br0" timeOffset="1069.091">22961 17229 2073 0,'0'0'0'16,"0"0"219"-16,0 0-219 0,0 0 219 0,-2-7-219 0,2 4 71 15,2 1-71-15,-2 2 71 0,4-2-71 0,-4 2 9 16,0 0-9-16,0 0 10 0,3 0-10 0,-3 0-24 16,0 0 24-16,0 0-23 0,0 0 23 0,0 0-2 15,0 0 2-15,0 0-1 0,3 0 1 0,-3 0-12 16,0 0 12-16,6 2-12 0,2 0 12 0,1 1-7 16,2 2 7-16,-1-1-7 0,-5-1 7 0,4 1-3 0,0-1 3 15,-1 2-3-15,-1 2 3 0,-7-7-3 16,0 0 3-16,7 8-2 0,2 3 2 0,-9-11-2 0,0 0 2 15,7 10-1-15,2 0 1 0,-9-10-4 0,0 0 4 0,8 12-3 16,3 0 3-16,-2 0 2 16,-4 2-2-16,-2-7 2 0,1-4-2 0,-4-3 12 15,0 0-12-15,-4 11 13 0,-3 4-13 0,7-15 34 0,0 0-34 16,-8 19 35-16,-1 3-35 0,9-22 41 0,0 0-41 0,-9 21 41 16,1-1-41-16,8-20 45 0,0 0-45 0,-9 21 45 15,0-2-45-15,9-19 47 0,0 0-47 0,-7 17 47 16,2-2-47-16,5-15 6 0,0 0-6 0,-4 14 7 15,3-2-7-15,1-12 13 0,0 0-13 0,0 10 14 16,0-1-14-16,0-9-16 0,0 0 16 0,0 8-15 16,0-1 15-16,0-7-53 0,0 0 53 0,5 9-52 15,7 1 52-15,-12-10-97 0,0 0 97 0,21 7-97 16,3-2 97-16,-24-5-155 0,0 0 155 0,28-5-154 0,2-7 154 16,27-5-1648-16</inkml:trace>
  <inkml:trace contextRef="#ctx0" brushRef="#br0" timeOffset="1403.233">23257 17345 1916 0,'0'0'0'0,"0"0"264"15,0 0-264-15,0 0 264 0,0 6-264 0,0-6 162 0,0 0-162 16,0 0 163-16,0 0-163 0,0 0 90 15,0 0-90-15,0 0 90 0,0 0-90 0,0 0 37 0,0 0-37 16,0 0 38-16,0 0-38 0,0 0 20 0,0 0-20 0,4 0 20 16,3 1-20-16,-7-1 20 0,0 0-20 0,15 7 20 15,8 3-20-15,-23-10-1 0,0 0 1 0,26 19 0 16,4 7 0-16,-30-26-1 0,0 0 1 0,28 31-1 16,-1 3 1-16,-27-34-4 0,0 0 4 0,28 34-3 15,-2 1 3-15,-1-5-14 0,-1-2 14 0,-10-9-13 16,-5-7 13-16,1 0-56 0,-1-2 56 15,0-3-55-15,-1-5 55 0,-2 3-152 0,2-2 152 0,3-8-152 16,3-7 152-16,-14 12-172 0,0 0 172 0,9-21-171 16,-1-9 171-16,11-22-1629 0</inkml:trace>
  <inkml:trace contextRef="#ctx0" brushRef="#br0" timeOffset="1717.908">23597 17270 1939 0,'0'0'0'0,"0"3"199"16,2 3-199-16,-2-3 199 0,1-1-199 0,-1-2 149 15,-7 0-149-15,4 0 150 0,1 0-150 0,-5 0 92 16,0-2-92-16,2 0 93 0,2 1-93 0,-1-1 27 16,1-2-27-16,-1 3 27 0,2-1-27 0,-1 0 25 15,3 2-25-15,-5 0 26 0,3-1-26 0,0 1 9 16,-3-2-9-16,1 2 9 0,3 0-9 0,-3 0 5 15,2 0-5-15,2 0 6 0,-3 2-6 0,3-2 0 0,0 0 0 16,-2 3 1-16,-6 4-1 0,-3 3 0 0,-5 4 0 0,-1 5 0 16,-2 5 0-16,19-24-1 0,0 0 1 0,-25 32 0 15,-4 8 0-15,29-40-9 0,0 0 9 16,-28 39-8-16,2 4 8 0,26-43-45 0,0 0 45 0,-23 34-44 16,6-3 44-16,17-31-149 0,0 0 149 15,-12 22-148-15,3-8 148 0,-12 22-1817 0</inkml:trace>
  <inkml:trace contextRef="#ctx0" brushRef="#br0" timeOffset="2716.069">21407 18098 1457 0,'0'0'0'0,"0"0"91"16,0 0-91-16,4-2 92 0,4 0-92 0,-8 2 75 15,0 0-75-15,2-2 76 0,1 1-76 0,-3 1 94 16,0 0-94-16,0 0 95 0,0 0-95 0,0 0 68 16,0 0-68-16,0 0 68 0,0 0-68 0,0 0 54 15,0 0-54-15,0 0 54 0,0 0-54 16,0 0 53-16,0 0-53 0,0 0 54 0,0 0-54 0,0 0 8 0,0 0-8 15,0 0 9-15,0 0-9 16,0 0 32-16,0 0-32 0,0 0 32 0,0 0-32 0,0 0 1 16,0 0-1-16,0 0 1 0,4 0-1 0,-4 0 10 0,0 0-10 15,3 0 11-15,3 1-11 0,-6-1 25 0,0 0-25 16,8 2 26-16,5 0-26 0,-13-2 0 16,0 0 0-16,10 2 0 0,6 1 0 0,-1 0 22 0,5 2-22 0,-1-1 23 15,2-2-23-15,-21-2 13 0,0 0-13 0,26 0 14 16,5-2-14-16,-1 0 18 0,1 0-18 0,4 1 18 15,3-1-18-15,-38 2 45 0,0 0-45 0,51-3 45 16,13-2-45-16,-64 5 54 0,0 0-54 0,68-6 55 16,7 1-55-16,-75 5 32 0,0 0-32 0,108-1 32 15,23-1-32-15,-131 2 46 0,0 0-46 0,122 3 46 16,1 2-46-16,-123-5 18 0,0 0-18 0,126 6 18 16,-1-1-18-16,-125-5 42 0,0 0-42 0,122 3 43 15,-2-1-43-15,-120-2 13 0,0 0-13 0,124-2 14 0,0-1-14 16,-124 3 31-16,0 0-31 15,108-5 31-15,-12-1-31 0,-96 6 5 0,0 0-5 0,83-5 6 16,-13 0-6-16,-70 5 5 0,0 0-5 0,57-3 5 0,-11 1-5 16,-46 2 13-16,0 0-13 0,28-2 13 15,-18 2-13-15,-10 0 0 0,0 0 0 0,11 0 1 0,-8 0-1 0,-3 0-35 16,0 0 35-16,0 0-34 0,0 0 34 0,0 0-126 16,0 0 126-16,-19 4-126 0,-11-1 126 0,30-3-306 15,0 0 306-15,-35 0-305 0,-5-3 305 16,-35-1-1570-16</inkml:trace>
  <inkml:trace contextRef="#ctx0" brushRef="#br0" timeOffset="3301.253">22508 18293 1860 0,'0'0'0'0,"11"-9"95"0,6-4-95 0,-3 1 96 15,2-2-96-15,-2 5 68 0,-2 4-68 0,0-3 68 0,0-1-68 16,-3 6 52-16,0 1-52 0,-3 0 53 0,1 0-53 0,-7 2 5 16,0 0-5-16,13 0 5 15,1 0-5-15,-14 0 33 0,0 0-33 0,15 4 34 0,4 3-34 0,-19-7 12 16,0 0-12-16,23 8 13 0,1 3-13 0,-24-11 31 16,0 0-31-16,21 12 31 0,-3 0-31 0,-18-12 35 15,0 0-35-15,12 10 36 0,-3 0-36 0,-9-10 12 16,0 0-12-16,5 14 13 0,-3 0-13 0,-2-14 22 15,0 0-22-15,-7 18 22 0,-9 6-22 0,16-24 38 16,0 0-38-16,-16 24 39 0,-3 2-39 0,19-26 12 16,0 0-12-16,-24 26 12 0,-2-2-12 0,26-24 37 15,0 0-37-15,-26 20 37 0,3-3-37 0,4-3 36 16,-2-2-36-16,9-5 37 0,6-4-37 0,-1 1 38 0,4-1-38 16,3-3 38-16,0 0-38 0,0 0 25 15,-2 4-25-15,2-4 26 0,-3 3-26 0,-1-1 52 16,2-1-52-16,2-1 52 0,0 0-52 0,0 0 40 0,0 0-40 0,0 0 41 15,0 4-41-15,0-4 18 0,2 5-18 0,5-2 18 16,5 3-18-16,-12-6 3 0,0 0-3 0,25 5 3 16,8-2-3-16,-33-3-41 0,0 0 41 0,38-3-41 15,8-4 41-15,-46 7-174 0,0 0 174 0,38-14-173 16,-3-5 173-16,38-13-1974 0</inkml:trace>
  <inkml:trace contextRef="#ctx0" brushRef="#br0" timeOffset="4812.879">24633 17717 1692 0,'0'0'0'0,"0"0"133"0,0 0-133 0,0 0 134 16,0 0-134-16,0 0 40 0,0 0-40 0,0 0 40 16,0 0-40-16,0 0 0 0,0 0 0 0,0 0 0 15,0 0 0-15,0 0-9 0,0 0 9 0,0 0-9 16,0 0 9-16,0 0 0 0,0 0 0 0,0 0 0 15,0 0 0-15,0 0 1 0,0 0-1 0,0 0 2 16,0 0-2-16,0 0 0 0,0 0 0 0,0 0 0 0,0 0 0 16,0 0 0-16,0 0 0 0,0 0 0 0,0 0 0 15,0 0 2-15,0 0-2 0,0 0 2 0,0 0-2 16,0 0 57-16,0 0-57 0,0 0 58 0,0 0-58 0,0 0 63 16,0 0-63-16,0 0 63 0,0 0-63 15,0 0 75-15,0 0-75 0,0 0 75 0,0 0-75 0,0 0 67 16,0 0-67-16,0 0 68 0,0 0-68 0,0 0 66 15,0 0-66-15,0 0 66 0,0 0-66 0,0 0 48 16,0 0-48-16,0 0 48 0,0 0-48 0,0 0 38 16,0 0-38-16,0 0 38 0,0 0-38 0,0 0 9 15,0 0-9-15,0 0 10 0,0 0-10 0,0 0 20 16,0 0-20-16,0 0 20 0,39-3-20 0,-39 3 1 16,0 0-1-16,33-4 1 0,10-3-1 15,-43 7-2-15,0 0 2 0,47-5-1 0,6-2 1 0,-53 7 0 0,0 0 0 16,55-6 0-16,1-3 0 0,-56 9-6 0,0 0 6 15,54-7-6-15,-1 0 6 0,-53 7-1 0,0 0 1 0,41-3 0 16,-6 0 0-16,-35 3-3 0,0 0 3 0,28 0-3 16,-7 0 3-16,-21 0-109 0,0 0 109 0,16 1-108 15,-4 3 108-15,-12-4-241 0,0 0 241 16,7 3-240-16,-4-1 240 0,8 3-1530 0</inkml:trace>
  <inkml:trace contextRef="#ctx0" brushRef="#br0" timeOffset="5598.2">24912 17551 1054 0,'0'0'0'0,"0"0"126"0,0 0-126 0,5-5 127 15,6-2-127-15,-11 7 102 0,0 0-102 0,5-3 103 16,0-1-103-16,-5 4 77 0,0 0-77 16,4-2 78-16,-2 1-78 0,-2 1 46 0,0 0-46 0,0 0 47 15,0 0-47-15,0 0 53 0,0 0-53 0,0 0 54 16,0 0-54-16,0 0 49 0,0 0-49 0,0 0 49 15,-2 1-49-15,2-1 43 0,0 0-43 0,0 0 43 16,-5 0-43-16,5 0 19 0,0 0-19 0,0 0 20 16,-6 0-20-16,6 0 0 0,0 0 0 0,-3-1 1 15,-2-1-1-15,5 2-27 0,0 0 27 0,-7-3-27 0,0-4 27 16,7 7-33-16,0 0 33 0,-6-7-33 0,-2 0 33 16,8 7-4-16,0 0 4 0,-5-7-3 0,1 2 3 0,4 5 0 15,0 0 0-15,-3-3 0 0,1-1 0 0,2 4 23 16,0 0-23-16,-2-3 24 0,0 1-24 0,2 2 45 15,0 0-45-15,0 0 45 0,-1-3-45 0,1 3 40 16,0 0-40-16,0 0 40 0,0 0-40 0,0 0 10 16,0 0-10-16,0 0 11 0,0 0-11 0,0 0 0 15,0 0 0-15,0 0 0 0,-2-4 0 0,2 4-19 16,0 0 19-16,0 0-18 0,0-3 18 0,0 3-35 0,0 0 35 16,0 0-35-16,0-4 35 0,0 4-13 15,0 0 13-15,0 0-13 0,0 0 13 0,0 0 1 0,0 0-1 16,0 0 2-16,0 0-2 0,0 0 47 0,0 0-47 15,0 0 47-15,0 5-47 0,0-5 15 0,0 0-15 16,0 18 15-16,0 7-15 0,0 8 39 0,0 6-39 0,0-13 39 16,0-9-39-16,2 2 6 0,-1-2-6 0,1 5 7 15,2 4-7-15,-3 5 11 0,3 5-11 16,-2-16 11-16,-2-6-11 0,0-14-101 0,0 0 101 0,0 24-100 16,1 4 100-16,-1-28-146 0,0 0 146 0,2 20-146 15,2-1 146-15,2 20-1266 0</inkml:trace>
  <inkml:trace contextRef="#ctx0" brushRef="#br0" timeOffset="6877.433">25930 16953 1815 0,'0'0'0'0,"0"0"197"0,0 0-197 0,1 4 198 0,3-1-198 0,-4-3 70 15,0 0-70-15,0 0 71 0,0 0-71 16,0 0 26-16,0 0-26 0,0 0 26 0,0 0-26 15,0 0-3-15,0 0 3 0,0 0-2 0,-5-2 2 16,5 2 12-16,0 0-12 0,0 0 13 0,-6-3-13 0,6 3 58 16,0 0-58-16,-5 0 58 0,-4 2-58 0,9-2 12 15,0 0-12-15,-12 6 13 0,-2 3-13 0,14-9 34 16,0 0-34-16,-15 14 34 0,-5 3-34 0,20-17 1 16,0 0-1-16,-17 22 2 0,1 5-2 0,16-27 6 0,0 0-6 15,-14 26 7-15,2 2-7 0,12-28 8 16,0 0-8-16,-10 32 8 0,1 2-8 0,2-1 0 0,2-2 0 15,0-2 1-15,1-2-1 0,4-27 3 0,0 0-3 16,-3 41 3-16,-1 9-3 0,4-50-1 0,0 0 1 0,-2 53 0 16,2 7 0-16,-1-7-1 0,1-3 1 15,0-16-1-15,0-13 1 0,1 1-9 0,6-1 9 0,-3 8-8 16,-2 5 8-16,-2-34-4 0,0 0 4 0,8 39-4 16,6 4 4-16,-14-43-3 0,0 0 3 0,16 43-2 15,1 0 2-15,-17-43-5 0,0 0 5 0,20 41-5 16,-1-2 5-16,-19-39 5 0,0 0-5 0,21 38 6 15,0 0-6-15,-21-38 25 0,0 0-25 0,15 32 26 16,-1-4-26-16,-14-28 37 0,0 0-37 0,11 32 38 16,-4 4-38-16,-7-36 43 0,0 0-43 0,3 38 44 15,-5 1-44-15,2-39 40 0,0 0-40 0,-3 40 41 16,-9-1-41-16,12-39 10 0,0 0-10 0,-13 33 11 16,-2-4-11-16,15-29-2 0,0 0 2 0,-19 26-1 15,-6-6 1-15,25-20-64 0,0 0 64 0,-24 17-63 0,-4-5 63 16,28-12-132-16,0 0 132 0,-30 7-132 0,-8-5 132 0,38-2-164 15,0 0 164-15,-45-9-164 0,-6-10 164 16,-45-8-1573-16</inkml:trace>
  <inkml:trace contextRef="#ctx0" brushRef="#br0" timeOffset="9597.914">25167 17208 1323 0,'0'0'0'0,"0"0"133"0,0 0-133 0,1-5 133 16,6-3-133-16,-7 8 139 0,0 0-139 0,2-5 139 16,0 1-139-16,-2 4 122 0,0 0-122 0,0 0 123 15,3-3-123-15,-3 3 105 0,0 0-105 0,0 0 106 16,0 0-106-16,0 0 110 0,0 0-110 0,0 0 110 0,0 0-110 15,0 0 61-15,0 0-61 0,0 0 62 0,0 0-62 16,0 0 16-16,0 0-16 0,0 0 17 0,5-4-17 16,-5 4 15-16,0 0-15 0,7-5 15 0,4-2-15 0,-11 7 0 15,0 0 0-15,7-10 1 0,3-4-1 16,-10 14 0-16,0 0 0 0,9-12 0 0,-2 2 0 0,-7 10 5 16,0 0-5-16,5-9 5 0,0 3-5 0,-5 6 3 15,0 0-3-15,6-6 4 0,-3 1-4 0,-3 5 0 16,0 0 0-16,5-1 1 0,1 1-1 0,-6 0-6 15,0 0 6-15,7 1-6 0,0 4 6 16,-7-5-40-16,0 0 40 0,7 7-40 0,-2 2 40 0,-5-9-7 0,0 0 7 16,1 15-6-16,-1 6 6 0,0-1-3 15,-1 1 3-15,-1-7-2 0,-1-7 2 0,-1-1 0 0,2 0 0 16,-1 6 1-16,-2 1-1 0,-1 1 8 0,1 0-8 16,2-6 9-16,-1-3-9 0,2-1 35 0,1-3-35 0,1-1 35 15,0 0-35-15,0 0-1 0,0 0 1 0,0 0 0 16,-2 4 0-16,2-4-47 0,0 0 47 0,0 0-46 15,3 2 46-15,1-2-44 0,-1 0 44 0,1 0-43 16,-1 0 43-16,3 0-37 0,-1-2 37 0,0 0-36 16,0-1 36-16,2-1-36 0,2 1 36 0,-4 1-35 15,-1 0 35-15,1 1-8 0,0 1 8 0,-1 0-8 16,-1-2 8-16,2 2-6 0,1 0 6 0,-3 0-6 16,0 2 6-16,1-1 1 0,-1-1-1 0,1 2 2 15,-2 0-2-15,-2-2 36 0,0 0-36 16,1 3 36-16,3 2-36 0,-1 1 36 0,1 0-36 0,-2 0 37 15,-1-1-37-15,1 0 45 0,-2 0-45 0,-2 4 45 16,1 3-45-16,1-12 63 0,0 0-63 0,-6 17 64 16,-2 5-64-16,8-22 51 0,0 0-51 0,-7 19 51 15,-2 0-51-15,9-19 24 0,0 0-24 0,-5 13 25 0,-2-1-25 16,7-12-29-16,0 0 29 0,-4 9-29 0,1-2 29 0,3-7-198 16,0 0 198-16,-4 3-197 0,3-3 197 0,1 0-181 15,0 0 181-15,0-5-180 0,3-7 180 0,1-5-1452 16</inkml:trace>
  <inkml:trace contextRef="#ctx0" brushRef="#br0" timeOffset="9993.002">25255 17679 1681 0,'2'-6'0'0,"2"-5"188"0,-1-6-188 0,-1 7 189 16,0 3-189-16,-2 7 129 0,0 0-129 0,0 0 129 15,0 0-129-15,0 0 79 0,0 0-79 0,0 0 79 16,0 4-79-16,0-4 25 0,0 0-25 0,0 0 26 15,0 5-26-15,0-5 33 0,0 0-33 0,5 3 34 0,-2 1-34 16,-3-4 7-16,0 0-7 0,11 3 7 0,4 0-7 16,-15-3 19-16,0 0-19 0,21 4 20 0,4 1-20 15,-25-5 38-15,0 0-38 0,28 3 39 0,1 1-39 16,-29-4 5-16,0 0-5 0,33 2 6 0,0-4-6 16,-33 2-12-16,0 0 12 0,30 0-12 0,0-2 12 0,-6 2-130 15,-5 2 130-15,-7-2-129 0,-5 0 129 0,-7 0-220 16,0 0 220-16,6 0-220 0,-5 0 220 0,6 0-1393 15</inkml:trace>
  <inkml:trace contextRef="#ctx0" brushRef="#br0" timeOffset="10778.259">25365 17974 1983 0,'0'0'0'0,"0"0"176"0,0 0-176 0,5-8 176 16,-1-6-176-16,-4 14 130 0,0 0-130 0,3-7 130 15,1 2-130-15,-4 5 86 0,0 0-86 0,2-4 87 16,-2 3-87-16,0 1 30 0,0 0-30 0,-2 3 30 15,-2 2-30-15,4-5 3 0,0 0-3 0,-5 12 3 16,-4 5-3-16,9-17 18 0,0 0-18 0,-8 18 18 0,-1 2-18 16,0-1 22-16,2 0-22 0,2-5 23 15,2-6-23-15,-1 1 13 0,1-1-13 0,-1 4 14 0,2 0-14 16,2 5 18-16,0 6-18 0,0-11 19 0,-1-7-19 0,2 2 0 16,1-1 0-16,5 6 0 0,2 6 0 15,5-1-25-15,0 0 25 0,-4-5-24 0,-3-4 24 0,-7-8-23 16,0 0 23-16,12 7-22 0,4-2 22 0,-16-5-19 15,0 0 19-15,16 4-18 0,-1-4 18 0,-15 0-5 16,0 0 5-16,14-2-5 0,-2-3 5 0,-12 5 0 16,0 0 0-16,11-3 0 0,-4-1 0 0,-7 4 2 15,0 0-2-15,5-5 2 0,-1 0-2 0,-4 5 6 16,0 0-6-16,1-7 7 0,-1 0-7 0,0 7 0 16,0 0 0-16,0-8 0 0,-1-4 0 0,1 12-11 15,0 0 11-15,-4-11-10 0,-3-1 10 0,7 12-35 0,0 0 35 16,-10-12-35-16,-4 0 35 0,0 0-29 0,0 2 29 15,2 1-29-15,-4 1 29 0,16 8-24 0,0 0 24 16,-19-14-23 0,-2-1 23-16,21 15-5 0,0 0 5 0,-19-17-5 0,0-2 5 15,19 19-9-15,0 0 9 0,-18-21-9 0,3-1 9 0,15 22 0 0,0 0 0 0,-14-22 0 16,0-2 0-16,14 24-3 0,0 0 3 16,-11-23-2-16,2 1 2 0,4 5-5 0,2 5 5 0,-1 3-5 15,3 3 5-15,1 0-1 0,0 1 1 0,0 2 0 16,0 0 0-16,0-1 1 0,0 2-1 0,0 2 2 15,0-3-2-15,0 3 11 0,3-2-11 0,-3 2 11 16,5-5-11-16,0 0 40 0,1-2-40 0,1 2 41 16,0-2-41-16,3 2 19 0,2 2-19 0,1-1 20 0,0-1-20 15,1 3 20-15,0 2-20 0,-3-1 20 0,-1-3-20 16,-10 4 26-16,0 0-26 0,12-2 26 0,4 2-26 16,-16 0 7-16,0 0-7 0,14 2 7 0,-2 3-7 15,-12-5 10-15,0 0-10 0,12 12 10 0,-1 5-10 0,-11-17 8 16,0 0-8-16,5 26 9 0,-3 7-9 0,-2-33 8 15,0 0-8-15,-4 32 8 0,-3 4-8 0,0-2-180 16,0-1 180-16,0-14-179 0,1-11 179 0,6-8-169 16,0 0 169-16,-4-1-168 0,2-13 168 0,-3-1-1566 15</inkml:trace>
  <inkml:trace contextRef="#ctx0" brushRef="#br0" timeOffset="19148.345">26259 17380 1513 0,'0'0'0'0,"0"0"109"0,0 0-109 0,0 0 109 0,0 0-109 0,0 0 98 16,0 0-98-16,0 0 98 0,0 0-98 0,0 0 96 15,0 0-96-15,0 0 97 0,0 0-97 0,0 0 64 16,0 0-64-16,0 0 65 0,0 0-65 0,0 0 70 0,0 0-70 15,0 0 70-15,0 0-70 0,0 0 50 0,0 0-50 16,0 0 51-16,0 0-51 0,0 0 25 16,0 0-25-16,0 0 26 0,0 0-26 0,0 0 27 0,0 0-27 0,0 0 27 15,0 0-27-15,0 0 3 0,0 0-3 16,0 0 3-16,0 0-3 0,0 0 13 0,0 0-13 0,0 0 14 16,0 0-14-16,0 0 9 0,0 0-9 0,0 0 9 15,0 0-9-15,0 0 3 0,0 0-3 0,0 0 4 16,0 0-4-16,0 0 2 0,0 0-2 0,0 0 3 15,0 0-3-15,0 0 0 0,0 0 0 0,0 0 0 16,0 0 0-16,0 0 1 0,0 0-1 0,0 0 1 16,0 0-1-16,0 0 38 0,0 0-38 0,0 0 39 15,9 24-39-15,-9-24 35 0,0 0-35 0,5 24 36 16,2 7-36-16,-7-31 24 0,0 0-24 0,5 32 25 16,2 6-25-16,-4-6 11 0,1 1-11 0,-1-13 11 0,-1-8-11 15,-2-12 6-15,0 0-6 0,4 19 6 0,1 0-6 16,-5-19-17-16,0 0 17 0,3 15-17 0,1-1 17 15,-4-14-165-15,0 0 165 0,0 10-164 0,0-4 164 16,0-6-222-16,0 0 222 0,-2 3-222 0,-1-1 222 16,-3 3-1448-16</inkml:trace>
  <inkml:trace contextRef="#ctx0" brushRef="#br0" timeOffset="19436.652">26147 17798 1603 0,'0'0'0'0,"2"-5"174"0,0-4-174 16,1 2 174-16,4-1-174 0,-3 2 106 0,-1 3-106 0,-1 0 106 15,0 1-106-15,-2 2 94 0,0 0-94 0,0 0 94 16,0 0-94-16,0 0 86 0,0 0-86 0,0 0 87 16,0 0-87-16,0 0 67 0,0 0-67 0,0 0 67 15,0 0-67-15,0 0 57 0,3 5-57 0,6-3 57 16,5-2-57-16,-14 0 12 0,0 0-12 0,31-4 12 15,13-3-12-15,-44 7 7 0,0 0-7 0,50-6 8 16,8-5-8-16,-8 3-17 0,-4 1 17 0,-10 2-17 16,-4 0 17-16,-8-1-87 0,-5 3 87 0,-5 1-86 15,-3 2 86-15,-11 0-272 0,0 0 272 0,6 0-272 16,-4 0 272-16,7 0-1417 0</inkml:trace>
  <inkml:trace contextRef="#ctx0" brushRef="#br0" timeOffset="20067.882">26315 17912 1860 0,'0'0'0'0,"0"0"179"15,0 0-179-15,7-8 180 0,5-6-180 0,-12 14 114 0,0 0-114 16,8-10 114-16,3 0-114 0,-11 10 54 16,0 0-54-16,7-7 54 0,0 2-54 0,-7 5 1 0,0 0-1 15,5-4 2-15,0 1-2 0,-5 3 26 0,0 0-26 16,4-2 26-16,-2 0-26 0,-2 2 6 0,0 0-6 0,0 0 7 16,3-1-7-16,-3 1 5 0,0 0-5 15,0 0 6-15,0 0-6 0,0 0 32 0,0 0-32 0,0 0 33 16,0 0-33-16,0 0 1 0,0 0-1 0,0 0 1 15,4 0-1-15,-4 0 5 0,0 0-5 0,0 0 5 16,5 0-5-16,-5 0 1 0,0 0-1 0,7 0 1 16,-4 1-1-16,-3-1 3 0,0 0-3 0,5 2 3 15,-1 2-3-15,-4-4-3 0,0 0 3 0,3 5-3 16,1 0 3-16,-4-5-3 0,0 0 3 0,2 8-3 16,-2 4 3-16,0-12 0 0,0 0 0 0,-6 21 0 0,-2 6 0 15,8-27 3-15,0 0-3 0,-16 29 3 16,-3 4-3-16,0-4 13 0,-2 0-13 0,9-13 13 15,6-9-13-15,1-1 50 0,2-4-50 0,-10 8 51 16,-4 4-51-16,5 1 23 0,-4 4-23 0,6-8 24 16,3-8-24-16,0 2 19 0,3-1-19 0,1-3 20 0,3-1-20 15,0 0 10-15,-4 2-10 0,4-2 11 0,0 0-11 0,0 0 4 16,-1 3-4-16,1-3 5 0,0 4-5 0,0-1 31 16,-2 1-31-16,2-1 31 0,2-1-31 0,-1 1 4 15,3-1-4-15,-1 1 4 0,3-1-4 0,2 2 9 16,-1-3-9-16,0 1 10 0,2 0-10 0,-9-2 1 15,0 0-1-15,12 1 1 0,2 1-1 0,-14-2-34 16,0 0 34-16,16 2-34 0,-1-2 34 0,-15 0-65 0,0 0 65 16,18 2-65-16,-3-2 65 0,-15 0-153 0,0 0 153 15,20 1-152-15,1 1 152 0,-21-2-185 0,0 0 185 16,17 2-185-16,-3-2 185 0,17 1-1525 0</inkml:trace>
  <inkml:trace contextRef="#ctx0" brushRef="#br0" timeOffset="21667.235">26839 17433 1748 0,'0'0'0'0,"0"0"55"15,0 0-55-15,-2-4 56 0,-1-1-56 0,3 5-53 16,0 0 53-16,-4-5-52 0,4-2 52 0,0 7-1 0,0 0 1 16,-5-5-1-16,3 0 1 0,2 5-1 0,0 0 1 15,-1-3 0-15,-1 1 0 0,2 2 46 0,-5-4-46 16,1 3 46-16,2 1-46 0,-1 0 44 0,-1 0-44 16,1 1 44-16,-1 1-44 0,4-2 38 0,0 0-38 0,-12 9 39 15,-3 4-39-15,15-13 41 0,0 0-41 0,-18 21 41 16,-3 6-41-16,21-27 61 0,0 0-61 0,-17 33 62 15,-1 5-62-15,4-1 55 0,4 1-55 0,1-14 56 16,4-10-56-16,0 1 51 0,1-1-51 0,4 11 52 16,2 6-52-16,-2-31 38 0,0 0-38 0,4 33 39 15,3 3-39-15,-7-36 35 16,0 0-35-16,8 32 35 0,3 1-35 0,-11-33 14 0,0 0-14 0,10 26 15 16,2-4-15-16,-12-22 2 0,0 0-2 0,16 14 2 15,5-9-2-15,-21-5 0 0,0 0 0 0,24-2 1 16,2-8-1-16,-26 10-1 0,0 0 1 0,28-16 0 15,0-6 0-15,-28 22-4 0,0 0 4 0,26-24-4 16,2-3 4-16,-28 27 0 0,0 0 0 0,19-26 0 0,-1 2 0 16,-18 24 18-16,0 0-18 0,14-19 19 15,-2 4-19-15,-12 15 40 0,0 0-40 0,9-12 40 0,-2 5-40 0,-7 7 32 16,0 0-32-16,3-5 33 0,-1 1-33 16,-2 4 38-16,0 0-38 0,0 0 39 0,2-3-39 0,-2 3 15 15,0 0-15-15,0 0 16 0,0 0-16 0,0 0 2 16,0 0-2-16,0 0 3 0,0-4-3 15,0 4-5-15,0-3 5 0,0 3-5 0,0 0 5 0,0 0-5 16,1-3 5-16,-1 3-5 0,4-6 5 0,-4 6 0 16,3-5 0-16,-3 5 0 0,4-3 0 0,-4 3 0 15,0 0 0-15,0 0 0 0,0 0 0 0,0 0 0 0,0 0 0 16,0 0 0-16,0 0 0 0,0 0 0 0,0 0 0 0,0 0 1 16,0 0-1-16,0 0 2 0,0 0-2 15,0 0 2-15,0 0-2 0,0 0 10 0,0 0-10 0,0 0 10 16,0 0-10-16,0 0 4 0,0 0-4 0,0 0 4 15,0 0-4-15,0 0 7 0,0 0-7 0,0 0 7 16,0 0-7-16,0 0 0 0,0 0 0 16,0 0 1-16,0-4-1 0,0 4 0 0,0-3 0 0,0 3 1 15,0-3-1-15,0 3 12 0,0 0-12 0,0 0 12 16,0 0-12-16,0 0 3 0,0 0-3 0,0 0 4 16,0 0-4-16,0 0 13 0,0 0-13 0,0 0 13 15,0 0-13-15,0 0 15 0,0 0-15 0,0 0 16 16,0 0-16-16,0 0 24 0,0 0-24 0,0 0 25 15,0 0-25-15,0 0 3 0,0 0-3 0,0 0 3 0,0 0-3 16,0 0 0-16,0 0 0 0,0 0 0 0,0 0 0 16,0 0-2-16,0 0 2 0,0 0-2 0,0 0 2 0,0 0-13 15,0 0 13-15,0 0-13 0,-4 3 13 0,4-3-1 16,0 0 1-16,-1 9-1 0,-3 3 1 0,4-12 0 16,0 0 0-16,-2 17 0 0,2 5 0 0,2 0 0 15,0 2 0-15,0-7 0 0,3-3 0 16,-5-14 0-16,0 0 0 0,10 14 0 0,8-4 0 0,-18-10-42 15,0 0 42-15,21 5-42 0,5-5 42 16,-4-1-60-16,3-5 60 0,-6 0-60 0,-3-5 60 16,-2 3-57-16,-1-3 57 0,-4 5-56 0,-5-1 56 0,-4 7-28 15,0 0 28-15,5-7-28 0,-2-2 28 0,-3 1 2 0,-1-1-2 16,-1 1 3-16,0 1-3 0,0-2 40 16,-1 1-40-16,-2-1 41 0,-2 2-41 0,7 7 32 15,0 0-32-15,-14-12 32 0,-5-5-32 0,19 17 24 0,0 0-24 16,-23-15 25-16,-5-2-25 0,28 17 5 0,0 0-5 0,-24-14 5 15,-1 0-5-15,25 14 9 0,0 0-9 16,-21-8 9-16,2 1-9 0,19 7 0 0,0 0 0 16,-15-5 0-16,2-1 0 0,13 6 0 0,0 0 0 0,-8-3 1 15,1 0-1-15,7 3-20 0,0 0 20 0,-2-6-19 16,4 1 19-16,-2 5-26 16,0 0 26-16,7-10-25 0,5-4 25 0,-12 14-23 0,0 0 23 0,14-12-22 15,5 0 22-15,-19 12-2 0,0 0 2 0,14-8-1 16,-2 1 1-16,-12 7 6 0,0 0-6 0,9-5 7 15,-2 1-7-15,-7 4 46 0,0 0-46 0,7-1 46 16,-6-1-46-16,-1 2 3 0,0 0-3 0,4 0 4 0,-2 0-4 16,-2 0 6-16,0 0-6 0,0 0 6 0,3 2-6 15,-3-2 0-15,0 0 0 0,0 0 1 0,4 5-1 16,-4-5-12-16,0 0 12 0,1 8-12 0,3 3 12 16,-4-11-36-16,0 0 36 0,5 15-35 0,0 2 35 0,1 2-37 15,1 2 37-15,-4-8-36 0,0-4 36 0,-1 1-4 16,0-1 4-16,3 3-3 0,4 3 3 15,1 2-18-15,3 4 18 0,-3-9-18 0,-1-5 18 0,-9-7-4 16,0 0 4-16,17 10-3 0,4-2 3 0,-21-8-2 16,0 0 2-16,21 11-2 0,3-1 2 0,-24-10-5 15,0 0 5-15,20 9-5 0,-1-1 5 0,-19-8 0 16,0 0 0-16,14 9 0 0,-4-2 0 0,-10-7 13 16,0 0-13-16,9 6 13 0,-4 1-13 0,-5-7 40 0,0 0-40 0,3 5 41 15,1 1-41-15,-4-6 21 0,0 0-21 16,0 5 21-16,-2 2-21 0,2-7 29 0,0 0-29 0,-10 12 29 15,-13 3-29-15,23-15-2 0,0 0 2 0,-17 12-1 16,-2 0 1-16,19-12-163 0,0 0 163 0,-16 10-162 16,0-3 162-16,16-7-226 0,0 0 226 15,-7-9-225-15,7-11 225 0,-10-9-1438 0</inkml:trace>
  <inkml:trace contextRef="#ctx0" brushRef="#br0" timeOffset="22349.736">27541 17337 1569 0,'0'0'0'0,"-2"3"148"0,-1 2-148 16,1-1 149-16,0-1-149 0,2-3 104 0,2 4-104 0,-2-4 104 15,0 0-104-15,0 0 57 0,0 0-57 0,0 0 57 16,0 3-57-16,0-3 16 0,0 4-16 0,0-4 17 16,0 0-17-16,0 0 16 0,0 3-16 0,0-3 17 15,-2 3-17-15,2-3 35 0,-1 4-35 0,1-4 35 16,0 3-35-16,0 1 12 0,-2-1-12 0,2 1 12 16,0-3-12-16,0 3 29 0,0-3-29 0,0-1 29 15,0 4-29-15,0-4 36 0,0 0-36 0,0 0 37 16,0 0-37-16,0 0 6 0,0 0-6 0,0 3 7 15,-2 4-7-15,2-7 37 0,0 0-37 0,-5 16 37 0,-2 6-37 16,7-22 10-16,0 0-10 0,-9 31 11 16,-1 8-11-16,-1-3 12 0,-1-2-12 0,5-10 13 0,4-7-13 15,3-17 25-15,0 0-25 0,-6 21 26 0,-1 0-26 16,7-21 6-16,0 0-6 0,-5 18 6 0,0-2-6 16,5-16 16-16,0 0-16 0,3 17 17 15,6-2-17-15,0-1 23 0,3 0-23 0,-3-7 24 0,-2-4-24 16,2-1 7-16,1-2-7 0,-3 0 8 0,-2 0-8 0,0 0 17 15,1-2-17-15,-1 0 17 0,-2 1-17 0,1 1 3 16,1 0-3-16,-1 0 4 0,1-2-4 0,-2 2 0 16,-1-2 0-16,3 0 0 0,0 1 0 0,-5 1-37 15,0 0 37-15,14-4-37 0,6-1 37 0,-20 5-54 16,0 0 54-16,22-8-53 0,8-3 53 0,-30 11-155 0,0 0 155 16,22-17-155-16,5-5 155 0,-27 22-162 0,0 0 162 15,12-26-162-15,-5-3 162 0,8-26-1397 0</inkml:trace>
  <inkml:trace contextRef="#ctx0" brushRef="#br0" timeOffset="22656.327">27443 17510 2039 0,'0'0'0'0,"0"0"266"0,0 0-266 0,6-4 266 15,2-1-266-15,-8 5 158 0,0 0-158 0,6-3 158 16,-3-1-158-16,-3 4 73 0,0 0-73 0,4 0 74 0,-3 2-74 16,-1-2 2-16,0 0-2 0,4 2 3 0,-1 0-3 15,-3-2 18-15,0 0-18 0,4 3 18 0,1 0-18 16,-5-3 3-16,0 0-3 0,7 14 3 0,2 7-3 0,1 8 3 16,1 9-3-16,-4-13 3 0,-4-4-3 0,-3-21-2 15,0 0 2-15,7 44-2 0,0 15 2 16,-7-59-3-16,0 0 3 0,9 61-3 0,3 6 3 15,-3-7-22-15,-1-3 22 0,-1-16-22 0,-1-14 22 0,-1-1-37 16,2-6 37-16,0-4-37 0,1-6 37 0,-8-10-171 16,0 0 171-16,14-2-171 0,6-11 171 0,13-3-1860 15</inkml:trace>
  <inkml:trace contextRef="#ctx0" brushRef="#br0" timeOffset="23064.076">27801 17512 1771 0,'0'0'0'0,"0"0"175"0,0 0-175 0,0 0 176 15,-2 5-176-15,2-5 158 0,0 0-158 0,0 0 159 16,0 0-159-16,0 0 102 0,0 0-102 0,0 0 102 15,0 0-102-15,0 0 79 0,0 0-79 0,0 0 80 16,0 0-80-16,0 0 78 0,0 0-78 0,0 0 78 16,0 0-78-16,0 0 63 0,0 0-63 0,0 0 63 0,0 0-63 15,0 0 49-15,0 0-49 0,0 0 50 0,0 0-50 16,0 0 32-16,0 0-32 0,0 0 32 0,3-2-32 16,-3 2 3-16,0 0-3 0,7 0 4 0,2-2-4 15,-9 2 0-15,0 0 0 0,19 7 0 0,7 5 0 0,-26-12-10 16,0 0 10-16,32 22-9 15,4 11 9-15,-3 0-11 0,0 1 11 0,-3-5-11 0,-4-3 11 0,-26-26-17 16,0 0 17-16,28 30-17 0,-2 1 17 0,-26-31-9 16,0 0 9-16,21 26-8 0,-3-2 8 0,-18-24-56 15,0 0 56-15,14 17-56 0,-4-3 56 0,-10-14-191 16,0 0 191-16,9-4-190 0,-1-11 190 0,10-4-1895 16</inkml:trace>
  <inkml:trace contextRef="#ctx0" brushRef="#br0" timeOffset="23353.301">27999 17426 2207 0,'2'3'0'0,"-2"-3"262"0,0 0-262 0,2 4 262 15,-1-1-262-15,-1-3 164 0,0 0-164 0,0 0 165 16,4 2-165-16,-4-2 93 0,0 0-93 0,0 0 94 15,0 0-94-15,0 0 3 0,0 0-3 0,0 0 4 16,0 0-4-16,0 0 15 0,0 0-15 0,-7 17 15 16,-3 12-15-16,10-29 3 0,0 0-3 0,-18 36 4 0,-3 9-4 15,21-45 0-15,0 0 0 0,-21 43 1 0,-1 3-1 16,22-46-29-16,0 0 29 0,-18 36-29 16,3-5 29-16,15-31-155 0,0 0 155 0,-6 22-155 15,8-8 155-15,-2-14-199 0,0 0 199 0,9-12-199 0,8-21 199 16,9-11-1785-16</inkml:trace>
  <inkml:trace contextRef="#ctx0" brushRef="#br0" timeOffset="23750.303">28133 17620 1983 0,'0'0'0'0,"0"0"232"0,0 0-232 0,2-6 232 15,2-2-232-15,-4 8 108 0,0 0-108 0,8-4 109 16,5 1-109-16,-13 3 48 0,0 0-48 0,20-3 48 16,8 1-48-16,-28 2-17 0,0 0 17 0,35-2-16 15,9-1 16-15,-44 3-3 0,0 0 3 0,43-4-3 16,6-1 3-16,-49 5-7 0,0 0 7 0,45-5-6 0,-1 0 6 16,-44 5-7-16,0 0 7 0,36-4-7 0,-4 1 7 15,-32 3-7-15,0 0 7 0,22-2-7 0,-4 1 7 16,-18 1-61-16,0 0 61 0,14-2-61 0,-5 2 61 0,-9 0-191 15,0 0 191-15,-4-4-191 0,-8-2 191 16,-4-5-1525-16</inkml:trace>
  <inkml:trace contextRef="#ctx0" brushRef="#br0" timeOffset="24051.116">28379 17395 1905 0,'0'0'0'0,"0"0"162"0,3 5-162 0,-3-5 162 15,0 0-162-15,0 0 95 0,0 0-95 0,0 0 95 16,4 2-95-16,-4-2 49 0,2 3-49 0,-2-3 49 16,0 0-49-16,0 0 7 0,0 0-7 0,0 4 7 15,1 1-7-15,-1-5 22 0,0 0-22 0,0 15 22 16,2 9-22-16,-2-24 3 0,0 0-3 0,-3 33 4 15,-4 6-4-15,2-1 56 0,-1 0-56 0,3-13 57 16,-1-9-57-16,3-1 8 0,1-1-8 0,1-2 8 16,3 0-8-16,1 2-96 0,2-1 96 0,3-4-96 15,4-2 96-15,-14-7-228 0,0 0 228 0,21-9-227 16,7-10 227-16,21-8-1432 0</inkml:trace>
  <inkml:trace contextRef="#ctx0" brushRef="#br0" timeOffset="24337.862">28628 17332 2039 0,'0'0'0'0,"0"0"260"16,0 0-260-16,0 0 261 0,4 1-261 0,-4-1 156 15,0 0-156-15,0 0 157 0,3-1-157 0,-3 1 123 16,0 0-123-16,0 0 123 0,0 0-123 0,0 0 48 15,0 0-48-15,0 0 48 0,0 3-48 0,0-3 12 0,0 0-12 16,0 17 12-16,2 12-12 0,-2-29 3 0,0 0-3 0,2 40 4 16,-1 11-4-16,-1-51-5 0,0 0 5 15,2 50-5-15,0 3 5 0,-2-53-80 0,0 0 80 0,2 50-80 16,-2-2 80-16,0-48-170 0,0 0 170 16,0 41-169-16,0-5 169 0,0-36-223 0,0 0 223 15,-2 15-222-15,0-13 222 0,-1 15-1604 0</inkml:trace>
  <inkml:trace contextRef="#ctx0" brushRef="#br0" timeOffset="25113.835">26532 17277 1827 0,'0'0'0'15,"0"0"192"-15,0 0-192 0,6-5 193 0,2-2-193 0,-4 2 115 16,-1 1-115-16,1 3 115 0,-2-1-115 0,-2 2 83 16,0 0-83-16,0 0 83 0,3-2-83 0,-3 2 43 15,0 0-43-15,0 0 43 0,0 0-43 0,0 0 50 16,0 0-50-16,0 0 50 0,0 0-50 0,0 0 38 16,0 0-38-16,0 0 38 0,0 0-38 0,0 0 18 15,0 0-18-15,0 0 19 0,-3 4-19 0,3-4 12 16,0 0-12-16,-4 3 13 0,-1 2-13 0,5-5 9 15,0 0-9-15,-7 19 10 0,-4 8-10 0,11-27 3 0,0 0-3 16,-8 38 4-16,1 8-4 0,7-46 12 0,0 0-12 0,-7 52 12 16,1 4-12-16,6-56 14 0,0 0-14 0,-5 64 15 15,0 4-15-15,5-68 15 0,0 0-15 16,-9 94 15-16,1 20-15 0,8-114 26 0,0 0-26 0,-4 92 26 16,2-6-26-16,2-86-6 0,0 0 6 0,13 70-5 15,7-14 5-15,5-16-150 0,-1-18 150 0,6-8-149 16,5-12 149-16,-35-2-178 0,0 0 178 0,47-16-177 15,10-15 177-15,48-15-1717 0</inkml:trace>
  <inkml:trace contextRef="#ctx0" brushRef="#br0" timeOffset="25799.691">28747 17070 1894 0,'0'0'0'0,"0"0"261"0,0 0-261 0,0-6 262 15,0 0-262-15,0 6 155 0,0 0-155 0,0-6 155 0,0 3-155 16,0 3 105-16,0 0-105 0,0 0 105 0,0 0-105 15,0 0 40-15,0 0-40 0,0 0 41 0,3 5-41 16,-3-5 3-16,0 0-3 0,5 7 4 0,2 2-4 0,-7-9 0 16,0 0 0-16,12 20 0 0,6 11 0 0,-4 0-3 15,2 5 3-15,-4-5-3 0,-4 0 3 16,-8-31 4-16,0 0-4 0,11 44 5 0,-2 11-5 16,-9-55 22-16,0 0-22 0,5 58 22 0,-2 4-22 0,-3-4 23 15,-3-3-23-15,3-19 24 0,0-14-24 16,-2 2 9-16,0-2-9 0,1 9 9 0,-3 7-9 0,4-38 0 15,0 0 0-15,-3 38 0 0,-1 3 0 0,4-41-14 16,0 0 14-16,-3 34-13 0,-1-5 13 0,4-29-131 16,0 0 131-16,-3 22-131 0,1-5 131 0,2-17-226 0,0 0 226 15,-4 12-225-15,1-6 225 0,-4 11-1682 0</inkml:trace>
  <inkml:trace contextRef="#ctx0" brushRef="#br0" timeOffset="36765.278">29348 17482 1323 0,'0'0'0'0,"0"0"22"0,0 0-22 0,-2-3 22 0,0-2-22 15,2 5 110-15,0 0-110 0,-2-4 110 0,2 3-110 16,0 1 93-16,0 0-93 0,0 0 94 0,0 0-94 0,0 0 60 16,0 0-60-16,0 0 61 0,0 0-61 0,0 0 49 15,0 0-49-15,0 0 50 0,0 0-50 16,0 0 15-16,0 0-15 0,0 0 16 0,0 0-16 0,0 0 14 16,0 0-14-16,0 0 15 0,0 3-15 0,0-3 3 15,0 0-3-15,0 0 4 0,0 0-4 0,0 0 6 16,0 0-6-16,0 0 7 0,0 0-7 0,0 0 22 0,0 0-22 15,0 0 22-15,-1 4-22 0,1-4 6 0,0 0-6 16,0 0 7-16,0 0-7 0,0 0 9 0,0 0-9 16,0 0 10-16,0 0-10 0,0 0 15 0,0 0-15 0,0 0 16 15,0 0-16-15,0 0 14 0,0 0-14 0,0 0 15 16,0 0-15-16,0 0 25 0,0 0-25 16,0 0 26-16,0 0-26 0,0 0 6 0,0 0-6 0,0 0 7 15,0 0-7-15,0 0 17 0,0 0-17 0,0 0 17 16,0 0-17-16,0 0 33 0,0 0-33 0,0 0 34 15,5 1-34-15,-5-1 26 0,0 0-26 0,16 0 26 16,6-1-26-16,-22 1 25 0,0 0-25 0,39-6 26 16,13 0-26-16,-52 6 45 0,0 0-45 15,57-5 45-15,11-2-45 0,-68 7 39 0,0 0-39 0,68-5 40 16,4-1-40-16,-72 6 16 0,0 0-16 0,69-3 17 16,3 1-17-16,-72 2 32 0,0 0-32 0,59 0 32 15,-5 2-32-15,-54-2 1 0,0 0-1 0,42 2 2 0,-9-1-2 16,-33-1-42-16,0 0 42 0,26 2-41 0,-9-2 41 15,-17 0-178-15,0 0 178 0,7 0-177 16,-10 0 177-16,3 0-200 0,0 0 200 0,-23 0-200 0,-17 0 200 16,-23 0-1322-16</inkml:trace>
  <inkml:trace contextRef="#ctx0" brushRef="#br0" timeOffset="37304.464">29522 17318 1524 0,'0'0'0'0,"0"0"149"0,0 0-149 0,5-3 150 16,6-4-150-16,-11 7 74 0,0 0-74 0,5-4 74 0,0 1-74 15,-5 3 24-15,0 0-24 0,3-2 25 0,-1 0-25 16,-2 2 1-16,0 0-1 0,0 0 2 0,4-1-2 16,-4 1 0-16,0 0 0 0,0 0 1 0,0 0-1 0,0 0 0 15,0 0 0-15,0 0 0 0,0 0 0 0,0 0 6 16,0 0-6-16,0 0 6 0,0 0-6 0,0 0 23 16,0 0-23-16,0 0 24 0,-4 1-24 0,4-1 7 15,0 0-7-15,0 0 7 0,-2 4-7 0,2-4 35 16,0 0-35-16,-1 8 35 0,1 4-35 0,0-12 18 15,0 0-18-15,0 26 18 0,0 8-18 0,0-34 28 0,0 0-28 16,0 42 28-16,0 4-28 0,0-46 3 0,0 0-3 16,1 44 3-16,1 3-3 0,-2-47-2 15,0 0 2-15,4 41-1 0,1-4 1 0,-5-37-187 0,0 0 187 0,5 31-187 16,0-7 187-16,6 31-1310 0</inkml:trace>
  <inkml:trace contextRef="#ctx0" brushRef="#br0" timeOffset="38408.572">30013 17179 819 0,'0'0'0'0,"0"0"-179"0,0 0 179 0,2-3-178 0,0-2 178 0,-2 5 154 0,0 0-154 0,1-4 155 0,-1 1-155 16,0 3 185-16,0 0-185 0,0 0 186 0,2-4-186 15,-2 4 156-15,0 0-156 0,0 0 157 0,0 0-157 0,0 0 126 16,0 0-126-16,0 0 127 0,0 0-127 0,0 0 110 16,0 0-110-16,0 0 110 0,7-3-110 0,-7 3 66 15,0 0-66-15,11-3 66 0,4-4-66 0,-15 7 33 16,0 0-33-16,21-5 33 0,3 1-33 0,-24 4 16 15,0 0-16-15,25 2 17 0,3 1-17 0,-28-3 28 16,0 0-28-16,22 9 28 0,1 5-28 16,-23-14 28-16,0 0-28 0,17 13 28 0,-4 4-28 15,-5-1 38-15,-1-1-38 0,-1-4 38 0,-3-3-38 0,-1 1 23 0,-2-1-23 16,-2 1 24-16,0-2-24 0,1 1 18 0,-3 1-18 16,1-1 19-16,-1-1-19 0,1 2 35 0,-1-1-35 15,2-3 35-15,2-3-35 16,-1 2 5-16,1-3-5 0,0-1 5 0,-2 4-5 0,2-4 18 0,-2 3-18 0,2-3 19 15,0 0-19-15,0 0-1 0,0 0 1 16,0 0-1-16,-2 4 1 0,2-4-5 0,-1 5 5 0,1-5-4 16,0 3 4-16,0-3-33 15,0 0 33-15,0 0-32 0,3-3 32 0,1 1-10 0,1 0 10 0,-2 1-10 16,1 1 10-16,-1-2-20 0,-1 0 20 0,-2 2-20 16,5-3 20-16,-5 3-4 0,6 0 4 0,-6 0-3 15,5 0 3-15,-5 0-8 0,3 0 8 0,-3 0-7 16,0 0 7-16,0 0-14 0,0 0 14 0,0 0-13 0,0 0 13 15,2 3-4-15,0 1 4 0,-1-1-3 16,3 0 3-16,-4-3-1 0,0 0 1 0,2 7 0 0,1 4 0 16,-3-11 6-16,0 0-6 0,2 12 6 0,-2 1-6 15,0-13 46-15,0 0-46 0,0 16 46 0,-2 1-46 16,2-17 32-16,0 0-32 0,-3 17 32 16,-1 2-32-16,4-19 15 15,0 0-15-15,-7 19 15 0,0-1-15 0,7-18 37 0,0 0-37 0,-8 19 38 0,-3 0-38 0,11-19 2 16,0 0-2-16,-12 19 2 0,-4-2-2 0,16-17-17 15,0 0 17-15,-19 17-17 0,-2-1 17 0,21-16-68 16,0 0 68-16,-26 17-68 0,-5-2 68 0,31-15-168 16,0 0 168-16,-30 9-168 0,-1-4 168 0,-30 9-1493 15</inkml:trace>
  <inkml:trace contextRef="#ctx0" brushRef="#br0" timeOffset="45924.755">30048 17215 639 0,'0'0'0'16,"0"0"-2"-16,0 0 2 0,5-5-1 0,6-2 1 0,-11 7-64 15,0 0 64-15,5-3-64 0,0-1 64 0,-5 4-52 16,0 0 52-16,0 0-52 0,4-3 52 0,-4 3 40 16,0 0-40-16,0 0 41 0,0 0-41 0,0 0 47 0,0 0-47 15,0 0 47-15,0 0-47 0,0 0 14 0,0 0-14 16,0 0 15-16,-4 2-15 0,4-2 64 0,0 0-64 16,0 0 64-16,-3 0-64 0,3 0 97 0,0 0-97 15,0 0 98-15,0 0-98 0,0 0 92 0,0 0-92 0,0 0 92 16,0 0-92-16,0 0 97 0,0 0-97 0,0 0 97 15,0 0-97-15,0 0 58 0,0 0-58 0,0 0 58 16,0 0-58-16,0 0 65 0,0 0-65 0,0 0 65 16,0 0-65-16,0 0 63 0,0 0-63 0,0 0 64 15,0 0-64-15,0 0 51 0,0 0-51 0,0 0 52 16,0 0-52-16,0 0 45 0,0 0-45 0,0 0 45 16,0 0-45-16,0 0 36 0,0 0-36 0,0 0 36 15,0 0-36-15,0 0 24 0,0 0-24 0,0 0 25 16,0 0-25-16,0 0 27 0,0 0-27 0,0 0 27 15,0 0-27-15,0 0 7 0,0 0-7 0,0 0 8 0,0 0-8 16,0 0 18-16,0 0-18 0,0 0 18 16,0 0-18-16,0 0 14 0,0 0-14 0,0 0 15 0,0 0-15 15,0 0 15-15,0 0-15 0,0 0 16 0,0 0-16 16,0 0 16-16,0 0-16 0,0 0 17 0,-4-2-17 16,4 2 9-16,0 0-9 0,0 0 9 15,0 0-9-15,0 0 4 0,0 0-4 0,0 0 4 0,0 0-4 0,0 0 0 16,0 0 0-16,0 0 0 0,-3-2 0 0,3 2-7 15,0 0 7-15,0 0-7 0,-2-3 7 0,2 3-17 16,0 0 17-16,0 0-16 0,-5-2 16 0,5 2-1 16,0 0 1-16,-4 0-1 0,1 0 1 0,3 0 15 15,0 0-15-15,-4 4 15 0,-1 1-15 0,5-5 41 0,0 0-41 16,-7 15 41-16,-3 6-41 0,10-21 38 0,0 0-38 16,-9 27 38-16,0 6-38 0,9-33 46 15,0 0-46-15,-7 32 46 0,4 2-46 0,3-34 63 0,0 0-63 0,-2 31 64 16,2-3-64-16,0-28 51 0,0 0-51 0,2 24 51 15,-1-5-51-15,-1-19 39 0,0 0-39 0,2 17 40 16,2-4-40-16,-4-13 35 0,0 0-35 16,3 11 36-16,1-3-36 0,-4-8 8 0,0 0-8 0,8 5 8 15,5-1-8-15,-13-4 19 0,0 0-19 0,15-2 20 16,4-5-20-16,-19 7-2 0,0 0 2 0,21-12-1 16,4-5 1-16,-6 2-40 15,0-2 40-15,-5 3-40 0,-4 4 40 0,1-2-3 0,-1-2 3 0,-3 5-2 16,-2 2 2-16,1 1-17 0,-1-3 17 0,-2 4-17 15,1 0 17-15,-1 0-16 0,-1-1 16 0,0 3-15 16,0 1 15-16,-2 2 4 0,1-5-4 0,-1 5 4 16,2-3-4-16,-2 3 0 0,0-4 0 0,0 4 0 0,0 0 0 15,0 0 0-15,0 0 0 0,0 0 1 0,0 0-1 16,0 0 3-16,0 0-3 0,0 0 4 0,0 0-4 0,0 0 0 16,2-3 0-16,-2 3 0 0,2-5 0 0,-2 1 2 15,0 1-2-15,0-1 2 0,0 1-2 16,0 0-1-16,0 1 1 0,0 2 0 0,0-4 0 0,0 4-9 15,0-3 9-15,0 3-9 0,0 0 9 0,0 0-4 16,0-3 4-16,0 3-4 0,0-6 4 16,0 3-8-16,0 0 8 0,0 3-7 0,0-4 7 15,0 4-23-15,0 0 23 0,0 0-22 0,0 0 22 0,0 0-1 0,0 0 1 16,0 0 0-16,0 0 0 0,0 0-3 16,0 0 3-16,0 0-3 0,0 0 3 0,0 0-48 15,0-3 48-15,0 3-47 0,-2-5 47 0,2 5-20 0,0 0 20 0,0-4-20 16,0-1 20-16,0 5-14 0,0 0 14 15,0-5-13-15,2 0 13 0,-2 5-2 16,0 0 2-16,0-5-2 0,1 0 2 0,-1 5 0 0,0 0 0 0,0-6 0 16,2 3 0-16,-2 3 15 0,0 0-15 0,0-3 16 15,2-1-16-15,-2 4 1 0,0 0-1 0,0-3 2 16,0 1-2-16,0 2 0 0,0 0 0 0,0 0 1 16,0-5-1-16,0 5-3 0,0 0 3 0,0 0-3 15,0-4 3-15,0 4-14 0,0 0 14 0,0 0-13 16,0 0 13-16,0 0-26 0,0 0 26 0,0 0-26 15,0 0 26-15,0 0-1 0,0 0 1 0,0 0 0 16,0 0 0-16,0 0 1 0,0 0-1 0,0 0 2 0,0 0-2 16,0 0 10-16,0 0-10 0,0 0 10 0,0 0-10 15,0 0 35-15,0 0-35 0,0 0 35 0,0 0-35 16,0 0 18-16,0 0-18 0,0 0 18 0,-2 4-18 16,2-4 18-16,-5 5-18 0,1 0 19 0,3 0-19 15,-3 4 18-15,1 3-18 0,-3 7 18 16,1 6-18-16,5-25 33 0,0 0-33 0,-5 35 34 0,0 6-34 15,5-41 27-15,0 0-27 0,-4 43 27 0,4 1-27 0,0-44 24 16,0 0-24-16,2 41 25 0,3-1-25 0,-5-40 34 16,0 0-34-16,5 32 35 0,4-6-35 0,-9-26 2 15,0 0-2-15,9 22 2 0,3-5-2 0,-12-17 15 16,0 0-15-16,11 12 16 0,1-3-16 0,-12-9-1 0,0 0 1 16,14 2-1-16,1-8 1 0,-15 6-35 0,0 0 35 15,14-8-35-15,0-8 35 0,-14 16-19 0,0 0 19 16,9-20-18-16,-4-6 18 0,-5 26-13 0,0 0 13 0,0-27-12 15,-3-4 12-15,3 31-2 0,0 0 2 0,-7-29-1 16,-2 1 1-16,-1 4 0 0,-3 4 0 16,5 4 0-16,2 6 0 0,1 0-9 0,0 0 9 15,1 3-8-15,3 2 8 0,-1-1-4 0,0 3 4 0,0 0-3 16,2-1 3-16,-1 1-21 0,-1-1 21 16,2 4-21-16,0-3 21 0,0 3 0 0,0-5 0 0,0 5 0 15,0-5 0-15,0 5 18 0,0-6-18 0,0 6 18 16,0-5-18-16,0 5 44 0,3-3-44 0,1-1 45 15,1 1-45-15,2-2 4 0,0-2-4 0,2 2 4 16,3-2-4-16,-12 7 2 0,0 0-2 0,19-7 2 16,6 0-2-16,-25 7 1 0,0 0-1 0,27-7 2 15,7 1-2-15,-34 6 1 0,0 0-1 0,29-5 1 0,1 1-1 16,-30 4 0-16,0 0 0 0,24-3 1 16,-5 1-1-16,-19 2 6 0,0 0-6 0,16-2 7 0,-4 2-7 0,-12 0 8 15,0 0-8-15,9 0 8 0,-4 0-8 0,-5 0 15 16,0 0-15-16,4 0 15 0,-3 0-15 15,-1 0 3-15,0 0-3 0,0 0 4 0,0 0-4 0,0 0 7 16,0 0-7-16,-3 2 7 0,-1 1-7 0,4-3 7 16,0 0-7-16,-7 4 8 0,-1-1-8 0,8-3 0 15,0 0 0-15,-11 5 1 0,-3 2-1 0,14-7 7 16,0 0-7-16,-15 9 8 0,-3 3-8 16,18-12-5-16,0 0 5 0,-17 13-5 0,1 1 5 0,16-14-4 15,0 0 4-15,-12 16-3 0,2-1 3 0,10-15-38 16,0 0 38-16,0 19-38 0,8 1 38 0,-8-20-28 0,0 0 28 0,18 18-28 15,6-5 28-15,-24-13-62 0,0 0 62 16,30 11-61-16,4-5 61 0,-34-6-3 0,0 0 3 0,34 7-3 16,-1-3 3-16,-33-4-1 0,0 0 1 15,26 5 0-15,-4-2 0 0,-22-3 1 0,0 0-1 0,18 5 2 16,-4 2-2-16,-14-7 14 0,0 0-14 0,10 9 15 16,-3 3-15-16,-7-12 9 0,0 0-9 0,0 19 10 15,-3 3-10-15,3-22 9 0,0 0-9 0,-7 24 10 16,-4 3-10-16,11-27 8 0,0 0-8 0,-19 26 8 15,-5 1-8-15,24-27 33 0,0 0-33 0,-23 23 33 16,2-3-33-16,21-20 1 0,0 0-1 0,-17 16 1 16,3-4-1-16,14-12-42 0,0 0 42 0,-11 8-41 15,4-1 41-15,7-7-172 0,0 0 172 0,-12-9-172 16,-2-9 172-16,-12-10-1709 0</inkml:trace>
  <inkml:trace contextRef="#ctx0" brushRef="#br0" timeOffset="46462.348">30759 17181 1782 0,'0'0'0'0,"0"0"188"0,0 0-188 0,0 0 188 16,-2-3-188-16,2 3 156 0,0 0-156 0,0 0 157 16,2-4-157-16,-2 4 91 0,0 0-91 0,0 0 91 15,3-3-91-15,-3 3 3 0,0 0-3 0,4-4 3 16,3-1-3-16,-7 5 1 0,0 0-1 0,12-10 2 15,5-4-2-15,-17 14 1 0,0 0-1 0,19-12 1 16,4-2-1-16,-23 14 0 0,0 0 0 0,21-8 1 16,-2 3-1-16,-19 5 6 0,0 0-6 0,19 3 7 15,-1 9-7-15,-18-12 0 0,0 0 0 0,10 16 1 0,-5 2-1 16,-5-18 8-16,0 0-8 0,-1 26 8 0,-6 5-8 16,7-31 22-16,0 0-22 0,-12 33 23 0,-4 2-23 15,2 0 7-15,-2-3-7 0,6-11 7 0,3-11-7 0,7-10 34 16,0 0-34-16,-14 24 35 0,-4 4-35 0,18-28 1 15,0 0-1-15,-13 22 2 0,2-3-2 0,11-19 6 16,0 0-6-16,-9 13 7 0,4-2-7 0,5-11-1 16,0 0 1-16,-3 8-1 0,1-3 1 0,2-5-11 15,0 0 11-15,10 0-10 0,8-3 10 0,-18 3-46 16,0 0 46-16,31-10-46 0,11-8 46 0,-2 3-167 16,2-4 167-16,-6 0-167 0,-1 1 167 0,-35 18-207 15,0 0 207-15,32-24-207 0,-5-4 207 0,33-23-1371 16</inkml:trace>
  <inkml:trace contextRef="#ctx0" brushRef="#br0" timeOffset="46749.718">30926 17284 1636 0,'3'0'0'0,"-3"0"223"0,0 0-223 0,9 0 223 15,3-2-223-15,-12 2 123 0,0 0-123 0,7 0 123 16,-3-2-123-16,-4 2 91 0,0 0-91 0,0 0 92 15,3-1-92-15,-3 1 77 0,0 0-77 0,4-4 78 16,3 1-78-16,-7 3 63 0,0 0-63 0,12-4 63 16,5-1-63-16,-17 5 66 0,0 0-66 0,27-3 66 0,6 1-66 15,-4 2 22-15,1 3-22 0,-4 4 22 16,0 4-22-16,-26-11 13 0,0 0-13 0,30 17 14 0,1 7-14 16,-31-24 1-16,0 0-1 0,33 27 2 0,0 6-2 15,-33-33-16-15,0 0 16 0,30 31-15 0,-4-2 15 16,-26-29-187-16,0 0 187 0,23 22-187 0,-6-7 187 15,-17-15-193-15,0 0 193 0,14 2-192 0,-5-12 192 16,13 1-1548-16</inkml:trace>
  <inkml:trace contextRef="#ctx0" brushRef="#br0" timeOffset="46969.13">31344 17181 2006 0,'0'0'0'0,"-14"9"195"0,-8 6-195 0,1 0 195 16,-2 3-195-16,0-1 152 0,1 1-152 0,9-7 152 15,10-8-152-15,-4 2 48 0,0-1-48 0,-9 13 49 16,-5 10-49-16,21-27-104 0,0 0 104 0,-22 31-104 16,-4 7 104-16,26-38-225 0,0 0 225 0,-19 31-225 15,1-4 225-15,-18 31-1488 0</inkml:trace>
  <inkml:trace contextRef="#ctx0" brushRef="#br0" timeOffset="48647.228">31734 17208 1356 0,'0'0'0'16,"0"0"142"-16,0 0-142 0,6-6 143 0,1-5-143 0,-7 11 120 15,0 0-120-15,3-5 121 0,0 0-121 0,-3 5 86 16,0 0-86-16,0 0 86 0,2-3-86 0,-2 3 39 16,0 0-39-16,0 0 40 0,0 0-40 15,0 0 18-15,0 0-18 0,0 0 18 0,0 0-18 0,0 0 7 16,0 0-7-16,0 0 7 0,0 0-7 0,0 0 9 0,0 0-9 15,0 0 9-15,-2 3-9 0,2-3 13 16,0 0-13-16,0 0 14 0,0 0-14 0,0 0 23 0,0 0-23 16,0 0 24-16,0 0-24 0,0 0 3 0,0 0-3 15,0 0 3-15,-1 3-3 0,1-3 7 16,0 0-7-16,0 0 8 0,-2 4-8 0,2-4 3 0,0 0-3 0,0 0 4 16,0 3-4-16,0-3 2 0,0 0-2 0,0 0 2 15,0 0-2-15,0 0 1 0,0 0-1 0,0 0 2 16,0 0-2-16,0 0 8 15,0 0-8-15,0 0 8 0,0 4-8 0,0-4 32 0,0 0-32 0,0 0 33 16,0 0-33-16,0 0 26 0,0 0-26 0,0 0 26 16,3 0-26-16,-3 0 25 0,0 0-25 0,9 0 26 15,7-2-26-15,-16 2 25 0,0 0-25 0,28-3 26 16,8-1-26-16,-36 4 14 0,0 0-14 0,40-3 15 16,6-1-15-16,-46 4 46 0,0 0-46 0,42-1 47 15,-1-1-47-15,-41 2 0 0,0 0 0 0,40-2 1 0,0 2-1 16,-40 0 0-16,0 0 0 0,35 0 0 0,-3 0 0 15,-32 0-65-15,0 0 65 0,24 0-65 0,-3 0 65 16,-21 0-183-16,0 0 183 0,14-2-183 0,-5 1 183 16,13-3-1524-16</inkml:trace>
  <inkml:trace contextRef="#ctx0" brushRef="#br0" timeOffset="49212.513">32029 17030 751 0,'0'0'0'0,"0"0"218"0,0 0-218 0,0 0 218 16,-2 5-218-16,2-5 152 0,0 0-152 0,0 0 152 15,0 0-152-15,0 0 122 0,0 0-122 0,0 0 122 16,0 0-122-16,0 0 78 0,0 0-78 0,0 0 79 0,0 0-79 15,0 0 51-15,0 0-51 0,0 0 52 0,0 0-52 16,0 0 39-16,0 0-39 0,0 0 40 16,0 0-40-16,0 0 25 0,0 0-25 0,0 0 26 0,0 0-26 15,0 0 4-15,0 0-4 0,0 0 5 0,0 0-5 0,0 0 4 16,0 0-4-16,0 0 4 0,0 0-4 0,0 0 2 16,0 0-2-16,0 0 3 0,0 0-3 0,0 0 4 15,0 0-4-15,0 0 5 0,0 0-5 0,0 0 12 16,0 0-12-16,0 0 12 0,2 5-12 0,-2-5 15 15,0 0-15-15,1 11 15 0,1 4-15 0,-2-15 15 16,0 0-15-16,0 19 16 0,0 5-16 0,0 0 9 16,-2 0-9-16,1-5 10 0,1-4-10 0,0-1 1 15,1-2-1-15,-1-3 1 0,2-3-1 0,-2 3-4 0,-2-2 4 16,4 0-3-16,0-2 3 0,-2-5-79 0,0 0 79 0,10-10-79 16,8-13 79-16,10-9-1493 0</inkml:trace>
  <inkml:trace contextRef="#ctx0" brushRef="#br0" timeOffset="49510.378">32250 16729 2039 0,'0'0'0'0,"0"0"244"0,0 0-244 0,0 0 244 0,0-4-244 15,0 4 152-15,0 0-152 0,0 0 153 0,2-3-153 16,-2 3 87-16,0 0-87 0,0 0 88 0,3 0-88 16,-3 0 44-16,0 0-44 0,0 0 45 0,5 0-45 15,-5 0 33-15,0 0-33 0,4 2 33 0,1-1-33 0,-5-1 3 16,0 0-3-16,9 11 4 0,1 2-4 0,-10-13 2 16,0 0-2-16,13 26 2 0,2 7-2 0,-15-33 0 15,0 0 0-15,14 41 0 0,-2 8 0 0,-12-49-10 16,0 0 10-16,11 52-10 0,-4 4 10 0,-7-56-97 15,0 0 97-15,5 50-96 0,-2-6 96 16,-3-44-251-16,0 0 251 0,2 35-250 0,0-8 250 0,1 35-1722 16</inkml:trace>
  <inkml:trace contextRef="#ctx0" brushRef="#br0" timeOffset="49815.259">32152 17167 1715 0,'0'0'0'0,"0"0"203"0,0 0-203 0,7 0 203 16,4 0-203-16,-11 0 179 0,0 0-179 0,7 0 179 15,-2-1-179-15,-5 1 124 0,0 0-124 0,7-2 125 16,0 0-125-16,-7 2 37 0,0 0-37 0,12-2 38 15,6-1-38-15,-18 3 13 0,0 0-13 0,22-3 13 16,8-1-13-16,-30 4 0 0,0 0 0 0,29-3 0 0,3-2 0 16,-32 5-65-16,0 0 65 0,26-4-65 0,-3 1 65 15,-23 3-273-15,0 0 273 0,17-11-273 0,-3-2 273 16,-14 13-211-16,0 0 211 0,7-14-210 16,-7-1 210-16,7-15-1187 0</inkml:trace>
  <inkml:trace contextRef="#ctx0" brushRef="#br0" timeOffset="50359.759">32323 17325 1972 0,'2'-5'0'0,"-2"5"247"15,0 0-247-15,3-7 248 0,1-3-248 0,-4 10 117 0,0 0-117 0,3-4 117 16,1 2-117-16,-4 2 73 0,0 0-73 16,7 0 74-16,2 2-74 0,-9-2-1 0,0 0 1 0,10 2-1 15,2-2 1-15,-1 0-17 0,1 0 17 0,-3 0-16 16,-3 0 16-16,1 0 0 0,2-2 0 0,-4 2 0 16,-1-2 0-16,-1 2 24 0,1 0-24 0,-4 0 25 15,3 0-25-15,-3 0 7 0,6 4-7 0,-6-4 8 16,5 3-8-16,-5-3 12 0,3 2-12 0,-3-2 12 15,0 0-12-15,0 0-1 0,0 5 1 0,0-1-1 0,-1 1 1 16,-1 0-5-16,0 2 5 0,0 0-4 0,1 1 4 16,-3 1-24-16,-1 1 24 0,1-3-23 0,3-4 23 15,-1 1-55-15,0-1 55 0,0 1-54 0,2-3 54 16,0-1-69-16,-1 4 69 0,1-4-68 0,0 0 68 16,0 0-65-16,-2 3 65 15,2-3-64-15,0 4 64 0,0-4-43 0,2 5 43 0,-2-5-43 0,3 3 43 0,-3-3 0 16,0 0 0-16,4 2 0 0,1-2 0 0,-5 0 32 15,0 0-32-15,5 2 33 0,0-2-33 0,-5 0 41 16,0 0-41-16,6 3 42 0,-3 0-42 0,-3-3 46 16,0 0-46-16,3 7 47 0,1 0-47 0,-4-7 48 15,0 0-48-15,2 12 48 0,-1 4-48 0,-1-16 21 0,0 0-21 16,-3 18 21-16,-4 5-21 0,7-23-2 0,0 0 2 16,-16 24-2-16,-6 3 2 15,22-27-91-15,0 0 91 0,-33 21-90 0,-7-6 90 0,40-15-166 0,0 0 166 0,-35 0-166 16,3-14 166-16,-34 1-1582 0</inkml:trace>
  <inkml:trace contextRef="#ctx0" brushRef="#br0" timeOffset="51209.833">32476 16756 1849 0,'0'0'0'0,"0"0"128"16,0 0-128-16,2-3 128 0,3-2-128 0,-5 5 113 0,0 0-113 16,2-4 113-16,0 2-113 0,-2 2 99 0,0 0-99 15,3 0 100-15,3 2-100 0,-6-2 50 0,0 0-50 16,8 4 50-16,5 2-50 0,2 3 44 0,3 0-44 0,-3 1 44 15,-1 0-44-15,-14-10 38 0,0 0-38 0,21 17 38 16,5 5-38-16,-26-22 34 0,0 0-34 16,25 31 35-16,1 5-35 0,-26-36 32 0,0 0-32 0,24 45 32 15,1 6-32-15,-25-51 13 0,0 0-13 0,17 53 14 16,-5 6-14-16,-12-59-41 0,0 0 41 0,-2 60-41 16,-10 1 41-16,12-61-211 0,0 0 211 0,-15 43-210 15,-8-14 210-15,-15 43-1726 0</inkml:trace>
  <inkml:trace contextRef="#ctx0" brushRef="#br0" timeOffset="52728.032">25971 17371 1502 0,'0'0'0'0,"0"0"-33"0,0 0 33 0,-3-3-32 16,-4-4 32-16,7 7-218 0,0 0 218 0,-4-4-218 15,3 3 218-15,-4-4-637 0</inkml:trace>
  <inkml:trace contextRef="#ctx0" brushRef="#br0" timeOffset="53174.014">25916 17366 1043 0,'0'0'0'0,"0"0"198"0,0 0-198 0,0 0 198 16,3-3-198-16,-3 3 112 0,0 0-112 0,0 0 112 15,2-4-112-15,-2 4 64 0,0 0-64 0,0 0 64 16,0 0-64-16,0 0 10 0,0 0-10 0,0 0 10 0,-4-2-10 16,4 2 46-16,0 0-46 0,0 0 46 15,-5-5-46-15,5 5 36 0,0 0-36 0,-3-1 37 0,-1-3-37 0,4 4 24 16,0 0-24-16,-3-2 25 0,1 1-25 0,2 1 29 15,0 0-29-15,0 0 29 0,0 0-29 16,0 0 37-16,0 0-37 0,0 0 38 0,0 0-38 16,0 0 48-16,0 0-48 0,0 0 49 0,0 0-49 0,0 0 47 15,0 0-47-15,0 0 48 0,-2-4-48 0,2 4 21 16,0 0-21-16,0 0 21 0,-1-3-21 0,1 3 31 16,0 0-31-16,0 0 31 0,0-4-31 0,0 4 29 15,0 0-29-15,0 0 29 0,0 0-29 0,0 0 43 16,0 0-43-16,0 0 44 0,0 0-44 0,0 0 9 15,0 0-9-15,0 0 9 0,0 0-9 0,0 0 32 0,0 0-32 16,0 0 33-16,0 0-33 0,0 0 10 0,0 0-10 16,0 0 10-16,0 0-10 0,0 0 10 0,0 0-10 15,-6 11 11-15,-2 4-11 0,8-15 17 16,0 0-17-16,-11 26 17 0,-3 6-17 0,14-32 33 16,0 0-33-16,-12 38 33 0,-2 7-33 0,5-1 0 0,2 1 0 15,2-9 0-15,0-7 0 0,5-29 13 0,0 0-13 0,0 58 13 16,2 19-13-16,5 9 1 0,3 10-1 0,-5-45 2 15,-3-25-2-15,-2-26 4 0,0 0-4 0,16 68 4 16,10 20-4-16,-26-88 2 0,0 0-2 0,35 80 3 16,8 2-3-16,-43-82-105 0,0 0 105 0,47 64-105 15,4-13 105-15,-51-51-214 0,0 0 214 0,36 28-214 16,-6-20 214-16,36 28-1557 0</inkml:trace>
  <inkml:trace contextRef="#ctx0" brushRef="#br0" timeOffset="54459.164">33163 16583 1804 0,'0'0'0'0,"0"0"179"0,0 0-179 16,0-3 180-16,0-4-180 0,0 7 110 0,0 0-110 0,0-4 111 15,0 3-111-15,0 1 86 0,0 0-86 0,0 0 87 16,0 0-87-16,0 0 54 0,0 0-54 0,0 0 55 16,0 0-55-16,0 0 58 0,0 0-58 0,0 0 59 15,0 0-59-15,0 0 41 0,0 0-41 0,0 0 42 16,0 0-42-16,0 0 37 0,0 0-37 0,0 0 37 16,0 0-37-16,0 0 4 0,0 0-4 0,0 0 4 0,0 0-4 15,0 0 9-15,0 0-9 0,0 0 10 0,2 3-10 16,-2-3-4-16,0 0 4 0,1 10-4 0,1 4 4 15,-2-14-9-15,0 0 9 0,2 27-9 0,1 11 9 0,-3-38-26 16,0 0 26-16,2 41-25 16,-2 6 25-16,0-47-7 0,0 0 7 0,0 46-7 0,0 0 7 15,0-46-5-15,0 0 5 0,-2 41-4 0,1-1 4 0,1-40-13 16,0 0 13-16,0 34-13 0,1-3 13 0,-1-31-50 16,0 0 50-16,2 25-49 0,2-6 49 0,-4-19-49 15,0 0 49-15,3 16-49 0,2-6 49 0,-5-10-60 16,0 0 60-16,9 2-60 0,1-8 60 0,-10 6-85 15,0 0 85-15,13-15-85 0,2-11 85 0,-15 26-52 0,0 0 52 16,14-30-51-16,0-10 51 0,-14 40-6 16,0 0 6-16,11-43-5 0,-4-5 5 0,-7 48 1 0,0 0-1 0,3-49 2 15,-5-3-2-15,2 52 21 0,0 0-21 16,-5-48 21-16,-4 0-21 0,9 48 34 0,0 0-34 16,-12-41 35-16,-2 4-35 0,14 37 30 0,0 0-30 0,-14-30 30 15,2 8-30-15,12 22 14 0,0 0-14 0,-14-19 15 16,0 4-15-16,14 15 48 0,0 0-48 0,-10-12 48 15,1 5-48-15,9 7 32 0,0 0-32 0,-7-7 33 16,0 2-33-16,7 5 14 0,0 0-14 0,-5-3 15 16,0-1-15-16,5 4 49 0,0 0-49 0,-4-2 49 15,1 1-49-15,3 1 22 0,0 0-22 0,0 0 23 16,-4-2-23-16,4 2 36 0,0 0-36 0,0 0 36 16,0 0-36-16,0 0 13 0,0 0-13 0,0 0 14 15,2 3-14-15,-2-3 6 0,0 0-6 0,7 18 6 16,5 7-6-16,-12-25 1 0,0 0-1 0,18 38 1 0,4 10-1 15,3-4-5-15,1 3 5 0,-2-6-5 0,1-5 5 16,-1 0-17-16,0-2 17 0,-1-3-16 0,-2-5 16 16,-21-26-34-16,0 0 34 0,24 29-34 0,1-2 34 15,-25-27-28-15,0 0 28 0,22 24-28 0,-1-2 28 0,-21-22-78 16,0 0 78-16,18 16-78 0,-3-4 78 0,-15-12-165 16,0 0 165-16,14 2-165 0,0-9 165 0,14 2-1576 15</inkml:trace>
  <inkml:trace contextRef="#ctx0" brushRef="#br0" timeOffset="54789.718">33402 16599 1737 0,'0'0'0'0,"0"0"228"0,0 0-228 0,0 0 228 16,0 5-228-16,0-5 123 0,0 0-123 0,0 0 124 15,0 0-124-15,0 0 76 0,0 0-76 0,0 0 77 16,0 0-77-16,0 0 23 0,0 0-23 0,0 0 24 16,3-2-24-16,-3 2 7 0,0 0-7 0,0 0 8 15,5-3-8-15,-5 3 18 0,0 0-18 0,0 0 19 16,5-4-19-16,-5 4 1 0,0 0-1 0,0 0 1 16,0 0-1-16,0 0 0 0,0 0 0 0,0 0 0 15,0 0 0-15,0 0-5 0,0 0 5 0,-1 10-5 0,-3 9 5 16,4-19-9-16,0 0 9 0,-10 33-9 0,-6 13 9 15,16-46 0-15,0 0 0 0,-14 55 0 0,0 10 0 16,14-65-195-16,0 0 195 0,-14 63-195 0,0 2 195 16,14-65-136-16,0 0 136 0,-14 26-136 0,-1-24 136 15,-15 25-1409-15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2T01:42:46.5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16930 7635 1569 0,'0'0'0'0,"0"6"0"16,-5-1 0-16,5-5 120 0,0 0-120 0,-2 3 121 15,2-3-121-15,0 0 103 0,0 0-103 0,0 0 104 16,0 0-104-16,0 0 37 0,0 0-37 0,-2 0 38 16,-3 4-38-16,5-4 0 0,0 0 0 0,-4 0 0 15,-4 3 0-15,8-3 1 0,0 0-1 0,-12 5 2 16,-2 2-2-16,14-7 17 0,0 0-17 0,-16 9 17 15,0 1-17-15,16-10 9 0,0 0-9 0,-22 15 9 16,-8 6-9-16,30-21 16 0,0 0-16 0,-26 19 17 16,5 1-17-16,21-20 3 0,0 0-3 0,-26 24 4 15,1 7-4-15,3-7 3 0,-1 0-3 0,13-9 3 16,1-6-3-16,9-9 5 0,0 0-5 0,-12 22 5 16,-6 6-5-16,18-28 2 0,0 0-2 0,-17 25 3 15,5 1-3-15,12-26 1 0,0 0-1 0,-12 29 2 0,3 2-2 16,9-31 1-16,0 0-1 0,-7 27 2 0,5 1-2 0,2-28 3 15,0 0-3-15,0 27 4 0,2 2-4 0,-2-29 5 16,0 0-5-16,7 28 6 0,2-3-6 0,-9-25 7 16,0 0-7-16,12 21 8 0,0 0-8 0,-12-21 3 15,0 0-3-15,14 18 4 0,0-2-4 0,-2-1 6 16,-2 1-6-16,-1-4 6 0,-2-4-6 0,0-1 0 16,2 2 0-16,-2-3 1 0,0 3-1 0,0-2 2 0,-4 1-2 15,2 1 2-15,-5-6-2 0,2 1 1 0,0 1-1 16,0 2 2-16,1 1-2 0,1 4 4 0,-1-3-4 15,-1-2 5-15,1-4-5 0,-3 2 12 0,0 2-12 16,-3 2 13-16,1 3-13 0,2-12 8 0,0 0-8 0,-2 19 9 16,1 8-9-16,1-27 24 0,0 0-24 0,-7 26 25 15,1-1-25-15,6-25 12 16,0 0-12-16,-8 28 13 0,-8 1-13 0,16-29 35 0,0 0-35 0,-21 26 35 16,-7-2-35-16,28-24 47 0,0 0-47 0,-21 17 47 15,4-5-47-15,17-12 34 0,0 0-34 0,-12 10 35 16,1-1-35-16,11-9 17 0,0 0-17 0,-8 3 17 15,-1 1-17-15,9-4-64 0,0 0 64 0,-9-4-63 16,-1-8 63-16,10 12-137 0,0 0 137 0,-11-22-137 16,1-9 137-16,-15-22-1605 0</inkml:trace>
  <inkml:trace contextRef="#ctx0" brushRef="#br0" timeOffset="2761.955">17088 8045 1379 0,'0'0'0'0,"-5"-4"0"0,0 1 0 0,5 3 116 0,0 0-116 0,0 0 117 16,0 0-117-16,0 0 93 0,0 0-93 15,0 0 94-15,0 0-94 0,0 0 33 16,0 0-33-16,0 0 34 0,0 0-34 0,0 0 2 0,2 0-2 0,-2 0 2 15,3 0-2-15,-3 0 5 16,4 0-5-16,-4 0 5 0,0 0-5 0,0 0 32 0,0 0-32 0,0 0 32 16,0 0-32-16,0 0 17 0,0 0-17 0,0 0 17 15,0 0-17-15,0 0 5 0,0 0-5 0,0 0 6 16,0 0-6-16,0 0 4 0,0-3-4 0,0-1 5 16,0 2-5-16,0-1-2 0,0-4 2 0,0 4-2 0,1-2 2 15,-1 1-7-15,2 2 7 0,-2 2-7 0,0-3 7 16,0 0-5-16,-2-3 5 0,1 3-4 0,1 0 4 15,0-1-7-15,-6 1 7 0,5-1-7 0,-1 3 7 0,2-3 0 16,0-1 0-16,0 2 0 0,0-4 0 16,0 2 2-16,2-6-2 0,-2 6 3 0,0-5-3 0,0 10 6 15,0 0-6-15,0-9 7 16,1 1-7-16,-1 8 23 0,0 0-23 0,2-9 24 0,2 2-24 16,-4 7 12-16,0 0-12 0,0-6 13 0,0 0-13 0,0 6 27 15,0 0-27-15,0-3 27 0,0 0-27 0,0 3 12 16,0 0-12-16,0 0 13 0,0-4-13 0,0 4 10 15,0 0-10-15,0 0 11 0,0 0-11 0,0 0 10 0,0 0-10 16,0 0 10-16,0 0-10 0,0 0 8 16,0 0-8-16,0 0 8 0,0 0-8 0,0 0 3 0,0 0-3 15,0 0 4-15,0 0-4 0,0 0 0 0,0 0 0 16,0 0 1-16,0 0-1 0,0 0 0 0,0 0 0 0,0 0 0 16,0 0 0-16,0 0-1 0,0 0 1 0,0 4-1 15,0-1 1-15,0-3 0 0,0 0 0 0,0 19 0 16,0 5 0-16,0-24-9 0,0 0 9 0,0 39-8 15,-4 16 8-15,4-55-9 0,0 0 9 0,-3 60-8 16,-3 14 8-16,5-14-4 0,1 0 4 16,-2-18-4-16,0-11 4 0,-1 0-7 0,-2-4 7 0,3 9-7 15,0 0 7-15,2-36 0 0,0 0 0 0,0 35 0 16,2-8 0-16,-2-27 6 0,0 0-6 0,2 24 7 16,-1-5-7-16,-1-19 15 0,0 0-15 0,4 17 16 15,-4-7-16-15,0-10 16 0,0 0-16 0,0 11 17 16,0-5-17-16,0-6 4 0,0 0-4 0,0 7 4 15,3-2-4-15,-3-5-41 0,0 0 41 0,0 0-40 0,4-5 40 16,-4 5-184-16,0 0 184 0,5-7-183 0,4-5 183 16,-9 12-162-16,0 0 162 0,0-18-162 0,-6-6 162 0,3-17-984 15</inkml:trace>
  <inkml:trace contextRef="#ctx0" brushRef="#br0" timeOffset="3137.757">16832 8341 1244 0,'0'0'0'0,"6"0"0"0,4 0 0 0,-10 0 147 0,0 0-147 0,5 0 148 15,-3 0-148-15,-2 0 132 0,0 0-132 0,0 0 133 16,-2-5-133-16,2 5 99 0,0 0-99 0,0-3 100 16,0-1-100-16,0 4 34 0,0 0-34 0,2-7 34 15,0 2-34-15,-2 5 36 0,0 0-36 0,7-5 36 16,3 0-36-16,-10 5 32 0,0 0-32 0,14-2 33 16,5-1-33-16,-19 3 31 0,0 0-31 0,23-4 31 15,3 3-31-15,-26 1 22 0,0 0-22 0,26 0 23 16,4 0-23-16,-30 0 18 0,0 0-18 0,28-2 18 15,-2 0-18-15,-26 2 5 0,0 0-5 0,24-3 5 0,-3-4-5 16,-21 7-57-16,0 0 57 0,17-5-56 0,-3 0 56 16,-14 5-244-16,0 0 244 0,13-4-243 0,-5 3 243 15,13-5-1200-15</inkml:trace>
  <inkml:trace contextRef="#ctx0" brushRef="#br0" timeOffset="4172.421">17555 8156 1457 0,'0'0'0'0,"-10"4"0"16,-11-3 0-16,21-1 131 0,0 0-131 0,-5 2 131 15,12 0-131-15,-7-2 55 0,0 0-55 0,3 1 56 16,4-1-56-16,-7 0 8 0,0 0-8 0,4 2 8 16,1 2-8-16,-5-4-3 0,0 0 3 0,0 0-2 15,2 0 2-15,-2 0-6 0,0 0 6 0,0 0-6 16,0 0 6-16,0 0 0 0,0 0 0 0,-2 3 0 16,-7-3 0-16,9 0 12 0,0 0-12 0,-9 2 12 15,-1 1-12-15,10-3 10 0,0 0-10 0,-14 7 11 16,-3-4-11-16,17-3 10 0,0 0-10 0,-23 9 10 15,-1 3-10-15,24-12 3 0,0 0-3 0,-25 12 4 16,3-3-4-16,22-9 6 16,0 0-6-16,-25 15 7 0,1 4-7 0,1 1 0 0,2 1 0 0,7-7 1 0,6-2-1 15,-1 0 0-15,4 0 0 0,-4 8 0 0,0 6 0 0,2-2 1 16,4 0-1-16,-1-9 2 0,4-6-2 16,0 3 5-16,0-4-5 0,0-1 5 0,0-2-5 0,5 2 32 15,2-2-32-15,2 1 32 0,-4-1-32 0,-5-5 17 16,0 0-17-16,13 0 17 0,2 0-17 0,-15 0 29 15,0 0-29-15,18-7 29 0,3-2-29 16,-21 9 20-16,0 0-20 0,17-8 20 0,0-4-20 0,-17 12 27 16,0 0-27-16,13-11 27 0,-5 3-27 0,-8 8 22 0,0 0-22 15,6-12 22-15,-3 3-22 0,-3 9 4 0,0 0-4 16,2-7 5-16,0-5-5 0,-2 12 3 0,0 0-3 16,1-8 4-16,-1-1-4 0,0 9 2 0,0 0-2 15,0-7 3-15,0 1-3 0,0 6 1 0,0 0-1 0,0-6 2 16,0 3-2-16,0 3 1 15,0 0-1-15,0-5 1 0,0 3-1 0,0 2 0 0,0 0 0 0,0 0 1 16,4-3-1-16,-4 3 0 0,0 0 0 0,0 0 1 16,0 0-1-16,0 0 0 0,0 0 0 0,0 0 1 15,0 0-1-15,0 0 0 0,0 0 0 0,3-2 0 16,1-3 0-16,3 0-1 0,1 0 1 0,-1-4 0 16,2 1 0-16,0 1-3 0,-1-2 3 0,-2 6-3 15,-3-4 3-15,-3 7-2 0,0 0 2 0,4-5-2 16,-1 1 2-16,-3 4 0 0,0 0 0 0,4-3 0 15,-3-1 0-15,-1 4 0 0,6-3 0 0,-6 3 1 16,3-2-1-16,-3 2 1 0,0 0-1 0,0 0 1 0,0 0-1 16,0 0 1-16,0 0-1 0,0 0 1 0,0 0-1 15,0 0 3-15,0 0-3 0,0 0 4 0,0 0-4 16,0 0 2-16,0 0-2 0,0 0 2 0,0 0-2 0,0 0 1 16,0 0-1-16,0 0 2 0,0 0-2 0,0 0 1 15,0 0-1-15,0 0 2 0,0 0-2 16,0 0 1-16,0 0-1 0,0 0 1 0,0 0-1 0,0 0 0 15,0 0 0-15,0 0 1 0,0 0-1 16,0 0 0-16,0 0 0 0,0 0 1 0,0 0-1 0,0 0 0 16,4 5 0-16,-4-1 1 0,0-1-1 0,0 4 0 15,1 2 0-15,-1-1 0 0,-1 4 0 0,1-12 0 16,0 0 0-16,0 22 0 0,0 11 0 0,3-6 0 0,6-3 0 16,-9-5 0-16,0-7 0 0,0 0-1 15,0-5 1-15,0 2 0 0,0-2 0 0,0-7 0 0,0 0 0 16,0 8 0-16,0 1 0 0,0-9 0 0,0 0 0 0,2 7 0 15,-1 1 0-15,-1-8 2 0,0 0-2 16,2 4 2-16,1-1-2 0,-3-3-7 0,0 0 7 0,0 5-7 16,0-5 7-16,0 0-40 0,0 0 40 0,0 0-40 15,0 3 40-15,0-3-48 0,0 0 48 0,-5 0-48 16,2-3 48-16,3 3-171 0,0 0 171 0,-4-12-170 16,1-8 170-16,-2-11-1202 0</inkml:trace>
  <inkml:trace contextRef="#ctx0" brushRef="#br0" timeOffset="4771.797">17599 8302 1468 0,'0'0'0'0,"-4"0"0"16,1 3 0-16,3-3 171 0,0 0-171 0,0 0 172 0,3-3-172 0,-3 3 109 15,0 0-109-15,0 0 110 0,6-4-110 0,-6 4 59 16,0 0-59-16,0 0 60 0,5-3-60 0,-5 3 7 15,0 0-7-15,0 0 7 0,0 0-7 0,0 0 15 16,0 0-15-16,0 0 16 0,0 0-16 0,0 0 25 16,0 0-25-16,0 0 26 0,0 0-26 0,0 0 0 0,0 0 0 15,0 0 1-15,0 0-1 0,-2 3 0 0,2 4 0 16,-5 14 0-16,1 10 0 0,4-31-2 0,0 0 2 16,-3 39-1-16,-6 9 1 0,9-48-2 0,0 0 2 0,-5 43-2 15,1 0 2-15,4-43-2 0,0 0 2 16,-5 36-1-16,2-4 1 0,3-32-1 0,0 0 1 15,0 26-1-15,1-7 1 0,-1-19 1 0,0 0-1 0,7 10 1 16,2-10-1-16,-9 0 5 0,0 0-5 16,9-10 5-16,3-9-5 0,-2 0 15 0,3-5-15 15,-5 2 15-15,1-2-15 0,-2 3 15 0,-2 1-15 0,-1 1 15 16,-1-2-15-16,1 2 25 0,1-1-25 0,-3 6 26 16,-2 2-26-16,0 2 30 0,0 0-30 15,0 1 30-15,0 2-30 0,0 7 13 0,0 0-13 0,0-7 13 16,0-1-13-16,0 8 6 0,0 0-6 0,0-5 6 15,0-6-6-15,0 11 4 0,0 0-4 0,1-5 4 16,1 0-4-16,-2 5-1 0,0 0 1 0,4-3 0 16,-1-1 0-16,-3 4-1 0,0 0 1 0,5 0-1 0,1-3 1 15,1 3-15-15,-2 3 15 0,0-3-15 0,2 0 15 16,-7 0-9-16,0 0 9 0,4 4-9 0,4 1 9 0,-8-5-10 16,0 0 10-16,9 15-9 0,3 2 9 15,-12-17-9-15,0 0 9 0,11 26-8 16,1 1 8-16,-12-27-4 0,0 0 4 0,12 30-3 0,0 4 3 0,-12-34-2 15,0 0 2-15,11 31-2 0,-3 0 2 0,-8-31-10 16,0 0 10-16,7 29-10 0,-3-2 10 0,-4-27-72 16,0 0 72-16,3 21-72 0,-1-3 72 0,-2-18-166 15,0 0 166-15,0 12-166 0,0-5 166 0,0 14-1301 0</inkml:trace>
  <inkml:trace contextRef="#ctx0" brushRef="#br0" timeOffset="9169.045">17930 7898 1379 0,'0'0'0'0,"7"-2"0"0,3-5 0 0,-10 7 128 0,0 0-128 0,12-5 128 16,2-2-128-16,-14 7 73 0,0 0-73 0,18-9 74 15,-1 1-74-15,-17 8 18 0,0 0-18 0,19-10 19 16,4-4-19-16,-23 14 14 0,0 0-14 0,21-10 15 15,0-6-15-15,-21 16 0 0,0 0 0 0,21-8 0 16,-2 4 0-16,-19 4 0 0,0 0 0 0,17-3 1 16,-3 6-1-16,-14-3 0 0,0 0 0 15,14 4 1-15,-5 8-1 0,-9-12 0 0,0 0 0 0,7 12 1 16,-2 6-1-16,-5-18 2 0,0 0-2 0,0 21 2 16,-7 6-2-16,-2 1 27 0,-5-4-27 0,8-9 27 15,4-8-27-15,-2 2 11 0,-3-3-11 0,-3 8 11 16,-6 5-11-16,2-2 30 0,-1 2-30 0,6-7 30 15,4-5-30-15,-1-2 11 0,3-2-11 0,3-3 11 16,-4 4-11-16,4-4 29 0,-3-4-29 0,3 4 29 0,0 0-29 16,0 0 18-16,0-3-18 0,0 0 19 0,0 1-19 15,2-5 18-15,-1 2-18 0,3 1 18 16,-4-4-18-16,2 1 4 0,1 0-4 0,1 2 5 0,-3-4-5 16,1 6 3-16,0-4-3 0,1 2 4 0,-3 2-4 0,2-1 0 15,-2-1 0-15,0 2 0 0,2 3 0 0,-2 0-8 16,3-4 8-16,-3 4-8 0,6-2 8 15,-6 2-17-15,1 2 17 0,-1-2-17 0,7 4 17 0,-3-4-17 0,1 0 17 16,0 3-16-16,-1-3 16 0,1 2-16 16,2 1 16-16,-5 1-15 0,1-1 15 0,1 0-5 15,-1 3 5-15,2-1-4 0,-5 0 4 0,0-5-8 0,0 0 8 0,4 8-7 16,1 1 7-16,-5-9-1 0,0 0 1 16,3 9 0-16,3 1 0 0,-6-10 11 0,0 0-11 0,3 14 11 15,-6-1-11-15,3-13 35 0,0 0-35 0,-11 24 36 16,-4 7-36-16,15-31 42 0,0 0-42 0,-14 26 42 15,-2-4-42-15,16-22 16 0,0 0-16 0,-17 24 17 16,-4-7-17-16,21-17 13 0,0 0-13 0,-18 16 14 16,-1-3-14-16,19-13 0 0,0 0 0 0,-17 11 0 15,3-1 0-15,14-10-61 0,0 0 61 0,-16 5-61 16,6-2 61-16,10-3-160 0,0 0 160 0,-9 0-160 16,5-1 160-16,-11-1-1262 0</inkml:trace>
  <inkml:trace contextRef="#ctx0" brushRef="#br0" timeOffset="10059.499">18245 8238 919 0,'0'0'0'0,"9"-3"0"15,3 3 0-15,-12 0 146 0,0 0-146 0,4-3 146 16,-8 1-146-16,4 2 145 0,0 0-145 0,-3-2 145 0,-1 2-145 16,4 0 121-16,0 0-121 0,-3 0 121 0,1 0-121 15,2 0 73-15,0 0-73 0,-5 0 74 0,3 0-74 16,2 0 63-16,0 0-63 0,0 0 64 0,0 0-64 0,0 0 42 16,0 0-42-16,0 0 42 0,0 0-42 0,0 0 41 15,0 0-41-15,0 0 42 0,0 0-42 0,0 0 34 16,0 0-34-16,0 0 35 0,0 0-35 0,0 0 14 15,0 0-14-15,0 0 15 0,0 0-15 0,0 0 31 16,0 0-31-16,0 0 31 0,0 0-31 0,0 0 10 16,0 0-10-16,0 0 11 0,0 0-11 0,0 0 11 0,0 0-11 15,0 0 11-15,0 0-11 0,0 0 4 0,0 0-4 16,0 0 5-16,0 0-5 0,0 0 3 0,0 0-3 16,0 0 3-16,0 0-3 0,0 0 5 0,0 0-5 15,0 0 5-15,0 0-5 0,0 0 2 0,0 0-2 16,0 0 2-16,0 0-2 0,0 0 5 0,0 0-5 0,0 0 5 15,7 0-5-15,-7 0 3 0,0 0-3 0,3 0 3 16,6 2-3-16,-9-2 0 0,0 0 0 0,9 5 0 16,-1-2 0-16,-8-3-1 0,0 0 1 0,14 7 0 15,6 5 0-15,-1 4-4 0,3 4 4 16,-6-8-4-16,-5 0 4 16,1 4-8-16,-2-4 8 0,4 3-7 0,2 2 7 0,-1-3-15 0,3 0 15 0,-8-6-15 15,-3-1 15-15,-3 2-4 0,1-3 4 0,0 1-3 16,2 2 3-16,-2-4-13 0,4 5 13 0,-2-6-12 15,-3 1 12-15,1-5-4 0,-3 3 4 0,-2-3-3 0,3 0 3 16,-3 0-3-16,4 4 3 0,-4-4-2 0,1 5 2 16,-1-5-11-16,0 0 11 0,0 0-10 0,0 0 10 15,0 0-44-15,2 3 44 0,-2-3-44 0,2 2 44 16,-2-2-87-16,0 0 87 0,0 0-87 0,0 0 87 0,0 0-213 16,0 0 213-16,0 0-213 0,3 5 213 0,-3 0-1106 15</inkml:trace>
  <inkml:trace contextRef="#ctx0" brushRef="#br0" timeOffset="10426.396">18578 8059 1558 0,'0'0'0'15,"0"13"0"-15,-2 8 0 0,2-21 152 0,0 0-152 0,0 12 153 16,-3 0-153-16,3-12 104 0,0 0-104 0,-6 20 105 16,-6 11-105-16,12-31 63 0,0 0-63 0,-17 38 64 15,-4 6-64-15,3-1 1 0,-2 0-1 0,4-14 2 16,4-8-2-16,12-21 6 0,0 0-6 0,-25 37 7 15,-8 6-7-15,33-43 3 0,0 0-3 0,-26 36 4 16,2-1-4-16,24-35 12 0,0 0-12 0,-19 27 12 16,3-5-12-16,16-22 3 0,0 0-3 0,-12 17 4 0,3-5-4 15,9-12-109-15,0 0 109 0,-7 9-109 0,4-4 109 16,3-5-159-16,0 0 159 0,1-5-159 16,4-11 159-16,2-4-1188 0</inkml:trace>
  <inkml:trace contextRef="#ctx0" brushRef="#br0" timeOffset="11685.22">18975 8429 1737 0,'0'0'0'16,"9"0"0"-16,0 0 0 0,-9 0 133 0,0 0-133 0,8 1 133 16,1 1-133-16,-4 1-13 0,0 1 13 0,1-2-12 15,-6-1 12-15,0-1-72 0,3 0 72 0,-3 0-72 16,0 0 72-16,0 0 0 0,0 0 0 0,0 0 1 15,0 0-1-15,0 0 41 0,0 0-41 0,0 0 42 16,0 0-42-16,0 0 50 0,0 0-50 0,0 0 50 16,0 0-50-16,0 0 35 0,-3 0-35 0,3 0 36 15,0 0-36-15,0 0-1 0,0-3 1 0,0 3 0 0,-4-4 0 16,4 4-18-16,-2-3 18 0,2 3-18 0,0 0 18 16,0 0-26-16,0 0 26 0,0 0-26 0,0 0 26 15,0 0-9-15,0 0 9 0,0 0-8 0,0 0 8 0,0 0-6 16,0 0 6-16,0 0-5 0,0 0 5 0,0 0 0 15,0 0 0-15,0 0 0 0,0 0 0 16,0 0 12-16,0 0-12 0,0 0 13 0,0 0-13 0,0 0 18 16,0 0-18-16,0 0 18 0,0 0-18 0,0 0 25 15,0 0-25-15,0 0 26 0,0 0-26 0,0 0 13 16,0-3-13-16,0 3 13 0,0-2-13 0,0 2 10 0,0 0-10 16,0 0 11-16,0 0-11 0,0 0 10 15,0 0-10-15,0 0 10 0,0 0-10 0,0 0 8 0,6 0-8 16,-6 0 8-16,1 2-8 0,-1-2 15 0,7 1-15 15,-7-1 15-15,4 0-15 0,-4 0 8 0,5 0-8 0,-5 0 8 16,0 0-8-16,0 0 33 0,0 5-33 0,0-5 34 16,4 0-34-16,-4 0 17 0,0 0-17 0,0 0 17 15,0 0-17-15,0 0 36 0,0 0-36 0,0 0 36 16,0 0-36-16,0 0 36 0,0 0-36 0,0 0 37 16,0 0-37-16,0 0 15 0,0 0-15 0,0 0 15 15,0 0-15-15,0 0 31 0,0 0-31 0,0 0 31 16,0 0-31-16,0 0 5 0,0 0-5 0,0 0 6 15,0 0-6-15,0 0 5 0,0 0-5 0,0 0 5 16,0 0-5-16,0 0 31 0,0 0-31 0,0 0 31 16,0 0-31-16,0 0 4 0,0 0-4 0,0 0 4 0,0 0-4 15,0 0 4-15,0 0-4 0,0 0 5 16,0 0-5-16,0 0 32 0,0 0-32 0,0 0 32 0,0 0-32 0,0 0 3 16,0 0-3-16,0 0 4 0,0 0-4 15,0 0 16-15,0 0-16 0,0 0 17 0,0 0-17 16,0 0 9-16,0 0-9 0,0 0 9 0,0 0-9 0,0 0 3 15,0 0-3-15,0 0 4 0,0 0-4 0,0 0 21 16,0 0-21-16,0 0 21 0,0 0-21 0,0 0 6 16,0 0-6-16,0 0 7 0,0 0-7 0,0 0 16 15,0 0-16-15,0 0 17 0,0 0-17 0,0 0-40 16,0 0 40-16,0 0-39 0,0 0 39 0,0 0-199 16,0 0 199-16,0 0-199 0,-4-5 199 0,-3 2-1684 15</inkml:trace>
  <inkml:trace contextRef="#ctx0" brushRef="#br0" timeOffset="13439.331">19773 7992 1580 0,'0'0'0'16,"0"0"0"-16,-4 7 0 0,4-7 155 0,0 0-155 0,0 0 156 15,4-6-156-15,-4 6 111 0,0-3-111 0,0 0 112 16,0-3-112-16,0 3 59 0,-4 0-59 0,3-1 60 16,1 4-60-16,0 0 5 0,-4-7-5 0,4 7 5 15,-5-5-5-15,5 5 34 0,0 0-34 0,-9 0 34 16,-1-5-34-16,10 5 10 0,0 0-10 0,-14 0 10 16,-7 0-10-16,21 0 12 0,0 0-12 0,-26 5 13 15,-4 2-13-15,30-7 9 0,0 0-9 0,-24 9 10 0,1-3-10 16,4 3 3-16,2 3-3 0,8-9 4 0,5-3-4 15,1 0 6-15,3 0-6 0,-7 9 6 16,-2 0-6-16,-1 6 0 0,-2 2 0 0,5-7 1 0,3-3-1 16,4-7 0-16,0 0 0 0,-5 14 1 0,-2 1-1 15,7-15 0-15,0 0 0 0,-3 19 0 0,1 0 0 0,2-19 1 16,0 0-1-16,2 21 2 0,4 3-2 0,-6-24-1 16,0 0 1-16,9 17 0 0,0-2 0 0,-9-15-1 15,0 0 1-15,12 16-1 0,6-4 1 0,-18-12-4 16,0 0 4-16,12 12-3 0,2-2 3 0,-14-10-7 15,0 0 7-15,15 8-7 0,5 1 7 0,-20-9-15 0,0 0 15 16,17 10-14-16,-1 2 14 0,-16-12-8 0,0 0 8 16,14 16-8-16,-1-4 8 0,-13-12-16 0,0 0 16 15,14 13-15-15,-3 1 15 0,-11-14-15 16,0 0 15-16,10 9-15 0,-4-3 15 0,-6-6-9 0,0 0 9 0,5 9-9 16,-2-6 9-16,-3-3-1 0,0 0 1 0,-5 12-1 15,-12 0 1-15,17-12 0 0,0 0 0 16,-21 12 0-16,-7-3 0 0,28-9 18 15,0 0-18-15,-25 9 18 0,1 1-18 0,3-5 26 0,-3 2-26 0,10-4 26 16,2 1-26-16,-1 4 13 0,1 1-13 0,0-6 14 16,2-6-14-16,-3 3 2 0,3-5-2 0,5 3 2 15,3 0-2-15,-3-1-48 0,1 3 48 0,4 0-48 16,0 0 48-16,0 0-186 0,-5-4 186 0,5 4-185 16,-3-3 185-16,3 3-203 0,0 0 203 0,3-2-202 15,2-5 202-15,4-1-1012 0</inkml:trace>
  <inkml:trace contextRef="#ctx0" brushRef="#br0" timeOffset="13983.722">19883 8321 1547 0,'0'0'0'0,"17"-7"0"0,6-5 0 0,-23 12 129 0,0 0-129 16,29-19 129-16,8-2-129 0,-37 21 13 16,0 0-13-16,35-24 13 0,1 0-13 0,-36 24 3 0,0 0-3 15,30-25 4-15,-4 2-4 0,-26 23 55 0,0 0-55 0,18-18 56 16,-6 2-56-16,-12 16 72 0,0 0-72 16,8-15 72-16,-4-1-72 0,-4 16 78 0,0 0-78 0,2-12 78 15,-2 4-78-15,0 8 37 0,0 0-37 0,-2-10 38 16,-2 1-38-16,4 9 22 0,0 0-22 0,-8-9 22 15,1 3-22-15,7 6 5 0,0 0-5 0,-9-6 5 16,0 3-5-16,9 3 3 0,0 0-3 0,-12-5 3 16,-2 1-3-16,14 4 0 0,0 0 0 0,-15 0 0 15,-3-3 0-15,1 3-1 0,-6 0 1 16,11 0 0-16,8 0 0 0,-4 0-4 0,-1 3 4 0,6-3-4 0,1 0 4 16,-3 0-3-16,-1 2 3 0,3 0-3 15,3-2 3-15,-5 2-6 0,-1 1 6 0,3-3-6 16,1 3 6-16,2-3-7 0,0 0 7 0,-10 16-7 15,-4 8 7-15,14-24-3 0,0 0 3 0,-14 29-3 16,0 9 3-16,14-38-6 0,0 0 6 0,-11 36-6 0,3 0 6 0,1-2-1 16,2-3 1-16,-1-7 0 0,6-4 0 15,0-3-1-15,0 2 1 0,0-7 0 0,0-5 0 0,0 5 0 16,-1-3 0-16,2-3 1 0,1 0-1 0,2 4 14 16,1-2-14-16,0-2 15 0,0 0-15 0,4-2 0 15,1-4 0-15,8 0 0 0,4-9 0 16,-22 9-50-16,0 0 50 0,32-10-50 0,8-5 50 15,-40 15-112-15,0 0 112 0,33-21-112 0,-3-12 112 0,32-20-1434 16</inkml:trace>
  <inkml:trace contextRef="#ctx0" brushRef="#br0" timeOffset="14496.76">20348 8089 1513 0,'0'0'0'16,"0"0"0"-16,0 0 0 0,0 0 137 0,0 0-137 0,0 0 137 15,0 0-137-15,0 0 70 0,0 0-70 0,0 0 71 16,0 0-71-16,0 0 43 0,0 0-43 0,0 0 43 0,0 0-43 15,0 0 1-15,-4-3-1 0,4 3 1 0,0-3-1 16,0 3 33-16,-5-2-33 0,5 2 34 0,-2 0-34 16,2 0 10-16,-7 0-10 0,7 0 11 0,-1 0-11 0,-5 0 32 15,3 0-32-15,0 0 32 0,1 0-32 0,-2 0 5 16,1 0-5-16,3 0 5 0,-4 2-5 0,4-2 5 16,0 0-5-16,0 0 5 0,0 0-5 0,0 0 3 15,0 0-3-15,-3 3 3 0,-2 4-3 0,5-7 5 16,0 0-5-16,-6 15 5 0,-6 9-5 0,12-24 2 15,0 0-2-15,-9 28 2 0,1 2-2 16,8-30 5-16,0 0-5 0,-9 38 5 0,2 3-5 16,4-3 3-16,1 0-3 0,2-14 3 0,-4-6-3 0,4 3 10 15,4 0-10-15,-1 1 11 0,4-2-11 0,-7-20 15 0,0 0-15 16,11 26 15-16,4 2-15 0,-15-28 24 0,0 0-24 16,18 24 25-16,1-4-25 0,-19-20 31 0,0 0-31 0,24 15 31 15,-1-6-31-15,-23-9 2 0,0 0-2 0,24 0 2 16,3-7-2-16,-27 7-45 0,0 0 45 15,24-12-45-15,-3-5 45 0,-21 17-111 0,0 0 111 16,10-27-111-16,-3-8 111 0,14-25-1471 0</inkml:trace>
  <inkml:trace contextRef="#ctx0" brushRef="#br0" timeOffset="14981.778">20348 7738 1647 0,'0'0'0'0,"0"0"0"0,3 0 0 0,-3 0 140 15,0 0-140-15,0 0 140 0,7-7-140 0,-7 7 56 16,0 0-56-16,9-8 56 0,1-4-56 0,-10 12 10 16,0 0-10-16,20-16 11 0,2-4-11 0,-22 20-4 0,0 0 4 15,26-19-4-15,6 0 4 0,-32 19-1 0,0 0 1 16,26-15 0-16,-3 3 0 0,-23 12 5 0,0 0-5 16,17-9 5-16,-3 4-5 0,-14 5 18 0,0 0-18 0,10-3 18 15,-3 3-18-15,-7 0 16 0,0 0-16 0,4 8 17 16,-4 4-17-16,0-12 15 0,0 0-15 15,-7 24 16-15,-9 12-16 0,16-36 26 0,0 0-26 0,-17 41 26 16,-2 7-26-16,19-48 20 0,0 0-20 0,-20 43 20 16,1 0-20-16,19-43 26 0,0 0-26 0,-15 38 26 15,-1-4-26-15,4-3 14 16,1-4-14-16,4-10 15 0,6-10-15 0,-3 2 18 0,2-4-18 16,2 0 19-16,0 0-19 0,0-5 24 0,0 0-24 0,7 7 25 15,5 1-25-15,-12-8 0 0,0 0 0 0,20 4 1 16,6-6-1-16,-26 2-45 0,0 0 45 0,29-5-45 15,8-7 45-15,-37 12-268 0,0 0 268 0,35-7-268 0,0 2 268 16,34-10-1220-16</inkml:trace>
  <inkml:trace contextRef="#ctx0" brushRef="#br0" timeOffset="15312.272">20714 8081 1670 0,'0'0'0'0,"-2"-7"0"0,-2-2 0 0,4 6 192 16,0 1-192-16,0 2 193 0,0-3-193 0,0 3 141 15,0 0-141-15,0 0 141 0,0 0-141 0,0 0 81 16,0 0-81-16,0 0 82 0,0 0-82 0,0 0 2 0,0 0-2 16,0 0 2-16,0 0-2 0,0 0 33 0,0 0-33 15,0 0 33-15,4-2-33 0,-1 2 0 0,4 0 0 0,0 2 0 16,2 1 0-16,-9-3 5 0,0 0-5 0,16 17 6 15,6 4-6-15,-22-21 3 0,0 0-3 0,25 29 4 16,3 5-4-16,-28-34 2 16,0 0-2-16,28 38 3 0,1 1-3 0,-29-39 0 0,0 0 0 0,28 33 0 15,0 1 0-15,-28-34-61 0,0 0 61 0,23 28-61 16,-4-8 61-16,-19-20-160 0,0 0 160 0,17 16-159 16,-1-6 159-16,-16-10-186 0,0 0 186 0,12-7-186 15,-2-19 186-15,13-6-1229 0</inkml:trace>
  <inkml:trace contextRef="#ctx0" brushRef="#br0" timeOffset="15577.489">20952 7951 1838 0,'0'0'0'0,"2"8"0"0,5 4 0 0,-7-12 233 16,0 0-233-16,-5 5 233 0,-6 2-233 0,-3 2 152 15,-8 1-152-15,8 2 152 0,3-3-152 0,11-9 45 16,0 0-45-16,-27 27 45 0,-10 12-45 0,37-39 0 16,0 0 0-16,-40 47 0 0,-4 6 0 0,44-53-1 15,0 0 1-15,-43 53 0 0,1 0 0 0,42-53-15 0,0 0 15 16,-30 41-14-16,3-8 14 0,27-33-84 0,0 0 84 16,-20 27-83-16,8-12 83 0,12-15-192 0,0 0 192 0,0-6-191 15,11-22 191-15,-1-4-1481 0</inkml:trace>
  <inkml:trace contextRef="#ctx0" brushRef="#br0" timeOffset="15791.916">21214 8334 1659 0,'0'0'0'0,"1"4"0"0,5 3 0 16,-6-7-330-16,0 0 330 0,3 3-329 0,-3 1 329 16,4 4-608-16</inkml:trace>
  <inkml:trace contextRef="#ctx0" brushRef="#br0" timeOffset="19074.394">22175 8060 1199 0,'0'0'0'0,"-3"-3"0"16,-1-1 0-16,4 4 75 0,6-3-75 0,-6 3 76 16,5 0-76-16,-5 0 70 0,3 3-70 0,-3-3 71 15,0 0-71-15,0 0 44 0,0 0-44 0,0 0 45 16,0 0-45-16,0 0 23 0,0 0-23 0,0 0 24 16,0 0-24-16,0 0 50 0,0 0-50 0,0 0 51 0,0 0-51 15,0 0 58-15,-3-3-58 0,3 3 58 0,-4-7-58 16,1 5 34-16,-2-1-34 0,-1-2 34 0,-1 1-34 15,-1 4 18-15,-1-3-18 0,2 3 18 0,2-3-18 0,-4 1 6 16,-1-2-6-16,4 3 6 0,5-1-6 0,-8 2 3 16,2 2-3-16,2-2 4 0,1 0-4 0,-3 0 6 15,-3 0-6-15,5 0 6 16,1 0-6-16,4 0 2 0,0 0-2 0,-7 1 3 0,0 3-3 0,7-4 1 16,0 0-1-16,-12 5 2 0,-4 2-2 0,16-7 1 15,0 0-1-15,-22 14 2 0,-6 4-2 0,28-18 0 16,0 0 0-16,-26 28 0 0,-2 3 0 0,28-31 2 0,0 0-2 15,-25 36 3-15,1 5-3 0,24-41 12 0,0 0-12 16,-17 37 12-16,4 3-12 0,13-40 8 0,0 0-8 16,-5 32 9-16,7-1-9 0,-2-31 25 0,0 0-25 15,7 28 26-15,7-8-26 0,-14-20 6 0,0 0-6 16,21 14 6-16,8-9-6 0,-29-5 9 0,0 0-9 0,35-5 10 16,7-11-10-16,-42 16 8 0,0 0-8 0,38-22 9 15,-1-9-9-15,-37 31 15 0,0 0-15 0,35-32 15 16,-4-11-15-16,-6 7 22 0,-6 0-22 0,-2 0 23 15,1 5-23-15,-18 31 22 0,0 0-22 0,12-37 23 16,-2-5-23-16,-10 42 4 0,0 0-4 0,11-49 4 16,-1-4-4-16,-10 53 24 0,0 0-24 15,9-50 25-15,-2 2-25 0,-7 48 12 0,0 0-12 0,3-39 12 16,-1 4-12-16,-2 35 17 0,0 0-17 0,0-25 17 16,0 6-17-16,0 19 9 0,0 0-9 0,0-16 9 0,0 8-9 15,0 8 9-15,0 0-9 0,0-9 10 0,0 4-10 16,0 5 15-16,0 0-15 0,0-2 15 0,-2-1-15 15,2 3 8-15,0 0-8 0,0 0 8 0,0 0-8 16,0 0 9-16,0 0-9 0,0 0 9 0,0 0-9 16,0 0 3-16,0 0-3 0,0 0 4 0,0 0-4 15,0 0 2-15,0 0-2 0,0 0 2 0,0 0-2 0,0 0 0 16,0 0 0-16,0 0 0 16,0 0 0-16,0 0-1 0,0 0 1 0,0 0-1 0,0 0 1 0,0 0-17 15,0 0 17-15,0 12-17 0,0 7 17 0,-1 10-4 16,-1 9 4-16,2-2-3 0,0 0 3 0,0-36-8 15,0 0 8-15,0 48-8 0,2 6 8 0,-2-54-15 0,0 0 15 16,1 59-14-16,1 2 14 0,-2-61-4 0,0 0 4 16,3 53-3-16,-3-3 3 0,0-9-3 0,-3-7 3 15,1-10-2-15,2-8 2 0,-1-4-2 0,1-5 2 0,0-2-1 16,0-2 1-16,0-3-34 0,0 0 34 0,0-8-33 16,1-6 33-16,-1 14-158 0,0 0 158 0,7-26-157 15,4-11 157-15,6-27-1399 0</inkml:trace>
  <inkml:trace contextRef="#ctx0" brushRef="#br0" timeOffset="19524.353">22640 7553 875 0,'0'0'0'0,"-3"9"0"0,-2 6 0 0,1-10 146 16,3-6-146-16,1 1 147 0,-2-7-147 0,2 2 148 15,0-2-148-15,0 3 149 0,0 1-149 0,0 3 104 16,-4-2-104-16,4 2 105 0,0 0-105 0,0 0 60 15,0 0-60-15,0 0 60 0,0 0-60 0,0 0 59 0,-3 0-59 16,3 0 59-16,-2 0-59 0,2 0 45 0,0 0-45 16,0 0 45-16,0 0-45 0,0 0 19 0,-5 4-19 0,1 13 20 15,-1 14-20-15,5-31 31 0,0 0-31 16,-7 42 31-16,0 18-31 0,0-1 5 0,-1 4-5 16,2-18 6-16,5-9-6 0,1-36 10 0,0 0-10 15,-2 54 10-15,0 11-10 0,2-65 15 0,0 0-15 0,0 55 16 16,2 2-16-16,-2-57 8 0,0 0-8 0,0 46 8 15,2-10-8-15,-2-5-16 0,1-7 16 0,-1-7-15 16,0-7 15-16,0-10-209 0,0 0 209 16,-1 5-208-16,-3-1 208 0,4-4-147 0,0 0 147 0,-14-9-147 15,-10-6 147-15,-15-13-983 0</inkml:trace>
  <inkml:trace contextRef="#ctx0" brushRef="#br0" timeOffset="20210.308">22468 7992 1614 0,'0'0'0'0,"21"-2"0"0,14 2 0 0,-2-3 248 15,2-6-248-15,0 6 249 16,-1-1-249-16,-34 4 138 0,0 0-138 0,44-7 139 0,5 2-139 0,-6-2 97 16,-1 2-97-16,-7-2 98 0,-5 2-98 0,-6-2 28 15,-5 2-28-15,-8 2 28 0,-4-1-28 0,1 4 23 16,-1 0-23-16,-2 0 24 0,-1-1-24 0,-1 1 51 15,1-2-51-15,-4 2 51 0,0 0-51 0,0 0 45 16,0 0-45-16,0 0 46 0,0 0-46 0,0 0 12 16,0 0-12-16,0 0 13 0,0 0-13 0,0 0 14 0,0 0-14 15,0 0 15-15,0 0-15 0,0 0 1 0,0 3-1 16,0-3 1-16,0 0-1 0,0 0 3 0,0 0-3 0,0 0 4 16,0 0-4-16,0 0-1 15,0 4 1-15,0-4 0 0,0 3 0 0,0-3 0 0,0 0 0 0,0 0 0 16,-4 0 0-16,4 0 0 0,-3 4 0 15,3-4 0-15,-4 1 0 0,-1 3-4 0,2-4 4 0,-3 0-3 16,3 0 3-16,3 0-1 0,0 0 1 0,-7 3 0 16,2 2 0-16,5-5-2 0,0 0 2 0,-19 16-2 15,-6 4 2-15,25-20-6 0,0 0 6 0,-24 31-5 16,-6 12 5-16,30-43-7 0,0 0 7 0,-28 43-7 16,6 3 7-16,22-46-1 0,0 0 1 0,-18 39-1 15,10-3 1-15,8-36-3 0,0 0 3 0,-9 26-3 16,7-4 3-16,2-22 0 0,0 0 0 0,7 16 1 0,9-13-1 15,-16-3 3-15,0 0-3 0,21-7 4 0,7-10-4 16,-28 17 3-16,0 0-3 0,26-22 3 16,3-5-3-16,-29 27 19 0,0 0-19 0,23-30 20 0,-6 0-20 0,1-1 7 15,-8 3-7-15,-3 8 7 0,-3 4-7 16,-3 4 16-16,3 0-16 0,-4 4 17 0,0 1-17 0,0 0 33 16,3 2-33-16,-3 2 34 0,2-1-34 0,-2 4 4 15,4-3-4-15,-4 3 5 0,0 0-5 0,0 0 10 16,0 0-10-16,0 0 11 0,0 0-11 0,0 0 1 15,0 0-1-15,0 0 1 0,0 0-1 0,0 0 0 16,0 0 0-16,0 0 0 0,0 0 0 0,0 3-19 16,0 1 19-16,0 1-18 0,0 2 18 0,0-7-5 0,0 0 5 15,-4 20-4-15,2 14 4 0,2-34-39 0,0 0 39 0,-5 36-39 16,2 7 39-16,3-43-58 16,0 0 58-16,0 34-58 0,0 2 58 0,0-36-155 15,0 0 155-15,3 26-155 0,2-4 155 0,-5-22-174 0,0 0 174 0,14 0-173 16,7-17 173-16,14 0-1546 0</inkml:trace>
  <inkml:trace contextRef="#ctx0" brushRef="#br0" timeOffset="20697.775">23144 7910 1647 0,'0'0'0'0,"-2"18"0"0,-1 13 0 15,3-31 224-15,0 0-224 0,-4 40 224 0,1 11-224 16,3-51 124-16,0 0-124 0,-7 50 124 0,0 6-124 0,2-4 81 16,1 2-81-16,-1-23 81 0,0-10-81 15,1-2 1-15,2-11-1 0,1-1 2 0,1-3-2 16,0 1 2-16,0-5-2 0,0 0 2 0,0 0-2 16,0 0 28-16,1-4-28 0,1-3 28 0,0-1-28 0,-2 8-1 15,0 0 1-15,0-17 0 0,-2-11 0 0,2 28 0 16,0 0 0-16,4-34 0 0,1-9 0 15,-5 43 3-15,0 0-3 0,10-44 3 0,4-8-3 0,-14 52 18 16,0 0-18-16,16-43 19 0,3 1-19 0,-19 42 8 16,0 0-8-16,18-33 9 0,-6 6-9 15,-12 27 25-15,0 0-25 0,17-24 26 0,-1 8-26 0,-16 16 6 0,0 0-6 16,17-10 7-16,2 5-7 0,-19 5 9 0,0 0-9 16,16 0 10-16,0 0-10 0,-16 0 24 0,0 0-24 0,12 7 25 15,-2 5-25-15,-10-12 12 0,0 0-12 16,9 24 12-16,-4 8-12 0,-5-32 18 0,0 0-18 0,4 43 18 15,-2 3-18-15,-2-46 24 16,0 0-24-16,-2 52 25 0,-2 1-25 0,4-53 3 0,0 0-3 16,-5 46 3-16,0-3-3 0,5-43-2 0,0 0 2 0,-4 34-1 15,-1-5 1-15,5-29-70 0,0 0 70 0,-2 19-69 16,1-4 69-16,1-15-218 0,0 0 218 0,8-6-217 16,6-18 217-16,-14 24-283 0,0 0 283 0,20-35-282 15,6-9 282-15,21-38-1169 0</inkml:trace>
  <inkml:trace contextRef="#ctx0" brushRef="#br0" timeOffset="21009.07">23484 7904 1692 0,'0'0'0'0,"0"0"0"0,5-3 0 0,-2 3 223 15,1 0-223-15,-4 0 224 0,3 0-224 0,-3 0 165 16,0 0-165-16,0 0 165 0,0 0-165 0,0 0 101 15,0 0-101-15,0 0 101 0,0 0-101 0,0 0 22 16,4 3-22-16,-1-3 22 0,4 0-22 0,0 0 29 16,2 0-29-16,3 4 29 0,-3-1-29 0,-9-3 2 15,0 0-2-15,21 14 3 0,5 5-3 0,-26-19 7 0,0 0-7 16,31 31 7-16,8 5-7 0,-39-36 1 16,0 0-1-16,36 44 1 0,1 9-1 0,-37-53 0 15,0 0 0-15,35 52 1 0,-2-4-1 0,-5-6-37 0,-6-2 37 16,-3-16-36-16,-5-5 36 0,2-7-82 0,-2-4 82 15,-4-4-81-15,-1-8 81 0,-9 4-218 0,0 0 218 0,9-12-217 16,3-8 217-16,-12 20-201 0,0 0 201 0,10-35-200 16,-1-9 200-16,10-33-1183 0</inkml:trace>
  <inkml:trace contextRef="#ctx0" brushRef="#br0" timeOffset="21241.56">23902 7719 1849 0,'0'0'0'0,"5"16"0"0,7 8 0 16,-12-24 245-16,0 0-245 0,-5 12 246 0,-7-5-246 0,12-7 166 15,0 0-166-15,-18 12 167 0,-4 3-167 0,22-15 99 16,0 0-99-16,-32 26 100 0,-4 11-100 0,36-37 18 16,0 0-18-16,-46 52 18 0,-4 9-18 0,50-61 47 15,0 0-47-15,-59 91 48 0,-9 21-48 0,17-23-2 16,8-5 2-16,15-36-1 0,14-23 1 0,14-25-199 15,0 0 199-15,-26 45-199 0,-6 5 199 0,32-50-143 16,0 0 143-16,-8-11-143 0,15-37 143 0,-13-13-1642 16</inkml:trace>
  <inkml:trace contextRef="#ctx0" brushRef="#br0" timeOffset="38566.008">6052 10164 1423 0,'0'0'0'16,"0"0"0"-16,5-21 0 0,-5 21 105 15,0 0-105-15,0-6 105 0,4 0-105 0,-4 6 93 0,0 0-93 16,0-3 93-16,0 1-93 0,0 2 49 0,0 0-49 0,0 0 50 15,0 0-50-15,0 0 14 0,0 0-14 0,-4 0 15 16,-1 2-15-16,5-2 41 0,0 0-41 0,-3 3 41 16,-3-3-41-16,6 0 32 0,0 0-32 0,-3 2 32 15,-1-2-32-15,4 0 22 0,0 0-22 0,-5 2 23 16,2-2-23-16,3 0 29 0,0 0-29 0,0 0 29 16,-4 2-29-16,4-2 6 0,0 0-6 0,0 0 7 15,0 0-7-15,0 0 10 0,0 0-10 0,0 0 11 16,0 0-11-16,0 0 3 0,0 0-3 0,0 0 4 15,0 0-4-15,0 0 2 0,0 0-2 0,0 0 3 16,7 1-3-16,-7-1 1 0,0 0-1 0,5 2 2 0,2-2-2 16,-7 0 3-16,0 0-3 0,14-2 4 0,7 1-4 15,-3-1 2-15,6-2-2 0,-3 1 2 16,5 0-2-16,-26 3 18 0,0 0-18 0,26-4 18 0,7-1-18 16,-33 5 14-16,0 0-14 0,32-3 15 0,4-3-15 15,-36 6 9-15,0 0-9 0,35-3 9 0,7-4-9 16,-42 7 4-16,0 0-4 0,38-5 5 0,4 2-5 0,-42 3 21 15,0 0-21-15,38-7 21 0,-3 2-21 0,-35 5 6 16,0 0-6-16,33-6 7 0,-3 1-7 0,-30 5 4 16,0 0-4-16,26-1 5 0,-2-5-5 0,-24 6 13 15,0 0-13-15,23-3 13 0,-7 0-13 0,-16 3-2 16,0 0 2-16,14 0-1 0,-2-4 1 0,-12 4-153 16,0 0 153-16,9 4-152 0,-1-4 152 0,-8 0-173 0,0 0 173 15,-5 5-173-15,-11 2 173 0,-6 1-1235 16</inkml:trace>
  <inkml:trace contextRef="#ctx0" brushRef="#br0" timeOffset="38892.727">6179 10397 1759 0,'0'0'0'0,"14"-7"0"0,11-3 0 16,-25 10 219-16,0 0-219 0,8-4 220 0,-8 8-220 16,0-4 128-16,0 0-128 0,0 0 129 0,0 3-129 15,0-3 71-15,0 0-71 0,6 2 71 0,6 0-71 0,-12-2 3 16,0 0-3-16,17 0 3 0,8-2-3 16,-25 2 0-16,0 0 0 0,26-2 1 0,7 2-1 0,-33 0 2 15,0 0-2-15,38 0 2 0,2 0-2 0,-40 0-1 16,0 0 1-16,42 2 0 0,3 1 0 0,-45-3-51 15,0 0 51-15,44 7-50 0,3-3 50 16,-47-4-190-16,0 0 190 0,45 8-190 0,-1-1 190 0,-44-7-163 16,0 0 163-16,33 0-163 0,-4-3 163 0,32-4-1250 15</inkml:trace>
  <inkml:trace contextRef="#ctx0" brushRef="#br0" timeOffset="40490.168">7683 9636 1311 0,'0'0'0'0,"-6"-5"0"0,3-3 0 0,3 8 188 0,0 0-188 15,0-7 188-15,3-3-188 0,-3 10 117 16,0 0-117-16,0-9 117 0,2 2-117 0,-2 7 67 0,0 0-67 15,-2-8 67-15,2-1-67 0,0 9 30 0,0 0-30 0,-3-12 30 16,-4 2-30-16,7 10 12 0,0 0-12 0,-5-11 13 16,0 5-13-16,5 6 19 0,0 0-19 0,-4-9 20 15,-1 2-20-15,5 7 15 0,0 0-15 0,-9-5 15 16,2 2-15-16,7 3 9 0,0 0-9 0,-14 0 10 16,-3 0-10-16,17 0 4 0,0 0-4 0,-21 5 4 15,-3 2-4-15,24-7 0 0,0 0 0 0,-27 15 1 16,-2 0-1-16,29-15 0 0,0 0 0 0,-26 21 0 15,-4-2 0-15,30-19 0 0,0 0 0 0,-30 27 0 16,1 9 0-16,1-5-1 0,5 5 1 0,6-12 0 16,8-9 0-16,9-15-1 0,0 0 1 0,-16 36-1 15,-1 7 1-15,17-43-4 0,0 0 4 0,-16 46-3 16,2 4 3-16,14-50-1 0,0 0 1 0,-5 50 0 0,2 1 0 16,-1-5-2-16,4-3 2 0,4-8-1 15,-4-10 1 1,3 3 0-16,6-3 0 0,-4 1 0 0,7-2 0 0,-12-24 0 0,0 0 0 0,14 39 0 0,5 4 0 15,-19-43 0-15,0 0 0 0,23 47 0 0,-2 2 0 0,-21-49 0 16,0 0 0-16,23 50 0 0,1-4 0 0,-24-46 0 16,0 0 0-16,16 45 0 0,1-9 0 0,-17-36 1 15,0 0-1-15,11 39 1 0,-1 0-1 16,-10-39 1-16,0 0-1 0,2 40 1 0,-4-1-1 0,2-39 4 16,0 0-4-16,-10 40 4 0,-4 3-4 0,14-43 6 15,0 0-6-15,-21 35 7 0,-5 1-7 0,-1-5-17 0,-2-3 17 16,17-9-17-16,5-14 17 0,1 2-158 15,1-4 158-15,-16 9-158 0,-8 5 158 0,29-17-187 0,0 0 187 16,-39 14-187-16,-6-2 187 0,-37 13-1037 0</inkml:trace>
  <inkml:trace contextRef="#ctx0" brushRef="#br0" timeOffset="41425.662">7988 9679 1614 0,'0'0'0'0,"0"9"0"0,0 6 0 0,1-8 170 16,3-7-170-16,-4 0 170 0,0-7-170 0,0 4 122 16,0-2-122-16,0 1 122 0,-4 1-122 0,4 3 58 15,0 0-58-15,0 0 58 0,4-4-58 0,-4 4 5 16,0-1-5-16,0 1 5 0,0 0-5 0,0 0 9 15,0 0-9-15,0 0 9 0,0 0-9 0,0 0 3 0,0 0-3 16,0 0 4-16,0 0-4 0,0 0 0 0,0 0 0 0,0 0 1 16,0 0-1-16,0 0-7 0,0 3 7 0,-4 2-7 15,3 4 7-15,1-9-17 0,0 0 17 0,-4 36-17 16,-5 17 17 0,9-53-4-16,0 0 4 0,-12 68-4 0,0 15 4 0,12-83-8 0,0 0 8 0,-17 109-8 15,-1 21 8-15,18-130-1 0,0 0 1 0,-17 113 0 16,5-5 0-16,12-108 0 0,0 0 0 0,-13 86 0 15,8-19 0-15,5-67 2 0,0 0-2 0,-5 46 3 16,3-20-3-16,2-26 6 0,0 0-6 0,-2 17 7 16,2-12-7-16,0-5-26 0,0 0 26 0,0 4-25 15,0-3 25-15,0-1-66 0,0 0 66 0,-7-10-66 16,2-11 66-16,5 21-186 0,0 0 186 0,-8-25-185 0,-5-13 185 16,-9-25-1200-16</inkml:trace>
  <inkml:trace contextRef="#ctx0" brushRef="#br0" timeOffset="42041.274">7606 10277 1558 0,'0'0'0'0,"12"9"0"0,6 6 0 15,-10-10 169-15,-8-7-169 0,4-1 170 0,1-7-170 0,7 1 136 16,0 1-136-16,8-1 136 0,4-3-136 0,-24 12 66 16,0 0-66-16,38-12 66 0,9-2-66 0,0 1 9 0,4-1-9 15,-6 4 9-15,-6-1-9 0,-5 5 11 16,-4-1-11-16,-4 0 11 0,-5-2-11 0,0 4 1 15,-4 0-1-15,-4 2 1 0,-5-1-1 16,-8 4 3-16,0 0-3 0,9 0 4 0,0 0-4 0,-9 0 2 0,0 0-2 16,7 0 2-16,-2 0-2 0,-5 0 1 0,0 0-1 15,3 0 2-15,-1 0-2 0,-2 0 3 0,0 0-3 16,0 0 4-16,0 0-4 0,0 0 0 0,0 0 0 0,0 0 1 16,0 0-1-16,0 0 1 0,-2 2-1 15,-1 1 2-15,-2 2-2 0,-4-1 1 0,-1 4-1 0,4-4 2 16,3 1-2-16,-6 2 4 0,-1-2-4 15,-1 5 4-15,1 4-4 0,10-14 2 0,0 0-2 0,-21 26 3 16,-5 10-3-16,26-36 1 0,0 0-1 0,-25 39 2 16,-1 4-2-16,26-43 4 0,0 0-4 0,-21 39 5 15,4-3-5-15,17-36 2 0,0 0-2 0,-9 33 2 16,6-2-2-16,6-6 18 0,6-4-18 0,0-7 18 16,5-4-18-16,-14-10 32 0,0 0-32 0,24-4 33 15,6-8-33-15,-30 12-7 0,0 0 7 0,34-20-7 16,5-11 7-16,-39 31-6 0,0 0 6 0,36-34-6 0,3-6 6 15,-39 40-4-15,0 0 4 0,31-37-3 0,-1-1 3 16,-30 38-1-16,0 0 1 0,24-33 0 0,-10 6 0 0,-14 27 12 16,0 0-12-16,12-22 12 0,-3 6-12 0,-9 16 5 15,0 0-5-15,5-10 5 16,-1 3-5-16,-4 7 4 0,0 0-4 0,3-3 4 0,-3 3-4 16,0 0 0-16,0 0 0 0,-3 8 1 0,-1 8-1 15,4-16-1-15,0 0 1 0,-5 34 0 16,0 11 0-16,5-45-9 0,0 0 9 0,-9 49-8 0,5 8 8 0,4-57-9 15,0 0 9-15,-3 51-9 0,6-1 9 0,-3-50-16 16,0 0 16-16,6 39-15 0,2-8 15 0,-8-31-24 16,0 0 24-16,16 22-23 0,1-8 23 0,4-12-144 0,2-11 144 15,1-8-144-15,1-9 144 0,-25 26-279 16,0 0 279-16,26-41-278 0,4-12 278 0,25-41-1034 0</inkml:trace>
  <inkml:trace contextRef="#ctx0" brushRef="#br0" timeOffset="42508.49">8590 10191 1726 0,'0'0'0'0,"0"-5"0"16,-3-3 0-16,3 8 232 0,0 0-232 0,0 0 233 16,3 5-233-16,-3-2 124 0,2 6-124 0,0 1 124 15,-2 7-124-15,0-17 76 0,0 0-76 0,-2 28 77 16,0 8-77-16,2-36 1 0,0 0-1 0,0 36 1 0,-3 1-1 15,3-37 1-15,0 0-1 0,-5 33 1 16,5-6-1-16,0-27 1 0,0 0-1 0,-4 23 1 16,4-6-1-16,0-17 3 0,0 0-3 0,-3 15 4 0,3-8-4 0,0-7 5 15,0 0-5-15,3 5 6 0,2-10-6 0,-5 5-2 16,0 0 2-16,9-12-1 0,7-7 1 16,-16 19-5-16,0 0 5 0,12-26-5 0,0-3 5 0,-12 29-9 15,0 0 9-15,14-31-9 0,-2-1 9 0,-12 32-9 16,0 0 9-16,12-28-8 0,-1 1 8 0,-11 27-8 15,0 0 8-15,16-27-8 0,-4 4 8 0,-12 23-4 16,0 0 4-16,17-17-3 0,4-2 3 0,-21 19-2 16,0 0 2-16,18-12-2 0,-1 4 2 0,-17 8-17 0,0 0 17 15,14-7-17-15,2 5 17 0,-16 2-23 0,0 0 23 16,15 9-22-16,3 6 22 0,-8 1-23 0,2 4 23 16,-5-3-22-16,-1-3 22 0,-6-14-5 0,0 0 5 15,0 36-4-15,0 10 4 0,0-46-9 0,0 0 9 0,-4 45-8 16,2-1 8-16,-1-6-4 0,3-7 4 15,0-7-3-15,0-12 3 0,0 0-159 0,0-4 159 0,0-4-159 16,-4-4 159-16,4 0-139 0,0 0 139 0,-5-19-139 16,-7-14 139-16,-5-21-1247 0</inkml:trace>
  <inkml:trace contextRef="#ctx0" brushRef="#br0" timeOffset="43173.459">8853 9767 1849 0,'0'0'0'0,"0"-6"0"0,-3-2 0 0,3 8 178 0,0 0-178 16,0-4 179-16,0 1-179 0,0 3 90 0,0 0-90 0,3-5 91 15,6 0-91-15,-5 3 7 0,4-1-7 0,-2 1 7 16,-3-2-7-16,2 3-26 0,-1 1 26 0,-4 0-25 15,1-2 25-15,-1 2-33 0,0 0 33 0,0 0-32 16,0 0 32-16,0 0-32 0,0 0 32 0,0 0-32 16,0 0 32-16,0 0-20 0,4 2 20 0,-4-2-20 15,3 1 20-15,1 3-11 0,-4 1 11 0,2 0-11 16,1 5 11-16,-3 2-6 0,0 6 6 0,0-8-5 16,4-2 5-16,-4-2-8 0,-4 0 8 0,4 3-7 15,-3 1 7-15,3-10-7 0,0 0 7 0,-2 9-7 16,2 3 7-16,0-12-8 0,0 0 8 0,-4 10-7 15,4-1 7-15,0-9-8 0,0 0 8 0,0 8-8 16,4 1 8-16,-4-9-1 0,0 0 1 0,2 7-1 16,1-2 1-16,-3-5-3 0,0 0 3 0,5 7-3 0,4-4 3 15,-9-3 0-15,0 0 0 0,11 5 0 0,-3 2 0 0,-8-7-5 16,0 0 5-16,9 3-4 0,0 6 4 0,-9-9-1 16,0 0 1-16,8 5 0 0,-2 2 0 0,-6-7 0 15,0 0 0-15,3 7 0 0,1 1 0 0,-4-8 12 16,0 0-12-16,5 6 13 0,-5 0-13 0,0-6 40 15,0 0-40-15,3 7 40 0,-3 2-40 0,0-9 21 16,0 0-21-16,-3 8 21 0,-1 3-21 0,4-11 11 0,0 0-11 16,-10 13 11-16,-6 3-11 0,16-16-30 0,0 0 30 15,-22 19-30-15,-12-4 30 0,34-15-93 16,0 0 93-16,-26 17-92 0,2-1 92 0,-27 16-1413 0</inkml:trace>
  <inkml:trace contextRef="#ctx0" brushRef="#br0" timeOffset="43555.708">9164 10109 1603 0,'0'0'0'0,"3"-5"0"0,-3-5 0 0,0 10 157 15,0 0-157-15,2-5 158 0,1 5-158 16,-3 0 96-16,0 0-96 0,4 0 97 0,1 0-97 0,-5 0 51 16,0 0-51-16,3 0 51 0,6 3-51 0,-9-3 0 15,0 0 0-15,9 0 1 0,0 0-1 0,-9 0 6 16,0 0-6-16,8 3 7 0,8 3-7 0,-16-6 4 15,0 0-4-15,17 15 4 0,9 9-4 0,-1 2 3 16,-2 3-3-16,-3-5 3 0,1 2-3 0,-21-26 1 0,0 0-1 16,21 32 2-16,0-1-2 0,-21-31 1 0,0 0-1 15,21 29 1-15,-4-2-1 0,-17-27-5 16,0 0 5-16,18 24-4 0,-1-5 4 0,-17-19-224 0,0 0 224 16,16 12-224-16,1-5 224 0,15 14-1226 0</inkml:trace>
  <inkml:trace contextRef="#ctx0" brushRef="#br0" timeOffset="43821.648">9507 9979 1927 0,'0'0'0'0,"1"12"0"16,6 10 0-16,-7-22 220 0,0 0-220 0,0 2 221 15,-3-4-221-15,3 2 170 0,0 0-170 0,0 0 171 0,-5-8-171 16,5 8 65-16,0 0-65 0,-12 10 65 16,-9 9-65-16,3 5-2 0,-3 7 2 0,7-14-1 0,7-4 1 15,7-13-2-15,0 0 2 0,-21 36-1 16,-5 12 1-16,26-48-42 0,0 0 42 0,-24 54-41 0,-2 7 41 0,26-61-87 16,0 0 87-16,-21 46-86 0,7-6 86 0,14-40-218 15,0 0 218-15,-4 20-217 16,8-14 217-16,-2 19-1493 0</inkml:trace>
  <inkml:trace contextRef="#ctx0" brushRef="#br0" timeOffset="44390.482">10322 9707 1311 0,'0'0'0'0,"-7"-4"0"0,-2-1 0 16,4 3 149-16,2 2-149 0,3 0 149 0,-2-1-149 0,2 1 80 15,0 0-80-15,0 0 81 0,-4 1-81 0,4-1 83 16,0 0-83-16,-8 4 83 0,-5 3-83 0,13-7 47 15,0 0-47-15,-17 5 48 16,0 2-48-16,17-7 35 0,0 0-35 0,-30 10 36 0,-3 0-36 0,33-10 46 16,0 0-46-16,-26 10 47 0,-2 2-47 0,5 0 28 15,-1 4-28-15,10-8 28 0,5-2-28 0,9-6 17 16,0 0-17-16,-21 22 17 0,-3 10-17 0,24-32 19 16,0 0-19-16,-23 43 20 0,2 10-20 0,0 0 3 0,6 6-3 0,1-8 4 15,5 0-4-15,9-51 7 0,0 0-7 16,-12 84 7-16,3 21-7 0,1-25 0 0,4-3 0 15,4-34 1-15,4-22-1 0,1 5-2 0,2-6 2 0,1 4-1 16,5 0 1-16,-3-2-48 0,6-1 48 0,-1-4-48 16,8-2 48-16,-23-15-151 0,0 0 151 15,24 16-150-15,3-1 150 0,23 16-1362 0</inkml:trace>
  <inkml:trace contextRef="#ctx0" brushRef="#br0" timeOffset="45769.274">10522 9691 1804 0,'0'0'0'0,"0"5"0"16,0 2 0-16,0-7 196 0,0 0-196 0,0 0 196 15,0 0-196-15,0 0 114 0,0 0-114 0,0 0 115 16,0-7-115-16,0 7 66 0,0 0-66 0,0-1 67 15,0-3-67-15,0 4 0 0,0 0 0 0,0 0 0 16,0-5 0-16,0 5 0 0,0 0 0 0,0 0 0 16,0 9 0-16,0-9-15 0,0 0 15 0,-1 29-14 15,-3 20 14-15,4-49-5 0,0 0 5 0,-5 62-4 0,1 12 4 16,4-74-15-16,0 0 15 0,-12 97-15 0,-2 20 15 16,14-117-1-16,0 0 1 0,-12 103-1 0,3-6 1 15,9-97 0-15,0 0 0 0,-8 69 0 0,4-21 0 16,4-48-3-16,0 0 3 0,-5 34-2 0,5-22 2 0,0-12-92 15,0 0 92-15,0 15-91 0,0-11 91 16,0-4-70-16,0 0 70 0,0 0-70 0,-4-4 70 0,4 4-248 16,0 0 248-16,-12-22-247 0,-5-7 247 0,-11-24-1127 15</inkml:trace>
  <inkml:trace contextRef="#ctx0" brushRef="#br0" timeOffset="46352.544">10209 10171 1255 0,'0'0'0'16,"8"3"0"-16,8 1 0 0,-4-6 176 0,1-1-176 15,6 1 177-15,5-5-177 0,-1 2 128 0,5-4-128 16,3 2 129-16,2-1-129 0,-33 8 67 0,0 0-67 0,45-9 68 16,6-1-68-16,-51 10 23 0,0 0-23 0,52-10 24 15,2-1-24-15,-54 11 56 0,0 0-56 0,49-10 57 16,-4 2-57-16,-45 8 46 0,0 0-46 0,39-7 47 16,-10 2-47-16,-29 5 48 0,0 0-48 0,21-6 49 15,-3 3-49-15,-18 3 43 0,0 0-43 0,12-2 43 16,-4 1-43-16,-8 1 11 0,0 0-11 0,6 0 11 15,-3 0-11-15,-3 0 32 0,0 0-32 0,0 0 33 16,2 3-33-16,-2-3 1 0,0 0-1 0,0 0 1 16,0 3-1-16,0-3 19 0,0 0-19 0,-5 7 20 15,-1 7-20-15,-6 0 7 0,0 3-7 0,3-3 8 16,1-2-8-16,-6 3 4 0,-2 4-4 0,-1 0 5 0,-1 1-5 16,18-20 7-16,0 0-7 0,-24 29 7 15,-1 9-7-15,25-38 0 0,0 0 0 0,-19 27 1 0,4-3-1 16,15-24 6-16,0 0-6 0,-9 23 7 0,4-3-7 0,5-20 0 15,0 0 0-15,1 17 1 0,12-1-1 16,-13-16 0-16,0 0 0 0,15 7 1 0,6-6-1 0,-21-1-2 16,0 0 2-16,23-5-2 0,-2-7 2 0,-21 12-3 15,0 0 3-15,21-15-2 0,-1-4 2 0,-2 2 12 16,-9 1-12-16,-1 1 13 0,-4 3-13 0,1 2 46 16,-1-1-46-16,-3 3 47 0,1 1-47 0,-2-3 33 0,0 5-33 15,0-6 34-15,2 3-34 0,1-1 34 0,-3 1-34 16,4 4 34-16,-4-1-34 0,0 2 0 0,0 1 0 15,0 2 1-15,1-2-1 0,-1 2 5 0,4-3-5 16,-4 3 6-16,0 0-6 0,0 0-2 0,3 3 2 0,-3-3-1 16,6 2 1-16,-3 1-6 0,1 4 6 15,1 9-6-15,0 4 6 0,-5-20-16 0,0 0 16 0,7 34-15 16,-2 9 15-16,-5-43-16 0,0 0 16 0,5 40-15 16,2-3 15-16,-7-37-51 0,0 0 51 15,4 31-50-15,1-3 50 0,-5-28-78 0,0 0 78 0,9 19-78 16,3-14 78-16,-12-5-150 0,0 0 150 0,21-9-150 15,5-15 150-15,25-12-1583 0</inkml:trace>
  <inkml:trace contextRef="#ctx0" brushRef="#br0" timeOffset="46770.634">11111 9974 1603 0,'0'0'0'0,"-5"12"0"0,-2 12 0 15,7-24 191-15,0 0-191 0,0 3 191 0,0-6-191 16,0 3 115-16,0 0-115 0,0 7 115 0,0 8-115 0,0-15 58 15,0 0-58-15,-5 27 58 0,-2 11-58 16,7-38-1-16,0 0 1 0,-5 41 0 0,-2 7 0 0,7-48 1 16,0 0-1-16,-6 43 2 0,1 0-2 15,5-43 18-15,0 0-18 0,-3 36 18 0,-3-4-18 0,6-32 23 16,0 0-23-16,-3 24 24 0,3-5-24 0,0-19 23 16,0 0-23-16,0 14 24 0,0-7-24 0,0-7 4 15,0 0-4-15,12-7 4 0,7-10-4 0,2-5 8 16,4-4-8-16,-4-2 9 0,-4 1-9 0,-1 1 0 0,1 1 0 15,-7-1 0-15,3 2 0 0,-13 24 0 16,0 0 0-16,12-26 1 0,0 1-1 0,-12 25 6 0,0 0-6 16,9-21 6-16,-1 2-6 0,-8 19 3 0,0 0-3 0,6-14 4 15,1 8-4-15,-7 6 6 0,0 0-6 16,5-7 7-16,-2 7-7 0,-3 0 7 0,0 0-7 0,6 7 8 16,1-1-8-16,-2 6 7 0,-2 6-7 0,1 0 8 15,-2 0-8-15,1 4 8 0,-3 2-8 0,2 0 8 16,-2-2-8-16,0-22 1 0,0 0-1 0,0 36 1 15,0 3-1-15,0-39 3 0,0 0-3 16,-2 40 3-16,2-1-3 0,0-39-43 0,0 0 43 0,0 29-43 16,0-3 43-16,0-26-207 0,0 0 207 0,9 9-206 15,8-13 206-15,13 11-1446 0</inkml:trace>
  <inkml:trace contextRef="#ctx0" brushRef="#br0" timeOffset="47137.453">11214 9691 2073 0,'0'0'0'0,"7"-3"0"0,7-2 0 0,-14 5 185 16,0 0-185-16,21-11 186 0,5-1-186 0,-26 12 47 0,0 0-47 15,28-12 47-15,7-1-47 0,-35 13-11 0,0 0 11 0,22-11-11 16,-3 5 11-16,-19 6-54 0,0 0 54 16,14-6-54-16,-1 3 54 0,-13 3-2 0,0 0 2 0,5-2-2 15,-2 1 2-15,-3 1 0 0,0 0 0 0,0 0 0 16,4 3 0-16,-4-3 2 0,0 0-2 0,-7 19 2 16,-2 8-2-16,9-27 3 0,0 0-3 0,-5 28 3 15,-4 1-3-15,9-29 6 0,0 0-6 0,-3 29 6 16,3 0-6-16,0-29 0 0,0 0 0 15,3 27 1-15,6-3-1 0,-9-24-36 0,0 0 36 0,5 19-36 16,4-7 36-16,-9-12-104 0,0 0 104 0,15 5-104 16,3-3 104-16,-18-2-172 0,0 0 172 0,12-2-172 15,-1-3 172-15,13-5-1250 0</inkml:trace>
  <inkml:trace contextRef="#ctx0" brushRef="#br0" timeOffset="47393.138">11548 10049 1961 0,'0'0'0'0,"-5"-8"0"0,2-8 0 0,3 16 241 15,0 0-241-15,0 0 241 0,8 2-241 0,-8-2 159 16,0 0-159-16,9 7 160 0,7 3-160 0,-16-10 82 16,0 0-82-16,17 12 82 0,2 3-82 0,1-1-1 15,-3 2 1-15,-3-4-1 0,-2 0 1 0,0 1-8 16,1 1 8-16,-3 0-7 0,0 3 7 0,1-2-9 15,-1 2 9-15,-3-5-9 0,-3-1 9 0,3 1-34 16,-5-5 34-16,1 1-34 0,0-6 34 0,1 3-80 0,1 0 80 0,-1-5-79 16,-3 2 79-16,-1-2-187 0,0 0 187 0,9-5-187 15,7-7 187-15,5-5-1611 0</inkml:trace>
  <inkml:trace contextRef="#ctx0" brushRef="#br0" timeOffset="47623.132">11829 9868 2006 0,'0'0'0'0,"0"13"0"0,-4 13 0 0,4-26 245 0,0 0-245 0,-12 29 246 16,-7 11-246-16,0 2 157 0,0 6-157 0,7-13 157 16,-1-8-157-16,13-27 66 0,0 0-66 0,-17 46 66 0,-4 11-66 15,21-57-43-15,0 0 43 0,-23 58-43 0,1 0 43 16,22-58-72-16,0 0 72 0,-18 48-72 0,4-13 72 15,14-35-121-15,0 0 121 0,-5 24-121 0,7-11 121 16,-2-13-213-16,0 0 213 0,16-10-213 0,6-19 213 0,17-11-1421 16</inkml:trace>
  <inkml:trace contextRef="#ctx0" brushRef="#br0" timeOffset="47935.426">12080 10155 1827 0,'0'0'0'0,"-4"-5"0"16,-3-2 0-16,13 7 187 16,2 0-187-16,6 0 187 0,11 4-187 0,-3-2 108 0,8-1-108 0,1-1 108 15,4-1-108-15,-35 1 64 0,0 0-64 0,47-4 65 16,4 2-65-16,-4-3-2 0,0 2 2 0,-5-1-1 15,-9-1 1-15,-33 5 0 0,0 0 0 0,34-3 1 16,-4-1-1-16,-30 4 9 0,0 0-9 0,26 0 9 16,-1-3-9-16,-25 3 9 0,0 0-9 0,17 0 9 15,0-5-9-15,-3 1-4 0,-3 1 4 0,-2 3-3 16,-8-3 3-16,-1 3-117 0,0 0 117 0,7-9-116 16,-3-3 116-16,-4 12-155 0,0 0 155 0,0-15-154 15,-4-9 154-15,-3-19-1425 0</inkml:trace>
  <inkml:trace contextRef="#ctx0" brushRef="#br0" timeOffset="48204.397">12468 9910 1737 0,'0'0'0'0,"11"4"0"0,4 1 0 0,-15-5 233 16,0 0-233-16,9 3 234 0,-5-1-234 0,-4-2 130 15,0 0-130-15,0 0 131 0,0 0-131 0,0 0 67 16,0 0-67-16,0 0 67 0,-4 0-67 0,4 0-5 15,0 0 5-15,-7 12-5 0,2 10 5 0,5-22-4 16,0 0 4-16,-9 30-3 0,1 9 3 0,8-39-14 0,0 0 14 16,-9 43-13-16,0 3 13 0,9-46-1 15,0 0 1-15,-7 43-1 0,4-4 1 0,3-39-15 0,0 0 15 16,3 31-15-16,4-2 15 0,-7-29-156 16,0 0 156-16,19 19-156 0,9-10 156 0,-28-9-241 0,0 0 241 0,33-9-240 15,6-18 240-15,34-9-1178 0</inkml:trace>
  <inkml:trace contextRef="#ctx0" brushRef="#br0" timeOffset="48398.59">12770 9931 1569 0,'0'0'0'0,"-4"9"0"16,1 4 0-16,3-13 243 0,0 0-243 0,0 14 244 15,0 1-244-15,0-15 163 0,0 0-163 0,-4 31 164 0,4 9-164 16,0-40 85-16,0 0-85 0,-2 39 85 15,-6 2-85-15,1-3 30 0,-2-9-30 0,4-7 30 0,5-6-30 16,-4-4-11-16,1 0 11 0,1-4-11 0,2 1 11 16,0-9-157-16,0 0 157 0,-3 7-156 0,3-1 156 0,0-6-197 15,0 0 197-15,8-3-196 0,5-9 196 0,9-3-1305 16</inkml:trace>
  <inkml:trace contextRef="#ctx0" brushRef="#br0" timeOffset="48737.826">12813 9573 1894 0,'0'0'0'0,"0"3"0"16,0 1 0-16,0-4 222 0,0 0-222 0,4 0 223 15,1-2-223-15,-5 2 113 0,0 0-113 0,9 4 113 16,6 2-113-16,-15-6 69 0,0 0-69 0,23 21 70 15,5 10-70-15,-5 1-25 0,-3 6 25 0,-2-5-24 16,-2-1 24-16,-16-32 0 0,0 0 0 0,13 46 0 16,0 7 0-16,-13-53-4 0,0 0 4 0,8 62-4 15,1 7 4-15,-5-9-8 0,-3-4 8 0,3-10-7 16,-4-8 7-16,0-38 1 0,0 0-1 0,-9 53 2 16,-5 5-2-16,14-58 0 0,0 0 0 0,-21 69 0 15,-8 8 0-15,29-77 0 0,0 0 0 0,-21 51 0 0,0-15 0 16,21-36-65-16,0 0 65 0,-18 28-64 0,6-9 64 15,12-19-149-15,0 0 149 0,-14 3-149 0,2-6 149 16,-18 3-1559-16</inkml:trace>
  <inkml:trace contextRef="#ctx0" brushRef="#br0" timeOffset="49585.712">14031 9883 1983 0,'0'0'0'0,"-7"-3"0"16,2-3 0-16,-11 5 165 0,-3-1-165 0,7 2 165 0,3 0-165 15,9 0 122-15,0 0-122 0,-26 2 122 0,-7-1-122 16,33-1 50-16,0 0-50 0,-30 2 50 0,4 2-50 16,26-4 0-16,0 0 0 0,-28 3 0 0,0 6 0 15,28-9 7-15,0 0-7 0,-28 18 8 0,-1 15-8 0,4 0 16 16,3 6-16-16,6-12 17 0,6-4-17 0,-3 4 4 16,5 4-4-16,1 8 4 0,0 6-4 15,7-45-2-15,0 0 2 0,-4 43-1 0,4 1 1 16,0-44-11-16,0 0 11 0,9 40-11 0,3-3 11 0,-12-37-52 15,0 0 52-15,26 26-52 0,6-9 52 0,-32-17-101 16,0 0 101-16,38 2-100 0,11-14 100 0,-11-4-121 16,0-8 121-16,-8 4-121 0,-7-6 121 0,-4 0-6 0,-5 1 6 15,0-3-5-15,1-1 5 0,-15 29 8 16,0 0-8-16,13-46 8 0,1-7-8 0,-14 53 52 0,0 0-52 16,15-58 52-16,-4-7-52 0,-4 11 49 15,-2 3-49-15,2 10 49 0,-5 7-49 0,-1 5 66 0,-1 3-66 0,0 7 66 16,2 4-66-16,-2 15 85 0,0 0-85 0,0-19 86 15,4 2-86-15,-4 17 58 0,0 0-58 16,0-14 58-16,-4 4-58 0,4 10 31 0,0 0-31 16,-2-7 31-16,2 2-31 0,0 5 17 0,0 0-17 0,-1-4 17 15,-1 1-17-15,2 3 1 0,0 0-1 0,0 0 2 16,0-4-2-16,0 4 0 0,0 0 0 0,0 0 0 16,0-3 0-16,0 3-24 0,0 0 24 0,0 0-23 15,5-5 23-15,-5 5-16 0,0 0 16 0,4 0-15 16,1-5 15-16,-5 5-48 0,0 0 48 0,5 5-47 15,2-2 47-15,-7-3-33 0,0 0 33 0,3 28-33 16,-1 14 33-16,-2-42-44 0,0 0 44 0,0 60-44 0,-2 16 44 16,-4-4-18-16,0 5 18 0,-1-14-18 0,2-5 18 15,5-58-31-15,0 0 31 0,-3 72-31 0,1 7 31 16,2-79-12-16,0 0 12 0,2 50-12 0,5-14 12 16,-7-36-58-16,0 0 58 0,17 20-58 0,4-11 58 15,-21-9-91-15,0 0 91 0,26-12-90 0,7-17 90 0,23-14-1508 16</inkml:trace>
  <inkml:trace contextRef="#ctx0" brushRef="#br0" timeOffset="49916.938">14435 9537 1860 0,'0'0'0'0,"-3"0"0"16,-4 3 0-16,7-3 196 0,0 0-196 0,0 0 197 15,0 0-197-15,0 0 128 0,0 0-128 0,0 0 129 16,5 0-129-16,-5 0 70 0,0 0-70 0,0 0 70 16,0 0-70-16,0 0 10 0,0 0-10 0,0 0 11 15,0 4-11-15,0-4 4 0,0 0-4 0,0 29 5 16,2 14-5-16,-2-43 8 0,0 0-8 0,-2 58 8 15,-7 19-8-15,9-77 0 0,0 0 0 0,-9 101 0 16,-3 23 0-16,-3-23 0 0,1-11 0 0,5-23 1 0,5-24-1 16,4-43-20-16,0 0 20 0,-3 43-19 15,1-4 19-15,2-39-96 0,0 0 96 0,-3 29-95 0,3-6 95 16,0-23-190-16,0 0 190 0,-4 7-189 0,3-14 189 16,-6 7-1459-16</inkml:trace>
  <inkml:trace contextRef="#ctx0" brushRef="#br0" timeOffset="50698.234">14198 9909 1692 0,'0'0'0'0,"7"5"0"0,2 5 0 16,-9-10 217-16,0 0-217 0,21 10 218 0,5-4-218 0,-26-6 147 0,0 0-147 15,33 6 148-15,5 1-148 0,-38-7 46 0,0 0-46 16,39 2 47-16,2-4-47 0,-41 2 1 0,0 0-1 15,39-3 2-15,-4-4-2 0,-35 7 15 0,0 0-15 0,33-7 15 16,-4-1-15-16,-29 8 32 0,0 0-32 0,27-9 32 16,-1 0-32-16,-26 9 28 0,0 0-28 0,21-6 28 15,-4-1-28-15,-17 7 15 0,0 0-15 16,16-2 16-16,-8-1-16 0,-8 3 2 0,0 0-2 0,6 0 2 16,1 0-2-16,-7 0-2 0,0 0 2 0,1 0-2 15,3 0 2-15,-4 0-8 0,0 0 8 0,0 0-7 16,3 0 7-16,-3 0-34 0,0 0 34 0,0 0-34 15,0 0 34-15,0 0-5 0,0 0 5 0,0 0-5 16,4 0 5-16,-4 0-17 0,0 0 17 0,0 0-17 16,5 0 17-16,-5 0-9 0,0 0 9 0,3 0-9 15,3 0 9-15,-6 0 0 0,0 0 0 0,0 0 0 16,1-4 0-16,-1 4 0 0,0 0 0 0,0 0 0 0,0 0 0 0,0 0 1 16,0 0-1-16,0 0 2 0,0 0-2 15,0 0 0-15,0 0 0 0,0 0 0 0,0 0 0 16,0 0-1-16,0 0 1 0,0 0 0 0,0 0 0 0,0 0 0 15,0 0 0-15,0 0 0 0,-1 4 0 0,1-4 0 16,0 0 0-16,-4 3 0 0,-1 2 0 0,5-5 5 16,0 0-5-16,-17 19 5 0,-4 5-5 15,21-24 32-15,0 0-32 0,-26 33 33 0,-2 9-33 16,5-2 34-16,-3 1-34 0,10-9 35 0,4-4-35 0,0-1 7 0,1-3-7 16,4-5 8-16,6-3-8 0,1-16 32 0,0 0-32 15,0 20 32-15,5-1-32 0,4-2-4 0,-1-7 4 16,4-3-3-16,1-7 3 0,-13 0-28 0,0 0 28 0,21-10-28 15,6-9 28-15,-27 19-2 0,0 0 2 0,28-22-2 16,4-7 2-16,-32 29-1 0,0 0 1 0,28-35-1 16,-8-4 1-16,-20 39 10 0,0 0-10 15,18-38 10-15,-6 1-10 0,-12 37 47 0,0 0-47 16,9-35 47-16,-1 1-47 0,-8 34 55 0,0 0-55 0,2-27 56 16,-2 4-56-16,0 23 8 0,0 0-8 0,4-17 8 15,-4 7-8-15,0 10 15 0,0 0-15 0,0-7 16 16,0 5-16-16,0 2-1 0,0 0 1 0,0 12-1 15,3 12 1-15,-3-24-5 0,0 0 5 0,2 31-5 16,1 5 5-16,-3-36-24 0,0 0 24 0,4 36-23 0,-4 2 23 16,0-38-3-16,0 0 3 0,0 38-3 15,0-1 3-15,-4-9-77 0,3-4 77 16,-1-7-76-16,2-7 76 0,0-10-139 0,0 0 139 0,7 3-139 0,2-3 139 0,-9 0-204 16,0 0 204-16,12-18-204 0,5-20 204 15,13-19-1448-15</inkml:trace>
  <inkml:trace contextRef="#ctx0" brushRef="#br0" timeOffset="51148.696">14909 9881 1972 0,'0'0'0'0,"0"11"0"0,2 4 0 0,-2-15 242 15,0 0-242-15,0 17 242 0,0 7-242 0,0-24 132 0,0 0-132 16,-2 34 133-16,-7 11-133 0,6-6 65 0,-2 2-65 15,1-13 66-15,1-11-66 0,-3 4-4 0,3 1 4 0,-4 2-4 16,0 3 4-16,7-27-4 0,0 0 4 0,-4 24-4 16,-2 0 4-16,6-24-1 0,0 0 1 0,-6 17 0 15,3-3 0-15,3-14 0 0,0 0 0 0,-2 10 0 16,2-1 0-16,0-9-26 0,0 0 26 0,9-4-26 16,1-8 26-16,6-3-43 0,0-7 43 0,-2 1-42 15,-6-3 42-15,4 0-26 0,-1-3 26 0,-1 3-25 16,-4-4 25-16,-6 28-2 0,0 0 2 0,12-37-2 15,-4-4 2-15,-8 41-3 0,0 0 3 0,13-40-3 16,1-3 3-16,-14 43 3 0,0 0-3 0,12-34 3 0,2 5-3 16,-14 29 3-16,0 0-3 0,10-22 4 15,1 6-4-15,-11 16 13 0,0 0-13 0,12-8 13 0,3 8-13 16,-15 0 1-16,0 0-1 0,11 13 1 0,5 11-1 16,-16-24 3-16,0 0-3 0,5 36 4 15,2 9-4-15,-7-45 2 0,0 0-2 0,-4 50 2 0,-1 4-2 16,5-54 0-16,0 0 0 0,-9 55 0 0,-1 5 0 0,10-60 0 15,0 0 0-15,-5 43 0 0,-4-7 0 0,9-36-62 16,0 0 62-16,-5 29-62 0,1-7 62 0,4-22-165 16,0 0 165-16,9 9-164 0,3-7 164 15,-12-2-198-15,0 0 198 0,18-14-198 0,3-12 198 0,13-13-1271 16</inkml:trace>
  <inkml:trace contextRef="#ctx0" brushRef="#br0" timeOffset="51407.006">15230 9965 1883 0,'0'0'0'0,"-2"5"0"15,-2 2 0-15,4-7 243 0,0 0-243 0,6 2 244 16,6-4-244-16,-12 2 134 0,0 0-134 0,10 0 134 16,4-1-134-16,-14 1 59 0,0 0-59 0,14 6 59 15,5 6-59-15,-19-12-8 0,0 0 8 0,26 24-8 16,0 11 8-16,-26-35-12 0,0 0 12 0,28 36-12 15,0 6 12-15,-28-42-10 0,0 0 10 0,26 43-9 16,2 5 9-16,-28-48-16 0,0 0 16 0,26 45-15 16,2-1 15-16,-28-44-44 0,0 0 44 0,30 38-44 15,5-4 44-15,-35-34-177 0,0 0 177 0,26 24-177 0,-4-13 177 16,29 23-1564-16</inkml:trace>
  <inkml:trace contextRef="#ctx0" brushRef="#br0" timeOffset="51702.75">15466 9806 2017 0,'0'0'0'0,"7"15"0"0,7 9 0 0,-14-24 219 15,0 0-219-15,4 7 219 0,-8-14-219 0,4 7 124 16,0 0-124-16,-3-1 124 0,1-3-124 0,2 4 78 0,0 0-78 15,-5 0 79-15,1 0-79 0,4 0 16 16,0 0-16-16,-12 28 17 0,-9 14-17 0,21-42 67 0,0 0-67 0,-22 54 68 16,-3 12-68-16,25-66 38 0,0 0-38 0,-29 71 39 15,-1 6-39-15,30-77 6 0,0 0-6 0,-35 79 7 16,2 4-7-16,33-83-131 0,0 0 131 0,-17 52-130 16,8-21 130-16,9-31-159 0,0 0 159 0,5-7-158 15,11-29 158-15,7-10-1806 0</inkml:trace>
  <inkml:trace contextRef="#ctx0" brushRef="#br0" timeOffset="55161.738">16106 10027 1491 0,'0'0'0'0,"0"0"0"15,0-7 0-15,0 7 151 0,0 0-151 0,0-3 151 16,2-1-151-16,-2 4 73 0,0 0-73 0,1-7 73 0,1 2-73 15,-2 5 38-15,0 0-38 0,4-8 39 16,-4 1-39-16,0 7 9 0,0 0-9 0,0-7 10 0,0 2-10 16,0 5 13-16,0 0-13 0,0-4 14 0,-4-1-14 15,4 5 35-15,0 0-35 0,-2-3 35 0,1 1-35 16,1 2 19-16,0 0-19 0,0 0 20 0,-2-2-20 16,2 2 18-16,0 0-18 0,0 0 18 0,0 0-18 0,0 0 18 15,0 0-18-15,0 0 18 0,0 0-18 0,0 0 8 16,0 0-8-16,0 0 9 0,0 0-9 0,0 0 16 15,0 0-16-15,0 0 17 0,0 0-17 0,0 0 14 16,0 0-14-16,5 0 15 0,2 0-15 0,-7 0 34 0,0 0-34 16,14 0 34-16,7 0-34 0,-21 0 27 15,0 0-27-15,29 0 27 0,10-3-27 0,-39 3 24 0,0 0-24 16,38-3 25-16,0-3-25 0,-38 6 34 0,0 0-34 0,39-3 35 16,3 3-35-16,-42 0 12 15,0 0-12-15,34 0 13 0,0 3-13 0,-34-3 20 0,0 0-20 0,29 2 20 16,-8 2-20-16,-21-4 1 0,0 0-1 15,19 3 1-15,-3 2-1 0,-16-5 4 16,0 0-4-16,12 4 4 0,0-3-4 0,-12-1-42 0,0 0 42 16,11 2-42-16,-3-2 42 0,-8 0-184 0,0 0 184 0,7 0-184 15,2-2 184-15,-9 2-179 0,0 0 179 0,-3-7-178 16,-6-3 178-16,0-7-1267 0</inkml:trace>
  <inkml:trace contextRef="#ctx0" brushRef="#br0" timeOffset="55696.715">16216 10137 1166 0,'0'0'0'0,"10"-6"0"0,6-9 0 0,-11 10 183 15,-7 3-183-15,2 2 184 0,5-3-184 0,-5 3 131 0,-5 1-131 0,5-1 131 16,0 0-131-16,0 0 90 0,-3 2-90 0,3-2 91 15,0 0-91-15,0 0 45 0,-4 2-45 0,4-2 46 16,-5 2-46-16,5-2 42 0,-3 3-42 0,3-3 42 16,0 3-42-16,0-3 34 0,0 0-34 0,0 0 35 15,0 0-35-15,0 0 33 0,-4 2-33 0,4-2 34 16,0 4-34-16,0-4 13 0,0 0-13 0,0 0 14 16,0 0-14-16,0 0 31 0,0 0-31 0,0 0 31 15,0 0-31-15,0 0 10 0,0 0-10 0,0 0 11 16,4 1-11-16,-1 1 29 0,2-2-29 0,-1 3 29 0,4-3-29 15,-2 0 11-15,1 2-11 0,3 0 11 16,2 1-11-16,-12-3 11 0,0 0-11 0,18 5 11 0,6-1-11 16,-24-4 10-16,0 0-10 0,30 8 10 15,5-2-10-15,-35-6 8 0,0 0-8 0,38 6 8 0,4 3-8 16,-7-2 0-16,-4-4 0 0,-5 2 0 16,-5 2 0-16,-4-3-136 0,1 4 136 0,-8-3-136 15,1 6 136-15,-11-11-131 0,0 0 131 0,19 13-1473 0,-38-26 1473 0</inkml:trace>
  <inkml:trace contextRef="#ctx0" brushRef="#br0" timeOffset="62860.295">17526 9450 1524 0,'0'0'0'0,"0"0"0"16,-28 22 0-16,28-22 143 0,0 0-143 0,0 0 144 15,2-5-144-15,-2 5 95 0,0 0-95 0,3-4 96 0,2-1-96 16,-5 5 49-16,0 0-49 0,7-3 49 0,-3-1-49 16,-4 4 3-16,0 0-3 0,5-1 3 0,-5-1-3 0,0 2 12 15,0 0-12-15,0 0 12 0,3-2-12 0,-3 2 25 16,0 0-25-16,0 0 26 0,0 0-26 15,0 0 12-15,0 0-12 0,0 0 13 0,0 0-13 0,0 0 10 16,0 0-10-16,0 0 11 0,0 0-11 16,0 0 4-16,0 0-4 0,0 0 5 0,0 0-5 0,0 0 3 15,0 0-3-15,0 0 3 0,0 0-3 0,0 0 0 16,0 0 0-16,0 0 0 0,0 0 0 0,0 0 0 0,0 0 0 16,0 0 0-16,0 0 0 0,0 0-2 0,0 0 2 15,0 4-1-15,-1 4 1 0,1-8-2 0,0 0 2 16,-7 21-1-16,-2 13 1 0,9-34 0 0,0 0 0 15,-10 45 0-15,-3 9 0 0,13-54 1 0,0 0-1 16,-10 57 1-16,-6 8-1 0,16-65 5 16,0 0-5-16,-10 58 5 0,1 2-5 0,9-60 14 15,0 0-14-15,-7 52 15 0,4-13-15 0,3-39 14 0,0 0-14 0,-2 34 15 16,2-6-15-16,0-28 25 0,0 0-25 0,0 22 26 16,2-7-26-16,-2-15 2 0,0 0-2 0,1 12 3 15,1-5-3-15,-2-7-41 0,0 0 41 0,4 7-41 16,-4-4 41-16,0-3-138 0,0 0 138 0,0 0-138 15,0 0 138-15,0 0-181 0,0 0 181 0,-7 0-180 16,-4-1 180-16,-5-1-1128 0</inkml:trace>
  <inkml:trace contextRef="#ctx0" brushRef="#br0" timeOffset="63156.253">17167 10061 1491 0,'0'0'0'0,"8"0"0"0,12 0 0 15,-20 0 190-15,0 0-190 0,7 0 190 0,-4-2-190 16,-3 2 137-16,0 0-137 0,0 0 138 0,0-3-138 0,0 3 78 16,0 0-78-16,0 0 79 0,-3-2-79 0,3 2 8 15,0 0-8-15,0 0 8 0,7-1-8 0,-7 1 12 16,0 0-12-16,14 0 12 0,3 0-12 0,-17 0 15 16,0 0-15-16,33-4 15 0,5 1-15 0,-38 3 3 0,0 0-3 15,42-5 4-15,5 1-4 0,-47 4 37 0,0 0-37 16,44-7 37-16,-1 2-37 0,-43 5 1 0,0 0-1 0,40-3 2 15,-1-1-2-15,-39 4 0 0,0 0 0 16,35-3 0-16,-2 1 0 0,-33 2-47 0,0 0 47 16,26-3-47-16,-4 3 47 0,-22 0-168 0,0 0 168 0,20 0-168 15,-8 3 168-15,-12-3-176 0,0 0 176 0,9 0-175 16,-4 4 175-16,9 1-1154 0</inkml:trace>
  <inkml:trace contextRef="#ctx0" brushRef="#br0" timeOffset="63742.5">17545 10251 1636 0,'0'0'0'0,"5"-8"0"0,7-6 0 0,-8 11 195 15,-4-1-195-15,1-1 195 0,1 3-195 0,-2 2 106 16,0 0-106-16,0 0 106 0,0 0-106 0,0 0 40 16,0 0-40-16,0 0 41 0,0 0-41 0,0 0-3 15,-2 4 3-15,2-4-2 0,-1 3 2 0,1-3-4 16,-4 0 4-16,4 0-3 0,-7 5 3 0,6-1 0 16,-5-1 0-16,3 1 0 0,3-3 0 0,-5 1 0 15,1 0 0-15,-1 1 1 0,0 1-1 0,5-4 8 16,0 0-8-16,-11 12 8 0,-3 3-8 0,14-15 9 0,0 0-9 15,-19 27 9-15,-4 9-9 16,23-36 8-16,0 0-8 0,-20 45 9 0,-5 6-9 0,25-51 3 0,0 0-3 16,-17 57 4-16,1 6-4 0,16-63 6 0,0 0-6 0,-7 64 6 15,5-4-6-15,2-60 7 0,0 0-7 0,9 54 7 16,10-4-7-16,-19-50-2 0,0 0 2 0,28 38-1 16,9-12 1-16,-37-26-36 0,0 0 36 15,41 8-35-15,7-13 35 0,-10-2-29 0,-2-12 29 0,-2 2-29 16,-7-2 29-16,-27 19-9 0,0 0 9 0,30-24-9 15,-4-3 9-15,-26 27-1 0,0 0 1 0,21-28 0 16,-4 1 0-16,-17 27 12 0,0 0-12 0,11-24 12 16,-6-3-12-16,-5 27 29 0,0 0-29 0,-3-24 29 15,-4 1-29-15,7 23 37 0,0 0-37 0,-11-17 37 16,-10-2-37-16,21 19 3 0,0 0-3 0,-22-8 3 0,-6-1-3 16,28 9-3-16,0 0 3 0,-35 5-3 0,-10 7 3 15,45-12-49-15,0 0 49 0,-49 23-49 16,-5 8 49-16,54-31-62 0,0 0 62 0,-47 29-62 0,5-5 62 15,42-24-175-15,0 0 175 0,-30 24-175 0,13-2 175 0,-33 24-1265 16</inkml:trace>
  <inkml:trace contextRef="#ctx0" brushRef="#br0" timeOffset="64193.05">18076 9499 1603 0,'0'0'0'0,"0"0"0"15,-5 2 0-15,5-2 135 0,0 0-135 0,0 0 135 16,0-3-135-16,0 3 80 0,0 0-80 0,0-7 81 15,0 2-81-15,0 5 16 0,0 0-16 0,0-7 17 16,0-2-17-16,0 9 47 0,0 0-47 0,0-7 47 16,0-1-47-16,0 8 45 0,0 0-45 0,0-7 45 15,0 2-45-15,-4-2 48 0,4 3-48 0,-1 3 48 16,1-3-48-16,0 4 44 0,0 0-44 0,0 0 44 16,-2-5-44-16,2 5 6 0,0 0-6 0,0 0 6 15,0 0-6-15,0 0 6 0,0 0-6 0,0 5 6 0,2-1-6 0,-2-4-2 16,0 0 2-16,5 27-1 0,-2 18 1 15,3 3-6-15,-1 7 6 0,-2-6-6 0,-1 3 6 0,-2-52-5 16,0 0 5-16,0 66-4 0,-2 13 4 16,-5 9-7-16,2 9 7 0,2-37-7 0,1-20 7 15,2-3-3-15,-4-9 3 0,4-8-3 0,0-13 3 0,-1 2-2 16,-1-4 2-16,2 2-1 0,0-6 1 0,0 3-46 16,-2-1 46-16,2-3-45 0,0-3 45 0,0 3-143 15,0 0 143-15,2-26-142 0,1-17 142 0,3-24-1432 0</inkml:trace>
  <inkml:trace contextRef="#ctx0" brushRef="#br0" timeOffset="64841.622">17855 9919 1670 0,'0'0'0'0,"21"0"0"16,8 3 0-16,-29-3 204 0,0 0-204 0,39 0 204 15,3-1-204-15,-42 1 120 0,0 0-120 0,50-5 121 16,9-4-121-16,-59 9 84 0,0 0-84 0,61-12 84 16,2-2-84-16,-7 4 18 0,-9 3-18 0,-11-5 18 15,-4 2-18-15,-6 1 18 16,-7 1-18-16,-3 1 18 0,-6 2-18 0,1 1 35 0,-1 4-35 0,-3-1 35 16,0-3-35-16,-4 3 28 0,-1 1-28 0,-2 0 28 0,7-2-28 15,-7 2 3-15,4 0-3 0,-4 0 4 0,5 0-4 16,-5 0-3-16,3 2 3 0,-3-2-3 0,4 0 3 15,-4 0-4-15,0 0 4 0,0 0-3 0,0 0 3 16,0 0-1-16,0 0 1 0,-4 5 0 0,-3 3 0 0,7-8-8 16,0 0 8-16,-12 14-7 0,-5 3 7 15,17-17-1-15,0 0 1 0,-23 21 0 0,-6 3 0 16,29-24-1-16,0 0 1 0,-30 27 0 0,2-3 0 0,28-24-1 16,0 0 1-16,-23 27 0 0,-1 4 0 0,24-31 0 15,0 0 0-15,-19 28 0 0,7-1 0 0,12-27-2 16,0 0 2-16,-9 29-2 0,7 2 2 0,2-31-2 15,0 0 2-15,5 22-1 0,9-1 1 0,-14-21-5 0,0 0 5 16,18 8-4-16,8-4 4 0,-26-4-48 0,0 0 48 16,28-12-48-16,1-12 48 0,-29 24-3 0,0 0 3 0,27-29-3 15,-3-9 3-15,-24 38 0 0,0 0 0 0,19-38 0 16,-1-3 0-16,-6 7 3 0,-5 5-3 0,0 7 3 16,-2 4-3-16,0 3 3 15,-5 3-3-15,2 5 4 0,-2 2-4 0,0 2 21 0,2 1-21 16,-2 2 21-16,0 0-21 0,0 0 22 0,0 0-22 0,0 0 22 15,0 0-22-15,0 0 14 0,0 0-14 0,0 10 15 16,1 9-15-16,-1-19 10 0,0 0-10 0,0 29 11 16,4 9-11-16,-4-38 1 0,0 0-1 0,0 41 2 15,3 5-2-15,3-6 9 0,-5-1-9 0,3-12 9 16,-1-6-9-16,-1-2 0 0,1-4 0 0,-1-3 1 16,0-7-1-16,1 2-41 0,3-3 41 0,-3-3-41 15,1-2 41-15,1-3-144 0,0-6 144 16,6-7-144-16,4-7 144 0,-15 24-142 0,0 0 142 0,16-38-142 0,1-10 142 0,16-36-1449 15</inkml:trace>
  <inkml:trace contextRef="#ctx0" brushRef="#br0" timeOffset="65304.294">18818 9789 1681 0,'0'0'0'0,"-5"5"0"0,-2 5 0 0,7-1 222 16,4 3-222-16,-3 3 222 0,6 1-222 0,-7-16 131 15,0 0-131-15,4 32 131 0,4 11-131 0,-6-4 76 0,0 1-76 16,0-13 77-16,-2-10-77 0,0-17 0 0,0 0 0 16,-4 31 0-16,-3 5 0 0,7-36 11 15,0 0-11-15,-5 28 11 0,3-4-11 0,2-24 39 0,0 0-39 16,-5 18 40-16,2-6-40 0,3-12 29 0,0 0-29 0,3 7 29 16,4-7-29-16,3-7 9 0,-1-5-9 0,0-1 9 15,3-4-9-15,-12 17 0 0,0 0 0 0,9-24 1 16,1-7-1-16,-10 31 2 0,0 0-2 15,11-35 2-15,1-2-2 0,-12 37 0 0,0 0 0 0,14-36 0 16,-2-4 0-16,-3 13-1 0,1 0 1 0,-3 6-1 16,0 6 1-16,0 3 3 0,0 3-3 0,-2 2 3 15,1 4-3-15,-3-1 13 0,1 1-13 0,-1 1 13 16,2 2-13-16,0 0 9 0,2 0-9 0,-1 2 10 16,1-2-10-16,-4 3 26 0,2 4-26 0,-1 0 26 0,1 2-26 15,-5-9 19-15,0 0-19 0,2 24 20 16,5 8-20-16,-7-32 9 0,0 0-9 0,1 36 10 0,3 4-10 15,-4-3 18-15,0-6-18 0,0-7 18 0,-2-10-18 16,0 3 3-16,1-3-3 0,1-4 4 0,0-5-4 0,-4 2-42 16,3 1 42-16,-1-4-41 0,2 1 41 15,0 2-94-15,0-4 94 0,0 1-94 0,0-3 94 0,0-1-227 16,0 0 227-16,0-3-226 0,0-2 226 0,0 5-177 16,0 0 177-16,7-22-176 0,5-11 176 0,5-25-1282 15</inkml:trace>
  <inkml:trace contextRef="#ctx0" brushRef="#br0" timeOffset="65803.081">19379 8997 1849 0,'0'0'0'16,"-8"4"0"-16,-8 1 0 0,16-5 145 0,0 0-145 0,-2 2 145 16,6 3-145-16,-4-5 66 0,0 0-66 0,3 5 66 15,2-2-66-15,-5-3 0 16,0 0 0-16,-3 5 0 0,-1 4 0 0,4-9-36 0,0 0 36 0,-8 14-35 16,-6 1 35-16,14-15 6 0,0 0-6 0,-16 17 7 0,-3 2-7 15,19-19 12-15,0 0-12 0,-25 28 12 0,-4 1-12 16,29-29 41-16,0 0-41 0,-30 36 41 0,-1 5-41 15,3 0 32-15,4 0-32 0,4-5 32 0,8-9-32 0,12-27 37 16,0 0-37-16,-15 45 38 0,2 13-38 16,6-3 15-16,6-4-15 0,-1-15 16 0,2-8-16 0,0-28 21 15,0 0-21-15,14 27 21 0,10 4-21 0,-24-31-1 16,0 0 1-16,42 12-1 0,14-12 1 0,-9-3-16 16,-5-6 16-16,-4-5-15 0,-10-3 15 0,-28 17 0 15,0 0 0-15,28-24 1 0,-2-3-1 16,-26 27 7-16,0 0-7 0,16-33 7 0,-6-1-7 0,-10 34 16 15,0 0-16-15,7-34 17 0,-7 1-17 0,-4 6 9 16,-1 3-9-16,0 8 9 0,3 8-9 0,-5 4 0 0,-3-1 0 16,-2 4 0-16,-1 1 0 15,13 0-9-15,0 0 9 0,-34 10-9 0,-15 7 9 0,49-17-103 0,0 0 103 0,-51 27-102 16,-4 8 102-16,55-35-219 0,0 0 219 0,-51 36-218 16,4 6 218-16,-51 34-1314 0</inkml:trace>
  <inkml:trace contextRef="#ctx0" brushRef="#br0" timeOffset="66191.028">19388 9779 1591 0,'0'0'0'0,"0"0"0"0,-5 0 0 0,8 0 156 0,6 1-156 0,0 1 157 0,-1-2-157 0,-8 0 112 16,0 0-112-16,14 0 113 0,4 0-113 0,-18 0 71 15,0 0-71-15,19 0 71 0,-2 3-71 0,-17-3 54 16,0 0-54-16,21 4 55 0,2-1-55 0,-23-3 47 15,0 0-47-15,26 14 48 0,5 5-48 0,-31-19 32 16,0 0-32-16,30 27 32 0,0 7-32 0,-30-34 26 16,0 0-26-16,27 40 26 0,1 8-26 0,-9-9 9 15,1 2-9-15,-8-13 9 0,-3-9-9 0,-1-1-3 0,1-2 3 16,-4-1-3-16,2-1 3 0,2-2-94 0,-4-2 94 16,0-5-93-16,2-1 93 0,-1-4-284 0,0 3 284 0,3-13-284 15,2-4 284-15,8-8-1255 0</inkml:trace>
  <inkml:trace contextRef="#ctx0" brushRef="#br0" timeOffset="66452.873">19843 9691 1804 0,'0'0'0'0,"1"19"0"16,1 7 0-16,-4-11 246 0,1-5-246 0,-8-3 247 0,-5-2-247 15,14-5 125-15,0 0-125 0,-33 18 125 0,-11 7-125 16,44-25 79-16,0 0-79 0,-52 40 80 0,-5 11-80 16,57-51 1-16,0 0-1 0,-65 63 1 0,-8 16-1 0,21-21 8 15,12-6-8-15,15-28 8 0,20-16-8 16,-4 1-39-16,9-6 39 0,0 1-39 0,0-1 39 0,4-3-177 16,1 0 177-16,9-8-177 0,10-8 177 0,-24 16-166 15,0 0 166-15,30-31-166 0,12-15 166 0,31-29-1369 16</inkml:trace>
  <inkml:trace contextRef="#ctx0" brushRef="#br0" timeOffset="66798.598">20114 9888 1535 0,'0'0'0'0,"-5"-2"0"16,0-3 0-16,5 5 128 0,0 0-128 0,0 0 128 15,2 0-128-15,-2 0 87 0,0 0-87 0,8 4 87 16,8 3-87-16,-16-7 85 0,0 0-85 0,24 3 85 16,4 6-85-16,-28-9 83 0,0 0-83 0,33 3 83 15,4 0-83-15,-37-3 89 0,0 0-89 0,40 2 89 16,5-2-89-16,-45 0 56 0,0 0-56 0,47 0 56 15,6 0-56-15,-53 0 49 0,0 0-49 0,54 0 50 16,1-2-50-16,-55 2 31 0,0 0-31 0,49-3 31 16,-2 0-31-16,-47 3-17 0,0 0 17 0,40-4-17 0,-3 1 17 15,-37 3-133-15,0 0 133 0,28-2-132 16,-6 2 132-16,-22 0-198 0,0 0 198 0,18 2-198 0,-8 1 198 0,18 4-1434 16</inkml:trace>
  <inkml:trace contextRef="#ctx0" brushRef="#br0" timeOffset="67195.957">20456 9636 1815 0,'0'0'0'0,"3"4"0"0,4 1 0 0,-7-5 192 0,0 0-192 0,4 2 192 16,-1-2-192-16,-3 0 108 0,0 0-108 0,0 0 108 15,0 0-108-15,0 0 65 0,0 0-65 0,0 0 65 16,-3 5-65-16,3-5-5 0,0 0 5 0,-4 19-4 0,3 11 4 16,1-30-1-16,0 0 1 0,-9 48 0 0,-3 18 0 15,12-66-1-15,0 0 1 0,-14 66 0 0,-4 11 0 16,4-10-21-16,4-3 21 0,-1-22-21 0,5-12 21 0,6-30-256 16,0 0 256-16,-2 41-256 0,9 3 256 0,-6 42-1361 15</inkml:trace>
  <inkml:trace contextRef="#ctx0" brushRef="#br0" timeOffset="68392.953">21498 9309 1524 0,'0'0'0'0,"0"0"0"0,0 0 0 0,0 0 149 0,0 0-149 0,0 0 150 16,0 0-150-16,0 0 62 0,0 0-62 0,0 0 63 15,0 0-63-15,0 0 42 0,0 0-42 0,0 0 43 16,0 0-43-16,0 0-4 0,0 0 4 0,0 0-4 16,0 0 4-16,0 0 8 0,0 0-8 0,0 0 9 15,0 0-9-15,0 0 41 0,0 0-41 0,0 0 41 16,0 0-41-16,0 0 22 0,0 0-22 0,0 0 22 15,0 0-22-15,0 0 12 0,0 0-12 0,0 0 12 16,0 0-12-16,0 0 5 0,0 0-5 0,0 0 6 16,0 0-6-16,0 0 7 0,0 0-7 0,0 0 8 0,0 0-8 15,0 0 7-15,0 0-7 0,0 22 7 0,0 18-7 16,0-40 7-16,0 0-7 0,-2 48 8 16,2 8-8-16,0-56 8 0,0 0-8 0,-5 59 8 15,1-1-8-15,4-58 15 0,0 0-15 0,-5 51 15 0,2-10-15 16,3-41 8-16,0 0-8 0,-2 38 8 0,0-9-8 0,2-29 0 15,0 0 0-15,-2 26 0 0,2-6 0 0,0-20-91 16,0 0 91-16,-1 16-90 0,1-9 90 0,0-7-205 16,0 0 205-16,-2 5-205 0,0-5 205 0,0 5-1178 15</inkml:trace>
  <inkml:trace contextRef="#ctx0" brushRef="#br0" timeOffset="68669.771">21228 9820 1379 0,'0'0'0'0,"15"-2"0"16,10 0 0-16,-17 2 161 0,-4 0-161 15,-1 0 162-15,1 0-162 0,-4 0 125 0,-4 0-125 0,4 0 126 16,0 0-126-16,0 0 83 0,-3 0-83 0,3 0 84 16,0 0-84-16,0 0 39 0,3-3-39 0,6-1 40 15,0 1-40-15,-9 3 34 0,0 0-34 0,17-3 35 16,8-3-35-16,-25 6 33 0,0 0-33 0,34 0 34 15,12-3-34-15,-6 3 32 0,0 0-32 0,-5 0 32 16,-6-2-32-16,-1 4 13 0,-3 1-13 0,-3 1 14 16,1-2-14-16,-2 1-19 0,-2-1 19 0,-2-2-18 15,1 0 18-15,-18 0-118 0,0 0 118 0,16 5-117 16,-1-2 117-16,-15-3-162 0,0 0 162 0,12 9-162 0,-1-4 162 16,13 9-1272-16</inkml:trace>
  <inkml:trace contextRef="#ctx0" brushRef="#br0" timeOffset="70842.676">21386 10083 1255 0,'0'0'0'0,"4"-1"0"15,4-1 0-15,-8 2 126 0,0 0-126 0,7 0 126 16,7 0-126-16,-14 0 67 0,0 0-67 0,9 0 68 16,0 2-68-16,-9-2 33 0,0 0-33 0,5 1 33 15,2-1-33-15,-7 0 35 0,0 0-35 0,2 0 36 16,1 0-36-16,-3 0 45 0,0 0-45 0,0 0 46 16,4 0-46-16,-4 0 36 0,0 0-36 0,0 0 36 15,0 0-36-15,0 0 10 0,0 0-10 0,0 0 11 0,0 0-11 16,0 0 13-16,0 0-13 0,0 0 14 15,0 6-14-15,0-6 3 0,0 0-3 0,-9 8 4 0,-3 8-4 0,12-16 6 16,0 0-6-16,-16 15 7 0,-1 4-7 16,3-2 32-16,-4 2-32 0,8-7 32 0,3-5-32 15,0 1 3-15,2-3-3 0,-1 2 4 0,1-2-4 0,-2 2 17 16,0 0-17-16,4-3 17 0,1-3-17 16,2-1 15-16,-3 4-15 0,3-4 16 0,-2 5-16 0,0-2 15 15,0 4-15-15,1-5 16 0,1 1-16 0,-2 1 9 16,2-1-9-16,0-1 10 0,0 3-10 0,2 0 9 15,3 0-9-15,3 2 10 0,3-4-10 0,-11-3 23 16,0 0-23-16,19 4 24 0,7-2-24 0,-26-2 20 16,0 0-20-16,33 0 20 0,7-4-20 0,-5 2 25 0,-2-4-25 15,-8 2 26-15,-6 2-26 0,-2 1 8 0,-3 1-8 16,-3 0 8-16,-4 0-8 0,0-2-1 0,0 2 1 16,-4 0 0-16,-1 0 0 0,1 0-56 0,1-3 56 15,-4 3-55-15,3-2 55 0,-3 2-108 0,0 0 108 0,0 0-108 16,0 0 108-16,0 0-231 0,0 0 231 15,0 0-230-15,0 5 230 0,0-3-1068 0</inkml:trace>
  <inkml:trace contextRef="#ctx0" brushRef="#br0" timeOffset="71314.357">21543 10116 1188 0,'0'0'0'0,"0"3"0"0,2-1 0 0,1 0 147 16,1-2-147-16,-1 0 147 0,1-2-147 0,1 2 118 0,-3-2-118 15,1 2 119-15,-1 0-119 0,1 0 62 0,1 0-62 16,-1 0 62-16,1 0-62 0,-4 0 37 0,2 0-37 0,-2 0 38 16,1-3-38-16,-1 3 38 0,0 0-38 0,0 0 38 15,0 0-38-15,0 0 44 16,0 0-44-16,0 0 45 0,0 0-45 0,0 3 35 0,2-1-35 0,1 8 36 15,-3 6-36-15,0 4 25 0,0 8-25 0,0-4 26 16,0 3-26-16,0-27 16 0,0 0-16 0,0 40 17 16,0 8-17-16,0-48 10 0,0 0-10 0,-3 49 11 15,1 4-11-15,-1-8 10 0,-2-6-10 0,3-10 10 16,0-8-10-16,2-2-17 0,2-4 17 0,-2-4-16 16,2-6 16-16,3 2-164 0,-3-2 164 0,-1-10-163 15,-1-9 163-15,2-3-1339 0</inkml:trace>
  <inkml:trace contextRef="#ctx0" brushRef="#br0" timeOffset="72005.701">22141 9206 1020 0,'0'0'0'0,"1"9"0"0,1-1 0 0,0-1 123 16,-2-3-123-16,0-1 124 0,3 2-124 0,-3-1 111 16,-3-1-111-16,3 2 111 0,0 2-111 0,-2 5 84 15,0 4-84-15,-1 11 85 0,-2 9-85 0,5-36 43 0,0 0-43 0,-6 51 44 16,-2 9-44-16,-3-1 37 0,1 2-37 16,3-13 37-16,2-10-37 0,5-38 15 0,0 0-15 0,-6 53 16 15,-2 4-16-15,8-57 37 0,0 0-37 0,-6 49 37 16,1-8-37-16,5-41 12 15,0 0-12-15,-2 35 12 0,-1-8-12 0,3-27-13 0,0 0 13 0,0 19-12 16,0-5 12-16,0-14-202 0,0 0 202 0,0 6-201 16,3-6 201-16,-3 7-1030 0</inkml:trace>
  <inkml:trace contextRef="#ctx0" brushRef="#br0" timeOffset="72584.059">21938 9746 1110 0,'0'0'0'0,"9"15"0"16,7 13 0-16,-16-28 183 0,0 0-183 0,3 0 183 15,1-12-183-15,6 5 151 0,4-2-151 0,5 3 151 16,4 0-151-16,3 0 110 0,5 0-110 0,1 3 111 0,1-6-111 16,-33 9 36-16,0 0-36 0,45-6 36 0,11-3-36 15,-7-1 53-15,0-1-53 0,-6 1 54 0,-1 0-54 0,-42 10 97 16,0 0-97-16,40-12 98 0,-3-2-98 16,-37 14 75-16,0 0-75 0,31-12 75 0,-3 2-75 0,-28 10 42 15,0 0-42-15,19-9 42 0,-5 4-42 0,-14 5 45 16,0 0-45-16,10-3 45 0,-4 3-45 0,-6 0 4 15,0 0-4-15,3-4 5 0,-1 4-5 0,-2 0 27 16,0 0-27-16,-4 4 27 0,1-2-27 0,3-2-1 16,0 0 1-16,-12 6 0 0,-2 1 0 0,-4 4 2 0,-1 2-2 15,10-4 2-15,6-9-2 0,3 0 0 0,0 0 0 16,-19 12 1-16,-9 3-1 0,28-15 2 0,0 0-2 16,-30 22 2-16,-1 8-2 0,31-30 0 15,0 0 0-15,-30 30 0 0,-5 6 0 0,35-36-4 0,0 0 4 0,-24 35-3 16,0 1 3-16,24-36-1 0,0 0 1 0,-14 27 0 15,2-1 0-15,12-26-3 0,0 0 3 16,1 22-3-16,10-1 3 0,-11-21-2 0,0 0 2 0,22 3-2 16,11-12 2-16,-3-3-26 0,3-3 26 0,-7-4-26 15,-1-1 26-15,-6 1-2 0,-2-2 2 0,-1 1-2 16,0 1 2-16,-6-3-3 0,-1-1 3 0,-2 4-3 16,1-5 3-16,-8 24-2 0,0 0 2 0,6-24-2 15,-1 2 2-15,-5 22-26 0,0 0 26 0,3-22-25 16,-1 5 25-16,-2 17 0 0,0 0 0 0,2-12 1 15,0 2-1-15,-2 10-1 0,0 0 1 0,1-6 0 16,-1 6 0-16,2 4 0 0,0 3 0 0,0-2 0 0,-2 2 0 16,0 5 0-16,-2 3 0 0,0 12 0 0,2 8 0 15,0-4 0-15,0 3 0 0,0-15 0 0,-2-7 0 16,2-12-1-16,0 0 1 0,2 20 0 16,2-3 0-16,-4-17-116 0,0 0 116 0,3 16-116 0,-1-4 116 15,-2-12-220-15,0 0 220 0,10 1-220 0,4-7 220 16,11-3-1355-16</inkml:trace>
  <inkml:trace contextRef="#ctx0" brushRef="#br0" timeOffset="72997.911">22722 9636 1435 0,'0'0'0'16,"0"11"0"-16,-3 9 0 0,3-20 201 0,0 0-201 0,0 21 201 15,3 10-201-15,-3-31 142 0,0 0-142 0,0 27 143 16,2 4-143-16,-2-31 91 0,0 0-91 0,2 27 92 15,-2-1-92-15,0-26 13 0,0 0-13 0,0 19 13 16,-2-4-13-16,2-15 43 0,0 0-43 0,-2 12 43 16,2-3-43-16,0-9 37 0,0 0-37 0,0 7 37 15,0-4-37-15,0-3 8 0,0 0-8 0,7-10 8 16,7-7-8-16,-14 17 3 0,0 0-3 0,19-23 3 16,9-7-3-16,-28 30-1 0,0 0 1 0,26-33 0 15,4-3 0-15,-30 36-9 0,0 0 9 16,28-36-8-16,0-2 8 0,-28 38-35 0,0 0 35 0,24-29-35 15,-3 5 35-15,-21 24-2 0,0 0 2 0,14-15-1 16,2 3 1-16,-16 12 1 0,0 0-1 0,8-4 2 16,1 4-2-16,-9 0 11 0,0 0-11 0,7 12 11 15,0 9-11-15,-3 5 27 0,-1 3-27 0,-3-10 27 0,0-11-27 16,-5 8 0-16,0 1 0 0,-1 10 0 0,-1 7 0 16,7-34 0-16,0 0 0 0,-7 31 1 0,-7 2-1 15,14-33-2-15,0 0 2 0,-8 27-1 16,1-5 1-16,7-22-53 0,0 0 53 0,-9 18-52 0,6-8 52 0,3-10-101 15,0 0 101-15,0 0-100 0,8-4 100 0,-8 4-105 16,0 0 105-16,4-22-104 0,1-9 104 0,4-20-1402 16</inkml:trace>
  <inkml:trace contextRef="#ctx0" brushRef="#br0" timeOffset="73665.645">22961 9124 1939 0,'0'0'0'0,"0"0"0"15,0 0 0-15,0 0 182 0,0 0-182 0,5-3 182 16,2 1-182-16,-7 2 101 0,0 0-101 0,7-2 102 16,0-1-102-16,-7 3 5 0,0 0-5 0,7-2 5 15,-2-3-5-15,-5 5-17 0,0 0 17 0,4-3-17 16,-1 1 17-16,-3 2 0 0,0 0 0 0,0 0 0 15,4-2 0-15,-4 2 10 0,0 0-10 0,0 0 11 16,0 0-11-16,0 0 12 0,0 0-12 0,0 0 13 0,0 0-13 16,0 0 5-16,0 0-5 0,-5 4 5 15,-2 4-5-15,7-8 0 0,0 0 0 0,-13 16 0 0,-1 1 0 16,14-17 0-16,0 0 0 0,-13 22 1 0,-1 2-1 16,14-24 1-16,0 0-1 0,-11 24 2 0,4-2-2 15,4 2 10-15,3 0-10 0,3-8 11 0,6-3-11 16,3 1 15-16,4-4-15 0,-2-5 16 0,-6-3-16 0,6 2 15 15,4 1-15-15,-4-4 16 0,0-2-16 0,-2-1 9 16,0-1-9-16,-1-3 10 0,1 0-10 0,-12 6 9 16,0 0-9-16,8-9 10 0,5 2-10 0,-13 7-10 15,0 0 10-15,10-12-9 0,1-5 9 0,-11 17-91 0,0 0 91 16,8-17-91-16,-4-4 91 0,-4 21-144 16,0 0 144-16,5-20-143 0,-5 1 143 0,0 19-169 0,0 0 169 15,-4-19-168-15,1 2 168 0,3 17-90 16,0 0 90-16,-2-12-90 0,-3 2 90 0,5 10-36 0,0 0 36 0,-3-9-35 15,-1 4 35-15,4 5 1 0,0 0-1 0,-3-3 2 16,-1-1-2-16,4 4 41 0,0 0-41 0,-2-3 42 16,-3 1-42-16,5 2 61 0,0 0-61 0,-3 0 61 15,-1 0-61-15,4 0 73 0,0 0-73 0,-3 0 73 16,1 0-73-16,2 0 66 0,0 0-66 0,0 0 67 16,-4 0-67-16,4 0 54 0,0 0-54 0,0 0 55 15,0 0-55-15,0 0 51 0,0 0-51 0,0 0 52 16,-3 0-52-16,3 0 43 0,0 0-43 0,0 0 43 15,-4 5-43-15,3-1 18 0,1 2-18 0,-4 17 19 16,-1 11-19-16,0 0 13 0,0 11-13 0,-1-6 13 16,1 1-13-16,5-40 10 0,0 0-10 0,-7 54 10 15,-2 6-10-15,4-5-79 0,2-2 79 16,-1-20-79-16,1-14 79 0,3-19-186 0,0 0 186 16,3 22-186-16,4-3 186 0,5 24-1338 0</inkml:trace>
  <inkml:trace contextRef="#ctx0" brushRef="#br0" timeOffset="74017.818">23205 9679 1737 0,'0'0'0'16,"0"-7"0"-16,0 2 0 0,0 5 183 15,0 0-183-15,2-7 183 0,1 4-183 0,-3 3 103 0,0 0-103 0,2-5 103 16,5 0-103-16,-7 5 62 16,0 0-62-16,5-7 62 0,6 0-62 0,-11 7 14 0,0 0-14 0,13-5 15 15,0-5-15-15,-13 10 56 0,0 0-56 0,17-2 57 16,6-2-57-16,-23 4 58 0,0 0-58 16,28 11 58-16,5 6-58 0,-4 3 25 0,-1 6-25 0,-3-2 26 15,-8 0-26-15,4 0 22 0,-5 7-22 0,1-7 22 16,-1 0-22-16,-16-24 0 0,0 0 0 0,15 31 0 15,3-2 0-15,-18-29-15 0,0 0 15 0,12 27-15 16,-3-1 15-16,-9-26-136 0,0 0 136 0,7 20-136 16,-4-8 136-16,-3-12-187 0,0 0 187 0,7-1-187 0,2-15 187 15,7-1-1476-15</inkml:trace>
  <inkml:trace contextRef="#ctx0" brushRef="#br0" timeOffset="74255.777">23527 9568 1961 0,'0'0'0'0,"7"8"0"0,9 6 0 0,-16-14 224 15,0 0-224-15,-18 22 224 0,-13 6-224 16,31-28 150-16,0 0-150 0,-36 31 151 0,-6 8-151 0,42-39 61 16,0 0-61-16,-47 41 62 0,-2 2-62 0,49-43 1 0,0 0-1 15,-40 36 2-15,7-5-2 0,33-31-56 0,0 0 56 16,-26 25-56-16,8-4 56 0,18-21-159 0,0 0 159 15,-10 15-159-15,6-3 159 0,4-12-180 0,0 0 180 0,14 0-179 16,9-13 179-16,13-1-1431 0</inkml:trace>
  <inkml:trace contextRef="#ctx0" brushRef="#br0" timeOffset="74604.833">23851 9727 1591 0,'0'0'0'0,"-14"-5"0"0,-5-7 0 16,14 9 173-16,1 3-173 0,4 0 174 0,4 3-174 0,1 0 121 15,2 6-121-15,2-7 122 0,1-2-122 16,2 1 75-16,1-1-75 0,-1 0 75 0,-2-1-75 0,3 1 39 15,2 0-39-15,-1 0 40 0,4 0-40 0,-18 0 38 16,0 0-38-16,29-2 39 0,8-1-39 0,-37 3 25 16,0 0-25-16,40-6 26 0,9 0-26 0,-9 0 52 15,0 3-52-15,-5 0 53 0,-2-4-53 0,-33 7 18 16,0 0-18-16,29-5 18 0,-1-6-18 0,-28 11 13 16,0 0-13-16,23-8 13 0,-2-1-13 0,-21 9-21 15,0 0 21-15,17-8-21 0,-3 1 21 0,-14 7-90 16,0 0 90-16,11-5-90 0,-4 1 90 0,-7 4-134 0,0 0 134 0,-4-10-134 15,-8-4 134 1,-4-10-1568-16</inkml:trace>
  <inkml:trace contextRef="#ctx0" brushRef="#br0" timeOffset="74900.041">24017 9458 1715 0,'0'0'0'0,"8"0"0"16,8 2 0-16,-16-2 208 0,0 0-208 0,7 0 209 15,-2 0-209-15,-5 0 113 0,0 0-113 0,0 0 113 16,0 0-113-16,0 0 72 0,0 0-72 0,0 0 72 0,-3-2-72 16,3 2 30-16,0 0-30 0,0 0 30 0,0 0-30 15,0 0 41-15,0 0-41 0,0 12 42 0,0 4-42 16,0-16 26-16,0 0-26 0,-2 32 26 0,0 11-26 0,-3 0 18 15,0 5-18-15,3-16 19 0,0-9-19 0,1 4 5 16,1-3-5-16,-2 3 5 0,2-4-5 0,0-23-73 16,0 0 73-16,-2 25-73 0,2 1 73 15,0-26-253-15,0 0 253 0,0 24-252 0,2-3 252 0,0 23-1447 16</inkml:trace>
  <inkml:trace contextRef="#ctx0" brushRef="#br0" timeOffset="75747.311">25620 9253 707 0,'0'0'0'0,"-6"-2"0"0,-2 0 0 0,8 2-174 0,5 2 174 15,-5-2-174-15,5 0 174 0,0 0-166 0</inkml:trace>
  <inkml:trace contextRef="#ctx0" brushRef="#br0" timeOffset="76910.765">25646 9259 494 0,'0'0'0'15,"0"0"0"-15,-6-1 0 0,6 1 218 0,0 0-218 16,0 0 218-16,0 0-218 0,0 0 162 0,0 0-162 0,0 0 162 16,0 0-162-16,0 0 104 0,4-4-104 0,-4 4 105 15,3-5-105-15,-3 5 75 0,2-3-75 0,-2 3 75 16,0 0-75-16,0 0 44 0,0 0-44 0,0 0 44 15,0 0-44-15,0 0 36 0,0 0-36 16,0 0 36-16,0 0-36 0,0 0 23 0,5 0-23 0,-5 0 24 16,4 0-24-16,-4 0 17 0,0 0-17 0,0 0 17 15,0 0-17-15,0 0 18 0,0 0-18 0,0 0 19 16,0 0-19-16,0 0 24 0,0 0-24 0,0 0 25 16,0 0-25-16,0 0 31 0,0 0-31 0,0 0 31 15,-4 0-31-15,4 0 30 0,0 0-30 0,0 0 30 0,0 0-30 16,0 0 22-16,0 0-22 0,0 0 23 0,-3 0-23 15,3 0 18-15,0-4-18 0,0 4 18 0,0-5-18 16,0 5 18-16,0 0-18 0,0 0 18 0,0 0-18 0,0 0 8 16,0 0-8-16,0 0 9 0,0 0-9 0,0 0 9 15,0 0-9-15,0 0 10 0,-4-2-10 0,4 2 15 16,-1-5-15-16,1 5 15 0,-2-3-15 0,2 3 14 16,0 0-14-16,0 0 15 0,-4 0-15 0,4 0 1 15,-3-2-1-15,3 2 1 0,-4-3-1 0,4 3 4 16,-3-4-4-16,3 4 5 0,-4 0-5 0,4 0 2 0,0 0-2 15,0 0 2-15,-5-3-2 0,5 3 5 0,0 0-5 16,-5 0 5-16,0 0-5 0,5 0 2 0,0 0-2 0,-5 0 3 16,-2-4-3-16,7 4 0 0,0 0 0 15,-7 0 0-15,-2-1 0 0,9 1 1 0,0 0-1 0,-9 0 2 16,-3 0-2-16,12 0 1 0,0 0-1 0,-12 0 1 16,0 1-1-16,12-1 1 0,0 0-1 15,-13 0 1-15,1 0-1 0,12 0 0 0,0 0 0 0,-10 0 1 16,1-1-1-16,9 1 0 0,0 0 0 0,-9 0 1 15,2-2-1-15,7 2 2 0,0 0-2 0,-7 0 3 16,4 2-3-16,3-2 0 0,0 0 0 0,-9 1 0 16,2-1 0-16,7 0 1 0,0 0-1 0,-7 4 2 15,2-4-2-15,5 0 1 0,0 0-1 0,-5 0 2 16,0 0-2-16,-1 0 0 0,3 0 0 0,-1 0 0 16,1 0 0-16,3 0 0 0,0 0 0 0,-4 0 1 0,-1 0-1 15,0 0 0-15,-2 0 0 0,2 0 0 16,1 0 0-16,4 0 0 0,0 0 0 0,-5 0 1 0,2 3-1 15,-3-3 0-15,-1 0 0 0,4 2 1 0,-1-2-1 16,4 0 3-16,0 0-3 0,-3 2 3 0,-2-2-3 0,-2 1 2 16,0 1-2-16,3 0 2 0,3-2-2 15,1 0 1-15,-4 0-1 0,-1 3 2 0,-4-3-2 0,0 4 9 16,-1 1-9-16,1-2 9 0,2 1-9 16,0-3 8-16,2 1-8 0,-2 2 8 0,-2 1-8 0,9-5 8 15,0 0-8-15,-14 7 9 0,-1 1-9 0,15-8 1 16,0 0-1-16,-14 9 1 0,-4-1-1 15,18-8 3-15,0 0-3 0,-15 9 3 0,-3 1-3 0,18-10 0 0,0 0 0 16,-15 9 0-16,1-1 0 0,14-8 1 0,0 0-1 16,-12 7 2-16,1-2-2 0,11-5 1 0,0 0-1 15,-10 7 1-15,-1 0-1 0,11-7 0 0,0 0 0 0,-9 3 0 16,3 3 0-16,6-6 3 0,0 0-3 0,-6 3 3 16,1 0-3-16,5-3 0 0,0 0 0 0,-5 6 1 15,0 0-1-15,5-6 0 0,0 0 0 0,-6 6 0 16,-2 2 0-16,8-8 19 0,0 0-19 15,-9 16 20-15,0 6-20 0,9-22 13 0,0 0-13 0,-7 24 14 16,2 0-14-16,5-24 28 0,0 0-28 0,-3 27 28 16,-1 1-28-16,4-28 12 0,0 0-12 0,-2 27 13 15,2-3-13-15,0-24 5 0,0 0-5 0,0 27 5 16,2 1-5-16,-2-28 3 0,0 0-3 0,2 27 4 16,1-6-4-16,-3-21 12 0,0 0-12 0,6 25 12 15,2 3-12-15,-8-28 7 0,0 0-7 0,12 24 8 0,2 0-8 16,-14-24 8-16,0 0-8 0,18 24 9 0,3-5-9 15,-21-19 44-15,0 0-44 0,24 20 44 0,4-1-44 16,-28-19 30-16,0 0-30 0,30 17 30 0,1-1-30 0,-31-16 24 16,0 0-24-16,33 12 25 0,0-2-25 0,-33-10 17 15,0 0-17-15,35 8 17 0,3-4-17 0,-38-4 1 16,0 0-1-16,42 2 2 0,2-2-2 0,-44 0 11 16,0 0-11-16,43-2 11 0,4-2-11 0,-47 4 32 15,0 0-32-15,42-3 33 0,0 0-33 0,-42 3 1 16,0 0-1-16,38-4 1 0,-3 1-1 0,-35 3 13 15,0 0-13-15,30-2 13 0,-4 2-13 0,-26 0 0 0,0 0 0 16,21-3 0-16,-7-1 0 0,-14 4-68 0,0 0 68 16,12-2-68-16,-3 1 68 0,-9 1-189 0,0 0 189 15,3 0-188-15,-6 0 188 0,3 0-149 16,0 0 149-16,-20-5-148 0,-13-11 148 0,-17-4-1531 16</inkml:trace>
  <inkml:trace contextRef="#ctx0" brushRef="#br0" timeOffset="96214.589">20991 6931 1143 0,'0'0'0'0,"0"0"0"15,3-7 0-15,-3 7 103 0,0 0-103 0,0 0 103 16,5-5-103-16,-5 5 51 0,0 0-51 0,0 0 51 16,6-1-51-16,-6 1 32 0,0 0-32 0,3 0 32 15,1-2-32-15,-4 2 5 0,0 0-5 0,3 0 5 16,2 0-5-16,-5 0 37 0,0 0-37 0,2 0 38 15,0-4-38-15,-2 4 36 0,0 0-36 0,0 0 37 0,5 0-37 16,-5 0 33-16,0 0-33 0,0 0 34 0,0 0-34 16,0 0 3-16,0 0-3 0,0 0 4 0,0 0-4 15,0 0 27-15,0 0-27 0,0 0 27 0,0 0-27 16,0 0 0-16,0 0 0 0,0 0 0 0,0 0 0 16,0 0 0-16,0 0 0 0,0 0 1 0,0 0-1 0,0 0 2 15,0 0-2-15,0 0 3 0,0 0-3 0,0 0 5 16,0 0-5-16,0 0 5 0,0 0-5 0,0 0 13 15,0 0-13-15,0 0 14 0,0 0-14 0,0 0 33 16,0 0-33-16,0 0 34 0,0 0-34 0,0 0 34 16,0 0-34-16,0 0 35 0,0 0-35 15,0 0 43-15,0 0-43 0,0 0 44 0,0 0-44 0,0 0 41 0,0 0-41 16,0 0 41-16,0 0-41 0,0 0 41 0,0 0-41 16,0 0 41-16,0 0-41 0,0 0 34 0,0 0-34 15,0 0 35 1,0 0-35-16,0 0 23 0,0 0-23 0,0 0 24 0,0 0-24 0,0 0 5 0,0 0-5 0,0 0 5 15,0 0-5-15,0 0 9 0,0 0-9 16,0 0 10-16,0 0-10 0,0 0 14 0,0 0-14 0,0 0 15 16,0 0-15-16,0 0 14 0,0 0-14 0,0 0 15 15,0 0-15-15,0 0 9 0,0 0-9 0,0 0 9 16,0 0-9-16,0 0 16 0,0 0-16 0,0 0 17 16,0 0-17-16,0 0 14 0,0 0-14 0,0 0 15 15,5-3-15-15,-5 3 9 0,0 0-9 0,16-3 9 16,8 1-9-16,-24 2-268 0,0 0 268 0,40-16-268 15,13-11 268-15,39-12-1370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2T01:50:51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4577 10095 505 0,'0'0'0'0,"3"-3"0"15,6 0 0-15,-9 3 40 0,0 0-40 0,5-6 40 16,2 5-40-16,-7 1 1 0,0 0-1 0,2-2 2 15,1 2-2-15,-3 0 60 0,0 0-60 0,0 0 60 16,0 0-60-16,0 0 145 0,0 0-145 0,0 0 146 16,-5 2-146-16,5-2 158 0,0 0-158 0,0 0 158 15,-4 0-158-15,4 0 173 0,0 0-173 0,0 0 173 16,-3-2-173-16,3 2 127 0,0 0-127 0,0 0 127 16,-2-3-127-16,2 3 109 0,0 0-109 0,0 0 109 15,0 0-109-15,0 0 95 0,0 0-95 0,0 0 95 16,0 0-95-16,0 0 95 0,0 0-95 0,0 0 96 0,0 0-96 15,0 0 95-15,0 0-95 0,0 0 95 0,-3 0-95 16,3 0 84-16,0 0-84 0,0 0 85 0,0 0-85 16,0 0 71-16,0 0-71 0,0 0 71 0,0 0-71 0,0 0 56 15,0 0-56-15,0 0 56 0,0 0-56 0,0 0 40 16,0 0-40-16,0 0 40 0,5-6-40 0,-5 6 28 16,0 0-28-16,12-5 28 0,4-3-28 0,-16 8 15 15,0 0-15-15,26-9 15 0,12-3-15 0,-38 12 29 16,0 0-29-16,39-8 29 0,4-1-29 0,-43 9 2 15,0 0-2-15,45-5 2 0,2 0-2 0,-47 5 2 16,0 0-2-16,48 0 3 0,-3 0-3 0,-45 0 2 16,0 0-2-16,43 0 2 0,1 3-2 0,-44-3 0 15,0 0 0-15,37 4 0 0,-3-3 0 16,-34-1 0-16,0 0 0 0,26 2 1 0,-1 0-1 0,-25-2 0 0,0 0 0 0,21 0 0 16,0-2 0-16,-21 2-2 0,0 0 2 15,21-3-1-15,-4-1 1 0,-17 4-53 0,0 0 53 0,17-3-52 16,-4 3 52-16,-13 0-129 0,0 0 129 15,8-5-128-15,1 1 128 0,-9 4-301 0,0 0 301 0,9 0-300 16,-6 0 300-16,-3 0-218 0,0 0 218 0,-15 5-217 16,-8 9 217-16,-15 7-1359 0</inkml:trace>
  <inkml:trace contextRef="#ctx0" brushRef="#br0" timeOffset="433.433">4636 10316 1815 0,'0'0'0'0,"5"-3"0"0,5 0 0 16,-10 3 186-16,0 0-186 0,6-2 186 0,-1 0-186 0,-5 2 113 15,0 0-113-15,0 0 113 0,3 0-113 0,-3 0 76 16,0 0-76-16,0 0 77 0,0 0-77 0,0 0 28 16,0 0-28-16,0 0 28 0,0 0-28 0,0 0 48 15,0 0-48-15,0 0 49 0,0 0-49 0,0 0 53 0,0 0-53 16,0 0 53-16,0 0-53 0,0 0 38 16,0 0-38-16,9 0 39 0,0 0-39 0,-9 0 41 0,0 0-41 0,21 0 41 15,12 2-41-15,-33-2 26 0,0 0-26 0,35 2 26 16,3 1-26-16,-38-3 9 0,0 0-9 0,38 3 10 15,4 3-10-15,-42-6 12 0,0 0-12 0,38 3 12 16,1 0-12-16,-39-3 1 0,0 0-1 0,33 0 1 16,-2 4-1-16,-31-4 0 0,0 0 0 0,30 0 1 15,-1 0-1-15,-29 0-6 0,0 0 6 0,25 0-5 16,-8 2 5-16,-17-2-102 0,0 0 102 0,16 6-101 16,-6-2 101-16,-10-4-140 0,0 0 140 0,-5 0-139 15,-16-4 139-15,-5 1-1847 0</inkml:trace>
  <inkml:trace contextRef="#ctx0" brushRef="#br0" timeOffset="6883.165">6380 9395 1569 0,'0'0'0'0,"-7"-2"0"0,1 0 0 0,1 2 159 0,5-3-159 16,0 0 160-16,0-3-160 0,0 3 106 0,-3-4-106 15,3 2 107-15,0 2-107 0,-4-1 64 0,2 2-64 0,-1 1 65 16,0-1-65-16,1 2 11 0,-5 0-11 15,2-3 11-15,-2 3-11 0,-4-4 47 0,-1 2-47 16,5 2 47-16,2 0-47 0,0 0 32 0,-4 0-32 16,2 0 33-16,-5 2-33 0,12-2 8 0,0 0-8 0,-21 7 9 15,-7-2-9-15,28-5 21 0,0 0-21 0,-30 9 21 16,2 1-21-16,28-10 0 0,0 0 0 0,-29 12 1 16,-3 7-1-16,32-19 3 0,0 0-3 15,-24 17 4-15,1 2-4 0,23-19-1 0,0 0 1 0,-21 24 0 16,2 3 0-16,19-27 0 0,0 0 0 0,-14 31 0 15,6-2 0-15,8-29 0 0,0 0 0 0,-9 36 0 16,5 5 0 0,4-41 0-16,0 0 0 0,0 41 0 15,4 2 0-15,-4-43 0 0,0 0 0 0,2 40 0 0,5-4 0 0,-7-36-1 0,0 0 1 16,8 37 0-16,1-1 0 0,-9-36 0 0,0 0 0 0,9 36 0 0,3 0 0 0,-12-36-1 16,0 0 1-16,14 38 0 0,5 1 0 15,-19-39 1-15,0 0-1 0,18 41 2 0,-1 2-2 16,-17-43 1-16,0 0-1 0,17 46 2 0,-1 1-2 0,-16-47 0 15,0 0 0-15,17 49 0 0,1 1 0 0,-18-50 4 16,0 0-4-16,17 51 4 0,-1 4-4 0,-6-10 0 16,1-4 0-16,-6-9 1 0,-1-13-1 15,-4 5 6-15,1 0-6 0,3-1 7 0,-4-1-7 0,-4 4 22 16,3 1-22-16,1-15 23 0,0-9-23 0,0-3 21 0,0 0-21 16,-4 21 21-16,-8 3-21 0,12-24 40 15,0 0-40-15,-9 20 40 0,-5 3-40 0,14-23 37 0,0 0-37 16,-19 17 38-16,-4 2-38 0,23-19 33 0,0 0-33 0,-29 15 34 15,-4-3-34-15,33-12 33 0,0 0-33 16,-39 7 34-16,-4-4-34 0,43-3-86 0,0 0 86 0,-47 2-85 16,-2-2 85-16,49 0-178 0,0 0 178 0,-56 0-178 15,-8-2 178-15,-55 1-1660 0</inkml:trace>
  <inkml:trace contextRef="#ctx0" brushRef="#br0" timeOffset="9693.858">7021 9671 1379 0,'0'0'0'0,"-6"0"0"15,-2 1 0-15,8-1 111 0,0 0-111 0,-16 2 111 16,-8 0-111-16,24-2 59 0,0 0-59 0,-19 3 59 16,3 1-59-16,-5-3 42 0,4 4-42 0,8-3 42 0,4 2-42 15,-4-4 4-15,5 0-4 0,1 0 5 16,3 0-5-16,-5 0 37 0,1 1-37 0,4-1 38 0,-3 2-38 15,3-2 37-15,-5 3-37 0,5-3 37 0,0 0-37 0,0 0 9 16,0 0-9-16,-4 6 9 0,2-3-9 0,-5 2 13 16,-5 2-13-16,7-2 13 0,1 2-13 0,-1-4 16 15,2 3-16-15,-1 0 17 0,2-4-17 0,-1 5 7 16,-1 3-7-16,3 4 8 0,-3 5-8 16,4-19 15-16,0 0-15 0,0 27 16 0,0 9-16 0,0-36 3 15,0 0-3-15,4 46 4 0,1 8-4 0,0-3 3 16,2 0-3-16,-3-8 3 0,1-7-3 0,0 2 10 15,-1 1-10-15,-1-3 11 0,-1 2-11 0,-2-38 8 16,0 0-8-16,0 48 8 0,0 3-8 0,0-10 15 16,-2 1-15-16,2-19 15 0,0-11-15 0,-3 4 23 0,3-9-23 15,-4 1 24-15,2 1-24 0,2-2 22 0,-3 1-22 16,-1-1 22-16,4-2-22 0,-1-1 24 0,1-1-24 16,0 2 25-16,0-5-25 0,0 4 15 0,1-1-15 0,-1 1 15 15,4-3-15-15,-4 3 18 0,0-3-18 0,0-1 19 16,0 4-19-16,0-4 15 0,0 0-15 0,0 0 15 15,0 0-15-15,0 0 4 0,0 7-4 0,0-6 5 16,0 1-5-16,0-2 7 0,0 0-7 0,3 4 8 16,3 1-8-16,-6-5 0 0,0 0 0 0,8 3 1 15,5-1-1-15,-13-2 0 0,0 0 0 0,20 5 1 16,7 0-1-16,-27-5-6 0,0 0 6 16,33 12-6-16,7 4 6 0,-4-4-108 0,-3 3 108 0,-1 5-107 0,-6 3 107 15,-26-23-180-15,0 0 180 0,28 29-179 16,-6 5 179-16,29 26-1276 0</inkml:trace>
  <inkml:trace contextRef="#ctx0" brushRef="#br0" timeOffset="13079.528">7798 9856 1603 0,'0'0'0'0,"-6"0"0"15,-6 3 0-15,12-3 152 0,0 0-152 0,0 0 152 16,4-3-152-16,-4 3 100 0,0 0-100 0,0-4 101 16,5 1-101-16,-5 3 46 0,0 0-46 0,0-4 46 15,-3-1-46-15,1 2-2 0,-5-1 2 0,2 3-2 16,-1-1 2-16,-1 2-1 0,-5 0 1 0,3 0 0 15,1-2 0-15,-1 2-2 0,-5 2 2 0,4 0-2 16,1-1 2-16,-5 6-5 0,-7-3 5 0,9 1-5 0,3-2 5 16,9-3-7-16,0 0 7 0,-22 12-6 0,-8 7 6 15,30-19-8-15,0 0 8 0,-21 14-8 16,0-1 8-16,21-13-8 0,0 0 8 0,-17 21-8 0,5 3 8 0,12-24-8 16,0 0 8-16,-6 24-8 15,8 2 8-15,2-2-15 0,4 0 15 0,1-7-15 0,7-4 15 0,-6-1-1 16,6-1 1-16,-4-1-1 0,-3-5 1 15,1 2-3-15,1 0 3 0,-3-2-3 0,-3-2 3 0,2-1-2 16,2 0 2-16,0 1-2 0,0 2 2 0,-1 1-2 16,4 0 2-16,-3 0-1 0,0-1 1 0,-9-5-1 15,0 0 1-15,12 10-1 0,2 5 1 16,-14-15 0-16,0 0 0 0,16 16 0 0,-2 3 0 0,-14-19 0 16,0 0 0-16,14 15 0 0,-2 2 0 0,-12-17 0 0,0 0 0 15,7 19 1-15,-2-4-1 0,-5-15 2 0,0 0-2 16,-3 21 2-16,-3 3-2 0,6-24 41 15,0 0-41-15,-14 22 41 0,-1 2-41 0,15-24 36 0,0 0-36 0,-21 19 36 16,-2-2-36-16,23-17 24 0,0 0-24 0,-24 12 25 16,-2-3-25-16,26-9 19 0,0 0-19 0,-34 3 20 15,0-3-20-15,34 0 4 0,0 0-4 16,-33-5 5-16,-2-9-5 0,35 14-26 0,0 0 26 0,-30-13-25 16,6-6 25-16,24 19-95 0,0 0 95 0,-23-17-95 15,7-2 95-15,16 19-169 0,0 0 169 0,-8-17-169 16,11-2 169-16,-10-17-1211 15</inkml:trace>
  <inkml:trace contextRef="#ctx0" brushRef="#br0" timeOffset="13678.136">7920 10328 1468 0,'0'0'0'0,"5"-3"0"0,7-2 0 0,2 1 193 16,5-2-193-16,4 0 194 0,-2-6-194 0,5-1 103 16,2-4-103-16,1 0 104 0,1 1-104 0,-30 16 32 15,0 0-32-15,37-22 33 0,8-6-33 0,-45 28-12 16,0 0 12-16,38-29-12 0,4-2 12 0,-42 31-1 16,0 0 1-16,30-27 0 0,-4 1 0 0,-26 26 46 15,0 0-46-15,15-22 46 0,-4 3-46 0,-11 19 50 0,0 0-50 16,7-20 51-16,-5 1-51 0,-2 19 50 15,0 0-50-15,-2-16 50 0,-5-2-50 0,7 18 38 0,0 0-38 16,-9-14 39-16,-3 0-39 0,12 14 10 0,0 0-10 0,-14-10 10 16,-3 3-10-16,17 7 31 15,0 0-31-15,-18-9 31 0,-3 6-31 0,2 3 5 0,2-3-5 0,3 3 5 16,5 0-5-16,9 0 15 0,0 0-15 0,-17 0 16 16,-4 5-16-16,21-5 1 0,0 0-1 0,-21 3 1 15,3 4-1-15,18-7 9 0,0 0-9 0,-12 3 9 16,0 3-9-16,12-6-2 0,0 0 2 0,-12 5-1 15,3 0 1-15,9-5-5 0,0 0 5 0,-9 10-5 16,-5 2 5-16,14-12-24 0,0 0 24 0,-10 16-23 16,1 2 23-16,9-18-8 0,0 0 8 0,-5 21-7 0,-4 1 7 15,6 2-17-15,1-5 17 0,-1-5-16 0,3-4 16 16,-4 2-4-16,4 0 4 0,4 3-3 0,-4 4 3 16,3 2-3-16,-1-4 3 0,1-3-3 0,-3-4 3 0,4 0-2 15,-4-1 2-15,2-2-1 0,-2-2 1 0,3 2 1 16,2 0-1-16,2 1 1 0,-3-5-1 15,4 6 5-15,1-6-5 0,0 3 5 0,0-1-5 16,3-2 3-16,0-1-3 0,2 3 3 0,-2-5-3 0,-12 0-2 16,0 0 2-16,21 3-2 0,0 3 2 0,-21-6-43 15,0 0 43-15,26 6-42 0,0 3 42 0,-26-9-156 16,0 0 156-16,25 12-155 0,-5 3 155 0,-20-15-149 16,0 0 149-16,14 11-149 0,-1-3 149 0,9 11-1261 15</inkml:trace>
  <inkml:trace contextRef="#ctx0" brushRef="#br0" timeOffset="14172.047">8761 10027 1692 0,'0'0'0'0,"-9"0"0"15,-5 0 0-15,14 0 201 0,0 0-201 0,-7-2 201 16,11-5-201-16,-4 7 98 0,0 0-98 0,0-3 99 16,0-2-99-16,0 5 10 0,0 0-10 0,0-4 10 15,0 1-10-15,0 3-5 0,0 0 5 0,-4-2-5 0,-1-5 5 16,5 7-5-16,0 0 5 0,-3-6-4 0,-6-1 4 16,9 7 9-16,0 0-9 0,-5-7 10 0,-4 3-10 15,9 4 19-15,0 0-19 0,-7-5 20 16,-2 2-20-16,9 3 10 0,0 0-10 0,-8-2 10 15,-1 0-10-15,9 2 5 0,0 0-5 0,-17 2 5 0,-3 0-5 0,20-2 0 16,0 0 0-16,-19 8 0 0,-5 1 0 16,24-9-1-16,0 0 1 0,-23 14 0 0,2 3 0 0,21-17-4 15,0 0 4-15,-19 15-3 16,2-3 3-16,3 4-3 0,2-3 3 0,3-2-2 16,4-6 2-16,-2 2 0 0,3-1 0 0,-1 6 0 0,2 2 0 15,1 5-2-15,-2 2 2 0,1-8-1 0,1-1 1 0,2 2 0 16,2 1 0-16,1 8 0 0,1 4 0 0,-4-27 1 15,0 0-1-15,8 27 2 0,5 4-2 0,-13-31 10 16,0 0-10-16,17 26 10 0,1-2-10 0,-18-24 15 0,0 0-15 16,22 17 16-16,6-3-16 0,-28-14-4 0,0 0 4 15,30 7-3-15,4-7 3 0,-34 0-66 0,0 0 66 0,35-7-65 16,2-5 65-16,-37 12-144 0,0 0 144 0,30-12-143 16,-4-5 143-16,28-12-1399 0</inkml:trace>
  <inkml:trace contextRef="#ctx0" brushRef="#br0" timeOffset="14683.676">8608 9540 1692 0,'0'0'0'0,"5"0"0"0,4 2 0 0,-9-2 122 16,0 0-122-16,10 0 123 0,4-2-123 0,-14 2 71 16,0 0-71-16,24-3 71 0,6-4-71 0,-30 7 22 15,0 0-22-15,35-3 22 0,3 1-22 0,-38 2-19 0,0 0 19 16,30-3-18-16,0 3 18 0,-30 0-7 0,0 0 7 15,20 0-6-15,-6 0 6 0,-14 0-1 0,0 0 1 16,13 3-1-16,-5-3 1 0,-8 0-1 0,0 0 1 0,5 2-1 16,2 1 1-16,-7-3 0 0,0 0 0 0,-3 10 0 15,-2 6 0-15,5-16 0 0,0 0 0 0,-12 26 1 16,-13 8-1-16,25-34 3 16,0 0-3-16,-22 29 3 0,-8 2-3 0,30-31 2 0,0 0-2 0,-24 31 2 15,1-1-2-15,23-30 0 0,0 0 0 16,-18 24 0-16,6-5 0 0,12-19 0 0,0 0 0 0,-12 14 0 15,7-5 0-15,5-9 0 0,0 0 0 0,-7 6 0 16,5-2 0-16,2-4 0 0,0 0 0 0,-3 5 0 16,3 2 0-16,0-7 3 0,0 0-3 0,8 7 4 15,1 1-4-15,-9-8 0 0,0 0 0 0,21 12 0 16,3 0 0-16,-24-12-75 0,0 0 75 0,26 17-75 16,4 6 75-16,-30-23-291 0,0 0 291 0,23 22-290 15,-4 7 290-15,24 26-885 0</inkml:trace>
  <inkml:trace contextRef="#ctx0" brushRef="#br0" timeOffset="15123.483">9080 10068 1703 0,'0'0'0'0,"0"0"0"0,-5-7 0 0,5 7 180 0,0 0-180 0,0-3 180 16,0 1-180-16,0 2 117 0,0 0-117 0,0 0 117 15,5-3-117-15,-5 3 75 0,0 0-75 0,3-4 76 16,1 1-76-16,-4 3 32 0,0 0-32 0,3-4 32 15,3 3-32-15,-6 1 20 0,0 0-20 0,3-4 20 16,2-3-20-16,-5 7 6 0,0 0-6 0,4-3 6 16,1 1-6-16,-5 2 0 0,0 0 0 0,7 2 0 15,3 5 0-15,-10-7-4 0,0 0 4 0,25 20-3 16,6 15 3-16,-1-8-9 0,3 0 9 0,-7 3-9 16,2 0 9-16,-5 1-10 0,-3-3 10 15,-2-6-9-15,-2-2 9 0,-16-20-33 0,0 0 33 0,17 28-33 0,0 1 33 16,-17-29-34-16,0 0 34 0,13 26-34 0,-1-2 34 15,-12-24-133-15,0 0 133 0,10 17-133 0,-1-3 133 16,-9-14-178-16,0 0 178 0,7-2-177 0,-7-12 177 0,9-1-1220 16</inkml:trace>
  <inkml:trace contextRef="#ctx0" brushRef="#br0" timeOffset="15370.83">9432 9869 2006 0,'0'0'0'16,"-2"5"0"-16,-1 4 0 0,3-9 251 0,0 0-251 15,0 0 251-15,0 0-251 0,0 0 119 0,0 0-119 0,0 0 120 16,0 0-120-16,0 0 63 0,0 0-63 0,-13 24 64 16,-11 17-64-16,24-41 0 0,0 0 0 0,-31 50 0 15,-11 5 0-15,42-55-8 0,0 0 8 0,-44 54-8 16,-3 3 8-16,47-57-45 0,0 0 45 0,-36 46-44 15,4-11 44-15,32-35-177 0,0 0 177 0,-24 32-176 16,6-11 176-16,18-21-210 0,0 0 210 0,-8 18-210 16,8-11 210-16,-9 19-1385 0</inkml:trace>
  <inkml:trace contextRef="#ctx0" brushRef="#br0" timeOffset="15670.864">9616 10217 1883 0,'0'0'0'0,"6"-2"0"0,2-3 0 0,-8 5 232 16,0 0-232-16,23-3 232 0,8 1-232 0,4 4 109 15,0 1-109-15,-2-3 110 0,0 0-110 0,-5 0 47 16,0-3-47-16,-2 3 47 0,-3 0-47 0,-23 0-3 15,0 0 3-15,28 3-3 0,1-3 3 0,-29 0-18 0,0 0 18 16,26 2-18-16,1 0 18 0,-27-2-23 0,0 0 23 16,24 1-22-16,-1 1 22 0,-23-2-61 0,0 0 61 15,24-2-60-15,-3-3 60 0,-21 5-194 0,0 0 194 0,21-8-193 16,0-4 193-16,-21 12-215 0,0 0 215 16,12-23-214-16,-5-6 214 0,12-20-1114 0</inkml:trace>
  <inkml:trace contextRef="#ctx0" brushRef="#br0" timeOffset="15980.988">10315 10020 2028 0,'0'0'0'0,"-2"0"0"15,-1 0 0-15,3 0 192 0,0 0-192 0,0 0 192 16,0-3-192-16,0 3 113 0,0 0-113 0,0 0 114 0,3-4-114 15,-3 4 45-15,0 0-45 0,0 0 46 0,4-7-46 0,-4 7-2 16,0 0 2-16,0 0-2 0,5-1 2 0,-5 1-14 16,0 0 14-16,0 0-13 0,0 0 13 0,0 0-9 15,0 0 9-15,0 0-9 0,0 0 9 0,0 0-33 16,0 0 33-16,0 12-33 0,0 8 33 0,0 4-2 16,0 9 2-16,0-4-1 15,0-2 1-15,0 2-13 0,0 2 13 0,0-3-12 0,2-1 12 16,-2-27-16-16,0 0 16 0,2 29-15 0,3 0 15 0,-5-29-90 15,0 0 90-15,0 24-89 0,3-3 89 0,-3-21-204 16,0 0 204-16,5 12-204 0,-1-5 204 0,1 13-1366 16</inkml:trace>
  <inkml:trace contextRef="#ctx0" brushRef="#br0" timeOffset="16603.497">10383 9734 1771 0,'0'0'0'0,"0"-5"0"0,-2-2 0 16,2 7 170-16,0 0-170 0,0 0 170 0,4 0-170 15,-4 0 90-15,5 2-90 0,-2-1 90 0,3-1-90 16,2 2 36-16,5-2-36 0,1-2 37 0,3 1-37 0,-17 1-13 16,0 0 13-16,21-2-12 0,3-1 12 15,-24 3-6-15,0 0 6 0,23-7-6 0,5 2 6 0,-28 5 4 16,0 0-4-16,21-7 4 0,-4 2-4 0,-17 5 24 16,0 0-24-16,14-6 25 0,-5 3-25 0,-9 3 38 15,0 0-38-15,7-2 39 0,-2 1-39 0,-5 1 3 16,0 0-3-16,3 0 3 0,1 0-3 0,-4 0 0 15,0 0 0-15,0 0 0 0,0 0 0 0,0 0-8 16,0 0 8-16,0 0-8 0,0 1 8 0,0-1-19 16,0 0 19-16,0 7-18 0,0 2 18 0,0-9-17 0,0 0 17 15,0 19-16-15,0 5 16 0,0-24-16 16,0 0 16-16,2 30-15 0,1 10 15 16,-3-40-26-16,0 0 26 0,4 43-26 0,1 5 26 0,-5-48-7 15,0 0 7-15,0 49-6 0,0 8 6 0,0-57-17 0,0 0 17 0,0 55-17 16,-4 1 17-16,4-56-9 0,0 0 9 0,-1 58-8 15,-3 4 8-15,4-62-4 0,0 0 4 0,-5 75-3 16,-2 9 3-16,7-84-3 0,0 0 3 0,-5 78-3 16,-4-8 3-16,9-70-2 0,0 0 2 0,-9 48-1 15,2-19 1-15,7-29 1 0,0 0-1 0,-10 29 1 16,-2-5-1-16,12-24 18 0,0 0-18 0,-21 24 18 16,0-4-18-16,21-20 50 0,0 0-50 0,-26 19 51 15,-4-7-51-15,30-12 9 0,0 0-9 0,-30 4 9 16,4-4-9-16,5-4-5 0,1-4 5 0,0-6-4 0,6-3 4 15,14 17-172-15,0 0 172 0,-17-39-172 0,0-13 172 16,-17-37-1414-16</inkml:trace>
  <inkml:trace contextRef="#ctx0" brushRef="#br0" timeOffset="17623.995">11397 9874 1748 0,'0'0'0'0,"3"-5"0"15,1-5 0-15,-4 10 184 0,0 0-184 0,3-7 185 16,3 2-185-16,-6 5 115 0,0 0-115 0,5-5 115 15,2 0-115-15,-7 5 42 0,0 0-42 0,2-5 43 16,1 1-43-16,-3 4-1 0,0 0 1 0,0-3 0 16,0-1 0-16,0 4 0 0,0 0 0 0,0-3 0 15,-5 1 0-15,-6 2 8 0,1 0-8 0,-2 0 8 16,3 0-8-16,-3 2 17 0,0 1-17 0,-1 1 17 16,3-1-17-16,10-3 1 0,0 0-1 0,-21 12 1 15,-9 4-1-15,30-16 0 0,0 0 0 0,-24 18 0 16,1 5 0-16,23-23-4 0,0 0 4 0,-21 29-4 15,1 3 4-15,20-32-15 0,0 0 15 0,-9 33-15 16,4 1 15-16,5-3-45 0,8-4 45 0,-2-6-45 0,-1-6 45 16,5 1-22-16,4-1 22 0,-2-1-22 0,2 0 22 15,2-1-29-15,1 3 29 0,-3-4-29 0,2-2 29 16,-4 2-22-16,2-2 22 0,-2 1-22 0,-6-3 22 0,-6-8-17 16,0 0 17-16,12 19-16 0,-4 0 16 0,-8-19-18 15,0 0 18-15,9 20-18 0,0-2 18 0,-9-18-1 16,0 0 1-16,3 18-1 0,1 3 1 0,-4-21 0 15,0 0 0-15,-7 22 0 0,-4-1 0 0,11-21 10 16,0 0-10-16,-15 19 10 0,-8 0-10 0,23-19 27 16,0 0-27-16,-24 13 27 0,-6-3-27 0,30-10 6 15,0 0-6-15,-30 7 7 0,1-2-7 0,29-5 10 0,0 0-10 16,-26 0 11-16,1-6-11 0,25 6 0 16,0 0 0-16,-17-6 0 0,3 0 0 15,14 6-5-15,0 0 5 0,-9-9-5 0,6-8 5 0,3 17-45 0,0 0 45 0,3-15-44 16,11-4 44-16,-14 19-49 0,0 0 49 0,18-16-49 15,6-1 49-15,-24 17-37 0,0 0 37 16,30-14-36-16,1 2 36 0,-31 12-10 0,0 0 10 0,38-13-10 16,8-1 10-16,-46 14-14 0,0 0 14 0,52-15-13 15,7-3 13-15,-5 3 0 0,-3 3 0 0,-11-3 0 16,-4-2 0-16,-6 3 5 0,-7 0-5 0,1 0 5 16,-7 2-5-16,-1 0 50 0,-2 4-50 0,-2-2 50 15,-3 4-50-15,-4-2 61 0,2 4-61 16,-2-2 62-16,1 0-62 0,-3 0 73 0,1 2-73 15,-4 2 73-15,1-1-73 0,-1 3 78 0,2-5-78 0,-2 5 78 16,2-4-78-16,-2 4 68 0,0 0-68 0,0 0 69 16,3-3-69-16,-3 3 44 0,0 0-44 0,0 0 44 0,-3-5-44 15,3 5 37-15,0 0-37 0,-4-5 38 0,3-4-38 16,1 9 4-16,0 0-4 0,-9-5 4 0,2-5-4 16,7 10 9-16,0 0-9 0,-11-9 10 0,-1 1-10 0,12 8 3 15,0 0-3-15,-15-7 4 0,1 2-4 0,14 5 2 16,0 0-2-16,-13-4 2 0,-2 1-2 0,15 3-3 15,0 0 3-15,-14 0-3 0,-4 3 3 0,18-3-15 16,0 0 15-16,-24 9-15 0,1 4 15 16,23-13-9-16,0 0 9 0,-26 21-9 0,2 0 9 0,24-21-10 15,0 0 10-15,-25 25-10 0,3 8 10 0,22-33-15 16,0 0 15-16,-21 36-15 0,3 7 15 0,18-43-8 0,0 0 8 16,-8 41-8-16,4 3 8 0,4-44-16 15,0 0 16-15,0 45-15 0,9-6 15 0,-9-39-24 0,0 0 24 0,12 35-23 16,6-8 23-16,-18-27-105 0,0 0 105 0,24 20-105 15,7-8 105-15,-31-12-281 16,0 0 281-16,42-3-281 0,9-14 281 16,-51 17-166-16,0 0 166 0,47-27-165 0,3-13 165 0,49-27-1025 0</inkml:trace>
  <inkml:trace contextRef="#ctx0" brushRef="#br0" timeOffset="17995.36">12190 10109 1636 0,'0'0'0'0,"-9"0"0"16,-3 0 0-16,12 0 234 0,0 0-234 0,0 0 234 16,3-2-234-16,-3 2 142 0,0 0-142 0,4-1 143 0,1-1-143 15,-5 2 74-15,0 0-74 0,3 0 75 0,-1-3-75 16,-2 3-1-16,0 0 1 0,0 0 0 0,-3-2 0 0,3 2 2 16,0 0-2-16,-7 0 2 0,-4 0-2 0,11 0 1 15,0 0-1-15,-14 0 2 16,-3 0-2-16,17 0 5 0,0 0-5 0,-21 2 5 0,-5 1-5 0,26-3 3 15,0 0-3-15,-21 3 3 0,0 1-3 0,21-4 0 16,0 0 0-16,-21 8 0 0,0 4 0 0,21-12 1 16,0 0-1-16,-22 19 2 0,1 10-2 15,21-29 1-15,0 0-1 0,-20 31 1 0,7 5-1 0,13-36 3 16,0 0-3-16,-4 40 4 0,11 2-4 0,-7-42 0 16,0 0 0-16,9 40 1 0,12-4-1 0,-21-36 0 0,0 0 0 15,22 32 0-15,8-2 0 0,-30-30-7 16,0 0 7-16,29 23-7 0,5-9 7 0,-34-14-108 0,0 0 108 0,29 10-107 15,1-4 107-15,-30-6-247 16,0 0 247-16,26-2-246 0,4-10 246 0,29-2-1267 0</inkml:trace>
  <inkml:trace contextRef="#ctx0" brushRef="#br0" timeOffset="18549.604">12496 9506 1905 0,'0'0'0'0,"-5"0"0"0,-4 4 0 0,9-4 151 16,0 0-151-16,0 0 151 0,0 0-151 0,0 0 98 15,0 0-98-15,0 0 98 0,4 0-98 0,-4 0 22 16,0 0-22-16,0 0 22 0,5 0-22 0,-5 0-6 16,0 0 6-16,-4 3-5 0,3 0 5 0,1-3-7 0,0 0 7 15,-11 14-7-15,-3 7 7 0,14-21-4 16,0 0 4-16,-21 22-3 0,1 0 3 0,20-22-6 0,0 0 6 15,-21 23-5-15,0 2 5 0,21-25-1 0,0 0 1 0,-19 19 0 16,3-2 0-16,16-17-2 0,0 0 2 16,-14 19-2-16,2-2 2 0,-2 2-2 0,2-4 2 15,5-6-1-15,3-4 1 0,2 0-1 16,-1 0 1-16,3-1-1 0,0-4 1 0,0 0-4 0,-2 5 4 0,2-2-3 16,0 1 3-16,0-4-1 0,0 0 1 0,2 3 0 15,3 2 0-15,-5-5 0 0,0 0 0 0,11 6 0 16,3-3 0-16,-14-3 0 15,0 0 0-15,20 2 0 0,1-2 0 0,-21 0 0 0,0 0 0 0,26-2 0 16,8-3 0-16,-10 1-10 0,2 4 10 0,-8-3-10 16,-6 0 10-16,2 1-51 0,-2 2 51 0,0-4-51 15,-2 4 51-15,1 4-78 0,-1-4 78 0,3 0-78 0,1-4 78 16,-2 4-133-16,3-3 133 0,-9 1-133 0,1-1 133 16,-6 1-244-16,3 2 244 0,-4 0-243 0,0 0 243 15,0 0-896-15</inkml:trace>
  <inkml:trace contextRef="#ctx0" brushRef="#br0" timeOffset="18954.351">12601 9594 1692 0,'0'0'0'16,"-6"6"0"-16,3 0 0 0,3-6 189 0,0 0-189 0,0 0 190 15,0-2-190-15,0 2 124 0,0 0-124 0,0-4 125 16,3-1-125-16,-3 5 67 0,0 0-67 16,2-3 67-16,2 1-67 0,-4 2 12 0,0 0-12 0,0 0 13 15,1-2-13-15,-1 2 17 0,0 0-17 0,0 0 17 16,0 0-17-16,0 0 9 0,0 0-9 0,0 0 9 16,0 0-9-16,0 0 26 0,0 0-26 0,0 0 26 15,0 0-26-15,0 0 2 0,0 0-2 0,0 0 2 16,0 0-2-16,0 0 2 0,0 0-2 0,0 0 3 15,0 0-3-15,0 0-7 0,0 0 7 0,0 0-6 16,-1 4 6-16,1 4-27 0,-4 4 27 0,2 7-27 0,1 5 27 16,-1 4-13-16,-5 4 13 0,4-10-13 15,1-4 13-15,2-18-12 0,0 0 12 0,-4 34-12 16,1 9 12-16,3-43-34 0,0 0 34 0,-2 39-34 16,-5 0 34-16,7-39-96 0,0 0 96 0,-2 36-96 0,-1-6 96 15,3-30-225-15,0 0 225 0,3 29-224 0,-1-2 224 16,5 30-1209-16</inkml:trace>
  <inkml:trace contextRef="#ctx0" brushRef="#br0" timeOffset="19420.998">12690 10178 1311 0,'0'0'0'0,"-4"-4"0"16,-5-3 0-16,9 4 143 0,2 1-143 0,-2 2 144 15,0 0-144-15,0 0 73 0,0 0-73 0,0 0 74 16,0 0-74-16,0 0 64 0,0 0-64 0,0 0 65 15,0 0-65-15,0 0 59 0,0 0-59 0,0 0 59 16,0 0-59-16,0 0 59 0,0 0-59 0,0 0 59 16,4-3-59-16,-4 3 69 0,3-4-69 0,-3 4 70 15,4-3-70-15,-4 3 60 0,0 0-60 0,0 0 61 0,0 0-61 16,0 0 35-16,0 0-35 0,0 0 36 16,5 0-36-16,-5 0 1 0,0 0-1 0,8 3 2 0,8 1-2 15,-16-4 3-15,0 0-3 0,23 14 3 0,12 4-3 0,1 3 0 16,3 1 0-16,-5 6 0 15,3-1 0-15,-37-27-9 0,0 0 9 0,31 29-9 0,2 2 9 0,-33-31-10 16,0 0 10-16,23 27-10 16,-4-3 10-16,-19-24-26 0,0 0 26 0,14 19-25 0,-2-3 25 0,-12-16-65 15,0 0 65-15,7 12-64 0,0-4 64 16,-7-8-144-16,0 0 144 0,4-1-144 0,-4-11 144 0,0 12-98 16,0 0 98-16,-4-18-98 0,-4-7 98 0,-3-18-1227 15</inkml:trace>
  <inkml:trace contextRef="#ctx0" brushRef="#br0" timeOffset="19668.874">13000 10097 1681 0,'0'0'0'0,"0"4"0"16,0 1 0-16,0-5 222 0,0 0-222 0,0 0 222 15,0 0-222-15,0 0 114 0,-6 0-114 0,6 0 114 16,0 0-114-16,0 0 56 0,0 0-56 0,-12 10 57 15,-9 7-57-15,21-17 0 0,0 0 0 0,-29 28 0 16,-13 6 0-16,42-34-2 0,0 0 2 0,-42 43-1 16,-5 8 1-16,47-51-17 0,0 0 17 0,-42 51-17 15,2 8 17-15,7-11-101 0,9-4 101 0,6-13-100 0,6-12 100 16,12-19-168-16,0 0 168 0,7-4-167 16,14-16 167-16,5-8-1318 0</inkml:trace>
  <inkml:trace contextRef="#ctx0" brushRef="#br0" timeOffset="20338.536">13897 10340 2342 0,'0'0'0'16,"-2"-8"0"-16,-1-11 0 0,3 19 197 0,0 0-197 0,0-5 198 15,0 7-198-15,0-2 45 0,3 6-45 0,-3-2 46 16,2-2-46-16,-2-2-167 0,2 3 167 0,-2-3-166 16,0 0 166-16,0 0-228 0,0 0 228 15,-4-7-227-15,-5-5 227 0,-6-5-1414 0</inkml:trace>
  <inkml:trace contextRef="#ctx0" brushRef="#br0" timeOffset="21116.362">14782 10041 1815 0,'0'0'0'0,"-4"-4"0"0,-4-6 0 0,8 10 214 0,0 0-214 0,-7-5 214 15,1 0-214-15,6 5 124 0,0 0-124 0,-8-7 125 16,-4-2-125-16,12 9 54 0,0 0-54 0,-20-12 54 16,-2-1-54-16,22 13-5 0,0 0 5 0,-26-14-5 15,-1 0 5-15,27 14-35 0,0 0 35 0,-33-12-34 16,2 2 34-16,31 10-18 0,0 0 18 0,-33-7-18 15,-2 4 18-15,35 3-29 0,0 0 29 0,-28 0-29 16,2 3 29-16,26-3-7 0,0 0 7 0,-24 5-6 16,1 7 6-16,23-12-18 0,0 0 18 0,-24 24-18 15,1 10 18-15,23-34-8 0,0 0 8 0,-17 43-8 16,4 9 8-16,5-10-9 0,1 1 9 0,5-7-9 16,5-5 9-16,-3-31-4 0,0 0 4 0,9 33-3 0,5-1 3 15,-14-32-29-15,0 0 29 0,17 26-29 0,8-11 29 16,-25-15-10-16,0 0 10 0,29 2-10 0,10-14 10 0,-39 12-29 15,0 0 29-15,47-27-29 16,5-16 29-16,-52 43-65 0,0 0 65 0,63-65-64 16,8-21 64-16,-22 11-3 0,-7 4 3 0,-14 10-3 0,-11 11 3 0,-6 9-3 15,-4 8 3-15,-2-3-2 0,-2-3 2 0,-3 39 12 16,0 0-12-16,0-43 12 0,4-8-12 0,-4 51 54 16,0 0-54-16,0-46 54 0,-4 1-54 0,1 9 18 15,-2 9-18-15,-1 8 18 0,5 3-18 0,-1 4 38 16,2 2-38-16,0 5 39 0,0 2-39 0,0 3 21 15,-5-4-21-15,5 4 21 0,0 0-21 0,-4 0 10 16,1 2-10-16,3-2 10 0,-4 2-10 0,4-2 18 0,0 0-18 16,-5 12 19-16,-4 6-19 0,9-18 8 0,0 0-8 0,-8 40 8 15,-1 15-8-15,9-55 9 0,0 0-9 16,-12 66 9-16,3 15-9 0,9-81 8 0,0 0-8 0,-12 113 8 16,-4 27-8-16,16-140 3 0,0 0-3 0,-10 120 4 15,-3-3-4-15,13-117 6 0,0 0-6 0,-7 84 6 16,6-23-6-16,1-61-2 0,0 0 2 15,0 42-1-15,0-20 1 0,0-22-76 0,0 0 76 0,5 15-75 16,7-15 75-16,-12 0-95 0,0 0 95 0,12-25-95 16,0-17 95-16,15-24-1514 0</inkml:trace>
  <inkml:trace contextRef="#ctx0" brushRef="#br0" timeOffset="21571.021">15339 9686 2051 0,'0'0'0'0,"-10"0"0"16,-8-2 0-16,15 2 194 0,3 0-194 0,0 0 194 0,9 0-194 0,-9 0 104 16,0 0-104-16,0 0 104 0,1 0-104 0,-1 0 22 15,-7 4-22-15,-12-1 23 0,-10 2-23 0,29-5-13 16,0 0 13-16,-35 11-12 0,-4 1 12 0,39-12-34 15,0 0 34-15,-36 15-33 0,5 0 33 0,3 4-19 16,5 2 19-16,2-2-18 0,7-2 18 0,14-17-27 0,0 0 27 16,-12 31-27-16,5 5 27 0,7-36-14 0,0 0 14 0,3 39-13 15,10 0 13-15,-13-39-29 16,0 0 29-16,17 36-29 0,13 0 29 0,-4-7-19 16,3-3 19-16,-8-4-18 0,-3-10 18 0,1 2-27 0,0 0 27 0,-3-6-27 15,-4 1 27-15,0 1-8 0,2 2 8 16,-5-5-7-16,-6 2 7 0,3-1-11 0,-1-3 11 0,-3 2-10 15,-2-3 10-15,0 1-9 0,1 2 9 0,-1-6-8 16,-1 1 8-16,1-2-4 0,-2 4 4 16,-3-3-3-16,-1 3 3 0,6-4-2 0,0 0 2 0,-29 5-2 15,-17 5 2-15,46-10-5 0,0 0 5 0,-43 3-5 16,-4 3 5-16,8-3-48 0,3-1 48 0,10-1-47 16,8 1 47-16,1-2-122 0,5-2 122 0,3 2-121 15,0-1 121-15,9 1-181 0,0 0 181 0,-7-12-181 16,2-5 181-16,-11-16-1064 0</inkml:trace>
  <inkml:trace contextRef="#ctx0" brushRef="#br0" timeOffset="22050.785">15125 10198 1468 0,'0'0'0'0,"14"0"0"0,3-3 0 0,4-1 221 15,4 1-221-15,-6 1 222 0,0-1-222 0,0-2 148 16,2 0-148-16,-4-1 149 0,-3 0-149 0,0 0 84 15,0-2-84-15,-3 1 84 0,-3 2-84 0,-8 5 53 16,0 0-53-16,11-7 53 0,1-2-53 0,-12 9 58 0,0 0-58 16,12-10 58-16,-1-4-58 0,-11 14 38 0,0 0-38 15,10-13 39-15,1-1-39 0,-11 14 36 0,0 0-36 16,8-12 37-16,-1 2-37 0,-7 10 1 0,0 0-1 0,6-9 1 16,-3 1-1-16,-3 8-6 0,0 0 6 0,4-9-6 15,-3 2 6-15,-1 7-17 0,0 0 17 0,0-10-16 16,0 5 16-16,0 5-35 0,0 0 35 0,-1-9-35 15,-5 1 35-15,6 8-6 0,0 0 6 0,-7-7-5 16,0 0 5-16,7 7-19 0,0 0 19 0,-14-7-18 16,-3 2 18-16,17 5-9 0,0 0 9 0,-17-5-8 15,-1 1 8-15,18 4-16 0,0 0 16 0,-16-3-15 16,4 3 15-16,12 0-15 0,0 0 15 0,-10-3-15 16,1 3 15-16,9 0-4 0,0 0 4 0,-7 0-4 15,2 0 4-15,5 0-8 0,0 0 8 0,-7 15-7 16,2 9 7-16,5-24 0 0,0 0 0 0,-4 31 0 15,4 1 0-15,4-1-1 0,-3 0 1 0,-1-10 0 0,0-8 0 16,0 4 0-16,0-1 0 0,0 3 0 16,2 3 0-16,3-3 2 0,1 0-2 0,-3-4 3 0,1-6-3 15,1-1-20-15,0-1 20 0,6-2-19 0,2-1 19 0,8-6-96 16,0-5 96-16,9 0-95 0,0-3 95 0,-30 10-117 16,0 0 117-16,38-26-117 0,0-10 117 0,39-25-1431 15</inkml:trace>
  <inkml:trace contextRef="#ctx0" brushRef="#br0" timeOffset="22432.608">15874 9938 1558 0,'0'0'0'0,"-5"5"0"0,-9 2 0 0,14-7 180 0,0 0-180 16,0 0 181-16,0 0-181 0,0 0 116 15,0 0-116-15,0 0 116 0,5-4-116 0,-5 4 63 0,0 0-63 0,0 0 63 16,2-3-63-16,-2 3 13 0,0 0-13 0,0 0 13 15,-2-7-13-15,2 7 26 0,0 0-26 0,-7-2 26 16,-1 2-26-16,8 0 32 0,0 0-32 0,-14-3 32 16,-9 0-32-16,23 3 6 0,0 0-6 0,-24-2 6 15,-6 2-6-15,30 0 2 0,0 0-2 0,-33 2 2 16,-2 4-2-16,35-6 1 0,0 0-1 0,-33 9 2 16,-2 6-2-16,35-15 0 0,0 0 0 15,-30 16 0-15,1 8 0 0,3-4 7 0,5 6-7 0,5-9 7 16,7-7-7-16,1 2 8 0,2 0-8 0,-4 12 8 15,3 7-8-15,4-3 4 0,3-1-4 0,-6-6 4 16,5-9-4-16,1-12 13 0,0 0-13 0,3 19 13 0,4 4-13 16,-7-23 0-16,0 0 0 0,14 21 1 0,2-2-1 0,-16-19-26 15,0 0 26-15,26 14-26 0,3-4 26 0,-1-8-156 16,4-4 156-16,-3-5-155 0,-1 2 155 16,-28 5-244-16,0 0 244 0,33-16-244 0,2-2 244 0,33-15-1118 15</inkml:trace>
  <inkml:trace contextRef="#ctx0" brushRef="#br0" timeOffset="22804.333">15907 10006 1491 0,'0'0'0'0,"0"4"0"15,4-1 0-15,-4-3 162 0,0 0-162 0,0 0 162 16,1 0-162-16,-1 0 109 0,0 0-109 0,0 0 109 16,7 2-109-16,-7-2 53 0,0 0-53 0,6 3 53 15,6 4-53-15,-12-7 5 0,0 0-5 0,21 9 5 16,8 6-5-16,-29-15 15 0,0 0-15 0,32 19 15 15,4 5-15-15,-6-3 15 0,-4 1-15 0,2-2 15 16,-2 1-15-16,0 1 9 0,-5-1-9 0,-7-2 10 16,-2-7-10-16,-3 3 4 0,0 0-4 0,-2-1 4 0,1 0-4 0,-8-14 3 15,0 0-3-15,9 17 3 0,1 4-3 0,-10-21-33 16,0 0 33-16,9 15-32 0,2-1 32 16,-11-14-81-16,0 0 81 0,8 5-81 0,6-5 81 0,11 3-1431 15</inkml:trace>
  <inkml:trace contextRef="#ctx0" brushRef="#br0" timeOffset="23066.963">16216 9958 1883 0,'0'0'0'0,"5"6"0"0,0 0 0 0,-5-6 204 0,0 0-204 0,4 4 204 15,-4-2-204-15,0-2 131 0,0 0-131 0,0 0 132 16,0 0-132-16,0 0 43 0,0 0-43 0,-9 12 44 16,-5 6-44-16,-5 6 0 0,-4 5 0 0,7-8 0 15,6-4 0-15,10-17 0 0,0 0 0 0,-28 34 0 32,-10 6 0-32,3-6-5 0,-3 4 5 0,11-11-5 15,12-8-100-15,15-19 105 0,-30 34-104 0,1 7 104 0,29-41-213 0,0 0 213 0,-14 23-212 16,10-13 212-16,-17 23-1385 0</inkml:trace>
  <inkml:trace contextRef="#ctx0" brushRef="#br0" timeOffset="24013.779">17264 10116 1278 0,'0'0'0'0,"0"-7"0"16,0-3 0-16,0 10 167 0,0 0-167 0,0-5 168 15,0 0-168-15,0 5 99 0,0 0-99 0,0 0 100 16,0-4-100-16,0 4 66 0,0 0-66 0,0 0 67 16,0 0-67-16,0 0 35 0,0 0-35 0,0 0 35 15,0 0-35-15,0 0 48 0,0 0-48 0,0 0 48 16,0 0-48-16,0 0 42 0,0 0-42 0,0 0 42 15,0 0-42-15,0 0 41 0,0 0-41 0,0 0 42 16,0 0-42-16,0 0 40 0,0 0-40 0,0 0 41 16,0 0-41-16,0 0 26 0,0 0-26 0,9 0 26 15,8 0-26-15,-17 0 35 0,0 0-35 0,30 0 35 0,12-2-35 16,-42 2 43-16,0 0-43 0,43-1 43 0,8-1-43 16,-51 2 56-16,0 0-56 0,45-3 56 0,4 3-56 15,-49 0 15-15,0 0-15 0,45 0 15 16,-3 0-15-16,-42 0 15 0,0 0-15 0,37 0 16 0,-6-4-16 15,-31 4-1-15,0 0 1 0,26-3 0 0,-5-2 0 16,-21 5-46-16,0 0 46 0,18-6-45 0,-10 1 45 0,-8 5-84 16,0 0 84-16,9-5-83 0,-6 0 83 0,-3 5-219 15,0 0 219-15,0 0-218 0,-8-2 218 0,-1 1-1419 16</inkml:trace>
  <inkml:trace contextRef="#ctx0" brushRef="#br0" timeOffset="24242.898">17311 10308 1715 0,'0'0'0'0,"6"-4"0"16,6 1 0-16,-12 3 203 0,0 0-203 0,14-5 203 16,8 1-203-16,3 3 179 0,3-1-179 0,-2 4 179 15,2-1-179-15,-2-1 57 0,2 0-57 0,0 0 58 16,-4-1-58-16,2-1-23 0,-3 2 23 0,3-5-22 15,3 1 22-15,-29 4-151 0,0 0 151 0,37 2-150 16,3 5 150-16,-40-7-159 0,0 0 159 0,30-10-159 16,-2-4 159-16,26-12-1348 0</inkml:trace>
  <inkml:trace contextRef="#ctx0" brushRef="#br0" timeOffset="28047.703">18724 9679 1692 0,'0'0'0'0,"-7"0"0"16,-5-3 0-16,12 3 145 0,0 0-145 0,0 0 145 15,9-2-145-15,-9 2 92 0,0 0-92 0,7 0 93 16,1-2-93-16,-8 2 38 0,0 0-38 0,9 0 39 16,0-1-39-16,-9 1-17 0,0 0 17 0,7-2-17 15,2 0 17-15,-9 2 0 0,0 0 0 0,3-5 0 16,2 2 0-16,-5 3 2 0,0 0-2 0,2-4 2 16,0 1-2-16,-2 3 13 0,0 0-13 0,1-4 13 15,3 3-13-15,-4 1 5 0,0 0-5 0,0 0 5 16,0-4-5-16,0 4-2 0,0 0 2 0,0 0-1 15,2-7 1-15,-2 7-29 0,0 0 29 0,0-3-29 0,1 0 29 16,-1 3-30-16,0 0 30 0,0-2-30 0,0-3 30 0,0 5-8 16,0 0 8-16,0-4-8 0,-1 1 8 15,1 3-2-15,0 0 2 0,-2-4-2 0,2 1 2 0,0 3 2 16,0 0-2-16,-4-3 3 0,1-3-3 16,3 6 23-16,0 0-23 0,-2-5 24 0,-3 0-24 0,5 5 14 15,0 0-14-15,-3-2 15 0,-1-3-15 0,4 5 28 16,0 0-28-16,-3-3 28 0,1 1-28 0,2 2 19 15,0 0-19-15,0 0 20 0,-4-2-20 0,4 2 5 0,0 0-5 16,0 0 5-16,0 0-5 0,0 0 1 16,0 0-1-16,0 0 1 0,0 0-1 0,0 0-2 0,0 0 2 15,0 0-1-15,0 2 1 0,0-2-12 0,0 0 12 0,-5 14-12 16,2 6 12-16,3-20-10 0,0 0 10 16,-7 31-9-16,0 5 9 0,7-36-10 0,0 0 10 0,-7 40-9 15,0 4 9-15,7-44-4 16,0 0 4-16,-5 40-3 0,1-3 3 15,4-37-6-15,0 0 6 0,-2 36-6 0,2-3 6 0,0-33-1 0,0 0 1 0,2 29 0 16,0-5 0-16,-2-24-1 0,0 0 1 0,5 19 0 16,0-2 0-16,-5-17-47 0,0 0 47 0,5 12-47 15,1-4 47-15,-6-8-166 0,0 0 166 0,5 9-166 16,-5-2 166-16,0-7-197 0,0 0 197 0,0 7-196 16,0-6 196-16,0 10-935 0</inkml:trace>
  <inkml:trace contextRef="#ctx0" brushRef="#br0" timeOffset="28450.883">18508 10191 1479 0,'0'0'0'0,"14"-8"0"0,11-13 0 0,-22 14 105 15,-5 7-105-15,6-3 106 0,3-2-106 0,-4 1 56 16,-1 4-56-16,-6 2 57 0,-4 3-57 0,-1 0 6 16,-3 2-6-16,5-3 7 0,3 1-7 0,1-5 4 15,3 2-4-15,0-2 5 0,-5 1-5 0,5-1 8 16,-2 4-8-16,2-4 9 0,0 0-9 0,0 0 15 0,0 0-15 16,0 0 16-16,0 0-16 0,0 0 34 0,0 0-34 15,0 0 35-15,7 0-35 0,0 0 27 0,3 0-27 16,4-2 27-16,2 0-27 0,-16 2 33 0,0 0-33 0,24-3 34 15,9-4-34-15,-33 7 22 0,0 0-22 16,41-5 22-16,9-2-22 0,-10 2 28 0,2 1-28 0,-6 1 28 16,-2 1-28-16,-5 1 13 0,-3 1-13 0,-6 0 13 15,-8 0-13-15,3 1 5 0,-2 1-5 0,-5 1 6 16,-2-3-6-16,0 2-1 0,0 0 1 0,-3 0-1 16,-1 1 1-16,1 0-75 0,-1 3 75 0,-2-3-75 15,0-1 75-15,0 3-207 0,-2-3 207 0,-3 8-207 16,-2 2 207-16,-5 10-1114 0</inkml:trace>
  <inkml:trace contextRef="#ctx0" brushRef="#br0" timeOffset="28998.196">18473 10466 1457 0,'0'0'0'0,"9"-4"0"15,8-6 0-15,-17 10 136 0,0 0-136 16,21-9 137-16,7 1-137 0,-28 8 96 0,0 0-96 0,32-11 96 15,4 1-96-15,-36 10 42 0,0 0-42 16,39-7 42-16,2-3-42 0,-41 10 0 0,0 0 0 0,40-9 1 16,4 1-1-16,-44 8 42 0,0 0-42 15,33-9 43-15,-2-1-43 0,-31 10 20 0,0 0-20 0,28-5 20 16,-5 1-20-16,-23 4 22 0,0 0-22 0,21-1 22 16,-9 1-22-16,-12 0 9 0,0 0-9 0,12 1 10 15,-3 3-10-15,-9-4 1 0,0 0-1 0,7 5 2 16,-2 5-2-16,-5-10 3 0,0 0-3 0,5 16 4 0,-5 8-4 15,0-24 2-15,0 0-2 0,0 27 2 16,-7 4-2-16,0-2 5 0,0 2-5 16,2-7 5-16,2-4-5 0,-2 4 2 0,1 0-2 0,-3 2 3 0,2-2-3 15,5-24 1-15,0 0-1 0,-14 33 2 0,-2 8-2 16,16-41 1-16,0 0-1 0,-12 37 2 0,0 3-2 0,12-40 3 16,0 0-3-16,-9 32 4 15,4-2-4-15,5-30 2 0,0 0-2 0,-5 20 2 0,3-1-2 0,0-4 5 16,2-3-5-16,-3-5 5 0,3-2-5 0,-2 0 0 15,2-1 0-15,0-4 0 0,0 0 0 16,0 0-66-16,0 0 66 0,-4-5-65 0,-1-2 65 0,5 7-82 16,0 0 82-16,-12-19-81 0,-4-10 81 0,-10-19-1388 15</inkml:trace>
  <inkml:trace contextRef="#ctx0" brushRef="#br0" timeOffset="29225.618">18550 10781 1804 0,'0'0'0'0,"14"-9"0"15,9-1 0-15,-23 10 201 0,0 0-201 0,33-9 202 16,9-3-202-16,-4 0 127 0,4 4-127 0,-8 1 127 16,1 3-127-16,-5-1 53 0,-2 2-53 0,-7-1 53 15,-4 1-53-15,-1 0-46 0,-2-1 46 0,-2 3-46 16,-3 1 46-16,1 0-152 0,2 1 152 0,-5 1-151 15,-3-2 151-15,-4 0-205 0,0 0 205 0,5 2-205 16,-3 1 205-16,5 4-1211 0</inkml:trace>
  <inkml:trace contextRef="#ctx0" brushRef="#br0" timeOffset="30924.724">19820 9924 1782 0,'0'0'0'0,"-3"-2"0"0,-1 1 0 15,4 1 160-15,0 0-160 0,-2-2 160 0,-3 2-160 0,5 0 83 16,0 0-83-16,-12 0 83 0,-9 0-83 0,21 0 39 16,0 0-39-16,-28 2 40 0,-7 3-40 0,35-5-7 15,0 0 7-15,-29 5-6 0,-1 2 6 0,30-7-11 16,0 0 11-16,-33 14-11 0,-2 8 11 0,35-22-8 0,0 0 8 16,-28 17-8-16,4 2 8 0,3 0-15 15,5 1 15-15,4-4-15 0,3-4 15 0,4 0-8 0,2 3 8 16,1 0-8-16,4-1 8 0,5 3-16 0,1 0 16 0,1-1-15 15,3-4 15-15,-12-12-9 16,0 0 9-16,25 10-8 0,6-3 8 0,-31-7-25 0,0 0 25 0,35 5-24 16,7-3 24-16,-8 1-20 0,-2 1 20 0,-10-1-20 15,-4-1 20-15,-2 1-17 0,-3-3 17 0,-6 4-16 16,-5-4 16-16,2 1-27 0,-3-1 27 0,-1 0-27 16,6 4 27-16,-5-1 0 0,3 2 0 0,-4-5 0 15,0 4 0-15,0-4-1 0,0 0 1 0,-12 7 0 16,-4 5 0-16,16-12 0 0,0 0 0 0,-30 15 0 15,-8 6 0-15,38-21 5 0,0 0-5 0,-30 15 6 16,3 0-6-16,27-15 8 0,0 0-8 0,-25 11 9 16,8-4-9-16,17-7 15 0,0 0-15 0,-19 5 16 15,5-4-16-15,1-2-1 0,3-4 1 0,7-2-1 16,3-4 1-16,0 11-35 0,0 0 35 0,3-12-34 16,6-6 34-16,-9 18-19 0,0 0 19 0,17-18-18 0,8 0 18 15,-25 18-31-15,0 0 31 0,31-17-31 0,7-2 31 16,-3 3-42-16,2-1 42 0,-6 2-42 0,2-1 42 0,-3 3-9 15,-2 1 9-15,-1-2-8 0,1 0 8 16,-28 14-13-16,0 0 13 0,32-15-13 0,1-2 13 16,-33 17-5-16,0 0 5 0,31-16-4 0,2 2 4 0,-33 14 5 15,0 0-5-15,28-10 6 0,-2-2-6 0,-26 12 51 0,0 0-51 16,19-7 52-16,-5 2-52 0,-14 5 45 16,0 0-45-16,11-3 46 0,-4-1-46 15,-7 4 59-15,0 0-59 0,3-1 59 0,-1-1-59 0,-2 2 45 0,0 0-45 16,0 0 45-16,0 0-45 0,0 0 32 0,0 0-32 15,-7-2 32-15,-3 2-32 0,10 0 23 0,0 0-23 0,-23-3 24 16,-10 3-24-16,33 0 9 0,0 0-9 0,-37 3 10 16,-5 1-10-16,42-4 18 0,0 0-18 0,-43 8 18 15,-2-3-18-15,45-5 3 0,0 0-3 0,-40 11 4 16,1-3-4-16,39-8 2 0,0 0-2 16,-33 7 3-16,7 2-3 0,26-9 0 0,0 0 0 0,-23 12 0 15,8 0 0-15,15-12-1 0,0 0 1 0,-13 27-1 16,10 9 1-16,3-2-4 0,7-1 4 0,-4-2-4 15,6-4 4-15,-9-27-8 0,0 0 8 0,14 36-7 16,7 7 7-16,-21-43-4 0,0 0 4 0,17 34-3 16,4-1 3-16,-21-33 2 0,0 0-2 0,21 24 2 0,-2-5-2 15,-19-19 13-15,0 0-13 0,33 3 14 16,13-10-14-16,-46 7 9 0,0 0-9 0,54-19 10 0,14-12-10 16,-14 2 4-16,-4-3-4 0,-4 4 5 0,-8 1-5 15,-7 1 3-15,-3 1-3 0,-4 2 3 0,-3 3-3 0,2 1 5 16,-2-2-5-16,-4 6 5 0,-8 3-5 15,-9 12 2-15,0 0-2 0,14-12 2 0,2 0-2 0,-16 12 0 16,0 0 0-16,12-7 0 0,-3-2 0 0,-9 9 0 16,0 0 0-16,8-3 0 0,-1 3 0 15,-7 0 0-15,0 0 0 0,6 0 0 0,-5 3 0 0,-1-3-1 16,0 0 1-16,4 6-1 0,-1 2 1 0,-3-8 0 16,0 0 0-16,0 10 0 0,2 2 0 0,-2-12-1 0,0 0 1 15,2 12-1-15,-2 0 1 0,0-12-4 0,0 0 4 16,1 11-3-16,3 2 3 0,-4-13-7 0,0 0 7 15,5 11-6-15,0-3 6 0,-5-8-1 0,0 0 1 0,11 2-1 16,-2 0 1-16,-9-2 1 0,0 0-1 0,10-2 2 16,0-3-2-16,-10 5 0 0,0 0 0 0,9-9 1 15,0-3-1-15,-9 12 12 0,0 0-12 0,5-8 13 16,-1-3-13-16,-4 11 15 0,0 0-15 16,1-8 15-16,-1-1-15 0,0 9 4 0,0 0-4 0,-3-7 4 15,-2-5-4-15,5 12 3 0,0 0-3 16,-11-10 4-16,-3-2-4 0,14 12 0 0,0 0 0 0,-15-8 0 15,-5-4 0-15,20 12 0 0,0 0 0 0,-19-11 0 16,-2 4 0-16,21 7-4 0,0 0 4 0,-22-5-3 0,-1 4 3 16,23 1-1-16,0 0 1 0,-23-4 0 0,1 4 0 15,22 0-8-15,0 0 8 0,-23 4-8 16,0 2 8-16,23-6-3 0,0 0 3 0,-26 14-3 0,-2 5 3 16,28-19-6-16,0 0 6 0,-26 17-6 0,0 5 6 15,26-22-1-15,0 0 1 0,-19 35 0 0,3 6 0 16,16-41 0-16,0 0 0 0,-7 50 0 0,6 9 0 0,1-59 0 15,0 0 0-15,8 55 1 0,8 5-1 16,3-10 22-16,0-6-22 0,0-6 22 0,-1-9-22 0,3-1 7 16,3-9-7-16,-1-6 8 0,1-2-8 15,-24-11 1-15,0 0-1 0,33 0 2 0,6-7-2 16,-39 7-89-16,0 0 89 0,40-21-88 0,2-10 88 0,-42 31-256 16,0 0 256-16,34-39-256 0,-1-9 256 0,35-43-1223 15</inkml:trace>
  <inkml:trace contextRef="#ctx0" brushRef="#br0" timeOffset="31442.676">20672 9582 1838 0,'0'0'0'0,"5"0"0"0,2 1 0 0,-7-1 138 15,0 0-138-15,5-1 138 0,1-5-138 0,-6 6 86 16,0 0-86-16,7-6 87 0,1-3-87 0,-8 9 33 16,0 0-33-16,12-12 33 0,2 0-33 0,-14 12-4 15,0 0 4-15,16-12-3 0,3 0 3 0,-19 12-2 16,0 0 2-16,25-10-1 0,-1 1 1 0,-24 9-1 16,0 0 1-16,24-7-1 0,-1 4 1 0,-23 3-1 0,0 0 1 15,19 2 0-15,-1 6 0 0,-18-8 0 0,0 0 0 16,12 17 0-16,-3 11 0 0,-9-28-2 0,0 0 2 15,1 37-2-15,-4 10 2 0,-6-3-5 16,-3 1 5-16,3-11-5 0,0-7 5 0,9-27-3 0,0 0 3 16,-17 45-3-16,-7 13 3 0,24-58-2 0,0 0 2 15,-21 52-2-15,0-1 2 0,7-8-1 0,-2-6 1 16,7-11-1-16,4-12 1 0,0-2-33 0,0-4 33 16,1-1-33-16,4-2 33 0,-1-3-118 0,-3 0 118 0,2 0-118 15,-1-1 118-15,3-1-157 0,0 0 157 0,-14-13-157 16,-14-8 157-16,-14-17-1175 0</inkml:trace>
  <inkml:trace contextRef="#ctx0" brushRef="#br0" timeOffset="31686.43">20553 9780 1703 0,'0'0'0'0,"2"5"0"0,0 2 0 0,-2-7 241 16,0 0-241-16,5 2 242 0,4-5-242 0,-9 3 186 15,0 0-186-15,17 0 187 0,6 0-187 16,5 1 74-16,1 4-74 0,-4-5 74 0,1 0-74 0,0 0 24 16,-2 0-24-16,-1 0 25 0,-4-3-25 0,-19 3-2 15,0 0 2-15,26-5-1 0,2-5 1 0,-28 10-46 16,0 0 46-16,30-6-45 0,0 0 45 0,-30 6-111 16,0 0 111-16,29-4-110 0,-1 4 110 0,-28 0-213 15,0 0 213-15,21 2-213 0,-7 1 213 0,21 2-1398 16</inkml:trace>
  <inkml:trace contextRef="#ctx0" brushRef="#br0" timeOffset="32058.374">21128 10041 1479 0,'0'0'0'0,"0"-7"0"16,-1-2 0-16,1 9 139 0,0 0-139 0,0-7 139 15,0 2-139-15,0 5 86 0,0 0-86 0,1-3 87 16,1-2-87-16,-2 5 68 0,0 0-68 0,2-4 69 0,1 1-69 16,-3 3 52-16,0 0-52 0,0-5 53 0,2 0-53 15,-2 5 58-15,0 0-58 0,5-2 58 0,4-3-58 16,-9 5 69-16,0 0-69 0,14 0 69 0,7 0-69 0,-21 0 43 15,0 0-43-15,24 8 43 0,6 6-43 0,-30-14 7 16,0 0-7-16,33 22 8 0,4 6-8 16,-37-28 12-16,0 0-12 0,38 32 13 0,4 8-13 15,-42-40 3-15,0 0-3 0,34 41 4 0,3 3-4 0,-37-44-13 16,0 0 13-16,30 40-12 0,-4-6 12 0,-26-34-97 16,0 0 97-16,17 29-97 0,-1-5 97 15,-16-24-252-15,0 0 252 0,14 19-252 0,-9-7 252 0,14 19-1254 0</inkml:trace>
  <inkml:trace contextRef="#ctx0" brushRef="#br0" timeOffset="32336.5">21534 9874 1804 0,'0'0'0'0,"0"11"0"15,0 4 0-15,0-15 201 0,0 0-201 0,-5 9 202 16,2-2-202-16,3-7 127 0,0 0-127 0,-25 24 127 16,-10 10-127-16,0-3 81 0,-1 5-81 0,10-11 81 15,0 1-81-15,-1 1-10 0,3 3 10 0,0 4-10 16,3 2 10-16,21-36-1 0,0 0 1 0,-23 43 0 16,2-1 0-16,21-42-23 0,0 0 23 0,-17 36-22 15,-1-8 22-15,18-28-89 0,0 0 89 0,-8 24-88 0,4-5 88 0,4-19-110 16,0 0 110-16,0 0-109 0,9-16 109 15,-2-3-1534-15</inkml:trace>
  <inkml:trace contextRef="#ctx0" brushRef="#br0" timeOffset="32742.675">21975 10164 897 0,'0'0'0'0,"-5"-5"0"0,-6-4 0 0,11 9 194 0,0 0-194 16,0 0 194-16,6 0-194 0,-6 0 165 0,0 0-165 15,5 5 165-15,0-1-165 0,0-2 135 0,0 1-135 0,2-1 136 16,-3-1-136-16,1 3 102 0,0-4-102 0,2 2 103 16,2-2-103-16,1 0 92 0,1 0-92 0,1-2 92 15,0-2-92-15,2 1 84 0,4-2-84 0,-3 1 84 16,3-2-84-16,1 2 42 0,4 2-42 0,1-1 43 16,4 3-43-16,-28 0 33 0,0 0-33 0,38-2 33 15,6-1-33-15,-2 1 13 0,1 0-13 0,-3 2 14 16,-1 0-14-16,-6 0-3 0,-4 4 3 0,-3-2-2 0,-3-1 2 15,-2-1-87-15,0 0 87 0,-9 2-86 0,-3 1 86 16,-9-3-160-16,0 0 160 0,5 0-159 0,-2-3 159 0,3 0-1494 16</inkml:trace>
  <inkml:trace contextRef="#ctx0" brushRef="#br0" timeOffset="33773.719">23316 9648 1334 0,'0'0'0'0,"4"-3"0"0,3-2 0 0,-7 5 156 0,0 0-156 15,2-7 157-15,-1 2-157 0,-1 5 134 16,0 0-134-16,0-7 134 0,0 4-134 0,0 3 95 16,0 0-95-16,0-2 96 0,2-2-96 0,-2 4 38 15,0 0-38-15,0 0 38 0,2-5-38 0,-2 5 18 0,0 0-18 16,0 0 19-16,0 0-19 0,0 0 30 0,0 0-30 0,0 0 30 16,0 0-30-16,0 0 2 0,0 0-2 0,0 0 2 15,-2 5-2-15,2-1 0 0,2 1 0 0,0 10 1 16,-1 9-1-16,-1-24 0 0,0 0 0 0,2 36 0 15,-2 11 0-15,0-47-1 0,0 0 1 0,-5 51 0 16,-4 11 0-16,9-62-4 0,0 0 4 0,-9 51-3 16,-5 2 3-16,14-53-37 0,0 0 37 0,-10 41-37 15,1-8 37-15,9-33-125 0,0 0 125 0,-10 27-124 16,1-8 124-16,-10 27-1374 0</inkml:trace>
  <inkml:trace contextRef="#ctx0" brushRef="#br0" timeOffset="34072.47">22914 10061 1647 0,'0'0'0'0,"9"0"0"0,5 0 0 0,-14 0 168 16,0 0-168-16,14 0 168 0,0 0-168 0,-14 0 101 15,0 0-101-15,24-2 101 0,11-1-101 0,-35 3 42 0,0 0-42 16,42-7 43-16,13-1-43 0,-55 8-3 16,0 0 3-16,61-14-3 0,9 0 3 0,-70 14-1 0,0 0 1 15,66-15 0-15,0-1 0 0,-66 16-1 16,0 0 1-16,63-8 0 0,-2-2 0 0,-61 10-7 0,0 0 7 16,54-6-7-16,-3 6 7 0,-51 0-88 0,0 0 88 15,41 0-88-15,-6 7 88 0,-35-7-220 0,0 0 220 0,26 11-220 16,-10 2 220-16,28 11-1109 15</inkml:trace>
  <inkml:trace contextRef="#ctx0" brushRef="#br0" timeOffset="34810.691">23151 10234 1502 0,'0'0'0'0,"7"0"0"15,3-5 0-15,-10 5 186 0,0 0-186 0,6-2 186 0,1 1-186 0,-7 1 103 16,0 0-103-16,1 0 103 0,3 0-103 0,-4 0 49 16,0 0-49-16,3 0 49 0,1 1-49 0,-4-1 16 0,0 0-16 15,0 0 17-15,3 2-17 0,-3-2 43 16,0 0-43-16,0 0 44 0,2 5-44 0,-2-5 22 0,0 0-22 16,2 7 22-16,-1 3-22 0,-1-10 42 0,0 0-42 15,0 19 43-15,-1 7-43 0,1-26 8 0,0 0-8 16,-4 29 9-16,1 4-9 15,3-33 31-15,0 0-31 0,-4 27 31 0,4-1-31 0,0-26 17 0,0 0-17 0,0 24 17 16,0-9-17-16,0-15 5 0,0 0-5 0,4 17 5 16,6-3-5-16,-10-14 9 0,0 0-9 0,16 10 9 15,1-3-9-15,-17-7 3 0,0 0-3 0,21 3 4 16,2-6-4-16,-23 3 18 0,0 0-18 0,21-3 19 16,0-3-19-16,-21 6 7 0,0 0-7 0,17-8 8 15,1 1-8-15,-18 7 1 0,0 0-1 0,15-8 1 16,1 1-1-16,-16 7 0 0,0 0 0 0,16-4 0 15,-3 1 0-15,-13 3-2 0,0 0 2 0,13 0-1 16,-5 0 1-16,-8 0-5 0,0 0 5 0,11 3-5 16,-1 1 5-16,-10-4-8 0,0 0 8 0,11 3-8 0,-3 1 8 15,-8-4-8-15,0 0 8 0,9 8-8 0,2 4 8 16,-11-12-15-16,0 0 15 0,7 10-15 0,0 4 15 16,-2 1-1-16,0-3 1 0,-3-1-1 0,-2-3 1 0,0-3 1 15,1 2-1-15,-1-2 2 0,2 4-2 0,-4 1 0 16,1 2 0-16,-1-3 0 0,0-2 0 0,2-2 19 15,-3 5-19-15,-1-3 20 0,-1 3-20 0,-5 2 8 16,-3 2-8-16,5-4 8 0,1-3-8 0,-4 2 4 16,-3 1-4-16,-7-2 5 0,-3 4-5 0,24-12 13 15,0 0-13-15,-24 11 14 0,-4-3-14 0,28-8-2 0,0 0 2 16,-28 5-1-16,0-3 1 0,28-2-86 0,0 0 86 16,-26-5-85-16,0-7 85 0,26 12-175 15,0 0 175-15,-19-21-175 0,5-9 175 0,-19-22-1488 16</inkml:trace>
  <inkml:trace contextRef="#ctx0" brushRef="#br0" timeOffset="35107.004">23024 10301 1737 0,'0'0'0'0,"5"5"0"16,5 5 0-16,-4-10 211 0,-1-3-211 0,-2 1 211 15,-1 1-211-15,0-3 131 0,0 2-131 0,-1-1 132 0,1-2-132 16,2 0 54-16,-1 0-54 0,4-1 54 0,2 3-54 16,-9 3 9-16,0 0-9 0,14-3 10 0,3-3-10 15,-17 6 3-15,0 0-3 0,26-3 4 0,9 0-4 16,-35 3 12-16,0 0-12 0,35 0 12 0,3 0-12 0,-1-5 4 16,-6 1-4-16,-8 4 4 0,-7 2-4 15,3 0-28-15,-4-2 28 0,-6 1-28 0,-5 3 28 0,6-4-167 16,-1 3 167-16,-4 2-166 0,2 2 166 15,-7-7-219-15,0 0 219 0,3 3-218 0,-1 6 218 0,3 3-1207 16</inkml:trace>
  <inkml:trace contextRef="#ctx0" brushRef="#br0" timeOffset="36857.878">24268 9820 1435 0,'0'0'0'0,"-4"-4"0"0,-3 1 0 16,7 3 117-16,0 0-117 0,-5-5 117 0,3 1-117 0,2 4 51 15,0 0-51-15,-9-1 52 0,-3-1-52 0,12 2 29 16,0 0-29-16,-15 0 29 0,-6 0-29 0,21 0 0 15,0 0 0-15,-18 0 1 0,1-4-1 0,17 4 28 16,0 0-28-16,-14 0 28 0,0 0-28 0,14 0 7 16,0 0-7-16,-12 0 7 0,0 4-7 0,1-4 19 15,2 3-19-15,2-1 20 0,4-2-20 0,0 2 8 16,1-2-8-16,2 0 9 0,0 0-9 0,0 0 1 0,0 0-1 16,-4 5 1-16,1-2-1 0,3-3 8 0,0 0-8 15,-5 14 9-15,-2 5-9 0,7-19 0 0,0 0 0 16,-2 25 0-16,4 8 0 0,-2-33-2 0,0 0 2 15,7 29-2-15,7 5 2 0,-14-34-2 0,0 0 2 16,19 33-2-16,5-2 2 0,-24-31-2 0,0 0 2 0,24 27-2 16,4-5 2-16,-7-1 0 0,-3-4 0 0,-4-5 0 15,-6-2 0-15,1-3-1 0,0 2 1 0,-6-4-1 16,-3-3 1-16,0 3 1 0,0-2-1 0,0 2 2 16,-3 2-2-16,3-7 1 0,0 0-1 0,-12 17 2 15,-6 9-2-15,18-26 0 0,0 0 0 0,-21 22 0 16,-5 4 0-16,2-9 4 0,-1-1-4 0,10-6 5 15,4-2-5-15,11-8 2 0,0 0-2 0,-10 6 3 16,-4-3-3-16,2 0 5 0,-1-3-5 0,6-3 6 16,2 1-6-16,3-5-10 0,2-5 10 0,6 0-10 15,2-8 10-15,-8 20-41 0,0 0 41 0,16-19-41 0,7-8 41 16,-23 27-22-16,0 0 22 0,29-28-22 0,10 1 22 16,-39 27-12-16,0 0 12 0,38-31-12 0,6 0 12 15,-44 31 2-15,0 0-2 0,38-27 3 0,-2-1-3 16,-36 28 43-16,0 0-43 0,32-25 43 0,-3 1-43 0,-29 24 54 15,0 0-54-15,27-19 55 0,-3 0-55 16,-24 19 55-16,0 0-55 0,19-14 56 0,-5 2-56 0,-14 12 50 16,0 0-50-16,10-7 51 0,1 4-51 0,-11 3 55 15,0 0-55-15,3-5 56 0,-1 1-56 0,-2 4 44 16,0 0-44-16,0-3 44 0,0 3-44 0,0 0 29 16,0 0-29-16,-3-3 29 0,1-1-29 0,2 4 9 0,0 0-9 15,-11-3 10-15,-2 1-10 0,13 2 12 0,0 0-12 16,-13-5 12-16,1 0-12 0,12 5 1 0,0 0-1 15,-14-2 1-15,-1-1-1 0,15 3 0 0,0 0 0 0,-20 3 1 16,-6 0-1-16,26-3 0 0,0 0 0 0,-26 9 1 16,-3 3-1-16,29-12 0 0,0 0 0 0,-32 15 0 15,-1 4 0-15,33-19-1 16,0 0 1-16,-28 17 0 0,4 2 0 0,24-19-7 0,0 0 7 0,-25 29-7 16,3 7 7-16,22-36-1 0,0 0 1 0,-18 31-1 15,3-2 1-15,15-29-4 0,0 0 4 0,-9 35-3 16,4 2 3-16,5-37 0 0,0 0 0 0,3 31 0 15,8-3 0-15,-11-28 0 0,0 0 0 0,24 15 0 16,14-10 0-16,-1-5-41 0,3-10 41 0,-3-2-40 16,-1-5 40-16,-3-4-93 0,-3-1 93 0,3-2-92 15,0-2 92-15,-33 26-69 0,0 0 69 0,38-29-68 0,2-2 68 16,-40 31-53-16,0 0 53 0,39-31-52 0,-3 2 52 16,-36 29-41-16,0 0 41 0,30-27-41 0,-6 5 41 15,-24 22-17-15,0 0 17 0,20-16-16 16,-8 4 16-16,-12 12 0 0,0 0 0 0,8-5 0 0,-2 0 0 15,-6 5 12-15,0 0-12 0,3-2 12 0,-3 0-12 0,0 2 46 16,0 0-46-16,0 0 47 0,0 0-47 0,0 0 44 16,0 0-44-16,-3 2 45 0,-1 0-45 0,4-2 46 15,0 0-46-15,-3 2 47 0,-2 1-47 0,5-3 42 16,0 0-42-16,-6 0 43 0,1 3-43 0,5-3 35 16,0 0-35-16,-10 0 36 0,1 2-36 0,9-2 39 0,0 0-39 15,-9 2 40-15,2 0-40 0,7-2 24 16,0 0-24-16,-10 3 25 0,-1 2-25 0,11-5 18 0,0 0-18 15,-15 14 18-15,-3 0-18 0,18-14 1 0,0 0-1 0,-19 22 2 16,0 5-2-16,-4 2 18 0,4 2-18 0,7-7 18 16,7-5-18-16,-2 5 0 0,0 2 0 15,5-4 1-15,5 0-1 0,1-1 3 0,1-4-3 0,7 2 3 16,4-2-3-16,-16-17 19 0,0 0-19 0,23 15 20 16,6 2-20-16,-29-17 3 0,0 0-3 0,37 9 3 15,6-2-3-15,-43-7-18 0,0 0 18 0,39 2-18 16,3-8 18-16,-9 0-130 0,-4-5 130 0,-6 4-129 15,-7-5 129-15,-16 12-182 0,0 0 182 0,22-27-181 16,-3-12 181-16,23-32-1353 0</inkml:trace>
  <inkml:trace contextRef="#ctx0" brushRef="#br0" timeOffset="37325.664">24782 9467 1502 0,'0'0'0'16,"0"0"0"-16,7 3 0 15,-7-3 146-15,0 0-146 0,0 0 147 0,3 4-147 0,-3-4 100 0,0 0-100 16,0 0 101-16,0 0-101 0,0 0 39 0,0 0-39 16,-3 5 39-16,-4 3-39 0,7-8-1 0,0 0 1 15,-6 12 0-15,-1 5 0 0,7-17 5 0,0 0-5 0,-5 21 5 16,2 3-5-16,1-2 8 0,0 2-8 0,6-3 8 16,1-6-8-16,2-1 16 0,3-2-16 0,-3-2 17 15,0-6-17-15,2 1 8 0,-2 2-8 0,-2-2 9 16,0-2-9-16,1 4 9 0,-3 2-9 0,1-1 9 15,-1-1-9-15,2 5 8 0,0-3-8 16,-1 1 8-16,-1-2-8 0,-1 4 8 0,0 0-8 0,0-1 8 16,-1 1-8-16,-1-12 8 0,0 0-8 0,0 13 8 15,0 1-8-15,0-14 3 0,0 0-3 0,-1 12 4 0,-1-2-4 16,2-10 0-16,0 0 0 0,-7 7 1 0,-2-3-1 16,9-4-14-16,0 0 14 0,-17-12-13 0,-4-9 13 15,21 21-198-15,0 0 198 0,-21-22-198 0,0-2 198 0,-21-26-1241 16</inkml:trace>
  <inkml:trace contextRef="#ctx0" brushRef="#br0" timeOffset="37520.074">24616 9540 1334 0,'0'0'0'0,"11"0"0"0,8 2 0 0,-19-2 263 16,0 0-263-16,24-2 263 0,6-1-263 0,-30 3 223 15,0 0-223-15,31-3 224 0,4-1-224 0,-35 4 131 16,0 0-131-16,35-3 131 0,0 1-131 0,-35 2 34 15,0 0-34-15,33-3 34 0,-2-4-34 0,-31 7-1 0,0 0 1 16,24-5 0-16,-3 1 0 0,-21 4-115 0,0 0 115 0,18-7-114 16,-4 6 114-16,-14 1-189 0,0 0 189 0,8-4-189 15,-2 4 189-15,8-5-1415 0</inkml:trace>
  <inkml:trace contextRef="#ctx0" brushRef="#br0" timeOffset="37886.541">25097 9837 1535 0,'0'0'0'0,"0"-5"0"0,0-6 0 16,0 11 117-16,0 0-117 0,2-5 117 0,3 2-117 15,-5 3 45-15,0 0-45 0,7-4 45 0,2 3-45 0,-9 1 47 16,0 0-47-16,10 0 47 0,2 0-47 0,0 1 71 16,1 3-71-16,-1-1 71 0,0-1-71 0,2 1 98 15,0 1-98-15,-4-1 99 0,-1-3-99 0,1 4 63 16,1 1-63-16,-1 0 64 0,3 2-64 0,-13-7 58 16,0 0-58-16,20 15 59 0,1 6-59 0,-21-21 27 15,0 0-27-15,26 25 27 0,4 8-27 0,-30-33 16 0,0 0-16 16,26 33 17-16,0 1-17 0,-26-34 5 15,0 0-5-15,23 31 5 0,0-1-5 0,-23-30 1 16,0 0-1-16,17 26 1 0,-1-4-1 0,-16-22-70 0,0 0 70 16,14 16-69-16,-2-2 69 0,-12-14-190 15,0 0 190-15,5 0-190 0,-1-11 190 0,6 1-1480 0</inkml:trace>
  <inkml:trace contextRef="#ctx0" brushRef="#br0" timeOffset="38153.932">25445 9801 1950 0,'0'0'0'0,"2"5"0"16,3 2 0-16,-5-7 211 0,0 0-211 0,2 5 212 16,-2-2-212-16,-2 4 158 0,-1-5-158 0,-8 8 159 15,-4 6-159-15,15-16 45 0,0 0-45 0,-23 24 45 0,-7 8-45 16,30-32-2-16,0 0 2 0,-33 34-1 0,-5 6 1 15,38-40-7-15,0 0 7 0,-44 36-7 0,-4 3 7 16,48-39-2-16,0 0 2 0,-42 34-1 0,3-4 1 0,39-30-44 16,0 0 44-16,-29 22-44 0,10-5 44 15,19-17-132-15,0 0 132 0,-16 14-131 0,11-4 131 0,5-10-200 16,0 0 200-16,12-10-199 0,14-16 199 0,12-10-1398 16</inkml:trace>
  <inkml:trace contextRef="#ctx0" brushRef="#br0" timeOffset="38664.74">25985 10020 1311 0,'0'0'0'0,"0"0"0"0,-5-7 0 16,5 7 166-16,0 0-166 0,4 0 166 0,4 0-166 0,-8 0 89 15,0 0-89-15,16 0 90 0,8 2-90 0,-24-2 64 16,0 0-64-16,33 0 65 0,11 0-65 0,-44 0 33 16,0 0-33-16,49-2 33 0,5-1-33 0,-54 3 36 15,0 0-36-15,59-5 36 0,7-2-36 0,-66 7 61 16,0 0-61-16,65-10 62 0,-3-1-62 0,-62 11 45 0,0 0-45 15,56-10 45-15,-7-2-45 0,-49 12 37 16,0 0-37-16,44-12 38 0,-4 0-38 0,-7 0 0 16,-4 3 0-16,-8 3 0 0,-5-1 0 0,-16 7-27 15,0 0 27-15,16-9-27 0,-3-3 27 0,-13 12-111 0,0 0 111 16,11-8-110-16,-4 1 110 0,-7 7-167 0,0 0 167 0,0-4-167 16,-4 3 167-16,1-3-1225 0</inkml:trace>
  <inkml:trace contextRef="#ctx0" brushRef="#br0" timeOffset="38935.334">26396 9815 1311 0,'0'0'0'0,"9"3"0"16,5 4 0-16,-14-7 188 0,0 0-188 0,4 0 188 16,-8 0-188-16,4 0 150 0,0 0-150 0,-3-4 151 15,-1-1-151-15,4 5 113 0,0 0-113 0,-3-3 114 0,1-1-114 16,2 4 55-16,0 0-55 0,0 0 56 0,-2-3-56 15,2 3 40-15,0 0-40 0,4 7 41 16,4 1-41-16,-8-8 18 0,0 0-18 0,11 31 18 0,5 12-18 16,-16-43 36-16,0 0-36 0,12 48 37 0,-2 12-37 15,-10-60 19-15,0 0-19 0,9 62 20 16,-4-2-20-16,-5-60 5 0,0 0-5 0,5 51 5 0,-1-5-5 0,-1-13-89 16,4-8 89-16,-5-4-88 0,3-11 88 0,-5-10-206 15,0 0 206-15,12-10-205 0,4-24 205 0,12-11-1372 16</inkml:trace>
  <inkml:trace contextRef="#ctx0" brushRef="#br0" timeOffset="39340.332">27520 9472 2174 0,'0'0'0'0,"-10"0"0"15,-8 2 0-15,18-2 230 0,0 0-230 0,-3 0 230 16,6 0-230-16,-3 0 122 0,0 0-122 0,0 0 123 16,6 0-123-16,-6 0 42 0,0 0-42 0,-11 0 42 15,-10 0-42-15,21 0-14 0,0 0 14 0,-23 1-13 16,-3 1 13-16,26-2-8 0,0 0 8 0,-33 7-8 16,-3 3 8-16,36-10-4 0,0 0 4 0,-42 16-4 15,-3 4 4-15,45-20 2 0,0 0-2 0,-44 31 2 16,2 8-2-16,7-3 3 0,4 7-3 0,8-12 3 15,6-5-3-15,17-26 3 0,0 0-3 0,-14 44 3 0,4 13-3 16,10-57 18-16,0 0-18 0,-2 55 19 0,9 3-19 16,3-7 22-16,6-6-22 0,3-8 22 0,4-4-22 15,-23-33 14-15,0 0-14 0,40 27 15 0,14-4-15 0,-4-6 18 16,4-5-18-16,-7 0 19 0,-1-4-19 0,-8-1-16 16,-3-7 16-16,-4 0-15 0,-3-5 15 15,0 2-124-15,-2-1 124 0,0-3-124 0,2 2 124 0,-28 5-134 16,0 0 134-16,17-25-134 0,-4-13 134 0,16-26-1803 15</inkml:trace>
  <inkml:trace contextRef="#ctx0" brushRef="#br0" timeOffset="56591.053">4758 12725 326 0,'0'0'0'0,"0"0"0"0,-4-3 0 0,4 3 132 16,0 0-132-16,0 0 133 0,0-4-133 15,0 4 124-15,0 0-124 0,0 0 125 0,0-3-125 0,0 3 115 16,0 0-115-16,0 0 115 0,0 0-115 0,0 0 108 16,0 0-108-16,0 0 108 0,0 0-108 0,0 0 99 15,0 0-99-15,0 0 99 0,0 0-99 0,0 0 86 16,0 0-86-16,0 0 86 0,0 0-86 0,0 0 77 15,0 0-77-15,0 0 78 0,0 0-78 0,0 0 57 0,0 0-57 16,0 0 57-16,-3-2-57 0,3 2 41 0,0 0-41 16,0 0 41-16,-2-3-41 0,2 3 10 15,0 0-10-15,0 0 11 0,0 0-11 0,0 0 13 0,0 0-13 0,0 0 13 16,0 0-13-16,0 0 3 0,0 0-3 0,0 0 4 16,-3 3-4-16,3-3 6 0,0 0-6 0,-4 7 7 15,1 2-7-15,3-9 22 0,0 0-22 0,-6 24 22 16,-6 5-22-16,12-29 20 0,0 0-20 0,-9 39 20 15,-3 11-20-15,12-50 34 16,0 0-34-16,-8 63 35 0,2 13-35 0,6-76 36 0,0 0-36 16,-7 116 36-16,6 30-36 0,1-146 15 15,0 0-15-15,-4 154 15 0,1 10-15 0,3-164 59 0,0 0-59 0,-6 163 60 16,1 3-60-16,5-166 28 0,0 0-28 0,-3 159 28 16,-1-1-28-16,4-158 27 0,0 0-27 0,0 139 27 15,4-16-27-15,-4-123 16 0,0 0-16 0,0 120 17 16,3-9-17-16,-3-111 10 0,0 0-10 0,0 103 10 15,2-10-10-15,-2-93 26 0,0 0-26 0,3 89 26 0,-3-7-26 16,0-82 2-16,0 0-2 0,0 93 2 0,-3 3-2 0,3-96 12 16,0 0-12-16,-2 87 13 0,-1-3-13 0,3-84 9 15,0 0-9-15,-9 75 9 0,2-5-9 16,7-70 3-16,0 0-3 0,-5 50 4 0,0-16-4 0,5-34 0 16,0 0 0-16,-4 23 1 0,4-13-1 0,0-10-93 15,0 0 93-15,0 9-93 0,0-4 93 16,0-5-190-16,0 0 190 0,0-7-189 0,0-9 189 0,4-6-1508 15</inkml:trace>
  <inkml:trace contextRef="#ctx0" brushRef="#br0" timeOffset="57773.881">3516 13398 975 0,'0'0'0'0,"8"-5"0"16,8-2 0-16,-11 1 79 0,-5 2-79 0,0 4 80 16,4-2-80-16,-4 2 38 0,0 0-38 0,0 0 38 15,0 0-38-15,0 0 36 0,-4 0-36 16,4 0 36-16,-5 2-36 0,5-2 48 0,0 0-48 0,0 0 49 16,0 0-49-16,0 0 66 0,-4 2-66 0,4-2 67 15,-3 2-67-15,3-2 70 0,-5 1-70 0,1 1 71 16,4-2-71-16,-5 0 45 0,5 0-45 0,0 0 45 15,-3 0-45-15,3 0 38 0,0 0-38 0,0 0 38 0,0 0-38 16,0 0 4-16,0 0-4 0,0 0 5 16,0 0-5-16,0 0 9 0,0 0-9 0,0 0 10 0,3 3-10 0,2-3 33 15,2 4-33-15,-2-2 34 0,1-1-34 16,1 1 8-16,1 0-8 0,1-1 9 0,3 3-9 16,0-1 20-16,-1-1-20 0,5 1 20 0,1 1-20 0,-17-4 15 15,0 0-15-15,26 0 15 0,7 0-15 0,-33 0 26 16,0 0-26-16,39 2 26 0,8-2-26 0,-6 1 37 15,1 1-37-15,-7 0 37 0,-2-2-37 16,-33 0 37-16,0 0-37 0,35 1 37 0,3-1-37 0,-38 0 24 16,0 0-24-16,42 4 25 0,5-4-25 0,-47 0 10 15,0 0-10-15,51 2 11 0,8-1-11 0,-59-1 29 0,0 0-29 16,56 2 29-16,3 0-29 0,-9-2 35 0,-2-2-35 16,-5 0 35-16,-1-1-35 0,-42 3 12 0,0 0-12 15,56-4 13-15,10 1-13 0,-10 0 43 0,3 1-43 0,-9 2 44 16,-3-4-44-16,-3 4 13 0,-6 0-13 0,4 4 13 15,-4-4-13-15,-38 0 13 0,0 0-13 0,51 2 13 16,8 1-13-16,-59-3 10 0,0 0-10 0,73 7 10 16,16 0-10-16,-89-7 3 0,0 0-3 0,77 5 4 15,-1-3-4-15,-76-2 6 0,0 0-6 0,81 3 6 16,2-1-6-16,-83-2 7 0,0 0-7 0,77 3 7 16,0-1-7-16,-77-2 7 0,0 0-7 0,67 3 8 15,1-1-8-15,-68-2 8 0,0 0-8 0,74 3 8 16,2 4-8-16,-76-7 1 0,0 0-1 0,72 4 1 15,-1 2-1-15,-71-6 13 0,0 0-13 0,68 4 14 0,-4-2-14 16,-64-2 3-16,0 0-3 0,72 1 4 16,-1-1-4-16,-71 0 6 0,0 0-6 0,70 2 7 0,-2 0-7 15,-68-2 8-15,0 0-8 0,56 1 8 0,-8 5-8 16,-48-6 0-16,0 0 0 0,53 0 1 0,1 1-1 16,-54-1 7-16,0 0-7 0,76 4 8 0,15-1-8 0,-91-3 0 15,0 0 0-15,75 4 1 0,-7 1-1 0,-68-5 7 16,0 0-7-16,47 3 7 0,-9-1-7 0,-38-2 0 15,0 0 0-15,39 2 1 0,2 1-1 0,-41-3 0 16,0 0 0-16,42 0 1 0,-2 3-1 0,-40-3-11 16,0 0 11-16,37 9-10 0,-2-2 10 0,-35-7-176 15,0 0 176-15,21 8-176 0,-13 4 176 0,22 6-1675 0</inkml:trace>
  <inkml:trace contextRef="#ctx0" brushRef="#br0" timeOffset="63414.618">6282 12699 595 0,'0'0'0'0,"-9"-1"0"16,-6 1 0-16,15 0 122 0,0 0-122 0,0 0 122 16,3-5-122-16,-3 5 135 0,0 0-135 0,4-2 136 15,1 2-136-15,-5 0 135 0,0 0-135 0,3 0 136 16,-3-2-136-16,0 2 103 0,0 0-103 0,0 0 103 16,4-2-103-16,-4 2 84 0,0 0-84 0,0 0 84 15,0 0-84-15,0 0 71 0,0 0-71 0,0 0 72 16,0 0-72-16,0 0 49 0,0 0-49 0,0 0 50 15,0 0-50-15,0 0 38 0,0 0-38 0,0 0 39 0,0 0-39 16,0 0 25-16,0 0-25 0,0 0 26 16,0 0-26-16,0 0 9 0,0 0-9 0,0 0 10 0,5 2-10 15,-5-2 11-15,0 0-11 0,0 0 11 0,4 2-11 0,-4-2 8 16,0 0-8-16,0 0 9 0,0 0-9 16,0 0 3-16,0 0-3 0,0 3 4 15,-4 1-4-15,4 3 2 0,-3 3-2 0,1 0 2 0,2-1-2 0,0 4 1 16,-4 5-1-16,4 4 2 0,0 7-2 0,-3 0 1 15,3 2-1-15,0-7 1 0,0-5-1 0,0-19 0 16,0 0 0-16,0 39 0 0,0 11 0 0,0-2 0 16,0 0 0-16,0-9 0 0,0-5 0 0,-4 9-20 15,4 5 20-15,-1 4-20 0,1-3 20 16,0-49-9-16,0 0 9 0,-4 84-8 0,-5 17 8 0,4-12-17 0,5-1 17 16,-3-4-17-16,-4-4 17 0,2-4 0 15,1-6 0-15,-1-5 0 0,0-5 0 0,5-60 9 0,0 0-9 16,-4 80 9-16,1 13-9 0,1-16 26 0,2-8-26 15,0-25 26-15,0-18-26 0,0 11 13 0,0 5-13 16,-4 4 14-16,4 3-14 0,0-49 19 0,0 0-19 0,0 79 20 16,-3 19-20-16,-2-16 8 0,5-3-8 0,-4-9 8 15,1-5-8-15,3-65 25 0,0 0-25 0,-6 77 26 16,1 7-26-16,-2-13 29 0,-1-10-29 0,4-21 29 16,2-20-29-16,2-20 31 0,0 0-31 0,-3 41 31 15,3 9-31-15,0-50 49 0,0 0-49 0,-4 48 49 16,3 2-49-16,1-9 18 0,0-4-18 0,-4-13 19 15,4-10-19-15,0-14 38 0,0 0-38 0,0 19 38 0,-5 3-38 16,5-22 21-16,0 0-21 0,-2 16 21 16,0-3-21-16,2-13 10 0,0 0-10 0,0 11 10 15,0-4-10-15,0-7-149 0,0 0 149 0,-8-6-149 0,-8-7 149 0,16 13-123 16,0 0 123-16,-21-35-122 0,-5-14 122 16,-21-35-1531-16</inkml:trace>
  <inkml:trace contextRef="#ctx0" brushRef="#br0" timeOffset="64566.154">3516 14529 1367 0,'0'0'0'0,"3"-3"0"16,2-4 0-16,-5 7 166 0,0 0-166 0,4-4 166 16,-4 1-166-16,0 3 98 0,0 0-98 0,0 0 98 15,3-4-98-15,-3 4 56 0,0 0-56 0,0 0 56 16,0-3-56-16,0 3 20 0,0 0-20 0,5-2 20 15,-1-1-20-15,-4 3 24 0,0 0-24 0,5-3 25 16,-1-3-25-16,-4 6 33 0,0 0-33 0,12-5 33 0,2-2-33 16,-14 7 20-16,0 0-20 0,17-5 20 15,8-2-20-15,-25 7 18 0,0 0-18 0,29-3 19 16,10 0-19-16,-39 3 10 0,0 0-10 0,47 0 10 16,8 0-10-16,-55 0 17 0,0 0-17 0,56 3 17 0,7 0-17 15,-63-3 14-15,0 0-14 0,71 6 15 0,2-3-15 16,-73-3 9-16,0 0-9 0,98 5 9 0,12 2-9 15,-110-7 9-15,0 0-9 0,103 7 10 16,3 0-10-16,-106-7 3 0,0 0-3 0,110 5 4 0,3 0-4 0,-113-5 12 16,0 0-12-16,111 5 12 0,-4-2-12 0,-107-3 8 15,0 0-8-15,113 4 8 0,2-1-8 16,-115-3 15-16,0 0-15 0,106 4 15 0,0-1-15 0,-106-3 15 16,0 0-15-16,110 2 15 0,5 0-15 0,-115-2 9 0,0 0-9 15,106 0 9-15,-5 0-9 0,-101 0 9 0,0 0-9 16,112 0 10-16,3-2-10 15,-115 2 33-15,0 0-33 0,110-2 33 0,-4 0-33 0,-106 2 4 0,0 0-4 16,106-1 4-16,-5-1-4 0,-101 2 10 0,0 0-10 0,99 0 10 16,-3 2-10-16,-96-2 9 0,0 0-9 15,100 5 9-15,1 2-9 0,-18 1 15 0,-6-4-15 0,-13-1 15 16,-11-1-15-16,-8 1 1 0,-7-1-1 0,-5 1 1 16,-3-1-1-16,-30-2 0 0,0 0 0 0,43 4 1 15,11-3-1-15,-6 3 0 0,-1-3 0 0,-6 1 0 16,-1-2 0-16,-1-2-1 0,-3 1 1 0,-6 2 0 15,-4 3 0-15,-26-4 0 0,0 0 0 0,42 7 0 16,8-4 0-16,-50-3 0 0,0 0 0 0,56 4 0 16,5-1 0-16,-7-1 2 0,-3-1-2 0,-13 1 2 15,-5 0-2-15,-2 1 2 0,3 1-2 0,-5-1 2 16,1-3-2-16,-30 0 5 0,0 0-5 0,38-3 5 0,4 1-5 16,-42 2-26-16,0 0 26 0,43-2-26 0,-1-1 26 15,-42 3-145-15,0 0 145 0,26-10-145 0,-13-8 145 0,25-9-1646 16</inkml:trace>
  <inkml:trace contextRef="#ctx0" brushRef="#br0" timeOffset="66264.63">3523 13969 1815 0,'0'0'0'0,"1"-5"0"15,3-2 0-15,-4 7 136 0,0 0-136 0,3-4 136 16,-1 3-136-16,-2 1 57 0,0 0-57 0,0 0 57 15,3 0-57-15,-3 0 0 0,0 0 0 0,0 0 0 16,0 0 0-16,0 0-10 0,0 0 10 0,0 0-9 16,0 0 9-16,0 0 8 0,0 0-8 0,0 0 9 15,0 0-9-15,0 0 40 0,0 0-40 0,0 0 41 16,0 0-41-16,0 0 45 0,0 0-45 0,0 0 45 0,0 0-45 16,0 0 18-16,0 0-18 0,0 0 19 0,0 0-19 15,0 0-2-15,0 0 2 0,0 5-1 0,0 3 1 16,0-8-17-16,0 0 17 0,-3 23-16 0,3 8 16 15,-2 1-10-15,2 4 10 0,0-12-10 0,0-2 10 16,0 1-6-16,2-3 6 0,-2-3-5 0,3-3 5 0,-3 1 0 16,-3-1 0-16,3-5 0 0,0-4 0 0,0-5 6 15,0 0-6-15,0 5 7 0,0 0-7 0,0-1 4 16,-2 1-4-16,2-2 5 0,0-1-5 0,0-2 7 16,0 0-7-16,0 0 8 0,0 0-8 0,0 0-10 0,5-5 10 15,-1-4-10-15,5-3 10 16,-4-2-28-16,2-3 28 0,-2 2-28 0,-1-2 28 0,-4 17-7 0,0 0 7 15,5-21-6-15,-2-1 6 0,-3 22-2 0,0 0 2 16,2-24-2-16,5 0 2 0,-7 24 0 0,0 0 0 16,3-19 1-16,-1 4-1 0,-2 15 1 0,0 0-1 0,4-12 2 15,-4 3-2-15,0 9 10 0,0 0-10 16,3-7 10-16,2 2-10 0,-5 5 4 0,0 0-4 16,6-2 4-16,6 2-4 0,-12 0 6 15,0 0-6-15,9 6 7 0,6 2-7 0,-15-8 7 0,0 0-7 0,18 16 8 16,3 4-8-16,-21-20 3 0,0 0-3 0,14 19 3 15,1 5-3-15,-15-24 6 0,0 0-6 0,12 20 6 16,-1 1-6-16,-11-21 3 0,0 0-3 0,9 17 3 16,-2 0-3-16,-7-17 10 0,0 0-10 0,3 11 11 15,-1-1-11-15,-2-10 23 0,0 0-23 0,3 7 24 0,-3-2-24 16,0-5 31-16,0 0-31 0,0 7 31 16,0-6-31-16,0-1-6 0,0 0 6 0,4-1-5 15,4-6 5-15,-8 7-48 0,0 0 48 0,14-17-47 16,2-9 47-16,-16 26-72 0,0 0 72 0,21-29-72 0,-2-7 72 0,-19 36-54 15,0 0 54-15,19-34-54 0,0-2 54 16,-19 36-18-16,0 0 18 0,20-36-18 0,-6 3 18 16,-14 33-25-16,0 0 25 0,15-26-24 0,-1 6 24 0,-14 20-1 15,0 0 1-15,12-16 0 0,-3 4 0 0,-9 12 35 16,0 0-35-16,9-8 36 0,-6 4-36 16,-3 4 53-16,0 0-53 0,9 4 53 0,0 4-53 0,-9-8 77 15,0 0-77-15,8 21 78 0,1 10-78 0,-9-31 56 16,0 0-56-16,9 36 56 0,3 7-56 0,-3-4 41 15,-1 0-41-15,-1-11 42 0,-5-8-42 0,2 4 19 0,1-1-19 16,2 1 20-16,-2-2-20 0,-5-22-70 16,0 0 70-16,4 24-70 0,1 0 70 0,-5-24-144 0,0 0 144 15,0 12-144-15,-5-7 144 0,1 14-1548 0</inkml:trace>
  <inkml:trace contextRef="#ctx0" brushRef="#br0" timeOffset="67095.045">3604 15084 1939 0,'0'0'0'0,"4"-3"0"0,1-4 0 0,-5 3 188 0,0 3-188 0,0 1 188 16,0 0-188-16,0 0 80 0,-3 0-80 16,3 0 80-16,0 0-80 0,0 0 6 0,0-2-6 0,0 2 7 15,-2-5-7-15,2 5-12 0,-4-5 12 0,4 5-12 16,0-5 12-16,0 5 0 0,0-6 0 15,0 6 0-15,0-3 0 0,0 3 5 0,-3-3-5 0,3 3 6 16,0 0-6-16,0 0 28 0,0 0-28 0,0 0 28 16,0 0-28-16,0 0 0 0,-2 3 0 0,-1 0 1 15,3 3-1-15,0 6 1 0,-4 6-1 0,2 10 1 16,2 6-1-16,0-34-1 0,0 0 1 0,-3 39-1 16,0 6 1-16,3-45 0 0,0 0 0 0,-6 38 1 15,3-2-1-15,3-36 13 0,0 0-13 16,0 29 13-16,-4-5-13 0,4-24 4 0,0 0-4 0,-1 19 5 0,1-4-5 0,0-15 8 15,0 0-8-15,0 12 8 0,0-3-8 0,0-9 1 16,0 0-1-16,1 5 1 0,3-4-1 16,-4-1-36-16,0 0 36 0,5-13-35 0,7-15 35 0,0-2-43 15,1-6 43-15,-1 0-42 0,2 0 42 16,-14 36-41-16,0 0 41 0,15-40-41 0,3-3 41 0,-18 43-20 16,0 0 20-16,17-37-19 0,4-1 19 15,-21 38-30-15,0 0 30 0,21-33-30 0,0 3 30 16,-21 30-20-16,0 0 20 0,17-23-19 0,1 6 19 0,-18 17-10 15,0 0 10-15,14-14-10 0,-2 6 10 0,-12 8 0 16,0 0 0-16,12-4 0 0,0 8 0 0,1 3 7 16,0-2-7-16,-4 2 8 0,-5 0-8 0,4 3 46 0,1 4-46 15,0 1 47-15,0 4-47 0,-1 3 38 0,4 6-38 16,-6-6 39-16,-3 2-39 0,-3-24 34 0,0 0-34 16,4 36 34-16,1 12-34 0,-5-48 34 0,0 0-34 0,0 46 34 15,-2 2-34-15,-1-5-35 0,-1-6 35 0,4-9-35 16,0-9 35-16,0-19-162 0,0 0 162 0,-5 12-161 15,1-7 161-15,-1 12-1489 0</inkml:trace>
  <inkml:trace contextRef="#ctx0" brushRef="#br0" timeOffset="68511.92">5174 12720 1659 0,'0'0'0'0,"0"0"0"0,-3-7 0 0,3 7 163 15,0 0-163-15,0 0 164 0,-4-3-164 0,4 3 111 16,0 0-111-16,0 0 112 0,0 0-112 0,0 0 39 15,0 0-39-15,0 0 39 0,0 0-39 0,0 0-1 16,0 0 1-16,0 0 0 0,0 0 0 0,0 0 8 16,0 0-8-16,0 0 9 0,-2 0-9 0,2 0 34 0,0 0-34 15,0 0 34-15,-3 0-34 0,3 0 18 16,0 0-18-16,0 0 19 0,-5 0-19 0,5 0 48 0,0 0-48 16,0 0 48-16,-4 0-48 0,4 0 4 0,0 0-4 0,-5 0 4 15,1 0-4-15,4 0 35 0,0 0-35 0,-7 0 36 16,2 0-36-16,5 0-1 0,0 0 1 0,-5 0 0 15,2 0 0-15,3 0 0 0,0 0 0 0,-6 0 1 16,3 3-1-16,3-3 0 0,0 0 0 16,-9 0 1-16,0 2-1 0,9-2 2 0,0 0-2 0,-8 2 3 15,1-2-3-15,7 0 2 0,0 0-2 0,-9 1 2 16,-3 3-2-16,12-4 5 0,0 0-5 0,-11 5 5 16,-1 0-5-16,0 2-2 0,0 1 2 15,7-2-1-15,1-5 1 0,-1 1-13 0,5 0 13 0,-9 10-12 16,-3 7 12-16,-4-1-10 0,2 6 10 0,6-12-9 15,4-5 9-15,-1 2-10 0,1-1 10 0,-4 15-10 16,2 6 10-16,6-29-4 0,0 0 4 0,-6 27-3 0,-3 1 3 16,9-28-12-16,0 0 12 0,-5 27-12 0,-2 0 12 15,7-27-8-15,0 0 8 0,-2 23-8 0,2-1 8 0,0-22-9 16,0 0 9-16,0 22-8 0,5-5 8 16,-5-17-4-16,0 0 4 0,4 16-3 0,4-3 3 0,-8-13 0 15,0 0 0-15,9 11 0 0,0-1 0 0,-9-10 0 16,0 0 0-16,8 5 0 0,1 2 0 0,-9-7-41 15,0 0 41-15,9 3-40 0,7 3 40 0,-16-6-58 16,0 0 58-16,20 0-58 0,7-4 58 0,-27 4-112 16,0 0 112-16,34-12-112 0,8-5 112 0,-42 17-165 0,0 0 165 15,33-22-164-15,2-6 164 0,37-21-1186 0</inkml:trace>
  <inkml:trace contextRef="#ctx0" brushRef="#br0" timeOffset="69203.353">4923 13117 1009 0,'0'0'0'0,"5"-8"0"0,1-6 0 0,-6 14 127 15,0 0-127-15,3-10 128 0,1 5-128 0,-4 5 78 0,0 0-78 16,1-4 78-16,-1 3-78 0,0 1 38 0,0 0-38 16,0 0 39-16,0 0-39 0,0 0 0 0,0 0 0 15,0 0 0-15,0 0 0 0,0 0 1 0,0 0-1 0,0 0 2 16,4-2-2-16,-4 2 28 0,0 0-28 0,3-4 28 15,3-1-28-15,-6 5 12 0,0 0-12 16,7-5 12-16,1-2-12 0,-8 7 29 0,0 0-29 0,9-7 29 16,5 1-29-16,-14 6 6 0,0 0-6 0,12-7 6 15,0 3-6-15,-12 4 5 0,0 0-5 0,12-7 5 16,2 4-5-16,-14 3 3 0,0 0-3 0,9-2 3 31,3-3-3-31,-12 5 0 0,0 0 0 0,9-1 0 0,-2 1 0 0,-7 0 0 0,0 0 0 0,5 0 0 16,0 1 0-16,-5-1 8 0,0 0-8 0,7 5 8 15,-1-3-8-15,-6-2 24 0,0 0-24 0,5 12 25 0,5 3-25 16,-10-15 32-16,0 0-32 0,9 23 32 0,1 1-32 16,-10-24 36-16,0 0-36 0,7 25 36 15,2 5-36-15,-9-30 23 16,0 0-23-16,4 27 24 0,1-5-24 0,-5-22 35 0,0 0-35 0,3 21 36 0,-3-2-36 0,0-19 21 16,0 0-21-16,2 15 21 0,2-3-21 15,-4-12 5-15,0 0-5 0,0 9 5 0,0-1-5 0,0-8-167 16,0 0 167-16,0-5-167 0,0-5 167 0,-4-4-1176 15</inkml:trace>
  <inkml:trace contextRef="#ctx0" brushRef="#br0" timeOffset="70809.866">5153 13275 1771 0,'0'0'0'0,"4"-5"0"15,-4-5 0-15,0 10 153 0,0 0-153 0,10-7 153 16,9-2-153-16,-1 1 53 0,3 1-53 0,-4-5 53 16,-3 2-53-16,-14 10 0 0,0 0 0 0,16-14 0 15,-4-2 0-15,-12 16-1 0,0 0 1 0,10-12-1 16,-3 2 1-16,-7 10 24 0,0 0-24 0,5-8 25 15,-1-1-25-15,-4 9 33 0,0 0-33 0,0-9 34 16,0 3-34-16,0 6 45 0,0 0-45 0,0-11 45 16,0 4-45-16,0 7 18 0,0 0-18 0,-4-6 19 0,1 2-19 0,3 4 21 15,0 0-21-15,-2-7 21 0,-1 2-21 16,3 5 25-16,0 0-25 0,0-3 26 0,-4 1-26 0,4 2 6 16,0 0-6-16,0 0 7 15,-1-3-7-15,1 3 17 0,0 0-17 0,0 0 17 0,0 0-17 0,0 0 1 16,0 0-1-16,0 0 1 0,-4 0-1 0,4 0 1 15,0 0-1-15,-3 0 1 0,1 0-1 0,2 0 0 16,0 0 0-16,-7 0 0 0,2 0 0 0,5 0 6 16,0 0-6-16,-4 0 6 0,-1 1-6 0,5-1 1 15,0 0-1-15,-7 4 1 0,2-1-1 0,5-3 0 16,0 0 0-16,-4 12 0 0,4 0 0 0,0-12-5 0,0 0 5 16,7 17-5-16,2 6 5 0,0-5-16 0,3 0 16 15,-3-5-15-15,-1-4 15 0,1-1-9 16,3-4 9-16,-3-1-9 15,0-3 9-15,-9 0-46 0,0 0 46 0,14-3-45 0,1-4 45 0,-15 7-48 0,0 0 48 0,18-9-48 16,-4-3 48-16,-14 12-58 16,0 0 58-16,15-12-58 0,-3-1 58 0,-12 13-40 0,0 0 40 0,9-12-40 15,0 1 40-15,-9 11-2 0,0 0 2 0,3-6-2 16,3-1 2-16,-6 7 3 0,0 0-3 0,0-5 4 16,0-2-4-16,0 7 56 0,0 0-56 0,0-5 56 15,0 1-56-15,0 4 52 0,0 0-52 0,0-3 52 16,0 1-52-16,0 2 56 0,0 0-56 0,0 0 56 15,-4-3-56-15,4 3 39 0,0 0-39 0,0 0 40 16,0 0-40-16,0 0 28 0,0 0-28 0,0 0 28 16,0 0-28-16,0 0 25 0,0 0-25 0,0 0 26 0,0 0-26 15,0 0 3-15,0 0-3 0,0 0 4 0,0 0-4 16,0 0 33-16,0 0-33 0,0 0 33 0,0 0-33 16,0 0 9-16,0 0-9 0,0 0 9 0,0 0-9 15,0 0 19-15,0 0-19 0,0 0 20 0,0 0-20 0,0 0 8 16,0 0-8-16,0 0 9 0,0 0-9 0,0 0 1 15,0 0-1-15,0 0 1 0,0 0-1 16,0 0-9-16,0 0 9 0,0 3-9 0,-2 2 9 0,2-5-11 16,0 0 11-16,0 10-10 0,0 4 10 0,0 3-27 15,0 2 27-15,0-7-27 0,0-2 27 0,0-3-2 0,0 0 2 16,0-2-2-16,0 0 2 0,0 1-7 16,0-3 7-16,2 0-7 0,2 1 7 0,-4-4-8 0,5 1 8 15,-2 1-8-15,1-2 8 0,-4 0-33 0,0 0 33 0,5-2-32 16,4-3 32-16,-9 5-26 0,0 0 26 0,7-5-25 15,1-2 25-15,-8 7-25 16,0 0 25-16,9-6-24 0,-4 0 24 0,-5 6-17 0,0 0 17 0,4-8-16 16,-1 4 16-16,-3 4-5 0,0 0 5 0,2-5-5 15,1 2 5-15,-3 3 4 16,0 0-4-16,0 0 4 0,0-4-4 0,0 4 45 0,0 0-45 0,0 0 45 16,0 0-45-16,0 0 38 0,0 0-38 0,0 0 39 15,0 0-39-15,0 0 5 0,0 0-5 0,0 0 5 16,0 0-5-16,0 0 12 0,0 0-12 0,0 0 12 15,0 0-12-15,0 0-5 0,0 0 5 0,0 0-4 16,4 4 4-16,-4-4-4 0,0 0 4 0,5 2-4 16,4 1 4-16,-9-3-8 0,0 0 8 0,9 3-7 15,6 1 7-15,-15-4-4 0,0 0 4 0,18 2-3 0,-1-4 3 16,-17 2-37-16,0 0 37 0,18-4-36 0,-3-2 36 16,-15 6-5-16,0 0 5 0,12-7-4 15,-1-4 4-15,-11 11-5 0,0 0 5 0,7-10-5 0,-2 0 5 16,-5 10-1-16,0 0 1 0,4-10 0 0,-3-1 0 15,-1 11 1-15,0 0-1 0,4-8 2 0,-4 1-2 0,0 7 21 16,0 0-21-16,0-7 21 0,0 2-21 0,0 5 3 16,0 0-3-16,0-2 4 0,-4-3-4 0,4 5 23 15,0 0-23-15,0 0 24 0,-1-3-24 0,1 3 30 16,0 0-30-16,0 0 30 0,0 0-30 0,0 0 2 16,0 0-2-16,0 0 2 0,0 0-2 0,0 0-4 0,0 0 4 15,1 10-4-15,3 7 4 0,-4-17-4 16,0 0 4-16,3 33-3 0,1 13 3 0,-4-46-8 0,0 0 8 15,2 55-8-15,1 8 8 0,-3-63-9 0,0 0 9 0,0 57-8 16,0-4 8-16,0-53 1 0,0 0-1 0,0 44 2 16,0-13-2-16,0-31 5 0,0 0-5 15,0 26 5-15,-3-7-5 0,3-19 24 0,0 0-24 0,-2 15 25 16,2-6-25-16,0-9 0 0,0 0 0 0,0 6 0 16,0-6 0-16,0 0-11 0,0 0 11 0,-4-18-10 15,1-13 10-15,3 31-40 0,0 0 40 0,-5-40-40 16,1-8 40-16,4 48-31 0,0 0 31 0,-5-48-31 15,1-6 31-15,4 54-33 0,0 0 33 0,0-50-33 16,0 0 33-16,0 50-14 0,0 0 14 0,4-43-13 16,-4 2 13-16,0 41-13 0,0 0 13 0,5-32-13 0,-1 6 13 15,-4 26-1-15,0 0 1 0,5-19-1 0,2 5 1 16,-7 14-4-16,0 0 4 0,8-8-3 0,3 3 3 16,-11 5-12-16,0 0 12 0,16 0-12 0,5 3 12 15,-21-3-15-15,0 0 15 0,13 9-14 0,3-2 14 16,-16-7-9-16,0 0 9 0,12 8-9 0,-1 4 9 0,-11-12 0 15,0 0 0-15,8 9 0 0,-1 1 0 0,-7-10 34 16,0 0-34-16,4 9 34 0,1-4-34 0,-5-5 47 16,0 0-47-16,4 7 48 0,-3-6-48 0,-1-1 29 15,0 0-29-15,0 4 29 0,0-1-29 0,0-3 11 16,0 0-11-16,-14 14 11 0,-15 5-11 0,29-19-64 16,0 0 64-16,-30 19-64 0,-8-1 64 15,38-18-88-15,0 0 88 0,-72 40-1695 0,144-80 1695 0</inkml:trace>
  <inkml:trace contextRef="#ctx0" brushRef="#br0" timeOffset="73341.799">7144 12804 1647 0,'0'0'0'0,"0"0"0"15,0-5 0-15,0 5 123 0,0-5-123 0,0 5 124 16,0-5-124-16,0 5 63 0,0 0-63 0,0 0 63 0,0 0-63 16,0 0 36-16,-5 0-36 0,2 0 36 0,1 0-36 15,-2 0 0-15,-4 0 0 0,1 0 0 0,2 0 0 0,5 0 1 16,0 0-1-16,-16-2 1 0,-7 0-1 15,23 2 5-15,0 0-5 0,-21-2 5 0,-5 1-5 0,26 1 14 16,0 0-14-16,-28 0 15 0,-1 0-15 0,3 1 8 16,-1 1-8-16,12 0 8 0,6 0-8 0,-1 1 9 15,3-3-9-15,-7 2 9 0,-4 5-9 0,-1 3 0 16,-2 2 0-16,11-7 0 0,6-2 0 0,-1-3 13 16,2 2-13-16,-10 12 13 0,-4 10-13 0,1-2 15 15,2 4-15-15,6-7 16 0,1-7-16 0,7-12 9 16,0 0-9-16,-6 24 10 0,1 5-10 0,5-29 4 0,0 0-4 15,-3 25 5-15,3 3-5 0,0-28 3 16,0 0-3-16,3 20 3 0,6-1-3 0,-9-19 5 0,0 0-5 16,9 14 5-16,3-7-5 0,-12-7-2 0,0 0 2 0,14 0-2 15,3-7 2-15,-17 7-37 0,0 0 37 0,19-12-37 16,-1-5 37-16,-18 17-11 0,0 0 11 0,17-19-11 16,-3-3 11-16,-14 22-3 0,0 0 3 0,12-21-3 15,1-1 3-15,-13 22-1 0,0 0 1 0,8-17 0 16,-4 1 0-16,-4 16 0 0,0 0 0 0,5-12 0 15,-2 2 0-15,-3 10 0 0,0 0 0 0,4-7 0 16,-2 4 0-16,-2 3 3 16,0 0-3-16,3-4 4 0,-3 3-4 0,0 1 21 0,0 0-21 0,0 0 21 15,0-4-21-15,0 4 32 0,0 0-32 0,0 0 33 16,0 0-33-16,0 0 12 0,0 0-12 0,0 0 12 16,0 0-12-16,0 0 12 0,0 0-12 0,0 0 13 0,0 4-13 15,0-4 0-15,0 0 0 0,0 0 0 16,0 3 0-16,0-3-4 0,0 0 4 0,4 9-4 0,1 3 4 15,-5-12-9-15,0 0 9 0,9 20-8 0,-1 9 8 16,-8-29-10-16,0 0 10 0,12 36-9 0,1 5 9 0,-13-41-8 16,0 0 8-16,10 40-8 0,1 1 8 0,-11-41-4 15,0 0 4-15,5 41-3 0,-5 2 3 0,0-43 0 16,0 0 0-16,-5 39 0 0,-4-3 0 0,9-36 2 16,0 0-2-16,-11 31 3 0,1-4-3 0,10-27 32 15,0 0-32-15,-12 24 33 0,0-5-33 0,12-19 26 16,0 0-26-16,-13 16 26 0,5-6-26 0,8-10 45 15,0 0-45-15,-9 10 46 0,0-8-46 0,1-2-33 0,-1-2 33 16,-3-10-33-16,-2-3 33 0,1-7-82 0,5-6 82 16,4 2-81-16,4-3 81 0,0 2-105 15,0 1 105-15,0 2-104 0,4 2 104 0,-4 22-111 16,0 0 111-16,8-27-111 0,1-3 111 0,-9 30-74 0,0 0 74 16,12-29-73-16,2-2 73 0,-14 31-43 0,0 0 43 0,16-27-42 15,7 5 42-15,-23 22-1 16,0 0 1-16,24-23 0 0,6 6 0 0,-30 17 23 0,0 0-23 0,26-17 24 15,-2 7-24-15,-1 0 39 0,-2 3-39 0,-9 2 40 16,0 3-40-16,-3 0 51 0,1 2-51 16,-3 0 51-16,-7 0-51 0,4 0 65 0,-3 0-65 0,-1 0 65 15,7 2-65-15,-7-2 86 0,6 2-86 0,-6-2 86 16,3 0-86-16,-3 0 86 0,2-2-86 0,-2 2 86 16,3-3-86-16,-3 3 71 0,0 0-71 0,0 0 71 0,0 0-71 15,0 0 45-15,0 3-45 0,0-3 46 16,0 0-46-16,0 0 22 0,0 0-22 0,0 0 23 0,0 0-23 15,0 0 28-15,0 0-28 0,-3 3 28 0,1 6-28 0,2-9 2 16,0 0-2-16,-3 7 3 0,-1 3-3 0,4-10 22 16,0 0-22-16,-2 10 22 0,-1 2-22 0,3-12 2 15,0 0-2-15,-5 7 3 0,1 2-3 0,4-9-6 16,0 0 6-16,-3 7-5 0,3-2 5 0,0-5-62 16,0 0 62-16,-4 1-62 0,3 3 62 0,1-4-42 15,0 0 42-15,0 0-42 0,0 0 42 0,0 0-13 16,0 0 13-16,0 0-12 0,1-5 12 0,-1 5 0 15,0 0 0-15,0-4 0 0,4-1 0 0,-4 5 10 16,0 0-10-16,0-3 10 0,0-1-10 0,0 4 11 0,0 0-11 16,0 0 11-16,3-3-11 0,-3 3 27 0,0 0-27 0,0 0 27 15,0 0-27-15,0 0 0 0,0 0 0 16,0 0 0-16,4 3 0 0,-4-3 0 16,0 0 0-16,5 5 1 0,7 2-1 0,-12-7-2 0,0 0 2 0,14 9-1 15,3 1 1-15,-17-10 0 0,0 0 0 0,25 9 0 16,1-1 0-16,-26-8-7 0,0 0 7 0,33 0-6 15,2-5 6-15,-35 5-33 0,0 0 33 0,37-8-32 16,1-6 32-16,-38 14-17 0,0 0 17 0,31-14-16 16,-1 0 16-16,-30 14-20 0,0 0 20 0,21-10-19 15,-6 0 19-15,-15 10-2 0,0 0 2 0,11-7-1 16,-4 4 1-16,-7 3-5 0,0 0 5 0,5-2-4 16,-1 2 4-16,-4 0 0 0,0 0 0 0,0 0 0 15,3 0 0-15,-3 0 7 0,0 0-7 0,0 0 8 16,0 3-8-16,0-3 15 0,0 0-15 0,0 0 16 0,0 0-16 15,0 0 9-15,0 0-9 0,0 0 10 16,0 0-10-16,0 0 1 0,0 0-1 0,-3 4 1 0,3-1-1 0,0-3 0 16,0 0 0-16,-4 14 0 0,2 5 0 0,2-19-5 15,0 0 5-15,6 25-5 0,-1 8 5 16,-5-33-4-16,0 0 4 0,12 29-4 0,0 0 4 0,0-3-3 16,-1-2 3-16,-2-7-3 0,1-3 3 0,-1-2-18 15,-1-4 18-15,1-1-18 0,-5-5 18 0,-3 3 0 16,3 0 0-16,-1 0 0 0,-3-1 0 0,0 1 1 15,-3 2-1-15,3 0 2 0,0-1-2 0,0-6 5 0,0 0-5 16,-9 14 5-16,0 5-5 0,9-19 23 16,0 0-23-16,-12 17 24 0,-5 2-24 0,17-19 6 0,0 0-6 15,-18 15 7-15,-3 1-7 0,21-16 16 16,0 0-16-16,-17 12 17 0,5-4-17 0,12-8 15 0,0 0-15 0,-16 7 15 16,6-2-15-16,10-5 0 0,0 0 0 0,-11 2 0 15,6-4 0-15,5 2-24 0,0 0 24 0,0-15-23 16,5-9 23-16,-5 24-101 15,0 0 101-15,16-29-100 0,5-9 100 0,-21 38-108 0,0 0 108 0,26-38-108 16,7-1 108-16,-33 39-78 0,0 0 78 0,26-36-77 16,4 2 77-16,-30 34-45 0,0 0 45 0,21-29-45 15,0 5 45-15,-21 24 17 0,0 0-17 0,14-17 17 16,-2 5-17-16,-12 12 54 0,0 0-54 0,12-9 54 16,-7 4-54-16,-5 5 70 0,0 0-70 0,7-2 70 15,-5 4-70-15,-2-2 60 0,0 0-60 0,7 10 60 0,-2 4-60 16,-5-14 53-16,0 0-53 0,4 17 54 15,4 4-54-15,-4-1 39 0,4 2-39 0,-6-8 39 16,2-4-39-16,-1 1 10 16,2-1-10-16,-1-3 10 0,-4-4-10 0,5 2 21 0,2 0-21 15,-2-1 21-15,1-2-21 0,-6-2 0 0,0 0 0 0,15-4 0 0,3-4 0 0,-18 8-5 16,0 0 5-16,24-19-5 0,6-7 5 16,-30 26-15-16,0 0 15 0,26-34-15 0,-4-9 15 0,-22 43 0 15,0 0 0-15,21-43 0 0,0-7 0 0,-21 50 22 16,0 0-22-16,12-44 23 0,-3-4-23 0,-9 48 39 15,0 0-39-15,5-41 40 0,-1 3-40 0,-4 38 33 16,0 0-33-16,0-31 33 0,-5 6-33 0,5 25 15 16,0 0-15-16,-4-21 15 0,1 6-15 0,3 15 2 0,0 0-2 15,-2-12 3-15,-2 1-3 0,4 11 2 0,0 0-2 16,-5-6 2-16,2 2-2 0,3 4 10 0,0 0-10 16,-7-5 10-16,2 2-10 0,5 3 3 0,0 0-3 15,-6-2 3-15,-1 0-3 0,7 2 0 0,0 0 0 0,-8 0 1 16,-5 2-1-16,13-2-3 0,0 0 3 0,-10 3-2 15,-2 4 2-15,12-7-3 0,0 0 3 0,-18 19-3 16,-1 8 3-16,19-27-7 0,0 0 7 0,-14 38-6 16,6 12 6-16,8-50-8 0,0 0 8 0,-6 58-7 15,12 12 7-15,-6-70-3 0,0 0 3 0,5 69-3 16,10 3 3-16,-15-72-2 0,0 0 2 0,23 75-2 16,14 4 2-16,-37-79 3 0,0 0-3 0,29 44 3 15,6-20-3-15,-5-8-57 0,-1-13 57 0,-4-8-56 16,-3-9 56-16,-22 14-247 0,0 0 247 0,21-36-247 15,0-18 247-15,21-37-1382 0</inkml:trace>
  <inkml:trace contextRef="#ctx0" brushRef="#br0" timeOffset="73539.95">7500 12761 2241 0,'0'0'0'0,"0"-7"0"0,5-3 0 0,-1 7 28 0,-4 1-28 15,3 0 28-15,6-1-28 0,-9 3-195 16,0 0 195-16,8-16-195 0,1-9 195 0,5-17-1322 0</inkml:trace>
  <inkml:trace contextRef="#ctx0" brushRef="#br0" timeOffset="74290.959">6847 13453 1121 0,'0'0'0'0,"8"0"0"16,1 0 0-16,-4 0 123 0,-3-3-123 0,-2 3 123 16,5-2-123-16,-5 2 65 15,0 0-65-15,0 0 66 0,0 0-66 0,0 0 36 0,0 0-36 0,0 0 37 16,0 0-37-16,0 0 22 0,0 0-22 0,0 0 23 16,4 0-23-16,-4 0 32 0,0 0-32 0,1 0 32 15,6 2-32-15,-7-2 37 0,0 0-37 0,6 3 37 0,2-3-37 16,-8 0 50-16,0 0-50 0,9 0 51 15,7 4-51-15,-16-4 42 0,0 0-42 0,17 3 42 0,6 2-42 16,-23-5 41-16,0 0-41 0,29 4 42 0,8-1-42 16,-37-3 35-16,0 0-35 15,38 2 35-15,1-2-35 0,-39 0 23 0,0 0-23 0,41 1 24 0,3 1-24 0,-44-2 18 16,0 0-18-16,50 4 18 0,10 1-18 16,-60-5 18-16,0 0-18 0,61 7 18 0,7-2-18 0,-68-5 8 15,0 0-8-15,66 7 9 0,-2 1-9 0,-64-8 9 16,0 0-9-16,84 9 10 0,6-2-10 0,-90-7 23 15,0 0-23-15,86 3 24 0,-3-1-24 0,-83-2 2 16,0 0-2-16,68 0 2 0,-8 0-2 0,-60 0 13 16,0 0-13-16,47 0 13 0,-18 0-13 0,-29 0-1 0,0 0 1 15,33 3-1-15,-6 4 1 0,-27-7-124 16,0 0 124-16,17 7-124 0,-1 1 124 0,-16-8-122 0,0 0 122 16,8 4-122-16,-6-1 122 0,10 6-1282 0</inkml:trace>
  <inkml:trace contextRef="#ctx0" brushRef="#br0" timeOffset="75044.045">8477 12451 1748 0,'0'0'0'0,"-5"0"0"0,0 2 0 0,5-2 156 15,0 0-156-15,0 0 157 0,0 0-157 16,0 0 92-16,1 0-92 0,-1 0 92 0,4 0-92 0,-4 0 27 16,3 1-27-16,-3-1 27 0,0 0-27 0,0 0-5 15,0 0 5-15,0 0-5 0,0 0 5 0,0 0-6 16,2 4 6-16,-2-4-6 0,4 3 6 0,-1 1-1 16,-3-1 1-16,0 2 0 0,0 0 0 0,0-5 0 0,0 0 0 0,-3 19 0 15,3 9 0-15,0-28 0 0,0 0 0 0,0 36 0 16,0 10 0-16,0-7 0 15,3 4 0-15,-3-10 0 0,0-6 0 0,0 6 0 0,2 1 0 0,-2 10 0 16,-2 8 0-16,2-52 0 0,0 0 0 0,-3 62 1 16,-3 9-1-16,-1 8 3 0,-1 7-3 0,-1-11 3 15,4-6-3-15,5-69 20 0,0 0-20 0,-9 87 20 16,0 9-20-16,6-12 14 0,3-5-14 0,-4-2 15 16,1-3-15-16,1-1 26 0,2 1-26 0,0-5 26 15,0-4-26-15,0-65 37 0,0 0-37 0,-3 90 38 16,-6 17-38-16,9-107 6 0,0 0-6 15,-9 104 7-15,-3 6-7 0,12-110 31 0,0 0-31 0,-14 108 31 0,2 0-31 16,12-108 26-16,0 0-26 0,-12 96 26 16,0-7-26-16,12-89 33 0,0 0-33 0,-6 78 33 0,6-9-33 15,0-69 37-15,0 0-37 0,2 70 38 16,8-3-38-16,-10-67 33 0,0 0-33 0,9 63 33 0,9-4-33 0,-18-59 38 16,0 0-38-16,12 48 39 0,2-7-39 0,-14-41 8 15,0 0-8-15,8 29 9 0,-1-10-9 16,-7-19 21-16,0 0-21 0,2 19 21 0,2-2-21 0,-4-17 8 15,0 0-8-15,-4 19 8 0,2-1-8 0,2-18 3 16,0 0-3-16,-10 19 4 0,0 2-4 0,10-21-36 16,0 0 36-16,-9 17-35 0,0-2 35 0,9-15-149 15,0 0 149-15,-9 12-149 0,2-3 149 0,7-9-205 16,0 0 205-16,-3 8-204 0,1-2 204 0,-1 7-1535 16</inkml:trace>
  <inkml:trace contextRef="#ctx0" brushRef="#br0" timeOffset="76243.31">3070 16064 1479 0,'0'0'0'0,"3"-2"0"15,6-3 0-15,-7 3 212 0,-2 2-212 0,0 0 212 16,0 0-212-16,0 0 135 0,0 0-135 0,0 0 136 0,0 0-136 16,0 0 69-16,-2 0-69 0,2 0 69 0,0 0-69 0,0 0 0 15,0 0 0-15,0 0 0 0,0 0 0 0,0 0 0 16,0 0 0-16,0 0 0 0,0 0 0 0,0 0-3 15,0 0 3-15,0 0-2 0,0 0 2 0,2 2-1 16,5 2 1-16,-4-1 0 0,2-1 0 0,4 1 2 16,0 2-2-16,3 0 3 0,0 2-3 0,5-3 3 15,4 3-3-15,0-2 3 0,2 0-3 0,-23-5 6 0,0 0-6 16,36 3 6-16,8 1-6 0,-44-4 7 16,0 0-7-16,51 1 8 0,4-2-8 0,-55 1 14 15,0 0-14-15,68 0 15 0,9-2-15 16,-77 2 14-16,0 0-14 0,104-2 15 0,25-1-15 0,-28 3 4 0,-7 2-4 15,-10-2 4-15,-11-2-4 0,-73 2 7 0,0 0-7 16,89-4 8-16,12-2-8 0,-101 6 7 0,0 0-7 0,115-9 8 16,9-1-8-16,-21 1 22 15,-8 2-22-15,-9 0 23 0,-15-1-23 0,-71 8 7 0,0 0-7 0,103-7 7 16,15 2-7-16,-20 3 4 0,-13 2-4 0,-4 0 5 16,-8-2-5-16,3 6 13 0,-1 1-13 0,-10 2 13 15,-6-5-13-15,-59-2 0 0,0 0 0 0,92 1 1 16,16-1-1-16,-12 0 8 0,-9-1-8 0,-7-5 8 15,-8 0-8-15,-72 6 8 0,0 0-8 0,101-12 8 16,14-4-8-16,-26 2 3 0,-7 1-3 0,-11 4 3 16,-12 2-3-16,-59 7 6 0,0 0-6 0,80-6 7 15,11-1-7-15,-20 5 0 0,-11 2 0 0,-8 0 0 16,-7-2 0-16,-45 2 0 0,0 0 0 0,65 2 0 0,15 1 0 16,-21-3 5-16,-12 0-5 0,0 0 6 15,-5-1-6-15,0 1 22 0,-1-2-22 0,3 2 23 0,0 0-23 16,-44 0 32-16,0 0-32 0,74-5 33 0,17-5-33 15,-91 10 47-15,0 0-47 0,84-12 48 0,1-2-48 0,-85 14 18 16,0 0-18-16,71-9 18 0,-3-1-18 16,-68 10 13-16,0 0-13 0,53-5 14 0,-12 1-14 15,-41 4 28-15,0 0-28 0,42-3 28 0,-3-2-28 0,-39 5 10 16,0 0-10-16,38-4 11 0,-5 3-11 0,-33 1 28 0,0 0-28 16,30-2 28-16,-4 2-28 15,-26 0 2-15,0 0-2 0,26 0 2 0,-5-2-2 0,-21 2-2 0,0 0 2 16,17 0-1-16,-1-1 1 0,-16 1-48 0,0 0 48 15,9 0-47-15,-1 0 47 0,-8 0-134 0,0 0 134 0,0 0-134 16,0 0 134-16,0 0-156 0,0 0 156 16,-29-6-156-16,-22-2 156 0,-25-6-1644 0</inkml:trace>
  <inkml:trace contextRef="#ctx0" brushRef="#br0" timeOffset="135723.08">5061 14646 505 0,'0'0'0'0,"0"0"0"15,0 0 0-15,0 0 51 0,0 0-51 0,0 0 51 16,0 0-51-16,0 0 48 0,0 0-48 0,0 0 49 15,0 0-49-15,0 0 47 0,0 0-47 0,0 0 48 16,0 0-48-16,0 0 54 0,0 0-54 0,0 0 54 16,0 0-54-16,0 0 76 0,0 0-76 0,0 0 76 15,0 0-76-15,0 0 83 0,0 0-83 0,0 0 84 16,0 0-84-16,0 0 75 0,0 0-75 0,0 0 76 16,0 0-76-16,0 0 63 0,0 0-63 0,0 0 63 0,0 0-63 15,0 0 37-15,0 0-37 0,0 0 37 0,0 0-37 16,0 0 41-16,0 0-41 0,0 0 41 0,0 0-41 15,0 0 24-15,-18-7-24 0,10 3 25 0,2-1-25 0,-2 5 26 16,1-3-26-16,3 1 26 0,3 2-26 0,-3 0 23 16,1 2-23-16,3-2 24 0,-2 0-24 0,2 0 24 15,-7 3-24-15,5-1 25 0,-1 3-25 0,-6 4 33 16,0 3-33-16,-3 3 34 0,3 4-34 0,9-19 29 16,0 0-29-16,-17 31 29 0,-7 6-29 0,24-37 23 15,0 0-23-15,-27 43 24 0,1 2-24 16,26-45 35-16,0 0-35 0,-24 39 35 0,-1-5-35 0,25-34 20 15,0 0-20-15,-19 29 20 0,4-5-20 0,15-24 41 16,0 0-41-16,-13 21 42 0,5-6-42 0,8-15 22 16,0 0-22-16,-9 18 23 0,4-6-23 0,5-12 28 0,0 0-28 0,-7 12 28 15,5 0-28-15,2-12 22 0,0 0-22 16,0 10 22-16,0-2-22 0,0-8 16 0,0 0-16 0,0 7 17 16,0 0-17-16,0-7 1 0,0 0-1 0,0 5 2 15,2 0-2-15,-2-5-66 0,0 0 66 0,3 2-65 16,-3 0 65-16,0-2-167 0,0 0 167 0,4-9-167 15,1-6 167-15,4-9-1351 16</inkml:trace>
  <inkml:trace contextRef="#ctx0" brushRef="#br0" timeOffset="136221.907">5221 14694 1535 0,'0'0'0'0,"-9"0"0"0,-3-2 0 0,12 2 139 16,0 0-139-16,0 0 140 0,0-4-140 0,0 4 50 15,0 0-50-15,4-1 50 0,1 1-50 0,-5 0-34 16,0 0 34-16,3 0-34 0,1-2 34 0,-4 2-35 0,0 0 35 15,0 0-35-15,5 0 35 0,-5 0 34 16,0 0-34-16,0 0 34 0,0 0-34 0,0 0 48 0,0 0-48 16,0 0 49-16,0 0-49 0,0 0 44 0,0 0-44 15,0 0 44-15,0 0-44 0,0 0 33 0,0 0-33 16,-5 3 33-16,-2 6-33 0,7-9 3 0,0 0-3 0,-18 17 4 16,-8 9-4-16,26-26 9 15,0 0-9-15,-24 36 9 0,-9 7-9 0,7-2 8 16,0 0-8-16,5-12 8 0,7-9-8 0,-2 4 32 0,2-1-32 0,-10 14 33 15,-2 10-33-15,26-47 9 0,0 0-9 0,-30 53 9 16,-7 7-9-16,37-60 30 0,0 0-30 0,-43 67 30 16,-8 8-30-16,51-75 28 0,0 0-28 0,-29 44 28 15,8-16-28-15,21-28 22 0,0 0-22 0,-14 20 23 16,2-8-23-16,12-12 27 0,0 0-27 0,-9 9 27 16,6-4-27-16,3-5 0 0,0 0 0 0,-2 4 1 15,-2-3-1-15,4-1-50 0,0 0 50 0,6-3-49 0,6-6 49 16,-12 9-208-16,0 0 208 0,15-22-208 0,8-14 208 15,-23 36-269-15,0 0 269 0,24-38-268 0,3-6 268 16,20-38-911-16</inkml:trace>
  <inkml:trace contextRef="#ctx0" brushRef="#br0" timeOffset="136745.576">5340 14831 1267 0,'0'0'0'16,"-13"3"0"-16,-4 2 0 0,17-5 110 0,0 0-110 0,0 0 110 16,3 0-110-16,-3 0 64 0,0 0-64 15,6 0 65-15,-1-2-65 0,-5 2 20 0,0 0-20 0,7 0 20 16,-5-1-20-16,-2 1 15 0,0 0-15 0,3 0 15 15,1-2-15-15,-4 2 36 0,0 0-36 0,0 0 37 16,0 0-37-16,0 0 53 0,0 0-53 0,0 0 54 16,0 0-54-16,0 0 37 0,0 0-37 0,-4 3 38 15,-5 3-38-15,9-6 28 0,0 0-28 0,-8 8 28 16,-1 2-28-16,9-10 9 0,0 0-9 0,-17 18 10 16,-4 6-10-16,21-24 5 0,0 0-5 0,-25 25 6 15,3 4-6-15,22-29 3 0,0 0-3 0,-30 35 3 16,0 2-3-16,1 1 0 0,-1 1 0 0,9-10 0 0,6-5 0 15,15-24 0-15,0 0 0 0,-27 43 0 0,-2 12 0 16,3-9 8-16,1-1-8 0,11-16 9 16,6-12-9-16,-5 0 33 0,8-3-33 0,-10 10 34 0,-3 3-34 0,2-6 35 15,6-4-35-15,1-5 35 0,2-3-35 0,4-2 23 16,1-4-23-16,2 0 24 16,-3-1-24-16,3-2 18 0,0 0-18 0,0 0 19 0,0 0-19 0,0 0 0 15,-4 2 0-15,4-2 0 0,0 0 0 0,0 0-54 16,0 0 54-16,0 0-54 0,0 0 54 0,0-4-170 15,0-1 170-15,4-10-169 0,-1-7 169 0,-3 22-188 16,0 0 188-16,9-35-188 0,3-9 188 0,9-35-979 0</inkml:trace>
  <inkml:trace contextRef="#ctx0" brushRef="#br0" timeOffset="137210.7">5815 14680 1356 0,'0'0'0'0,"-16"-2"0"15,-6-3 0-15,10 5 92 0,6 0-92 0,3 3 92 16,3 1-92-16,0 3-36 0,3 0 36 0,-3-2-36 0,0-4 36 15,0 3-126-15,0-1 126 0,0-3-126 0,0 4 126 16,0-4-56-16,-3 3 56 0,3-3-55 0,0 0 55 16,0 0 37-16,0 0-37 0,0 0 38 0,-5 3-38 0,5-3 82 15,0 0-82-15,-12 7 82 0,-4 5-82 16,16-12 82-16,0 0-82 0,-18 11 82 0,1 6-82 0,17-17 67 16,0 0-67-16,-26 22 68 0,-4 9-68 0,30-31 66 15,0 0-66-15,-29 32 67 16,4 6-67-16,-1-2 64 0,5 2-64 0,4-11 64 0,5-8-64 15,12-19 69-15,0 0-69 0,-27 48 70 0,-2 17-70 0,29-65 59 16,0 0-59-16,-38 86 60 0,-8 18-60 0,46-104 41 16,0 0-41-16,-43 93 41 0,-4-2-41 0,47-91 42 15,0 0-42-15,-42 77 42 0,3-11-42 0,39-66 34 0,0 0-34 16,-24 47 35-16,10-20-35 0,14-27 22 16,0 0-22-16,-12 17 23 0,12-12-23 0,0-5-48 0,0 0 48 15,3 2-48-15,6-9 48 0,-9 7-211 0,0 0 211 0,18-27-211 16,6-16 211-16,14-27-1331 0</inkml:trace>
  <inkml:trace contextRef="#ctx0" brushRef="#br0" timeOffset="137590.683">5883 15043 1614 0,'0'0'0'0,"0"0"0"0,-3-3 0 15,3 3 158-15,3-4-158 0,-3 4 159 0,4-2-159 16,-4 2 92-16,0 0-92 0,0 0 92 0,0 0-92 0,0 0 33 16,0 0-33-16,0 0 34 0,0 0-34 0,0 0-2 15,0 0 2-15,0 0-1 0,-4 4 1 0,-1-2 6 16,-2 1-6-16,2 2 6 0,-4 2-6 0,-3 5 34 15,-4 2-34-15,-3 6 34 0,-2 6-34 0,21-26 11 16,0 0-11-16,-33 36 11 0,-2 8-11 0,35-44 32 16,0 0-32-16,-42 52 32 0,-5 8-32 15,5-7 46-15,4-3-46 0,3-4 46 0,7-5-46 0,28-41 16 0,0 0-16 16,-38 67 17-16,-5 15-17 0,43-82 32 16,0 0-32-16,-37 62 33 0,11-11-33 0,26-51 5 0,0 0-5 0,-21 34 6 15,12-15-6-15,0-2-14 0,4-6 14 16,2-5-13-16,-1-4 13 0,4-2-220 0,0 0 220 0,7-8-220 15,5-11 220-15,6-9-1445 16</inkml:trace>
  <inkml:trace contextRef="#ctx0" brushRef="#br0" timeOffset="137987.202">5862 15449 1603 0,'0'0'0'0,"-9"-5"0"0,-3-5 0 0,9 4 79 15,3 5-79-15,0 1 79 16,7 0-79-16,-7 0-83 0,0 0 83 0,3 1-83 0,2 1 83 0,-1 0-101 15,1-2 101-15,-1 2-101 0,1-2 101 16,-5 0 29-16,3 1-29 0,-3-1 29 0,0 0-29 0,0 0 104 16,0 0-104-16,0 0 104 0,-3 4-104 0,3-4 112 15,0 3-112-15,0-3 112 0,-4 4-112 0,3-1 102 16,-3 2-102-16,-8 14 102 0,-5 8-102 0,-1 4 61 0,1 3-61 16,5-8 61-16,-1-4-61 0,13-22 49 0,0 0-49 15,-17 36 49-15,0 6-49 0,17-42 12 16,0 0-12-16,-18 34 13 0,6-2-13 0,12-32-47 0,0 0 47 0,-12 26-47 15,3-7 47-15,9-19-151 0,0 0 151 0,-9 7-150 16,2-9 150-16,-7 7-1356 0</inkml:trace>
  <inkml:trace contextRef="#ctx0" brushRef="#br0" timeOffset="138636.918">5108 13383 931 0,'0'0'0'0,"3"7"0"15,-3 3 0-15,0-10 102 0,0 0-102 0,4 4 102 16,-4-6-102-16,0 2 58 0,0 0-58 0,0 0 58 16,0-5-58-16,0 5 36 0,0 0-36 0,0 0 37 15,0-5-37-15,0 5 9 0,0 0-9 0,0 0 10 16,-4-2-10-16,-1 2 40 0,2 2-40 0,-1 1 40 15,2 0-40-15,2-3 21 0,0 0-21 0,-12 12 21 16,-3 6-21-16,15-18 58 0,0 0-58 0,-18 25 59 0,1 8-59 16,17-33 19-16,0 0-19 0,-21 37 20 0,-2 5-20 15,2-3 13-15,4-1-13 16,-2-2 14-16,1-4-14 0,18-32 19 0,0 0-19 0,-26 50 20 0,-4 10-20 0,30-60 7 16,0 0-7-16,-43 72 7 0,-8 12-7 0,51-84 24 15,0 0-24-15,-41 61 25 16,6-11-25-16,35-50 42 0,0 0-42 0,-25 33 43 0,17-18-43 0,8-15 43 15,0 0-43-15,-13 14 44 0,8-7-44 0,5-7 28 16,0 0-28-16,-3 5 28 0,-1-2-28 0,4-3-14 16,0 0 14-16,0 0-13 0,-1 2 13 0,1-2-178 15,0 0 178-15,0 0-177 0,1-5 177 0,3 0-1093 0</inkml:trace>
  <inkml:trace contextRef="#ctx0" brushRef="#br0" timeOffset="139051.86">5153 13714 1748 0,'0'0'0'0,"-3"0"0"0,-3 3 0 0,6-3 179 0,0 0-179 0,0 0 179 16,0 0-179-16,0 0 102 0,0 0-102 0,0 0 103 15,4-3-103-15,-4 3 33 0,0 0-33 0,0 0 34 16,2-2-34-16,-2 2-11 0,0 0 11 0,0 0-10 0,0 0 10 16,0 0-13-16,0 0 13 0,0 0-13 15,0 0 13-15,0 0 0 0,0 0 0 0,0 0 0 0,0 0 0 16,0 0 0-16,0 0 0 0,-6 5 0 16,-2-2 0-16,8-3 0 0,0 0 0 0,-21 21 0 0,-5 12 0 0,26-33-1 15,0 0 1-15,-30 41 0 0,-3 10 0 0,33-51-7 16,0 0 7-16,-30 55-7 0,1 3 7 0,3-6-4 15,1-5 4-15,8-11-4 0,5-15 4 16,12-21-1-16,0 0 1 0,-21 38 0 0,-5 6 0 0,26-44 0 16,0 0 0-16,-23 36 0 0,2-1 0 0,21-35 0 15,0 0 0-15,-16 27 0 0,2-3 0 0,14-24-17 16,0 0 17-16,-8 19-17 0,4-4 17 0,4-15-163 0,0 0 163 16,12-2-162-16,18-11 162 0,14-3-1361 0</inkml:trace>
  <inkml:trace contextRef="#ctx0" brushRef="#br0" timeOffset="139420.236">5697 13652 1703 0,'0'0'0'0,"-4"-2"0"15,-1-1 0-15,5 3 269 0,0 0-269 0,0 0 270 16,0 0-270-16,0 0 136 0,3 0-136 0,-3 0 137 16,6 0-137-16,-6 0 43 0,0 0-43 0,0 3 44 0,-6 4-44 15,6-7 0-15,0 0 0 0,-15 17 0 0,-8 9 0 16,23-26 0-16,0 0 0 0,-29 32 0 0,-5 6 0 16,34-38 0-16,0 0 0 0,-38 46 0 0,-4 7 0 0,42-53 5 15,0 0-5-15,-43 55 6 0,-3 5-6 16,46-60 8-16,0 0-8 0,-52 71 9 0,-11 6-9 15,63-77 3-15,0 0-3 0,-47 56 4 0,9-10-4 16,38-46 12-16,0 0-12 0,-24 31 13 0,13-15-13 0,11-16 0 16,0 0 0-16,-10 15 0 0,5-6 0 0,5-9-11 15,0 0 11-15,-6 6-10 0,3 0 10 0,3-6-125 16,0 0 125-16,0 5-124 0,-4 0 124 0,4-5-251 16,0 0 251-16,13-12-251 0,4-7 251 0,13-10-1295 15</inkml:trace>
  <inkml:trace contextRef="#ctx0" brushRef="#br0" timeOffset="139841.226">5883 13726 1715 0,'0'0'0'0,"-5"-2"0"16,-2 0 0-16,7 2 119 0,0-3-119 0,0 3 119 15,0 0-119-15,0 0 43 0,0 3-43 0,0-3 43 16,0 0-43-16,0 0 13 0,0 0-13 0,0 0 13 16,0 0-13-16,0 0 12 0,-4 4-12 0,4-4 12 0,-1 5-12 15,-3 0 57-15,-1 3-57 0,-2-2 57 0,2 2-57 0,-4 2 58 16,-3 6-58-16,-6 3 58 0,-6 6-58 15,24-25 28-15,0 0-28 0,-30 36 28 0,-1 11-28 0,31-47 31 16,0 0-31-16,-38 51 31 16,-1 6-31-16,39-57 20 0,0 0-20 0,-40 58 20 0,6 3-20 0,34-61 10 15,0 0-10-15,-39 64 10 0,4 1-10 16,35-65 18-16,0 0-18 0,-21 41 18 0,9-15-18 16,12-26-5-16,0 0 5 0,-12 20-4 0,7-8 4 0,5-12-234 0,0 0 234 15,0 0-234-15,3-5 234 0,-3 5-146 16,0 0 146-16,6-32-146 0,2-20 146 0,8-32-1227 15</inkml:trace>
  <inkml:trace contextRef="#ctx0" brushRef="#br0" timeOffset="140218.903">6049 13941 1703 0,'0'0'0'0,"-9"-6"0"15,-12-3 0-15,21 9 168 0,0 0-168 0,-3-2 169 16,6 4-169-16,-3-2 0 0,0 0 0 0,3 3 0 0,3-1 0 16,-6-2-49-16,0 0 49 0,3 4-49 0,-1-3 49 15,-2-1-4-15,0 0 4 0,0 0-4 0,0 5 4 0,0-5 33 16,0 0-33-16,0 0 34 0,0 0-34 0,0 0 49 15,0 0-49-15,0 0 49 0,0 0-49 0,0 0 40 16,0 0-40-16,0 0 40 0,-2 0-40 0,2 0 42 16,0 0-42-16,0 0 43 0,-3 4-43 0,3-4 26 15,0 0-26-15,-9 15 26 0,-7 8-26 0,2 4 40 16,-3 4-40-16,1-5 40 0,2-3-40 0,-1 8 44 16,1 4-44-16,-7 9 44 0,3 8-44 0,18-52 10 15,0 0-10-15,-24 61 10 0,1 8-10 0,6-11-79 16,1-7 79-16,8-15-79 0,-1-12 79 15,9-24-101-15,0 0 101 0,-18 60-1579 0,36-120 1579 0</inkml:trace>
  <inkml:trace contextRef="#ctx0" brushRef="#br0" timeOffset="-198583.46">4873 14776 1300 0,'0'0'0'0,"5"7"0"0,2 5 0 15,-7-12 175-15,0 0-175 0,2 3 176 16,-2-3-176-16,0 0 86 0,0 0-86 0,0 0 86 0,0-5-86 16,-2 1 58-16,2 1-58 0,0 3 59 15,0-3-59-15,0 3 0 0,0 0 0 0,0 0 0 0,0 0 0 0,0 0 3 16,0 0-3-16,0 0 3 0,0 0-3 0,0 0 2 15,0 0-2-15,0 0 2 0,0 0-2 0,0 0 5 16,0 0-5-16,0 0 6 0,0 0-6 0,0 0 7 16,0 0-7-16,0 0 8 0,0 0-8 0,0 0-10 15,0 0 10-15,0 0-10 0,0 0 10 0,0 0-35 16,0 0 35-16,0 0-35 0,0 0 35 0,0 0-6 16,0 0 6-16,0 0-6 0,0 0 6 0,0 0-3 0,0 0 3 15,0 0-2-15,0 0 2 0,0 0-2 16,0 0 2-16,0 0-1 0,0 0 1 0,0 0-1 0,0 0 1 15,0 10-1-15,2 9 1 0,-2-19 10 16,0 0-10-16,7 32 10 0,-2 11-10 0,4-2 18 0,-1 4-18 16,-1-8 18-16,-2-1-18 0,-1 2 9 0,1-2-9 15,0-2 10-15,2-1-10 0,-7-33 26 0,0 0-26 0,4 39 26 16,5 4-26-16,-9-43 6 0,0 0-6 16,1 36 6-16,3-2-6 0,-4-3 16 0,0-3-16 0,3-10 17 15,-3 0-17-15,2-1 23 0,-2-2-23 0,0-6 24 16,3-6-24-16,-3 2 22 0,0 0-22 0,0-1 22 15,0-2-22-15,0 1 24 0,0 0-24 0,0-3 25 16,0 4-25-16,0-4 23 0,0 0-23 0,0 0 24 16,0 3-24-16,0-3-1 0,-3 4 1 0,3-4-1 15,0 0 1-15,0 0-156 0,0 0 156 0,3-5-155 16,-3-2 155-16,0 7-129 0,0 0 129 0,-3-26-129 0,-6-12 129 16,-1-25-1147-16</inkml:trace>
  <inkml:trace contextRef="#ctx0" brushRef="#br0" timeOffset="-198085.394">5251 14736 1535 0,'0'0'0'0,"-9"-3"0"0,-3 1 0 0,7 4 167 0,5 1-167 0,0-3 168 16,5 2-168-16,-2 0 84 0,3-1-84 0,-3 1 84 15,2-2-84-15,-5 0 0 0,4 0 0 16,-4 0 1-16,0 0-1 0,0 0-12 0,0 0 12 0,0 0-12 16,0 0 12-16,0 0 0 0,0 0 0 0,0 0 0 15,0 0 0-15,0 0 20 0,0 0-20 0,0 0 20 16,0 0-20-16,0 0 35 0,0 4-35 0,0-4 36 15,0 0-36-15,0 0 7 0,0 0-7 0,-4 8 8 16,1 8-8-16,3-16 12 0,0 0-12 0,-2 32 13 16,-5 16-13-16,7-48 8 0,0 0-8 0,-2 53 9 15,2 7-9-15,2-2 3 0,2 2-3 0,-1-5 4 16,2-3-4-16,-5-52 6 0,0 0-6 0,4 60 6 16,-1 5-6-16,-3-12 13 0,2-5-13 15,1-14 13-15,-3-10-13 0,0-2 8 0,-3-5-8 0,3-1 9 0,0-2-9 0,0 1 24 16,-2 0-24-16,2-4 25 0,2-6-25 15,-2 2 20-15,0-2-20 0,0-2 20 0,0-1-20 16,0-2 9-16,-2 5-9 0,2-5 10 0,0 2-10 0,0-2-32 16,0 5 32-16,0-5-32 0,0 3 32 0,0-3-125 15,0 0 125-15,2-5-125 0,1-5 125 0,-3 10-188 16,0 0 188-16,4-28-188 0,-2-13 188 0,5-27-1141 16</inkml:trace>
  <inkml:trace contextRef="#ctx0" brushRef="#br0" timeOffset="-197691.604">5632 14716 1502 0,'0'0'0'15,"-8"13"0"-15,-5 8 0 0,13-21 197 0,0 0-197 0,-3 2 197 16,6-11-197-16,-3 9 128 0,0 0-128 0,0-5 128 15,4 0-128-15,-4 5 61 0,0 0-61 0,0-4 61 16,5 1-61-16,-5 3-1 0,0 0 1 0,0 0-1 16,0 0 1-16,0 0-1 0,0 0 1 0,-3 7-1 0,1 3 1 15,2-10-5-15,0 0 5 0,-7 21-4 16,-2 8 4-16,9-29-3 0,0 0 3 0,-3 38-3 0,1 6 3 16,2-44-11-16,0 0 11 0,2 51-10 0,5 8 10 15,-7-59-9-15,0 0 9 0,8 67-8 0,1 6 8 16,-9-73-1-16,0 0 1 0,12 88-1 0,0 9 1 15,-12-97-3-15,0 0 3 0,9 82-3 0,0-8 3 16,-9-74 0-16,0 0 0 0,2 52 0 0,1-20 0 0,-3-32 3 16,0 0-3-16,0 29 3 15,4-8-3-15,-4-4 7 0,0-3-7 16,0-6 7-16,0-4-7 0,0-4-39 0,0 0 39 0,0 0-39 0,5-6 39 0,-5 6-206 16,0 0 206-16,7-32-205 0,-2-19 205 0,4-33-1194 0</inkml:trace>
  <inkml:trace contextRef="#ctx0" brushRef="#br0" timeOffset="-197309.575">5904 14856 1692 0,'0'0'0'0,"-3"-3"0"15,-1-4 0-15,4 7 201 0,0 0-201 0,0 0 201 16,4-3-201-16,-4 3 82 0,0 0-82 0,0 0 82 16,3 0-82-16,-3 0-1 0,0 0 1 0,0 0 0 15,5 3 0-15,-5-3-46 0,0 0 46 0,0 0-46 16,4 2 46-16,-4-2 1 0,0 0-1 0,0 0 1 16,0 0-1-16,0 0 27 0,0 0-27 0,0 0 27 15,0 0-27-15,0 0 22 0,0 0-22 0,0 0 22 0,0 0-22 16,0 0 36-16,0 0-36 0,0 0 36 0,0 0-36 15,0 0 7-15,0 0-7 0,-4 5 7 0,4 2-7 16,0-7 11-16,0 0-11 0,-5 22 11 0,-4 11-11 0,6 1 9 16,-2 2-9-16,5-2 9 0,-4 0-9 0,4-34 1 15,0 0-1-15,0 48 1 0,0 7-1 0,0-55 7 16,0 0-7-16,4 60 8 0,-3 7-8 0,-1-67 0 16,0 0 0-16,16 82 0 0,5 12 0 0,-21-94-132 15,0 0 132-15,17 81-131 0,6-4 131 0,19 80-1516 16</inkml:trace>
  <inkml:trace contextRef="#ctx0" brushRef="#br0" timeOffset="-188627.121">8272 15685 886 0,'0'0'0'0,"1"-6"0"0,3-8 0 0,-4 14 97 15,0 0-97-15,0-12 98 0,3-4-98 0,-3 16 65 16,0 0-65-16,0-12 66 0,0 2-66 0,0 10 82 16,0 0-82-16,0-8 82 0,2 1-82 0,-2 7 79 15,0 0-79-15,0-7 80 0,0 2-80 0,0 5 78 0,0 0-78 16,0-5 78-16,-2-1-78 0,2 6 48 0,0 0-48 16,0-3 48-16,0 1-48 0,0 2 9 0,0 0-9 15,0 0 10-15,0-5-10 0,0 5 7 0,0 0-7 16,0 0 7-16,0-5-7 0,0 5 0 0,0 0 0 0,0 0 0 15,2-3 0-15,-2 3 0 0,0 0 0 0,0 0 0 16,0 0 0-16,0 0 10 0,0 0-10 0,0 0 10 16,0 0-10-16,0 0 34 0,0 0-34 0,0 0 34 15,0 0-34-15,0 0 41 0,0 0-41 0,3 3 42 16,1 2-42-16,-4-5 67 0,0 0-67 0,9 14 68 16,-1 5-68-16,-8-19 74 0,0 0-74 0,9 29 75 15,0 10-75-15,-9-39 44 0,0 0-44 0,5 41 45 16,2 6-45-16,-7-47 1 0,0 0-1 0,3 42 1 15,3 3-1-15,-6-45-198 0,0 0 198 0,8 43-197 16,5-4 197-16,-13-39-185 0,0 0 185 0,12 2-184 16,-2-28 184-16,15 2-1096 0</inkml:trace>
  <inkml:trace contextRef="#ctx0" brushRef="#br0" timeOffset="-169958.301">10794 12172 1065 0,'0'0'0'0,"7"5"0"0,4 2 0 0,-11-7 139 16,0 0-139-16,3 3 139 0,1-3-139 0,-4 0 94 15,0 0-94-15,0 0 95 0,-4-3-95 0,4 3 49 0,0 0-49 16,0 0 50-16,-3-2-50 0,3 2 15 0,0 0-15 0,0 0 16 15,-2-3-16-15,2 3 40 0,0 0-40 16,0 0 41-16,0 0-41 0,0 0 2 0,0 0-2 0,0 0 3 16,0 0-3-16,0 0 16 0,0 0-16 0,0 0 17 15,0 0-17-15,0 0 1 0,0 0-1 16,0 0 1-16,0 3-1 0,0-3 0 0,0 0 0 0,0 7 1 16,0 1-1-16,0-8 7 0,0 0-7 0,-4 16 8 15,1 4-8-15,1 4 0 0,-1 4 0 16,3-4 1-16,0 0-1 0,0 3 7 0,0 4-7 0,0-4 8 15,-4-3-8-15,4-24 0 0,0 0 0 0,-2 43 1 16,2 12-1-16,0-55 0 0,0 0 0 0,0 62 0 16,0 8 0-16,-3-5 6 0,3 2-6 0,0 7 6 0,0 6-6 15,0-80 8-15,0 0-8 0,3 99 8 0,-3 18-8 0,0-117 15 16,0 0-15-16,2 118 16 0,-2 12-16 16,4-20 34-16,1-9-34 0,-2-8 34 0,-3-11-34 15,0-82 26-15,0 0-26 0,6 101 26 0,1 10-26 0,-2-17 25 16,2-11-25-16,-6-8 26 0,3-8-26 0,-1 0 34 15,-1 0-34-15,0-14 34 0,-2-5-34 0,0 8 36 16,2-1-36-16,-2-7 37 0,0-4-37 16,0 16 38-16,0 7-38 0,0-14 39 0,-2-6-39 0,-2-3 16 15,1-1-16-15,-2 3 17 0,1 0-17 0,4-46 43 16,0 0-43-16,-5 74 43 0,2 19-43 0,-3-23 21 16,5-7-21-16,-1-27 21 0,2-20-21 0,0 4 36 15,0-3-36-15,0 2 36 0,0 2-36 0,0-21 21 0,0 0-21 16,0 20 21-16,2 1-21 0,-2-21 5 0,0 0-5 15,0 19 5-15,1-2-5 0,-1-17 9 0,0 0-9 0,0 19 10 16,2-2-10-16,-2-17 0 0,0 0 0 16,4 24 0-16,-3 5 0 0,-1-29-47 0,0 0 47 0,2 27-47 15,3 2 47-15,-5-1-84 0,0-1 84 0,-3-10-83 16,1-6 83-16,0 1-169 0,1 0 169 0,-5-4-168 16,5-3 168-16,-5 9-1376 0</inkml:trace>
  <inkml:trace contextRef="#ctx0" brushRef="#br0" timeOffset="-168567.79">9430 13275 897 0,'0'0'0'0,"14"2"0"0,10 1 0 0,-18-3 65 15,-12-5-65-15,6 5 65 0,-3-3-65 0,-2 1 48 16,-4 2-48-16,2-2 48 0,-2 2-48 0,1-3 53 16,-5 1-53-16,5 0 53 0,2-1-53 15,-1 1 48-15,2-1-48 0,-2 1 49 0,6 2-49 0,-6 0 41 16,5-2-41-16,-2 2 41 0,-1-1-41 0,2 1 48 16,-1-2-48-16,1 2 48 0,1-2-48 0,-2 2 20 15,-1 0-20-15,-2 0 20 0,5 0-20 0,2 0 31 0,0 0-31 16,-6 0 31-16,2-2-31 0,4 2 29 0,0 0-29 15,-2 0 29-15,-1-1-29 0,3 1 37 0,0 0-37 16,-5 0 38-16,5 0-38 0,-4 0 44 0,1-4-44 0,3 4 44 16,-2 0-44-16,2 0 18 0,0 0-18 0,0 0 18 15,0 0-18-15,0 0 7 0,0 0-7 0,0 0 8 16,0 0-8-16,0 0 4 0,0 0-4 0,0 0 5 16,0 0-5-16,0 0 6 0,0 0-6 0,0 0 6 15,0 0-6-15,0 0 2 0,2 4-2 0,1-4 3 16,2 0-3-16,2 0 10 0,2 0-10 0,0 0 11 15,3 1-11-15,-2 1 1 0,6 2-1 0,-4-1 1 16,6 0-1-16,-4 1 14 0,5-2-14 0,0 1 15 16,5-1-15-16,-24-2 14 0,0 0-14 0,30 3 15 15,8-3-15-15,-38 0 9 0,0 0-9 0,47 0 9 16,7 0-9-16,-3 0 34 0,-2-3-34 0,-4 3 35 0,-2-2-35 16,-1 2 17-16,-7 0-17 0,3 0 17 15,2 0-17-15,-40 0 11 0,0 0-11 0,49 0 11 0,14 0-11 16,-9 0 28-16,-2-2-28 0,-6 1 28 0,-3-1-28 0,1 0 11 15,-3 0-11-15,5 1 11 0,-3-1-11 0,4 0 18 16,4-1-18-16,-1-1 19 0,-3-1-19 0,-1 2 44 16,1 1-44-16,-4-1 45 0,3-1-45 0,-46 4 13 15,0 0-13-15,61-3 14 0,10 0-14 0,-71 3 22 16,0 0-22-16,85-4 22 0,16 2-22 0,-101 2 15 16,0 0-15-16,98-5 15 0,0 4-15 0,-98 1 9 15,0 0-9-15,97-4 10 0,-3-1-10 0,-94 5 25 16,0 0-25-16,86-3 26 0,-3-3-26 0,-83 6 6 15,0 0-6-15,86-3 6 0,-1 0-6 0,-85 3 4 16,0 0-4-16,80-4 5 0,0 1-5 0,-80 3 31 0,0 0-31 16,77-2 31-16,-4 2-31 0,-73 0 0 15,0 0 0-15,77 0 0 0,3 2 0 0,-80-2 2 0,0 0-2 16,75 1 2-16,3 3-2 0,-78-4 18 0,0 0-18 0,72 2 19 16,-5-1-19-16,-67-1 3 0,0 0-3 0,68 2 3 15,0 1-3-15,-68-3 13 0,0 0-13 0,68 0 14 16,-5-3-14-16,-63 3 4 0,0 0-4 0,47 0 4 15,-7 0-4-15,-40 0 6 0,0 0-6 0,40 3 7 16,-2-1-7-16,-38-2 3 0,0 0-3 0,48 2 3 16,-1 0-3-16,-47-2 2 0,0 0-2 0,55 0 2 15,8 0-2-15,-63 0 16 0,0 0-16 0,71 0 17 16,11 0-17-16,-82 0 0 0,0 0 0 0,74 0 0 0,-5 1 0 16,-69-1 0-16,0 0 0 0,58 0 1 0,-10 0-1 15,-48 0 1-15,0 0-1 0,49 0 1 0,-2-1-1 16,-47 1 0-16,0 0 0 0,42 0 1 0,-4 0-1 0,-38 0 13 15,0 0-13-15,37 0 13 0,-7 1-13 16,-30-1 0-16,0 0 0 0,26 2 0 0,-5-2 0 0,-21 0-4 16,0 0 4-16,26 0-3 15,-5 0 3-15,-21 0-50 0,0 0 50 0,24 0-49 0,2 0 49 0,-26 0-78 16,0 0 78-16,26 3-78 0,4-1 78 0,-30-2-144 16,0 0 144-16,23 0-144 0,-2 0 144 0,24 0-1557 15</inkml:trace>
  <inkml:trace contextRef="#ctx0" brushRef="#br0" timeOffset="-167511.532">13165 13186 1020 0,'0'0'0'0,"5"-2"0"0,8-3 0 0,-13 5 89 16,0 0-89-16,12-3 90 0,5 1-90 0,-17 2 65 0,0 0-65 16,18-5 65-16,6 3-65 0,-24 2 54 0,0 0-54 15,26-2 55-15,4 1-55 0,-30 1 60 0,0 0-60 16,31 0 60-16,6 1-60 0,-37-1 71 0,0 0-71 0,35 2 71 16,6 0-71-16,-41-2 55 0,0 0-55 15,46 5 56-15,6-3-56 0,-52-2 41 0,0 0-41 0,64 3 42 16,13 1-42-16,-77-4 47 15,0 0-47-15,92 3 47 0,11 2-47 0,-103-5 27 0,0 0-27 0,105 5 27 16,4 0-27-16,-109-5 35 0,0 0-35 0,103 7 35 16,-5 0-35-16,-18-2 22 0,-12 0-22 0,-9 0 22 15,-7-1-22-15,4-2 17 0,2-1-17 0,-17-1 17 16,-6-1-17-16,4-1 10 0,-6 0-10 0,1 0 11 16,-2 1-11-16,-32 1 17 0,0 0-17 0,38 0 17 15,7-5-17-15,-45 5 14 0,0 0-14 0,42-4 15 16,5-1-15-16,-8 3 0 0,-5-3 0 0,-9 2 0 15,-11-1 0-15,-14 4-112 0,0 0 112 0,12 0-111 0,-3 0 111 16,-9 0-182-16,0 0 182 0,0 0-181 0,-2-6 181 0,0 0-1161 16</inkml:trace>
  <inkml:trace contextRef="#ctx0" brushRef="#br0" timeOffset="-166693.148">13014 12064 1815 0,'0'0'0'0,"3"3"0"0,-3 6 0 0,0-9 147 0,4 0-147 0,-4 0 147 0,0 0-147 0,0 0 104 16,0 0-104-16,0 0 105 0,0 0-105 16,0 0 21-16,0 0-21 0,0 0 21 0,0 0-21 0,0 0-15 15,0 0 15-15,0 0-15 0,0 0 15 0,0 0-14 16,0 0 14-16,0 0-13 0,0 0 13 0,0 0-19 15,0 0 19-15,0 2-18 0,1 3 18 0,-1-5-8 16,0 0 8-16,4 12-8 0,-4 8 8 0,0-20-16 0,0 0 16 16,0 29-15-16,0 14 15 0,-4-3-4 0,3 2 4 15,-3-6-3-15,-1-1 3 0,1 4-3 0,1 0 3 16,-1 6-3-16,3 5 3 0,1 5-5 0,-4 3 5 16,2 2-5-16,1 0 5 0,1-60-3 0,0 0 3 0,-2 101-2 15,-5 29 2-15,5-17-2 0,2 0 2 16,2-8-1-16,1-13 1 0,-3 4 0 0,0-3 0 15,0-3 0-15,4-2 0 0,-4-88 0 0,0 0 0 0,2 114 0 16,5 20 0-16,-7-134 1 0,0 0-1 0,5 144 2 16,2 12-2-16,-2-29 5 0,-1-18-5 0,-3-16 5 15,3-20-5-15,-4-73 32 0,0 0-32 0,3 93 32 16,1 6-32-16,1-15 9 0,-2-8-9 0,3-8 9 16,2-8-9-16,-8-60 12 0,0 0-12 0,4 74 13 15,1 5-13-15,0-16 25 0,2-6-25 0,-3-15 26 0,-4-12-26 16,0-30 6-16,0 0-6 0,-2 42 6 15,0 5-6-15,2-47 16 0,0 0-16 0,0 65 17 16,-3 12-17-16,1-24 15 0,2-14-15 0,0-15 15 16,0-17-15-16,-2 2 9 0,1-4-9 0,1 12 9 0,-4 5-9 0,2-3 4 15,1 0-4-15,-1-7 4 0,2-7-4 0,0 0-69 16,0-3 69-16,-4-9-69 0,4-8 69 0,0 15-134 16,0 0 134-16,-8-35-134 0,-1-13 134 0,-7-34-1447 15</inkml:trace>
  <inkml:trace contextRef="#ctx0" brushRef="#br0" timeOffset="-165712.082">9623 14611 1603 0,'0'0'0'0,"2"-3"0"0,3-4 0 0,-5 7 174 15,0 0-174-15,4-3 174 0,-2 1-174 0,-2 2 111 16,0 0-111-16,0 0 112 0,3 0-112 0,-3 0 67 0,0 0-67 16,0 0 67-16,0 0-67 0,0 0 0 0,0 0 0 15,0 0 1-15,0 0-1 0,0 0 32 0,0 0-32 16,0 0 33-16,0 0-33 0,0 0 17 0,0 0-17 0,0 0 17 15,0 0-17-15,0 0 6 0,0 0-6 0,5 0 6 16,4 2-6-16,-9-2 35 0,0 0-35 0,16 1 35 16,6-1-35-16,6 0 0 0,2-1 0 15,-4-1 0-15,4-2 0 0,-4 3 5 0,0 1-5 0,2 0 6 16,-2-4-6-16,-26 4 3 0,0 0-3 0,42-3 4 16,8-4-4-16,-50 7 2 0,0 0-2 0,59-7 3 15,15-1-3-15,-74 8 18 0,0 0-18 0,92-11 18 16,23 1-18-16,-115 10 3 0,0 0-3 0,118-9 3 15,6 1-3-15,-124 8 2 0,0 0-2 0,124-7 3 16,6 2-3-16,-130 5 28 0,0 0-28 0,133-7 28 16,3 0-28-16,-136 7 1 0,0 0-1 0,148-12 2 15,3-5-2-15,-151 17 6 0,0 0-6 0,155-19 6 0,2-5-6 0,-157 24 39 16,0 0-39-16,164-24 39 0,7 0-39 16,-32 5 1-16,-15 4-1 0,-18 3 2 15,-22 3-2-15,-84 9 7 0,0 0-7 0,120-6 8 0,16-1-8 0,-27-2 8 16,-11 1-8-16,-4 3 9 0,-9-2-9 0,8 3 3 15,-3 1-3-15,-1-1 3 0,-2 1-3 0,-87 3 12 16,0 0-12-16,124-3 12 0,21-1-12 16,-145 4 8-16,0 0-8 0,149-7 8 0,15 0-8 0,-35 4 8 0,-16 1-8 15,-13 1 9-15,-10-3-9 0,-8 2 15 16,-5 2-15-16,-13 0 15 0,-5 2-15 0,-3-2 14 16,-2-2-14-16,-12 2 15 0,-4 2-15 0,-38-2 9 0,0 0-9 15,53 4 9-15,6-1-9 0,-17 0 9 0,-9-1-9 0,-4 0 10 16,-9-2-10-16,2-2 8 0,1-1-8 0,-9 1 8 15,-4 2-8-15,4-2-1 0,0-1 1 0,-3 1-1 16,-3 0 1-16,1 1-47 0,0-3 47 0,-6 3-46 16,2 1 46-16,-1-4-106 0,5 1 106 0,-8 3-106 15,1 0 106-15,-2 0-218 0,0 0 218 0,-7 0-217 16,-5-7 217-16,-7 0-1519 0</inkml:trace>
  <inkml:trace contextRef="#ctx0" brushRef="#br0" timeOffset="-164397.504">9507 13844 1457 0,'0'0'0'0,"5"-7"0"0,9-3 0 0,-11 6 170 0,-4 1-170 15,1 3 170-15,5-2-170 16,-5 2 103-16,0 0-103 0,0 0 103 0,0 0-103 0,0 0 58 0,-4 2-58 16,4-2 58-16,0 0-58 0,0 0 12 0,-5 3-12 0,5-3 13 15,-3 0-13-15,3 0 34 16,-4 0-34-16,4 0 34 0,0 0-34 0,0 0 35 0,0 0-35 0,0 0 36 15,-2 0-36-15,2 0 33 0,0 0-33 16,0 0 33-16,0 0-33 0,0 0 14 0,-3 2-14 0,3-2 15 16,0 0-15-16,0 0 6 0,0 0-6 0,0 0 7 15,0 0-7-15,0 0 1 0,-4 5-1 0,4 2 1 16,0 3-1-16,0-10-2 0,0 0 2 0,0 29-1 16,4 14 1-16,-4-43-1 0,0 0 1 0,0 43 0 15,3 5 0-15,-3-9-1 0,0-1 1 0,0-14 0 16,0-7 0-16,0-1 0 0,0-4 0 0,0-4 0 15,0-4 0-15,0-1 0 0,0 0 0 0,0-3 1 16,2 4-1-16,-2-4-2 0,0 0 2 0,7-4-1 16,2-2 1-16,-9 6-27 0,0 0 27 0,14-26-27 15,7-12 27-15,-21 38-30 0,0 0 30 0,24-49-30 0,-1-13 30 16,-23 62-55-16,0 0 55 0,24-64-54 0,2-2 54 16,-26 66-54-16,0 0 54 0,25-64-53 0,1 4 53 0,-26 60-15 15,0 0 15-15,21-44-15 0,-4 9 15 16,-17 35-1-16,0 0 1 0,16-25-1 0,-2 6 1 15,-14 19 3-15,0 0-3 0,12-9 4 0,0 9-4 0,-1 7 62 16,-1 5-62-16,-1 9 62 0,-1 4-62 0,-2 5 48 16,1 4-48-16,1 2 48 0,-2 3-48 0,-6-39 22 15,0 0-22-15,5 43 22 0,2 8-22 0,-7-51 49 16,0 0-49-16,1 43 49 0,3-5-49 0,-4-38 24 0,0 0-24 16,3 31 25-16,-3-7-25 0,0-24 35 0,0 0-35 15,4 20 35-15,-4-6-35 0,0-14 13 0,0 0-13 16,0 12 14-16,0-5-14 0,0-7 30 0,0 0-30 0,0 0 30 15,5 0-30-15,-5 0 5 0,0 0-5 0,4-16 6 16,1-11-6-16,-5 27 10 0,0 0-10 0,5-34 10 16,4-7-10-16,-2 3 1 0,-4-1-1 15,2 8 1-15,1 7-1 0,1 3 3 16,1 2-3-16,-4 6 3 0,1 6-3 0,0-3 2 0,2 3-2 0,-5 3 2 16,0 3-2-16,-2 1 1 0,5-6-1 0,-5 6 2 15,5 0-2-15,-5 0 3 0,0 0-3 0,7 0 4 16,-2 0-4-16,-5 0 0 0,0 0 0 0,13 0 1 15,1 2-1-15,-14-2 0 0,0 0 0 0,19 2 0 16,7 1 0-16,-26-3-1 0,0 0 1 0,26 2 0 16,4-2 0-16,-6-2-24 0,2-1 24 0,-8 3-23 15,-6 0 23-15,0 2-22 0,-2 1 22 0,-1 0-22 0,0 1 22 16,1 3-40-16,-1 1 40 0,0 4-39 0,-1 4 39 16,-8-16-23-16,0 0 23 0,9 36-22 0,3 12 22 15,-6 0-36-15,-1 3 36 0,2-6-35 0,-4-1 35 0,-3-1-121 16,2 0 121-16,1 1-121 0,-3 3 121 0,0-47-197 15,0 0 197-15,0 37-196 0,0-6 196 16,4 38-1190-16</inkml:trace>
  <inkml:trace contextRef="#ctx0" brushRef="#br0" timeOffset="-163496.674">9630 15274 1491 0,'0'0'0'0,"4"17"0"0,5 13 0 0,-9-30 229 0,0 0-229 16,1 3 230-16,3-13-230 0,-4 10 184 0,0 0-184 15,3-9 185-15,-3-5-185 0,0 14 143 16,0 0-143-16,0-10 144 0,0-2-144 0,0 12 63 0,0 0-63 0,0-8 63 16,0 1-63-16,0 7 61 0,0 0-61 15,0-5 61-15,0 1-61 0,0 4 26 0,0 0-26 16,0-3 26-16,0 1-26 0,0 2 11 0,0 0-11 16,0 0 11-16,0 0-11 0,0 0 0 0,0 0 0 0,0 19 0 15,0 10 0-15,0-29 1 0,0 0-1 0,2 38 2 16,0 10-2-16,-2-48-4 0,0 0 4 0,2 37-3 15,1-1 3-15,-3-36-4 0,0 0 4 0,3 28-3 16,-1-6 3-16,-2-22-13 0,0 0 13 0,4 15-13 16,-4-4 13-16,0-11-34 0,0 0 34 0,3 7-33 15,6-6 33-15,-9-1-46 0,0 0 46 0,14-10-46 16,3-11 46-16,-17 21-57 0,0 0 57 0,16-30-57 0,1-12 57 16,-3 5-39-16,2-4 39 0,-4 5-39 0,-3 3 39 15,0 6-6-15,-1 3 6 0,-2 8-6 0,-3 8 6 16,1-1-7-16,-1 1 7 0,-3 2-6 0,5 5 6 0,-1-3-3 15,1 3 3-15,-2-1-3 0,1 0 3 0,1 2 7 16,-1-5-7-16,1 3 8 0,0-1-8 0,2 1 1 16,2 2-1-16,-4 0 2 15,2 0-2-15,2 0 5 0,-1 0-5 0,-2 0 6 0,1 2-6 0,1 0 3 16,1 1-3-16,-4 2 3 0,2-5-3 0,2 5 1 16,0 4-1-16,-1 3 2 0,4 3-2 0,-12-15 9 15,0 0-9-15,14 29 10 0,-1 9-10 0,-13-38 0 16,0 0 0-16,12 43 1 0,2 7-1 0,-14-50 3 0,0 0-3 15,12 48 4-15,0 1-4 0,-12-49-13 0,0 0 13 16,9 47-12-16,-6-5 12 0,-3-42-193 0,0 0 193 16,2 45-192-16,-5 1 192 0,1 45-1515 0</inkml:trace>
  <inkml:trace contextRef="#ctx0" brushRef="#br0" timeOffset="-161132.246">11188 12273 1972 0,'0'0'0'0,"3"-2"0"0,3-3 0 15,-6 5 163-15,0 0-163 0,3-3 164 0,-1 1-164 16,-2 2 82-16,0 0-82 0,0 0 82 0,3-5-82 15,-3 5 5-15,0 0-5 0,0 0 6 16,0 0-6-16,0 0-14 0,0 0 14 0,0 0-13 0,0 0 13 0,0 0-5 16,0 0 5-16,0 0-5 0,0 0 5 0,0 0-9 15,0 0 9-15,0 0-8 0,0 5 8 0,-3-2-7 16,3 6 7-16,-2 8-7 0,2 9 7 0,0 3-7 16,0 8 7-16,0-13-7 0,0-6 7 0,0-18-4 15,0 0 4-15,-3 37-3 0,-1 8 3 0,4-45 0 16,0 0 0-16,-2 46 0 0,-1-1 0 0,3-45 0 0,0 0 0 15,-5 39 1-15,3-3-1 0,0-5 3 16,2-7-3-16,0-7 4 0,0-7-4 0,0 1 3 0,0-6-3 16,0 2 3-16,0-7-3 0,0 0 2 15,0 0-2-15,4 0 2 0,4-9-2 0,-8 9 4 0,0 0-4 0,14-19 5 16,-2-8-5-16,-12 27 0 0,0 0 0 0,13-40 1 16,1-9-1-16,-2 2 1 0,-4 1-1 15,-2 7 2-15,1 1-2 0,1 9 1 0,-4 1-1 0,1 6 2 16,0 5-2-16,-5 17 1 0,0 0-1 0,7-15 1 15,-5 3-1-15,-2 12 1 0,0 0-1 0,2-12 1 16,0 3-1-16,-2 9 0 0,0 0 0 0,3-3 0 16,-3-2 0-16,0 5-2 0,0 0 2 0,0 0-2 15,2-4 2-15,-2 4-12 0,0 0 12 0,0 0-12 16,7 2 12-16,-4 0-9 0,2 3 9 0,-1-4-8 16,-2 1 8-16,1 2-16 0,1-3 16 0,-1 3-15 15,-1-3 15-15,1 3-1 0,1-1 1 0,-2 1-1 16,1-1 1-16,-3-3-1 0,0 0 1 0,5 7-1 0,2 3 1 15,-7-10-1-15,0 0 1 0,4 14 0 0,3 1 0 16,-7-15-1-16,0 0 1 0,7 21 0 0,-2 3 0 16,-5-24-2-16,0 0 2 0,3 24-2 0,1 3 2 0,-4-27 0 15,0 0 0-15,3 21 0 0,-1 1 0 16,-2-22 0-16,0 0 0 0,4 19 1 0,-4-4-1 0,0-15 1 16,0 0-1-16,0 14 1 0,0-4-1 0,0-10 8 15,0 0-8-15,0 11 9 0,0-1-9 0,0-10 1 16,0 0-1-16,0 7 1 0,0 0-1 0,0-7 8 15,0 0-8-15,0 10 8 0,0-5-8 0,0-5 14 0,0 0-14 16,0 10 15-16,0-5-15 0,0-5 1 0,0 0-1 16,0 7 1-16,0-2-1 0,0-5 15 0,0 0-15 0,0 4 15 15,0-1-15-15,0-3 23 0,0 0-23 0,0 0 24 16,0 4-24-16,0-4 7 0,0 0-7 0,0 0 7 16,0 0-7-16,0 0 27 0,0 0-27 0,0 0 27 15,0 0-27-15,0 0 6 0,0 0-6 16,0 0 6-16,0 0-6 0,0 0 16 0,0 0-16 0,0 0 17 15,0 0-17-15,0 0 23 0,0 0-23 0,0 0 24 16,0 0-24-16,0 0 7 0,0 0-7 0,0 0 8 16,0 0-8-16,0 0 17 0,0 0-17 0,0 0 17 15,0 0-17-15,0 0 1 0,0 0-1 0,0 0 1 16,0 0-1-16,0 0 3 0,0 0-3 0,0 0 4 16,0 0-4-16,0 0 0 0,0 0 0 0,0 0 0 15,0 0 0-15,0 0-1 0,0 0 1 0,0 0 0 0,1-4 0 16,-1 4-1-16,0 0 1 0,0 0-1 0,2-3 1 15,-2 3-4-15,0 0 4 0,0 0-3 0,2-4 3 16,-2 4-2-16,0 0 2 0,0 0-2 0,3-3 2 0,-3 3-18 16,0 0 18-16,0 0-18 0,0 0 18 0,0 0 0 15,0 0 0-15,0 0 0 0,0 0 0 0,0 0 0 16,0 0 0-16,0 0 0 16,0 0 0-16,0 0 0 0,0 0 0 0,0 0 0 0,0 0 0 0,0 0 0 15,0 0 0-15,0 0 0 0,0 0 0 16,0 0-1-16,0 0 1 0,0 0 0 0,0 0 0 0,0 0-1 15,0 0 1-15,0 0 0 0,0 0 0 0,0 0-8 0,0 0 8 16,0 0-7-16,0 0 7 0,0 0-1 16,0 0 1-16,0 0-1 0,0 0 1 0,0 0-8 15,0 0 8-15,0 0-8 0,0 0 8 0,0 0-3 0,0 0 3 0,0 0-3 16,0 0 3-16,0 0-6 0,0 0 6 0,0 0-6 16,0 0 6-16,0 0-3 0,0 0 3 0,0 0-3 15,0 0 3-15,0 0-2 0,0 0 2 0,0 0-2 16,0 0 2-16,0 0-1 0,0 0 1 0,0 0-1 15,0 0 1-15,0 0-1 0,0 0 1 0,0 0-1 16,0 0 1-16,0 0-14 0,0 0 14 16,0 0-13-16,0 0 13 0,0 0-1 0,0 0 1 0,0 0-1 15,0 0 1-15,0 0-9 0,0 0 9 0,0 0-9 16,0 0 9-16,0 0-4 0,0 0 4 0,0 0-3 16,0 0 3-16,0 0-2 0,0 0 2 0,0 0-2 15,0 0 2-15,0 0-11 0,0 0 11 0,0 0-10 16,0 0 10-16,0 0-4 0,0 0 4 0,0 0-3 15,0 0 3-15,0 0-12 0,0 0 12 0,0 0-12 0,0 0 12 16,0 0-1-16,0 0 1 0,0 0-1 0,0 0 1 16,0 0-1-16,0 0 1 0,0 0 0 0,0 0 0 0,0 0-3 15,0 0 3-15,0 0-3 0,0 0 3 0,0 0-2 16,0 0 2-16,0 0-1 0,0 0 1 0,0 0-10 16,0 0 10-16,0 0-10 0,0 0 10 0,0 0-1 15,0 0 1-15,0 0-1 0,0 0 1 0,0 0-1 16,0 0 1-16,0 0 0 0,-3 3 0 0,3-3-1 15,0 0 1-15,0 0 0 0,0 0 0 0,0 0-1 16,0 0 1-16,0 0 0 0,0 0 0 0,0 0 0 0,0 0 0 16,0 0 0-16,0 0 0 0,0 0 0 0,0 0 0 15,0 0 1-15,-4 4-1 0,4-4 0 0,0 0 0 16,0 0 1-16,-1 3-1 0,1-3 7 0,0 0-7 16,0 0 7-16,0 4-7 0,0-4 8 0,0 0-8 0,0 0 9 15,0 3-9-15,0-3 8 0,0 0-8 0,0 0 9 16,0 0-9-16,0 0 8 0,0 0-8 0,0 0 8 15,0 0-8-15,0 0 1 0,0 0-1 0,0 0 1 16,0 0-1-16,0 0 7 0,0 0-7 0,0 0 8 16,0 0-8-16,0 0 13 0,0 0-13 0,0 0 14 15,0 0-14-15,0 0 3 0,0 0-3 0,0 0 4 16,0 0-4-16,0 0 3 0,0 0-3 0,0 0 3 16,0 0-3-16,0 0 5 0,0 0-5 0,0-3 6 15,0-1-6-15,0 4 6 0,0 0-6 0,0-15 7 16,3-4-7-16,-3 19 3 0,0 0-3 0,5-24 3 15,4-5-3-15,-9 29 6 0,0 0-6 0,12-31 6 16,2-1-6-16,-14 32-2 0,0 0 2 0,18-35-1 0,2 1 1 16,0 5-37-16,2-4 37 0,-4 6-36 0,1 5 36 15,-19 22-36-15,0 0 36 0,23-24-36 0,-3-2 36 0,-20 26-34 16,0 0 34-16,21-22-33 0,0 3 33 0,-21 19-24 16,0 0 24-16,18-16-23 0,-4 6 23 0,-14 10-11 15,0 0 11-15,15-5-10 0,-3 3 10 16,-12 2-11-16,0 0 11 0,14 5-11 0,-1 2 11 15,-13-7 0-15,0 0 0 0,12 12 0 0,-2 5 0 0,1 2 0 0,-3-2 0 16,1-3 0-16,-7-5 0 0,5 3 2 16,-5-4-2-16,1 1 2 0,2 1-2 0,-5-10 2 0,0 0-2 15,7 12 2-15,-3 3-2 0,-4-15 5 0,0 0-5 16,5 12 5-16,-2 2-5 0,-3-14 6 0,0 0-6 0,4 14 7 16,-2-2-7-16,-2-12 7 0,0 0-7 0,3 15 8 15,-3 1-8-15,0 1 3 0,0 2-3 16,0-7 4-16,0-5-4 0,0-7-1 0,0 0 1 0,0 13 0 15,2 6 0-15,-2-19-100 0,0 0 100 0,3 19-99 16,4 3 99-16,-7-22-145 0,0 0 145 16,0 10-145-16,2-6 145 0,2 8-1299 0</inkml:trace>
  <inkml:trace contextRef="#ctx0" brushRef="#br0" timeOffset="-160063.071">13594 12254 1883 0,'0'0'0'0,"0"0"0"0,1-5 0 0,-1 5 198 16,0 0-198-16,0 0 199 0,4-5-199 0,-4 5 96 0,0 0-96 0,0 0 97 15,0 0-97-15,0 0 63 0,0 0-63 0,0 0 64 16,0 0-64-16,0 0-2 0,0 0 2 0,0 0-2 15,0 0 2-15,0 0-1 0,0 0 1 0,0 0 0 16,0 0 0-16,0 0-6 0,0 0 6 0,0 8-5 16,-2 6 5-16,0 10-3 0,1 7 3 0,-3 7-3 15,-1 6 3-15,5-44-6 0,0 0 6 0,-3 55-6 16,-6 7 6-16,9-62-14 0,0 0 14 0,-5 60-13 16,1-2 13-16,-1-10-1 0,5-9 1 0,-2-11-1 15,0-11 1-15,2-2 0 0,0-5 0 0,0-1 0 16,0-6 0-16,4 1 0 0,1-3 0 0,-1-2 0 15,1-6 0-15,-5 7 2 0,0 0-2 0,9-19 2 16,4-10-2-16,-13 29 2 0,0 0-2 0,16-39 2 16,-4-13-2-16,-12 52 10 0,0 0-10 0,14-58 10 15,2-7-10-15,-16 65 8 0,0 0-8 0,12-62 9 16,2 0-9-16,-14 62 8 0,0 0-8 0,14-51 9 0,2 5-9 0,-16 46 23 16,0 0-23-16,17-41 24 0,1 6-24 15,-18 35 6-15,0 0-6 0,19-27 7 0,3 8-7 16,-22 19 1-16,0 0-1 0,21-15 1 0,2 6-1 15,-23 9-24-15,0 0 24 0,24-2-23 0,-1 6 23 0,-23-4-26 16,0 0 26-16,23 12-25 0,-1 8 25 0,-22-20-26 16,0 0 26-16,18 24-25 0,-1 7 25 0,-6 0-4 15,-5 2 4-15,1-9-4 0,-1-2 4 0,-6 5-39 0,-2 2 39 16,2 4-39-16,0 1 39 0,0-34-147 0,0 0 147 16,-4 45-147-16,1 6 147 0,3-51-113 0,0 0 113 0,3 29-112 15,3-13 112-15,2 28-1343 0</inkml:trace>
  <inkml:trace contextRef="#ctx0" brushRef="#br0" timeOffset="-159152.843">15074 12064 1703 0,'0'0'0'0,"0"0"0"15,0-9 0-15,0 9 140 0,0 0-140 0,0 0 141 16,2-1-141-16,-2 1 69 0,0 0-69 0,7 5 70 16,2 2-70-16,-9-7 4 0,0 0-4 0,5 10 4 15,4 2-4-15,-9-12-6 0,0 0 6 0,7 17-5 0,2 5 5 16,-9-22-9-16,0 0 9 0,8 31-8 0,-3 5 8 0,-5-36-9 16,0 0 9-16,4 43-9 0,-1 0 9 0,-3-43-3 15,0 0 3-15,2 51-3 0,0 6 3 16,-2-57-2-16,0 0 2 0,0 70-1 0,0 12 1 15,0-82 0-15,0 0 0 0,-4 106 0 0,-4 25 0 0,8-131 0 16,0 0 0-16,-7 135 0 0,-2 16 0 0,9-151 5 16,0 0-5-16,-9 166 5 0,1 12-5 0,8-178 8 15,0 0-8-15,-9 192 8 0,0 8-8 0,9-200 15 0,0 0-15 16,-9 209 15-16,-3 4-15 0,12-213 23 0,0 0-23 16,-8 209 24-16,-1 0-24 0,9-209 54 0,0 0-54 15,-9 193 55-15,0-11-55 16,9-182 63-16,0 0-63 0,-7 164 64 15,2-15-64-15,5-149 57 0,0 0-57 0,-3 132 58 0,3-19-58 0,0-113 52 0,0 0-52 16,0 101 53-16,3-13-53 0,-3-88 33 0,0 0-33 0,4 73 33 16,1-13-33-16,-5-60 33 0,0 0-33 0,5 52 34 15,0-9-34-15,-5-43 7 16,0 0-7-16,7 41 8 0,-3-4-8 0,-4-37 11 0,0 0-11 0,2 28 11 16,-1-8-11-16,-1-20-15 0,0 0 15 0,0 14-15 15,0-7 15-15,0-7-248 0,0 0 248 0,-3-2-248 16,-1-10 248-16,4 12-190 0,0 0 190 15,-7-39-189-15,6-25 189 0,-8-38-1318 0</inkml:trace>
  <inkml:trace contextRef="#ctx0" brushRef="#br0" timeOffset="-146985.447">11641 15098 606 0,'0'0'0'0,"0"0"0"0,-4 0 0 0,4 0 1 16,0 0-1-16,0 0 1 0,0 0-1 0,0 0-53 16,0 0 53-16,0 0-52 0,0 0 52 0,0 0-4 15,0 0 4-15,0 0-4 0,0 0 4 0,0 0 31 16,0 0-31-16,0 0 31 0,0 0-31 0,0 0 73 0,0 0-73 0,0 0 73 15,0 0-73-15,0 0 89 0,0 0-89 0,0 0 89 16,0-4-89-16,0 4 95 0,0-3-95 0,0 3 95 16,0-3-95-16,0 3 96 0,0 0-96 0,0 0 96 15,0 0-96-15,0 0 68 0,0 0-68 0,0 0 68 16,0 0-68-16,0 0 51 0,0 0-51 0,0 0 51 16,0 0-51-16,0 0 61 0,0 0-61 0,0 0 61 15,0 0-61-15,0 0 24 0,0 0-24 0,0 0 25 16,0 0-25-16,0 0 42 0,0 0-42 0,0 0 42 15,0 0-42-15,0 0 39 0,-3-2-39 0,3 2 39 16,-5-5-39-16,5 5 23 0,-4-5-23 0,-1 3 24 16,3 0-24-16,2 2 19 0,0 0-19 0,-5-2 20 0,0 2-20 15,5 0 9-15,0 0-9 0,-12 0 10 0,-4 0-10 16,16 0 10-16,0 0-10 0,-18 2 10 0,-1 0-10 16,19-2 8-16,0 0-8 0,-19 2 8 0,-2-1-8 15,21-1 8-15,0 0-8 0,-21 4 8 0,-1-1-8 0,-1 2 23 16,-1 0-23-16,11-1 24 0,10-2-24 0,-2-2 0 15,1 0 0-15,-10 6 1 0,-3 5-1 0,-4-1 3 16,2 0-3-16,8-3 3 0,4-4-3 0,2 1 6 16,0-1-6-16,-2 2 6 0,3 1-6 0,4-6 13 15,0 0-13-15,-7 8 14 0,-3 2-14 0,10-10 33 16,0 0-33-16,-12 14 34 0,1 2-34 0,11-16 10 16,0 0-10-16,-12 15 10 0,0 0-10 0,12-15 12 0,0 0-12 15,-9 18 13-15,4 0-13 0,5-18 4 16,0 0-4-16,-7 21 4 0,5 0-4 0,2-21 7 0,0 0-7 15,-3 20 7-15,3-1-7 0,0-19 3 0,0 0-3 0,3 20 3 16,3-1-3-16,2 0 1 16,-1-2-1-16,-2-5 2 0,-1-5-2 0,1 0 1 0,-5-2-1 0,4-1 2 15,-4-1-2-15,0 0 0 0,0 3 0 0,1-1 0 16,3 0 0-16,-4 0-2 0,3-2 2 16,-1 1-1-16,2-1 1 0,-4-3-6 0,3 2 6 0,-3-2-5 15,0 0 5-15,0 0-15 0,0 0 15 0,0 0-15 16,0 0 15-16,0 0-8 0,4 2 8 0,-4-2-8 15,5 1 8-15,-5-1-25 0,3 2 25 0,-3-2-24 16,0 0 24-16,0 0-7 0,5-2 7 0,-5 2-6 16,4-1 6-16,-4 1-17 0,5-2 17 0,-5 2-16 0,4-2 16 15,-4 2-24-15,5-1 24 0,-2 1-23 0,1 0 23 16,1 0-22-16,-1 0 22 0,-3 0-22 0,3 0 22 16,-1 0-16-16,3-2 16 0,-3 2-15 0,2 0 15 15,-1 0-11-15,1-4 11 0,-2 4-10 0,3 0 10 0,-6 0-5 16,0 0 5-16,7 0-4 0,1-1 4 0,-8 1-1 15,0 0 1-15,13-2 0 0,-1 0 0 0,-12 2-20 16,0 0 20-16,14-1-19 0,0 1 19 16,-14 0-13-16,0 0 13 0,19 0-13 0,-2 1 13 0,-17-1-18 15,0 0 18-15,21-1-18 0,5-1 18 0,-8-2-16 16,3-1 16-16,-8 2-15 0,3-1 15 0,-2 1-2 16,-2 1 2-16,1 1-1 0,-5-3 1 0,1 2-4 15,-2-4 4-15,-2 2-4 0,0 2 4 0,-5 2-37 0,0 0 37 16,7-1-37-16,-5-1 37 0,-2 2-26 0,0 0 26 15,4-2-25-15,-1-1 25 0,-3 3-63 0,0 0 63 16,0 0-63-16,4-4 63 0,-4 4-178 16,0 0 178-16,0 0-178 0,0 0 178 0,0 0-173 0,0 0 173 15,-4-1-172-15,1-3 172 0,-3-1-518 0</inkml:trace>
  <inkml:trace contextRef="#ctx0" brushRef="#br0" timeOffset="-146254.046">11430 15358 1233 0,'0'0'0'0,"3"0"0"0,8 2 0 15,-11-2 157-15,0 0-157 0,7 0 157 0,-5-2-157 0,-2 2 106 16,0 0-106-16,0 0 107 0,1-5-107 0,-1 5 55 15,0 0-55-15,0 0 56 0,-1-5-56 0,1 5 9 16,0 0-9-16,0 0 9 0,0 0-9 0,0 0 17 16,0 0-17-16,0 0 17 0,0 0-17 0,0 0 3 15,0 0-3-15,3-2 4 0,4 1-4 0,-7 1 3 16,0 0-3-16,5-2 3 0,4-2-3 0,-9 4 28 16,0 0-28-16,9-1 28 0,-1-3-28 0,-8 4 1 0,0 0-1 15,9-1 2-15,-2-1-2 0,-7 2 6 0,0 0-6 16,9-2 6-16,-4 2-6 0,-5 0 24 0,0 0-24 15,7 0 25-15,-5-2-25 0,-2 2 5 0,0 0-5 16,3 0 6-16,1-1-6 0,-4 1 9 0,0 0-9 0,0 0 10 16,3-2-10-16,-3 2 0 0,0 0 0 0,0 0 0 15,5-2 0-15,-5 2 0 0,0 0 0 0,0 0 0 16,0 0 0-16,0 0 2 0,0 0-2 0,0 0 3 16,0 0-3-16,0 0 5 0,0 0-5 0,0 0 6 15,0 0-6-15,0 0 8 0,0 0-8 0,0 0 9 16,0 0-9-16,0 0 8 0,0 0-8 0,0 0 8 15,0 0-8-15,0 0 3 0,0 0-3 0,0 0 4 16,0 0-4-16,0 0 6 0,0 0-6 0,0 0 6 16,0 0-6-16,0 0 0 0,0 0 0 0,0 0 1 15,0 0-1-15,0 0 0 0,0 0 0 0,0 0 1 16,0 0-1-16,0 0-1 0,0 0 1 0,0 0 0 16,0 5 0-16,0-5-3 0,0 0 3 0,2 6-3 0,2 0 3 15,-4-6-7-15,0 0 7 0,7 12-6 16,-2 2 6-16,0 3-4 0,2 2 4 0,-2-4-3 15,-1-3 3-15,1 2 0 0,2 0 0 0,-4-2 0 0,3-4 0 0,-5 3 0 16,6 1 0-16,-5 0 0 0,2-2 0 16,-1 4 0-16,1-1 0 0,-4-4 0 0,1-2 0 0,3 0 3 15,-4-1-3-15,0 0 4 0,3-5-4 0,-3 3 13 16,2 1-13-16,0 0 13 0,-2-2-13 0,0 1 15 16,2 1-15-16,-2-3 16 0,3-1-16 0,-3-1 9 15,0 4-9-15,0-4 10 0,0 0-10 0,0 0-15 16,0 0 15-16,0 0-15 0,0 0 15 0,0 0-74 15,0 0 74-15,0 0-74 0,0 0 74 0,0 0-175 0,0 0 175 16,0-7-174-16,2-3 174 0,0-7-1161 0</inkml:trace>
  <inkml:trace contextRef="#ctx0" brushRef="#br0" timeOffset="-145625.483">11897 15255 1166 0,'0'0'0'0,"-5"2"0"0,-4 2 0 15,9-4 77-15,0 0-77 0,0 0 77 0,0 0-77 0,0 0 1 16,0 0-1-16,0 0 2 0,5-4-2 16,-5 4 32-16,0 0-32 0,0 0 32 0,5-2-32 0,-5 2 56 15,0 0-56-15,0 0 57 0,0 0-57 16,0 0 72-16,0 0-72 0,0 0 73 0,0 0-73 0,0 0 68 16,0 0-68-16,0 0 68 0,0 0-68 0,0 0 51 15,0 0-51-15,0 0 51 0,0 0-51 0,0 0 45 0,0 0-45 16,0 0 45-16,0 0-45 0,0 0 11 0,0 0-11 15,0 0 11-15,0 0-11 0,0 0 32 0,0 0-32 16,0 0 32-16,0 0-32 0,0 0 4 16,0 0-4-16,0 0 5 0,0 0-5 0,0 0 9 0,0 0-9 0,0 0 9 15,0 0-9-15,0 0 24 0,0 0-24 0,0 0 25 16,0 0-25-16,0 0 6 0,0 0-6 0,0 0 6 16,0 0-6-16,0 0 4 0,0 0-4 0,0 0 5 15,0 0-5-15,0 0 3 0,0 0-3 0,0 0 3 16,0 0-3-16,0 0 5 0,0 0-5 0,0 0 5 15,0 0-5-15,0 0 6 0,0 0-6 0,0 0 6 16,0 0-6-16,0 0 7 0,0 0-7 0,0 0 8 16,0 0-8-16,0 0 15 0,0 0-15 0,0 0 15 15,0 0-15-15,0 0 14 0,0 0-14 0,0 0 15 16,-1-1-15-16,1 1 15 0,0 0-15 0,0 0 16 16,-4-2-16-16,4 2 16 0,0 0-16 0,0 0 17 15,-5-3-17-15,5 3 1 0,0 0-1 0,0 0 1 0,0 0-1 16,0 0-24-16,0 0 24 0,0 0-23 0,0 0 23 0,0 0-101 15,0 0 101-15,0 0-100 0,-4 0 100 0,4 0-226 16,0 0 226-16,-7 3-226 0,-1 0 226 0,-6 4-1102 16</inkml:trace>
  <inkml:trace contextRef="#ctx0" brushRef="#br0" timeOffset="-144193.298">11735 15523 1502 0,'0'0'0'0,"3"-17"0"16,3-11 0-16,-6 16 146 0,-6 10-146 0,6-3 147 15,0 5-147-15,-1 5 89 0,-1 1-89 0,2-3 90 16,2-1-90-16,-2-2 36 0,3 3-36 0,-3-3 37 15,0 0-37-15,0 0 1 0,0 0-1 0,0 0 2 16,7-5-2-16,-7 5 3 0,0 0-3 0,9-9 4 16,5-8-4-16,-14 17 0 0,0 0 0 0,15-22 0 15,5-11 0-15,-20 33 0 0,0 0 0 0,19-30 0 16,-2-3 0-16,-17 33-1 0,0 0 1 0,12-29 0 16,-1 3 0-16,-11 26 5 0,0 0-5 0,8-19 5 0,-1 4-5 15,-7 15 33-15,0 0-33 0,6-12 34 0,-3 5-34 16,-3 7 35-16,0 0-35 0,4-5 35 15,-4 2-35-15,0 3 23 0,0 0-23 0,0 0 24 0,0-4-24 16,0 4 18-16,0 0-18 0,0 0 19 0,0 0-19 0,0 0 5 16,0 0-5-16,0 0 5 0,0 0-5 0,0 0 8 15,0 0-8-15,0 0 8 0,-4 4-8 0,4-4 7 16,0 0-7-16,0 0 8 0,0 0-8 0,0 0 0 16,0 0 0-16,0 0 1 0,0 0-1 0,0 0 3 15,0 0-3-15,0 0 3 0,-3 1-3 0,3-1 1 16,0 0-1-16,0 0 2 0,-4 2-2 0,4-2 1 0,0 0-1 15,0 0 2-15,-2 2-2 0,2-2 1 16,-7 3-1-16,7-3 1 0,-1 2-1 0,1-2 0 0,0 0 0 16,-7 5 0-16,2 2 0 0,5-7 0 0,0 0 0 0,-9 17 0 15,-9 5 0-15,18-22-3 16,0 0 3-16,-12 26-2 0,-5 1 2 16,5 1-2-16,-2-3 2 0,5-6-2 0,5-5 2 0,-2 1-2 0,4-1 2 0,-2-2-1 15,1-2 1-15,1 2 0 0,0 0 0 16,1-5 0-16,1-2 0 0,0 1 4 0,1-3-4 0,1 4 5 15,0 0-5-15,1 0 3 0,3-1-3 0,0 0 4 16,3-1-4-16,0-4-2 0,3-1 2 0,0 2-1 16,6-2 1-16,-18 0-20 0,0 0 20 0,22-3-20 15,6-4 20-15,-28 7-40 0,0 0 40 0,30-12-39 16,5-4 39-16,-9 1-43 0,-2 0 43 0,-1 1-43 16,-2 0 43-16,-21 14-52 0,0 0 52 0,21-15-51 15,0 1 51-15,-21 14-22 0,0 0 22 0,17-17-22 16,-3 1 22-16,-14 16-1 0,0 0 1 0,12-12 0 0,-3 2 0 15,-9 10 15-15,0 0-15 0,7-7 16 0,-4 4-16 0,-3 3 36 16,0 0-36-16,6-2 37 16,-6-1-37-16,0 3 43 0,0 0-43 0,0 0 43 0,3-2-43 0,-3 2 35 15,0 0-35-15,0 0 35 0,0 0-35 0,0 0 8 16,0 0-8-16,0 0 9 0,0 0-9 16,0 0 31-16,0 0-31 0,0 0 31 0,0 0-31 0,0 0 1 15,0 0-1-15,0 0 2 0,-2 5-2 0,2-5 2 16,0 0-2-16,-1 9 2 0,-3 4-2 0,1 1 1 15,-3 3-1-15,3-3 2 0,1-5-2 0,2 1 4 16,-3-2-4-16,3 1 4 0,0-2-4 0,0 1 2 16,0 1-2-16,0-2 2 0,0-2-2 0,0 2-13 0,0-5 13 15,0-2-13-15,3 1 13 0,2-4-69 0,-1-4 69 0,5-3-69 16,3-6 69-16,-12 16-89 0,0 0 89 0,12-25-89 16,4-10 89-16,-16 35-82 0,0 0 82 15,15-34-81-15,3-2 81 0,-3 7-55 0,-4 2 55 0,-4 9-54 16,-4 6 54-16,3 2 0 0,-6 2 0 0,3 1 1 15,-3 3-1-15,0 4 33 0,3-3-33 0,-3 3 33 16,0 0-33-16,0 0 53 0,0 0-53 0,0 0 53 16,0 0-53-16,0 0 55 0,0 0-55 0,0 7 56 15,2 5-56-15,-2-12 45 0,0 0-45 0,4 24 45 16,-3 10-45-16,3-3 31 0,-1 1-31 0,-1-8 31 16,-2-7-31-16,0-17 15 0,0 0-15 0,4 31 16 15,-1 5-16-15,-3-36 11 0,0 0-11 0,4 38 11 16,1 3-11-16,-5-41 17 0,0 0-17 0,0 46 17 0,0 4-17 15,0-50 14-15,0 0-14 0,0 46 15 0,-4-3-15 16,4-43 15-16,0 0-15 0,-1 34 16 0,1-8-16 16,-4-4 9-16,4-6-9 0,-3-4 10 0,3-5-10 0,0-1 4 15,0-2-4-15,0-1 4 0,0-1-4 16,0-2 0-16,0 3 0 0,0-3 1 0,0 0-1 0,0 0 5 16,0 0-5-16,3-5 6 0,-3-3-6 0,0 8 7 15,0 0-7-15,4-23 8 0,1-7-8 0,-5 30 38 16,0 0-38-16,5-40 38 0,2-8-38 0,-7 48 36 15,0 0-36-15,4-49 36 0,4-6-36 0,-8 55 22 16,0 0-22-16,5-52 23 0,1 1-23 0,-6 51 36 0,0 0-36 16,8-43 37-16,1 4-37 0,-9 39 0 0,0 0 0 15,11-29 1-15,-3 3-1 0,-8 26 9 0,0 0-9 0,9-19 10 16,0 7-10-16,-9 12 0 0,0 0 0 16,3-8 0-16,2 4 0 0,-5 4-5 0,0 0 5 0,7 2-5 15,4 3 5-15,-11-5-39 0,0 0 39 0,12 7-38 16,0 3 38-16,-12-10-20 0,0 0 20 0,12 9-19 15,-1 1 19 1,-11-10-12-16,0 0 12 0,7 8-12 0,-2-1 12 0,-5-7-2 0,0 0 2 0,4 5-1 16,-1 1 1-16,-3-6-2 0,0 0 2 0,0 5-1 15,-2-2 1-15,2-3-4 0,0 0 4 0,-8 9-3 16,-3 1 3-16,11-10-36 0,0 0 36 0,-26 10-36 16,-7 2 36-16,33-12-231 0,0 0 231 0,-30 7-231 15,-3-3 231-15,-30 6-1356 0</inkml:trace>
  <inkml:trace contextRef="#ctx0" brushRef="#br0" timeOffset="-135322.241">16630 12028 1726 0,'0'0'0'0,"-2"2"0"0,-5 1 0 15,7-3 170-15,0 0-170 0,0 0 171 16,4-2-171-16,-4 2 94 0,0 0-94 0,0 0 94 0,3-1-94 16,-3 1 48-16,4-2-48 0,-4 2 48 15,0 0-48-15,0 0-4 0,0 0 4 0,0 0-3 0,0 0 3 0,0 0-4 16,0 0 4-16,0 0-3 0,0 0 3 15,0 0-6-15,0 0 6 0,0 0-6 0,0 0 6 0,0 0-3 16,0 5 3-16,0 0-3 0,0 0 3 0,0-5 0 16,0 0 0-16,-2 21 0 0,0 6 0 0,2-27 0 15,0 0 0-15,-7 41 0 0,2 11 0 0,5-52-1 16,0 0 1-16,-5 60-1 0,-2 7 1 0,7-67-4 0,0 0 4 16,-10 99-3-16,-3 26 3 0,13-125-1 15,0 0 1-15,-15 128 0 0,1 10 0 16,14-138-1-16,0 0 1 0,-12 155 0 0,3 17 0 0,9-172 0 0,0 0 0 15,-14 216 1-15,2 32-1 0,12-248 13 0,0 0-13 16,-12 276 14-16,-2 27-14 0,14-303 25 0,0 0-25 0,-7 314 26 16,1 13-26-16,6-327 13 15,0 0-13-15,0 341 13 0,6 12-13 0,-6-353 29 0,0 0-29 0,3 318 29 16,-1-16-29-16,-2-302 41 0,0 0-41 0,7 248 42 16,2-42-42-16,-9-206 49 0,0 0-49 0,8 178 50 15,1-34-50-15,-9-144 48 0,0 0-48 16,9 137 48-16,-1-17-48 0,-8-120 32 0,0 0-32 0,6 97 32 15,-1-21-32-15,-5-76 15 0,0 0-15 0,2 63 16 16,1-13-16-16,-3-50 6 0,0 0-6 0,0 36 6 16,0-14-6-16,0-22-9 0,0 0 9 0,0 17-9 15,-3-8 9-15,3-9-69 0,0 0 69 0,0 5-69 0,0-7 69 16,0 2-112-16,0 0 112 0,-2-20-111 0,0-18 111 16,2 38-187-16,0 0 187 0,-3-55-187 0,1-15 187 15,-7-55-1471-15</inkml:trace>
  <inkml:trace contextRef="#ctx0" brushRef="#br0" timeOffset="-133239.355">17508 12281 1681 0,'0'0'0'0,"-7"2"0"16,-3 3 0-16,10-5 160 0,0 0-160 0,0 0 161 15,0 0-161-15,0 0 112 0,0 0-112 0,0 0 112 16,7-3-112-16,-7 3 61 0,0 0-61 0,0 0 61 15,3-2-61-15,-3 2 9 0,0 0-9 0,0 0 10 16,5-2-10-16,-5 2 34 0,0 0-34 0,0 0 35 16,0 0-35-16,0 0 18 0,0 0-18 0,0 0 19 15,0 0-19-15,0 0 30 0,0 0-30 0,-5 2 30 16,2 3-30-16,3-5 6 0,0 0-6 0,-12 9 6 16,-6 5-6-16,18-14 18 0,0 0-18 0,-21 25 18 15,-7 10-18-15,28-35 1 0,0 0-1 0,-19 42 1 16,0 8-1-16,19-50 8 0,0 0-8 0,-9 53 8 0,9 4-8 15,0-57 0-15,0 0 0 0,11 49 0 0,10-4 0 16,-21-45-28-16,0 0 28 0,28 31-28 0,8-16 28 16,-36-15-3-16,0 0 3 0,33 0-2 0,2-14 2 0,-35 14 0 15,0 0 0-15,30-22 0 0,-4-12 0 0,-10 3 15 16,-3 0-15-16,-4 2 16 0,-2 2-16 0,-2-2 53 16,-8 3-53-16,3 2 53 0,-2 2-53 0,2 22 46 15,0 0-46-15,-3-26 46 0,-6-1-46 0,9 27 20 16,0 0-20-16,-11-24 20 0,1 1-20 0,10 23-18 15,0 0 18-15,-21-19-18 0,-8 4 18 0,29 15-100 0,0 0 100 16,-39-5-99-16,-6 8 99 0,45-3-136 0,0 0 136 16,-42 0-136-16,2 0 136 15,-45 0-1631-15</inkml:trace>
  <inkml:trace contextRef="#ctx0" brushRef="#br0" timeOffset="-132820.933">17214 12096 1916 0,'0'0'0'0,"2"11"0"15,5 8 0-15,-6-13 258 0,6-6-258 0,-7 0 259 16,0-5-259-16,0 2 155 0,0-2-155 0,-3 1 156 16,3 1-156-16,0 3 93 0,0-4-93 0,0 4 94 0,0 0-94 15,0 0-2-15,0 0 2 0,0 0-1 16,3 4 1-16,-3-4 0 0,0 0 0 0,7 8 0 0,7 4 0 15,-14-12-1-15,0 0 1 0,26 19-1 0,11 5 1 16,-37-24 0-16,0 0 0 0,40 22 0 0,7 2 0 16,-47-24-4-16,0 0 4 0,45 21-3 0,2 0 3 0,-47-21-3 15,0 0 3-15,44 20-3 0,1 1 3 0,-45-21-2 16,0 0 2-16,44 19-2 0,-2-2 2 16,-42-17-5-16,0 0 5 0,41 19-5 0,-6 1 5 0,-35-20-6 15,0 0 6-15,33 17-6 0,-3 0 6 0,-30-17-15 16,0 0 15-16,21 21-14 0,-4 1 14 0,-17-22-1 15,0 0 1-15,11 26-1 0,-6 1 1 16,-5-27-3-16,0 0 3 0,-5 38-3 0,-6 7 3 16,11-45-2-16,0 0 2 0,-19 41-2 0,-4 5 2 0,2-8-26 0,1-8 26 15,7-9-26-15,6-9 26 0,0 0-165 0,2-5 165 16,2-2-165-16,3-3 165 0,0-2-194 0,0 0 194 16,0-9-194-16,-5-10 194 0,1-6-1449 0</inkml:trace>
  <inkml:trace contextRef="#ctx0" brushRef="#br0" timeOffset="-126142.34">18614 12170 1737 0,'0'0'0'0,"2"9"0"0,0 6 0 0,-2-15 194 0,0 0-194 15,0 0 195-15,2-3-195 0,-2 3 144 0,0 0-144 16,0-6 145-16,0-2-145 0,0 8 88 0,0 0-88 15,1-7 89-15,1-3-89 0,-2 10 37 0,0 0-37 0,4-9 38 16,-3 2-38-16,-1 7 44 0,0 0-44 0,2-5 44 16,0 0-44-16,-2 5 46 0,0 0-46 0,0 0 47 15,3-3-47-15,-3 3 30 0,0 0-30 0,0 0 30 16,0 0-30-16,0 0 16 0,0 0-16 0,0 15 17 16,0 12-17-16,0-27 11 0,0 0-11 0,0 40 11 15,0 11-11-15,0-51 10 0,0 0-10 0,-3 53 10 16,-1 6-10-16,4-59 3 0,0 0-3 0,-1 48 4 15,1-4-4-15,0-44 12 0,0 0-12 0,-4 36 12 0,4-8-12 16,0-28 14-16,0 0-14 0,0 22 15 16,0-5-15-16,0-17 24 0,0 0-24 0,0 14 25 15,0-6-25-15,0-8 7 0,0 0-7 0,0 7 7 0,0-4-7 0,0-3 17 16,0 0-17-16,0 0 17 0,4-8-17 0,-4 8 33 16,0 0-33-16,3-19 34 0,4-10-34 0,-7 29 10 15,0 0-10-15,7-31 10 0,4-5-10 16,-11 36 30-16,0 0-30 0,13-34 30 0,3 0-30 0,-16 34 28 15,0 0-28-15,19-30 28 0,-1 0-28 0,-18 30 14 16,0 0-14-16,21-28 15 0,1 1-15 0,-22 27 5 16,0 0-5-16,26-28 6 0,4 1-6 0,-30 27 0 0,0 0 0 15,28-21 0-15,2 3 0 0,-30 18-5 16,0 0 5-16,22-14-5 0,1 2 5 0,-23 12-4 0,0 0 4 16,22-7-4-16,-4 2 4 0,-18 5-14 0,0 0 14 15,21 0-13-15,-6 2 13 0,-15-2-9 0,0 0 9 16,18 6-8-16,-1 6 8 0,-17-12-15 0,0 0 15 0,14 16-15 15,-2 4 15-15,-12-20-9 0,0 0 9 16,13 23-8-16,-8 2 8 0,-5-25-9 0,0 0 9 0,5 31-9 16,-1 0 9-16,-4-31-4 0,0 0 4 0,1 31-3 15,-2 1 3-15,1-32-6 0,0 0 6 0,-2 33-6 16,-2 1 6-16,4-34-13 0,0 0 13 0,-3 29-13 16,-1-1 13-16,4-28-62 0,0 0 62 0,-1 24-61 15,-5-5 61-15,6-19-119 0,0 0 119 0,-3 19-119 16,3-7 119-16,0-12-233 0,0 0 233 0,-4 11-232 15,3-2 232-15,1-9-264 0,0 0 264 0,-2 3-263 0,-2-3 263 16,-1 4-1268-16</inkml:trace>
  <inkml:trace contextRef="#ctx0" brushRef="#br0" timeOffset="-124113.13">20320 12110 1815 0,'0'0'0'15,"-9"0"0"-15,-6-2 0 0,15 2 169 0,0 0-169 0,0 0 170 16,3 0-170-16,-3 0 98 0,0 0-98 0,4 2 98 15,1 0-98-15,-5-2 66 0,0 0-66 0,3 0 66 16,1 0-66-16,-4 0 0 0,0 0 0 16,0 0 1-16,-7-5-1 0,7 5 7 0,0 0-7 0,-18-4 8 15,-3-6-8-15,21 10 25 0,0 0-25 0,-29-2 26 16,-4-1-26-16,33 3 12 0,0 0-12 0,-40 8 13 16,-6 11-13-16,46-19 18 0,0 0-18 0,-47 35 19 15,0 12-19-15,4 0 15 0,4 4-15 0,13-18 15 16,9-16-15-16,17-17 9 0,0 0-9 0,-18 37 10 15,5 8-10-15,13-45 25 0,0 0-25 0,-7 38 26 16,7-2-26-16,0-36 29 0,0 0-29 0,12 24 29 16,9-9-29-16,-21-15 2 0,0 0-2 0,28 2 3 0,8-11-3 15,-36 9 8-15,0 0-8 0,38-13 9 0,4-10-9 16,-42 23 15-16,0 0-15 0,40-22 15 0,-1-4-15 16,-8 2 3-16,-5 2-3 0,-5 5 4 0,-5 5-4 15,-16 12 31-15,0 0-31 0,17-12 31 0,-3 0-31 16,-14 12-4-16,0 0 4 0,16-9-3 0,-4 3 3 0,-12 6 0 15,0 0 0-15,17 0 0 0,1 5 0 0,-1 2-5 16,1 3 5-16,-3 2-5 0,-4 1 5 0,-11-13-24 16,0 0 24-16,15 28-23 0,6 13 23 0,-21-41-13 15,0 0 13-15,18 55-12 0,3 13 12 0,-21-68-28 16,0 0 28-16,17 91-28 0,-1 21 28 0,-16-112-6 16,0 0 6-16,3 106-6 0,-8 3 6 0,5-109-2 0,0 0 2 15,-10 93-1-15,-13-11 1 0,7-25 15 16,-1-23-15-16,8-12 15 0,6-20-15 0,-3 1 18 0,3-4-18 0,-9-1 19 15,-6 0-19-15,-1-5 18 0,0-1-18 0,-2-6 18 16,2-7-18-16,19 21-15 0,0 0 15 0,-17-35-14 16,-1-15 14-16,4 2-40 0,5-5 40 0,2 5-40 15,6 2 40-15,1 46-60 16,0 0 60-16,5-55-60 0,7-4 60 0,-12 59-46 0,0 0 46 0,16-59-45 16,6-3 45-16,-6 9 0 0,3 3 0 0,0 9 0 15,2 7 0-15,-21 34 6 0,0 0-6 0,25-33 7 16,3 2-7-16,-28 31 45 0,0 0-45 0,22-27 46 15,4-2-46-15,-26 29 44 0,0 0-44 0,23-26 45 16,-2 4-45-16,-21 22 46 0,0 0-46 0,19-22 47 0,-1 3-47 16,-18 19 37-16,0 0-37 15,15-23 37-15,-3 6-37 0,-12 17 26 0,0 0-26 0,6-20 26 16,-1 3-26-16,-5 17 4 0,0 0-4 0,0-18 5 0,-2-4-5 16,2 22 9-16,0 0-9 0,-9-17 9 0,-6-2-9 15,15 19 3-15,0 0-3 0,-18-15 4 0,1 1-4 0,-4 2 11 16,0 2-11-16,9 5 11 0,3 1-11 15,9 4 0-15,0 0 0 0,-12 0 0 0,0-3 0 0,12 3 0 16,0 0 0-16,-14 3 1 0,0-3-1 0,14 0-2 16,0 0 2-16,-19 16-1 0,-4 3 1 15,23-19-2-15,0 0 2 0,-17 32-1 0,-2 7 1 0,5 3-5 16,3 0 5-16,6-7-5 0,3-8 5 0,4 4-3 0,5 1 3 16,2-1-3-16,3-2 3 0,-12-29 0 0,0 0 0 15,22 28 1-15,12-1-1 16,-34-27 0-16,0 0 0 0,41 19 0 0,10-7 0 0,-51-12 0 0,0 0 0 0,49 5 0 15,3-6 0-15,-52 1 0 0,0 0 0 0,47-12 0 16,-3-4 0-16,-11-1 3 0,-7-2-3 0,-5 4 4 16,-7-1-4-16,1 1 21 0,-6-2-21 0,0-2 21 15,-1-2-21-15,-8 21 8 0,0 0-8 0,9-27 8 16,-2-4-8-16,-7 31 0 0,0 0 0 0,9-34 0 16,0-6 0-16,-9 40-1 0,0 0 1 0,10-32-1 15,2 1 1-15,-12 31 0 0,0 0 0 0,11-24 0 16,-1 7 0-16,-10 17-2 0,0 0 2 0,7-14-1 15,0 6 1-15,-7 8-1 0,0 0 1 0,3-9-1 16,1 6 1-16,-4 3-1 0,0 0 1 0,0 0-1 16,3 1 1-16,-3-1-4 0,0 0 4 0,2 4-3 15,-2-1 3-15,0-3 0 0,0 0 0 0,0 4 1 0,2 1-1 16,-2-5 0-16,0 0 0 0,2 12 1 0,1 3-1 16,-3-15 1-16,0 0-1 0,2 26 1 0,5 6-1 0,-7-32 1 15,0 0-1-15,5 35 1 0,2 1-1 16,-7-36 0-16,0 0 0 0,9 32 1 0,-1 2-1 0,-8-34 0 15,0 0 0-15,13 26 0 0,4 0 0 0,-17-26-1 16,0 0 1-16,16 17 0 0,3-7 0 0,-19-10-13 16,0 0 13-16,24-3-13 0,6-9 13 0,-6-5-17 15,1-6 17-15,-6 3-16 0,-2-4 16 0,-17 24-9 16,0 0 9-16,16-31-8 0,0-5 8 0,-16 36-17 0,0 0 17 16,14-38-17-16,0-3 17 15,-14 41-23-15,0 0 23 0,8-32-22 0,-1 4 22 0,-7 28-15 16,0 0 15-16,5-20-14 0,-1 4 14 0,-4 16-10 0,0 0 10 0,2-10-10 15,1 7 10-15,-3 3-17 0,0 0 17 0,0 5-17 16,0 9 17-16,0-14-1 0,0 0 1 0,4 24-1 16,3 10 1-16,-7-34 1 0,0 0-1 0,7 37 2 15,5 6-2-15,-2-5 1 0,4 0-1 0,-3-11 2 16,-4-5-2-16,-7-22 0 0,0 0 0 0,20 24 0 16,8-1 0-16,-28-23-7 0,0 0 7 0,35 13-7 15,9-8 7-15,-6-5-46 0,2-6 46 0,-7-5-46 16,-3-2 46-16,-30 13-14 0,0 0 14 0,29-24-13 15,-2-9 13-15,-27 33-8 0,0 0 8 0,26-38-8 16,0-6 8-16,-26 44-2 0,0 0 2 0,23-41-1 0,-3 0 1 16,-4 8 5-16,-4 2-5 0,-3 11 5 15,-5 6-5-15,-1 2 9 0,0 7-9 0,-1 0 10 16,-2 3-10-16,0 2 4 0,-3-2-4 0,3 2 5 16,0 0-5-16,0 0 21 0,0 0-21 0,0 0 21 0,0 0-21 15,0 0 13-15,0 0-13 0,0 0 13 0,-2 5-13 0,2-5 17 16,0 0-17-16,-5 21 17 0,-4 10-17 0,9-31 25 15,0 0-25-15,-10 46 26 0,-4 11-26 0,14-57 0 16,0 0 0-16,-16 77 1 0,2 19-1 16,-7 17 8-16,4 20-8 15,-4-14 8-15,0-8-8 0,3-5 1 0,1-5-1 0,5-20 1 0,3-13-1 0,6-4 0 16,6-10 0-16,-3-7 1 0,5-11-1 0,-5-36 3 0,0 0-3 16,9 39 3-16,2 0-3 0,-11-39 1 0,0 0-1 15,13 33 2-15,1-4-2 0,-14-29 9 0,0 0-9 16,13 21 10-16,-1-9-10 0,-12-12-4 0,0 0 4 15,10-2-4-15,1-10 4 0,-11 12-9 0,0 0 9 0,5-33-8 16,-2-16 8-16,-3-1-16 0,-3-6 16 0,1 1-15 16,-1-4 15-16,3 59 1 0,0 0-1 0,-7-94 1 15,-2-26-1-15,9 120 15 16,0 0-15-16,-3-121 15 0,3-10-15 0,0 24 17 0,1 11-17 0,5 20 17 16,0 20-17-16,1 1 10 0,0 10-10 0,0 11 10 15,0 7-10-15,-7 27-8 0,0 0 8 16,11-31-7-16,3-2 7 0,-14 33-5 0,0 0 5 0,14-27-5 15,5-1 5-15,-19 28-25 0,0 0 25 0,21-20-24 16,3 3 24-16,-24 17-3 0,0 0 3 0,26-5-2 16,2 8 2-16,-28-3-13 0,0 0 13 0,30 12-12 15,3 7 12-15,-33-19-9 0,0 0 9 0,23 20-9 16,-3 4 9-16,-20-24 0 0,0 0 0 0,13 23 0 0,-6 1 0 16,-7-24 1-16,0 0-1 0,-7 27 2 0,-11 4-2 15,18-31 41-15,0 0-41 0,-26 27 42 0,-9 1-42 16,2-8 42-16,-3-3-42 0,15-5 42 0,10-5-42 0,11-7-8 15,0 0 8-15,-28 9-7 0,-8-2 7 0,6-4-130 16,0-3 130-16,8 2-130 16,6 0 130-16,16-2-162 0,0 0 162 0,-21-19-162 0,-1-12 162 0,-22-19-1661 15</inkml:trace>
  <inkml:trace contextRef="#ctx0" brushRef="#br0" timeOffset="-123930.506">21958 12391 1972 0,'0'0'0'0,"-11"-9"0"0,-3-6 0 0,14 15-201 0,0 0 201 0,-17-15-200 16,-4-4 200-16,-16-14-1069 0</inkml:trace>
  <inkml:trace contextRef="#ctx0" brushRef="#br0" timeOffset="-123312.484">23402 12254 852 0,'0'0'0'0,"12"-3"0"16,7-3 0-16,-19 6 223 0,0 0-223 0,11-3 223 15,-8 1-223-15,-3 2 174 0,0 0-174 0,0 0 175 0,0 0-175 16,0 0 179-16,0 0-179 0,0 0 179 0,-3 2-179 16,3-2 125-16,0 0-125 0,-6 0 125 0,3 0-125 15,3 0 112-15,0 0-112 0,0 0 112 0,5-5-112 0,-5 5 96 16,0 0-96-16,16-4 97 0,6-2-97 0,-22 6 46 15,0 0-46-15,37-9 46 0,14 0-46 0,-51 9 40 16,0 0-40-16,52-12 40 0,7 2-40 0,-59 10 1 16,0 0-1-16,51-10 1 0,-3 0-1 15,-48 10-37-15,0 0 37 0,40-11-36 0,-5 3 36 0,-35 8-205 16,0 0 205-16,23-9-204 0,-6 2 204 0,-17 7-184 16,0 0 184-16,7-10-183 0,-8 0 183 15,6-11-1392-15</inkml:trace>
  <inkml:trace contextRef="#ctx0" brushRef="#br0" timeOffset="-123097.755">23815 11973 1580 0,'0'0'0'0,"3"3"0"0,2 6 0 0,2-9 256 0,0-3-256 15,0 1 256-15,0-2-256 0,2 3 178 0,0-1-178 0,3 5 178 16,2 3-178-16,1 0 83 0,3 3-83 0,-2 3 84 16,-1-2-84-16,1 4 13 0,-2 3-13 0,-4-3 14 15,-1-6-14-15,-9-8 10 0,0 0-10 0,9 19 11 16,-7 0-11-16,-2-19 3 0,0 0-3 0,-2 24 4 15,-3 4-4-15,5-28-6 0,0 0 6 0,-13 27-6 16,-4 2 6-16,17-29-52 0,0 0 52 0,-16 22-51 16,2-5 51-16,14-17-118 0,0 0 118 0,-12 14-118 15,2-4 118-15,10-10-198 0,0 0 198 0,0 0-198 16,3-12 198-16,1 0-1333 0</inkml:trace>
  <inkml:trace contextRef="#ctx0" brushRef="#br0" timeOffset="-122259.43">24518 11939 1558 0,'0'0'0'0,"-1"-7"0"0,-3-7 0 0,4 14 164 0,0 0-164 16,0-5 164-16,2 3-164 0,-2 2 106 0,0 0-106 16,0 0 107-16,0 0-107 0,0 0 42 0,-2-3-42 0,2 1 43 15,2-1-43-15,-2-4 32 0,0 2-32 0,0 0 32 16,0 1-32-16,0 4 55 0,0 0-55 0,0-3 56 16,0-1-56-16,0 4 60 0,0 0-60 0,0 0 60 15,0-3-60-15,0 3 58 0,0 0-58 0,0 0 58 16,0 0-58-16,0 0 18 0,0 0-18 0,-2 14 18 15,2 8-18-15,-5 9 23 0,2 6-23 16,-1-2 24-16,2 2-24 0,2-37 7 0,0 0-7 0,0 47 8 16,0 9-8-16,0-56 3 0,0 0-3 0,6 52 4 15,2-1-4-15,-8-51 21 0,0 0-21 0,9 43 21 16,5-7-21-16,-14-36 0 0,0 0 0 0,17 27 1 16,4-8-1-16,-21-19 3 0,0 0-3 0,23 9 3 15,1-11-3-15,-24 2-6 0,0 0 6 0,25-14-6 0,-1-10 6 16,-24 24-2-16,0 0 2 0,19-32-1 0,-5-15 1 0,-5 6-2 15,-4 0 2-15,2 4-1 0,-2 2 1 0,-5 35-1 16,0 0 1-16,4-37-1 0,1-1 1 0,-5 38 1 16,0 0-1-16,3-36 2 0,3 2-2 0,-6 34 0 15,0 0 0-15,8-28 0 0,5-1 0 0,-13 29 5 16,0 0-5-16,12-20 6 0,2 2-6 16,-14 18 0-16,0 0 0 0,12-12 1 0,-5 6-1 0,-7 6-2 15,0 0 2-15,10 6-1 0,3 6 1 0,-5 6-6 16,-1 4 6-16,-2 5-5 0,-1 6 5 0,-4-33-25 15,0 0 25-15,3 43-24 0,-1 6 24 0,-2-49-1 0,0 0 1 16,2 52 0-16,0 2 0 0,-2-54-1 16,0 0 1-16,0 42 0 0,0-8 0 0,0-34 0 0,0 0 0 15,0 27 0-15,1-10 0 0,-1-17 2 0,0 0-2 0,11 7 2 16,5-7-2-16,-16 0 0 0,0 0 0 0,20-20 0 16,8-15 0-16,-28 35 0 0,0 0 0 0,26-41 0 15,4-8 0-15,-30 49 5 0,0 0-5 0,26-50 5 16,-1-3-5-16,-25 53 3 0,0 0-3 0,22-50 4 15,1 2-4-15,-23 48 2 0,0 0-2 0,19-36 3 16,-3 5-3-16,-16 31 35 0,0 0-35 0,14-22 35 16,0 8-35-16,-14 14 25 0,0 0-25 0,15-5 26 15,-4 12-26-15,1 3 16 0,0 6-16 0,-5-2 17 16,-3 1-17-16,1 7 12 0,-2 6-12 0,2 1 13 16,1 2-13-16,-6-31 16 0,0 0-16 0,5 41 17 0,2 5-17 15,-7-46 0-15,0 0 0 0,5 45 0 0,0-1 0 16,1-5-97-16,-1-4 97 0,-5-13-96 15,0-8 96-15,0-14-212 0,0 0 212 0,-4 8-211 0,-3-4 211 16,-3 4-1613-16</inkml:trace>
  <inkml:trace contextRef="#ctx0" brushRef="#br0" timeOffset="-119884.741">26187 11589 1950 0,'0'0'0'0,"-10"-1"0"0,-9 1 0 16,19 0 234-16,0 0-234 0,-7 0 234 0,3 0-234 0,4 0 118 15,0 0-118-15,0 0 119 0,-1 3-119 16,1-3 66-16,0 0-66 0,-7 5 67 0,-4 4-67 0,11-9-5 16,0 0 5-16,-9 7-4 0,-1-1 4 0,10-6-1 15,0 0 1-15,-12 18-1 0,-2 7 1 0,14-25-15 16,0 0 15-16,-5 33-15 0,3 6 15 15,2-39 1-15,0 0-1 0,5 45 2 0,7 3-2 0,-12-48 0 16,0 0 0-16,16 53 0 0,5 0 0 0,-21-53 0 0,0 0 0 16,19 53 0-16,2-2 0 0,-21-51-8 0,0 0 8 15,16 48-7-15,-2-5 7 0,-14-43-5 0,0 0 5 16,8 35-4-16,-4-8 4 0,-4-27-8 0,0 0 8 16,0 24-7-16,-4-4 7 0,4-20-4 0,0 0 4 15,-5 16-3-15,0-4 3 0,5-12 0 0,0 0 0 16,-14 8 0-16,-2-4 0 0,16-4 3 0,0 0-3 15,-19-4 3-15,0-4-3 0,19 8 3 0,0 0-3 0,-12-19 3 16,5-2-3-16,7 21 0 0,0 0 0 0,-2-27 0 16,7-4 0-16,-5 31-1 0,0 0 1 0,9-29 0 15,5-2 0-15,-14 31 4 0,0 0-4 0,16-27 5 16,1-6-5-16,-1 8 14 0,-1 4-14 0,-2 0 15 16,-3 6-15-16,-10 15 9 0,0 0-9 0,14-15 9 15,3-1-9-15,-17 16 17 0,0 0-17 0,16-12 17 16,0-3-17-16,-16 15 14 0,0 0-14 0,14-10 15 15,-2 1-15-15,-12 9 9 0,0 0-9 0,7-5 9 0,-2 0-9 16,-5 5 16-16,0 0-16 0,4-4 17 0,1 1-17 16,-5 3 3-16,0 0-3 0,0-4 4 0,0-1-4 15,0 5 6-15,0 0-6 0,-5-7 7 0,-1 1-7 0,6 6 0 16,0 0 0-16,-7-6 1 16,-3-4-1-16,10 10 7 0,0 0-7 0,-9-5 7 0,-1 0-7 0,10 5-5 15,0 0 5-15,-12 5-5 0,-2 2 5 16,0 7-1-16,-2 4 1 0,6 3-1 0,1 1 1 0,2 6-9 15,3 1 9-15,3-2-9 0,2-1 9 0,-1-26-1 16,0 0 1-16,11 32-1 0,6 3 1 16,-17-35-15-16,0 0 15 0,30 25-14 0,10-6 14 15,-40-19-8-15,0 0 8 0,50 5-8 0,13-11 8 0,-11-5-9 16,-3-8 9-16,-5-1-9 0,-4-8 9 0,-4-1-9 16,-2-5 9-16,-7 0-8 15,-2 1 8-15,-25 33 0 0,0 0 0 0,24-51 0 0,1-7 0 0,-25 58 5 0,0 0-5 16,22-74 5-16,1-10-5 0,-23 84 9 0,0 0-9 0,14-82 9 15,-4 1-9-15,-10 81 4 0,0 0-4 0,4-70 4 16,-6 5-4-16,2 65 7 0,0 0-7 16,-3-43 7-16,-3 17-7 0,6 26 22 0,0 0-22 0,-5-24 22 15,0 12-22-15,5 12 6 0,0 0-6 0,-5-6 7 16,1-1-7-16,4 7 4 0,0 0-4 0,-3-2 5 16,1 2-5-16,2 0 0 0,0 0 0 0,-5 24 1 15,-1 17-1-15,6-41 2 0,0 0-2 0,-5 55 2 16,-2 15-2-16,7-70 1 0,0 0-1 0,-3 91 2 15,-1 22-2-15,4-113-4 0,0 0 4 0,5 94-4 16,8 0 4-16,-13-94-1 0,0 0 1 0,21 72-1 16,8-17 1-16,-29-55-9 0,0 0 9 0,28 36-8 0,2-20 8 15,-4-1-1-15,0-13 1 0,-5 1-1 0,-4-3 1 16,1-3-3-16,-3-4 3 0,-4 2-3 0,-6 0 3 16,2-4-2-16,0-1 2 0,-2-2-2 0,-1-4 2 0,-4 16-10 15,0 0 10-15,1-17-9 0,1-7 9 0,-2 24-9 16,0 0 9-16,-2-22-8 0,1 1 8 0,1 21 1 15,0 0-1-15,0-18 1 0,0 2-1 0,0 16 18 16,0 0-18-16,1-17 18 0,6-2-18 0,-7 19 9 16,0 0-9-16,14-19 9 0,6 2-9 0,-20 17 5 0,0 0-5 15,24-17 5-15,7 2-5 0,-31 15 3 0,0 0-3 16,30-11 3-16,3 5-3 0,-33 6 1 0,0 0-1 16,30-6 2-16,-3 3-2 0,-27 3-1 0,0 0 1 15,23 0-1-15,0 2 1 0,-23-2-10 0,0 0 10 0,14 5-10 16,-2 3 10-16,-12-8-10 0,0 0 10 0,9 16-9 15,-4 6 9-15,-5-22-26 0,0 0 26 0,2 22-25 16,-6 1 25-16,4-23-6 0,0 0 6 16,-3 22-6-16,-4-2 6 0,7-20-1 0,0 0 1 0,-6 18-1 15,1-3 1-15,5-15-4 0,0 0 4 0,-3 12-4 16,-1-3 4-16,4-9-1 0,0 0 1 0,-2 10 0 16,2-7 0-16,0-3 13 0,0 0-13 0,2 5 14 15,2-3-14-15,-4-2 27 0,0 0-27 0,7 0 27 16,1-3-27-16,-8 3 32 0,0 0-32 0,7-4 32 15,2-3-32-15,-9 7 30 0,0 0-30 0,7-6 30 16,-2-1-30-16,-5 7 22 0,0 0-22 0,5-7 23 0,1 2-23 16,-6 5 10-16,0 0-10 0,5-5 11 0,-2-1-11 0,-3 6-1 15,0 0 1-15,9-5 0 0,2 0 0 16,-11 5-1-16,0 0 1 0,14-5 0 16,1 0 0-16,-15 5-17 0,0 0 17 0,18-7-16 0,-1 0 16 0,-17 7-9 15,0 0 9-15,14-5-8 16,0-2 8-16,-14 7-1 0,0 0 1 0,10-3-1 0,1 1 1 0,-11 2-4 15,0 0 4-15,7-3-4 0,-4 1 4 0,-3 2-2 16,0 0 2-16,4-2-2 0,-1 2 2 0,-3 0-26 16,0 0 26-16,4 2-26 0,-1 0 26 0,-3-2-12 15,0 0 12-15,0 3-12 0,4 2 12 0,-4-5-19 16,0 0 19-16,3 7-18 0,2 2 18 0,-5-9-1 0,0 0 1 16,6 8-1-16,1 2 1 0,0 2-10 0,0-5 10 15,-2 2-9-15,-2-6 9 0,1 2-1 0,-3-1 1 0,-1-4 0 16,2 3 0-16,-2-3 0 0,0 0 0 15,0 0 0-15,0 0 0 0,0 0 12 0,0 0-12 0,0 0 12 16,4-1-12-16,-4 1 26 0,0 0-26 0,7-6 26 16,5 0-26-16,-12 6 13 0,0 0-13 0,16-11 13 15,4-1-13-15,-20 12 5 0,0 0-5 0,27-10 6 16,6-2-6-16,-33 12 1 0,0 0-1 0,33-7 1 16,2 4-1-16,-35 3 0 0,0 0 0 0,36 0 0 15,3 5 0-15,-39-5-13 0,0 0 13 0,40 10-13 16,1 4 13-16,-41-14-17 0,0 0 17 0,47 19-17 15,6 5 17-15,-53-24-26 0,0 0 26 0,55 25-25 16,5 5 25-16,-8-3-13 0,-3 2 13 0,-11-2-13 16,-8-6 13-16,-30-21-36 0,0 0 36 0,31 36-35 0,-3 7 35 15,-28-43-11-15,0 0 11 0,19 48-11 0,-8 5 11 16,-6-2 2-16,-5-3-2 0,2-17 2 0,-2-16-2 0,0-15 28 16,0 0-28-16,-27 42 28 0,-16 9-28 15,43-51 7-15,0 0-7 0,-68 57 7 0,-23 8-7 0,91-65 0 16,0 0 0-16,-82 41 0 0,-3-16 0 0,85-25-70 15,0 0 70-15,-82-3-70 0,0-24 70 0,82 27-151 16,0 0 151-16,-62-59-151 0,11-28 151 0,-62-59-1706 16</inkml:trace>
  <inkml:trace contextRef="#ctx0" brushRef="#br0" timeOffset="-119734.14">28065 11356 1939 0,'0'0'0'0,"-1"7"0"15,-3 2 0-15,4-9 182 0,0 0-182 0,9 12 182 16,8 3-182-16,-17-15-112 0,0 0 112 0,13 12-111 16,-3-3 111-16,-10-9-122 0,0 0 122 0,23 22-1351 15,-46-44 1351-15</inkml:trace>
  <inkml:trace contextRef="#ctx0" brushRef="#br0" timeOffset="-118133.975">17486 14281 2017 0,'0'0'0'0,"0"-11"0"0,0-4 0 0,0 8 196 16,0 5-196-16,0-1 197 0,0 1-197 0,0 2 136 16,0 0-136-16,0 0 136 0,0 0-136 0,0 0 39 15,0 4-39-15,0-4 40 0,0 3-40 0,0-3-10 16,0 4 10-16,0-4-10 0,0 3 10 0,0-3-48 0,0 5 48 16,0-1-48-16,0-1 48 0,0-3-9 15,0 0 9-15,0 17-8 0,0 9 8 0,0-26-21 0,0 0 21 16,1 29-21-16,1 7 21 0,-2-36-4 0,0 0 4 15,5 31-3-15,1-4 3 0,-6-27-3 0,0 0 3 0,10 21-2 16,4-6 2-16,-14-15-5 0,0 0 5 0,16 7-5 16,3-9 5-16,-19 2 0 0,0 0 0 0,15-8 0 15,-6-9 0-15,-9 17-2 0,0 0 2 0,9-19-1 16,0-5 1-16,-9 24 3 0,0 0-3 0,3-24 3 16,-3-2-3-16,-3 4 0 0,-1 3 0 15,1 7 1-15,1 8-1 0,2-2-11 0,0 2 11 0,-4 3-10 16,3-5 10-16,-3 3-74 0,-1-2 74 0,1 1-74 15,-4 1 74-15,8 3-112 0,0 0 112 0,-21-3-112 16,-9 1 112-16,-20-3-1544 0</inkml:trace>
  <inkml:trace contextRef="#ctx0" brushRef="#br0" timeOffset="-117801.236">17439 14049 1547 0,'0'0'0'0,"-4"6"0"0,1 4 0 15,3-10 207-15,0 0-207 0,-2 3 208 0,4-6-208 0,-2 3 149 16,0 0-149-16,0 0 149 0,0 0-149 0,0 0 67 16,0 0-67-16,0 0 67 0,0 0-67 0,0 0 36 15,0 0-36-15,7 7 37 0,3 5-37 0,6 0 6 16,5 3-6-16,-6-3 6 0,1-2-6 0,3 1 1 16,-1-1-1-16,2 0 2 0,3-1-2 0,1-1 28 15,-1 1-28-15,-2-2 28 0,-2 0-28 0,-19-7 9 16,0 0-9-16,26 8 10 0,6 1-10 0,-32-9 18 0,0 0-18 15,33 12 19-15,2 3-19 0,-35-15 15 0,0 0-15 16,33 21 16-16,0 3-16 0,-33-24 0 0,0 0 0 16,26 34 0-16,0 2 0 0,-26-36 0 0,0 0 0 0,18 43 0 15,-8 5 0-15,-5-4-4 0,-5 1 4 0,0-18-3 16,0-10 3-16,0-17-24 0,0 0 24 0,-17 40-23 16,-13 9 23-16,30-49-77 0,0 0 77 0,-33 50-76 15,-7 5 76-15,40-55-253 0,0 0 253 0,-31 39-253 16,4-6 253-16,-28 39-1311 0</inkml:trace>
  <inkml:trace contextRef="#ctx0" brushRef="#br0" timeOffset="-116635.876">18587 14207 1771 0,'0'0'0'0,"1"-7"0"0,5-3 0 15,-3 5 209-15,-3 1-209 0,0-1 209 0,0 3-209 16,0 2 143-16,0 4-143 0,0-4 144 0,0-4-144 15,0 1 73-15,0-2-73 0,0 1 74 0,2-1-74 16,0 2 0-16,-1-2 0 0,3 1 0 0,-4 3 0 0,0 1 17 16,3-6-17-16,-3 6 17 0,2-3-17 0,-2 3 8 15,0 0-8-15,0 0 9 0,0 0-9 0,0 0 9 16,0 0-9-16,0 0 10 0,0 0-10 0,0 0 9 16,0 0-9-16,0 0 9 0,3 7-9 0,-3-7 1 15,0 0-1-15,4 12 1 0,1 7-1 0,-5-19 7 16,0 0-7-16,4 36 8 0,-1 12-8 15,-3-48 7-15,0 0-7 0,0 51 8 0,-2 7-8 0,1-10 3 0,-5 0-3 16,3-17 3-16,1-10-3 0,0-4 37 0,2-5-37 16,0-2 37-16,0-5-37 0,0-5 25 0,0 0-25 0,0 7 26 15,0-2-26-15,0-5 9 0,0 0-9 16,0 4 10-16,2-4-10 0,-2 0 2 0,0 0-2 0,7-12 3 16,2-9-3-16,-9 21 1 0,0 0-1 0,9-27 2 15,-1-9-2-15,-8 36 24 0,0 0-24 16,7-38 25-16,-1-5-25 0,-6 43 18 0,0 0-18 0,3-41 19 15,-1-2-19-15,-2 43 18 0,0 0-18 0,3-41 18 16,2 2-18-16,-5 39 5 0,0 0-5 0,7-35 5 16,-1 5-5-16,-6 30 3 0,0 0-3 0,8-24 4 15,3 3-4-15,-11 21-1 0,0 0 1 0,14-15 0 16,1 4 0-16,-15 11-15 0,0 0 15 0,18-5-15 16,-1 7 15-16,1 1-46 0,-3 4 46 0,-1 3-46 15,-5 4 46-15,3 3-15 0,0 4 15 0,-1 3-14 16,-2 2 14-16,-9-26-14 0,0 0 14 0,7 37-13 0,-2 9 13 0,-5-46-5 15,0 0 5-15,3 45-5 0,1 6 5 16,-4-51 1-16,0 0-1 0,1 42 2 16,1-5-2-16,0-8 31 0,-2-5-31 0,0-7 31 0,3-8-31 0,-3 0 11 15,0-4-11-15,0-2 11 0,0-3-11 0,0 0 13 16,0 0-13-16,6-10 13 0,6-9-13 0,-12 19 1 16,0 0-1-16,12-27 1 0,0-11-1 0,0 2 9 15,-1-3-9-15,-2 4 9 0,-1 3-9 0,1 3 13 0,1 3-13 16,-3 2 14-16,0 3-14 0,-7 21 8 15,0 0-8-15,13-22 9 0,4 0-9 0,-17 22 9 0,0 0-9 16,16-17 10-16,3 1-10 16,-19 16 8-16,0 0-8 0,19-8 8 0,2 3-8 0,-21 5 8 0,0 0-8 0,23 3 8 15,1 7-8-15,-24-10 3 0,0 0-3 16,23 21 4-16,1 10-4 0,-24-31 2 0,0 0-2 0,17 39 2 16,1 12-2-16,-18-51-1 15,0 0 1-15,7 50 0 0,-2 7 0 0,-5-57-40 0,0 0 40 0,4 44-40 16,-3-1 40-16,3-9-104 0,1-6 104 0,2-9-104 15,2-11 104-15,-9-8-267 0,0 0 267 0,17-8-266 16,7-18 266-16,20-8-1575 0</inkml:trace>
  <inkml:trace contextRef="#ctx0" brushRef="#br0" timeOffset="-114205.454">20562 14125 1188 0,'0'0'0'0,"9"-4"0"0,7-3 0 16,-16 7 130-16,0 0-130 0,17-6 130 0,4-1-130 0,-21 7 104 15,0 0-104-15,21-7 104 0,1 0-104 0,-22 7 124 16,0 0-124-16,14-5 125 0,-1 0-125 0,-13 5 121 15,0 0-121-15,12-5 122 0,-5 1-122 0,-7 4 107 0,0 0-107 16,7-3 108-16,0-1-108 0,-7 4 102 0,0 0-102 16,1-3 103-16,3 0-103 0,-4 3 54 0,0 0-54 15,3-4 55-15,-3 1-55 0,0 3 47 0,0 0-47 16,0-4 48-16,0 1-48 0,0 3 0 0,0 0 0 0,0-4 1 16,-3 3-1-16,3 1 4 0,0 0-4 0,0 0 4 15,-5-5-4-15,5 5 2 0,0 0-2 0,-6-2 3 16,3 0-3-16,3 2 1 0,0 0-1 0,-12 2 2 15,-6 1-2-15,18-3 0 0,0 0 0 0,-24 12 0 16,-9 5 0-16,33-17 0 0,0 0 0 0,-32 26 0 16,-2 1 0-16,34-27-2 0,0 0 2 0,-32 35-2 15,4 4 2-15,28-39-5 0,0 0 5 0,-22 45-5 16,6-1 5-16,16-44 0 0,0 0 0 0,-10 40 0 16,8-6 0-16,2-34 0 0,0 0 0 0,5 29 0 15,11-3 0-15,-16-26 6 0,0 0-6 0,26 12 7 16,9-12-7-16,-35 0 0 0,0 0 0 0,36-9 0 0,4-11 0 15,-5 1 3-15,-3-4-3 0,-10 3 4 0,-4-2-4 16,-3 5 6-16,-6-4-6 0,0 6 6 16,-2 3-6-16,0-2 3 0,-2 2-3 0,-3 2 3 0,-2 3-3 0,1-2 12 15,1-1-12-15,0 1 13 0,-2 2-13 16,0 1 0-16,0-1 0 0,0 3 0 0,0 3 0 0,0 1 0 16,2-2 0-16,-2 2 1 0,0 0-1 15,0 0 0-15,0 0 0 0,0 0 1 0,0 0-1 0,0 0 0 16,0 0 0-16,0 0 1 0,0 0-1 0,0 0 0 15,0 0 0-15,0 0 0 0,0 0 0 0,0 0-3 16,-4 0 3-16,4 0-2 0,0 0 2 0,0 0-1 0,0 0 1 16,0 0 0-16,0 0 0 0,0 0-6 0,-2 3 6 15,2-3-5-15,0 0 5 0,0 0 1 0,0 0-1 16,0 0 2-16,0 0-2 0,0 0 0 0,0 0 0 0,0 0 0 16,0 0 0-16,0 0 0 0,0 0 0 0,0 0 0 15,0 0 0-15,0 0-1 0,0 0 1 0,0 0 0 16,-1 4 0-16,1-4-3 0,-2 5 3 0,2-5-3 15,0 0 3-15,0 0 0 0,0 0 0 0,0 0 0 16,0 0 0-16,0 0-2 0,0 0 2 0,0 0-1 16,0 0 1-16,0 0 3 0,-4 2-3 0,4-2 3 15,0 0-3-15,0 0 0 0,0 0 0 0,0 0 1 16,0 0-1-16,0 0 3 0,2 5-3 0,-2-5 3 16,2 3-3-16,-2-3 0 0,0 5 0 0,0 4 0 15,2 1 0-15,1 6 0 0,1 4 0 0,1-1 0 16,-5-2 0-16,0-17-8 0,0 0 8 0,9 39-7 15,-1 9 7-15,-1 0-17 0,4 4 17 0,-3-2-17 0,3-3 17 16,-4 5-39-16,-4 1 39 0,3-5-39 0,1-2 39 0,-7-46-13 16,0 0 13-16,1 55-12 0,3 7 12 15,-4-11-13-15,-2-1 13 0,2-19-13 0,0-9 13 0,-3 0-26 16,-1-3 26-16,-5 10-26 0,-5 4 26 16,14-33 6-16,0 0-6 0,-12 29 6 0,-5-2-6 15,17-27 38-15,0 0-38 0,-21 24 38 0,0-3-38 16,21-21 19-16,0 0-19 0,-30 13 20 0,1-4-20 0,29-9 31 15,0 0-31-15,-32-9 31 0,-2-8-31 0,34 17 12 16,0 0-12-16,-32-27 12 0,4-11-12 16,28 38 11-16,0 0-11 0,-19-46 11 0,5-9-11 0,14 55 17 15,0 0-17-15,-5-60 17 0,7-7-17 0,-2 67 14 0,0 0-14 16,10-78 15-16,8-8-15 0,-3 29 39 16,3 18-39-16,-1 1 40 0,2 7-40 0,-19 31 19 15,0 0-19-15,23-37 20 0,5-3-20 0,-28 40 12 0,0 0-12 16,26-39 12-16,2-2-12 0,-2 7 18 0,-2 3-18 0,-1 7 19 15,-4 5-19-15,-19 19 3 0,0 0-3 0,21-21 4 16,0 4-4-16,-21 17 6 0,0 0-6 0,21-13 7 16,-5 1-7-16,-16 12 3 0,0 0-3 0,15-9 3 15,-1 2-3-15,-14 7 0 0,0 0 0 0,11-5 0 16,-4 0 0-16,-7 5-1 0,0 0 1 0,5-2 0 16,-5 0 0-16,0 2-4 0,0 0 4 0,0 0-3 15,0 0 3-15,0 0-8 0,0 0 8 0,-4 9-7 16,1 5 7-16,3-14-24 0,0 0 24 0,-2 15-23 15,-5 2 23-15,7-17-2 0,0 0 2 0,-2 19-2 0,2 0 2 16,0-19-13-16,0 0 13 0,4 17-13 0,5 0 13 16,-9-17-16-16,0 0 16 0,14 12-15 15,3-3 15-15,-17-9-39 0,0 0 39 0,17 5-39 0,3-5 39 16,-20 0-6-16,0 0 6 0,15 0-6 0,1-4 6 16,-16 4-12-16,0 0 12 0,10-3-12 0,-1-2 12 0,-9 5-17 15,0 0 17-15,9-5-16 0,-2-2 16 16,-7 7-8-16,0 0 8 0,12-10-7 0,4-4 7 0,-1-2-34 15,1 3 34-15,3-4-33 0,4-2 33 0,-23 19-26 16,0 0 26-16,28-17-26 0,6-2 26 0,-34 19-25 16,0 0 25-16,39-16-24 0,3 3 24 0,-42 13-17 0,0 0 17 15,47-7-16-15,0 5 16 0,-5 6-28 0,-2 6 28 16,-7 4-28-16,-7 4 28 0,-26-18-20 0,0 0 20 16,28 36-19-16,-2 14 19 0,-4 1-17 0,-2 4 17 0,-1-2-17 15,-2-1 17-15,-17-52-10 0,0 0 10 0,19 79-10 16,2 18 10-16,-21-97-2 0,0 0 2 15,18 91-1-15,-8 2 1 0,-10-93 15 0,0 0-15 16,5 80 16-16,-3-8-16 0,-4-15 47 0,-5-16-47 16,6-21 47-16,2-20-47 0,-1 0 45 0,0 0-45 0,-8 17 45 15,-13 7-45-15,21-24 30 0,0 0-30 0,-14 17 30 16,2-3-30-16,12-14 34 0,0 0-34 0,-18 10 34 16,-3-1-34-16,21-9 37 0,0 0-37 0,-21-3 38 15,-5-6-38-15,9-6 3 0,3-6-3 0,3-3 4 16,-1-5-4-16,7 0 0 0,3-9 0 0,2-1 0 0,2-6 0 15,-2 45-1-15,0 0 1 0,9-62 0 16,1-11 0-16,-10 73-5 0,0 0 5 0,19-93-5 0,6-16 5 16,-25 109 5-16,0 0-5 0,26-98 5 0,2 0-5 0,0 25 15 15,-2 14-15-15,-5 18 15 0,-4 17-15 16,-17 24 10-16,0 0-10 0,23-22 10 16,3 0-10-16,-26 22 17 0,0 0-17 0,31-17 17 0,4 3-17 0,-7 4 14 15,-2 3-14-15,-5 3 15 0,-2 3-15 16,0 1 4-16,-5 3-4 0,0 2 4 0,-2 2-4 0,1 5 3 15,-3 2-3-15,4 6 3 0,-4 6-3 0,-10-26 5 16,0 0-5-16,13 33 6 0,-1 4-6 0,-12-37 6 16,0 0-6-16,12 36 7 0,2 2-7 15,-14-38 0-15,0 0 0 0,17 29 0 0,6-7 0 0,-23-22-2 0,0 0 2 16,26 7-2-16,4-12 2 16,-30 5-12-16,0 0 12 0,33-19-12 0,3-15 12 15,-36 34-40-15,0 0 40 0,37-38-39 0,-4-11 39 0,-3 8-19 0,-4-6 19 16,-5 8-18-16,-4 3 18 0,-17 36-7 0,0 0 7 0,14-43-6 15,-5-5 6-15,-9 48 3 0,0 0-3 0,5-46 3 16,-1 0-3-16,-6 8 22 0,-2 4-22 16,1 10 23-16,1 6-23 0,-1 3 34 0,-3 3-34 0,3 4 34 15,3 4-34-15,0 4 20 0,0 0-20 0,-5-5 20 16,1-2-20-16,4 7 29 0,0 0-29 0,-5-3 29 16,0-1-29-16,5 4 12 0,0 0-12 0,-7 0 13 15,-2 0-13-15,9 0 11 0,0 0-11 0,-14 9 11 16,-5 10-11-16,19-19 4 0,0 0-4 0,-12 37 5 15,3 16-5-15,9-53 7 0,0 0-7 0,-2 57 7 16,8 8-7-16,-6-65-2 0,0 0 2 0,12 69-1 16,5 4 1-16,-17-73-82 0,0 0 82 0,26 81-81 15,6 6 81-15,-32-87-169 0,0 0 169 0,17 53-168 16,-5-22 168-16,-12-31-240 0,0 0 240 0,-1 14-240 0,-17-18 240 0,-1 15-1515 16</inkml:trace>
  <inkml:trace contextRef="#ctx0" brushRef="#br0" timeOffset="-114039.903">21926 13904 2185 0,'0'0'0'16,"7"8"0"-16,2 6 0 0,-9-14 27 0,0 0-27 15,9 19 27-15,-1 5-27 0,-8-24-141 0,0 0 141 16,7 2-141-16,0-16 141 0,7 2-1373 0</inkml:trace>
  <inkml:trace contextRef="#ctx0" brushRef="#br0" timeOffset="-113605.753">23745 14181 1871 0,'0'0'0'0,"-14"-5"0"0,-10-2 0 0,24 7 198 16,0 0-198-16,-18-3 198 0,1 1-198 0,1 2 134 15,0 2-134-15,8-2 135 0,4 0-135 0,-1 0 55 16,2 0-55-16,3 0 55 0,0 0-55 0,0 0 13 16,0 0-13-16,0 0 14 0,-2 2-14 0,2-2 50 15,-5 0-50-15,5 0 51 0,0 0-51 0,0 0 33 16,0 0-33-16,5-2 33 0,4 0-33 0,-9 2 26 0,0 0-26 16,24-3 26-16,11-2-26 0,-35 5 40 0,0 0-40 15,42-9 41-15,8-1-41 0,-50 10 7 16,0 0-7-16,52-11 8 0,4 1-8 0,-56 10 2 15,0 0-2-15,54-8 3 0,-2-1-3 0,-52 9-30 0,0 0 30 0,46-5-30 16,-5 0 30-16,-41 5-156 0,0 0 156 16,30-2-155-16,-7 2 155 15,-23 0-194-15,0 0 194 0,14 0-194 0,-7 0 194 0,14 0-1567 0</inkml:trace>
  <inkml:trace contextRef="#ctx0" brushRef="#br0" timeOffset="-113405.748">24022 13952 1603 0,'0'0'0'0,"9"10"0"15,6 9 0-15,-15-19 241 0,0 0-241 0,6 2 242 0,-6-11-242 16,0 9 142-16,0 0-142 0,7 0 143 0,1 3-143 16,-8-3 91-16,0 0-91 0,19 16 92 0,9 8-92 15,-28-24 10-15,0 0-10 0,30 31 11 16,0 3-11-16,-30-34 5 0,0 0-5 0,20 38 6 16,-2 1-6-16,-18-39 0 0,0 0 0 0,5 45 0 0,-10 3 0 0,5-48-12 15,0 0 12-15,-21 49-12 0,-14 1 12 16,35-50-192-16,0 0 192 0,-42 39-192 0,-8-6 192 0,50-33-215 15,0 0 215-15,-42 3-215 0,4-20 215 16,-42 3-1198-16</inkml:trace>
  <inkml:trace contextRef="#ctx0" brushRef="#br0" timeOffset="-112870.714">25090 13650 1983 0,'0'0'0'0,"-4"0"0"15,-3-7 0-15,7 7 232 0,0 0-232 0,0-3 232 16,4 1-232-16,-4 2 120 0,0 0-120 0,5 2 120 16,4 3-120-16,-9-5 15 0,0 0-15 0,7 21 16 15,2 8-16-15,-9-29-14 0,0 0 14 0,5 44-13 16,0 15 13-16,-5-59-11 0,0 0 11 0,2 65-11 15,-1 3 11-15,-1-68 20 0,0 0-20 0,2 62 20 16,-2-2-20-16,0-60 57 0,0 0-57 0,2 44 58 16,1-9-58-16,-3-35 60 0,0 0-60 0,9 24 60 15,5-11-60-15,-14-13 0 0,0 0 0 0,19-5 0 0,4-17 0 16,-23 22-13-16,0 0 13 0,21-36-12 0,-2-14 12 16,-2 4-41-16,1-4 41 0,-8 4-40 15,-4 0 40-15,-6 46-9 0,0 0 9 0,8-50-9 0,3-3 9 0,-11 53-13 16,0 0 13-16,14-46-13 0,1 5 13 0,-15 41 0 15,0 0 0-15,21-36 0 0,4 10 0 0,-25 26 4 16,0 0-4-16,29-15 5 0,8 8-5 0,-37 7 8 16,0 0-8-16,35 5 9 0,3 7-9 0,-5 3 16 15,0 4-16-15,-12-4 17 0,-7-1-17 16,0 7 14-16,-4 1-14 0,1 11 15 0,-2 6-15 0,-9-39 9 0,0 0-9 16,5 48 9-16,-2 7-9 0,-3-55 1 15,0 0-1-15,-1 55 1 0,-6 1-1 0,0-6-4 16,0-6 4-16,1-16-3 0,3-11 3 15,3-17-79-15,0 0 79 0,-4 12-79 0,3-7 79 0,-1 0-180 0,2-1 180 16,3-10-179-16,3-6 179 0,-6 12-219 0,0 0 219 0,14-22-219 16,5-9 219-16,14-22-1341 0</inkml:trace>
  <inkml:trace contextRef="#ctx0" brushRef="#br0" timeOffset="-111023.766">26477 13481 2084 0,'0'0'0'0,"-11"6"0"16,-5 6 0-16,16-12 243 0,0 0-243 0,-10 6 243 0,3-3-243 15,7-3 65-15,0 0-65 0,-9 5 65 0,-1 2-65 16,10-7-3-16,0 0 3 0,-11 19-3 0,3 13 3 15,8-32-65-15,0 0 65 0,-7 42-64 0,0 11 64 0,7-53-45 16,0 0 45-16,-4 54-45 0,4 10 45 0,0-64-20 16,0 0 20-16,0 60-20 0,4 5 20 0,-4-65 0 15,0 0 0-15,0 56 1 0,0-6-1 16,0-50 12-16,0 0-12 0,-9 48 12 0,-3-3-12 0,-2-8 0 16,-3-6 0-16,8-10 0 0,7-9 0 0,-1 0-2 15,-1-9 2-15,-3 2-2 0,0-1 2 0,-3 1-37 16,-4-2 37-16,7-3-37 0,0-1 37 0,3-5-53 15,4 0 53-15,6-5-53 0,6-2 53 0,-12 13-71 0,0 0 71 16,24-23-70-16,13-4 70 0,-37 27-211 0,0 0 211 0,42-34-211 16,10-4 211-16,-52 38-131 0,0 0 131 15,52-39-130-15,2-4 130 0,-7 5 29 0,-3 2-29 0,-8 7 29 16,-4 7-29-16,-32 22 72 0,0 0-72 0,31-21 72 16,-3 2-72-16,-28 19 95 0,0 0-95 0,24-17 95 15,-1 0-95-15,-23 17 94 0,0 0-94 0,21-14 94 16,0 2-94-16,-21 12 68 0,0 0-68 15,15-10 69-15,-4 1-69 0,-11 9 50 0,0 0-50 0,7-8 51 16,-4 1-51-16,-3 7 44 0,0 0-44 0,-1-7 44 16,-5 2-44-16,6 5 18 0,0 0-18 0,-15-5 18 15,-8-2-18-15,-1 4 42 0,-3 1-42 0,10 0 43 16,3 2-43-16,-3 2 32 0,-2 0-32 0,-6 1 32 0,1 0-32 16,-6 3 3-16,1-1-3 0,15-2 3 0,10-3-3 15,4 0 25-15,0 0-25 0,-17 12 26 16,-8 7-26-16,25-19 2 0,0 0-2 0,-14 31 2 0,4 10-2 15,10-41 12-15,0 0-12 0,2 48 12 0,8 8-12 16,2-8 15-16,4-1-15 0,0-8 16 0,-1-6-16 0,1-3 15 16,1 0-15-16,3-8 15 0,1-5-15 0,-21-17 1 15,0 0-1-15,29 14 2 0,8-7-2 0,-37-7 0 16,0 0 0-16,38 0 0 0,6-7 0 0,-44 7 0 16,0 0 0-16,43-19 0 0,2-9 0 0,-45 28 0 15,0 0 0-15,39-37 1 0,-3-11-1 16,-36 48 3-16,0 0-3 0,30-53 3 0,-4-6-3 0,-5 6 30 15,-5 2-30-15,-2 8 30 0,-2 9-30 0,-12 34 18 0,0 0-18 16,10-34 18-16,-3 6-18 0,-7 28 35 0,0 0-35 16,7-22 36-16,-2 6-36 0,-5 16 36 0,0 0-36 0,4-10 37 15,-1 5-37-15,1 2 8 0,1 3-8 0,-1 1 8 16,-3 1-8-16,1 1 21 0,2 3-21 16,-3-1 21-16,1 0-21 0,0 0 1 0,1 2-1 0,-1-2 1 15,0 0-1-15,-2 2 3 0,0 0-3 0,0 5 4 16,-2 5-4-16,2-17 0 0,0 0 0 0,-2 31 0 15,-3 8 0-15,5-39 0 0,0 0 0 0,-3 40 0 16,1 1 0-16,2-41 0 0,0 0 0 0,0 36 0 16,0-5 0-16,0-31 0 0,0 0 0 0,7 29 0 15,7-5 0-15,-14-24-8 0,0 0 8 0,17 17-8 16,4-9 8-16,-21-8-26 0,0 0 26 0,23 0-25 16,1-6 25-16,-24 6-37 0,0 0 37 0,24-16-37 15,3-6 37-15,-27 22-22 0,0 0 22 0,22-26-22 16,-3-6 22-16,-19 32-11 0,0 0 11 0,16-33-10 0,-2-1 10 15,-14 34-2-15,0 0 2 0,12-29-2 0,-3 0 2 16,-9 29 0-16,0 0 0 0,7-21 1 0,-2 6-1 0,-5 15 26 16,0 0-26-16,4-12 26 0,-3 3-26 15,-1 9 7-15,0 0-7 0,2-5 7 0,0 1-7 0,-2 4 11 16,0 0-11-16,0 0 11 0,2-3-11 0,-2 3-15 16,0 0 15-16,0 0-15 0,0 0 15 0,0 0-41 15,0 0 41-15,0 0-41 0,0 0 41 0,0 0-44 16,5-2 44-16,-5 2-44 0,5-5 44 0,-1 3-19 0,-1-1 19 15,0 1-18-15,1 1 18 0,-1-1-32 0,1-2 32 16,-4 4-32-16,3-3 32 0,-3 3-2 0,4-2 2 16,-4 2-2-16,0 0 2 0,0 0-3 0,5 2 3 0,-5-2-2 15,5 3 2-15,-1-3-11 0,-1 4 11 0,1-1-11 16,1 2 11-16,0 1-15 0,-1 0 15 0,1 6-14 16,2 6 14-16,-7-18-15 0,0 0 15 0,9 22-15 15,1 5 15-15,-10-27-10 0,0 0 10 0,14 24-9 16,5-2 9-16,-19-22-4 0,0 0 4 0,21 14-4 15,4-9 4-15,-25-5-3 0,0 0 3 0,26-5-3 16,3-12 3-16,-29 17-2 0,0 0 2 0,30-24-1 16,-1-10 1-16,-29 34-1 0,0 0 1 0,30-40-1 15,1-8 1-15,-31 48 5 0,0 0-5 0,25-53 5 0,-2-5-5 16,-23 58 24-16,0 0-24 0,17-58 25 0,-1 0-25 16,-16 58 7-16,0 0-7 0,10-55 7 15,-1 3-7-15,-9 52 27 0,0 0-27 0,3-41 27 16,-1 7-27-16,-2 34 2 0,0 0-2 0,0-26 2 0,-2 9-2 0,2 17 54 15,0 0-54-15,-1-12 54 0,-3 2-54 0,4 10 23 16,0 0-23-16,-7 2 24 0,-3 10-24 16,10-12 19-16,0 0-19 0,-13 41 20 0,-2 24-20 0,15-65 5 15,0 0-5-15,-18 91 6 0,1 23-6 16,17-114 1-16,0 0-1 0,-7 103 1 0,5 0-1 0,2-103 0 16,0 0 0-16,9 86 0 15,10-13 0-15,-19-73-7 0,0 0 7 0,24 53-7 0,8-17 7 16,-32-36-45-16,0 0 45 0,26 19-45 0,0-19 45 0,-26 0-65 0,0 0 65 15,24-5-65-15,1-9 65 0,-25 14-26 0,0 0 26 16,26-22-26-16,0-9 26 0,-3-1-1 16,-4-3 1-16,-3 5 0 0,-4 0 0 0,-12 30 3 0,0 0-3 0,14-29 3 15,0 0-3-15,-14 29 23 0,0 0-23 0,12-22 24 16,-2 3-24-16,-10 19 39 0,0 0-39 16,11-14 39-16,-3 2-39 0,-8 12 43 0,0 0-43 15,9-12 43-15,-2 6-43 0,-7 6 17 0,0 0-17 0,7-4 17 16,2 2-17-16,-9 2 8 0,0 0-8 0,9 0 8 15,1 4-8-15,-10-4 16 0,0 0-16 0,9 3 17 16,-1 2-17-16,-8-5 0 0,0 0 0 0,6 6 0 16,-1-3 0-16,-5-3 2 0,0 0-2 0,3 5 3 15,1 2-3-15,-4-7-2 0,0 0 2 0,5 12-2 16,0 3 2-16,-5-15 0 0,0 0 0 0,9 18 0 16,3 2 0-16,0-3 2 0,4-1-2 0,-4-4 2 0,-1-4-2 15,-11-8 0-15,0 0 0 0,19 12 0 0,4 0 0 16,-23-12-1-16,0 0 1 0,27 10 0 15,5 1 0-15,-32-11-1 0,0 0 1 0,35 8 0 0,1 1 0 16,-36-9-1-16,0 0 1 0,40 14-1 0,2 4 1 16,-42-18-1-16,0 0 1 0,40 26 0 0,0 7 0 0,-40-33-1 15,0 0 1-15,32 36 0 0,-5 5 0 0,-27-41 5 16,0 0-5-16,20 41 6 0,-6 0-6 0,-14-41 39 16,0 0-39-16,3 45 40 0,-8 1-40 0,5-46 6 15,0 0-6-15,-9 36 6 0,-5-5-6 0,14-31-19 16,0 0 19-16,-28 12-18 0,-10-16 18 0,38 4-320 15,0 0 320-15,-38-27-319 0,-6-23 319 0,-38-27-1535 0</inkml:trace>
  <inkml:trace contextRef="#ctx0" brushRef="#br0" timeOffset="-110859.345">28668 13309 2129 0,'0'0'0'0,"7"11"0"15,5 1 0-15,-12-12 46 0,0 0-46 0,-1 8 46 16,-6-1-46-16,7-7-115 0,0 0 115 0,-9 15-1503 16,18-30 1503-16</inkml:trace>
  <inkml:trace contextRef="#ctx0" brushRef="#br0" timeOffset="-107825.625">17576 16153 1547 0,'0'0'0'0,"-2"4"0"0,2-1 0 0,0-3 174 16,0 0-174-16,0 0 174 0,0 0-174 0,0 0 119 0,0 0-119 15,0 0 120-15,0 0-120 0,0 0 68 0,0 0-68 16,0 0 69-16,0 0-69 0,0 0 3 0,0 0-3 16,0 0 4-16,0 0-4 0,0 0 15 0,0 0-15 15,0 0 15-15,0 0-15 0,0 0 8 0,0 0-8 0,0 0 9 16,0 0-9-16,0 0 24 0,0 0-24 0,0 0 25 15,0 0-25-15,0 0 42 0,0 0-42 16,0 0 43-16,0 0-43 0,0 0 13 0,0 0-13 0,0 0 14 16,0 0-14-16,0 0 32 0,0 0-32 0,0 0 33 15,0 0-33-15,0 0 28 0,0 0-28 0,0 0 28 16,0 0-28-16,0 0 3 0,0 0-3 0,0 0 3 16,0 0-3-16,0 0 34 0,0 0-34 0,0 0 34 15,0 0-34-15,0 0 1 0,0 0-1 0,0 0 2 16,0 0-2-16,0 0 19 0,0 0-19 0,0 0 20 15,0 0-20-15,0 0 44 0,0 0-44 0,0 0 44 0,0-5-44 16,0 5 49-16,0 0-49 0,0-5 49 16,0-4-49-16,0 9 42 0,0 0-42 0,2-8 43 0,2-4-43 15,-4 12 47-15,0 0-47 0,3-11 48 0,1-1-48 16,1 2 36-16,2 0-36 0,-2 1 37 0,-1 1-37 0,1-1 9 16,0 0-9-16,2 1 9 15,2-2-9-15,1 1 3 0,1 0-3 0,-1 3 3 0,0-1-3 0,-10 7-3 16,0 0 3-16,14-5-2 15,0 1 2-15,-14 4-24 0,0 0 24 0,16-2-23 0,0 2 23 16,-16 0-15-16,0 0 15 0,14 0-14 0,-2 2 14 0,-12-2-28 16,0 0 28-16,10 4-28 0,-3-1 28 0,-7-3-12 15,0 0 12-15,9 7-12 0,-4 0 12 0,-5-7-5 16,0 0 5-16,7 8-5 0,-2 3 5 0,-5-11-1 0,0 0 1 16,4 8-1-16,-1 1 1 0,-3-9 1 15,0 0-1-15,2 7 2 0,2-2-2 0,-4-5 6 16,0 0-6-16,0 5 7 0,0-2-7 0,0-3 9 0,0 0-9 0,0 4 9 15,1-1-9-15,-1-3 15 0,0 0-15 0,0 4 15 16,0-3-15-16,0-1 3 0,0 0-3 0,0 0 4 16,0 0-4-16,0 0 2 0,0 0-2 15,0 0 3-15,0 0-3 0,0 0 0 0,0 0 0 0,0 0 0 16,0 0 0-16,0 0-4 0,0 0 4 0,0 0-3 16,0 0 3-16,0 0-23 0,0 0 23 0,-1 0-22 15,-5-1 22-15,6 1-23 0,0 0 23 0,-3-2-22 16,-4-2 22-16,7 4-25 0,0 0 25 0,-5-3-24 15,-2 0 24-15,7 3-24 0,0 0 24 0,-7-4-23 16,-2 1 23-16,9 3-1 0,0 0 1 0,-9-4-1 16,2 1 1-16,7 3-5 0,0 0 5 0,-8-4-5 15,1 3 5-15,7 1-3 0,0 0 3 0,-7-4-3 0,0 1 3 0,-2 1-17 16,-3 2 17-16,7 0-17 0,-4-2 17 0,2 2-4 16,-2 0 4-16,4 0-3 0,2 0 3 0,-3 2-32 15,-1 2 32-15,4-4-32 0,1 0 32 0,-1 0-1 16,-3 1 1-16,6-1-1 0,-3 2 1 0,3-2-6 15,0 0 6-15,-9 14-5 0,-3 10 5 0,12-24-15 16,0 0 15-16,-14 32-15 0,-2 8 15 0,16-40-8 16,0 0 8-16,-10 42-8 0,3 3 8 0,2-6-9 15,-2-3 9-15,5-10-9 0,4-7 9 0,-2 2 0 16,3-4 0-16,1-5 0 0,4-4 0 0,1 1-3 16,-4-2 3-16,4-2-3 0,0-4 3 0,-9-1-2 0,0 0 2 15,19-5-1-15,7-7 1 0,-26 12 32 0,0 0-32 16,21-13 32-16,2-4-32 0,-23 17 47 0,0 0-47 15,19-19 47-15,-2-4-47 0,-17 23 59 0,0 0-59 16,9-22 59-16,-4 0-59 0,-5 22 34 0,0 0-34 16,4-24 35-16,-10-4-35 0,6 28-7 0,0 0 7 0,-8-25-7 15,-6 1 7-15,14 24-193 0,0 0 193 0,-19-21-193 16,-9 2 193-16,28 19-194 0,0 0 194 0,-30-17-194 16,-5 0 194-16,-29-17-1575 0</inkml:trace>
  <inkml:trace contextRef="#ctx0" brushRef="#br0" timeOffset="-107494.511">17473 15948 2051 0,'0'0'0'0,"0"0"0"0,0 0 0 16,0 0 261-16,0 0-261 0,0 0 262 0,0 0-262 0,0 0 157 15,0 0-157-15,0 0 157 0,0 0-157 0,0 0 84 16,0 0-84-16,0 0 85 0,0 3-85 0,4 0 0 15,-4 3 0-15,3 0 0 0,3 3 0 0,2 1 1 16,6 4-1-16,-2-4 1 0,1 0-1 0,2 2-1 16,4 0 1-16,1-3-1 0,1-2 1 0,-2 1-2 15,0 3 2-15,-2-3-1 0,1-6 1 0,-18-2-26 16,0 0 26-16,15 9-26 0,5-1 26 16,-20-8-12-16,0 0 12 0,17 16-12 0,0 2 12 0,-17-18-19 15,0 0 19-15,14 28-18 0,0 6 18 0,-14-34-9 0,0 0 9 0,5 39-9 16,-1 8 9-16,-4-47-26 15,0 0 26-15,-4 46-25 0,-6 4 25 0,10-50-59 0,0 0 59 0,-16 53-58 16,-8 3 58-16,24-56-384 0,0 0 384 0,-31 55-383 16,-11 0 383-16,-35 55-1336 0</inkml:trace>
  <inkml:trace contextRef="#ctx0" brushRef="#br0" timeOffset="-99330.604">19803 16318 1390 0,'0'0'0'16,"-9"-2"0"-16,-2-3 0 0,11 5 162 0,0 0-162 15,0 0 163-15,0-4-163 0,0 4 104 0,0 0-104 0,0 0 104 16,7 0-104-16,-7 0 85 0,0 0-85 0,4 0 85 16,-2-1-85-16,-2 1 49 0,0 0-49 0,0 0 49 15,0-6-49-15,0 6 52 0,0 0-52 0,-2-3 53 16,-2 0-53-16,4 3 55 0,0 0-55 0,-5-4 56 15,0 1-56-15,5 3 15 0,0 0-15 0,-11-4 16 16,-1 3-16-16,12 1 24 0,0 0-24 0,-22-4 25 16,-6 1-25-16,28 3 3 0,0 0-3 0,-28-4 3 15,0 3-3-15,28 1 6 0,0 0-6 0,-31 0 6 0,-2 0-6 16,33 0-2-16,0 0 2 0,-30 1-1 16,0 1 1-16,30-2 2 0,0 0-2 0,-29 5 3 15,3 2-3-15,-2 5 2 0,2 2-2 0,12-7 2 0,5-4-2 16,0 2 10-16,6 2-10 0,-13 17 10 0,-1 14-10 15,17-38 4-15,0 0-4 0,-14 44 5 0,2 9-5 16,12-53 0-16,0 0 0 0,-7 48 1 0,5-1-1 16,2-47 12-16,0 0-12 0,0 39 12 0,5-7-12 0,-5-32 32 15,0 0-32-15,16 24 33 0,1-10-33 0,-17-14 5 16,0 0-5-16,25 2 5 0,4-11-5 16,-29 9 27-16,0 0-27 0,30-19 27 0,5-8-27 0,-35 27 12 0,0 0-12 15,26-29 13-15,0-4-13 0,-26 33 27 16,0 0-27-16,21-29 27 0,-6 2-27 0,-15 27 20 0,0 0-20 15,13-21 20-15,-6 4-20 0,-7 17 26 0,0 0-26 16,5-14 26-16,0 6-26 0,-5 8 22 0,0 0-22 0,0-5 23 16,2 1-23-16,-2 4 25 0,0 0-25 0,0-3 26 15,0 1-26-15,0 2 1 0,0 0-1 0,0 0 1 16,0 0-1-16,0 0-1 0,0 0 1 0,0 0-1 16,0 0 1-16,0 0-9 0,0 0 9 0,0 0-9 15,0 0 9-15,0 0 0 0,0 0 0 0,0 0 0 16,0 0 0-16,0 0-5 0,0 0 5 0,0 0-5 15,0 0 5-15,0 0 0 0,0 0 0 0,0 0 0 16,0 0 0-16,0 0 2 0,0 0-2 0,0 0 3 16,0 0-3-16,0 0 0 0,0 0 0 0,3-3 1 15,4-2-1-15,-7 5-29 0,0 0 29 0,11-7-29 16,1-4 29-16,-12 11-7 0,0 0 7 0,12-8-6 0,0 1 6 16,-12 7-7-16,0 0 7 0,9-5-6 0,0 0 6 15,-9 5-16-15,0 0 16 0,5-4-15 0,-2 3 15 16,-3 1-1-16,0 0 1 0,4-2 0 0,-2 0 0 0,-2 2-3 15,0 0 3-15,0 0-3 0,3 0 3 0,-3 0 0 16,0 0 0-16,0 0 0 0,0 0 0 0,0 0-18 16,0 0 18-16,2 4-18 0,1 3 18 0,-3-7-8 15,0 0 8-15,11 18-8 0,3 10 8 0,-14-28-46 16,0 0 46-16,21 39-45 0,0 13 45 16,-21-52-7-16,0 0 7 0,20 56-7 0,3 6 7 0,-5-6-3 15,-3-1 3-15,1-5-2 0,-2-6 2 0,-14-44-12 16,0 0 12-16,14 52-12 0,1 1 12 0,-15-53 1 0,0 0-1 15,13 51 2-15,-3-1-2 0,-5-7 18 0,-1-7-18 16,-1-11 19-16,1-9-19 0,-9-1 9 0,-1-3-9 16,-4 7 9-16,-2 2-9 0,-4-1 27 0,-3 2-27 15,10-10 27-15,7-5-27 0,2-7 0 16,0 0 0-16,-28 14 0 0,-15 1 0 0,43-15 3 16,0 0-3-16,-44 12 3 0,-6-3-3 0,50-9 19 0,0 0-19 0,-40 5 20 15,3-3-20-15,37-2 22 0,0 0-22 0,-31-2 22 16,3-5-22-16,28 7 23 0,0 0-23 0,-17-22 24 15,6-11-24-15,11 33 4 0,0 0-4 0,0-48 4 16,9-13-4-16,-9 61 3 0,0 0-3 0,17-65 4 16,8-7-4-16,-25 72-2 0,0 0 2 0,40-98-2 15,14-20 2-15,-16 22-7 0,0 9 7 0,-6 15-7 16,-4 12 7-16,-8 7-10 0,-2 8 10 0,-2 9-9 16,-2 10 9-16,-14 26-4 0,0 0 4 0,20-32-3 15,5-4 3-15,-25 36 0 0,0 0 0 0,24-31 0 0,4 0 0 16,-28 31 0-16,0 0 0 0,21-22 1 15,-2 5-1-15,-19 17 3 0,0 0-3 0,16-11 4 0,-2 5-4 16,-14 6 37-16,0 0-37 0,12 1 38 0,0 10-38 16,-12-11 26-16,0 0-26 0,5 17 26 0,-3 5-26 0,-2-22 35 15,0 0-35-15,0 27 35 0,-2 4-35 16,2-31 13-16,0 0-13 0,-1 28 14 0,1-3-14 0,0-25 13 16,0 0-13-16,-4 23 13 0,2-3-13 0,2-20 4 15,0 0-4-15,0 17 4 0,2-3-4 16,-2-14 0-16,0 0 0 0,4 12 1 0,-3-3-1 0,-1-9-1 15,0 0 1-15,4 6 0 0,1-2 0 0,-5-4-23 0,0 0 23 16,5 2-22-16,2-2 22 0,-7 0-8 16,0 0 8-16,11-2-8 0,1 0 8 0,-12 2-27 0,0 0 27 0,14-3-27 15,3-2 27 1,-17 5-7-16,0 0 7 0,14-4-6 0,2 1 6 16,-2 1-5-16,-2 2 5 0,0-2-4 0,-5 1 4 0,2 1-7 0,1 0 7 0,-3 0-7 15,0 0 7-15,0 3-22 0,0 2 22 0,0 0-22 16,0 0 22-16,2 6-2 0,3 1 2 15,4 7-2-15,3 3 2 0,-19-22-32 0,0 0 32 0,24 36-32 16,8 10 32-16,-32-46-16 0,0 0 16 0,36 53-15 16,3 7 15-16,-6-3-53 0,2-1 53 0,-9-4-53 15,-4-4 53-15,-22-48-69 0,0 0 69 0,23 70-68 16,-2 15 68-16,-7-18-53 0,-7-8 53 0,-5-25-52 16,-4-20 52-16,2-14-41 0,0 0 41 0,-11 30-40 15,-8 5 40-15,19-35-2 0,0 0 2 0,-16 27-2 16,-1-3 2-16,17-24 9 0,0 0-9 0,-21 21 10 0,0-6-10 15,21-15 47-15,0 0-47 0,-24 10 47 0,1-3-47 16,2-5 73-16,-1-4-73 0,2-10 73 0,3-7-73 0,17 19 65 16,0 0-65-16,-12-43 65 0,7-18-65 0,1-11 7 15,9-14-7-15,4 11 7 0,5-1-7 0,-14 76 1 16,0 0-1-16,21-102 2 0,7-20-2 0,-28 122-4 16,0 0 4-16,33-108-4 0,2 4 4 0,-35 104-11 15,0 0 11-15,36-93-11 0,3 11 11 16,-39 82 49-16,0 0-49 0,31-70 49 0,-1 10-49 0,-30 60 78 15,0 0-78-15,21-47 79 0,-8 13-79 0,-13 34 84 16,0 0-84-16,11-20 85 0,-11 11-85 0,0 9 55 0,0 0-55 16,2-7 55-16,-1 5-55 0,-1 2 42 0,0 0-42 15,0 0 42-15,0 0-42 0,0 0 11 16,0 0-11-16,0 0 11 0,-1 4-11 0,1-4 12 0,0 0-12 0,0 0 13 16,0 5-13-16,0-5 3 0,0 0-3 0,0 7 4 15,-2 3-4-15,2-10 2 16,0 0-2-16,0 29 3 0,-4 12-3 0,4 0-1 0,4 2 1 0,-4-8 0 15,0-5 0-15,0-30-5 0,0 0 5 0,3 43-4 16,3 5 4-16,-6-48-8 0,0 0 8 0,8 45-8 16,-2-2 8-16,-6-43-61 0,0 0 61 0,7 34-61 15,1-8 61-15,-8-26-102 0,0 0 102 0,16 5-101 16,3-17 101-16,-19 12-145 0,0 0 145 0,18-38-144 16,-1-22 144-16,20-38-2006 0</inkml:trace>
  <inkml:trace contextRef="#ctx0" brushRef="#br0" timeOffset="-99166.218">20210 15831 2252 0,'0'0'0'0,"12"-2"0"0,8 1 0 0,-20 1-154 15,0 0 154-15,-2-4-153 0,-10 1 153 0,12 3-96 16,0 0 96-16,-9-19-95 0,0-12 95 0,-12-19-1232 15</inkml:trace>
  <inkml:trace contextRef="#ctx0" brushRef="#br0" timeOffset="-98478.197">22238 16544 2219 0,'-2'-4'0'16,"-12"1"218"-16,-10-4-218 0,1 0 218 0,-1 0-218 16,24 7 133-16,0 0-133 0,-40-13 134 0,-11-5-134 0,51 18 37 15,0 0-37-15,-54-20 38 0,-7-2-38 0,11 3-23 16,3 0 23-16,10 4-22 0,9 3 22 0,28 12 36 16,0 0-36-16,-29-19 36 0,-1-4-36 0,30 23 67 15,0 0-67-15,-24-25 68 0,6-4-68 0,18 29 53 16,0 0-53-16,-17-33 53 15,6-1-53-15,11 34 12 0,0 0-12 0,-7-34 12 0,6-2-12 0,2 8-1 0,6 4 1 16,2 4-1-16,2 2 1 0,1 3-17 0,2 3 17 16,3 2-17-16,6 1 17 0,-23 9-36 0,0 0 36 15,29-5-36-15,8 2 36 0,-37 3-43 0,0 0 43 0,38 0-42 16,4 1 42-16,-10 3-45 0,-1 1 45 16,-5 0-45-16,-3 0 45 0,-4 4-42 0,-4-1 42 0,-4 1-41 15,-6-7 41-15,2 4-36 0,-2 3 36 0,-1-4-35 16,-4 0 35-16,0-5-34 0,0 0 34 0,-2 21-34 15,0 8 34-15,2-29-38 16,0 0 38-16,-7 29-38 0,-5 4 38 0,12-33-4 0,0 0 4 0,-15 30-3 16,-3 3 3-16,18-33-5 0,0 0 5 0,-21 33-5 15,-3-3 5-15,24-30-3 0,0 0 3 0,-23 30-3 16,2-1 3-16,21-29 0 0,0 0 0 0,-17 27 1 16,3-3-1-16,14-24 0 0,0 0 0 0,-11 26 0 15,4 1 0-15,7-27 1 0,0 0-1 0,4 28 2 16,8 1-2-16,-12-29 1 0,0 0-1 0,26 19 2 15,18-6-2-15,-44-13 0 0,0 0 0 0,49-1 0 16,6-13 0-16,-55 14-26 0,0 0 26 0,61-22-26 0,7-9 26 16,-68 31-128-16,0 0 128 0,66-55-127 0,-5-19 127 15,67-54-1697-15</inkml:trace>
  <inkml:trace contextRef="#ctx0" brushRef="#br0" timeOffset="-97502.827">18162 16340 1681 0,'0'0'0'15,"0"0"0"-15,0 0 0 0,0 0 205 0,0 0-205 0,0 0 205 16,0 0-205-16,0 0 150 0,0 0-150 0,0 0 150 15,0 0-150-15,0 0 90 0,0 0-90 0,0 0 90 16,0 0-90-16,0 0 50 0,0 0-50 0,0 0 51 16,0 0-51-16,0 0 58 0,0 0-58 0,0 0 59 15,0 0-59-15,0 0 39 0,0 0-39 0,1 7 39 16,4 3-39-16,-5-10 6 0,0 0-6 0,6 34 6 16,6 16-6-16,-12-50 21 0,0 0-21 0,12 60 21 15,-1 12-21-15,-11-72 6 0,0 0-6 0,10 67 7 16,-1-1-7-16,-9-66 23 0,0 0-23 0,10 57 24 15,1-7-24-15,-11-50 31 0,0 0-31 0,10 39 31 16,-1-8-31-16,-9-31 19 0,0 0-19 0,15 19 20 0,3-11-20 16,-18-8 18-16,0 0-18 0,21-7 19 0,-4-13-19 15,-17 20 27-15,0 0-27 0,16-31 27 0,1-13-27 16,-17 44 30-16,0 0-30 0,9-50 30 0,0-10-30 0,-8 8 31 16,-1 3-31-16,2 13 31 0,2 8-31 15,1 3 22-15,-3 1-22 0,5 1 22 0,-4 5-22 16,2 0 35-16,-1 3-35 0,-1 3 36 0,3 4-36 0,-6 8 12 15,0 0-12-15,8-12 13 0,1-2-13 0,-9 14 6 16,0 0-6-16,14-10 6 0,3 3-6 0,-17 7-1 16,0 0 1-16,21-4-1 0,2 6 1 0,-23-2-18 15,0 0 18-15,24 9-18 0,1 6 18 0,-25-15-26 16,0 0 26-16,24 22-25 0,-3 7 25 0,-21-29-15 0,0 0 15 16,17 40-14-16,1 6 14 0,-18-46-19 15,0 0 19-15,9 53-18 0,-4 7 18 0,-5-60-15 0,0 0 15 16,7 55-15-16,-7-2 15 0,0-53-46 0,0 0 46 0,1 43-45 15,-1-9 45-15,0-34-172 0,0 0 172 0,-1 34-172 16,-6-3 172-16,7-31-214 0,0 0 214 0,-5 21-214 16,-1-11 214-16,-4 21-1686 0</inkml:trace>
  <inkml:trace contextRef="#ctx0" brushRef="#br0" timeOffset="-96969.928">23658 16263 919 0,'0'0'0'0,"2"-5"0"0,1-2 0 15,-3 7-173-15,0 0 173 0,-2-4-173 0,-3 1 173 16,-2-4-327-16</inkml:trace>
  <inkml:trace contextRef="#ctx0" brushRef="#br0" timeOffset="-95920.795">23499 16071 1591 0,'0'0'0'0,"4"0"0"16,1-2 0-16,-1 2 112 0,-1 2-112 0,-3-2 112 15,5-2-112-15,-5 2 80 0,0-3-80 0,0-1 80 0,0-1-80 16,0-2 43-16,2 0-43 0,-2-1 44 0,2-1-44 16,-1-1 15-16,1 0-15 0,2-1 15 0,-1-1-15 0,4 2 39 15,-3 0-39-15,1 0 40 0,-5 1-40 0,0 9 44 16,0 0-44-16,3-12 44 0,3-2-44 0,-6 14 46 15,0 0-46-15,5-12 47 0,2 0-47 0,-7 12 36 16,0 0-36-16,5-8 37 0,-2-1-37 0,-3 9 26 16,0 0-26-16,4-5 26 0,-2 2-26 0,-2 3 1 15,0 0-1-15,0 0 2 0,3-2-2 0,-1 5 5 16,-2 3-5-16,2 6 6 0,-1 3-6 0,1 7 0 16,-2 4 0-16,-2 1 1 0,1 4-1 0,1-31 6 0,0 0-6 15,-4 45 6-15,-5 11-6 0,-1-3 32 16,1 0-32-16,2-20 32 0,4-12-32 0,-1-3 25 0,4-2-25 15,-1 6 26-15,-3 6-26 16,4-4 40-16,0-6-40 0,0-4 40 0,0-7-40 0,2 0 33 0,1-2-33 0,4-3 33 16,6-6-33-16,-13 4 14 0,0 0-14 15,19-17 15-15,9-10-15 0,-28 27 2 0,0 0-2 0,27-40 3 16,5-9-3-16,-32 49-2 0,0 0 2 0,26-55-2 16,0-9 2-16,-26 64-14 0,0 0 14 0,23-58-13 15,-4-2 13-15,-19 60 0 0,0 0 0 0,17-51 1 16,-4 5-1-16,-13 46 0 0,0 0 0 0,10-35 1 15,-3 11-1-15,-7 24 0 0,0 0 0 0,7-19 0 16,-2 6 0-16,-5 13 15 0,0 0-15 0,5 0 16 16,2 8-16-16,-1 8 8 0,-6 4-8 0,1 1 9 15,1-1-9-15,-2-20 16 0,0 0-16 0,2 40 17 16,-2 13-17-16,0-53 9 0,0 0-9 0,0 55 9 16,3 6-9-16,-3-8 1 0,0-1-1 0,0-18 1 0,0-12-1 15,0-1 15-15,0-4-15 0,2-1 15 0,1-6-15 16,3 2 43-16,2 0-43 0,-4-5 44 0,-1-4-44 0,3 0 13 15,1-1-13-15,3-4 13 0,2-4-13 0,2-5 14 16,0-4-14-16,4-6 15 0,2-3-15 0,-20 24-3 16,0 0 3-16,25-39-3 0,1-11 3 0,-26 50-23 15,0 0 23-15,28-53-22 0,1-7 22 0,-29 60-34 16,0 0 34-16,32-60-33 0,1-1 33 0,-33 61-43 16,0 0 43-16,31-53-42 0,1 5 42 0,-32 48-4 0,0 0 4 15,27-40-4-15,-4 9 4 0,-23 31 2 0,0 0-2 16,19-24 2-16,-5 5-2 0,-14 19 6 0,0 0-6 15,14-5 7-15,0 9-7 0,-14-4 10 0,0 0-10 0,11 22 10 16,1 14-10-16,-12-36 4 0,0 0-4 16,5 53 4-16,2 17-4 0,-7-70 2 0,0 0-2 0,3 91 3 15,1 17-3-15,-4-22 5 0,-4-9-5 16,4-36 5-16,4-27-5 0,-2 6-59 0,-1-4 59 16,-1-8-58-16,0-4 58 0,2 1-171 0,0 0 171 0,7-12-170 15,5-8 170-15,-14 15-149 0,0 0 149 0,20-38-149 16,8-17 149-16,21-37-1505 0</inkml:trace>
  <inkml:trace contextRef="#ctx0" brushRef="#br0" timeOffset="-94141.038">25344 15769 1603 0,'0'0'0'16,"0"0"0"-16,-3-5 0 0,3 5 219 0,0 0-219 15,-5-1 219-15,1-3-219 0,4 4 165 0,0 0-165 16,-9 4 166-16,-3 1-166 0,12-5 128 0,0 0-128 0,-19 6 128 16,-4 3-128-16,23-9 56 0,0 0-56 15,-31 12 56-15,-7 0-56 0,38-12 41 0,0 0-41 0,-39 15 41 16,-2 4-41-16,41-19 41 0,0 0-41 0,-37 21 42 16,4-1-42-16,33-20 25 0,0 0-25 0,-25 23 26 15,6 1-26-15,19-24 17 0,0 0-17 0,-7 29 17 16,11 5-17-16,-4-34-1 0,0 0 1 0,12 31 0 15,12 0 0-15,-24-31 0 0,0 0 0 0,30 25 0 16,5-1 0-16,-35-24-3 0,0 0 3 0,36 23-3 16,4-3 3-16,-40-20-8 0,0 0 8 15,39 24-7-15,-1 4 7 0,-1 1-33 0,-1 2 33 16,-10-6-32-16,-5-4 32 0,-21-21-10 0,0 0 10 0,26 36-9 0,1 8 9 16,-27-44-20-16,0 0 20 0,22 52-20 0,-1 4 20 15,-21-56-15-15,0 0 15 0,11 74-15 0,-6 12 15 16,-5-86 0-16,0 0 0 0,-9 72 0 0,-8-7 0 0,17-65 0 15,0 0 0-15,-18 42 0 0,-3-16 0 0,2-4 3 16,-2-8-3-16,7-5 4 0,4-6-4 0,-2 1 8 16,-2-4-8-16,3 0 9 0,3-2-9 15,-1-2 8-15,0-2-8 0,1-5 9 0,-1-1-9 0,9 12 8 16,0 0-8-16,-2-31 8 0,6-13-8 0,4-4-10 16,6-5 10-16,2 0-9 0,5 0 9 0,-21 53-35 15,0 0 35-15,29-59-35 0,10-4 35 0,-39 63-37 0,0 0 37 16,48-79-36-16,13-10 36 0,-61 89 0 0,0 0 0 15,53-74 0-15,-4 9 0 0,-15 17 19 0,-11 12-19 0,-7 12 20 16,-8 11-20-16,3-1 39 0,-2 5-39 16,-6 1 39-16,-3 1-39 0,2 0 38 0,0 0-38 15,-2 0 39-15,0-1-39 0,0 8 26 0,0 0-26 0,-2-12 26 16,0-2-26-16,2 14 5 0,0 0-5 0,-2-13 5 16,-1-3-5-16,3 16 1 0,0 0-1 15,-5-14 2-15,-4 1-2 0,9 13-1 0,0 0 1 0,-12-14-1 16,-6 0 1-16,18 14-2 0,0 0 2 0,-22-15-2 15,-8-2 2-15,30 17 12 0,0 0-12 0,-33-16 12 16,-5-1-12-16,38 17 35 0,0 0-35 0,-30-12 35 16,4 2-35-16,26 10 31 0,0 0-31 0,-21-5 31 15,7 1-31-15,14 4 8 0,0 0-8 0,-16 19 8 0,1 14-8 16,15-33 6-16,0 0-6 0,-7 41 6 0,7 12-6 16,0-53 1-16,0 0-1 0,7 53 1 0,7 4-1 15,-14-57-2-15,0 0 2 0,24 49-2 0,4-1 2 16,-28-48-21-16,0 0 21 0,33 35-21 0,7-13 21 15,-40-22 1-15,0 0-1 0,38 10 1 0,4-12-1 16,-42 2 15-16,0 0-15 0,40-15 15 0,2-16-15 0,-42 31 4 16,0 0-4-16,38-32 5 0,-3-10-5 0,-35 42 8 15,0 0-8-15,33-39 9 0,-8-4-9 0,-25 43 14 16,0 0-14-16,22-37 15 0,-4-1-15 0,-18 38 14 16,0 0-14-16,14-28 15 0,-6 8-15 0,-8 20 15 15,0 0-15-15,11-16 16 0,-8 4-16 0,-3 12 9 16,0 0-9-16,4-8 10 0,-2 4-10 0,-2 4 9 0,0 0-9 15,1-3 10-15,3 3-10 0,-4 0 3 16,0 0-3-16,5 0 4 0,2 0-4 0,-7 0 0 0,0 0 0 16,5 2 1-16,0 1-1 0,-5-3-3 0,0 0 3 0,6 9-3 15,-3 4 3-15,-3-13-14 0,0 0 14 0,4 21-13 16,1 6 13-16,-5-27-10 0,0 0 10 16,3 30-9-16,-1 2 9 0,-2-32-17 0,0 0 17 0,2 27-16 15,1-1 16-15,-3-26-15 0,0 0 15 0,11 22-14 16,3-1 14-16,3-6-96 0,2-4 96 0,-1-6-95 15,1-5 95-15,0-2-49 0,0-1 49 0,0-4-48 16,2-3 48-16,2 1-11 0,-4-1 11 0,4-2-10 16,-1-2 10-16,-22 14-18 0,0 0 18 0,23-15-18 15,1-3 18-15,-24 18 5 0,0 0-5 0,20-15 6 16,-5 0-6-16,-15 15 34 0,0 0-34 0,12-12 34 0,-3 3-34 16,-9 9 28-16,0 0-28 0,7-7 28 15,-3 4-28-15,-4 3 45 0,0 0-45 0,0 0 46 0,3-2-46 16,-3 2 25-16,0 0-25 0,0 0 26 15,2 4-26-15,-2-4 18 0,0 0-18 0,3 5 19 16,3 0-19-16,-6-5 0 0,0 0 0 0,15 3 0 0,8 1 0 0,3-4-59 16,5-4 59-16,-1-1-59 0,1-3 59 0,-31 8-104 15,0 0 104-15,35-14-104 0,3-5 104 0,-38 19-74 16,0 0 74-16,41-19-73 0,2-1 73 16,-43 20-49-16,0 0 49 0,42-21-49 0,0-1 49 0,-42 22-5 15,0 0 5-15,35-14-4 0,-6 0 4 0,-29 14-11 0,0 0 11 16,28 0-10-16,-4 7 10 0,-24-7 0 15,0 0 0-15,25 28 0 0,-6 13 0 0,0 3 12 16,-3 9-12-16,-2 2 13 0,0 2-13 0,-14-57 0 0,0 0 0 0,15 87 0 16,5 21 0-16,-20-108 11 0,0 0-11 15,15 103 11-15,-1 5-11 0,-14-108 23 0,0 0-23 0,11 96 24 16,-3-9-24-16,1-20 21 0,-2-19-21 16,-5-24 21-16,-2-24-21 0,0 3 35 0,0-6-35 0,-2 6 35 15,-1 2-35-15,-1 1 36 0,-1 0-36 0,3 0 36 16,0-3-36-16,2-3 50 0,2 3-50 0,-2-3 50 15,0-5-50-15,0 5 53 0,0 0-53 0,-2-17 53 16,-5-9-53-16,7 26 44 0,0 0-44 0,-1-46 44 16,-1-17-44-16,2 63 30 0,0 0-30 0,10-82 30 15,6-18-30-15,-16 100 9 0,0 0-9 0,31-127 9 16,13-23-9-16,-44 150 12 0,0 0-12 0,45-129 12 0,4 8-12 16,-49 121 3-16,0 0-3 0,44-95 4 0,-1 22-4 15,-43 73 12-15,0 0-12 0,35-53 12 0,-7 18-12 16,-28 35 32-16,0 0-32 0,24-19 33 0,-3 16-33 0,-21 3 4 15,0 0-4-15,19 12 5 0,0 15-5 16,-19-27 1-16,0 0-1 0,14 38 2 0,-3 13-2 0,-2-3 0 16,-4 2 0-16,-2-21 0 15,-1-15 0-15,-2-14 1 0,0 0-1 0,-5 39 1 0,-4 13-1 0,9-52 3 16,0 0-3-16,-19 46 3 0,-9 0-3 0,28-46 0 16,0 0 0-16,-40 33 1 0,-9-8-1 15,49-25-65-15,0 0 65 0,-45 0-64 0,-2-20 64 0,47 20-144 16,0 0 144-16,-38-50-143 0,4-29 143 0,34 79-200 15,0 0 200-15,-10-80-200 0,15-11 200 0,-10-80-1783 0</inkml:trace>
  <inkml:trace contextRef="#ctx0" brushRef="#br0" timeOffset="-94051.274">27268 15749 1681 0,'0'0'0'0,"-7"17"0"0,-4 12 0 0,11-29-142 0,0 0 142 0,-19 14-142 15,-9-6 142-15,-19 15-953 0</inkml:trace>
  <inkml:trace contextRef="#ctx0" brushRef="#br0" timeOffset="-92962.534">18236 17873 1838 0,'9'-2'0'0,"-9"2"171"15,0 0-171-15,0 0 172 0,-9 2-172 0,9-2-5 16,0 0 5-16,-5 0-5 0,2 0 5 0,3 0-71 16,0 0 71-16,0 0-71 0,0 0 71 0,0 0-47 15,0 0 47-15,5 0-46 0,2 0 46 0,-7 0 21 16,0 0-21-16,14 0 21 0,7 0-21 0,0 0 92 15,5 0-92-15,-2 0 93 0,2-2-93 0,0 2 103 16,1 0-103-16,-1-1 103 0,-2-3-103 0,2 1 60 16,2-2-60-16,3-2 61 0,6 0-61 0,-37 7 51 15,0 0-51-15,52-7 51 0,15 2-51 0,-3 0 66 0,0 1-66 0,4-1 66 16,4-2-66-16,17-1 61 16,17-1-61-16,-12-1 62 0,-2 0-62 0,-92 10 47 0,0 0-47 15,124-11 47-15,21 1-47 0,-145 10 33 0,0 0-33 0,165-12 33 16,22 0-33-16,-187 12 33 0,0 0-33 0,203-12 33 15,22 2-33-15,-225 10 43 0,0 0-43 0,242-14 43 16,18-1-43-16,-260 15 56 0,0 0-56 0,270-21 56 16,10-3-56-16,-280 24 55 0,0 0-55 0,284-27 56 15,4-4-56-15,-288 31 50 0,0 0-50 0,282-31 51 16,-3-1-51-16,-279 32 33 0,0 0-33 0,282-28 33 16,0 3-33-16,-282 25 24 0,0 0-24 0,314-23 25 15,22 4-25-15,-336 19 9 0,0 0-9 0,338-13 10 0,10 2-10 16,-348 11 1-16,0 0-1 0,323-10 2 15,-15 0-2-15,-75 5 0 0,-55 3 0 0,-26-1 0 16,-36 1 0-16,10 5 1 0,-11 2-1 0,3-5 1 0,-1-5-1 0,0 2 0 16,-2-2 0-16,1 1 1 0,3 3-1 15,-4-3-2-15,0-1 2 0,0 2-1 0,-2 1 1 16,-8 0-2-16,-6 2 2 0,-9-2-2 0,-4 1 2 0,-86 1 0 16,0 0 0-16,106-2 1 0,11 2-1 0,-117 0 22 15,0 0-22-15,115 2 23 0,2-1-23 0,-117-1 15 16,0 0-15-16,109 7 16 0,-2 2-16 0,-107-9 41 15,0 0-41-15,80 8 41 0,-18 1-41 0,-18-4 7 0,-18-1-7 16,-8-3 7-16,-13-1-7 16,0 0-37-16,-5 0 37 0,0 0-36 0,0 0 36 0,-9-5-159 0,-5-5 159 15,-21-12-159 1,-13-9 159-16,48 31-151 0,0 0 151 0,-93-58-151 0,-32-21 151 0,-93-58-2225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1:35:13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16495,'0'0'0,"28"0"0,23 0 0,-51 0 120,0 0-120,60-5 120,15-5-120,-75 10-2367,0 0 2367,56-32-2360,-5-18 2360,56-31-7936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2T02:02:49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4873 7306 987 0,'0'0'0'15,"0"9"0"-15,0 5 0 0,0-14 153 0,0 0-153 0,-7 0 153 16,-4-11-153-16,11 11 110 0,0 0-110 16,-12-5 111-16,0-3-111 0,12 8 103 0,0 0-103 15,-12-4 104-15,-1-2-104 0,13 6 71 0,0 0-71 16,-10-4 71-16,-6 1-71 0,16 3 60 0,0 0-60 0,-14-2 61 16,2-1-61-16,12 3 64 15,0 0-64-15,-12 0 65 0,3-6-65 0,9 6 47 0,0 0-47 0,-8-1 47 16,2-1-47-16,6 2 21 0,0 0-21 0,-7 0 21 15,4 0-21-15,3 0 7 0,0 0-7 0,-2 0 7 16,-1 0-7-16,3 0 15 0,0 0-15 0,-6 0 16 16,6 0-16-16,0 0 8 0,0 0-8 0,0 0 8 15,-3 2-8-15,3-2 8 0,0 0-8 0,0 0 9 0,0 0-9 16,0 0 3-16,0 0-3 0,0 0 4 16,0 0-4-16,0 0 6 0,0 0-6 0,0 3 6 0,0 4-6 15,0-7 7-15,0 0-7 0,9 7 7 0,-1 5-7 16,-8-12 7-16,0 0-7 0,16 12 8 0,2 1-8 0,-18-13 1 15,0 0-1-15,26 14 1 0,3 0-1 0,-29-14 3 16,0 0-3-16,30 14 3 0,3-2-3 16,-33-12 0-16,0 0 0 0,31 10 0 0,2-3 0 0,-33-7-1 15,0 0 1-15,35 7 0 0,4 1 0 16,-39-8 1-16,0 0-1 0,41 5 1 0,5 2-1 0,-46-7 24 16,0 0-24-16,47 7 25 0,3 2-25 0,-50-9 3 15,0 0-3-15,47 8 3 0,4 1-3 0,-51-9 15 16,0 0-15-16,52 13 15 0,-1-1-15 0,-51-12 1 0,0 0-1 15,52 16 1-15,5-1-1 0,-57-15 8 0,0 0-8 16,60 14 8-16,-1-2-8 0,-59-12 14 0,0 0-14 0,73 12 15 16,9 0-15-16,-82-12 8 0,0 0-8 15,75 7 8-15,1-4-8 0,-76-3 4 0,0 0-4 0,77 0 4 16,0-3-4-16,-77 3 21 0,0 0-21 0,75 0 21 16,-2 0-21-16,-73 0 0 0,0 0 0 0,76 0 1 15,5-7-1-15,-81 7 3 0,0 0-3 0,85-5 3 16,9-4-3-16,-94 9 30 0,0 0-30 0,92-8 30 15,1-3-30-15,-93 11 1 0,0 0-1 0,97-12 1 16,10 0-1-16,-107 12 6 0,0 0-6 0,99-10 6 16,-2 2-6-16,-97 8 3 0,0 0-3 0,101-6 4 15,0-2-4-15,-101 8 12 0,0 0-12 0,98-4 12 16,-4 1-12-16,-94 3 3 0,0 0-3 0,89 3 4 0,0-1-4 16,-89-2 0-16,0 0 0 0,94 2 1 15,3 0-1-15,-97-2 0 0,0 0 0 0,98 3 0 0,-6-3 0 16,-92 0 5-16,0 0-5 0,98 3 5 0,5 1-5 0,-103-4 3 15,0 0-3-15,97 2 3 0,1 1-3 0,-98-3 5 16,0 0-5-16,101 0 6 0,2-3-6 0,-103 3 13 16,0 0-13-16,97-4 14 0,2-1-14 15,-99 5 1-15,0 0-1 0,102-5 1 0,-1-2-1 0,-101 7 15 16,0 0-15-16,106-3 15 0,0-4-15 0,-106 7 1 16,0 0-1-16,106-2 1 0,1 2-1 0,-107 0 1 15,0 0-1-15,109 2 1 0,1-1-1 0,-110-1 0 0,0 0 0 16,110 0 0-16,1 0 0 0,-111 0 2 15,0 0-2-15,110-1 2 0,5-1-2 0,-115 2 1 0,0 0-1 16,106 0 2-16,-5-3-2 0,-101 3 5 16,0 0-5-16,103-4 5 0,3-1-5 0,-106 5 7 0,0 0-7 0,98-3 8 15,-6 3-8-15,-92 0 3 0,0 0-3 0,94 0 3 16,1 3-3-16,-95-3 12 0,0 0-12 0,92 2 12 16,-3 5-12-16,-16-4 3 0,-10-3-3 0,-13 3 4 15,-6 3-4-15,-44-6 2 0,0 0-2 16,59 6 2-16,2-4-2 0,-61-2 18 0,0 0-18 0,61 4 18 15,0-1-18-15,-19-3 3 0,-13 0-3 0,-3 3 3 16,-1-3-3-16,-25 0 6 0,0 0-6 16,26 0 7-16,4 0-7 0,-30 0 3 0,0 0-3 0,31 2 4 15,5-2-4-15,-36 0 2 0,0 0-2 0,39 0 2 16,3 0-2-16,-4-2 9 0,-7-1-9 0,-1 3 10 16,-2 0-10-16,-6 0 0 0,3-3 0 0,-3 6 0 0,3-3 0 15,-25 0 3-15,0 0-3 0,29 3 3 0,6-1-3 16,-35-2 2-16,0 0-2 0,37 4 2 0,3-1-2 15,-40-3 10-15,0 0-10 0,38 0 10 0,-1 0-10 16,-6 0 15-16,-3 0-15 0,-7 0 16 0,-4 0-16 0,-3 0 3 16,2 0-3-16,-6 3 4 0,3-3-4 0,-1-3 13 15,2 0-13-15,-5 1 14 0,-2 0-14 0,-2 0 8 16,2 2-8-16,-4 0 9 0,4 0-9 16,0 0-1-16,2 0 1 0,-2 0-1 0,2 0 1 15,-1 0-175-15,1 4 175 0,0-2-175 0,1-2 175 0,-10 0-122 16,0 0 122-16,21 3-1807 0,-42-6 1807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2T01:59:46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4101 8478 2107 0,'0'0'0'16,"-9"5"0"-16,-3 6 0 0,7-8 245 0,1-5-245 15,4 2 245-15,-3-3-245 0,1-2 145 0,2-2-145 0,0 2 145 16,-3 0-145-16,-3 1 81 0,-1 1-81 0,-1 3 81 15,2-4-81-15,-6 4 0 0,4 0 0 0,-5 4 0 16,5-4 0-16,8 0 0 0,0 0 0 0,-25 8 1 16,-10 4-1-16,35-12 2 0,0 0-2 0,-34 16 2 15,-8 4-2-15,42-20 0 0,0 0 0 0,-42 26 0 16,-2 7 0-16,44-33-3 0,0 0 3 0,-38 30-3 16,5 1 3-16,3 0-7 0,4-2 7 0,9-6-7 0,1-3 7 15,2-1-25-15,5 3 25 0,-3 16-24 16,0 6 24-16,12-44-2 0,0 0 2 0,-9 59-2 0,2 11 2 15,2-7-22-15,5-3 22 0,-3 11-22 0,6 2 22 16,-3-73-3-16,0 0 3 0,5 84-2 0,8 7 2 0,-1-16-31 16,0-10 31-16,0-6-31 15,6-8 31-15,-6-3-2 0,2-9 2 0,-2 6-1 0,0 1 1 0,-12-46-12 16,0 0 12-16,21 79-12 0,5 20 12 0,-26-99-4 16,0 0 4-16,26 107-4 0,4 11 4 0,-30-118-7 15,0 0 7-15,17 108-6 0,-1-4 6 0,-16-104-8 16,0 0 8-16,5 103-7 0,-5-2 7 0,0-101 0 0,0 0 0 15,-14 94 0-15,-10-3 0 0,24-91 18 0,0 0-18 16,-30 77 19-16,-5-12-19 0,-3-15 57 16,0-14-57-16,22-19 57 0,20-17-57 0,-4 0 64 0,0 0-64 0,-39 12 64 15,-20 2-64-15,59-14 52 0,0 0-52 16,-77 3 53-16,-18-5-53 0,21-8 51 0,6-7-51 0,25 5 51 16,15 0-51-16,-3-3-10 0,1-2 10 15,-3-7-10-15,-2-2 10 0,35 26-92 0,0 0 92 16,-42-36-92-16,-3-7 92 0,45 43-267 0,0 0 267 0,-49-53-266 15,-1-9 266-15,-48-53-1791 0</inkml:trace>
  <inkml:trace contextRef="#ctx0" brushRef="#br0" timeOffset="1813.855">4955 9436 1916 0,'0'0'0'0,"-9"3"0"16,-12 1 0-16,21-4 247 0,0 0-247 0,0 0 248 16,3-4-248-16,-3 4 192 0,0 0-192 0,4-8 192 15,-2-4-192-15,-4 2 123 0,-2-1-123 0,-4 1 123 0,2 1-123 16,-6 1 29-16,-5 1-29 0,-8-2 29 15,-1 6-29-15,26 3 5 0,0 0-5 0,-41-3 5 0,-6 3-5 0,-1 3 1 16,-2 9-1-16,17-10 2 0,10-1-2 0,23-1-1 16,0 0 1-16,-45 21-1 0,-11 6 1 0,56-27-6 15,0 0 6-15,-50 33-6 16,-6 10 6-16,56-43-25 0,0 0 25 0,-56 49-24 16,2 6 24-16,54-55-13 0,0 0 13 0,-26 48-12 0,17-3 12 0,9-45-52 15,0 0 52-15,9 61-52 0,17 5 52 0,-26-66-45 16,0 0 45-16,38 61-44 0,8 1 44 15,-46-62-64-15,0 0 64 0,43 50-64 0,4-8 64 0,-14-11-18 16,-10-9 18-16,-4-1-18 0,-5-9 18 0,-14-12-16 0,0 0 16 16,21 19-15-16,5 7 15 0,-26-26-10 0,0 0 10 15,21 25-10-15,-5-1 10 0,-16-24-1 16,0 0 1-16,14 21-1 0,-6-6 1 0,-8-15 5 0,0 0-5 0,4 16 5 16,-4-6-5-16,0-10 34 0,0 0-34 0,-12 17 34 15,-9-2-34-15,21-15 58 0,0 0-58 0,-26 12 58 16,-4-5-58-16,30-7 37 0,0 0-37 0,-30 2 38 15,1-5-38-15,4-3 19 0,3 0-19 0,6 2 20 16,6 2-20-16,1-1 13 0,-1-2-13 0,4 0 13 16,-2 0-13-16,2 1 0 15,3 1 0-15,-1 1 0 0,1-3 0 0,1 0-34 0,4 0 34 0,-2 0-34 16,3 1 34-16,1 2-53 0,5 1 53 0,3-3-53 16,0 1 53-16,2-1-60 0,3-1 60 0,1 0-60 15,6 2 60-15,-24 3-18 0,0 0 18 0,35-9-18 16,12-1 18-16,2 1-39 15,7-6 39-15,-6 3-39 0,2-4 39 0,-52 16-13 0,0 0 13 0,51-24-12 0,5-3 12 16,-56 27-12-16,0 0 12 0,55-33-12 0,3-1 12 16,-58 34-17-16,0 0 17 0,64-43-16 0,8-3 16 15,-72 46-1-15,0 0 1 0,43-29-1 0,-13 5 1 16,-6 3 9-16,-10 11-9 0,2-2 10 0,-7 2-10 0,-4 3 18 16,-2 4-18-16,-3-1 18 0,0 1-18 0,0 3 26 15,0 0-26-15,0-7 26 0,0 2-26 0,0 5 22 16,0 0-22-16,-7-10 22 0,2-2-22 0,5 12 24 15,0 0-24-15,-14-12 25 0,2-2-25 0,12 14 44 16,0 0-44-16,-17-14 45 0,-3 0-45 0,20 14 33 16,0 0-33-16,-19-12 33 0,-2 2-33 15,21 10 24-15,0 0-24 0,-24-8 25 0,-2-1-25 0,0 6 35 0,1-1-35 16,8 2 35-16,5 1-35 0,-2 2 0 0,-2 1 0 16,2 2 1-16,-2-4-1 0,-1 0-9 15,-4 3 9-15,12-1-8 0,6-2 8 0,1 1-5 16,-1-1 5-16,-13 11-4 0,-3 4 4 0,-2 1-16 0,2-1 16 0,5 0-15 15,5 1 15-15,9-16-33 0,0 0 33 0,-5 36-33 16,1 13 33-16,4 1-10 0,4 3 10 0,1-5-10 16,-1-2 10-16,4-1-2 15,-2 0 2-15,2-1-2 0,1 1 2 0,-9-45-1 16,0 0 1-16,12 51 0 0,0 4 0 0,-12-55 0 0,0 0 0 0,13 43 0 16,1-7 0-16,-14-36 0 0,0 0 0 0,17 27 0 15,4-8 0-15,-21-19 0 0,0 0 0 0,29 5 0 16,5-13 0-16,-34 8 0 0,0 0 0 0,41-23 0 15,6-9 0-15,-3-6 9 0,-6-1-9 0,-5 3 9 16,-3 3-9-16,-4-3 16 0,-5 2-16 0,0 5 17 0,0 1-17 16,-21 28 8-16,0 0-8 0,17-27 9 0,-5 1-9 15,-12 26 26-15,0 0-26 0,14-20 26 0,-7 4-26 0,-7 16 19 16,0 0-19-16,9-12 20 0,-7 4-20 0,-2 8 9 16,0 0-9-16,3-4 10 0,-3-1-10 0,0 5 27 15,0 0-27-15,0 0 27 0,4-2-27 0,-4 2 2 16,0 0-2-16,0 0 2 0,0 0-2 0,0 0 2 15,0 0-2-15,0 0 3 0,0 0-3 0,0 0-7 16,0 0 7-16,5 7-6 0,0 0 6 16,2 3-11-16,2 2 11 0,0-1-10 15,-4-3 10-15,2 2-35 0,2 1 35 0,-1-1-35 0,1 0 35 0,-9-10-10 0,0 0 10 16,16 11-10-16,-2 1 10 0,-14-12-6 0,0 0 6 16,24 1-6-16,6-4 6 0,-30 3-16 0,0 0 16 0,34-12-15 15,1-7 15-15,-35 19-8 0,0 0 8 0,33-22-8 16,0-6 8-16,-33 28 1 0,0 0-1 15,27-25 1-15,-10-1-1 0,-17 26 40 0,0 0-40 0,16-22 41 16,-11-1-41-16,-5 23 37 16,0 0-37-16,3-22 38 0,-3 2-38 0,0 20 34 15,0 0-34-15,-3-19 34 0,-6 2-34 0,9 17 39 0,0 0-39 0,-17-21 40 16,-8 2-40-16,25 19 24 0,0 0-24 0,-29-15 25 16,-3-1-25-16,32 16 27 0,0 0-27 0,-33-12 27 15,-5 0-27-15,8 6 33 0,1 0-33 0,11 3 33 16,3 0-33-16,1 1 12 0,2 2-12 0,-1 0 12 15,-1 0-12-15,-1 3 2 0,-8 2-2 0,7-5 2 0,4 4-2 16,12-4 0-16,0 0 0 0,-26 8 0 16,-9 4 0-16,35-12-8 0,0 0 8 0,-24 12-8 15,-2-1 8-15,26-11-17 0,0 0 17 0,-21 24-17 0,-4 5 17 0,25-29-16 16,0 0 16-16,-17 39-15 0,3 11 15 0,14-50-17 16,0 0 17-16,-9 51-16 0,9 6 16 0,0-57-9 15,0 0 9-15,6 58-9 0,2 2 9 0,-8-60-26 16,0 0 26-16,18 58-25 0,10 0 25 0,-28-58-6 15,0 0 6-15,31 57-6 0,11 5 6 0,-42-62-40 16,0 0 40-16,35 36-40 0,1-14 40 0,-36-22-58 16,0 0 58-16,39 14-58 0,2-13 58 0,-41-1-167 15,0 0 167-15,44-12-166 0,3-15 166 0,42-12-1863 0</inkml:trace>
  <inkml:trace contextRef="#ctx0" brushRef="#br0" timeOffset="2796.91">5806 9157 2129 0,'0'0'0'0,"2"-2"0"16,5-1 0-16,-7 3 219 0,0 0-219 0,4-6 220 15,-4 5-220-15,0 1 107 0,0 0-107 0,0 0 108 16,0 0-108-16,0 0 48 0,0 0-48 0,0 0 48 15,0 0-48-15,0 0-43 0,0 0 43 0,0 0-43 0,0 0 43 16,0 0-10-16,0 0 10 0,0 0-10 0,0 0 10 16,0 0-49-16,0 0 49 0,0 0-48 0,0 3 48 15,1 2-4-15,3 2 4 0,-1 12-3 0,3 5 3 16,-1 7 0-16,2 5 0 0,-4 3 1 0,2 1-1 0,-5-40 1 16,0 0-1-16,4 49 1 0,-4 8-1 0,0-57 9 15,0 0-9-15,2 46 10 0,-2-7-10 0,0-3 25 16,0-8-25-16,0-9 26 0,-2-9-26 0,2 0 6 15,2-1-6-15,-2-6 6 0,0-1-6 0,0-2 40 16,0 3-40-16,0-3 41 0,0 0-41 0,0 0 28 16,0 0-28-16,0 0 28 0,-2-5-28 0,2 5 24 15,0 0-24-15,0-15 25 0,0-4-25 0,0 19 17 0,0 0-17 16,2-29 17-16,1-11-17 0,1 4 5 16,1 2-5-16,-2-4 5 0,1 4-5 0,1 0 3 0,0 0-3 15,2 6 4-15,-1 6-4 0,-6 22 0 0,0 0 0 16,8-27 0-16,4-1 0 0,-12 28 0 0,0 0 0 0,14-29 0 15,6 0 0-15,-20 29-4 0,0 0 4 0,22-31-3 16,11-3 3-16,-33 34-22 0,0 0 22 0,33-29-22 16,2 5 22-16,-35 24-38 0,0 0 38 0,33-21-38 15,6 7 38-15,-39 14-37 0,0 0 37 0,29-5-37 16,-6 9 37-16,-23-4-4 0,0 0 4 0,26 20-3 16,-2 13 3-16,-3 1-12 0,-3 0 12 0,-10-10-12 15,-1-3 12-15,-1 3-1 0,-1 0 1 0,-2 12-1 16,-3 10 1-16,0-46-7 0,0 0 7 0,0 45-6 15,0 4 6-15,0-49-33 0,0 0 33 0,0 40-32 0,0-9 32 16,0-31-107-16,0 0 107 0,0 24-107 16,-5-7 107-16,5-17-166 0,0 0 166 0,-7 0-165 15,-2-16 165-15,-8 3-1500 0</inkml:trace>
  <inkml:trace contextRef="#ctx0" brushRef="#br0" timeOffset="3716.592">6401 10013 1916 0,'0'0'0'0,"5"0"0"16,2-7 0-16,-7 7 247 0,0 0-247 0,1-5 248 16,-2-5-248-16,1 10 186 0,0 0-186 0,-4-5 187 15,1-5-187-15,3 10 93 0,0 0-93 0,-4-6 94 16,-1 0-94-16,5 6 18 0,0 0-18 0,-5-6 18 16,1 1-18-16,4 5 35 0,0 0-35 0,-3-5 36 15,1 3-36-15,2 2 10 0,0 0-10 0,-3-3 11 16,3-4-11-16,0 7 20 0,0 0-20 0,0-2 20 15,0-1-20-15,0 3 8 0,0 0-8 0,0-5 9 16,0 3-9-16,0 2 1 0,0 0-1 0,0 0 1 16,-4-5-1-16,4 5-1 0,0 0 1 0,0 0-1 15,0-3 1-15,0 3-28 0,0 0 28 0,0 0-28 0,0 0 28 16,0 0-20-16,0 0 20 0,7 10-20 0,4 7 20 0,-11-17-5 16,0 0 5-16,24 31-5 0,9 8 5 0,-33-39-17 15,0 0 17-15,38 45-16 0,2 3 16 0,-40-48-8 16,0 0 8-16,42 53-8 0,0 3 8 15,-42-56-4-15,0 0 4 0,47 67-3 0,0 7 3 0,-47-74-3 16,0 0 3-16,37 51-2 0,-8-15 2 0,-6-5 0 16,-6-9 0-16,-1-5 1 0,-7-5-1 0,-9-12-4 15,0 0 4-15,9 7-3 0,-4 2 3 0,-5-9-155 16,0 0 155-16,3 2-154 0,1-1 154 0,-4-1-184 0,0 0 184 16,-9-10-184-16,-3-7 184 0,-9-14-1624 15</inkml:trace>
  <inkml:trace contextRef="#ctx0" brushRef="#br0" timeOffset="4008.6">6745 9767 2297 0,'0'0'0'0,"-1"6"0"15,-3 6 0-15,4-8 209 0,0-1-209 0,0 2 210 16,0-1-210-16,0-4 135 0,0 0-135 0,-8 27 136 16,-5 16-136-16,1 2 49 0,-2 6-49 0,-1-8 50 15,1-9-50-15,14-34-7 0,0 0 7 0,-30 55-7 16,-8 8 7-16,38-63-6 0,0 0 6 0,-47 79-5 16,-7 12 5-16,54-91-8 0,0 0 8 0,-35 63-8 0,7-20 8 0,28-43-22 15,0 0 22-15,-18 28-22 0,10-16 22 16,8-12-194-16,0 0 194 0,-5 0-193 15,5-19 193-15,0 19-143 0,0 0 143 0,5-33-143 0,7-13 143 16,2-33-1651-16</inkml:trace>
  <inkml:trace contextRef="#ctx0" brushRef="#br0" timeOffset="5533.763">7763 9767 2017 0,'0'0'0'0,"-21"0"0"0,-17-2 0 0,38 2 168 16,0 0-168-16,-9-4 169 0,14 1-169 0,-1-2 40 15,-1 3-40-15,-3 0 41 0,0-1-41 0,-3-2 23 16,-4 3-23-16,5 0 24 0,-2-1-24 0,-4 3 1 15,2-3-1-15,3 1 2 0,0 0-2 0,-1 0 10 16,2 2-10-16,-1 0 11 0,-1-1-11 0,-1 1 5 0,0 0-5 0,1 0 6 16,4 0-6-16,0 0-1 0,0 0 1 0,-8 19 0 15,-13 11 0-15,21-30-2 0,0 0 2 16,-18 43-1-16,1 15 1 0,17-58-5 0,0 0 5 0,-16 62-5 16,2 5 5-16,14-67-8 15,0 0 8-15,-7 62-8 0,7-6 8 0,4-10-3 0,-1-10 3 0,3-8-3 16,-3-9 3-16,6-7-12 0,-4-4 12 0,4-4-12 15,3-6 12-15,0-5-4 0,-3-7 4 0,3-3-3 16,-3-5 3-16,-9 22-2 0,0 0 2 0,8-34-2 16,5-11 2-16,-13 45 0 0,0 0 0 0,10-53 0 15,0-12 0-15,-10 65 15 0,0 0-15 0,6-63 15 16,-3-6-15-16,-3 69 1 0,0 0-1 0,-3-94 2 16,-9-24-2-16,8 23 2 0,2 6-2 0,-1 17 2 15,-6 14-2-15,9 58 0 0,0 0 0 0,-5-68 0 0,-2-3 0 16,7 71 0-16,0 0 0 0,-2-78 0 0,7-5 0 15,-1 17 7-15,5 6-7 0,-4 32 8 16,-5 25-8-16,3-8 39 0,1 6-39 0,-2 2 39 0,1 1-39 16,-3 2 6-16,3-3-6 0,3 6 6 0,-3 2-6 15,-3-5 20-15,0 0-20 0,9 28 20 0,0 15-20 0,-1 4 23 16,5 8-23-16,-8 0 24 16,-2 0-24-16,-3-55 7 0,0 0-7 0,0 91 8 0,0 17-8 0,-3-14 17 15,3-5-17-15,-4-41 17 0,4-27-17 16,0 8 15-16,0-4-15 0,0 15 15 0,4 9-15 0,-4-49 9 0,0 0-9 15,0 52 9-15,3 3-9 0,-3-55 25 0,0 0-25 16,0 44 26-16,4-1-26 0,1-7 2 0,4-5-2 16,-9-11 2-16,0-8-2 0,0-12 6 0,0 0-6 0,5 19 7 15,2 0-7-15,-7-19 14 0,0 0-14 0,9 15 15 16,-1-1-15-16,-8-14 8 0,0 0-8 16,9 10 8-16,3-1-8 0,-12-9 9 0,0 0-9 0,18 5 9 15,-3-1-9-15,-15-4 0 0,0 0 0 0,19 0 0 16,1-2 0-16,-20 2-2 0,0 0 2 0,22-2-1 15,3 0 1-15,-4-1-12 0,-2 0 12 0,-4 3-12 16,-6 1 12-16,3 1-40 0,0 1 40 0,-3 3-39 16,2 0 39-16,1 1-6 0,0 2 6 0,0-1-5 15,0-1 5-15,2 2-20 0,2-4 20 16,-2 2-19-16,-2 1 19 0,0-1-9 0,2-3 9 0,2 1-8 0,-2 2 8 16,-14-7-4-16,0 0 4 0,21 12-3 15,3 0 3-15,-24-12-3 0,0 0 3 0,26 15-3 16,0 2 3-16,-26-17-35 0,0 0 35 0,25 17-34 0,-8 4 34 15,-17-21-225-15,0 0 225 0,14 14-224 0,-5-1 224 0,-9-13-152 16,0 0 152-16,0 9-151 0,-9-4 151 16,1 9-1325-16</inkml:trace>
  <inkml:trace contextRef="#ctx0" brushRef="#br0" timeOffset="5835.244">8153 9808 2499 0,'0'0'0'0,"2"10"0"0,1 5 0 0,1-6 287 0,-4-6-287 0,0-3 287 16,0-5-287-16,0 2 156 16,0-1-156-16,0 1 157 0,0 1-157 0,0 2 46 0,0 0-46 0,-4 4 47 15,1 1-47-15,3-5-44 0,0 0 44 0,-11 27-43 16,-10 16 43-16,4-4-30 0,-2 4 30 0,0-7-30 15,3-3 30-15,16-33-10 0,0 0 10 0,-30 43-10 16,-3 5 10-16,33-48-12 0,0 0 12 0,-29 42-12 16,1 1 12-16,28-43-56 0,0 0 56 0,-21 33-55 15,5-8 55-15,16-25-173 0,0 0 173 0,-12 21-173 16,7-6 173-16,5-15-199 0,0 0 199 0,5-5-198 16,11-14 198-16,1-3-1716 15</inkml:trace>
  <inkml:trace contextRef="#ctx0" brushRef="#br0" timeOffset="6252.33">8986 9922 2331 0,'0'0'0'0,"0"-6"0"0,3-3 0 0,-3 9 202 0,0 0-202 0,0-7 202 16,2 2-202-16,-2 5 118 0,0 0-118 0,10-3 119 15,4-4-119-15,7 2 56 0,0-4-56 0,2 2 57 16,5-1-57-16,-28 8-8 0,0 0 8 0,35-7-7 16,6 2 7-16,-1 1-5 0,2 1 5 0,-3 1-5 15,-3 0 5-15,-4 4-8 0,-5 0 8 0,-4 1-7 16,-5-3 7-16,-1 0-7 0,2 0 7 0,-5 2-7 16,2-2 7-16,-4 2-44 0,2-1 44 0,-5-1-43 15,-1-1 43-15,-3 1-121 0,2-2 121 0,-3 0-120 0,5 2 120 16,-9 0-170-16,0 0 170 0,1-3-169 0,3 1 169 15,3-1-1671-15</inkml:trace>
  <inkml:trace contextRef="#ctx0" brushRef="#br0" timeOffset="6459.826">9031 10186 2252 0,'0'0'0'16,"11"-12"0"-16,8-3 0 0,-11 8 199 16,1 10-199-16,2 1 200 0,8 1-200 0,-19-5 136 0,0 0-136 15,29 3 137-15,15 1-137 0,-2-4-64 0,5-5 64 0,-4 1-64 16,3 1 64-16,-46 3-240 0,0 0 240 0,47-16-240 16,3-8 240-16,48-15-1617 0</inkml:trace>
  <inkml:trace contextRef="#ctx0" brushRef="#br0" timeOffset="7167.576">10789 8502 2151 0,'0'0'0'16,"-7"7"0"-16,-2 5 0 0,-1-3 183 0,-2-6-183 16,-6 6 183-16,-6-6-183 0,24-3 128 0,0 0-128 0,-32 17 129 15,-4 5-129-15,36-22 32 0,0 0-32 0,-42 30 33 16,-2 4-33-16,3 0-1 0,2 0 1 0,15-11-1 15,13-11 1-15,-4 3-22 0,3-3 22 0,-11 21-22 16,-3 16 22-16,26-49-1 0,0 0 1 0,-30 55 0 16,1 9 0-16,29-64-8 0,0 0 8 0,-34 78-7 15,1 17 7-15,33-95-4 0,0 0 4 16,-19 85-3-16,9 3 3 0,10-88 0 16,0 0 0-16,3 90 1 0,9 5-1 0,1-17 0 0,6-11 0 0,0-9 0 15,-2-10 0-15,-17-48 0 0,0 0 0 0,25 67 1 16,3 9-1-16,-4-10-5 0,0-6 5 0,-6-13-4 15,-1-15 4-15,-17-32-1 0,0 0 1 0,33 50-1 0,6 6 1 16,-39-56-1-16,0 0 1 0,47 64 0 0,3 6 0 16,-50-70-3-16,0 0 3 0,47 65-3 0,-3 0 3 15,-15-13 2-15,-8-10-2 0,-7-16 3 0,-7-14-3 16,-3 12 21-16,1-3-21 0,-5 10 21 0,0 3-21 0,0-34 3 16,0 0-3-16,-9 44 4 15,-6 8-4-15,15-52 8 0,0 0-8 0,-32 51 8 0,-10 4-8 0,-10-5 14 16,-11-1-14-16,25-20 15 0,17-11-15 15,-8-3 14-15,-4-1-14 0,-11-1 15 0,-7-1-15 16,51-12-24-16,0 0 24 0,-73 5-23 0,-16-3 23 0,89-2-223 16,0 0 223-16,-71-19-223 0,8-15 223 0,-69-19-1676 15</inkml:trace>
  <inkml:trace contextRef="#ctx0" brushRef="#br0" timeOffset="9318.901">11075 9470 2219 0,'0'0'0'0,"1"-3"0"0,1-4 0 0,-2 7 229 15,0 0-229-15,4-2 229 0,-4-1-229 0,0 3 153 16,0 0-153-16,0 0 153 0,0 0-153 0,0 0 42 15,0 0-42-15,0 0 43 0,0 0-43 0,0 0-10 16,0 0 10-16,0 0-10 0,-6 0 10 0,6 0-22 16,0 0 22-16,0 0-22 0,0 0 22 0,0 0-1 0,0 0 1 15,0 0-1-15,0 0 1 0,0 0-9 0,0 0 9 16,0 0-9-16,-1 3 9 0,1-3-3 0,0 0 3 16,-2 4-3-16,2 1 3 0,0-5-30 0,0 0 30 0,0 15-30 15,0 4 30-15,0-19-2 0,0 0 2 16,0 21-1-16,2-1 1 0,-2-20-2 0,0 0 2 0,0 22-2 15,1-4 2-15,-1-18-11 16,0 0 11-16,0 15-11 0,-1 0 11 16,1-15 0-16,0 0 0 0,-2 11 0 0,2-3 0 0,0-8 5 0,0 0-5 0,0 9 5 15,-4-4-5-15,4-5 15 0,0 0-15 0,0 7 15 16,0-4-15-16,0-3 26 0,0 0-26 0,-3 2 26 16,3 1-26-16,0-3 12 0,0 0-12 0,-2 4 13 15,2-1-13-15,0-3 28 0,0 0-28 0,0 2 28 16,0 0-28-16,0-2 12 0,0 0-12 0,0 0 12 15,-3 3-12-15,3-3 10 0,0 0-10 0,0 0 11 0,0 0-11 16,0 0 17-16,0 0-17 0,0 0 17 0,0 0-17 16,0 0 22-16,0 0-22 0,0 0 23 0,0 0-23 15,0 0 14-15,0 0-14 0,0 0 15 0,0 0-15 16,0 0 18-16,0 0-18 0,0 0 18 0,0 0-18 16,0 0 8-16,0 0-8 0,0 0 9 15,0 0-9-15,0 0 16 0,0 0-16 0,0 0 17 16,0 0-17-16,0 0 14 0,0 0-14 0,0 0 15 0,0 0-15 0,0 0 15 15,0 0-15-15,0 0 16 0,0 0-16 0,0 0 9 16,0 0-9-16,0 0 10 0,0 0-10 0,0 0 9 16,0 0-9-16,0 0 10 0,0 0-10 0,0 0 1 15,0 0-1-15,0 0 1 0,0 0-1 0,0 0 0 0,0 0 0 16,0 0 0-16,0-3 0 0,0 3-2 0,0 0 2 16,0-4-2-16,3-3 2 15,-3 7-7-15,0 0 7 0,2-8-6 0,1-1 6 0,-3 9-15 0,0 0 15 16,6-15-15-16,1-4 15 0,-7 19-8 0,0 0 8 0,5-21-8 15,2-1 8-15,-7 22-1 0,0 0 1 0,5-17-1 16,0-2 1-16,-5 19 0 0,0 0 0 0,4-14 0 16,-1 4 0-16,-3 10 1 0,0 0-1 0,0-8 2 15,0-1-2-15,0 9 2 0,0 0-2 0,-3-5 2 16,1 0-2-16,2 5 2 0,0 0-2 0,-7-7 2 16,-9 2-2-16,16 5-1 0,0 0 1 0,-14-9-1 15,-3 6 1-15,17 3-10 0,0 0 10 0,-16-5-9 16,-1 1 9-16,17 4-40 0,0 0 40 0,-18 0-40 15,-4 2 40-15,22-2-30 0,0 0 30 0,-21 7-30 0,-4 1 30 16,25-8-44-16,0 0 44 0,-22 16-44 16,6 3 44-16,16-19-35 0,0 0 35 0,-16 27-35 0,6 0 35 15,1 3-45-15,6 0 45 0,-1-6-44 16,8-3 44-16,-1 1-18 0,6-3 18 0,-4-2-18 0,0-3 18 16,-5-14-13-16,0 0 13 0,16 24-13 0,7 3 13 0,-23-27-27 15,0 0 27-15,28 33-27 0,1 1 27 0,-29-34-2 16,0 0 2-16,33 38-1 0,4 3 1 15,-37-41-21-15,0 0 21 0,37 39-21 0,-4 2 21 0,-4-6-7 16,-3-5 7-16,-8-7-7 0,-6-10 7 0,-2-4-17 16,3-9 17-16,-5 15-16 0,-1 9 16 0,-5-6-9 15,0 0 9-15,0-4-8 0,-2-4 8 0,-4 1-1 16,-1-3 1-16,1-3-1 0,8-5 1 0,-4 0-1 16,0 0 1-16,-23 6-1 0,-13 0 1 0,36-6 18 0,0 0-18 15,-39 0 19-15,-8-5-19 0,47 5 34 0,0 0-34 16,-43-12 35-16,1-8-35 0,9 1 2 15,3-2-2-15,8 6 3 0,6 1-3 0,16 14 16 16,0 0-16-16,-14-17 17 0,5 0-17 0,9 17 0 0,0 0 0 0,-2-19 1 16,9-5-1-16,-7 24-5 0,0 0 5 0,13-24-4 15,13-3 4-15,-26 27-25 16,0 0 25-16,33-26-24 0,10-1 24 0,-4 6-14 0,4-1 14 0,-3 5-13 16,-5 1 13-16,-2 2-20 0,-1 1 20 0,1-1-19 15,-4-1 19-15,-29 15-15 0,0 0 15 0,35-14-14 16,7-1 14-16,-42 15-10 0,0 0 10 0,38-14-9 15,6 0 9-15,-44 14-10 0,0 0 10 0,37-10-9 16,-8 3 9-16,-29 7-4 0,0 0 4 0,23-7-3 16,-6 2 3-16,-17 5 0 15,0 0 0-15,12-3 1 0,-5 3-1 0,-7 0 38 16,0 0-38-16,6-2 38 0,-3 2-38 0,-3 0 48 0,0 0-48 0,0 0 48 0,0 0-48 0,0 0 42 16,0 0-42-16,-5-2 42 0,1 0-42 0,4 2 36 15,0 0-36-15,-8-6 37 0,-5-3-37 16,13 9 24-16,0 0-24 0,-12-10 25 0,-2-1-25 15,14 11 35-15,0 0-35 0,-15-12 35 0,1-3-35 0,14 15 12 16,0 0-12-16,-16-12 13 0,4 2-13 0,12 10 12 16,0 0-12-16,-11-9 13 0,4 2-13 0,7 7-1 15,0 0 1-15,-5-3-1 0,-4 0 1 0,3 3-26 16,-3 1 26-16,4 1-25 0,-1-2 25 0,3 3-8 0,-1 1 8 16,-10 11-7-16,-5 4 7 0,0 5-36 0,-2 5 36 15,9-10-36-15,3-4 36 0,9-15-5 16,0 0 5-16,-12 36-5 0,-2 11 5 0,14-47-10 0,0 0 10 0,-9 51-10 15,2 6 10-15,7-8-9 0,0-1 9 0,0-17-9 16,4-7 9-16,-1-5 1 0,4-2-1 16,6-2 1-16,2-4-1 0,-15-11 5 0,0 0-5 0,26 5 5 15,9-5-5-15,-35 0 9 0,0 0-9 0,47-12 9 16,11-10-9-16,-58 22 24 0,0 0-24 0,56-30 25 16,-1-6-25-16,-55 36 6 0,0 0-6 0,54-37 6 15,-3-4-6-15,-51 41 9 16,0 0-9-16,56-50 10 0,3-5-10 0,-59 55 8 0,0 0-8 0,40-36 9 15,-9 5-9-15,-31 31 8 0,0 0-8 0,28-24 8 16,-3 4-8-16,-25 20 8 0,0 0-8 0,15-16 8 16,-1 4-8-16,-14 12 3 0,0 0-3 0,9-8 4 15,-4 4-4-15,-5 4 6 0,0 0-6 0,4-3 6 16,-1 3-6-16,-3 0 7 0,0 0-7 0,0 0 7 0,0 3-7 0,0-3 3 16,0 0-3-16,0 0 3 0,0 6-3 0,0-6 2 15,0 0-2-15,0 3 2 0,0 0-2 16,0-3 1-16,0 0-1 0,0 4 2 15,0-2-2-15,0-2-45 0,0 0 45 0,12-4-45 0,7-1 45 0,1-7-67 16,0 0 67-16,0-3-67 0,1-3 67 0,-21 18-19 16,0 0 19-16,15-17-18 0,-1 0 18 0,-14 17 0 15,0 0 0-15,9-15 0 0,-2 3 0 0,-7 12 28 16,0 0-28-16,3-10 28 0,-3 1-28 0,0 9 24 16,0 0-24-16,-1-9 25 0,-1 3-25 0,2 6 18 0,0 0-18 15,-9-6 19-15,0 0-19 0,9 6 5 16,0 0-5-16,-21-2 5 0,-8 4-5 0,29-2 8 0,0 0-8 0,-30 6 9 15,1 0-9-15,29-6 3 16,0 0-3-16,-28 10 3 0,0-2-3 0,4 4 0 0,-3 0 0 0,15-5 0 16,7-7 0-16,1 2 1 0,4-4-1 0,-17 18 2 15,-7 8-2-15,3 0-4 0,0 3 4 0,7-12-3 16,5-3 3-16,9-12-4 0,0 0 4 0,-9 31-3 16,-3 12 3-16,12-43-13 0,0 0 13 0,-7 53-12 15,6 9 12-15,-3-7-1 0,4-1 1 0,4-9-1 16,-3-11 1-16,6 1 0 0,2-3 0 0,3 1 0 15,0-6 0-15,-12-27 0 0,0 0 0 0,23 27 0 16,7 1 0-16,-30-28-6 0,0 0 6 0,38 20-6 16,9-9 6-16,-47-11-90 0,0 0 90 0,47 0-89 0,7-11 89 15,-54 11-199-15,0 0 199 0,47-27-198 0,0-14 198 16,49-28-1737-16</inkml:trace>
  <inkml:trace contextRef="#ctx0" brushRef="#br0" timeOffset="10007.814">12003 8841 2263 0,'0'0'0'0,"5"-1"0"16,4-3 0-16,-9 4 156 0,0 0-156 0,4 2 156 15,-1 5-156-15,-3-7 111 0,0 0-111 0,4 31 111 16,1 20-111-16,-5-51 38 0,0 0-38 0,0 52 39 16,3 11-39-16,-3-63-20 0,0 0 20 0,0 60-20 0,0 2 20 15,0-62-2-15,0 0 2 0,0 44-1 16,0-6 1-16,0-38-6 0,0 0 6 0,0 29-5 0,-3-7 5 16,3-22 1-16,0 0-1 0,0 16 2 15,-4-8-2-15,4-8 21 0,0 0-21 0,0 7 21 0,0-5-21 0,0-2 3 16,0 0-3-16,4-9 4 0,-1-10-4 0,-3 19 3 15,0 0-3-15,2-25 4 0,1-10-4 0,-3 35-6 16,0 0 6-16,4-34-6 0,-2-4 6 16,-2 38-2-16,0 0 2 0,7-34-1 0,-2-2 1 0,2 2-28 15,-4 5 28-15,6 3-28 0,2 6 28 0,-3-3-11 16,3-1 11-16,3 4-11 0,-2 3 11 0,-2 1-41 16,6 4 41-16,-7 2-41 0,-1 3 41 0,5-2-7 15,-1 4 7-15,-4-2-7 0,5 6 7 0,-13 1-20 16,0 0 20-16,14 5-19 0,7 5 19 0,-21-10-1 0,0 0 1 15,20 21-1-15,1 6 1 0,-21-27 4 0,0 0-4 0,21 40 4 16,2 8-4-16,-23-48 33 0,0 0-33 16,17 47 34-16,-1 7-34 0,-16-54 11 0,0 0-11 0,9 44 11 15,-1-4-11-15,-8-40 21 0,0 0-21 0,4 32 21 16,-1-6-21-16,-3-26 8 0,0 0-8 0,6 20 8 16,-6-4-8-16,0-16-1 0,0 0 1 0,1 12-1 15,-1-4 1-15,0-8-85 0,0 0 85 0,-1-5-84 16,1-10 84-16,0 15-181 0,0 0 181 0,-4-24-181 15,1-7 181-15,-3-26-1598 0</inkml:trace>
  <inkml:trace contextRef="#ctx0" brushRef="#br0" timeOffset="10270.86">12400 9080 2465 0,'0'0'0'0,"0"0"0"0,0-4 0 0,0 4 199 15,0 0-199-15,6 0 200 0,2 0-200 0,-8 0 113 16,0 0-113-16,18 2 114 0,8 1-114 0,-26-3 40 16,0 0-40-16,28 7 40 0,3-2-40 0,-31-5-24 15,0 0 24-15,26 7-23 0,2-2 23 0,-28-5-59 16,0 0 59-16,21 7-58 0,-4-3 58 0,-17-4-159 0,0 0 159 15,21 1-159-15,-3-2 159 0,-18 1-184 0,0 0 184 16,15-12-184-16,3-11 184 0,17-9-1635 0</inkml:trace>
  <inkml:trace contextRef="#ctx0" brushRef="#br0" timeOffset="10739.293">12737 8888 2252 0,'0'0'0'0,"0"-4"0"16,5-1 0-16,-5 5 154 0,0 0-154 0,9-3 155 0,6-6-155 15,-15 9 93-15,0 0-93 0,18-3 94 0,6-1-94 16,-24 4 46-16,0 0-46 0,21 0 46 0,2 0-46 15,-23 0-21-15,0 0 21 0,20 0-21 0,-2 4 21 0,-18-4 0 16,0 0 0-16,12 3 0 0,0 2 0 0,-12-5 14 16,0 0-14-16,11 5 15 0,-4 2-15 0,-7-7 18 15,0 0-18-15,5 7 18 0,-2 2-18 0,-3-9 34 16,0 0-34-16,-5 20 35 0,-5 8-35 0,10-28 5 16,0 0-5-16,-18 34 6 0,-4 5-6 0,22-39 11 15,0 0-11-15,-21 33 11 0,-4-2-11 0,8-4 9 16,-4-3-9-16,12-8 9 0,4-11-9 0,-2 2 8 15,4-4-8-15,1 0 8 0,-2 3-8 0,4-6 15 0,0 0-15 16,-1 3 15-16,1 0-15 0,0-3 33 16,0 0-33-16,5 9 33 0,4 0-33 0,-9-9 26 0,0 0-26 0,21 6 26 15,10-6-26-15,-31 0 25 0,0 0-25 0,33 0 26 16,5-6-26-16,-38 6-56 0,0 0 56 0,35-4-55 16,2-1 55-16,-37 5-302 0,0 0 302 15,24-3-301-15,-1-3 301 0,-23 6-200 0,0 0 200 0,5-6-200 16,-10-1 200-16,8-7-1453 0</inkml:trace>
  <inkml:trace contextRef="#ctx0" brushRef="#br0" timeOffset="11230.698">12775 9916 2935 0,'0'0'0'0,"0"-6"0"16,2 0 0-16,-2 6 144 0,0 0-144 0,1-4 144 15,1 2-144-15,-2 2-274 0,0 0 274 0,0 0-273 0,4-1 273 16,-1-1-1879-16</inkml:trace>
  <inkml:trace contextRef="#ctx0" brushRef="#br0" timeOffset="12605.083">13137 9739 1166 0,'0'0'0'0,"0"-5"0"0,2-4 0 0,-2 9 127 16,0 0-127-16,0 0 128 0,0 0-128 0,0 0 91 0,0 4-91 16,0-4 91-16,0 0-91 0,0 0 65 0,0 0-65 15,0 0 66-15,0 0-66 0,0 0 18 16,0 0-18-16,0 0 18 0,0 0-18 0,0 0-82 0,-3 0 82 0,3 0-81 16,0 0 81-16,0 0-179 0,0 0 179 15,0-4-179-15,0-2 179 0,0-3-832 0</inkml:trace>
  <inkml:trace contextRef="#ctx0" brushRef="#br0" timeOffset="13122.812">12893 9691 1905 0,'0'0'0'0,"6"-2"0"0,6-3 0 0,-12 5 184 16,0 0-184-16,3-1 185 0,3-3-185 0,-6 4 122 15,0 0-122-15,0 0 123 0,0 0-123 0,0 0 73 16,0 0-73-16,0 0 74 0,-6 0-74 0,6 0 25 15,0 0-25-15,0 0 26 0,-3 0-26 0,3 0 49 16,0 0-49-16,-5 0 50 0,1 0-50 0,4 0 18 16,0 0-18-16,-9 0 19 0,2 0-19 0,7 0 33 15,0 0-33-15,-10 0 33 0,0 0-33 0,10 0 2 0,0 0-2 16,-11-3 2-16,1 1-2 0,10 2 6 0,0 0-6 16,-11-2 7-16,2 1-7 0,9 1-5 15,0 0 5-15,-7 0-4 0,2 0 4 0,5 0-16 0,0 0 16 0,-8 5-15 16,1 3 15-16,7-8-35 0,0 0 35 0,-11 28-34 15,1 11 34-15,10-39-6 0,0 0 6 0,-9 50-5 16,0 6 5-16,4-4-6 0,2-1 6 16,1-13-5-16,0-11 5 0,2-27-15 0,0 0 15 0,7 40-14 15,2-1 14-15,-9-39 0 0,0 0 0 0,14 36 0 16,5-3 0-16,-19-33-1 0,0 0 1 0,17 29 0 16,6-5 0-16,-23-24-37 0,0 0 37 15,24 17-37-15,-3-5 37 0,-21-12-170 0,0 0 170 0,25-4-169 16,1-9 169-16,-26 13-197 0,0 0 197 0,17-31-197 15,-8-12 197-15,17-29-1367 0</inkml:trace>
  <inkml:trace contextRef="#ctx0" brushRef="#br0" timeOffset="13422.579">13047 9684 2331 0,'0'0'0'0,"-4"2"0"0,-1 1 0 0,5-3 269 16,0 0-269-16,0 0 269 0,0 0-269 0,0 0 155 16,0 0-155-16,0 0 156 0,5-1-156 0,-1 1 54 15,-1 0-54-15,2 0 54 0,-5 0-54 0,0 0-34 0,6 3 34 16,-3 1-33-16,1-4 33 0,4 1-45 0,1 3 45 16,0 3-44-16,3 1 44 0,-12-8-11 0,0 0 11 0,21 22-10 15,8 9 10-15,-29-31-15 0,0 0 15 0,30 35-14 16,5 4 14-16,-35-39-17 0,0 0 17 0,35 43-16 15,3 3 16-15,-38-46-38 0,0 0 38 0,37 43-38 16,-4-2 38-16,-5-10-87 0,-4-7 87 16,-8-5-86-16,-2-7 86 0,-14-12-274 0,0 0 274 0,12 0-273 15,5-9 273-15,13 0-1562 0</inkml:trace>
  <inkml:trace contextRef="#ctx0" brushRef="#br0" timeOffset="13691.824">13439 9669 2028 0,'0'0'0'0,"1"10"0"0,1 7 0 16,-2-6 225-16,-2-8-225 0,-1-1 226 0,-1-1-226 16,4-1 148-16,0 0-148 0,-17 11 149 0,-9 6-149 0,26-17 62 15,0 0-62-15,-33 29 62 0,-2 14-62 0,35-43 0 16,0 0 0-16,-33 44 0 0,3 9 0 0,4-5 0 15,5-3 0-15,6-16 0 0,4-8 0 0,2-6 0 16,6-3 0-16,-4 0 0 0,5-3 0 0,2-1-131 16,-3 2 131-16,3-6-131 0,3-2 131 0,-3-2-179 15,0 0 179-15,9-19-179 0,12-17 179 0,8-19-1606 16</inkml:trace>
  <inkml:trace contextRef="#ctx0" brushRef="#br0" timeOffset="13959.282">13437 9582 2062 0,'0'0'0'0,"0"0"0"15,3 1 0-15,-3-1 251 0,0 0-251 0,14 2 252 16,4 1-252-16,-18-3 139 0,0 0-139 0,24 12 139 16,2 4-139-16,-1 4 68 0,1 4-68 0,-5-1 69 15,0 1-69-15,-21-24-1 0,0 0 1 0,17 29-1 16,0 8 1-16,-17-37 0 0,0 0 0 0,13 42 0 15,-8 7 0-15,-5-49 0 0,0 0 0 0,3 50 0 0,-10 3 0 16,2-7 0-16,-4-6 0 0,4-16 0 16,3-9 0-16,1-1-17 0,-4-4 17 0,-2 0-17 15,-2 1 17-15,0 1-96 0,-5 0 96 0,11-6-95 0,-1-2 95 16,4-4-234-16,0 0 234 0,-5-9-234 0,-5-4 234 16,-6-8-1596-16</inkml:trace>
  <inkml:trace contextRef="#ctx0" brushRef="#br0" timeOffset="14136.052">14167 9830 2163 0,'0'0'0'0,"-9"0"0"0,-3-2 0 0,12 2 184 0,0 0-184 0,3 12 184 16,10 7-184-16,-13-19-190 0,0 0 190 0,5 10-190 15,-2 1 190-15,6 6-1506 0</inkml:trace>
  <inkml:trace contextRef="#ctx0" brushRef="#br0" timeOffset="16117.123">15338 9369 2230 0,'0'0'0'0,"0"0"0"15,0 0 0-15,0 0 202 0,0 0-202 0,0 0 203 16,-25-12-203-16,9 4 119 0,1-1-119 0,-1 0 120 16,2 3-120-16,14 6 50 0,0 0-50 0,-28-7 50 15,-7-2-50-15,35 9-7 0,0 0 7 0,-38-5-7 16,0 3 7-16,5 1-36 0,0 1 36 0,10 0-36 15,11 1 36-15,-6 1-18 0,4 0 18 0,4 1-18 16,1 1 18-16,-3-1-36 0,-2 6 36 0,7-9-35 16,9 0 35-16,-2 0-20 0,5 0 20 0,-14 12-20 0,-8 6 20 15,17-18-19-15,0 0 19 0,-12 24-18 16,0 0 18-16,12-24-27 0,0 0 27 0,-2 29-27 0,7 9 27 16,-5-38-13-16,0 0 13 0,9 36-12 0,12-2 12 15,-21-34-19-15,0 0 19 0,26 36-18 0,7 4 18 16,-33-40-4-16,0 0 4 0,31 32-3 0,6 3 3 0,-37-35 0 15,0 0 0-15,31 27 0 0,-3-1 0 0,-28-26 2 16,0 0-2-16,21 25 2 0,-4-6-2 16,-17-19 13-16,0 0-13 0,9 21 13 0,-7-2-13 0,-2-19 15 15,0 0-15-15,-11 22 16 0,-8 4-16 0,19-26 34 16,0 0-34-16,-17 20 34 0,-4-1-34 0,21-19 27 0,0 0-27 16,-21 12 27-16,2-5-27 0,19-7 24 15,0 0-24-15,-19 8 25 0,5-6-25 0,14-2 1 16,0 0-1-16,-18-2 2 0,3-10-2 0,15 12-1 0,0 0 1 15,-11-10 0-15,8-2 0 0,3 0-24 0,1 0 24 16,6 0-23-16,2 0 23 0,-9 12-15 0,0 0 15 16,16-17-15-16,5 2 15 0,-21 15-11 0,0 0 11 0,26-17-11 15,9-4 11-15,-6 6-26 0,6 1 26 0,-5 0-26 16,-1 0 26-16,-1 1-6 0,-2 1 6 16,-3-4-6-16,-2 1 6 0,-21 15-26 0,0 0 26 0,28-17-25 15,3-7 25-15,-31 24-13 0,0 0 13 0,35-22-12 16,2-4 12-16,-37 26 0 0,0 0 0 0,33-22 0 15,-4 1 0-15,-29 21 3 0,0 0-3 0,23-15 3 16,-7 3-3-16,-16 12 32 0,0 0-32 0,12-12 32 16,-3 5-32-16,-9 7 46 0,0 0-46 0,1-5 47 15,-4 1-47-15,3 4 51 0,0 0-51 0,-14-5 52 16,-9-2-52-16,23 7 38 0,0 0-38 0,-24-3 38 16,-9-6-38-16,33 9 35 0,0 0-35 0,-26-3 36 0,0 3-36 15,26 0 1-15,0 0-1 0,-27 0 1 16,3 0-1-16,24 0 11 0,0 0-11 0,-28 3 11 0,5 2-11 0,23-5 0 15,0 0 0-15,-26 14 0 0,-3 7 0 0,29-21-10 16,0 0 10-16,-26 27-10 0,1 9 10 0,25-36-5 16,0 0 5-16,-17 39-5 0,5 6 5 0,12-45-8 15,0 0 8-15,-9 50-8 0,9 1 8 0,0-51-8 16,0 0 8-16,9 45-8 0,8-1 8 0,-17-44 0 16,0 0 0-16,24 34 0 0,6-6 0 0,-30-28 11 15,0 0-11-15,42 10 11 0,12-10-11 0,-54 0 1 16,0 0-1-16,78-22 2 0,22-18-2 0,-22 10 2 0,-8 0-2 15,-22 3 2-15,-16 3-2 0,-32 24 0 0,0 0 0 0,38-27 0 16,0-8 0-16,-38 35 0 16,0 0 0-16,51-48 1 0,8-10-1 0,-59 58 0 0,0 0 0 0,51-50 1 15,-3 4-1-15,-48 46 0 0,0 0 0 0,34-34 1 16,-14 13-1-16,-20 21 0 0,0 0 0 0,16-15 0 16,-5 6 0-16,-11 9 0 0,0 0 0 0,7-3 0 15,-2 3 0-15,-5 0-3 0,0 0 3 0,3 9-2 16,-3 13 2-16,0-22-2 0,0 0 2 0,-3 24-2 15,-2 3 2-15,5-27-5 0,0 0 5 0,-4 24-5 16,1-2 5-16,3-22-13 0,0 0 13 0,-2 18-12 16,2-3 12-16,0-15 0 0,0 0 0 0,0 9 0 15,2-3 0-15,-2-6-8 0,0 0 8 0,3-6-8 16,4-10 8-16,-7 16-15 0,0 0 15 0,5-17-15 16,-3-5 15-16,-2 3 4 0,-2 2-4 0,2 1 4 0,0 1-4 15,0 15 37-15,0 0-37 0,-5-17 37 0,2 1-37 16,3 16 20-16,0 0-20 0,-13-15 20 0,1 3-20 0,12 12 6 15,0 0-6-15,-21-12 7 0,-5 0-7 16,26 12 5-16,0 0-5 0,-26-7 5 0,-4 2-5 0,1 3 6 16,-1 4-6-16,14-2 7 0,11 0-7 15,-2 2 0-15,2-1 0 0,-14 8 0 0,-6 0 0 0,25-9-3 16,0 0 3-16,-24 6-3 0,1 6 3 0,23-12-13 16,0 0 13-16,-26 14-12 0,-3 3 12 15,29-17-4-15,0 0 4 0,-25 28-4 0,1 6 4 0,24-34-13 16,0 0 13-16,-18 38-13 0,5 4 13 0,13-42-9 15,0 0 9-15,-4 48-8 0,4 4 8 0,4-4-9 0,6-2 9 16,2-10-8-16,4-5 8 0,-16-31-1 0,0 0 1 16,19 32-1-16,9 3 1 0,-28-35 1 0,0 0-1 15,33 27 2-15,7-6-2 0,-40-21-2 0,0 0 2 16,45 15-2-16,4-6 2 0,-49-9-42 16,0 0 42-16,47 1-41 0,2-6 41 0,-49 5-211 0,0 0 211 0,42-12-210 15,-6-5 210-15,-36 17-161 0,0 0 161 0,21-38-161 16,-14-10 161-16,23-36-1492 0</inkml:trace>
  <inkml:trace contextRef="#ctx0" brushRef="#br0" timeOffset="16685.034">15853 8761 2230 0,'0'0'0'0,"4"-2"0"0,3 1 0 0,-7 1 180 0,0 0-180 16,8-4 180-16,-2 1-180 0,-6 3 126 0,0 0-126 0,12 0 126 15,0 3-126-15,-12-3 38 0,0 0-38 16,14 4 38-16,0 1-38 0,-14-5-17 0,0 0 17 16,12 7-16-16,0-2 16 0,-12-5-20 0,0 0 20 0,9 7-20 15,-2-2 20-15,-7-5 0 0,0 0 0 0,5 10 0 16,-1-2 0-16,-4-8 0 0,0 0 0 0,0 11 0 15,-4 2 0-15,4-13 1 0,0 0-1 0,-12 24 1 16,-5 7-1-16,17-31-1 0,0 0 1 0,-16 28 0 16,0-8 0-16,16-20-4 0,0 0 4 0,-14 23-3 15,0-8 3-15,14-15-8 0,0 0 8 0,-10 14-7 16,3-2 7-16,7-12-1 0,0 0 1 0,-7 10-1 16,5-2 1-16,2-8 5 0,0 0-5 0,0 7 5 0,5-2-5 15,-5-5 4-15,0 0-4 0,16 4 4 0,3-4-4 16,-19 0 1-16,0 0-1 0,28-4 1 0,7-1-1 15,-35 5-18-15,0 0 18 0,38-8-18 0,4 1 18 0,-42 7-80 16,0 0 80-16,42 0-80 0,1 0 80 0,-43 0-97 16,0 0 97-16,42 7-97 0,-5 10 97 15,-37-17-146-15,0 0 146 0,40 19-146 16,2 8 146-16,40 21-1524 0</inkml:trace>
  <inkml:trace contextRef="#ctx0" brushRef="#br0" timeOffset="17969.74">16404 9388 561 0,'0'0'0'0,"0"0"0"16,0 0 0-16,0 0 51 0,0 0-51 0,0 0 52 16,0 0-52-16,0 0 45 0,0 0-45 15,0 0 46-15,0 0-46 0,0 0 120 0,0 0-120 0,0 0 121 16,0 0-121-16,0 0 169 0,0 0-169 0,0 0 169 15,0 0-169-15,0 0 147 0,0 0-147 0,0 0 147 0,0 0-147 16,0 0 133-16,0 0-133 0,0 0 134 0,0 0-134 16,0 0 121-16,0 0-121 0,0 0 122 0,0 0-122 0,0 0 80 15,0 0-80-15,0 0 81 0,0 0-81 0,0 0 66 16,0 0-66-16,0 0 66 0,0 0-66 0,0 0 65 16,0 0-65-16,0 0 66 0,0 0-66 0,0 0 27 15,0 0-27-15,0 0 27 0,21 15-27 0,-21-15 42 16,0 0-42-16,21 24 42 0,8 9-42 0,-29-33 39 0,0 0-39 15,30 39 39 1,5 6-39-16,-6-1 8 0,-3-4-8 0,-1-4 9 0,-3-5-9 0,-1-2 32 0,-3-2-32 16,-3-5 32-16,-8-6-32 0,-7-16 4 0,0 0-4 15,16 24 5-15,3 5-5 0,-19-29 4 16,0 0-4-16,18 26 4 0,-3-8-4 0,-15-18-52 0,0 0 52 0,14 18-52 16,-2-8 52-16,-12-10-153 0,0 0 153 0,18 0-153 15,-4-10 153-15,19 1-1752 0</inkml:trace>
  <inkml:trace contextRef="#ctx0" brushRef="#br0" timeOffset="18317.551">16764 9352 1939 0,'0'0'0'0,"0"9"0"15,4 6 0-15,-4-12 154 0,2-3-154 0,-2 0 154 0,0 0-154 0,0 0 78 16,-2 0-78-16,2 0 79 0,-4 0-79 16,4 0 50-16,0 0-50 0,-7 9 51 0,-1 0-51 0,8-9 0 15,0 0 0-15,-19 25 0 0,-8 13 0 0,27-38 4 16,0 0-4-16,-33 39 5 0,-5 4-5 0,38-43 9 15,0 0-9-15,-33 38 9 0,-2-2-9 0,35-36 4 16,0 0-4-16,-30 29 4 0,6-3-4 0,24-26 0 16,0 0 0-16,-17 20 0 0,-1-4 0 0,18-16-116 0,0 0 116 15,0 5-116-15,9-10 116 0,0 5-1642 16</inkml:trace>
  <inkml:trace contextRef="#ctx0" brushRef="#br0" timeOffset="19514.3">16344 9253 1502 0,'0'0'0'0,"0"0"0"0,7-7 0 16,-7 7 135-16,0 0-135 0,2-4 136 0,2 4-136 16,-4 0 103-16,0 0-103 0,0 0 104 0,0 0-104 0,0 0 89 15,0 0-89-15,0 0 89 0,-6 0-89 0,6 0 64 16,0 0-64-16,0 0 64 0,-3 4-64 0,3-4 62 15,0 0-62-15,-5 0 63 0,1 3-63 0,4-3 48 16,0 0-48-16,-10 9 49 0,-1 3-49 0,11-12 39 16,0 0-39-16,-14 24 39 0,-1 10-39 0,15-34 9 15,0 0-9-15,-18 41 10 0,-3 9-10 0,21-50 12 0,0 0-12 16,-19 53 13-16,2 9-13 0,17-62 24 0,0 0-24 16,-14 60 25-16,5 3-25 0,9-63 2 0,0 0-2 15,-3 62 2-15,6-1-2 0,-3-61 0 0,0 0 0 0,14 65 0 16,11 0 0-16,-25-65-110 0,0 0 110 0,31 40-109 15,7-16 109-15,-38-24-126 16,0 0 126-16,61 3-125 0,16-15 125 0,60 5-1569 0</inkml:trace>
  <inkml:trace contextRef="#ctx0" brushRef="#br0" timeOffset="19848.107">16738 9361 2219 0,'0'0'0'0,"5"0"0"0,2-4 0 0,-7 4 195 15,0 0-195-15,6-2 196 0,-5 2-196 0,-1 0 61 16,4-1-61-16,-1 2 62 0,4 1-62 0,-7-2 6 15,0 0-6-15,18 10 7 16,8 6-7-16,-26-16-31 0,0 0 31 0,38 27-31 0,6 9 31 0,-44-36-8 16,0 0 8-16,45 40-8 0,2 4 8 0,-9-4 0 15,1-1 0-15,-17-12 1 0,-8-6-1 0,-14-21 3 16,0 0-3-16,14 38 4 0,-2 8-4 0,-12-46-15 0,0 0 15 16,9 50-15-1,-9 3 15-15,0-53-253 0,0 0 253 0,-5 48-253 0,-7-6 253 16,-6 49-1482-16</inkml:trace>
  <inkml:trace contextRef="#ctx0" brushRef="#br0" timeOffset="21330.063">18461 9170 1703 0,'0'0'0'0,"-21"-3"0"0,-15-6 0 15,36 9 163-15,0 0-163 0,-11-3 163 16,15 1-163-16,-4 2 113 0,0 0-113 0,0 0 114 0,-2-1-114 16,2 1 51-16,0 0-51 0,-12-6 51 0,-7 1-51 15,19 5 7-15,0 0-7 0,-21-5 7 0,-9-2-7 0,30 7 23 16,0 0-23-16,-30-8 24 0,-6-1-24 0,36 9 13 15,0 0-13-15,-35-8 13 0,0 1-13 0,35 7 5 16,0 0-5-16,-43-4 6 0,-1 1-6 0,44 3 8 16,0 0-8-16,-52 3 9 0,-4 4-9 0,56-7 13 15,0 0-13-15,-50 9 14 0,4-1-14 0,46-8 44 16,0 0-44-16,-40 19 45 0,-2 3-45 0,13 4 7 0,6 1-7 16,6-8 7-16,6-3-7 0,11-16 31 15,0 0-31-15,-10 44 31 0,3 23-31 0,7-67 35 0,0 0-35 16,3 82 35-16,6 16-35 0,-9-98 2 0,0 0-2 15,14 79 3-15,10-12-3 0,-24-67 9 0,0 0-9 16,30 39 10-16,1-20-10 0,2-7 1 0,4-12-1 0,0-7 1 16,3-5-1-16,-40 12-27 0,0 0 27 15,47-33-27-15,5-9 27 0,-52 42-33 16,0 0 33-16,71-67-32 0,13-19 32 0,-20 16-3 0,-8 5 3 0,-14 10-3 16,-11 9 3-16,-31 46-5 0,0 0 5 0,32-64-5 15,-6-11 5-15,-7 10-1 0,-5 5 1 0,-4 15 0 16,-4 16 0-16,-1 2-5 0,0 6 5 0,-1-1-5 15,-3 5 5-15,-1 17 0 0,0 0 0 0,0-22 0 16,0 1 0-16,0 21 42 0,0 0-42 0,0-17 42 16,-1 3-42-16,1 14 54 0,0 0-54 0,0-10 54 15,0 3-54-15,0 7 44 0,0 0-44 0,0-3 44 0,-2 1-44 16,2 2 32-16,0 0-32 0,0 0 32 0,0 0-32 16,0 0 15-16,0 0-15 0,-5 14 15 0,-4 10-15 15,9-24 5-15,0 0-5 0,-9 46 6 0,2 14-6 0,7-60 23 16,0 0-23-16,-5 77 24 0,3 17-24 0,2-94 20 15,0 0-20-15,-3 127 20 0,1 22-20 0,0-31 9 16,-1-15-9-16,3-36 9 0,3-26-9 16,-1 0 10-16,5-14-10 0,-4-6 11 0,1-14-11 0,1 8-9 15,-1 2 9-15,1-10-9 0,-5-3 9 0,5 1-158 16,2-5 158-16,4-10-158 0,6-8 158 0,-17 18-147 16,0 0 147-16,14-27-147 0,2-16 147 0,13-27-1777 15</inkml:trace>
  <inkml:trace contextRef="#ctx0" brushRef="#br0" timeOffset="21613.86">18836 9234 2241 0,'0'0'0'15,"-6"1"0"-15,-4 3 0 0,10-4 276 0,0 0-276 0,5-2 277 16,2-1-277-16,2 3 169 0,1-4-169 0,-1 4 170 15,0 0-170-15,0 0 73 0,-1 4-73 0,4-1 74 16,2 6-74-16,2 3-3 0,1 0 3 0,4 7-3 16,2 5 3-16,-23-24-8 0,0 0 8 0,30 32-7 15,4 8 7-15,-34-40-4 0,0 0 4 0,41 46-4 16,6 5 4-16,-6-3-7 0,-1-2 7 0,-6-10-7 16,-5-8 7-16,1-1-60 0,-6-6 60 15,-6-6-60-15,-6-5 60 16,-12-10-297-16,0 0 297 0,21-1-297 0,3-11 297 0,21-2-1758 0</inkml:trace>
  <inkml:trace contextRef="#ctx0" brushRef="#br0" timeOffset="21830.275">19306 9124 2331 0,'0'0'0'0,"-12"19"0"0,-6 14 0 0,18-33 258 0,0 0-258 16,-24 49 258-16,-6 16-258 0,30-65 170 0,0 0-170 16,-43 95 170-16,-13 26-170 0,11-21 33 0,1-3-33 15,9-23 34-15,8-18-34 0,27-56-300 16,0 0 300-16,-44 62-300 0,-6-9 300 0,50-53-204 0,0 0 204 16,-39 12-203-16,6-29 203 0,-38 12-1575 15</inkml:trace>
  <inkml:trace contextRef="#ctx0" brushRef="#br0" timeOffset="23053.307">6320 9847 1569 0,'0'0'0'0,"-3"-2"0"0,-2 1 0 15,5 1 215-15,0 0-215 0,0 0 216 0,0 0-216 16,0 0 157-16,0 0-157 0,0 0 158 0,0 0-158 0,0 0 81 16,0 0-81-16,0 0 81 0,0-4-81 0,0 4 40 15,0 0-40-15,-4-3 40 0,2-2-40 0,2 5 44 16,0 0-44-16,-3-7 44 0,-4 0-44 0,7 7 26 16,0 0-26-16,-5-5 26 0,-4-4-26 0,9 9 35 15,0 0-35-15,-12-3 36 0,-2-4-36 0,14 7 3 16,0 0-3-16,-16-2 3 0,-6 2-3 0,22 0 8 15,0 0-8-15,-21 2 9 0,0 1-9 0,21-3 8 0,0 0-8 16,-21 4 9-16,3 4-9 0,18-8 3 0,0 0-3 16,-20 11 3-16,2-1-3 0,18-10 12 0,0 0-12 15,-21 22 12-15,0 7-12 0,21-29 22 0,0 0-22 16,-17 38 23-16,-1 3-23 0,18-41 7 0,0 0-7 0,-12 50 8 16,5 1-8-16,7-51 17 0,0 0-17 0,-1 62 17 15,1 10-17-15,0-72 1 0,0 0-1 0,12 82 1 16,10 9-1-16,-22-91 1 0,0 0-1 0,30 74 1 15,12-9-1-15,-42-65-41 0,0 0 41 0,38 51-40 16,4-10 40-16,-42-41-223 0,0 0 223 0,38 26-223 16,1-16 223-16,-39-10-187 0,0 0 187 15,29 0-186-15,-6-15 186 0,31-1-1421 0</inkml:trace>
  <inkml:trace contextRef="#ctx0" brushRef="#br0" timeOffset="23483.766">7083 9767 2151 0,'0'0'0'0,"-3"-6"0"16,-6-6 0-16,9 12 216 0,0 0-216 15,-3-3 217-15,3 3-217 0,0 0 113 0,0 0-113 0,3 3 114 16,2 3-114-16,-5-6 77 0,0 0-77 0,13 18 77 15,2 6-77-15,-15-24-6 0,0 0 6 0,19 35-6 16,6 9 6-16,-25-44 1 0,0 0-1 0,21 48 1 16,0 5-1-16,-21-53 18 0,0 0-18 0,14 60 18 15,1 7-18-15,-15-67 24 0,0 0-24 0,9 87 25 16,-7 18-25-16,-2-105 0 0,0 0 0 0,-5 99 0 16,-9-3 0-16,14-96-167 0,0 0 167 0,-39 84-167 15,-20-8 167-15,59-76-104 0,0 0 104 0,-68 20-103 0,-16-44 103 16,-65 21-1789-16</inkml:trace>
  <inkml:trace contextRef="#ctx0" brushRef="#br0" timeOffset="54754.106">15163 10356 1278 0,'0'0'0'0,"0"0"0"16,-3-9 0-16,3 9 106 0,0 0-106 0,0 0 106 16,0 0-106-16,0 0 75 0,0 0-75 0,0 0 75 15,0 0-75-15,0 0 44 0,0 0-44 0,0 0 44 16,0 0-44-16,0 0 3 0,0 0-3 0,0 0 3 15,2-1-3-15,-2 1 32 0,0 0-32 0,1-2 33 0,5-2-33 16,-6 4 10-16,0 0-10 0,0-5 10 16,1 4-10-16,-1 1 12 0,0 0-12 0,2-2 13 0,-2-2-13 15,0 4 34-15,0 0-34 0,0-5 34 0,0 2-34 16,0 3 40-16,0 0-40 0,0-4 40 0,-2 4-40 0,2 0 44 16,0 0-44-16,0 0 45 0,0-6-45 15,0 6 19-15,0 0-19 0,0 0 20 0,0-4-20 16,0 4 31-16,0 0-31 0,0 0 31 0,0 0-31 0,0 0 12 15,0 0-12-15,0 0 12 0,0 0-12 0,0 0 10 16,0 0-10-16,0 0 11 0,0 0-11 0,0 0 10 16,0 0-10-16,0 0 10 0,0 0-10 0,0 0 23 15,0 0-23-15,0 0 24 0,7 2-24 0,-7-2 2 0,0 0-2 16,6 2 2-16,2 1-2 0,-8-3 13 0,0 0-13 16,16 7 13-16,5 1-13 0,-21-8 9 0,0 0-9 15,22 12 9-15,8 0-9 0,-30-12 15 0,0 0-15 0,31 16 15 16,4-4-15-1,-35-12 8-15,0 0-8 0,40 15 9 0,6 2-9 0,-46-17 3 0,0 0-3 0,52 18 4 16,14-1-4-16,-66-17 13 0,0 0-13 0,59 15 13 16,6 2-13-16,-65-17 3 0,0 0-3 0,80 22 4 15,14 2-4-15,-94-24 12 0,0 0-12 0,98 19 12 16,6-2-12-16,-22-3 23 0,-11-4-23 0,-6 1 24 16,-13-6-24-16,-52-5 7 0,0 0-7 0,77 3 7 15,13 1-7-15,-15-4 40 0,-5 0-40 0,-18 0 41 16,-13 0-41-16,-39 0 5 0,0 0-5 0,71 3 6 15,18 1-6-15,-18 1 18 0,-1-4-18 0,-20 3 19 16,-15 3-19-16,-35-7 15 0,0 0-15 0,49 5 16 16,3 5-16-16,-52-10 1 0,0 0-1 0,80 7 1 0,18 3-1 15,-18-3 16-15,-8-2-16 0,-20-1 17 0,-14-4-17 16,-38 0 3-16,0 0-3 0,72 0 3 0,13 0-3 16,-14-2 6-16,-1 0-6 0,-16 1 7 0,-16 1-7 0,-38 0 14 15,0 0-14-15,51-4 15 0,1-3-15 0,-52 7 3 16,0 0-3-16,77-8 4 0,19-4-4 0,-27 3 31 15,-8-1-31-15,-17 5 31 0,-20-4-31 0,1 2 0 16,-6 0 0-16,0 2 0 0,0 0 0 0,-19 5 0 16,0 0 0-16,23-7 0 0,5-5 0 0,-28 12 2 15,0 0-2-15,38-15 3 0,4-7-3 16,-42 22 0-16,0 0 0 0,43-18 0 0,1-2 0 0,-44 20 1 16,0 0-1-16,40-15 2 0,-3-1-2 0,-37 16-33 0,0 0 33 15,29-12-33-15,-4 4 33 0,-25 8-98 16,0 0 98-16,20-2-98 0,-7 4 98 0,-13-2-120 0,0 0 120 15,1 5-119-15,-8-2 119 0,2 6-1660 0</inkml:trace>
  <inkml:trace contextRef="#ctx0" brushRef="#br0" timeOffset="55636.76">20707 9409 1670 0,'0'0'0'0,"12"0"0"0,5 1 0 0,-11-1 181 16,-6 0-181-16,0 0 182 0,0 0-182 0,0 0 110 16,-6 0-110-16,6 0 111 0,-3 0-111 0,3 0 79 15,0 0-79-15,0 0 80 0,0 0-80 0,0 0 49 16,0 0-49-16,0 0 50 0,0 0-50 0,0 0 27 16,-4 0-27-16,4 0 27 0,0 0-27 0,0 0 42 0,0 0-42 15,0 0 42-15,0 0-42 0,0 0 34 16,4 0-34-16,-1 0 34 0,4-1-34 0,0-1 3 0,2 0-3 0,3 0 3 15,4-3-3-15,1 2 17 0,1-1-17 16,4 1 17-16,3-4-17 0,-25 7 3 0,0 0-3 0,33-5 4 16,7-2-4-16,-40 7 6 0,0 0-6 0,42-5 6 15,3 2-6-15,-7-1 7 0,-1 2-7 0,-11 2 8 16,-5 0-8-16,0 0 0 0,-4 2 0 0,-6-4 0 16,-4-1 0-16,3 3-11 0,1 0 11 0,-6 0-11 15,-3 0 11-15,1 0-63 0,1 0 63 0,-4 0-63 16,3 0 63-16,-3 0-166 0,-3 0 166 0,3 0-165 15,0 5 165-15,0-5-131 0,0 0 131 0,-16 9-130 16,-10 4 130-16,-16 6-1447 0</inkml:trace>
  <inkml:trace contextRef="#ctx0" brushRef="#br0" timeOffset="55872.333">20754 9794 2084 0,'0'0'0'0,"17"-2"0"0,16 1 0 0,-33 1 231 16,0 0-231-16,40-2 232 0,13-5-232 0,-3 4 80 16,2-3-80-16,-3 0 80 0,0 0-80 0,-9-2-114 15,0 4 114-15,-9-2-114 0,-6-1 114 0,-25 7-242 0,0 0 242 16,35-11-241-16,7-1 241 0,34-10-1377 0</inkml:trace>
  <inkml:trace contextRef="#ctx0" brushRef="#br0" timeOffset="56618.282">22463 8100 2275 0,'0'0'0'0,"-4"1"0"0,-3 3 0 0,7-4 212 16,0 0-212-16,-7 3 213 0,-1-1-213 0,8-2 118 0,0 0-118 15,-21 10 119-15,-7 6-119 0,28-16 34 0,0 0-34 16,-33 24 35-16,-7 3-35 0,40-27-36 15,0 0 36-15,-37 27-36 0,-1 1 36 0,1 1-2 0,2-2 2 16,13-8-1-16,10-7 1 0,12-12-21 0,0 0 21 0,-28 31-21 16,-7 5 21-16,35-36-7 0,0 0 7 15,-32 46-7-15,1 9 7 0,31-55-9 0,0 0 9 0,-31 75-9 16,-2 16 9-16,33-91-34 0,0 0 34 0,-18 84-33 16,13 5 33-16,5-89-40 0,0 0 40 0,7 88-39 15,12-4 39-15,-19-84-56 0,0 0 56 0,30 77-55 16,10-5 55-16,-5-11-44 0,-4-9 44 15,-5-21-44-15,-5-11 44 0,2 4-32 0,-2 0 32 16,1 2-32-16,1-2 32 0,-23-24-15 0,0 0 15 0,33 36-15 16,9 8 15-16,-42-44-20 0,0 0 20 0,36 45-19 15,4 1 19-15,-8-3-4 0,-4-4 4 0,-7-4-3 16,-7-8 3-16,-14-27-1 0,0 0 1 16,12 43 0-16,-5 10 0 0,-7-53-2 0,0 0 2 0,0 74-2 0,-7 11 2 15,7-85 3-15,0 0-3 0,-18 76 3 16,-8-8-3-16,26-68 32 0,0 0-32 0,-33 65 33 0,-9-10-33 15,42-55 17-15,0 0-17 0,-43 55 17 0,-11-2-17 16,54-53 42-16,0 0-42 0,-58 46 43 0,-6-6-43 0,64-40 22 16,0 0-22-16,-79 34 23 0,-16-7-23 0,95-27 10 15,0 0-10-15,-88 24 11 0,1-3-11 0,18-6 29 16,6-8-29-16,28-2 29 0,18-3-29 0,17-2-14 16,0 0 14-16,-33-2-13 0,-4-10 13 0,37 12-139 15,0 0 139-15,-33-24-139 0,0-10 139 16,33 34-143-16,0 0 143 0,-21-48-142 0,9-17 142 0,-21-48-1473 15</inkml:trace>
  <inkml:trace contextRef="#ctx0" brushRef="#br0" timeOffset="58018.905">23160 9054 1939 0,'0'0'0'16,"-6"-2"0"-16,-2-1 0 0,8 3 204 0,0 0-204 0,-7-7 205 16,0 2-205-16,7 5 117 0,0 0-117 0,-7-7 118 15,-2-2-118-15,9 9 41 0,0 0-41 0,-12-7 41 16,-4-1-41-16,16 8-17 0,0 0 17 0,-22-5-17 15,-8 1 17-15,30 4-7 0,0 0 7 0,-35 2-6 16,-5 5 6-16,40-7-10 0,0 0 10 0,-40 8-9 16,0 8 9-16,40-16-1 0,0 0 1 0,-37 20-1 15,4 4 1-15,33-24-3 0,0 0 3 0,-28 26-2 16,7-2 2-16,21-24-5 0,0 0 5 0,-10 31-5 16,10 5 5-16,0-36-7 0,0 0 7 0,16 34-7 0,12-1 7 15,-28-33-24-15,0 0 24 0,34 32-23 0,12 3 23 16,-46-35-20-16,0 0 20 0,45 27-20 15,5 0 20-15,-50-27-26 0,0 0 26 0,44 24-25 0,-6 0 25 0,-38-24-4 16,0 0 4-16,30 17-3 16,-7-1 3-16,-23-16-4 0,0 0 4 0,19 15-3 15,-5-3 3-15,-14-12-2 0,0 0 2 0,8 14-2 0,-4-2 2 16,-4-12 3-16,0 0-3 0,-12 21 4 0,-11 3-4 0,23-24 3 16,0 0-3-16,-28 25 4 0,-7 1-4 15,35-26 13-15,0 0-13 0,-48 26 13 0,-10-2-13 0,58-24 45 16,0 0-45-16,-52 24 45 0,0-7-45 0,6 2 42 15,10-2-42-15,8-7 43 0,10-5-43 0,4 2 52 16,6-7-52-16,3 3 52 0,3-6-52 16,2 3 7-16,0 0-7 0,3-9 8 0,6-6-8 0,-9 15-10 0,0 0 10 15,21-24-9-15,9-7 9 0,-30 31-52 0,0 0 52 16,33-36-51-16,5-3 51 0,-38 39-58 0,0 0 58 0,38-40-58 16,2 4 58-16,-40 36-63 0,0 0 63 0,37-29-62 15,-4 5 62-15,-33 24-42 0,0 0 42 0,26-17-41 16,-5 5 41-16,-21 12-20 0,0 0 20 15,23-7-20-15,-2 4 20 0,-21 3-13 0,0 0 13 0,19 0-12 16,0 2 12-16,-19-2-17 0,0 0 17 0,24 1-16 16,-1 3 16-16,-23-4-4 0,0 0 4 0,28 1-3 15,1-1 3-15,-29 0-1 0,0 0 1 0,34-1 0 16,0-3 0-16,-4 3 6 0,-2-1-6 0,-5-2 7 16,-6 3-7-16,0-3 26 0,-6-3-26 0,-1 6 26 15,-1-3-26-15,0 4 32 0,-4 0-32 0,-2 0 32 16,-3-3-32-16,0 3 29 0,0 0-29 0,0 0 29 0,0 0-29 15,0 0 33-15,0-3-33 0,0 3 33 0,0-6-33 16,2 3 22-16,0-2-22 0,0 1 22 16,-1 1-22-16,-1-2 35 0,0 1-35 0,0 1 36 0,-1 3-36 0,1-5 6 15,1 0-6-15,-1 3 7 0,2-5-7 0,-2 4 41 16,-2-2-41-16,1 1 42 0,1 2-42 16,0 2 12-16,-2-5-12 0,2 5 12 0,-4-5-12 0,4 5 6 15,-5-5-6-15,2 3 7 0,-1 1-7 0,4 1 24 16,0 0-24-16,-5-4 25 0,-5 1-25 0,10 3 12 15,0 0-12-15,-11-4 12 0,-3 3-12 16,14 1 17-16,0 0-17 0,-14-7 17 0,0 2-17 0,14 5 15 0,0 0-15 16,-14-4 16-16,-1-1-16 0,15 5 9 0,0 0-9 15,-13-3 10-15,1-1-10 0,12 4 9 16,0 0-9-16,-10-3 10 0,1 3-10 0,9 0 15 16,0 0-15-16,-9-4 15 0,2 1-15 0,7 3 3 0,0 0-3 0,-5-2 4 15,-4 2-4-15,9 0 2 0,0 0-2 0,-5-3 3 16,0 3-3-16,5 0 0 0,0 0 0 0,-3 0 0 15,-1 3 0-15,4-3 0 0,0 0 0 0,-9 9 0 16,-3 3 0-16,-4 7-4 0,3 1 4 16,0-8-4-16,6-5 4 0,7-7-4 0,0 0 4 0,-10 31-3 15,1 13 3-15,9-44-12 0,0 0 12 0,-10 48-12 16,3 5 12-16,5-5 0 0,4-3 0 0,0-11 0 16,1-10 0-16,-3-24-1 0,0 0 1 0,16 28 0 15,8-1 0-15,-24-27-38 0,0 0 38 0,40 17-38 16,7-5 38-16,-2-5-159 0,3-4 159 0,-1-15-158 0,0-8 158 15,-47 20-200-15,0 0 200 0,41-31-200 0,-2-17 200 16,41-31-1450-16</inkml:trace>
  <inkml:trace contextRef="#ctx0" brushRef="#br0" timeOffset="58516.79">24177 9326 1983 0,'0'0'0'0,"-12"-5"0"16,-9-7 0-16,21 12 182 16,0 0-182-16,-12-8 182 0,3 1-182 0,9 7 103 0,0 0-103 0,-14-9 103 15,0-3-103-15,-2 0 53 0,-1 0-53 0,5 5 54 16,5 0-54-16,7 7 22 0,0 0-22 0,-18-5 22 15,-2-5-22-15,20 10 42 0,0 0-42 0,-20-5 43 16,3-4-43-16,17 9 39 0,0 0-39 16,-19-3 40-16,-4 0-40 0,23 3 28 0,0 0-28 0,-21-2 28 15,-1 2-28-15,22 0 4 0,0 0-4 0,-23 2 5 16,-1 1-5-16,24-3 4 0,0 0-4 0,-27 5 5 16,1 2-5-16,26-7 12 0,0 0-12 0,-24 3 13 15,3 4-13-15,21-7 3 0,0 0-3 0,-21 10 3 16,2 4-3-16,19-14 19 0,0 0-19 0,-21 24 20 0,0 9-20 15,21-33 7-15,0 0-7 0,-19 39 8 16,3 7-8-16,16-46 9 0,0 0-9 0,-10 48 10 0,8 2-10 0,2-50 8 16,0 0-8-16,2 48 9 0,10-3-9 0,-12-45 3 15,0 0-3-15,21 41 4 0,7-5-4 0,-28-36 6 16,0 0-6-16,40 30 6 0,9-6-6 0,-8-6-5 16,0-6 5-16,-8-6-5 0,1-6 5 0,-7 2-102 15,-3 2 102-15,0-6-101 0,-1-5 101 0,-23 7-185 16,0 0 185-16,31-7-184 0,8-3 184 0,-39 10-167 15,0 0 167-15,29-16-166 0,-3-6 166 0,30-14-1524 16</inkml:trace>
  <inkml:trace contextRef="#ctx0" brushRef="#br0" timeOffset="59551.034">24203 8442 1748 0,'0'0'0'0,"-2"-3"0"16,-1-1 0-16,3 4 212 0,0 0-212 0,-4-5 213 16,3 2-213-16,1 3 149 0,0 0-149 0,-2-4 149 15,0 4-149-15,2 0 63 0,0 0-63 0,0 0 64 16,0-5-64-16,0 5 13 0,0 0-13 0,0 0 14 0,0 0-14 15,0 0 0-15,0 0 0 0,0 0 0 16,0 0 0-16,0 0 1 0,0 0-1 0,-7 17 1 16,-1 14-1-16,8-31 1 0,0 0-1 0,-16 45 1 0,-3 18-1 15,19-63 8-15,0 0-8 0,-18 65 8 0,-1 7-8 16,2-10 3-16,1-7-3 0,6-14 4 0,3-14-4 0,7-27 0 16,0 0 0-16,-6 33 1 0,3-2-1 0,3-31 2 15,0 0-2-15,-2 24 2 16,4-2-2-16,-2-22 9 0,0 0-9 0,5 12 10 0,6-9-10 0,-11-3 3 15,0 0-3-15,12-3 4 0,5-9-4 0,-17 12 7 16,0 0-7-16,14-22 7 0,0-7-7 0,-14 29 0 16,0 0 0-16,14-31 0 0,2-9 0 0,-16 40 2 15,0 0-2-15,14-43 2 0,0-1-2 0,-14 44 1 16,0 0-1-16,12-48 2 0,0-2-2 0,-12 50 5 16,0 0-5-16,14-44 5 0,-5 1-5 15,-9 43-2-15,0 0 2 0,12-38-1 0,2 6 1 0,-4 4-12 0,1 6 12 0,-3 8-12 16,1 2 12-16,-2 2-35 0,0 5 35 0,-2 1-34 15,0 1 34-15,1 1-2 0,-3 1 2 16,4 1-1-16,0 1 1 0,0 4-23 0,2-1 23 0,-4-2-22 16,0-1 22-16,-1 4-3 0,-1 2 3 0,2 7-3 15,2 5 3-15,-7-19 2 0,0 0-2 0,7 31 2 16,0 5-2-16,-7-36 41 0,0 0-41 0,7 42 42 16,-1 3-42-16,-3-6 7 0,-6-1-7 0,6-9 8 15,-3-5-8-15,0-2 22 0,0-1-22 0,0-2 22 16,2-9-22-16,-2 7 0 0,0-5 0 15,0-1 1-15,-2-6-1 0,2 0-26 0,0 2 26 0,2-4-26 0,-1-1 26 16,1 1-162-16,-2 1 162 0,0-4-161 16,5 3 161-16,-5-3-161 0,0 0 161 0,11-12-160 0,6-7 160 15,8-10-1412-15</inkml:trace>
  <inkml:trace contextRef="#ctx0" brushRef="#br0" timeOffset="59797.692">24442 8727 2174 0,'0'0'0'0,"5"0"0"0,2 0 0 0,-7 0 218 0,0 0-218 16,5 0 219-16,2 0-219 0,-7 0 120 0,0 0-120 15,11 0 121-15,3-4-121 0,-14 4 68 0,0 0-68 16,17-1 68-16,6-3-68 0,-23 4-22 0,0 0 22 0,24-3-22 15,4-2 22-15,-28 5-56 0,0 0 56 0,28-4-56 16,-2 1 56-16,-26 3-120 0,0 0 120 0,28-4-119 16,0-3 119-16,-28 7-210 0,0 0 210 0,19-13-210 15,-5-6 210-15,19-14-1518 0</inkml:trace>
  <inkml:trace contextRef="#ctx0" brushRef="#br0" timeOffset="60298.822">24689 8417 1950 0,'0'0'0'0,"11"-2"0"0,6 0 0 0,-3 0 122 15,2-1-122-15,1-2 122 0,1 1-122 0,1-4 3 16,0-2-3-16,-2 3 4 0,1 2-4 0,1-2 9 16,-5 2-9-16,-2 1 10 0,0 1-10 0,-12 3 0 15,0 0 0-15,18-2 0 0,8 0 0 0,-26 2 6 16,0 0-6-16,28 4 6 0,3 3-6 0,-31-7 41 0,0 0-41 16,30 8 42-16,-1 4-42 0,-29-12 23 15,0 0-23-15,25 16 24 0,-6 2-24 0,-19-18 41 0,0 0-41 16,12 18 41-16,-5 0-41 0,-7-18 38 0,0 0-38 0,-7 31 39 15,-7 5-39-15,14-36 24 0,0 0-24 16,-21 36 25-16,-5 4-25 0,26-40 46 16,0 0-46-16,-28 39 47 0,-3 2-47 0,1-7 9 0,1-3-9 15,11-8 10-15,9-15-10 0,-1 4 32 0,3-7-32 0,-2 5 32 16,1 2-32-16,-5 0 10 0,-2 4-10 0,8-9 10 16,5-2-10-16,-3 0 18 0,1-2-18 0,4-3 19 15,-3 4-19-15,3-4 24 0,0 0-24 0,0 0 25 16,7 3-25-16,-2-3 0 0,2 0 0 0,3-3 0 15,4-1 0-15,-14 4-26 0,0 0 26 0,25-5-26 16,8-7 26-16,-33 12-94 0,0 0 94 0,36-10-93 16,11-2 93-16,-47 12-180 0,0 0 180 0,39-14-179 15,-3-3 179-15,39-12-1586 0</inkml:trace>
  <inkml:trace contextRef="#ctx0" brushRef="#br0" timeOffset="61465.7">25039 9258 1535 0,'0'0'0'0,"0"-5"0"0,6-2 0 0,-6 7 173 16,0 0-173-16,3-4 173 0,-1-3-173 0,-2 7 130 15,0 0-130-15,0 0 130 0,2-1-130 0,-2 1 87 16,0 0-87-16,0 0 87 0,0 0-87 0,0 0 66 16,0 0-66-16,0 0 67 0,0 0-67 0,0 0 57 0,0 0-57 15,0 0 57-15,0 0-57 0,0 0 46 0,0 0-46 16,0 0 47-16,-2-4-47 0,2 4 32 15,0 0-32-15,0-5 32 0,0 2-32 0,0 3 15 0,0 0-15 0,2-4 15 16,3 1-15-16,-5 3 19 0,0 0-19 0,7-5 20 16,1 1-20-16,-8 4 14 0,0 0-14 15,11-3 15-15,3 0-15 0,-14 3-1 0,0 0 1 0,17-2-1 16,2 2 1-16,2 2 1 16,0 4-1-16,-5-4 2 0,-2 5-2 0,0 0-4 0,1 5 4 0,3 1-3 15,-1 5 3-15,3 2-1 0,2 4 1 16,-3-3-1-16,0 1 1 0,-19-22-8 0,0 0 8 0,25 27-8 15,3 6 8-15,-28-33-4 0,0 0 4 0,28 34-3 16,-1 4 3-16,-27-38-2 0,0 0 2 0,25 31-2 16,-1-6 2-16,-24-25-5 0,0 0 5 0,16 21-5 15,-2-6 5-15,-14-15-37 0,0 0 37 0,9 12-37 16,-2-3 37-16,-7-9-57 0,0 0 57 0,5 3-57 16,-3-8 57-16,-2 5-195 0,0 0 195 0,-2-15-194 0,-3-11 194 15,-2-15-1538-15</inkml:trace>
  <inkml:trace contextRef="#ctx0" brushRef="#br0" timeOffset="61780.164">25506 9061 1939 0,'0'0'0'0,"0"8"0"0,-3 3 0 0,3-11 272 0,0 0-272 16,-5 5 272-16,-2-10-272 0,7 5 148 0,0 0-148 15,-7-2 148-15,0 0-148 0,7 2 99 0,0 0-99 16,-20 12 100-16,-7 4-100 0,27-16 13 0,0 0-13 0,-30 24 14 16,-7 5-14-16,6 2 18 0,1 1-18 0,4-10 19 15,9-5-19-15,17-17 9 0,0 0-9 0,-31 35 9 16,-10 8-9-16,41-43 9 0,0 0-9 0,-38 46 10 16,0 3-10-16,38-49 15 0,0 0-15 0,-32 40 15 15,8-6-15-15,24-34 0 0,0 0 0 16,-21 31 0-16,4-4 0 0,1-1-46 0,4-4 46 0,5-6-46 15,3-11 46-15,1 5-89 0,1-5 89 0,2 2-88 16,0-5 88-16,0-2-176 0,0 0 176 0,18 2-175 16,11-2 175-16,20 1-1763 0</inkml:trace>
  <inkml:trace contextRef="#ctx0" brushRef="#br0" timeOffset="62003.732">26252 9444 2263 0,'0'0'0'0,"-7"-1"0"0,-2-6 0 0,9 7 3 15,0 0-3-15,4 3 3 0,10 6-3 0,-14-9-70 0,0 0 70 16,12-17-69-16,2-17 69 0,12-18-1521 0</inkml:trace>
  <inkml:trace contextRef="#ctx0" brushRef="#br0" timeOffset="67337.773">27161 8944 1726 0,'0'0'0'0,"-5"-1"0"16,-2-3 0-16,5 1 170 0,2-1-170 0,-1 1 171 15,1 1-171-15,0 2 94 0,-2-3-94 0,0-2 94 16,2 1-94-16,-2 1 70 0,1-6-70 0,-1 6 71 15,-2-2-71-15,-1 1 15 0,-2 1-15 0,-2-8 15 16,-3 1-15-16,0-2 46 0,-2-3-46 0,5 8 47 16,2 0-47-16,7 7 9 0,0 0-9 0,-17-5 9 0,-7-5-9 15,24 10 22-15,0 0-22 0,-26-6 23 0,-2 0-23 16,28 6 0-16,0 0 0 0,-30-2 1 0,-3-2-1 16,3 1 0-16,2 3 0 0,11 0 1 0,8 0-1 15,1 0 0-15,1 3 0 0,-7 1 0 0,-4-2 0 16,-1 4 2-16,-2-2-2 0,11-1 2 0,6-3-2 15,-1 2 5-15,3-2-5 0,-10 9 6 0,-5 4-6 0,-2-1 3 16,-2 5-3-16,5-1 3 0,4-1-3 0,12-15 20 16,0 0-20-16,-19 38 20 0,-2 13-20 0,21-51 13 15,0 0-13-15,-18 55 14 0,3 9-14 16,15-64 9-16,0 0-9 0,-6 60 10 0,10-1-10 0,3-9 34 16,3-10-34-16,-1-11 35 0,1-7-35 0,4-7 4 15,2-3-4-15,1-8 5 0,1-6-5 0,1-3 26 0,0-4-26 16,2-6 26-16,0-6-26 0,-21 21-2 15,0 0 2-15,26-34-1 0,6-12 1 0,-32 46-2 0,0 0 2 0,31-60-1 16,4-15 1-16,-35 75-10 0,0 0 10 0,38-98-9 16,6-17 9-16,-44 115-26 15,0 0 26-15,36-110-25 0,-3-8 25 0,-8 27-29 0,-10 13 29 16,-1 14-29-16,-2 18 29 0,-12 46-8 0,0 0 8 0,9-51-7 16,-2 3 7-16,-7 48 0 0,0 0 0 0,5-31 1 15,1 7-1-15,-6 24 37 0,0 0-37 16,1-16 38-16,1 4-38 0,-2 12 7 0,0 0-7 0,0-3 7 15,0 0-7-15,0 3 32 0,0 0-32 0,0 0 32 16,0-4-32-16,0 4 1 0,0 0-1 0,0 0 2 16,0 0-2-16,0 0 5 0,0 0-5 0,0 0 6 15,0 0-6-15,0 0 0 0,0 0 0 0,0 7 0 0,0 0 0 16,0 5 0-16,-2 5 0 0,2 10 1 16,2 8-1-16,0 4-2 0,1 4 2 0,-6 5-2 0,1 3 2 0,2-51-2 15,0 0 2-15,-5 67-2 0,-2 12 2 16,7-79-2-16,0 0 2 0,-12 110-2 0,-11 21 2 15,7-23-5-15,2-8 5 0,6-45-5 0,3-31 5 0,5-24-1 16,0 0 1-16,-6 44 0 0,1 9 0 0,5-53-2 16,0 0 2-16,2 29-1 0,5-10 1 0,-4-2-5 15,6-3 5-15,-2-5-5 0,-2-4 5 0,6-2-116 16,1-1 116-16,-5-2-115 0,-2-2 115 0,-5 2-187 16,0 0 187-16,16-15-186 0,6-9 186 0,17-16-1545 15</inkml:trace>
  <inkml:trace contextRef="#ctx0" brushRef="#br0" timeOffset="67776.011">27673 8072 1703 0,'0'0'0'0,"-5"5"0"0,-5 4 0 16,10-9 185-16,0 0-185 0,0 0 186 0,0 0-186 15,0 0 107-15,5 3-107 0,-5-3 107 0,5 0-107 0,-5 0 68 16,0 0-68-16,0 0 69 0,4 0-69 0,-4 0 0 15,0 0 0-15,0 0 0 16,1 4 0-16,-1-4 0 0,0 0 0 0,0 15 0 0,-1 9 0 0,1-24 2 16,0 0-2-16,-2 43 3 0,-2 12-3 0,4-55 41 15,0 0-41-15,-5 75 41 0,-3 19-41 0,-3 13 19 16,1 13-19-16,-1-19 20 0,2-7-20 0,9-94 30 16,0 0-30-16,-10 99 30 0,0 2-30 0,10-101 7 15,0 0-7-15,-9 79 7 0,4-15-7 0,3-17 5 0,2-11-5 16,0-17 5-16,2-15-5 0,-1 1-80 0,1-2 80 15,0 1-79-15,-2-1 79 0,0-3-176 16,0 0 176-16,3-7-176 0,1-5 176 0,3-5-1489 0</inkml:trace>
  <inkml:trace contextRef="#ctx0" brushRef="#br0" timeOffset="68399.664">27348 8802 1815 0,'0'0'0'0,"24"-2"0"16,18-1 0-16,-42 3 242 0,0 0-242 0,50-4 242 15,11-1-242-15,-61 5 136 0,0 0-136 0,84-6 136 16,21-5-136-16,-105 11 87 0,0 0-87 0,87-10 87 16,-5-4-87-16,-82 14-1 0,0 0 1 0,55-8 0 15,-20 1 0-15,-35 7 12 0,0 0-12 0,31-5 12 0,-8-6-12 16,-23 11 39-16,0 0-39 0,18-5 40 0,-6 2-40 15,-12 3 2-15,0 0-2 0,8-2 2 0,-2 0-2 16,-6 2 17-16,0 0-17 0,3-1 17 0,-3 1-17 0,0 0 1 16,0 0-1-16,0 0 1 0,0 0-1 0,0 0 3 15,0 0-3-15,0 0 4 0,0 0-4 0,0 0 2 16,0 0-2-16,-2 3 2 0,-1 1-2 0,3-4 4 16,0 0-4-16,-7 6 5 0,-2 1-5 0,9-7 6 15,0 0-6-15,-12 11 7 0,-2 1-7 0,-2 1 14 16,-3 3-14-16,7-6 15 0,2-2-15 0,10-8 3 15,0 0-3-15,-20 28 4 0,-2 8-4 0,22-36 6 16,0 0-6-16,-19 43 7 0,1 8-7 0,18-51 3 0,0 0-3 16,-12 50 3-16,7 3-3 0,5-53 2 15,0 0-2-15,0 46 2 0,7-10-2 0,3-5 0 0,2-14 0 0,-1-1 0 16,-2-8 0-16,-9-8-40 0,0 0 40 0,14 3-39 16,5-6 39-16,-19 3-3 0,0 0 3 0,15-10-3 15,3-9 3-15,-18 19-17 0,0 0 17 16,14-27-17-16,0-8 17 0,-4 3-10 0,-3-8 10 15,2 6-9-15,1 2 9 0,-1 1-4 0,0 2 4 0,-2 1-3 16,-2 2 3-16,0 2-7 0,0 4 7 0,-1 4-6 16,-2 8 6-16,-2 8 10 0,0 0-10 0,1-10 11 15,1 5-11-15,-2 5 28 0,0 0-28 0,2-4 28 16,-2 1-28-16,0 3 2 0,2 3-2 16,-2 4 3-16,1 1-3 0,1 8 8 0,0 8-8 0,-2 5 9 15,-2 9-9-15,2-38 1 0,0 0-1 0,-3 48 1 0,-1 10-1 16,4-58-2-16,0 0 2 0,-3 48-1 0,-3-2 1 15,3-6-65-15,-1-8 65 0,3-10-65 0,1-8 65 16,0-14-171-16,0 0 171 0,14-5-170 0,12-14 170 16,14-5-1734-16</inkml:trace>
  <inkml:trace contextRef="#ctx0" brushRef="#br0" timeOffset="68940.06">28419 8588 2163 0,'0'0'0'15,"0"8"0"-15,-2 8 0 0,2-16 206 0,0 0-206 0,2 27 206 16,3 16-206-16,-3-2 145 0,-2 2-145 0,0-9 146 16,2-5-146-16,-2-29 61 0,0 0-61 0,-5 47 61 15,-4 4-61-15,9-51 1 0,0 0-1 0,-9 45 2 16,-1-3-2-16,10-42 1 0,0 0-1 0,-9 35 2 15,2-10-2-15,7-25 15 0,0 0-15 0,-5 23 16 16,3-11-16-16,2-12 16 0,0 0-16 0,0 10 17 16,2-1-17-16,-2-9 0 0,0 0 0 0,7-4 0 15,5-6 0-15,-12 10-33 0,0 0 33 0,14-17-33 16,3-7 33-16,-4 0-2 0,-1-4 2 0,0 1-2 16,2 0 2-16,-4 3-40 0,-1-4 40 0,3 4-40 15,0 5 40-15,-3-1-2 0,0 1 2 0,1 3-2 0,1 4 2 16,-11 12 0-16,0 0 0 0,12-18 0 0,4 1 0 15,-16 17-1-15,0 0 1 0,15-16 0 0,1 1 0 16,-16 15 0-16,0 0 0 0,16-16 0 0,-1 4 0 16,-15 12 0-16,0 0 0 0,14-7 1 0,0 2-1 15,-14 5 6-15,0 0-6 0,11 0 7 0,-1 4-7 0,-10-4 8 16,0 0-8-16,11 13 9 0,-3 10-9 0,-8-23 1 16,0 0-1-16,9 27 1 0,-2 9-1 15,-7-36 3-15,0 0-3 0,2 46 3 0,-6 6-3 0,4-52-1 16,0 0 1-16,-3 55 0 0,-4 4 0 0,7-59-39 0,0 0 39 15,-6 47-38-15,1-8 38 0,5-39-70 16,0 0 70-16,-1 33-70 0,1-8 70 0,0-25-187 16,0 0 187-16,13 18-186 0,14-13 186 0,-27-5-272 0,0 0 272 0,22-5-271 15,4-11 271-15,23-4-1229 0</inkml:trace>
  <inkml:trace contextRef="#ctx0" brushRef="#br0" timeOffset="69361.993">29025 8766 2028 0,'0'0'0'0,"0"0"0"0,0 0 0 0,0 0 181 15,0 0-181-15,0 0 181 0,4 0-181 0,-4 0 133 16,0 0-133-16,3 0 133 0,1-5-133 0,-4 5 71 16,0 0-71-16,8-3 72 0,3-8-72 0,-11 11 0 15,0 0 0-15,14-5 0 0,5-3 0 0,-19 8 8 16,0 0-8-16,19-4 9 0,2 1-9 0,-21 3 9 0,0 0-9 15,26 3 10-15,4 6-10 0,-30-9 4 0,0 0-4 16,31 22 5-16,2 10-5 0,-33-32 0 0,0 0 0 16,32 45 1-16,-3 13-1 15,-29-58-1-15,0 0 1 0,28 65 0 0,0 9 0 0,-28-74-15 0,0 0 15 0,35 77-14 16,5 2 14-16,-40-79-1 0,0 0 1 16,30 51-1-16,-6-20 1 0,-24-31-52 0,0 0 52 0,19 24-51 15,-3-12 51-15,-16-12-156 0,0 0 156 0,17-12-155 16,2-15 155-16,18-9-1701 0</inkml:trace>
  <inkml:trace contextRef="#ctx0" brushRef="#br0" timeOffset="69595.462">29501 8456 2297 0,'0'0'0'0,"2"10"0"0,3 4 0 15,-5-14 271-15,0 0-271 0,2 10 271 0,-2-1-271 16,0-9 149-16,0 0-149 0,-16 36 149 0,-12 17-149 0,0 2 80 16,-5 8-80-16,-3 1 81 0,-5-1-81 0,41-63 0 15,0 0 0-15,-62 98 0 0,-18 25 0 16,17-20-248-16,7-7 248 0,28-52-247 16,21-39 247-16,7-5-148 0,0 0 148 0,-5-17-148 0,7-31 148 0,-6-17-1784 15</inkml:trace>
  <inkml:trace contextRef="#ctx0" brushRef="#br0" timeOffset="72055.768">8921 12592 1849 0,'0'0'0'0,"0"0"0"16,0 0 0-16,0 0 167 0,0 0-167 0,0 0 167 15,0 0-167-15,0 0 71 0,0 0-71 0,0 0 72 16,0 0-72-16,0 0 0 0,0 0 0 16,0 0 1-16,0 0-1 0,0 0-43 0,0 0 43 0,0 0-42 15,0 0 42-15,0 0 1 0,0 0-1 0,0 0 2 16,0 0-2-16,0 0 47 0,0 0-47 0,0 0 47 15,0 0-47-15,0 0 50 0,0 0-50 0,0 0 50 16,0 0-50-16,0 0 39 0,0 0-39 0,0 0 39 16,0 0-39-16,0 0 11 0,0 0-11 0,0 0 11 0,0 0-11 15,0 0 32-15,0 0-32 0,0 0 32 0,0 0-32 16,0 0 4-16,0 0-4 0,0 0 5 0,0 0-5 16,0 0 15-16,0 0-15 0,0 0 16 0,0 0-16 0,0 0 1 15,0 0-1-15,0 0 1 0,0 0-1 0,0 0 4 16,0 0-4-16,0 0 4 0,0 0-4 0,0 0 2 15,0 0-2-15,0 0 2 0,21-7-2 0,-21 7-1 16,0 0 1-16,19-4 0 0,9-1 0 16,-28 5 1-16,0 0-1 0,26-3 1 15,8-1-1-15,-34 4 0 0,0 0 0 0,29-1 0 0,6-3 0 0,-35 4 1 16,0 0-1-16,33-2 1 0,-3 1-1 0,-30 1-1 16,0 0 1-16,26 0-1 0,-5 0 1 0,-21 0 0 15,0 0 0-15,21 1 0 0,-7 1 0 16,-14-2-5-16,0 0 5 0,15 4-5 0,3-4 5 0,-18 0-8 0,0 0 8 0,14 1-8 15,1 1 8-15,-15-2-44 0,0 0 44 16,12 2-44-16,6-1 44 0,-18-1-87 0,0 0 87 0,12 0-87 16,6 0 87-16,-18 0-162 0,0 0 162 15,10-1-162-15,2-3 162 0,13-1-1434 0</inkml:trace>
  <inkml:trace contextRef="#ctx0" brushRef="#br0" timeOffset="72783.834">9113 12329 1793 0,'0'0'0'0,"3"0"0"0,8 2 0 0,-11-2 195 16,0 0-195-16,2-3 195 0,-6-2-195 15,4 5 102-15,0 0-102 0,-3-6 102 0,-3 1-102 0,6 5 41 16,0 0-41-16,-8-5 42 0,-1-2-42 0,9 7 0 16,0 0 0-16,-10-8 0 0,-1-1 0 0,11 9 47 15,0 0-47-15,-9-7 47 0,-3-5-47 0,12 12 44 16,0 0-44-16,-8-8 44 0,-1 1-44 0,9 7 37 0,0 0-37 16,-7-5 38-16,2 1-38 0,5 4 41 0,0 0-41 15,-7-3 41-15,1 3-41 0,6 0 9 0,0 0-9 16,-3-4 9-16,1 4-9 0,2 0 32 0,0 0-32 15,-3-3 32-15,-1 3-32 0,4 0 0 0,0 0 0 0,0 0 0 16,-2 0 0-16,2 0 5 0,0 0-5 0,0 0 6 16,0 0-6-16,0 0 0 0,0 0 0 0,0 0 0 15,-3 0 0-15,3 0 0 0,0 0 0 0,0 0 1 16,-5 3-1-16,5-3 3 0,0 0-3 0,0 0 3 16,-4 0-3-16,4 0 18 0,0 0-18 0,0 0 19 15,-3 0-19-15,3 0 23 0,0 0-23 0,0 0 24 16,-4 0-24-16,4 0 22 0,0 0-22 0,0 0 23 15,-1 0-23-15,1 0 16 0,0 0-16 0,0 0 17 16,-4 0-17-16,4 0 27 0,0 0-27 0,0 0 27 16,-5 4-27-16,5-4 12 0,0 0-12 0,0 0 13 15,-4 0-13-15,4 0 18 0,0 0-18 0,0 0 19 0,-3 0-19 16,3 0 15-16,0 0-15 0,0 0 15 0,-4 0-15 16,4 0 16-16,0 0-16 0,0 0 17 0,-1 0-17 15,1 0 15-15,0 0-15 0,0 0 16 0,-6 0-16 0,6 0 16 16,0 0-16-16,0 0 17 0,0 0-17 0,0 0 0 15,0 0 0-15,0 0 0 0,6 0 0 0,-6 0-1 16,0 0 1-16,8 0-1 0,5-7 1 0,-13 7-5 16,0 0 5-16,20-5-4 0,10-4 4 0,-30 9-3 15,0 0 3-15,38-7-3 0,6 1 3 0,-44 6-12 16,0 0 12-16,42-6-12 16,-2 3 12-16,-40 3-4 0,0 0 4 0,40-3-3 0,-5 3 3 0,-35 0-12 15,0 0 12-15,33 3-12 0,-7-3 12 0,-26 0-39 16,0 0 39-16,21 3-39 0,0 1 39 0,-21-4-142 15,0 0 142-15,17 10-142 0,-3 6 142 0,-14-16-140 0,0 0 140 0,-5 6-140 16,-21-2 140-16,-4 8-1855 16</inkml:trace>
  <inkml:trace contextRef="#ctx0" brushRef="#br0" timeOffset="76513.143">23297 10089 550 0,'0'0'0'0,"-3"-4"0"0,-2-1 0 0,5 5 61 0,0 0-61 15,-7-12 62-15,-4 0-62 0,11 12 53 0,0 0-53 16,-9-12 53-16,4 0-53 0,5 12 78 0,0 0-78 0,-9-14 78 16,-3 1-78-16,12 13 110 0,0 0-110 0,-10-14 110 15,-2 0-110-15,12 14 97 0,0 0-97 16,-13-12 97-16,1 0-97 0,12 12 49 0,0 0-49 0,-12-10 49 15,2-2-49-15,10 12-36 0,0 0 36 0,-13-12-36 16,3 0 36-16,10 12-50 0,0 0 50 0,-10-12-49 16,-1 2 49-16,11 10-39 0,0 0 39 0,-10-9-39 15,-1 4 39-15,2-2 5 0,1 2-5 0,1 2 5 16,3 3-5-16,4 0 74 0,0 0-74 0,-7-4 75 16,0 4-75-16,7 0 78 0,0 0-78 0,-7-3 79 15,0 3-79-15,7 0 75 0,0 0-75 0,-7 0 75 16,2-2-75-16,2 2 69 0,-1 0-69 0,4 0 70 15,-3 0-70-15,3 0 71 0,0 0-71 0,0 0 72 16,0 0-72-16,0 0 71 0,0 0-71 0,0 0 71 16,-4 0-71-16,4 0 83 0,0 0-83 0,0 0 83 0,-3 0-83 15,3 0 74-15,0 0-74 0,0 0 75 0,-2 0-75 16,2 0 45-16,0 0-45 0,0 0 46 0,0 0-46 0,0 0 44 16,0 0-44-16,0 0 45 0,0 0-45 0,0 0 18 15,0 0-18-15,0 0 18 0,-3 5-18 0,3-5 29 16,0 0-29-16,3 9 29 0,-3 1-29 0,0-10 2 15,0 0-2-15,9 15 3 0,-2 6-3 0,-7-21 7 16,0 0-7-16,10 21 7 0,2 4-7 0,-12-25 8 16,0 0-8-16,14 26 8 0,2 1-8 0,0-3 0 0,-1-1 0 15,-2-6 1-15,-5-5-1 0,-8-12 7 0,0 0-7 16,16 17 8-16,5 0-8 0,-21-17 13 0,0 0-13 16,29 19 14-16,10 1-14 0,-1-4 3 15,0-1-3-15,-3-1 4 0,0-4-4 0,2-1 38 0,-4-2-38 0,-2-2 38 16,-1 2-38-16,-30-7 1 0,0 0-1 15,38 5 2-15,6 3-2 0,-44-8 7 0,0 0-7 16,54 11 7-16,8-3-7 0,-9-1 24 0,-1-2-24 16,-5-1 25-16,-2-1-25 0,-45-3 5 0,0 0-5 0,59 0 6 15,8-7-6-15,9-1 4 0,4-1-4 0,-8 1 5 16,-6 1-5-16,-66 7 13 0,0 0-13 0,80-7 13 16,7-2-13-16,-87 9 8 0,0 0-8 0,91-8 8 15,5-3-8-15,-20 6 15 0,-8-3-15 0,-19 4 15 16,-16 1-15-16,-33 3 3 0,0 0-3 0,44-9 4 15,3 1-4-15,-47 8 13 0,0 0-13 0,49-12 13 0,3-2-13 16,-52 14 33-16,0 0-33 0,47-17 33 0,0-5-33 16,-47 22 17-16,0 0-17 0,40-24 17 0,-5-4-17 15,-35 28 12-15,0 0-12 0,31-27 12 0,-5-4-12 0,-26 31-1 16,0 0 1-16,21-26 0 0,-5 4 0 0,-16 22-33 16,0 0 33-16,12-17-33 0,-5 5 33 15,-7 12-53-15,0 0 53 0,4-7-53 0,-3 0 53 0,-1 7-239 16,0 0 239-16,-10 9-238 0,-11 13 238 0,21-22-186 15,0 0 186-15,-33 19-185 16,-11 5 185-16,-32 17-1493 0</inkml:trace>
  <inkml:trace contextRef="#ctx0" brushRef="#br0" timeOffset="77269.274">24261 10582 1054 0,'0'0'0'0,"7"-10"0"16,7-6 0-16,-14 16 149 0,0 0-149 0,12-15 149 15,3-1-149-15,-15 16 113 0,0 0-113 0,11-15 113 0,-1 3-113 16,-10 12 93-16,0 0-93 0,9-9 93 0,-5 6-93 16,-4 3 90-16,0 0-90 0,5-5 91 0,-3 2-91 15,-2 3 103-15,0 0-103 0,0 0 103 0,3 0-103 0,-3 0 103 16,0 0-103-16,0 0 103 0,0 0-103 0,0 0 82 15,0 0-82-15,-2 1 83 0,1 6-83 0,-5 2 54 16,1 1-54-16,0 2 55 0,1 0-55 0,4-12 46 16,0 0-46-16,-10 24 47 0,-4 12-47 0,2-2 29 15,1 2-29-15,4-8 29 0,2-6-29 0,5-22 24 0,0 0-24 16,0 34 25-16,0 5-25 0,0-39 15 0,0 0-15 16,9 35 16-16,0-3-16 0,-9-32 18 0,0 0-18 15,15 24 19-15,6-5-19 0,-21-19 8 0,0 0-8 0,26 4 9 16,7-11-9-16,-33 7 4 0,0 0-4 15,40-24 4-15,6-17-4 0,-46 41-5 0,0 0 5 16,45-43-5-16,4-10 5 0,-49 53-10 0,0 0 10 0,49-65-10 16,-1-11 10-16,-48 76-41 0,0 0 41 0,37-67-40 15,-9 2 40-15,-28 65 0 0,0 0 0 0,15-44 0 16,-8 16 0-16,-3 1 3 0,-6 8-3 0,2 7 4 16,0 7-4-16,-2 1 49 0,1 1-49 0,1 3 49 15,0 0-49-15,0 0 33 0,0 0-33 0,0 0 34 16,0 3-34-16,0-3 25 0,0 0-25 0,-4 6 26 15,-1 4-26-15,5-10 27 0,0 0-27 0,-9 19 27 16,-1 13-27-16,10-32 7 0,0 0-7 0,-7 31 8 0,3 5-8 16,4-36 18-16,0 0-18 0,-5 39 18 0,2-3-18 15,3-36 14-15,0 0-14 0,-4 38 15 0,2 0-15 16,2-38 15-16,0 0-15 0,-3 34 16 0,1-6-16 0,2-28 9 16,0 0-9-16,-3 24 10 15,1-6-10-15,2-18 0 0,0 0 0 0,-3 16 0 0,1-6 0 16,2-10-73-16,0 0 73 0,0 10-73 0,0-3 73 15,0-7-269-15,0 0 269 0,0 7-269 0,2 0 269 16,1 8-1775-16</inkml:trace>
  <inkml:trace contextRef="#ctx0" brushRef="#br0" timeOffset="78504.028">27431 9403 1670 0,'0'0'0'0,"12"4"0"0,8 1 0 0,-15-5 209 0,-5-2-209 0,0-1 210 0,-4-1-210 0,4 4 155 15,0 0-155-15,-3-5 156 0,-1 0-156 0,1 0 53 16,-1-2-53-16,3 2 53 0,-1 0-53 0,4 1 13 16,1 1-13-16,-3 3 14 0,4-3-14 0,-4 3 8 15,0 0-8-15,0 0 9 0,0 0-9 0,0 0 32 0,0 0-32 16,0 0 33-16,0 0-33 0,0 0 10 0,0 0-10 15,0 0 10-15,0 0-10 0,0 0 6 0,0 0-6 16,0 0 6-16,0 0-6 0,0 0 4 0,0 0-4 0,0 0 4 16,3 3-4-16,-3-3 12 0,0 0-12 0,5 5 12 15,4 2-12-15,-9-7 3 0,0 0-3 0,12 12 3 16,2 5-3-16,-14-17 12 0,0 0-12 0,18 22 12 16,4 6-12-16,-22-28 15 0,0 0-15 0,25 27 15 15,3 4-15-15,-28-31 8 0,0 0-8 16,31 29 9-16,6 2-9 0,-37-31 16 0,0 0-16 0,43 27 17 15,9 1-17-15,-5-8 22 0,-1-1-22 0,-3-3 23 16,1-4-23-16,-6 0 8 0,-1 0-8 0,-1-4 8 16,1 1-8-16,-37-9 10 0,0 0-10 0,50 10 10 15,10 2-10-15,-6-2 3 0,0 1-3 0,-4-5 4 16,-3-2-4-16,-47-4 12 0,0 0-12 0,73 0 13 16,16-4-13-16,-89 4 14 0,0 0-14 0,89-8 15 0,7-1-15 15,-23 2 24-15,-14-1-24 0,-17 1 25 0,-18-2-25 16,1 6 21-16,-4-4-21 0,-4 2 21 0,-1-7-21 15,-16 12 16-15,0 0-16 0,16-12 17 0,1-2-17 16,-17 14 18-16,0 0-18 0,16-15 18 0,-1 1-18 0,-15 14 8 16,0 0-8-16,16-15 9 0,1-4-9 0,-17 19 0 15,0 0 0-15,14-14 0 0,-1 1 0 0,-13 13-16 16,0 0 16-16,10-11-15 0,-3 4 15 0,-7 7-64 16,0 0 64-16,3-3-63 0,-1-2 63 0,-2 5-110 0,0 0 110 15,0 0-110-15,0 0 110 0,0 0-242 16,0 0 242-16,-21 8-242 0,-12 4 242 0,-21 6-1564 0</inkml:trace>
  <inkml:trace contextRef="#ctx0" brushRef="#br0" timeOffset="79066.645">28201 10025 1289 0,'0'0'0'0,"2"-10"0"16,3-4 0-16,-5 14 174 0,0 0-174 0,4-13 175 0,1 2-175 0,-5 11 168 15,0 0-168-15,5-7 169 0,2-3-169 16,-7 10 155-16,0 0-155 0,5-7 155 0,1 0-155 0,-6 7 122 16,0 0-122-16,3-3 123 0,-1-2-123 0,-2 5 104 15,0 0-104-15,2-4 105 0,-1 4-105 0,-1 0 84 16,0 0-84-16,0 0 84 0,2-3-84 0,-2 3 60 16,0 0-60-16,0 0 60 0,0 0-60 0,0 0 29 15,0 0-29-15,2 3 29 0,3 1-29 0,-5-4 5 0,0 0-5 16,7 20 5-16,3 8-5 0,-10-28 4 0,0 0-4 15,9 34 4-15,2 11-4 0,-11-45 12 16,0 0-12-16,8 36 12 0,3 0-12 0,-11-36 13 0,0 0-13 16,9 30 14-16,1-2-14 0,-1-6 15 0,1-1-15 15,-3-9 16-15,-2-4-16 0,2-1 34 0,2-7-34 0,0 2 35 16,-1-2-35-16,1-2 27 0,0-1-27 0,0-2 27 16,-1-2-27-16,1-4 24 0,0-1-24 0,-4 7 25 15,0-3-25-15,0-1 4 0,-1-1-4 0,1-6 5 16,0-1-5-16,-5 17 0 0,0 0 0 0,9-22 0 15,1-2 0-15,-10 24-10 0,0 0 10 0,9-24-9 16,0-2 9-16,-9 26-36 0,0 0 36 0,7-17-35 16,0 5 35-16,-7 12-64 0,0 0 64 0,5-12-64 15,0 4 64-15,-5 8-157 0,0 0 157 0,11-12-156 16,4-2 156-16,12-12-2028 0</inkml:trace>
  <inkml:trace contextRef="#ctx0" brushRef="#br0" timeOffset="90823.425">10747 11891 1972 0,'0'0'0'0,"-5"-4"0"0,-7-1 0 0,12 5 225 0,0 0-225 0,-6-3 226 15,6-1-226-15,0 4 134 0,0 0-134 16,-3-3 134-16,3 0-134 0,0 3 70 16,0 0-70-16,-7-6 70 0,-2 1-70 0,9 5 4 0,0 0-4 0,-14-5 5 15,-3-2-5-15,17 7 0 0,0 0 0 16,-24-3 1-16,-3-1-1 0,27 4 3 0,0 0-3 0,-26 0 3 16,2 2-3-16,24-2-7 0,0 0 7 15,-26 7-7-15,-4 5 7 0,4 0-10 0,2 2 10 0,8-6-10 16,9-4 10-16,0 1-40 0,-2-2 40 0,-3 9-40 15,0 5 40-15,1 1-6 0,-1-1 6 0,5-2-6 16,6-3 6-16,1-12-42 0,0 0 42 0,0 19-41 16,0 5 41-16,0-24-30 0,0 0 30 0,8 24-30 15,6 3 30-15,-14-27-15 0,0 0 15 0,25 24-14 16,4 0 14-16,-29-24-13 0,0 0 13 0,39 26-13 0,2 3 13 16,-41-29-34-16,0 0 34 0,39 27-34 0,2 1 34 15,-6 1-5-15,-2-2 5 0,-10-8-4 0,-9-3 4 16,2-1-17-16,-8 4 17 0,5 7-17 0,-5 3 17 15,-8-29-4-15,0 0 4 0,6 32-4 0,-3-3 4 16,-3-29 0-16,0 0 0 0,3 31 0 0,-3 0 0 0,0-31 53 16,0 0-53-16,-6 33 54 15,-5 1-54-15,11-34 52 0,0 0-52 0,-19 32 52 0,-7-1-52 16,26-31 50-16,0 0-50 0,-33 26 50 0,-6-4-50 0,39-22 55 16,0 0-55-16,-31 17 56 0,-2-6-56 0,33-11 60 15,0 0-60-15,-33 7 61 0,1-7-61 0,32 0 62 16,0 0-62-16,-29-7 63 0,-1-2-63 0,30 9 18 15,0 0-18-15,-24-12 19 0,1-7-19 0,23 19-39 0,0 0 39 16,-19-20-39-16,2-6 39 0,17 26-81 0,0 0 81 16,-14-26-81-16,-2 1 81 0,4 2-152 0,1 5 152 15,-6-6-152-15,1 0 152 0,16 24-137 0,0 0 137 0,-17-23-137 16,-4 3 137-16,-17-23-1624 0</inkml:trace>
  <inkml:trace contextRef="#ctx0" brushRef="#br0" timeOffset="91489.734">10866 12535 1535 0,'0'0'0'0,"5"-5"0"0,5-5 0 0,-10 10 178 16,0 0-178-16,14-11 179 0,-2-2-179 0,-12 13 114 15,0 0-114-15,14-16 115 0,2-3-115 0,-16 19 79 16,0 0-79-16,10-15 79 0,1-2-79 0,-11 17 46 15,0 0-46-15,5-16 46 0,-1 3-46 0,-4 13 57 16,0 0-57-16,0-16 57 0,0 1-57 0,0 15 67 0,0 0-67 16,-7-17 67-16,1-4-67 0,6 21 37 0,0 0-37 0,-8-15 37 15,2-4-37-15,6 19 12 0,0 0-12 0,-3-14 12 16,-4 0-12-16,7 14 2 0,0 0-2 16,-5-8 3-16,1-4-3 0,4 12-7 0,0 0 7 0,-5-7-7 15,2 2 7-15,3 5-18 0,0 0 18 0,-6-9-18 16,-2 4 18-16,8 5 0 0,0 0 0 0,-11-5 1 15,1 0-1-15,10 5 0 0,0 0 0 0,-9-4 1 16,-3 4-1-16,12 0 3 0,0 0-3 0,-9-3 4 16,0 1-4-16,9 2 7 0,0 0-7 0,-8-1 8 15,1 1-8-15,7 0 0 0,0 0 0 0,-5 0 1 16,1 0-1-16,4 0 0 0,0 0 0 0,-3 3 0 16,1 0 0-16,2-3-13 0,0 0 13 0,-7 14-12 0,2 8 12 15,-4 2-26-15,4 4 26 0,1-9-26 16,-1-6 26-16,1 5-7 0,1-3 7 0,3 11-7 0,-3 4 7 0,3-30 0 15,0 0 0-15,0 35 0 0,0 1 0 0,0-36 0 16,0 0 0-16,6 36 1 16,3 1-1-16,-9-37 1 0,0 0-1 0,9 33 1 0,0-6-1 0,-9-27 10 15,0 0-10-15,14 26 10 0,5-4-10 16,-19-22 3-16,0 0-3 0,21 17 4 0,1-5-4 16,-22-12-6-16,0 0 6 0,21 7-5 0,2-3 5 0,-23-4-113 15,0 0 113-15,28-12-112 0,-2-12 112 0,-26 24-132 16,0 0 132-16,29-40-131 0,5-13 131 0,30-39-1510 15</inkml:trace>
  <inkml:trace contextRef="#ctx0" brushRef="#br0" timeOffset="92058.852">11634 12081 2118 0,'0'0'0'0,"-9"-2"0"16,-3 1 0-16,8-1 201 0,8 4-201 0,-4-2 202 15,3 0-202-15,-3 0 80 0,6-2-80 0,-6 2 81 16,3 0-81-16,-3 0 0 0,0 0 0 0,0 0 0 16,0 0 0-16,0 0-49 0,0 0 49 0,-7 0-49 15,-3 2 49-15,10-2-10 0,0 0 10 0,-16 1-10 16,-1 3 10-16,17-4 1 0,0 0-1 0,-21 5 1 15,-5-2-1-15,26-3 18 0,0 0-18 0,-23 5 19 0,2 2-19 16,21-7 35-16,0 0-35 0,-21 7 36 0,-5 3-36 0,26-10 6 16,0 0-6-16,-24 12 7 15,3 2-7-15,21-14 2 0,0 0-2 0,-26 17 2 0,1 4-2 0,25-21 27 16,0 0-27-16,-26 22 27 0,-4 5-27 0,9-4 1 16,-1-1-1-16,10-8 2 0,5-6-2 0,1-3 12 15,-1-1-12-15,6 3 12 0,-3-6-12 0,4-1 24 16,0 0-24-16,-8 7 25 0,-5 4-25 0,13-11 2 15,0 0-2-15,-8 6 3 0,2 1-3 0,6-7 13 16,0 0-13-16,-7 7 13 0,2-5-13 0,5-2 1 16,0 0-1-16,-3 5 1 0,-1 2-1 15,4-7 3-15,0 0-3 0,-1 10 4 0,-5 0-4 0,6-10 0 0,0 0 0 0,-1 19 0 16,-1 3 0-16,4-1-4 0,1 1 4 16,2-6-3-16,2-3 3 0,-7-13 0 0,0 0 0 0,12 19 0 15,9 2 0-15,-21-21-2 16,0 0 2-16,18 20-2 0,4-1 2 0,-22-19 0 0,0 0 0 0,25 21 0 15,4-1 0-15,-29-20-18 0,0 0 18 0,27 19-18 16,0-2 18-16,-27-17-39 0,0 0 39 0,27 17-39 16,-1 1 39-16,-26-18-98 0,0 0 98 0,26 13-98 15,-2-1 98-15,-24-12-109 0,0 0 109 0,21 0-109 16,-3-8 109-16,20-1-1655 0</inkml:trace>
  <inkml:trace contextRef="#ctx0" brushRef="#br0" timeOffset="92793.345">11569 11797 1927 0,'0'0'0'0,"0"0"0"15,0-6 0-15,0 6 192 0,0 0-192 0,0 0 193 16,0 0-193-16,0 0 97 0,0 0-97 0,0 0 98 15,0 0-98-15,0 0 28 0,0 0-28 0,0 0 28 16,0 0-28-16,0 0-31 0,0 0 31 0,0 0-31 16,0 0 31-16,0 0-35 0,0 0 35 0,0 6-34 15,2 4 34-15,-2-10-8 0,0 0 8 0,0 14-7 16,2 4 7-16,-2-18-12 0,0 0 12 16,0 18-12-16,0 4 12 0,0-22-1 0,0 0 1 0,0 17-1 15,0 0 1-15,0-17 0 0,0 0 0 0,0 14 0 16,0-4 0-16,0-10 2 0,0 0-2 0,0 9 2 15,0-2-2-15,0-7 20 0,0 0-20 0,0 5 20 0,2-2-20 16,-2-3 8-16,0 0-8 0,0 0 8 0,3 2-8 16,-3-2 34-16,0 0-34 0,2-4 34 0,0-1-34 0,-2 5 18 15,0 0-18-15,1-8 18 0,-1-3-18 0,4 1 18 16,-1 0-18-16,-1 1 18 0,2 2-18 0,-4 7 18 16,0 0-18-16,5-8 18 0,2-2-18 0,-7 10 0 15,0 0 0-15,8-12 0 0,5 0 0 0,-13 12 0 16,0 0 0-16,12-14 0 0,2-2 0 0,-14 16-2 15,0 0 2-15,12-12-1 0,2 0 1 16,-14 12-5-16,0 0 5 0,12-10-5 0,0 2 5 0,-12 8-32 16,0 0 32-16,9-9-32 0,0 2 32 0,-9 7 1 0,0 0-1 15,8-3 1-15,-4 1-1 0,-4 2 2 0,0 0-2 16,5 2 2-16,0 1-2 0,-5-3 1 16,0 0-1-16,7 5 2 0,-3 6-2 0,-4-11 5 0,0 0-5 0,5 12 6 15,-2 6-6-15,1 1 3 0,1 2-3 16,-5-7 3-16,2-4-3 0,0 2 5 0,-2-7-5 0,0 2 5 15,1-4-5-15,-1 2 0 0,0 2 0 0,0-3 0 16,0-1 0-16,0 2-93 0,0 0 93 16,0-1-93-16,0-1 93 0,0-3-183 0,0 0 183 0,0 0-182 15,7 0 182-15,2-3-1421 0</inkml:trace>
  <inkml:trace contextRef="#ctx0" brushRef="#br0" timeOffset="93105.964">11897 11841 1983 0,'0'0'0'0,"0"0"0"0,0 0 0 0,0 0 204 16,0 0-204-16,0 0 204 0,3-2-204 0,-3 2 136 15,0 0-136-15,9 0 136 0,3 0-136 0,-12 0 26 16,0 0-26-16,11 2 26 0,4 2-26 0,-15-4-1 16,0 0 1-16,21 6-1 0,0-2 1 0,0 1-49 0,-2 2 49 15,-3-4-49-15,-4-1 49 0,-12-2-62 0,0 0 62 16,14 0-61-16,2 0 61 0,-16 0-274 0,0 0 274 16,17-9-274-16,1-9 274 0,-18 18-183 0,0 0 183 15,8-21-183-15,-8-10 183 0,6-20-1078 16</inkml:trace>
  <inkml:trace contextRef="#ctx0" brushRef="#br0" timeOffset="93614.827">12296 11603 2151 0,'0'0'0'0,"-4"0"0"16,-1 0 0-16,5 0 188 0,0 0-188 0,0 0 189 16,4 0-189-16,-4 0 79 0,0 0-79 0,8 0 80 0,3-2-80 15,-11 2 8-15,0 0-8 0,19-1 9 0,0-5-9 0,-19 6-45 16,0 0 45-16,19-3-45 0,-1 1 45 16,-18 2-26-16,0 0 26 0,14-1-25 0,-2 1 25 15,-12 0-27-15,0 0 27 0,12 0-27 0,-7 1 27 0,-5-1-15 16,0 0 15-16,7 4-14 0,-5-1 14 0,-2-3-18 15,0 0 18-15,3 10-18 0,1 4 18 0,-4-14-15 16,0 0 15-16,-4 21-15 0,1 6 15 0,3-27-2 16,0 0 2-16,-7 28-1 0,0 2 1 15,7-30 0-15,0 0 0 0,-12 26 0 0,0-2 0 0,12-24 1 0,0 0-1 16,-11 21 1-16,2-6-1 0,9-15 11 16,0 0-11-16,-7 14 11 0,2-4-11 0,5-10 1 0,0 0-1 15,-7 10 1-15,2-1-1 0,5-9 4 0,0 0-4 16,-3 8 4-16,-1-2-4 0,4-6 6 0,0 0-6 0,-2 5 6 15,2 0-6-15,0-5 7 0,0 0-7 16,0 7 7-16,0 0-7 0,0-7 8 0,0 0-8 0,2 6 8 16,2 1-8-16,-4-7 1 0,0 0-1 0,7 7 1 15,3 0-1-15,-10-7 3 0,0 0-3 0,12 5 3 16,4 0-3-16,-16-5-31 0,0 0 31 0,17 4-31 16,-3-3 31-16,-14-1-222 0,0 0 222 0,16 0-221 15,-2 0 221-15,-14 0-169 0,0 0 169 0,9 0-168 16,-2 0 168-16,5 0-1138 0</inkml:trace>
  <inkml:trace contextRef="#ctx0" brushRef="#br0" timeOffset="94131.707">12310 12329 2062 0,'0'0'0'0,"-2"-1"0"15,2-6 0-15,0 7 173 0,0 0-173 0,0-4 173 16,0 3-173-16,0 1 133 0,0 0-133 0,0 0 134 16,4-4-134-16,-4 4 48 0,0 0-48 0,0 0 49 15,0 0-49-15,0 0 0 0,0 0 0 0,0 0 0 16,0 0 0-16,0 0 0 0,0 0 0 0,0 0 1 15,0 0-1-15,0 0-2 0,0 0 2 0,0 0-1 16,1 4 1-16,-1-4-11 0,0 0 11 0,7 5-10 0,5 2 10 16,-12-7-4-16,0 0 4 0,23 15-4 15,7 6 4-15,-1 1-14 0,3 4 14 0,-8-4-13 0,0 0 13 16,-24-22-24-16,0 0 24 0,21 33-23 0,2 8 23 0,-23-41-3 16,0 0 3-16,21 39-3 0,-7 1 3 15,-14-40-7-15,0 0 7 0,12 32-7 0,-2-6 7 0,-10-26-140 16,0 0 140-16,9 19-139 0,-4-7 139 0,-5-12-152 15,0 0 152-15,4-9-151 0,1-17 151 16,0-6-1451-16</inkml:trace>
  <inkml:trace contextRef="#ctx0" brushRef="#br0" timeOffset="94422.161">12609 12233 2297 0,'0'0'0'0,"0"0"0"16,-5 4 0-16,5-4 237 0,0 0-237 0,-3 3 238 15,-1 6-238-15,-1 3 158 0,-2 3-158 0,-3 2 159 16,-3 7-159-16,13-24 68 0,0 0-68 0,-24 38 68 16,-6 7-68-16,30-45-19 0,0 0 19 0,-29 46-18 15,-4 4 18-15,33-50-35 0,0 0 35 0,-26 39-35 16,5-6 35-16,21-33-54 0,0 0 54 0,-18 25-53 15,6-6 53-15,12-19-155 0,0 0 155 0,-5 14-154 16,0-7 154-16,5-7-184 0,0 0 184 0,5-9-183 16,7-12 183-16,2-8-1646 0</inkml:trace>
  <inkml:trace contextRef="#ctx0" brushRef="#br0" timeOffset="94621.199">13050 12371 2140 0,'0'0'0'0,"-12"-4"0"0,-9-6 0 0,16 8 58 0,10 4-58 15,-1 3 59-15,4 5-59 0,-8-10-106 16,0 0 106-16,0 0-106 0,-7-8 106 0,2-1-1448 0</inkml:trace>
  <inkml:trace contextRef="#ctx0" brushRef="#br0" timeOffset="95077.076">13522 11615 2207 0,'0'0'0'0,"-5"3"0"0,-5 1 0 0,10-4 211 16,0 0-211-16,0 0 212 0,3-2-212 0,-3 2 137 15,4-3-137-15,-4 3 137 0,3-2-137 0,-3 2 38 16,0 0-38-16,0 0 38 0,0 0-38 0,0 0-8 16,0 0 8-16,0 0-8 0,0 0 8 15,0 0-21-15,0 0 21 0,0 0-21 0,0 0 21 0,0 0-8 16,0 0 8-16,0 0-8 0,0 0 8 0,0 0-45 0,0 0 45 16,0 5-45-16,0 4 45 0,0-9-13 0,0 0 13 15,-3 31-12-15,3 17 12 16,0 1-21-16,0 6 21 0,0 3-21 15,0 2 21-15,0-60-16 0,0 0 16 0,0 94-15 0,0 25 15 0,0-22-5 0,0-4 5 16,0-25-4-16,0-18 4 0,0-50-8 0,0 0 8 0,0 50-7 16,0-9 7-16,0-41-1 0,0 0 1 15,3 38 0-15,-3-11 0 0,0-27-99 0,0 0 99 0,5 24-98 16,-1-9 98-16,-4-15-177 0,0 0 177 0,-12 4-177 16,-11-11 177-16,-10 3-1503 0</inkml:trace>
  <inkml:trace contextRef="#ctx0" brushRef="#br0" timeOffset="95812.68">13247 12336 1591 0,'0'0'0'0,"16"0"0"16,13 0 0-16,-3 0 218 0,4 0-218 0,0-1 218 0,-1-3-218 0,-29 4 165 15,0 0-165-15,32-3 165 0,4-8-165 0,-36 11 60 16,0 0-60-16,39-8 61 0,2-1-61 0,-41 9 11 15,0 0-11-15,40-12 11 0,2 2-11 0,-42 10 26 16,0 0-26-16,39-10 26 0,-5-1-26 0,-34 11 18 16,0 0-18-16,32-8 18 0,-3-4-18 0,-29 12 41 15,0 0-41-15,28-12 41 0,-3 2-41 0,-25 10 0 16,0 0 0-16,24-9 1 0,-3 0-1 0,-21 9 5 16,0 0-5-16,17-3 5 0,-4-2-5 0,-13 5 0 0,0 0 0 15,14-2 0-15,-6 0 0 0,-8 2 0 16,0 0 0-16,4-1 1 0,-1 1-1 0,-3 0 0 0,0 0 0 15,5 0 0-15,-5-2 0 0,0 2-1 0,0 0 1 0,0 0 0 16,0 0 0-16,0 0 0 0,0 0 0 0,0 0 0 16,0 0 0-16,0 0 0 0,0 0 0 0,0 0 0 15,0 0 0-15,0 0 0 0,0 0 0 0,0 0 1 16,-3 0-1-16,3 0 0 0,0 0 0 16,0 0 1-16,-5 0-1 0,5 0 0 0,0 0 0 15,-9 2 0-15,-1-1 0 0,10-1 0 0,0 0 0 0,-18 9 0 16,-5 0 0-16,23-9 18 0,0 0-18 0,-26 15 19 15,2 4-19-15,24-19 15 0,0 0-15 0,-26 24 15 16,-4 5-15-16,30-29 10 0,0 0-10 0,-21 26 11 16,4-1-11-16,17-25 10 0,0 0-10 0,-16 26 10 15,7-2-10-15,9-24 3 0,0 0-3 0,-5 21 4 16,5-3-4-16,0-18 2 0,0 0-2 0,5 16 2 16,9-8-2-16,-14-8 10 0,0 0-10 0,14 7 10 0,4-10-10 15,-18 3 0-15,0 0 0 0,17-5 1 0,-3-2-1 0,-14 7 3 16,0 0-3-16,12-10 4 0,1 1-4 15,-13 9 29-15,0 0-29 0,5-9 29 0,0 3-29 0,-5 6 9 16,0 0-9-16,7-6 10 0,-4 0-10 0,-3 6 12 16,0 0-12-16,2-6 13 0,2 0-13 0,-4 6 25 15,0 0-25-15,3-6 26 0,-3 3-26 0,0 3 6 16,0 0-6-16,2-5 6 0,-2 3-6 0,0 2 16 16,0 0-16-16,0 0 17 0,2-3-17 15,-2 3 3-15,0 0-3 0,0 0 4 0,0 0-4 0,0 0 0 0,0 0 0 16,1 3 0-16,3 4 0 0,-4-7-13 15,0 0 13-15,2 12-12 0,5 5 12 0,-2 5-41 0,2 4 41 16,-4-4-41-16,4-3 41 0,-7-19-88 0,0 0 88 16,9 23-87-16,3-1 87 0,-12-22-302 0,0 0 302 0,12 12-302 15,4-7 302-15,14 12-1477 0</inkml:trace>
  <inkml:trace contextRef="#ctx0" brushRef="#br0" timeOffset="96286.643">14001 12242 2017 0,'0'0'0'0,"0"3"0"0,0 1 0 16,0-4 219-16,0 0-219 0,0 8 219 16,4 6-219-16,-2 3 140 0,1 2-140 0,1-3 141 0,-3 1-141 15,3 0 71-15,-4 2-71 0,3-1 71 16,-3 1-71-16,0 4 0 0,0-1 0 0,0-10 0 0,0-5 0 0,0-7 9 15,0 0-9-15,0 10 10 0,0 0-10 16,0-10 25-16,0 0-25 0,0 9 26 0,0-1-26 16,0-8 31-16,0 0-31 0,0 7 31 0,0-3-31 15,0-4 0-15,0 0 0 0,0 3 0 0,0 1 0 0,0-4-57 16,0 0 57-16,0-6-56 0,2-4 56 0,0-2-40 16,3-3 40-16,-2-1-40 0,3-1 40 0,8 2-37 15,7-2 37-15,-15 3-37 0,-6 4 37 0,-3-1-18 16,0 1 18-16,1 2-18 0,2 1 18 0,0 0-2 0,2 0 2 15,1 0-2-15,0 0 2 0,-3 7-6 0,0 0 6 16,6-7-5-16,1-1 5 16,-7 8-1-16,0 0 1 0,7-9 0 0,3 1 0 0,-10 8 6 0,0 0-6 15,5-4 6-15,4-3-6 0,-9 7 26 0,0 0-26 0,7-1 26 16,2 2-26-16,-9-1 7 0,0 0-7 0,12 9 7 16,2 5-7-16,-14-14 10 0,0 0-10 15,17 17 11-15,-1 5-11 0,-16-22 1 0,0 0-1 0,17 24 1 16,-3 3-1-16,-14-27-26 0,0 0 26 0,13 28-26 15,-1-1 26-15,-12-27-156 0,0 0 156 0,5 26-156 16,0-4 156-16,-5-22-222 0,0 0 222 0,4 17-221 16,-1-3 221-16,1 14-1374 0</inkml:trace>
  <inkml:trace contextRef="#ctx0" brushRef="#br0" timeOffset="96652.181">14473 12167 2409 0,'0'0'0'0,"-3"0"0"0,-4 3 0 0,7-3 249 16,0 0-249-16,0 0 250 0,0 0-250 0,0 0 138 15,0 0-138-15,0 0 139 0,0 0-139 0,0 0 14 16,0 0-14-16,0 0 15 0,0 0-15 0,0 0-37 15,0 0 37-15,0 0-37 0,0 0 37 0,0 0-44 0,0 0 44 16,0 0-44-16,0 0 44 0,0 0-30 16,0 0 30-16,0 0-30 0,7 2 30 0,-7-2-24 0,0 0 24 0,14 15-23 15,9 7 23-15,-23-22-17 0,0 0 17 0,29 31-16 16,10 9 16-16,-39-40-27 0,0 0 27 0,41 43-27 16,6 3 27-16,-47-46-7 0,0 0 7 0,42 46-6 15,2 2 6-15,-44-48-17 0,0 0 17 0,35 45-17 16,-2-4 17-16,-33-41-4 0,0 0 4 0,29 34-3 15,-8-7 3-15,-21-27-82 0,0 0 82 0,18 21-82 16,-4-6 82-16,-14-15-190 0,0 0 190 0,10-3-190 16,-1-14 190-16,8-2-1588 0</inkml:trace>
  <inkml:trace contextRef="#ctx0" brushRef="#br0" timeOffset="96919.584">14900 12122 2163 0,'0'0'0'0,"0"9"0"0,-1 3 0 0,1-12 256 15,0 0-256-15,-2 3 257 0,-5-3-257 0,7 0 161 16,0 0-161-16,-7 0 162 0,-4 0-162 0,11 0 75 16,0 0-75-16,-26 12 75 0,-9 7-75 0,35-19-1 15,0 0 1-15,-41 29 0 0,-6 7 0 0,47-36-23 0,0 0 23 16,-42 41-22-16,-5 7 22 0,47-48-24 15,0 0 24-15,-39 55-23 0,6 5 23 0,33-60-95 16,0 0 95-16,-26 55-95 0,9-7 95 0,17-48-168 0,0 0 168 0,2 27-167 16,13-17 167-16,3 28-1797 15</inkml:trace>
  <inkml:trace contextRef="#ctx0" brushRef="#br0" timeOffset="97304.245">15453 12382 1860 0,'0'0'0'0,"-4"-8"0"0,1-6 0 0,3 14 219 16,0 0-219-16,-2-5 219 0,4 5-219 16,-2 0 155-16,0 0-155 0,0 0 156 0,3 2-156 0,-3-2 72 15,0 0-72-15,4 2 73 0,-1 1-73 0,-3-3 3 16,0 0-3-16,5 2 4 0,4 1-4 16,-9-3 22-16,0 0-22 0,12 0 23 0,0-3-23 0,-12 3 6 15,0 0-6-15,21-2 7 0,7 0-7 0,-2 1 16 16,4 1-16-16,-2 0 17 0,-2 0-17 0,0 1-4 15,-2 1 4-15,-3 0-4 0,-3-2 4 0,3 3-44 0,-4-3 44 16,4 0-44-16,3 0 44 0,-24 0-127 0,0 0 127 16,32-5-127-16,6-2 127 0,-38 7-116 0,0 0 116 15,33-15-115-15,-2-6 115 0,36-15-1615 0</inkml:trace>
  <inkml:trace contextRef="#ctx0" brushRef="#br0" timeOffset="97950.421">17418 11430 2499 0,'0'0'0'0,"-7"0"0"0,-4-7 0 0,11 7 186 15,0 0-186-15,-19 4 186 0,-7 1-186 0,3 5 73 0,-5-1-73 16,11-3 74-16,7 0-74 0,-4 0-13 0,0 1 13 16,-4 4-13-16,-8-1 13 0,5 5-47 0,0 6 47 15,6-11-47-15,1-3 47 0,-2 3-18 0,-1 2 18 16,-6 4-18-16,-1 8 18 0,24-24-20 0,0 0 20 16,-27 32-19-16,-2 11 19 0,29-43-3 0,0 0 3 15,-30 50-2-15,4 4 2 0,26-54-2 0,0 0 2 16,-19 60-2-16,3 2 2 0,16-62-5 0,0 0 5 0,-10 87-5 15,5 16 5-15,5-103-13 0,0 0 13 0,1 94-12 16,13 1 12-16,-14-95-1 16,0 0 1-16,26 90-1 0,13-6 1 0,-39-84-15 0,0 0 15 0,40 79-15 15,9-5 15-15,-49-74-8 0,0 0 8 0,47 63-8 16,1-4 8-16,-48-59 0 0,0 0 0 0,49 51 0 16,-5-10 0-16,-44-41 4 0,0 0-4 0,41 41 4 15,-7-3-4-15,-34-38 24 0,0 0-24 0,26 32 25 0,-12-2-25 16,-14-30 43-16,0 0-43 0,7 34 43 0,-11 2-43 15,4-36 44-15,0 0-44 0,-14 39 44 0,-10 2-44 16,-1-3 35-16,-1-2-35 0,0-9 36 0,0-6-36 16,-7 1-15-16,-5 0 15 0,-6 2-14 0,-5 2 14 0,49-26-166 15,0 0 166-15,-76 34-165 0,-18 6 165 0,94-40-205 16,0 0 205-16,-95 19-204 0,-2-14 204 16,-93 19-1587-16</inkml:trace>
  <inkml:trace contextRef="#ctx0" brushRef="#br0" timeOffset="100935.666">18083 11815 1547 0,'0'0'0'0,"0"0"0"0,-3-6 0 0,3 6 146 15,0 0-146-15,0-4 146 0,0 2-146 0,0 2 74 16,0 0-74-16,0 0 74 0,0-3-74 0,0 3 39 16,0 0-39-16,0 0 40 0,3-3-40 0,-3 3 15 15,0 0-15-15,0 0 15 0,2-6-15 0,-2 6 43 16,0 0-43-16,0 0 44 0,0 0-44 0,0 0 44 0,0 0-44 16,0 0 45-16,0 0-45 0,0 0 20 0,0 0-20 15,0 0 20-15,0 0-20 0,0 0 21 16,0 0-21-16,0 0 21 0,0 0-21 0,0 0 9 0,0 0-9 0,0 0 9 15,0 0-9-15,0 0 4 0,0 0-4 0,0 0 4 16,0 0-4-16,0 0 13 0,0 0-13 16,-4 16 13-16,-3 10-13 0,0 6 8 0,2 9-8 0,-3 2 8 15,1 5-8-15,7-48 33 0,0 0-33 0,-6 62 33 16,-2 11-33-16,-1-4 26 0,2-2-26 16,2-14 26-16,1-12-26 0,4-41 15 15,0 0-15-15,-5 68 16 0,2 16-16 0,3-84 30 0,0 0-30 16,-2 55 30-16,2-15-30 0,0-40 36 0,0 0-36 0,0 32 36 15,2-11-36-15,-2-21 2 0,0 0-2 0,3 17 3 16,0-7-3-16,-3-10-33 0,0 0 33 0,0 0-33 0,-1-3 33 16,1 3-198-16,0 0 198 0,-5-23-198 15,-2-9 198-15,7 32-154 0,0 0 154 0,-11-43-153 16,-6-5 153-16,-13-44-1356 0</inkml:trace>
  <inkml:trace contextRef="#ctx0" brushRef="#br0" timeOffset="101564.185">17770 12179 1379 0,'0'0'0'0,"5"12"0"0,7 8 0 0,-12-20 206 16,0 0-206-16,3 10 206 0,1-4-206 0,-4-6 141 16,0 0-141-16,9 6 141 0,5 1-141 15,-14-7 108-15,0 0-108 0,22 9 108 0,10-2-108 0,-32-7 75 16,0 0-75-16,34 5 75 0,7-3-75 0,-41-2 54 16,0 0-54-16,41 0 55 0,5-2-55 0,-46 2 35 0,0 0-35 15,40-7 36-15,5-2-36 0,-45 9 34 0,0 0-34 16,38-12 35-16,1 0-35 0,-39 12 43 0,0 0-43 15,34-12 44-15,-2-3-44 0,-32 15 39 0,0 0-39 0,26-10 40 16,-3 3-40-16,-23 7 26 0,0 0-26 0,17-5 26 16,-5 3-26-16,-12 2 5 0,0 0-5 0,9 0 5 15,-4 0-5-15,-5 0 10 0,0 0-10 0,4 0 10 16,-3 0-10-16,-1 0 0 0,0 0 0 0,0 0 0 16,0 0 0-16,0 0 0 0,0 0 0 0,0 0 0 15,-3 5 0-15,3-5-7 0,0 0 7 0,-7 9-6 16,-4 1 6-16,11-10-4 0,0 0 4 15,-15 12-4-15,-3 3 4 0,18-15-3 0,0 0 3 0,-21 16-2 16,-1-1 2-16,1 2-11 0,0 2 11 0,9-7-10 16,3-3 10-16,-1 3-1 0,1 0 1 0,-2 12 0 15,-4 8 0-15,4-3-8 0,3 2 8 0,1-10-8 16,3-9 8-16,4-12 0 0,0 0 0 0,-2 19 0 0,4-6 0 16,-2-13-1-16,0 0 1 0,9 12 0 0,7-3 0 15,-16-9 0-15,0 0 0 0,17-3 0 16,6-9 0-16,-23 12-2 0,0 0 2 0,24-19-1 0,4-9 1 15,-28 28-6-15,0 0 6 0,23-27-6 0,-3-9 6 0,-20 36-1 16,0 0 1-16,14-36 0 0,-3-3 0 0,-11 39-3 16,0 0 3-16,7-38-3 0,0-2 3 0,-7 40 0 15,0 0 0-15,2-29 1 0,-2 5-1 0,0 24 0 16,0 0 0-16,0-17 1 0,0 7-1 0,0 10 1 16,0 0-1-16,0 0 1 0,1 7-1 0,-1-7 3 0,0 0-3 15,0 22 4-15,0 14-4 16,0-36 2-16,0 0-2 0,-1 38 2 0,-1 5-2 0,2-43 10 0,0 0-10 15,-4 44 11-15,4 4-11 0,0-48 1 0,0 0-1 0,-1 39 1 16,1-6-1-16,0-33-10 0,0 0 10 0,0 27-9 16,0-6 9-16,0-21-181 15,0 0 181-15,8 5-181 0,6-15 181 0,-14 10-225 0,0 0 225 0,14-28-224 16,5-18 224-16,11-28-1427 0</inkml:trace>
  <inkml:trace contextRef="#ctx0" brushRef="#br0" timeOffset="102001.459">18564 12151 1871 0,'0'0'0'0,"0"14"0"0,0 8 0 15,0-22 254-15,0 0-254 0,3 28 254 0,-3 6-254 16,2-5 141-16,-2 4-141 0,0-9 141 16,2-7-141-16,-2 3 89 0,-2 2-89 0,0 1 90 0,2 1-90 0,0-24 0 15,0 0 0-15,-3 25 0 0,-1 3 0 16,4-28 13-16,0 0-13 0,-3 22 13 0,1-1-13 0,2-21 25 15,0 0-25-15,0 15 26 0,-3-5-26 16,3-10 30-16,0 0-30 0,0 7 30 0,0-3-30 0,0-4-2 16,3-5 2-16,1-9-1 0,4-7 1 0,-8 21-39 15,0 0 39-15,13-25-39 0,4-6 39 0,-17 31-42 16,0 0 42-16,17-31-41 0,4-5 41 16,-21 36-28-16,0 0 28 0,20-34-28 0,0-2 28 0,-20 36-18 0,0 0 18 15,21-35-18-15,0 3 18 0,-21 32-19 16,0 0 19-16,19-28-18 0,-1 6 18 0,-18 22-1 0,0 0 1 15,17-17-1-15,-5 5 1 16,-12 12 8-16,0 0-8 0,18-5 9 0,-4 5-9 0,-14 0 10 0,0 0-10 16,17 10 11-16,1 9-11 0,-6 2 10 0,-2 4-10 15,-1-4 11-15,-4-2-11 0,-1 5 4 16,-3-4-4-16,3 4 4 0,1 2-4 0,-3 1 0 0,-4 2 0 16,2-10 0-16,0-7 0 0,0-12-22 0,0 0 22 0,0 19-22 15,-2 2 22-15,2-21-62 0,0 0 62 0,2 12-61 16,5-4 61-16,-7-8-116 0,0 0 116 0,9-8-115 15,3-15 115-15,11-6-1675 0</inkml:trace>
  <inkml:trace contextRef="#ctx0" brushRef="#br0" timeOffset="102299.558">19045 12170 1939 0,'0'0'0'0,"-2"5"0"16,-1 4 0-16,3-9 249 0,0 0-249 0,0 0 250 0,8-2-250 15,-8 2 182-15,0 0-182 0,9-7 183 0,1 2-183 0,-10 5 104 16,0 0-104-16,14-8 105 0,0 1-105 0,-14 7 20 16,0 0-20-16,16-9 20 0,-6 2-20 0,-10 7 19 15,0 0-19-15,20-1 20 0,4 2-20 0,-24-1 3 16,0 0-3-16,30 12 4 0,4 9-4 0,-34-21 13 16,0 0-13-16,34 27 14 0,2 7-14 0,-5-3 0 15,-3 2 0-15,-2-2 0 0,-3-4 0 0,-2-3 0 16,-2-3 0-16,-3 1 1 0,-6-7-1 0,-10-15-2 15,0 0 2-15,16 24-1 0,1-3 1 0,-17-21-58 0,0 0 58 16,16 19-58-16,-2-7 58 0,-14-12-208 16,0 0 208-16,12 0-208 0,-5-9 208 0,-7 9-174 0,0 0 174 15,5-22-173-15,-1-14 173 0,5-22-1580 0</inkml:trace>
  <inkml:trace contextRef="#ctx0" brushRef="#br0" timeOffset="102555.197">19522 11966 2140 0,'0'0'0'0,"0"9"0"15,0 3 0-15,-2-9 277 0,-1-3-277 0,-1 0 277 16,1-2-277-16,-6 2 170 0,0 0-170 0,-1 4 171 16,1 3-171-16,9-7 84 0,0 0-84 0,-24 25 84 0,-9 17-84 15,33-42 0-15,0 0 0 0,-38 49 0 0,-4 9 0 16,42-58-1-16,0 0 1 0,-46 60-1 0,3 2 1 0,43-62-5 15,0 0 5-15,-42 60-5 0,4-2 5 0,38-58-38 16,0 0 38-16,-25 36-38 0,15-15 38 16,10-21-148-16,0 0 148 0,0 7-147 0,14-14 147 0,-14 7-186 15,0 0 186-15,21-28-185 0,7-16 185 16,20-26-1731-16</inkml:trace>
  <inkml:trace contextRef="#ctx0" brushRef="#br0" timeOffset="102778.915">20100 12446 2375 0,'0'0'0'0,"6"0"0"16,2 0 0-16,-8 0-387 0,0 0 387 0,6-22-386 16,-1-16 386-16,4-20-1045 0</inkml:trace>
  <inkml:trace contextRef="#ctx0" brushRef="#br0" timeOffset="106927.431">21172 11932 1535 0,'0'0'0'0,"-5"-2"0"0,-2-3 0 0,7 5 206 16,0 0-206-16,-4-2 207 0,4 1-207 0,0 1 137 16,0 0-137-16,0 0 138 0,-5-2-138 0,5 2 80 15,0 0-80-15,-12-5 81 0,-7-2-81 0,19 7 14 16,0 0-14-16,-30-9 15 0,-8 1-15 0,38 8 47 16,0 0-47-16,-39-9 47 0,-2-1-47 0,41 10 14 0,0 0-14 15,-44-7 15-15,0 0-15 0,44 7 31 0,0 0-31 16,-40-3 31-16,4 1-31 0,36 2 0 0,0 0 0 15,-40 5 0-15,0 4 0 0,40-9 3 0,0 0-3 16,-35 14 4-16,3 3-4 0,32-17 2 0,0 0-2 0,-27 34 2 16,2 10-2-16,25-44 1 0,0 0-1 15,-14 60 2-15,7 7-2 0,7-67 0 0,0 0 0 0,0 81 0 16,9 11 0-16,-9-92-5 0,0 0 5 0,14 74-4 16,5-11 4-16,-3-22-4 0,1-20 4 0,-8-6-3 15,-7-8 3-15,-2-7-1 0,0 0 1 0,12 4 0 16,9-9 0-16,-4-4 19 0,4-3-19 0,2-7 20 15,1-7-20-15,-24 26 26 0,0 0-26 0,33-41 26 16,2-12-26-16,-35 53 1 0,0 0-1 0,37-60 1 16,-1-13-1-16,-36 73 11 0,0 0-11 0,39-91 11 15,-1-17-11-15,-38 108 1 0,0 0-1 0,29-98 1 16,-1-3-1-16,-28 101 7 0,0 0-7 0,16-84 8 0,-7 11-8 16,-9 73 38-16,0 0-38 0,7-57 38 0,-6 14-38 15,-1 43 35-15,0 0-35 0,0-25 36 0,-1 13-36 0,1 12 33 16,0 0-33-16,-2-11 33 0,2 8-33 0,0 3 3 15,0 0-3-15,-4-4 4 0,4 4-4 0,0 0 10 16,0 0-10-16,0 0 10 0,0 0-10 0,0 0 1 16,0 0-1-16,0 0 1 0,0 0-1 0,0 0-2 15,0 0 2-15,0 0-1 0,0 4 1 0,0-4-2 16,0 0 2-16,-1 17-2 0,-3 10 2 0,4-27-20 16,0 0 20-16,-3 47-19 0,-1 9 19 0,4-56-1 15,0 0 1-15,-7 70 0 0,0 13 0 0,7-83-9 0,0 0 9 16,-12 106-8-16,-4 21 8 0,16-127-4 15,0 0 4-15,-13 106-3 0,-1-9 3 0,14-97-12 0,0 0 12 0,-9 69-12 16,5-24 12-16,4-45-106 0,0 0 106 0,0 29-106 16,4-21 106-16,-4-8-196 15,0 0 196-15,10-12-195 0,6-19 195 0,7-10-1595 0</inkml:trace>
  <inkml:trace contextRef="#ctx0" brushRef="#br0" timeOffset="108043.567">21794 11814 2062 0,'0'0'0'15,"-5"0"0"-15,-4 0 0 0,9 0 190 0,0 0-190 16,-7 0 190-16,-2 0-190 0,9 0 125 0,0 0-125 0,-14 3 126 16,-3 1-126-16,17-4 71 0,0 0-71 0,-18 5 71 15,-1 2-71-15,2 1-28 0,-1 2 28 0,4 2-28 16,2-1 28-16,0 6-20 0,0 3 20 0,3 8-19 16,2 6 19-16,7-34-27 0,0 0 27 0,2 39-27 15,5 4 27-15,-7-43-55 0,0 0 55 0,10 45-55 16,8-1 55-16,-18-44-28 0,0 0 28 0,17 40-28 15,6-3 28-15,-23-37 0 0,0 0 0 0,23 31 0 16,3-3 0-16,-9-6 0 0,1-7 0 16,-6-3 0-16,-7-5 0 0,-5-7 0 0,0 0 0 0,5 7 0 0,-1-2 0 15,-4 2 20-15,-2-2-20 0,2-1 20 0,2-4-20 16,-2 0 15-16,0 0-15 0,-13 7 15 16,-6 4-15-16,-2-4 27 0,-5 2-27 0,11-1 27 0,4-6-27 15,-3 2 21-15,0-1-21 0,-7 0 21 0,-5 1-21 16,26-4 16-16,0 0-16 0,-24 0 17 15,1 0-17-15,23 0 10 0,0 0-10 0,-21-4 10 0,-3-1-10 0,24 5 0 16,0 0 0-16,-18-10 0 0,5-4 0 0,13 14 0 16,0 0 0-16,-6-20 0 0,8-6 0 0,-2 26-26 15,0 0 26-15,9-26-26 0,6-1 26 0,-15 27-32 16,0 0 32-16,18-26-32 0,1-1 32 0,-19 27-37 16,0 0 37-16,19-19-37 0,0 4 37 0,-19 15 1 15,0 0-1-15,19-12 1 0,-3 5-1 0,-16 7 6 16,0 0-6-16,16-5 6 0,0 1-6 0,-16 4 0 0,0 0 0 15,20-3 0-15,1-2 0 0,-21 5 3 16,0 0-3-16,23-4 4 0,1-1-4 0,-24 5 6 0,0 0-6 0,23-7 7 16,0 0-7-16,-23 7 8 0,0 0-8 15,19-6 8-15,-3 0-8 0,-16 6 33 0,0 0-33 0,13-1 33 16,1-4-33-16,-14 5 16 0,0 0-16 16,11-4 17-16,-2 2-17 0,-9 2 18 0,0 0-18 0,12-3 19 15,5-2-19-15,-17 5 18 0,0 0-18 0,18-7 18 16,4-3-18-16,-1-1 1 0,0 3-1 0,-2-4 1 15,-1 3-1-15,-4 2-1 0,-2 2 1 0,-2 0-1 16,1-2 1-16,-6 0-5 0,0 1 5 0,0 2-5 16,1 1 5-16,-6 3 4 0,3-2-4 0,-3 2 4 15,5-5-4-15,-5 1 50 0,0 1-50 0,0 0 50 16,0 1-50-16,0 2 24 0,-5-4-24 0,5 4 25 0,-5-3-25 16,5 3 30-16,0 0-30 0,-7-3 30 15,-4-3-30-15,11 6 7 0,0 0-7 0,-15-5 8 16,-4-2-8-16,19 7 10 0,0 0-10 0,-21-5 11 0,0-1-11 0,21 6 3 15,0 0-3-15,-19-4 4 0,-1 1-4 16,20 3 6-16,0 0-6 0,-17 0 7 0,1 0-7 0,16 0 3 16,0 0-3-16,-14 1 3 0,4 1-3 0,10-2 1 15,0 0-1-15,-14 10 2 0,-2 6-2 0,16-16 4 16,0 0-4-16,-12 27 5 0,3 11-5 0,9-38 0 16,0 0 0-16,0 44 0 0,7 10 0 0,-7-54-1 15,0 0 1-15,16 51 0 0,7 2 0 0,-23-53-8 16,0 0 8-16,26 48-8 0,7-5 8 0,-3-9-40 15,1-7 40-15,-5-3-39 0,-3-6 39 0,-2-5-69 0,0-6 69 16,-6-2-69-16,-1-3 69 0,-14-2-209 0,0 0 209 16,28-17-208-16,7-14 208 0,28-17-1689 15</inkml:trace>
  <inkml:trace contextRef="#ctx0" brushRef="#br0" timeOffset="108509.156">22668 11992 1827 0,'0'0'0'0,"-7"-2"0"0,-5-3 0 15,12 5 176-15,0 0-176 0,0-3 176 0,9 1-176 16,-9 2 77-16,0 0-77 0,3-4 78 0,1 1-78 15,-8 0 26-15,-3-3-26 0,4 3 26 0,-1 0-26 0,-3 3-7 16,-3-4 7-16,5 3-7 0,0 1 7 0,5 0-1 16,0 0 1-16,-18 0 0 0,-6 0 0 0,24 0 28 15,0 0-28-15,-30 0 28 0,-6 1-28 0,36-1 44 16,0 0-44-16,-39 4 44 0,-3-3-44 0,42-1 52 16,0 0-52-16,-33 4 52 0,4-1-52 0,29-3 49 15,0 0-49-15,-23 4 49 0,7-3-49 16,16-1 37-16,0 0-37 0,-15 9 38 0,1 3-38 0,14-12 46 15,0 0-46-15,-14 24 46 0,2 8-46 0,12-32 27 16,0 0-27-16,-9 36 27 0,7 7-27 0,2-43 10 0,0 0-10 16,0 43 11-16,7 0-11 15,-7-43 19-15,0 0-19 0,14 38 20 0,4-1-20 0,-18-37 7 0,0 0-7 0,24 29 8 16,7-3-8-16,-3-9 9 0,2-6-9 16,-2-3 9-16,0-8-9 15,-4 0-40-15,-1-3 40 0,-4-2-39 0,0-2 39 0,-19 7-279 0,0 0 279 0,23-14-278 16,3-3 278-16,-26 17-205 0,0 0 205 0,21-21-204 15,-2-1 204-15,21-19-1379 0</inkml:trace>
  <inkml:trace contextRef="#ctx0" brushRef="#br0" timeOffset="109151.957">22714 11403 2006 0,'0'0'0'0,"0"0"0"0,0 5 0 0,0-5 200 15,0 0-200-15,0 0 201 0,0 0-201 0,0 0 120 0,0 0-120 16,0 0 120-16,0-4-120 0,0 4 36 16,0 0-36-16,0 0 37 0,1-1-37 0,-1 1-7 0,0 0 7 0,-1 5-6 15,1 8 6-15,0-13-20 0,0 0 20 16,-7 30-20-16,1 12 20 0,6-42-1 0,0 0 1 0,-7 47-1 16,-1 7 1-16,8-54 9 0,0 0-9 0,-9 52 9 15,2-2-9-15,7-50 18 0,0 0-18 0,-5 41 18 16,3-5-18-16,2-36 17 0,0 0-17 15,-2 27 17-15,4-8-17 0,-2-19 0 0,0 0 0 0,5 10 0 16,6-8 0-16,-11-2-4 0,0 0 4 0,10-10-3 16,1-11 3-16,-11 21-1 15,0 0 1-15,10-26 0 0,2-8 0 0,-12 34 0 0,0 0 0 0,9-34 0 16,3-6 0-16,-12 40 10 0,0 0-10 0,12-36 11 16,2 2-11-16,-14 34 27 0,0 0-27 0,13-29 27 15,1 3-27-15,-14 26 37 0,0 0-37 0,15-20 37 0,3-1-37 16,-18 21 7-16,0 0-7 0,17-15 7 0,2 3-7 15,-3 5 37-15,0 2-37 0,-4 1 37 0,-4 3-37 16,1 2 1-16,0 3-1 0,-4 1 2 0,-1-5-2 16,1 7 13-16,2 3-13 0,-5 2 14 15,1 4-14-15,-3-16 15 0,0 0-15 0,5 29 16 0,0 8-16 0,-5-37 15 16,0 0-15-16,6 41 15 0,-3 4-15 0,-3-45 16 16,0 0-16-16,5 38 17 0,-5-6-17 0,0-32 4 15,0 0-4-15,2 28 4 0,-2-10-4 0,0-18-52 16,0 0 52-16,0 18-51 0,0-8 51 0,0-10-158 0,0 0 158 15,0 8-158-15,-2 1 158 0,2-9-203 16,0 0 203-16,0-12-202 0,-5-9 202 0,2-9-1607 16</inkml:trace>
  <inkml:trace contextRef="#ctx0" brushRef="#br0" timeOffset="109431.767">23066 11651 2151 0,'0'0'0'0,"0"0"0"16,-6 0 0-16,6 0 233 0,0 0-233 0,0 0 234 16,9 0-234-16,-2-3 128 0,3 1-128 0,-1 0 128 15,-2 2-128-15,-7 0 31 0,0 0-31 0,14-2 31 16,4-1-31-16,-18 3-8 0,0 0 8 0,26-3-8 15,5-1 8-15,-31 4-44 0,0 0 44 0,30-3-44 0,1 1 44 16,-31 2-44-16,0 0 44 0,28 0-43 0,-4 0 43 16,-3 0-157-16,0 0 157 0,-12 0-157 15,-6 0 157-15,-3 0-206 0,0 0 206 0,0 0-206 0,0 0 206 0,0 0-1403 16</inkml:trace>
  <inkml:trace contextRef="#ctx0" brushRef="#br0" timeOffset="109892.742">23388 11387 2252 0,'0'0'0'0,"9"-7"0"15,5-3 0-15,-14 10 210 0,0 0-210 16,17-10 211-16,7-7-211 0,-24 17 89 0,0 0-89 0,19-14 89 15,4 2-89-15,-23 12 33 0,0 0-33 16,21-9 33-16,0 3-33 0,-21 6-39 0,0 0 39 0,14-6-38 16,-4 3 38-16,-10 3-11 0,0 0 11 0,13 3-11 15,-3 6 11-15,-10-9 0 0,0 0 0 0,10 10 0 16,1 2 0-16,-11-12 13 0,0 0-13 0,7 14 13 16,0 0-13-16,-7-14 5 0,0 0-5 0,3 17 5 15,-1 3-5-15,-2-20 1 0,0 0-1 0,0 19 1 16,-2 2-1-16,2-21-5 0,0 0 5 0,-3 22-4 0,-6-1 4 15,0-1-4-15,1 1 4 0,4-11-4 16,1-7 4-16,-1 1-24 0,2-2 24 0,-4 11-23 0,-5 3 23 16,11-16-2-16,0 0 2 0,-9 13-2 0,2-1 2 15,7-12-21-15,0 0 21 0,-5 11-21 0,-2 1 21 0,7-12-14 16,0 0 14-16,-5 6-13 0,1 3 13 0,4-9-17 16,0 0 17-16,-1 12-17 0,1 0 17 0,0-12-16 15,0 0 16-15,3 9-15 0,4 1 15 0,-7-10-40 16,0 0 40-16,16 5-40 0,1-2 40 0,-17-3-48 15,0 0 48-15,21 0-47 16,5 0 47-16,-26 0-131 0,0 0 131 0,21-3-131 0,-2 1 131 0,21-1-1570 16</inkml:trace>
  <inkml:trace contextRef="#ctx0" brushRef="#br0" timeOffset="110594.455">23625 12048 2163 0,'0'0'0'0,"5"0"0"0,2 0 0 0,-7 0 223 15,0 0-223-15,5 0 223 0,0 0-223 0,-5 0 126 0,0 0-126 0,2 0 127 16,0 0-127-16,-2 0 86 0,0 0-86 0,3 0 87 16,1 0-87-16,-4 0 0 0,0 0 0 0,7 0 0 15,5 0 0-15,-12 0 17 0,0 0-17 0,14 2 17 16,5 2-17-16,-19-4 26 0,0 0-26 0,26 12 26 15,7 6-26-15,-33-18 0 0,0 0 0 0,32 26 1 0,-1 7-1 16,-31-33 1-16,0 0-1 0,30 32 2 0,-2 4-2 16,-28-36 0-16,0 0 0 0,22 33 0 15,-3-1 0-15,-1-8-18 0,-3-3 18 0,-1-6-18 0,-7-3 18 16,2-1-96-16,-2-3 96 0,0-3-95 0,-2-3 95 0,-5-2-190 16,0 0 190-16,9-12-189 0,3-10 189 0,9-13-1782 15</inkml:trace>
  <inkml:trace contextRef="#ctx0" brushRef="#br0" timeOffset="110829.059">23994 11906 1939 0,'0'0'0'16,"4"12"0"-16,3 7 0 0,-4-9 249 0,-3-3-249 15,-3 0 250-15,-1-4-250 0,-3 4 154 0,-3 2-154 0,-6 10 155 16,-3 6-155-16,19-25 76 0,0 0-76 0,-30 40 76 15,-5 6-76-15,35-46 1 0,0 0-1 0,-38 52 1 16,-6 7-1-16,44-59-1 0,0 0 1 0,-36 47-1 16,3-3 1-16,33-44-11 0,0 0 11 0,-26 35-10 15,5-10 10-15,21-25-107 0,0 0 107 0,-14 14-107 16,7-11 107-16,7-3-152 0,0 0 152 0,7-18-152 16,14-20 152-16,7-19-1672 0</inkml:trace>
  <inkml:trace contextRef="#ctx0" brushRef="#br0" timeOffset="111169.806">25186 11831 830 0,'0'0'0'0,"-6"-4"0"16,-2 1 0-16,8 3-116 0,0 0 116 0,-7-5-115 16,0 0 115-16,7 5-112 0,0 0 112 0,-16-11-111 15,-6-2 111-15,-17-11-195 0</inkml:trace>
  <inkml:trace contextRef="#ctx0" brushRef="#br0" timeOffset="111906.212">24663 12194 2555 0,'0'0'0'0,"0"-12"0"0,-2-8 0 0,2 20-110 0,0 0 110 0,-1-11-110 15,1 3 110-15,0 8-83 0,0 0 83 0,-2-19-1581 16,4 38 1581-16</inkml:trace>
  <inkml:trace contextRef="#ctx0" brushRef="#br0" timeOffset="114154.931">8543 14776 1692 0,'0'0'0'0,"14"-11"0"0,4-7 0 0,-18 18 195 0,0 0-195 0,3-4 196 15,-12 8-196-15,9-4 131 0,0 0-131 0,-7 3 131 16,-1 0-131-16,8-3 74 0,0 0-74 16,-9 0 75-16,4-3-75 0,5 3 15 15,0 0-15-15,-5-3 16 0,-2-4-16 0,7 7 46 0,0 0-46 0,-4-4 47 16,4-4-47-16,0 8 38 0,0 0-38 0,-2-5 39 15,2 1-39-15,0 4 40 0,0 0-40 0,0-3 40 16,0 1-40-16,0 2 4 0,0 0-4 0,0 0 5 16,0-3-5-16,0 3 0 0,0 0 0 0,0 0 0 15,0 0 0-15,0 0 5 0,0 0-5 0,0 0 6 16,2 1-6-16,-2-1 12 0,0 0-12 0,4 2 13 16,3-2-13-16,-7 0 8 0,0 0-8 0,5 2 8 15,4-2-8-15,-9 0 9 0,0 0-9 0,12 1 10 16,5 1-10-16,-17-2 0 0,0 0 0 0,21 2 0 0,3-2 0 15,-24 0 0-15,0 0 0 0,32 0 1 16,4-2-1-16,-36 2 2 0,0 0-2 0,39-2 3 0,4 1-3 16,-4 2 1-1,-6 1-1-15,-4 0 2 0,-10 0-2 16,-19-2 5-16,0 0-5 0,25 3 5 0,-1 0-5 0,-24-3 7 0,0 0-7 0,26 7 7 0,-5-3-7 0,-21-4 7 16,0 0-7-16,21 5 8 0,0 2-8 0,-21-7 8 15,0 0-8-15,18 5 8 0,-5 2-8 0,-13-7 1 16,0 0-1-16,16 1 1 0,-4 1-1 15,-12-2-47-15,0 0 47 0,11 2-46 0,1-2 46 0,-12 0-196 0,0 0 196 16,5 0-196-16,-1 0 196 0,8 0-1718 0</inkml:trace>
  <inkml:trace contextRef="#ctx0" brushRef="#br0" timeOffset="114498.868">8738 14426 2084 0,'0'0'0'0,"9"2"0"16,5 1 0-16,-14-3 276 0,0 0-276 0,0 0 277 15,-3-5-277-15,3 5 179 0,0 0-179 0,-2-3 179 16,-5-2-179-16,7 5 85 0,0 0-85 0,-5-5 85 0,1-2-85 15,4 7-1-15,0 0 1 0,-2-5 0 0,-1-1 0 16,3 6-7-16,0 0 7 0,3-3-7 0,3 0 7 0,-6 3-10 16,0 0 10-16,8-2-9 0,8 2 9 15,-16 0-40-15,0 0 40 0,26 2-39 0,6 1 39 0,-32-3-6 16,0 0 6-16,36 3-5 16,6-1 5-16,-42-2-47 0,0 0 47 0,43 0-47 0,11 0 47 15,-54 0-72-15,0 0 72 0,53 0-71 0,6-2 71 0,-59 2-170 16,0 0 170-16,42-1-170 0,-4-1 170 0,42-1-1746 15</inkml:trace>
  <inkml:trace contextRef="#ctx0" brushRef="#br0" timeOffset="115144.481">10484 13960 2151 0,'0'0'0'0,"-9"4"0"0,-12 3 0 0,21-7 211 16,0 0-211-16,-14 3 211 0,-1-1-211 16,15-2 151-16,0 0-151 0,-21 3 151 0,-5 1-151 0,26-4 46 15,0 0-46-15,-32 8 46 0,-1 4-46 0,33-12-1 16,0 0 1-16,-38 14-1 0,0 5 1 0,38-19-13 15,0 0 13-15,-39 15-12 0,3 4 12 0,36-19-5 0,0 0 5 16,-35 20-4-16,5 1 4 0,1 0-37 0,3 1 37 16,8-10-37-16,9-5 37 0,2 5-35 0,-1 0 35 15,2 12-34-15,6 8 34 0,0-32-50 0,0 0 50 16,6 35-49-16,9 4 49 0,-15-39-48 0,0 0 48 0,27 39-48 16,4 1 48-16,-31-40-49 15,0 0 49-15,36 32-48 0,8 3 48 0,-44-35-21 0,0 0 21 0,42 27-21 16,1-3 21-16,-6 0-13 0,-6-2 13 15,-6-6-12-15,-4-6 12 0,-7 0-2 0,1 2 2 16,-6-7-1-16,-6 2 1 0,3-3 1 0,-1 1-1 0,-2 0 1 16,-3-2-1-16,4 2 17 0,-4 1-17 0,0-6 17 15,0 1-17-15,0-1 34 0,-4 2-34 0,-1 1 35 16,-2 4-35-16,-3 2 19 0,-2 1-19 0,3-3 20 16,5-4-20-16,-4 1 5 0,-1-2-5 0,-3 1 6 15,-2-1-6-15,14-2-8 0,0 0 8 0,-25 1-8 16,-4 1 8-16,29-2-91 0,0 0 91 0,-39 2-91 0,-2-2 91 15,41 0-139-15,0 0 139 0,-32-2-138 0,4-1 138 16,-31-2-1485-16</inkml:trace>
  <inkml:trace contextRef="#ctx0" brushRef="#br0" timeOffset="115721.356">10484 14692 1681 0,'0'0'0'0,"21"0"0"0,12 2 0 0,-33-2 194 16,0 0-194-16,38-6 194 0,9-2-194 15,-5-1 130-15,-3-3-130 0,-10-1 131 0,1-3-131 0,-30 16 40 0,0 0-40 0,29-22 41 16,1 0-41-16,-30 22-2 0,0 0 2 0,28-21-1 16,-4-1 1-16,-24 22 10 0,0 0-10 15,18-17 11-15,-3 3-11 0,-15 14 56 0,0 0-56 0,9-10 57 16,0 1-57-16,-9 9 69 0,0 0-69 0,3-5 69 15,-1 2-69-15,-2 3 65 0,0 0-65 0,3-4 66 16,-3 1-66-16,0 3 54 0,0 0-54 16,0 0 54-16,-3-4-54 0,3 4 17 0,0 0-17 0,0 0 17 15,-2-5-17-15,2 5-5 0,0 0 5 0,-3-5-5 16,-1-4 5-16,4 9-23 0,0 0 23 0,-5-8-22 16,-7-1 22-16,12 9-26 0,0 0 26 0,-12-8-25 15,-1-1 25-15,13 9-24 0,0 0 24 0,-13-8-23 16,-8 1 23-16,21 7-4 0,0 0 4 0,-18-7-4 15,1-2 4-15,17 9-34 0,0 0 34 0,-18-7-33 16,1 2 33-16,17 5-1 0,0 0 1 0,-12-5-1 0,0 2 1 0,12 3-20 16,0 0 20-16,-13-4-19 0,5 4 19 15,8 0-4-15,0 0 4 0,-13 0-3 0,5 0 3 16,8 0-7-16,0 0 7 0,-9 4-7 0,-5 4 7 0,14-8-4 16,0 0 4-16,-12 12-3 0,0 9 3 0,12-21-2 15,0 0 2-15,-14 20-2 0,2 4 2 0,12-24-5 16,0 0 5-16,-7 26-4 0,5 1 4 0,2-27 6 15,0 0-6-15,2 30 6 0,6 0-6 0,5-2 4 16,2-2-4-16,-3-8 5 0,2 0-5 0,-14-18 3 0,0 0-3 16,18 18 3-16,6 5-3 0,-24-23-36 15,0 0 36-15,30 22-36 0,5 2 36 0,-35-24-178 0,0 0 178 16,33 22-177-16,2-1 177 0,-35-21-149 0,0 0 149 16,29 8-149-16,1-6 149 0,26 8-1362 0</inkml:trace>
  <inkml:trace contextRef="#ctx0" brushRef="#br0" timeOffset="116156.781">11407 14462 1871 0,'0'0'0'0,"-3"0"0"0,-4-1 0 15,7 1 254-15,0 0-254 0,-2-4 254 0,4 1-254 16,-2 3 90-16,0 0-90 0,0-5 91 0,0 1-91 16,0 4 0-16,0 0 0 0,-2-8 0 0,-7-1 0 15,9 9-44-15,0 0 44 0,-8-7-43 0,-4-1 43 16,12 8 3-16,0 0-3 0,-13-7 3 0,-4 2-3 0,17 5 22 16,0 0-22-16,-16-4 22 0,-1 1-22 15,17 3 45-15,0 0-45 0,-18-2 45 0,3 0-45 0,15 2 26 16,0 0-26-16,-18 2 26 0,1 0-26 0,17-2 11 15,0 0-11-15,-21 1 11 0,4 3-11 0,17-4 29 16,0 0-29-16,-18 7 29 0,1-4-29 0,17-3 10 16,0 0-10-16,-19 10 11 0,5 2-11 0,14-12 10 0,0 0-10 15,-16 16 11-15,2 1-11 0,14-17 26 0,0 0-26 16,-12 29 26-16,3 7-26 0,9-36 2 0,0 0-2 16,-3 38 2-16,4 5-2 0,-1-43 0 0,0 0 0 15,9 41 1-15,8 2-1 0,-17-43-42 0,0 0 42 16,21 35-42-16,7 0 42 0,-28-35-66 15,0 0 66-15,32 17-66 0,4-7 66 0,-3-6-159 0,4-10 159 0,-7-2-159 16,-1-8 159-16,-29 16-120 0,0 0 120 0,26-29-119 16,-5-17 119-16,23-29-1464 0</inkml:trace>
  <inkml:trace contextRef="#ctx0" brushRef="#br0" timeOffset="116838.912">11376 13784 2196 0,'0'0'0'0,"2"2"0"0,-1 1 0 0,-1-3 187 0,0 0-187 16,0 0 188-16,4 0-188 0,-4 0 109 0,0 0-109 16,0 0 110-16,0 0-110 0,0 0 35 0,0 0-35 0,0 0 35 15,0 0-35-15,0 3-48 0,-4 4 48 0,1 12-47 16,1 10 47-16,2-29-6 0,0 0 6 0,-7 38-5 15,2 10 5-15,0-5-13 0,1 0 13 0,-1-14-13 16,2-9 13-16,3-1-4 0,-4-5 4 0,2-1-3 16,1-7 3-16,1 2 0 0,1-1 0 0,-1 0 0 15,2-5 0-15,-2 1-19 0,4 0 19 0,-4-3-18 16,0 0 18-16,0 0-38 0,3 0 38 0,2 0-38 16,-1-1 38-16,-4 1-2 0,0 0 2 0,5-7-2 15,4-5 2-15,-9 12-2 0,0 0 2 0,5-16-1 16,2-8 1-16,-7 24 3 0,0 0-3 0,9-27 4 0,-4-7-4 15,-5 34 9-15,0 0-9 0,9-36 10 0,1-2-10 16,-10 38 9-16,0 0-9 0,14-36 10 0,2 2-10 16,-16 34 3-16,0 0-3 0,19-29 4 0,2 1-4 15,-21 28 0-15,0 0 0 0,17-17 1 0,2 2-1 16,-19 15-3-16,0 0 3 0,14-9-2 0,2 6 2 0,-2-1 1 16,0 8-1-16,-4-2 2 0,-4-1-2 15,-3 4 0-15,2 2 0 0,0 5 0 0,2 0 0 16,-7-12 10-16,0 0-10 0,9 17 11 0,3 9-11 0,-12-26 45 15,0 0-45-15,6 24 46 0,-1-5-46 0,-5-19 13 16,0 0-13-16,3 22 13 0,1 0-13 0,-4-22 0 16,0 0 0-16,3 21 0 0,-3-4 0 0,0-17-79 15,0 0 79-15,0 17-79 0,0-6 79 0,0-11-203 0,0 0 203 16,0 13-203-16,0-1 203 0,0-12-209 0,0 0 209 16,0 11-209-16,0-5 209 0,0 11-1244 0</inkml:trace>
  <inkml:trace contextRef="#ctx0" brushRef="#br0" timeOffset="117124.896">11766 13941 2151 0,'0'0'0'0,"-5"2"0"16,-4 3 0-16,9-5 188 0,0 0-188 0,0 0 189 0,9-1-189 16,-9 1 129-16,0 0-129 0,5-2 130 0,6 0-130 15,-11 2 39-15,0 0-39 0,10-2 39 0,6 2-39 16,-16 0-22-16,0 0 22 0,10 0-22 16,6 2 22-16,-16-2-64 0,0 0 64 0,12 2-63 0,-3-2 63 0,-9 0-178 15,0 0 178-15,12 0-177 0,-2 0 177 0,-10 0-161 16,0 0 161-16,9-2-161 0,-2 0 161 15,5-4-1413-15</inkml:trace>
  <inkml:trace contextRef="#ctx0" brushRef="#br0" timeOffset="117602.026">12087 13801 2286 0,'0'0'0'0,"-4"-2"0"0,-3-1 0 0,7 3 219 0,2-5-219 0,3 3 220 0,-1-1-220 0,1-3 103 0,2 0-103 0,0-1 104 16,2-2-104-16,-9 9 7 0,0 0-7 0,10-10 8 16,1 0-8-16,-1-1-51 0,-1 3 51 0,-1 1-50 15,-4 3 50-15,1 1-47 0,-3 3 47 0,1 0-47 16,1 0 47-16,-2 0 1 0,1 0-1 0,1 2 2 15,-1-1-2-15,2 1 6 0,-5 0-6 0,0-2 7 16,4 5-7-16,-3-2 25 0,-1 1-25 16,0-1 26-16,2 1-26 0,-2 1 0 0,2 0 0 0,-2 0 1 15,3-1-1-15,-3 2-4 0,0 0 4 0,0 0-3 0,-3 0 3 16,1 0-45-16,2 3 45 0,-3 3-44 0,-1 2 44 16,4-14-44-16,0 0 44 0,-12 20-43 0,0 4 43 15,12-24-36-15,0 0 36 0,-11 22-35 0,3-1 35 16,8-21-10-16,0 0 10 0,-11 19-9 0,3-4 9 0,8-15-13 15,0 0 13-15,-6 16-13 0,1-3 13 16,5-13-25-16,0 0 25 0,0 12-24 0,0-1 24 0,0-11-2 16,0 0 2-16,2 8-2 0,5 1 2 0,-7-9-3 15,0 0 3-15,9 7-2 0,-1-2 2 0,-8-5-19 16,0 0 19-16,12 3-18 0,1-1 18 0,-13-2-60 16,0 0 60-16,17 2-60 0,4-2 60 0,-21 0-153 0,0 0 153 15,23 0-153-15,1-2 153 0,23 0-1402 16</inkml:trace>
  <inkml:trace contextRef="#ctx0" brushRef="#br0" timeOffset="118270.281">12388 14301 1311 0,'0'0'0'0,"-10"2"0"0,-1 0 0 0,11-2 76 0,0 0-76 16,-3 0 76-16,3-4-76 0,0 4 48 15,0 0-48-15,0-2 48 0,0-3-48 0,0 5 5 0,0 0-5 16,0-3 6-16,3 1-6 0,-3 2-1 0,0 0 1 15,0 0 0-15,0-1 0 0,0 1-2 0,0 0 2 16,0 0-1-16,0 0 1 0,0 0 22 0,0 0-22 16,0 0 22-16,0 0-22 0,0 0 67 0,0 0-67 15,0 0 68-15,-3-4-68 0,3 4 73 0,0 0-73 16,0 0 73-16,0 0-73 0,0 0 84 0,0 0-84 0,0 0 84 16,0 0-84-16,0 0 81 0,0 0-81 0,0 0 81 15,0 0-81-15,0 0 81 0,0 0-81 0,0 0 81 16,0 0-81-16,0 0 46 0,0 0-46 0,0 0 47 15,0 0-47-15,0 0 45 0,0 0-45 0,0 0 45 16,0 0-45-16,0 0 10 0,0 0-10 0,0 0 11 16,3 4-11-16,-3-4 32 0,0 0-32 0,9 3 32 15,0 5-32-15,-9-8-1 0,0 0 1 0,15 16-1 0,8 8 1 16,-23-24 0-16,0 0 0 0,23 27 0 0,5 4 0 16,-28-31-6-16,0 0 6 0,24 31-6 0,-1-2 6 0,-6-1-1 15,-1-1 1-15,-6-12-1 0,-3-4 1 16,-2 2-34-16,1-4 34 0,-5-1-33 0,1-2 33 0,2 0-231 15,-4 0 231-15,0-1-230 0,3-5 230 16,-3 0-181-16,0 0 181 0,0-7-180 0,2-5 180 16,1-7-1205-16</inkml:trace>
  <inkml:trace contextRef="#ctx0" brushRef="#br0" timeOffset="118568.896">12615 14226 2073 0,'0'0'0'0,"0"8"0"15,-2 6 0-15,2-9 247 0,0-3-247 0,0-2 247 16,-2-3-247-16,2 3 138 0,-2-6-138 0,2 6 139 16,-3-5-139-16,3 5 74 0,0 0-74 0,0 0 74 15,0 0-74-15,-4 0-1 0,3 2 1 0,-6 1-1 16,2 3 1-16,5-6-1 0,0 0 1 0,-18 18-1 15,-6 11 1-15,24-29-9 0,0 0 9 0,-23 40-9 16,-5 3 9-16,28-43-33 0,0 0 33 0,-22 46-33 16,-3 5 33-16,25-51-52 0,0 0 52 0,-17 40-51 15,3-8 51-15,14-32-187 0,0 0 187 0,-7 29-187 16,5-5 187-16,-7 30-1714 0</inkml:trace>
  <inkml:trace contextRef="#ctx0" brushRef="#br0" timeOffset="118946.601">13341 13762 2095 0,'0'0'0'0,"-5"0"0"0,-6 1 0 0,11-1 199 0,0 0-199 16,0 0 200-16,2-3-200 0,-2 3 112 0,0 0-112 0,4-2 113 16,-1 2-113-16,-3 0 46 15,0 0-46-15,5 0 47 0,-5 0-47 0,0 0-2 0,0 0 2 0,0 0-2 16,4 2 2-16,-4-2-9 0,0 0 9 16,2 12-8-16,1 5 8 0,-3-17-4 0,0 0 4 0,4 38-3 15,-3 13 3-15,-1-51-2 0,0 0 2 0,4 60-2 16,-1 10 2-16,-3-70-10 0,0 0 10 0,0 79-9 15,2 3 9-15,-2-82-8 0,0 0 8 0,2 98-8 16,-2 13 8-16,0-111-45 0,0 0 45 0,1 79-44 16,3-16 44-16,-4-63-87 0,0 0 87 0,0 40-87 15,0-23 87-15,0-17-207 0,0 0 207 0,-4 7-207 0,-1-16 207 16,-3 8-1440-16</inkml:trace>
  <inkml:trace contextRef="#ctx0" brushRef="#br0" timeOffset="119522.509">13247 14255 1827 0,'0'0'0'0,"19"2"0"0,16 1 0 0,-5-3 243 16,1 0-243-16,0-3 243 0,1-1-243 0,-6-3 97 0,0-3-97 15,2 3 98-15,-4 0-98 0,-24 7 25 16,0 0-25-16,32-10 26 0,2-2-26 0,-34 12-1 0,0 0 1 15,34-14-1-15,0 1 1 0,-34 13 14 0,0 0-14 16,28-11 15-16,-2 3-15 0,-26 8 56 0,0 0-56 0,21-9 57 16,-9 2-57-16,-12 7 53 0,0 0-53 0,11-3 54 15,-4 1-54-15,-7 2 50 0,0 0-50 0,5 0 51 16,-1 0-51-16,-4 0 38 0,0 0-38 0,0 0 39 16,0 0-39-16,0 0 10 0,0 0-10 0,0 0 10 15,0 0-10-15,0 0 7 0,0 0-7 0,0 0 7 16,-6 5-7-16,6-5 3 0,0 0-3 0,-12 12 4 15,-9 6-4-15,21-18-1 0,0 0 1 0,-26 22 0 16,-2 9 0-16,28-31-1 0,0 0 1 0,-26 34-1 16,0 7 1-16,26-41-10 0,0 0 10 0,-24 36-9 15,6-2 9-15,18-34-4 0,0 0 4 0,-14 29-4 16,6-5 4-16,8-24-65 0,0 0 65 0,-7 21-65 0,5-6 65 16,2-15-35-16,0 0 35 0,5 11-35 15,6-4 35-15,-11-7-2 0,0 0 2 0,15-7-1 0,3-5 1 16,-18 12-5-16,0 0 5 0,15-14-4 0,3-5 4 15,-18 19 0-15,0 0 0 0,12-15 1 0,-2-1-1 16,-10 16 33-16,0 0-33 0,7-10 34 16,-1 1-34-16,-6 9 46 0,0 0-46 0,3-5 47 0,1 0-47 0,-4 5 52 15,0 0-52-15,0-3 53 0,0 1-53 0,0 2 44 16,0 0-44-16,0 0 44 0,0 0-44 0,0 0 12 16,0 0-12-16,0 3 13 0,1 4-13 0,-1-7 3 15,0 0-3-15,4 16 3 0,3 8-3 0,-7-24-36 0,0 0 36 16,5 20-36-16,0 3 36 0,-5-23-122 15,0 0 122-15,5 20-122 0,2-3 122 0,-7-17-227 16,0 0 227-16,13 9-227 0,-3-9 227 0,13 8-1682 0</inkml:trace>
  <inkml:trace contextRef="#ctx0" brushRef="#br0" timeOffset="119916.988">13951 14207 1871 0,'0'0'0'0,"-9"14"0"15,-7 10 0-15,11-12 214 0,5-7-214 0,4 0 215 16,1-3-215-16,0 3 133 0,2 2-133 0,-3-4 133 16,1 1-133-16,-5-4 84 0,0 0-84 0,0 17 84 15,0 8-84-15,0-25-1 0,0 0 1 0,0 24-1 16,0 4 1-16,0-28 1 0,0 0-1 0,0 20 1 16,0-1-1-16,0-19 10 0,0 0-10 0,-4 16 11 15,3-4-11-15,1-12 0 0,0 0 0 0,0 8 0 16,0-3 0-16,0-5-25 0,0 0 25 0,1-3-24 0,6-6 24 0,-7 9-8 15,0 0 8-15,9-17-8 0,3-9 8 16,-3 4-20-16,-4-2 20 0,2 4-19 16,0 1 19-16,0 5-4 0,-3 2 4 15,1 4-3-15,0-1 3 0,-3 2-3 0,-1 2 3 0,3 2-3 0,-1-1 3 0,-3 4-5 16,6-3 5-16,-6 3-5 0,3 0 5 0,-3 0 2 16,5 3-2-16,-1-3 2 0,1 2-2 0,-5-2 30 15,0 0-30-15,7 7 30 0,4 3-30 0,-11-10 1 16,0 0-1-16,12 22 2 0,-4 7-2 0,-8-29-10 0,0 0 10 15,9 36-9-15,-2 4 9 0,-7-40-80 0,0 0 80 16,5 34-79-16,-1 0 79 0,-4-34-192 0,0 0 192 16,2 29-192-16,-1-5 192 0,5 29-1492 0</inkml:trace>
  <inkml:trace contextRef="#ctx0" brushRef="#br0" timeOffset="120165.281">14379 14154 2185 0,'0'0'0'0,"4"0"0"16,6 3 0-16,1 1 253 0,3-3-253 0,-2 5 254 16,-2-1-254-16,-10-5 134 0,0 0-134 0,20 13 134 15,6 6-134-15,-26-19 35 0,0 0-35 0,26 28 36 0,2 4-36 16,-28-32-22-16,0 0 22 0,26 36-22 0,0 5 22 15,-26-41-55-15,0 0 55 0,21 38-54 0,-4-2 54 16,-17-36-109-16,0 0 109 0,16 34-109 0,-2-3 109 0,-14-31-223 16,0 0 223-16,12 16-223 0,-7-13 223 0,13 16-1545 15</inkml:trace>
  <inkml:trace contextRef="#ctx0" brushRef="#br0" timeOffset="120373.758">14745 14070 2308 0,'0'0'0'0,"-5"8"0"0,-4 4 0 0,9-12 222 16,0 0-222-16,-21 26 222 0,-3 12-222 0,24-38 14 0,0 0-14 0,-31 43 15 15,-8 10-15-15,39-53-331 0,0 0 331 0,-47 61-331 16,-3 11 331-16,50-72-249 0,0 0 249 0,-66 79-249 15,-11 7 249-15,-64 78-1094 0</inkml:trace>
  <inkml:trace contextRef="#ctx0" brushRef="#br0" timeOffset="121735.442">15618 14269 1491 0,'0'0'0'16,"0"0"0"-16,-3 5 0 0,3-5 123 0,0 0-123 0,0 0 123 15,0 0-123-15,0 0 100 0,0 0-100 0,0 0 101 0,3-4-101 16,-3 4 30-16,0 0-30 0,0 0 30 0,0 0-30 16,0 0 5-16,0 0-5 0,0 0 5 15,0 0-5-15,0 0 43 0,0 0-43 0,0 0 43 0,0 0-43 0,0 0 12 16,0 0-12-16,0 0 12 16,0 0-12-16,0 0 14 0,0 0-14 0,0 0 15 0,0 0-15 0,0 0 1 15,0 0-1-15,0 0 2 0,0 0-2 16,0 0-4-16,0 0 4 0,0 0-3 0,0 0 3 0,0 0-17 15,0 0 17-15,0 0-16 0,0 0 16 0,0 0-17 16,0 0 17-16,0 0-16 0,0 0 16 0,0 0-4 0,0 0 4 16,-5 2-4-16,1 0 4 0,4-2-1 0,0 0 1 15,-8 2 0-15,-1 1 0 0,9-3-7 0,0 0 7 16,-12 5-6-16,0 2 6 0,12-7-8 0,0 0 8 16,-14 8-7-16,1-4 7 0,13-4 4 0,0 0-4 0,-10 7 5 15,1-2-5-15,9-5 39 0,0 0-39 0,-7 5 39 16,0-2-39-16,7-3 42 0,0 0-42 0,-5 4 42 15,2-2-42-15,3-2 35 0,0 0-35 0,-4 1 36 16,2 1-36-16,2-2 15 0,0 0-15 0,0 0 16 16,-3 2-16-16,3-2 22 0,0 0-22 0,0 0 22 15,0 0-22-15,0 0 22 0,0 0-22 0,0 0 23 16,0 0-23-16,0 0 44 0,0 0-44 0,0 0 44 16,0 0-44-16,0 0 38 0,0 0-38 0,0 0 39 15,-4 5-39-15,4-5 34 0,0 0-34 0,0 0 34 16,0 2-34-16,0-2 34 0,0 0-34 0,7 1 34 0,7 1-34 15,-14-2 13-15,0 0-13 0,16 2 14 16,10-1-14-16,-26-1 37 0,0 0-37 0,30 2 37 16,3 2-37-16,-33-4 19 0,0 0-19 0,36 3 20 0,3 0-20 15,-39-3 10-15,0 0-10 0,45 4 11 0,6-1-11 0,-51-3 18 16,0 0-18-16,59 2 19 0,12-2-19 0,-71 0 3 16,0 0-3-16,73-2 4 0,1-3-4 0,-74 5-170 15,0 0 170-15,85-10-170 16,11-7 170-16,81-11-1824 0</inkml:trace>
  <inkml:trace contextRef="#ctx0" brushRef="#br0" timeOffset="126501.268">17167 13959 1681 0,'0'0'0'0,"-4"-2"0"15,-3 0 0-15,7 2 166 0,0 0-166 0,0 0 166 0,-1-3-166 16,1 3 102-16,0 0-102 0,0 0 102 0,0 0-102 15,0 0 48-15,0 0-48 0,0 0 49 0,-6 0-49 0,6 0 5 16,0 0-5-16,-3 0 6 0,-2-2-6 0,5 2 32 16,0 0-32-16,-7-2 33 0,-2 1-33 0,9 1 10 15,0 0-10-15,-9-2 10 0,-6 0-10 0,15 2 13 16,0 0-13-16,-14 0 13 0,-2 0-13 0,16 0 4 16,0 0-4-16,-14 2 4 0,-2 1-4 0,16-3 3 15,0 0-3-15,-14 5 3 0,-3 1-3 0,17-6 1 16,0 0-1-16,-19 10 2 0,1 2-2 0,18-12 1 15,0 0-1-15,-14 12 1 0,-1 3-1 16,15-15 0-16,0 0 0 0,-14 23 1 0,0 7-1 16,14-30 0-16,0 0 0 0,-9 36 1 0,2 5-1 0,7-41 2 15,0 0-2-15,0 50 3 0,4 5-3 0,-4-55 5 0,0 0-5 16,3 58 5-16,6 4-5 0,-9-62 0 16,0 0 0-16,14 58 1 0,2-3-1 0,-16-55-41 0,0 0 41 0,22 48-40 15,8-7 40-15,1-8-111 0,2-11 111 0,-3-7-111 16,-4-10 111-16,-26-5-225 0,0 0 225 0,38-10-224 15,6-14 224-15,38-10-1175 0</inkml:trace>
  <inkml:trace contextRef="#ctx0" brushRef="#br0" timeOffset="127231.515">17515 14036 1771 0,'0'0'0'0,"-7"3"0"0,0 2 0 0,7-5 198 16,0 0-198-16,0 0 198 0,0 0-198 0,0 0 107 16,0 0-107-16,0 0 108 0,2-5-108 0,-2 5 59 0,0 0-59 15,0 0 59-15,3-3-59 0,-3 3-2 0,0 0 2 16,0 0-1-16,0 0 1 0,0 0 0 0,0 0 0 0,-5 12 0 16,2 8 0-16,-4 8 0 0,2 6 0 0,1 0 1 15,1 0-1-15,3-34 0 0,0 0 0 0,-2 47 0 16,-2 7 0-16,4-54 0 0,0 0 0 15,-3 47 0-15,1 1 0 0,2-7-5 0,0-7 5 0,0-12-4 16,-3-8 4-16,3-2 1 0,0-3-1 0,0-3 2 16,-2-2-2-16,2-1-1 0,2-1 1 15,-2-2 0-15,3-2 0 0,-3 2 0 0,0 0 0 0,4-15 0 16,3-9 0-16,-7 24-13 0,0 0 13 0,7-34-13 16,1-9 13-16,-2 3-10 0,2 1 10 0,-4 1-10 15,-1 1 10-15,-3 2-10 0,2 5 10 0,-2 0-9 16,0 3 9-16,0 27-1 0,0 0 1 0,2-27-1 0,3-1 1 31,-5 28 4-31,0 0-4 0,5-24 4 0,4 4-4 0,-9 20 9 0,10-19 1 0,4 3-10 0,-14 16 4 16,0 0-4-16,14-8 5 0,4 3-5 15,-18 5 7-15,0 0-7 0,19 1 7 0,2 8-7 16,-21-9 3-16,0 0-3 0,17 12 3 0,1 5-3 0,-3 2 10 16,-1 1-10-16,-5-2 11 0,-4-5-11 0,-5-13 23 15,0 0-23-15,7 28 24 0,2 8-24 16,-9-36 21-16,0 0-21 0,7 41 21 0,1 5-21 0,-8-46 34 15,0 0-34-15,6 48 35 0,-1 2-35 0,-5-50 19 16,0 0-19-16,3 44 20 0,1-1-20 0,-4-43 18 16,0 0-18-16,3 34 19 0,-1-1-19 0,-2-33 1 0,0 0-1 15,4 26 2-15,-4-8-2 0,0-18-49 16,0 0 49-16,0 18-49 0,0-6 49 0,0-12-169 16,0 0 169-16,0 10-168 0,-4-2 168 0,4-8-210 0,0 0 210 0,0 0-210 15,4-8 210-15,-4-1-1300 0</inkml:trace>
  <inkml:trace contextRef="#ctx0" brushRef="#br0" timeOffset="127562.735">17897 14317 1535 0,'0'0'0'0,"0"0"0"0,-7 1 0 16,7-1 195-16,0 0-195 0,0 0 196 0,-2-3-196 0,2 3 123 15,0 0-123-15,0 0 124 0,5-4-124 0,-5 4 77 16,0 0-77-16,4-1 77 0,4-1-77 16,1 0 41-16,0 1-41 0,0-1 42 0,5 0-42 0,-1 0 22 15,3 2-22-15,0-3 23 0,-2 3-23 0,1 0 36 16,-1-2-36-16,-1 2 37 0,-1-1-37 0,0 1 0 15,0-2 0-15,-3 2 1 0,0 0-1 0,-9 0-3 16,0 0 3-16,10 0-3 0,4-2 3 0,-14 2-88 16,0 0 88-16,14 0-88 0,-4 0 88 0,-10 0-160 15,0 0 160-15,11 0-159 0,-3 0 159 0,12 0-1422 0</inkml:trace>
  <inkml:trace contextRef="#ctx0" brushRef="#br0" timeOffset="128127.187">18250 14104 1793 0,'0'0'0'0,"0"-3"0"15,-1-4 0-15,1 7 183 0,0 0-183 0,5-10 184 16,2-4-184-16,-7 14 0 0,0 0 0 0,14-17 0 15,7-4 0-15,-21 21-72 0,0 0 72 0,22-19-72 0,8 2 72 16,-30 17-52-16,0 0 52 0,28-12-52 0,1 7 52 16,-29 5 35-16,0 0-35 0,27 2 36 0,-1 6-36 15,-26-8 65-15,0 0-65 0,21 9 66 16,-6 3-66-16,-15-12 66 0,0 0-66 0,16 14 66 0,-4-1-66 0,-12-13 73 16,0 0-73-16,11 16 73 0,-1-1-73 15,-3-1 44-15,0 0-44 0,-4-8 44 0,-1-2-44 0,0-1 32 16,-2 2-32-16,-2 1 32 0,0 4-32 0,-1 4 23 15,1 3-23-15,-1-9 24 0,1-3-24 0,0 2 9 16,1-5-9-16,-8 19 9 0,-5 8-9 0,14-29 5 16,0 0-5-16,-12 27 5 0,-1 1-5 0,13-28 3 15,0 0-3-15,-17 30 3 0,-2 6-3 0,19-36 1 16,0 0-1-16,-14 29 2 0,0-5-2 0,14-24 1 0,0 0-1 16,-10 19 1-16,1-5-1 0,9-14 8 0,0 0-8 0,-5 10 8 15,-1-3-8-15,6-7 8 0,0 0-8 16,-3 5 8-16,3-1-8 0,0-4 15 0,0 0-15 0,5-2 15 15,7-5-15-15,-12 7 33 0,0 0-33 0,13-8 34 16,-1-4-34-16,-12 12 26 0,0 0-26 0,12-9 26 16,2 0-26-16,-14 9 1 0,0 0-1 0,10-5 1 15,1 0-1-15,-11 5-6 0,0 0 6 0,10-2-5 16,-1 2 5-16,-9 0-51 0,0 0 51 0,9 2-51 16,1 3 51-16,-10-5-102 0,0 0 102 0,5 7-102 15,1 3 102-15,-6-10-222 0,0 0 222 0,3 14-222 16,1-4 222-16,-4-10-170 0,0 0 170 0,5 6-170 15,3-5 170-15,8 6-1182 0</inkml:trace>
  <inkml:trace contextRef="#ctx0" brushRef="#br0" timeOffset="128512.167">18614 13837 1379 0,'0'0'0'0,"4"5"0"16,1 4 0-16,-5-9 189 0,0 0-189 15,4 1 190-15,-3-1-190 0,-1 0 159 0,0 0-159 0,0 0 160 16,7-1-160-16,-7 1 121 0,0 0-121 0,4 0 122 16,3 1-122-16,-7-1 63 0,0 0-63 0,19 14 63 15,4 10-63-15,-23-24 82 0,0 0-82 0,28 33 82 16,6 9-82-16,-4 1 73 0,0 4-73 0,-10-10 73 16,-6-6-73-16,2 7 45 0,-5-1-45 0,-4 5 45 15,-2-1-45-15,-5-41-40 0,0 0 40 0,-2 49-39 16,-7 8 39-16,9-57-162 0,0 0 162 0,-24 51-162 15,-18-3 162-15,-22 52-1732 0</inkml:trace>
  <inkml:trace contextRef="#ctx0" brushRef="#br0" timeOffset="131479.68">19715 13438 1871 0,'0'0'0'0,"0"0"0"15,-19 10 0-15,19-10 175 0,0 0-175 0,-10 0 176 16,3-2-176-16,7 2 90 0,0 0-90 0,-9-3 91 16,0 0-91-16,9 3 38 0,0 0-38 0,-22 0 38 15,-8 3-38-15,30-3-14 0,0 0 14 0,-26 5-13 16,0 2 13-16,26-7 2 0,0 0-2 0,-30 19 2 16,-3 8-2-16,33-27 41 0,0 0-41 0,-29 33 42 15,-1 4-42-15,7-1 3 0,1-1-3 0,6-10 3 16,7-4-3-16,-1 5 18 0,-1-1-18 0,3 11 18 15,-1 9-18-15,9-45 3 0,0 0-3 0,-7 49 4 0,2 8-4 0,-2-9 6 16,5-2-6-16,-1-10 7 0,3-8-7 0,0-28 7 16,0 0-7-16,5 37 8 0,5 6-8 15,-10-43 0-15,0 0 0 0,12 45 0 0,6 3 0 0,-18-48 0 16,0 0 0-16,21 48 1 0,5 0-1 0,-26-48-2 16,0 0 2-16,30 48-2 0,3-2 2 0,-33-46-1 15,0 0 1-15,28 46 0 0,-1 0 0 0,-27-46 0 16,0 0 0-16,21 47 0 0,-5 1 0 0,-16-48 2 15,0 0-2-15,12 63 2 0,-3 12-2 0,-9-75 21 0,0 0-21 16,0 72 21-16,-7 2-21 0,7-74 8 16,0 0-8-16,-12 65 8 0,-4-3-8 0,2-21 26 0,2-17-26 0,5-7 26 15,5-9-26-15,2-8 0 0,0 0 0 0,-15 21 0 16,-6 6 0-16,21-27-103 16,0 0 103-16,-16 19-103 0,2-2 103 0,14-17-201 0,0 0 201 0,-35 11-201 15,-12-6 201-15,-35 12-1479 0</inkml:trace>
  <inkml:trace contextRef="#ctx0" brushRef="#br0" timeOffset="136415.811">20036 13652 1636 0,'0'0'0'0,"0"0"0"16,-3 3 0-16,3-3 183 0,0 0-183 0,0 0 184 15,0-3-184-15,0 3 109 0,0 0-109 0,0 0 110 16,0-2-110-16,0 2 51 0,0 0-51 0,0 0 51 16,0 0-51-16,0 0 15 0,0 0-15 0,0 0 15 0,0 0-15 15,0 0 32-15,0 0-32 0,0 0 33 16,0 0-33-16,0 0 11 0,0 0-11 0,0 0 11 0,0 0-11 16,0 0 13-16,0 0-13 0,0 0 14 15,0 0-14-15,0 0 0 0,0 0 0 0,0 0 0 0,0 0 0 16,0 0 1-16,0 0-1 0,0 0 1 0,0 0-1 15,0 0 0-15,0 0 0 0,3 7 1 0,-3 7-1 0,0-14 0 16,0 0 0-16,4 29 1 0,2 15-1 16,-6-44 0-16,0 0 0 0,7 55 0 0,6 14 0 0,-13-69-2 15,0 0 2-15,3 73-2 0,2 8 2 16,-5-81-2-16,0 0 2 0,0 98-2 0,0 11 2 16,0-109 0-16,0 0 0 0,-5 93 1 0,2-8-1 0,3-85-2 15,0 0 2-15,-4 66-1 0,2-20 1 0,2-46 1 16,0 0-1-16,-1 32 1 0,1-16-1 0,0-16 0 0,0 0 0 15,-2 13 0-15,2-2 0 0,0-11-123 0,0 0 123 0,0 5-123 16,0-3 123-16,0-2-206 16,0 0 206-16,0-14-205 0,0-10 205 0,0-12-1244 0</inkml:trace>
  <inkml:trace contextRef="#ctx0" brushRef="#br0" timeOffset="137085.2">19813 14214 1782 0,'0'0'0'0,"7"0"0"15,5 0 0-15,-8 0 160 0,-3 0-160 0,3-2 160 16,-1 0-160-16,3-1 77 0,-1-2-77 0,11-2 78 0,1 0-78 16,-17 7 22-16,0 0-22 0,35-12 23 15,12-5-23-15,-47 17-47 0,0 0 47 0,54-17-47 0,7-5 47 0,-61 22-37 16,0 0 37-16,59-19-36 0,0 0 36 15,-59 19 0-15,0 0 0 0,58-15 1 0,-8 3-1 0,-50 12 35 16,0 0-35-16,47-11 36 0,-7 3-36 0,-40 8 28 16,0 0-28-16,33-5 28 0,-6 3-28 0,-27 2 28 15,0 0-28-15,21 0 28 0,-6 0-28 0,-15 0 33 16,0 0-33-16,12 3 34 0,-3 1-34 0,-9-4 42 16,0 0-42-16,5 3 43 0,-1 2-43 0,-4-5 34 15,0 0-34-15,0 5 34 0,-4 1-34 0,4-6 33 16,0 0-33-16,-5 8 34 0,-4 4-34 0,9-12 22 15,0 0-22-15,-12 12 23 0,-2 2-23 0,-1-1 10 0,-3-1-10 16,9-5 11-16,6-5-11 0,-1 1 35 0,1 1-35 16,-11 13 36-16,-9 7-36 0,3 0 0 0,-1 2 0 15,8-9 0-15,5-2 0 0,8-15 13 16,0 0-13-16,-9 19 13 0,2 2-13 0,7-21 0 0,0 0 0 0,-5 17 0 16,1-4 0-16,4-13-4 0,0 0 4 0,-3 11-3 15,1-3 3-15,2-8-23 0,0 0 23 0,0 0-22 16,9-1 22-16,-2-5 0 0,0-2 0 0,0-4 0 15,-2-4 0-15,0 1 0 0,2-2 0 0,-2 2 0 16,2 1 0-16,-3 0 0 0,1 0 0 0,-5 2 0 16,2 2 0-16,0-2 10 0,-2-2-10 0,0 6 10 15,1 3-10-15,-1 0 16 0,4-1-16 0,-4 3 17 16,0 1-17-16,0 2 8 0,0-3-8 0,0 3 9 16,1-5-9-16,-1 5 17 0,0 0-17 0,0 0 17 15,0 0-17-15,0 0 8 0,0 0-8 0,0 0 8 0,0 5-8 16,0 0 15-16,0 4-15 0,0 3 16 0,0 1-16 15,0-13 8-15,0 0-8 0,0 33 9 0,-1 13-9 0,1-46 9 16,0 0-9-16,1 48 9 16,1 7-9-16,0-7-10 0,1-4 10 0,1-13-9 0,-2-9 9 0,5-3-69 15,-4-7 69-15,2 0-68 0,2-8 68 0,-7-4-94 16,0 0 94-16,14-4-94 0,7-13 94 0,-21 17-156 16,0 0 156-16,21-29-155 0,5-14 155 0,18-29-1588 15</inkml:trace>
  <inkml:trace contextRef="#ctx0" brushRef="#br0" timeOffset="137584.69">20635 14087 1793 0,'0'0'0'0,"-5"3"0"16,-2 4 0-16,7-7 256 0,0 0-256 0,0 0 257 16,9 0-257-16,-9 0 138 0,0 0-138 0,7 0 138 15,2-1-138-15,-3 1 88 0,3 1-88 0,-4 1 89 16,-1 1-89-16,-1 3 2 0,1 2-2 0,-2 13 2 15,-1 6-2-15,-2 2 31 0,-3 6-31 0,2-10 31 16,1-4-31-16,1-21 9 0,0 0-9 0,-6 37 10 16,-1 11-10-16,7-48 5 0,0 0-5 0,-5 38 6 15,0-5-6-15,5-33 15 0,0 0-15 0,-3 25 16 16,-1-4-16-16,4-21 0 0,0 0 0 0,-2 14 0 0,4-6 0 16,-2-8 0-16,0 0 0 0,5-3 0 15,6-11 0-15,-11 14-36 0,0 0 36 0,10-22-36 0,2-9 36 16,-1 5 0-16,3-1 0 0,-9 1 0 0,-2-1 0 15,1 1-4-15,-1 0 4 0,3 4-4 0,-3 3 4 16,4-1-8-16,2-1 8 0,-4 4-8 0,0 3 8 0,-5 14 5 16,0 0-5-16,4-15 5 0,3-6-5 15,-7 21 15-15,0 0-15 0,8-15 16 0,3 1-16 0,-11 14 26 16,0 0-26-16,12-5 26 0,4 2-26 0,-16 3 7 16,0 0-7-16,14 5 8 0,1 5-8 15,-15-10 5-15,0 0-5 0,13 19 5 0,-1 5-5 0,-12-24 7 16,0 0-7-16,8 31 7 0,-1 5-7 0,-7-36 3 15,0 0-3-15,4 39 3 0,-2 6-3 0,-2-45 5 16,0 0-5-16,0 41 5 0,0 0-5 0,0-41-18 0,0 0 18 16,-2 32-18-16,-2-4 18 0,4-28-52 15,0 0 52-15,-3 20-51 0,1-2 51 0,2-18-103 0,0 0 103 0,-2 12-102 16,1-7 102-16,1-5-162 0,0 0 162 16,3-11-161-16,4-13 161 0,4-10-1603 0</inkml:trace>
  <inkml:trace contextRef="#ctx0" brushRef="#br0" timeOffset="137905.308">21059 14022 2028 0,'0'0'0'0,"-4"3"0"16,-3 3 0-16,7-6 270 0,0 0-270 0,0 0 271 15,4-4-271-15,-4 4 163 0,0 0-163 0,3-3 164 16,2-1-164-16,-5 4 92 0,0 0-92 0,7-3 92 0,-3-1-92 15,-4 4 12-15,0 0-12 0,5-1 12 0,0-1-12 16,-5 2 17-16,0 0-17 0,7 2 17 0,4 3-17 0,-11-5 4 16,0 0-4-16,14 14 4 0,3 4-4 0,1 8 7 15,2 1-7-15,-6-4 8 0,-1-6-8 16,0 5 0-16,3 4 0 0,-2 5 1 0,5 0-1 0,-19-31-2 16,0 0 2-16,21 39-1 0,2 4 1 15,-23-43-7-15,0 0 7 0,22 39-6 0,3 1 6 0,-25-40-25 16,0 0 25-16,21 32-24 0,-4-10 24 0,-17-22-82 15,0 0 82-15,18 14-81 0,-3-10 81 0,-15-4-175 16,0 0 175-16,11-16-175 0,-4-16 175 0,10-16-1835 0</inkml:trace>
  <inkml:trace contextRef="#ctx0" brushRef="#br0" timeOffset="138187.553">21498 13917 2062 0,'0'0'0'0,"-6"9"0"16,1 6 0-16,5-15 246 0,0 0-246 0,-8 18 246 15,1 2-246-15,7-20 143 0,0 0-143 0,-14 29 143 16,-7 4-143-16,21-33 63 0,0 0-63 0,-26 37 64 16,-6 5-64-16,32-42 3 0,0 0-3 0,-35 48 4 15,-3 5-4-15,38-53-1 0,0 0 1 0,-35 53 0 16,4 2 0-16,31-55 0 0,0 0 0 0,-25 42 0 0,6-6 0 15,19-36-8-15,0 0 8 0,-14 28-8 16,4-9 8-16,10-19-118 0,0 0 118 0,-4 10-118 16,8-7 118-16,-4-3-187 0,0 0 187 15,9-15-187-15,6-16 187 0,10-15-1654 0</inkml:trace>
  <inkml:trace contextRef="#ctx0" brushRef="#br0" timeOffset="138360.617">21912 14294 2375 0,'0'0'0'16,"-1"-3"0"-16,-3 0 0 0,4 3 123 15,0 0-123-15,0 0 123 0,5 1-123 0,-5-1-171 0,0 0 171 16,-3-1-170-16,-2-8 170 0,-4-1-1608 0</inkml:trace>
  <inkml:trace contextRef="#ctx0" brushRef="#br0" timeOffset="143570.593">22512 13791 1323 0,'0'0'0'0,"-6"0"0"0,-1-2 0 0,4-1 138 16,1 1-138-16,2 2 139 0,0 0-139 0,0 0 79 16,0 0-79-16,0 0 79 0,0 0-79 0,0 0 37 15,0 0-37-15,0 0 37 0,0 0-37 0,0 0 12 16,0 0-12-16,0 0 13 0,0 0-13 0,0 0 39 16,0 0-39-16,0 0 39 0,0 0-39 0,0 0 12 15,0 0-12-15,0 0 13 0,0 0-13 0,0 0 22 16,-3 0-22-16,3 0 22 0,0 0-22 0,0 0 8 0,-2 0-8 15,2 0 8-15,0 0-8 0,0 0 9 16,0 0-9-16,0 0 10 0,-5-4-10 0,5 4 15 0,0 0-15 16,0 0 15-16,-4-1-15 0,4 1 3 0,0 0-3 15,-3 0 4-15,-1 0-4 0,4 0 2 0,0 0-2 0,-7 5 3 16,0-3-3-16,7-2 5 0,0 0-5 16,-8 5 5-16,-5 2-5 0,13-7 2 0,0 0-2 0,-14 8 3 15,-1 4-3-15,15-12 10 0,0 0-10 0,-18 12 11 16,1 0-11-16,17-12 15 0,0 0-15 0,-16 12 15 15,2-2-15-15,14-10 33 0,0 0-33 0,-17 19 34 16,-1 3-34-16,18-22 18 0,0 0-18 0,-15 26 18 16,1 5-18-16,14-31 18 0,0 0-18 15,-12 36 19-15,-1 5-19 0,5-5 40 0,-3-2-40 16,6-8 41-16,2-7-41 0,1 1 20 0,-3 1-20 0,1 5 20 16,4 3-20-16,0-29 6 0,0 0-6 0,0 32 6 15,2 6-6-15,-2-38 35 0,0 0-35 0,7 38 35 0,3 1-35 16,-10-39 1-16,0 0-1 15,16 36 1-15,3-3-1 0,-19-33 2 0,0 0-2 0,25 27 2 0,6-3-2 16,-31-24-7-16,0 0 7 0,30 21-6 0,4-6 6 0,-9-1-75 16,-1-6 75-16,-5-1-74 0,-6-5 74 15,-1 1-151-15,-2 1 151 0,-1-4-151 0,-2 0 151 0,-7 0-246 16,0 0 246-16,9 0-246 16,-6 0 246-16,9-4-1034 0</inkml:trace>
  <inkml:trace contextRef="#ctx0" brushRef="#br0" timeOffset="144199.487">22951 13863 1849 0,'0'0'0'0,"-4"3"0"15,-8 4 0-15,12-7 195 0,0 0-195 0,0 0 195 16,3-5-195-16,1 1 122 0,1-1-122 0,-5 2 122 15,0-1-122-15,0 3 63 0,-5-3-63 0,1 3 63 0,1-1-63 16,3 2-9-16,0 0 9 0,-7 0-9 0,-2 2 9 0,9-2-2 16,0 0 2-16,-21 6-1 0,-8 6 1 15,29-12-5-15,0 0 5 0,-28 17-4 0,-2 6 4 16,30-23 0-16,0 0 0 0,-33 29 0 0,0 7 0 0,33-36 0 16,0 0 0-16,-26 31 0 0,5 0 0 15,7-6 0-15,2-3 0 0,3-4 1 0,6-5-1 0,3-13 0 16,0 0 0-16,3 19 0 0,8 3 0 0,-11-22-5 15,0 0 5-15,19 19-5 0,2-3 5 0,-21-16-23 16,0 0 23-16,26 12-22 0,5-4 22 0,-31-8-33 0,0 0 33 16,32 7-32-16,2-3 32 15,-6 1-6-15,-2-4 6 0,-8 3-6 0,-6-1 6 0,0 1-11 16,-1-3 11-16,-6 3-11 0,-2-2 11 0,3 1-1 0,1-1 1 0,-4-1-1 16,-3 1 1-16,0-2 9 0,5 4-9 15,-5-4 10-15,4 5-10 0,-4-5 28 0,0 0-28 0,0 8 28 16,-4 6-28-16,4-14 6 0,0 0-6 15,-5 15 7-15,-2 2-7 0,7-17 5 0,0 0-5 0,-14 21 6 16,-3 1-6-16,17-22 0 0,0 0 0 0,-16 19 1 16,-1-3-1-16,17-16-36 0,0 0 36 15,-16 12-36-15,0-4 36 0,16-8-122 0,0 0 122 16,-24 0-121-16,-4-7 121 0,-24 0-1567 0</inkml:trace>
  <inkml:trace contextRef="#ctx0" brushRef="#br0" timeOffset="144745.092">23046 14234 1838 0,'0'0'0'0,"13"-6"0"0,11-8 0 16,-24 14 132-16,0 0-132 0,26-19 133 0,11-5-133 0,-37 24-49 15,0 0 49-15,40-29-49 0,5-7 49 0,-45 36-81 16,0 0 81-16,40-34-80 0,-2-2 80 0,-38 36 63 16,0 0-63-16,30-31 63 0,-6 3-63 0,-24 28 126 0,0 0-126 15,21-20 127-15,-7 4-127 0,-14 16 126 0,0 0-126 16,13-15 126-16,-7 6-126 0,-6 9 90 0,0 0-90 16,6-6 91-16,-6 2-91 0,0 4 54 0,0 0-54 15,0 0 54-15,-4-3-54 0,4 3 26 0,0 0-26 0,-8-2 26 16,-6 2-26-16,14 0 1 0,0 0-1 0,-16-3 1 15,-3 3-1-15,19 0 5 0,0 0-5 0,-25 0 5 16,-4-2-5-16,29 2 6 0,0 0-6 0,-26 0 7 16,1-2-7-16,25 2 3 0,0 0-3 0,-22 0 3 15,-1 0-3-15,23 0-1 0,0 0 1 0,-19 2 0 16,1 0 0-16,18-2-4 0,0 0 4 0,-14 3-3 16,4-3 3-16,10 0 1 0,0 0-1 0,-12 3 2 15,1 3-2-15,11-6-3 0,0 0 3 0,-12 18-3 16,0 5 3-16,12-23 0 0,0 0 0 0,-12 27 1 15,3 6-1-15,0-2 7 0,4-2-7 0,2-9 7 16,-1-6-7-16,2 3 3 0,1-2-3 0,1 11 4 0,1 7-4 16,-1-33 22-16,0 0-22 0,4 32 22 0,3 4-22 15,-7-36 2-15,0 0-2 0,14 34 3 0,5-1-3 0,-19-33-2 16,0 0 2-16,26 26-1 16,7-4 1-16,-33-22-54 0,0 0 54 0,38 12-53 0,6-7 53 0,-44-5-180 15,0 0 180-15,44-5-180 0,-1-9 180 0,-43 14-217 16,0 0 217-16,38-25-217 0,-3-11 217 0,38-26-1388 15</inkml:trace>
  <inkml:trace contextRef="#ctx0" brushRef="#br0" timeOffset="145114.575">23806 13904 1670 0,'0'0'0'15,"-10"8"0"-15,-6 6 0 0,16-14 226 0,0 0-226 0,-4 3 227 16,8-6-227-16,-4 3 131 0,0 0-131 0,0-3 131 16,0-3-131-16,0 6 66 0,0 0-66 0,-5-5 66 15,-4-2-66-15,9 7 0 0,0 0 0 0,-12-3 0 16,-6-2 0-16,18 5 13 0,0 0-13 0,-15-2 14 16,-3 4-14-16,18-2 39 0,0 0-39 0,-17 5 40 15,-2-3-40-15,19-2 30 0,0 0-30 0,-20 7 30 16,-2 1-30-16,22-8 15 0,0 0-15 0,-19 14 16 0,1 1-16 15,18-15 42-15,0 0-42 0,-19 24 43 16,2 5-43-16,17-29 37 0,0 0-37 0,-11 35 38 16,-1-3-38-16,7 2 23 0,5-1-23 0,0-7 24 0,1-4-24 0,6 2 19 15,4 2-19-15,3 1 20 0,3 2-20 0,-17-29 1 16,0 0-1-16,28 31 2 0,9 2-2 16,-37-33-55-16,0 0 55 0,40 30-55 15,7 0 55-15,-47-30-237 0,0 0 237 0,40 17-237 0,0-7 237 0,40 17-1665 16</inkml:trace>
  <inkml:trace contextRef="#ctx0" brushRef="#br0" timeOffset="147430.09">23633 13304 1278 0,'0'0'0'0,"4"0"0"16,1-2 0-16,-5 2 111 0,0 0-111 0,5-1 112 15,-3-3-112-15,-2 4 104 0,0 0-104 0,2-3 105 16,0-2-105-16,-2 5 118 0,0 0-118 0,1-4 118 15,-1 3-118-15,0 1 84 0,0 0-84 0,0 0 85 16,2-4-85-16,-2 4 66 0,0 0-66 0,0 0 66 16,2-3-66-16,-2 3 45 0,0 0-45 0,0 0 46 15,2-4-46-15,-2 4 32 0,0 0-32 0,0 0 32 0,1-5-32 16,-1 5 0-16,0 0 0 0,0-3 1 0,2-1-1 16,-2 4 4-16,0 0-4 0,0-3 5 0,2-1-5 15,-2 4 0-15,0 0 0 0,0-3 1 0,2 1-1 0,-2 2 5 16,0 0-5-16,0 0 6 0,1-5-6 0,-1 5 3 15,0 0-3-15,0 0 3 0,2-3-3 16,-2 3 0-16,0 0 0 0,0 0 0 0,0 0 0 0,0 0 0 16,0 0 0-16,2 7 0 0,0 5 0 0,-2-12-1 15,0 0 1-15,3 25 0 0,-3 11 0 0,0-36 0 16,0 0 0-16,-3 40 0 0,1 6 0 0,2-46 1 0,0 0-1 16,-4 41 1-16,-1-2-1 0,5-39 10 15,0 0-10-15,-3 35 10 0,1-6-10 0,2-29 34 0,0 0-34 16,-2 24 34-16,2-5-34 0,0-19 1 15,0 0-1-15,7 12 2 0,7-7-2 0,-14-5 0 0,0 0 0 16,16-10 1-16,6-14-1 0,-6 0-19 0,0-6 19 16,-2 3-18-16,-4 0 18 0,2-1-18 0,-1 1 18 0,-1 1-18 15,-1 2 18-15,0 0-27 0,-2 0 27 16,0 2-27-16,1 1 27 0,-8 21-22 0,0 0 22 0,7-24-22 16,-3 0 22-16,-4 24-4 0,0 0 4 0,5-20-4 15,2 1 4-15,-7 19 0 0,0 0 0 0,5-12 0 16,-1 0 0-16,-4 12 27 0,0 0-27 0,1-9 27 15,3 4-27-15,-4 5 13 0,0 0-13 0,0-3 14 16,0 3-14-16,0 0 21 0,0 0-21 0,3 8 21 16,1 10-21-16,-1 0 8 0,1 6-8 15,-1-7 9-15,-1-5-9 0,0 6 0 0,0 2 0 0,-1-1 0 0,-1 2 0 16,0-21 3-16,0 0-3 0,0 27 4 0,0 4-4 16,0-31 6-16,0 0-6 0,-3 27 6 15,-1 1-6-15,4-28 14 0,0 0-14 0,-3 25 15 0,1-2-15 0,2-23 8 16,0 0-8-16,-2 18 9 0,1-4-9 0,1-14 0 15,0 0 0-15,-2 10 0 0,2-1 0 16,0-9-51-16,0 0 51 0,0 3-51 0,0-1 51 0,0-2-141 16,0 0 141-16,2-5-141 0,1-7 141 15,-3 12-114-15,0 0 114 0,4-14-114 0,1 1 114 0,3-18-1365 16</inkml:trace>
  <inkml:trace contextRef="#ctx0" brushRef="#br0" timeOffset="147744.005">23966 13359 1636 0,'0'0'0'0,"0"0"0"15,0-9 0-15,0 9 200 0,0-3-200 0,0 3 201 16,0 0-201-16,0 0 157 0,4 0-157 0,-1-3 158 15,2 1-158-15,2 0 102 0,0-1-102 0,0 1 103 16,2-1-103-16,-9 3 37 0,0 0-37 0,12 0 38 16,2 0-38-16,-14 0 35 0,0 0-35 0,18 3 35 15,3-3-35-15,-21 0 22 0,0 0-22 0,20 2 23 16,5 1-23-16,-25-3 18 0,0 0-18 0,19 2 18 0,-3 0-18 16,-16-2-3-16,0 0 3 0,14 3-3 0,-2-3 3 15,-12 0-93-15,0 0 93 0,10 0-92 0,-1 0 92 16,-9 0-256-16,0 0 256 0,7 2-256 0,-4-2 256 0,8 1-1436 15</inkml:trace>
  <inkml:trace contextRef="#ctx0" brushRef="#br0" timeOffset="148413.686">24350 13095 1535 0,'0'0'0'0,"0"7"0"15,-2 3 0-15,2-10 229 0,0 0-229 0,0 0 229 16,5-5-229-16,-5 5 170 0,0 0-170 0,7-5 170 16,2-2-170-16,-9 7 112 0,0 0-112 0,10-10 113 15,4 1-113-15,-14 9 48 0,0 0-48 0,14-7 49 16,-2 1-49-16,-12 6 32 0,0 0-32 0,14-2 32 16,0 4-32-16,-14-2 23 0,0 0-23 0,14 5 24 15,0 2-24-15,-14-7 25 0,0 0-25 0,9 13 26 0,-2 4-26 16,-7-17 22-16,0 0-22 0,5 21 23 0,-3 1-23 15,-6 1 25-15,-5-1-25 0,6-5 26 16,-1-5-26-16,1 3 3 0,-4-1-3 0,3-4 4 0,4-3-4 16,-3 2 8-16,0-2-8 0,1-2 8 0,2-2-8 15,-2 2 3-15,0 0-3 0,2 1 4 0,0-6-4 16,0 0-20-16,-1 3 20 0,1-3-20 0,0 0 20 0,0 0-10 16,0 3 10-16,0-3-10 0,0 0 10 0,0 0-42 15,3-6 42-15,1 2-42 0,-1 1 42 0,2-1-7 16,0-1 7-16,-1 2-7 0,-1-1 7 0,-1 1-36 15,0 1 36-15,-2 2-36 0,3-3 36 0,-3 3-11 0,0 0 11 16,0 0-10-16,6-2 10 0,-6 2-20 0,0 0 20 16,5 2-20-16,4 1 20 0,-9-3-4 0,0 0 4 15,8 5-3-15,3 4 3 0,-11-9 0 0,0 0 0 0,8 8 0 16,3 1 0-16,-11-9 12 0,0 0-12 16,7 9 12-16,0-3-12 0,-7-6 18 0,0 0-18 0,3 9 18 15,-3-2-18-15,-3 1 39 0,-6 3-39 0,4-3 40 16,-2-1-40-16,7-7-2 0,0 0 2 0,-19 16-2 15,-9 2 2-15,28-18-89 0,0 0 89 0,-21 16-88 16,0-2 88-16,21-14-310 0,0 0 310 0,-21 17-309 16,-1 0 309-16,-22 17-1351 0</inkml:trace>
  <inkml:trace contextRef="#ctx0" brushRef="#br0" timeOffset="149375.655">24487 13941 1558 0,'0'0'0'0,"9"-3"0"0,5 0 0 0,-14 3 180 0,0 0-180 0,7-2 181 16,-4-2-181-16,-3 4 116 0,0 0-116 0,0 0 116 16,2-3-116-16,-2 3 91 0,0 0-91 0,0 0 91 15,-4-3-91-15,4 3 13 0,0 0-13 0,0 0 14 16,-3-6-14-16,3 6 104 0,0 0-104 0,0-3 105 16,0-2-105-16,0 5 73 0,0 0-73 0,2-5 74 15,-1 0-74-15,-1 5 58 0,0 0-58 0,6-4 58 16,2 1-58-16,-8 3 22 0,0 0-22 0,14 1 22 0,6 5-22 15,-20-6 12-15,0 0-12 0,27 13 12 0,8 8-12 16,-35-21 1-16,0 0-1 0,35 26 2 0,3 6-2 16,-6-3 3-16,-3 2-3 0,-6-5 4 0,-2-6-4 0,-7 4 0 15,2-1 0-15,-6-5 0 0,2 1 0 0,0-3-7 16,1-1 7-16,-6-5-7 0,-4-4 7 0,2 2-26 16,0-1 26-16,-1-2-26 0,-2-3 26 0,-2-2-110 15,3 3 110-15,-3-3-110 0,5-1 110 16,-5 1-171-16,0 0 171 0,2-16-171 0,2-10 171 0,1-15-1609 0</inkml:trace>
  <inkml:trace contextRef="#ctx0" brushRef="#br0" timeOffset="149658.998">24823 13823 2174 0,'0'0'0'0,"2"14"0"0,3 8 0 0,-3-12 246 0,-2-3-246 0,-3-3 247 16,-3-3-247-16,6-1 143 0,0 0-143 0,-14 11 144 16,-5 2-144-16,19-13 70 0,0 0-70 0,-22 28 70 15,-6 8-70-15,28-36-5 0,0 0 5 0,-28 43-5 16,-2 5 5-16,30-48-9 0,0 0 9 0,-28 51-9 16,1 2 9-16,27-53-9 0,0 0 9 0,-23 50-9 15,5-4 9-15,18-46-50 0,0 0 50 0,-14 36-50 16,2-5 50-16,12-31-155 0,0 0 155 0,-7 14-155 0,6-13 155 15,1-1-155-15,0 0 155 0,3-29-155 0,8-24 155 16,4-29-1648-16</inkml:trace>
  <inkml:trace contextRef="#ctx0" brushRef="#br0" timeOffset="150038.65">25024 13453 2207 0,'0'0'0'0,"0"0"0"0,-6-5 0 0,6 5 144 0,0 0-144 16,0 0 144-16,6-3-144 0,-6 3 72 0,0 0-72 16,5-5 73-16,5-2-73 0,-10 7 34 0,0 0-34 15,7-7 34-15,2-5-34 0,-9 12 13 0,0 0-13 0,11-9 14 16,1 1-14-16,-12 8 48 0,0 0-48 0,14-2 48 15,5 5-48-15,-19-3 58 0,0 0-58 0,22 18 58 16,6 7-58-16,-28-25 46 0,0 0-46 0,26 36 46 16,1 10-46-16,-5-3 37 0,-3 2-37 0,-1-9 38 15,-8-2-38-15,4 2 25 16,2 0-25-16,-2 3 26 0,0 3-26 0,-14-42 16 0,0 0-16 0,8 49 17 16,-1 9-17-16,-1-11 10 0,-1 1-10 0,-2-19 11 15,-3-10-11-15,-3-1 4 0,1-4-4 16,-5 12 5-16,-2 1-5 0,4-3-18 0,2 0 18 15,-2-8-18-15,1-11 18 0,1 0-114 0,-1-2 114 0,1-1-114 0,1-2 114 16,2 0-278-16,0 0 278 0,-11-15-278 0,-4-14 278 16,-11-16-1677-16</inkml:trace>
  <inkml:trace contextRef="#ctx0" brushRef="#br0" timeOffset="150217.865">25771 14068 2566 0,'0'0'0'16,"-9"-5"0"-16,-3-3 0 0,12 8 20 0,0 0-20 16,-9-12 20-16,4-2-20 0,5 14-30 0,0 0 30 15,-14-26-1870-15,28 52 1870 0</inkml:trace>
  <inkml:trace contextRef="#ctx0" brushRef="#br0" timeOffset="188671.125">26811 13440 1703 0,'0'0'0'0,"-10"1"0"15,-8 3 0-15,18-4 202 0,0 0-202 0,-3 1 202 16,6-2-202-16,-3 1 122 0,0 0-122 0,0 0 122 0,4-4-122 16,-4 4 51-16,0 0-51 0,-4-3 51 0,-1-1-51 15,-2 1 3-15,-2 0-3 0,1 1 4 0,1 2-4 16,0-4 0-16,0 3 0 0,-2 1 0 0,4 0 0 0,-4 0 5 15,0 0-5-15,4 0 6 0,2 0-6 16,3 0 0-16,0 0 0 0,-20 8 1 0,-7 4-1 0,27-12-2 16,0 0 2-16,-30 17-1 0,-5 4 1 0,35-21-2 15,0 0 2-15,-36 27-2 0,-3 4 2 0,39-31-2 16,0 0 2-16,-29 26-2 0,2-2 2 0,27-24 0 16,0 0 0-16,-19 27 0 0,2 1 0 15,17-28-4-15,0 0 4 0,-11 27-3 0,6 2 3 0,5-29-37 0,0 0 37 16,4 26-37-16,8 0 37 15,-12-26-58-15,0 0 58 0,17 24-58 0,6-2 58 16,-4-7-55-16,2-3 55 0,-5-1-54 0,-2-5 54 0,-2 1-52 0,0 0 52 16,-5-2-51-16,-3-1 51 0,-4-4-33 0,0 0 33 0,3 5-33 15,2 0 33-15,-5-5-25 16,0 0 25-16,0 5-24 0,2 2 24 0,-2-7 1 0,0 0-1 0,-2 8 1 16,-5 1-1-16,7-9 32 0,0 0-32 15,-8 10 32-15,-3 1-32 0,11-11 10 0,0 0-10 16,-12 10 10-16,-4 2-10 0,16-12 32 0,0 0-32 0,-12 8 33 15,2-1-33-15,10-7 18 0,0 0-18 0,-7 5 18 16,1-1-18-16,6-4 27 0,0 0-27 0,-5 2 27 16,2-1-27-16,3-1 7 0,0 0-7 0,8-10 8 15,8-7-8-15,3-2-3 0,6-5 3 0,-1 3-3 16,4-1 3-16,0 2-43 0,0-3 43 0,-1 3-43 16,1-1 43-16,-28 21-38 0,0 0 38 0,32-24-38 15,1-1 38-15,-33 25-10 0,0 0 10 0,31-24-10 16,-1 0 10-16,-30 24 35 0,0 0-35 0,22-18 35 15,-4 8-35-15,-18 10 64 0,0 0-64 0,12-10 64 0,-3 5-64 16,-9 5 63-16,0 0-63 0,5-4 64 0,0 3-64 0,-5 1 66 16,0 0-66-16,0 0 66 0,2-4-66 15,-2 4 59-15,0 0-59 0,0 0 59 0,-2-1-59 0,2 1 46 16,0 0-46-16,-8-4 46 0,-3-1-46 0,11 5 37 16,0 0-37-16,-12-5 38 0,-4-5-38 0,16 10 39 15,0 0-39-15,-17-9 40 0,-1-1-40 0,18 10 33 16,0 0-33-16,-19-11 34 0,0-1-34 0,19 12 3 0,0 0-3 15,-16-8 4-15,2 1-4 0,14 7 0 0,0 0 0 16,-12-3 0-16,2 1 0 0,10 2 0 16,0 0 0-16,-16 12 0 0,-3 8 0 0,1 4-2 0,3 6 2 15,3-10-1-15,5-3 1 0,-2 7-11 0,0 7 11 0,-1 5-10 16,-2 9 10-16,12-45-4 0,0 0 4 0,-13 49-4 16,-1 6 4-16,14-55-3 0,0 0 3 0,-10 43-3 15,1-5 3-15,9-38 0 0,0 0 0 0,0 36 0 16,9-6 0-16,-9-30 0 0,0 0 0 0,21 18 0 15,10-10 0-15,-31-8-39 0,0 0 39 16,40-12-39-16,9-14 39 0,-49 26-58 0,0 0 58 0,51-32-58 16,4-13 58-16,-55 45-230 0,0 0 230 0,61-55-229 15,6-10 229-15,60-55-1540 0</inkml:trace>
  <inkml:trace contextRef="#ctx0" brushRef="#br0" timeOffset="189048.737">27288 13604 1435 0,'0'0'0'0,"-8"3"0"0,-4 3 0 0,12-6 184 15,0 0-184-15,-4-2 184 0,4-3-184 0,0 5 133 16,0 0-133-16,0-4 134 0,0 1-134 0,0 3 71 16,0 0-71-16,-3-7 71 0,-4 2-71 0,7 5 7 15,0 0-7-15,-9-4 7 0,-3 1-7 0,12 3 35 16,0 0-35-16,-18-2 35 0,-4 2-35 0,22 0 17 0,0 0-17 15,-23 2 17-15,0 1-17 0,23-3 5 16,0 0-5-16,-29 7 6 0,-4 4-6 0,33-11 34 16,0 0-34-16,-28 10 35 0,3 0-35 0,25-10 25 0,0 0-25 15,-22 14 26-15,1 3-26 0,21-17 15 0,0 0-15 0,-18 22 15 16,3 6-15-16,15-28 30 16,0 0-30-16,-9 32 30 0,7 6-30 0,2-38 28 0,0 0-28 0,4 39 28 15,4-3-28-15,-8-36 8 0,0 0-8 0,13 38 8 16,4 1-8-16,-17-39 18 0,0 0-18 0,19 36 19 15,4-3-19-15,-23-33-40 0,0 0 40 16,24 26-39-16,4-6 39 0,-28-20-132 16,0 0 132-16,40 5-132 0,11-12 132 0,-51 7-128 0,0 0 128 0,50-24-128 15,3-15 128-15,49-24-1454 0</inkml:trace>
  <inkml:trace contextRef="#ctx0" brushRef="#br0" timeOffset="189776.279">27414 13654 2095 0,'0'0'0'0,"5"-4"0"16,6-4 0-16,-11 8 126 0,0 0-126 0,5-4 127 0,0 1-127 0,-5 3 63 16,0 0-63-16,3-2 64 0,-1 2-64 0,-2 0 46 15,0 0-46-15,0 0 46 0,4 0-46 0,-4 0-22 16,0 0 22-16,0 0-22 0,5 0 22 0,-5 0-4 15,0 0 4-15,7 2-4 0,3 1 4 0,-10-3 0 16,0 0 0-16,13 5 0 0,1 4 0 0,3 5 0 0,6 3 0 16,-6 0 0-16,-1 2 0 0,-16-19 3 0,0 0-3 15,28 27 3-15,6 7-3 16,-34-34 7-16,0 0-7 0,39 38 7 0,6 3-7 16,-45-41 22-16,0 0-22 0,40 40 23 0,0-3-23 0,-40-37 0 0,0 0 0 0,30 29 1 15,-6-5-1-15,-24-24-57 0,0 0 57 0,19 19-56 16,-6-7 56-16,-13-12-220 0,0 0 220 0,1 4-220 15,-6-11 220-15,5 7-160 0,0 0 160 0,-12-16-160 16,-6-8 160-16,-11-15-1181 0</inkml:trace>
  <inkml:trace contextRef="#ctx0" brushRef="#br0" timeOffset="190026.15">27722 13472 1636 0,'0'0'0'0,"4"10"0"0,-4 7 0 16,0-17 245-16,0 0-245 0,0 9 246 0,0-4-246 16,0-5 161-16,0 0-161 0,-12 12 162 0,-6 2-162 15,18-14 79-15,0 0-79 0,-23 24 80 0,-3 5-80 0,4 0 39 16,1 4-39-16,2-6 40 0,3-3-40 0,-1 5 0 16,-3 0 0-16,-1 6 1 0,2 4-1 0,19-39 9 15,0 0-9-15,-22 44 10 0,-1 6-10 0,23-50 4 16,0 0-4-16,-17 40 4 0,4-8-4 0,13-32-64 15,0 0 64-15,-1 29-64 0,8-6 64 0,-7-23-216 16,0 0 216-16,17-2-216 0,11-20 216 0,17-1-1503 0</inkml:trace>
  <inkml:trace contextRef="#ctx0" brushRef="#br0" timeOffset="190247.843">28243 13864 2420 0,'0'0'0'0,"-10"-10"0"16,-6-9 0-16,16 19 195 0,0 0-195 0,0 0 195 15,5 7-195-15,-5-7-187 0,0 0 187 0,-7-8-186 16,-3-8 186-16,10 16-216 0,0 0 216 0,-11-32-216 0,-1-16 216 15,-10-33-1390-15</inkml:trace>
  <inkml:trace contextRef="#ctx0" brushRef="#br0" timeOffset="191824.252">28470 13068 1614 0,'0'0'0'0,"0"3"0"15,-2 1 0-15,2-4 170 0,0 0-170 16,0 0 170-16,0 0-170 0,0 0 110 0,0 0-110 0,0 0 111 16,0 0-111-16,0 0 61 0,0 0-61 0,0 0 62 15,2 3-62-15,-2-3 1 0,0 0-1 0,1 5 2 16,1-1-2-16,-2-4 28 0,0 0-28 0,2 17 28 16,1 8-28-16,-1 8 11 0,-2 8-11 0,2 2 11 15,1 3-11-15,-3-46 20 0,0 0-20 0,2 64 20 16,-2 11-20-16,-2-5 8 0,1 2-8 15,1 9 9-15,0 4-9 0,0-85 16 0,0 0-16 0,0 81 17 16,1-4-17-16,-1-77-2 0,0 0 2 0,4 62-1 16,3-13 1-16,-7-49-40 0,0 0 40 0,3 31-40 0,1-17 40 15,-4-14-138-15,0 0 138 0,1 8-137 16,1-8 137-16,-2 0-174 0,0 0 174 0,-2-17-173 0,1-14 173 0,-3-17-1220 16</inkml:trace>
  <inkml:trace contextRef="#ctx0" brushRef="#br0" timeOffset="192376.167">28294 13515 1457 0,'0'0'0'0,"5"7"0"0,5 5 0 0,-10-12 237 0,0 0-237 16,13 10 237-16,0 2-237 0,-13-12 157 16,0 0-157-16,25 9 157 0,6-3-157 0,-31-6 70 15,0 0-70-15,40 4 71 0,9-4-71 0,-49 0 9 0,0 0-9 16,54-4 10-16,5-2-10 0,-59 6 34 0,0 0-34 15,58-9 35-15,-1-3-35 0,-57 12 61 0,0 0-61 16,51-10 62-16,-4-2-62 0,-47 12 43 0,0 0-43 0,40-11 44 16,-7-1-44-16,-33 12 43 0,0 0-43 0,26-6 44 15,-7-1-44-15,-19 7 30 0,0 0-30 0,16-4 30 16,-6 1-30-16,-10 3 15 0,0 0-15 0,7-2 15 16,-3 2-15-16,-4 0 11 0,0 0-11 0,0 0 11 15,3 0-11-15,-3 0 4 0,0 0-4 0,0 0 5 16,-1 4-5-16,1-4 7 0,0 0-7 0,-9 13 7 15,-5 10-7-15,14-23 7 0,0 0-7 0,-19 29 7 16,-4 5-7-16,23-34 7 0,0 0-7 0,-24 39 8 16,-4 8-8-16,28-47 1 0,0 0-1 0,-24 42 1 15,1 1-1-15,23-43 0 0,0 0 0 0,-18 35 1 0,6-6-1 16,12-29-6-16,0 0 6 0,-7 24-5 16,7-4 5-16,6-6-40 0,4-7 40 0,2-6-40 15,6-4 40-15,-1-6-48 0,0-2 48 0,1-1-47 0,-1-2 47 0,-3-3 0 16,-2-2 0-16,-3 3 0 0,-2 4 0 15,0-3 0-15,2-2 0 0,-2 1 0 0,0 1 0 0,-7 15 12 16,0 0-12-16,5-17 13 0,0-2-13 0,-5 19 30 16,0 0-30-16,4-12 30 0,-3 2-30 0,-1 10 0 15,0 0 0-15,2-7 0 0,0 2 0 0,-2 5 23 16,0 0-23-16,0 0 24 0,0 0-24 0,0 3 0 0,0 4 0 16,0 3 0-16,-2 6 0 0,2 1-27 15,2 3 27-15,-2-4-27 0,2-2 27 0,-1-1-109 16,3 1 109-16,-2-5-109 0,1-3 109 0,-3-6-184 15,0 0 184-15,5 0-183 0,2-6 183 0,5-1-1578 0</inkml:trace>
  <inkml:trace contextRef="#ctx0" brushRef="#br0" timeOffset="192839.955">29159 13386 1916 0,'0'0'0'0,"4"14"0"16,1 14 0-16,-5-28 269 0,0 0-269 0,5 34 270 16,1 10-270-16,-6-44 124 0,0 0-124 0,0 45 125 15,-2 3-125-15,2-48 49 0,0 0-49 0,-4 39 49 0,-1-6-49 16,5-33-20-16,0 0 20 0,-5 27-19 16,0-6 19-16,5-21-8 0,0 0 8 0,-4 17-7 0,1-7 7 15,3-10-27-15,0 0 27 0,-2 10-27 0,0-4 27 16,2-6 0-16,0 0 0 0,0 3 1 0,4-5-1 0,-4 2 0 15,0 0 0-15,8-13 0 0,8-11 0 0,-16 24-20 16,0 0 20-16,16-33-20 0,1-10 20 16,-17 43-44-16,0 0 44 0,19-39-44 0,4-6 44 0,-23 45-4 15,0 0 4-15,17-34-3 0,1 3 3 0,-4 7 12 16,-2 7-12-16,-5 5 13 0,-2 4-13 0,0 1 26 16,1 3-26-16,-3 1 26 0,-1 3-26 0,-2 0 24 15,0 0-24-15,3 0 25 0,1 0-25 0,-4 0 25 16,0 0-25-16,3 2 26 0,1 3-26 0,-4-5 0 0,0 0 0 15,3 22 0-15,3 12 0 0,-6-34 1 0,0 0-1 0,3 43 1 16,1 7-1 0,-3-4-4-16,1 0 4 0,-2-10-3 0,0-8 3 0,0-28-34 0,0 0 34 0,0 37-33 15,0 3 33-15,0-40-63 0,0 0 63 0,0 31-62 16,2-6 62-16,-2-25-157 0,0 0 157 0,8 14-156 16,6-9 156-16,-14-5-146 0,0 0 146 0,16-22-146 15,3-19 146-15,16-21-1355 0</inkml:trace>
  <inkml:trace contextRef="#ctx0" brushRef="#br0" timeOffset="193107.42">29619 13337 2006 0,'0'0'0'0,"9"0"0"0,5 1 0 16,-14-1 284-16,0 0-284 0,21 4 285 0,5 1-285 0,-2-3 171 15,1 3-171-15,-4 2 172 0,-2 0-172 0,-19-7 61 16,0 0-61-16,24 18 61 0,6 10-61 0,-30-28-36 16,0 0 36-16,30 32-36 0,3 11 36 0,-33-43-8 15,0 0 8-15,29 43-8 0,1 2 8 0,-30-45-39 16,0 0 39-16,28 41-38 0,0 0 38 0,-28-41-98 16,0 0 98-16,28 34-98 0,-2-7 98 0,-26-27-281 15,0 0 281-15,26 14-280 0,0-12 280 16,26 13-1459-16</inkml:trace>
  <inkml:trace contextRef="#ctx0" brushRef="#br0" timeOffset="193373.272">30191 13152 1983 0,'0'0'0'0,"0"3"0"16,-2 4 0-16,2-7 232 0,0 0-232 0,-2 3 232 15,2 1-232-15,0-4 136 0,0 0-136 0,-19 20 137 16,-10 10-137-16,29-30 71 0,0 0-71 0,-37 42 71 16,-7 11-71-16,44-53 0 0,0 0 0 0,-45 64 0 15,-4 8 0-15,2 3 0 0,-1 6 0 0,20-37 0 0,15-23 0 16,1 1-4-16,4-7 4 0,-1 6-3 0,4 1 3 16,-2-3-7-16,1 0 7 0,3-7-7 15,1-7 7-15,0 0-106 0,2-3 106 0,0-2-106 0,0 0 106 16,0 0-179-16,0 0 179 0,13-21-178 0,6-13 178 15,12-19-1600-15</inkml:trace>
  <inkml:trace contextRef="#ctx0" brushRef="#br0" timeOffset="193579.731">30459 13652 1983 0,'0'0'0'0,"-5"-5"0"15,-2-4 0-15,7 9-177 0,0 0 177 0,-4-5-176 16,3 2 176-16,1 3-181 0,0 0 181 0,0-16-181 16,1-8 181-16,1-15-846 0</inkml:trace>
  <inkml:trace contextRef="#ctx0" brushRef="#br0" timeOffset="194387.813">31334 13159 1804 0,'0'0'0'0,"-4"-2"0"0,-1 0 0 0,5 2 179 16,0 0-179-16,-2-3 180 0,0-2-180 0,2 5 133 15,0 0-133-15,-1-6 133 0,1 1-133 0,0 5 57 16,0 0-57-16,-4-1 58 0,1-5-58 0,3 6 0 0,0 0 0 15,-7-1 0-15,0 1 0 0,7 0 33 16,0 0-33-16,-11 1 34 0,-1 5-34 0,12-6 10 0,0 0-10 16,-21 12 10-16,-5 10-10 0,2 2 13 0,1 5-13 0,2 0 14 15,4 0-14-15,17-29 27 0,0 0-27 0,-21 43 27 16,0 10-27-16,21-53 1 0,0 0-1 0,-16 50 2 16,2 1-2-16,14-51 12 15,0 0-12-15,-7 43 13 0,6-4-13 0,1-39-4 0,0 0 4 0,8 28-3 16,10-8 3-16,-18-20-15 0,0 0 15 0,26 7-15 15,7-10 15-15,-33 3 0 0,0 0 0 0,37-21 0 16,6-10 0-16,-43 31 0 0,0 0 0 0,40-44 1 16,0-11-1-16,-40 55 15 0,0 0-15 0,44-77 16 15,1-17-16-15,-45 94 10 0,0 0-10 0,33-93 10 16,-7-3-10-16,-26 96 16 0,0 0-16 0,14-80 17 16,-9 6-17-16,-5 74 39 0,0 0-39 0,2-56 39 0,-5 11-39 15,3 45 29-15,0 0-29 0,-5-29 29 0,-2 10-29 16,7 19 23-16,0 0-23 0,-7-14 24 0,0 8-24 15,7 6 5-15,0 0-5 0,-7-9 5 0,-2 6-5 0,9 3 9 16,0 0-9-16,-9 0 10 0,1-4-10 0,8 4-1 16,0 0 1-16,-7 0-1 0,0 0 1 0,7 0-6 15,0 0 6-15,-6 0-5 0,1 4 5 0,5-4-34 16,0 0 34-16,-3 0-33 0,-1 3 33 0,4-3-10 16,0 0 10-16,-2 17-10 0,4 9 10 15,-2-26-20-15,0 0 20 0,12 34-20 0,9 7 20 0,-21-41-25 0,0 0 25 16,32 52-24-16,11 4 24 0,-3-1-7 15,2-2 7-15,7 7-7 0,7 3 7 0,-56-63-10 0,0 0 10 16,61 64-10-16,6 1 10 0,-67-65 0 0,0 0 0 0,65 65 0 16,-1 0 0-16,-64-65 0 15,0 0 0-15,51 57 0 0,-11-8 0 0,-40-49 0 0,0 0 0 0,28 33 0 16,-11-16 0-16,1-3-29 0,-3-8 29 0,-4 0-29 16,-4-3 29-16,-7-3-30 0,0 0 30 15,14-3-30-15,1-8 30 0,-15 11-123 0,0 0 123 0,16-25-122 16,2-13 122-16,-18 38-131 0,0 0 131 0,10-51-130 15,-5-13 130-15,11-51-1523 0</inkml:trace>
  <inkml:trace contextRef="#ctx0" brushRef="#br0" timeOffset="194624.472">31945 12946 1961 0,'0'0'0'0,"5"7"0"15,6 3 0-15,-11-10 274 0,0 0-274 0,2 4 275 0,-4-8-275 16,2 4 161-16,0 0-161 0,0 0 161 0,-5-1-161 0,5 1 69 16,0 0-69-16,-9 6 69 0,-3 6-69 0,12-12 3 15,0 0-3-15,-25 36 3 0,-6 16-3 0,0-1-1 16,-3 7 1-16,3-1 0 0,1 1 0 0,30-58 0 16,0 0 0-16,-33 82 0 0,0 13 0 0,33-95-196 15,0 0 196-15,-22 77-196 0,4-7 196 0,18-70-154 16,0 0 154-16,9 22-154 0,19-37 154 0,8 22-1608 15</inkml:trace>
  <inkml:trace contextRef="#ctx0" brushRef="#br0" timeOffset="200301.884">8599 16556 1748 0,'0'0'0'0,"0"0"212"15,0 0-212-15,0 0 213 0,0 0-213 0,0 0 137 0,0 0-137 0,0 0 138 0,0 0-138 0,0 0 72 0,0 0-72 0,0 0 73 16,0 0-73-16,0 0 15 0,0 0-15 0,0 0 15 15,0 0-15-15,0 0 34 0,0 0-34 0,0 0 35 16,0 0-35-16,0 0 11 0,0 0-11 0,0 0 11 16,0 0-11-16,0 0 13 0,0 0-13 0,0 0 13 15,0 0-13-15,0 0 1 0,0 0-1 0,21-2 1 16,14-1-1-16,-35 3 24 0,0 0-24 0,42-2 25 16,13 0-25-16,-55 2 28 0,0 0-28 0,54 4 28 15,6 1-28-15,-60-5 13 0,0 0-13 0,52 5 14 0,-2 0-14 16,-50-5 6-16,0 0-6 0,51 5 7 15,-4 0-7-15,-47-5 15 0,0 0-15 0,42 4 16 0,-4-4-16 0,-38 0 0 16,0 0 0-16,35 0 1 0,-2-2-1 16,-7 0-74-16,-5-1 74 0,-7 1-73 0,-5 2 73 15,-9 0-258-15,0 0 258 0,7 0-258 0,-7 2 258 16,8 0-1568-16</inkml:trace>
  <inkml:trace contextRef="#ctx0" brushRef="#br0" timeOffset="200565.735">8874 16869 1838 0,'6'-5'0'0,"-6"5"255"0,0 0-255 16,0 0 256-16,-4 0-256 0,4 0 190 0,0 0-190 0,0 0 191 16,-2 0-191-16,2 0 105 0,2-2-105 0,5 1 106 15,2-3-106-15,3 1 15 0,5-2-15 0,1 1 16 16,-3 1-16-16,5-1 13 0,4 3-13 0,-3-1 13 15,5 0-13-15,-26 2 1 0,0 0-1 0,33 0 1 16,2 0-1-16,-35 0-52 0,0 0 52 0,42 2-51 16,8 0 51-16,-6-2-259 0,-1 0 259 0,-3 3-258 15,-5 0 258-15,-35-3-224 0,0 0 224 0,33-5-224 16,2-7 224-16,37-5-1333 0</inkml:trace>
  <inkml:trace contextRef="#ctx0" brushRef="#br0" timeOffset="201084.33">10336 15858 2129 0,'0'0'0'0,"-12"4"0"0,-7 1 0 0,19-5 214 16,0 0-214-16,-16 5 214 0,5-1-214 0,11-4 128 16,0 0-128-16,-24 12 129 0,-11 3-129 0,35-15 69 0,0 0-69 15,-36 19 69-15,-6 1-69 0,4 4-6 0,3 2 6 16,10-12-6-16,11-9 6 0,14-5-17 0,0 0 17 16,-24 22-16-16,-6 7 16 0,30-29-1 0,0 0 1 0,-22 24-1 15,4 0 1-15,18-24-33 0,0 0 33 0,-12 33-33 16,7 3 33-16,5-36-46 0,0 0 46 0,5 34-45 15,9 2 45-15,-14-36-26 0,0 0 26 0,24 31-25 16,9-2 25-16,-33-29-20 0,0 0 20 0,39 27-20 16,8-3 20-16,-7-1-28 0,-3-3 28 15,-6-4-28-15,-3-4 28 0,-2 1-20 0,-9 1 20 0,-1-4-19 16,-6-1 19-16,1 1-5 0,-2-1 5 16,-4-1-5-16,-2-1 5 0,-3-7-1 0,0 0 1 0,4 14-1 15,-2 5 1-15,-2-19 5 0,0 0-5 0,-6 22 5 16,-2 2-5-16,8-24 4 0,0 0-4 0,-21 29 4 15,-12 4-4-15,33-33 23 0,0 0-23 0,-35 30 24 0,-7 1-24 16,42-31 12-16,0 0-12 0,-33 24 13 0,1-3-13 16,6-6 17-16,5-3-17 0,9-3 17 0,4-4-17 15,1-2 1-15,1-1-1 0,1 0 1 0,2-2-1 16,-4 0-50-16,-2-2 50 0,-2-8-50 0,-1-6 50 16,12 16-230-16,0 0 230 0,-7-30-230 0,11-12 230 0,-9-30-1470 15</inkml:trace>
  <inkml:trace contextRef="#ctx0" brushRef="#br0" timeOffset="201663.552">10355 16631 2006 0,'0'0'0'0,"0"0"178"0,0 0-178 0,18-2 179 15,4 1-179-15,-22 1 109 0,0 0-109 16,30-9 109-16,6-6-109 0,-36 15 43 16,0 0-43-16,35-21 44 0,7-5-44 0,-42 26-7 0,0 0 7 0,38-27-6 15,2-2 6-15,-10 5 0 0,-6 2 0 0,-3 4 1 16,-3 5-1-16,-3 2 38 0,-6 5-38 0,0-3 38 16,0 2-38-16,-8 2 43 0,1 0-43 0,0 2 43 15,1-1-43-15,-3 4 52 0,0 0-52 0,0-3 53 16,0-2-53-16,0 5 38 0,0 0-38 0,0-4 38 15,0 1-38-15,0 3 35 0,0 0-35 0,0-4 35 0,0 3-35 16,0 1 1-16,0 0-1 0,0 0 1 0,0-4-1 0,0 4 0 16,0 0 0-16,0 0 0 0,0 0 0 0,0 0-7 15,0 0 7-15,-3-2-7 0,-1 1 7 0,4 1-2 16,0 0 2-16,-5-2-1 0,0-1 1 16,5 3-2-16,0 0 2 0,-12-4-1 0,-6-1 1 0,18 5-4 15,0 0 4-15,-17-3-4 0,-1-1 4 0,18 4-2 16,0 0 2-16,-20-3-2 0,-1 1 2 15,21 2-11-15,0 0 11 0,-21-2-10 0,3 1 10 0,18 1-4 0,0 0 4 16,-19 0-3-16,5 0 3 0,14 0-7 0,0 0 7 16,-12 1-6-16,3 1 6 0,9-2-1 15,0 0 1-15,-14 7 0 0,2 5 0 0,-4 3-7 16,3 4 7-16,4-9-6 0,5-6 6 0,-1 1-3 0,2 0 3 16,-1 9-3-16,-1 5 3 0,1 3-2 0,1 4 2 15,1-6-2-15,4-1 2 0,-2-19-11 0,0 0 11 16,7 31-10-16,5 8 10 0,-12-39-33 0,0 0 33 15,18 38-32-15,8 0 32 0,-26-38-80 0,0 0 80 0,34 32-79 16,8-4 79-16,-42-28-210 0,0 0 210 0,42 10-210 16,0-15 210-16,38 10-1620 0</inkml:trace>
  <inkml:trace contextRef="#ctx0" brushRef="#br0" timeOffset="202084.493">11197 16343 2062 0,'0'0'0'0,"-9"-5"0"0,-5-5 0 0,14 10 122 15,0 0-122-15,-4-5 123 0,1 3-123 0,3 2 15 16,0 0-15-16,0 0 15 0,-4-2-15 0,4 2-11 15,0 0 11-15,-8 0-10 0,-4 0 10 0,12 0-36 16,0 0 36-16,-20 2-36 0,-1 0 36 0,21-2 5 16,0 0-5-16,-26 1 5 0,2 3-5 0,24-4 55 0,0 0-55 15,-26 3 55-15,5 2-55 0,0 2 75 0,4 0-75 16,4-3 76-16,8-3-76 0,2 1 50 0,3-2-50 16,-7 3 50-16,1 3-50 0,-2 2 34 0,-4 2-34 15,6-4 35-15,3-5-35 0,3-1 45 0,0 0-45 0,-4 14 46 16,-1 10-46-16,5-24 25 0,0 0-25 0,0 32 26 15,4 8-26 1,-4-40 27-16,0 0-27 0,12 43 27 0,10 5-27 0,-22-48 23 0,0 0-23 0,35 42 24 16,11 1-24-16,-3-8 1 0,2-6-1 0,-4-7 1 15,-5-7-1-15,2-6-83 0,-4-6 83 0,0-4-82 16,-4-8 82-16,-30 9-142 0,0 0 142 0,24-22-142 16,-1-14 142-16,21-22-1765 0</inkml:trace>
  <inkml:trace contextRef="#ctx0" brushRef="#br0" timeOffset="202997.568">11202 15632 1961 0,'0'0'0'0,"0"0"0"0,3 5 0 16,-3-5 235-16,0 0-235 0,0 0 235 0,0 0-235 15,0 0 114-15,0 0-114 0,0 0 114 0,4 4-114 16,-4-4 7-16,0 0-7 0,1 17 8 16,6 9-8-16,-7-26-3 0,0 0 3 0,2 37-3 0,2 13 3 0,-1-5-1 15,1 1 1-15,-4-15-1 0,0-9 1 0,-4 0 22 16,1-5-22-16,1 7 22 0,0 2-22 0,2-26 27 15,0 0-27-15,0 21 27 0,2-4-27 0,-2-17 39 16,0 0-39-16,2 13 40 0,1-2-40 0,-3-3 15 16,4-3-15-16,-4-5 15 0,5 0-15 0,-2-3 21 15,1-2-21-15,1-2 21 0,-5-3-21 0,2-4 24 16,1-1-24-16,-3-3 25 0,0 1-25 0,0 17 21 0,0 0-21 16,0-25 21-16,0-6-21 0,0 31 9 0,0 0-9 0,0-33 10 15,4-1-10-15,-4 34 10 16,0 0-10-16,0-27 11 0,3 1-11 0,-3 26 3 0,0 0-3 15,0-19 4-15,2-2-4 0,-2 21 6 0,0 0-6 0,3-17 7 16,4 0-7-16,-7 17-2 0,0 0 2 0,11-13-1 16,1 2 1-16,-12 11-12 0,0 0 12 0,14-10-12 15,2 3 12-15,-16 7-17 0,0 0 17 0,12-5-17 16,2 2 17-16,-14 3-16 0,0 0 16 0,12 1-15 16,0 3 15-16,-12-4-17 0,0 0 17 0,11 8-16 15,-1 4 16-15,-10-12 0 0,0 0 0 0,9 19 0 16,0 9 0-16,-9-28 1 0,0 0-1 0,5 29 1 15,2 1-1-15,-7-30 9 0,0 0-9 0,2 31 10 16,1 2-10-16,-3-33 16 0,0 0-16 0,0 32 17 0,3-1-17 16,-3-31 15-16,0 0-15 0,2 29 15 15,0-3-15-15,-2-26 9 0,0 0-9 0,0 22 10 0,0-1-10 16,0-21-8-16,0 0 8 0,0 17-8 0,0-2 8 0,0-15-69 16,0 0 69-16,0 12-68 0,0-1 68 0,0-11-145 15,0 0 145-15,0 8-144 0,2-1 144 0,-2-7-217 16,0 0 217-16,3 0-217 0,6-3 217 0,0-1-1512 15</inkml:trace>
  <inkml:trace contextRef="#ctx0" brushRef="#br0" timeOffset="203282.811">11575 15913 2028 0,'0'0'0'0,"-6"-1"0"16,-2-3 0-16,4 2 231 0,4-1-231 15,0 3 232-15,0 0-232 0,0 0 99 0,5 0-99 16,-1 0 99-16,1 2-99 0,2-1 52 0,-3 1-52 0,1 0 52 16,4-2-52-16,-3 0-11 0,3 0 11 0,0 2-10 15,0-1 10-15,-1 1-7 0,1 0 7 0,0-1-7 16,3 3 7-16,-3-2-4 0,3-1 4 0,-3 1-3 15,1 0 3-15,2-1-103 0,0 1 103 0,1-2-103 0,-5 0 103 16,-8 0-138-16,0 0 138 0,12-10-138 16,1-7 138-16,13-11-1608 0</inkml:trace>
  <inkml:trace contextRef="#ctx0" brushRef="#br0" timeOffset="203797.159">11850 15769 2275 0,'0'0'0'0,"0"-3"0"0,0-2 0 0,0 5 252 16,0 0-252-16,3-5 252 0,3 0-252 0,-6 5 143 0,0 0-143 15,8-12 144-15,4-4-144 0,-12 16 43 0,0 0-43 16,14-19 44-16,6-1-44 0,-20 20-6 0,0 0 6 15,17-16-6-15,-5 3 6 0,-12 13-7 0,0 0 7 0,14-9-7 16,-5 2 7-16,-9 7 1 0,0 0-1 0,12-5 1 16,0 3-1-16,2 2 11 0,2 0-11 0,-6 2 11 15,-3 0-11-15,-7-2 1 0,0 0-1 16,11 5 2-16,4 3-2 0,-15-8-38 0,0 0 38 0,9 6-37 16,3 2 37-16,-12-8-55 0,0 0 55 0,6 10-54 15,0 1 54-15,-6-11-73 0,0 0 73 0,0 24-72 16,-6 8 72-16,6-32-61 0,0 0 61 0,-13 36-60 15,-4 7 60-15,17-43-37 0,0 0 37 0,-21 39-36 16,-2-1 36-16,23-38-19 0,0 0 19 0,-21 33-18 16,4-6 18-16,17-27-6 0,0 0 6 0,-21 26-5 15,4-4 5-15,17-22-4 0,0 0 4 0,-12 17-3 16,3-5 3-16,9-12-2 0,0 0 2 0,-9 10-2 0,6-3 2 16,3-7 3-16,0 0-3 0,-4 7 4 0,2-3-4 15,2-4 15-15,0 0-15 0,9 3 15 16,3-1-15-16,-12-2 9 0,0 0-9 0,14 0 9 0,7-2-9 0,-21 2-1 15,0 0 1-15,18-2 0 0,6 1 0 0,-7 2-292 16,1 4 292-16,-6-3-291 0,-10-2 291 0,-2 0-204 16,0 0 204-16,0 0-203 0,0 5 203 0,0 0-1117 15</inkml:trace>
  <inkml:trace contextRef="#ctx0" brushRef="#br0" timeOffset="204364.068">12355 16078 1927 0,'0'0'0'0,"0"10"0"0,0 5 0 0,0-15 215 16,0 0-215-16,0 4 215 0,0-8-215 0,0 4 107 15,0 0-107-15,0 0 108 0,0-6-108 0,0 6 74 16,0 0-74-16,0-4 74 0,-3-1-74 0,3 5 33 16,0 0-33-16,-2-2 33 0,2-3-33 0,0 5 46 15,0 0-46-15,0 0 46 0,-2-3-46 0,2 3 58 16,0 0-58-16,0 0 59 0,0 0-59 0,0 0 46 16,0 0-46-16,0 0 46 0,0 0-46 0,0 0 43 0,0 0-43 15,0 0 43-15,0 0-43 0,0 0 18 0,0 0-18 16,0 0 19-16,0 0-19 0,0 0 6 0,0 0-6 15,4 3 7-15,3 2-7 0,-7-5 1 0,0 0-1 0,17 16 1 16,7 8-1-16,-24-24-5 16,0 0 5-16,30 32-5 0,5 8 5 15,-4-1-4-15,2 2 4 0,-8-10-4 0,-8-9 4 0,1 4-8 0,-1-2 8 0,0 2-8 16,3 1 8-16,-3-5-8 0,-7-1 8 0,3-7-8 16,-1-4 8-16,-12-10-38 0,0 0 38 15,8 7-38-15,5-2 38 0,-13-5-198 0,0 0 198 0,5-14-197 16,2-15 197-16,7-14-1919 0</inkml:trace>
  <inkml:trace contextRef="#ctx0" brushRef="#br0" timeOffset="204683.218">12622 15989 2431 0,'0'0'0'0,"-4"-6"0"0,-3-2 0 16,5 5 241-16,4 1-241 0,-2 2 241 0,0 0-241 0,0 0 81 16,4 5-81-16,-4-5 82 0,3 3-82 0,-3-3 2 15,4 4-2-15,-4-4 2 0,0 0-2 0,-7 3-52 16,1 2 52-16,-8 6-52 0,-1 2 52 0,15-13-22 16,0 0 22-16,-26 29-22 0,-14 11 22 0,40-40-3 15,0 0 3-15,-39 48-2 0,-1 8 2 0,40-56 0 0,0 0 0 16,-38 59 0-16,0 4 0 0,4 7 3 0,1 6-3 15,16-40 4-15,8-24-4 0,9-12-68 0,0 0 68 16,-12 34-67-16,2 7 67 0,10-41-251 0,0 0 251 0,-4 31-250 16,4-7 250-16,0-24-173 0,0 0 173 0,12 0-173 15,7-19 173-15,15 0-1361 0</inkml:trace>
  <inkml:trace contextRef="#ctx0" brushRef="#br0" timeOffset="205951.183">13505 15824 1703 0,'0'0'0'0,"0"5"0"15,0 4 0-15,0-9 219 0,0 0-219 0,0 0 219 16,-5-7-219-16,5 7 131 0,0 0-131 0,0-5 131 16,0 0-131-16,0 5 71 0,0 0-71 0,0-4 72 15,0 1-72-15,0 3 23 0,0 0-23 0,0 0 24 16,-2-4-24-16,2 4 13 0,0 0-13 0,0 0 14 15,0 0-14-15,0 0 12 0,0 0-12 0,0 0 12 16,0 0-12-16,0 0 9 0,0 0-9 0,0 0 10 16,0 0-10-16,0 0 1 0,0 0-1 0,0 0 1 15,0 0-1-15,0 0-2 0,0 0 2 0,0 0-1 0,0 0 1 16,0 0-12-16,0 0 12 0,0 0-12 0,-2 0 12 16,2 0-10-16,0 0 10 0,0 16-9 15,2 11 9-15,0 11 1 0,-1 12-1 0,3-4 1 0,-2 4-1 16,-2-50 34-16,0 0-34 0,3 60 34 0,4 6-34 15,-5-2 5-15,1-1-5 0,-3-18 6 0,4-13-6 0,-4-32 20 16,0 0-20-16,2 48 20 0,1 7-20 0,-3-55 33 16,0 0-33-16,3 46 34 0,3-3-34 0,-6-43 0 15,0 0 0-15,3 33 0 0,1-9 0 0,-4-24-58 16,0 0 58-16,5 18-57 0,-5-4 57 16,0-14-63-16,0 0 63 0,0 0-63 0,-5-5 63 0,5 5-65 15,0 0 65-15,-7-17-65 0,-2-9 65 16,0 1-55-16,4-6 55 0,-7 3-54 0,3-1 54 0,-3 3-34 15,3 1 34-15,-3 2-34 0,0 3 34 0,1 5-10 16,1-1 10-16,5 6-9 0,-1 3 9 0,6 7 0 16,0 0 0-16,-3-7 1 0,-4 2-1 0,7 5 22 0,0 0-22 0,-5-3 22 15,1-1-22-15,4 4 50 0,0 0-50 0,-1-3 51 16,1 1-51-16,0 2 52 0,0 0-52 0,8-10 52 16,4-7-52-16,-12 17 54 0,0 0-54 0,27-26 55 15,2-10-55-15,3 5 34 0,4-1-34 0,-4 2 34 16,-1 1-34-16,-31 29 9 0,0 0-9 0,38-24 10 15,6-1-10-15,-44 25 6 0,0 0-6 0,42-19 7 16,-1 5-7-16,-6 4 43 0,-3 3-43 16,-10 2 44-16,-6 1-44 0,-4 3 46 0,-3 1-46 15,-2 0 47-15,-2 1-47 0,-1 1 47 0,-1-2-47 0,-3 0 47 16,5 0-47-16,-5 0 32 0,0 0-32 0,0 0 32 16,0 0-32-16,0 3 15 0,0 1-15 0,0-4 16 0,0 3-16 15,0-3 6-15,0 0-6 0,0 0 6 0,0 0-6 16,0 0 8-16,-3 5-8 0,3-5 9 15,0 4-9-15,0-4 3 0,0 0-3 0,-5 3 3 0,-2 4-3 16,7-7 5-16,0 0-5 0,-16 16 6 0,-7 8-6 16,23-24 3-16,0 0-3 0,-22 36 3 0,-5 8-3 0,27-44 0 15,0 0 0-15,-26 50 0 0,2 5 0 16,24-55 1-16,0 0-1 0,-18 48 2 0,6-4-2 0,12-44 0 16,0 0 0-16,-12 36 0 0,7-5 0 0,5-31-17 15,0 0 17-15,0 26-17 0,0-8 17 0,0-18-26 16,0 0 26-16,9 12-25 0,8-5 25 0,-17-7-8 15,0 0 8-15,16 0-7 0,6-7 7 0,-22 7 0 0,0 0 0 16,16-8 0-16,1-6 0 0,-17 14 7 0,0 0-7 16,13-12 7-16,-3 0-7 0,-3 2 41 0,-5 1-41 0,1 3 41 15,1-1-41-15,-4 3 37 16,3 1-37-16,-1-1 37 0,1-1-37 0,-3 4 33 0,0-3-33 16,0 4 34-16,0-5-34 0,0 5 23 15,0 0-23-15,0 0 24 0,0 0-24 0,0 0 0 0,0 0 0 0,0 0 0 16,2 3 0-16,0 3-11 0,3 0 11 0,-3 12-11 15,1 5 11-15,-3-23-36 0,0 0 36 0,4 35-35 16,-1 6 35-16,-3-41-87 0,0 0 87 16,4 39-87-16,1 2 87 0,-5-41-184 0,0 0 184 0,9 31-184 15,0-5 184-15,-9-26-283 0,0 0 283 0,13 2-283 16,8-20 283-16,16 3-1449 0</inkml:trace>
  <inkml:trace contextRef="#ctx0" brushRef="#br0" timeOffset="206412.327">14139 16097 1950 0,'0'0'0'0,"-2"10"0"0,-5 7 0 0,7-17 290 16,0 0-290-16,0 14 290 0,2-2-290 0,-2-12 169 16,0 0-169-16,2 29 170 0,1 10-170 0,-3-39 66 15,0 0-66-15,-5 48 67 0,2 9-67 0,-6-6 1 16,-3 0-1-16,3-13 1 0,5-10-1 0,4-28 12 15,0 0-12-15,-5 41 13 0,-4 5-13 0,9-46 13 16,0 0-13-16,-6 34 14 0,0-5-14 0,6-29 0 0,0 0 0 16,0 19 0-16,0-7 0 0,0-12-14 0,0 0 14 15,9-14-13-15,3-18 13 0,-12 32-47 0,0 0 47 0,18-43-46 16,3-15 46-16,-21 58-40 0,0 0 40 0,17-65-39 16,4-11 39-16,-21 76-46 0,0 0 46 0,23-87-46 15,4-14 46-15,-27 101-19 0,0 0 19 0,21-72-18 16,0 15 18-16,-21 57 1 15,0 0-1-15,14-34 2 0,-10 19-2 0,-4 15 51 16,0 0-51-16,8-12 51 0,-4 8-51 0,-4 4 57 0,0 0-57 0,7 0 57 16,1 4-57-16,3 6 45 0,-2 4-45 0,-1-1 46 15,5 3-46-15,-13-16 32 0,0 0-32 0,10 36 33 16,6 14-33-16,-8-1 15 0,5 6-15 16,-5-5 15-16,1-4-15 0,-9-46 19 0,0 0-19 0,3 57 20 15,-1 6-20-15,-2-63 1 0,0 0-1 0,-2 60 1 16,-4-2-1-16,6-58-34 0,0 0 34 0,-6 45-34 0,3-13 34 15,3-32-143-15,0 0 143 0,-2 14-143 0,0-18 143 16,2 4-186-16,0 0 186 0,7-25-186 0,5-23 186 0,6-26-1730 16</inkml:trace>
  <inkml:trace contextRef="#ctx0" brushRef="#br0" timeOffset="206751.49">14648 16242 1603 0,'0'0'0'0,"-6"-7"0"16,-2-6 0-16,8 13 163 0,0 0-163 16,-9-12 163-16,0-4-163 0,9 16 114 0,0 0-114 0,-7-13 115 15,2 1-115-15,5 12 117 16,0 0-117-16,-7-11 117 0,5 4-117 15,2 7 81-15,0-5 1 0,-3 2-82 0,3 3 79 0,0 0-79 0,0-4 80 16,0 3-80-16,0 1 48 0,0 0-48 0,12 5 49 16,2 3-49-16,-14-8 34 0,0 0-34 0,28 23 34 15,10 11-34-15,-5 2 3 0,-1 3-3 0,-3-6 4 16,-6-2-4-16,1 3 0 0,1 4 0 16,-8-8 0-16,-5-4 0 0,-12-26-26 0,0 0 26 0,14 40-26 15,7 4 26-15,-21-44-67 0,0 0 67 0,16 38-66 16,3-4 66-16,-19-34-135 0,0 0 135 0,21 19-134 0,0-11 134 15,21 20-1731-15</inkml:trace>
  <inkml:trace contextRef="#ctx0" brushRef="#br0" timeOffset="206994.175">14968 15966 2465 0,'0'0'0'0,"2"12"0"0,5 7 0 0,-7-19 283 16,0 0-283-16,-4 10 284 0,-1-1-284 0,5-9 171 16,0 0-171-16,-12 21 171 0,-12 8-171 0,24-29 60 0,0 0-60 15,-26 43 60-15,-8 10-60 0,34-53-33 16,0 0 33-16,-34 60-33 0,-8 8 33 0,42-68-33 0,0 0 33 0,-47 84-32 16,-9 14 32-16,56-98-151 0,0 0 151 0,-38 87-151 15,8-3 151-15,30-84-203 0,0 0 203 16,-9 39-203-16,18-30 203 0,-9 39-1881 0</inkml:trace>
  <inkml:trace contextRef="#ctx0" brushRef="#br0" timeOffset="207780.623">15376 16420 2062 0,'0'0'0'0,"2"-8"0"0,5-8 0 0,-6 11 240 0,1 4-240 0,-2 1 241 0,2-4-241 0,-2 4 153 0,0 0-153 16,0 0 153-16,0 0-153 0,0 0 76 15,5 0-76-15,2 0 76 0,-2 0-76 0,-5 0 6 0,0 0-6 16,16-2 6-16,1-1-6 0,-17 3 33 0,0 0-33 16,30-3 33-16,8-3-33 0,-1 3 17 0,3 1-17 0,-5 1 17 15,1-1-17-15,-36 2 12 0,0 0-12 0,35-2 12 16,7 2-12-16,-9 0-38 0,-2 0 38 15,3 0-37-15,-3-2 37 0,-31 2-115 0,0 0 115 0,37-3-115 16,-3 0 115-16,-34 3-159 0,0 0 159 0,28-4-158 16,-7 1 158-16,28-4-1787 0</inkml:trace>
  <inkml:trace contextRef="#ctx0" brushRef="#br0" timeOffset="208195.291">16679 16014 1883 0,'0'0'0'0,"-12"5"0"0,-11 4 0 0,13-7 176 15,4-4-176-15,-1 0 176 0,2-1-176 0,5 3 125 16,0 0-125-16,-14-5 126 0,-7 0-126 0,21 5 62 16,0 0-62-16,-29-2 62 0,-6 4-62 0,35-2 7 15,0 0-7-15,-33 5 8 0,-4 2-8 0,6 5 56 0,-2 1-56 16,15-8 57-16,10-5-57 0,8 0 56 0,0 0-56 0,-21 16 57 16,-5 8-57-16,26-24 34 0,0 0-34 15,-21 32 34-15,0 10-34 0,3-1 18 16,10 1-18-16,-1-6 19 0,7-3-19 15,1 6 2-15,2 3-2 0,6 0 2 0,-2 1-2 16,-5-43 6-16,0 0-6 0,13 48 6 0,4 5-6 0,-1-5-28 0,-2-3 28 16,3-8-28-16,2-6 28 0,-19-31-61 0,0 0 61 0,30 29-60 15,5-5 60-15,-35-24-134 0,0 0 134 0,29-1-133 16,4-18 133-16,32-2-1803 0</inkml:trace>
  <inkml:trace contextRef="#ctx0" brushRef="#br0" timeOffset="208695.267">16738 16153 2275 0,'0'0'0'0,"0"19"0"0,0 13 0 0,0-32 207 15,0 0-207-15,2 38 207 0,0 8-207 16,-1-3 61-16,3 4-61 0,-4-23 61 0,0-11-61 15,0 4-26-15,-4 0 26 0,1 6-25 0,-2 1 25 0,5-24-36 16,0 0 36-16,-5 19-36 0,1-2 36 0,4-17 0 16,0 0 0-16,-3 13 0 0,1-2 0 0,2-11 5 15,0 0-5-15,-2 7 5 0,2-4-5 0,0-3 12 16,4-9-12-16,1-8 12 0,5-10-12 0,-1-1-1 0,0-4 1 16,3-2 0-16,-3-2 0 0,-9 36-25 0,0 0 25 15,12-45-24-15,5-6 24 0,-17 51-15 16,0 0 15-16,12-48-14 0,2 1 14 0,-14 47-6 0,0 0 6 15,12-39-5-15,-3 7 5 0,-9 32 3 0,0 0-3 0,9-24 4 16,-2 6-4 0,-7 18 45-16,0 0-45 0,5-13 45 0,0 4-45 0,-5 9 38 0,0 0-38 15,7-3 39-15,4 3-39 0,-11 0 40 0,0 0-40 0,15 12 41 16,3 8-41-16,-18-20 34 0,0 0-34 0,21 29 35 16,0 14-35-16,-2-2 33 0,0 4-33 0,-10-14 34 15,-1-9-34-15,-2 4 22 0,1-1-22 16,1 6 22-16,-4 5-22 0,1-3 28 0,-1-1-28 0,-3-13 28 15,3-9-28-15,-4-10-11 0,0 0 11 0,0 18-10 16,0 0 10-16,0-18-111 0,0 0 111 0,0 16-111 16,0-4 111-16,0-12-294 0,0 0 294 0,3 2-293 0,2-11 293 15,-5 9-197-15,0 0 197 0,7-24-197 0,4-12 197 16,6-24-1315-16</inkml:trace>
  <inkml:trace contextRef="#ctx0" brushRef="#br0" timeOffset="208938.41">17202 16407 2140 0,'0'0'0'0,"-2"-7"0"0,-2-3 0 0,4 6 277 16,4 4-277-16,-4 0 277 0,5-2-277 0,-5 2 148 0,0 0-148 15,9-3 148-15,1 0-148 0,-10 3 51 0,0 0-51 0,23-9 51 16,7-1-51-16,-30 10-7 0,0 0 7 15,31-9-6-15,5 1 6 0,-4 4-32 0,-3 4 32 0,-4-2-32 16,-3 1 32-16,-22 1-27 0,0 0 27 0,25 1-27 16,-2 3 27-16,1-1-190 0,-3 2 190 15,-11 1-190-15,-3-3 190 0,-7-3-217 0,0 0 217 0,7-2-216 16,0-5 216-16,9-1-1497 0</inkml:trace>
  <inkml:trace contextRef="#ctx0" brushRef="#br0" timeOffset="209427.987">17695 16133 2073 0,'0'0'0'0,"7"-4"0"0,1-3 0 0,-8 7 141 16,0 0-141-16,18-10 141 15,-1-4-141-15,-17 14 76 0,0 0-76 0,19-12 76 0,4-3-76 0,-23 15 33 16,0 0-33-16,17-9 34 0,-3 2-34 0,-14 7 1 16,0 0-1-16,14 2 2 0,0 5-2 0,-14-7 48 15,0 0-48-15,16 15 49 0,0 8-49 0,-16-23 9 16,0 0-9-16,15 25 9 0,-1 6-9 0,-14-31 34 0,0 0-34 16,11 28 34-16,-3-1-34 0,-8-27 0 0,0 0 0 15,6 26 0-15,-3-4 0 0,-3-22 0 0,0 0 0 16,-7 27 1-16,-5 3-1 0,12-30 0 0,0 0 0 15,-19 29 0-15,-7 2 0 0,26-31-3 0,0 0 3 0,-23 25-2 16,0-4 2-16,23-21 2 0,0 0-2 16,-21 19 2-16,4-2-2 0,0-2 6 0,-1-3-6 0,9-3 6 15,6-6-6-15,-4 2 9 0,5-1-9 0,2-4 9 16,0 0-9-16,0 0 24 0,0 0-24 0,0 0 25 16,0 3-25-16,0-3 2 0,0 0-2 0,9 4 2 15,8-1-2-15,-17-3 12 0,0 0-12 0,21 5 13 16,9-3-13-16,-30-2 4 0,0 0-4 15,29 2 4-15,1-1-4 0,-4-1-47 0,-3 0 47 16,-4 0-47-16,-2 2 47 0,-1-2-235 0,-2 0 235 0,-2-2-235 16,-1 1 235-16,-11 1-202 0,0 0 202 0,15-18-202 15,-1-11 202-15,16-17-1321 0</inkml:trace>
  <inkml:trace contextRef="#ctx0" brushRef="#br0" timeOffset="209726.214">18038 15968 2084 0,'0'0'0'0,"3"5"0"0,6 2 0 0,-9-7 265 0,0 0-265 16,0 0 266-16,0-3-266 0,0 3 142 15,-3-4-142-15,3 4 143 0,0-3-143 0,0 3 71 0,0 0-71 0,0 0 71 16,3 2-71-16,2 1-4 0,2 2 4 15,7 7-3-15,4 7 3 0,-18-19 0 0,0 0 0 0,27 36 0 16,10 8 0-16,-37-44 9 0,0 0-9 0,37 55 10 16,4 9-10-16,-41-64 17 0,0 0-17 0,39 85 17 15,-1 16-17 1,-38-101-38-16,0 0 38 0,16 101-38 0,-14 4 38 0,-2-105-76 16,0 0 76-16,-21 89-75 0,-21-8 75 0,42-81-234 0,0 0 234 0,-52 65-233 15,-13-14 233-15,-52 66-1678 0</inkml:trace>
  <inkml:trace contextRef="#ctx0" brushRef="#br0" timeOffset="211024.749">19053 15464 1983 0,'0'0'0'0,"0"0"0"0,4 0 0 0,-4 0 204 15,0 0-204-15,0 0 204 0,-4-6-204 0,4 6 136 16,0 0-136-16,-5-6 136 0,0 1-136 0,5 5 74 16,0 0-74-16,-7-5 74 0,-2 2-74 0,9 3-3 15,0 0 3-15,-8-4-3 0,-3 3 3 0,11 1 5 16,0 0-5-16,-9-2 6 0,1 2-6 0,1 0 4 0,2 2-4 15,-2 3 4-15,-2 2-4 0,-2 3 3 16,-1 2-3-16,2 0 3 0,1 0-3 0,-1 5 6 0,-3 2-6 16,5 0 7-16,-1-1-7 0,9-18 0 0,0 0 0 0,-12 31 1 15,0 9-1-15,12-40 6 0,0 0-6 16,-9 46 6-16,0 9-6 0,6-7 3 0,1-4-3 0,2-9 3 16,0-10-3-16,2 3 5 0,3-3-5 0,4 6 6 15,5 2-6-15,-14-33-10 0,0 0 10 0,17 37-10 16,6 3 10-16,-23-40-2 0,0 0 2 0,24 39-1 15,-1 2 1-15,-23-41-12 0,0 0 12 0,26 40-12 16,2-1 12-16,-28-39-4 0,0 0 4 0,29 40-3 16,3-3 3-16,-32-37 0 0,0 0 0 0,29 36 0 15,3-1 0-15,-32-35 13 0,0 0-13 0,26 35 13 16,0 1-13-16,-26-36 35 0,0 0-35 0,16 40 35 16,-2 3-35-16,-14-43 29 0,0 0-29 0,5 46 29 15,-9 5-29-15,4-51 8 0,0 0-8 0,-15 50 9 0,-10 0-9 16,1-7 19-16,-4-6-19 0,5-8 20 0,4-8-20 0,-5 1-51 15,-2 0 51-15,-7-1-51 0,-2-4 51 0,35-17-157 16,0 0 157-16,-51 19-157 0,-13 2 157 0,-51 18-1861 16</inkml:trace>
  <inkml:trace contextRef="#ctx0" brushRef="#br0" timeOffset="-209662.073">19808 15703 639 0,'0'0'0'0,"-5"1"0"0,-2 3 0 16,7-4 77-16,0 0-77 0,0 0 77 0,1-7-77 15,-1 7 83-15,0 0-83 0,2-5 83 0,2 0-83 0,-4-1 81 16,1 0-81-16,1 2 81 0,-2 1-81 0,0 3 68 16,2-4-68-16,-2 4 68 0,0 0-68 0,0 0 77 15,0 0-77-15,0 0 77 0,0 0-77 16,0 0 67-16,0 0-67 0,0 0 68 0,0 0-68 0,0 0 60 15,0 0-60-15,0 0 61 0,0 0-61 0,0 0 52 16,0 0-52-16,0 0 52 0,0 0-52 0,0 0 44 16,-4-1-44-16,4 1 44 0,-1-4-44 0,-5 2 29 15,3 2-29-15,-1 0 29 0,3 0-29 0,-3 2 25 0,-1 0-25 16,1 0 26-16,1-2-26 0,3 0 23 0,0 0-23 16,-7 3 24-16,-3 0-24 0,10-3 24 0,0 0-24 15,-13 7 25-15,-1 0-25 0,14-7 23 0,0 0-23 0,-15 10 24 16,-3 2-24-16,18-12 15 0,0 0-15 0,-19 14 16 15,0 0-16-15,19-14 35 0,0 0-35 0,-21 19 36 16,0-1-36-16,21-18 18 0,0 0-18 16,-21 23 19-16,0 1-19 0,2-2 29 0,4 0-29 15,2-6 29-15,6-4-29 0,-1 3 37 0,1 1-37 0,0 1 37 16,1 2-37-16,0 3 32 0,0 2-32 0,-1-9 32 16,6-3-32-16,1-12 22 0,0 0-22 0,-4 29 22 15,1 9-22-15,3-38 41 0,0 0-41 0,0 41 42 16,3 5-42-16,1-1 13 0,4 1-13 15,-4-12 14-15,1-8-14 0,-5-26 7 0,0 0-7 0,12 40 8 0,0 2-8 16,-12-42 15-16,0 0-15 0,18 47 16 16,3 2-16-16,-21-49 0 0,0 0 0 0,29 47 1 0,6-3-1 15,-35-44-68-15,0 0 68 0,44 34-68 0,6-6 68 16,-50-28-274-16,0 0 274 0,70 12-273 16,15-12 273-16,-85 0-161 0,0 0 161 0,65-23-161 0,-9-16 161 0,64-23-1132 15</inkml:trace>
  <inkml:trace contextRef="#ctx0" brushRef="#br0" timeOffset="-206380.033">20134 15982 1692 0,'0'0'0'0,"-7"0"0"15,-4 0 0-15,11 0 133 0,0 0-133 16,-3-4 134-16,4-1-134 0,-1 5 96 0,0 0-96 0,0-5 96 15,2-2-96-15,-2 7 60 0,0 0-60 0,0-7 61 16,-2-1-61-16,2 8 7 0,0 0-7 16,-5-5 7-16,0-2-7 0,5 7 57 0,0 0-57 0,-12-4 57 15,0 1-57-15,-2 1 41 0,-4 1-41 0,8 1 41 16,3 0-41-16,-2 0 18 0,2 1-18 0,-2 1 19 16,1 0-19-16,-6 3 3 0,-2 2-3 0,7-2 3 0,2-2-3 15,-1 2 0-15,-1 1 0 0,-5 7 0 16,-2 4 0-1,-1 2 1-15,0 3-1 0,4-6 2 0,6-9-2 0,7-7-4 0,0 0 4 0,-7 24-3 16,4 10 3-16,3-34-33 0,0 0 33 0,0 36-32 0,5 5 32 0,-5-41-40 16,0 0 40-16,11 36-40 0,4-2 40 15,-1-6-40-15,2-6 40 0,0-5-39 0,1-3 39 0,-17-14-17 16,0 0 17-16,21 10-17 0,5-3 17 0,-26-7-14 16,0 0 14-16,26 7-13 0,2 0 13 0,-28-7-17 15,0 0 17-15,23 7-17 0,-2-4 17 16,-21-3-8-16,0 0 8 0,17 5-8 0,-3 0 8 0,-14-5-4 0,0 0 4 15,10 5-3-15,-1 2 3 0,-9-7-1 16,0 0 1-16,4 10 0 0,-3 4 0 0,-1-14 12 0,0 0-12 0,-8 21 13 16,-8 6-13-16,16-27 63 0,0 0-63 15,-16 24 64-15,-5 0-64 0,21-24 53 0,0 0-53 16,-22 24 54-16,1-2-54 0,21-22 39 16,0 0-39-16,-18 18 40 0,3-5-40 0,15-13-6 0,0 0 6 0,-14 11-6 15,0-5 6-15,14-6-243 0,0 0 243 0,-14-13-243 16,0-15 243-16,-14-13-1393 0</inkml:trace>
  <inkml:trace contextRef="#ctx0" brushRef="#br0" timeOffset="-205813.056">20245 16285 1670 0,'0'0'0'0,"16"-12"0"0,6-7 0 16,-22 19 103-16,0 0-103 0,37-31 103 0,12-10-103 15,-49 41 3-15,0 0-3 0,57-41 3 0,8-5-3 0,-10 6-122 16,-1 4 122-16,-10 6-122 0,-9 2 122 0,-35 28-2 16,0 0 2-16,31-24-1 0,-5 5 1 0,-26 19 65 15,0 0-65-15,21-13 66 0,-7 2-66 0,-14 11 104 16,0 0-104-16,11-6 104 0,-4 0-104 0,-7 6 102 15,0 0-102-15,3-3 103 0,1 1-103 0,-4 2 67 16,0 0-67-16,0 0 67 0,0 0-67 0,-6 2 57 16,3 1-57-16,-11 3 57 0,-2 2-57 0,16-8 8 0,0 0-8 15,-29 10 9-15,-10 2-9 0,39-12 22 0,0 0-22 16,-38 11 22-16,-4 1-22 0,42-12 7 0,0 0-7 16,-38 8 7-16,3 1-7 0,4-1 8 0,1-1-8 0,11-2 9 15,3-3-9-15,-1 1 8 0,1-1-8 0,7 0 8 16,8-2-8-16,-6 2 1 0,-2-2-1 0,4 1 1 15,5-1-1-15,-7 2 7 0,2 0-7 0,1-2 8 16,4 0-8-16,0 0 0 0,-5 1 0 0,5-1 0 16,0 0 0-16,0 0 2 0,-2 4-2 0,-1 4 2 15,-3 6-2-15,6-14 19 0,0 0-19 0,-5 28 20 16,0 9-20-16,5-37 3 0,0 0-3 0,-2 40 3 16,4 4-3-16,-2-44 22 0,0 0-22 0,7 45 23 15,7-1-23-15,-14-44 2 0,0 0-2 0,17 41 3 0,4-1-3 16,-21-40 2-16,0 0-2 0,33 32 3 15,7-6-3-15,-40-26 5 0,0 0-5 0,46 17 6 0,4-7-6 16,-6-1-47-16,-4-4 47 0,-7-5-47 0,-5-3 47 0,-6-1-213 16,-2-1 213-16,2-2-212 15,3-3 212-15,-25 10-191 0,0 0 191 0,21-19-191 0,-1-6 191 16,24-20-1217-16</inkml:trace>
  <inkml:trace contextRef="#ctx0" brushRef="#br0" timeOffset="-205412.673">21067 16014 1860 0,'0'0'0'0,"-7"-3"0"0,-3-4 0 0,10 7 179 0,0 0-179 0,-9-3 180 15,-1 1-180-15,10 2 136 0,0 0-136 0,-11-2 136 16,-4 2-136-16,15 0 42 0,0 0-42 0,-14 0 43 16,-2 0-43-16,16 0 27 0,0 0-27 0,-14 2 27 15,-3 0-27-15,1 1 46 0,0 0-46 16,6-1 47-16,5 0-47 0,1 0 56 0,-3-2-56 0,2 3 56 16,1 0-56-16,4-3 46 0,0 0-46 0,-8 11 46 15,-4 6-46-15,12-17 32 0,0 0-32 0,-11 24 32 16,-1 12-32-16,12-36 3 0,0 0-3 0,-5 41 4 15,3 7-4-15,4-5 1 0,3 0-1 0,0-11 1 16,4-4-1-16,-9-28 0 0,0 0 0 0,16 30 0 0,6 1 0 0,-22-31-6 16,0 0 6-16,28 26-6 0,5-6 6 15,-33-20-68-15,0 0 68 0,38 11-67 16,6-10 67-16,-6-6-227 0,-3-7 227 0,-2-5-226 16,-8-7 226-16,-25 24-217 0,0 0 217 0,26-36-217 0,-7-8 217 0,26-37-1361 15</inkml:trace>
  <inkml:trace contextRef="#ctx0" brushRef="#br0" timeOffset="-204958.754">21006 15564 1827 0,'0'0'0'0,"2"-7"0"16,0-7 0-16,-2 14 75 0,0 0-75 0,14-22 75 16,10-7-75-16,-24 29-163 0,0 0 163 0,26-28-162 15,7-2 162-15,-33 30-83 0,0 0 83 0,30-24-82 16,-2 3 82-16,-28 21-1 0,0 0 1 0,30-10-1 16,-6 8 1-16,-24 2 34 0,0 0-34 0,23 5 35 15,-3 11-35-15,-4-3 59 0,-2 4-59 0,-5-3 60 16,-4-4-60-16,-1 6 66 0,-1-1-66 0,-1 1 67 15,-2-3-67-15,0 5 64 0,-2 0-64 0,-1 1 65 16,-3-2-65-16,6-17 58 0,0 0-58 0,-8 28 59 0,-5 6-59 16,13-34 63-16,0 0-63 0,-10 27 63 0,1-3-63 15,9-24 40-15,0 0-40 0,-8 23 41 16,-1-3-41-16,9-20 48 0,0 0-48 0,-7 17 48 0,2-5-48 16,5-12 11-16,0 0-11 0,-2 11 11 0,-3-5-11 0,5-6 32 15,0 0-32-15,-2 9 33 0,2-6-33 0,0-3-3 16,0 0 3-16,3 6-3 0,6-1 3 0,-9-5-28 15,0 0 28-15,11 0-28 0,2-2 28 0,-13 2-87 0,0 0 87 16,11-2-86-16,1-1 86 0,-12 3-167 16,0 0 167-16,16 0-167 0,-1 0 167 0,17 0-1303 0</inkml:trace>
  <inkml:trace contextRef="#ctx0" brushRef="#br0" timeOffset="-204460.668">21393 15961 1647 0,'0'0'0'0,"0"-7"0"16,-2-6 0-16,2 13 168 0,0 0-168 0,0-5 168 0,0 3-168 0,0 2 151 16,0 0-151-16,0 0 152 0,7 3-152 0,-7-3 70 15,0 0-70-15,4 4 70 0,1-3-70 0,-5-1 17 16,0 0-17-16,7 4 17 0,2-1-17 15,-9-3 53-15,0 0-53 0,10 4 53 0,1-1-53 0,-11-3 39 16,0 0-39-16,14 5 39 0,-2 2-39 0,-12-7 46 16,0 0-46-16,21 9 47 0,5 3-47 15,-2 1 42-15,2 1-42 0,0 0 42 0,-5-1-42 16,-21-13 1-16,0 0-1 0,27 23 2 0,0 4-2 0,-27-27 15 0,0 0-15 16,32 33 15-16,1 4-15 0,-33-37 1 0,0 0-1 0,31 38 1 15,-1 0-1-15,-30-38 3 0,0 0-3 0,24 31 3 16,-5-6-3-16,-19-25-1 0,0 0 1 0,16 21 0 15,-4-7 0-15,-12-14-67 0,0 0 67 0,11 6-66 16,1-6 66-16,-12 0-182 0,0 0 182 0,7-18-182 16,-4-17 182-16,8-16-1668 0</inkml:trace>
  <inkml:trace contextRef="#ctx0" brushRef="#br0" timeOffset="-204200.366">21724 15810 2039 0,'0'0'0'0,"12"7"0"15,8 5 0-15,-20-12 199 0,0 0-199 0,-6 14 199 0,-11 1-199 0,-1 1 121 16,-2 1-121-16,7-3 121 0,1-2-121 16,12-12 42-16,0 0-42 0,-24 31 43 0,-9 10-43 0,33-41-6 15,0 0 6-15,-35 49-6 0,-4 11 6 0,39-60-11 16,0 0 11-16,-34 59-11 0,2 0 11 0,32-59-34 15,0 0 34-15,-24 50-34 0,3-7 34 0,21-43-113 16,0 0 113-16,-14 36-112 16,5-9 112-16,9-27-189 0,0 0 189 0,7 11-188 0,11-16 188 0,6 10-1438 15</inkml:trace>
  <inkml:trace contextRef="#ctx0" brushRef="#br0" timeOffset="-203865.851">22114 16153 1883 0,'0'0'0'0,"-7"-5"0"16,-5-2 0-16,12 7 204 0,0 0-204 0,0 0 204 15,7-2-204-15,-7 2 103 0,0 0-103 0,7 0 104 0,4 2-104 16,-11-2 77-16,0 0-77 0,15 0 77 0,4 0-77 16,-19 0 9-16,0 0-9 0,25 0 9 0,4 2-9 15,-29-2 9-15,0 0-9 0,34 2 10 0,2-2-10 16,-36 0 10-16,0 0-10 0,37 1 11 0,-2 1-11 0,-35-2-1 16,0 0 1-16,33 0-1 0,-4 0 1 15,-29 0-80-15,0 0 80 0,25 0-80 0,-3-2 80 16,-22 2-275-16,0 0 275 0,25 0-275 15,-3 0 275-15,-22 0-207 0,0 0 207 0,18-3-207 0,-6-4 207 0,18-3-1077 16</inkml:trace>
  <inkml:trace contextRef="#ctx0" brushRef="#br0" timeOffset="-203527.405">22728 15989 1939 0,'0'0'0'0,"-6"0"0"16,-1 0 0-16,7 0 266 0,0 0-266 0,0 0 266 16,0 0-266-16,0 0 147 0,0 0-147 0,4-2 148 15,1 0-148-15,-5 2 53 0,0 0-53 0,4-2 54 16,1-1-54-16,-5 3 1 0,0 0-1 0,3-2 1 16,-1 1-1-16,-2 1 19 0,0 0-19 0,0 0 20 15,4-2-20-15,-4 2 32 0,0 0-32 0,0 0 32 16,0 0-32-16,0 0 19 0,0 0-19 0,0 10 20 15,-2 6-20-15,2-16 19 0,0 0-19 0,-2 30 20 16,0 13-20-16,2-43 17 0,0 0-17 0,-1 48 17 0,1 5-17 16,0-53 4-16,0 0-4 0,0 53 4 15,1 4-4-15,-1-57-10 0,0 0 10 0,0 43-10 16,2-7 10-16,-2-36-153 0,0 0 153 0,7 24-153 0,5-9 153 0,-12-15-174 16,0 0 174-16,12-12-174 0,1-20 174 0,11-13-1715 15</inkml:trace>
  <inkml:trace contextRef="#ctx0" brushRef="#br0" timeOffset="-203197.279">22724 15708 2185 0,'0'0'0'0,"7"-4"0"0,7-3 0 0,-14 7 181 0,0 0-181 16,23-10 181-16,10-5-181 0,-2 3 68 0,4 1-68 0,-4 1 68 16,-1 3-68-16,-2 2 53 0,-7 3-53 0,-2 4 53 15,0 2-53-15,-19-4 0 0,0 0 0 0,21 13 1 16,3 10-1-16,-24-23 5 0,0 0-5 0,28 37 5 16,5 15-5-16,-33-52 26 0,0 0-26 0,23 58 26 15,0 12-26-15,-23-70 21 0,0 0-21 0,15 96 21 31,-6 19-21-31,-9-115 16 0,0 0-16 0,2 101 17 0,-9-5-17 0,7-96 18 16,0 0-18-16,-5 68 18 0,-4-18-18 0,9-50-101 0,0 0 101 0,-5 34-101 16,1-18 101-16,4-16-190 0,0 0 190 0,0-9-189 15,5-20 189-15,1-9-1680 0</inkml:trace>
  <inkml:trace contextRef="#ctx0" brushRef="#br0" timeOffset="-202897.688">23829 16148 1995 0,'0'0'0'0,"-6"-5"0"16,-2-5 0-16,8 10-176 0,0 0 176 0,-6-6-176 16,5 5 176-16,1 1-124 0,0 0 124 0,-7-7-1005 15,14 14 1005-15</inkml:trace>
  <inkml:trace contextRef="#ctx0" brushRef="#br0" timeOffset="-202119.507">24505 15701 1435 0,'0'0'0'0,"0"0"0"16,0 0 0-16,0 0 251 0,0 0-251 0,0 0 252 16,0 0-252-16,0 0 220 0,0 0-220 0,0 0 221 0,0 0-221 15,0 0 152-15,0 0-152 0,0 0 152 0,0 0-152 16,0 0 81-16,0 0-81 0,0 0 82 0,0 0-82 16,0 0 54-16,-25-24-54 0,16 12 55 0,4 2-55 15,-3 1 34-15,-3 4-34 0,6 1 34 0,1 1-34 16,-1 1 0-16,-2 1 0 0,-2 2 0 0,-1 4 0 0,10-5-3 15,0 0 3-15,-24 16-3 0,-8 8 3 0,32-24-38 16,0 0 38-16,-26 27-37 0,2 4 37 0,24-31-12 16,0 0 12-16,-19 33-12 0,3-1 12 0,7-1-60 15,6-2 60-15,1-7-59 0,4-3 59 0,5-2-42 16,5 1 42-16,5-3-41 0,6-3 41 16,-4 3-41-16,2 1 41 0,0-3-41 0,0-1 41 0,0 0-28 0,1-1 28 15,1-3-28-15,1 1 28 0,-24-9-4 0,0 0 4 16,28 14-4-16,-2 1 4 0,-26-15-5 15,0 0 5-15,25 17-4 0,-1 4 4 0,-24-21-1 16,0 0 1-16,18 19 0 0,-6-2 0 0,-12-17 0 0,0 0 0 0,7 19 1 16,-4-2-1-16,-3-17 3 0,0 0-3 0,-8 20 4 15,-8 2-4-15,16-22 38 0,0 0-38 16,-21 19 38-16,-3-2-38 0,24-17 1 0,0 0-1 16,-30 14 2-16,-5-5-2 0,35-9-5 0,0 0 5 0,-31 3-4 15,1-5 4-15,30 2-67 0,0 0 67 0,-29-8-66 16,2-6 66-16,27 14-161 0,0 0 161 0,-29-19-160 15,-3-6 160-15,-27-20-1538 0</inkml:trace>
  <inkml:trace contextRef="#ctx0" brushRef="#br0" timeOffset="-201574.643">24698 16126 1715 0,'0'0'0'0,"16"-5"0"0,10-2 0 0,-4-4 141 15,5-2-141-15,0-4 142 0,3-6-142 0,-30 23 53 16,0 0-53-16,42-29 54 0,12-7-54 16,-54 36-71-16,0 0 71 0,47-34-70 0,5-4 70 0,-52 38 38 15,0 0-38-15,45-34 39 0,-1 1-39 0,-44 33 124 0,0 0-124 16,35-27 125-16,-7 3-125 0,-28 24 136 15,0 0-136-15,22-21 137 0,-6 6-137 0,-16 15 136 0,0 0-136 16,12-10 136-16,-7 3-136 0,-5 7 99 16,0 0-99-16,6-5 100 0,-5 0-100 0,-1 5 66 0,0 0-66 0,-1-5 66 15,-3-1-66-15,4 6 32 0,0 0-32 0,-14-5 33 16,-8-7-33-16,22 12 9 0,0 0-9 0,-25-7 9 16,-4 1-9-16,29 6 11 0,0 0-11 0,-34-6 11 15,0 3-11-15,34 3 1 0,0 0-1 0,-35-3 1 16,2 1-1-16,33 2 0 0,0 0 0 0,-32 0 1 15,3 3-1-15,29-3 0 0,0 0 0 0,-25 4 0 16,6 1 0-16,19-5-1 0,0 0 1 0,-19 7 0 16,0 1 0-16,19-8-8 0,0 0 8 0,-16 12-7 15,2-1 7-15,14-11-4 0,0 0 4 0,-14 22-3 16,2 5 3-16,12-27-13 0,0 0 13 0,-9 34-12 16,6 8 12-16,1-6-9 0,6-2 9 0,-4-10-8 15,1-7 8-15,1 2-1 0,0-4 1 0,5 6-1 16,2 1 1-16,-9-22-3 0,0 0 3 15,15 21-3-15,8-1 3 0,-23-20-42 0,0 0 42 0,29 14-41 0,5-6 41 16,-34-8-75-16,0 0 75 0,45 0-75 0,12-8 75 0,-57 8-227 16,0 0 227-16,54-17-226 0,4-11 226 0,55-16-1770 15</inkml:trace>
  <inkml:trace contextRef="#ctx0" brushRef="#br0" timeOffset="-201185.445">25672 15824 2017 0,'0'0'0'0,"-4"-3"0"0,-1-4 0 0,5 7 168 0,0 0-168 0,-2-16 169 15,4-6-169-15,-2 2 79 0,2-8-79 0,-6 9 80 16,-1 6-80-16,5 13 29 0,0 0-29 16,-17-17 29-16,-9-1-29 0,26 18-6 0,0 0 6 0,-28-12-5 15,-2 2 5-15,30 10 0 0,0 0 0 0,-30-5 0 16,-1 2 0-16,5 3 37 0,0 1-37 0,10 1 38 15,6-2-38-15,10 0 54 0,0 0-54 0,-16 7 55 16,-7 5-55-16,23-12 38 0,0 0-38 0,-17 10 38 16,1-1-38-16,16-9 47 0,0 0-47 0,-17 13 48 15,1 3-48-15,16-16 41 0,0 0-41 0,-17 20 42 16,1 4-42-16,16-24 46 0,0 0-46 0,-17 28 46 16,1 4-46-16,5 1 36 0,3-1-36 0,3-6 36 0,3-7-36 15,5 7 25-15,6-4-25 0,0 7 26 0,3 4-26 16,-12-33 26-16,0 0-26 0,21 34 26 0,8 4-26 15,-29-38 14-15,0 0-14 0,39 36 15 0,6-2-15 16,-45-34-1-16,0 0 1 0,49 27 0 0,3-3 0 0,-52-24-111 16,0 0 111-16,49 16-110 0,-6-8 110 0,-43-8-288 15,0 0 288-15,41-3-287 0,-7-11 287 0,41-3-1741 16</inkml:trace>
  <inkml:trace contextRef="#ctx0" brushRef="#br0" timeOffset="-199976.143">25877 15077 1647 0,'0'0'0'0,"0"0"0"0,0-7 0 16,0 7 179-16,0 0-179 0,0 0 180 0,4-3-180 0,-4 3 86 16,0 0-86-16,0 0 87 0,5-3-87 0,-5 3 40 15,0 0-40-15,4-2 41 0,-1 2-41 0,-3 0 3 16,0 0-3-16,0 0 4 0,4-2-4 0,-4 2 46 16,0 0-46-16,0 0 47 15,0 0-47-15,0 0 32 0,0 0-32 0,0 0 33 0,0 0-33 0,0 0 4 16,0 0-4-16,0 0 4 0,0 0-4 0,0 0 36 15,0 0-36-15,0 0 36 0,0 0-36 0,0 0 4 0,0 0-4 16,0 0 5-16,0 0-5 0,0 0 25 0,0 0-25 16,0 0 26-16,0 0-26 0,0 0 7 0,0 0-7 0,0 0 7 15,0 0-7-15,0 0 1 0,0 0-1 16,0 0 1-16,0 0-1 0,0 0-9 0,0 0 9 0,0 0-8 16,0 0 8-16,0 0-18 15,0 0 18-15,0 0-18 0,0 0 18 0,0 0-17 0,0 0 17 0,0 0-17 16,0 0 17-16,0 0-10 0,0 0 10 0,0 0-9 15,0 0 9-15,0 0-10 0,0 0 10 16,0 0-9-16,0 0 9 0,0 0-4 0,0 0 4 0,0 0-3 16,0 0 3-16,0 0-6 0,0 0 6 0,0 0-6 15,0 0 6-15,0 0-13 0,0 0 13 0,0 0-13 16,0 0 13-16,0 0-1 0,0 0 1 0,0 0-1 16,0 0 1-16,0 0 0 0,0 0 0 0,0 0 0 15,0 0 0-15,0 0 5 0,0 0-5 0,0 0 5 0,0 0-5 16,0 0 9-16,0 0-9 0,0 0 9 0,0 0-9 15,0 0-1-15,0 0 1 0,0 0-1 0,0 0 1 0,0 0 0 16,0 0 0-16,0 0 1 0,0 0-1 0,0 0 0 16,0 0 0-16,0 0 1 0,0 0-1 0,0 0 3 15,0 0-3-15,0 0 3 0,0 0-3 0,0 0 12 16,0 0-12-16,0 0 13 0,0 0-13 0,0 0 3 16,0 0-3-16,0 0 4 15,0 0-4-15,0 0 3 0,0 0-3 0,0 0 3 0,0 0-3 0,0 0-1 16,0 0 1-16,0 0 0 0,0 4 0 0,0-4 0 15,0 0 0-15,-4 15 0 0,1 7 0 0,3-22 1 16,0 0-1-16,-7 38 1 0,-4 12-1 16,11-50 8-16,0 0-8 0,-10 44 9 0,-1 2-9 0,11-46 9 0,0 0-9 15,-9 43 9-15,1 0-9 0,3-9 24 0,1-5-24 16,1-10 25-16,1-7-25 0,0-1 36 0,0-6-36 0,1 0 37 16,1-3-37-16,0-2 6 0,0 0-6 15,0 0 7-15,0 0-7 0,0 0 12 0,3-4-12 0,1-3 13 16,-1 0-13-16,-3 7 34 0,0 0-34 0,5-22 34 15,4-5-34-15,-9 27 1 0,0 0-1 0,7-35 1 16,2-7-1-16,-9 42 12 0,0 0-12 0,7-41 13 16,1-4-13-16,-8 45 4 0,0 0-4 0,7-38 4 15,0 4-4-15,-7 34 6 0,0 0-6 0,7-29 7 16,2 3-7-16,-9 26 0 0,0 0 0 0,10-22 1 16,1 3-1-16,-11 19-11 0,0 0 11 0,14-15-11 15,-2 4 11-15,-12 11-47 0,0 0 47 0,14-6-46 0,2 0 46 16,-16 6-34-16,0 0 34 0,14-1-33 0,0 2 33 15,-14-1-39-15,0 0 39 0,10 4-39 16,-1 1 39-16,-9-5-26 0,0 0 26 0,8 12-25 16,-1 3 25-16,-7-15-10 0,0 0 10 0,7 19-9 0,0 5 9 0,-1 0 2 15,-1 2-2-15,-4-7 2 0,1-6-2 0,-2-13 31 16,0 0-31-16,0 28 31 0,0 8-31 0,0-36 2 16,0 0-2-16,-2 31 2 0,1-2-2 0,-1-5 15 15,2-4-15-15,0-6 16 0,0-5-16 0,0-1-57 16,0 1 57-16,0-6-56 0,2-1 56 0,-2-2-237 15,0 0 237-15,7-5-236 0,3-6 236 0,9-4-1366 0</inkml:trace>
  <inkml:trace contextRef="#ctx0" brushRef="#br0" timeOffset="-199683.365">26154 15319 1883 0,'0'0'0'0,"-1"-7"0"16,-3 0 0-16,4 7 193 0,0 0-193 0,0-3 193 15,2 1-193-15,-2 2 162 0,0 0-162 0,3-2 163 16,1 2-163-16,-4 0 110 0,0 0-110 0,5-3 111 16,2-1-111-16,-7 4 36 0,0 0-36 0,9-6 36 15,3-3-36-15,-12 9 18 0,0 0-18 0,17-9 18 16,6 1-18-16,-23 8 12 0,0 0-12 0,28-5 13 15,5 0-13-15,-33 5 0 0,0 0 0 0,33-2 0 0,5 0 0 0,-38 2-40 16,0 0 40-16,32 0-39 0,-1 0 39 16,-7 0-133-16,-4-2 133 0,-5 4-132 0,-1 2 132 15,-14-4-240-15,0 0 240 0,11 3-240 0,-4 2 240 16,10 4-1473-16</inkml:trace>
  <inkml:trace contextRef="#ctx0" brushRef="#br0" timeOffset="-199169.435">26517 15009 1860 0,'0'0'0'0,"0"0"0"16,3 0 0-16,-3 0 123 0,0 0-123 0,9-5 124 16,7-4-124-16,-16 9 46 0,0 0-46 0,17-7 46 15,2-5-46-15,-19 12 34 0,0 0-34 0,23-7 34 16,1 2-34-16,-24 5 17 0,0 0-17 0,26 2 17 16,4 3-17-16,-4 2 43 0,-2 3-43 0,-8-3 43 15,-7-2-43-15,-9-5 26 0,0 0-26 0,12 12 26 0,2 4-26 16,-14-16 48-16,0 0-48 0,10 12 48 15,-1 0-48-15,-9-12 25 0,0 0-25 0,5 15 26 16,-1 0-26-16,-4-15 27 0,0 0-27 0,-2 19 27 0,-3 4-27 16,-4-3 23-16,-1 2-23 0,3-8 24 15,3-7-24-15,4-7 15 0,0 0-15 0,-14 22 16 0,-7 9-16 0,21-31 18 16,0 0-18-16,-15 26 19 0,-1-2-19 0,16-24 8 16,0 0-8-16,-10 20 9 0,1-4-9 15,9-16 16-15,0 0-16 0,-7 13 17 0,0-1-17 0,7-12 8 16,0 0-8-16,-5 11 8 0,3-5-8 0,2-6 3 15,0 0-3-15,2 7 4 0,3 0-4 0,-5-7-5 16,0 0 5-16,10 4-5 0,4-4 5 0,-14 0-46 16,0 0 46-16,16-4-46 0,1-1 46 0,-17 5-106 15,0 0 106-15,20-3-105 0,-1-3 105 0,-19 6-145 0,0 0 145 16,21 4-144-16,3 3 144 0,21 3-1574 0</inkml:trace>
  <inkml:trace contextRef="#ctx0" brushRef="#br0" timeOffset="-198774.382">26637 16086 2095 0,'0'0'0'0,"2"-15"0"0,1-9 0 0,-3 17 210 15,-2 9-210-15,2-2 211 0,2-4-211 0,-2 4 70 16,0 9-70-16,0-9 70 0,-2 2-70 0,2-2-34 16,-1 3 34-16,1-3-34 0,0 0 34 0,0 0-159 0,0 0 159 15,-6-10-158-15,-1-9 158 0,-5-10-1604 0</inkml:trace>
  <inkml:trace contextRef="#ctx0" brushRef="#br0" timeOffset="-195707.595">27829 15810 1793 0,'0'0'0'0,"-6"-1"0"16,-1-1 0-16,7 2 195 0,0 0-195 0,-3-2 195 16,1 1-195-16,2 1 141 0,0 0-141 0,-2-4 142 0,2 1-142 15,0 3 55-15,0 0-55 0,-1-5 55 16,-1-2-55-16,2 7 0 0,0 0 0 0,-5-7 0 0,-1 0 0 15,6 7-1-15,0 0 1 0,-7-7-1 0,-1 0 1 0,8 7 1 16,0 0-1-16,-11-6 1 0,-3-1-1 0,14 7 4 16,0 0-4-16,-12-7 4 0,-2 2-4 0,14 5 3 15,0 0-3-15,-14-5 3 0,-1 1-3 0,15 4-12 16,0 0 12-16,-18-3-12 0,-3 1 12 0,21 2-11 16,0 0 11-16,-24-2-11 0,-2 2 11 0,26 0-5 0,0 0 5 15,-28 2-5-15,-2 1 5 0,30-3-15 0,0 0 15 16,-26 4-15-16,2-1 15 0,24-3-1 0,0 0 1 15,-21 7 0-15,2 0 0 16,19-7 1-16,0 0-1 0,-20 21 2 16,1 6-2-16,19-27 2 0,0 0-2 0,-14 29 2 0,6 4-2 0,8-33 29 0,0 0-29 0,-6 30 29 15,5 1-29-15,1-31 5 0,0 0-5 16,5 28 5-16,5-3-5 0,3-4 16 0,2-4-16 0,-1-7 17 16,-2-5-17-16,4-3 4 0,2-5-4 15,2-6 4-15,3-3-4 0,-2-3-27 0,0-2 27 0,2-4-27 16,1-5 27-16,-24 26-44 0,0 0 44 0,28-39-44 15,1-11 44-15,-29 50-35 0,0 0 35 0,28-55-35 16,2-8 35-16,-30 63-5 0,0 0 5 0,31-79-5 16,1-15 5-16,-32 94 0 0,0 0 0 0,22-84 0 15,-4 0 0-15,-18 84 13 0,0 0-13 0,12-65 14 16,-7 12-14-16,-5 53 64 0,0 0-64 0,4-38 65 0,-4 19-65 16,0 19 59-16,0 0-59 0,0-15 60 15,-2 8-60-15,2 7 41 0,0 0-41 0,-2-8 41 16,2 4-41-16,0 4 37 0,0 0-37 0,0 0 37 0,-2-3-37 15,2 3 9-15,0 0-9 0,0 0 9 0,0 0-9 0,0 0 19 16,0 0-19-16,0 0 20 0,0 0-20 0,0 0 0 16,0 0 0-16,-1 5 0 0,-1 2 0 15,2-7-2-15,0 0 2 0,-4 32-1 0,1 18 1 0,3-50-18 16,0 0 18-16,-7 60-18 0,-2 14 18 0,9-74-9 16,0 0 9-16,-15 104-9 0,-5 25 9 0,20-129-26 15,0 0 26-15,-14 109-25 0,2-4 25 0,12-105-2 16,0 0 2-16,-7 79-2 0,4-18 2 0,3-61-38 0,0 0 38 15,-2 38-37-15,4-21 37 0,-2-17-108 0,0 0 108 0,0 14-108 16,2-9 108-16,-2-5-194 0,0 0 194 16,5-5-193-16,2-12 193 0,5-6-1463 0</inkml:trace>
  <inkml:trace contextRef="#ctx0" brushRef="#br0" timeOffset="-195395.418">27888 15680 1591 0,'0'0'0'0,"5"0"0"15,2 0 0-15,0-1 201 0,0-5-201 0,0 3 202 16,-2 1-202-16,0 1 122 0,-1-3-122 0,-1 2 122 16,1 2-122-16,-1 0 94 0,-1-1-94 0,-2 1 95 15,5 0-95-15,-5 0 15 0,0 0-15 0,0 0 15 16,4 0-15-16,-4 0 37 0,0 0-37 0,0 0 37 16,3 0-37-16,-3 0 42 0,0 0-42 0,4 0 42 0,-1 1-42 15,-3-1 24-15,0 0-24 0,5 2 25 16,2 2-25-16,-7-4 19 0,0 0-19 0,13 8 20 0,2 6-20 15,-15-14 18-15,0 0-18 0,23 24 18 0,5 7-18 0,-28-31 1 16,0 0-1-16,29 34 1 0,3 5-1 0,-32-39 15 16,0 0-15-16,33 40 16 0,0-1-16 15,-33-39 8-15,0 0-8 0,30 33 8 0,-4-4-8 16,-26-29-39-16,0 0 39 0,22 22-39 0,-4-5 39 0,-18-17-166 16,0 0 166-16,17 5-165 0,1-8 165 0,-18 3-203 15,0 0 203-15,10-21-203 0,-3-13 203 0,10-21-1369 16</inkml:trace>
  <inkml:trace contextRef="#ctx0" brushRef="#br0" timeOffset="-195158.949">28356 15516 2051 0,'0'0'0'0,"-3"12"0"15,-2 8 0-15,5-20 256 0,0 0-256 0,-9 12 256 16,-2-5-256-16,11-7 167 0,0 0-167 0,-24 17 167 15,-11 6-167-15,35-23 80 0,0 0-80 0,-38 34 81 16,-7 10-81-16,45-44-9 0,0 0 9 0,-44 50-9 16,-1 5 9-16,6-7-34 0,6-2 34 0,11-17-34 15,10-12 34-15,12-17-131 0,0 0 131 0,-25 33-131 16,-3 5 131-16,28-38-171 0,0 0 171 0,-19 12-171 16,7-14 171-16,-19 12-1674 0</inkml:trace>
  <inkml:trace contextRef="#ctx0" brushRef="#br0" timeOffset="-182007.071">2449 16535 1827 0,'0'0'0'0,"0"0"75"15,0 0-75-15,0 0 75 0,0 0-75 0,0 0-269 16,0 0 269-16,0 0-269 0,0 0 269 0,0 0-952 15</inkml:trace>
  <inkml:trace contextRef="#ctx0" brushRef="#br0" timeOffset="-130857.513">3155 10077 2207 0,'0'0'0'0,"0"-9"0"0,-4-5 0 0,4 14 256 0,0 0-256 0,0-10 256 16,0 3-256-16,0 7 130 15,0 0-130-15,0-8 130 0,4 4-130 0,-4 4-150 0,0 0 150 0,0 4-149 16,3 8 149-16,-3-12-196 0,0 0 196 0,4 13-1717 15,-8-26 1717-15</inkml:trace>
  <inkml:trace contextRef="#ctx0" brushRef="#br0" timeOffset="-117904.672">8961 18058 1222 0,'0'0'0'0,"0"0"105"15,0 0-105-15,-1-5 106 0,-6-4-106 0,7 9 39 16,0 0-39-16,-6-10 39 0,3-2-39 16,3 12-38-16,0 0 38 0,-5-10-37 0,-4-2 37 0,9 12-88 15,0 0 88-15,-9-10-88 0,1-1 88 0,8 11-61 0,0 0 61 16,-13-10-60-16,-2 1 60 0,15 9-33 0,0 0 33 16,-14-8-33-16,-4 1 33 0,18 7 1 15,0 0-1-15,-15-5 1 0,1 0-1 0,14 5 42 0,0 0-42 16,-12-4 43-16,3 1-43 0,9 3 55 0,0 0-55 0,-9-2 55 15,2 0-55-15,7 2 78 0,0 0-78 0,-5 0 78 16,0 0-78-16,5 0 84 0,0 0-84 0,-4 0 84 16,-1 0-84-16,5 0 92 0,0 0-92 0,-7 0 93 15,4 0-93-15,3 0 94 0,0 0-94 0,-2 0 95 16,-2 0-95-16,4 0 79 0,0 0-79 0,0 0 79 16,-3 0-79-16,3 0 53 0,0 0-53 0,0 0 53 15,-2 0-53-15,2 0 63 0,0 0-63 0,0 0 63 16,0 0-63-16,0 0 56 0,0 0-56 0,0 0 57 15,0 0-57-15,0 0 39 0,0 0-39 0,0 0 39 16,0 0-39-16,0 0 41 0,0 0-41 0,2 2 42 16,5 0-42-16,-7-2 17 0,0 0-17 0,12 2 17 0,11-2-17 15,-23 0 42-15,0 0-42 0,33 0 43 0,9-2-43 16,-42 2 37-16,0 0-37 0,47-5 38 0,8-4-38 0,-55 9 3 16,0 0-3-16,56-8 4 0,7-3-4 15,-63 11 11-15,0 0-11 0,56-7 11 0,-2 1-11 0,-7 2 0 16,-13 3 0-16,-4-1 0 0,-9 2 0 0,-21 0 0 15,0 0 0-15,17 0 1 0,-1 0-1 0,-16 0 0 16,0 0 0-16,14 0 0 0,-2 2 0 0,-12-2-13 16,0 0 13-16,9 1-12 0,-4-1 12 0,2 2-62 15,-7 0 62-15,0-2-62 0,5-2 62 0,-5 2-132 16,0 0 132-16,0 0-131 0,0 0 131 0,0 0-129 0,0 0 129 16,-12 7-128-16,-5 5 128 15,-15 7-1549-15</inkml:trace>
  <inkml:trace contextRef="#ctx0" brushRef="#br0" timeOffset="-117605.473">8857 18375 1513 0,'9'-5'0'0,"-9"5"176"0,0 0-176 0,-11-4 176 15,-6 3-176-15,17 1 163 0,0 0-163 0,-11-2 163 16,4 0-163-16,7 2 134 0,0 0-134 0,-8-1 134 15,4 1-134-15,4 0 68 0,0 0-68 0,0 0 69 16,0-6-69-16,0 6 73 0,0 0-73 0,7-3 74 0,4-2-74 16,-11 5 56-16,0 0-56 0,19-4 56 0,7 3-56 15,-26 1 40-15,0 0-40 0,29 0 40 16,13 1-40-16,-42-1 10 0,0 0-10 0,47 0 11 0,6-1-11 0,-53 1 7 16,0 0-7-16,62-4 7 0,6-1-7 15,-5 0-40-15,-2 0 40 0,-7-2-40 16,-7-1 40-16,-47 8-173 0,0 0 173 0,52-11-173 0,2-1 173 0,-54 12-143 15,0 0 143-15,47-12-142 0,-1-1 142 0,42-13-1599 16</inkml:trace>
  <inkml:trace contextRef="#ctx0" brushRef="#br0" timeOffset="-117166.118">10313 17373 2118 0,'-3'2'0'0,"-2"-1"173"0,-8 3-173 0,10-3 174 16,1-1-174-16,2 0 91 0,0 0-91 0,0 0 91 16,0 0-91-16,0 0 5 0,-2 4-5 0,2-4 5 15,0 0-5-15,0 0-17 0,0 0 17 0,0 0-16 16,0 0 16-16,0 0 0 0,-1 3 0 0,-3 2 1 0,1 1-1 16,3-6 6-16,0 0-6 0,-6 20 7 15,1 11-7-15,5-31 1 0,0 0-1 0,-3 41 2 0,3 12-2 0,0 0 11 16,3 2-11-16,-1-12 11 0,1-7-11 0,-3-36 0 15,0 0 0-15,0 48 1 0,4 7-1 16,-4-55 7-16,0 0-7 0,0 54 8 0,0 3-8 0,2-9 3 16,-1-5-3-16,-1-16 3 0,0-11-3 0,0-1-29 15,-1-5 29-15,1 1-29 0,1-1 29 0,-1-10-189 16,0 0 189-16,0 7-188 0,0-2 188 0,0 7-1581 0</inkml:trace>
  <inkml:trace contextRef="#ctx0" brushRef="#br0" timeOffset="-116819.373">9787 18387 2107 0,'0'0'0'0,"0"0"211"0,0 0-211 0,9-7 212 15,3-7-212-15,-3 6 93 0,-4-1-93 0,7-3 93 16,-3-1-93-16,3-3 15 0,-3 1-15 0,5-1 15 16,5-1-15-16,-5 4-21 0,3-1 21 0,2 4-21 15,1 1 21-15,-20 9-2 0,0 0 2 0,27-7-1 0,5 2 1 16,-32 5 6-16,0 0-6 0,42-3 7 0,3 1-7 16,-1 2 41-16,-1 2-41 0,-1-2 41 0,0 0-41 0,-42 0 22 15,0 0-22-15,50 3 23 16,6 0-23-16,-56-3 19 0,0 0-19 0,68 2 20 0,3-2-20 0,-6 0 17 15,-9-2-17-15,-2 1 17 0,-11-3-17 0,-43 4-15 16,0 0 15-16,51-5-15 0,-1 0 15 16,-50 5-118-16,0 0 118 0,47-5-118 0,-3 0 118 0,-44 5-145 15,0 0 145-15,33-2-144 0,-12 4 144 0,29-2-1674 16</inkml:trace>
  <inkml:trace contextRef="#ctx0" brushRef="#br0" timeOffset="-116021.86">9932 18380 1939 0,'0'0'0'0,"0"0"193"15,0 0-193-15,5 0 194 0,5 0-194 0,-10 0 142 16,0 0-142-16,6 0 143 0,-1 0-143 0,-5 0 74 16,0 0-74-16,0 0 74 0,3 0-74 0,-3 0-3 15,0 0 3-15,0 5-2 0,-5 4 2 0,5-9-5 16,0 0 5-16,-3 26-5 0,-3 13 5 0,3 2-23 16,-1 5 23-16,-1-6-22 0,2-3 22 0,3-37-3 0,0 0 3 15,-4 52-3-15,1 8 3 0,3-60-3 0,0 0 3 16,-2 51-3-16,-1-5 3 0,3-46-2 0,0 0 2 15,0 38-1-15,0-9 1 16,0-29-1-16,0 0 1 0,3 23-1 0,1-10 1 16,-4-13-9-16,0 0 9 0,10-5-8 0,6-15 8 0,-16 20-8 0,0 0 8 0,12-30-8 15,-3-11 8-15,-9 41-9 0,0 0 9 0,10-37-8 16,0-3 8-16,-10 40 1 0,0 0-1 0,6-32 1 16,2 1-1-1,-8 31 28-15,0 0-28 0,6-24 28 0,1 7-28 0,-7 17 36 0,0 0-36 16,8-16 37-16,1 4-37 0,-9 12 23 0,0 0-23 0,9-12 24 15,6 2-24-15,-15 10 18 0,0 0-18 0,18-12 19 16,3 0-19-16,-21 12 10 0,0 0-10 0,19-14 10 16,5-3-10-16,-24 17 0 0,0 0 0 0,25-15 0 15,-4 1 0-15,-21 14-15 0,0 0 15 0,17-12-15 16,0 2 15-16,-17 10-19 0,0 0 19 0,9-9-18 0,0 4 18 16,-9 5-2-16,0 0 2 0,7-3-1 0,-2-1 1 0,-5 4 3 15,0 0-3-15,4 2 3 0,1 1-3 16,-5-3 32-16,0 0-32 0,8 7 33 0,-1 4-33 15,2 1 5-15,2 1-5 0,-4-1 6 0,-2-2-6 16,0 2 28-16,2-1-28 0,-3 1 28 0,1-2-28 0,-2 4 0 16,-3 1 0-16,2 6 0 0,1 1 0 0,-3-22-52 15,0 0 52-15,4 26-51 0,-4 3 51 0,0-29-90 16,0 0 90-16,-4 31-90 0,-1-1 90 16,5-30-177-1,0 0 177-15,-7 30-176 0,2-3 176 0,5-27-188 0,0 0 188 0,-12 15-187 0,0-9 187 0,-11 14-1337 16</inkml:trace>
  <inkml:trace contextRef="#ctx0" brushRef="#br0" timeOffset="-115669.89">10446 18735 1748 0,'0'0'0'0,"3"-5"128"0,-3-6-128 0,2 5 129 15,0-1-129-15,-2 7 97 0,0 0-97 0,5-7 97 16,0 2-97-16,-5 5 78 0,0 0-78 0,9-7 79 16,3 0-79-16,-12 7 25 0,0 0-25 0,16-7 26 0,3 0-26 15,-19 7 51-15,0 0-51 0,28-7 52 16,1 1-52-16,1-1 76 0,0 0-76 0,-4 3 76 0,-5 1-76 15,1 0 32-15,-1-3-32 0,-5 5 32 0,-11-1-32 0,7 0 19 16,-3 1-19-16,0 1 20 0,-1 0-20 16,5 0-20-16,-5-2 20 0,1 2-19 0,0-2 19 0,-2 2-180 15,1-2 180-15,-4 2-179 0,1 0 179 0,-5 0-192 16,0 0 192-16,9-1-192 0,3-4 192 0,5-2-1380 16</inkml:trace>
  <inkml:trace contextRef="#ctx0" brushRef="#br0" timeOffset="-115306.465">10951 18476 1860 0,'0'0'0'0,"0"0"157"0,0 0-157 0,0-7 158 16,3-6-158-16,-3 13 108 0,0 0-108 0,0-9 109 16,4 0-109-16,-4 9 107 0,0 0-107 0,2-5 107 15,1 0-107-15,-3 5 85 0,0 0-85 0,0-3 85 16,0 1-85-16,0 2 90 0,0 0-90 0,0 0 91 16,0-3-91-16,0 3 74 0,0 0-74 0,0 0 74 0,0 0-74 15,0 0 58-15,0 0-58 0,0 0 59 0,0 0-59 16,0 0 40-16,0 0-40 0,0 0 41 0,0 0-41 0,0 0 28 15,0 0-28-15,0 0 28 16,0 3-28-16,0-3 8 0,0 0-8 0,0 15 9 0,4 8-9 0,-4-23 1 16,0 0-1-16,8 34 2 0,5 10-2 15,-13-44-105-15,0 0 105 0,13 54-105 0,3 9 105 0,-16-63-193 16,0 0 193-16,91 392-192 0,-182-784 192 16</inkml:trace>
  <inkml:trace contextRef="#ctx0" brushRef="#br0" timeOffset="-111858.728">11906 17405 1580 0,'0'0'0'0,"0"0"116"0,0 0-116 0,-9 0 116 0,-9 0-116 16,18 0 75-16,0 0-75 0,-12 0 76 15,-5 0-76-15,-1-1 36 0,-1-1-36 0,5 0 37 16,0 1-37-16,-3-1-5 0,1 2 5 0,4 0-5 0,7 0 5 16,-7 0 15-16,3 2-15 0,-3-1 15 0,0-1-15 15,-2 2 27-15,-2 0-27 0,6-1 27 0,6-1-27 0,4 0 23 16,0 0-23-16,-12 2 24 0,-4 0-24 0,16-2 10 15,0 0-10-15,-10 2 10 0,-2-1-10 0,12-1 0 16,0 0 0-16,-9 2 0 0,4-2 0 0,5 0-1 16,0 0 1-16,-4 2 0 0,-3 1 0 0,7-3-5 15,0 0 5-15,-5 14-4 0,1 6 4 0,4-20-3 16,0 0 3-16,-1 26-3 0,2 7 3 0,3-1-2 0,3 4 2 16,-5-10-2-16,1-6 2 0,-1 4 0 0,1 2 0 15,1 7 0-15,1 6 0 0,-5-39 15 16,0 0-15-16,7 51 16 0,2 11-16 0,-1-2 40 0,-2 0-40 15,1-10 41-15,-2-9-41 0,-2 5 37 0,1 0-37 0,1-6 38 16,4-4-38-16,-9-36 39 0,0 0-39 16,5 46 40-16,2 7-40 0,-7-53 17 0,0 0-17 0,9 53 17 15,-6 0-17-15,2-6 37 0,-5-6-37 0,4-12 37 16,-4-10-37-16,2-1 20 0,-2 0-20 0,0-1 20 16,3-2-20-16,-3 2 28 0,4-1-28 0,-4-6 28 15,0-5-28-15,0-5 21 0,0 0-21 0,0 10 21 16,1 2-21-16,-1-12 17 0,0 0-17 0,0 11 17 15,4-3-17-15,-4-8 10 0,0 0-10 0,0 7 10 16,0 0-10-16,0-7 26 0,0 0-26 0,3 5 26 16,-3-2-26-16,0-3 12 0,0 0-12 0,4 4 12 15,1-2-12-15,-5-2 10 0,0 0-10 0,5 3 10 0,4-1-10 16,-9-2 10-16,0 0-10 0,10 1 10 0,4-1-10 16,-5-1 3-16,3-3-3 0,-1 3 4 0,-1 1-4 15,-10 0-6-15,0 0 6 0,18 0-6 0,2 0 6 0,-20 0-69 16,0 0 69-16,30 3-68 15,5 4 68-15,-35-7-251 0,0 0 251 0,36 12-250 0,3 5 250 0,36 12-1525 16</inkml:trace>
  <inkml:trace contextRef="#ctx0" brushRef="#br0" timeOffset="-111187.984">12641 17880 2185 0,'0'0'0'0,"0"0"192"16,0 0-192-16,-5 0 192 0,-1-2-192 15,-1 1 76-15,2-1-76 0,-4 0 76 0,-5 2-76 0,-1 2 0 16,-3 1 0-16,6 1 0 0,0-3 0 0,12-1-47 16,0 0 47-16,-23 9-46 0,-5 1 46 0,28-10-26 15,0 0 26-15,-26 12-25 0,0 0 25 0,26-12-11 16,0 0 11-16,-24 21-10 0,1 3 10 0,23-24-35 0,0 0 35 16,-12 27-34-16,5 4 34 0,7-31-35 15,0 0 35-15,2 31-34 0,6 1 34 0,-8-32-43 0,0 0 43 16,20 29-43-16,7 1 43 0,0-6-64 0,2-6 64 15,-8-2-63-15,-3-6 63 0,-1 0-46 0,4 1 46 16,-9-3-45-16,0-3 45 0,0 2-44 0,2 0 44 0,-1 0-43 16,-5 0 43-1,3 1-20-15,1 3 20 0,-5-4-19 0,-2-4 19 0,-5-3 0 0,0 0 0 0,5 8 1 16,2 4-1-16,-7-12 19 0,0 0-19 0,4 12 20 16,-4 2-20-16,0-14 34 0,0 0-34 0,-4 16 34 15,-3 1-34-15,7-17 31 0,0 0-31 0,-7 13 31 16,0 1-31-16,7-14 22 0,0 0-22 0,-15 14 23 15,1-2-23-15,14-12 0 0,0 0 0 0,-18 10 0 16,3-1 0-16,15-9-58 0,0 0 58 0,-19 5-58 16,-2-3 58-16,21-2-115 0,0 0 115 0,-25-7-114 0,-4-9 114 15,-25-6-1305-15</inkml:trace>
  <inkml:trace contextRef="#ctx0" brushRef="#br0" timeOffset="-110644.594">12747 18339 1659 0,'7'-2'0'0,"23"-6"163"16,13-4-163-16,-1 0 164 0,2-4-164 0,-8-1 23 15,-3-3-23-15,-1-3 24 0,1-1-24 0,-33 24-37 0,0 0 37 0,29-25-36 16,1-3 36-16,-30 28-2 0,0 0 2 15,23-20-1-15,-6 1 1 0,-17 19 55 16,0 0-55-16,14-14 55 0,-5 2-55 0,-9 12 80 0,0 0-80 16,7-7 80-16,0 2-80 0,-7 5 82 0,0 0-82 0,3-3 83 15,-3 1-83-15,0 2 49 0,0 0-49 0,0-3 50 16,-3-1-50-16,3 4 16 0,0 0-16 0,0-3 17 16,-6-1-17-16,6 4 3 0,0 0-3 0,-3-3 3 15,-6 0-3-15,9 3-1 0,0 0 1 0,-12-4 0 16,0-1 0-16,12 5-4 0,0 0 4 0,-12-3-4 15,1-3 4-15,11 6-24 0,0 0 24 0,-17-3-23 16,-2 1 23-16,19 2-1 0,0 0 1 0,-27 0 0 16,-2 2 0-16,29-2-4 0,0 0 4 0,-30 2-3 15,4 1 3-15,26-3-2 0,0 0 2 0,-24 4-2 0,1 1 2 16,23-5 0-16,0 0 0 0,-21 5 1 0,4 0-1 16,17-5 0-16,0 0 0 0,-13 5 0 15,1-1 0-15,12-4 4 0,0 0-4 0,-12 3 5 16,2 0-5-16,10-3 32 0,0 0-32 0,-9 9 32 15,5 3-32-15,4-12 9 0,0 0-9 0,0 26 10 0,9 10-10 0,-9-36 20 16,0 0-20-16,12 41 20 0,9 7-20 0,-21-48 24 16,0 0-24-16,23 49 25 0,3 6-25 0,-26-55-2 15,0 0 2-15,24 48-1 0,3-3 1 0,-3-9-46 16,-1-9 46-16,-3-5-45 0,-2-8 45 0,-18-14-155 16,0 0 155-16,33-2-155 0,11-15 155 15,-44 17-128-15,0 0 128 0,40-41-128 0,3-21 128 0,41-40-1396 16</inkml:trace>
  <inkml:trace contextRef="#ctx0" brushRef="#br0" timeOffset="-110467.053">13771 18094 1513 0,'0'0'0'0,"0"0"-211"0,0 0 211 0,-12-8-210 16,-14-8 210-16,26 16-222 0,0 0 222 0,-23-15-222 16,-3-4 222-16,-22-15-371 0</inkml:trace>
  <inkml:trace contextRef="#ctx0" brushRef="#br0" timeOffset="-110226.873">13487 18024 1535 0,'0'0'0'0,"0"0"212"16,0 0-212-16,-17 5 212 0,-11 5-212 0,28-10 144 0,0 0-144 0,-17 7 144 0,-4-2-144 0,21-5 72 15,0 0-72-15,-18 7 72 0,-3-2-72 0,21-5 6 16,0 0-6-16,-17 7 7 0,1 0-7 0,16-7 34 16,0 0-34-16,-10 7 35 0,-1 0-35 0,11-7 25 15,0 0-25-15,-10 10 26 0,1 4-26 0,9-14 24 16,0 0-24-16,-3 22 25 0,3 7-25 0,0-29 16 16,0 0-16-16,7 34 17 0,7 7-17 0,-14-41 35 0,0 0-35 15,17 43 36-15,13 3-36 0,-30-46 11 16,0 0-11-16,33 42 11 0,5-5-11 0,-38-37-48 15,0 0 48-15,44 29-47 0,10-5 47 0,-54-24-139 16,0 0 139-16,52 12-138 0,4-10 138 0,54 12-1651 16</inkml:trace>
  <inkml:trace contextRef="#ctx0" brushRef="#br0" timeOffset="-108515.346">13263 17763 1703 0,'0'0'0'0,"0"0"180"0,0 0-180 0,0-6 180 15,3-5-180-15,-3 11 145 0,0 0-145 0,2-5 145 16,1 2-145-16,-3 3 98 0,0 0-98 0,0 0 99 16,4-2-99-16,-4 2 25 0,0 0-25 0,0 0 26 15,0 0-26-15,0 0 41 0,0 0-41 0,0 0 41 16,0 3-41-16,0-3 3 0,0 0-3 0,0 0 4 16,0 4-4-16,0-4 10 0,0 0-10 0,0 0 11 0,0 0-11 15,0 0 8-15,0 0-8 0,0 0 9 16,0 0-9-16,0 0 3 0,0 0-3 0,0 0 3 0,0 0-3 0,0 0 6 15,0 0-6-15,0 0 6 0,0 0-6 16,0 0 3-16,0 0-3 0,0 0 3 16,0 0-3-16,0 0 27 0,0 0-27 0,0 0 27 0,0 0-27 0,0 0 18 15,0 0-18-15,0 0 19 0,0 0-19 0,0 0 18 16,0 0-18-16,0 0 18 0,0 0-18 0,0 0 5 16,0 0-5-16,0 0 5 0,0 0-5 0,0 0 8 15,0 0-8-15,0 0 8 0,0 0-8 0,0 0 0 16,0 0 0-16,0 0 1 0,0 0-1 0,0 0 7 0,0 0-7 15,0 0 7-15,0 0-7 0,0 0 0 16,0 0 0-16,0 0 1 0,0 0-1 0,0 0 7 0,0 0-7 16,0 0 7-16,0 0-7 0,0 0 0 0,0 0 0 0,0 0 1 15,0 0-1-15,0 0 3 0,0 0-3 16,0 0 3-16,0 0-3 0,0 0-7 0,0 0 7 0,0 0-6 16,0 0 6-16,0 0-2 0,0 0 2 0,0 0-1 15,9-4 1-15,-9 4-2 0,0 0 2 0,5-3-1 16,-2-2 1-16,-3 5-4 0,0 0 4 0,6-5-4 15,1-2 4-15,-7 7-2 0,0 0 2 0,6-7-2 16,1 0 2-16,-7 7-11 0,0 0 11 0,9-8-10 16,0-3 10-16,-9 11-4 0,0 0 4 0,12-12-3 15,2 0 3-15,-14 12-7 0,0 0 7 0,16-13-6 16,-1-1 6-16,-15 14-44 0,0 0 44 0,16-12-43 16,0 0 43-16,-16 12-2 0,0 0 2 0,8-9-2 15,1 4 2-15,-9 5-16 0,0 0 16 0,7-3-15 0,2-1 15 16,-9 4-10-16,0 0 10 0,3 0-9 0,3 2 9 15,-6-2 0-15,0 0 0 0,5 7 0 0,0 3 0 16,-2 4 1-16,1 3-1 0,-1-7 2 16,-1-1-2-16,0 1 5 0,0-1-5 0,1-1 6 0,-3 1-6 0,0 1 33 15,-3 2-33-15,3-3 33 0,3-4-33 0,-3 2 4 16,4 1-4-16,-3-3 4 0,3-1-4 0,-2-1 1 16,-1 1-1-16,-1-4 2 0,6 1-2 0,-1-1-1 15,2 0 1-15,-2-1 0 0,2-1 0 0,-2 0-5 16,-1-1 5-16,1-2-5 0,2-4 5 0,2 1-24 15,-1-3 24-15,-2 3-23 0,-1-1 23 16,-5 9-1-16,0 0 1 0,7-8 0 0,-2-3 0 0,-5 11-8 16,0 0 8-16,9-12-8 0,-1 0 8 0,-8 12-1 15,0 0 1-15,9-12-1 0,-2 2 1 0,-7 10-14 16,0 0 14-16,10-8-13 0,1-1 13 0,-11 9-1 0,0 0 1 16,12-9-1-16,2 1 1 0,-14 8-9 0,0 0 9 0,12-7-8 15,-3 2 8-15,-9 5-9 16,0 0 9-16,10-4-8 0,1 1 8 0,-11 3-3 0,0 0 3 0,9-2-3 15,-1 1 3-15,-8 1-13 0,0 0 13 0,6 1-12 16,0 3 12-16,-6-4 0 16,0 0 0-16,6 10 0 0,1 7 0 0,-7-17-1 0,0 0 1 0,7 21 0 15,0 3 0-15,-7-24-1 0,0 0 1 0,3 25 0 16,2 4 0-16,-5-29-13 0,0 0 13 0,4 26-12 16,-4-4 12-16,0-22-152 0,0 0 152 0,5 21-151 15,2-4 151-15,-7-17-206 0,0 0 206 0,7 2-206 16,3-12 206-16,4 1-1319 0</inkml:trace>
  <inkml:trace contextRef="#ctx0" brushRef="#br0" timeOffset="-108227.226">13939 17681 1961 0,'0'0'0'0,"0"0"173"16,0 0-173-16,0-3 174 0,0-4-174 0,0 7 83 0,0 0-83 16,0-3 84-16,3-1-84 0,-3 4 59 0,0 0-59 15,4-2 60-15,-3 2-60 0,-1 0 7 0,0 0-7 16,7 0 7-16,-3-1-7 0,-4 1 38 0,0 0-38 0,7 0 39 16,0-2-39-16,-7 2 0 0,0 0 0 0,12 0 1 15,0-2-1-15,2 2-20 16,-2 2 20-16,2 0-20 0,2-2 20 0,-16 0-146 0,0 0 146 15,17 0-146-15,4-2 146 0,-21 2-146 0,0 0 146 16,14-5-146-16,2-4 146 0,15-4-1450 0</inkml:trace>
  <inkml:trace contextRef="#ctx0" brushRef="#br0" timeOffset="-107705.729">14311 17599 1849 0,'0'0'0'0,"0"0"184"0,0 0-184 0,0-5 184 0,0-2-184 0,0 7 103 0,0 0-103 0,0-10 103 0,6-6-103 0,-6 16 85 15,0 0-85-15,7-12 86 0,-4 2-86 0,-3 10 47 16,0 0-47-16,7-9 47 0,0 1-47 0,-7 8 17 15,0 0-17-15,9-7 17 0,-6 2-17 0,-3 5 39 0,0 0-39 16,9-5 40-16,-4 1-40 0,-5 4 13 0,0 0-13 16,5-3 14-16,2 1-14 0,-7 2 2 15,0 0-2-15,4 0 2 0,5 0-2 0,-9 0 0 0,0 0 0 16,5 4 0-16,4-1 0 0,-9-3-8 16,0 0 8-16,6 7-7 0,3 0 7 0,-9-7-58 0,0 0 58 0,9 12-57 15,0 3 57-15,-9-15-52 0,0 0 52 0,3 17-51 16,2 2 51-16,-1 2-61 0,-8 1 61 0,4-5-61 15,0-3 61-15,-7 1-35 0,-1 2 35 0,6-8-35 16,-2-4 35-16,-1 2-5 0,2 1 5 0,-3-1-5 16,3 0 5-16,-4 5-2 0,0 2 2 0,4-7-2 15,3-4 2-15,-6 2-1 0,3 0 1 16,3-1-1-16,0-2 1 0,-4 1-1 0,4 2 1 0,0-1 0 16,0-3 0-16,0 3 5 0,0-3-5 0,0-1 6 15,0 4-6-15,0-4 39 0,0 3-39 0,0-3 40 16,0 0-40-16,0 0 6 0,6 0-6 0,1 0 6 0,-4 2-6 15,6 0 31-15,1-2-31 0,-1 0 31 0,-2 0-31 16,2-2-44-16,-1 0 44 0,-1-1-43 16,4-1 43-16,-11 4-137 0,0 0 137 0,15-1-137 15,3-1 137-15,11-1-1551 0</inkml:trace>
  <inkml:trace contextRef="#ctx0" brushRef="#br0" timeOffset="-107228.272">14421 18092 2023 0,'0'0'0'0,"0"0"128"0,0 0-128 0,4-5 128 15,6-5-128-15,-10 10 86 0,0 0-86 0,7-5 87 16,-2 0-87-16,-5 5 62 0,0 0-62 0,6 0 63 16,1 1-63-16,-7-1 51 0,0 0-51 0,13 7 51 0,5 2-51 15,-18-9 24-15,0 0-24 0,28 14 25 0,10 4-25 0,-38-18 37 16,0 0-37-16,35 23 38 0,7 2-38 0,-4 3 12 16,0 1-12-16,-5-7 13 0,-3-3-13 0,-30-19 36 15,0 0-36-15,28 21 36 0,-4-3-36 0,-24-18 2 16,0 0-2-16,21 16 2 0,-9-3-2 15,-12-13-80-15,0 0 80 0,13 11-79 0,-3-6 79 0,-10-5-225 16,0 0 225-16,4-5-224 0,-4-7 224 0,3-5-1606 16</inkml:trace>
  <inkml:trace contextRef="#ctx0" brushRef="#br0" timeOffset="-106927.144">14804 17976 2039 0,'0'0'0'0,"0"0"199"0,0 0-199 0,0 0 199 15,0 5-199-15,0-5 121 0,0 0-121 0,0 0 121 16,-5 3-121-16,5-3 48 0,0 0-48 0,-7 2 48 16,-1 0-48-16,8-2 0 0,0 0 0 0,-20 8 0 15,-4 4 0-15,24-12-1 0,0 0 1 0,-26 19 0 16,-4 7 0-16,30-26-3 0,0 0 3 0,-29 39-2 15,3 13 2-15,26-52-19 0,0 0 19 0,-25 63-18 0,4 11 18 16,0-9-38-16,7-3 38 0,4-21-38 16,3-16 38-16,3-2-60 0,-1-8 60 0,4-3-59 0,-1-5 59 15,2-7-145-15,0 0 145 0,12-7-144 0,9-12 144 16,14-6-1590-16</inkml:trace>
  <inkml:trace contextRef="#ctx0" brushRef="#br0" timeOffset="-106479.835">15385 17412 2297 0,'0'0'0'0,"0"0"209"0,0 0-209 0,0 5 210 16,-4 2-210-16,4-7 124 0,0 0-124 0,0 7 125 15,0 0-125-15,0-7 47 0,0 0-47 0,0 15 47 16,4 4-47-16,-4-19-15 0,0 0 15 0,1 38-15 0,6 12 15 16,-3 3-3-16,1 5 3 0,0 0-2 0,2 0 2 15,-7-58-2-15,0 0 2 0,9 88-2 0,-4 16 2 16,-5-104-2-16,0 0 2 0,7 101-1 0,2 6 1 0,-9-107-1 16,0 0 1-16,9 84 0 0,1-16 0 0,-10-68-22 15,0 0 22-15,7 43-22 0,-2-21 22 0,-5-22-166 16,0 0 166-16,7 9-166 0,-3-16 166 0,-4 7-172 15,0 0 172-15,-4-34-171 0,-5-25 171 0,-3-33-1620 16</inkml:trace>
  <inkml:trace contextRef="#ctx0" brushRef="#br0" timeOffset="-105879.843">15266 17969 2129 0,'0'0'0'0,"0"0"135"0,0 0-135 0,23 3 136 16,19 1-136-16,-42-4 78 0,0 0-78 0,45-4 78 16,11-2-78-16,-56 6 24 0,0 0-24 0,50-7 25 15,1-2-25-15,-51 9 29 0,0 0-29 0,48-8 29 16,-1-3-29-16,-47 11 66 0,0 0-66 0,42-8 66 16,-2-1-66-16,-40 9 57 0,0 0-57 0,37-8 57 15,-4-1-57-15,-5 4 37 0,-4 3-37 0,-5 0 37 16,-6 1-37-16,-13 1 36 0,0 0-36 0,12-2 36 15,2 2-36-15,-14 0 14 0,0 0-14 16,9 0 15-16,-4 2-15 0,-5-2 12 0,0 0-12 0,7 3 12 0,-2 2-12 16,-5-5 4-16,0 0-4 0,3 7 4 15,-6 3-4-15,3-10 3 0,0 0-3 0,-5 18 3 16,-7 6-3-16,12-24-1 0,0 0 1 0,-16 25 0 0,-2 4 0 16,1 1-2-16,0-1 2 0,4-10-1 0,5-9 1 15,-1 5-2-15,-3-1 2 0,1 6-1 0,-1 3 1 0,5 4-4 16,4 4 4-16,1-17-4 0,-3-9 4 15,5-5-1-15,0 0 1 0,-2 15 0 0,0 2 0 0,2-17-5 16,0 0 5-16,0 14-5 0,4 0 5 0,-3-7-44 16,3-4 44-16,5-5-44 0,3-4 44 0,0-6-53 15,2-4 53-15,0 1-53 0,2-4 53 0,-4-2-32 16,0-1 32-16,2 1-32 0,-5 3 32 0,-9 18-5 0,0 0 5 16,12-21-5-16,-3 0 5 0,-9 21 3 0,0 0-3 15,5-15 3-15,2 1-3 0,-7 14 54 0,0 0-54 16,1-12 55-16,1 4-55 15,-2 8 63-15,0 0-63 0,2-7 64 0,-2 4-64 0,0 3 58 0,0 0-58 16,0 0 58-16,0 0-58 0,0 0 41 0,0 0-41 16,7 13 41-16,3 8-41 0,-10-21 12 15,0 0-12-15,16 29 12 0,1 9-12 0,-17-38 0 0,0 0 0 0,14 41 1 16,2 3-1-16,-16-44-53 0,0 0 53 0,14 38-52 16,2-4 52-16,-16-34-198 0,0 0 198 0,14 22-198 15,1-10 198-15,-15-12-245 0,0 0 245 0,18-12-244 16,-6-18 244-16,18-13-1607 0</inkml:trace>
  <inkml:trace contextRef="#ctx0" brushRef="#br0" timeOffset="-105448.031">16226 17859 2196 0,'-2'6'0'15,"2"-6"260"-15,0 0-260 0,6 15 261 0,2 7-261 0,-8-22 130 16,0 0-130-16,7 24 131 0,2 5-131 0,-9-29 63 15,0 0-63-15,5 33 63 0,-1 1-63 0,-6 0 0 16,0-1 0-16,-1-9 0 0,1-9 0 0,0 4 3 16,0 0-3-16,-1-2 4 0,1 0-4 0,0 2 13 15,1 0-13-15,1-7 13 0,1-7-13 0,-1 2 1 16,-1 0-1-16,1-4 2 0,0-3-2 0,0 0-1 16,0 0 1-16,0 0-1 0,8-1 1 0,-4-6-26 15,3-5 26-15,3-5-26 0,1-4 26 0,-11 21-32 0,0 0 32 0,17-33-32 16,4-9 32-16,-21 42-13 0,0 0 13 15,23-45-12-15,3-3 12 0,-26 48-7 0,0 0 7 0,21-41-6 16,5 3 6-16,-26 38 0 0,0 0 0 0,17-29 0 16,-1 5 0-16,-16 24 27 0,0 0-27 0,14-17 27 15,-2 5-27-15,-12 12 38 0,0 0-38 0,12-3 38 16,6 4-38-16,-18-1 44 0,0 0-44 0,17 21 45 16,4 13-45-16,-3 4 28 0,-3 6-28 15,1-6 28-15,-2-4-28 0,-4 7 17 0,-3 6-17 0,2-10 17 16,0-2-17-16,-9-35-1 0,0 0 1 0,8 34 0 15,1-2 0-15,-9-32-43 0,0 0 43 0,5 26-42 16,2-5 42-16,-7-21-150 0,0 0 150 0,9 0-150 16,8-14 150-16,-17 14-188 0,0 0 188 0,14-36-188 15,6-20 188-15,14-37-1792 0</inkml:trace>
  <inkml:trace contextRef="#ctx0" brushRef="#br0" timeOffset="-105197.7">16796 17858 2051 0,'0'0'0'0,"0"0"239"16,0 0-239-16,14 5 239 0,8 3-239 0,-22-8 141 15,0 0-141-15,26 6 141 0,4-3-141 0,-30-3 68 16,0 0-68-16,30 7 68 0,3 0-68 0,-33-7 3 16,0 0-3-16,35 17 4 0,1 8-4 0,-36-25 6 0,0 0-6 15,37 33 7-15,-1 5-7 0,-36-38 3 0,0 0-3 16,39 43 3-16,2 6-3 0,-41-49-6 0,0 0 6 15,39 50-5-15,-1 0 5 0,-38-50-46 0,0 0 46 0,33 42-46 16,-5-2 46-16,-28-40-83 16,0 0 83-16,23 29-83 0,-8-7 83 15,-15-22-140-15,0 0 140 0,9 9-140 0,-5-13 140 0,8 9-1723 0</inkml:trace>
  <inkml:trace contextRef="#ctx0" brushRef="#br0" timeOffset="-104930.092">17256 17810 2297 0,'1'5'0'0,"-1"-5"271"0,0 0-271 0,0 3 271 0,4-1-271 16,-4-2 138-16,0 0-138 0,0 0 138 0,0 0-138 16,0 0 66-16,-5 2-66 0,5-2 67 0,0 0-67 0,0 0-7 15,0 0 7-15,-13 10-7 0,-6 9 7 16,19-19-6-16,0 0 6 0,-24 32-6 0,-6 15 6 0,2 1-8 15,2 6 8-15,0-11-8 0,2-7 8 16,24-36-44-16,0 0 44 0,-26 53-43 0,-1 9 43 0,27-62-64 16,0 0 64-16,-20 51-64 0,2-3 64 0,18-48-141 15,0 0 141-15,-10 40-140 0,4-8 140 16,6-32-216-16,0 0 216 0,6 17-216 0,6-13 216 0,5 16-1595 16</inkml:trace>
  <inkml:trace contextRef="#ctx0" brushRef="#br0" timeOffset="-104416.622">17954 18154 1715 0,'0'0'0'0,"0"-5"208"0,-2-2-208 0,2 2 209 0,0 0-209 0,0 5 174 16,0 0-174-16,0 0 175 0,0 0-175 0,0 0 135 16,4 1-135-16,-4-1 136 0,3 0-136 15,-3 0 95-15,6 0-95 0,-5 0 96 0,6 2-96 0,-7-2 84 0,0 0-84 16,13 0 84-16,6 0-84 0,2 2 60 0,5 0-60 15,2-2 61-15,5 0-61 0,-33 0 43 16,0 0-43-16,38 0 43 0,9 1-43 0,-47-1 29 0,0 0-29 0,47 2 29 16,9 0-29-16,-6-1 1 0,-4 3-1 15,-3-2 1-15,-4-1-1 0,-39-1-139 0,0 0 139 0,43-3-139 16,6-6 139-16,-49 9-132 16,0 0 132-16,37-13-131 0,-6-8 131 0,37-13-2035 0</inkml:trace>
  <inkml:trace contextRef="#ctx0" brushRef="#br0" timeOffset="-102882.307">19609 17585 1905 0,'0'0'0'0,"0"0"212"0,0 0-212 0,0 0 213 0,0 0-213 16,0 0 134-16,0 0-134 0,0 0 134 0,0 0-134 0,0 0 56 16,0 0-56-16,0 0 57 0,-2 0-57 0,2 0 13 15,0 0-13-15,-5 0 14 0,2-1-14 0,3 1 44 16,0 0-44-16,-9-2 45 0,-7 0-45 0,16 2 37 16,0 0-37-16,-19 0 38 0,-5 0-38 0,24 0 5 15,0 0-5-15,-28 5 5 0,-3 2-5 0,31-7 29 16,0 0-29-16,-34 12 29 0,0 2-29 0,34-14 1 15,0 0-1-15,-33 19 2 0,1 1-2 0,32-20 5 0,0 0-5 16,-28 26 6-16,6 3-6 0,22-29 3 16,0 0-3-16,-18 43 4 0,8 12-4 0,10-55 5 0,0 0-5 15,-5 60 6-15,8 8-6 16,1-4-5-16,4-3 5 0,3-13-5 16,1-12 5-16,-12-36-62 0,0 0 62 0,21 48-62 0,0 4 62 0,-21-52-115 0,0 0 115 15,35 53-114-15,8 3 114 0,-43-56-199 0,0 0 199 0,37 26-198 16,-2-19 198-16,36 25-1572 0</inkml:trace>
  <inkml:trace contextRef="#ctx0" brushRef="#br0" timeOffset="-102251.072">19808 17791 2297 0,'0'0'0'0,"-2"3"277"0,-1 2-277 0,3-5 277 16,0 0-277-16,0 0 116 0,0 0-116 0,0 0 116 0,1-3-116 0,-1 3 10 16,2-3-10-16,-2 3 11 0,5-2-11 15,-5 2-20-15,2-2 20 0,-2 2-20 16,0 0 20-16,0 0-32 0,0 0 32 0,0 4-32 0,0-1 32 0,0-3-13 16,0 0 13-16,2 22-12 0,0 14 12 0,-2-36-5 15,0 0 5-15,1 45-5 0,4 8 5 0,-5-3 0 16,2 1 0-16,0-17 0 0,-2-12 0 15,0-1-1-15,2-4 1 0,-2-7 0 0,3-4 0 0,-3 0 0 0,2 1 0 16,0-3 1-16,-1-3-1 16,-1 3-5-16,0-2 5 0,0-2-5 0,4 3 5 0,-4-3-4 0,3-2 4 15,1-1-3-15,1-2 3 0,-5 5-1 16,0 0 1-16,5-12 0 0,1-5 0 0,-6 17 6 0,0 0-6 0,3-21 6 16,1-5-6-16,-4 26 40 0,0 0-40 0,3-30 40 15,2-5-40-15,-5 35 21 0,0 0-21 0,4-32 21 16,1-3-21-16,-2 8 36 0,1 5-36 0,1 3 36 15,-1 2-36-15,1 1 13 0,0 4-13 0,2 2 13 16,2 0-13-16,-9 10 12 0,0 0-12 0,8-10 13 16,6-1-13-16,-14 11 9 0,0 0-9 0,16-12 10 15,2 0-10-15,-18 12 0 0,0 0 0 0,17-10 0 16,0 1 0-16,-17 9 0 0,0 0 0 0,18-6 0 16,1 0 0-16,-19 6-1 0,0 0 1 0,12-5 0 15,2 2 0-15,-14 3-1 0,0 0 1 0,12-2 0 16,-3 0 0-16,-9 2 0 0,0 0 0 0,12 2 0 15,0 3 0-15,-12-5-2 0,0 0 2 0,14 12-2 16,4 7 2-16,-18-19-5 0,0 0 5 0,15 28-5 0,3 6 5 16,-18-34-3-1,0 0 3-15,10 41-3 0,-1 5 3 0,-4 0 0 16,-3 2 0-16,1-13 0 0,-3-8 0 0,0 4-5 0,-5 1 5 0,3-8-5 0,1-3 5 0,-1 1-44 16,0 2 44-16,2-10-43 0,0-7 43 0,0 1-81 15,0-2 81-15,0-6-81 0,2-2 81 0,-2 2-217 16,0 0 217-16,7-26-217 0,2-17 217 15,6-25-1767-15</inkml:trace>
  <inkml:trace contextRef="#ctx0" brushRef="#br0" timeOffset="-101900.476">20442 18017 1345 0,'0'0'0'0,"0"0"147"0,0 0-147 0,-2-10 147 16,0-9-147-16,2 19 160 0,0 0-160 0,0-14 160 16,0 2-160-16,0 12 150 0,0 0-150 0,0-8 151 15,2 2-151-15,-2 6 113 0,0 0-113 0,4-5 114 16,1 0-114-16,-5 5 75 0,0 0-75 0,10-3 75 0,4-1-75 15,-14 4 60-15,0 0-60 0,23-1 61 0,5 1-61 16,-28 0 41-16,0 0-41 0,33 1 41 0,5 3-41 16,-38-4 17-16,0 0-17 0,35 1 17 0,3-1-17 0,-38 0-2 15,0 0 2-15,30-1-1 0,0-1 1 16,-30 2-86-16,0 0 86 0,26-3-86 0,0-4 86 0,-26 7-143 16,0 0 143-16,21-4-142 0,-2 1 142 15,21-4-1715-15</inkml:trace>
  <inkml:trace contextRef="#ctx0" brushRef="#br0" timeOffset="-101301.072">20902 17757 1703 0,'0'0'0'0,"0"0"224"0,0 0-224 0,0 0 225 16,3-4-225-16,-3 4 138 0,0 0-138 0,4-2 138 15,1-1-138-15,-5 3 101 0,0 0-101 0,5-3 102 16,1-3-102-16,-6 6 62 0,0 0-62 0,6-3 63 15,1 0-63-15,-7 3 61 0,0 0-61 0,14-4 62 16,-1 2-62-16,-13 2 52 0,0 0-52 0,17-1 53 0,2 1-53 16,-19 0 51-16,0 0-51 0,23 0 51 15,3 1-51-15,-5 5 32 0,0 0-32 0,-6 0 32 0,-1-3-32 16,-3 2 1-16,-2 2-1 0,-2-2 1 0,-2-1-1 0,0 2-21 16,2 1 21-16,-5 0-21 15,1 2 21-15,-3-9-68 0,0 0 68 0,2 15-67 0,0 7 67 0,-2-22-68 16,0 0 68-16,-4 24-67 0,-1 5 67 0,5-29-33 15,0 0 33-15,-9 30-32 0,-5 2 32 0,14-32-6 16,0 0 6-16,-12 28-5 0,0-4 5 0,12-24 0 16,0 0 0-16,-12 20 0 0,-1-3 0 15,13-17 1-15,0 0-1 0,-10 14 1 0,0-4-1 0,10-10 1 16,0 0-1-16,-9 11 2 0,4-5-2 0,5-6 17 0,0 0-17 16,-6 7 17-16,3-2-17 0,3-5 3 15,0 0-3-15,-2 6 4 0,0-3-4 0,2-3 7 0,0 0-7 16,0 5 7-16,4-2-7 0,-1 3 23 15,4-3-23-15,6 0 24 0,2 1-24 0,3-1 0 0,3-1 0 16,-6-2 0-16,4 0 0 0,-19 0-17 0,0 0 17 0,21-2-17 16,4-3 17-16,-25 5-164 0,0 0 164 0,26-5-163 15,0-2 163-15,-26 7-183 0,0 0 183 0,24-10-182 16,-1-2 182-16,24-10-1504 0</inkml:trace>
  <inkml:trace contextRef="#ctx0" brushRef="#br0" timeOffset="-100851.918">21088 17640 2028 0,'0'0'0'0,"0"0"192"0,0 0-192 16,5-2 192-16,6-3-192 0,-11 5 169 0,0 0-169 15,10-3 170-15,3-2-170 0,-13 5 113 0,0 0-113 16,12-2 114-16,2 0-114 0,-14 2 34 0,0 0-34 0,21 5 35 15,3 6-35-15,-24-11 27 0,0 0-27 0,35 17 27 16,10 7-27-16,-45-24 9 0,0 0-9 0,47 29 10 16,4 3-10-16,-51-32 28 0,0 0-28 0,47 36 28 15,-2 2-28-15,-45-38 1 0,0 0-1 0,37 40 2 16,-6 2-2-16,-31-42-6 0,0 0 6 16,23 43-5-16,-8 0 5 0,-4-2-62 0,-9-3 62 15,1-18-62-15,0-11 62 0,-3-9-76 0,0 0 76 0,-15 26-75 16,-11 8 75-16,26-34-123 0,0 0 123 0,-26 32-122 15,-4 1 122-15,30-33-174 0,0 0 174 0,-26 24-174 0,5-5 174 16,-28 24-1622-16</inkml:trace>
  <inkml:trace contextRef="#ctx0" brushRef="#br0" timeOffset="-100184.08">22275 17154 1927 0,'0'0'0'0,"0"0"170"0,0 0-170 0,-4 0 170 15,-1 1-170-15,5-1 115 0,0 0-115 0,-7 2 115 16,-2 0-115-16,9-2 54 0,0 0-54 0,-12 5 54 0,-4 0-54 16,16-5-8-16,0 0 8 0,-15 9-8 15,-3 1 8-15,1 0 3 0,-1 0-3 0,8-1 4 0,3-2-4 16,-2 1 13-16,2 1-13 0,2 3 14 0,2 3-14 0,-3 4 4 16,1 3-4-16,2-4 5 15,3-5-5-15,0-13 33 0,0 0-33 0,3 29 34 0,4 9-34 0,-7-38 1 16,0 0-1-16,11 41 1 15,1 7-1-15,-2-5 11 0,-1-2-11 0,3-8 11 16,2-8-11-16,-14-25 1 0,0 0-1 0,19 33 1 0,4 1-1 0,-23-34 1 16,0 0-1-16,24 38 1 0,2 3-1 0,-26-41 0 15,0 0 0-15,25 41 0 0,1 2 0 0,-26-43-2 16,0 0 2-16,19 44-2 0,-3 4 2 0,-16-48 0 0,0 0 0 16,10 47 0-16,-5-1 0 0,-5-46 6 0,0 0-6 15,0 43 6-15,-3-2-6 0,3-41 17 0,0 0-17 16,-10 43 17-16,-8-2-17 0,18-41 4 15,0 0-4-15,-21 39 4 0,-3-3-4 16,24-36-40-16,0 0 40 0,-26 33-40 0,1-2 40 0,25-31-145 0,0 0 145 0,-24 27-144 16,-2-5 144-16,26-22-254 0,0 0 254 0,-33 19-254 15,-7-5 254-15,-34 18-1302 0</inkml:trace>
  <inkml:trace contextRef="#ctx0" brushRef="#br0" timeOffset="-98301.11">18209 17669 1423 0,'7'0'0'0,"-7"0"144"0,0 0-144 0,3 0 144 16,-1 2-144-16,-2-2 102 0,0 0-102 0,0 0 102 16,3 0-102-16,-3 0 94 0,0 0-94 0,0 0 94 15,0 0-94-15,0 0 60 0,0 0-60 0,0 0 61 16,0 0-61-16,0 0 45 0,0 0-45 0,0 0 46 16,0 0-46-16,0 0 56 0,0 0-56 0,0 0 56 15,0 0-56-15,0 0 32 0,0 0-32 0,0 0 33 0,0 0-33 16,0 0 33-16,0 0-33 0,0 0 34 0,0 0-34 15,0 0 32-15,0 0-32 0,0 0 33 0,0 0-33 0,0 0 31 16,0 0-31-16,0 0 31 0,0 0-31 0,0 0 14 16,0 0-14-16,0 0 15 0,0 0-15 0,0 0 30 15,0 0-30-15,0 0 30 0,0 0-30 0,0 0 2 16,0 0-2-16,0 0 2 0,0 0-2 0,0 0 2 16,0 0-2-16,0 0 3 0,0 0-3 0,0 0 18 15,0 0-18-15,0 0 19 0,0 0-19 0,0 0 32 16,0 0-32-16,0 12 32 0,2 8-32 0,-2-20 27 15,0 0-27-15,5 47 27 0,6 20-27 0,-11-67 4 16,0 0-4-16,12 75 5 0,-3 11-5 0,-9-86 0 0,0 0 0 16,15 116 0-16,3 26 0 0,-18-142-129 0,0 0 129 15,14 124-128-15,-2-6 128 0,-12-118-164 0,0 0 164 16,0 79-163-16,-5-28 163 0,1 79-1673 0</inkml:trace>
  <inkml:trace contextRef="#ctx0" brushRef="#br0" timeOffset="-96639.261">23038 17474 1905 0,'0'0'0'0,"0"0"229"0,0 0-229 0,0 0 229 15,3 0-229-15,-3 0 121 0,0 0-121 0,0 0 121 0,0 0-121 16,0 0 83-16,0 0-83 0,0 0 84 0,0 0-84 16,0 0 20-16,0 0-20 0,0 0 20 15,0 0-20-15,0 0 34 0,0 0-34 0,0 0 34 0,0 0-34 16,0 0 3-16,0 0-3 0,-3-2 3 0,-1 0-3 0,4 2 1 16,0 0-1-16,-17-1 1 0,-9 1-1 0,26 0 1 15,0 0-1-15,-35 5 1 0,-14 3-1 0,49-8-2 16,0 0 2-16,-37 7-2 15,3 2 2-15,34-9-7 0,0 0 7 0,-28 10-6 0,5 0 6 0,23-10-15 16,0 0 15-16,-19 16-15 0,5 3 15 0,14-19-45 16,0 0 45-16,-7 20-44 0,5 4 44 0,2-24-43 0,0 0 43 15,11 26-43-15,10 0 43 0,-21-26-58 16,0 0 58-16,26 24-57 0,5 0 57 0,0-2-56 16,1-2 56-16,-10-6-56 0,-2-4 56 0,-1 2-34 0,-7 2 34 0,2-2-34 15,-2 0 34-15,-12-12 0 0,0 0 0 16,11 19 0-16,-1 5 0 0,-10-24 5 0,0 0-5 0,9 29 5 15,-1 4-5-15,-8-33 1 0,0 0-1 16,4 30 1-16,-2 3-1 0,-2-33 18 0,0 0-18 0,-2 27 18 16,-2-4-18-16,1-4 43 0,-2-4-43 15,5-6 44-15,-4-8-44 0,4 3 7 0,0-4-7 0,0 0 7 16,-5 0-7-16,5 0 0 0,0 0 0 0,-16-2 0 16,-6 0 0-16,22 2-36 0,0 0 36 0,-30-17-35 15,-8-10 35-15,38 27-133 0,0 0 133 0,-37-29-132 16,1-7 132-16,-38-30-1547 0</inkml:trace>
  <inkml:trace contextRef="#ctx0" brushRef="#br0" timeOffset="-96122.564">22914 17907 1726 0,'0'0'0'0,"0"0"165"15,0 0-165-15,23-1 165 0,13-5-165 0,-1 1 76 16,3-2-76-16,-1-1 76 0,-6-4-76 0,-31 12 3 15,0 0-3-15,40-14 3 0,4-1-3 0,-6-1-11 0,1 1 11 16,-13 5-11-16,-9 3 11 0,2-2 42 0,-1 2-42 16,-8 2 43-16,-3 4-43 0,2-1 98 0,0 2-98 15,-4 0 99-15,-2-2-99 0,1 0 111 0,-1-1-111 16,-3 3 111-16,0 0-111 0,0 0 74 0,4-2-74 0,-4 2 75 16,0-3-75-16,0 3 32 0,0 0-32 15,0 0 33-15,0 0-33 16,0 0 1-16,0 0-1 0,-4 0 2 0,1-2-2 0,3 2 0 0,0 0 0 15,-12-3 0-15,-6-2 0 0,18 5-8 16,0 0 8-16,-26-7-8 0,-11-4 8 0,37 11-11 0,0 0 11 0,-36-8-10 16,-6-2 10-16,7 1-34 0,4 2 34 0,8 4-34 15,6 1 34-15,17 2-5 0,0 0 5 0,-18-2-5 16,4-1 5-16,14 3 0 0,0 0 0 0,-13-2 0 16,0 0 0-16,13 2-2 0,0 0 2 0,-8 0-1 15,2 0 1-15,6 0 0 0,0 0 0 0,-7 0 0 16,6 0 0-16,-5 2 10 0,3 2-10 0,3-4 10 0,-4 1-10 15,4-1 17-15,0 4-17 0,2 8 17 16,0 5-17-16,3 7 16 0,4 5-16 0,-6-8 17 0,1-4-17 16,-4-17 34-16,0 0-34 0,12 32 34 0,5 8-34 15,-17-40 5-15,0 0-5 0,23 41 5 0,7 3-5 0,-30-44 1 16,0 0-1-16,36 40 2 0,10-3-2 16,-5-7-49-16,1-8 49 0,-3-9-49 0,-3-6 49 0,-36-7-237 15,0 0 237-15,44-8-236 0,-2-13 236 0,-42 21-180 16,0 0 180-16,40-29-179 0,0-10 179 15,40-30-1420-15</inkml:trace>
  <inkml:trace contextRef="#ctx0" brushRef="#br0" timeOffset="-95756.017">23856 17729 1849 0,'0'0'0'0,"-3"2"206"0,-4 1-206 16,4-3 207-16,-1 0-207 0,1-1 102 0,-3-1-102 0,1 0 102 15,-2-1-102-15,7 3 48 0,0 0-48 0,-14-4 49 16,-7-1-49-16,21 5-9 0,0 0 9 0,-21-5-8 16,-3 0 8-16,24 5-2 0,0 0 2 0,-23-2-2 15,-3 0 2-15,2 4 6 0,1 2-6 0,9-3 7 16,7-1-7-16,-1 0 0 0,-1 0 0 0,5 0 0 16,3 0 0-16,-3 2 12 0,-1 1-12 0,-2 1 13 15,0-1-13-15,-3 2 23 0,-3 1-23 0,6-3 24 16,6-3-24-16,1 0 13 0,-4 0-13 0,4 3 13 15,-5 4-13-15,0 7 47 0,-4 3-47 0,7 0 47 16,-1 0-47-16,3-17 55 0,0 0-55 0,3 31 55 16,4 9-55-16,-7-40 49 0,0 0-49 0,14 41 49 0,0 3-49 15,-14-44 22-15,0 0-22 0,24 41 23 0,3 1-23 16,-27-42 0-16,0 0 0 0,34 34 1 16,7-7-1-16,-5-8-51 0,2-7 51 0,-4-7-51 0,-3-7 51 15,-31 2-304-15,0 0 304 0,31-22-304 0,-1-15 304 0,-30 37-195 16,0 0 195-16,17-50-194 0,-5-15 194 0,18-50-1318 15</inkml:trace>
  <inkml:trace contextRef="#ctx0" brushRef="#br0" timeOffset="-95123.342">23797 17111 2095 0,'0'0'0'0,"0"0"222"0,0 0-222 0,0 0 222 16,4 0-222-16,-4 0 122 0,0 0-122 0,3 0 123 15,1 0-123-15,-4 0 34 0,0 0-34 0,5 0 35 16,-5 1-35-16,0-1-8 0,0 0 8 0,2 9-7 0,-2 6 7 16,0-15-38-16,0 0 38 0,-2 31-38 15,2 12 38-15,0-43-2 0,0 0 2 0,-4 45-2 16,1 6 2-16,3-51-14 0,0 0 14 0,-4 50-13 0,1-1 13 0,3-49-4 16,0 0 4-16,-2 43-4 15,1-7 4-15,1-36 2 0,0 0-2 0,0 29 2 0,0-8-2 0,0-21-2 16,0 0 2-16,6 10-2 0,5-10 2 15,-11 0-36-15,0 0 36 0,14-17-35 0,5-17 35 0,-5 1-35 16,0-6 35-16,-2-1-35 0,-1-1 35 0,-11 41-39 16,0 0 39-16,10-48-39 0,-1-6 39 0,-9 54-10 15,0 0 10-15,8-48-10 0,-1 1 10 0,-7 47-1 0,0 0 1 16,9-34 0-16,-4 7 0 0,-5 27 41 0,0 0-41 16,4-21 41-16,-2 7-41 0,-2 14 44 0,0 0-44 15,0-10 45-15,0 5-45 0,0 5 36 0,0 0-36 16,0-3 37-16,-2 1-37 0,2 2 10 15,0 0-10-15,3 7 11 0,6 6-11 0,-9-13 3 0,0 0-3 0,10 26 3 16,6 12-3-16,-16-38 5 0,0 0-5 0,14 43 5 16,2 6-5-1,-16-49 53-15,0 0-53 0,10 50 54 0,-1 1-54 0,-9-51 55 0,0 0-55 0,3 47 55 16,-1-5-55-16,-2-42 44 0,0 0-44 0,2 35 45 16,-2-8-45-16,0-27-2 0,0 0 2 0,0 21-1 15,0-6 1-15,0-15-132 0,0 0 132 0,3 5-131 16,-1-7 131-16,-2 2-197 0,0 0 197 0,4-17-197 15,1-12 197-15,4-17-1699 0</inkml:trace>
  <inkml:trace contextRef="#ctx0" brushRef="#br0" timeOffset="-94827.308">24076 17236 1905 0,'0'0'0'0,"0"0"218"16,0 0-218-16,3 0 218 0,4 0-218 0,-7 0 152 0,0 0-152 16,14 2 152-16,7-1-152 0,-21-1 100 0,0 0-100 15,23 5 100-15,7 1-100 0,-8-1 43 0,4-2-43 16,-7 0 44-16,-6 1-44 0,1-1-1 0,0 2 1 15,-2-1 0-15,0-1 0 0,0-1-26 0,-1-4 26 0,-1 2-25 16,-1 0 25-16,-2 0-121 0,3-1 121 16,2-3-121-16,2-1 121 0,-14 5-231 0,0 0 231 0,16-12-231 15,1-3 231-15,17-13-1515 0</inkml:trace>
  <inkml:trace contextRef="#ctx0" brushRef="#br0" timeOffset="-94386.949">24468 17200 2095 0,'0'0'0'0,"0"0"250"0,0 0-250 0,3-7 250 0,4-5-250 15,-7 12 95-15,0 0-95 0,11-19 95 0,5-7-95 0,-16 26 70 16,0 0-70-16,12-22 71 0,5 2-71 0,-17 20 0 15,0 0 0-15,19-16 0 0,2 2 0 0,-21 14 8 16,0 0-8-16,23-6 8 0,3 2-8 0,-26 4 5 16,0 0-5-16,21 4 5 0,-2 2-5 0,-19-6 23 15,0 0-23-15,18 14 24 0,-5 5-24 0,-13-19 0 16,0 0 0-16,11 19 1 0,-4 3-1 0,-7-22 7 16,0 0-7-16,3 21 7 0,-1 1-7 0,-2-22 0 15,0 0 0-15,-3 24 0 0,-3 3 0 0,6-27 0 0,0 0 0 16,-12 28 0-16,-3 1 0 0,15-29-6 15,0 0 6-15,-18 31-5 0,-1 0 5 0,19-31-4 0,0 0 4 0,-16 29-4 16,2-4 4-16,14-25-7 0,0 0 7 0,-10 24-6 16,5-3 6-16,5-21-3 0,0 0 3 0,5 20-3 15,7-2 3-15,-12-18 2 0,0 0-2 0,24 10 3 16,10-7-3-16,-34-3-5 0,0 0 5 0,34-3-5 16,5-6 5-16,-10-4-139 0,1-4 139 15,-7 1-139-15,-4-1 139 0,-19 17-192 0,0 0 192 0,14-21-192 16,-2-1 192-16,11-21-1624 0</inkml:trace>
  <inkml:trace contextRef="#ctx0" brushRef="#br0" timeOffset="-93822.896">24755 17834 1603 0,'0'0'0'0,"0"0"213"0,0 0-213 0,0 0 214 16,2-5-214-16,-2 1 130 0,0-1-130 0,0 2 131 15,0-1-131-15,0 4 109 0,-2-3-109 0,2 3 109 16,0-4-109-16,0 4 87 0,0 0-87 0,0 0 88 15,0 0-88-15,0 0 112 0,0 0-112 0,0 0 113 16,0 0-113-16,0 0 83 0,4 0-83 0,-1 0 83 16,1-1-83-16,1-1 57 0,2 0-57 0,2 0 57 15,-1 1-57-15,3 2 47 0,-4 1-47 0,5 0 48 16,2-2-48-16,-14 0 12 0,0 0-12 0,26 8 12 0,9 6-12 16,-35-14 6-16,0 0-6 0,42 24 7 0,7 10-7 0,-49-34-1 15,0 0 1-15,48 40-1 0,-2 6 1 16,-5-1-64-16,-4 1 64 0,-11-15-64 0,-8-13 64 15,1 5-65-15,0-3 65 0,-7-4-65 0,-5-6 65 0,2 4-160 16,-4-2 160-16,-1-4-160 0,-3-4 160 0,-1-4-176 16,0 0 176-16,-3-9-175 0,-2-11 175 0,-4-10-1689 15</inkml:trace>
  <inkml:trace contextRef="#ctx0" brushRef="#br0" timeOffset="-93539.444">25083 17741 1995 0,'0'0'0'0,"0"0"216"0,0 0-216 0,-4 0 216 16,3 0-216-16,1 0 122 0,0 0-122 0,-9 0 123 16,0 0-123-16,9 0 83 0,0 0-83 0,-10 2 84 15,-4 0-84-15,14-2 18 0,0 0-18 0,-21 6 18 16,-3 5-18-16,24-11 26 0,0 0-26 0,-27 20 26 15,-2 8-26-15,29-28 3 0,0 0-3 0,-23 36 4 16,-1 6-4-16,24-42-45 0,0 0 45 0,-19 43-44 16,1 4 44-16,6-6-56 0,5-4 56 0,0-13-55 15,4-8 55-15,1-3-107 0,2-4 107 0,9 0-107 16,6-3 107-16,-15-6-153 0,0 0 153 0,30-6-153 0,5-13 153 16,29-7-1563-16</inkml:trace>
  <inkml:trace contextRef="#ctx0" brushRef="#br0" timeOffset="-92724.872">26484 17618 1603 0,'0'0'0'0,"0"0"202"0,0 0-202 0,-4-2 202 16,1 0-202-16,3 2 134 0,0 0-134 0,-4-1 134 16,1-3-134-16,3 4 92 0,0 0-92 0,-9-3 92 15,-2-1-92-15,11 4 67 0,0 0-67 0,-13-3 67 16,-3 0-67-16,16 3 51 0,0 0-51 0,-16-2 51 0,1 0-51 16,15 2 34-16,0 0-34 0,-20 0 34 0,1 0-34 15,19 0 34-15,0 0-34 0,-21 4 35 16,-1-1-35-16,22-3 7 0,0 0-7 0,-25 9 8 0,-1 3-8 0,2 3 28 15,1 6-28-15,7-8 28 0,4-4-28 16,0 4-1-16,2 3 1 0,-3 13 0 0,3 10 0 0,10-39-11 16,0 0 11-16,-9 40-11 0,4 4 11 0,5-44-26 15,0 0 26-15,0 38-25 0,5-2 25 0,-5-36-22 16,0 0 22-16,18 22-22 0,8-11 22 0,0-13-68 16,5-14 68-16,1-4-68 0,-1-8 68 0,-31 28-94 15,0 0 94-15,38-42-94 0,4-13 94 0,-42 55-110 16,0 0 110-16,37-58-110 0,-1-9 110 15,-3-3-24-15,-3-8 24 0,-13 29-23 0,-8 16 23 0,-4-1 5 0,-5 5-5 16,0 7 5-16,0 4-5 0,-3-2 55 0,-2-1-55 0,3 6 55 16,-3 5-55-16,5 10 76 0,0 0-76 0,-7-16 77 15,0 1-77-15,7 15 66 0,0 0-66 0,-7-12 67 16,0 0-67-16,7 12 72 0,0 0-72 0,-5-7 72 16,1 2-72-16,4 5 55 0,0 0-55 0,-2-4 56 15,1 1-56-15,1 3 34 0,0 0-34 16,0 0 34-16,-2-3-34 0,2 3 10 0,0 0-10 0,0 0 10 15,0 0-10-15,0 0 12 0,0 0-12 0,0 0 12 16,0 5-12-16,0-5 1 0,0 0-1 0,0 20 1 16,2 11-1-16,-2-31 0 0,0 0 0 0,8 45 1 15,4 11-1-15,-12-56-2 16,0 0 2-16,16 64-2 0,3 6 2 0,-1-3-1 0,1-2 1 0,-2-12 0 16,-1-7 0-16,-16-46-30 0,0 0 30 0,24 65-30 15,8 12 30-15,-32-77-69 0,0 0 69 0,28 64-68 0,1-6 68 16,-29-58-90-16,0 0 90 0,26 39-90 0,-1-15 90 15,-25-24-105-15,0 0 105 0,24 19-104 0,1-7 104 0,-25-12-189 16,0 0 189-16,20-2-188 0,1-11 188 16,21-3-1395-16</inkml:trace>
  <inkml:trace contextRef="#ctx0" brushRef="#br0" timeOffset="-92424.672">26734 17695 2107 0,'0'0'0'0,"0"0"278"0,0 0-278 15,7 0 279-15,7 2-279 0,-14-2 191 0,0 0-191 0,16-2 192 16,1 0-192-16,-17 2 122 0,0 0-122 0,23-2 122 16,5 1-122-16,-28 1 78 0,0 0-78 0,33 3 78 15,7 4-78-15,-3 7 54 0,-1 3-54 0,-3-2 54 16,-1 2-54-16,-32-17 5 0,0 0-5 0,38 30 5 15,4 6-5-15,-42-36 0 0,0 0 0 0,43 41 0 16,5 7 0-16,-48-48-48 0,0 0 48 0,43 41-47 16,1-4 47-16,-10-6-136 0,-6-7 136 15,-7-7-135-15,-5-6 135 0,-16-11-348 0,0 0 348 16,10-7-347-16,-6-12 347 0,10-7-1732 0</inkml:trace>
  <inkml:trace contextRef="#ctx0" brushRef="#br0" timeOffset="-92208.676">27245 17423 1927 0,'2'6'0'0,"-2"-6"271"0,0 0-271 0,0 6 271 0,0-3-271 0,0-3 187 16,0 0-187-16,0 0 187 0,-4 3-187 0,4-3 101 16,0 0-101-16,-12 11 102 0,-5 6-102 0,17-17 12 15,0 0-12-15,-28 34 13 0,-11 14-13 0,39-48 6 0,0 0-6 16,-36 58 6-16,-3 12-6 0,39-70 0 15,0 0 0-15,-45 91 0 0,-5 19 0 0,50-110-54 0,0 0 54 16,-35 89-53-16,9-7 53 0,26-82-175 0,0 0 175 16,-7 48-175-16,14-27 175 0,-7 47-1866 15</inkml:trace>
  <inkml:trace contextRef="#ctx0" brushRef="#br0" timeOffset="-91475.419">27658 16893 2028 0,'0'0'0'0,"0"0"225"15,0 0-225-15,7-2 226 0,3-3-226 0,-10 5 92 0,0 0-92 16,25-12 93-16,8-5-93 0,-33 17 3 0,0 0-3 16,35-14 4-16,3-1-4 0,-38 15 1 0,0 0-1 0,36-14 2 15,3 2-2-15,-39 12 77 0,0 0-77 0,33-8 77 16,-4 1-77-16,-29 7 77 0,0 0-77 0,27-3 78 16,-5 1-78-16,-22 2 76 0,0 0-76 15,19-2 76-15,-3 2-76 0,-16 0 64 0,0 0-64 0,14 0 64 16,-4 0-64-16,-10 0 42 0,0 0-42 0,7 0 43 15,-1 0-43-15,-6 0 12 0,0 0-12 0,3 0 12 16,-1 0-12-16,-2 0 7 0,2 4-7 0,-2-4 7 16,5 5-7-16,-5-5 0 0,0 0 0 0,3 8 0 15,3 6 0-15,-6-14-12 0,0 0 12 0,5 29-12 16,0 10 12-16,-5-39-18 0,0 0 18 0,5 52-18 16,2 11 18-16,-7-63-17 0,0 0 17 0,9 70-16 15,3 11 16-15,-12-81-9 0,0 0 9 0,18 113-9 16,6 24 9-16,-24-137-4 0,0 0 4 0,26 129-4 15,4 3 4-15,-30-132 1 0,0 0-1 0,28 126 2 0,-2-2-2 16,-26-124 37-16,0 0-37 0,19 108 37 0,-7-14-37 16,-12-94 42-16,0 0-42 0,11 94 42 0,-3-7-42 15,-8-87 46-15,0 0-46 0,4 74 46 0,-6-11-46 0,2-63 20 16,0 0-20-16,-4 45 20 0,-1-18-20 0,5-27 13 16,0 0-13-16,-22 24 13 0,-13-7-13 0,35-17 1 15,0 0-1-15,-39 4 2 0,-4-13-2 0,43 9-56 16,0 0 56-16,-59-30-55 0,-13-18 55 0,72 48-120 15,0 0 120-15,-73-60-120 0,-4-16 120 16,77 76-183-16,0 0 183 0,-59-75-183 0,12-6 183 0,-59-75-2049 16</inkml:trace>
  <inkml:trace contextRef="#ctx0" brushRef="#br0" timeOffset="-91298.339">29044 17810 1188 0,'-5'-24'0'0</inkml:trace>
  <inkml:trace contextRef="#ctx0" brushRef="#br0" timeOffset="-52779.684">22921 7121 1188 0,'0'0'0'0,"0"-5"0"15,-2-10 0-15,2 15 158 0,0 0-158 0,0-7 158 16,0 2-158-16,0 5 99 16,0 0-99-16,0-3 99 0,-2 3-99 0,2 0 47 0,0 0-47 0,-3-4 48 15,0 1-48-15,3 3 22 0,0 0-22 0,-4-2 23 16,1-1-23-16,3 3 38 0,0 0-38 0,-4 0 38 15,2-4-38-15,2 4 37 0,0 0-37 0,0 0 37 16,-3-5-37-16,3 5 34 0,0 0-34 0,0 0 34 16,0 0-34-16,0 0 8 0,0 0-8 0,0 0 9 15,3 2-9-15,1 1 12 0,3-3-12 0,1 0 13 16,1 0-13-16,2 4 39 0,3-4-39 0,-2 3 39 16,2-3-39-16,1 0 18 0,8-3-18 0,1 3 18 0,6-4-18 15,-30 4 30-15,0 0-30 0,38 0 30 0,6 0-30 16,-44 0 12-16,0 0-12 0,49 4 13 0,5-4-13 15,-4 3 41-15,1-3-41 0,-16 0 42 0,-9-3-42 0,2 3 2 16,-1 0-2-16,1 0 3 0,-2 0-3 16,-26 0 9-16,0 0-9 0,27-4 9 0,0-1-9 15,-27 5 0-15,0 0 0 0,18-3 0 0,-2 3 0 0,-16 0-52 16,0 0 52-16,10-4-52 0,-3 4 52 0,-7 0-203 16,0 0 203-16,0 0-202 0,-12 7 202 0,0 2-1313 15</inkml:trace>
  <inkml:trace contextRef="#ctx0" brushRef="#br0" timeOffset="-52468.265">23376 6813 1793 0,'0'0'0'0,"0"9"0"15,0 3 0-15,0-12 195 0,0 0-195 0,0 0 195 16,3 0-195-16,-3 0 96 0,0 0-96 0,0 0 97 16,5-5-97-16,-5 5 57 0,0 0-57 0,9 5 57 15,3-2-57-15,-12-3-3 0,0 0 3 0,18 16-2 16,-3 1 2-16,-15-17-7 0,0 0 7 0,21 24-7 16,2 3 7-16,-2 0 0 0,1 1 0 0,-6-6 0 0,-2-8 0 15,-14-14 0-15,0 0 0 0,18 22 0 16,1-3 0-16,-19-19 0 0,0 0 0 0,17 21 0 0,-5 2 0 15,-12-23-98-15,0 0 98 0,6 28-97 16,-6 3 97-16,0-31-274 0,0 0 274 0,-18 36-273 16,-17-2 273-16,-17 38-1169 0</inkml:trace>
  <inkml:trace contextRef="#ctx0" brushRef="#br0" timeOffset="-50657.501">24271 6731 1043 0,'0'0'0'16,"0"0"0"-16,2 3 0 0,-2-3 125 0,0 0-125 16,0 0 126-16,-2-3-126 0,2 3 107 0,0-4-107 0,0 4 107 15,-3-6-107-15,3 6 84 0,0 0-84 0,0 0 84 16,-2-6-84-16,2 6 71 0,0 0-71 0,-2-3 71 15,0 0-71-15,2 3 59 0,0 0-59 0,-1-6 59 16,-3 3-59-16,4 3 47 0,0 0-47 0,-3-7 48 16,1 5-48-16,2 2 38 0,0 0-38 0,-2-3 38 15,-1-4-38-15,3 7 9 0,0 0-9 0,-4-2 9 16,2-1-9-16,2 3 30 0,0 0-30 0,0 0 30 16,-3-3-30-16,3 3 5 0,0 0-5 0,-5 15 5 15,0 7-5-15,5-22 9 0,0 0-9 0,-11 40 10 0,-1 13-10 31,12-53 15-31,0 0-15 0,-18 62 16 0,-1 4-16 0,19-66 3 0,0 0-3 0,-17 71 4 16,-1 4-4-16,18-75 20 0,0 0-20 0,-17 75 20 0,1 4-20 16,16-79 22-16,0 0-22 0,-10 48 23 0,5-17-23 0,5-31 8 15,0 0-8-15,-4 22 8 0,2-10-8 0,2-12 27 16,0 0-27-16,2 9 27 0,5-6-27 0,-7-3 29 16,0 0-29-16,11-7 29 0,4-13-29 0,-15 20 7 15,0 0-7-15,13-31 7 0,4-14-7 0,-17 45 2 16,0 0-2-16,16-53 2 0,-1-10-2 0,-15 63-1 15,0 0 1-15,16-67 0 0,0-5 0 0,-16 72-5 16,0 0 5-16,15-74-4 0,1-1 4 0,-7 27-15 16,-4 19 15-16,4 5-15 0,1 7 15 0,-5 5-4 0,2 0 4 15,-3 5-3-15,-2 4 3 0,-2 3-21 0,3 3 21 16,1-6-21-16,1 1 21 0,-2 0-7 16,2 0 7-16,2 2-7 0,0 2 7 0,0 2-10 0,2 2 10 0,0-2-9 15,-2 4 9-15,-7-8-1 0,0 0 1 0,14 18-1 16,3 9 1-16,-17-27 0 0,0 0 0 0,16 34 0 15,1 6 0-15,-5-1 0 16,-3 0 0-16,2-4 0 0,-1-3 0 0,-5 3 0 0,-3-3 0 0,1-8 1 16,1-5-1-16,-4-19-18 0,0 0 18 0,-4 29-18 15,-1 9 18-15,5-38-80 16,0 0 80-16,-3 27-79 0,-1-3 79 0,4-24-237 16,0 0 237-16,-3 16-236 0,1-4 236 0,-3 15-1150 0</inkml:trace>
  <inkml:trace contextRef="#ctx0" brushRef="#br0" timeOffset="-49859.951">24733 6731 1591 0,'0'0'0'0,"7"0"0"16,5-4 0-16,-12 4 134 0,0 0-134 0,7-3 134 0,-2 0-134 15,-1 3 91-15,-4 0-91 0,3 3 91 0,2 0-91 0,-5-3 42 16,0 0-42-16,4 4 42 0,3 1-42 0,-7-5 1 16,0 0-1-16,12 7 2 0,5-4-2 0,-17-3 1 15,0 0-1-15,21 4 1 0,5 1-1 0,-26-5 1 16,0 0-1-16,32 5 1 0,4 2-1 0,-36-7 1 15,0 0-1-15,37 7 1 0,5-2-1 0,-42-5 3 16,0 0-3-16,33 7 4 16,2-4-4-16,-35-3 5 0,0 0-5 0,24 5 6 0,-1-1-6 0,-23-4 3 0,0 0-3 15,19 5 3-15,-5-2-3 0,-14-3 6 16,0 0-6-16,10 4 6 0,-1-1-6 0,-9-3 3 0,0 0-3 0,5 2 3 16,-3-2-3-16,-2 0 5 0,0 0-5 0,0 0 5 15,0 0-5-15,0 0 7 16,0 0-7-16,-7 3 7 0,-3 4-7 0,10-7 3 0,0 0-3 15,-21 14 3-15,-9 8-3 0,30-22 12 0,0 0-12 0,-33 24 12 16,-4 7-12-16,3-4 14 0,0 1-14 0,12-11 15 16,8-3-15-16,-4-1 8 0,6 3-8 0,-10 3 9 15,-5 5-9-15,5-7 16 0,1-2-16 0,7-3 17 16,7-5-17-16,0 0 14 0,2-2-14 0,1-2 15 16,1 1-15-16,1-1 4 0,0-1-4 0,2-2 4 15,0 0-4-15,0 0-5 0,0 0 5 0,0 0-5 16,0 0 5-16,0 0-84 0,-3 7 84 0,3-7-84 15,0 1 84-15,0-1-238 0,0 0 238 0,0 0-237 16,7 0 237-16,0 0-1151 0</inkml:trace>
  <inkml:trace contextRef="#ctx0" brushRef="#br0" timeOffset="-49445.341">25365 6921 1513 0,'0'0'0'0,"-9"-2"0"0,-3 1 0 0,12 1 131 0,0 0-131 16,0 0 131-16,0 0-131 0,0 0 36 0,0 0-36 15,4 1 36-15,1 4-36 0,-5-5-3 0,0 0 3 0,3 4-3 16,1-1 3-16,-4-3-22 0,0 0 22 0,0 2-22 15,0 5 22-15,0-4 35 0,-2 6-35 0,-1-4 35 16,-3 2-35-16,0 3 52 0,-3 0-52 0,0 1 52 16,0-3-52-16,-3 8 45 0,-2-1-45 0,-7 6 45 15,-5 6-45-15,26-27 49 0,0 0-49 0,-31 34 50 16,-6 2-50-16,37-36 31 0,0 0-31 0,-38 43 31 16,-4-2-31-16,42-41 38 0,0 0-38 0,-33 38 39 15,5-9-39-15,28-29 24 0,0 0-24 0,-22 26 25 16,2-6-25-16,20-20 17 0,0 0-17 0,-14 16 17 15,4-9-17-15,10-7-31 0,0 0 31 0,-7 8-31 16,2-4 31-16,5-4-120 0,0 0 120 0,-4 5-119 16,3-5 119-16,1 0-164 0,0 0 164 0,8-16-164 0,8-8 164 15,8-19-1214-15</inkml:trace>
  <inkml:trace contextRef="#ctx0" brushRef="#br0" timeOffset="-48725.03">25611 6484 1513 0,'0'0'0'0,"7"-3"0"15,8-2 0-15,-15 5 142 0,0 0-142 0,13-7 143 16,4 2-143-16,-17 5 88 0,0 0-88 0,16-9 89 16,1-3-89-16,-17 12 53 0,0 0-53 15,18-10 53-15,1-2-53 0,-19 12 7 0,0 0-7 0,22-9 8 16,3 1-8-16,-25 8 4 0,0 0-4 0,26-4 4 15,2 1-4-15,-28 3 8 0,0 0-8 0,24 3 8 16,-1 1-8-16,-23-4 8 0,0 0-8 0,19 8 8 16,-3 8-8-16,-16-16 32 0,0 0-32 0,12 15 33 15,-5 9-33-15,-7-24 25 0,0 0-25 0,0 27 26 0,-12 9-26 16,12-36 39-16,0 0-39 0,-13 33 40 0,-2-2-40 16,-3 0 33-16,1-7-33 0,6-9 33 0,8-8-33 15,3-7 33-15,0 0-33 0,-9 12 33 0,-5 2-33 0,14-14 7 16,0 0-7-16,-10 10 8 15,1-2-8-15,9-8 19 0,0 0-19 0,-5 6 20 0,0-3-20 16,5-3 3-16,0 0-3 0,-4 3 4 0,2 1-4 0,2-4 0 16,7-4 0-16,-1 1 1 0,-1-2-1 0,-5 5-13 15,0 0 13-15,12-10-12 0,7 1 12 16,-19 9-28-16,0 0 28 0,18-9-28 0,1 6 28 0,-19 3-13 0,0 0 13 16,23-3-12-16,1 6 12 0,-24-3-37 0,0 0 37 15,26 3-36-15,4 6 36 0,-4-2-11 0,0 5 11 16,-2-4-11-16,-1 1 11 0,-23-9-37 0,0 0 37 0,17 10-36 15,-4-5 36-15,-13-5-6 0,0 0 6 0,12 12-5 16,0 4 5-16,-12-16 12 0,0 0-12 0,7 15 13 16,-2 1-13-16,-5-16 51 0,0 0-51 0,0 19 52 15,-3 5-52-15,3-24 46 0,0 0-46 0,-16 25 47 16,-7 3-47-16,23-28 37 0,0 0-37 16,-29 27 38-16,-13 2-38 0,42-29 17 0,0 0-17 0,-35 24 17 15,0-3-17-15,4-6-6 0,3-3 6 0,9-3-5 16,7-2 5-16,-2-4-117 0,1 2 117 0,0-1-117 15,0-3 117-15,13-1-177 0,0 0 177 0,-26 7-1478 16,52-14 1478-16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2T02:07:57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3516 3531 1692 0,'0'0'0'16,"-6"0"0"-16,-2 5 0 0,4-10 167 0,-1-2-167 0,1 2 168 16,4 1-168-16,0 4 114 0,0 0-114 15,-8-3 114-15,-8-4-114 0,16 7 62 0,0 0-62 0,-30 0 63 16,-10 3-63-16,2 4 0 0,-7 9 0 0,10-3 0 16,5 1 0-16,30-14 17 0,0 0-17 0,-50 33 17 15,-15 13-17-15,65-46 9 0,0 0-9 0,-80 68 10 16,-17 22-10-16,20-22 5 0,9-6-5 0,21-14 5 15,14-5-5-15,33-43 22 0,0 0-22 0,-30 54 22 16,1 10-22-16,29-64 6 0,0 0-6 0,-18 60 6 16,6 1-6-16,9-18 9 0,10-10-9 0,-7-9 10 15,1-9-10-15,6 6 24 0,5 1-24 0,2 5 25 16,4 6-25-16,-18-33 2 0,0 0-2 0,24 38 2 0,11 6-2 16,-35-44 6-16,0 0-6 0,45 50 7 0,8 3-7 15,2 10 3-15,8 11-3 0,-16-19 4 0,-5-7-4 0,-42-48 5 16,0 0-5-16,38 70 6 0,1 9-6 0,-39-79 7 15,0 0-7-15,38 87 7 0,-5 11-7 0,-33-98 22 16,0 0-22-16,30 103 23 0,-8 6-23 0,-22-109 13 16,0 0-13-16,18 100 13 0,-6-3-13 0,-12-97 27 15,0 0-27-15,7 91 27 0,-5 0-27 0,-2-91 30 16,0 0-30-16,-6 86 30 0,-9-11-30 0,15-75 31 16,0 0-31-16,-20 63 31 0,0-11-31 0,-1-11 38 15,0-9-38-15,12-16 38 0,2-16-38 0,-3 3 23 0,-3 2-23 16,-13-1 24-16,-10-1-24 0,36-3 0 15,0 0 0-15,-47-3 0 0,-13-6 0 0,8-1-11 16,2-2 11-16,4-3-10 0,6-6 10 0,40 21-125 0,0 0 125 16,-38-27-125-16,1-9 125 0,37 36-224 0,0 0 224 15,-29-43-224-15,3-9 224 0,-34-38-1585 0</inkml:trace>
  <inkml:trace contextRef="#ctx0" brushRef="#br0" timeOffset="693.496">4908 4444 1647 0,'0'0'0'16,"-6"5"0"-16,-2 7 0 0,4-9 185 0,1-8-185 15,3 2 185-15,0-4-185 0,0-2 132 0,0-3-132 0,0 4 133 16,0 4-133-16,-2-2 106 0,-2 0-106 0,1 0 107 16,-6-3-107-16,-3 0 28 0,0-1-28 0,1 5 28 15,3-2-28-15,8 7 18 0,0 0-18 0,-28-5 19 16,-7-2-19-16,35 7 2 0,0 0-2 0,-42 0 2 15,-5 4-2-15,9 1 6 0,-1 5-6 0,13-5 6 16,11-1-6-16,1-1 0 0,1 0 0 0,-11 15 0 16,-2 6 0-16,3-2-8 0,2 2 8 0,9-9-7 15,4-10 7-15,8-5-34 0,0 0 34 0,-9 28-34 16,0 6 34-16,9-34-47 0,0 0 47 0,2 36-46 16,5 7 46-16,5-2-57 0,2-2 57 0,-2-8-57 0,-3-9 57 15,3 2-25-15,5 0 25 0,4 0-24 0,2 0 24 16,-23-24-7-16,0 0 7 0,28 28-7 0,3-1 7 15,-31-27-11-15,0 0 11 0,26 31-10 0,4 0 10 0,-30-31-1 16,0 0 1-16,24 38 0 0,-6 1 0 0,-18-39 0 16,0 0 0-16,7 41 0 0,-7 4 0 0,0-45 21 15,0 0-21-15,-12 43 21 0,-13-1-21 16,3-6 39-16,-6-3-39 0,5-7 39 0,6-13-39 16,-11 3 7-16,2-4-7 0,-9 0 7 0,-7 0-7 15,42-12 0-15,0 0 0 0,-44 3 1 0,-6-5-1 0,50 2-18 16,0 0 18-16,-47-6-18 0,2-6 18 0,45 12-187 15,0 0 187-15,-35-28-187 0,10-11 187 16,-36-28-1359-16</inkml:trace>
  <inkml:trace contextRef="#ctx0" brushRef="#br0" timeOffset="1262.529">4962 5031 1681 0,'0'0'0'0,"-4"0"0"16,1-5 0-16,3 5 160 0,0 0-160 0,15-3 161 16,11-1-161-16,-26 4 123 0,0 0-123 0,39-8 123 15,15-2-123-15,-7-2 63 0,0 0-63 0,-4-2 64 16,-1-1-64-16,-9-1 0 0,-1-3 0 0,-5 0 0 0,-4 6 0 15,2-6 32-15,-8 0-32 0,0 4 32 16,1 1-32-16,-18 14 25 0,0 0-25 0,15-16 26 0,-1-6-26 0,-14 22 25 16,0 0-25-16,13-17 26 0,-5-2-26 0,-8 19 40 15,0 0-40-15,7-19 40 0,-5 6-40 0,-2 13 7 16,0 0-7-16,-2-19 8 0,-5-2-8 0,7 21 31 16,0 0-31-16,-12-19 31 0,-2 1-31 0,14 18 1 15,0 0-1-15,-24-18 2 0,-2 0-2 0,26 18 0 16,0 0 0-16,-26-18 0 0,-8 3 0 0,34 15 2 15,0 0-2-15,-29-15 2 0,-1-1-2 0,30 16-1 16,0 0 1-16,-26-12 0 0,0 4 0 0,26 8-1 16,0 0 1-16,-28-7-1 0,5 3 1 0,23 4-17 0,0 0 17 0,-21 0-16 15,4 4 16-15,17-4-16 16,0 0 16-16,-21 8-15 0,0 11 15 0,21-19-26 16,0 0 26-16,-21 31-25 0,4 12 25 0,17-43-3 0,0 0 3 0,-12 51-3 15,3 13 3-15,9-64-1 0,0 0 1 16,-9 84 0-16,4 22 0 0,5-106-3 0,0 0 3 0,0 101-2 15,2-2 2-15,-2-99 0 16,0 0 0-16,12 82 1 0,5-15-1 0,-17-67 1 16,0 0-1-16,42 52 1 0,17-21-1 0,-3-19-33 0,3-16 33 0,-5-3-33 15,-6-10 33-15,-48 17-176 0,0 0 176 0,94-39-176 16,28-21 176-16,-122 60-215 0,0 0 215 0,108-67-215 16,1-10 215-16,111-65-1184 0</inkml:trace>
  <inkml:trace contextRef="#ctx0" brushRef="#br0" timeOffset="1691.718">6367 4613 1267 0,'0'0'0'0,"-8"12"0"0,-4 6 0 0,12-18 205 16,0 0-205-16,-6 1 206 0,3-8-206 0,3 7 174 15,0 0-174-15,0-6 175 0,-4 0-175 0,4 6 142 16,0 0-142-16,-1-8 142 0,-3 1-142 0,4 7 82 15,0 0-82-15,-5-7 82 0,-4 2-82 0,9 5 54 0,0 0-54 16,-9-7 54-16,2 5-54 0,7 2 35 16,0 0-35-16,-17-6 36 0,-7-1-36 0,24 7 8 15,0 0-8-15,-23-5 9 0,-7 1-9 0,30 4 12 0,0 0-12 0,-29-2 12 16,-6 2-12-16,35 0 15 0,0 0-15 0,-33 2 15 16,0 2-15-16,33-4 3 0,0 0-3 0,-32 5 4 15,5 2-4-15,27-7 6 0,0 0-6 0,-32 15 7 16,-1 4-7-16,33-19 0 0,0 0 0 0,-33 27 1 15,2 9-1-15,1-3 31 0,6 1-31 0,6-7 31 16,6-6-31-16,0 6 25 0,1 4-25 0,-1 5 26 16,0 7-26-16,12-43 34 0,0 0-34 0,-5 51 34 15,5 4-34-15,5-7 7 0,0-5-7 0,4-3 8 16,3-10-8-16,4 3 19 0,-2-6-19 16,7 1 20-16,-1-4-20 0,-20-24-10 0,0 0 10 0,34 24-9 15,4-2 9-15,-38-22-119 0,0 0 119 0,40 17-118 16,9-1 118-16,-49-16-155 0,0 0 155 0,38 0-154 15,-7-12 154-15,41-4-1714 0</inkml:trace>
  <inkml:trace contextRef="#ctx0" brushRef="#br0" timeOffset="3709.185">6855 4622 1345 0,'0'0'0'0,"0"0"0"0,0 0 0 0,0 0 169 16,0 0-169-16,0 0 169 0,0 0-169 0,0 0 98 15,0 0-98-15,0 0 98 0,0 0-98 0,0 0 66 0,0 0-66 16,0 0 67-16,0 0-67 0,0 0 9 0,0 0-9 16,0 0 10-16,-21-24-10 0,21 24 46 15,0 0-46-15,-14-12 46 0,-1-7-46 0,15 19 32 0,0 0-32 16,-14-12 33-16,2-3-33 0,3 6 33 0,0 2-33 0,2 2 33 15,5 2-33-15,-1-2 22 0,-1 1-22 0,4 4 23 16,-1 0-23-16,1 0 18 0,-4-3-18 16,4 3 18-16,0 0-18 0,0 0 10 0,0 0-10 0,0 0 10 15,0 0-10-15,0 0 17 0,0 0-17 0,0 0 17 16,0 0-17-16,0 0 14 0,0 0-14 0,0 0 15 16,0 0-15-16,0 0 4 0,0 0-4 0,0 0 4 15,0 0-4-15,0 0 7 0,0 0-7 0,0 0 8 16,4 7-8-16,-4-7 0 0,0 0 0 0,10 17 1 15,11 14-1-15,-21-31 2 0,0 0-2 0,33 42 3 16,6 13-3-16,-39-55 5 0,0 0-5 0,41 57 5 0,6 10-5 16,-47-67 7-16,0 0-7 0,56 82 7 0,7 17-7 15,-63-99 15-15,0 0-15 0,50 82 15 0,-3-8-15 16,-12-19 14-16,-10-14-14 0,-8-14 15 0,-5-15-15 0,2 0 9 16,0-5-9-16,-3 0 9 15,-6-2-9-15,-5-5 1 0,0 0-1 0,8 4 1 0,5 1-1 0,-13-5-73 16,0 0 73-16,8 2-73 0,-2-4 73 0,-6 2-152 15,0 0 152-15,3-21-151 0,-8-15 151 16,5-18-1478-16</inkml:trace>
  <inkml:trace contextRef="#ctx0" brushRef="#br0" timeOffset="4025.348">7437 4461 1883 0,'0'0'0'0,"-3"7"0"15,-3 1 0-15,6-8 204 0,0 0-204 0,-8 7 204 16,-5-5-204-16,13-2 159 0,0 0-159 0,-20 19 160 16,-7 8-160-16,27-27 55 0,0 0-55 0,-34 40 55 15,-5 8-55-15,1 5 0 0,0 3 0 0,-1-1 0 16,3-7 0-16,36-48 10 0,0 0-10 15,-56 77 10-15,-9 19-10 0,15-21 3 0,3-8-3 0,26-32 3 16,12-29-3-16,9-6 0 0,0 0 0 0,-12 24 0 0,3 0 0 16,9-24-59-16,0 0 59 0,0 19-59 15,9-5 59-15,-9-14-148 0,0 0 148 0,26-5-148 0,16-14 148 0,-42 19-222 16,0 0 222-16,47-33-222 0,9-13 222 16,48-33-1301-16</inkml:trace>
  <inkml:trace contextRef="#ctx0" brushRef="#br0" timeOffset="4674.407">8331 4565 1815 0,'0'0'0'0,"-4"0"0"15,-3-1 0-15,7 1 152 0,0 0-152 0,-1 0 153 16,1 0-153-16,0 0 111 16,0 0-111-16,0 0 112 0,0 0-112 0,0 0 39 0,0 0-39 0,0 0 39 15,-7 1-39-15,7-1-2 0,0 0 2 0,-11-1-1 16,-5-1 1-16,16 2 6 0,0 0-6 0,-17 0 7 16,0-3-7-16,17 3 15 0,0 0-15 0,-28 0 16 15,-4 0-16-15,32 0 18 0,0 0-18 0,-29 0 18 16,-4 5-18-16,33-5 4 0,0 0-4 0,-35 15 4 15,-3 7-4-15,38-22 3 0,0 0-3 0,-37 36 3 16,2 11-3-16,35-47 11 0,0 0-11 0,-30 56 11 16,4 8-11-16,26-64 14 0,0 0-14 0,-17 82 15 15,8 9-15-15,9-91 8 0,0 0-8 0,9 70 9 16,17-15-9-16,-26-55-4 0,0 0 4 0,26 31-3 0,11-26 3 16,-37-5-23-16,0 0 23 0,40-12-22 0,5-19 22 15,-45 31-25-15,0 0 25 0,52-52-24 16,8-18 24-16,-60 70-4 0,0 0 4 0,47-77-3 0,-6-9 3 0,-41 86-1 15,0 0 1-15,30-94-1 0,-12-5 1 16,-18 99-1-16,0 0 1 0,8-105 0 0,-8-3 0 0,0 108-2 16,0 0 2-16,-5-101-2 0,-4 2 2 0,9 99-5 15,0 0 5-15,-12-75-5 0,-2 16 5 0,14 59 0 16,0 0 0-16,-12-46 0 0,3 19 0 0,9 27 36 16,0 0-36-16,-8-17 36 0,4 6-36 0,4 11 19 0,0 0-19 15,-3-5 20-15,1 2-20 0,2 3 21 0,0 0-21 16,0 0 21-16,-4 0-21 0,4 0-1 0,0 0 1 15,0 7 0-15,0 6 0 0,0-13-1 16,0 0 1-16,4 47-1 0,1 23 1 0,-5-70 15 0,0 0-15 16,9 115 16-16,5 39-16 0,-14-154 25 0,0 0-25 0,10 156 26 15,4 17-26-15,-14-173 15 0,0 0-15 0,12 145 15 16,0-11-15-16,-12-134-3 0,0 0 3 0,18 103-2 16,3-24 2-16,0-28-104 15,5-24 104-15,-5-15-103 0,1-15 103 0,-22 3-353 16,0 0 353-16,37-31-353 0,7-17 353 0,32-31-1201 0</inkml:trace>
  <inkml:trace contextRef="#ctx0" brushRef="#br0" timeOffset="4974.652">8643 4511 1591 0,'0'0'0'0,"3"5"0"0,1 7 0 16,-4-12 252-16,0 0-252 0,1 3 252 0,3-10-252 0,-4 7 144 15,0 0-144-15,9-5 144 0,3-3-144 0,-12 8 87 16,0 0-87-16,21-7 87 0,10 2-87 0,2 10 17 16,5 2-17-16,-1 5 17 15,-2 3-17-15,-35-15 18 0,0 0-18 0,38 33 18 0,4 9-18 0,-42-42 24 16,0 0-24-16,40 52 25 0,5 8-25 0,-45-60 0 16,0 0 0-16,51 77 1 0,5 10-1 15,-56-87 8-15,0 0-8 0,45 74 9 0,2-2-9 0,-47-72 1 16,0 0-1-16,38 51 1 0,-6-11-1 15,-32-40-41-15,0 0 41 0,19 24-40 0,-11-16 40 0,-8-8-133 0,0 0 133 16,9-1-133-16,-9-18 133 0,0 19-123 0,0 0 123 0,-9-29-122 16,-6-13 122-16,-10-26-1488 0</inkml:trace>
  <inkml:trace contextRef="#ctx0" brushRef="#br0" timeOffset="5206.032">9104 4350 1995 0,'0'0'0'0,"4"8"0"0,1 11 0 0,-5-19 238 0,0 0-238 0,-3 3 239 15,1-6-239-15,-2 3 177 0,-1 0-177 0,2 0 178 0,-1 0-178 16,4 0 125-16,0 0-125 0,-12 27 126 0,-6 21-126 16,18-48 56-16,0 0-56 0,-22 64 56 0,-8 18-56 0,30-82 4 15,0 0-4-15,-50 118 4 16,-22 31-4-16,10-25-114 0,-3-3 114 0,9-11-113 15,9-11 113-15,47-99-155 0,0 0 155 0,-55 53-154 0,-5-35 154 0,-53 52-1898 16</inkml:trace>
  <inkml:trace contextRef="#ctx0" brushRef="#br0" timeOffset="8119.589">10198 4668 516 0,'0'0'0'0,"6"0"0"16,2 0 0-16,-8 0 63 0,0 0-63 0,0 0 64 15,0-3-64-15,0 3 113 0,0 0-113 0,-3 0 114 16,-2-4-114-16,5 4 152 0,0 0-152 0,-6 0 153 16,-1-5-153-16,7 5 132 0,0 0-132 0,-5-3 133 15,0-1-133-15,5 4 110 0,0 0-110 0,-4-3 110 0,1 0-110 16,3 3 81-16,0 0-81 0,-5-2 82 0,1 2-82 15,4 0 65-15,0 0-65 0,-3-4 65 16,1 4-65-16,2 0 36 0,0 0-36 0,0 0 37 0,-3 0-37 16,3 0 40-16,0 0-40 0,0 0 41 0,-4-3-41 0,4 3 33 15,0 0-33-15,0 0 34 0,-3 0-34 0,3 0 38 16,0 0-38-16,0 0 38 0,0 0-38 0,0 0 33 16,0 0-33-16,0 0 34 0,0 0-34 0,0 0 14 15,0 0-14-15,0 0 15 0,0 0-15 0,0 0 6 16,0 0-6-16,0 0 7 0,0 0-7 0,0 0 4 15,0 0-4-15,10 0 4 0,4 0-4 0,-14 0 12 0,0 0-12 16,24 3 12-16,8-3-12 0,-32 0 0 0,0 0 0 16,36 4 0-16,8-1 0 0,-44-3 2 0,0 0-2 15,45 5 3-15,7-1-3 0,-52-4 2 0,0 0-2 16,51 3 2-16,-1 2-2 0,-50-5 1 16,0 0-1-16,56 4 2 0,-2-4-2 0,-54 0 16 0,0 0-16 15,52 0 17-15,-1 0-17 0,-51 0 7 16,0 0-7-16,52-7 8 0,2-2-8 0,-54 9 9 0,0 0-9 0,51-12 10 15,4 0-10-15,-55 12-16 0,0 0 16 0,46-8-15 16,-3-4 15-16,-43 12-159 0,0 0 159 0,35-4-158 16,-5 1 158-16,-30 3-165 0,0 0 165 0,15 0-164 15,-6 0 164-15,12-3-1244 0</inkml:trace>
  <inkml:trace contextRef="#ctx0" brushRef="#br0" timeOffset="8386.534">10411 4853 2051 0,'0'0'0'0,"9"-10"0"0,-1-5 0 0,1 13 160 16,-6 4-160-16,6 4 161 0,3 1-161 0,-12-7 135 15,0 0-135-15,23 9 136 0,14 3-136 0,-3-4 53 16,5 3-53-16,-4-6 54 0,1 2-54 0,3-4-15 16,-5 2 15-16,-4-5-15 0,0 0 15 0,-30 0-85 15,0 0 85-15,38-3-84 0,5-6 84 0,-43 9-210 16,0 0 210-16,54-8-209 0,9-3 209 0,52-6-1487 0</inkml:trace>
  <inkml:trace contextRef="#ctx0" brushRef="#br0" timeOffset="9038.3">12364 3551 1815 0,'0'0'0'0,"-5"0"0"0,-8 4 0 0,13-4 208 15,0 0-208-15,-14 8 209 0,-5 4-209 0,2 0 145 16,-1 4-145-16,4-8 146 16,8-1-146-16,6-7 58 0,0 0-58 0,-21 19 58 0,-9 8-58 0,30-27-1 15,0 0 1-15,-31 30 0 0,-2 4 0 0,33-34-9 0,0 0 9 16,-37 36-8-16,-3 7 8 0,40-43-5 0,0 0 5 16,-38 42-4-16,-1 3 4 0,39-45-21 0,0 0 21 15,-38 46-21-15,5 2 21 16,33-48-22-16,0 0 22 0,-33 70-22 0,3 9 22 0,7-12-39 0,8-4 39 0,10-20-38 15,5-15 38-15,0-28-32 0,0 0 32 0,5 48-32 16,7 6 32-16,-12-54-22 0,0 0 22 0,24 83-22 16,6 19 22-16,-30-102-11 0,0 0 11 0,35 95-11 15,7-1 11-15,-42-94-19 0,0 0 19 0,41 91-18 16,5-4 18-16,-46-87-15 0,0 0 15 0,42 86-14 16,-1-2 14-16,-11-18-26 0,-9-7 26 0,-4-13-25 15,-5-8 25-15,-12-38-3 0,0 0 3 0,18 53-2 16,-4 10 2-16,-14-63-3 0,0 0 3 0,16 60-3 0,-4 3 3 15,-12-63-2-15,0 0 2 0,3 52-1 16,-3-9 1-16,-2 0-1 0,-3-7 1 0,2-12-1 0,-2-12 1 16,5-12 4-16,0 0-4 0,-18 37 4 15,-12 11-4-15,1-2 3 0,-6-3-3 0,11-10 4 0,1-14-4 16,23-19-10-16,0 0 10 0,-42 25-10 0,-12 3 10 16,54-28-170-16,0 0 170 0,-54 10-169 0,-2-17 169 15,-53 11-1280-15</inkml:trace>
  <inkml:trace contextRef="#ctx0" brushRef="#br0" timeOffset="10032.38">13543 3839 1423 0,'0'0'0'0,"0"4"0"0,-3 2 0 0,3-6 155 16,0 0-155-16,0 0 156 15,0 0-156-15,0 0 98 0,0 0-98 0,0 0 99 0,3-3-99 0,-3 3 60 16,0 0-60-16,0 0 61 0,4-7-61 0,-4 7 20 16,0 0-20-16,0 0 20 0,0-5-20 0,0 5 34 15,0 0-34-15,0 0 35 0,1-3-35 0,-1 3 12 0,0 0-12 16,0 0 13-16,0 0-13 0,0 3 13 0,0 2-13 16,0 11 13-16,-1 6-13 0,1 7 16 0,0 9-16 15,0-1 17-15,0 3-17 0,0-40 14 0,0 0-14 16,0 61 15-16,1 10-15 0,-1-3 15 0,0 2-15 0,0-15 16 15,-1-7-16-15,1-48 26 0,0 0-26 0,5 74 26 16,-2 8-26-16,-3-82 6 0,0 0-6 0,4 57 7 16,1-15-7-16,-3-2 10 0,0-13-10 0,-1-8 10 15,3-10-10-15,-4 3-1 0,0-4 1 0,0-1-1 16,0-7 1-16,0 3-69 0,2-3 69 0,-2 0-68 16,0 0 68-16,0 0-161 0,0 0 161 0,-16 0-161 15,-12 0 161-15,-16-3-1347 0</inkml:trace>
  <inkml:trace contextRef="#ctx0" brushRef="#br0" timeOffset="10319.25">12766 4814 1535 0,'0'0'0'0,"9"-4"0"0,3-4 0 0,-12 8 206 16,0 0-206-16,35-10 207 0,10-6-207 0,-45 16 159 15,0 0-159-15,56-12 160 0,5-1-160 0,-61 13 74 16,0 0-74-16,77-11 75 0,10 6-75 0,-87 5 4 16,0 0-4-16,103-7 4 0,15 0-4 0,-118 7 15 15,0 0-15-15,101-1 16 0,-7-3-16 0,-94 4 3 16,0 0-3-16,85 0 3 0,-4 0-3 16,-81 0 12-16,0 0-12 0,68 4 12 0,-9-4-12 0,-59 0 3 0,0 0-3 15,47 1 4-15,-18-1-4 0,-29 0-81 0,0 0 81 16,30-1-80-16,-6-3 80 0,-24 4-226 0,0 0 226 15,23-3-225-15,-6 3 225 0,25-2-1294 0</inkml:trace>
  <inkml:trace contextRef="#ctx0" brushRef="#br0" timeOffset="11599.418">13339 5232 1759 0,'0'0'0'15,"6"0"0"-15,9 0 0 0,-15 0 169 0,0 0-169 0,0 0 169 16,-8-5-169-16,8 5 106 0,0 0-106 0,-13-2 107 16,-4 0-107-16,17 2 39 0,0 0-39 0,-17-3 39 15,-3-1-39-15,20 4-4 0,0 0 4 0,-22-5-4 16,-8-2 4-16,30 7-1 0,0 0 1 16,-26-3-1-16,5 1 1 0,21 2 3 0,0 0-3 0,-21 0 4 15,2 2-4-15,2 5 15 0,-1 1-15 0,6-1 16 16,1 5-16-16,-1 4 34 0,0 1-34 0,-2 10 35 15,2 9-35-15,12-36 18 0,0 0-18 0,-16 50 19 16,2 13-19-16,2-4 2 0,3 1-2 16,4-14 2-16,2-7-2 0,3 2 6 0,5 0-6 0,2-3 7 0,5-4-7 15,-12-34 0-15,0 0 0 0,19 31 0 0,9 2 0 16,-28-33 0-16,0 0 0 0,44 22 0 16,11-8 0-16,-55-14 0 0,0 0 0 0,79 3 0 0,18-11 0 0,-97 8 0 15,0 0 0-15,79-16 0 0,-8-8 0 0,-24 4 2 16,-17 3-2-16,-6-1 2 0,-6 3-2 0,-18 15 10 15,0 0-10-15,17-21 10 0,-1 3-10 0,-16 18 24 16,0 0-24-16,14-24 25 0,-2-4-25 0,-12 28 31 16,0 0-31-16,10-27 31 0,-1-9-31 15,-9 36 20-15,0 0-20 0,7-34 20 0,-7 1-20 0,0 33 18 16,0 0-18-16,0-31 19 0,0 4-19 16,0 27 40-16,0 0-40 0,-3-24 41 0,-1 5-41 15,4 19 31-15,0 0-31 0,-5-16 31 0,0 4-31 0,-1 4 13 16,-1-1-13-16,2 2 14 0,2 6-14 0,-2-1 3 15,1 2-3-15,4 0 3 0,-3 0-3 0,3 0 0 0,0 0 0 16,-6 7 1-16,-2 0-1 0,8-7-22 0,0 0 22 16,-13 27-22-16,-4 18 22 0,1-2-26 0,2 8 26 15,6-8-25-15,-3-4 25 0,11-39-16 0,0 0 16 0,-5 48-15 16,3 10 15-16,2-58-42 0,0 0 42 0,2 48-41 16,1-5 41-16,-3-43-37 0,0 0 37 0,13 40-37 15,4-10 37-15,-17-30-39 0,0 0 39 0,21 18-38 16,5-12 38-16,-26-6-10 0,0 0 10 0,23-3-10 15,1-9 10-15,-24 12-3 0,0 0 3 0,21-19-3 16,-5-5 3-16,-16 24 6 0,0 0-6 0,14-32 7 16,-9-8-7-16,-5 40 41 0,0 0-41 0,3-51 41 15,-3-7-41-15,0 58 22 0,0 0-22 0,0-64 22 16,-7-3-22-16,7 67 2 0,0 0-2 0,-1-54 2 0,-6 6-2 16,7 48 13-16,0 0-13 0,-2-38 13 0,2 9-13 15,0 29 0-15,0 0 0 0,5-26 0 16,11 6 0-16,-16 20-6 0,0 0 6 0,19-21-5 0,11 2 5 15,-2 4-25-15,1 3 25 0,-8 0-24 0,0 3 24 16,-2 2-7-16,-1 4 7 0,-3-2-7 0,-1 1 7 0,-2-3-10 16,-1 2 10-16,-4 5-10 0,-4 0 10 0,1 0-9 15,-3-3 9-15,-1 3-8 0,7 3 8 0,-7-3-24 16,4 4 24-16,-4-4-23 0,0 0 23 0,0 1-13 16,0 3 13-16,0 3-12 0,0-4 12 0,-4 6-27 15,1-1 27-15,-1 8-27 0,3-1 27 0,1-15-13 0,0 0 13 16,-12 28-12-16,-2 8 12 15,14-36-11-15,0 0 11 0,-16 27-10 0,4 0 10 0,12-27-10 16,0 0 10-16,-9 31-10 0,4 5 10 0,5-36-8 0,0 0 8 0,-4 31-8 16,8 2 8-16,-4-33-8 0,0 0 8 0,3 30-8 15,6 1 8-15,-4-3-4 16,4-3 4-16,-2-2-3 0,2-8 3 16,-8 2-2-16,3 2 2 0,-1-7-2 0,1 0 2 0,-4-12-5 15,0 0 5-15,2 15-5 0,1 3 5 0,-3-18-1 0,0 0 1 0,0 15 0 16,-3-3 0-16,3-12-36 0,0 0 36 0,-2 10-35 15,2-5 35-15,0-5-35 0,0 0 35 16,-7-3-35-16,-5-7 35 0,12 10-117 0,0 0 117 0,-6-35-116 16,3-16 116-16,-6-35-1396 0</inkml:trace>
  <inkml:trace contextRef="#ctx0" brushRef="#br0" timeOffset="11886.198">14094 5251 1513 0,'0'0'0'0,"-4"12"0"0,-3 8 0 16,7-20 209-16,0 0-209 0,0 0 210 0,0-5-210 0,0 5 142 16,0 0-142-16,4-3 143 0,-1-6-143 0,-3 9 82 15,0 0-82-15,4-3 82 0,1 3-82 0,-5 0 4 16,0 0-4-16,17 12 4 0,13 8-4 0,-30-20 9 16,0 0-9-16,30 35 10 0,8 13-10 0,-38-48 44 15,0 0-44-15,38 54 44 0,1 13-44 0,-6-7 19 16,-4 2-19-16,-6-14 20 0,-2-5-20 0,-21-43 6 0,0 0-6 15,21 44 6-15,-4-1-6 0,-17-43 18 16,0 0-18-16,18 36 18 0,-3-5-18 0,-15-31-52 0,0 0 52 0,14 22-51 16,2-5 51-16,-16-17-186 0,0 0 186 0,12 0-185 15,0-8 185-15,-12 8-157 0,0 0 157 16,7-28-157-16,0-15 157 0,5-29-1247 0</inkml:trace>
  <inkml:trace contextRef="#ctx0" brushRef="#br0" timeOffset="12131.832">14468 5264 1625 0,'0'0'0'0,"0"14"0"15,4 10 0-15,-3-19 227 0,-2-10-227 0,1 5 227 16,0-3-227-16,-2-4 140 0,0 2-140 0,2 1 141 16,0 4-141-16,0 0 79 0,0 4-79 0,-8 11 79 15,-13 13-79-15,21-28 21 0,0 0-21 0,-30 42 21 0,-8 18-21 0,38-60 15 16,0 0-15-16,-54 84 16 0,-14 21-16 15,68-105 5-15,0 0-5 0,-61 99 5 0,2-1-5 16,59-98-57-16,0 0 57 16,-42 68-56-16,16-15 56 0,26-53-204 0,0 0 204 0,-4 12-204 0,28-30 204 0,-24 18-112 15,0 0 112-15,41-67-112 0,21-43 112 0,43-65-1304 16</inkml:trace>
  <inkml:trace contextRef="#ctx0" brushRef="#br0" timeOffset="12849.582">15170 4488 1726 0,'0'0'0'16,"4"-15"0"-16,3-9 0 0,-7 24 165 0,0 0-165 0,-9 0 165 15,-3 19-165-15,12-19 121 0,0 0-121 0,-9 12 121 16,-3 0-121-16,12-12 69 0,0 0-69 0,-12 12 70 16,0-5-70-16,12-7 2 0,0 0-2 0,-14 8 2 0,0-4-2 15,14-4 13-15,0 0-13 0,-13 1 13 16,-2 1-13-16,15-2 15 0,0 0-15 0,-14 5 16 15,-5 4-16-15,19-9 9 0,0 0-9 0,-21 24 9 0,-2 10-9 16,6 2 25-16,5 3-25 0,3-8 26 0,2-10-26 0,5 6 2 16,2 1-2-16,0 2 2 0,2 6-2 15,8-8 0-15,3-1 0 0,0-6 0 0,3-7 0 0,-16-14-20 16,0 0 20-16,31 5-20 0,13-10 20 0,-4-2-46 16,0-5 46-16,-7-7-45 0,-3-2 45 15,-30 21-34-15,0 0 34 0,30-31-34 0,-8-11 34 0,-22 42 1 0,0 0-1 16,21-45 1-16,-5-10-1 0,-4 4 29 15,-3-1-29-15,-6 3 29 0,-3 4-29 0,0 45 30 0,0 0-30 16,-2-51 30-16,1-1-30 0,1 52 15 0,0 0-15 16,-9-53 15-16,-7 2-15 0,16 51 31 15,0 0-31-15,-17-41 31 0,-6 1-31 0,23 40 18 16,0 0-18-16,-21-30 18 0,0 2-18 0,21 28 18 0,0 0-18 0,-21-19 18 16,6 6-18-16,15 13 17 0,0 0-17 0,-12-11 17 15,3 6-17-15,9 5 1 0,0 0-1 0,-7-3 1 16,3-1-1-16,4 4 25 0,0 0-25 0,6 9 26 15,8 5-26-15,-14-14 2 0,0 0-2 0,27 29 2 16,15 10-2-16,2 4 30 0,-1 3-30 0,3-1 30 16,1 1-30-16,-47-46 10 0,0 0-10 0,71 72 11 15,15 15-11-15,-15-10 2 0,-10-6-2 0,-7-11 2 16,-7-14-2-16,-47-46 19 0,0 0-19 0,50 48 20 16,6-5-20-16,-56-43 6 0,0 0-6 0,59 36 7 15,1-4-7-15,-22-9 4 0,-15-15-4 0,-1 1 4 16,-3-6-4-16,-3 0-69 0,-7-6 69 0,0-2-69 0,-6 1 69 15,2 1-112-15,-5-5 112 0,4-3-111 16,-4-2 111-16,0 13-172 0,0 0 172 0,-7-28-171 0,2-10 171 16,-9-27-1539-16</inkml:trace>
  <inkml:trace contextRef="#ctx0" brushRef="#br0" timeOffset="13048.507">16149 4370 1849 0,'0'0'0'0,"0"4"0"0,-1 8 0 0,1-12 234 0,-4-9-234 16,4 6 235-16,0-1-235 0,0 1 180 0,-3 1-180 16,3 2 181-16,0 0-181 0,0 0 96 0,0 0-96 15,-18 12 96-15,-11 5-96 0,29-17 36 0,0 0-36 0,-44 43 36 16,-8 12-36-16,3 8 32 0,-5 7-32 0,-9 13 33 16,-5 11-33-16,68-94-53 0,0 0 53 0,-76 108-52 15,-10 17 52-15,86-125-176 0,0 0 176 0,-162 231-1929 31,324-462 1929-31</inkml:trace>
  <inkml:trace contextRef="#ctx0" brushRef="#br0" timeOffset="16849.631">4157 8031 1054 0,'0'0'0'0,"3"7"0"0,2 0 0 15,-5-7 76-15,0 0-76 0,4 5 77 16,-1-5-77-16,-3 0-3 0,0 0 3 0,0 0-3 0,0-3 3 16,0 3-47-16,0 0 47 0,0 0-47 0,-3-4 47 15,3 4-58-15,0 0 58 0,0 0-58 0,-4-2 58 0,4 2-31 16,0 0 31-16,0 0-31 0,0 0 31 0,0 0 0 15,0 0 0-15,0 0 0 0,0 0 0 0,0 0 30 16,0 0-30-16,0 0 30 0,0 0-30 0,0 0 54 16,0 0-54-16,0 0 54 0,0 0-54 0,0 0 43 15,0 0-43-15,0 0 43 0,0 0-43 0,0 0 32 16,0 0-32-16,0 0 32 0,0 0-32 0,0 0 15 0,0 0-15 16,0 0 15-16,0 0-15 0,0 0 19 0,0 0-19 15,0 0 20-15,0 0-20 0,0 0 8 16,0 0-8-16,0 0 8 0,0 0-8 0,0 0 9 0,0 0-9 0,0 0 10 15,0 0-10-15,0 0-79 0,0 0 79 16,0 0-79-16,0 0 79 0,0 0-147 0,0 0 147 16,0-3-146-16,4-4 146 0,-4-1-579 0</inkml:trace>
  <inkml:trace contextRef="#ctx0" brushRef="#br0" timeOffset="17328.969">3261 8317 1211 0,'0'0'0'0,"9"-8"0"0,7-4 0 0,-13 8 143 16,-6 1-143-16,8-1 144 0,-2 3-144 0,-3 1 113 16,4-2-113-16,-4 2 114 0,-7 2-114 0,2-1 100 15,-2 3-100-15,5-1 100 0,-2-3-100 0,-1 2 44 16,2-2-44-16,-1 2 45 0,2-2-45 0,2 0 32 16,0 0-32-16,0 0 32 0,-3 1-32 0,3-1 15 15,0 0-15-15,3-1 16 0,3-1-16 0,-6 2 19 16,0 0-19-16,17-5 20 0,4-4-20 0,-21 9 33 0,0 0-33 15,38-8 33-15,9 1-33 0,-47 7 27 16,0 0-27-16,51-10 27 0,8 4-27 0,-59 6 24 0,0 0-24 16,63-6 25-16,7 4-25 0,-70 2 26 0,0 0-26 0,68 0 26 15,3 2-26-15,-71-2 8 0,0 0-8 0,63 3 8 16,-8 0-8-16,-55-3 27 0,0 0-27 0,53 4 27 16,-5-2-27-16,-48-2 6 15,0 0-6-15,41 1 6 0,-5-1-6 0,-36 0 4 0,0 0-4 0,31-3 5 16,-1-1-5-16,-30 4-36 0,0 0 36 0,28-12-35 15,-9 0 35-15,-19 12-155 0,0 0 155 0,19-15-154 16,-1 0 154-16,20-18-1462 0</inkml:trace>
  <inkml:trace contextRef="#ctx0" brushRef="#br0" timeOffset="17581.189">3418 8624 1849 0,'0'0'0'0,"9"-7"0"0,12-2 0 0,-21 9 156 16,0 0-156-16,17 0 156 0,7 0-156 0,-24 0 136 16,0 0-136-16,35 0 136 0,4 0-136 0,-39 0 56 15,0 0-56-15,50 0 57 0,9-5-57 0,-59 5 0 16,0 0 0-16,65-5 1 0,10 0-1 0,-75 5-45 0,0 0 45 15,68-9-45-15,3 1 45 0,-71 8-128 0,0 0 128 16,85-4-128-16,15 1 128 0,86-7-1559 16</inkml:trace>
  <inkml:trace contextRef="#ctx0" brushRef="#br0" timeOffset="18479.533">5620 6813 1793 0,'0'0'0'0,"-5"9"0"16,-2 3 0-16,7-12 183 0,0 0-183 0,-9 3 184 0,-5-6-184 16,14 3 105-16,0 0-105 0,-12 0 106 15,-5 3-106-15,17-3 52 0,0 0-52 0,-25 12 53 0,-10 12-53 16,35-24 0-16,0 0 0 0,-36 27 0 0,-3 8 0 15,5-3-1-15,-1 3 1 0,14-11 0 0,5-4 0 0,16-20 1 16,0 0-1-16,-31 40 2 0,-9 14-2 0,40-54 5 16,0 0-5-16,-44 76 5 0,-3 14-5 15,47-90 7-15,0 0-7 0,-35 90 8 0,11 2-8 0,24-92 3 16,0 0-3-16,-17 94 4 0,13 1-4 0,4-95 0 16,0 0 0-16,4 94 1 0,8 0-1 0,-12-94 1 15,0 0-1-15,17 89 2 0,9-2-2 16,-26-87 0-16,0 0 0 0,30 95 0 0,8-3 0 0,-8-11 0 15,-4-11 0-15,-2-10 0 0,-3-12 0 0,-21-48 0 0,0 0 0 16,26 62 0-16,-1 6 0 0,-6-10-2 16,0-6 2-16,-10-20-1 0,0-13 1 0,-4 8 3 15,2 4-3-15,-2 2 4 0,0 5-4 0,-5-38 0 0,0 0 0 0,0 48 1 16,-2 8-1-16,-1-5 7 0,-6-1-7 16,2-16 8-16,6-11-8 0,-8 4 23 0,0 0-23 15,-10 8 24-15,-4 4-24 0,23-39 20 0,0 0-20 0,-26 33 20 16,-3-2-20-16,29-31 1 0,0 0-1 0,-39 27 2 15,-6-6-2-15,45-21-82 0,0 0 82 16,-52 13-82-16,-2-8 82 0,54-5-170 0,0 0 170 0,-82-15-170 16,-14-18 170-16,-78-15-1488 0</inkml:trace>
  <inkml:trace contextRef="#ctx0" brushRef="#br0" timeOffset="20409.323">6888 6921 1446 0,'0'0'0'0,"-12"3"0"15,-5-3 0-15,17 0 168 0,0 0-168 0,-18 4 169 16,-6-1-169-16,24-3 91 0,0 0-91 0,-30 9 92 15,1 3-92-15,-1-4 44 0,4 4-44 0,8-1 44 16,3-8-44-16,15-3 0 0,0 0 0 0,-33 12 1 0,-7 4-1 16,40-16 0-16,0 0 0 0,-42 17 0 0,4 2 0 0,-1-4 0 15,4-1 0-15,14-4 0 16,9-5 0-16,4 2 0 0,-1-2 0 0,2 2 0 0,5-2 0 16,-5 5-1-16,2-1 1 0,5-2 0 0,0 5 0 15,0-12-2-15,0 0 2 0,14 12-2 0,10 3 2 16,-24-15-6-16,0 0 6 0,39 12-5 0,11 0 5 15,-50-12-23-15,0 0 23 0,47 16-22 0,9-3 22 0,-56-13-3 16,0 0 3-16,50 17-2 0,1 1 2 16,-51-18 0-16,0 0 0 0,47 22 0 0,0 2 0 0,-47-24 0 15,0 0 0-15,35 27 1 0,-6 6-1 0,-29-33 7 0,0 0-7 16,25 27 7-16,-13-3-7 0,-12-24 24 0,0 0-24 16,9 28 25-16,-9-1-25 0,0-27 48 0,0 0-48 15,-9 31 48-15,-12 1-48 16,21-32 62-16,0 0-62 0,-24 31 62 0,-2-3-62 0,26-28 62 0,0 0-62 0,-27 20 63 15,-2-1-63-15,29-19 64 0,0 0-64 0,-26 15 65 16,5-6-65-16,21-9 36 0,0 0-36 0,-25 3 36 16,8-6-36-16,0-2-37 15,1-5 37-15,7-2-37 0,4-4 37 0,5-1-67 0,2-2 67 0,5-3-66 16,5 1 66-16,-12 21-126 0,0 0 126 0,14-27-126 16,1-6 126-16,-15 33-270 0,0 0 270 0,18-30-270 15,8-5 270-15,16-30-1073 0</inkml:trace>
  <inkml:trace contextRef="#ctx0" brushRef="#br0" timeOffset="24106.158">6799 6952 751 0,'0'0'0'0,"0"3"0"0,6 1 0 0,-6-4 134 16,0 0-134-16,0 0 134 0,3 0-134 16,-3 0 106-16,0 0-106 0,0 0 106 0,0-4-106 0,0 4 92 15,0 0-92-15,0 0 93 0,0-3-93 0,0 3 61 16,0 0-61-16,-3-5 61 0,3 1-61 0,0 4 46 16,0 0-46-16,-2-3 47 0,0-1-47 0,2 4 54 0,0 0-54 15,-2-3 55-15,-1 1-55 0,3 2 60 16,0 0-60-16,-4 0 60 0,3-3-60 0,1 3 39 0,0 0-39 15,-4-4 40-15,-1 1-40 0,5 3 30 0,0 0-30 16,-7-2 30-16,2 1-30 0,5 1 8 0,0 0-8 0,-7 0 9 16,2 0-9-16,5 0 11 0,0 0-11 15,-9 0 11-15,0 1-11 0,9-1 8 0,0 0-8 16,-8 5 9-16,-1-1-9 0,9-4 1 0,0 0-1 0,-12 3 1 16,3 6-1-16,-7-2 3 0,2 5-3 0,6-4 3 15,4-4-3-15,4-4 1 0,0 0-1 0,-14 15 2 16,-2 9-2-16,16-24 1 0,0 0-1 0,-13 17 2 15,0 6-2-15,13-23 3 0,0 0-3 0,-15 24 4 16,4 5-4-16,11-29 12 0,0 0-12 0,-12 30 12 16,0 1-12-16,12-31 15 0,0 0-15 0,-9 40 15 15,0 3-15-15,9-43 34 0,0 0-34 0,-3 42 34 16,6 3-34-16,-3-45 35 0,0 0-35 0,4 46 35 16,6-5-35-16,-10-41 14 0,0 0-14 0,13 38 15 15,2-7-15-15,-1-6 43 0,2-2-43 0,-6-8 43 16,2-3-43-16,1-3 3 0,-1-1-3 0,-3-1 3 0,-4-7-3 15,2 4 39-15,1-4-39 0,1 0 39 0,2-4-39 16,-1-1 12-16,4-2-12 0,-5-3 12 0,3-2-12 16,0 0 0-16,0 0 0 0,2-5 0 0,4-2 0 15,-18 19 0-15,0 0 0 0,21-24 1 0,-4-10-1 0,-17 34-1 16,0 0 1-16,21-36 0 0,0-4 0 0,-21 40-1 16,0 0 1-16,21-39 0 0,0 3 0 15,-21 36 0-15,0 0 0 0,17-31 0 0,0 2 0 0,-17 29 0 0,0 0 0 16,13-22 0-16,-1 3 0 0,-12 19 2 0,0 0-2 15,9-16 2-15,-1 3-2 16,-8 13 1-16,0 0-1 0,4-11 2 0,1 3-2 0,-5 8 1 0,0 0-1 16,3-7 2-16,-3 2-2 0,0 5 9 0,0 0-9 0,2-4 9 15,2 1-9-15,-4 3 3 0,0 0-3 0,0-2 4 16,-4-1-4-16,4 3 12 0,0 0-12 0,-2-4 12 16,2-1-12-16,0 5 3 15,0 0-3-15,0-3 4 0,0-1-4 0,0 4 2 0,0 0-2 0,-3-5 3 16,3 4-3-16,0 1 5 0,0 0-5 0,0 0 5 15,0-2-5-15,0 2 0 0,0 0 0 0,0 0 0 16,0 0 0-16,0 0 1 0,0 0-1 0,0 0 2 16,0 0-2-16,0 0-1 0,0 0 1 0,0 0 0 15,-5 0 0-15,5 0 0 0,0 0 0 0,0 0 0 16,-4 0 0-16,4 0 0 0,0 0 0 0,0 0 0 0,-3 0 0 16,3 0 0-16,0 0 0 0,0 0 0 0,-4 0 0 15,4 0-1-15,0 0 1 0,-5 8 0 0,-7 3 0 16,12-11-4-16,0 0 4 0,-14 32-3 0,-2 11 3 15,16-43 0-15,0 0 0 0,-12 52 0 0,3 6 0 16,9-58 12-16,0 0-12 0,0 56 13 0,7 3-13 0,-7-59 10 16,0 0-10-16,9 48 10 0,5-6-10 0,-14-42 17 15,0 0-17-15,19 31 17 16,4-7-17-16,-2-10 15 0,0-7-15 0,-7-4 15 0,1-6-15 0,-3-6 39 16,-1-1-39-16,-4 1 40 0,-2 1-40 0,2-4 6 15,-5-7-6-15,1 4 6 0,-3-3-6 0,0 18 42 16,0 0-42-16,-5-27 42 0,2-12-42 0,3 39 0 15,0 0 0-15,-13-40 0 0,-1-6 0 0,14 46-4 0,0 0 4 16,-15-48-4-16,-3 2 4 0,18 46-7 16,0 0 7-16,-14-36-7 0,2 0 7 0,12 36-4 0,0 0 4 15,-9-26-4-15,1 9 4 0,8 17-13 0,0 0 13 16,-4-16-13-16,1 8 13 0,3 8-23 0,0 0 23 0,3-3-22 16,6-3 22-16,3 5-14 0,0 2 14 0,6-1-13 15,-1 2 13-15,4 2-36 0,5-1 36 0,-5-3-35 16,5-3 35-16,-5 3-5 0,4-4 5 0,1-1-5 15,0-2 5-15,-26 7-2 0,0 0 2 0,29-8-2 16,6-4 2-16,-35 12-10 0,0 0 10 0,30-7-10 16,-2 2 10-16,-28 5-1 0,0 0 1 0,21-4 0 15,-7 1 0-15,-14 3-3 0,0 0 3 0,12 0-3 16,-7 0 3-16,-5 0-19 0,0 0 19 0,4 7-18 16,-8 8 18-16,4-15-8 0,0 0 8 0,-5 21-8 0,-7-1 8 15,12-20-1-15,0 0 1 0,-13 22-1 16,1 2 1-16,12-24-9 0,0 0 9 0,-8 21-9 0,-1 1 9 15,9-22-3-15,0 0 3 0,-5 21-3 0,5-2 3 16,0-19-2-16,0 0 2 0,0 20-2 0,5-1 2 16,-5-19-11-16,0 0 11 0,12 24-10 0,0-4 10 0,-12-20 0 15,0 0 0-15,18 26 0 0,-3 3 0 0,-15-29 5 16,0 0-5-16,14 28 5 0,0 3-5 0,-14-31 3 16,0 0-3-16,11 27 4 0,-10 0-4 15,-1-27 7-15,0 0-7 0,0 24 8 0,-5 4-8 0,5-28 7 16,0 0-7-16,-12 24 8 0,-9-4-8 0,21-20 14 15,0 0-14-15,-17 19 15 0,3-7-15 0,14-12-46 0,0 0 46 16,-19 0-45-16,1-5 45 0,18 5-212 16,0 0 212-16,0-26-211 0,12-15 211 0,-3-26-1438 0</inkml:trace>
  <inkml:trace contextRef="#ctx0" brushRef="#br0" timeOffset="24376.721">7759 6849 1659 0,'0'0'0'0,"-3"4"0"16,-2 4 0-16,5-8 186 0,0 0-186 0,-4 4 186 15,8-3-186-15,-4-1 161 0,0 0-161 0,3 7 161 16,2-2-161-16,-5-5 107 0,0 0-107 0,13 14 108 16,7 3-108-16,-20-17 23 0,0 0-23 0,30 31 24 0,10 5-24 15,0 0 37-15,-1 3-37 0,-1-1 38 0,-7 1-38 16,-31-39 31-16,0 0-31 0,37 48 31 15,-2 7-31-15,-2-7 7 0,-4 2-7 0,-6-9 7 0,-2-7-7 0,-21-34 6 16,0 0-6-16,21 34 6 0,0-1-6 0,-21-33-26 16,0 0 26-16,21 24-26 0,-4-9 26 15,-17-15-190-15,0 0 190 0,17-3-190 0,-1-18 190 0,19-4-1652 16</inkml:trace>
  <inkml:trace contextRef="#ctx0" brushRef="#br0" timeOffset="24623.07">8164 6924 2039 0,'0'0'0'16,"7"4"0"-16,-2 4 0 0,-5-8 199 0,0 0-199 15,0 7 199-15,-5-2-199 0,-4 2 132 0,0 2-132 0,0-2 132 16,2 1-132-16,-5 4 50 0,-2 4-50 0,-7 11 51 15,-5 9-51-15,26-36 0 0,0 0 0 0,-36 48 0 16,-8 14 0-16,44-62-5 0,0 0 5 0,-59 82-5 16,-9 24 5-16,12-24-111 0,6-3 111 15,17-31-111-15,19-20 111 0,14-28-297 0,0 0 297 0,-18 32-297 16,3-4 297-16,-17 32-1348 0</inkml:trace>
  <inkml:trace contextRef="#ctx0" brushRef="#br0" timeOffset="25248.467">5819 7944 1457 0,'0'0'0'0,"8"0"0"16,6-4 0-16,-5 4 28 0,3 4-28 0,0-4 28 16,-3 3-28-16,-9-3 58 0,0 0-58 0,18 0 59 15,2 4-59-15,-20-4 34 0,0 0-34 0,30 3 35 16,12 2-35-16,-2-5 5 0,2 0-5 0,0 0 5 0,-1 0-5 15,3 0 68-15,-2 0-68 0,5-5 68 0,-4 2-68 16,-43 3 55-16,0 0-55 0,68-4 55 16,16-6-55-16,-84 10 46 0,0 0-46 0,122-9 46 0,24 1-46 15,-146 8 38-15,0 0-38 0,152-10 38 0,6-1-38 0,-158 11 34 16,0 0-34-16,164-10 34 0,7 1-34 0,-171 9 7 16,0 0-7-16,172-12 8 0,11-3-8 0,-183 15 19 15,0 0-19-15,171-15 20 0,0-1-20 0,-171 16 22 16,0 0-22-16,155-14 23 0,-11 1-23 0,-144 13 8 15,0 0-8-15,127-12 8 0,-8 3-8 0,-119 9 17 16,0 0-17-16,94-8 17 0,-14 4-17 16,-80 4-62-16,0 0 62 0,56 0-62 0,-18 0 62 0,-38 0-249 15,0 0 249-15,5 16-248 0,-22 8 248 0,8 18-1168 0</inkml:trace>
  <inkml:trace contextRef="#ctx0" brushRef="#br0" timeOffset="26450.962">6617 8375 1703 0,'0'0'0'0,"0"0"0"0,0 0 0 0,0 0 180 15,0-3-180-15,0 3 180 0,0 0-180 0,0 0 89 16,0 0-89-16,0 0 89 0,0 0-89 0,0 0 12 0,0 0-12 16,0 0 12-16,0 0-12 0,0 0-31 15,0 0 31-15,0 0-31 0,0 0 31 0,0 0-19 0,0 0 19 16,-4 0-18-16,-1 2 18 0,5-2-3 0,0 0 3 0,-12 10-2 16,-6 7 2-16,18-17-1 0,0 0 1 15,-24 31 0-15,-2 12 0 0,26-43 7 0,0 0-7 0,-25 55 7 16,-1 13-7-16,26-68 27 0,0 0-27 0,-21 89 27 15,-3 21-27-15,24-110 6 0,0 0-6 16,-9 92 7-16,9-2-7 0,0-90 5 0,0 0-5 0,19 66 5 16,13-14-5-16,-32-52 7 0,0 0-7 0,45 31 8 15,16-26-8-15,-61-5 0 0,0 0 0 0,47-5 1 16,-2-18-1-16,-10-1 2 0,-2-5-2 0,-7 3 2 16,0 1-2-16,-26 25 5 0,0 0-5 0,28-28 5 15,2-2-5-15,-30 30 22 0,0 0-22 0,26-31 22 16,0-5-22-16,-26 36 37 0,0 0-37 0,21-38 37 15,-5-3-37-15,-16 41 37 0,0 0-37 0,14-43 37 16,-6-1-37-16,-8 44 24 0,0 0-24 0,4-42 25 0,-4 6-25 16,0 36 10-16,0 0-10 0,-4-30 11 0,1 9-11 15,3 21 19-15,0 0-19 0,-5-20 20 0,0 6-20 16,5 14 32-16,0 0-32 0,-4-10 33 0,-3 3-33 0,7 7 17 16,0 0-17-16,-5-5 17 0,1 3-17 0,4 2 19 15,0 0-19-15,-5 2 20 0,-4 3-20 16,9-5 4-16,0 0-4 0,-12 24 5 0,-2 15-5 0,2-3 3 15,0 7-3-15,3 0 4 0,4 1-4 0,-2-1 5 16,5 0-5-16,-1-9 6 16,3-6-6-16,0-28 0 15,0 0 0-15,5 36 0 0,7 3 0 0,-12-39-7 0,0 0 7 0,12 32-7 0,6-4 7 0,-18-28-9 16,0 0 9-16,24 15-9 0,8-15 9 0,-6-3-26 0,2-9 26 16,-8 0-25-16,1-7 25 0,-3 2-2 15,-4-7 2-15,-2 9-2 0,-3-1 2 0,-1-3 18 0,-2-1-18 16,-3 1 19-16,1-2-19 0,-4 21 51 0,0 0-51 0,0-27 51 15,-4-9-51-15,4 36 18 0,0 0-18 0,-5-39 19 16,-7-9-19-16,12 48 3 0,0 0-3 0,-14-42 4 16,2 3-4-16,12 39 1 0,0 0-1 15,-13-31 1-15,5 7-1 0,8 24 0 0,0 0 0 16,-4-20 1-16,8-1-1 0,4 6-3 0,6-1 3 0,5 1-3 16,1 6 3-16,0-3-22 0,5-3 22 0,-1 5-22 15,2 4 22-15,-26 6-22 0,0 0 22 0,30-12-22 16,8 0 22-16,-38 12-9 0,0 0 9 0,35-8-9 15,2 1 9-15,-37 7-27 0,0 0 27 0,29-7-27 16,-2 4 27-16,-27 3-12 0,0 0 12 0,17 0-12 16,-5 1 12-16,-12-1-27 0,0 0 27 0,9 14-27 15,-7 8 27-15,-2-22-7 0,0 0 7 0,-2 31-6 0,-7 9 6 16,9-40-2-16,0 0 2 0,-12 48-1 0,0 3 1 0,12-51-9 16,0 0 9-16,-12 51-9 0,1 4 9 15,11-55-1-15,0 0 1 0,-9 45 0 0,2-4 0 0,7-41-8 16,0 0 8-16,-3 36-7 0,1-4 7 0,2-32 1 15,0 0-1-15,0 26 2 0,2-5-2 16,-2-21 18-16,0 0-18 0,3 19 18 0,-3-6-18 0,0-13 9 16,0 0-9-16,4 12 9 0,-4-1-9 0,0-11 41 15,0 0-41-15,0 5 41 0,0-2-41 0,0-3 11 0,0 0-11 16,-7 4 11-16,2-3-11 0,-9-1 2 16,-2 0-2-16,7 0 3 0,6 0-3 0,-6-1-36 0,-3 1 36 0,3-4-35 15,4 1 35-15,-4-1-77 0,-3-1 77 16,3-7-77-16,1-3 77 0,8 15-145 0,0 0 145 0,-4-28-144 15,8-8 144 1,-1-31-1557-16</inkml:trace>
  <inkml:trace contextRef="#ctx0" brushRef="#br0" timeOffset="26886.994">7576 8045 2028 0,'0'0'0'0,"-3"8"0"0,-2 4 0 16,1-8 197-16,1-4-197 0,3-4 198 0,3-4-198 16,1 4 81-16,1-2-81 0,2 0 81 0,-2 3-81 0,0 0 15 15,2 1-15-15,2 0 16 0,0 0-16 0,-1 2-31 16,1 0 31-16,0 0-31 0,-2 0 31 0,2 2-30 15,-4 0 30-15,-2-2-30 0,1 0 30 0,1 2-14 16,-5 1 14-16,0-3-13 0,3 3 13 0,-3-3-12 16,6 4 12-16,-6-4-12 0,0 5 12 0,0-5 1 15,0 0-1-15,-4 7 1 0,-1 7-1 0,5-14 16 16,0 0-16-16,-12 25 17 0,-6 11-17 0,18-36 25 0,0 0-25 16,-15 34 26-16,-3 1-26 0,4-1 14 15,2-1-14-15,3-11 15 0,4-14-15 0,-2 4 10 0,4-1-10 16,1 1 11-16,2 3-11 0,0 0 0 15,0-1 0-15,5-4 0 0,-1-1 0 0,4-2-24 0,5-2 24 16,-5-2-23-16,5-3 23 0,0 0-51 16,0-3 51-16,-1-6-50 0,2 1 50 0,1-2-98 0,-1 1 98 0,-5-1-97 15,3 1 97 1,-12 9-160-16,0 0 160 0,13-8-160 0,-1-1 160 0,14-6-1337 0</inkml:trace>
  <inkml:trace contextRef="#ctx0" brushRef="#br0" timeOffset="27222.706">7759 8497 1950 0,'0'0'0'0,"4"-5"0"0,-4-5 0 0,0 10 228 16,0 0-228-16,2-4 229 0,-1 1-229 0,-1 3 150 15,0 0-150-15,0 0 151 0,6 0-151 0,-6 0 62 16,0 0-62-16,5 0 62 0,2 0-62 0,-7 0 0 16,0 0 0-16,12-4 0 0,5 3 0 0,-17 1-1 15,0 0 1-15,23 5-1 0,10-2 1 0,-3 9-9 16,3 4 9-16,-4 1-9 0,3 5 9 0,-32-22 0 16,0 0 0-16,33 31 0 0,2 8 0 0,-2-1-1 0,-2 0 1 15,-1-2-1-15,-2-5 1 0,-28-31-1 0,0 0 1 16,29 30-1-16,3-1 1 0,-32-29-7 0,0 0 7 0,33 23-7 15,5-3 7 1,-5-4-123-16,-3-8 123 0,-4-1-123 0,-5-5 123 0,-21-2-283 0,0 0 283 0,23-12-283 16,4-9 283-16,22-15-1356 0</inkml:trace>
  <inkml:trace contextRef="#ctx0" brushRef="#br0" timeOffset="27469.045">8336 8309 1647 0,'0'0'0'0,"3"8"0"16,-3 8 0-16,0-16 258 0,0 0-258 0,-12 1 258 0,-12-6-258 15,1 2 187-15,-1 3-187 0,10-2 187 16,7-1-187-16,-2 3 137 0,4 0-137 0,-16 20 137 0,-14 13-137 0,35-33 76 16,0 0-76-16,-38 46 77 0,-7 12-77 0,45-58 39 15,0 0-39-15,-60 88 40 0,-11 23-40 0,71-111 3 16,0 0-3-16,-56 96 3 0,4-2-3 0,52-94-107 15,0 0 107-15,-38 84-106 0,13-14 106 0,25-70-226 16,0 0 226-16,-3 40-226 0,18-27 226 0,-2 41-1672 16</inkml:trace>
  <inkml:trace contextRef="#ctx0" brushRef="#br0" timeOffset="28552.574">9813 7581 1647 0,'0'0'0'0,"-8"0"0"16,-5-2 0-16,10 0 157 0,3 2-157 0,0 0 157 15,7-3-157-15,-4-1 104 0,3 3-104 0,-3-1 104 16,-1 2-104-16,-2 0 70 0,0 0-70 0,0 0 70 16,0 0-70-16,0 0 0 0,0 0 0 0,-9-2 0 15,-3 2 0-15,12 0 13 0,0 0-13 0,-14-3 14 16,-7-2-14-16,21 5 34 0,0 0-34 0,-21-4 35 0,-1 1-35 16,22 3 18-16,0 0-18 0,-21-5 18 0,3 3-18 0,18 2 30 15,0 0-30-15,-19 7 30 0,0 1-30 16,19-8 36-16,0 0-36 0,-21 24 37 0,0 11-37 15,21-35 37-15,0 0-37 0,-17 42 38 16,-1 6-38-16,18-48 3 0,0 0-3 0,-7 45 4 0,2 1-4 16,2-6-1-16,6-8 1 0,2-10 0 0,0-6 0 15,-5-16-22-15,0 0 22 0,16 3-22 0,9-4 22 0,-25 1-26 16,0 0 26-16,29-14-25 0,9-14 25 0,-38 28-39 16,0 0 39-16,35-32-39 0,0-9 39 0,-9 5-3 15,-3 0 3-15,-6 8-3 0,-8 4 3 0,0 0 32 16,-7 2-32-16,-1 3 33 0,-1 2-33 0,-1-3 52 15,-1 1-52-15,-5-5 53 0,2-4-53 0,5 28 44 0,0 0-44 16,-14-30 44-16,-2-6-44 0,16 36 32 0,0 0-32 16,-23-33 33-16,2 2-33 0,21 31 23 0,0 0-23 15,-20-27 24-15,-1 4-24 0,21 23 25 0,0 0-25 0,-18-17 26 16,6 5-26-16,12 12 14 0,0 0-14 0,-9-6 15 16,2-1-15-16,7 7 1 0,0 0-1 0,-1-2 2 15,1-1-2-15,0 3-1 0,0 0 1 0,20 8 0 16,10 8 0-16,-30-16-9 0,0 0 9 0,40 30-8 15,14 10 8-15,-54-40-5 0,0 0 5 0,56 46-5 16,7 11 5-16,-63-57-8 0,0 0 8 0,73 73-7 16,12 20 7-16,-85-93 0 0,0 0 0 0,72 79 0 15,-8-2 0-15,-15-23-1 0,-13-14 1 0,-8-14 0 16,-14-16 0-16,4-2-19 0,-3-8 19 0,-2 4-18 16,0-4 18-16,0-4-101 0,-1-1 101 0,-2-3-100 0,1-3 100 15,-11 11-197-15,0 0 197 0,8-20-196 16,-2-11 196-16,9-17-1582 0</inkml:trace>
  <inkml:trace contextRef="#ctx0" brushRef="#br0" timeOffset="28752.329">10195 7334 1871 0,'0'0'0'0,"5"8"0"0,2 4 0 0,-7-12 276 0,0 0-276 16,2 7 276-16,-2-3-276 0,0-4 196 0,0 0-196 15,-11 24 197-15,-6 8-197 0,17-32 109 0,0 0-109 16,-21 47 110-16,-7 11-110 0,28-58-38 0,0 0 38 0,-29 63-38 16,-3 9 38-16,-1 5-258 0,-2 7 258 15,14-38-257 1,14-22 257-16,7-24-195 0,0 0 195 0,-8 16-194 0,6-13 194 0,-10 18-1433 0</inkml:trace>
  <inkml:trace contextRef="#ctx0" brushRef="#br0" timeOffset="37436.608">11446 7586 1838 0,'0'0'0'0,"0"0"0"0,0 0 0 0,0 0 154 0,0 0-154 0,0 0 155 15,0 0-155-15,0 0 124 0,0 0-124 0,0 0 124 16,0 0-124-16,0 0 76 0,0 0-76 0,0 0 77 16,0 0-77-16,0 0 10 0,0 0-10 0,0 0 11 15,0 0-11-15,0 0 42 0,0 0-42 0,0 0 43 16,0 0-43-16,0 0 22 0,0 0-22 0,0 0 22 15,43 7-22-15,-43-7 18 0,0 0-18 0,42 0 19 0,14 0-19 16,-56 0 40-16,0 0-40 0,59 0 41 16,11-4-41-16,-70 4 6 0,0 0-6 0,75-7 7 0,5 2-7 15,-2-5 12-15,6-2-12 0,-25 7 12 0,-21 0-12 0,-38 5 16 16,0 0-16-16,46-7 17 16,-3-2-17-16,-43 9-10 0,0 0 10 0,42-7-10 0,-2-1 10 15,-40 8-141-15,0 0 141 0,37-7-141 0,-4-2 141 0,-33 9-210 16,0 0 210-16,22-12-210 0,-13-3 210 0,24-9-1511 15</inkml:trace>
  <inkml:trace contextRef="#ctx0" brushRef="#br0" timeOffset="37661.929">11625 8014 2039 0,'0'0'0'0,"9"-15"0"0,12-9 0 0,-16 13 221 0,-2 10-221 0,3 4 222 16,1 6-222-16,5-3 125 0,-2 6-125 0,8-3 126 16,3-6-126-16,-21-3 73 0,0 0-73 0,36 2 74 15,6-2-74-15,-42 0-40 0,0 0 40 0,52-3-39 16,11-6 39-16,-7 4-138 0,-1-2 138 0,-4 0-137 16,-6-1 137-16,-45 8-207 0,0 0 207 0,56-14-206 15,3-3 206-15,53-12-1474 0</inkml:trace>
  <inkml:trace contextRef="#ctx0" brushRef="#br0" timeOffset="38247.538">13759 6621 2185 0,'0'0'0'16,"-9"-7"0"-16,-11-3 0 0,20 10 203 0,0 0-203 0,-13 0 203 15,-1 5-203-15,2 0 118 0,-3 7-118 0,1 2 118 16,1 0-118-16,13-14 54 0,0 0-54 0,-24 25 55 16,-7 6-55-16,31-31-19 0,0 0 19 0,-39 36-18 15,-6 7 18-15,45-43-6 0,0 0 6 0,-43 48-5 16,-5 3 5-16,48-51-9 0,0 0 9 0,-47 67-8 16,0 12 8-16,47-79-24 0,0 0 24 0,-29 91-23 15,13 8 23-15,16-99-12 0,0 0 12 16,5 113-12-16,21 9 12 0,-26-122-41 0,0 0 41 0,41 120-40 15,14 3 40-15,-8-20-13 0,0-19 13 0,-1-14-12 16,-3-15 12-16,-43-55-1 0,0 0 1 0,59 70 0 0,13 9 0 16,-16-10 26-16,-2-8-26 0,-9-6 26 0,-8-7-26 15,-4-5 45-15,-11-2-45 0,-3-7 45 16,-3-10-45-16,-16-24 18 0,0 0-18 0,16 36 18 0,-1 4-18 0,-15-40 38 16,0 0-38-16,11 39 38 0,-4 0-38 0,-7-4 12 15,-4-4-12-15,4-11 13 0,4-11-13 0,-8 3 29 16,-1-2-29-16,-14 7 29 0,-12 9-29 15,31-26 0-15,0 0 0 0,-47 24 0 0,-20 0 0 0,6-5-46 16,-7 1 46-16,18-8-45 0,3-3 45 0,-4-6-95 16,1-3 95-16,3-2-94 0,-4-1 94 0,51 3-149 15,0 0 149-15,-38-19-149 0,3-8 149 0,-41-23-1742 16</inkml:trace>
  <inkml:trace contextRef="#ctx0" brushRef="#br0" timeOffset="38994.154">15177 6587 2028 0,'0'0'0'0,"-7"-5"0"0,-3-2 0 15,10 7 242-15,0 0-242 0,-12-9 243 0,-1 1-243 16,13 8 129-16,0 0-129 0,-22-16 130 0,-8-1-130 16,30 17 82-16,0 0-82 0,-35-17 82 0,-1 0-82 0,36 17-1 15,0 0 1-15,-44-19 0 0,-1-1 0 0,45 20 0 16,0 0 0-16,-52-19 0 0,-6 5 0 0,58 14 0 15,0 0 0-15,-52-7 1 0,-2 4-1 0,54 3-2 16,0 0 2-16,-44 7-2 0,1 6 2 0,10 10-11 16,8 4 11-16,4 9-11 0,7 7 11 15,14-43-26-15,0 0 26 0,-8 55-26 0,4 8 26 16,4-63-3-16,0 0 3 0,12 79-2 0,9 12 2 0,-21-91-7 0,0 0 7 16,30 70-7-16,10-7 7 0,-40-63-15 0,0 0 15 15,45 40-14-15,6-20 14 0,-16-9-33 0,-9-20 33 16,0-1-33-16,-2-7 33 0,-24 17 0 0,0 0 0 15,28-31 0-15,4-12 0 0,-32 43-1 0,0 0 1 0,33-48 0 16,0-14 0-16,-33 62 0 0,0 0 0 0,40-82 0 16,5-17 0-16,-45 99-2 0,0 0 2 0,40-100-2 15,-3-6 2-15,-37 106-19 0,0 0 19 0,29-91-18 16,-11 9 18-16,-18 82-9 0,0 0 9 0,14-70-8 16,-5 10 8-16,-9 60-2 0,0 0 2 15,3-46-1-15,-5 6 1 0,2 40 3 0,0 0-3 16,-1-27 4-16,-1 6-4 0,2 21 45 0,0 0-45 15,0-13 45-15,0 4-45 0,0 9 22 0,0 0-22 0,-4-5 22 16,4 1-22-16,0 4 20 0,0 0-20 0,0 0 20 0,0 0-20 16,0 0 0-16,0 0 0 0,0 16 0 15,-3 8 0-15,3-24 1 0,0 0-1 0,3 36 2 0,4 15-2 16,-7-51 0-16,0 0 0 0,14 64 0 0,2 13 0 0,3 3-1 16,5 13 1-16,-3-18-1 0,-2-3 1 15,-3-17 0-15,-2-16 0 0,-7-11 0 16,-3-16 0-16,-4-12-10 0,0 0 10 0,10 30-10 0,2 3 10 15,-12-33-15-15,0 0 15 0,12 27-15 0,-5-4 15 0,-7-23-68 16,0 0 68-16,7 19-67 0,0-2 67 0,-7-17-122 16,0 0 122-16,6 8-121 0,-1-1 121 0,-5-7-127 15,0 0 127-15,12-5-126 0,7-9 126 0,12-3-1546 16</inkml:trace>
  <inkml:trace contextRef="#ctx0" brushRef="#br0" timeOffset="39477.704">15919 6231 1860 0,'0'0'0'0,"0"0"0"16,4-7 0-16,-4 7 241 0,0 0-241 0,2-5 242 15,1 1-242-15,-3 4 149 0,0 0-149 0,2-3 149 16,1 3-149-16,-3 0 90 0,0 0-90 0,0-5 90 15,0 1-90-15,-3 4 30 0,1-3-30 0,-3 3 30 16,1 0-30-16,-8 0-5 0,0 0 5 0,0 0-5 16,1 0 5-16,-6 3-1 0,-2 2 1 0,5 2 0 15,-4-5 0-15,-1 5-2 0,-2 1 2 0,14-4-2 16,7-6 2-16,0 2-12 0,6-2 12 0,-13 13-12 0,-4 9 12 16,11-20-15-16,0 0 15 0,0 21-14 0,9 8 14 0,-9-29-34 15,0 0 34-15,14 29-34 0,10 2 34 0,-24-31-18 16,0 0 18-16,25 31-18 0,6 1 18 0,-31-32-19 15,0 0 19-15,33 31-18 0,-2 0 18 16,-31-31-5-16,0 0 5 0,30 29-5 0,-4-2 5 0,-26-27-4 16,0 0 4-16,19 21-3 0,-5 1 3 0,-14-22-2 15,0 0 2-15,7 21-1 0,-10 1 1 0,3-22 23 16,0 0-23-16,-12 28 24 0,-11-3-24 0,23-25 44 0,0 0-44 16,-19 26 45-16,-2-6-45 0,21-20 40 15,0 0-40-15,-23 19 40 0,1-5-40 0,22-14 28 0,0 0-28 16,-20 14 28-16,3-9-28 0,17-5-39 15,0 0 39-15,-16 7-38 0,6-7 38 0,10 0-180 16,0 0 180-16,2-16-179 0,13-15 179 0,-15 31-144 0,0 0 144 0,21-44-144 16,11-14 144-16,22-45-1554 0</inkml:trace>
  <inkml:trace contextRef="#ctx0" brushRef="#br0" timeOffset="39709.959">16404 6178 1827 0,'0'0'0'0,"-4"1"0"16,-1 4 0-16,5-5 232 0,0 0-232 0,0 0 232 15,4-3-232-15,-4 3 140 0,0 0-140 0,5 3 140 16,-2-3-140-16,-3 0 81 0,0 0-81 0,4 21 81 0,1 13-81 16,-5-34 9-16,0 0-9 0,0 48 10 0,0 14-10 0,0-62 1 15,0 0-1-15,0 67 2 0,-4 5-2 16,4-72 10-16,0 0-10 0,-1 61 10 0,1-1-10 0,0-60-68 15,0 0 68-15,1 43-68 0,3-7 68 16,-4-36-212-16,0 0 212 0,14 19-211 16,12-17 211-16,16 20-1550 0</inkml:trace>
  <inkml:trace contextRef="#ctx0" brushRef="#br0" timeOffset="40162.522">16642 6212 1591 0,'0'0'0'15,"-1"15"0"-15,-5 14 0 0,8-15 224 0,2-11-224 16,4 3 224-16,5-6-224 0,-13 0 177 0,0 0-177 16,10 15 177-16,2 9-177 0,-12-24 125 0,0 0-125 0,12 34 125 15,-3 11-125-15,-2 1 51 16,-2 5-51-16,-3-18 52 0,2-11-52 0,-1 6 34 0,-3-3-34 0,0 1 34 16,0-2-34-16,0 0 33 0,0-7-33 0,0-3 34 15,0-9-34-15,0-5 48 0,0 0-48 0,0 7 49 16,0-4-49-16,0 2 40 0,2-5-40 0,-2 0 41 15,3-3-41-15,1-2 2 0,-1-4-2 0,-1-6 2 16,1-7-2-16,-3 22 1 0,0 0-1 0,7-33 1 16,2-10-1-16,-9 43-5 0,0 0 5 0,12-51-4 15,4-7 4-15,-16 58-17 16,0 0 17-16,19-52-17 0,-1 4 17 0,-18 48-1 0,0 0 1 0,20-39-1 16,5 5 1-16,-25 34-2 0,0 0 2 0,28-24-1 0,5 3 1 15,-33 21 1-15,0 0-1 0,33-10 1 0,5 6-1 16,-6 4 0-16,-3 4 0 0,-4-1 0 0,-8 4 0 15,-17-7-1-15,0 0 1 0,24 14 0 0,3 8 0 0,-27-22-7 16,0 0 7-16,22 27-7 0,1 13 7 0,-23-40-4 16,0 0 4-16,16 43-4 0,-4 8 4 0,-12-51-1 15,0 0 1-15,8 48 0 0,-4 7 0 0,-1-12-2 16,-1-7 2-16,-2-9-2 0,0-12 2 0,0-15-91 16,0 0 91-16,-2 12-91 0,2 0 91 0,0-12-215 15,0 0 215-15,6 4-214 0,6-4 214 0,9 2-1672 0</inkml:trace>
  <inkml:trace contextRef="#ctx0" brushRef="#br0" timeOffset="40543.704">17465 6243 2039 0,'0'0'0'0,"5"0"0"16,2-4 0-16,-7 4 216 0,0 0-216 0,3 0 216 0,3 0-216 16,-6 0 135-16,0 0-135 0,0 0 136 15,0-5-136-15,3 3 75 0,2 1-75 0,-1 1 75 0,4 0-75 16,3 1 9-16,5 3-9 0,-4 3 10 15,0 1-10-15,-12-8 0 0,0 0 0 0,26 21 0 0,5 13 0 16,-31-34 5-16,0 0-5 0,37 43 5 0,1 10-5 0,-38-53 0 16,0 0 0-16,42 55 1 0,5 6-1 15,-5-9 0-15,-2-8 0 0,-3-6 1 0,-8-9-1 0,-29-29-65 16,0 0 65-16,32 26-64 0,-3-9 64 0,-4-5-127 16,-4-5 127-16,-4-4-127 0,-5-10 127 0,-12 7-151 15,0 0 151-15,14-24-151 0,-2-15 151 0,14-28-1581 16</inkml:trace>
  <inkml:trace contextRef="#ctx0" brushRef="#br0" timeOffset="40765.74">18029 6018 2051 0,'0'0'0'0,"4"5"0"0,-4 2 0 0,0-7 256 0,0 0-256 0,0 0 256 15,0 0-256-15,0 0 150 0,0 0-150 0,0 0 150 16,0-3-150-16,-6 3 77 0,3 3-77 0,-16 21 77 15,-9 16-77-15,28-40 0 0,0 0 0 0,-37 56 0 16,-6 18 0-16,-8 11-7 0,-8 18 7 0,21-36-6 16,5-24 6-16,6 1-84 0,10-6 84 15,7-21-84-15,8-13 84 0,-7 4-152 0,2-1 152 0,7-7-152 16,-2-3 152-16,2 3-192 0,0 0 192 0,4-28-191 16,3-15 191-16,3-27-1504 0</inkml:trace>
  <inkml:trace contextRef="#ctx0" brushRef="#br0" timeOffset="41610.488">14425 7562 1659 0,'0'0'0'0,"15"-9"0"0,13-5 0 0,-23 9 169 16,-8 2-169-16,6-1 169 0,4 3-169 0,-7 1 135 0,4 0-135 16,-4 0 135-16,-4 1-135 0,-3 1 89 0,-1 0-89 15,3 1 90-15,5-3-90 0,-6 0 6 0,5-3-6 0,1 3 7 16,0 0-7-16,0 0 21 16,0 0-21-16,0 0 21 0,0 0-21 0,3-2 38 0,2 0-38 0,6 1 39 15,6-3-39-15,-17 4 11 0,0 0-11 0,26-3 11 16,16-2-11-16,-42 5 32 0,0 0-32 15,51-4 32-15,13-4-32 0,4 1 35 16,3-2-35-16,1-1 36 0,3 2-36 0,-75 8 6 0,0 0-6 16,125-18 7-16,37 0-7 0,-162 18 31 0,0 0-31 0,178-21 31 15,22-1-31-15,-200 22 5 0,0 0-5 0,213-21 5 16,17-3-5-16,-230 24 15 0,0 0-15 0,240-19 16 16,15-1-16-16,-255 20 34 0,0 0-34 0,250-19 34 15,8 0-34-15,-258 19 26 0,0 0-26 0,253-17 26 0,-1 2-26 16,-56-1 25-16,-43 4-25 0,-17 0 26 0,-27 4-26 15,-9 4 0-15,-15 1 0 0,-13-1 0 0,-15 4 0 16,-57 0-60-16,0 0 60 0,65-3-59 0,-3 3 59 0,-62 0-148 16,0 0 148-16,51 7-148 0,-11 8 148 15,50 6-1859-15</inkml:trace>
  <inkml:trace contextRef="#ctx0" brushRef="#br0" timeOffset="42676.477">14893 7959 1647 0,'0'0'0'0,"4"-3"0"0,1-2 0 0,-5 5 168 16,0 0-168-16,4-4 168 0,-1-4-168 0,-3 8 129 16,0 0-129-16,2-7 129 0,-2 0-129 0,0 7 59 0,0 0-59 15,0-5 60-15,3 1-60 0,-3 4 2 0,0 0-2 0,0-3 2 16,0 1-2-16,0 2 30 0,5-3-30 16,-5 3 30-16,4 0-30 0,-4 0 0 0,0 0 0 15,0 0 0-15,-2 2 0 0,2 1 2 0,2 0-2 16,1 13 3-16,1 3-3 0,1 5 12 0,4 8-12 0,-6-1 12 15,-3 2-12-15,0-33 8 0,0 0-8 0,4 51 8 16,1 14-8-16,-1-5 24 0,1 0-24 0,-4-14 25 16,1-8-25-16,-2-38 6 0,0 0-6 0,5 50 7 15,2 4-7-15,-7-54 9 0,0 0-9 0,14 47 10 16,0-5-10-16,-14-42-9 0,0 0 9 0,16 33-9 16,-2-9 9-16,-14-24-102 0,0 0 102 0,21 7-102 15,3-14 102-15,-24 7-163 0,0 0 163 0,18-21-163 16,-6-13 163-16,14-21-1401 0</inkml:trace>
  <inkml:trace contextRef="#ctx0" brushRef="#br0" timeOffset="42993.694">15437 8334 2230 0,'0'0'0'0,"-4"-1"0"0,3-3 0 0,1 4 230 16,0 0-230-16,5-3 231 0,11 1-231 0,-16 2 136 0,0 0-136 15,26 0 137-15,10 0-137 0,-36 0 62 0,0 0-62 16,44 0 62-16,6-2-62 0,-50 2-44 0,0 0 44 16,51-1-44-16,5-6 44 0,-56 7-9 0,0 0 9 0,50-5-8 15,6-2 8-15,-56 7-23 16,0 0 23-16,50-5-22 0,-1 1 22 0,-49 4-39 0,0 0 39 15,47-3-38-15,-3-2 38 0,-44 5-81 0,0 0 81 0,40 0-80 16,-5 5 80-16,-35-5-211 0,0 0 211 0,31 5-211 16,-1 7 211-16,-30-12-233 0,0 0 233 0,22 7-232 15,-8-4 232-15,23 9-1242 0</inkml:trace>
  <inkml:trace contextRef="#ctx0" brushRef="#br0" timeOffset="43507.189">16789 8019 1849 0,'0'0'0'0,"0"0"0"0,5-3 0 0,-5 3 212 15,0 0-212-15,2-5 212 16,5-4-212-16,-7 9 131 0,0 0-131 0,5-7 131 0,-2 2-131 0,-3 5 55 15,0 0-55-15,4-7 56 0,-4 0-56 0,-5 2 8 16,-2-3-8-16,1 4 8 0,3-1-8 0,-4 2 7 16,0 3-7-16,-5-4 8 0,0 4-8 0,-9 4 23 15,-4-4-23-15,8 1 24 0,5 1-24 0,12-2 7 16,0 0-7-16,-26 9 8 0,-9 3-8 0,35-12 1 0,0 0-1 16,-28 8 1-16,5 1-1 0,23-9 0 0,0 0 0 0,-22 15 0 15,2 4 0-15,20-19-2 16,0 0 2-16,-8 27-1 0,8 1 1 0,0-28-53 0,0 0 53 0,8 31-52 15,10 1 52-15,-18-32-45 0,0 0 45 0,24 31-44 16,6-4 44-16,-30-27-12 0,0 0 12 0,29 28-12 16,1-4 12-16,-4 0-15 0,0-5 15 15,-8-6-15-15,-8-2 15 0,1 2 0 0,-1 1 0 16,-5-5 0-16,-1-3 0 0,1 5 1 0,0 1-1 0,-3-7 2 16,-2-5-2-16,0 0 10 0,-2 5-10 0,1 0 11 15,-5 5-11-15,-1 2 40 0,-1 7-40 0,2-10 40 16,3-4-40-16,-4 2 36 0,-2-2-36 0,-13 9 36 15,-15 3-36-15,37-17 8 0,0 0-8 0,-40 15 9 16,-5 1-9-16,45-16-2 0,0 0 2 0,-35 12-1 0,0-4 1 16,35-8-75-16,0 0 75 0,-28 4-75 0,7-11 75 15,21 7-180-15,0 0 180 0,7-24-179 0,23-12 179 16,8-28-1524-16</inkml:trace>
  <inkml:trace contextRef="#ctx0" brushRef="#br0" timeOffset="43764.216">17205 7786 2073 0,'0'0'0'0,"-5"4"0"0,-2 1 0 0,7-5 241 0,0 0-241 16,0 3 242-16,2 1-242 0,-2-4 137 15,0 0-137-15,5 6 138 0,2 8-138 0,0 5 78 0,-2 5-78 0,-1-3 79 16,-3-3-79-16,1 10-3 0,-2 3 3 0,-2 1-3 15,-3 8 3-15,5-40-3 0,0 0 3 16,-2 46-2-16,2 5 2 0,0-6-19 0,2 1 19 16,-2-15-18-16,4-12 18 0,-4-19-8 0,0 0 8 0,8 29-8 15,4 3 8-15,-12-32-68 0,0 0 68 0,14 26-68 16,7-11 68-16,-21-15-148 0,0 0 148 0,25 0-148 16,4-12 148-16,22 1-1772 15</inkml:trace>
  <inkml:trace contextRef="#ctx0" brushRef="#br0" timeOffset="44239.469">17334 7896 1894 0,'0'0'0'0,"10"15"0"0,10 11 0 0,-20-26 188 16,0 0-188-16,17 34 189 0,2 6-189 0,-19-40 123 15,0 0-123-15,12 42 123 0,2 6-123 0,-14-48 85 16,0 0-85-16,7 43 86 0,0 0-86 0,-7-43 0 16,0 0 0-16,7 31 0 0,-7-7 0 0,0-24 3 15,0 0-3-15,2 20 4 0,0-8-4 0,-2-12 0 0,0 0 0 16,8 4 1-16,5-9-1 0,-13 5-2 0,0 0 2 16,19-19-1-16,5-15 1 0,-3 3-36 15,0-5 36-15,-4 3-36 0,1-4 36 0,-6 1-6 0,2 0 6 16,3-4-5-16,3-3 5 0,-20 43-20 0,0 0 20 15,26-42-19-15,3-3 19 0,-29 45 0 0,0 0 0 0,30-36 0 16,0 10 0-16,-30 26 25 16,0 0-25-16,29-8 26 0,3 11-26 0,-32-3 49 15,0 0-49-15,29 16 49 0,1 13-49 0,-6 5 52 0,-3 5-52 0,-7-6 53 16,-4 1-53-16,-10-34 61 0,0 0-61 0,7 52 61 16,-3 9-61-16,-4-61 40 0,0 0-40 0,3 77 40 15,-3 12-40-15,-3-30 20 0,-2-15-20 0,5-16 20 16,0-13-20-16,0-15 2 0,0 0-2 0,-6 21 2 15,-1-3-2-15,7-18-2 0,0 0 2 0,-5 16-2 16,2-4 2-16,3-12-77 0,0 0 77 0,-18 0-77 16,-3-7 77-16,21 7-163 0,0 0 163 0,-29-27-162 15,-4-16 162-15,-28-26-1841 0</inkml:trace>
  <inkml:trace contextRef="#ctx0" brushRef="#br0" timeOffset="44414.329">17156 7507 2331 0,'0'0'0'0,"11"0"0"0,3 0 0 0,-6-3 134 16,-1-1-134-16,-1 4 135 0,-3 0-135 0,2 2-81 0,1 3 81 16,4-2-80-16,4 4 80 0,-14-7-127 0,0 0 127 15,16-10-127-15,3-14 127 0,17-10-1547 0</inkml:trace>
  <inkml:trace contextRef="#ctx0" brushRef="#br0" timeOffset="44864.098">17876 7437 1580 0,'0'0'0'0,"0"-5"0"0,0-7 0 16,0 12 161-16,0 0-161 0,3-11 161 0,4-2-161 0,-7 13 118 15,0 0-118-15,12-12 119 0,4-2-119 0,-16 14 95 16,0 0-95-16,21-9 95 0,5-3-95 0,-26 12 55 15,0 0-55-15,30-7 55 0,-1 2-55 0,-29 5 44 16,0 0-44-16,30 0 44 0,0 0-44 0,-30 0 54 16,0 0-54-16,22 4 54 0,-1 4-54 0,-21-8 14 15,0 0-14-15,16 12 15 0,-7 7-15 0,-8 0 38 16,-2 5-38-16,-5 3 38 0,-1 3-38 0,7-30 30 16,0 0-30-16,-17 39 30 0,-11 9-30 0,28-48 7 15,0 0-7-15,-26 46 7 0,-4 4-7 0,30-50 19 0,0 0-19 16,-22 44 20-16,3-4-20 0,5-4 1 0,5-5-1 15,4-7 1-15,5-6-1 0,0-4-63 0,8-4 63 0,-2-1-62 16,6-6 62-16,-12-3-143 0,0 0 143 0,12 0-143 16,2-8 143-16,-14 8-273 0,0 0 273 0,21-9-273 15,3-4 273-15,23-8-1296 0</inkml:trace>
  <inkml:trace contextRef="#ctx0" brushRef="#br0" timeOffset="45123.526">18224 7731 1603 0,'0'0'0'0,"2"9"0"15,5 5 0-15,-7-14 292 0,0 0-292 0,17 12 292 16,10 0-292-16,-27-12 231 0,0 0-231 0,31 13 232 0,9 1-232 16,-40-14 149-16,0 0-149 0,42 17 149 0,5 2-149 15,-47-19 51-15,0 0-51 0,50 21 52 0,6 6-52 0,-56-27 28 16,0 0-28-16,54 27 28 0,2 4-28 0,-56-31 8 15,0 0-8-15,50 33 8 0,-3 1-8 0,-47-34 4 16,0 0-4-16,35 27 5 0,-2 1-5 0,-33-28-69 16,0 0 69-16,23 24-69 0,-4-5 69 0,-19-19-319 15,0 0 319-15,11 15-319 0,-3-5 319 0,13 16-1628 16</inkml:trace>
  <inkml:trace contextRef="#ctx0" brushRef="#br0" timeOffset="45339.948">18675 7514 2140 0,'0'0'0'0,"-10"17"0"16,-9 14 0-16,19-31 327 0,0 0-327 0,-26 51 328 16,-6 16-328-16,-8 15 181 0,-5 9-181 0,0-12 181 15,-2-9-181-15,47-70 41 0,0 0-41 0,-60 79 41 16,-8 0-41-16,11-11-310 0,8-6 310 0,25-35-309 15,20-27 309-15,4 0-230 0,0 0 230 0,-26 29-1598 16,52-58 1598-16</inkml:trace>
  <inkml:trace contextRef="#ctx0" brushRef="#br0" timeOffset="48490.93">20114 6743 1390 0,'0'0'0'15,"0"-4"0"-15,0-8 0 0,0 12 202 0,0 0-202 0,0-6 202 16,-1-3-202-16,1 9 146 0,0 0-146 0,0-5 146 16,1-2-146-16,-1 7 92 0,0 0-92 0,7-7 92 15,6 2-92-15,-1-2 49 0,5 5-49 0,2-1 50 16,4-2-50-16,-23 5 64 0,0 0-64 0,31 2 65 16,9 1-65-16,-40-3 25 0,0 0-25 0,47 5 26 15,7 2-26-15,-54-7 7 0,0 0-7 0,61 3 7 16,6 1-7-16,-67-4 41 0,0 0-41 0,66-2 42 15,4-3-42-15,-13-2-15 0,-5-3 15 0,-6 0-14 0,-8-2 14 16,-38 12-110-16,0 0 110 0,40-16-109 16,-2-1 109-16,-38 17-158 0,0 0 158 0,28-19-158 0,-7-5 158 15,28-22-1462-15</inkml:trace>
  <inkml:trace contextRef="#ctx0" brushRef="#br0" timeOffset="48696.371">20475 6979 2017 0,'0'0'0'0,"7"-8"0"0,5-8 0 0,-12 16 235 0,0 0-235 16,11 2 236-16,4 8-236 0,6-3 116 0,5 3-116 16,4-3 117-16,3-3-117 0,-33-4-25 0,0 0 25 15,47-4-24-15,9-8 24 0,-56 12-99 0,0 0 99 0,68-19-98 16,12-8 98-16,-80 27-373 0,0 0 373 0,101-38-373 15,17-8 373-15,104-41-1144 0</inkml:trace>
  <inkml:trace contextRef="#ctx0" brushRef="#br0" timeOffset="49170.724">22198 5342 2062 0,'0'0'0'0,"0"8"0"0,-2 11 0 0,-6-7 206 16,-8-9-206-16,-7 11 207 0,-12 1-207 0,35-15 157 15,0 0-157-15,-38 31 158 0,-7 9-158 0,45-40 51 16,0 0-51-16,-47 46 51 0,-9 14-51 0,56-60 6 15,0 0-6-15,-63 82 6 0,-10 21-6 0,73-103 0 16,0 0 0-16,-61 110 0 0,4 8 0 0,15-21-1 16,12-6 1-16,9-10 0 0,9-8 0 0,7-2-1 15,7-5 1-15,1 0 0 0,6-5 0 0,-9-61-3 0,0 0 3 16,21 79-2-16,8 12 2 0,-4-16-19 16,-6-5 19-16,5-11-18 0,1-15 18 0,-25-44-3 0,0 0 3 0,31 62-3 15,7 1 3-15,-38-63-8 0,0 0 8 16,40 76-7-16,4 9 7 0,-44-85-8 0,0 0 8 0,37 79-8 15,-3 3 8-15,-34-82-23 0,0 0 23 0,20 76-22 16,-12-4 22-16,-8-72-7 0,0 0 7 0,-7 70-7 16,-14-3 7-16,21-67-1 0,0 0 1 0,-29 55-1 15,-11-9 1-15,12-14-17 0,-2-14 17 0,16-8-16 16,13-7 16-16,-5-1-49 0,-2 0 49 0,-13 3-48 16,-14-2 48-16,3-3-117 0,-1 0 117 0,7-3-117 15,7-1 117-15,19 4-170 0,0 0 170 0,-21-24-169 16,0-18 169-16,-19-25-1442 0</inkml:trace>
  <inkml:trace contextRef="#ctx0" brushRef="#br0" timeOffset="50389.206">23233 5575 1659 0,'0'0'0'0,"-5"-4"0"16,-4-1 0-16,9 5 169 0,0 0-169 0,-16-9 169 15,2-3-169-15,14 12 118 0,0 0-118 0,-24-10 119 16,-2-5-119-16,26 15 80 0,0 0-80 0,-30-16 80 16,-3-1-80-16,33 17 24 0,0 0-24 0,-37-19 25 0,-3-1-25 15,40 20 16-15,0 0-16 0,-41-16 17 0,0 1-17 16,41 15 29-16,0 0-29 16,-38-12 29-16,3 5-29 0,35 7 6 0,0 0-6 0,-31 0 6 0,5 7-6 15,26-7 5-15,0 0-5 0,-26 24 5 16,3 15-5-16,23-39 7 0,0 0-7 0,-16 50 7 0,8 15-7 15,8-65 22-15,0 0-22 0,-6 89 22 0,5 17-22 0,1-106 0 16,0 0 0-16,7 88 1 0,8-3-1 0,-15-85 7 16,0 0-7-16,23 67 8 0,3-15-8 0,-26-52 15 15,0 0-15-15,28 29 15 0,2-16-15 0,-30-13 3 16,0 0-3-16,36 0 4 0,6-15-4 0,-42 15 0 16,0 0 0-16,42-27 0 0,-2-20 0 15,-40 47-3-15,0 0 3 0,45-63-2 0,2-21 2 0,-47 84-7 16,0 0 7-16,37-86-7 0,-8-8 7 0,-29 94-15 0,0 0 15 0,27-103-15 15,-12-6 15-15,-15 109-39 0,0 0 39 16,19-106-38-16,-1-1 38 0,-18 107-42 0,0 0 42 0,17-99-41 16,-1 5 41-16,-16 94-46 0,0 0 46 0,12-71-45 15,-8 17 45-15,-4 54-1 0,0 0 1 0,5-36 0 16,-5 17 0-16,0 19 3 0,0 0-3 16,0-12 3-16,0 12-3 0,0 0 21 0,0 0-21 0,0 0 21 15,-5 3-21-15,5-3 9 0,0 0-9 0,-7 31 10 16,-4 21-10-16,11-52 27 0,0 0-27 0,-3 87 27 15,4 31-27-15,-1-118 29 0,0 0-29 0,4 127 29 16,5 17-29-16,-9-144 13 0,0 0-13 0,12 127 13 16,3-2-13-16,-15-125-92 0,0 0 92 0,16 102-92 0,3-16 92 15,-19-86-328-15,0 0 328 0,32 53-327 16,8-29 327-16,33 53-1158 0</inkml:trace>
  <inkml:trace contextRef="#ctx0" brushRef="#br0" timeOffset="50952.383">23776 5527 1827 0,'0'0'0'15,"-1"0"0"-15,-8 0 0 0,9 0 248 0,0 0-248 16,0 0 249-16,0-4-249 0,0 4 127 0,0 0-127 15,0-7 127-15,2 2-127 0,-2 5 80 0,0 0-80 16,0-8 80-16,1-4-80 0,-1 12 0 0,0 0 0 16,0-11 0-16,-1-1 0 0,1 12-2 0,0 0 2 15,-2-8-1-15,0-1 1 0,2 9-4 0,0 0 4 0,-2-3-4 16,1-4 4-16,1 7 0 0,0 0 0 0,0 0 0 16,-4 3 0-16,4-3 18 0,0 0-18 0,-2 28 19 15,1 15-19-15,1-43 9 0,0 0-9 0,0 51 10 16,0 5-10-16,0-56 11 0,0 0-11 0,5 54 11 15,7-1-11-15,-12-53-1 0,0 0 1 0,19 43-1 16,7-9 1-16,-26-34-40 0,0 0 40 0,30 17-40 16,5-14 40-16,-6-6-7 0,3-9 7 0,-6-3-7 15,-5-6 7-15,-2-3-1 0,-2 0 1 0,-3 2 0 0,-1-2 0 16,-13 24 10-16,0 0-10 0,12-31 10 16,2-2-10-16,-14 33 12 0,0 0-12 0,10-39 12 0,1 0-12 15,-11 39 10-15,0 0-10 0,7-36 11 0,-4 5-11 16,-3 31 9-16,0 0-9 0,2-28 9 0,1 9-9 15,-3 19 8-15,0 0-8 0,0-15 8 0,0 5-8 16,0 10 23-16,0 0-23 0,0-4 24 0,0 4-24 16,0 0 2-16,0 0-2 0,0 24 2 0,0 16-2 0,0-40 7 15,0 0-7-15,2 48 7 0,2 10-7 0,-4-58 8 16,0 0-8-16,3 67 8 0,1 1-8 0,-4-68 3 0,0 0-3 16,0 86 3-16,-4 13-3 0,4-99-65 0,0 0 65 15,-5 77-64-15,-4-13 64 0,9-64-200 0,0 0 200 16,-3 39-200-16,-3-20 200 0,6-19-218 0,0 0 218 15,0 3-218-15,6-18 218 0,-5 3-1333 0</inkml:trace>
  <inkml:trace contextRef="#ctx0" brushRef="#br0" timeOffset="51484.672">22440 6464 1345 0,'0'0'0'0,"12"0"0"0,9-7 0 0,-21 7 186 16,0 0-186-16,-10-2 186 0,-20 2-186 0,30 0 157 16,0 0-157-16,-21 0 157 0,-5 0-157 15,26 0 126-15,0 0-126 0,-21 0 126 0,4-3-126 0,17 3 81 16,0 0-81-16,-14 0 81 0,5-4-81 0,9 4 64 16,0 0-64-16,-7 0 64 0,4-3-64 0,3 3 54 15,0 0-54-15,-6-2 55 0,6-1-55 0,0 3 15 0,0 0-15 16,9-4 16-16,7-4-16 0,-16 8 22 15,0 0-22-15,28-4 23 0,12-4-23 0,-40 8 13 0,0 0-13 16,49-4 14-16,10-3-14 16,-59 7 1-16,0 0-1 0,76-5 2 0,15 2-2 0,-91 3 25 0,0 0-25 0,138-9 26 15,34-3-26-15,-172 12-1 0,0 0 1 0,180-12 0 16,16 0 0-16,-196 12 6 0,0 0-6 0,201-13 7 16,10-1-7-16,-41 4 9 0,-20 1-9 0,-26 2 9 15,-23 4-9-15,-101 3 3 0,0 0-3 0,125-2 4 16,6-1-4-16,-26-1 13 0,-17 2-13 0,-9-1 13 15,-15 0-13-15,-64 3 0 0,0 0 0 0,70 0 0 16,-2-4 0-16,-68 4-97 0,0 0 97 0,52-3-97 16,-10 1 97-16,-42 2-212 0,0 0 212 0,17-3-211 15,-17-1 211-15,18-1-1601 0</inkml:trace>
  <inkml:trace contextRef="#ctx0" brushRef="#br0" timeOffset="51695.64">22956 7080 1177 0,'0'0'0'0,"-12"-10"0"0,-4-9 0 0,16 19-129 15,0 0 129-15,-14-25-129 0,-2-6 129 0,-13-29-597 0</inkml:trace>
  <inkml:trace contextRef="#ctx0" brushRef="#br0" timeOffset="51951.113">22902 6681 1614 0,'0'0'0'0,"-4"16"0"15,-1 8 0-15,5-24 259 0,0 0-259 16,0 6 260-16,4-14-260 0,-4 8 141 0,0 0-141 0,3 0 141 15,4 0-141-15,-7 0 88 0,0 0-88 0,7 8 88 16,5 8-88-16,-12-16 0 0,0 0 0 0,7 32 0 16,0 15 0-16,0-3 0 0,-7 9 0 0,2-17 0 15,-2-15 0-15,-2 10 17 0,2 0-17 0,-7 10 17 16,2 12-17-16,5-53 38 0,0 0-38 0,-5 56 39 16,-2 4-39-16,7-60 6 0,0 0-6 0,-6 50 7 0,1-6-7 15,2-6-11-15,1-10 11 0,0-8-10 0,1-10 10 16,1-10-130-16,0 0 130 0,7 6-130 0,5-10 130 15,-12 4-203-15,0 0 203 0,12-19-203 0,2-10 203 0,14-22-1411 16</inkml:trace>
  <inkml:trace contextRef="#ctx0" brushRef="#br0" timeOffset="52217.496">23346 7108 2241 0,'0'0'0'0,"-5"0"0"0,-4 0 0 0,9 0 243 0,7 1-243 0,9 6 243 16,5 2-243-16,1-4 134 0,8 5-134 0,0-5 134 16,-1 2-134-16,-29-7 5 0,0 0-5 0,44 4 5 15,8-4-5-15,-52 0-92 0,0 0 92 0,57 0-92 16,10-7 92-16,-17 2-174 0,-5-2 174 0,-8-2-174 15,-7 6 174-15,-6-6-311 0,-3 2 311 0,-5 2-310 16,-6 2 310-16,-10 3-263 0,0 0 263 0,19-9-262 16,4-1 262-16,19-9-870 0</inkml:trace>
  <inkml:trace contextRef="#ctx0" brushRef="#br0" timeOffset="52848.189">24271 6904 2196 0,'0'0'0'0,"0"-7"0"0,0-2 0 0,0 9 176 15,0 0-176-15,0-6 177 0,0 1-177 0,0 5 9 16,0 0-9-16,2-4 9 0,0-3-9 0,-2 7-56 15,0 0 56-15,1-1-56 0,3-3 56 0,-4 4-67 0,0 0 67 16,0-5-66-16,0 2 66 0,0 3-5 0,0 0 5 16,0-7-4-16,0-2 4 0,0 9 35 0,0 0-35 0,-4-10 36 15,3 1-36-15,1 9 56 0,0 0-56 0,-2-7 57 16,0 2-57-16,2 5 46 16,0 0-46-16,0-5 46 0,0 2-46 0,0 3 22 0,0 0-22 0,-3 12 23 15,1 12-23-15,2-24 30 0,0 0-30 0,-4 39 30 16,-1 12-30-16,5-51 6 0,0 0-6 15,-3 59 6-15,1 4-6 0,2-63 17 0,0 0-17 0,3 62 17 16,4-2-17-16,-7-60 33 0,0 0-33 0,14 51 34 16,7-8-34-16,-21-43-1 0,0 0 1 0,25 24 0 15,4-15 0-15,-29-9-20 0,0 0 20 0,33-7-19 16,6-17 19-16,-39 24-3 0,0 0 3 0,35-29-3 16,1-14 3-16,-36 43 1 0,0 0-1 0,30-43 1 15,-6-3-1-15,-24 46 1 0,0 0-1 0,19-48 2 16,-5 0-2-16,-14 48 5 0,0 0-5 0,9-48 5 0,-4 1-5 0,-5 47 1 15,0 0-1-15,4-35 1 0,-3 7-1 16,-1 28 0-16,0 0 0 0,0-22 1 0,0 5-1 16,0 17 12-16,0 0-12 0,-1-12 12 0,-1 8-12 15,2 4 8-15,0 0-8 0,-2-7 8 0,2 6-8 0,0 1 9 16,0 0-9-16,0 0 10 0,7 1-10 0,-7-1 3 16,0 0-3-16,9 12 4 0,5 7-4 0,-14-19 6 15,0 0-6-15,15 31 7 0,-2 12-7 0,-13-43 13 16,0 0-13-16,10 44 13 0,-1 11-13 0,-9-55 0 0,0 0 0 15,3 59 0-15,-3-3 0 0,0-56-79 16,0 0 79-16,-1 51-79 0,-1-4 79 0,2-47-242 0,0 0 242 16,-2 36-241-16,2-11 241 0,-5 39-1562 15</inkml:trace>
  <inkml:trace contextRef="#ctx0" brushRef="#br0" timeOffset="53286.409">24893 6539 1950 0,'0'0'0'0,"7"-2"0"0,5 1 0 15,-12 1 217-15,0 0-217 0,9 1 217 16,5 4-217-16,-14-5 120 0,0 0-120 0,12 9 121 15,2 5-121-15,-14-14 43 0,0 0-43 0,10 17 44 0,-4-2-44 16,-6-15-17-16,0 0 17 0,3 19-16 0,-1 2 16 0,-6-1-7 16,-1 2 7-16,3-10-6 0,2-8 6 0,0-4-10 15,0 0 10-15,-12 17-9 0,-9 7 9 16,21-24 16-16,0 0-16 0,-17 22 17 0,1-1-17 0,16-21 27 16,0 0-27-16,-17 24 27 0,-1 3-27 15,18-27 0-15,0 0 0 0,-14 23 0 0,4-3 0 0,10-20 5 16,0 0-5-16,-7 19 5 0,4 1-5 0,3-20 3 15,0 0-3-15,1 19 3 0,11 2-3 0,-1-6 5 16,3 1-5-16,-2-8 6 0,5-1-6 0,-17-7 0 16,0 0 0-16,20 5 1 0,6-1-1 0,-26-4-11 0,0 0 11 15,26 0-11-15,2 0 11 0,-28 0-69 0,0 0 69 0,28-5-69 16,0 1 69-16,-28 4-212 0,0 0 212 0,29-14-211 16,3-3 211-16,28-10-1522 0</inkml:trace>
  <inkml:trace contextRef="#ctx0" brushRef="#br0" timeOffset="53572.54">25902 6722 1883 0,'0'0'0'0,"3"9"0"0,1 3 0 0,-4-12-126 16,0 0 126-16,8 15-126 0,3 9 126 0,-11-24-147 15,0 0 147-15,7-8-147 0,-5-18 147 0,6-7-906 0</inkml:trace>
  <inkml:trace contextRef="#ctx0" brushRef="#br0" timeOffset="63075.426">5925 10841 1591 0,'0'0'0'0,"-9"3"0"16,-3-3 0-16,12 0 168 0,0 0-168 0,0 0 168 15,5-3-168-15,-5 3 120 0,0 0-120 0,4-2 120 16,-1 0-120-16,-3 2 68 0,0 0-68 0,5-1 69 16,-1 1-69-16,-4 0 7 0,0 0-7 0,0 0 8 15,2-2-8-15,-2 2 10 0,0 0-10 0,0 0 11 16,0 0-11-16,0 0 25 0,0 0-25 0,0 0 26 15,0 0-26-15,0 0-1 0,0 0 1 0,3 10 0 16,1 6 0-16,-4-16-2 0,0 0 2 0,5 39-1 16,7 12 1-16,-12-51-2 0,0 0 2 0,12 62-1 15,0 12 1-15,-12-74-6 0,0 0 6 0,18 92-5 16,5 16 5-16,-23-108-3 0,0 0 3 0,20 91-3 0,5-9 3 16,-25-82-2-16,0 0 2 0,17 64-1 0,1-15 1 15,-18-49-5-15,0 0 5 0,12 31-4 0,-7-17 4 16,-5-14-104-16,0 0 104 0,7 12-103 0,-7-7 103 15,0-5-162-15,0 0 162 0,-16 0-161 0,-13-5 161 0,-15 0-1269 16</inkml:trace>
  <inkml:trace contextRef="#ctx0" brushRef="#br0" timeOffset="64258.778">5526 11349 1412 0,'0'0'0'15,"9"0"0"-15,-1 2 0 0,-8-2 171 0,0 0-171 16,21 2 171-16,5 0-171 0,-26-2 123 0,0 0-123 0,42 0 124 16,9-2-124-16,-51 2 67 0,0 0-67 0,56-5 68 15,8-6-68-15,-64 11 11 0,0 0-11 0,68-12 11 16,3-1-11-16,-71 13 47 0,0 0-47 0,72-12 47 16,-4-2-47-16,-68 14 60 0,0 0-60 15,59-10 60-15,-7 0-60 0,-52 10 23 0,0 0-23 0,42-7 24 16,-4 2-24-16,-38 5 33 0,0 0-33 0,32-4 33 15,-4 2-33-15,-28 2 12 0,0 0-12 0,20-1 13 16,-6 1-13-16,-14 0 5 0,0 0-5 0,9 0 5 16,-2 0-5-16,-7 0 8 0,0 0-8 0,2 0 9 15,1 1-9-15,-3-1 3 0,0 0-3 0,0 0 3 16,-5 4-3-16,5-4 11 0,0 0-11 0,-16 12 11 16,-10 8-11-16,26-20 23 0,0 0-23 0,-21 19 24 0,0 2-24 15,21-21 3-15,0 0-3 0,-17 15 3 16,1 1-3-16,16-16 22 0,0 0-22 0,-10 13 22 0,1 1-22 15,9-14 0-15,0 0 0 0,0 12 0 16,2 0 0-16,-2-12 0 0,0 0 0 0,12 9 0 0,6-8 0 16,-18-1-6-16,0 0 6 0,20-1-5 0,5-5 5 0,-25 6-4 15,0 0 4-15,17-6-4 0,4-3 4 16,-21 9 2-16,0 0-2 0,12-7 2 0,2 0-2 0,-14 7 30 16,0 0-30-16,9-3 30 0,-5 1-30 15,-4 2 2-15,0 0-2 0,5-3 2 0,-2 1-2 0,-3 2 15 16,0 0-15-16,0 0 15 0,4-2-15 0,-4 2 1 15,0 0-1-15,0 0 1 0,0 0-1 0,0 0 0 0,0 0 0 16,0 7 0-16,0-2 0 0,0-5 0 0,0 0 0 16,5 11 0-16,-2 2 0 0,-3-13-3 15,0 0 3-15,9 14-2 0,3 0 2 0,-12-14-2 16,0 0 2-16,23 5-2 0,7-5 2 0,-30 0-35 0,0 0 35 0,33-7-35 16,2-8 35-16,-35 15-5 0,0 0 5 0,33-23-4 15,-2-2 4-15,-31 25 0 0,0 0 0 0,24-24 1 16,-3 1-1-16,-21 23 14 0,0 0-14 0,14-20 15 15,-2 4-15-15,-12 16 35 0,0 0-35 0,6-13 35 16,1 4-35-16,-7 9 29 0,0 0-29 0,3-5 29 16,-3 2-29-16,0 3 3 0,0 0-3 0,0-4 4 15,0 2-4-15,0 2 9 0,0 0-9 0,0 0 10 16,0-3-10-16,0 3-1 0,0 0 1 0,0 9-1 16,0 6 1-16,0-15-19 0,0 0 19 0,0 36-18 0,0 22 18 15,0-58-9-15,0 0 9 0,0 74-9 0,0 22 9 0,-3 13-18 16,-3 18 18-16,5-21-18 0,1-8 18 15,0-98-33-15,0 0 33 0,1 91-33 0,5-12 33 16,-6-79 0-16,0 0 0 0,5 58 0 0,7-19 0 0,-12-39-3 16,0 0 3-16,9 24-3 0,-2-15 3 0,-7-9-2 15,0 0 2-15,5 3-2 0,4-13 2 0,-9 10 3 16,0 0-3-16,8-21 3 0,-4-9-3 0,-1-1 22 16,-3-3-22-16,0-1 23 0,-3-4-23 0,3 39 14 15,0 0-14-15,-4-52 15 0,-4-8-15 0,8 60 41 16,0 0-41-16,-6-61 41 0,-2-8-41 0,1 13 31 15,2 3-31-15,1 8 31 0,4 6-31 16,0 3 32-16,4 5-32 0,-3 0 33 0,6 2-33 16,-7 29 7-16,0 0-7 0,12-33 8 0,2-4-8 0,-14 37 0 0,0 0 0 15,18-33 0-15,1 2 0 0,-19 31-6 0,0 0 6 0,19-20-6 16,0 4 6-16,-19 16-27 0,0 0 27 16,19-5-27-16,1 7 27 0,-20-2-32 0,0 0 32 0,19 14-32 15,2 8 32-15,-21-22-12 0,0 0 12 0,17 27-12 16,-1 8 12-16,-16-35-20 0,0 0 20 0,12 30-20 15,-3 0 20-15,-9-30-15 0,0 0 15 0,5 24-15 16,-2-4 15-16,-3-20 0 0,0 0 0 0,4 17 0 16,-4-5 0-16,0-12-10 0,0 0 10 0,2 9-9 15,-2-2 9-15,0-7-4 0,0 0 4 0,0 3-3 16,3-3 3-16,-3 0 0 0,0 0 0 0,0-3 0 16,4-4 0-16,-4 7 2 0,0 0-2 0,5-7 3 0,-2 0-3 15,-3 7 37-15,0 0-37 0,4-5 37 16,-2 3-37-16,-2 2-1 0,0 0 1 0,0 0 0 0,3-5 0 0,-3 5-2 15,0 0 2-15,3 7-1 0,6 3 1 16,-4 6-25-16,2-3 25 0,-1 1-24 0,-3-7 24 0,-3-7-61 16,0 0 61-16,5 17-60 0,4-2 60 0,-9-15-233 15,0 0 233-15,0 12-232 0,0-6 232 0,0 11-1505 16</inkml:trace>
  <inkml:trace contextRef="#ctx0" brushRef="#br0" timeOffset="64458.244">7340 11315 1636 0,'0'0'0'0,"6"5"0"16,0-1 0-16,-6-4 155 0,0 0-155 15,15 7 156-15,8 1-156 0,-23-8-143 0,0 0 143 0,26 9-143 16,4-6 143-16,-30-3-129 15,0 0 129-15,56 12-1021 0,-112-24 1021 0</inkml:trace>
  <inkml:trace contextRef="#ctx0" brushRef="#br0" timeOffset="64974.331">9470 10375 2207 0,'0'0'0'0,"4"8"0"0,-4 1 0 0,0-9 239 0,0 0-239 16,0 0 240-16,0-5-240 0,0 5 154 0,0 0-154 0,0-4 155 15,0 1-155-15,0 3 66 0,0 0-66 0,-4-7 67 16,4 2-67-16,0 5 0 0,0 0 0 0,-2-4 0 15,2 1 0-15,0 3-3 0,0 0 3 0,0 0-2 16,0-3 2-16,0 3-12 0,0 0 12 0,-3 3-12 16,3 7 12-16,0-10-39 0,0 0 39 0,0 33-39 15,-4 20 39-15,4-53-6 0,0 0 6 0,-1 65-5 16,-1 12 5-16,2-77-2 0,0 0 2 0,-2 105-2 16,-5 23 2-16,7-128-6 0,0 0 6 0,-2 106-5 15,2-6 5-15,0-100-43 0,0 0 43 0,0 68-42 16,0-23 42-16,0-45-92 15,0 0 92-15,0 29-91 0,-3-19 91 0,3-10-231 0,0 0 231 0,0 12-230 16,0-10 230-16,0-2-255 0,0 0 255 0,-5 3-255 0,-2-1 255 16,-4 3-1194-16</inkml:trace>
  <inkml:trace contextRef="#ctx0" brushRef="#br0" timeOffset="65356.476">8909 11302 1255 0,'0'0'0'0,"18"-2"0"0,11 0 0 0,-29 2 182 16,0 0-182-16,-14 4 182 0,-28 2-182 0,42-6 146 16,0 0-146-16,-34 4 147 0,-3-1-147 0,37-3 128 0,0 0-128 15,-30 5 128-15,4-1-128 0,26-4 109 16,0 0-109-16,-21 0 110 0,7 0-110 0,14 0 104 0,0 0-104 0,-12 0 104 16,4 0-104-16,8 0 83 0,0 0-83 0,-7 0 83 15,1-4-83-15,6 4 55 0,0 0-55 0,0 0 55 16,0-3-55-16,0 3 28 0,0 0-28 15,18-3 28-15,15-3-28 0,-33 6 25 0,0 0-25 0,43-6 26 16,11 0-26-16,-54 6 14 0,0 0-14 0,70-6 15 16,14 0-15-16,-84 6 18 0,0 0-18 0,118-3 18 15,23-2-18-15,-141 5 3 0,0 0-3 0,152-5 4 16,13-2-4-16,-165 7 7 16,0 0-7-16,154-12 8 0,-1-4-8 0,-153 16 7 0,0 0-7 0,143-13 8 15,-11-1-8-15,-132 14 3 0,0 0-3 0,122-12 3 16,-10 0-3-16,-112 12-6 0,0 0 6 0,97-7-6 15,-8 0 6-15,-89 7-91 0,0 0 91 0,65-1-91 16,-15 6 91-16,-50-5-160 0,0 0 160 0,33 3-160 0,-15 4 160 16,-18-7-284-16,0 0 284 0,-13 38-283 0,-25 20 283 15,-14 36-1373-15</inkml:trace>
  <inkml:trace contextRef="#ctx0" brushRef="#br0" timeOffset="65932.671">8914 11603 1860 0,'0'0'0'0,"7"5"0"16,-1 5 0-16,-3-6 196 0,-3-4-196 0,0 0 197 15,0 0-197-15,0 0 128 0,0-4-128 0,0 4 129 16,0 0-129-16,0 0 64 0,0-3-64 0,0 3 65 15,-3-3-65-15,3 3-4 0,-4 0 4 0,4 0-3 16,0 0 3-16,0 0-14 0,0-6 14 0,0 6-13 0,-2-3 13 16,2 3-4-16,0 0 4 0,0 0-4 15,0 0 4-15,0 0 0 0,0 0 0 0,0 0 0 0,0 0 0 0,0 0 0 16,0 0 0-16,0 0 1 0,0 0-1 0,0 0 7 16,0 0-7-16,0 0 7 0,0 0-7 0,0 0-1 15,0 0 1-15,0 0-1 0,0 0 1 16,0 0-5-16,0 3 5 0,0 3-4 0,0-3 4 0,0-3-23 15,0 0 23-15,2 29-22 0,2 16 22 0,-1-1-8 16,1 8 8-16,1-4-8 0,-2 1 8 16,-3-49 3-16,0 0-3 0,5 60 4 0,-1 9-4 0,-4-69 13 0,0 0-13 15,3 67 14-15,3 1-14 0,-3-13 1 0,2-7-1 16,-1-16 2-16,-2-8-2 0,1-1-1 0,2-8 1 16,-1-3 0-16,-1-7 0 0,1 2-168 0,1-5 168 0,4-4-168 15,3-3 168-15,-12 5-154 0,0 0 154 0,14-19-154 16,2-8 154-16,13-23-1351 0</inkml:trace>
  <inkml:trace contextRef="#ctx0" brushRef="#br0" timeOffset="66191.3">9427 12000 2129 0,'0'0'0'0,"-9"0"0"16,-3 0 0-16,12 0 253 0,3 0-253 0,9 4 253 0,11 1-253 16,-23-5 159-16,0 0-159 0,33 3 160 0,9 3-160 15,-42-6 56-15,0 0-56 0,52 6 57 0,4 0-57 16,-6 0-119-16,1-2 119 0,-9-2-119 0,-4-2 119 16,-3-2-258-16,-9 0 258 0,-2 0-257 0,-6 2 257 0,-18 0-281 15,0 0 281-15,21-8-280 0,3-2 280 0,23-8-1185 16</inkml:trace>
  <inkml:trace contextRef="#ctx0" brushRef="#br0" timeOffset="66770.079">10022 11694 2140 0,'0'0'0'0,"0"3"0"16,2 6 0-16,-2-9 237 0,0 0-237 0,0 0 238 15,5 0-238-15,-5 0 84 0,0 0-84 0,0 0 84 16,0-4-84-16,0 4-4 0,0 0 4 0,0 0-4 16,0-3 4-16,0 3-82 0,0 0 82 0,0 0-81 15,0 0 81-15,0 0-43 0,0 0 43 0,0 0-43 16,0 0 43-16,0 0-1 0,0 0 1 0,0 3-1 0,-3 4 1 15,3-7 0-15,0 0 0 0,-2 24 1 0,0 10-1 16,2-34 25-16,0 0-25 0,0 45 26 16,4 8-26-16,-4-53 7 0,0 0-7 0,7 53 8 0,3 0-8 15,-10-53 28-15,0 0-28 0,19 48 28 0,9-3-28 16,-28-45-2-16,0 0 2 0,33 31-2 0,9-11 2 16,-42-20-41-16,0 0 41 0,39 7-41 0,2-12 41 15,-11-5-29-15,0-9 29 0,-8 2-29 0,-3-2 29 0,-1 3-5 16,-9-4 5-16,-1 3-5 0,1 0 5 0,-6-1 21 15,3 3-21-15,-6 0 21 0,3 1-21 0,-3 14 56 16,0 0-56-16,0-17 57 0,0-5-57 0,0 22 54 16,0 0-54-16,0-21 55 0,-3 0-55 15,3 21 40-15,0 0-40 0,0-18 40 0,-6 4-40 0,6 14 41 0,0 0-41 16,0-10 42-16,-3 4-42 0,3 6 40 0,0 0-40 16,0-5 40-16,0 4-40 0,0 1 25 0,0 0-25 0,0 0 26 15,-5 0-26-15,5 0 18 0,0 0-18 0,0 0 18 16,-4 0-18-16,4 0 5 0,0 0-5 0,0 17 5 15,2 8-5-15,0 8 8 0,3 6-8 0,-2 4 8 16,-1 3-8-16,-2-46 7 0,0 0-7 16,4 62 8-16,-4 12-8 0,3-9-5 0,-3 0 5 0,0-19-4 15,0-17 4-15,0 4-84 0,0-4 84 0,0-8-84 16,0-8 84-16,0-13-215 0,0 0 215 0,5 9-214 16,9-7 214-16,7 8-1778 0</inkml:trace>
  <inkml:trace contextRef="#ctx0" brushRef="#br0" timeOffset="67161.421">10482 11514 2051 0,'0'0'0'0,"0"7"0"0,2-2 0 0,-2-5 194 15,0 0-194-15,9 3 194 16,6 1-194-16,-15-4 143 0,0 0-143 0,18 3 143 0,-1 2-143 0,-17-5 18 16,0 0-18-16,18 7 19 0,-3 2-19 0,-15-9-22 15,0 0 22-15,13 8-22 0,-3 3 22 0,-10-11-38 16,0 0 38-16,7 12-37 0,-4-6 37 0,-3-6-1 0,0 0 1 16,2 11-1-16,-2 1 1 0,0-12 0 15,0 0 0-15,-3 15 0 0,-3 4 0 0,6-19 0 0,0 0 0 0,-8 17 0 16,-1 0 0-16,9-17 3 0,0 0-3 15,-9 16 3-15,1-3-3 0,8-13 0 0,0 0 0 0,-7 11 0 16,1-3 0-16,6-8-2 0,0 0 2 0,-3 7-1 16,-1-2 1-16,4-5-2 0,0 0 2 0,7 9-2 15,6 3 2-15,-13-12-6 0,0 0 6 16,19 7-5-16,12-2 5 0,-31-5-167 0,0 0 167 0,32 1-166 16,2-4 166-16,-34 3-158 0,0 0 158 0,25-10-157 15,-4-9 157-15,20-10-1387 0</inkml:trace>
  <inkml:trace contextRef="#ctx0" brushRef="#br0" timeOffset="67837.078">11306 11057 1782 0,'0'0'0'0,"9"-4"0"0,3-1 0 0,-1 3 154 16,-3 2-154-16,5 2 155 0,2 0-155 16,-15-2 110-16,0 0-110 0,32 0 110 0,13 0-110 0,-3 0 44 15,1 0-44-15,-6 0 45 0,-1-2-45 0,-4 0 9 16,-3 1-9-16,-1 1 9 0,-3 0-9 0,-3 0 44 16,1 0-44-16,-4-4 45 0,0 1-45 0,-19 3 13 0,0 0-13 15,19-4 13-15,2 3-13 0,-21 1 8 16,0 0-8-16,16-4 9 0,-2-1-9 0,-14 5-61 0,0 0 61 15,9-2-61-15,-2 1 61 0,-7 1-194 0,0 0 194 0,-7-4-194 16,-7-6 194-16,-4-4-1422 0</inkml:trace>
  <inkml:trace contextRef="#ctx0" brushRef="#br0" timeOffset="68028.559">11575 11370 2185 0,'0'0'0'0,"21"0"0"15,8 0 0-15,-29 0 220 0,0 0-220 0,38-3 220 0,8-1-220 16,-46 4 59-16,0 0-59 0,55-14 60 0,5 1-60 16,-60 13-208-16,0 0 208 0,55-21-208 15,1 2 208-15,56-20-1634 0</inkml:trace>
  <inkml:trace contextRef="#ctx0" brushRef="#br0" timeOffset="69138.113">13082 10070 1334 0,'0'0'0'0,"3"7"0"0,-3 1 0 16,0-8 112-16,0 0-112 0,0 0 112 15,5-2-112-15,-5 2 112 0,0 0-112 0,4-3 113 0,-4 0-113 16,0 3 92-16,0 0-92 0,3-4 93 0,-3 1-93 0,0 3 68 15,0 0-68-15,0 0 68 16,2-4-68-16,-2 4 71 0,0 0-71 0,0 0 71 16,0 0-71-16,0 0 72 0,0 0-72 0,0 0 73 0,0 0-73 0,0 0 55 15,0 0-55-15,0 0 56 0,0 0-56 0,0 0 40 16,0 0-40-16,0 0 41 0,0 0-41 0,0 0 35 16,0 0-35-16,0 0 36 0,0 0-36 0,0 0 0 15,0 0 0-15,0 0 1 0,0 0-1 0,0 0 5 16,0 0-5-16,0 0 6 0,0 0-6 0,0 0 3 0,0 0-3 15,0 0 3-15,0 0-3 0,0 0 0 0,0 0 0 16,0 0 0-16,0 0 0 0,0 0-3 0,0 0 3 16,0 0-3-16,0 0 3 0,0 0 0 0,0 0 0 0,0 0 0 15,0 0 0-15,0 0-1 0,0 0 1 0,0 0 0 16,0 0 0-16,0 0 0 0,0 0 0 0,0 0 0 16,0 0 0-16,0 0-7 0,0 0 7 0,0 0-6 15,0 0 6-15,0 0-1 0,2 4 1 0,-1 3-1 16,3 5 1-16,-4 3-4 0,0 7 4 0,0 1-3 15,0 1 3-15,0-24-7 0,0 0 7 0,0 37-6 16,2 4 6-16,-2-41-1 0,0 0 1 0,1 43 0 16,5 3 0-16,-6-46-3 0,0 0 3 0,3 43-2 15,2-3 2-15,-1-4-64 0,-2-4 64 0,-1-10-63 16,-1-10 63-16,0-12-186 0,0 0 186 0,-3 28-186 0,-6 4 186 16,-7 30-1488-16</inkml:trace>
  <inkml:trace contextRef="#ctx0" brushRef="#br0" timeOffset="70651.683">12348 11069 1323 0,'0'0'0'0,"7"0"0"0,-2-4 0 15,-5 4 116-15,0 0-116 0,4-2 116 0,-1-1-116 0,-3 3 91 16,0 0-91-16,0 0 91 0,0-3-91 0,0 3 60 16,0 0-60-16,0 0 60 0,-7-6-60 0,7 6 37 15,0 0-37-15,-1-1 37 0,-3 1-37 16,4 0 43-16,0 0-43 0,-5 0 44 0,3-2-44 0,2 2 35 16,0 0-35-16,0 0 36 0,-2 0-36 0,2 0 40 15,0 0-40-15,0 0 40 0,0 0-40 0,0 0 34 16,0 0-34-16,0 0 34 0,0 0-34 0,0 0 33 15,0 0-33-15,6 0 33 0,6-2-33 0,-12 2 38 16,0 0-38-16,24-1 38 0,11-6-38 0,-35 7 3 0,0 0-3 16,42-5 4-16,7-2-4 0,-49 7 27 0,0 0-27 15,66-7 27-15,7 0-27 0,-73 7 19 0,0 0-19 0,101-7 20 16,17-5-20-16,-118 12 4 0,0 0-4 0,128-8 4 16,4 1-4-16,-132 7 33 0,0 0-33 0,132-12 34 15,4 0-34-15,-136 12 9 0,0 0-9 0,140-14 9 16,3 0-9-16,-143 14 12 0,0 0-12 0,135-15 12 15,-2-4-12-15,-133 19 16 16,0 0-16-16,124-14 17 0,-6 1-17 0,-118 13 1 0,0 0-1 0,101-9 1 16,-16 2-1-16,-85 7-2 0,0 0 2 0,74-5-1 15,-12 5 1-15,-62 0-64 0,0 0 64 0,47 0-63 16,-12 4 63-16,-35-4-149 0,0 0 149 0,23 8-148 16,-9 8 148-16,19 11-1556 0</inkml:trace>
  <inkml:trace contextRef="#ctx0" brushRef="#br0" timeOffset="71286.789">12843 11269 1446 0,'0'0'0'0,"0"3"0"0,2 6 0 16,-2-9 152-16,0 0-152 0,0 3 152 0,1-3-152 0,-1 0 82 16,0 0-82-16,0 0 82 0,0 0-82 15,0 0 63-15,0 0-63 0,0 0 63 0,-1-3-63 0,1 3 0 16,0 0 0-16,0 0 0 0,-2-5 0 0,2 5 19 16,0 0-19-16,0 0 20 0,0 0-20 0,0 0 24 15,0 0-24-15,0 0 25 0,0 0-25 0,0 0 3 16,0 0-3-16,0 12 4 0,0 8-4 0,0-20 8 15,0 0-8-15,0 35 9 0,0 16-9 16,0-51 23-16,0 0-23 0,0 57 24 0,0 9-24 16,0-66 19-16,0 0-19 0,0 71 20 0,0 1-20 0,0-72 34 15,0 0-34-15,2 66 35 0,1-4-35 0,-3-62 6 0,0 0-6 16,4 48 6-16,-1-10-6 0,-3-38-43 16,0 0 43-16,5 29-42 0,-1-9 42 0,-4-20-223 0,0 0 223 15,5-1-222-15,7-18 222 0,4-2-1227 16</inkml:trace>
  <inkml:trace contextRef="#ctx0" brushRef="#br0" timeOffset="71600.275">13050 11726 2129 0,'0'0'0'0,"-3"-3"0"0,-4-2 0 16,7 5 264-16,0 0-264 0,0-5 265 0,7 3-265 16,-7 2 133-16,0 0-133 0,17-5 134 15,13-7-134-15,-30 12 52 0,0 0-52 0,42-16 53 0,10-4-53 0,-2 3-8 16,4-2 8-16,-7 9-8 16,-5-2 8-16,-7 3-32 0,-2 0 32 0,-3 4-32 0,-4 0 32 0,-5 0 0 15,0 2 0-15,-4 1 0 0,-3 0 0 16,-14 2-7-16,0 0 7 0,17-3-6 0,3-1 6 0,-20 4-4 15,0 0 4-15,14-3-3 0,-1-2 3 0,-13 5-76 16,0 0 76-16,11-2-75 0,-8 2 75 0,-3 0-223 16,0 0 223-16,-1-8-222 0,-8-4 222 0,-1-9-1635 15</inkml:trace>
  <inkml:trace contextRef="#ctx0" brushRef="#br0" timeOffset="71872.468">13472 11396 2073 0,'0'0'0'16,"0"0"0"-16,0 0 0 0,0 0 191 0,0 0-191 0,0 0 191 16,3-2-191-16,-3 2 138 0,0 0-138 0,0 0 138 15,4-2-138-15,-4 2 16 0,0 0-16 0,0 0 17 16,5 7-17-16,-2 5-3 0,-1 7 3 0,0 5-3 15,-2 9 3-15,0-33-31 0,0 0 31 0,-2 46-31 16,0 10 31-16,2-56-2 0,0 0 2 0,0 62-2 0,0 1 2 16,-3-10-54-16,3-5 54 0,-4-12-54 0,4-13 54 15,0-3-212-15,4-4 212 0,1-6-212 0,6-7 212 0,6 11-1507 16</inkml:trace>
  <inkml:trace contextRef="#ctx0" brushRef="#br0" timeOffset="72369.234">13913 11363 1815 0,'0'0'0'0,"-14"4"0"0,-9 1 0 0,23-5 220 0,0 0-220 15,0 0 220-15,7 0-220 0,-7 0 114 0,0 0-114 0,5 0 114 16,4 0-114-16,-9 0 69 0,0 0-69 0,7 8 69 15,-5 6-69-15,-2 3-1 0,-2 5 1 0,2-1 0 16,0-4 0-16,-4 5-4 0,1 6 4 16,3-6-3-16,3 0 3 0,-3-22-7 0,0 0 7 0,4 28-6 15,1 3 6-15,-5-31-8 0,0 0 8 0,12 24-8 16,2-2 8-16,-14-22-24 0,0 0 24 0,21 8-23 16,7-11 23-16,-28 3-13 0,0 0 13 0,30-12-12 15,8-9 12-15,-38 21-18 0,0 0 18 0,38-24-18 16,1-6 18-16,-39 30 0 0,0 0 0 0,31-28 0 15,-3-3 0-15,-28 31 24 0,0 0-24 0,19-24 25 16,-3 0-25-16,-16 24 55 0,0 0-55 0,12-18 55 0,-3 2-55 16,-9 16 59-16,0 0-59 0,5-12 60 0,-2 4-60 15,-3 8 51-15,0 0-51 0,4-9 52 0,-4 6-52 0,0 3 56 16,0 0-56-16,0-4 56 0,0 2-56 16,0 2 33-16,0 0-33 0,0 6 33 0,0 0-33 0,0-6 34 15,0 0-34-15,1 28 34 0,6 13-34 16,-7-41 14-16,0 0-14 0,9 45 15 0,0 8-15 15,-9-53 12-15,0 0-12 0,9 53 12 0,3 2-12 0,-12-55-72 16,0 0 72-16,8 46-72 0,1-3 72 0,-9-43-202 16,0 0 202-16,12 27-201 0,-3-6 201 0,-9-21-214 15,0 0 214-15,12-2-213 0,-1-17 213 0,11-5-1524 16</inkml:trace>
  <inkml:trace contextRef="#ctx0" brushRef="#br0" timeOffset="73157.619">15585 10741 1737 0,'0'0'0'0,"3"-3"0"15,1-6 0-15,-4 9 161 0,0 0-161 0,5-3 161 16,-5-1-161-16,0 4 109 0,0 0-109 0,0 0 109 16,0 0-109-16,0 0 44 0,0 0-44 0,0 0 45 15,0 0-45-15,0 0-1 0,0 0 1 0,0 0 0 16,0 0 0-16,0 0 33 0,0 0-33 0,0 0 33 15,0 0-33-15,0 0 52 0,0 0-52 0,0 0 53 16,0 0-53-16,0 0 71 0,0 0-71 0,0 0 72 0,-3 4-72 16,3-4 60-16,0 0-60 0,0 0 60 0,-4 0-60 15,4 0 48-15,0 0-48 0,0 0 48 0,0 0-48 16,0 0 49-16,0 0-49 0,0 0 49 0,0 0-49 0,0 0 42 16,0 0-42-16,4 0 42 0,3 2-42 0,3-1 35 15,6-1-35-15,-1 2 35 0,5-2-35 0,0-2 24 16,1 1-24-16,4-1 25 0,3 2-25 0,0 0 10 15,1-5-10-15,1 3 10 0,-4-1-10 16,-26 3 1-16,0 0-1 0,31-2 2 0,6-5-2 0,-37 7-14 16,0 0 14-16,31-5-13 0,6 1 13 0,-37 4-87 15,0 0 87-15,29-5-86 0,1 2 86 0,-7 3-211 16,-4 0 211-16,-2 3-210 0,-5 6 210 0,-12-9-249 16,0 0 249-16,11 7-249 0,-4 3 249 0,10 9-1453 15</inkml:trace>
  <inkml:trace contextRef="#ctx0" brushRef="#br0" timeOffset="73960.684">17257 9719 1659 0,'0'0'0'0,"4"5"0"16,-4 5 0-16,0-10 180 0,0 0-180 0,2 3 180 15,-1-4-180-15,-1 1 126 0,0 0-126 0,0 0 127 16,2-5-127-16,-2 5 77 0,0 0-77 0,0 0 78 0,2-4-78 16,-2 4 34-16,0 0-34 0,0 0 34 0,0 0-34 15,0 0 42-15,0 0-42 0,0 0 43 16,0 0-43-16,0 0 46 0,0 0-46 0,0 0 46 0,0 0-46 15,0 0 12-15,0 0-12 0,0 0 12 0,0 0-12 0,0 0 8 16,0 0-8-16,0 4 8 0,0 2-8 16,0-6 9-16,0 0-9 0,2 24 9 0,1 12-9 0,-3-36 3 15,0 0-3-15,2 48 3 0,5 11-3 0,-7-59-1 16,0 0 1-16,5 60 0 0,2 3 0 0,-7-63 1 16,0 0-1-16,9 62 1 0,-1-8-1 15,-8-54-1-15,0 0 1 0,9 52-1 0,3-4 1 16,-12-48-34-16,0 0 34 0,9 39-34 0,3-8 34 0,-12-31-108 0,0 0 108 15,9 24-107-15,0-5 107 0,-9-19-217 0,0 0 217 16,3 12-217-16,-3-5 217 0,5 13-1400 16</inkml:trace>
  <inkml:trace contextRef="#ctx0" brushRef="#br0" timeOffset="74357.722">16878 10543 1916 0,'0'0'0'0,"5"-7"0"16,4-4 0-16,-9 11 230 0,0 0-230 0,3-5 231 16,2 2-231-16,-5 3 93 0,0 0-93 0,0-4 94 15,4 1-94-15,-4 3 15 0,0 0-15 0,0 0 15 0,0 0-15 16,0 0-25-16,0 0 25 0,0 0-24 0,3 0 24 0,-3 0-4 15,0 0 4-15,14 0-4 0,9-2 4 0,-23 2 22 16,0 0-22-16,36-1 23 0,11-3-23 0,-47 4 34 16,0 0-34-16,54-2 35 0,11-3-35 0,-65 5 33 15,0 0-33-15,78-5 33 0,11 0-33 0,-89 5 23 16,0 0-23-16,115-12 24 0,23-3-24 0,-138 15 35 16,0 0-35-16,127-12 35 0,2 0-35 0,-129 12 2 0,0 0-2 15,110-12 2-15,-9 0-2 16,-101 12 0-16,0 0 0 0,88-7 0 0,-7 3 0 0,-81 4-51 15,0 0 51-15,64 0-51 0,-12 7 51 0,-52-7-164 16,0 0 164-16,33 4-164 0,-20 1 164 0,-13-5-242 0,0 0 242 0,1 10-242 16,-13 4 242-16,2 10-1323 0</inkml:trace>
  <inkml:trace contextRef="#ctx0" brushRef="#br0" timeOffset="74965.08">16844 10993 1905 0,'0'0'0'0,"0"0"0"0,4 2 0 0,-4-2 207 0,0 0-207 16,0 0 207-16,5-2-207 0,-5 2 88 0,0 0-88 0,0 0 88 16,0 0-88-16,0 0 26 0,0 0-26 0,0 0 26 15,0 0-26-15,0 0-2 0,0 0 2 0,0 0-2 16,0 0 2-16,0 0-2 0,0 0 2 0,0 0-2 16,0 0 2-16,0 0 13 0,0 0-13 0,0 0 14 15,0 0-14-15,0 0 30 0,0 0-30 0,0 0 30 16,0 0-30-16,0 0 21 0,0 0-21 0,0 0 21 15,0 0-21-15,0 0 10 0,0 0-10 16,0 0 11-16,0 0-11 0,0 0 0 0,0 0 0 0,0 5 0 16,0 4 0-16,0-9 1 0,0 0-1 0,-5 29 2 15,1 16-2-15,4-45 0 0,0 0 0 0,-5 54 0 16,2 10 0-16,3-64 3 0,0 0-3 0,-7 67 3 16,3 3-3-16,4-70 0 0,0 0 0 0,-1 61 1 0,1-2-1 15,0-59 2-15,0 0-2 0,0 46 2 0,1-8-2 16,-1-38-21-16,0 0 21 0,4 29-21 0,-1-7 21 15,-3-22-96-15,0 0 96 0,6 15-96 0,0-6 96 16,-6-9-168-16,0 0 168 0,9-9-168 0,0-15 168 0,5-8-1498 16</inkml:trace>
  <inkml:trace contextRef="#ctx0" brushRef="#br0" timeOffset="75423.633">17121 11324 1513 0,'0'0'0'0,"-1"-7"0"16,-3-2 0-16,4 9 193 0,0 0-193 0,0 0 193 16,4-3-193-16,-4 3 155 0,0 0-155 0,0 0 156 0,5 3-156 15,-5-3 100-15,0 0-100 0,0 0 100 16,3 4-100-16,-3-4 23 0,0 0-23 0,9 0 24 0,2-4-24 15,-11 4 30-15,0 0-30 0,19-5 30 0,7-2-30 0,-26 7 2 16,0 0-2-16,35-6 3 0,14 0-3 0,-49 6 13 16,0 0-13-16,52-6 13 0,7 2-13 15,-59 4 1-15,0 0-1 0,52-3 1 0,6 1-1 0,-58 2-9 16,0 0 9-16,47-7-9 0,-5 2 9 16,-42 5-75-16,0 0 75 0,41-5-74 0,-2 0 74 0,-39 5-146 15,0 0 146-15,31-11-145 0,-5-1 145 0,32-10-1473 16</inkml:trace>
  <inkml:trace contextRef="#ctx0" brushRef="#br0" timeOffset="76015.211">18015 11077 2039 0,'0'0'0'0,"-7"-2"0"16,-5-1 0-16,9 3 199 0,3-3-199 0,3-1 199 16,4 2-199-16,-5 1 104 0,1-3-104 0,1 3 104 15,-3-3-104-15,-1 4 44 0,2-3-44 0,-2 3 45 16,0 0-45-16,0 0 11 0,0 0-11 0,0 0 11 16,0 0-11-16,0 0 31 0,0 0-31 0,0 0 31 15,0 0-31-15,0 0 11 0,0 0-11 0,0 0 11 0,0 0-11 16,0 0 14-16,0 0-14 0,0 0 15 15,0 0-15-15,0 0 15 0,0 0-15 0,0 0 16 0,0 0-16 16,0 3 3-16,0 4-3 0,0 10 4 0,-2 7-4 0,2-24 21 16,0 0-21-16,0 34 21 0,0 11-21 15,0-45 7-15,0 0-7 0,2 44 7 0,0 3-7 0,-2-47 9 16,0 0-9-16,5 39 10 0,2-1-10 0,-7-38 0 16,0 0 0-16,12 27 0 0,2-8 0 0,-14-19-10 15,0 0 10-15,21 9-10 0,4-9 10 16,-25 0-11-16,0 0 11 0,26-14-10 0,3-12 10 0,-29 26-5 15,0 0 5-15,30-31-5 0,-6-8 5 0,-24 39 5 16,0 0-5-16,26-39 5 0,-6-4-5 0,-20 43 10 16,0 0-10-16,19-47 10 0,-5-2-10 0,-14 49 5 15,0 0-5-15,10-46 5 0,-5-2-5 0,-5 48 7 0,0 0-7 16,4-36 8-16,-2 8-8 0,-2 28 22 0,0 0-22 0,3-22 22 16,-3 6-22-16,0 16 20 0,0 0-20 15,0-8 20-15,0-1-20 0,0 9 34 0,0 0-34 0,0 0 35 16,-5 11-35-16,5-11 12 0,0 0-12 0,-2 29 12 15,2 19-12-15,0-48 20 0,0 0-20 0,0 49 20 16,0 11-20-16,0-60 8 16,0 0-8-16,0 64 9 0,-2 3-9 0,2-67-8 0,0 0 8 0,0 56-8 15,0-3 8-15,0-53-198 0,0 0 198 0,0 40-197 16,0-11 197-16,0-29-189 0,0 0 189 0,4-9-188 16,6-27 188-16,6-12-1717 0</inkml:trace>
  <inkml:trace contextRef="#ctx0" brushRef="#br0" timeOffset="116413.525">12913 10246 1446 0,'0'0'0'0,"7"5"0"0,1 2 0 0,-8-7 135 0,0 0-135 15,4 4 135-15,-3-1-135 0,-1-3 84 16,0 0-84-16,0 0 84 0,0 0-84 0,0 0 34 0,0 0-34 16,0 0 34-16,-1-3-34 0,1 3 1 0,0 0-1 15,0 0 1-15,-4 0-1 0,4 0 33 16,0 0-33-16,0 0 33 0,0 0-33 0,0 0 35 0,0 0-35 0,0 0 35 16,0 0-35-16,0 0 23 0,0 0-23 15,0 0 24-15,0 0-24 0,0 0 36 0,0 0-36 0,0 0 36 16,4 0-36-16,-1 0 31 0,4 0-31 0,0 3 31 15,2-3-31-15,-2 3 13 0,2 1-13 0,-1 1 14 16,1 2-14-16,-9-7 31 0,0 0-31 0,12 12 31 16,6 5-31-16,-18-17 5 0,0 0-5 0,22 22 5 15,4 4-5-15,-26-26 26 0,0 0-26 0,32 34 26 16,4 1-26-16,-36-35 20 0,0 0-20 0,49 44 20 16,7 2-20-16,-2 2 45 0,2-5-45 0,3 12 46 15,5 5-46-15,-64-60 23 0,0 0-23 0,77 75 24 16,12 14-24-16,-13-12 47 0,1-5-47 0,-14-8 48 15,-11-8-48-15,-52-56 25 0,0 0-25 0,59 71 26 0,4 2-26 16,-63-73 18-16,0 0-18 0,68 72 18 0,2-5-18 0,-11-12 41 16,-5-9-41-16,-11-8 41 0,-4-11-41 15,-39-27 31-15,0 0-31 0,45 31 31 16,6-7-31-16,-51-24 7 0,0 0-7 0,41 15 8 0,3-8-8 0,-44-7-75 16,0 0 75-16,38 0-75 0,4-7 75 0,-42 7-135 15,0 0 135-15,12-27-134 0,-15-16 134 16,11-25-1798-16</inkml:trace>
  <inkml:trace contextRef="#ctx0" brushRef="#br0" timeOffset="116848.731">14473 10159 1905 0,'0'0'0'0,"-3"0"0"16,-2 0 0-16,5 0 117 0,-4 0-117 0,4 0 117 15,0 0-117-15,0 0 86 0,0 0-86 0,0 0 86 16,0 0-86-16,0 0 12 0,-5 2-12 0,2-1 13 15,1 3-13-15,-5 1 2 0,-2 2-2 0,-5 6 2 0,-1 6-2 16,15-19 37-16,0 0-37 0,-27 33 38 0,-6 8-38 0,33-41 41 16,0 0-41-16,-38 56 42 0,-4 15-42 0,-7 9 41 15,-6 16-41-15,9-7 41 0,5 0-41 0,2-6 58 16,4-1-58-16,6-7 58 0,8-8-58 0,21-67 23 16,0 0-23-16,-35 79 24 0,-5 8-24 0,40-87 21 15,0 0-21-15,-37 82 21 0,4-6-21 0,33-76 9 16,0 0-9-16,-29 63 10 0,8-8-10 0,21-55 1 15,0 0-1-15,-18 41 1 0,6-8-1 0,12-33-62 16,0 0 62-16,-5 24-61 0,1-9 61 0,4-15-178 0,0 0 178 16,6 14-177-16,9-1 177 0,3 17-1642 15</inkml:trace>
  <inkml:trace contextRef="#ctx0" brushRef="#br0" timeOffset="117464.068">16944 9916 1614 0,'0'0'0'0,"-11"-4"0"0,-4-1 0 0,15 5 153 0,0 0-153 15,-14-7 153-15,2 2-153 0,12 5 85 0,0 0-85 16,-14-7 85-16,5 2-85 0,9 5 59 0,0 0-59 0,-7-3 60 16,-2-1-60-16,9 4 49 0,0 0-49 15,-5-3 49-15,1 1-49 0,4 2 78 0,0 0-78 0,-3-2 78 16,1 1-78-16,2 1 72 0,0 0-72 0,0 0 73 15,0 0-73-15,0 0 69 16,0 0-69-16,9 8 69 0,7 8-69 0,-16-16 60 0,0 0-60 0,29 30 61 16,15 18-61-16,-1 2 52 0,4 7-52 0,-5-3 52 15,-2 3-52-15,-40-57 23 0,0 0-23 0,66 94 24 16,15 26-24-16,-8-21 19 0,-2-8-19 16,-15-12 20-16,-6-9-20 0,-50-70 26 0,0 0-26 0,60 76 26 15,-3 1-26-15,-57-77 2 0,0 0-2 0,61 67 3 16,0-6-3-16,-61-61 0 0,0 0 0 0,54 50 0 0,-7-9 0 15,-47-41-87-15,0 0 87 0,30 27-87 16,-9-11 87-16,-21-16-244 0,0 0 244 0,8 7-243 0,-16-11 243 16,8 8-1719-16</inkml:trace>
  <inkml:trace contextRef="#ctx0" brushRef="#br0" timeOffset="117813.65">17991 9719 2286 0,'0'0'0'16,"-5"5"0"-16,1 2 0 0,4-7 247 16,0 0-247-16,0 0 248 0,0-7-248 0,2 5 154 0,1-5-154 15,1 4 155-15,-4 1-155 0,0 2 34 16,0 0-34-16,0 0 35 0,0 0-35 0,0 0-8 0,0 0 8 0,-14 17-7 15,-7 14 7-15,21-31-8 0,0 0 8 0,-33 57-8 16,-11 20 8-16,44-77 3 0,0 0-3 16,-59 130 4-16,-16 43-4 0,75-173 9 0,0 0-9 0,-73 180 9 15,-5 20-9-15,78-200 5 0,0 0-5 0,-75 185 5 16,3-3-5-16,72-182 13 0,0 0-13 0,-54 145 14 16,16-23-14-16,38-122 0 0,0 0 0 0,-21 87 0 15,16-30 0-15,5-57-103 0,0 0 103 0,29 34-102 16,25-24 102-16,-54-10-269 0,0 0 269 0,70-44-268 15,19-45 268-15,71-45-1709 0</inkml:trace>
  <inkml:trace contextRef="#ctx0" brushRef="#br0" timeOffset="118217.163">19330 10238 1759 0,'0'0'0'15,"-1"-11"0"-15,-1-4 0 0,-3 8 146 0,1 5-146 0,3-1 147 16,1 1-147-16,0 2 107 0,0 0-107 0,0 0 108 15,0 0-108-15,0 0 65 0,0 0-65 0,0 0 65 16,3 2-65-16,4-2 22 0,-2-2-22 0,7-1 23 16,1-1-23-16,4-1 73 0,6 2-73 0,1-4 74 15,2 2-74-15,-26 5 51 0,0 0-51 0,39-5 52 16,9-2-52-16,1 0 68 0,2-2-68 16,-3 4 69-16,-1 0-69 0,-47 5 53 0,0 0-53 0,53-7 54 15,1 0-54-15,-54 7 4 0,0 0-4 0,52-8 4 16,0-4-4-16,-52 12-47 0,0 0 47 0,49-10-47 15,-9-2 47-15,-40 12-180 0,0 0 180 0,31-7-179 16,-8 2 179-16,-23 5-174 0,0 0 174 0,5-7-174 0,-13-2 174 16,4-6-1504-16</inkml:trace>
  <inkml:trace contextRef="#ctx0" brushRef="#br0" timeOffset="118415.633">19590 10513 2084 0,'0'0'0'0,"23"4"0"0,17-1 0 0,-40-3 192 15,0 0-192-15,43 5 193 0,8-1-193 0,-51-4-27 16,0 0 27-16,56 0-27 0,3-4 27 16,-59 4-127-16,0 0 127 0,61-8-127 0,2-13 127 0,60-8-1529 0</inkml:trace>
  <inkml:trace contextRef="#ctx0" brushRef="#br0" timeOffset="118915.481">21473 9129 1905 0,'0'0'0'0,"0"0"0"0,0 0 0 15,0 0 156-15,0 0-156 0,0 0 157 0,2-5-157 0,-2 5 127 16,0 0-127-16,2-3 128 0,1-1-128 0,-3 4 89 16,0 0-89-16,4-3 89 0,-1-2-89 0,-3 5 37 15,0 0-37-15,4-4 38 0,-3-1-38 0,-1 5 39 16,0 0-39-16,4-3 40 0,-4 3-40 0,0 0 1 16,0 0-1-16,0 0 2 0,2 3-2 0,-2-3 8 0,0 0-8 15,5 24 9-15,5 19-9 0,-10-43 3 0,0 0-3 16,13 60 4-16,-1 19-4 0,0-2 10 0,-2 7-10 15,3 10 11-15,1 9-11 0,-14-103 33 0,0 0-33 0,12 111 33 16,2 9-33-16,-4-27 1 0,-1-16-1 0,-4-26 2 16,2-24-2-16,-2 1-19 0,0-13 19 0,2-3-18 15,-5-5 18-15,3 2-90 0,1-1 90 0,-3-3-90 16,2-3 90-16,-5-2-156 0,2-3 156 16,0-4-156-16,3-2 156 0,-5 9-267 0,0 0 267 0,-5-19-266 15,-2-5 266-15,-4-17-1269 0</inkml:trace>
  <inkml:trace contextRef="#ctx0" brushRef="#br0" timeOffset="119298.975">21153 10186 1793 0,'0'0'0'0,"14"-8"0"0,10-3 0 16,-24 6 239-16,-10 2-239 0,10-1 240 0,5 1-240 0,-5 3 185 15,0 0-185-15,-7-2 185 0,-7 2-185 0,0 0 96 16,-2 0-96-16,8 0 97 0,2 2-97 0,3-2 32 16,3 0-32-16,0 0 32 0,0 0-32 0,0 0 13 15,3-7-13-15,4 2 13 0,2 0-13 0,-9 5 19 16,0 0-19-16,21-4 20 0,7-4-20 0,-28 8 14 16,0 0-14-16,49-7 15 0,17 0-15 0,-66 7 9 15,0 0-9-15,80-5 10 0,19-4-10 0,-99 9 16 0,0 0-16 16,145-10 17-16,36-4-17 15,-181 14 14-15,0 0-14 0,171-12 15 0,3 2-15 0,-174 10 25 0,0 0-25 0,146-8 26 16,-13-4-26-16,-133 12 6 0,0 0-6 0,118-11 7 16,-12-1-7-16,-106 12 5 0,0 0-5 0,91-8 5 15,-13 1-5-15,-78 7-36 0,0 0 36 0,56-3-35 16,-18 1 35-16,-38 2-161 0,0 0 161 0,25 3-160 16,-16 2 160-16,-9-5-196 0,0 0 196 0,-32 19-195 15,-29 10 195-15,-31 21-1665 0</inkml:trace>
  <inkml:trace contextRef="#ctx0" brushRef="#br0" timeOffset="119781.686">21003 10556 1121 0,'0'0'0'0,"5"-3"0"0,2-4 0 0,-7 7 173 16,0 0-173-16,5-5 173 0,4 0-173 0,-9 5 160 0,0 0-160 15,5-7 161-15,2 0-161 0,-7 7 129 0,0 0-129 16,7-5 129-16,4-4-129 0,-11 9 90 0,0 0-90 0,5-7 91 16,2 2-91-16,-7 5 67 0,0 0-67 15,5-5 68-15,-1 3-68 0,-4 2 33 0,0 0-33 16,3-3 33-16,2 0-33 0,-5 3 40 0,0 0-40 0,4 6 41 16,1 6-41-16,2 9 22 0,0 6-22 0,0 6 23 15,2 5-23-15,-9-38 41 16,0 0-41-16,5 51 41 0,-2 12-41 0,-1 1 38 0,-2 4-38 0,0-8 39 15,0-3-39-15,0-57 33 0,0 0-33 0,5 75 34 16,2 11-34-16,-7-86 15 0,0 0-15 0,9 67 15 16,3-9-15-16,-12-58 0 0,0 0 0 0,7 36 1 15,-2-17-1-15,-5-19-120 0,0 0 120 0,7 5-119 0,2-10 119 16,-9 5-156-16,0 0 156 16,2-26-156-16,-4-18 156 0,2-27-1596 0</inkml:trace>
  <inkml:trace contextRef="#ctx0" brushRef="#br0" timeOffset="120023.6">21414 10954 2275 0,'0'0'0'0,"14"-4"0"0,7-4 0 0,-21 8 162 0,0 0-162 16,30-4 162-16,10-4-162 0,-40 8 40 0,0 0-40 0,45-7 41 16,2-3-41-16,-47 10-32 0,0 0 32 0,50-11-32 15,3 1 32-15,-53 10-143 0,0 0 143 16,54-12-142-16,1 0 142 0,-55 12-294 0,0 0 294 0,58-8-293 16,3-3 293-16,57-6-1175 0</inkml:trace>
  <inkml:trace contextRef="#ctx0" brushRef="#br0" timeOffset="120626.505">22294 10710 2062 0,'0'0'0'0,"-5"-3"0"0,1-2 0 0,4 5 234 16,0 0-234-16,-5-4 235 0,3-4-235 0,2 8 130 16,0 0-130-16,-2-7 130 0,2 0-130 0,0 7 20 15,0 0-20-15,0-5 20 0,0-3-20 0,0 8-15 16,0 0 15-16,0-4-14 0,-1-1 14 0,1 5-18 16,0 0 18-16,-2-3-18 0,2 1 18 0,0 2 0 15,0 0 0-15,0 0 0 0,0 0 0 0,0 0 3 16,0 0-3-16,-2 10 3 0,-1 9-3 0,3-19 3 0,0 0-3 15,-4 38 4-15,-5 13-4 16,9-51 13-16,0 0-13 0,-3 58 13 0,0 7-13 0,3-65 50 0,0 0-50 16,6 60 50-16,8-5-50 15,-14-55 0-15,0 0 0 0,27 43 1 0,9-7-1 16,2-17-11-16,4-9 11 0,-3-5-11 0,-5-8 11 0,-4-6-5 0,-6-6 5 0,1-4-4 16,-3-3 4-16,-22 22-1 0,0 0 1 0,27-33-1 15,0-6 1-15,-27 39-1 0,0 0 1 0,25-48-1 16,-1-7 1-16,-24 55 0 0,0 0 0 0,19-53 0 15,-1 0 0-15,-18 53 6 0,0 0-6 0,10-48 6 16,-4 5-6-16,-6 43 24 0,0 0-24 0,1-34 25 16,-1 5-25-16,0 29 37 0,0 0-37 0,-1-23 38 15,-1 8-38-15,2 15 21 0,0 0-21 0,-2-9 21 16,0 1-21-16,2 8 29 0,0 0-29 0,0 0 29 16,-3 0-29-16,3 0 7 0,0 0-7 0,0 20 7 0,2 16-7 15,-2-36 18-15,0 0-18 0,3 48 18 0,4 14-18 16,-7-62 8-16,0 0-8 0,7 63 8 0,-2 8-8 15,-5-71 1-15,0 0-1 0,9 63 1 0,3-5-1 0,-12-58-62 16,0 0 62-16,12 48-62 0,4-8 62 16,-16-40-138-16,0 0 138 0,21 22-138 0,3-10 138 0,-24-12-306 15,0 0 306-15,33-10-305 0,9-21 305 0,30-10-1487 16</inkml:trace>
  <inkml:trace contextRef="#ctx0" brushRef="#br0" timeOffset="121386.899">23843 9874 550 0,'0'0'0'0,"0"-5"0"0,0-3 0 0,0 4 39 16,-6 4-39-16,6 0 39 0,0 0-39 0,0 0 154 16,0 4-154-16,0-4 155 0,0 0-155 0,0 0 153 15,-3 3-153-15,3-3 154 0,0 0-154 0,0 0 153 16,0 0-153-16,0 0 153 0,0 4-153 0,0-4 132 0,0 0-132 15,0 0 133-15,0 0-133 0,0 0 126 0,0 0-126 16,0 0 126-16,0 0-126 0,0 0 105 0,0 0-105 0,0 0 106 16,0 0-106-16,0 0 82 0,-4 0-82 15,4 0 83-15,0 0-83 0,0 0 54 16,0 0-54-16,0 0 55 0,0 0-55 0,0 0 57 16,0 0-57-16,0 0 58 0,0 0-58 0,0 0 32 0,-3 1-32 0,3-1 33 15,0 0-33-15,0 0 33 0,0 0-33 0,0 0 34 16,0 0-34-16,0 0 38 0,0 0-38 0,0 0 38 15,0 0-38-15,0 0 38 0,0 0-38 0,0 0 39 16,0 0-39-16,0 0 39 0,0 0-39 0,0 0 40 16,0 0-40-16,0 0 34 0,7 0-34 0,3 0 35 15,4-1-35-15,4-3 8 0,4 1-8 0,6-2 9 16,4-4-9-16,-32 9 12 0,0 0-12 0,43-7 13 16,11-5-13-16,-2 0 8 0,2 4-8 0,-3 1 9 0,-8-2-9 15,-2 2 15-15,-7 1-15 0,-2 2 15 16,-3 2-15-16,-29 2 3 0,0 0-3 0,35 0 4 0,2-5-4 15,-37 5 0-15,0 0 0 0,35-1 1 0,1 1-1 0,-36 0-7 16,0 0 7-16,32 0-6 0,-3 1 6 16,-29-1-80-16,0 0 80 0,23 2-79 0,-6 1 79 15,-17-3-225-15,0 0 225 0,9 0-224 0,-6 2 224 0,-3-2-206 16,0 0 206-16,-15-14-206 0,-17-8 206 0,-15-14-1512 16</inkml:trace>
  <inkml:trace contextRef="#ctx0" brushRef="#br0" timeOffset="122363.711">25783 8492 1535 0,'0'0'0'0,"-3"2"0"0,-1 1 0 0,4-3 167 16,0 0-167-16,0 0 168 0,0 0-168 0,0 0 100 15,6 0-100-15,-6 0 101 0,5-2-101 0,-5 2 58 16,3-5-58-16,-3 5 59 0,2-3-59 0,-2 3 34 16,2-5-34-16,-2 5 35 0,0 0-35 0,0 0 52 15,0 0-52-15,0 0 53 0,0 0-53 0,0 0 42 16,0 0-42-16,0 0 43 0,0 0-43 0,0 0 48 15,0 0-48-15,0 0 49 0,0 0-49 0,0 0 12 16,0 0-12-16,0 0 13 0,0 0-13 0,0 0 13 16,0 5-13-16,1 0 14 0,3 5-14 0,-4-10 1 15,0 0-1-15,3 29 2 0,6 12-2 0,-2 2 15 0,2 7-15 16,1 0 15-16,-3-2-15 0,-7-48 32 0,0 0-32 16,7 66 33-16,0 12-33 0,-7-78 10 0,0 0-10 0,9 95 10 15,-4 19-10-15,-5-114 31 16,0 0-31-16,5 95 31 0,-1-5-31 0,-4-90 5 0,0 0-5 0,3 70 5 15,3-14-5-15,-6-56 5 0,0 0-5 0,1 36 5 16,1-17-5-16,-2-19-64 0,0 0 64 0,0 12-63 16,0-5 63-16,0-7-245 0,0 0 245 0,-2 5-244 15,1-5 244-15,-3 4-1514 0</inkml:trace>
  <inkml:trace contextRef="#ctx0" brushRef="#br0" timeOffset="122604.251">25431 9486 1099 0,'0'0'0'0,"13"-4"0"0,7-1 0 0,-20 5-37 0,0 0 37 16,-10 5-36-16,-16 7 36 0,26-12-183 16,0 0 183-16,-19 7-182 0,-2 2 182 0,-19 8-391 0</inkml:trace>
  <inkml:trace contextRef="#ctx0" brushRef="#br0" timeOffset="122914.612">25278 9595 1087 0,'0'0'0'0,"5"-5"0"0,2-3 0 0,-7 8 265 15,0 0-265-15,5-6 265 0,-1 3-265 0,-4 3 195 0,0 0-195 0,0 0 195 16,3-3-195-16,-3 3 117 0,0 0-117 15,0 0 117-15,0 0-117 0,0 0 77 0,0 0-77 0,0 0 77 16,0 0-77-16,0 0 38 0,0 0-38 0,4 0 39 16,1-2-39-16,-5 2 18 0,0 0-18 0,19-2 18 15,9 0-18-15,-28 2 12 0,0 0-12 0,44-3 12 16,15 0-12-16,-59 3 1 0,0 0-1 0,66-4 1 16,11-1-1-16,-77 5 3 0,0 0-3 0,108-9 4 15,28-3-4-15,-136 12 6 0,0 0-6 0,125-15 6 16,4-4-6-16,-129 19 3 0,0 0-3 0,126-19 3 15,-3-1-3-15,-25 8 11 0,-18 0-11 0,-16 0 11 0,-13 2-11 16,-51 10 1-16,0 0-1 0,68-6 1 0,5 1-1 16,-73 5 38-16,0 0-38 0,75 0 38 0,3 2-38 15,-78-2-3-15,0 0 3 0,66 7-3 16,-6 5 3-16,-60-12-101 0,0 0 101 0,42 8-100 0,-13-1 100 16,-29-7-211-16,0 0 211 0,28 10-211 0,-7 4 211 0,28 10-1410 15</inkml:trace>
  <inkml:trace contextRef="#ctx0" brushRef="#br0" timeOffset="123547.427">25560 10082 1569 0,'0'0'0'0,"0"0"0"0,0 0 0 0,0 0 193 16,0 0-193-16,0 0 193 0,2-2-193 0,-2 2 125 15,0 0-125-15,0 0 125 0,4-7-125 0,-4 7 88 16,0 0-88-16,1-3 89 0,1-1-89 0,-2 4 38 0,0 0-38 0,2-1 38 16,-2-5-38-16,0 6 23 15,0 0-23-15,0 0 24 0,0-3-24 0,0 3 19 0,0 0-19 16,0 0 20-16,0 0-20 0,0 0 9 0,0 0-9 15,0 3 10-15,0 3-10 0,0-6 1 0,0 0-1 16,3 30 2-16,-1 20-2 0,-2-50 15 0,0 0-15 0,2 65 16 16,-2 14-16-16,0-79 13 0,0 0-13 15,-4 99 14-15,-3 23-14 0,7-122 9 0,0 0-9 0,-7 106 10 16,-1-5-10-16,8-101-1 0,0 0 1 0,-4 76 0 16,2-18 0-16,2-58-107 0,0 0 107 0,4 36-107 15,5-21 107-15,-9-15-225 0,0 0 225 0,12-3-225 16,5-24 225-16,13-8-1368 0</inkml:trace>
  <inkml:trace contextRef="#ctx0" brushRef="#br0" timeOffset="123862.141">25897 10340 2039 0,'0'0'0'0,"22"0"0"0,15-3 0 0,-37 3 137 0,0 0-137 16,49 0 138-16,13 3-138 0,-4-3 40 0,1 0-40 16,-2-3 41-16,-1 1-41 0,0 2-1 0,-2 0 1 15,-5-1 0 1,-2-1 0-16,-7 2-35 0,-7-4 35 0,-2 1-35 0,-5 0 35 0,-1-3 0 0,-3 0 0 0,-2 2 1 15,-3 2-1-15,-17 2 0 0,0 0 0 0,17-3 0 16,3-4 0-16,-20 7-47 16,0 0 47-16,14-3-46 0,-2 1 46 0,-12 2-200 0,0 0 200 0,5-3-200 15,-3 3 200-15,5-2-1264 0</inkml:trace>
  <inkml:trace contextRef="#ctx0" brushRef="#br0" timeOffset="124176.384">26271 10054 2095 0,'0'0'0'0,"9"2"0"0,5 1 0 0,-14-3 227 16,0 0-227-16,5 0 228 0,-2-1-228 0,-3 1 84 15,0 0-84-15,0 0 85 0,0 7-85 0,-3-1 49 16,-1 8-49-16,-3 17 50 0,1 12-50 0,6-43-33 16,0 0 33-16,-13 56-33 0,-1 13 33 0,2-2-8 15,0 1 8-15,3-13-8 0,4-16 8 0,0 6-36 16,1-2 36-16,1-4-36 0,-1-3 36 0,4-36-91 0,0 0 91 16,0 33-91-16,4-4 91 0,-4-29-212 15,0 0 212-15,19 15-212 0,11-10 212 0,18 18-1431 0</inkml:trace>
  <inkml:trace contextRef="#ctx0" brushRef="#br0" timeOffset="124695.434">26768 10162 1883 0,'0'0'0'0,"3"-3"0"15,2-6 0-15,-5 9 215 0,0 0-215 0,9-7 216 16,1-3-216-16,-10 10 139 0,0 0-139 0,11-8 139 0,-1-1-139 16,-10 9 41-16,0 0-41 0,7-9 41 0,0 6-41 15,-7 3-3-15,0 0 3 0,4-5-2 0,-1 1 2 16,-3 4-26-16,0 0 26 0,4-1-25 0,-3 1 25 0,-1 0-3 16,0 0 3-16,0 10-2 0,-1 2 2 15,1-12 18-15,0 0-18 0,-4 36 18 0,1 17-18 16,3-53 45-16,0 0-45 0,-2 60 46 15,0 12-46-15,2-72 40 0,0 0-40 16,7 67 40-16,5-2-40 0,-12-65 11 0,0 0-11 0,20 56 11 0,4-9-11 0,0-11-2 16,4-12 2-16,-2-9-1 0,-1-6 1 0,-1-6-18 15,1-6 18-15,-5-6-18 0,0-3 18 0,-20 12 0 16,0 0 0-16,21-26 1 0,1-3-1 0,-22 29 48 0,0 0-48 16,23-43 48-16,-1-5-48 0,-22 48 33 0,0 0-33 15,20-54 34-15,-1-8-34 0,-19 62 17 0,0 0-17 16,14-57 17-16,-4-4-17 0,-10 61 22 0,0 0-22 15,7-52 22-15,-2 8-22 0,-5 44 13 0,0 0-13 0,4-33 14 16,-2 11-14-16,-2 22 17 0,0 0-17 16,0-19 17-16,0 7-17 0,0 12 15 0,0 0-15 0,0 0 16 15,-2 12-16-15,2-12 34 0,0 0-34 0,-4 34 35 16,1 21-35-16,3-55 27 0,0 0-27 0,-7 67 27 16,-2 15-27-16,1 6 1 0,-3 8-1 0,4-40 1 15,4-22-1-15,3-34-109 0,0 0 109 0,-6 67-109 16,1 14 109-16,5-81-210 0,0 0 210 0,2 43-209 15,7-21 209-15,1 43-1857 0</inkml:trace>
  <inkml:trace contextRef="#ctx0" brushRef="#br0" timeOffset="144093.47">24268 9684 1894 0,'0'0'0'15,"-4"-1"0"-15,-3-6 0 0,7 7 239 16,0 0-239-16,-3-4 239 0,3 1-239 0,0 3 122 0,0 0-122 16,0 0 123-16,1-2-123 0,-1 2 45 0,0 0-45 0,0 0 46 15,2-7-46-15,-2 7-3 0,0 0 3 0,4-5-3 16,1-5 3-16,-5 10-5 0,0 0 5 0,5-9-5 15,-1 1 5-15,-4 8 1 0,0 0-1 0,1-10 2 16,3 4-2-16,-4 6 6 0,0 0-6 0,0-6 6 16,0 0-6-16,0 6 34 0,0 0-34 0,0-3 34 15,0 1-34-15,0 2 27 0,0 0-27 0,0 0 27 16,-5-5-27-16,5 5 3 0,0 0-3 0,0 0 4 16,-4-2-4-16,4 2 17 0,0 0-17 0,0 0 17 15,-5-5-17-15,5 5 3 0,0 0-3 0,-4-1 4 0,1 1-4 16,3 0 2-16,0 0-2 0,-4-2 2 15,-1 0-2-15,5 2 18 0,0 0-18 0,-5-2 18 0,1-1-18 16,4 3 32-16,0 0-32 0,-6-3 32 0,0-1-32 16,6 4 27-16,0 0-27 0,-5-2 27 0,2-1-27 15,3 3 25-15,0 0-25 0,0 0 26 0,-4-3-26 0,4 3 25 16,0 0-25-16,0 0 26 0,0 0-26 0,0 0 8 16,0 0-8-16,0 0 8 0,0 0-8 0,0 0-1 15,0 0 1-15,-2 20 0 0,1 14 0 0,1-34-1 16,0 0 1-16,0 57-1 0,0 17 1 15,0-74-1-15,0 0 1 0,8 102-1 0,6 27 1 0,-14-129-314 0,0 0 314 16,25 109-314-16,8-2 314 0,24 110-1752 0</inkml:trace>
  <inkml:trace contextRef="#ctx0" brushRef="#br0" timeOffset="176047.701">27860 9206 1076 0,'0'0'0'0,"0"0"0"16,-5 0 0-16,5 0 95 0,0 0-95 0,0 0 96 15,0 0-96-15,0 0 41 0,0 0-41 0,0 0 41 16,0 0-41-16,0 0 9 0,0 0-9 0,0 0 9 15,0 0-9-15,0 0 4 0,0 0-4 0,0 0 5 16,0 0-5-16,0 0 4 0,0 0-4 0,0 0 4 0,0 0-4 16,0 0 13-16,0 0-13 0,0 0 14 0,0 0-14 15,0 0 45-15,0 0-45 0,0 0 45 0,0 0-45 16,0 0 31-16,0 0-31 0,0 0 31 0,0 0-31 0,0 0 15 16,0 0-15-16,0 0 15 0,0 0-15 0,0 0 49 15,0 0-49-15,0 0 49 0,0 0-49 0,0 0 44 16,0 0-44-16,0 0 44 0,0 0-44 0,0 0 52 15,0 0-52-15,0 0 52 0,0 0-52 0,0 0 54 16,0 0-54-16,0 0 55 0,0 0-55 0,0 0 44 16,0 0-44-16,0 0 45 0,-2 4-45 0,2-4 48 15,0 0-48-15,0 0 48 0,0 0-48 0,0 0 47 16,0 0-47-16,0 0 48 0,0 0-48 0,0 0 47 0,0 0-47 16,0 0 48-16,7 0-48 0,-7 0 70 0,0 0-70 15,12 0 71-15,7-2-71 0,-19 2 58 0,0 0-58 16,23-2 59-16,6-4-59 0,-29 6 35 0,0 0-35 0,34-6 36 15,2 3-36-15,-36 3 28 16,0 0-28-16,38-7 28 0,3 4-28 0,-41 3 8 0,0 0-8 0,41-2 9 16,3-5-9-16,-44 7 18 0,0 0-18 0,35-3 18 15,-4 1-18-15,-31 2 0 0,0 0 0 0,23-3 0 16,-8 3 0-16,-15 0-17 0,0 0 17 0,11 0-17 16,-4 0 17-16,-7 0-108 0,0 0 108 0,-7 0-107 15,-11 3 107-15,18-3-204 0,0 0 204 0,-31 2-203 16,-11-2 203-16,-31 1-1501 0</inkml:trace>
  <inkml:trace contextRef="#ctx0" brushRef="#br0" timeOffset="176607.042">27898 9458 1087 0,'0'0'0'0,"-3"0"0"16,-4-7 0-16,7 7 209 0,0 0-209 16,3 0 209-16,8 4-209 0,-11-4 155 0,0 0-155 0,7 0 155 15,1 0-155-15,-8 0 97 0,0 0-97 0,7 3 98 16,-1-3-98-16,-6 0 51 0,0 0-51 0,3 0 51 16,1 0-51-16,-4 0 37 0,0 0-37 0,3 0 38 15,-1 0-38-15,-2 0 34 0,0 0-34 0,0 0 34 16,3 0-34-16,-3 0 13 0,0 0-13 0,0 0 14 15,0 0-14-15,0 0 21 0,0 0-21 0,0 0 21 16,0 0-21-16,0 0 38 0,0 0-38 0,0 0 39 16,0 0-39-16,0 0 42 0,0 0-42 0,0 0 42 0,5 0-42 15,-5 0 62-15,0 0-62 0,9-3 63 16,3-2-63-16,-12 5 51 0,0 0-51 0,21-6 51 0,5 1-51 0,-26 5 24 16,0 0-24-16,35-5 25 0,7 2-25 15,-42 3 20-15,0 0-20 0,45-4 20 0,4 1-20 16,-49 3 9-16,0 0-9 0,49 0 10 15,0 3-10-15,-49-3-4 0,0 0 4 0,43 5-3 0,-1 1 3 0,-42-6-151 16,0 0 151-16,37 10-150 0,-4 2 150 0,-33-12-173 16,0 0 173-16,22 7-172 0,-6-4 172 15,22 9-1523-15</inkml:trace>
  <inkml:trace contextRef="#ctx0" brushRef="#br0" timeOffset="195044.53">21874 8836 651 0,'0'0'0'0,"-4"4"0"0,-1 4 0 0,5-8 50 15,0 0-50-15,0 0 50 0,4 0-50 0,-4 0 38 0,0 0-38 16,7-3 38-16,3-1-38 0,-10 4 11 0,0 0-11 16,11-3 11-16,3-2-11 0,-14 5 46 15,0 0-46-15,13-4 47 0,0-1-47 0,-13 5 75 0,0 0-75 0,10-3 76 16,-1-1-76-16,-9 4 98 16,0 0-98-16,7-1 99 0,-2-1-99 0,-5 2 113 0,0 0-113 0,4 0 113 15,-3 0-113-15,-1 0 112 0,0 0-112 0,0 0 113 16,4 0-113-16,-4 0 85 0,0 0-85 0,0 0 85 15,0 0-85-15,0 0 67 0,0 0-67 0,0 0 67 16,0 0-67-16,0 0 55 0,0 0-55 0,0 0 55 16,-2 3-55-16,2-3 55 0,0 0-55 0,-3 9 56 15,-3 5-56-15,6-14 55 0,0 0-55 0,-15 32 55 16,-8 11-55-16,23-43 72 0,0 0-72 16,-30 52 73-16,-3 11-73 0,-3-8 65 0,1 1-65 0,9-6 65 0,0-11-65 15,26-39 60-15,0 0-60 0,-49 76 60 0,-16 18-60 16,65-94 35-16,0 0-35 0,-64 87 36 0,-9 2-36 0,73-89 40 15,0 0-40-15,-63 79 41 0,4-7-41 16,59-72 44-16,0 0-44 0,-44 55 45 0,15-16-45 0,29-39 27 16,0 0-27-16,-20 24 27 0,15-13-27 0,5-11-8 15,0 0 8-15,-7 12-7 0,5-9 7 0,2-3-54 16,0 0 54-16,9 0-53 0,7-3 53 0,-16 3-69 16,0 0 69-16,24-19-68 0,9-10 68 0,-33 29-161 15,0 0 161-15,37-43-160 0,5-12 160 0,36-46-1765 16</inkml:trace>
  <inkml:trace contextRef="#ctx0" brushRef="#br0" timeOffset="195575.822">21759 9415 2286 0,'0'0'0'0,"-3"-10"0"15,-1-7 0-15,4 17 169 0,0 0-169 0,-2-5 169 16,2 3-169-16,0 2 12 0,0 7-12 0,2-4 13 0,0-1-13 16,3-2-39-16,-3-2 39 0,6-1-39 0,5-6 39 15,-13 9-64-15,0 0 64 0,21-12-64 0,6-1 64 16,-27 13-3-16,0 0 3 0,35-12-3 0,5 1 3 15,-3 5 13-15,-1 2-13 0,-4-1 14 0,-6 2-14 16,-2 3 54-16,-1 1-54 0,-2 1 55 0,-4-2-55 0,-1 5 30 16,-2 2-30-16,-4-2 30 0,-3-1-30 15,0 2 27-15,0 5-27 0,-1-4 27 0,-3-1-27 16,-3-6 4-16,0 0-4 0,5 21 4 0,-5 10-4 0,0-31 33 16,0 0-33-16,0 31 34 0,-7 1-34 0,7-32 15 15,0 0-15-15,-7 33 16 0,-3 1-16 16,-2-5 36-16,1-1-36 0,4-13 37 0,6-8-37 0,-1-2 36 0,2-3-36 15,-4 6 37-15,-1 1-37 0,-4 3 33 0,-3 3-33 16,7-6 33-16,1-6-33 0,3 2 22 16,-3-1-22-16,4-4 23 0,0 0-23 0,0 0 29 0,-2 3-29 0,2-3 29 15,2 4-29-15,2-1 31 0,1-1-31 0,4-1 31 16,1 1-31-16,4 2 12 0,2-4-12 0,3 0 13 16,5-6-13-16,-24 6 12 0,0 0-12 0,37-3 13 15,8-6-13-15,0 3-50 0,-1-1 50 16,1-2-50-16,2-3 50 0,-47 12-230 0,0 0 230 0,44-22-230 15,3-7 230-15,45-26-1878 0</inkml:trace>
  <inkml:trace contextRef="#ctx0" brushRef="#br0" timeOffset="196548.694">26224 8411 1871 0,'0'0'0'0,"0"0"0"0,44-8 0 0,-36 6 186 0,-9 0-186 16,6 2 187-16,3 0-187 0,-8 0 115 0,0 0-115 16,0 0 116-16,0 0-116 0,-3 0 50 0,0 0-50 15,3 0 50-15,0 0-50 0,0 0-3 0,-6 0 3 0,6 0-3 16,0 0 3-16,0 0-1 0,-3 0 1 0,3 0-1 15,0 0 1-15,0 0 1 0,0 0-1 0,0 0 2 16,-4 2-2-16,1-2 86 0,-1 0-86 0,1 0 87 16,1-2-87-16,-1 11 63 0,1 3-63 0,-2-9 64 15,3-3-64-15,-3 4 32 0,2-4-32 0,2 0 33 16,-3 0-33-16,3 0 2 0,0 0-2 0,-5 20 3 16,0 20-3-16,5-40 14 0,0 0-14 0,-13 51 15 15,-2 16-15-15,-3-2 2 16,-3 4-2-16,-3 9 3 0,-2 10-3 0,26-88 2 0,0 0-2 0,-32 91 2 0,-2 5-2 15,34-96 5-15,0 0-5 0,-35 80 5 0,0-6-5 16,35-74 20-16,0 0-20 0,-28 60 20 0,5-12-20 16,23-48 13-16,0 0-13 0,-14 31 14 0,9-16-14 0,5-15 10 15,0 0-10-15,-7 15 10 0,4-6-10 0,3-9-3 16,0 0 3-16,-4 8-3 16,3-2 3-16,1-6-83 0,0 0 83 0,5 1-83 0,5-4 83 0,-10 3-170 15,0 0 170-15,21-21-169 0,10-18 169 0,23-21-1821 16</inkml:trace>
  <inkml:trace contextRef="#ctx0" brushRef="#br0" timeOffset="197180.925">26201 8889 1961 0,'0'0'0'0,"14"-5"0"16,9-3 0-16,-2 1 173 0,2-2-173 0,-3 2 174 0,1-1-174 15,-21 8 139-15,0 0-139 0,26-9 140 0,6-6-140 0,-32 15 54 16,0 0-54-16,31-12 55 0,4-4-55 0,-35 16 0 16,0 0 0-1,30-11 0-15,-1-1 0 0,-29 12 5 0,0 0-5 0,23-4 6 0,-4-1-6 16,-5 5 3-16,-4 2-3 0,-3 1 4 0,-1-3-4 15,-3 4 32-15,1 1-32 0,-4 2 32 0,0-6-32 0,-2 9 25 16,-2-1-25-16,-1 10 26 0,-4 0-26 0,9-19 15 0,0 0-15 16,-17 29 15-1,-7 9-15-15,24-38 30 0,0 0-30 0,-28 39 30 0,-4 2-30 0,32-41 28 16,0 0-28-16,-24 34 28 0,1-6-28 0,23-28 22 0,0 0-22 0,-15 20 23 16,2-4-23-16,13-16 35 0,0 0-35 0,-8 12 35 15,1-5-35-15,7-7 30 0,0 0-30 16,-5 8 30-16,3-6-30 0,2-2 32 0,0 0-32 0,-2 3 33 15,0-1-33-15,2-2 22 0,0 0-22 0,0 0 22 16,-1 5-22-16,1-5 18 0,0 0-18 0,3 0 18 16,4 4-18-16,-7-4 10 15,0 0-10-15,23 3 10 0,8-1-10 0,-31-2 26 0,0 0-26 0,38 3 26 16,9-3-26-16,-47 0 6 0,0 0-6 0,49-3 6 16,0-1-6-16,-49 4-39 0,0 0 39 0,49-1-38 15,-2-3 38-15,-47 4-166 0,0 0 166 0,40-8-165 16,-5-4 165-16,40-7-2127 0</inkml:trace>
  <inkml:trace contextRef="#ctx0" brushRef="#br0" timeOffset="208440.567">21520 9943 1692 0,'0'0'0'0,"0"-5"0"0,0-2 0 16,0 7 223-16,0 0-223 0,-1-9 224 0,-1 6-224 16,2 3 154-16,0 0-154 0,0-7 154 0,0 2-154 15,0 5 98-15,0 0-98 0,0-3 99 0,2-4-99 0,-2 7 47 16,0 0-47-16,7-5 48 0,-2-7-48 0,7 1 52 16,4 1-52-16,-2 0 52 0,1 1-52 0,3-1-10 15,1 5 10-15,-2-2-10 0,2 2 10 0,-19 5-164 16,0 0 164-16,34-10-1891 15,-68 20 1891-15</inkml:trace>
  <inkml:trace contextRef="#ctx0" brushRef="#br0" timeOffset="211374.808">25689 5751 684 0,'0'0'0'0,"7"3"0"0,4-1 0 0,-8-2 115 0,-1-2-115 15,-2 2 116-15,0 0-116 0,0 0 59 0,-2-3-59 16,2 3 60-16,-3-3-60 0,1-3 28 0,2 3-28 15,0 3 28-15,-2-3-28 0,2 3-1 0,0 0 1 16,0 0-1-16,0 0 1 0,0 0 33 0,0 0-33 0,0 0 34 16,0 0-34-16,0 0 85 0,0 0-85 0,0 0 85 15,0 0-85-15,0 0 83 0,0 0-83 0,0 0 83 16,-2 0-83-16,2 0 66 0,-5 0-66 0,5 0 67 16,0 0-67-16,0 0 56 0,0 0-56 0,0 0 57 15,0 0-57-15,0 0 51 0,0 0-51 0,0 0 51 16,0 0-51-16,0 0 31 0,0 0-31 0,0 0 31 15,0 0-31-15,0 0 24 0,0 0-24 0,0 0 25 16,0 0-25-16,0 0 9 0,0 0-9 0,0 0 10 16,0 0-10-16,0 0-32 0,0 0 32 0,0 0-32 15,0 0 32-15,0 0-120 0,0 0 120 0,-3-9-119 16,-4-3 119-16,-4-10-1160 0</inkml:trace>
  <inkml:trace contextRef="#ctx0" brushRef="#br0" timeOffset="213188.099">4181 14831 1681 0,'0'0'0'0,"0"0"0"15,0 0 0-15,0 0 160 0,0 0-160 0,0 0 161 16,-38 27-161-16,38-27 123 0,0 0-123 0,-18 14 123 0,-3-2-123 15,21-12 69-15,0 0-69 0,-20 10 70 0,-1-1-70 16,21-9 53-16,0 0-53 0,-21 6 54 16,0 0-54-16,21-6 74 0,0 0-74 0,-18 3 75 0,1 0-75 0,17-3 60 15,0 0-60-15,-16 0 61 0,8 0-61 0,8 0 65 16,0 0-65-16,-9 0 66 0,4 0-66 0,5 0 42 16,0 0-42-16,-4 0 42 0,4 0-42 0,0 0 12 15,0 0-12-15,9 0 13 0,7 0-13 0,-16 0 13 16,0 0-13-16,26 2 13 0,12 0-13 0,-38-2 3 15,0 0-3-15,47 3 4 0,7 1-4 0,-54-4 12 16,0 0-12-16,56 3 13 0,8 0-13 16,-64-3 0-16,0 0 0 0,59 6 0 0,-3-1 0 0,-56-5 0 0,0 0 0 15,54 5 0-15,-2 2 0 0,-52-7 0 16,0 0 0-16,51 7 0 0,0-1 0 0,-51-6-13 0,0 0 13 0,45 7-12 16,-2 0 12-16,-43-7-168 0,0 0 168 15,33 5-168-15,-6 0 168 0,-27-5-176 0,0 0 176 0,12 4-176 16,-7-2 176-16,16 3-1658 0</inkml:trace>
  <inkml:trace contextRef="#ctx0" brushRef="#br0" timeOffset="213369.548">4359 15482 2028 0,'0'0'0'0,"8"-2"0"15,6 0 0-15,-14 2 225 0,0 0-225 0,18 0 226 16,10 2-226-16,-28-2 126 0,0 0-126 0,35 2 126 0,8-1-126 16,-43-1 27-16,0 0-27 0,54-3 27 0,9-4-27 0,-63 7-276 15,0 0 276-15,61-15-276 0,2-6 276 16,57-15-1546-16</inkml:trace>
  <inkml:trace contextRef="#ctx0" brushRef="#br0" timeOffset="214017.3">6320 13803 2151 0,'0'0'0'0,"0"5"0"15,-5 3 0-15,5-8 216 0,0 0-216 0,-12-3 217 16,-9-7-217-16,21 10 107 0,0 0-107 0,-24-5 108 15,1-1-108-15,23 6 54 0,0 0-54 0,-33 6 54 0,-9 4-54 16,42-10-6-16,0 0 6 0,-40 17-6 0,-2 9 6 16,42-26-29-16,0 0 29 0,-38 29-29 0,1 7 29 15,37-36-10-15,0 0 10 0,-29 41-10 0,6 5 10 0,23-46-41 16,0 0 41-16,-17 50-41 0,8 3 41 0,9-53-3 16,0 0 3-16,0 77-2 0,9 16 2 0,-9-93-25 15,0 0 25-15,21 90-24 0,13 6 24 0,-34-96-7 16,0 0 7-16,42 94-6 0,10 1 6 0,-52-95-26 15,0 0 26-15,51 97-25 0,-1 4 25 0,-50-101-1 16,0 0 1-16,48 100 0 0,-1 1 0 0,-47-101 1 16,0 0-1-16,41 99 2 0,-2 1-2 0,-39-100 5 0,0 0-5 15,33 90 5-15,-7-4-5 0,-26-86 15 16,0 0-15-16,17 84 16 0,-10 2-16 0,-7-86 39 0,0 0-39 0,0 84 39 16,-12-4-39-16,12-80 52 0,0 0-52 0,-17 72 53 15,-13-7-53-15,30-65 76 0,0 0-76 16,-36 58 76-16,-5-8-76 0,41-50 66 0,0 0-66 0,-48 48 67 15,-8-5-67-15,56-43 23 0,0 0-23 0,-63 38 24 16,-6-6-24-16,69-32-10 0,0 0 10 0,-68 24-10 16,0-9 10-16,68-15-101 0,0 0 101 0,-63 7-100 15,7-7 100-15,56 0-164 0,0 0 164 0,-47-3-163 16,5-6 163-16,42 9-158 0,0 0 158 0,-41-13-157 16,0-8 157-16,-39-13-1635 0</inkml:trace>
  <inkml:trace contextRef="#ctx0" brushRef="#br0" timeOffset="-213662.227">5531 14056 2140 0,'0'0'0'0,"0"0"0"16,0 5 0-16,0-5 204 0,0 0-204 0,0 0 204 16,0 0-204-16,0 0 99 0,0 0-99 0,0 0 99 0,4-1-99 0,-4 1 15 15,0 0-15-15,0 0 16 0,5-2-16 0,-5 2-7 16,0 0 7-16,3 3-6 0,1 3 6 0,-4-6-5 15,0 0 5-15,2 20-5 0,1 7 5 0,-3-27 0 16,0 0 0-16,4 43 0 0,1 14 0 0,-5-57 32 16,0 0-32-16,3 70 32 0,6 14-32 0,-9-84 5 15,0 0-5-15,9 111 6 0,3 25-6 0,-12-136 30 0,0 0-30 16,9 121 30-16,-1-6-30 16,-8-115 18-16,0 0-18 0,9 86 18 0,-5-25-18 0,-4-61 5 15,0 0-5-15,5 52 5 0,3-14-5 0,-8-38-16 0,0 0 16 16,4 24-15-16,-4-14 15 0,0-10-215 0,0 0 215 15,0 8-214-15,0-4 214 0,0-4-183 0,0 0 183 0,-17-10-182 16,-8-11 182-16,-18-10-1477 0</inkml:trace>
  <inkml:trace contextRef="#ctx0" brushRef="#br0" timeOffset="-213373.456">5082 15420 2107 0,'0'0'0'0,"12"-9"0"0,9-4 0 15,-21 13 267-15,0 0-267 0,26-21 268 16,12-3-268-16,-38 24 161 0,0 0-161 0,37-22 161 0,6 0-161 0,-43 22 86 16,0 0-86-16,44-19 87 0,1 2-87 0,-45 17 0 15,0 0 0-15,47-12 0 16,0 3 0-16,-47 9-1 0,0 0 1 0,47-9-1 0,4 6 1 0,-9-4-10 15,-4 4 10-15,-5-2-9 16,-3-2 9-16,-4-2-40 0,0 1 40 0,-2-3-39 0,-6 1 39 16,-1-4-165-16,1-1 165 0,3-1-164 0,-1 1 164 0,-20 15-190 15,0 0 190-15,18-20-190 0,3-6 190 0,21-20-1639 16</inkml:trace>
  <inkml:trace contextRef="#ctx0" brushRef="#br0" timeOffset="-212883.945">5481 15518 2051 0,'0'0'0'0,"7"-9"0"0,3-5 0 0,-10 14 194 0,0 0-194 0,12-8 194 16,0-1-194-16,-12 9 109 0,0 0-109 0,25-12 110 15,10-2-110-15,-35 14 56 0,0 0-56 0,38-13 57 16,4-1-57-16,-42 14-40 0,0 0 40 0,38-14-40 16,1 4 40-16,-39 10-3 0,0 0 3 0,31-3-3 15,2-1 3-15,-33 4-17 0,0 0 17 0,30 4-17 0,-6-1 17 16,-1 4-9-16,-6 1 9 0,-1 1-9 16,-8-4 9-16,-8-5 0 0,0 0 0 0,13 14 0 0,-5 3 0 15,-8-17 1-15,0 0-1 0,6 22 2 0,-3 4-2 16,-3 0 5-16,-5-1-5 0,1 1 6 0,-4-2-6 0,8-24 33 15,0 0-33-15,-18 36 33 0,-3 5-33 16,21-41 9-16,0 0-9 0,-29 41 9 0,-10 4-9 0,39-45 20 16,0 0-20-16,-41 39 20 0,-6-3-20 0,47-36 24 15,0 0-24-15,-48 29 25 0,1-5-25 0,47-24 31 16,0 0-31-16,-40 19 31 0,9-7-31 0,31-12 20 16,0 0-20-16,-24 10 20 0,6-3-20 0,18-7 18 0,0 0-18 15,-14 5 19-15,4-1-19 0,10-4 0 0,0 0 0 16,-5 3 0-16,-1 1 0 0,6-4-13 15,0 0 13-15,14 3-13 0,7 2 13 0,-21-5-5 0,0 0 5 16,35 2-5-16,10 0 5 0,2 1-102 0,0 0 102 16,-5-4-101-16,0-3 101 0,-42 4-178 0,0 0 178 0,52-15-178 15,11-7 178-15,49-16-1669 16</inkml:trace>
  <inkml:trace contextRef="#ctx0" brushRef="#br0" timeOffset="-211399.053">8038 13953 1737 0,'0'0'0'0,"-12"-1"0"16,-6-4 0-16,18 5 222 0,0 0-222 0,-3-4 223 15,6 2-223-15,-3 2 184 0,0 0-184 0,0 0 184 0,6-3-184 16,-6 3 88-16,0 0-88 0,0-3 89 16,0-1-89-16,0 4 12 0,0 0-12 0,-6-7 12 0,-2-1-12 15,1-1 0-15,-5-1 0 0,3 3 0 0,4 2 0 0,5 5-3 16,0 0 3-16,-16-5-3 0,-3-2 3 0,19 7-33 15,0 0 33-15,-19-4-32 0,-2 3 32 0,21 1-10 16,0 0 10-16,-19 0-10 0,-2 3 10 0,21-3-54 16,0 0 54-16,-21 9-53 0,-4 3 53 0,25-12-9 15,0 0 9-15,-22 20-9 0,-3 9 9 0,25-29-15 16,0 0 15-16,-21 35-14 0,4 6 14 0,8-3-4 16,4 1 4-16,-2-12-4 0,2-6 4 0,5-21-3 15,0 0 3-15,0 41-2 0,5 12 2 0,-5-53-2 0,0 0 2 16,7 48-1-16,2 2 1 0,-9-50 4 0,0 0-4 15,10 39 4-15,2-6-4 0,-12-33 15 0,0 0-15 0,21 22 16 16,4-10-16-16,-25-12 16 0,0 0-16 16,29-7 17-16,3-17-17 0,-32 24 15 15,0 0-15-15,33-34 16 0,-4-12-16 0,1 5 4 0,-6-4-4 16,-4 6 5-16,-5-1-5 0,-15 40 7 0,0 0-7 0,14-50 8 16,-2-4-8-16,-3 2 0 0,0-3 0 0,-6 9 1 15,1 5-1-15,-4 2 0 0,0 3 0 16,0 5 0-16,0 3 0 0,0 28 0 0,0 0 0 0,0-25 0 15,0 2 0-15,0 23-3 0,0 0 3 0,0-18-2 16,0 2 2-16,0 16-1 0,0 0 1 0,0-12 0 16,0 4 0-16,0 8 0 0,0 0 0 0,-4-7 0 15,1 3 0-15,3 4 53 0,0 0-53 0,-2-1 54 16,-1-1-54-16,3 2 34 0,0 0-34 0,0 0 35 0,-6-2-35 16,6 2 0-16,0 0 0 0,0 0 0 0,0 0 0 15,0 0-1-15,0 0 1 0,0 5 0 0,0 6 0 16,0 1-2-16,0 3 2 0,-1 2-1 15,-1 2 1-15,2 5-2 0,0 5 2 0,0 4-1 16,-4 1 1-16,4-34-10 0,0 0 10 0,0 50-10 0,-5 4 10 16,2-2 1-16,-1-2-1 0,2-14 2 0,-1-11-2 0,3 4 10 15,0-1-10-15,3 3 10 0,3 1-10 16,-6-32 1-16,0 0-1 0,8 29 2 0,1-1-2 0,-9-28 17 16,0 0-17-16,21 20 17 0,3-6-17 0,-24-14 13 15,0 0-13-15,35 0 14 0,12-10-14 16,-47 10 9-16,0 0-9 0,46-21 10 0,9-10-10 0,-55 31 26 15,0 0-26-15,47-34 26 0,4-5-26 0,-51 39 36 0,0 0-36 16,38-38 36-16,1-2-36 16,-39 40 21-16,0 0-21 0,26-30 21 0,-5-3-21 15,-21 33 36-15,0 0-36 0,14-22 36 0,-4 5-36 16,-10 17 37-16,0 0-37 0,5-12 37 0,-1 3-37 0,-4 9 38 0,0 0-38 0,1-5 39 16,3 2-39-16,-4 3 16 0,0 0-16 0,0 0 17 15,0 0-17-15,0 0 7 0,0 0-7 0,0 5 7 16,0 2-7-16,0-7 0 0,0 0 0 15,0 24 0-15,3 12 0 0,3-2-10 0,1 3 10 16,-6-7-10-16,3-5 10 0,1 4-11 0,4 1 11 16,-2-5-11-16,-2-1 11 0,-5-24-17 0,0 0 17 0,16 28-17 15,1 1 17-15,-17-29-9 0,0 0 9 0,26 17-8 16,7-5 8-16,-33-12-39 0,0 0 39 0,39-10-39 16,11-13 39-16,-10-2-53 0,-1-8 53 0,-6 6-52 15,-4 1 52-15,-29 26-48 0,0 0 48 0,21-31-47 0,0-1 47 16,-21 32-3-16,0 0 3 0,12-35-3 0,-1 1 3 15,-11 34 2-15,0 0-2 0,7-31 2 0,-6 0-2 0,-1 31 37 16,0 0-37-16,0-24 38 0,-1 6-38 0,1 18 54 16,0 0-54-16,-4-16 55 0,1 6-55 15,3 10 54-15,0 0-54 0,-2-7 55 0,-2 2-55 16,4 5 33-16,0 0-33 0,0 0 34 0,-3 0-34 0,3 0 1 16,0 0-1-16,-2 24 2 0,-1 15-2 15,3-1-2-15,-4 5 2 0,4-11-1 0,0-4 1 0,0-28-43 16,0 0 43-16,4 46-43 0,4 12 43 0,-8-58-122 15,0 0 122-15,4 53-122 0,5 0 122 0,-9-53-276 16,0 0 276-16,3 43-276 0,2-12 276 0,-5-31-223 16,0 0 223-16,0 24-222 0,0-10 222 0,0 24-1357 0</inkml:trace>
  <inkml:trace contextRef="#ctx0" brushRef="#br0" timeOffset="-210916.402">7003 15004 1558 0,'0'0'0'0,"9"0"0"0,5-2 0 0,2 0 158 16,-4 0-158-16,5 1 159 0,1-1-159 0,-18 2 116 16,0 0-116-16,29-2 117 0,10 1-117 0,-39 1 61 15,0 0-61-15,47-2 61 0,12 2-61 0,-59 0 6 16,0 0-6-16,71-2 6 0,9-1-6 0,-80 3 16 0,0 0-16 15,115-2 17-15,21-1-17 16,-136 3 56-16,0 0-56 0,136-4 56 0,9 1-56 0,-145 3 40 0,0 0-40 0,144-7 40 16,8-2-40-16,-152 9 58 0,0 0-58 15,141-7 58-15,-10-1-58 0,-131 8 44 16,0 0-44-16,136-9 45 0,-4-1-45 0,-132 10 48 0,0 0-48 0,124-14 48 16,-2-4-48-16,-122 18 20 0,0 0-20 0,111-19 20 15,-5-2-20-15,-106 21 7 0,0 0-7 0,93-19 7 16,-17-1-7-16,-16 6-55 0,-19 2 55 15,-11 7-55-15,-13 3 55 0,-17 2-176 0,0 0 176 0,13 5-176 16,-5 4 176-16,10 5-1666 0</inkml:trace>
  <inkml:trace contextRef="#ctx0" brushRef="#br0" timeOffset="-210207.395">7550 15559 1871 0,'0'0'0'0,"0"3"0"16,0 2 0-16,0-5 175 0,0 0-175 0,0 0 176 0,0-7-176 15,0 7 118-15,0 0-118 0,0-3 119 16,0-2-119-16,0 1 83 0,-3-1-83 0,-2 2 83 0,5 1-83 15,-4-1 42-15,-1-1-42 0,3 1 42 0,0-1-42 16,2 4 61-16,0 0-61 0,0 0 62 0,0-3-62 16,0 3 57-16,0 0-57 0,0 0 58 0,-3-3-58 15,3 3 35-15,0 0-35 0,0 0 35 0,-4-2-35 0,4 2 5 16,0 0-5-16,0 0 5 0,-1-2-5 0,1 2 10 16,0 0-10-16,0 0 11 0,-4 0-11 0,4 0 1 15,0 0-1-15,-3 12 1 0,1 7-1 0,2-19-11 16,0 0 11-16,0 39-11 0,5 16 11 0,-1-2-2 15,-3 6 2-15,3-12-1 0,-1-2 1 0,-3 1-12 16,2 2 12-16,0 2-12 0,0 0 12 0,-2-50-9 16,0 0 9-16,3 53-8 0,-3 0 8 0,0-53-8 0,0 0 8 15,0 46-8-15,4-3 8 0,-4-5-39 0,5-8 39 16,-2-7-38-16,3-11 38 0,2 0-142 0,1-2 142 0,3-8-141 16,0-9 141-16,-12 7-174 0,0 0 174 0,13-17-173 15,0-11 173-15,17-16-1593 16</inkml:trace>
  <inkml:trace contextRef="#ctx0" brushRef="#br0" timeOffset="-208833.722">8197 15881 1222 0,'0'0'0'0,"12"-2"0"0,5-1 0 0,-17 3 195 0,0 0-195 16,5-2 195-16,-6-2-195 0,1 4 147 0,0 0-147 16,0 0 148-16,-7 0-148 0,5 0 101 0,-1 0-101 0,-3 0 102 15,6 2-102-15,0-2 60 16,0 0-60-16,-3 0 60 0,-1 0-60 0,4 0 56 0,0 0-56 15,-1 0 57-15,-3-2-57 0,4 2 45 0,0 0-45 0,-5 0 45 16,3-1-45-16,2 1 53 0,0 0-53 0,0 0 54 16,-2-2-54-16,2 2 22 0,0 0-22 0,0 0 22 15,0 0-22-15,0 0 31 0,0 0-31 0,0 0 31 16,0 0-31-16,0 0 2 0,0 0-2 0,0 0 2 16,0 0-2-16,0 0 7 0,0 0-7 0,0 0 7 15,0 0-7-15,0 0 3 0,0 0-3 0,2 0 4 16,5 0-4-16,-7 0 0 0,0 0 0 0,18 0 0 0,2-2 0 15,-20 2 1-15,0 0-1 0,35-3 2 16,12-1-2-16,-47 4 0 0,0 0 0 16,46-3 0-16,4-2 0 0,-50 5 0 0,0 0 0 0,47-2 0 0,0 0 0 0,-47 2-2 15,0 0 2-15,47 2-1 16,7 3 1-16,-54-5-63 0,0 0 63 0,47 4-62 0,4 1 62 16,-51-5-170-16,0 0 170 0,31 2-169 0,-6-1 169 0,34 3-1553 15</inkml:trace>
  <inkml:trace contextRef="#ctx0" brushRef="#br0" timeOffset="-199204.831">9104 15487 1815 0,'0'0'0'0,"0"0"0"15,6-2 0-15,-6 2 220 0,0 0-220 0,3 0 220 16,0-2-220-16,-3 2 131 0,0 0-131 0,0 0 131 16,0 0-131-16,0 0 78 0,0 0-78 0,0 0 78 0,0 0-78 15,0 0 1-15,0 0-1 0,0 0 1 0,0 0-1 16,0 0 15-16,0 0-15 0,0 0 15 0,0 0-15 0,0 0 39 15,0 0-39-15,0 0 40 0,0 0-40 0,0 0 6 16,0 0-6-16,0 0 6 0,0 0-6 0,0 0 12 16,0 0-12-16,0 0 13 0,0 0-13 0,0 0 0 15,0 0 0-15,0 0 0 0,0 0 0 0,0 0 0 16,0 0 0-16,0 4 0 0,-3-1 0 0,3-3-19 16,0 0 19-16,0 29-18 0,3 19 18 0,-3-48-4 15,0 0 4-15,4 58-4 0,5 14 4 0,-9-72-15 16,0 0 15-16,10 71-15 0,6 2 15 0,-16-73 4 15,0 0-4-15,21 77 4 0,8 4-4 16,-29-81 38-16,0 0-38 16,26 50 39-16,1-20-39 0,-27-30 20 0,0 0-20 0,33 21 20 0,0-14-20 0,-33-7 42 0,0 0-42 0,31-2 43 15,-1-8-43-15,-6-2 33 0,-6-5-33 16,-1 0 33-16,-5-4-33 0,0 2 22 0,-1 0-22 16,-4 4 22-16,-4 1-22 0,-3 14 29 0,0 0-29 0,6-20 29 15,-3-11-29-15,-3 31 6 0,0 0-6 0,0-38 7 16,2-6-7-16,1-3 1 0,-3-2-1 0,0 6 2 15,0 3-2-15,0 1-1 0,0 5 1 0,0 10 0 16,0 8 0-16,0-1-27 0,0 4 27 16,0 2-27-16,4 4 27 0,-4 1-1 0,0-1 1 0,0 3 0 15,0 3 0-15,0 1 1 0,0-6-1 0,0 6 1 16,0 0-1-16,0 0 25 0,0 0-25 0,0 0 26 16,0 0-26-16,0 0 13 0,0 0-13 0,0 0 14 0,0 0-14 15,0 0 19-15,0 0-19 0,0 0 20 0,0 0-20 16,0 0 3-16,0 0-3 0,0 0 4 0,0 0-4 15,0 0 7-15,0 0-7 0,0 0 8 16,0 0-8-16,0 4 0 0,0-1 0 0,1 13 0 0,3 6 0 0,-4-22 0 16,0 0 0-16,3 45 1 0,3 16-1 15,1-4 2-15,1 1-2 0,-2-15 2 0,-3-9-2 16,-3-34 0-16,0 0 0 0,5 45 0 0,4 4 0 0,-9-49-22 16,0 0 22-16,12 40-22 0,-3-1 22 0,-9-39-140 15,0 0 140-15,12 10-139 0,-3-18 139 0,12 9-2086 16</inkml:trace>
  <inkml:trace contextRef="#ctx0" brushRef="#br0" timeOffset="-198192.128">10322 14700 1603 0,'0'0'0'0,"2"-10"0"0,5-7 0 0,-7 14 208 16,3-1-208-16,-3 1 208 0,0 1-208 0,0 2 146 16,0 0-146-16,0 0 146 0,0 3-146 0,0-3 95 0,0 6-95 15,0-6 95-15,0 3-95 0,0-3 28 0,0 3-28 16,0-3 28-16,0 0-28 0,0 0 51 0,-3 4-51 0,3-4 51 16,0 0-51-16,0 0 10 0,-4 3-10 0,4-3 10 15,-1 4-10-15,1-4 23 0,0 0-23 16,0 0 24-16,5 0-24 0,-2 1 0 0,-1 1 0 0,5-2 1 15,2 0-1-15,-1 0 3 0,5-2-3 0,0-1 4 16,8-2-4-16,-21 5 11 0,0 0-11 0,33-7 11 16,15-2-11-16,-7 4 23 0,6 4-23 0,-3-5 24 15,1 3-24-15,-6 0 32 0,-1 1-32 16,0 0 32-16,1 0-32 0,-39 2 6 0,0 0-6 0,50 0 6 16,9 0-6-16,-3 2-31 0,3 0 31 0,-12-4-31 15,0-1 31-15,-47 3-176 0,0 0 176 0,42-17-175 16,-7-9 175-16,45-17-1746 0</inkml:trace>
  <inkml:trace contextRef="#ctx0" brushRef="#br0" timeOffset="-196388.989">10763 14481 1681 0,'0'0'0'0,"-4"-2"0"15,-1 1 0-15,5 1 233 0,0 0-233 0,-2-4 233 16,4-1-233-16,-2 5 144 0,0 0-144 0,2-3 145 0,1-1-145 0,-3 4 81 16,0 0-81-16,0-3 81 0,0 1-81 0,0 2 37 15,0 0-37-15,0-3 37 16,0-1-37-16,0 4 6 0,0 0-6 0,0-3 7 0,0-2-7 0,0 5 12 15,0 0-12-15,-3-4 12 0,3 1-12 0,0 3 9 16,0 0-9-16,0 0 9 0,-2-4-9 0,2 4 1 16,0 0-1-16,0 0 1 0,0 0-1 0,0 0 0 15,0 0 0-15,0 0 1 0,0 0-1 0,0 0-2 16,0 0 2-16,0 4-2 0,-2 3 2 0,2 6-7 16,2 5 7-16,-2 2-6 0,2 2 6 0,1 7 0 15,-3 6 0-15,4 4 0 0,-2 1 0 0,-2-40 17 0,0 0-17 16,3 42 17-16,0 6-17 0,-3-48 10 0,0 0-10 15,6 47 10-15,2 1-10 0,-8-48-60 0,0 0 60 16,16 39-59-16,3-10 59 0,-19-29-136 0,0 0 136 16,28 10-136-16,3-20 136 0,29 10-1688 0</inkml:trace>
  <inkml:trace contextRef="#ctx0" brushRef="#br0" timeOffset="-194312.63">12101 13213 2308 0,'0'0'0'0,"-9"0"0"0,-3-6 0 0,7 6 194 16,1 0-194-16,4 0 194 0,-3 1-194 0,3-1 105 15,0 0-105-15,-6 12 105 0,-8 5-105 0,14-17 18 16,0 0-18-16,-15 21 19 0,-6 5-19 0,21-26-5 16,0 0 5-16,-23 36-4 0,-6 3 4 0,29-39-9 15,0 0 9-15,-27 48-8 0,0 10 8 0,4-3-9 16,4-4 9-16,5-4-8 0,5-8 8 0,9-39 0 15,0 0 0-15,-9 79 0 0,1 25 0 16,4-18-2-16,4-4 2 0,4-13-1 0,4-9 1 16,-8-60-2-16,0 0 2 0,21 77-1 0,9 10 1 0,-30-87-5 0,0 0 5 15,35 91-4-15,8 5 4 0,-6-12-7 0,-2-7 7 0,-6-9-7 16,-2-6 7-16,-27-62 1 0,0 0-1 0,29 86 2 16,4 13-2-16,-33-99 5 0,0 0-5 0,25 103 5 15,1 8-5-15,-26-111 45 0,0 0-45 0,17 95 45 16,-8-8-45-16,0-19 42 0,-6-14-42 0,-1-25 43 15,-2-21-43-15,0-8 57 0,0 0-57 0,-7 38 58 16,-5 12-58-16,12-50 56 0,0 0-56 16,-21 58 56-16,0 10-56 0,21-68 50 0,0 0-50 0,-21 45 51 15,4-14-51-15,17-31 8 0,0 0-8 0,-30 31 8 16,-8-6-8-16,38-25 0 0,0 0 0 0,-42 19 1 16,-10-5-1-16,6-6-74 0,3-4 74 15,10-4-74-15,3-5 74 0,30 5-215 0,0 0 215 0,-35-26-214 0,-3-17 214 16,38 43-211-16,0 0 211 0,-37-84-211 0,-1-34 211 15,-35-84-1691-15</inkml:trace>
  <inkml:trace contextRef="#ctx0" brushRef="#br0" timeOffset="-193630.197">11376 13823 2331 0,'0'0'0'0,"3"2"0"0,3 3 0 0,-6-5 252 15,0 0-252-15,3 2 252 0,1-4-252 0,-4 2 146 16,0 0-146-16,0 0 147 0,3-5-147 0,-3 5 56 15,0 0-56-15,0 0 56 0,5-5-56 0,-5 5-34 0,0 0 34 16,0 0-34-16,4-2 34 0,-4 2-8 0,0 0 8 16,0 0-8-16,2 5 8 0,-2-5-21 0,0 0 21 0,1 16-21 15,1 9 21-15,-2-25-1 0,0 0 1 0,4 43-1 16,-4 15 1-16,0-58 0 0,0 0 0 16,0 64 0-16,0 9 0 0,0-73 1 0,0 0-1 0,0 96 2 15,1 19-2-15,-1-115 6 0,0 0-6 0,7 101 6 16,-1-3-6-16,-6-98-1 0,0 0 1 0,8 75-1 15,3-13 1-15,-11-62-47 0,0 0 47 0,10 43-46 16,2-18 46-16,-12-25-106 0,0 0 106 0,13 21-106 16,-1-11 106-16,-12-10-279 0,0 0 279 0,10 4-279 15,1-9 279-15,11 3-1567 0</inkml:trace>
  <inkml:trace contextRef="#ctx0" brushRef="#br0" timeOffset="-193029.481">11324 14716 1737 0,'0'0'0'0,"21"-4"0"0,8-1 0 0,-11 4 233 15,-10-1-233-15,-16 5 234 0,-17 4-234 0,11 0 153 16,-3 0-153-16,5-4 153 0,3-1-153 0,2 1 88 16,5-3-88-16,-1 0 89 0,3-3-89 0,0 3 24 15,3-4-24-15,-1 3 25 0,2-1-25 0,-4 2 0 16,0 0 0-16,12-3 0 0,0-4 0 0,-12 7 1 15,0 0-1-15,21-7 2 0,5 0-2 0,-26 7 0 16,0 0 0-16,26-5 0 0,7 2 0 0,-33 3 0 16,0 0 0-16,30-2 1 0,-4 4-1 0,-2 1 14 0,-6-1-14 15,-6 1 15-15,2 1-15 0,-14-4 24 16,0 0-24-16,12 8 25 0,0 4-25 0,-12-12 7 0,0 0-7 0,11 15 8 16,-1 3-8-16,-10-18 27 0,0 0-27 15,9 18 27-15,0 1-27 0,-9-19 12 0,0 0-12 16,8 19 12-16,-2-3-12 0,-6-16 18 0,0 0-18 0,3 17 18 15,1-2-18-15,-4-15 15 0,0 0-15 0,1 12 15 16,3-3-15-16,-4-9 26 0,0 0-26 0,0 8 26 16,0-1-26-16,0-7 30 0,0 0-30 0,-4 10 30 15,1 2-30-15,-2-1 13 0,-1 2-13 0,3-2 13 16,-2-5-13-16,5-6 12 0,0 0-12 0,-13 19 13 16,-11 5-13-16,24-24 4 0,0 0-4 0,-21 24 4 15,-2 0-4-15,23-24 7 0,0 0-7 0,-26 28 7 16,-2 3-7-16,28-31 3 0,0 0-3 0,-22 27 3 15,-4 0-3-15,26-27 5 0,0 0-5 0,-19 24 5 16,5-1-5-16,14-23 7 0,0 0-7 0,-13 15 7 0,8-1-7 16,5-14 14-16,0 0-14 0,-7 10 15 0,4-1-15 15,3-9 8-15,0 0-8 0,-2 6 8 0,-3 0-8 0,5-6 1 16,0 0-1-16,1 6 1 0,3 0-1 0,-4-6 1 16,0 0-1-16,12 6 1 0,0 1-1 0,-12-7 0 15,0 0 0-15,23 4 0 0,3-3 0 16,-26-1-31-16,0 0 31 0,33 0-31 0,6-1 31 0,-39 1-209 15,0 0 209-15,38-5-209 0,4-2 209 0,-42 7-182 16,0 0 182-16,35-16-182 0,-2-4 182 0,31-16-1693 16</inkml:trace>
  <inkml:trace contextRef="#ctx0" brushRef="#br0" timeOffset="-191705.697">13050 13686 2095 0,'0'0'0'0,"-10"-3"0"0,-4-2 0 0,9 1 154 16,1 1-154-16,4 3 155 0,4-2-155 0,1 2 47 16,-2 0-47-16,-3 0 47 0,2-2-47 0,-2 2-9 0,0 0 9 15,-2-1-8-15,2-8 8 0,0 9-38 0,0 0 38 16,-7-7-37-16,2 0 37 0,5 7 0 0,0 0 0 16,-9-5 0-16,-3-5 0 0,12 10 26 0,0 0-26 15,-14-7 26-15,-3-1-26 0,17 8 25 0,0 0-25 0,-16-6 26 16,-1 1-26-16,17 5 16 0,0 0-16 0,-21-1 17 15,0-1-17-15,21 2 10 0,0 0-10 0,-21 3 11 16,-2 6-11-16,23-9 4 0,0 0-4 0,-24 17 5 16,0 9-5-16,3 1 31 0,1 2-31 0,8 5 31 15,0 6-31-15,12-40 9 0,0 0-9 0,-5 48 9 16,5 10-9-16,0-58 29 0,0 0-29 0,5 53 29 16,7 2-29-16,-12-55 19 0,0 0-19 0,21 50 20 15,11-11-20-15,-32-39 46 0,0 0-46 0,36 27 46 16,2-13-46-16,-6-7 15 0,1-10-15 0,-5-4 15 15,-2-4-15-15,-26 11 22 0,0 0-22 0,26-27 22 16,-5-16-22-16,-4 2 1 0,-1-3-1 0,-2 2 1 0,-5 3-1 16,-2-2 9-16,0 0-9 0,0 1 9 15,-7-2-9-15,0 42 0 0,0 0 0 0,0-59 1 0,0-11-1 16,-4-4 0-16,4-8 0 0,-2 29 1 0,1 15-1 0,1 38-2 16,0 0 2-16,-6-39-1 15,1 1 1-15,5 38-3 0,0 0 3 0,-7-29-2 0,2 5 2 16,5 24 6-16,0 0-6 0,-3-19 7 0,-1 7-7 0,4 12 34 15,0 0-34-15,-2-8 35 0,2 3-35 0,0 5 5 16,0 0-5-16,0 0 6 0,-3 0-6 0,-1 5-1 0,3 3 1 16,-8 13 0-16,2 6 0 0,2 2-1 15,-4 6 1-15,2-3 0 0,2 3 0 0,5-35-8 0,0 0 8 16,-5 53-8-16,-2 12 8 0,5-5-5 0,4 0 5 16,-2-12-4-16,0-9 4 0,0-39-7 0,0 0 7 0,7 51-6 15,-2 6 6-15,-5-57-3 16,0 0 3-16,12 51-3 0,0-1 3 0,-12-50 0 0,0 0 0 0,23 39 0 15,10-6 0-15,-33-33-2 0,0 0 2 0,35 19-1 16,10-14 1-16,-45-5 1 0,0 0-1 0,44-3 1 16,3-11-1-16,-47 14 1 0,0 0-1 15,41-21 1-15,1-6-1 0,-10 3 26 0,-5-2-26 0,-7 7 26 16,-5 2-26-16,-2 2 36 0,-5-1-36 0,1 4 37 16,-2 4-37-16,-2-4 37 0,-1 0-37 0,-3 5 37 15,-1 4-37-15,0-3 39 0,0 3-39 0,0 3 40 16,-3-3-40-16,3 3 40 0,-2-2-40 0,2 2 40 15,0 0-40-15,0 0 40 0,0-4-40 0,0 4 40 16,0-3-40-16,0 3 10 0,0 0-10 0,0 0 10 0,0 0-10 16,0 0 3-16,0 0-3 0,0 0 3 0,-3 3-3 15,1 1-7-15,2-1 7 0,-2 14-6 0,2 6 6 0,0-23-36 16,0 0 36-16,0 39-35 0,2 12 35 0,-2-51-12 16,0 0 12-16,5 47-12 0,-1-3 12 0,-4-44-37 15,0 0 37-15,7 38-37 0,3-7 37 0,-10-31-20 16,0 0 20-16,17 19-19 0,8-9 19 15,-25-10-41-15,0 0 41 0,31-9-41 0,4-15 41 0,-35 24-23 16,0 0 23-16,37-29-22 16,-3-12 22-16,-34 41-41 0,0 0 41 0,34-43-41 0,-8-3 41 0,-26 46-15 0,0 0 15 15,24-43-14-15,-6-5 14 0,-18 48-7 16,0 0 7-16,12-39-7 0,-4 5 7 0,-8 34-4 16,0 0 4-16,6-24-4 0,-3 1 4 0,-3 23 20 0,0 0-20 0,2-13 20 15,-2 4-20-15,0 9 17 0,0 0-17 0,0-3 17 16,-2 3-17-16,2 0 6 0,0 0-6 15,-3 22 6-15,-3 16-6 0,6-38 4 0,0 0-4 0,-3 56 5 16,-2 21-5-16,5-77-1 0,0 0 1 0,-2 93 0 16,2 18 0-16,0-111 1 0,0 0-1 0,0 84 2 15,0-14-2-15,0-70-16 0,0 0 16 0,0 45-15 16,2-21 15-16,-2-24-113 0,0 0 113 0,0 19-113 16,1-9 113-16,-1-10-159 0,0 0 159 0,-17-9-159 15,-14-15 159-15,-18-8-1762 0</inkml:trace>
  <inkml:trace contextRef="#ctx0" brushRef="#br0" timeOffset="-191353.412">12716 14524 2510 0,'0'0'0'0,"3"-9"0"0,8-4 0 15,-11 13 254-15,0 0-254 0,7-7 255 0,-4 3-255 0,-3 4 94 16,0 0-94-16,0 0 94 0,5-3-94 0,-5 3-7 16,0 0 7-16,2 0-6 0,2 2 6 0,-4-2-60 15,0 0 60-15,20-2-60 0,14-1 60 0,-34 3-9 0,0 0 9 16,43-9-9-16,15-3 9 0,-58 12-1 0,0 0 1 16,69-12 0-16,11-3 0 0,-80 15 6 0,0 0-6 15,110-19 6-15,23-2-6 0,-133 21 12 16,0 0-12-16,130-19 12 0,6-5-12 0,-24 5 9 0,-11 4-9 0,-25 3 10 15,-13 5-10-15,-7-3 3 0,-9 0-3 0,0-1 4 16,-2 3-4-16,-45 8 2 0,0 0-2 0,61-9 3 16,11 1-3-16,-27 3-49 0,-10-1 49 0,-6 1-49 15,1-2 49-15,-7 6-147 0,-3-4 147 0,-6 5-146 16,-3 0 146-16,-11 0-239 0,0 0 239 0,10 0-238 16,-1 1 238-16,10 3-1571 0</inkml:trace>
  <inkml:trace contextRef="#ctx0" brushRef="#br0" timeOffset="-190827.216">12923 14815 2129 0,'0'0'0'0,"5"0"0"0,-1 0 0 0,-4 0 203 0,0 0-203 0,3 0 203 16,-1 0-203-16,-2 0 142 0,0 0-142 0,0 0 143 16,0 0-143-16,0 0 65 0,0 0-65 0,0 0 66 15,0 0-66-15,0 0 6 0,0 0-6 0,0 0 7 16,0 0-7-16,0 0 23 0,0 0-23 0,0 0 24 16,0 0-24-16,0 0 13 0,0 0-13 0,0 7 13 15,3 5-13-15,-3-12 19 0,0 0-19 0,2 31 20 16,2 12-20-16,-1-2 8 0,1 3-8 15,1-1 8-15,-2 2-8 0,-3-45 9 0,0 0-9 0,2 56 10 16,0 9-10-16,0-8 15 0,-2-4-15 0,0-15 15 16,3-13-15-16,-3 1 1 0,0-5-1 0,0-4 1 15,0-4-1-15,2 1-5 0,0-2 5 0,-1-3-4 0,3-4 4 16,-1 0-112-16,-1-2 112 0,7-3-112 16,1-3 112-16,-10 3-254 0,0 0 254 0,14-22-254 0,-2-13 254 15,11-21-1678-15</inkml:trace>
  <inkml:trace contextRef="#ctx0" brushRef="#br0" timeOffset="-190529.015">13254 15098 1849 0,'0'0'0'0,"-3"-2"0"0,-6-3 0 0,9 5 229 0,0 0-229 15,5-2 229-15,11 1-229 0,-16 1 140 0,0 0-140 16,29-4 140-16,11-3-140 0,0-1 87 0,4-3-87 0,-6 1 87 16,4-2-87-16,-42 12 5 0,0 0-5 0,51-14 5 15,6 1-5-15,-57 13 25 0,0 0-25 0,61-16 26 16,7 1-26-16,-68 15 20 0,0 0-20 0,61-12 20 16,-2 0-20-16,-59 12 4 0,0 0-4 15,51-9 5-15,-4 2-5 0,-47 7 3 0,0 0-3 0,36-5 4 16,-4 2-4-16,-32 3-36 0,0 0 36 0,24-4-36 15,-6 3 36-15,-18 1-155 0,0 0 155 0,8-10-155 16,-6-6 155-16,-2 16-184 0,0 0 184 0,-16-17-183 0,-15-5 183 16,-16-18-1491-16</inkml:trace>
  <inkml:trace contextRef="#ctx0" brushRef="#br0" timeOffset="-190267.409">13484 14760 2331 0,'0'0'0'0,"12"-1"0"0,11-3 0 0,-23 4 274 15,0 0-274-15,7 0 275 0,-7 0-275 0,0 0 123 16,0 0-123-16,-4 16 124 0,-1 8-124 0,5-24 42 16,0 0-42-16,-3 36 42 0,3 12-42 0,0-4-25 15,3 4 25-15,-3 0-24 0,2 0 24 0,-2-48-43 16,0 0 43-16,0 60-43 0,0 7 43 0,3-9-15 0,-3-1 15 15,4-18-15-15,-4-10 15 0,0-2-88 0,0-4 88 16,3-4-87-16,2-4 87 0,-5-15-154 0,0 0 154 0,14-2-153 16,6-13 153-16,14-2-1825 0</inkml:trace>
  <inkml:trace contextRef="#ctx0" brushRef="#br0" timeOffset="-189779.868">13972 14733 2207 0,'0'0'0'0,"-9"3"0"15,-7 2 0-15,16-5 239 0,0 0-239 0,0 0 240 0,4 4-240 16,-4-4 120-16,0 0-120 0,3 2 121 0,6-1-121 16,-9-1 37-16,0 0-37 0,2 7 37 0,1 2-37 0,-3-9-34 15,0 0 34-15,4 25-33 0,-4 11 33 0,0-36-26 16,0 0 26-16,0 42-26 15,3 7 26-15,-1-4-10 0,1-4 10 0,-3-9-9 0,0-8 9 0,4 2-11 16,-1-2 11-16,3-2-11 0,-1-3 11 0,-5-19-25 16,0 0 25-16,17 17-24 0,9-1 24 0,-26-16-29 15,0 0 29-15,37-2-29 0,10-13 29 0,-3-6-105 16,1-8 105-16,-3 0-104 0,-4-2 104 0,-38 31-148 16,0 0 148-16,38-41-148 0,-5-7 148 0,-33 48-64 0,0 0 64 15,30-50-64-15,-4-1 64 0,-5 6-2 0,-3 6 2 16,-8 10-1-16,-3 6 1 0,-2 5 49 15,-1 4-49-15,-1 0 49 0,-3 6-49 0,0-1 87 0,0 1-87 16,0 4 88-16,0 4-88 0,0 0 116 0,0 0-116 0,0 0 116 16,0 0-116-16,0 4 106 0,-3-1-106 0,-1 11 107 15,2 8-107-15,2-22 101 16,0 0-101-16,-7 44 101 0,2 18-101 0,-3-2 64 0,1 7-64 16,1-5 65-16,3-1-65 0,3-61 8 0,0 0-8 0,-4 84 9 15,3 14-9-15,1-98-40 0,0 0 40 0,-6 74-39 16,5-13 39-16,-1-23-179 0,2-19 179 0,-4-9-178 15,4-13 178-15,0 3-173 0,0 0 173 0,-1-24-173 16,1-21 173-16,-2-23-1684 0</inkml:trace>
  <inkml:trace contextRef="#ctx0" brushRef="#br0" timeOffset="-189165.449">15733 13931 2331 0,'0'0'0'0,"-5"-5"0"0,-2-4 0 0,7 9 241 16,0 0-241-16,0 0 241 0,9-1-241 15,-9 1 161-15,0 0-161 0,15 0 161 0,3-2-161 0,-18 2 80 16,0 0-80-16,29-2 81 0,6-1-81 0,-35 3 1 16,0 0-1-16,45-2 1 0,4 2-1 0,-49 0 8 15,0 0-8-15,54 0 9 0,9 2-9 0,-63-2 9 16,0 0-9-16,50 2 9 0,1-2-9 0,-51 0 0 16,0 0 0-16,43-2 0 0,-2-2 0 0,-41 4-26 15,0 0 26-15,31-3-25 0,-8-2 25 0,-8 1-95 16,-6 1 95-16,0-2-94 0,-6 3 94 0,-3 2-236 0,0 0 236 15,-3-10-235-15,-13-7 235 0,16 17-189 0,0 0 189 16,-26-10-188-16,-9 1 188 0,-24-10-1577 0</inkml:trace>
  <inkml:trace contextRef="#ctx0" brushRef="#br0" timeOffset="-188997.701">15775 14214 2174 0,'0'0'0'15,"10"-9"0"-15,9-6 0 0,-6 18 280 0,-5 4-280 0,10 3 281 16,-1 4-281-16,-17-14 167 0,0 0-167 0,33 10 167 16,11 1-167-16,-6-6-16 0,4-2 16 0,-2-3-15 15,-2-5 15-15,-38 5-294 0,0 0 294 0,42-15-293 16,3-13 293-16,41-15-1705 0</inkml:trace>
  <inkml:trace contextRef="#ctx0" brushRef="#br0" timeOffset="-183905.462">17019 13775 897 0,'0'0'0'0,"1"-5"0"0,6-3 0 0,-7 8 138 16,0 0-138-16,2-6 138 0,0 3-138 15,-2 3 147-15,2-3-147 0,-2 3 148 0,0 0-148 16,0 0 109-16,0 0-109 0,0 0 110 0,0 0-110 16,0 0 94-16,0 0-94 0,0 0 94 0,0 0-94 0,0 0 72 15,0 0-72-15,0 0 73 0,-4 1-73 0,4-1 51 16,0 0-51-16,0 0 52 0,-2 5-52 0,2-5 34 0,0 0-34 16,0 0 34-16,0 0-34 0,0 0 38 15,0 0-38-15,0 0 39 0,-5 0-39 0,5 0 33 0,0 0-33 16,0 0 33-16,-3 2-33 0,3-2 7 0,0 0-7 15,-6 2 8-15,5-2-8 0,1 0 37 0,0 0-37 16,-2 2 37-16,-1-2-37 0,3 0 10 0,0 0-10 0,-4 1 10 16,2-1-10-16,2 0 30 0,0 0-30 0,-3 2 30 15,3-2-30-15,0 0 18 0,0 0-18 0,-5 2 19 16,3-2-19-16,2 0 41 0,0 0-41 0,0 0 41 16,-2 3-41-16,2-3 32 0,0 0-32 0,0 0 32 15,0 0-32-15,0 0 32 0,0 0-32 0,0 0 33 16,0 0-33-16,0 0 43 0,0 0-43 0,0 0 44 15,-5 2-44-15,5-2 34 0,0 0-34 0,0 0 35 16,7 2-35-16,3-2 33 0,1 0-33 0,-1 0 34 16,2-2-34-16,2 0 32 0,4-1-32 0,-3 1 33 15,3-1-33-15,3 1 3 0,1 0-3 16,3 2 3-16,1 0-3 0,-26 0 16 0,0 0-16 0,35 2 17 16,5 0-17-16,-40-2 14 0,0 0-14 0,47 0 15 0,5 0-15 15,-5 0 15-15,-3-2-15 0,-4-2 15 0,-7 1-15 16,-2 1 9-16,-1 1-9 0,-1-1 10 0,1 2-10 0,-30 0-33 15,0 0 33-15,33-4-33 0,2 1 33 0,-35 3-137 16,0 0 137-16,24-12-137 0,-4-7 137 0,25-12-2018 16</inkml:trace>
  <inkml:trace contextRef="#ctx0" brushRef="#br0" timeOffset="-177191.443">18247 13268 886 0,'0'0'0'0,"0"0"0"16,-5-3 0-16,5 3 192 0,0 0-192 0,-2-7 193 16,0-5-193-16,2 12 153 0,0 0-153 0,-2-9 154 15,2 1-154-15,0 8 138 0,0 0-138 0,-3-10 138 16,3 1-138-16,0 9 118 0,0 0-118 0,-2-5 119 0,2 1-119 16,0 4 90-16,0 0-90 0,-2-5 91 15,2 2-91-15,0 3 69 0,0 0-69 0,-1-4 69 16,1 4-69-16,0 0 67 0,0 0-67 0,0 0 67 0,-2-5-67 0,2 5 29 15,0 0-29-15,0 0 29 0,0 0-29 0,0 0 35 16,0 0-35-16,0 0 36 0,0 0-36 0,0 0 3 16,0 0-3-16,0 0 3 0,0 0-3 0,0 0 15 15,0 0-15-15,0 0 15 0,0 0-15 0,0 0 3 16,0 0-3-16,0 0 4 0,0 0-4 0,0 0 6 16,0 0-6-16,0 0 7 0,0 0-7 0,0 0 0 15,0 0 0-15,0 9 1 0,0 6-1 0,0-15 0 16,0 0 0-16,0 33 0 0,2 10 0 0,-2-43 11 0,0 0-11 15,3 54 11-15,2 12-11 0,-5-66 33 0,0 0-33 16,4 65 34-16,-2 3-34 0,-2-68 28 0,0 0-28 16,3 67 28-16,-3 1-28 0,0-68 45 0,0 0-45 15,0 78 46-15,0 4-46 0,0-82 25 0,0 0-25 16,0 49 26-16,0-18-26 0,0-31 5 0,0 0-5 0,0 24 5 16,0-12-5-16,0-12-54 15,0 0 54-15,0 9-54 0,0-9 54 0,0 0-226 0,0 0 226 16,0-14-226-16,-5-12 226 0,1-13-1734 0</inkml:trace>
  <inkml:trace contextRef="#ctx0" brushRef="#br0" timeOffset="-176839.388">18033 13979 2286 0,'0'0'0'0,"3"-10"0"0,4-11 0 16,-7 21 208-16,0 0-208 0,4-7 209 0,-1 7-209 0,-3 0 67 15,0 0-67-15,4-5 68 0,4 0-68 0,-8 5 26 16,0 0-26-16,12-8 26 0,8-4-26 16,-20 12-34-16,0 0 34 0,27-16-34 0,8-3 34 0,-35 19-6 15,0 0 6-15,44-17-5 0,6 0 5 0,-4 3 0 16,1 1 0-16,-9 2 1 0,-7 3-1 0,-1 4 4 15,-2 3-4-15,-4-3 4 0,1 1-4 0,-25 3 9 16,0 0-9-16,28-5 9 0,-2 1-9 0,-26 4 1 16,0 0-1-16,24 0 1 0,-1 0-1 0,-23 0-10 0,0 0 10 15,17 4-10-15,-5 1 10 16,-12-5-153-16,0 0 153 0,7 5-153 0,-5 5 153 0,-2-10-213 0,0 0 213 0,-3 12-213 16,-8 4 213-16,-3 11-1453 0</inkml:trace>
  <inkml:trace contextRef="#ctx0" brushRef="#br0" timeOffset="-176207.481">18071 14166 2163 0,'0'0'0'0,"10"-10"0"0,10-8 0 16,-15 12 223-16,-7 4-223 0,7-2 223 0,-3 3-223 16,-2 1 87-16,3-4-87 0,1 3 87 0,1-3-87 0,-5 4 44 15,0 0-44-15,12-7 45 0,6-3-45 0,-18 10-10 16,0 0 10-16,24-12-10 16,6-3 10-16,-30 15-1 0,0 0 1 0,29-16 0 0,10 1 0 0,-39 15 5 15,0 0-5-15,35-12 5 0,1 0-5 0,-36 12 10 16,0 0-10-16,35-7 11 0,-2 5-11 0,-33 2 26 15,0 0-26-15,28 0 26 0,0 4-26 0,-28-4 2 0,0 0-2 16,23 12 2-16,1 7-2 0,-3-1 13 16,-4 3-13-16,-8-7 13 0,-4-6-13 0,2 4 9 15,-5-2-9-15,0 14 9 0,-2 7-9 0,0-31 3 0,0 0-3 16,-4 40 4-16,-3 3-4 0,7-43 12 0,0 0-12 0,-10 46 13 16,-2 5-13-16,12-51 3 0,0 0-3 0,-18 50 4 15,-8-2-4 1,3-7 12-16,1-5-12 0,6-12 12 15,6-9-12-15,10-15 8 0,0 0-8 0,-35 21 9 0,-11 1-9 0,46-22 8 0,0 0-8 0,-41 17 9 16,-3-1-9-16,6-4 23 0,1-2-23 0,14-3 24 16,11-4-24-1,-5 1 6-15,3-1-6 0,7-1 7 0,2-2-7 0,-2 0 9 0,2 0-9 0,-2 0 10 16,3-2-10-16,-1 2 3 0,0-2-3 0,1 2 4 16,4-1-4-16,-3 1 2 0,1-2-2 0,2 2 3 15,0 0-3-15,0 0-1 0,-5 2 1 0,5-2 0 0,0 0 0 16,0 0-17-16,5-4 17 0,-2 3-16 15,3-3 16-15,-6 4-17 0,0 0 17 0,12-2-16 0,5 1 16 16,-17 1-17-16,0 0 17 0,30 0-17 0,10 0 17 16,-40 0 1-16,0 0-1 0,45 3 1 0,9 1-1 15,-7-1 15-15,0 0-15 0,-8 3 15 16,-8 0-15-16,0 0-3 0,-1-1 3 0,-2-2-3 16,0 0 3-16,-28-3-154 0,0 0 154 0,29-1-153 0,1-3 153 0,-30 4-129 15,0 0 129-15,19-15-128 0,-7-16 128 0,21-15-1807 16</inkml:trace>
  <inkml:trace contextRef="#ctx0" brushRef="#br0" timeOffset="-167916.182">24661 776 1815 0,'0'0'0'0,"0"0"158"0,0 0-158 0,-26-12 158 16,-17-7-158-16,43 19 73 0,0 0-73 0,-40-15 74 15,-6-1-74-15,46 16 21 0,0 0-21 0,-36-8 21 16,3 3-21-16,33 5-6 0,0 0 6 0,-37-4-6 15,0 8 6-15,37-4-3 0,0 0 3 0,-34 5-3 16,-1 2 3-16,35-7 0 0,0 0 0 0,-39 12 1 16,1 3-1-16,38-15 8 0,0 0-8 0,-38 26 9 0,3 8-9 15,35-34 40-15,0 0-40 0,-44 70 41 16,1 21-41-16,11-9 19 0,8-3-19 0,8-34 20 16,11-23-20-16,5-22 30 0,0 0-30 0,4 44 30 0,8 6-30 15,-12-50 12-15,0 0-12 0,28 36 13 0,12-3-13 0,7-18 11 16,9-11-11-16,10-16 11 0,10-12-11 0,-76 24 26 15,0 0-26-15,89-62 26 0,18-29-26 0,-27 4 12 16,-14-4-12-16,-9 14 12 0,-10 5-12 0,-47 72 18 16,0 0-18-16,40-94 18 0,-8-13-18 0,-32 107 33 15,0 0-33-15,28-106 34 0,-6-9-34 0,-22 115-1 16,0 0 1-16,16-97 0 0,-6 6 0 0,-4 24-2 16,-6 19 2-16,3 21-1 0,1 17 1 0,-4 10-35 0,0 0 35 15,1-6-35-15,-1 6 35 0,0 0-28 0,0 0 28 16,-14 21-28-16,-8 15 28 0,-1 5-25 15,-3 4 25-15,3-3-24 0,3-2 24 0,20-40-5 0,0 0 5 16,-25 79-5-16,-1 27 5 0,26-106-1 0,0 0 1 0,-17 115-1 16,4 10 1-16,13-125-1 0,0 0 1 0,2 118-1 15,10 0 1-15,4-24 29 0,3-15-29 16,4-22 29-16,5-20-29 0,-4 3 21 0,-1-1-21 0,-2-15 21 16,-4-12-21-16,-17-12 18 0,0 0-18 0,31 16 19 15,11-5-19-15,-42-11-1 0,0 0 1 0,49 0 0 16,8-11 0-16,-6-8-122 0,-4-9 122 0,-3-1-121 15,-6-5 121-15,-38 34-201 0,0 0 201 0,50-72-200 16,3-29 200-16,49-69-1409 0</inkml:trace>
  <inkml:trace contextRef="#ctx0" brushRef="#br0" timeOffset="-167535.932">25672 564 1289 0,'-4'3'0'0,"4"-3"180"16,0 0-180-16,-3 21 180 0,-2 9-180 0,5-30 142 15,0 0-142-15,-2 24 142 0,0 0-142 0,6-5 116 16,1-2-116-16,-3-6 116 0,-4-6-116 0,4 2 61 16,3-2-61-16,-5-2 61 0,0-3-61 0,0 4 42 15,0-1-42-15,0-1 42 0,2 5-42 0,-2-7 48 16,0 0-48-16,1 12 48 0,1 8-48 0,7 2 28 0,3 6-28 16,-9-11 28-16,-3-10-28 0,0-7 17 0,0 0-17 15,0 24 17-15,4 12-17 0,-4-36 29 0,0 0-29 16,5 31 29-16,2 5-29 0,-7-36 2 0,0 0-2 0,12 34 2 15,6-2-2-15,-18-32 6 0,0 0-6 0,28 24 7 16,6-1-7-16,-34-23 49 0,0 0-49 0,46 15 50 16,9-6-50-16,-55-9 71 0,0 0-71 15,58 5 71-15,6-5-71 0,-64 0 58 0,0 0-58 0,58-2 59 16,3-5-59-16,-61 7 42 0,0 0-42 0,57-8 43 16,1-3-43-16,-58 11 21 0,0 0-21 0,52-8 21 15,-1-1-21-15,-51 9-3 0,0 0 3 0,43-12-2 16,-3-3 2-16,-10-1-126 0,-9-2 126 0,-9 4-126 15,-9-2 126-15,-3 16-168 0,0 0 168 0,-15-24-167 16,-15-6 167-16,-15-22-1792 0</inkml:trace>
  <inkml:trace contextRef="#ctx0" brushRef="#br0" timeOffset="-167150.068">25543 702 1300 0,'3'0'0'0,"-3"0"164"15,0 0-164-15,6-5 165 0,1-2-165 0,-7 7 201 16,0 0-201-16,15-5 201 0,3-7-201 0,-18 12 183 16,0 0-183-16,29-10 183 0,8-5-183 0,-37 15 97 15,0 0-97-15,49-14 98 0,10-5-98 0,-59 19 63 16,0 0-63-16,71-15 64 0,9-1-64 0,-80 16 44 0,0 0-44 16,96-15 45-16,12 3-45 0,-108 12 27 15,0 0-27-15,91-12 27 0,-8 7-27 0,-83 5 9 0,0 0-9 16,70 0 9-16,-11 12-9 0,-59-12 5 15,0 0-5-15,42 15 6 0,-14 12-6 0,-28-27 0 0,0 0 0 16,24 33 1-16,-6 13-1 0,-6-1 0 16,-7 1 0-16,2-13 1 0,0-6-1 0,-7-27 0 0,0 0 0 15,4 43 0-15,1 12 0 0,-5-55 1 0,0 0-1 0,3 51 2 16,-1 7-2-16,-2-10 0 0,-2-3 0 0,1-14 0 16,1-13 0-16,-2 0 0 0,0 0 0 0,-1-6 0 15,-1 0 0-15,4-12 1 0,0 0-1 0,-5 12 1 16,0 0-1-16,5-12-9 0,0 0 9 0,-5 11-9 15,1-3 9-15,4-8-90 0,0 0 90 0,-5 0-90 16,-2-3 90-16,7 3-210 0,0 0 210 0,-11-16-210 16,-1-8 210-16,-10-12-1598 0</inkml:trace>
  <inkml:trace contextRef="#ctx0" brushRef="#br0" timeOffset="-166665.843">23287 1850 1569 0,'0'0'0'0,"0"0"70"0,0 0-70 0,-16 12 70 16,-5 4-70-16,21-16 98 0,0 0-98 0,-12 8 99 16,5-3-99-16,7-5 87 0,0 0-87 0,11 0 88 15,15-1-88-15,-26 1 89 0,0 0-89 0,34-11 89 16,12-1-89-16,-1-3 70 16,2 1-70-16,4 0 70 0,4 2-70 0,8 0 58 0,5 4-58 0,16-7 58 15,15 3-58-15,-99 12 48 0,0 0-48 0,134-19 48 16,26 2-48-16,-160 17 29 0,0 0-29 0,185-23 29 15,24-1-29-15,-209 24 39 0,0 0-39 0,232-27 40 16,22-2-40-16,-254 29 14 0,0 0-14 0,248-28 15 16,6 3-15-16,-254 25 21 0,0 0-21 0,228-14 21 15,-12 7-21-15,-216 7 3 0,0 0-3 0,197-5 4 16,-18 10-4-16,-179-5 3 0,0 0-3 0,145 7 3 16,-30 2-3-16,-115-9 0 0,0 0 0 0,87 12 0 0,-28-4 0 15,-59-8-38-15,0 0 38 0,42 7-38 0,-21-4 38 16,-10 2-122-16,-17-1 122 0,-15 3-121 0,-13 1 121 15,34-8-271-15,0 0 271 0,-53 16-270 0,-15 1 270 0,-52 17-1352 16</inkml:trace>
  <inkml:trace contextRef="#ctx0" brushRef="#br0" timeOffset="-166159.033">24958 1956 2129 0,'0'0'0'0,"0"0"253"0,0 0-253 0,5-6 253 16,3-3-253-16,-8 9 131 0,0 0-131 0,7-3 132 16,0-1-132-16,-7 4 62 0,0 0-62 0,7 0 62 15,-1 0-62-15,-6 0-13 0,0 0 13 0,5 12-12 16,2 7 12-16,-7-19-13 0,0 0 13 0,0 31-12 15,0 8 12-15,0-39-10 0,0 0 10 0,-7 48-9 16,0 7 9-16,7-55 0 0,0 0 0 0,-4 57 0 16,1 8 0-16,3-65 1 0,0 0-1 0,0 51 2 15,3 0-2-15,-3-51 11 0,0 0-11 0,6 40 11 16,2-4-11-16,-8-36 9 0,0 0-9 0,14 27 10 0,5-8-10 16,-19-19 9-16,0 0-9 0,21 15 9 0,2-6-9 15,-23-9 23-15,0 0-23 0,26 3 24 16,5-6-24-16,-31 3 6 0,0 0-6 0,32-7 7 0,3-1-7 15,-35 8 4-15,0 0-4 0,45-12 5 0,11 0-5 0,-56 12 7 16,0 0-7-16,68-16 7 0,13 1-7 0,-81 15 0 16,0 0 0-16,102-21 1 0,16 2-1 0,-118 19 0 15,0 0 0-15,115-15 0 0,2 3 0 16,-117 12-14-16,0 0 14 0,94-5-13 0,-18 5 13 0,-76 0-26 16,0 0 26-16,54 0-26 0,-19 2 26 0,-35-2-49 15,0 0 49-15,21 3-48 0,-12-3 48 0,-9 0-80 16,0 0 80-16,2-3-79 0,-8 1 79 0,6 2-116 0,0 0 116 15,-21-10-116-15,-12-8 116 0,33 18-106 0,0 0 106 0,-40-22-106 16,-8-7 106-16,-40-22-1654 16</inkml:trace>
  <inkml:trace contextRef="#ctx0" brushRef="#br0" timeOffset="-165735.293">24998 2080 1647 0,'0'0'0'0,"0"0"196"0,0 0-196 0,0 0 196 16,7 0-196-16,-7 0 168 0,0 0-168 0,10 0 169 15,7 0-169-15,-17 0 132 0,0 0-132 0,37 0 133 16,17 0-133-16,-54 0 67 0,0 0-67 0,63-5 67 0,13-6-67 16,-76 11 44-16,0 0-44 0,108-15 45 0,20-6-45 15,-128 21 38-15,0 0-38 0,123-27 38 16,4-9-38-16,-127 36 33 0,0 0-33 0,121-34 34 0,-6 1-34 15,-28 6 7-15,-19 6-7 0,-13 6 8 0,-13 8-8 16,-42 7 12-16,0 0-12 0,40-9 12 16,-1 1-12-16,-39 8 1 0,0 0-1 0,26-4 1 0,-9 4-1 15,-17 0 0-15,0 0 0 0,14 0 0 0,-3 4 0 0,-11-4 0 16,0 0 0-16,8 5 0 0,-1 2 0 0,-7-7-13 16,0 0 13-16,4 12-13 0,-3 3 13 0,-1-15-4 15,0 0 4-15,0 24-4 0,-1 12 4 0,1-36-1 0,0 0 1 16,-4 46 0-16,-1 6 0 0,5-52 1 15,0 0-1-15,-7 63 2 0,0 7-2 0,7-70 6 0,0 0-6 16,-12 91 7-16,-6 17-7 0,18-108 0 0,0 0 0 16,-13 89 0-16,0-5 0 0,13-84-264 15,0 0 264-15,-10 43-264 0,1-28 264 0,9-15-147 0,0 0 147 0,-19 59-1603 16,38-118 1603-16</inkml:trace>
  <inkml:trace contextRef="#ctx0" brushRef="#br0" timeOffset="-165070.199">27187 1367 2297 0,'7'0'0'0,"-7"0"221"0,0 0-221 0,47 7 221 0,30 10-221 16,-77-17 154-16,0 0-154 0,80 15 155 15,14 4-155-15,-94-19 77 0,0 0-77 0,94 16 77 0,9-8-77 0,-103-8-2 16,0 0 2-16,94 5-1 0,-1-1 1 0,-93-4 0 16,0 0 0-16,80-4 0 0,-11-1 0 15,-69 5 0-15,0 0 0 0,58-12 0 0,-11 0 0 0,-47 12-34 16,0 0 34-16,30-12-33 0,-15 0 33 0,-15 12-186 16,0 0 186-16,0-10-186 0,-14 5 186 0,14 5-228 15,0 0 228-15,-33-7-228 0,-17-1 228 0,-34-4-1611 16</inkml:trace>
  <inkml:trace contextRef="#ctx0" brushRef="#br0" timeOffset="-164871.733">27428 1777 2521 0,'7'-4'0'0,"-7"4"284"0,0 0-284 0,49 0 284 16,29 4-284-16,-78-4 173 0,0 0-173 0,84 8 174 16,13 7-174-16,-97-15-40 0,0 0 40 0,82 16-39 15,-7 3 39-15,-75-19-402 0,0 0 402 0,59 3-402 16,-12-3 402-16,59 2-1755 0</inkml:trace>
  <inkml:trace contextRef="#ctx0" brushRef="#br0" timeOffset="-157610.579">28949 714 908 0,'22'11'0'0,"-22"-11"-158"0,0 0 158 0,47-4-157 16,27 1 157-16,46-6-346 0</inkml:trace>
  <inkml:trace contextRef="#ctx0" brushRef="#br0" timeOffset="-156710.861">28417 687 1166 0,'0'0'0'0,"0"0"133"15,0 0-133-15,4-2 133 0,3 2-133 0,-7 0 143 0,0 0-143 16,5-3 143-16,0-4-143 0,-5 7 155 16,0 0-155-16,5-5 155 0,1-2-155 0,-6 7 93 0,0 0-93 15,5-5 94-15,-2 1-94 0,-3 4 82 0,0 0-82 16,4-6 82-16,1 0-82 0,-5 6 66 0,0 0-66 0,4-3 66 15,-1-2-66-15,-3 5 59 0,0 0-59 0,4-7 60 16,-3 4-60-16,-1 3 45 0,0 0-45 0,2-6 46 16,0 3-46-16,-2 3 20 0,0 0-20 0,2-3 20 15,-2-1-20-15,0 4 7 0,0 0-7 0,0 7 7 16,1 2-7-16,-1-9 9 0,0 0-9 0,4 30 9 16,3 13-9-16,-7-43 0 0,0 0 0 0,7 67 1 15,1 17-1-15,-8-84 2 0,0 0-2 0,13 122 3 16,2 32-3-16,-15-154 28 0,0 0-28 0,11 149 28 15,-1 8-28-15,-10-157 18 0,0 0-18 0,5 146 18 16,-1-12-18-16,-4-134 18 0,0 0-18 0,2 114 18 16,-1-12-18-16,-1-102 10 0,0 0-10 0,2 72 10 0,2-18-10 15,-4-54 26-15,0 0-26 0,3 38 26 0,2-21-26 16,-5-17-30-16,0 0 30 0,9 0-30 16,1-20 30-16,-10 20-152 0,0 0 152 0,13-59-152 0,1-31 152 0,12-59-1879 15</inkml:trace>
  <inkml:trace contextRef="#ctx0" brushRef="#br0" timeOffset="-156203.304">28860 1127 2286 0,'0'0'0'0,"0"12"214"0,0 11-214 16,3 9 214-16,4 7-214 0,-7-39 152 0,0 0-152 0,4 62 153 15,-1 19-153-15,-4 13 59 0,-6 16-59 16,3-20 59-16,1-4-59 0,3-86 1 0,0 0-1 16,-4 87 1-16,1 1-1 0,-1-18 1 0,2-19-1 0,2-23 1 15,0-25-1-15,0 6 13 0,0-6-13 0,0-3 14 16,0 0-14-16,0 0 57 0,0 0-57 0,6-12 57 15,4-3-57-15,-10 15 45 0,0 0-45 0,11-33 46 16,1-18-46-16,-2 5 37 0,1-2-37 0,-4-2 37 16,0 2-37-16,-7 48 10 0,0 0-10 0,7-63 11 0,-1-8-11 15,3-7 3-15,2-13-3 0,-3 20 3 0,3 5-3 16,-11 66-3-16,0 0 3 0,19-64-2 0,5-3 2 0,-24 67-24 16,0 0 24-16,25-44-23 0,-1 10 23 15,-24 34-23-15,0 0 23 0,28-28-22 0,3 8 22 16,-31 20-35-16,0 0 35 15,33-7-34-15,4 7 34 0,-37 0-48 0,0 0 48 16,35 12-47-16,-2 10 47 0,-5 6-27 0,-2 7 27 0,-5 1-27 0,-2 4 27 0,-19-40-28 16,0 0 28-16,21 79-28 0,0 22 28 0,-5-17-9 15,-6 1 9-15,-1-16-8 0,-4-7 8 0,-5-62-2 16,0 0 2-16,3 75-1 0,-1 4 1 0,-2-79-17 16,0 0 17-16,-2 49-17 0,-1-13 17 0,3-36-228 15,0 0 228-15,-14 21-228 0,-9-21 228 0,-13 19-1828 0</inkml:trace>
  <inkml:trace contextRef="#ctx0" brushRef="#br0" timeOffset="-155429.981">29722 1139 1491 0,'0'0'0'0,"0"0"257"0,0 0-257 0,7 0 258 16,4-5-258-16,-11 5 190 0,0 0-190 0,7 0 191 15,0 4-191-15,-2 1 114 0,-2 7-114 0,2 3 114 16,2 4-114-16,0 10 41 0,0 9-41 0,-1-2 41 15,-1 0-41-15,-5-36 41 0,0 0-41 0,2 51 41 16,-1 11-41-16,-1-2 24 0,-1 0-24 0,-3-6 25 16,1-7-25-16,3-47 9 0,0 0-9 0,-4 56 10 15,-1 6-10-15,5-62 36 0,0 0-36 0,-4 51 36 0,3-11-36 16,1-40 27-16,0 0-27 0,0 34 27 16,0-10-27-16,0-24 39 0,0 0-39 0,7 21 39 0,5-9-39 15,-12-12 33-15,0 0-33 0,19 3 33 16,7-6-33-16,-26 3 22 0,0 0-22 0,31-9 23 0,8 0-23 15,-39 9 11-15,0 0-11 0,47-10 11 0,7-2-11 0,-54 12 18 16,0 0-18-16,59-8 19 0,7 4-19 16,-66 4 3-16,0 0-3 0,89-3 4 0,19 3-4 0,-108 0 6 15,0 0-6-15,98-2 7 0,-1 2-7 0,-97 0 3 16,0 0-3-16,77-3 3 0,-14 3-3 0,-63 0-7 16,0 0 7-16,38-7-6 0,-21-2 6 0,-4 1-108 0,-12-8 108 15,-9 1-107-15,-10-4 107 0,18 19-158 0,0 0 158 16,-40-29-158-16,-19-5 158 0,-40-33-1928 0</inkml:trace>
  <inkml:trace contextRef="#ctx0" brushRef="#br0" timeOffset="-154972.004">29708 1146 2342 0,'7'-3'0'0,"-7"3"242"0,0 0-242 0,54-9 243 0,32-6-243 15,-86 15 156-15,0 0-156 0,94-7 156 0,15 2-156 16,-109 5 74-16,0 0-74 0,94 0 74 0,-5 0-74 16,-89 0-2-16,0 0 2 0,77 3-1 15,-9 2 1-15,-68-5-2 0,0 0 2 0,61 4-2 0,-9-1 2 16,-52-3-2-16,0 0 2 0,45 0-2 15,-4-3 2-15,-41 3-1 0,0 0 1 0,24 0-1 0,-10-4 1 16,-14 4-4-16,0 0 4 0,12 0-3 0,-5-3 3 16,-7 3-6-16,0 0 6 0,7 0-6 0,-4 3 6 0,-3-3-15 15,0 0 15-15,6 4-14 0,-3-1 14 0,-3-3-23 16,0 0 23-16,7 12-22 0,2 5 22 0,-4 5-15 16,0 6 15-16,1-1-14 0,-3 2 14 0,-3-29-41 0,0 0 41 15,4 55-40-15,-3 12 40 0,1 3-7 16,0 6 7-16,-1 6-6 0,3 4 6 0,-4-86-30 0,0 0 30 15,3 96-30-15,1 10 30 0,1-21-2 0,0-9 2 0,-3-42-1 16,-2-29 1-16,2 11-2 0,0-11 2 16,1 8-2-16,1 1 2 0,1 5-11 0,0 0 11 0,-3-11-11 15,-4-8 11-15,0-6-151 0,-1-12 151 0,-4-6-150 16,-4-6 150-16,11 30-144 0,0 0 144 0,-14-48-143 16,-3-14 143-16,-14-48-1690 0</inkml:trace>
  <inkml:trace contextRef="#ctx0" brushRef="#br0" timeOffset="-154570.38">31125 1331 1670 0,'0'0'0'15,"-9"0"64"-15,-3 0-64 0,6 12 64 0,3 4-64 0,3-16-72 16,0 0 72-16,-2 15-71 0,0-3 71 0,2-12-23 16,0 0 23-16,-1 12-22 0,1-4 22 0,0-8 58 0,0 0-58 15,3 9 59-15,2 1-59 0,-5-10 117 0,0 0-117 16,18 5 117-16,6 2-117 0,-24-7 114 15,0 0-114-15,37 0 115 0,10 0-115 0,-47 0 90 0,0 0-90 16,56-7 91-16,10 2-91 0,-7-2 102 16,-1-1-102-16,-10-1 103 0,-4 2-103 0,-6-1 62 0,-6-2-62 15,-6 1 62-15,-4 4-62 0,-2-2 43 0,-5-1-43 16,-4 1 44-16,-6 2-44 0,-2 1 0 0,-1-3 0 0,-2 2 0 16,-3 2 0-16,-3-4-218 0,-1 2 218 0,-8-7-218 15,-6 0 218-15,21 12-194 0,0 0 194 16,-32-16-193-16,-9-3 193 0,-33-17-1365 0</inkml:trace>
  <inkml:trace contextRef="#ctx0" brushRef="#br0" timeOffset="-154343.984">31257 1146 975 0,'3'0'0'0,"-3"0"163"0,0 0-163 0,11 4 164 0,5 1-164 16,-8-2 145-16,-2 1-145 0,-3 1 146 15,1-5-146-15,-4 0 140 0,0 0-140 0,5 10 140 0,0-2-140 16,-5-8 88-16,0 0-88 0,9 24 89 0,3 7-89 15,-12-31 68-15,0 0-68 0,10 43 68 0,3 9-68 0,-13-52 78 16,0 0-78-16,6 63 79 0,0 4-79 0,-6-67 49 16,0 0-49-16,3 67 50 0,-1-1-50 0,-2-66 44 15,0 0-44-15,2 57 45 0,1-6-45 16,-3-51-12-16,0 0 12 0,11 38-12 0,3-14 12 0,-14-24-210 16,0 0 210-16,20-9-210 0,7-28 210 0,20-8-1453 15</inkml:trace>
  <inkml:trace contextRef="#ctx0" brushRef="#br0" timeOffset="-154055.478">32078 997 2263 0,'0'0'0'0,"0"0"245"0,0 0-245 0,-16 19 246 15,-10 17-246-15,26-36 158 0,0 0-158 0,-32 43 159 16,-6 13-159-16,38-56 85 0,0 0-85 0,-44 94 85 16,-4 23-85-16,48-117 0 0,0 0 0 0,-33 120 0 15,6 8 0-15,27-128 0 0,0 0 0 0,-5 112 1 16,17-11-1-16,-12-101 2 0,0 0-2 0,35 72 2 16,21-26-2-16,-56-46-43 0,0 0 43 0,66 12-43 15,14-34 43-15,-80 22-139 0,0 0 139 0,84-45-138 0,5-25 138 16,-89 70-180-16,0 0 180 0,75-79-180 0,-6-19 180 0,76-76-1788 15</inkml:trace>
  <inkml:trace contextRef="#ctx0" brushRef="#br0" timeOffset="-149634.263">18977 12686 2039 0,'0'0'0'0,"0"3"0"15,0 2 0-15,0-5 210 0,0 0-210 0,0 0 210 0,0 0-210 16,0 0 112-16,0 0-112 0,0 0 112 16,2-3-112-16,-2 3 53 0,0 0-53 0,0 0 53 0,5-4-53 0,-5 4 0 15,0 0 0-15,0 0 0 16,0 0 0-16,0 0-2 0,0 0 2 0,0 0-2 0,0 0 2 0,0 0 0 15,0 0 0-15,0 0 1 0,0 6-1 0,-4 4 0 16,3 4 0-16,-3 15 0 0,1 12 0 0,3-41 0 16,0 0 0-16,-2 67 0 0,2 20 0 0,0-87-5 15,0 0 5-15,-2 139-4 0,0 39 4 0,2-27-8 16,-5-7 8-16,2-19-8 0,1-14 8 0,2-111-1 16,0 0 1-16,-4 118-1 0,-1-1 1 0,5-117 0 0,0 0 0 15,-2 102 0-15,2-7 0 0,0-95 2 0,0 0-2 16,2 80 2-16,2-11-2 0,-4-69 6 0,0 0-6 15,1 46 6-15,3-20-6 0,-4-26-1 0,0 0 1 0,2 15-1 16,-2-11 1-16,0-4-75 0,0 0 75 0,0-21-74 16,0-20 74-16,0 41-140 15,0 0 140-15,-16-76-140 0,-10-30 140 0,-16-75-1663 0</inkml:trace>
  <inkml:trace contextRef="#ctx0" brushRef="#br0" timeOffset="-149083.766">19240 13535 2331 0,'0'0'0'0,"-5"-1"0"0,-4-1 0 16,9 2 185-16,0 0-185 0,5 3 185 0,11 9-185 0,-16-12 104 15,0 0-104-15,12 19 104 0,7 7-104 0,-5 3 10 16,-3 4-10-16,1-1 10 16,-5 2-10-16,-7-34-26 0,0 0 26 0,7 52-25 0,0 13 25 0,-7-65 4 15,0 0-4-15,5 65 4 0,-2 5-4 0,1-11 41 16,-2-6-41-16,-1-16 42 0,1-13-42 0,0-1 49 16,1-6-49-16,-1-5 49 0,3-7-49 0,-3 2 43 15,2-2-43-15,1-2 44 0,2-3-44 0,1-3 6 0,5-2-6 16,-1-6 6-16,0-4-6 15,-12 15-11-15,0 0 11 0,17-27-11 0,4-13 11 0,-21 40-28 16,0 0 28-16,21-53-28 0,2-14 28 0,-23 67-33 0,0 0 33 0,23-65-32 16,4-2 32-16,-27 67-14 0,0 0 14 0,39-75-13 15,1-7 13-15,-40 82-54 0,0 0 54 0,38-64-53 16,2 10 53-16,-40 54-34 0,0 0 34 0,30-35-34 16,-4 18 34-16,-26 17 1 0,0 0-1 0,21-8 1 15,-2 11-1-15,-19-3 18 0,0 0-18 16,21 15 19-16,0 16-19 0,-4 2 34 0,-3 3-34 0,2 3 34 15,0 2-34-15,-16-41 21 0,0 0-21 0,15 59 21 16,1 11-21-16,-16-70 18 0,0 0-18 0,19 82 19 16,2 12-19-16,-21-94 5 0,0 0-5 0,17 74 5 15,-1-11-5-15,-16-63 8 0,0 0-8 0,11 40 8 16,-4-21-8-16,-7-19-17 0,0 0 17 0,6 13-17 0,0-8 17 16,-6-5-181-16,0 0 181 0,5-20-181 0,-5-21 181 15,2-21-1873-15</inkml:trace>
  <inkml:trace contextRef="#ctx0" brushRef="#br0" timeOffset="-148532.723">20651 12905 1591 0,'0'0'0'0,"-3"0"0"15,-4 0 0-15,7 0 44 16,10 5-44-16,-7-3 45 0,3 0-45 0,-3-1-5 0,4 1 5 0,-3 0-5 16,-1 1 5-16,1-3 0 0,1 2 0 0,-2 0 1 15,-1-2-1-15,-2 0 81 0,7 1-81 0,-7-1 81 16,0 0-81-16,0 0 115 0,0 0-115 0,0 0 115 15,0 0-115-15,0 0 130 0,0 4-130 0,0-4 131 16,0 0-131-16,0 0 120 0,0 0-120 0,0 0 121 16,0 0-121-16,0 0 93 0,4 1-93 0,-4-1 94 15,0 0-94-15,0 0 63 0,0 0-63 0,0 0 64 16,0 0-64-16,0 0 49 0,0 0-49 0,0 0 49 16,0 0-49-16,0 0 21 0,0 0-21 0,0 0 21 0,0 0-21 15,0 0 12-15,-4 6-12 0,4-6 12 0,0 0-12 16,0 0 17-16,0 0-17 0,0 1 17 0,-5 3-17 0,5-4 8 15,0 0-8-15,-4 10 8 0,-6 4-8 0,10-14 9 16,0 0-9-16,-9 29 9 0,-1 10-9 16,3 2 8-16,3 6-8 0,1-11 8 0,-1 0-8 15,4-36 15-15,0 0-15 0,0 66 15 16,4 20-15-16,-4-86 14 0,0 0-14 0,0 113 15 0,-2 26-15 0,2-139 25 16,0 0-25-16,0 130 26 0,0 4-26 0,0-37 6 15,2-20-6-15,-2-25 7 0,0-27-7 0,2-2 5 16,-1-13-5-16,1 2 5 0,1-2-5 0,3 2-75 15,-1 2 75-15,-2-5-74 0,-1-6 74 0,-2-3-253 0,0 0 253 16,4-12-253-16,1-10 253 0,5-13-1831 0</inkml:trace>
  <inkml:trace contextRef="#ctx0" brushRef="#br0" timeOffset="-148115.816">21118 13296 1995 0,'0'0'0'16,"-14"0"0"-16,-10 0 0 0,24 0 177 0,0 0-177 0,-7 0 177 0,10 0-177 15,-3 0 80-15,0 0-80 0,4 0 81 16,1 1-81-16,-5-1 65 0,0 0-65 0,3 2 65 0,2 0-65 16,-5-2 32-16,0 0-32 0,4 1 32 0,-2 1-32 0,-2-2 34 15,0 0-34-15,0 0 35 0,1 4-35 0,-1-4 46 16,0 0-46-16,0 5 46 0,0 2-46 0,0-7 36 16,0 0-36-16,2 20 37 0,0 14-37 0,-2-34 15 15,0 0-15-15,3 45 16 0,1 11-16 0,-1-4 22 16,1-1-22-16,-1-10 22 0,3-8-22 0,-6 1 0 0,1-3 0 15,1 5 1-15,0 3-1 0,-2-39 1 16,0 0-1-16,3 40 1 0,-3-1-1 0,0-39-27 0,0 0 27 16,2 31-27-16,-2-7 27 0,0-24-117 0,0 0 117 15,0 15-116-15,0-8 116 0,0-7-112 0,0 0 112 0,-2-22-111 16,-6-21 111-16,-1-22-1792 16</inkml:trace>
  <inkml:trace contextRef="#ctx0" brushRef="#br0" timeOffset="-147863.492">21466 13672 2409 0,'0'0'0'0,"14"6"0"0,12-3 0 16,2 0 266-16,2-1-266 0,-4 0 267 0,4-2-267 15,-1 0 130-15,4 0-130 0,0 0 131 0,4 0-131 0,-37 0 14 16,0 0-14-16,45 0 15 0,8 0-15 0,-8-2-94 16,-2 0 94-16,-6 1-93 15,-6-1 93 1,-5 0-180-16,-5 1 180 0,0 1-180 0,0-4 180 0,-21 4-267 0,0 0 267 0,26-8-266 0,6-8 266 0,25-11-1488 16</inkml:trace>
  <inkml:trace contextRef="#ctx0" brushRef="#br0" timeOffset="-147301.765">22358 13417 2286 0,'0'0'0'0,"-8"0"0"16,-5 2 0-16,13-2 258 0,0 0-258 0,0 0 259 15,2-3-259-15,-2 3 118 0,0 0-118 0,4-2 118 16,-1-2-118-16,-3 4 3 0,0 0-3 0,4-3 4 16,-1 0-4-16,-3 3-9 0,0 0 9 0,0 0-8 15,0-4 8-15,0 4-1 0,0 0 1 0,0 0 0 16,0 0 0-16,0 0 9 0,0 0-9 0,0 14 9 16,-5 5-9-16,5-19 21 0,0 0-21 0,0 37 21 15,0 16-21-15,0-53 4 0,0 0-4 0,5 55 4 16,4 5-4-16,-9-60 1 0,0 0-1 0,10 60 1 0,9 0-1 15,-19-60-5-15,0 0 5 0,23 53-5 16,8-10 5-16,-31-43-46 0,0 0 46 0,40 27-46 16,7-11 46-16,-1-11-66 0,-6-15 66 0,-2-1-66 0,-1-6 66 0,-37 17-46 15,0 0 46-15,36-24-46 0,3-5 46 16,-39 29-24-16,0 0 24 0,36-36-23 0,-1-3 23 0,-35 39 0 16,0 0 0-16,30-45 0 0,-4-4 0 0,-26 49-1 15,0 0 1-15,19-52 0 0,-5-4 0 16,-2 8 0-16,-3 5 0 0,-2 16 1 0,-7 9-1 0,2 1 13 15,-1 5-13-15,-1 4 14 0,0 6-14 0,0-5 62 16,2 2-62-16,-2 5 62 0,0 0-62 16,0 0 69-16,0 0-69 0,0 0 70 0,0 0-70 0,0 0 60 0,0 0-60 0,-2 27 60 15,-1 15-60-15,3-42 36 0,0 0-36 16,0 49 37-16,0 11-37 0,-4-7 0 0,4-1 0 0,0-13 0 16,0-8 0-16,0-2-57 0,4-2 57 15,-4-11-56-15,0-4 56 0,0-4-154 0,2 1 154 0,-2-4-153 16,0 0 153-16,0-5-219 0,0 0 219 0,0-24-219 15,1-17 219-15,1-22-1648 0</inkml:trace>
  <inkml:trace contextRef="#ctx0" brushRef="#br0" timeOffset="-147012.48">23181 12679 2398 0,'0'0'0'0,"-6"2"0"0,-2 3 0 16,8-5 293-16,0 0-293 0,0 1 293 0,5 1-293 0,-5-2 153 15,0 0-153-15,9 5 153 0,-1 2-153 0,-8-7 56 16,0 0-56-16,11 12 57 0,3 4-57 0,-14-16-26 16,0 0 26-16,15 27-25 0,4 9 25 0,-19-36-36 15,0 0 36-15,14 63-36 0,4 20 36 0,-18-83-8 16,0 0 8-16,10 133-7 0,-3 42 7 15,-7-175-20-15,0 0 20 0,0 168-19 0,-7 5 19 0,7-173-83 16,0 0 83-16,-3 157-83 0,-6-8 83 0,9-149-236 0,0 0 236 16,2 115-236-16,5-29 236 0,-2 114-1822 15</inkml:trace>
  <inkml:trace contextRef="#ctx0" brushRef="#br0" timeOffset="-146320.379">24356 13337 1995 0,'0'0'0'0,"9"-16"0"16,7-8 0-16,-16 14 143 0,-7 7-143 0,5-1 144 16,4 4-144-16,-2 4 84 0,0 2-84 0,3 0 85 15,1 0-85-15,1 0 34 0,4-1-34 0,3-2 35 16,5 1-35-16,-17-4 0 0,0 0 0 0,25 0 0 0,6 0 0 15,-31 0 9-15,0 0-9 0,38 0 9 0,6 0-9 16,-44 0 41-16,0 0-41 0,49 0 41 0,1 0-41 16,-6 0 22-16,-2 0-22 0,-6-4 23 15,-3 1-23-15,-33 3 5 0,0 0-5 0,39-4 6 0,1-1-6 0,-40 5-3 16,0 0 3-16,36-5-3 0,1 0 3 0,-37 5-173 16,0 0 173-16,31-7-173 0,-1 0 173 15,-30 7-172-15,0 0 172 0,19-12-172 0,-5-2 172 16,19-11-1382-16</inkml:trace>
  <inkml:trace contextRef="#ctx0" brushRef="#br0" timeOffset="-145933.028">24728 13001 2207 0,'0'0'0'0,"0"5"0"16,0 2 0-16,0-7 228 0,0 0-228 0,1 3 228 15,1-3-228-15,-2 0 158 0,0 0-158 0,0 0 158 16,0 0-158-16,0 0 71 0,0 0-71 0,0 0 72 16,0 0-72-16,0 0-4 0,0 0 4 0,2 12-4 0,3 4 4 15,-5-16-15-15,0 0 15 0,3 29-14 0,4 15 14 0,-3 1-16 16,-2 0 16-16,1-3-15 0,1 1 15 0,-4-43-79 16,0 0 79-16,3 52-79 0,2 6 79 0,-5-58-140 15,0 0 140-15,7 55-140 0,-1-2 140 0,-6-53-278 16,0 0 278-16,8 39-278 0,4-8 278 0,9 39-1416 15</inkml:trace>
  <inkml:trace contextRef="#ctx0" brushRef="#br0" timeOffset="-145552.009">25470 12439 2095 0,'0'0'0'0,"0"0"0"16,-6 2 0-16,6-2 238 0,0 0-238 0,0 0 239 16,4 0-239-16,-4 0 143 0,0 0-143 0,3 0 144 15,4-2-144-15,-7 2 85 0,0 0-85 0,7-3 85 16,4 1-85-16,-11 2 12 0,0 0-12 0,10-5 13 15,-5 3-13-15,-5 2 46 0,0 0-46 0,7 2 46 16,2 3-46-16,-9-5 32 0,0 0-32 0,11 27 33 0,3 14-33 16,-14-41 15-16,0 0-15 0,10 54 15 0,-1 9-15 15,-9-63 3-15,0 0-3 0,7 68 3 16,0 10-3-16,-7-78-12 0,0 0 12 0,5 90-12 0,0 13 12 16,-5-103-86-16,0 0 86 0,5 77-86 0,1-15 86 15,-1-21-177-15,0-20 177 0,-3-6-177 0,-2-12 177 0,0-3-248 16,0 0 248-16,-4 0-247 0,-1-3 247 15,-4-4-1530-15</inkml:trace>
  <inkml:trace contextRef="#ctx0" brushRef="#br0" timeOffset="-145054.509">25316 13049 2028 0,'0'0'0'0,"16"2"0"0,12 3 0 0,-28-5 237 0,0 0-237 0,16 0 237 15,-4 1-237-15,-12-1 156 0,0 0-156 0,15 6 157 16,5-1-157-16,-20-5 70 0,0 0-70 0,28 3 70 16,8 1-70-16,-36-4 2 0,0 0-2 0,38 1 2 15,6-2-2-15,-44 1 18 0,0 0-18 0,42 1 18 16,0 1-18-16,-42-2 32 0,0 0-32 0,40 5 33 16,0 4-33-16,-40-9 18 0,0 0-18 0,40 8 19 15,-2 3-19-15,-38-11 30 0,0 0-30 0,35 12 30 16,-4 0-30-16,-31-12 6 0,0 0-6 0,28 13 6 15,-2 3-6-15,-26-16 10 0,0 0-10 0,21 13 11 16,-5 1-11-16,-16-14 3 0,0 0-3 0,12 12 4 16,-3 0-4-16,-9-12 6 0,0 0-6 0,3 15 7 0,-4 1-7 15,1-16 7-15,0 0-7 0,-11 24 7 16,-8 7-7-16,19-31 32 0,0 0-32 0,-26 34 33 16,-4 5-33-16,30-39 34 0,0 0-34 0,-36 40 34 0,-3 4-34 15,39-44 7-15,0 0-7 0,-40 47 7 0,-2-5-7 0,42-42 13 16,0 0-13-16,-36 38 13 0,4-4-13 15,32-34 16-15,0 0-16 0,-26 31 17 0,5-7-17 16,21-24 3-16,0 0-3 0,-19 22 3 0,5-4-3 0,14-18 6 16,0 0-6-16,-7 22 7 0,6 2-7 0,1-24 13 15,0 0-13-15,5 24 14 0,9-4-14 0,-14-20 23 16,0 0-23-16,19 21 24 0,9-4-24 0,-28-17 3 0,0 0-3 16,26 14 3-16,4-2-3 0,-30-12-10 15,0 0 10-15,31 8-10 0,4-3 10 0,-35-5-86 16,0 0 86-16,36 4-85 0,3-4 85 0,-39 0-182 15,0 0 182-15,40-4-182 0,2-2 182 0,39-5-2125 16</inkml:trace>
  <inkml:trace contextRef="#ctx0" brushRef="#br0" timeOffset="-144141.605">26330 11865 2331 0,'0'0'0'0,"0"0"0"0,0 0 0 0,0 0 218 15,0 0-218-15,0 0 219 0,0 0-219 0,0 0 128 0,0 0-128 16,0 0 128-16,0 0-128 0,0 0 49 15,0 0-49-15,0 0 49 0,0 0-49 0,0 0-4 0,0 0 4 0,0 0-3 16,11 28 3-16,-11-28 0 16,0 0 0-16,7 39 1 0,1 17-1 0,-8-56 25 0,0 0-25 0,11 79 26 15,-1 21-26-15,-10-100 32 0,0 0-32 0,14 145 33 16,2 37-33-16,-16-182 37 16,0 0-37-16,14 176 38 0,0 13-38 0,-14-189 23 0,0 0-23 0,14 149 24 15,-2-19-24-15,-12-130 10 0,0 0-10 0,16 108 11 16,-1-24-11-16,-15-84-30 0,0 0 30 0,11 58-30 15,-3-24 30-15,-1-11-222 0,-1-15 222 0,-1-18-221 16,-2-16 221-16,-3 26-220 0,0 0 220 0,-3-55-219 16,-6-23 219-16,-3-56-1710 0</inkml:trace>
  <inkml:trace contextRef="#ctx0" brushRef="#br0" timeOffset="-143665.724">26642 12783 2387 0,'0'0'0'0,"-3"0"0"0,-1 0 0 0,8 2 275 16,3 2-275-16,-2 1 275 0,2 0-275 0,2 3 165 16,-1 4-165-16,3 9 165 0,-1 6-165 0,-10-27 57 0,0 0-57 15,7 45 58-15,-3 13-58 0,-4-58-8 0,0 0 8 16,1 60-8-16,-2 5 8 0,-1-8-7 15,0-6 7-15,0-8-7 0,-1-7 7 0,3-36-4 0,0 0 4 16,-5 39-4-16,-1-1 4 0,6-38 0 0,0 0 0 0,-3 29 1 16,1-7-1-16,2-22 14 0,0 0-14 0,0 16 15 15,2-9-15-15,1-6 1 0,4-6-1 0,0-3 2 16,2-8-2-16,0-1-3 0,1-3 3 0,-3-1-3 16,0-5 3-16,0 1-22 0,2-1 22 0,0-3-22 15,1-2 22-15,-10 31-15 0,0 0 15 0,12-43-15 16,4-7 15-16,-16 50-19 0,0 0 19 0,19-49-18 15,2-6 18-15,-21 55-9 0,0 0 9 0,28-46-8 16,3 1 8-16,-1 11 8 0,-2 5-8 0,-2 5 9 16,-4 5-9-16,-22 19 51 0,0 0-51 0,25-15 52 15,-1 6-52-15,-24 9 25 0,0 0-25 0,30 0 26 16,1 7-26-16,-31-7 2 0,0 0-2 0,33 24 2 0,0 13-2 16,-33-37 1-16,0 0-1 0,32 54 1 0,-3 14-1 15,-29-68-6-15,0 0 6 0,28 82-5 16,0 16 5-16,-28-98-97 0,0 0 97 0,19 80-96 0,-3-2 96 0,-16-78-189 15,0 0 189-15,9 46-189 0,-6-24 189 0,9 47-2022 16</inkml:trace>
  <inkml:trace contextRef="#ctx0" brushRef="#br0" timeOffset="-142806.431">27980 12108 1860 0,'0'0'0'0,"0"0"0"16,5 0 0-16,-5 0 219 0,0 0-219 0,0 0 219 16,4 0-219-16,-4 0 110 0,0 0-110 0,0 0 111 15,0 0-111-15,0 0 74 0,0 0-74 0,0 0 75 16,0 0-75-16,0 0-1 0,0 0 1 0,0 0 0 0,0 0 0 16,0 0 0-16,0 0 0 0,0 0 0 0,0 0 0 15,0 0 1-15,0 0-1 0,0 0 2 0,0 4-2 0,0-4 10 16,0 0-10-16,2 24 11 0,-1 13-11 15,1 11 4-15,0 9-4 0,1 10 4 0,2 10-4 0,-1 17 21 16,1 17-21-16,0-9 21 0,1-3-21 0,-6-99 22 16,0 0-22-16,5 113 22 0,0 7-22 15,-3-19 8-15,0-17-8 0,-1-7 8 0,1-12-8 0,-2-65 5 16,0 0-5-16,4 65 5 0,1-5-5 0,-5-60-5 16,0 0 5-16,3 36-5 0,1-19 5 15,-4-17-186-15,0 0 186 0,0 5-185 0,-4-17 185 0,4 12-147 16,0 0 147-16,-2-32-147 0,-1-20 147 0,-2-31-1506 0</inkml:trace>
  <inkml:trace contextRef="#ctx0" brushRef="#br0" timeOffset="-142205.228">28335 12878 1491 0,'0'0'0'0,"-5"-11"0"16,-3-4 0-16,8 15 123 0,0 0-123 0,0 0 123 0,0 0-123 15,0 0 72-15,0 0-72 0,1 3 73 16,1 4-73-16,-2-7 69 0,0 0-69 0,2 5 70 0,1-1-70 15,-3-4 62-15,5 1-62 0,-5-1 63 0,4 2-63 16,-4-2 88-16,3 0-88 0,-3 0 89 0,6-2-89 0,-3 1 99 16,2 1-99-16,1-4 99 0,-1 1-99 15,0-1 92-15,0 3-92 0,-1-4 92 0,-1 3-92 0,-1-2 57 16,0 1-57-16,-1 1 57 0,1-1-57 0,0-1 36 16,0 1-36-16,-1 1 37 0,1-5-37 0,2 2 0 15,-1 2 0-15,1-4 0 0,1 2 0 0,-5 5-36 0,0 0 36 16,7-12-36-16,0-7 36 0,-7 19-60 15,0 0 60-15,7-24-59 0,1-8 59 0,-8 32-57 0,0 0 57 16,9-31-56-16,0-7 56 0,-9 38-41 0,0 0 41 16,7-29-40-16,0-2 40 0,-5 11-6 0,-2 1 6 0,0 5-6 15,1 5 6-15,-1 3-1 0,-1 0 1 0,2 5 0 16,1-3 0-16,-2 4 32 0,4-3-32 0,-4 3 32 16,0 0-32-16,0 0 59 15,0 0-59-15,0 0 59 0,0 0-59 16,0 0 55-16,0 0-55 0,0 0 56 0,0 0-56 0,0 0 63 0,0 0-63 0,0 0 63 15,0 0-63-15,0 0 47 0,0 0-47 0,0 0 47 16,1 7-47-16,-1-7 37 0,0 0-37 0,6 24 38 16,0 19-38-16,0 3 9 0,1 7-9 0,-2-7 10 15,0-6-10-15,-5-40 6 0,0 0-6 0,2 58 7 16,-4 14-7-16,2-72 3 0,0 0-3 0,-3 84 4 16,-4 13-4-16,1-35-49 0,1-21 49 0,2-10-48 0,3-12 48 15,0-19-203-15,0 0 203 0,0 0-202 16,3-10 202-16,1-1-1854 0</inkml:trace>
  <inkml:trace contextRef="#ctx0" brushRef="#br0" timeOffset="-141901.041">28794 12848 2219 0,'0'0'0'16,"8"0"0"-16,8 0 0 0,1 2 195 15,6 2-195-15,0 1 196 0,3-2-196 0,-26-3 78 0,0 0-78 0,36 4 79 16,10 1-79-16,-46-5 10 0,0 0-10 16,52 1 10-16,7 1-10 0,-8 2-46 0,-4 1 46 0,-5-4-46 15,-6-1 46-15,-4 4-52 0,-6-1 52 0,-4-3-51 16,-2-3 51-16,0 1-37 0,0 2 37 15,-5-2-37-15,-3 1 37 0,-12 1-102 0,0 0 102 16,18-12-101-16,3-11 101 0,-21 23-171 0,0 0 171 0,14-24-170 16,-6-5 170-16,15-24-1378 0</inkml:trace>
  <inkml:trace contextRef="#ctx0" brushRef="#br0" timeOffset="-141662.748">29079 12713 2118 0,'0'0'0'0,"7"0"0"0,4-3 0 0,-11 3 274 15,0 0-274-15,5-2 275 0,0 0-275 0,-5 2 168 16,0 0-168-16,4 4 169 0,-3 1-169 0,-1-5 72 16,0 0-72-16,6 22 72 0,2 6-72 0,-8-28-11 15,0 0 11-15,7 42-11 0,0 15 11 0,-7-57-47 16,0 0 47-16,4 60-47 0,-1 5 47 0,-3-65-101 15,0 0 101-15,4 58-101 0,-1-3 101 0,-3-55-306 0,0 0 306 16,9 38-305-16,3-13 305 0,9 39-1528 16</inkml:trace>
  <inkml:trace contextRef="#ctx0" brushRef="#br0" timeOffset="-141206.741">29644 12583 2275 0,'0'0'0'0,"-9"9"0"16,-5 6 0-16,14-15 268 0,0 0-268 0,-3 7 269 15,6 0-269-15,-3-7 164 0,0 0-164 0,2 22 164 16,3 9-164-16,-5-31 77 0,0 0-77 0,4 41 78 16,-1 10-78-16,-3-51-3 0,0 0 3 0,2 57-3 15,0 6 3-15,-2-63-8 0,0 0 8 0,5 58-7 16,2-1 7-16,-7-57-25 0,0 0 25 0,14 46-24 15,3-8 24-15,-17-38-43 0,0 0 43 0,21 24-42 0,2-10 42 16,-23-14-83-16,0 0 83 0,26-4-82 16,5-13 82-16,-31 17-72 0,0 0 72 0,32-24-72 0,-1-10 72 0,-31 34-27 15,0 0 27-15,28-36-27 0,0-4 27 16,-28 40-15-16,0 0 15 0,21-36-14 0,-4 2 14 0,-17 34 3 16,0 0-3-16,14-27 3 0,-4 4-3 0,-10 23 38 15,0 0-38-15,7-17 39 0,-1 4-39 16,-6 13 64-16,0 0-64 0,3-9 65 0,0 4-65 0,-3 5 62 15,0 0-62-15,4 0 63 0,-1 2-63 0,-3-2 36 16,0 0-36-16,7 22 37 0,2 16-37 0,-9-38 36 16,0 0-36-16,11 49 37 0,-1 13-37 0,-10-62 0 0,0 0 0 15,9 58 0-15,-1 4 0 0,-8-62-61 0,0 0 61 16,6 48-60-16,-3-10 60 0,-3-38-215 0,0 0 215 16,7 15-215-16,2-17 215 15,-9 2-226-15,0 0 226 0,10-22-226 0,1-26 226 0,10-22-1555 0</inkml:trace>
  <inkml:trace contextRef="#ctx0" brushRef="#br0" timeOffset="-140940.08">30369 11946 2577 0,'0'0'0'0,"-4"5"0"16,-1 5 0-16,5-10 301 0,0 0-301 0,0 0 301 15,0 0-301-15,0 0 152 0,0 0-152 0,3 2 152 0,3-1-152 16,-6-1 53-16,0 0-53 0,6 26 54 16,5 15-54-16,-11-41-32 0,0 0 32 0,5 67-32 0,-1 20 32 15,-4-87-35-15,0 0 35 0,-2 143-34 0,-3 37 34 16,5-180-23-16,0 0 23 0,-13 186-22 0,-4 18 22 16,17-204-75-16,0 0 75 0,-16 185-74 0,1-7 74 0,15-178-225 15,0 0 225-15,-4 129-224 0,9-35 224 0,-5-94-195 16,0 0 195-16,16 50-194 0,12-43 194 0,16 51-1711 15</inkml:trace>
  <inkml:trace contextRef="#ctx0" brushRef="#br0" timeOffset="-140725.227">31024 12699 2599 0,'0'0'0'0,"-4"6"0"15,-1 2 0-15,5-8-60 0,0 0 60 0,-26 4-60 16,-13 1 60-16,39-5-110 0,0 0 110 0,-64 10-1675 16,128-20 1675-16</inkml:trace>
  <inkml:trace contextRef="#ctx0" brushRef="#br0" timeOffset="-129343.039">16026 16542 2297 0,'0'-5'0'15,"0"5"254"-15,0 0-254 0,-7 0 255 16,-4 0-255-16,11 0 162 0,0 0-162 0,-8 0 162 0,1 2-162 16,7-2 76-16,0 0-76 0,-4 0 76 0,2 0-76 0,2 0-16 15,0 0 16-15,0 0-15 0,9-7 15 16,-9 7-5-16,0 0 5 0,14-5-5 0,7-4 5 0,-2 4-16 16,4 1 16-16,1 3-15 0,2 1 15 0,-1 0-15 15,1 0 15-15,-4 3-15 0,3 1 15 0,-3 1-9 16,3 0 9-16,4-2-8 0,1-1 8 15,-30-2-4-15,0 0 4 0,42 0-4 0,14 0 4 0,-6-2-31 16,6 1 31-16,-6-3-31 0,-3-1 31 16,-47 5-34-16,0 0 34 0,51-9-34 0,5-1 34 0,-56 10-60 15,0 0 60-15,59-12-59 0,0 0 59 0,-59 12-263 16,0 0 263-16,52-12-263 0,-3 2 263 0,-49 10-224 0,0 0 224 16,32-7-224-16,-11 4 224 0,31-8-1333 15</inkml:trace>
  <inkml:trace contextRef="#ctx0" brushRef="#br0" timeOffset="-129132.448">16111 17154 2039 0,'12'0'0'0,"-12"0"210"0,0 0-210 0,56-6 210 16,36-2-210-16,-92 8 62 0,0 0-62 0,98-19 62 0,17-7-62 16,-115 26-222-16,0 0 222 0,103-32-221 0,1-6 221 15,105-32-1490-15</inkml:trace>
  <inkml:trace contextRef="#ctx0" brushRef="#br0" timeOffset="-128617.026">17630 15577 2319 0,'0'0'0'0,"-3"6"0"16,-3 4 0-16,6-7 234 0,0-6-234 0,0 3 235 15,0 0-235-15,0 0 153 0,4-5-153 0,-4 5 154 16,3-5-154-16,-3 5 66 0,0 0-66 0,0 0 67 16,0 0-67-16,0 0-3 0,0 0 3 0,0 0-2 0,2 3 2 0,-2-3-3 15,0 0 3-15,4 24-3 0,-4 10 3 16,0-34-6-16,0 0 6 0,0 52-6 16,0 13 6-16,0-2 0 0,0 2 0 0,1-3 0 0,1 0 0 15,-2-62 6-15,0 0-6 0,7 82 7 0,5 15-7 0,1-21 4 16,0-9-4-16,-6-30 4 15,-3-21-4-15,-4-16 3 0,0 0-3 0,9 37 3 0,3 8-3 16,-12-45-7-16,0 0 7 0,10 45-6 16,1 1 6-16,-11-46-75 0,0 0 75 0,8 36-74 0,-1-5 74 0,-7-31-151 15,0 0 151-15,7 24-151 0,-5-7 151 0,-2-17-230 16,0 0 230-16,5 13-229 0,1-4 229 0,4 13-1615 16</inkml:trace>
  <inkml:trace contextRef="#ctx0" brushRef="#br0" timeOffset="-128335.051">17574 16624 2039 0,'4'2'0'0,"-4"-2"193"0,0 0-193 16,7 2 194-16,2 1-194 0,-9-3 147 0,0 0-147 0,10 2 148 15,0-1-148-15,-10-1 59 0,0 0-59 0,21 0 59 0,7 0-59 16,-28 0 0-16,0 0 0 0,42 0 1 16,10-1-1-16,-52 1 0 0,0 0 0 0,54 0 1 0,6 0-1 15,-60 0-2-15,0 0 2 0,54 0-2 16,-2 0 2-16,-52 0-126 0,0 0 126 0,47 0-126 0,-4 0 126 16,-43 0-150-16,0 0 150 0,91 0-1698 15,-182 0 1698-15</inkml:trace>
  <inkml:trace contextRef="#ctx0" brushRef="#br0" timeOffset="-127863.273">17599 17001 2039 0,'0'0'0'0,"0"0"188"0,-14-24-188 0,16 12 188 16,6-2-188-16,-8 14 101 0,0 0-101 16,33-15 102-16,20-4-102 0,-53 19 31 0,0 0-31 0,52-20 31 15,7-4-31-15,-8 6-17 0,-4 5 17 0,-9 2-16 16,-8 6 16-16,-4 2 1 0,-4 1-1 0,-2 2 2 16,-5 2-2-16,-2-2 34 0,-1 0-34 0,2 8 35 15,-2 4-35-15,-3 4 30 0,-1 1-30 0,-4-5 30 16,1-5-30-16,-3 3 39 0,1 2-39 0,-1 2 40 15,-2 0-40-15,0-14 39 0,0 0-39 0,-5 24 39 16,-4 6-39-16,9-30 25 0,0 0-25 0,-16 33 26 16,-3 3-26-16,19-36 1 0,0 0-1 0,-31 39 2 0,-8 2-2 15,39-41 2-15,0 0-2 0,-47 40 3 16,-7-1-3-16,7-5 17 0,6-3-17 0,11-12 17 0,14-9-17 0,16-10 32 16,0 0-32-16,-28 18 32 0,-1 2-32 0,29-20 27 15,0 0-27-15,-23 16 27 0,6-4-27 0,17-12 16 16,0 0-16-16,-12 10 17 0,6-2-17 15,6-8 2-15,0 0-2 0,7 11 2 0,12-1-2 0,-19-10 6 16,0 0-6-16,32 10 6 0,11 2-6 0,-43-12 2 16,0 0-2-16,47 9 3 0,9-1-3 0,-56-8-72 15,0 0 72-15,58 2-71 0,3-4 71 0,-61 2-145 0,0 0 145 16,59-10-145-16,-2-7 145 0,60-10-1980 0</inkml:trace>
  <inkml:trace contextRef="#ctx0" brushRef="#br0" timeOffset="-127043.823">18822 15427 2409 0,'0'0'0'0,"-4"-2"0"0,-1 2 0 16,5 0 238-16,0 0-238 0,-3 0 239 0,-1 2-239 16,4-2 147-16,0 0-147 0,-3 5 147 0,1 2-147 15,2-7 61-15,0 0-61 0,-4 10 62 0,3 2-62 16,1-12-5-16,0 0 5 0,-4 17-5 0,1 5 5 0,3-22-2 15,0 0 2-15,-4 38-1 0,2 13 1 0,2-51-1 16,0 0 1-16,2 67-1 0,5 14 1 0,-7-81-1 16,0 0 1-16,11 130 0 0,4 38 0 0,-15-168-3 15,0 0 3-15,12 173-3 0,1 14 3 0,-5-37 0 16,1-19 0-16,-5-22 0 0,1-20 0 16,-5-89 3-16,0 0-3 0,5 98 3 0,2-2-3 15,0-28 7-15,0-16-7 0,-4-20 7 0,-3-18-7 0,2 0-39 0,2-9 39 16,-1 0-39-16,-3-3 39 0,0-2-234 0,0 0 234 15,5-17-233-15,2-14 233 0,6-17-1949 0</inkml:trace>
  <inkml:trace contextRef="#ctx0" brushRef="#br0" timeOffset="-126535.314">19076 16407 2566 0,'0'0'0'0,"-3"-7"0"15,-6-7 0-15,9 14 288 0,0 0-288 0,0 0 289 0,0 0-289 16,0 0 132-16,0 0-132 0,3 5 132 16,3 2-132-16,-6-7 42 0,0 0-42 0,8 22 43 0,5 9-43 0,-13-31-54 15,0 0 54-15,12 48-53 0,3 14 53 0,-15-62-17 16,0 0 17-16,16 65-16 0,2 9 16 0,-18-74-4 15,0 0 4-15,20 90-3 0,5 13 3 0,-25-103 0 16,0 0 0-16,17 81 0 0,4-13 0 0,-21-68 7 16,0 0-7-16,9 41 8 0,-6-22-8 0,-3-19-22 15,0 0 22-15,9 12-22 0,0-12 22 0,-9 0-95 16,0 0 95-16,10-19-94 0,4-18 94 0,0-4-62 16,0-9 62-16,-4 5-62 0,-1-1 62 0,-9 46-74 0,0 0 74 15,18-82-73-15,3-24 73 0,-4 20-40 0,-3 7 40 16,5 14-39-16,4 10 39 0,-23 55-36 15,0 0 36-15,24-46-36 0,4 8 36 0,-28 38-4 0,0 0 4 16,31-37-3-16,6 2 3 0,-37 35 3 0,0 0-3 0,36-25 4 16,3 4-4-16,-39 21 49 0,0 0-49 0,35-5 50 15,3 13-50-15,-38-8 34 16,0 0-34-16,37 28 34 0,-3 15-34 0,-4 5 26 0,-6 8-26 0,3 14 26 16,-5 11-26-16,-6-4 5 0,-4 0-5 15,0-13 5-15,0-10-5 0,-5-4 1 0,-3-9-1 0,1 4 1 16,-1-1-1-16,-4-44-51 0,0 0 51 0,3 50-51 15,-3 3 51-15,0-53-164 0,0 0 164 0,0 39-164 16,-3-6 164-16,1 39-1779 0</inkml:trace>
  <inkml:trace contextRef="#ctx0" brushRef="#br0" timeOffset="-124827.772">20886 15221 2230 0,'0'0'0'0,"-5"0"0"15,-4 2 0-15,9-2 230 0,0 0-230 0,0 0 231 16,2 0-231-16,-2 0 136 0,5-2-136 0,-5 2 137 16,5-3-137-16,-5 3 45 0,2-4-45 0,-2 4 46 15,0 0-46-15,0 0-6 0,0 0 6 0,0 0-6 16,0 0 6-16,0 0 0 0,0 0 0 0,0 0 0 0,0 0 0 16,0 0 20-16,0 0-20 15,0 0 20-15,0 0-20 0,0 0 34 0,0 0-34 0,0 0 35 0,0 0-35 16,0 0 7-16,0 0-7 0,0 0 7 0,0 5-7 15,0-5 2-15,0 0-2 0,2 33 2 0,3 13-2 0,-5-46-1 16,0 0 1-16,5 60 0 0,4 16 0 0,-9-76-9 16,0 0 9-16,11 101-9 0,2 22 9 0,-13-123-17 15,0 0 17-15,9 105-17 0,3-4 17 16,-12-101-26-16,0 0 26 0,11 78-25 0,1-14 25 0,-12-64-59 16,0 0 59-16,10 41-59 0,-1-22 59 0,-9-19-154 15,0 0 154-15,12-5-154 0,2-26 154 0,9-5-1882 16</inkml:trace>
  <inkml:trace contextRef="#ctx0" brushRef="#br0" timeOffset="-124547.707">21242 15673 2487 0,'0'0'0'0,"3"-1"0"16,2-4 0-16,-5 5 247 0,0 0-247 0,26-6 247 16,16 1-247-16,2-2 136 0,8-5-136 0,0 6 136 15,-1-1-136-15,-4 0 22 0,2 0-22 0,-4 2 23 16,-2 1-23-16,-43 4-5 0,0 0 5 0,55 0-4 16,4 2 4-16,-7 0-26 0,-3 0 26 15,-11 1-25-15,-12-3 25 0,0 2-7 0,-1-1 7 0,-8 1-6 16,-3 0 6-16,0-2-112 0,-3-4 112 0,-5 4-111 0,0 0 111 15,-6 0-214-15,0 0 214 0,-4-15-213 16,-4-11 213-16,-5-15-1818 0</inkml:trace>
  <inkml:trace contextRef="#ctx0" brushRef="#br0" timeOffset="-124271.418">21613 15386 2454 0,'0'0'0'15,"5"-2"0"-15,2-3 0 0,-7 5 237 0,0 0-237 16,7 0 238-16,-5 1-238 0,1 6 138 0,-1 4-138 0,0 16 138 16,1 9-138-16,-3-36 54 0,0 0-54 0,2 58 54 15,-1 19-54-15,-1-5-14 0,0 2 14 0,0 10-13 16,0 5 13-16,0-89-38 0,0 0 38 0,2 89-37 15,2 4 37-15,-4-93-115 16,0 0 115-16,3 65-114 0,6-17 114 0,-9-48-217 0,0 0 217 16,17 10-217-16,9-32 217 0,18 10-1797 0</inkml:trace>
  <inkml:trace contextRef="#ctx0" brushRef="#br0" timeOffset="-123776.468">22139 15153 2521 0,'0'0'0'0,"-11"5"0"0,-4 5 0 0,15-10 317 15,0 0-317-15,1 24 318 0,10 9-318 0,-11-33 175 16,0 0-175-16,9 46 176 0,3 14-176 0,-4 0 59 16,-1 5-59-16,0-3 59 0,-1-1-59 0,-6-61-39 15,0 0 39-15,8 82-38 0,3 14 38 0,-11-96-27 16,0 0 27-16,17 74-27 0,4-9 27 15,-21-65-28-15,0 0 28 0,26 40-28 0,6-20 28 0,-32-20-33 0,0 0 33 16,38 9-33-16,9-16 33 0,-47 7-109 16,0 0 109-16,47-17-109 0,-2-14 109 0,-45 31-116 15,0 0 116-15,53-53-115 0,2-19 115 0,-16 10-75 16,-12 2 75-16,-7 17-74 0,-12 12 74 0,-8 31-26 0,0 0 26 16,11-39-25-16,-4-4 25 0,-7 43-3 0,0 0 3 0,7-48-3 15,-7-7 3-15,0 55 6 0,0 0-6 16,1-49 7-16,-1 1-7 0,0 48 41 15,0 0-41-15,0-38 42 0,0 9-42 0,0 29 54 0,0 0-54 0,-1-24 55 16,1 7-55-16,0 17 65 0,0 0-65 0,-4-12 66 16,3 3-66-16,1 9 58 15,0 0-58-15,-2-5 59 0,0 5-59 0,2 0 46 0,0 0-46 16,-7 16 47-16,-2 13-47 0,9-29 32 0,0 0-32 0,-8 46 32 16,-3 14-32-16,1 0 3 0,-2 3-3 0,5-1 4 15,3 1-4-15,4-63-9 0,0 0 9 0,-9 86-8 16,2 13 8-16,2-20-91 0,-2-10 91 0,5-33-91 15,2-24 91-15,0 5-128 0,0-5 128 0,2-2-127 0,2-3 127 16,-4-7-243-16,0 0 243 0,3 7-243 0,-3-2 243 16,4 7-1675-16</inkml:trace>
  <inkml:trace contextRef="#ctx0" brushRef="#br0" timeOffset="-123325.38">20686 16467 2241 0,'0'0'0'0,"17"6"237"0,13 5-237 0,-2-4 237 16,7-2-237-16,-35-5 161 0,0 0-161 0,52 1 162 16,18-4-162-16,-6 0 57 0,2-1-57 0,-1 1 57 15,-1-1-57-15,-64 4 0 0,0 0 0 0,110-3 0 16,31 1 0-16,-141 2 1 0,0 0-1 15,152 0 1-15,22 2-1 0,-38 1 33 0,-20 1-33 0,-2-3 33 0,-13-1-33 16,-7-1 18-16,-7-3-18 0,-7 1 18 0,-9-2-18 16,-71 5 6-16,0 0-6 0,94-9 6 0,11-1-6 15,-16 5 0-15,-7 3 0 0,-20-7 0 16,-13-1 0-16,-49 10-39 0,0 0 39 0,61-12-39 0,5-1 39 0,-66 13-145 16,0 0 145-16,51-16-144 0,-6-3 144 15,-45 19-164-15,0 0 164 0,11-12-164 0,-22 4 164 0,11-13-1829 16</inkml:trace>
  <inkml:trace contextRef="#ctx0" brushRef="#br0" timeOffset="-122904.297">21271 16852 2353 0,'0'0'0'0,"0"0"238"0,4 5-238 0,-3-1 238 16,3-3-238-16,-4-1 139 0,3 0-139 0,-3 0 139 0,0 0-139 16,0 0 64-16,0 0-64 0,0 0 65 0,0 4-65 15,0-4 1-15,0 5-1 0,0 5 1 0,2 7-1 16,-2-17 6-16,0 0-6 0,2 40 7 16,3 16-7-16,-5-3 15 0,4 6-15 0,-3-10 15 0,-1-2-15 15,0-47 4-15,0 0-4 0,0 59 5 0,4 8-5 0,-4-67-5 16,0 0 5-16,-4 81-5 0,-1 11 5 0,2-30-112 15,1-17 112-15,2-16-112 0,2-16 112 0,-2-13-199 16,0 0 199-16,0 0-198 0,3-8 198 0,-3-1-1885 16</inkml:trace>
  <inkml:trace contextRef="#ctx0" brushRef="#br0" timeOffset="-122521.73">21620 17297 2275 0,'0'0'0'15,"3"-3"246"-15,-3-4-246 0,5 5 246 0,4 2-246 16,1 2 154-16,4 3-154 0,0-3 154 0,6 0-154 16,-20-2 84-16,0 0-84 0,31 0 85 0,11 0-85 0,-42 0-1 15,0 0 1-15,47 0 0 0,7-2 0 16,-5 0-1-16,-2-1 1 0,-6 1-1 0,-4-1 1 15,-4-1-8-15,-3 1 8 0,-2-1-7 0,-1 3 7 0,-27 1-101 16,0 0 101-16,30-4-100 16,1 1 100-16,-31 3-161 0,0 0 161 0,28-10-160 15,-2-4 160-15,28-10-1928 0</inkml:trace>
  <inkml:trace contextRef="#ctx0" brushRef="#br0" timeOffset="-121898.449">22452 17003 2308 0,'0'0'0'0,"0"0"233"0,0 0-233 0,0 0 234 16,0 0-234-16,0 0 107 0,4-2-107 15,-4 2 108-15,5-2-108 0,-5 2 51 0,5-3-51 0,-5 3 51 16,4-2-51-16,-4 2-4 0,0 0 4 0,0 0-3 16,0 0 3-16,0 0 0 0,0 0 0 0,0 0 0 15,0 0 0-15,0 0 7 0,0 0-7 0,0 0 8 0,3 5-8 16,-3-5 18-16,0 0-18 0,2 6 19 0,3-1-19 0,-5-5 16 16,0 0-16-16,0 8 17 0,4 1-17 0,-4-9 25 15,0 0-25-15,0 22 26 0,0 9-26 0,0 0 12 16,0 1-12-16,0-4 13 0,-2-3-13 0,0 5 10 15,2-1-10-15,2 8 11 0,0 6-11 0,-2-43 10 16,0 0-10-16,5 45 10 0,2 3-10 0,-7-48 3 16,0 0-3-16,10 42 4 0,6 0-4 0,-16-42-20 15,0 0 20-15,19 30-19 0,6-7 19 0,-25-23-86 0,0 0 86 16,29 3-85-16,6-17 85 0,-35 14-60 0,0 0 60 16,38-27-59-16,4-18 59 0,-42 45-49 15,0 0 49-15,39-46-49 0,-3-5 49 0,-36 51-4 0,0 0 4 16,35-48-4-16,-5-2 4 0,-30 50 13 0,0 0-13 15,22-43 13-15,-1 2-13 0,-21 41 64 0,0 0-64 0,18-31 64 16,-6 6-64-16,-12 25 66 16,0 0-66-16,8-21 67 0,-2 7-67 15,-6 14 65-15,0 0-65 0,5-10 65 0,0 5-65 0,-5 5 54 0,0 0-54 16,0-3 54-16,0 3-54 0,0 0 45 0,0 0-45 0,0 13 46 16,0 13-46-16,0 0 6 0,0 3-6 0,0 0 6 15,0 0-6-15,2 4-2 0,1 1 2 0,1-3-2 16,-4 0 2-16,0-31-65 0,0 0 65 0,0 41-65 15,0 5 65-15,0-46-245 0,0 0 245 0,0 36-244 16,0-7 244-16,0-29-188 0,0 0 188 0,-9 12-188 0,-5-15 188 16,-7 11-1759-16</inkml:trace>
  <inkml:trace contextRef="#ctx0" brushRef="#br0" timeOffset="-121153.959">20412 15509 1939 0,'0'0'0'0,"2"5"0"0,3 2 0 0,-5-7 193 15,4 0-193-15,-4 0 194 0,0 0-194 0,0 0 103 16,-4-2-103-16,4 2 104 0,-5-3-104 0,2 1 48 16,-3 0-48-16,3 1 49 0,-1 1-49 0,3 0 3 0,-3-2-3 15,1 2 3-15,1-2-3 0,-2 2 63 0,1 0-63 16,-1 0 63-16,3 2-63 0,1-2 58 0,-4 0-58 15,4 0 59-15,0 0-59 0,0 0 41 0,-1 3-41 16,-1 18 41-16,0 10-41 0,2-31 43 0,0 0-43 16,4 58 43-16,1 23-43 0,-5-81 35 0,0 0-35 15,12 126 35-15,7 39-35 0,-19-165 22 0,0 0-22 16,21 175 23-16,3 20-23 0,-24-195 18 16,0 0-18-16,25 190 19 0,1 4-19 0,-26-194 10 0,0 0-10 0,21 179 10 15,-4-9-10-15,-17-170-15 0,0 0 15 0,21 153-14 16,-3-15 14-16,-18-138-259 0,0 0 259 0,14 98-259 15,-6-31 259-15,-8-67-208 0,0 0 208 0,9 41-208 16,-4-29 208-16,9 41-1580 0</inkml:trace>
  <inkml:trace contextRef="#ctx0" brushRef="#br0" timeOffset="-120679.977">23731 15392 2555 0,'0'0'0'0,"-3"-1"0"16,-3-4 0-16,6 5 270 0,0 0-270 0,0 0 271 15,-3-4-271-15,3 4 167 0,0 0-167 0,0 0 167 16,0 0-167-16,0 0 81 0,0 0-81 0,0 0 81 15,0 0-81-15,0 0 0 0,0 0 0 16,0 0 0-16,0 5 0 0,0-5-1 0,0 0 1 0,0 24 0 16,-2 16 0-16,2-40-1 0,0 0 1 0,2 70 0 15,0 28 0-15,-2-98-1 0,0 0 1 0,7 155 0 16,5 49 0-16,-12-204 0 0,0 0 0 0,15 216 0 0,6 24 0 16,-21-240 0-16,0 0 0 0,21 235 1 15,4-2-1-15,-8-65-53 0,-1-45 53 0,-8-24-52 0,-4-30 52 16,-4-69-258-16,0 0 258 0,-11 62-257 0,-9-15 257 15,-12 63-2104-15</inkml:trace>
  <inkml:trace contextRef="#ctx0" brushRef="#br0" timeOffset="-116823.797">24971 16311 1625 0,'0'0'0'0,"0"-7"0"0,0-7 0 16,0 14 199-16,0 0-199 0,-3-7 199 0,1 4-199 15,2 3 151-15,0 0-151 0,0 0 152 0,-2-4-152 0,2 4 112 16,0 0-112-16,-3 0 112 0,0 2-112 0,3-2 39 16,0 0-39-16,-7 2 39 0,-2 1-39 0,9-3 5 15,0 0-5-15,-11 2 6 0,1 0-6 0,10-2 42 0,0 0-42 16,-9 1 43-16,-3-1-43 0,12 0 1 0,0 0-1 16,-9 2 2-16,1-2-2 0,8 0 3 0,0 0-3 15,-7 2 3-15,5-2-3 0,2 0 21 0,0 0-21 0,-7 2 21 16,2-2-21-16,5 0 20 0,0 0-20 0,-6 1 20 15,1 3-20-15,5-4 24 0,0 0-24 0,-5 1 25 16,0 1-25-16,5-2 33 0,0 0-33 0,-5 2 34 16,-1 0-34-1,6-2 42-15,0 0-42 0,-5 1 42 0,2-1-42 0,3 0 39 0,0 0-39 0,-4 2 40 16,2-2-40-16,2 0 26 0,0 0-26 0,0 0 26 16,-3 3-26-16,3-3 10 0,0 0-10 0,9 4 11 15,5 1-11-15,-14-5 6 0,0 0-6 0,29 5 6 16,13 0-6-16,-42-5 3 0,0 0-3 0,51 5 3 15,11 1-3-15,-8-1 0 0,0 2 0 0,-10-4 0 16,-8-1 0-16,-1 1 0 0,-9 2 0 0,-3-3 0 16,-6 0 0-16,1 1-1 0,-2 1 1 0,-6-3-1 15,-3-1 1-15,-7 0-17 0,0 0 17 0,10 2-17 0,-1-2 17 16,0 2-56-16,0 1 56 0,-6-1-55 0,-1-2 55 16,-2 0-192-16,0 0 192 0,-2-4-191 0,-1-2 191 15,3 6-209-15,0 0 209 0,-18-16-208 0,-8-3 208 0,-18-13-1567 16</inkml:trace>
  <inkml:trace contextRef="#ctx0" brushRef="#br0" timeOffset="-116527.545">24895 15968 2174 0,'0'0'0'0,"5"5"0"0,7 2 0 0,-8-4 258 0,-3-3-258 16,-1 0 258-16,0 0-258 0,0 0 156 0,0 0-156 0,0 0 157 16,0 0-157-16,0 4 68 0,0-1-68 0,0 13 69 15,2 6-69-15,-2-22 0 0,0 0 0 0,4 48 0 16,-1 17 0-16,-3-65-2 0,0 0 2 0,4 81-1 16,1 15 1-16,-5-96-5 0,0 0 5 0,7 119-5 15,-4 22 5-15,-3-141-15 0,0 0 15 0,9 123-14 16,1-3 14-16,-10-120-8 0,0 0 8 0,14 89-8 15,4-22 8-15,-18-67-112 0,0 0 112 0,31 33-112 16,11-32 112-16,-42-1-191 0,0 0 191 0,42-46-191 16,1-41 191-16,43-47-1750 0</inkml:trace>
  <inkml:trace contextRef="#ctx0" brushRef="#br0" timeOffset="-116124.679">26440 15858 1995 0,'0'0'0'0,"-3"-1"0"0,-3-4 0 0,6 5 227 0,0 0-227 16,-5-4 228-16,-2 1-228 0,7 3 124 0,0 0-124 0,-9-5 125 15,1-4-125-15,8 9 74 0,0 0-74 0,-18-10 74 16,-3-4-74-16,21 14 0 0,0 0 0 0,-24-9 0 16,-6 6 0-16,30 3 44 0,0 0-44 0,-34 2 45 15,-5 8-45-15,39-10 43 0,0 0-43 0,-47 19 44 16,-2 8-44-16,49-27 42 0,0 0-42 0,-50 38 42 16,-2 8-42-16,52-46 47 0,0 0-47 0,-54 76 48 31,0 20-48-31,19-18 41 0,12-2-41 0,9-32 42 0,12-20-42 0,2-24 35 0,0 0-35 0,11 41 35 15,10 6-35-15,-21-47 24 0,0 0-24 0,49 53 25 16,24 5-25-16,-73-58 5 0,0 0-5 0,68 43 5 16,3-7-5-16,-71-36-50 0,0 0 50 0,73 15-50 0,2-17 50 15,-75 2-191-15,0 0 191 0,70-29-191 0,-4-22 191 16,70-30-2092-16</inkml:trace>
  <inkml:trace contextRef="#ctx0" brushRef="#br0" timeOffset="-115299.25">27494 16515 2644 0,'-2'-4'0'0,"2"4"286"0,0 0-286 0,0 0 286 0,0 4-286 0,0-4 45 16,0 0-45-16,0-9 46 0,2-6-46 0,-2 15-194 15,0 0 194-15,5-55-194 0,2-31 194 16,5-54-2081-16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3T01:20:34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18369 5575 1334 0,'0'0'0'0,"-14"-12"0"0,-7-4 0 16,21 16 95-16,0 0-95 0,-21-12 95 0,-7-5-95 0,28 17 30 15,0 0-30-15,-31-10 30 0,-6 1-30 0,37 9 1 16,0 0-1-16,-38-10 2 0,-2 5-2 0,40 5 1 15,0 0-1-15,-45-9 2 0,1 2-2 0,44 7 29 16,0 0-29-16,-47-12 29 0,-4-5-29 0,51 17 36 16,0 0-36-16,-52-19 37 0,-2-5-37 0,7 2 24 15,0-2-24-15,14 9 25 0,5 3-25 16,0 0 28-16,2 3-28 0,-5-3 28 0,-4 0-28 0,35 12 0 0,0 0 0 16,-44-14 1-16,-6 2-1 0,50 12 1 0,0 0-1 15,-58-8 2-15,-1-4-2 0,7 5-4 0,5 2 4 16,5 1-4-16,11 4 4 0,31 0-9 0,0 0 9 15,-54 4-9-15,-11 3 9 0,65-7-10 0,0 0 10 0,-78 12-9 16,-9 1 9-16,19-1-16 0,12-1 16 0,25-6-15 16,20-2 15-16,-8 1-4 0,3-1 4 0,-11 9-3 15,-7 0 3-15,34-12-7 0,0 0 7 0,-38 12-6 16,-5 0 6-16,43-12-3 0,0 0 3 0,-48 16-3 16,-2 1 3-16,50-17-11 0,0 0 11 0,-51 22-11 15,1-2 11-15,50-20-9 0,0 0 9 0,-51 28-8 16,1 3 8-16,50-31-1 0,0 0 1 0,-65 39-1 15,-6 6 1-15,71-45-3 0,0 0 3 0,-61 37-3 16,2-1 3-16,17-15-6 0,11-7 6 0,13-6-5 16,15-4 5-16,-9 1-7 0,3-5 7 0,-17 8-7 15,-6 4 7-15,4 2-4 0,-1-2 4 0,8 0-3 16,2-7 3-16,19-5 0 0,0 0 0 0,-35 16 0 0,-9 2 0 0,44-18-2 16,0 0 2-16,-45 24-1 0,-4 4 1 15,49-28-2-15,0 0 2 0,-42 27-1 0,4 2 1 16,38-29-15-16,0 0 15 0,-33 35-15 0,9-3 15 15,24-32-9-15,0 0 9 0,-21 34-8 0,5-3 8 0,4-3-10 16,5-4 10-16,2-9-9 0,-1-12 9 0,3 6-1 16,3-7 1-16,-5 13-1 0,3 7 1 15,0-1 1-15,-5 1-1 0,6-10 2 0,1-3-2 0,-2-4 11 16,2 2-11-16,-5 12 11 0,-1 6-11 0,6-25 17 16,0 0-17-16,-8 28 17 0,1 1-17 0,7-29 25 0,0 0-25 15,-6 36 26-15,3 3-26 0,3-39 2 0,0 0-2 16,-2 33 3-16,4 1-3 0,1-5 3 0,1-1-3 0,-4-10 3 15,0-6-3-15,3 0 18 0,3-1-18 16,-5 6 19-16,3 2-19 16,1 5 7-16,2 0-7 0,-5-9 7 0,0-6-7 0,-2-9 25 0,0 0-25 0,8 24 26 15,1 6-26-15,-9-30 6 0,0 0-6 0,10 31 7 16,4 2-7-16,-14-33 4 0,0 0-4 0,16 34 5 16,3 2-5-16,-19-36 13 0,0 0-13 0,23 36 13 15,1-2-13-15,-24-34 3 0,0 0-3 0,30 33 4 16,-1 1-4-16,-29-34 12 0,0 0-12 0,32 29 12 15,4 2-12-15,-6-3 0 0,0-6 0 0,-4 2 0 16,3-4 0-16,-29-20 0 0,0 0 0 0,30 24 0 16,5-1 0-16,-35-23 0 0,0 0 0 0,45 24 0 0,4-4 0 15,-49-20 0-15,0 0 0 0,63 19 0 16,8 2 0-16,-71-21 6 0,0 0-6 0,84 18 6 0,10-1-6 16,-94-17 1-16,0 0-1 0,94 11 1 0,-2-10-1 15,-92-1 9-15,0 0-9 0,91 2 10 0,1-5-10 0,-92 3 8 16,0 0-8-16,82-7 9 0,-2-2-9 0,-80 9 3 15,0 0-3-15,89-15 3 0,9-7-3 0,-98 22 6 16,0 0-6-16,94-21 7 0,3 1-7 0,-97 20 3 16,0 0-3-16,110-24 3 0,3 0-3 0,-19 5 1 15,-12-4-1-15,-10 6 2 0,-13 5-2 0,-59 12 0 16,0 0 0-16,83-22 0 0,15 2 0 0,-16-3 1 0,-12 3-1 16,-11-1 1-16,-9 2-1 0,-50 19 3 0,0 0-3 15,63-29 3-15,5-5-3 0,-68 34 6 16,0 0-6-16,73-46 6 0,4-11-6 0,-18 11 15 0,-12 6-15 0,-14 8 15 15,-12 4-15-15,3 1 22 0,-1-4-22 16,1-3 23-16,-1-2-23 0,-23 36 14 0,0 0-14 0,37-63 15 16,6-25-15-1,-43 88 18-15,0 0-18 0,35-75 18 0,-5-2-18 0,-30 77 33 0,0 0-33 16,17-67 34-16,-6 7-34 0,-11 60 35 0,0 0-35 0,-4-48 35 16,-8 9-35-16,12 39 22 0,0 0-22 0,-19-43 23 15,-9 3-23-15,2 3-1 0,-4 8 1 0,0-2 0 16,1-2 0-16,-1 6-80 0,4-1 80 0,-2 6-80 15,2 5 80-15,26 17-91 0,0 0 91 0,-40-27-91 16,-5-8 91-16,45 35-174 0,0 0 174 0,-65-48-173 16,-10-10 173-16,75 58-182 0,0 0 182 0,-62-63-181 0,4-13 181 15,-66-61-828-15</inkml:trace>
  <inkml:trace contextRef="#ctx0" brushRef="#br0" timeOffset="999.691">18996 6279 326 0,'0'0'0'0,"9"-12"0"0,5-12 0 0,-7 17 166 16,-7 10-166-16,1-10 167 15,3 2-167-15,-1-2 154 0,-1 4-154 0,-2 3 154 0,-5 2-154 0,0 3 90 16,-1-2-90-16,-1-3 91 0,0-3-91 0,0-6 67 16,1-1-67-16,0-2 68 0,5-3-68 15,1 15 59-15,0 0-59 0,1-30 60 0,8-7-60 0,-9 37 32 16,0 0-32-16,12-52 33 0,7-11-33 0,-19 63 9 16,0 0-9-16,30-67 10 0,7-5-10 0,-37 72 2 15,0 0-2-15,55-97 2 0,17-15-2 0,-17 18 1 16,-4 8-1-16,0 18 2 0,-3 11-2 0,-48 57 0 15,0 0 0-15,72-60 0 0,15-3 0 0,-87 63-11 0,0 0 11 0,92-67-10 16,7-7 10-16,-99 74-10 0,0 0 10 16,115-66-10-16,14 1 10 0,-22 13-10 0,-10 14 10 0,-4 6-9 15,-8 8 9-15,-85 24-9 16,0 0 9-16,117-28-8 0,18 1 8 0,-135 27-8 0,0 0 8 0,150-22-8 16,18 5 8-16,-168 17-8 0,0 0 8 0,186-19-8 15,20 7 8-15,-206 12-15 0,0 0 15 0,210-16-15 16,10 1 15-16,-220 15-4 0,0 0 4 0,211-15-3 15,-4-3 3-15,-207 18-3 0,0 0 3 0,188-12-2 16,-14 0 2-16,-174 12-5 0,0 0 5 0,168-6-5 16,-10-1 5-16,-158 7 2 0,0 0-2 0,166-2 2 15,-1 4-2-15,-165-2 6 0,0 0-6 0,155 3 6 0,-5 1-6 16,-150-4 4-16,0 0-4 0,138 6 4 0,-10 3-4 16,-128-9 13-16,0 0-13 0,122 12 13 15,-5 3-13-15,-117-15 8 0,0 0-8 0,106 16 8 0,-6-1-8 16,-100-15 8-16,0 0-8 0,89 16 9 0,-9 1-9 0,-80-17 3 15,0 0-3-15,69 20 4 0,-4 3-4 16,-65-23 6-16,0 0-6 0,57 24 6 0,-8 0-6 0,-12-6 13 16,-11 1-13-16,-7-7 13 0,-14-3-13 0,4-1 15 15,-2 4-15-15,-2-3 15 0,0 1-15 0,-1-1 4 16,-1 1-4-16,3 0 4 0,-1 1-4 0,0 1 32 16,2-5-32-16,-4 1 33 0,1-4-33 0,-4-4 8 0,0 0-8 15,0 1 9-15,0 3-9 0,0-4 5 16,0 0-5-16,0 3 6 0,0-3-6 0,0 0 4 0,0 0-4 15,0 0 4-15,0 4-4 0,-4-4-37 0,1 0 37 16,-6-4-36-16,-1-4 36 0,10 8-83 0,0 0 83 0,-37-12-82 16,-15-7 82-16,-37-12-941 0</inkml:trace>
  <inkml:trace contextRef="#ctx0" brushRef="#br0" timeOffset="1686.063">24336 4483 852 0,'0'0'0'0,"19"2"0"0,12 5 0 0,-31-7 60 0,0 0-60 15,7 7 61-15,-12 5-61 0,5-12 50 0,0 0-50 0,-2 12 51 16,-1 0-51-16,3-12 35 0,0 0-35 0,1 12 36 16,6 0-36-16,-7-12 9 0,0 0-9 0,9 15 10 15,3-3-10-15,-12-12 35 0,0 0-35 0,16 19 36 16,5 5-36-16,-21-24 29 0,0 0-29 0,19 20 29 15,0 1-29-15,-19-21 23 0,0 0-23 0,18 22 24 16,-5-3-24-16,-13-19 40 0,0 0-40 0,11 21 41 16,-2-6-41-16,-9-15 22 0,0 0-22 0,8 15 23 15,1 3-23-15,-9-18 0 0,0 0 0 16,7 15 0-16,0 4 0 0,-7-19 0 0,0 0 0 0,5 17 0 16,2 2 0-16,-7-19-3 0,0 0 3 0,2 15-2 15,1 1 2-15,-3-16-3 0,0 0 3 0,2 13-2 16,0-2 2-16,-2-11 2 0,0 0-2 0,-2 12 3 0,-1 0-3 15,3-12 37-15,0 0-37 0,-19 15 38 0,-13 1-38 0,32-16 42 16,0 0-42-16,-42 17 42 0,-8-2-42 16,50-15 27-16,0 0-27 0,-59 15 27 0,-11-3-27 0,70-12 18 15,0 0-18-15,-70 12 18 0,-3-1-18 0,73-11-3 16,0 0 3-16,-80 10-3 0,-7 0 3 0,87-10-64 16,0 0 64-16,-66 4-64 0,13-4 64 15,53 0-138-15,0 0 138 0,-36-7-138 0,17-9 138 0,-35-4-881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2T02:13:30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1796 2114 1939 0,'0'0'0'16,"0"0"199"-16,0 0-199 0,0 0 199 0,-29-22-199 0,29 22 127 16,0 0-127-16,-27-9 127 0,-2 1-127 0,29 8 82 15,0 0-82-15,-39-11 83 0,-9 6-83 0,48 5 19 16,0 0-19-16,-49-7 20 0,-9 7-20 0,58 0 17 0,0 0-17 15,-52 4 17-15,-4 3-17 0,9 5 18 16,2 3-18-16,10-3 19 0,6-3-19 0,29-9 4 0,0 0-4 16,-46 27 4-16,-6 6-4 15,52-33 3-15,0 0-3 0,-68 61 3 0,-12 23-3 0,24-7 2 0,11-1-2 16,5-6 2-16,7-3-2 0,33-67 0 0,0 0 0 0,-33 99 0 16,1 19 0-16,32-118 0 15,0 0 0-15,-21 137 1 0,6 24-1 0,9-37 0 0,12-15 0 0,2-14 1 16,8-17-1-16,-16-78 7 0,0 0-7 0,31 79 8 15,20-3-8-15,-51-76 15 0,0 0-15 16,71 54 15-16,22-14-15 0,-93-40 15 0,0 0-15 0,97 12 15 16,11-17-15-16,-108 5 9 0,0 0-9 0,110-35 10 15,9-25-10-15,-31 9 34 0,-14-7-34 0,-15 10 34 16,-17-2-34-16,-42 50 34 0,0 0-34 0,41-68 35 16,-2-18-35-16,-39 86 13 0,0 0-13 0,38-82 14 15,-7-9-14-15,-31 91 32 0,0 0-32 0,25-82 32 0,-8-1-32 16,-17 83 18-16,0 0-18 0,12-68 18 0,-12 5-18 0,0 63 18 15,0 0-18-15,-3-47 18 0,-6 11-18 16,9 36 9-16,0 0-9 0,-9-24 10 0,1 14-10 0,8 10 0 16,0 0 0-16,-18-3 0 0,-8 9 0 0,26-6-4 15,0 0 4-15,-36 31-3 0,-11 14 3 0,47-45-9 16,0 0 9-16,-60 77-8 0,-16 26 8 0,76-103-17 16,0 0 17-16,-56 106-16 0,11 12 16 0,45-118-8 15,0 0 8-15,-14 91-8 0,19-16 8 0,-5-75-4 16,0 0 4-16,30 55-3 0,20-24 3 0,-8-16-1 15,1-15 1-15,-9-6 0 0,-5-6 0 0,-29 12 0 16,0 0 0-16,33-24 0 0,-1-7 0 0,-32 31-2 0,0 0 2 16,33-43-1-16,-2-5 1 0,-31 48 0 0,0 0 0 15,37-63 0-15,-2-13 0 0,-35 76 0 0,0 0 0 16,29-67 0-16,1 2 0 0,-30 65 1 0,0 0-1 0,21-48 1 16,-7 12-1-16,-14 36-1 0,0 0 1 0,19-27-1 15,-5 5 1-15,-14 22-25 0,0 0 25 0,15-12-24 16,-1 6 24-16,-14 6-7 0,0 0 7 0,18 12-7 15,3 16 7-15,-6-1-28 0,-1 13 28 0,-5-1-28 16,3 9 28-16,-12-48 0 0,0 0 0 0,4 63 0 16,-4 16 0-16,-4 10 1 0,-1 7-1 0,5-17 2 15,-4-9-2-15,4-70 10 0,0 0-10 0,4 47 11 16,-2-17-11-16,-2-30 5 0,0 0-5 0,7 24 5 16,-2-12-5-16,-5-12 3 0,0 0-3 0,16-12 3 15,1-15-3-15,-17 27-3 0,0 0 3 0,21-43-2 0,2-17 2 16,-23 60-23-16,0 0 23 0,26-89-22 0,7-26 22 0,-33 115-15 15,0 0 15-15,26-97-14 0,-2 1 14 16,-24 96-28-16,0 0 28 0,18-67-28 0,-10 17 28 0,-8 50 0 16,0 0 0-16,7-32 0 0,-1 21 0 15,-6 11-15-15,0 0 15 0,3-8-14 0,2 8 14 0,-5 0-4 16,0 0 4-16,6 12-3 0,4 10 3 0,-10-22-7 16,0 0 7-16,17 33-7 0,4 9 7 0,-21-42-8 15,0 0 8-15,23 43-8 0,7 2 8 0,-30-45 1 16,0 0-1-16,24 34 2 0,6-6-2 0,-30-28 1 0,0 0-1 15,26 8 2-15,-2-11-2 0,-1-14 5 16,-2-11-5-16,-4-6 6 0,-5-2-6 0,-12 36 1 0,0 0-1 16,14-55 1-16,-2-15-1 0,-12 70 0 0,0 0 0 15,13-94 0-15,1-21 0 0,-14 115-21 0,0 0 21 0,7-106-21 16,-4-1 21-16,-3 107-9 16,0 0 9-16,2-87-8 0,-4 17 8 15,2 70 0-15,0 0 0 0,0-48 1 0,-3 17-1 0,3 31 0 0,0 0 0 0,0-15 0 16,0 9 0-16,0 6-16 0,0 0 16 0,0 0-15 15,0 6 15-15,0-6-16 0,0 0 16 0,0 27-15 16,3 19 15-16,-3-46-11 0,0 0 11 0,5 60-11 16,-1 16 11-16,-4-76-10 0,0 0 10 0,0 116-10 15,-4 30 10-15,4-146 0 0,0 0 0 0,-12 145 0 16,-2 9 0-16,7-35 10 0,2-22-10 0,1-42 11 16,-1-31-11-16,2-3 18 0,3-9-18 0,3 3 18 15,1 1-18-15,1-4 34 0,-2-4-34 0,-1-1 34 16,-2-2-34-16,0-5 28 0,0 0-28 0,7-2 28 0,-2-10-28 15,-5 12 1-15,0 0-1 0,13-22 1 0,-1-17-1 0,-12 39-7 16,0 0 7-16,14-45-6 0,1-10 6 16,-15 55-5-16,0 0 5 0,11-51-4 0,1 5 4 0,-12 46-1 15,0 0 1-15,9-36-1 0,-1 8 1 0,-8 28-8 16,0 0 8-16,9-19-8 0,2 7 8 0,-11 12-8 16,0 0 8-16,13-5-7 0,5 5 7 0,-18 0-8 15,0 0 8-15,24 0-8 0,6 5 8 0,-4-1 1 16,-2-4-1-16,-1 0 1 0,-5-4-1 15,2-4 28-15,1-4-28 0,-5 0 28 0,1 2-28 0,-3 1 20 0,2-3-20 16,-6 4 20-16,1-4-20 0,-2 1 41 16,-4-1-41-16,-2 4 42 0,3-4-42 0,-6 12 43 0,0 0-43 0,0-12 44 15,0 0-44-15,0 12 40 0,0 0-40 16,-6-19 41-16,-6 0-41 0,12 19 18 0,0 0-18 0,-9-21 18 16,-3 1-18-16,12 20 7 0,0 0-7 0,-14-16 7 15,2 1-7-15,12 15 0 0,0 0 0 0,-9-8 0 16,1-3 0-16,8 11-17 0,0 0 17 0,-9-5-17 15,6 5 17-15,3 0-47 0,0 0 47 0,-7 21-46 16,1 13 46-16,6 2-45 0,0 3 45 0,4-3-45 16,5 4 45-16,-9-40-29 0,0 0 29 0,20 48-29 15,10 10 29-15,-30-58-26 0,0 0 26 0,38 60-26 16,9 5 26-16,-47-65-16 0,0 0 16 0,63 75-15 16,7 11 15-16,-70-86-81 0,0 0 81 0,45 91-80 15,-14 1 80-15,-31-92-101 0,0 0 101 0,-10 74-101 16,-39-19 101-16,-10 75-1852 0</inkml:trace>
  <inkml:trace contextRef="#ctx0" brushRef="#br0" timeOffset="386.921">700 4134 1961 0,'0'0'0'0,"0"0"168"0,0 0-168 0,11 0 168 16,6 0-168-16,-17 0 149 15,0 0-149-15,25 0 150 0,8 3-150 0,-33-3 67 0,0 0-67 0,50-10 68 16,11-4-68-16,7-5-1 0,7-5 1 0,14 0-1 15,10-3 1-15,7 3 5 0,8-3-5 0,-8 8 6 16,-3 7-6-16,-103 12 23 0,0 0-23 0,136-12 24 16,24-4-24-16,-160 16 13 0,0 0-13 0,167-8 13 15,11 1-13-15,-35 7 19 0,-20 0-19 0,-16 7 20 16,-15 1-20-16,-7-4 8 0,-8-1-8 0,-13 6 8 16,-10 3-8-16,-1-4 4 0,-3 4-4 0,-8 4 4 15,0-1-4-15,-42-15-69 0,0 0 69 0,52 16-69 16,7-1 69-16,-59-15-168 0,0 0 168 0,39-7-167 0,-10-17 167 15,36-7-1701-15</inkml:trace>
  <inkml:trace contextRef="#ctx0" brushRef="#br0" timeOffset="549.426">3998 4004 2331 0,'0'0'0'0,"-12"-9"0"0,-4-5 0 0,15 13 101 16,1 1-101-16,5-4 101 0,3-4-101 0,-8 8-77 0,0 0 77 16,4-28-76-16,-8-15 76 0,4-30-1706 0</inkml:trace>
  <inkml:trace contextRef="#ctx0" brushRef="#br0" timeOffset="699.506">3915 3339 1468 0,'0'0'0'0,"0"8"0"16,6 8 0-16,-6-16-131 0,0 0 131 0,0 7-131 15,0-4 131-15,0 6-812 0</inkml:trace>
  <inkml:trace contextRef="#ctx0" brushRef="#br0" timeOffset="1352.12">3005 4828 2017 0,'0'0'0'0,"-16"-6"0"15,-6-2 0-15,22 8 207 0,0 0-207 0,-25-7 208 16,5 4-208-16,20 3 138 0,0 0-138 0,-30 6 139 16,-1 3-139-16,1 3 52 0,0 3-52 0,9-4 53 15,9-3-53-15,12-8-7 0,0 0 7 0,-21 29-7 0,-8 14 7 16,29-43-5-16,0 0 5 0,-26 50-5 15,-1 10 5-15,7-5-8 0,4-4 8 0,2 0-8 0,2 1 8 16,12-52-1-16,0 0 1 0,-12 86 0 0,3 20 0 16,4-12-3-16,5-2 3 0,5-11-2 0,0-6 2 15,-5-75 0-15,0 0 0 0,12 95 0 0,9 14 0 16,-21-109 0-16,0 0 0 0,21 127 0 16,9 12 0-16,-30-139 0 0,0 0 0 0,33 140 0 0,7 8 0 0,-40-148 1 15,0 0-1-15,38 143 1 0,2 3-1 0,-40-146 8 16,0 0-8-16,28 135 9 0,-4-4-9 0,-24-131 45 15,0 0-45-15,13 116 45 0,-10-10-45 0,-3-106 43 16,0 0-43-16,-10 95 43 0,-9-8-43 0,19-87 68 16,0 0-68-16,-34 79 69 0,-7-9-69 0,41-70 69 0,0 0-69 15,-42 51 70-15,-5-11-70 0,47-40-26 16,0 0 26-16,-56 19-26 0,-8-19 26 0,64 0-154 0,0 0 154 16,-75-35-153-16,-11-28 153 0,-72-38-2062 0</inkml:trace>
  <inkml:trace contextRef="#ctx0" brushRef="#br0" timeOffset="4263.869">3939 5456 1479 0,'0'0'0'0,"0"0"0"0,0 0 0 0,0-7 172 0,0-5-172 16,0 7 173-16,0 2-173 0,0-6 138 15,2 1-138-15,-2 4 139 0,-2 1-139 0,2-2 116 0,-4 1-116 0,4 1 117 16,-5-4-117-16,2 2 46 0,-1-4-46 16,2 6 47-16,-1 0-47 0,3-1 33 0,-3 1-33 0,3 3 33 15,0-2-33-15,0 2 34 0,0-3-34 0,0 3 34 16,0 0-34-16,0 0 2 0,0 0-2 0,0 0 3 16,-4 3-3-16,4-3 8 0,0 5-8 0,0 5 9 15,4 8-9-15,-4-18 1 0,0 0-1 0,0 34 1 16,0 10-1-16,0 4 3 0,3 5-3 15,-3 0 3-15,0 9-3 0,0-62 28 0,0 0-28 0,3 106 28 16,-1 31-28-16,-2-137 40 0,0 0-40 0,4 148 41 16,-1 16-41-16,-1-27 39 0,1-19-39 0,1-11 39 15,-2-20-39-15,-2-87 26 0,0 0-26 0,3 94 26 16,1-3-26-16,-1-21 35 0,2-13-35 0,-5-26 36 0,0-21-36 16,0 0 2-16,4-3-2 0,-4-3 3 0,0-1-3 15,2 2-45-15,1 2 45 0,-3-7-45 0,4 0 45 16,-4 0-212-16,0 0 212 0,-4-27-212 15,-1-25 212-15,-2-27-1702 0</inkml:trace>
  <inkml:trace contextRef="#ctx0" brushRef="#br0" timeOffset="4897.304">3570 6388 1726 0,'0'0'0'0,"17"4"0"0,13 6 0 0,-30-10 204 0,0 0-204 16,8 7 205-16,-8-4-205 0,0-3 157 0,0 0-157 15,4 4 157-15,1-4-157 0,-5 0 92 0,0 0-92 0,21 0 93 16,14 0-93-16,-35 0 34 0,0 0-34 0,45-4 34 16,14-4-34-16,-59 8 44 0,0 0-44 0,68-11 44 15,9-4-44-15,-77 15 4 16,0 0-4-16,103-17 5 0,15-2-5 16,-118 19 19-16,0 0-19 0,94-15 20 0,-5 3-20 0,-24 3 14 0,-20 0-14 0,-16 6 15 15,-16 5-15-15,4-2 15 0,-5 0-15 0,-3 1 15 16,-7 1-15-16,5 2 16 0,1-4-16 0,-4 0 17 15,-2 0-17-15,1 3 15 16,2-3-15-16,-1 0 16 0,-1 0-16 0,-3 0 9 0,2 0-9 0,-2 0 10 16,0 0-10-16,0 0 25 0,0 0-25 0,0 0 26 15,-2 3-26-15,2-3 19 0,0 0-19 0,-8 6 20 16,-5 4-20-16,13-10 25 0,0 0-25 0,-21 20 26 16,-8 8-26-16,29-28 14 0,0 0-14 0,-35 32 15 0,-7 4-15 15,42-36 10-15,0 0-10 0,-47 41 11 0,0 7-11 16,47-48 10-16,0 0-10 0,-45 55 10 0,7 12-10 15,38-67 3-15,0 0-3 0,-35 79 4 0,5 12-4 0,30-91 0 16,0 0 0-16,-12 70 1 0,15-10-1 0,-3-60-8 16,0 0 8-16,14 34-7 0,11-20 7 0,1-7-52 15,7-11 52-15,-3-4-51 0,-1-8 51 0,-29 16-34 16,0 0 34-16,30-31-33 0,1-10 33 0,-6 4-4 16,-3-4 4-16,-6 6-4 0,-4-1 4 0,-2 5 0 15,-3 1 0-15,2 2 0 0,-5 4 0 0,1 0 13 16,4 4-13-16,-9 1 13 0,0 7-13 0,0 12 36 0,0 0-36 15,0-12 37-15,0 0-37 0,0 12 30 0,0 0-30 16,0-9 30-16,0 2-30 0,0 7 8 16,0 0-8-16,0-3 9 0,0 3-9 0,0 3 6 0,3 6-6 15,2 10 6-15,-1 8-6 0,1 1 8 0,2-1-8 0,-2 1 8 16,-1-1-8-16,-4-27 7 0,0 0-7 16,5 38 7-16,7 8-7 0,-12-46 0 0,0 0 0 0,9 43 1 15,6-4-1-15,-15-39-75 0,0 0 75 0,14 27-74 16,7-8 74-16,-21-19-174 0,0 0 174 0,21-12-174 15,5-22 174-15,25-12-1943 0</inkml:trace>
  <inkml:trace contextRef="#ctx0" brushRef="#br0" timeOffset="5281.002">4866 6239 1972 0,'0'0'0'0,"-2"16"0"16,-5 8 0-16,7-24 214 0,0 0-214 0,3 30 214 0,6 13-214 0,0 2 160 15,-2 1-160-15,-2-7 160 0,0-3-160 0,-1 4 96 16,-1 3-96-16,-1 0 97 0,2 1-97 0,-4-44 12 16,0 0-12-16,6 43 13 15,0 5-13-15,-6-48 31 0,0 0-31 0,3 32 31 16,-1-4-31-16,-2-28 27 0,0 0-27 0,3 22 27 0,-3-6-27 0,0-16 38 16,0 0-38-16,4 0 39 0,1-12-39 0,-5 12 8 15,0 0-8-15,4-28 8 0,4-15-8 0,1 0 0 16,-4-1 0-16,2 1 0 0,-2-3 0 0,-5 46-6 0,0 0 6 15,7-60-5-15,4-7 5 0,-11 67-18 0,0 0 18 16,12-62-18-16,0 6 18 0,-12 56-1 16,0 0 1-16,12-43-1 0,-1 10 1 0,-11 33-1 15,0 0 1-15,16-22-1 0,1 10 1 0,-17 12 0 0,0 0 0 0,26 0 0 16,11 12 0-16,-37-12 2 0,0 0-2 16,35 28 2-16,3 11-2 0,-38-39 12 0,0 0-12 0,33 50 12 15,-3 10-12-15,-4 6 3 16,-2 10-3-16,-10-9 4 0,-5-1-4 0,-9-66-80 0,0 0 80 0,0 72-80 15,-9 7 80-15,9-79-114 0,0 0 114 0,-5 153-2035 16,10-306 2035-16</inkml:trace>
  <inkml:trace contextRef="#ctx0" brushRef="#br0" timeOffset="12590.564">5333 5732 1726 0,'0'0'0'0,"3"-5"0"16,-3-7 0-16,0 12 204 0,0 0-204 0,0-12 205 15,0-3-205-15,0 15 140 0,0 0-140 0,-3-19 140 16,3-2-140-16,0 21 66 0,0 0-66 0,3-22 67 15,1-2-67-15,-4 24 22 0,0 0-22 0,5-27 23 0,7-3-23 16,-12 30-2-16,0 0 2 0,12-25-1 16,6 1 1-16,-18 24-1 0,0 0 1 0,21-19-1 0,1 2 1 15,-22 17-4-15,0 0 4 0,25-12-3 0,4 5 3 16,-29 7-7-16,0 0 7 0,21-4-7 0,2 6 7 0,-23-2-3 16,0 0 3-16,19 5-3 0,-5 7 3 15,-14-12-2-15,0 0 2 0,12 16-2 0,-3 8 2 0,-9-24 0 16,0 0 0-16,-4 31 0 0,-1-1 0 15,5-30 1-15,0 0-1 0,-12 36 1 0,-2 0-1 0,14-36 17 16,0 0-17-16,-21 43 17 0,0 0-17 0,21-43 3 16,0 0-3-16,-17 39 4 0,-3-6-4 0,20-33 1 0,0 0-1 15,-13 27 1-15,0-4-1 0,13-23 13 0,0 0-13 16,-8 20 14-16,-1-8-14 0,9-12 22 0,0 0-22 16,-5 9 23-16,1-2-23 0,4-7 7 0,0 0-7 0,-3 8 8 15,-1-4-8-15,4-4 18 0,0 0-18 16,-1 3 18-16,1-1-18 0,0-2 0 0,0 0 0 15,1 7 0-15,6-2 0 0,-7-5-10 0,0 0 10 0,18 10-10 16,6-1 10-16,-24-9-26 0,0 0 26 0,31 6-26 16,6 0 26-16,-37-6-94 0,0 0 94 0,40 6-94 15,5 0 94-15,-45-6-285 0,0 0 285 0,42 10-284 16,2 2 284-16,-44-12-244 0,0 0 244 0,33 12-243 16,-7 0 243-16,33 8-936 0</inkml:trace>
  <inkml:trace contextRef="#ctx0" brushRef="#br0" timeOffset="13140.311">5853 6393 1670 0,'0'0'0'0,"9"-5"0"15,3-7 0-15,-12 12 181 0,0 0-181 16,-3-7 182-16,-2 2-182 0,5 5 121 0,0 0-121 0,-9-1 122 16,-3-1-122-16,12 2 76 0,0 0-76 0,-9-4 77 15,-3-1-77-15,12 5 33 0,0 0-33 0,-9-7 33 16,0-1-33-16,9 8 31 0,0 0-31 0,-8-7 31 16,1-5-31-16,7 12 49 0,0 0-49 0,-2-7 50 15,-1 2-50-15,3-2 47 0,0 4-47 0,0 1 48 16,0-1-48-16,0 3 36 0,0 0-36 0,3 0 37 15,2 0-37-15,-5 0 10 0,0 0-10 0,21 12 10 16,5 3-10-16,-26-15 3 0,0 0-3 0,37 31 3 16,6 8-3-16,-43-39 1 0,0 0-1 0,47 45 2 0,-1 10-2 15,-3-4 0-15,-4-1 0 0,-6-6 0 0,-7-8 0 16,-26-36-18-16,0 0 18 0,26 46-18 0,2-1 18 0,-28-45-68 16,0 0 68-16,19 38-67 0,-3-11 67 0,-16-27-189 15,0 0 189-15,17 14-189 0,-5-14 189 16,-12 0-165-16,0 0 165 0,4-14-164 0,-11-12 164 0,7-13-1381 15</inkml:trace>
  <inkml:trace contextRef="#ctx0" brushRef="#br0" timeOffset="13423.157">6158 6169 1950 0,'0'0'0'0,"-3"10"0"0,-2 7 0 0,5-17 200 0,0 0-200 0,-13 23 201 15,-7 6-201-15,20-29 139 0,0 0-139 0,-25 46 139 16,-1 9-139-16,26-55 57 0,0 0-57 0,-30 67 57 16,-4 5-57-16,34-72 0 0,0 0 0 0,-39 89 1 15,-3 13-1-15,42-102-53 0,0 0 53 0,-29 76-52 16,3-13 52-16,26-63-91 0,0 0 91 0,-16 40-90 15,7-20 90-15,9-20-204 0,0 0 204 0,-8 22-203 16,-5-10 203-16,13-12-233 0,0 0 233 0,-8 7-233 16,2-2 233-16,-6 11-1071 0</inkml:trace>
  <inkml:trace contextRef="#ctx0" brushRef="#br0" timeOffset="13758.431">7123 6575 2185 0,'0'0'0'0,"-1"-5"0"15,-3-11 0-15,4 13 27 0,0 3-27 0,0 0 27 16,0 0-27-16,0 0-175 0,0 0 175 0,0-5-174 15,5-4 174-15,2-4-1314 0</inkml:trace>
  <inkml:trace contextRef="#ctx0" brushRef="#br0" timeOffset="16753.574">7873 5972 1491 0,'0'0'0'0,"0"-9"0"16,1-1 0-16,-1 10 184 0,0 0-184 0,4-8 185 16,1-8-185-16,-5 16 147 0,0 0-147 0,7-14 148 15,-2-1-148-15,-5 15 119 0,0 0-119 0,0-14 120 16,4 1-120-16,-4 13 48 0,0 0-48 15,-4-19 48-15,-1 0-48 0,5 19 39 0,0 0-39 0,-9-21 39 16,-3 1-39-16,12 20 18 0,0 0-18 0,-17-19 18 16,-8 4-18-16,25 15 19 0,0 0-19 0,-29-9 20 15,-6 6-20-15,35 3 3 0,0 0-3 0,-38 12 4 16,-4 6-4-16,42-18 7 0,0 0-7 0,-47 36 8 16,-4 9-8-16,51-45 0 0,0 0 0 0,-50 50 0 15,-1 4 0-15,51-54-6 0,0 0 6 0,-43 60-6 16,-3 5 6-16,46-65-26 0,0 0 26 0,-22 48-25 0,9-8 25 15,13-40-3-15,0 0 3 0,4 39-2 0,10-3 2 16,-14-36-32-16,0 0 32 0,28 31-32 0,10-2 32 0,-38-29-26 16,0 0 26-16,38 28-25 0,6-4 25 0,-44-24-24 15,0 0 24-15,45 25-23 0,-1 3 23 16,-44-28-17-16,0 0 17 0,42 29-17 0,-8 5 17 16,-34-34-11-16,0 0 11 0,30 36-10 0,-6 3 10 0,-24-39-10 15,0 0 10-15,14 40-10 0,-1-4 10 0,-13-36-4 16,0 0 4-16,3 38-3 0,-6-3 3 0,3-35 0 15,0 0 0-15,-4 28 0 0,-1-4 0 0,5-24 37 0,0 0-37 16,-12 24 37-16,-2-9-37 0,14-15 60 16,0 0-60-16,-25 12 60 0,-8-12-60 0,33 0-4 15,0 0 4-15,-35-8-4 0,-8-11 4 0,43 19-31 0,0 0 31 16,-37-24-31-16,-1-12 31 0,38 36-69 0,0 0 69 16,-30-34-68-16,8-2 68 0,22 36-154 0,0 0 154 0,-13-33-153 15,13 4 153-15,0 29-253 16,0 0 253-16,9-21-252 0,12 6 252 0,9-21-1023 0</inkml:trace>
  <inkml:trace contextRef="#ctx0" brushRef="#br0" timeOffset="17322.289">8265 6388 1054 0,'0'0'0'0,"26"-12"0"0,19-7 0 0,-45 19 166 16,0 0-166-16,44-24 166 0,10-3-166 16,-54 27 116-16,0 0-116 0,41-27 117 0,3 3-117 0,-44 24 140 15,0 0-140-15,30-19 140 0,-6 7-140 0,-24 12 129 16,0 0-129-16,17-12 130 0,-4 3-130 0,-13 9 120 15,0 0-120-15,5-7 121 0,-2-1-121 0,-3 8 84 16,0 0-84-16,-3-9 84 0,-6 2-84 0,9 7 73 0,0 0-73 16,-16-12 74-16,-5-3-74 0,21 15 38 0,0 0-38 15,-19-15 39-15,-2 3-39 0,21 12 18 0,0 0-18 16,-26-16 19-16,-2 4-19 0,28 12 2 0,0 0-2 0,-26-8 2 16,-3 1-2-16,29 7 2 0,0 0-2 0,-35-5 2 15,-4-2-2-15,39 7 1 0,0 0-1 0,-29-4 1 16,-1 3-1-16,30 1 0 0,0 0 0 0,-33-4 0 15,4 4 0-15,29 0-2 0,0 0 2 0,-27 4-1 16,1-4 1-16,26 0-20 0,0 0 20 0,-24 8-19 16,-2 4 19-16,26-12-3 0,0 0 3 15,-28 22-3-15,-2 8 3 0,30-30-23 0,0 0 23 0,-28 36-22 16,1 5 22-16,27-41-7 0,0 0 7 0,-23 48-6 16,2 6 6-16,21-54-10 0,0 0 10 0,-17 52-9 15,4-1 9-15,13-51-9 0,0 0 9 0,-3 45-8 16,6-2 8-16,6-7 0 0,8-6 0 0,-1-7 0 0,3-8 0 15,6-5-3-15,1-6 3 0,7-4-3 0,0-5 3 16,-33 5-36-16,0 0 36 0,49-12-35 0,8-7 35 0,-57 19-175 16,0 0 175-16,60-21-175 0,4-4 175 15,-64 25-231-15,0 0 231 0,56-28-231 0,-2-1 231 0,54-26-1238 16</inkml:trace>
  <inkml:trace contextRef="#ctx0" brushRef="#br0" timeOffset="17738.177">9219 6075 1804 0,'0'0'0'0,"-8"0"0"15,-6-2 0-15,14 2 218 0,0 0-218 16,-4-2 219-16,4 1-219 0,0 1 108 0,0 0-108 0,-3-4 108 15,3-1-108-15,0 5 61 0,0 0-61 0,-4-3 62 16,-1-1-62-16,5 4 0 0,0 0 0 0,-14-8 0 16,-5 1 0-16,19 7-2 0,0 0 2 0,-23-7-2 15,-1-2 2-15,24 9-2 0,0 0 2 0,-23-5-1 16,2 2 1-16,21 3-5 0,0 0 5 0,-21-4-4 16,0 1 4-16,21 3-7 0,0 0 7 0,-17 0-6 15,0 3 6-15,17-3-8 0,0 0 8 0,-20 4-7 16,1 4 7-16,19-8-8 0,0 0 8 0,-24 23-8 15,-2 6 8-15,26-29-8 0,0 0 8 0,-21 37-8 16,0 8 8-16,21-45-15 0,0 0 15 0,-9 50-15 0,4 3 15 16,5-53-8-16,0 0 8 0,9 55-8 0,5 3 8 15,-14-58 1-15,0 0-1 0,24 48 1 0,6-2-1 16,1-10-23-16,6-9 23 0,-3-3-22 16,5-8 22-16,-39-16-122 0,0 0 122 0,45 3-121 0,11-11 121 0,-56 8-157 15,0 0 157-15,50-23-156 0,1-16 156 0,52-23-1296 16</inkml:trace>
  <inkml:trace contextRef="#ctx0" brushRef="#br0" timeOffset="18294.282">9278 5244 1983 0,'0'0'0'0,"4"3"0"16,1 1 0-16,-5-4 204 0,0 0-204 0,4 0 204 16,-1 0-204-16,2-4 91 0,-5 1-91 0,0 3 92 15,4-4-92-15,-4 4 41 0,0 0-41 0,0 0 42 16,2 7-42-16,1-3-22 0,-3 4 22 0,4-3-22 15,-4 6 22-15,0-11-2 0,0 0 2 0,0 12-2 0,-4 5 2 16,4-17-13-16,0 0 13 0,0 15-12 0,-3 1 12 16,3-16 0-16,0 0 0 0,-2 15 0 15,2-6 0-15,0-9-13 0,0 0 13 0,-4 10-12 0,4-5 12 0,0-5-40 16,0 0 40-16,0 7-39 0,0-4 39 0,0 3-30 16,6-6 30-16,1 3-30 0,1-3 30 15,1 0-34-15,3 3 34 0,0-1-34 0,6 5 34 0,-18-7-49 16,0 0 49-16,17 12-49 0,4 3 49 0,-21-15-36 15,0 0 36-15,18 21-35 0,2 6 35 0,-20-27-17 16,0 0 17-16,18 31-17 0,-4 0 17 0,-14-31-13 16,0 0 13-16,12 27-13 0,-3-3 13 0,-2 0 1 15,-7-7-1-15,1-3 1 0,3-2-1 16,-8 0 62-16,3-3-62 0,1-2 62 0,0-7-62 0,-4 3 59 16,-1-1-59-16,-11 8 59 0,-13 7-59 0,3-5 52 0,-1-2-52 15,7-1 52-15,4 0-52 0,16-9 34 0,0 0-34 16,-30 3 35-16,-8 0-35 0,38-3 1 0,0 0-1 0,-31 4 1 15,-3-2-1-15,34-2-199 0,0 0 199 0,-24 3-198 16,3 0 198-16,-22 1-1500 0</inkml:trace>
  <inkml:trace contextRef="#ctx0" brushRef="#br0" timeOffset="19019.923">9766 5886 1535 0,'0'0'0'0,"6"-1"0"0,4 1 0 16,-10 0 150-16,0 0-150 0,5-4 151 0,-3 4-151 15,-2 0 91-15,0 0-91 0,0 0 92 0,0 0-92 0,0 0 38 16,0 0-38-16,0 0 38 0,0 0-38 0,0 0-1 16,0 0 1-16,0 0 0 0,0 0 0 0,0 0 0 15,0 0 0-15,0 0 0 0,0 0 0 0,0 0 1 16,0 0-1-16,0 0 1 0,7 4-1 0,-7-4 4 15,0 0-4-15,9 8 4 0,3 8-4 0,-12-16 7 16,0 0-7-16,21 24 8 0,5 10-8 0,-26-34 23 16,0 0-23-16,33 44 24 0,5 4-24 15,-38-48 6-15,0 0-6 0,44 55 7 16,1 3-7-16,-45-58 34 0,0 0-34 0,56 71 34 0,5 9-34 0,-61-80 27 16,0 0-27-16,49 62 27 0,-6-11-27 0,-43-51 15 15,0 0-15-15,25 31 15 0,-8-17-15 0,-17-14-98 0,0 0 98 16,10 13-97-16,-3-9 97 0,-7-4-144 15,0 0 144-15,-7-10-144 0,-3-14 144 0,-9-12-1290 0</inkml:trace>
  <inkml:trace contextRef="#ctx0" brushRef="#br0" timeOffset="19299.72">10254 5787 2017 0,'0'0'0'0,"-5"7"0"16,-2 5 0-16,7-12 207 0,0 0-207 0,-9 17 208 0,-7 7-208 0,16-24 110 16,0 0-110-16,-27 46 111 0,-13 14-111 0,-1 2 69 15,-6 5-69-15,-3 8 69 0,-4 11-69 0,54-86-12 16,0 0 12-16,-52 87-12 0,-4 7 12 0,56-94-74 15,0 0 74-15,-37 72-74 0,6-10 74 0,31-62-178 16,0 0 178-16,-12 39-177 0,14-22 177 0,-2-17-213 16,0 0 213-16,19-10-213 0,16-28 213 15,20-10-1266-15</inkml:trace>
  <inkml:trace contextRef="#ctx0" brushRef="#br0" timeOffset="20061.585">11484 6018 1401 0,'0'0'0'0,"-7"-7"0"0,-5-10 0 0,12 17 153 16,0 0-153-16,-11-15 153 0,-1-1-153 0,12 16 96 15,0 0-96-15,-15-18 97 0,-5-1-97 16,20 19 60-16,0 0-60 0,-19-17 60 0,-2 1-60 0,2 4 20 15,0 4-20-15,5 1 20 0,5-2-20 0,-3 6 9 16,0-1-9-16,3 3 10 0,4-1-10 0,5 2 18 16,0 0-18-16,-21 10 19 0,-14 6-19 0,35-16 8 15,0 0-8-15,-40 36 9 0,-9 10-9 0,49-46 15 16,0 0-15-16,-45 60 16 0,2 10-16 0,43-70 39 0,0 0-39 16,-42 84 39-16,3 14-39 0,39-98 11 15,0 0-11-15,-17 72 11 0,19-11-11 0,-2-61 37 16,0 0-37-16,15 36 38 0,19-27-38 0,-34-9 36 0,0 0-36 0,43-4 37 15,8-16-37-15,-4-1 14 0,-6-10-14 0,-2-1 15 16,-10 1-15-16,-3-2 43 0,-5 3-43 16,-3-1 43-16,-1-5-43 0,-17 36 32 0,0 0-32 0,16-46 32 15,-4-9-32-15,-12 55 7 0,0 0-7 0,9-60 7 16,-4-4-7-16,-5 64 12 0,0 0-12 0,-3-82 13 16,-3-9-13-16,6 91 1 0,0 0-1 0,-12-77 1 15,-2 5-1-15,14 72 0 0,0 0 0 0,-21-58 1 16,0 14-1-16,21 44-2 0,0 0 2 0,-17-28-1 15,5 13 1-15,12 15-13 0,0 0 13 0,-14-9-12 16,3 2 12-16,11 7-16 0,0 0 16 0,-8-3-15 0,2 3 15 16,6 0-26-16,0 0 26 0,-3 15-26 0,1 13 26 15,2-28-20-15,0 0 20 0,11 37-20 0,6 17 20 16,2-5-2-16,7 3 2 0,1-4-1 0,6-2 1 16,-33-46 2-16,0 0-2 0,55 65 3 0,17 15-3 15,-13-11 22-15,0-2-22 0,-12-14 22 0,-7-12-22 0,-8-7 23 16,-6-10-23-16,0 0 24 0,-2-2-24 15,-24-22 0-15,0 0 0 0,32 23 0 0,1-1 0 16,-33-22-32-16,0 0 32 0,31 15-32 0,1-3 32 0,-32-12-198 16,0 0 198-16,22 4-198 0,-1-4 198 0,21 5-1477 15</inkml:trace>
  <inkml:trace contextRef="#ctx0" brushRef="#br0" timeOffset="20319.894">11961 5751 1950 0,'0'0'0'0,"0"15"0"16,0 6 0-16,0-21 206 0,0 0-206 0,-5 7 206 16,-2-14-206-16,7 7 134 0,0 0-134 0,-16 12 135 15,-4 3-135-15,20-15 56 0,0 0-56 0,-25 35 57 16,-10 13-57-16,6 3 3 0,1 4-3 0,5-12 3 15,-1-2-3-15,1 5-14 0,2-3 14 0,4-4-13 16,-1-8 13-16,18-31-158 0,0 0 158 0,-24 48-158 16,-11 3 158-16,35-51-152 0,0 0 152 0,-24 31-152 15,3-15 152-15,-26 32-1480 0</inkml:trace>
  <inkml:trace contextRef="#ctx0" brushRef="#br0" timeOffset="20514.392">12521 6114 1950 0,'0'0'0'0,"0"0"0"0,-7-5 0 0,7 5-142 0,0 0 142 0,-2-15-141 15,2-6 141-15,-5-13-1155 0</inkml:trace>
  <inkml:trace contextRef="#ctx0" brushRef="#br0" timeOffset="45303.816">13061 5915 1009 0,'0'0'0'0,"0"0"0"15,0 0 0-15,0 0 83 0,0 0-83 0,0 0 83 16,0 0-83-16,0 0 68 0,0 0-68 0,0 0 68 16,0 0-68-16,0 0 60 0,0 0-60 0,0 0 60 15,0 0-60-15,0 0 45 0,0 0-45 0,0 0 45 0,0 0-45 16,0 0 52-16,0 0-52 0,0 0 52 0,0 0-52 15,0 0 66-15,0 0-66 0,0 0 67 0,0 0-67 0,0 0 52 16,0 0-52-16,0 0 53 0,0 0-53 16,0 0 45-16,0 0-45 0,0 0 46 0,0 0-46 0,0 0 30 15,0 0-30-15,0 0 30 0,0 0-30 0,0 0 15 16,0 0-15-16,0 0 16 0,0 0-16 0,0 0 36 16,0 0-36-16,0 0 36 0,0 0-36 0,0 0 28 15,0 0-28-15,0 0 28 0,0 0-28 0,0 0 44 16,0 0-44-16,0 0 45 0,0 0-45 0,0 0 51 0,0 0-51 15,0 0 51-15,0 0-51 0,0 0 37 0,0 0-37 16,0 0 38-16,0 0-38 0,0 0 27 0,0 0-27 16,0 0 27-16,0 0-27 0,0 0 40 0,0 0-40 15,0 0 40-15,0 0-40 0,0 0 43 16,0 0-43-16,0 0 44 0,0 0-44 0,0 0 27 0,0 0-27 0,0 0 27 16,0 0-27-16,0 0 27 0,0 0-27 0,0 0 27 15,40-15-27-15,-40 15 8 0,0 0-8 0,35-10 9 16,5 1-9-16,-40 9 18 0,0 0-18 0,48-7 18 15,8 2-18-15,-56 5 14 0,0 0-14 0,56-8 15 16,7 1-15-16,-63 7 4 0,0 0-4 0,62-9 4 16,3 1-4-16,-65 8 7 0,0 0-7 0,61-4 8 15,1 1-8-15,-62 3 0 0,0 0 0 0,51 0 1 16,-7 3-1-16,-44-3 2 0,0 0-2 0,38 5 3 16,-5 2-3-16,-33-7-1 0,0 0 1 0,26 4 0 0,-2 1 0 15,-24-5-1-15,0 0 1 0,18 5-1 0,-4-2 1 16,-14-3-45-16,0 0 45 0,12 4-44 15,-3-1 44-15,-9-3-110 0,0 0 110 0,7 4-110 16,-4-3 110-16,-3-1-235 0,0 0 235 0,-3 2-234 0,-13-2 234 16,16 0-179-16,0 0 179 0,-26 2-179 0,-9 1 179 0,-24 2-1201 15</inkml:trace>
  <inkml:trace contextRef="#ctx0" brushRef="#br0" timeOffset="45596.182">13233 6169 1524 0,'0'0'0'0,"9"-9"0"0,3-9 0 0,-12 18 183 0,0 0-183 0,5-9 183 15,-1 4-183-15,-4 5 120 0,0 0-120 0,3 0 121 16,-1 5-121-16,-2-5 80 0,0 0-80 0,16 7 80 15,5 3-80-15,1 0 20 0,8-4-20 0,-4-3 20 16,4 0-20-16,-1-3 41 0,4 0-41 0,-3 0 41 16,-1 0-41-16,-29 0 3 0,0 0-3 0,35 0 3 15,11 0-3-15,-46 0-8 0,0 0 8 0,47 0-7 16,1-3 7-16,-48 3-242 0,0 0 242 0,42-3-242 16,-5 1 242-16,41-5-1320 0</inkml:trace>
  <inkml:trace contextRef="#ctx0" brushRef="#br0" timeOffset="48529.975">14879 4723 1782 0,'0'0'0'16,"0"0"0"-16,0 0 0 0,0 0 160 0,0 0-160 0,0 0 160 15,0 0-160-15,0 0 94 0,0 0-94 0,0 0 95 16,0 0-95-16,0 0 41 0,0 0-41 0,-3 5 42 15,-2 2-42-15,5-7-11 0,0 0 11 0,-9 16-10 16,-1 4 10-16,10-20-19 0,0 0 19 0,-13 31-18 16,-1 5 18-16,14-36-4 0,0 0 4 0,-10 43-3 15,3 8 3-15,7-51-14 0,0 0 14 0,-7 63-13 0,5 13 13 16,2-76-9-16,0 0 9 0,4 110-8 0,6 20 8 16,-10-130-9-16,0 0 9 0,18 130-8 0,4 7 8 15,-22-137-4-15,0 0 4 0,30 130-3 0,6-5 3 16,-36-125 0-16,0 0 0 0,39 120 0 0,6-3 0 0,-45-117 0 15,0 0 0-15,42 114 0 0,0-4 0 0,-42-110 0 16,0 0 0-16,36 106 1 0,-3-3-1 0,-33-103 8 16,0 0-8-16,21 98 9 0,-7 1-9 0,-14-99 9 15,0 0-9-15,0 87 9 0,-10-4-9 0,10-83 9 16,0 0-9-16,-25 73 9 0,-6-9-9 0,31-64 33 0,0 0-33 16,-24 44 33-16,3-15-33 0,21-29 34 0,0 0-34 15,-33 21 34-15,-7-13-34 0,40-8 7 16,0 0-7-16,-34-1 7 0,5-13-7 0,29 14-58 0,0 0 58 15,-38-24-57-15,-6-12 57 0,44 36-148 0,0 0 148 0,-59-58-147 16,-13-14 147-16,-62-60-1428 0</inkml:trace>
  <inkml:trace contextRef="#ctx0" brushRef="#br0" timeOffset="49580.592">16031 5184 595 0,'0'0'0'0,"0"0"0"0,3-7 0 0,-3 7 100 16,0 0-100-16,6-5 100 0,1-2-100 0,-7 7 80 15,0 0-80-15,5-5 80 0,2 2-80 0,-7 3 71 16,0 0-71-16,5-4 71 0,-1-1-71 0,-4 5 83 16,0 0-83-16,5-3 84 0,-5-1-84 0,0 4 67 15,0 0-67-15,3-3 68 0,-3-1-68 0,0 4 55 0,0 0-55 16,-3-1 56-16,3-3-56 0,0 4 27 0,0 0-27 15,-9-3 27-15,-7-2-27 0,16 5 27 0,0 0-27 0,-19-2 27 16,-5 0-27-16,24 2 14 0,0 0-14 0,-26 4 15 16,-9 4-15-16,35-8 1 0,0 0-1 0,-32 5 2 15,1 6-2-15,31-11 18 0,0 0-18 16,-30 8 18-16,1 4-18 0,1 0 3 0,5 3-3 0,9-9 3 16,11-3-3-16,-4 0 6 0,5 1-6 0,-10 11 6 15,-9 2-6-15,21-17 14 0,0 0-14 0,-14 14 15 16,2 0-15-16,12-14 3 0,0 0-3 0,-12 22 4 15,3 2-4-15,9-24 6 0,0 0-6 0,-7 36 7 16,5 4-7-16,2-40 38 0,0 0-38 0,2 51 38 16,5 11-38-16,-5-9 26 0,1 1-26 0,1-4 26 15,-1-5-26-15,-3-45 35 0,0 0-35 0,4 61 35 16,1 6-35-16,4 12 22 0,-4 3-22 0,2-30 22 16,-5-20-22-16,1 4 35 0,1-2-35 0,-4 2 36 0,3-5-36 15,-3-31 20-15,0 0-20 0,7 36 20 0,2 4-20 0,-9-40 36 16,0 0-36-16,10 39 36 0,1-5-36 0,-11-34 20 15,0 0-20-15,10 33 20 0,2-9-20 0,-12-24 29 16,0 0-29-16,14 24 29 0,-2-5-29 16,-12-19 0-16,0 0 0 0,9 15 0 0,2-3 0 0,-11-12-68 15,0 0 68-15,8 9-68 0,3-3 68 0,-11-6-183 16,0 0 183-16,12 0-183 0,5-10 183 0,11 2-1225 16</inkml:trace>
  <inkml:trace contextRef="#ctx0" brushRef="#br0" timeOffset="57672.721">16731 5271 1703 0,'0'0'0'0,"-3"0"0"0,1 4 0 0,2-4 219 0,9-7-219 16,-6 5 219-16,-1 0-219 0,1 1 181 15,1-3-181-15,-1 4 182 0,-1-5-182 0,-2 5 121 0,5-3-121 0,-5 3 122 16,2-4-122-16,-2 4 48 0,0-7-48 0,-2 6 49 16,1-6-49-16,1 7 23 0,0 0-23 0,-7-5 24 15,-2 1-24-15,9 4 12 0,0 0-12 0,-19-3 12 16,-6 3-12-16,25 0 4 0,0 0-4 15,-38 15 5-15,-16 6-5 0,54-21 3 0,0 0-3 0,-57 38 3 16,-6 11-3-16,63-49 1 0,0 0-1 16,-72 74 2-16,-4 20-2 0,17-18 1 0,12-6-1 0,20-31 1 15,17-20-1-15,1 5-5 0,7-7 5 0,2 5-5 16,6-1 5-16,-6-21-16 0,0 0 16 0,8 22-15 16,5 2 15-16,-13-24-9 0,0 0 9 0,17 24-9 15,7-3 9-15,-24-21-17 0,0 0 17 0,30 22-17 16,1-7 17-16,-31-15-15 0,0 0 15 0,33 24-14 0,4-3 14 15,-37-21-1-15,0 0 1 0,31 22-1 0,3 2 1 16,-34-24-10-16,0 0 10 0,20 21-9 16,-2-1 9-16,-18-20-1 0,0 0 1 0,12 19 0 0,-7 0 0 0,-5-19-1 15,0 0 1-15,-5 17 0 0,-7 5 0 0,12-22 5 16,0 0-5-16,-28 16 5 0,-9 1-5 16,-1-2 17-16,-4-6-17 0,13-2 17 0,1-7-17 0,-2-4-16 15,-1-1 16-15,1-2-15 0,1-8 15 0,29 15-73 16,0 0 73-16,-30-21-73 0,0-6 73 0,30 27-174 15,0 0 174-15,-29-34-174 0,3-7 174 0,26 41-168 0,0 0 168 16,-13-43-168-16,8 0 168 0,-12-44-1378 16</inkml:trace>
  <inkml:trace contextRef="#ctx0" brushRef="#br0" timeOffset="58113.589">16691 5979 1838 0,'0'0'0'0,"5"0"0"16,4 0 0-16,-9 0 205 0,0 0-205 0,21-7 205 15,10-2-205-15,-31 9 129 0,0 0-129 0,40-15 130 16,9-9-130-16,-3 0 65 0,-3-2-65 0,-5 1 65 16,-4-1-65-16,-1 5 1 0,-7-3-1 0,-5 6 2 15,-11-3-2-15,-10 21 40 0,0 0-40 0,11-19 40 16,-3-1-40-16,-8 20 53 0,0 0-53 0,5-23 53 0,-1 3-53 15,-4 20 13-15,0 0-13 0,0-23 13 0,0 6-13 16,0 17 4-16,0 0-4 0,0-18 4 16,-5 4-4-16,5 14-1 0,0 0 1 0,-11-16-1 0,-3 1 1 0,14 15-1 15,0 0 1-15,-15-12 0 0,-3 2 0 16,18 10-15-16,0 0 15 0,-19-5-14 0,-2 1 14 0,21 4-9 16,0 0 9-16,-19-3-8 0,0 3 8 15,19 0-16-15,0 0 16 0,-18 3-15 0,3 2 15 0,15-5-9 16,0 0 9-16,-21 17-9 0,-4 7 9 0,25-24-25 15,0 0 25-15,-20 40-24 0,-1 8 24 0,21-48-7 16,0 0 7-16,-20 58-6 0,5 14 6 0,15-72-1 0,0 0 1 16,-11 82-1-16,4 14 1 0,7-96-17 0,0 0 17 15,14 77-16-15,14-10 16 0,-28-67-55 16,0 0 55-16,51 39-54 0,20-21 54 0,-6-12-180 0,-4-12 180 16,-14-3-179-16,-11-10 179 0,-36 19-117 0,0 0 117 15,44-27-116-15,3-9 116 0,43-28-1384 0</inkml:trace>
  <inkml:trace contextRef="#ctx0" brushRef="#br0" timeOffset="58469.01">17548 5669 1479 0,'0'0'0'0,"-3"3"0"15,-2 2 0-15,5-5 212 0,0 0-212 0,0 0 212 16,-4-8-212-16,4 8 146 0,0 0-146 0,0-5 147 15,0-2-147-15,0 7 88 0,0 0-88 0,-5-7 89 0,1 2-89 16,4 5 12-16,0 0-12 0,-7-9 12 0,-3 6-12 16,10 3 30-16,0 0-30 0,-12-4 30 0,-4-1-30 15,16 5 5-15,0 0-5 0,-26 2 5 0,-9 5-5 0,35-7 9 16,0 0-9-16,-36 12 10 0,-3 8-10 0,6 6 33 16,3 3-33-16,8-8 34 0,4-8-34 15,18-13 1-15,0 0-1 0,-17 40 1 0,0 11-1 0,17-51 30 16,0 0-30-16,-4 52 30 0,6 8-30 0,-2-60 10 15,0 0-10-15,16 54 11 0,10-2-11 0,-26-52 5 16,0 0-5-16,47 51 6 0,19-1-6 0,-19-18-4 16,-7-16 4-16,-3-4-3 0,-6-5 3 0,-3-4-79 15,-6-3 79-15,-4-2-78 0,-4 1 78 0,0-3-192 16,-2 1 192-16,2-6-191 0,2-6 191 16,-16 15-166-16,0 0 166 0,17-31-166 0,4-8 166 0,17-30-1225 0</inkml:trace>
  <inkml:trace contextRef="#ctx0" brushRef="#br0" timeOffset="58888.03">17372 4948 1782 0,'0'0'0'0,"7"5"0"16,7-2 0-16,-14-3 104 0,0 0-104 0,9 4 104 0,-2-4-104 15,-7 0 76-15,0 0-76 0,12 1 77 0,6 1-77 0,-1 0 32 16,-1 1-32-16,-2 1 33 16,-2-1-33-16,-12-3 1 0,0 0-1 0,17 8 1 0,-3 1-1 0,-14-9 13 15,0 0-13-15,16 7 13 0,-6 1-13 0,-10-8 35 16,0 0-35-16,11 9 36 0,-8 1-36 0,-3-10 42 15,0 0-42-15,2 21 42 0,-6 3-42 0,4-24 45 16,0 0-45-16,-10 31 45 0,-6 5-45 16,16-36 19-16,0 0-19 0,-17 36 20 0,-7 1-20 0,24-37 21 15,0 0-21-15,-18 33 21 0,4-2-21 0,5-4 4 16,6-6-4-16,6 1 4 0,10-1-4 0,2-9 0 0,8 0 0 16,3-6 1-16,0-2-1 0,4-8-42 0,3-6 42 0,2 5-41 15,1-5 41-15,-36 10-94 0,0 0 94 16,44-5-94-16,3-4 94 0,-47 9-193 0,0 0 193 0,44-7-193 15,-3 2 193-15,45-7-1328 0</inkml:trace>
  <inkml:trace contextRef="#ctx0" brushRef="#br0" timeOffset="59461.838">18101 5575 1804 0,'0'0'0'0,"-7"-6"0"0,-4 0 0 0,11 6 134 16,0 0-134-16,-2-4 135 0,4 2-135 15,-2 2 56-15,0 0-56 0,0 0 57 0,5-1-57 0,-5 1-36 16,0 0 36-16,0 0-36 0,0 0 36 0,0 0-79 15,0 0 79-15,0 0-79 0,-7 1 79 16,7-1-37-16,0 0 37 0,-1 2-37 0,-5-2 37 0,6 0-1 16,0 0 1-16,-3 0 0 0,-4 0 0 0,7 0 22 15,0 0-22-15,-5-2 23 0,-2-1-23 0,7 3 35 0,0 0-35 16,-7-3 35-16,3-4-35 0,4 7 33 0,0 0-33 16,-5-5 33-16,2 1-33 0,3 4 32 0,0 0-32 15,0-3 33-15,-4 1-33 0,4 2 13 0,0 0-13 0,0 0 14 16,-2-3-14-16,2 3 21 15,0 0-21-15,0 0 21 0,0 0-21 0,0 0 14 0,0 0-14 0,0 0 15 16,0 0-15-16,0 0 34 0,0 0-34 0,0 0 35 16,0 0-35-16,0 0 46 0,0 0-46 0,0 0 47 15,0 0-47-15,0 0 46 0,0 0-46 0,0 0 46 16,0 3-46-16,0-3 36 0,0 0-36 0,0 0 37 16,6 5-37-16,-6-5 27 0,0 0-27 0,8 16 27 15,6 2-27-15,-14-18 9 0,0 0-9 0,25 33 9 16,6 10-9-16,-31-43 18 0,0 0-18 0,37 43 19 15,1 8-19-15,-38-51 8 0,0 0-8 0,35 51 8 16,3 1-8-16,-38-52 9 0,0 0-9 0,33 44 9 16,-1-1-9-16,-32-43-34 0,0 0 34 0,24 34-34 15,-7-6 34-15,-17-28-143 0,0 0 143 0,16 20-143 16,-7-9 143-16,-9-11-186 0,0 0 186 0,0-7-186 16,-7-17 186-16,0-7-1371 0</inkml:trace>
  <inkml:trace contextRef="#ctx0" brushRef="#br0" timeOffset="59700.888">18398 5472 1860 0,'0'0'0'0,"-7"7"0"0,-3 6 0 0,10-13 207 0,0 0-207 15,-7 7 208-15,5-3-208 0,2-4 142 0,0 0-142 16,-12 17 142-16,-4 8-142 0,16-25 80 0,0 0-80 0,-22 36 80 15,-13 7-80-15,4 2-5 0,-1 3 5 0,6-14-4 16,9-10 4-16,17-24 0 0,0 0 0 0,-25 46 1 16,-6 11-1-16,31-57-81 0,0 0 81 0,-24 46-81 15,3-7 81-15,21-39-225 0,0 0 225 0,-13 24-224 16,10-12 224-16,-11 28-1459 0</inkml:trace>
  <inkml:trace contextRef="#ctx0" brushRef="#br0" timeOffset="60028.776">18886 5724 2185 0,'0'0'0'0,"12"3"0"0,8 2 0 0,-1 2 237 16,-2-4-237-16,6 3 237 0,1-3-237 0,-24-3 158 16,0 0-158-16,35 0 158 0,10 3-158 0,-45-3 61 15,0 0-61-15,51 0 62 0,8 0-62 0,-7 0 0 16,-1 0 0-16,-4-3 1 0,-4 0-1 0,-43 3-3 0,0 0 3 16,49-4-2-1,-2-1 2-15,-47 5-49 0,0 0 49 0,51-7-48 16,-1-1 48-16,-6-1-200 0,-6-3 200 0,-10 5-200 0,-9 0 200 0,-19 7-277 0,0 0 277 15,19-15-276-15,-1-6 276 0,18-15-1404 0</inkml:trace>
  <inkml:trace contextRef="#ctx0" brushRef="#br0" timeOffset="60333.028">19853 5299 2073 0,'0'0'0'0,"-2"7"0"15,-1 5 0-15,3-12 185 0,-4-4-185 0,4 4 186 0,2-3-186 16,-2-2 114-16,2 1-114 0,0 1 114 0,-1-1-114 16,-1 4 57-16,6 4-57 0,-5-1 57 0,3 2-57 0,-4-5-10 15,0 0 10-15,2 23-9 0,-1 13 9 16,-1-36-11-16,0 0 11 0,0 47-10 0,-1 12 10 0,-1-3 0 15,-3 3 0-15,3-17 0 0,0-9 0 0,2-33-4 16,0 0 4-16,-3 50-3 0,-1 1 3 0,4-51-6 16,0 0 6-16,-3 43-5 0,1-7 5 0,2-36-72 15,0 0 72-15,0 24-72 0,5-5 72 0,-5-19-183 16,0 0 183-16,9 0-182 0,7-16 182 0,4 1-1559 16</inkml:trace>
  <inkml:trace contextRef="#ctx0" brushRef="#br0" timeOffset="61018.417">19848 5019 2039 0,'0'0'0'0,"2"4"0"16,-1 8 0-16,-1-12 199 0,0 0-199 0,4 0 199 15,3-4-199-15,-7 4 137 0,0 0-137 0,9-5 138 16,6-2-138-16,-15 7 52 0,0 0-52 0,25-8 52 16,8-1-52-16,-33 9 1 0,0 0-1 0,36-7 2 15,8-5-2-15,-44 12 3 0,0 0-3 0,38-6 4 0,0 1-4 16,-8 1 2-16,-6 1-2 0,-6 1 2 0,-9 2-2 16,-1 0 29-16,-2-2-29 0,1 2 29 15,-2 0-29-15,0 0 5 0,-2 2-5 0,1-2 5 0,-1 0-5 16,1 0 25-16,-2 0-25 0,1 0 26 0,1 0-26 0,-4 0 0 15,0 0 0-15,5 0 1 0,-5 2-1 0,0-2 3 16,0 0-3-16,0 0 4 0,5 0-4 0,-5 0 6 16,0 0-6-16,0 0 6 0,4 0-6 0,-4 0 0 15,0 0 0-15,0 0 0 0,0 0 0 0,0 0-6 16,0 0 6-16,0 0-6 0,0 0 6 0,0 0-16 0,0 0 16 16,0 0-15-16,0 3 15 0,0-3-17 15,0 0 17-15,0 0-16 0,0 5 16 0,0-5-16 0,0 0 16 16,0 4-15-16,0-1 15 0,0-3-2 15,0 0 2-15,0 7-1 0,0-2 1 0,0-5-17 0,0 0 17 16,0 7-16-16,0 1 16 0,0-8-8 0,0 0 8 0,0 19-7 16,0 10 7-16,0-29-34 0,0 0 34 0,1 38-33 15,3 7 33-15,-1-6 0 0,3 0 0 0,-3-1 0 16,0 0 0-16,-3-38-3 16,0 0 3-16,6 50-3 0,1 4 3 0,-7-54-2 0,0 0 2 0,5 60-2 15,0 4 2-15,-1-3 0 0,-1-1 0 0,-3-17 1 16,4-10-1-16,-4-33-1 0,0 0 1 0,1 49-1 15,-1 5 1-15,0-54 4 0,0 0-4 0,-1 53 4 16,-3-5-4-16,4-48 8 0,0 0-8 0,-3 39 8 16,-1-6-8-16,2-6 8 0,-3-5-8 0,3-6 9 0,2-4-9 15,-1-4-9-15,-3-1 9 0,1-4-9 0,1-1 9 16,-5 2-18-16,-3-4 18 0,-13-4-18 16,-7-1 18-16,30 5-40 0,0 0 40 0,-35-12-40 0,-6-3 40 15,41 15-60-15,0 0 60 0,-39-19-60 0,-1-9 60 16,40 28-195-16,0 0 195 0,-36-27-194 0,1 0 194 15,35 27-188-15,0 0 188 0,-23-31-187 0,9-5 187 16,-22-31-1211-16</inkml:trace>
  <inkml:trace contextRef="#ctx0" brushRef="#br0" timeOffset="62254.585">21724 5196 1815 0,'0'0'0'0,"-7"-4"0"16,-3-2 0-16,10 6 147 0,0 0-147 0,-11-2 147 15,1-1-147-15,10 3 115 0,0 0-115 0,-25 3 116 0,-9 5-116 16,34-8 45-16,0 0-45 0,-30 6 46 0,-1 4-46 16,31-10-4-16,0 0 4 0,-32 15-3 0,-4 6 3 15,36-21-8-15,0 0 8 0,-25 27-8 0,6 6 8 0,19-33-4 16,0 0 4-16,-3 38-3 0,10 1 3 0,-7-39-12 15,0 0 12-15,14 39-12 0,6 6 12 0,-20-45-1 16,0 0 1-16,25 43 0 0,4 0 0 0,-29-43 0 16,0 0 0-16,28 42 0 0,2 1 0 0,-9-3 0 15,-4-4 0-15,-5-9 0 0,-3-12 0 16,-9-15 0-16,0 0 0 0,2 33 0 0,-4 3 0 16,2-36 0-16,0 0 0 0,-9 34 0 0,-6-1 0 0,15-33 0 15,0 0 0-15,-28 31 1 0,-9-7-1 16,37-24 0-16,0 0 0 0,-40 15 1 0,-5-3-1 0,45-12 6 15,0 0-6-15,-38 3 6 0,1-6-6 0,37 3 14 0,0 0-14 16,-24-12 15-16,10-9-15 0,14 21 3 0,0 0-3 16,1-25 4-16,15-4-4 0,-16 29 0 15,0 0 0-15,28-35 0 0,14-1 0 0,-42 36-6 0,0 0 6 0,45-36-6 16,6-1 6-16,-51 37 0 0,0 0 0 0,50-36 0 16,4 3 0-16,-54 33 8 0,0 0-8 0,63-43 8 15,8-3-8-15,-71 46 34 0,0 0-34 0,61-39 35 16,-1 3-35-16,-60 36 29 0,0 0-29 0,45-29 29 15,-16 6-29-15,-2 3 15 0,-8-4-15 0,-5 12 15 16,-6 8-15-16,-4-2 42 0,-1-6-42 0,1 3 42 16,-2 2-42-16,-2-1 13 0,0-3-13 0,-2 6 13 15,0 0-13-15,0 2 21 0,-1-4-21 0,-1 3 21 16,-1 3-21-16,5 1 8 0,0 0-8 0,-16 0 9 16,-4-4-9-16,20 4 1 0,0 0-1 0,-30 4 1 15,-5 1-1-15,35-5-1 0,0 0 1 0,-36 10-1 0,-1 7 1 16,37-17 0-16,0 0 0 0,-37 28 0 15,-1 6 0-15,38-34-6 0,0 0 6 0,-30 48-6 0,4 7 6 0,7-4-8 16,9 0 8-16,3-4-8 16,8-3 8-16,-1-44 0 0,0 0 0 0,20 46 0 0,13-1 0 0,-33-45 0 15,0 0 0-15,62 43 0 0,24-9 0 0,-86-34 2 16,0 0-2-16,87 14 2 0,9-18-2 16,-96 4 2-16,0 0-2 0,92-13 2 0,4-15-2 0,-21 4 1 15,-13-3-1-15,-11 1 2 0,-11 2-2 0,-40 24 9 16,0 0-9-16,35-27 10 0,-7-2-10 0,-28 29 8 15,0 0-8-15,28-38 8 0,0-7-8 16,-28 45 8-16,0 0-8 0,22-42 9 0,-3-5-9 0,-19 47 0 0,0 0 0 16,13-39 0-16,-8 3 0 0,-5 36 0 0,0 0 0 0,3-28 1 15,-3 8-1-15,-3 5-6 0,-2 6 6 16,1 2-5-16,4 2 5 0,-5 5-16 0,0 0 16 16,-2 2-15-16,-2 5 15 0,9-7-34 0,0 0 34 0,-12 6-34 15,-6 6 34-15,18-12-2 0,0 0 2 0,-12 12-1 16,0-3 1-16,12-9-33 0,0 0 33 0,-7 8-32 15,2-1 32-15,5-7 3 0,0 0-3 0,-4 4 4 16,2 1-4-16,2-5 27 0,0 0-27 0,0 0 27 16,0 0-27-16,0-9 0 0,2-3 0 0,0 5 0 15,0 2 0-15,1-1 9 0,-3-1-9 0,-3-2 9 16,-1 1-9-16,-3-4 0 0,-3 0 0 0,1 0 0 16,4 5 0-16,5 7 0 0,0 0 0 0,-23-9 0 15,-5-3 0-15,28 12-5 0,0 0 5 0,-26-7-5 16,-7 4 5-16,33 3-1 0,0 0 1 0,-35 3-1 0,-1 8 1 15,36-11-4-15,0 0 4 0,-37 24-3 0,1 8 3 0,36-32-12 16,0 0 12-16,-34 43-12 0,5 12 12 0,3-4 0 16,5 4 0-16,5-12 0 0,6-11 0 0,10-32 0 15,0 0 0-15,-4 52 0 0,6 9 0 0,-2-61 5 16,0 0-5-16,24 69 5 0,18 8-5 0,-42-77 4 16,0 0-4-16,66 51 4 0,21-15-4 0,-87-36-64 15,0 0 64-15,84 12-64 0,7-24 64 0,-91 12-155 0,0 0 155 16,80-18-154-16,-4-12 154 0,81-21-1575 15</inkml:trace>
  <inkml:trace contextRef="#ctx0" brushRef="#br0" timeOffset="62815.111">22773 4677 1849 0,'0'0'0'0,"0"-12"0"0,-2-4 0 16,2 16 173-16,0 0-173 0,0-12 173 0,0 6-173 15,0 6 117-15,0 0-117 0,2-6 117 0,1 3-117 16,-3 3 54-16,0 0-54 0,14 0 54 0,7 0-54 0,-21 0-1 16,0 0 1-16,25 3 0 0,9 9 0 0,-34-12 18 15,0 0-18-15,30 12 18 0,1 4-18 0,-31-16 4 16,0 0-4-16,25 15 4 0,-8 2-4 0,-17-17 16 16,0 0-16-16,12 19 17 0,-5 2-17 0,-3 1 15 15,-6-1-15-15,2-9 15 0,0-6-15 0,-2 3 0 16,-1-2 0-16,-1 1 0 0,-1 4 0 0,-2 0 3 15,0 0-3-15,4-3 4 0,1-6-4 0,0 4-2 16,1-3 2-16,1-3-1 0,1 3 1 0,-1-1-37 0,2-3 37 16,0 4-37-16,1-3 37 0,2 3-19 0,2-1 19 0,2 1-18 15,2-1 18-15,1 2-21 0,2-1 21 16,-6-1-21-16,-2-1 21 0,2 5-1 16,1-4 1-16,-2 6-1 0,0-2 1 0,-7-7 0 0,0 0 0 0,11 17 0 15,1 5 0-15,-12-22 4 0,0 0-4 0,5 24 4 16,-5 3-4-16,0-27 1 0,0 0-1 0,-14 33 1 15,-16-2-1-15,30-31 0 0,0 0 0 16,-34 32 0-16,-12-1 0 0,46-31-80 0,0 0 80 0,-45 27-80 16,-4 1 80-16,49-28-125 0,0 0 125 0,-36 0-124 15,13-12 124-15,-36 0-1479 0</inkml:trace>
  <inkml:trace contextRef="#ctx0" brushRef="#br0" timeOffset="64066.981">23212 5259 1110 0,'0'0'0'16,"9"-5"0"-16,6-2 0 0,-15 7 239 0,0 0-239 0,12-7 239 15,-1-1-239-15,-11 8 196 0,0 0-196 0,9-7 197 16,1 2-197-16,-10 5 154 0,0 0-154 0,5-7 154 15,2 2-154-15,-7 5 73 0,0 0-73 0,9-4 73 16,0 1-73-16,-9 3 30 0,0 0-30 0,10-2 30 16,1 2-30-16,-11 0 27 0,0 0-27 0,14 5 27 15,3 2-27-15,-17-7 31 0,0 0-31 0,24 16 31 16,6 8-31-16,-30-24 36 0,0 0-36 0,33 36 36 16,4 7-36-16,-37-43 8 0,0 0-8 0,40 51 8 15,2 5-8-15,-42-56 21 0,0 0-21 0,43 59 21 16,-3-1-21-16,-40-58 3 0,0 0-3 0,49 63 4 15,7 4-4-15,-56-67 0 0,0 0 0 0,43 52 1 16,-6-13-1-16,-37-39-104 0,0 0 104 0,24 24-104 0,-10-21 104 16,-14-3-203-16,0 0 203 0,9-12-202 0,-9-18 202 15,5-13-1492-15</inkml:trace>
  <inkml:trace contextRef="#ctx0" brushRef="#br0" timeOffset="64301.83">23745 5196 1838 0,'0'0'0'16,"0"5"0"-16,2 5 0 0,-2-10 205 16,0 0-205-16,-16 24 205 0,-12 12-205 0,28-36 168 0,0 0-168 0,-31 47 169 15,-8 13-169-15,39-60 51 0,0 0-51 0,-38 66 51 16,-4 8-51-16,42-74 0 0,0 0 0 0,-48 91 0 15,-5 8 0-15,53-99-71 0,0 0 71 0,-38 79-71 16,1-12 71-16,37-67-236 0,0 0 236 0,-20 43-235 16,9-26 235-16,-19 44-1437 0</inkml:trace>
  <inkml:trace contextRef="#ctx0" brushRef="#br0" timeOffset="65220.436">25074 5287 1625 0,'0'0'0'0,"-2"-7"0"16,1 2 0-16,1 5 154 0,0 0-154 0,-2-7 155 15,-5 3-155-15,7 4 91 0,0 0-91 0,-5-5 91 16,0 0-91-16,5 5 50 0,0 0-50 0,-7-3 50 16,1-4-50-16,6 7-13 0,0 0 13 0,-14-5-12 15,-1-2 12-15,-3 2-5 0,-3 1 5 0,8 1-4 0,4-1 4 0,2 4 0 16,-4 0 0-16,-6 4 0 0,-6 4 0 16,-1 4 2-16,-4 4-2 0,9-1 2 0,5-3-2 0,14-12 12 15,0 0-12-15,-23 28 13 0,-5 11-13 16,28-39 9-16,0 0-9 0,-20 43 9 0,0 0-9 0,20-43 9 15,0 0-9-15,-7 41 9 0,4 0-9 0,3-41 33 16,0 0-33-16,7 33 33 0,7-9-33 0,-14-24 39 16,0 0-39-16,21 8 40 0,5-8-40 0,-26 0 33 15,0 0-33-15,26-12 34 0,4-14-34 0,-6-1 24 16,0-4-24-16,-4 0 25 0,-5 4-25 0,-15 27 17 0,0 0-17 16,16-36 17-16,-2-3-17 0,-14 39 35 0,0 0-35 15,10-48 36-15,-3-4-36 0,-7 52 5 0,0 0-5 16,2-55 5-16,-4-3-5 0,-1 10 2 15,-4 2-2-15,0 6 2 0,-4 5-2 0,3 7 1 0,-1 4-1 16,2 2 2-16,0 5-2 0,0 1 1 0,2 8-1 16,0-3 1-16,1 3-1 0,-1-2 0 0,0 4 0 0,3 0 1 15,4 4-1-15,-2 2 6 0,0 0-6 0,0 0 7 16,5 5-7-16,-5-5 0 0,0 0 0 0,17 19 0 16,11 5 0-16,-28-24 0 0,0 0 0 0,40 39 1 15,13 8-1-15,-53-47 7 0,0 0-7 0,57 54 7 16,4 10-7-16,9 8 8 0,6 1-8 0,-15-9 8 15,-7-8-8-15,-54-56 9 0,0 0-9 0,58 59 9 16,-1-5-9-16,-57-54 8 0,0 0-8 0,49 52 8 16,-5-4-8-16,-44-48-40 0,0 0 40 0,27 31-39 15,-11-16 39-15,-16-15-116 0,0 0 116 0,11 9-116 0,-6-6 116 0,-5-3-254 16,0 0 254-16,-2-3-254 0,-7-9 254 16,-1-4-1296-16</inkml:trace>
  <inkml:trace contextRef="#ctx0" brushRef="#br0" timeOffset="65450.952">25724 5107 1659 0,'0'0'0'0,"-9"10"0"0,-5 11 0 0,2-6 197 15,2 1-197-15,-9 7 197 0,-4 5-197 0,23-28 130 0,0 0-130 16,-31 36 130-16,-6 7-130 0,37-43 79 0,0 0-79 0,-40 48 80 15,-5 6-80-15,45-54-1 0,0 0 1 0,-44 52 0 16,4-1 0-16,40-51-87 0,0 0 87 16,-35 40-86-16,11-6 86 0,24-34-259 0,0 0 259 0,-19 24-259 15,5-5 259-15,14-19-222 0,0 0 222 0,1 3-221 16,13-6 221-16,4 3-888 0</inkml:trace>
  <inkml:trace contextRef="#ctx0" brushRef="#br0" timeOffset="66050.373">26210 5278 1199 0,'0'0'0'0,"12"-3"0"16,11-8 0-16,-18 10 193 0,-8-3-193 0,6 1 193 15,2 1-193-15,-5 2 179 0,0 0-179 0,0 0 180 16,0 0-180-16,0 0 119 0,-3-2-119 0,3 2 119 16,2-1-119-16,-2 1 72 0,0 0-72 0,14-4 73 0,6 1-73 15,-20 3 56-15,0 0-56 0,37-5 57 0,14-2-57 16,-51 7 45-16,0 0-45 0,50-5 46 0,8-2-46 0,-58 7 42 16,0 0-42-16,50-4 42 0,-1 1-42 15,-49 3 4-15,0 0-4 0,42-2 5 16,-6-1-5-16,-6-1-2 0,-6 1 2 0,-6 1-2 15,-8 2 2-15,-10 0-94 0,0 0 94 0,9 2-93 0,-4 1 93 0,-5-3-201 16,0 0 201-16,0 0-200 0,-10 4 200 0,-1-1-1414 16</inkml:trace>
  <inkml:trace contextRef="#ctx0" brushRef="#br0" timeOffset="66246.997">26292 5609 1759 0,'0'0'0'0,"10"0"0"15,8 0 0-15,-18 0 253 0,0 0-253 0,26 5 253 16,9 3-253-16,-35-8 147 0,0 0-147 0,38 7 147 16,6 2-147-16,-44-9-51 0,0 0 51 0,43 7-50 15,1-4 50-15,-44-3-345 0,0 0 345 0,43-3-344 16,-1-9 344-16,44 0-1181 0</inkml:trace>
  <inkml:trace contextRef="#ctx0" brushRef="#br0" timeOffset="67494.306">27794 4374 1513 0,'0'0'0'0,"0"0"0"0,-25 0 0 0,25 0 159 15,0 0-159-15,-26 12 159 0,-10 6-159 0,36-18 98 16,0 0-98-16,-35 16 98 0,-2 4-98 0,37-20 51 15,0 0-51-15,-31 16 51 0,1-1-51 0,30-15-1 0,0 0 1 16,-28 21-1-16,2-1 1 0,26-20 0 0,0 0 0 16,-24 35 0-16,3 4 0 0,21-39 1 0,0 0-1 0,-16 48 1 15,4 7-1-15,12-55 3 16,0 0-3-16,-4 62 4 0,8 4-4 0,-4-66 22 16,0 0-22-16,12 93 23 0,9 20-23 0,-21-113 13 0,0 0-13 0,30 106 13 15,6 4-13-15,-36-110 10 0,0 0-10 0,44 104 10 16,6 1-10-16,-50-105 4 0,0 0-4 0,53 97 5 15,1 3-5-15,-54-100 13 0,0 0-13 0,50 97 13 16,-3 6-13-16,-47-103 14 0,0 0-14 0,33 96 15 16,-8 2-15-16,-25-98 15 0,0 0-15 0,10 91 15 15,-10-4-15-15,0-87 16 0,0 0-16 0,-16 79 17 16,-15-6-17-16,31-73 9 0,0 0-9 0,-40 59 9 16,-11-8-9-16,51-51 0 0,0 0 0 0,-55 36 0 15,-6-15 0-15,61-21-258 0,0 0 258 0,-80 6-258 0,-11-14 258 16,-78 4-1268-16</inkml:trace>
  <inkml:trace contextRef="#ctx0" brushRef="#br0" timeOffset="71892.697">28344 4983 998 0,'0'0'0'0,"-3"0"0"0,-4 0 0 0,7 0 143 15,8-3-143-15,-4 3 143 0,1-5-143 0,-1 3 131 16,1 1-131-16,-2-3 132 0,-1 1-132 0,-2 3 107 15,5-4-107-15,-5 4 107 0,4-1-107 0,-4 1 68 16,3 0-68-16,-3 0 68 0,0 0-68 0,0 0 44 16,0 0-44-16,0 0 44 0,0 0-44 0,0 0 22 15,0 0-22-15,0 0 22 0,-3 0-22 0,3 0 28 16,0 0-28-16,-16 3 28 0,-10 6-28 0,26-9 6 16,0 0-6-16,-30 8 7 0,-6 4-7 0,36-12 26 0,0 0-26 15,-33 12 26-15,1 3-26 0,32-15 12 16,0 0-12-16,-28 12 13 0,4 4-13 0,24-16 5 0,0 0-5 0,-21 15 5 15,5-3-5-15,16-12 1 0,0 0-1 0,-13 19 1 16,2-3-1-16,11-16 2 0,0 0-2 0,-2 24 3 16,6 1-3-16,-4-25 1 0,0 0-1 0,14 26 2 15,10 1-2-15,-24-27 1 0,0 0-1 0,30 24 1 16,8 0-1-16,-1-5 1 0,-1-2-1 0,-4 2 1 16,-6 0-1-16,-2-2-2 0,-3-1 2 15,-4-4-1-15,-3 0 1 0,-14-12-2 0,0 0 2 0,16 18-2 16,2-1 2-16,-18-17-5 0,0 0 5 0,12 19-5 15,-2-3 5-15,-10-16-14 0,0 0 14 0,4 20-13 0,-4 3 13 16,0-23-1-16,0 0 1 0,-9 24-1 16,-7-4 1-16,16-20-4 0,0 0 4 0,-29 22-3 15,-11 2 3-15,40-24-2 0,0 0 2 0,-41 21-2 16,-4-6 2-16,45-15 0 0,0 0 0 0,-38 12 1 0,5-5-1 0,33-7 4 16,0 0-4-16,-28 5 4 0,5-1-4 0,23-4 3 15,0 0-3-15,-17 0 3 0,3 0-3 0,14 0 2 16,0 0-2-16,-9-4 3 0,6-1-3 0,3 5 1 15,0 0-1-15,5-7 2 0,9-5-2 0,-14 12 1 16,0 0-1-16,23-8 1 0,8-8-1 0,-31 16 0 16,0 0 0-16,38-12 1 0,7 0-1 0,-45 12 7 0,0 0-7 15,44-15 7-15,0-6-7 0,-44 21 22 16,0 0-22-16,41-18 23 0,-1-5-23 16,-40 23 13-16,0 0-13 0,39-20 14 0,-3-4-14 0,-36 24 18 0,0 0-18 15,32-24 19-15,-3 0-19 0,-29 24 15 0,0 0-15 16,28-22 15-16,-2-2-15 0,-26 24 26 0,0 0-26 15,21-24 26-15,-5 0-26 0,-16 24 12 16,0 0-12-16,12-23 13 0,-3-1-13 0,-9 24 35 0,0 0-35 0,5-24 36 16,-3-3-36-16,-2 27 1 0,0 0-1 0,-4-28 2 15,-4 1-2-15,8 27 22 0,0 0-22 0,-9-27 23 16,-3-6-23-16,12 33 0 16,0 0 0-16,-11-26 1 0,3 2-1 0,8 24 1 0,0 0-1 0,-7-17 1 15,0 2-1-15,7 15-5 0,0 0 5 0,-7-12-5 16,1 2 5-16,-1 4-26 0,0 3 26 0,4 3-25 15,1 0 25-15,2 0-31 0,0 0 31 0,-7 7-31 16,-3 8 31-16,10-15-13 0,0 0 13 0,-14 28-12 16,-5 11 12-16,1-3-13 0,1 4 13 0,5-8-12 15,3 2 12-15,0 2-1 0,4 0 1 0,0-5-1 16,1-7 1-16,4-24-1 0,0 0 1 0,0 40-1 0,2 6 1 16,-2-46 5-16,0 0-5 0,11 39 5 15,8 1-5-15,-19-40 25 0,0 0-25 0,28 27 26 16,6-3-26-16,-34-24 12 0,0 0-12 0,46 9 13 0,9-6-13 0,-55-3 5 15,0 0-5-15,54-9 6 0,2-9-6 0,-56 18 23 16,0 0-23-16,51-28 24 0,-2-4-24 0,-49 32 20 16,0 0-20-16,52-47 20 0,4-13-20 15,-56 60 9-15,0 0-9 0,43-54 9 0,-6-5-9 0,-37 59 5 16,0 0-5-16,24-44 5 0,-10 9-5 0,-14 35 0 16,0 0 0-16,10-27 1 0,-3 8-1 0,-7 19 2 0,0 0-2 15,4-13 2-15,-2 2-2 0,-2 11 0 16,0 0 0-16,0-5 0 0,-2-2 0 0,2 7 0 15,0 0 0-15,0 0 0 0,-4-1 0 0,4 1-4 0,0 0 4 0,-3 0-3 16,-1 0 3-16,4 0-4 0,0 0 4 0,-3 1-3 16,-1 3 3-16,4-4-6 0,0 0 6 0,-3 3-6 15,0-1 6-15,3-2-3 0,0 0 3 0,-2 3-3 16,0 4 3-16,2-7-19 16,0 0 19-16,7 4-18 0,5-3 18 0,-12-1-38 0,0 0 38 0,16-1-38 15,5-6 38-15,-21 7-20 0,0 0 20 0,17-9-20 16,1-3 20-16,-18 12-20 0,0 0 20 0,12-10-20 15,-3-2 20-15,-9 12-5 0,0 0 5 0,5-9-4 16,-5-3 4-16,0 12-8 0,0 0 8 16,-4-8-8-16,-4 1 8 0,8 7-8 0,0 0 8 0,-16-7-7 0,-5 2 7 15,21 5-3-15,0 0 3 0,-24 0-3 16,-4 0 3-16,28 0 0 0,0 0 0 0,-32 5 0 16,-3 5 0-16,35-10 0 0,0 0 0 0,-27 5 1 0,0 6-1 15,27-11 1-15,0 0-1 0,-31 12 1 0,-4 5-1 0,35-17 3 16,0 0-3-16,-35 22 4 0,-1 6-4 0,36-28 6 15,0 0-6-15,-33 36 7 0,1 6-7 0,32-42 7 16,0 0-7-16,-19 48 8 0,7 11-8 0,12-59 15 16,0 0-15-16,0 60 15 0,12 1-15 15,-12-61 14-15,0 0-14 0,26 69 15 0,13 4-15 0,-13-28 15 16,-2-14-15-16,-1-7 16 0,0-9-16 0,-23-15 0 16,0 0 0-16,27 12 0 0,3-8 0 0,-30-4-23 0,0 0 23 15,33 0-22-15,4-4 22 0,-37 4-174 16,0 0 174-16,35-12-174 0,-1-3 174 0,-34 15-191 0,0 0 191 15,28-21-190-15,-5-10 190 0,27-20-1125 0</inkml:trace>
  <inkml:trace contextRef="#ctx0" brushRef="#br0" timeOffset="73811.674">29107 4401 1244 0,'0'0'0'16,"5"-3"0"-16,6-4 0 0,-11 7 136 0,0 0-136 0,9-5 136 16,-1-1-136-16,-8 6 119 0,0 0-119 0,11-3 120 15,-1-4-120-15,-10 7 56 0,0 0-56 0,12-5 56 16,4-5-56-16,-16 10 34 0,0 0-34 0,14-9 35 15,-2 1-35-15,-12 8 48 0,0 0-48 0,12-11 49 16,1 3-49-16,-13 8 52 0,0 0-52 0,8-5 52 16,-1 1-52-16,-7 4 33 0,0 0-33 0,6-3 33 15,-5-1-33-15,-1 4 16 0,0 0-16 0,-7 4 17 16,-7 1-17-16,14-5 12 0,0 0-12 0,-24 14 12 16,-9 6-12-16,33-20 16 0,0 0-16 0,-26 16 17 0,3 1-17 15,23-17 8-15,0 0-8 0,-19 22 8 0,5-1-8 16,14-21 9-16,0 0-9 0,-9 22 9 0,6 2-9 15,3-24 8-15,0 0-8 0,3 20 8 0,9 3-8 16,-12-23 15-16,0 0-15 0,16 20 15 0,5-4-15 16,-21-16 8-16,0 0-8 0,19 15 8 0,2-3-8 15,-21-12 15-15,0 0-15 0,19 12 16 0,0 0-16 0,-19-12 0 16,0 0 0-16,14 19 0 0,-3-2 0 16,-11-17 3-16,0 0-3 0,7 22 4 0,-5 2-4 15,-2-24 2-15,0 0-2 0,-4 24 2 0,-3 7-2 0,7-31 5 16,0 0-5-16,-7 24 5 0,-2-3-5 0,9-21 3 15,0 0-3-15,-8 15 3 0,-1-3-3 0,9-12-20 0,0 0 20 16,-7 9-20-16,0-3 20 0,7-6-125 0,0 0 125 16,-7-8-124-16,2-11 124 0,5 19-197 0,0 0 197 0,-2-27-197 15,6-16 197 1,-3-26-1214-16</inkml:trace>
  <inkml:trace contextRef="#ctx0" brushRef="#br0" timeOffset="74034.599">29100 4380 1166 0,'0'0'0'0,"9"14"0"16,7 8 0-16,-16-22 161 0,0 0-161 0,1 9 161 16,-6-6-161-16,5-3 149 0,0 0-149 0,5 4 149 15,4 1-149-15,-9-5 125 0,0 0-125 0,21 7 126 16,10 1-126-16,1-2 77 0,4 0-77 0,-1-2 77 16,0-4-77-16,-35 0 52 0,0 0-52 0,44-4 53 15,4-4-53-15,-48 8 10 0,0 0-10 0,46-4 10 16,1-4-10-16,-47 8-57 0,0 0 57 0,38-4-57 0,-3 1 57 15,-35 3-221-15,0 0 221 0,22 3-221 16,-9 6 221-16,21 0-1205 0</inkml:trace>
  <inkml:trace contextRef="#ctx0" brushRef="#br0" timeOffset="74473.424">29464 5251 1838 0,'0'0'0'0,"2"-4"0"15,0-8 0-15,0 5 227 0,-2 2-227 0,0 2 228 16,1 3-228-16,-1 0 134 0,4-4-134 0,-4 4 134 16,0 0-134-16,0 0 74 0,0 0-74 0,0 0 74 15,0 0-74-15,0 0 22 0,0 0-22 0,5 0 22 16,4-3-22-16,-9 3 3 0,0 0-3 0,17 7 3 15,8-2-3-15,-25-5 3 0,0 0-3 0,27 15 4 0,7 8-4 16,-34-23 0-16,0 0 0 0,29 24 0 0,-1 7 0 0,-28-31-8 16,0 0 8-16,23 27-8 0,-2 2 8 15,-21-29-68-15,0 0 68 0,20 31-68 16,0-4 68-16,-20-27-244 0,0 0 244 0,15 21-244 0,-2-2 244 0,-13-19-209 16,0 0 209-16,10 12-209 0,-1-7 209 15,10 14-1169-15</inkml:trace>
  <inkml:trace contextRef="#ctx0" brushRef="#br0" timeOffset="74696.826">29820 5216 1468 0,'0'0'0'16,"1"12"0"-16,1 11 0 0,-2-15 165 15,-2-1-165-15,-4-2 166 0,-3-1-166 0,-9 4 114 0,-4 3-114 0,-1 2 114 16,-1 6-114-16,24-19 54 0,0 0-54 0,-35 28 55 15,-9 11-55-15,44-39 2 0,0 0-2 0,-42 39 2 16,1 9-2-16,41-48 0 0,0 0 0 0,-33 40 0 16,6-6 0-16,8-5-122 0,5-7 122 0,11-1-122 15,10-6 122-15,-7-15-122 0,0 0 122 0,24-5-121 16,16-14 121-16,25-5-1150 16</inkml:trace>
  <inkml:trace contextRef="#ctx0" brushRef="#br0" timeOffset="74996.815">30006 5342 1860 0,'0'0'0'0,"16"1"0"0,10 6 0 0,-26-7 247 15,0 0-247-15,35 9 247 0,10 3-247 0,-7-2 111 16,1-1-111-16,-4-3 111 0,-1-1-111 0,-34-5 3 0,0 0-3 16,37 4 3-16,1-1-3 0,-38-3-61 0,0 0 61 15,37 0-61-15,0 0 61 0,-37 0-140 0,0 0 140 16,27-3-140-16,-2-4 140 0,-25 7-216 16,0 0 216-16,17-2-216 0,-6-1 216 0,17-6-1197 0</inkml:trace>
  <inkml:trace contextRef="#ctx0" brushRef="#br0" timeOffset="76513.081">31144 4948 1065 0,'0'0'0'0,"-4"0"0"0,1 1 0 0,3-1 117 0,3 0-117 15,-3 0 117-15,4-1-117 0,-4 1 89 0,0 0-89 16,0 0 90-16,0 0-90 0,0 0 74 0,5-4-74 16,-5 4 74-16,5-7-74 0,-5 7 38 0,4-3-38 15,-4 3 39-15,1-2-39 0,-1 2 45 0,4-3-45 0,-4 3 46 16,2-4-46-16,-2 4 29 0,0-3-29 0,0 3 29 15,-4-5-29-15,-1 1 25 0,-2-1-25 0,-2 2 26 16,-1-4-26-16,10 7 24 0,0 0-24 0,-26-4 25 16,-11 3-25-16,37 1 23 0,0 0-23 0,-40 0 24 15,-4 8-24-15,4-3 15 0,4 6-15 0,10-8 16 16,10-1-16-16,16-2 35 0,0 0-35 0,-26 14 36 16,-2 6-36-16,28-20 11 0,0 0-11 0,-23 17 11 15,6 2-11-15,17-19 12 0,0 0-12 0,-12 27 13 16,7 4-13-16,5-31 9 0,0 0-9 0,1 36 10 15,10-1-10-15,-11-35 15 0,0 0-15 0,21 36 15 16,8-1-15-16,-29-35 3 0,0 0-3 0,39 40 4 0,8-4-4 16,-7-2 6-16,0-6-6 0,-14-8 7 15,-10-4-7-15,-16-16 3 0,0 0-3 0,19 20 3 0,-2 4-3 0,-17-24-1 16,0 0 1-16,11 22 0 0,-4-3 0 16,-7-19-4-16,0 0 4 0,-7 28-3 15,-11 4 3-15,18-32-14 0,0 0 14 0,-28 28-13 0,-8-4 13 0,36-24-4 16,0 0 4-16,-39 20-4 0,-1-1 4 0,40-19-3 15,0 0 3-15,-35 12-3 0,4-2 3 0,31-10 0 16,0 0 0-16,-24 9 0 0,6-6 0 16,18-3 3-16,0 0-3 0,-14 5 4 0,4-5-4 15,10 0 0-15,0 0 0 0,0-8 0 0,9-8 0 0,-9 16-10 0,0 0 10 16,21-24-10-16,12-6 10 0,-33 30-17 0,0 0 17 16,38-31-17-16,7-2 17 0,-3 6 0 15,0 3 0-15,-9 0 0 0,-3 5 0 0,-3-5 3 0,0 2-3 16,-5 5 3-16,-3 5-3 0,4 0 7 0,1-2-7 0,-3 2 8 15,-2-2-8-15,-19 14 9 0,0 0-9 0,20-14 10 16,-3 1-10-16,-17 13 8 0,0 0-8 0,16-12 8 16,-4 1-8-16,-12 11 15 0,0 0-15 0,10-8 15 15,-3 1-15-15,-7 7 33 0,0 0-33 16,4-5 33-16,-2-4-33 0,-2 9 4 0,0 0-4 0,-2-7 5 16,-2 2-5-16,4 5 18 0,0 0-18 0,-5-6 18 15,0-1-18-15,5 7 3 0,0 0-3 0,-5-5 4 16,-1-2-4-16,6 7 7 0,0 0-7 15,-3-4 7-15,0 3-7 0,3 1 0 0,0 0 0 0,0 0 0 16,-4-4 0-16,4 4-20 0,0 0 20 0,-9 7-19 0,-5 7 19 16,-1 8-26-16,-4 2 26 0,5-4-25 0,1-1 25 15,13-19-4-15,0 0 4 0,-14 36-3 0,1 11 3 16,13-47-1-16,0 0 1 0,-7 42-1 16,7 6 1-16,0-48-1 0,0 0 1 0,10 40 0 0,11-4 0 0,-21-36-1 15,0 0 1-15,33 22 0 0,11-8 0 16,-44-14 0-16,0 0 0 0,50 1 1 0,8-11-1 0,-58 10 3 15,0 0-3-15,52-12 3 0,0-12-3 0,-10 2 36 16,-6-4-36-16,-6 7 37 0,-5-3-37 0,-5 5 27 16,-2-2-27-16,-4 4 27 0,-2 3-27 15,-12 12 4-15,0 0-4 0,14-17 5 0,2-2-5 16,-16 19 10-16,0 0-10 0,14-21 10 0,-1-1-10 16,-13 22 3-16,0 0-3 0,13-17 4 0,-3 1-4 0,-10 16 6 0,0 0-6 15,7-12 6-15,-3 5-6 0,-4 7 13 0,0 0-13 0,1-5 13 16,1 2-13-16,-2 3 8 0,0 0-8 15,2-4 9-15,-2 1-9 0,0 3 0 0,0 0 0 16,0 0 0-16,0 0 0 0,0 0-5 16,0 0 5-16,0 3-4 0,0 4 4 0,0-7-1 0,0 0 1 0,0 5-1 15,2 2 1-15,-2-7-4 0,0 0 4 0,5 9-3 16,2-6 3-16,-7-3-1 0,0 0 1 0,12 4 0 16,4-8 0-16,-16 4-5 15,0 0 5-15,15-7-5 0,1-1 5 0,-16 8-3 0,0 0 3 0,14-16-3 16,-2-4 3-16,-12 20-2 0,0 0 2 0,7-22-2 15,-5-2 2-15,-2 24-5 0,0 0 5 0,-2-21-5 16,-5 2 5-16,7 19-7 0,0 0 7 0,-7-17-6 16,-2 7 6-16,9 10-3 0,0 0 3 0,-12-9-3 15,-2 6 3-15,14 3-12 0,0 0 12 0,-15-4-12 0,-5 4 12 0,20 0-8 16,0 0 8-16,-20 7-8 0,-5 5 8 0,25-12 0 16,0 0 0-16,-31 16 0 0,-4 4 0 0,35-20 10 15,0 0-10-15,-38 31 10 0,-2 2-10 16,40-33 10-16,0 0-10 0,-42 39 11 0,0 4-11 0,42-43 26 15,0 0-26-15,-33 50 26 0,5 6-26 0,28-56 30 16,0 0-30-16,-9 58 30 0,14 1-30 0,-5-59 20 16,0 0-20-16,28 63 20 0,21 5-20 0,-4-18 11 15,8-10-11-15,-13-16 11 0,-5-18-11 16,-35-6 0-16,0 0 0 0,50 9 0 0,11-9 0 0,-9 0-43 0,-1 0 43 16,-8-7-43-16,-4 2 43 0,-6-2-106 0,-5-1 106 15,-4-3-106-15,-5 1 106 0,-19 10-179 0,0 0 179 0,25-19-179 16,-1-5 179-16,25-22-1336 15</inkml:trace>
  <inkml:trace contextRef="#ctx0" brushRef="#br0" timeOffset="77171.321">31807 4543 1569 0,'0'0'0'0,"11"-7"0"0,5-3 0 0,-16 10 171 0,0 0-171 16,22-10 171-16,8-2-171 0,-2 3 97 0,0 2-97 15,-2-1 98-15,0-1-98 0,-2 2 58 0,-1-5-58 16,-2 4 58-16,0-6-58 0,-4 6 1 0,-3 2-1 0,-3 3 1 15,-3 0-1-15,1 3 9 0,-2 0-9 0,-2 0 10 16,-1 0-10-16,-1 3 9 0,1 0-9 0,-3-1 9 16,-1 2-9-16,0-4 15 0,0 0-15 0,-8 24 16 15,-6 13-16-15,14-37 23 0,0 0-23 0,-19 40 24 16,-6 8-24-16,25-48 7 16,0 0-7-16,-24 42 8 0,-1-2-8 0,25-40 17 0,0 0-17 0,-21 36 17 15,4-5-17-15,3-7 3 0,4 0-3 0,4-9 4 16,5-6-4-16,4 1 0 0,6-2 0 0,1-8 0 15,4-3 0-15,-14 3-3 0,0 0 3 0,18-9-2 16,4-6 2-16,-22 15-1 0,0 0 1 0,23-12 0 16,3-3 0-16,-26 15 0 0,0 0 0 0,19-12 0 0,-3 5 0 15,-16 7 0-15,0 0 0 0,12-2 0 0,-5 2 0 16,-3 5 0-16,-3-1 0 0,-1 3 0 0,-3 1 0 16,-4 7 0-16,-4 1 0 0,-2 4 0 0,-3 1 0 15,-5 1 0-15,-2 2 0 0,1-8 0 0,1-1 0 16,21-15 0-16,0 0 0 0,-37 21 0 0,-10-2 0 0,47-19-65 15,0 0 65-15,-42 15-64 0,-1 2 64 0,43-17-204 16,0 0 204-16,-32 12-203 0,8-5 203 0,-32 10-1279 16</inkml:trace>
  <inkml:trace contextRef="#ctx0" brushRef="#br0" timeOffset="79125.257">32410 5211 1043 0,'0'0'0'0,"0"0"120"0,-1-7-120 0,-1 2 120 15,2 2-120-15,0 3 66 0,0 0-66 16,-2-4 67-16,2-2-67 0,0 6 36 0,0 0-36 0,-2-2 36 16,1-1-36-16,1 3 9 0,0 0-9 0,-4-4 9 15,1-1-9-15,3 5 24 0,0 0-24 0,-4-7 25 16,1 0-25-16,3 7 54 0,0 0-54 0,-4-5 54 15,1-2-54-15,3 7 18 0,0 0-18 0,-4-5 19 16,2 2-19-16,2 3 38 0,0 0-38 0,-1-5 39 16,-1 1-39-16,2 4 32 0,0 0-32 0,0 0 32 15,-2-3-32-15,2 3 20 0,0 0-20 0,0 0 20 16,0 0-20-16,0 0 36 0,0 0-36 0,0 0 37 16,0 0-37-16,0 0 42 0,0 0-42 0,0 0 43 15,0 0-43-15,0 0 50 0,0 0-50 0,0 0 51 0,0 0-51 16,0 0 37-16,0 0-37 0,0 0 38 0,5 3-38 15,-5-3 35-15,0 0-35 0,11 12 35 0,5 4-35 16,1 1 3-16,4 7-3 0,-4 1 4 0,1 3-4 0,-3-1 17 16,1 1-17-16,-4-3 17 15,-3-2-17-15,-9-23 8 0,0 0-8 0,14 27 8 0,3 4-8 16,-17-31 1-16,0 0-1 0,16 27 1 0,0 2-1 0,-16-29-17 16,0 0 17-16,10 21-17 0,-1 1 17 0,-9-22-125 15,0 0 125-15,7 16-125 0,-4-8 125 0,-3-8-230 16,0 0 230-16,0 7-230 0,-1-7 230 0,-1 3-1083 15</inkml:trace>
  <inkml:trace contextRef="#ctx0" brushRef="#br0" timeOffset="79368.681">32609 5216 1311 0,'0'0'0'0,"0"0"182"0,0 0-182 0,0 0 183 15,-2-5-183-15,2 5 82 0,0 0-82 0,0 0 82 16,-2-3-82-16,2 3 48 0,-3 0-48 0,1 5 48 16,-1 2-48-16,-4 8-3 0,-2 4 3 0,0 10-3 15,-1 11 3-15,10-40-9 0,0 0 9 0,-14 43-8 16,-2 3 8-16,16-46 0 0,0 0 0 0,-21 48 0 16,-1 3 0-16,22-51-44 0,0 0 44 0,-21 40-43 15,2-4 43-15,19-36-149 0,0 0 149 0,-14 27-148 0,5-12 148 0,-14 28-1050 16</inkml:trace>
  <inkml:trace contextRef="#ctx0" brushRef="#br0" timeOffset="79964.116">33194 4989 1513 0,'0'0'0'0,"0"0"137"0,0 0-137 16,0 0 137-16,-5 3-137 0,5-3 93 0,0 0-93 0,0 0 93 16,-3 7-93-16,3-7 20 0,0 0-20 0,-9 17 20 15,-3 10-20-15,-4 4 0 0,-5 4 0 0,7-10 1 16,2-2-1-16,-4 1 17 0,-1 3-17 0,3 4 17 15,2 8-17-15,-1-6 8 0,1-2-8 0,5-11 8 16,4-10-8-16,3-10 18 0,0 0-18 0,-2 12 18 16,2 0-18-16,0-12 39 0,0 0-39 0,2 5 39 15,3 2-39-15,0-7 29 0,2-7-29 0,5-1 29 16,4-7-29-16,-16 15 15 0,0 0-15 0,19-28 15 16,2-4-15-16,-21 32 13 0,0 0-13 0,19-40 13 15,-1-6-13-15,-18 46 9 0,0 0-9 0,14-51 10 16,-4-9-10-16,-10 60 1 0,0 0-1 0,7-59 1 0,-3-4-1 15,-4 63 0-15,0 0 0 0,-2-58 1 16,-3-1-1-16,5 59 30 0,0 0-30 0,-7-48 30 16,-4 4-30-16,11 44 5 0,0 0-5 0,-9-31 5 0,-1 7-5 15,10 24 17-15,0 0-17 0,-9-19 17 0,1 7-17 0,8 12 1 16,0 0-1-16,-7-7 2 0,1 7-2 0,1 7 4 16,2 5-4-16,4 16 4 0,5 11-4 0,-6-39 0 15,0 0 0-15,17 48 1 0,9 14-1 0,-26-62 5 16,0 0-5-16,46 79 5 0,16 15-5 0,-13-19 13 15,-2-12-13-15,-10-8 14 0,-9-10-14 0,-4-14 1 16,-7-12-1-16,-1 1 1 0,-4-4-1 0,-12-16-9 16,0 0 9-16,21 18-8 0,4-1 8 0,-25-17-80 15,0 0 80-15,19 14-80 0,0-2 80 0,-19-12-164 0,0 0 164 0,14 5-164 16,-4-5 164-16,15 7-1372 0</inkml:trace>
  <inkml:trace contextRef="#ctx0" brushRef="#br0" timeOffset="80167.4">33755 4886 1345 0,'-3'7'0'0,"3"-7"175"0,0 0-175 0,-6 3 175 16,-1-1-175-16,7-2 110 0,0 0-110 0,-17 12 110 16,-7 7-110-16,24-19 86 0,0 0-86 0,-33 32 87 15,-9 11-87-15,42-43 45 0,0 0-45 0,-46 50 46 0,-4 6-46 16,50-56 27-16,0 0-27 0,-63 74 27 0,-10 17-27 15,73-91-43-15,0 0 43 0,-64 75-43 0,3-1 43 16,61-74-214-16,0 0 214 0,-42 51-214 0,14-22 214 16,-42 52-1176-16</inkml:trace>
  <inkml:trace contextRef="#ctx0" brushRef="#br0" timeOffset="80950.531">32543 4559 852 0,'0'0'0'0,"0"0"172"0,0 0-172 15,0 0 173-15,3 3-173 0,-3-3 153 0,0 0-153 0,4 0 153 16,1-3-153-16,-5 3 107 0,0 0-107 0,7 0 108 16,0-4-108-16,-7 4 62 0,0 0-62 0,10 0 62 15,4 4-62-15,-14-4 36 0,0 0-36 0,19 8 37 16,7 8-37-16,-26-16 10 0,0 0-10 0,30 30 10 16,5 15-10-16,-35-45 19 0,0 0-19 0,35 58 20 15,1 16-20-15,-36-74 13 0,0 0-13 0,33 99 14 16,-1 23-14-16,-32-122 16 0,0 0-16 0,10 115 17 15,-11-1-17-15,1-114 9 0,0 0-9 0,-23 110 9 0,-19-7-9 16,2-17 1-16,-5-20-1 0,10-9 1 0,5-11-1 16,30-46-107-16,0 0 107 0,-50 55-106 0,-11 5 106 15,61-60-137-15,0 0 137 0,-46 34-136 0,10-15 136 16,-46 34-1082-16</inkml:trace>
  <inkml:trace contextRef="#ctx0" brushRef="#br0" timeOffset="81984.514">28370 4598 1547 0,'0'0'0'0,"0"0"0"0,0 0 0 16,0 0 62-16,0 0-62 0,0 0 62 0,0 0-62 0,0 0 45 15,0 0-45-15,0 0 45 0,0 0-45 0,0 0 19 16,0 0-19-16,0 0 20 0,-22-9-20 0,22 9 0 15,0 0 0-15,-14-6 1 0,-2-1-1 0,16 7-1 16,0 0 1-16,-21-2 0 0,-2-1 0 0,23 3-1 16,0 0 1-16,-24 3 0 0,0 2 0 0,24-5 5 0,0 0-5 15,-30 16 6-15,-5 6-6 0,35-22 24 0,0 0-24 16,-31 20 25-16,0 4-25 0,4 0 7 0,3 4-7 16,8-13 7-16,8-8-7 0,-3 2 10 0,4-2-10 0,-10 22 11 15,-4 10-11-15,21-39 24 0,0 0-24 16,-19 55 25-16,1 15-25 0,18-70 36 15,0 0-36-15,-15 96 36 0,1 29-36 0,14-125 54 0,0 0-54 0,0 122 54 16,8 11-54-16,3-25 65 0,3-12-65 0,5-12 65 16,4-17-65-16,-23-67 41 0,0 0-41 0,31 70 42 15,7 0-42-15,-38-70 7 0,0 0-7 0,39 64 8 16,2-13-8-16,-41-51-36 0,0 0 36 16,40 43-35-16,-1-10 35 0,-39-33-155 0,0 0 155 0,31 12-155 15,-6-21 155-15,30 9-1379 0</inkml:trace>
  <inkml:trace contextRef="#ctx0" brushRef="#br0" timeOffset="91696.962">1258 8841 1748 0,'0'0'0'0,"0"0"195"15,0 0-195-15,-21 7 196 0,-9 2-196 0,30-9 106 0,0 0-106 16,-31 19 106-16,-7 8-106 0,38-27 58 16,0 0-58-16,-34 26 59 0,1 3-59 0,33-29-5 0,0 0 5 15,-29 36-4-15,3 3 4 0,26-39-9 0,0 0 9 0,-25 41-9 16,6 4 9-16,7 0-9 0,3-3 9 16,0-18-8-16,3-15 8 0,4 6-8 0,-2 1 8 0,8 16-8 15,1 15 8-15,-5-47-4 0,0 0 4 0,12 51-3 16,9 9 3-16,-21-60-12 15,0 0 12-15,31 77-12 0,15 14 12 0,-3-18-8 0,4-4 8 16,-14-9-8-16,-6-9 8 0,-27-51-15 0,0 0 15 0,29 69-15 16,1 8 15-16,-4-12-1 0,-2-2 1 0,-11-18-1 15,-5-7 1-15,-8-38 4 0,0 0-4 0,14 58 4 16,2 14-4-16,-16-72 33 0,0 0-33 0,9 68 34 16,-6 4-34-16,-6-22 35 0,-3-12-35 0,3-18 36 15,3-13-36-15,0-7 55 0,0 0-55 0,-21 28 56 16,-17 9-56-16,38-37 32 0,0 0-32 0,-65 41 32 0,-24 7-32 15,89-48 34-15,0 0-34 0,-80 31 35 0,0-12-35 0,80-19 0 16,0 0 0-16,-68 0 0 0,12-15 0 16,56 15-33-16,0 0 33 0,-54-31-32 0,4-17 32 0,50 48-63 15,0 0 63-15,-49-65-63 0,-1-16 63 0,-48-64-1821 16</inkml:trace>
  <inkml:trace contextRef="#ctx0" brushRef="#br0" timeOffset="92587.508">2298 9251 1647 0,'0'0'0'0,"-14"0"0"16,-10 0 0-16,1 0 168 0,-2 0-168 0,13 2 168 16,4-1-168-16,8-1 101 0,0 0-101 15,-35 11 101-15,-16 2-101 0,51-13 42 0,0 0-42 0,-54 23 43 16,-7 7-43-16,61-30-3 0,0 0 3 0,-56 40-3 16,-3 8 3-16,59-48-23 0,0 0 23 0,-54 65-22 15,-1 15 22-15,16-16-14 0,13-4 14 0,10-26-13 0,13-19 13 16,3 9-5-16,7 0 5 0,5 0-5 0,5 4 5 15,-17-28-23-15,0 0 23 0,27 31-22 0,6-4 22 16,-33-27-3-16,0 0 3 0,40 31-2 16,14 1 2-16,-54-32-7 0,0 0 7 0,54 31-6 0,7 5 6 15,-14-7-4-15,-5-1 4 0,-9-3-3 0,-11-1 3 16,6 0 0-16,-5-1 0 0,-6-1 0 0,-1-3 0 16,-2 1 0-16,-2-1 0 0,-8-7 1 15,-3-5-1-15,-1-7 9 0,0 0-9 0,-1 17 9 0,-3 5-9 0,4-22 34 16,0 0-34-16,-5 18 34 0,-2-3-34 0,7-15 10 15,0 0-10-15,-23 10 10 0,-13-1-10 0,36-9 6 16,0 0-6-16,-39-5 6 0,-8-9-6 16,47 14 1-16,0 0-1 0,-42-17 1 0,2-11-1 0,40 28-46 0,0 0 46 0,-36-34-46 15,4-9 46-15,32 43-180 0,0 0 180 16,-24-41-179-16,7-5 179 16,-22-41-1232-16</inkml:trace>
  <inkml:trace contextRef="#ctx0" brushRef="#br0" timeOffset="93107.989">2230 10159 1267 0,'0'0'0'0,"17"-4"0"16,13 4 0-16,-30 0 155 0,0 0-155 0,42-10 155 15,13-4-155-15,-55 14 141 0,0 0-141 0,63-25 141 16,10-4-141-16,-73 29 63 0,0 0-63 0,101-48 63 0,21-11-63 15,-28 10 14-15,-8 8-14 0,-22 3 15 0,-13 9-15 16,-15 8 47-16,-18 8-47 0,-4-3 48 0,-2 2-48 16,-7-1 43-16,2 3-43 0,-2 0 43 0,-1 5-43 0,-4 7 57 15,0 0-57-15,3-8 58 0,-3-8-58 16,0 16 56-16,0 0-56 0,0-15 56 0,-7-4-56 0,7 19 39 16,0 0-39-16,-8-21 40 0,-6-3-40 15,14 24 5-15,0 0-5 0,-19-24 6 0,-4-1-6 0,23 25 6 16,0 0-6-16,-33-24 6 0,-9 3-6 0,42 21 22 15,0 0-22-15,-44-19 22 0,-3 6-22 0,47 13 41 16,0 0-41-16,-41-7 42 0,-1 2-42 0,42 5 7 16,0 0-7-16,-44 5 8 0,2 3-8 0,42-8 32 15,0 0-32-15,-43 14 32 0,1 7-32 0,42-21-1 16,0 0 1-16,-38 20 0 0,3 4 0 0,35-24 1 0,0 0-1 16,-33 34 2-16,3 8-2 0,30-42 12 0,0 0-12 15,-26 53 12-15,5 3-12 0,21-56 8 0,0 0-8 0,-21 89 8 16,0 23-8-16,21-112 9 0,0 0-9 0,-3 97 10 15,10 1-10-15,-7-98 23 0,0 0-23 16,22 80 24-16,15-11-24 0,-37-69 2 0,0 0-2 0,51 50 2 16,13-16-2-16,-64-34-2 0,0 0 2 0,77 8-1 15,12-23 1-15,-13-2-98 0,1-9 98 16,-13-1-97-16,-6-2 97 0,-6-4-224 0,-10-1 224 0,-4 10-223 16,-8 0 223-16,-30 24-164 0,0 0 164 0,33-31-163 15,5-5 163-15,35-31-1302 0</inkml:trace>
  <inkml:trace contextRef="#ctx0" brushRef="#br0" timeOffset="93473.575">3533 9695 1804 0,'0'0'0'0,"-2"5"0"0,-1 5 0 0,-1-5 185 16,-4-1-185-16,2-4 185 0,-2 3-185 0,8-3 112 15,0 0-112-15,-21 2 112 0,-5 3-112 0,26-5 53 0,0 0-53 16,-25 5 54-16,4 2-54 0,21-7 2 16,0 0-2-16,-22 8 2 0,1 4-2 0,21-12 35 0,0 0-35 15,-19 9 35-15,5 0-35 0,14-9 46 0,0 0-46 16,-18 15 47-16,1 4-47 0,17-19 58 0,0 0-58 0,-12 36 58 15,-1 12-58-15,13-48 34 0,0 0-34 16,-3 55 34-16,6 6-34 16,-3-61 27-16,0 0-27 0,18 60 27 0,8 0-27 0,7-10-1 0,4-11 1 0,-2-6-1 15,-1-8 1-15,5-11-150 0,-1-7 150 0,-1-7-149 16,-3-7 149-16,-34 7-150 0,0 0 150 0,39-22-150 16,3-12 150-16,38-26-1635 0</inkml:trace>
  <inkml:trace contextRef="#ctx0" brushRef="#br0" timeOffset="93934.464">3629 8773 2006 0,'0'0'0'16,"-4"9"0"-16,-4 6 0 0,1-1 223 0,1 4-223 16,-6 8 223-16,4 7-223 0,8-33 113 0,0 0-113 15,-14 41 114-15,-2 9-114 0,16-50 70 0,0 0-70 0,-14 42 71 16,2 6-71-16,12-48-18 0,0 0 18 0,-9 38-18 15,6-4 18-15,-1-5-5 0,4-5 5 0,4-3-4 16,-1-9 4-16,2 3-15 0,2-4 15 0,2-3-14 16,1-4 14-16,6 4-9 0,2 1 9 0,-3-6-8 15,6 1 8-15,-21-4 0 0,0 0 0 0,23 5 0 16,1 2 0-16,-24-7 0 0,0 0 0 0,26 8 0 16,4 4 0-16,-30-12 2 0,0 0-2 0,30 16 2 15,-4 2-2-15,-26-18 0 0,0 0 0 0,17 18 0 16,-5-3 0-16,-12-15 1 0,0 0-1 0,4 24 2 15,-8 7-2-15,4-31 0 0,0 0 0 0,-14 29 0 16,-7 5 0-16,21-34-78 0,0 0 78 0,-27 28-78 16,-5-8 78-16,32-20-342 0,0 0 342 0,-38 12-342 15,0-5 342-15,-39 8-1277 0</inkml:trace>
  <inkml:trace contextRef="#ctx0" brushRef="#br0" timeOffset="94160.688">3472 9033 2017 0,'0'0'0'16,"17"0"0"-16,13-3 0 0,0-4 219 16,1-5-219-16,6 3 219 0,4 1-219 0,-41 8 157 15,0 0-157-15,56-7 158 0,12 2-158 0,-12 2 46 0,-2-3-46 16,-7 3 47-16,-9 1-47 0,1 2-82 15,-5 0 82-15,-7 2-81 0,-7 0 81 0,-20-2-182 0,0 0 182 0,28 10-182 16,-2 7 182-16,25 10-1647 0</inkml:trace>
  <inkml:trace contextRef="#ctx0" brushRef="#br0" timeOffset="94540.281">4343 9645 1871 0,'0'0'0'0,"-5"-9"0"0,-4-4 0 15,9 13 226-15,0 0-226 0,-7-7 226 0,5 3-226 16,2 4 118-16,0 0-118 0,-3-5 118 0,-1 2-118 0,4 3 65 15,0 0-65-15,0-4 66 0,-3 1-66 0,3 3 0 16,0 0 0-16,-2-3 0 0,2 1 0 0,0 2 0 16,0 0 0-16,0 0 0 0,0-4 0 0,0 4 49 15,0 0-49-15,0 0 49 0,5 2-49 0,-5-2 44 16,0 0-44-16,13 10 45 0,8 2-45 0,-1 7 12 16,3 5-12-16,-2-7 13 0,-4 0-13 0,4 4 15 0,-5 3-15 15,5 0 16-15,-2-2-16 0,0 2 9 16,-1 0-9-16,-6-8 9 0,-3-3-9 0,-9-13-51 0,0 0 51 15,14 26-51-15,-2 5 51 0,-12-31-203 0,0 0 203 0,12 29-202 16,-3-5 202-16,12 29-1723 0</inkml:trace>
  <inkml:trace contextRef="#ctx0" brushRef="#br0" timeOffset="94805.815">4529 9381 2107 0,'0'0'0'0,"4"7"0"16,-2 5 0-16,-2-12 206 0,0 0-206 0,0 12 206 0,-2 0-206 16,2-12 142-16,0 0-142 0,-9 34 142 0,-6 18-142 15,-3-4 48-15,1 6-48 0,-4 1 49 0,3 0-49 16,18-55-4-16,0 0 4 0,-36 84-3 0,-11 24 3 0,47-108-17 15,0 0 17-15,-42 99-16 0,2-5 16 0,40-94-73 16,0 0 73-16,-30 67-73 0,13-19 73 16,17-48-206-16,0 0 206 0,0 28-205 0,23-21 205 0,-3 28-1616 15</inkml:trace>
  <inkml:trace contextRef="#ctx0" brushRef="#br0" timeOffset="95492.03">5547 9761 1782 0,'0'0'0'0,"-4"-6"0"16,-4-3 0-16,8 9 165 0,0 0-165 0,-9-7 166 0,2 2-166 15,2 2 118-15,-4-1-118 0,0 1 118 16,1-2-118-16,-5 1 36 0,-4 1-36 0,5 1 36 0,3-1-36 16,-3 3 3-16,0 0-3 0,3 0 4 15,4-4-4-15,-4 4 28 0,0 4-28 0,2-4 28 16,2 0-28-16,-4 3 52 0,1 0-52 0,1 3 53 0,-2 0-53 0,9-6 47 15,0 0-47-15,-17 24 48 0,-4 7-48 0,21-31 37 16,0 0-37-16,-14 38 38 0,2 8-38 0,12-46 28 16,0 0-28-16,0 43 28 0,8-2-28 0,-8-41-1 15,0 0 1-15,14 33-1 0,7-4 1 0,-21-29-55 16,0 0 55-16,25 12-54 0,4-9 54 0,-29-3-26 16,0 0 26-16,30-12-26 0,1-12 26 0,-31 24-3 0,0 0 3 15,28-27-3-15,-5-9 3 0,-23 36 3 16,0 0-3-16,17-38 4 0,-5-3-4 0,-12 41 57 15,0 0-57-15,4-43 57 0,-4-3-57 0,0 46 58 0,0 0-58 0,-7-48 58 16,-7-7-58-16,14 55 40 0,0 0-40 0,-18-51 40 16,-2-4-40-16,-1 7 6 15,0 5-6-15,0 5 6 0,7 6-6 0,-4 5 2 0,3 3-2 0,6 5 3 16,0 10-3-16,4-3 1 0,-4 2-1 0,6 5 2 16,-1 0-2-16,1 1 3 0,1 1-3 0,2 3 4 15,0 0-4-15,2 3-3 16,1 1 3-16,4 8-2 0,7 3 2 0,0 7-43 0,7 6 43 0,4 3-43 15,1 3 43-15,-26-34-7 0,0 0 7 0,36 48-7 16,11 10 7-16,-47-58-7 0,0 0 7 0,61 79-7 16,19 17 7-16,-80-96-16 0,0 0 16 0,72 94-15 15,-1 4 15-15,-71-98-8 0,0 0 8 0,68 85-7 16,0-4 7-16,-68-81-67 0,0 0 67 0,65 58-66 0,-10-19 66 16,-55-39-160-16,0 0 160 0,47 28-159 15,-10-13 159-15,-37-15-208 0,0 0 208 0,21-7-207 0,-16-13 207 16,21-6-1357-16</inkml:trace>
  <inkml:trace contextRef="#ctx0" brushRef="#br0" timeOffset="95737.666">5972 9443 1905 0,'0'0'0'0,"-4"12"0"0,-1 8 0 0,5-20 257 0,0 0-257 16,-21 31 257-16,-12 9-257 0,4 2 155 0,-1 1-155 0,0 2 155 16,1 1-155-16,29-46 76 0,0 0-76 15,-32 57 77-15,-6 8-77 0,38-65-33 0,0 0 33 16,-38 77-33-16,-1 8 33 0,39-85-126 16,0 0 126-16,-19 64-125 0,14-13 125 0,5-51-249 0,0 0 249 0,12 14-249 15,18-28 249-15,10 14-1428 0</inkml:trace>
  <inkml:trace contextRef="#ctx0" brushRef="#br0" timeOffset="96038.527">6554 9540 2051 0,'0'0'0'0,"-5"-1"0"16,-6-1 0-16,11 2 244 0,0 0-244 0,11 2 245 16,11 3-245-16,-22-5 142 0,0 0-142 0,33 5 143 0,18 2-143 0,-51-7 79 15,0 0-79-15,56 8 80 0,8-2-80 0,-64-6-2 16,0 0 2-16,68 6-2 0,7 0 2 0,-75-6-20 16,0 0 20-16,59 6-19 0,-3-2 19 0,-56-4-8 15,0 0 8-15,47 3-8 0,-14 2 8 16,-33-5-52-16,0 0 52 0,26 0-51 0,-5 4 51 0,-21-4-89 15,0 0 89-15,12 0-89 0,-3 0 89 16,-9 0-168-16,0 0 168 0,0 0-168 0,-9 0 168 0,-3 0-1629 0</inkml:trace>
  <inkml:trace contextRef="#ctx0" brushRef="#br0" timeOffset="96246.968">6622 9958 1972 0,'0'0'0'0,"12"6"0"16,9 4 0-16,-21-10 264 0,0 0-264 0,26 12 265 15,9 0-265-15,-35-12 148 0,0 0-148 0,45 12 149 0,11-4-149 16,-56-8 48-16,0 0-48 0,56 7 49 16,6-2-49-16,-62-5-243 0,0 0 243 0,60 4-242 15,-1-4 242-15,-59 0-235 0,0 0 235 0,50-7-235 0,-3-5 235 16,53-5-1337-16</inkml:trace>
  <inkml:trace contextRef="#ctx0" brushRef="#br0" timeOffset="119558.531">8026 8951 1412 0,'0'0'0'0,"-7"4"0"16,-4-4 0-16,11 0 137 0,0 0-137 0,0 0 138 15,0 0-138-15,0 0 94 0,0 0-94 0,0 0 94 16,6 0-94-16,-6 0 41 0,0 0-41 0,0 0 41 16,3-4-41-16,-3 4 7 0,0 0-7 0,0 0 8 15,5-3-8-15,-5 3 33 0,0 0-33 0,0 0 33 16,0 0-33-16,0 0 10 0,0 0-10 0,0 0 10 16,0 0-10-16,0 0 31 0,0 0-31 0,0 0 31 15,0 0-31-15,0 0 10 0,0 0-10 0,0 0 11 16,0 0-11-16,0 0 19 0,0 0-19 0,0 0 20 0,0 0-20 15,0 0 3-15,0 0-3 0,0 0 4 0,0 0-4 16,0 0 3-16,0 0-3 0,0 0 3 0,0 0-3 0,0 0 5 16,0 0-5-16,0 0 5 0,0 0-5 15,0 0 6-15,0 0-6 0,0 0 7 0,0 0-7 0,0 0 14 16,0 0-14-16,0 0 15 0,0 0-15 0,0 0 22 16,0 0-22-16,0 0 23 0,0 0-23 0,0 0 32 15,0 0-32-15,0 0 33 0,0 0-33 0,0 0 19 16,0 0-19-16,0 0 20 0,0 0-20 0,0 0 18 15,0 0-18-15,0 0 19 0,0 7-19 0,0-7 10 0,0 0-10 16,0 18 10-16,4 15-10 0,-4-33 17 0,0 0-17 16,5 46 17-16,2 14-17 0,-7-60 38 0,0 0-38 15,5 58 39-15,4 9-39 0,-9-67 11 0,0 0-11 0,9 64 11 16,-6 1-11-16,-3-65 13 0,0 0-13 16,4 61 14-16,-4-6-14 0,0-55 34 0,0 0-34 0,0 46 35 15,0-4-35-15,0-42 9 0,0 0-9 0,0 34 10 16,-2-7-10-16,2-3 20 0,2-5-20 15,-2-5 20-15,1-6-20 0,-1 3-25 0,0 1 25 0,0-6-24 16,-1 0 24-16,1-6-200 16,0 0 200-16,-4 22-200 0,1 14 200 0,3-36-152 0,0 0 152 0,-12 19-152 15,1-2 152-15,-13 17-1392 0</inkml:trace>
  <inkml:trace contextRef="#ctx0" brushRef="#br0" timeOffset="121417.602">7597 10150 1670 0,'0'0'0'0,"4"-3"0"0,5-1 0 16,-4 1 164-16,-5 1-164 0,0 2 165 0,0 0-165 15,0 0 107-15,-5 0-107 0,5 0 107 0,0 0-107 0,0 0 60 16,0 0-60-16,0 0 61 0,0 0-61 16,0 0 1-16,0 0-1 0,0 0 1 0,0 0-1 0,0 0 45 15,0 0-45-15,0 0 46 0,0 0-46 0,0 0 54 16,0 0-54-16,0 0 54 0,0 0-54 0,0 0 44 15,0 0-44-15,5-1 44 0,7-3-44 0,-12 4 13 16,0 0-13-16,21-7 13 0,8-3-13 0,-29 10 14 16,0 0-14-16,44-12 15 0,15-3-15 0,-59 15 3 0,0 0-3 15,60-12 4-15,4 0-4 0,-64 12 0 0,0 0 0 16,66-11 1-16,4 3-1 0,-70 8 0 0,0 0 0 16,89-5 0-16,13 1 0 15,-102 4 0-15,0 0 0 0,93-5 0 0,-1 3 0 0,-92 2-1 0,0 0 1 0,77 0-1 16,-13 2 1-16,-64-2-39 0,0 0 39 0,51 2-38 15,-18 1 38-15,-33-3-81 0,0 0 81 0,26 5-81 16,-5 2 81-16,-21-7-172 0,0 0 172 0,12 7-172 16,-7 3 172-16,16 9-1473 0</inkml:trace>
  <inkml:trace contextRef="#ctx0" brushRef="#br0" timeOffset="121900.54">8315 10262 1748 0,'0'0'0'0,"12"-5"0"0,9-6 0 0,-21 11 201 16,0 0-201-16,5-1 202 0,-13 1-202 0,8 0 124 15,0 0-124-15,-6 1 124 0,0 3-124 0,6-4 26 16,0 0-26-16,-6 0 26 0,3 1-26 0,3-1-6 15,0 0 6-15,-9 6-5 0,0-1 5 0,-5 3-38 16,-1 2 38-16,-3 4-38 0,1 2 38 0,17-16-13 16,0 0 13-16,-24 24-12 0,-11 5 12 0,35-29-6 15,0 0 6-15,-30 27-5 0,0 1 5 0,30-28 1 0,0 0-1 16,-33 29 1-16,-1-2-1 0,34-27 5 16,0 0-5-16,-28 22 5 0,2-1-5 0,26-21 4 0,0 0-4 15,-23 19 4-15,-2-2-4 0,25-17 3 0,0 0-3 0,-17 15 3 16,0-1-3-16,17-14 1 0,0 0-1 15,-13 10 2-15,5-1-2 0,8-9 3 0,0 0-3 0,-7 7 4 16,5-4-4-16,2-3 2 0,0 0-2 0,2 10 2 16,8 4-2-16,1-7 1 0,6 2-1 0,2-1 2 15,2-4-2-15,-2-3 9 16,6-1-9-16,-8 2 10 0,-1-2-10 0,3 0 3 16,2-2-3-16,3 1 4 0,1 1-4 0,-25 0 0 0,0 0 0 0,26-4 1 15,0 4-1-15,-26 0-7 0,0 0 7 0,30 0-7 16,-4-5 7-16,-26 5-63 0,0 0 63 0,24-2-62 0,-1-1 62 15,-23 3-199-15,0 0 199 0,19-2-198 16,-2 2 198-16,22-5-1287 0</inkml:trace>
  <inkml:trace contextRef="#ctx0" brushRef="#br0" timeOffset="122283.699">8427 10397 1894 0,'0'0'0'0,"-2"5"0"0,-2 5 0 0,4-10 250 15,0 0-250-15,0 0 251 0,0 0-251 0,0 0 141 16,0 0-141-16,0 0 142 0,4-5-142 0,-4 5 78 0,0 0-78 16,0-3 79-16,2-2-79 0,-2 5 3 0,0 0-3 15,1-4 4-15,-1 1-4 0,0 3 6 16,0 0-6-16,0 0 7 0,0-4-7 0,0 4 33 0,0 0-33 0,0 0 33 15,0 0-33-15,0 0 1 0,0 0-1 0,0 0 1 16,0 0-1-16,0 0 0 0,0 0 0 0,-1 11 1 16,-1 6-1-16,2 9-6 0,0 10 6 0,0-7-6 15,0 1 6-15,0 8-10 16,0 3 10-16,0 2-10 0,0 3 10 0,0-46-26 0,0 0 26 0,3 52-25 16,3 4 25-16,2-6-2 0,1-2 2 0,-6-17-2 15,1-11 2-15,5 3-60 0,-4-6 60 0,0-2-60 16,-1-6 60-16,4 3-203 0,-2 1 203 0,1-2-202 15,1-1 202-15,-8-10-188 0,0 0 188 0,9-14-188 16,3-11 188-16,9-15-1345 0</inkml:trace>
  <inkml:trace contextRef="#ctx0" brushRef="#br0" timeOffset="123177.352">9444 8602 1670 0,'0'0'0'0,"-5"0"0"0,-4 1 0 16,9-1 170-16,0 0-170 0,-12-3 171 0,-6-4-171 15,18 7 96-15,0 0-96 0,-27-7 97 0,-8 2-97 16,35 5 42-16,0 0-42 0,-39 0 42 0,-8 0-42 0,47 0-8 15,0 0 8-15,-45 3-8 0,-2 3 8 0,47-6-18 16,0 0 18-16,-42 6-18 0,4-2 18 16,38-4-1-16,0 0 1 0,-31 3-1 0,4 2 1 0,27-5-1 15,0 0 1-15,-24 4-1 0,0-4 1 0,24 0-1 0,0 0 1 16,-18 3 0-16,4 2 0 0,14-5-3 16,0 0 3-16,-15 12-3 0,1 4 3 0,14-16-19 0,0 0 19 15,-13 22-18-15,5 7 18 0,4-1-23 0,-1 3 23 16,5-11-22-16,0-1 22 0,0 5-4 0,5-4 4 15,0 6-3-15,2 2 3 0,-7-28-15 0,0 0 15 16,6 39-15-16,6 11 15 0,-12-50-9 0,0 0 9 0,9 53-8 16,6 7 8-16,-4-4 0 0,-1 1 0 0,-1-2 0 15,0-2 0-15,-9-53 0 0,0 0 0 0,10 82 0 16,6 19 0-16,-4-10 11 0,-3 0-11 16,-1-13 11-16,1-9-11 0,-9-69 18 0,0 0-18 0,5 89 18 15,2 7-18-15,-5-16 8 0,0-4-8 0,3-21 8 16,-2-19-8-16,-3-36 26 0,0 0-26 0,6 54 26 15,2 10-26-15,-8-64 19 0,0 0-19 0,6 48 20 16,4-2-20-16,-10-46 40 0,0 0-40 0,5 39 40 16,4 1-40-16,-9-40 37 0,0 0-37 0,7 31 38 15,0-4-38-15,-7-27 24 0,0 0-24 0,7 24 25 16,2-7-25-16,-9-17 18 0,0 0-18 0,5 16 19 0,4-3-19 0,-9-13 18 16,0 0-18-16,12 12 18 0,3-3-18 15,-15-9 1-15,0 0-1 0,21 7 1 0,0-2-1 16,2-3-9-16,1 1 9 0,-3-1-8 0,2-2 8 0,1 0-75 15,-5-2 75-15,2 2-74 0,0 0 74 0,0 0-180 16,3 2 180-16,-1 3-179 0,5-2 179 0,-28-3-163 16,0 0 163-16,26 12-162 0,5 0 162 15,29 12-1162-15</inkml:trace>
  <inkml:trace contextRef="#ctx0" brushRef="#br0" timeOffset="124432.147">9970 9259 1681 0,'0'0'0'0,"0"6"0"0,4 2 0 0,-4-8 188 0,0 0-188 0,0 0 189 16,0-3-189-16,0-2 118 0,0 1-118 15,-4 1 118-15,4-4-118 0,-5 2 65 0,1 1-65 0,-1-1 65 16,2 2-65-16,3 3-1 0,0 0 1 0,-6-4 0 16,3 1 0-16,3 3 0 0,0 0 0 0,-12-2 0 15,0 0 0-15,-6 2 6 0,1 2-6 0,5-2 7 16,6 0-7-16,-4 0 0 0,-1 2 0 0,-4 5 0 15,-3 5 0-15,18-12 0 0,0 0 0 0,-22 17 0 16,-3 7 0-16,25-24-2 0,0 0 2 0,-21 26-1 16,0 3 1-16,21-29-2 0,0 0 2 0,-13 34-1 15,0 5 1-15,13-39-2 0,0 0 2 0,-8 36-1 16,8 4 1-16,0-40-9 0,0 0 9 0,3 39-9 0,8 1 9 16,-11-40-4-16,0 0 4 0,17 39-3 15,7-1 3-15,-3-2-20 0,2-7 20 0,-4-5-19 0,2-5 19 16,-4 1-3-16,4-1 3 0,-7-5-3 0,2-4 3 15,-2 2-7-15,2-2 7 0,-6-1-7 0,-1-2 7 0,3-2-4 16,0 2 4-16,-3-2-3 0,-6 2 3 16,-3-7 0-16,0 0 0 0,4 3 0 0,1 6 0 0,-5-9 0 15,0 0 0-15,0 6 0 0,0 3 0 0,0-9 1 16,0 0-1-16,-17 19 1 0,-8 7-1 0,25-26 1 16,0 0-1-16,-33 27 1 0,-7 4-1 0,40-31 3 15,0 0-3-15,-50 24 4 0,-6 0-4 0,56-24 0 16,0 0 0-16,-47 19 1 0,1-7-1 0,8-4-42 15,3-1 42-15,11-4-42 0,6-1 42 0,18-2-94 0,0 0 94 16,-20-3-94-16,-1-8 94 0,21 11-109 0,0 0 109 0,-13-18-109 16,8-10 109-16,-16-18-1307 0</inkml:trace>
  <inkml:trace contextRef="#ctx0" brushRef="#br0" timeOffset="124960.405">10219 9820 1939 0,'0'0'0'0,"5"-2"0"16,4-3 0-16,3 1 193 0,6 3-193 0,-3-4 194 15,8-4-194-15,-2 0 114 0,3-3-114 0,3 0 115 16,2-6-115-16,-29 18 16 0,0 0-16 0,30-21 17 0,1-10-17 15,-31 31-38-15,0 0 38 0,30-31-38 0,-2-1 38 0,-28 32 2 16,0 0-2-16,22-34 2 16,-10 1-2-16,-12 33 53 0,0 0-53 0,13-27 54 0,-8 3-54 0,-5 24 45 15,0 0-45-15,0-26 46 0,0 5-46 0,0 21 8 16,0 0-8-16,-5-19 8 0,-2 6-8 0,7 13 3 16,0 0-3-16,-13-16 4 0,0-1-4 0,13 17 2 15,0 0-2-15,-16-10 2 0,-3-2-2 0,0 3-16 16,-1 3 16-16,8 0-15 0,7 5 15 0,-2 1-11 0,2 0 11 15,-7 1-11-15,-6 5 11 0,-1-3-28 16,0 2 28-16,7-1-28 0,-1-4 28 16,1 3-6-16,0 0 6 0,-2 1-6 0,-2 1 6 0,16-5-17 0,0 0 17 15,-22 9-16-15,-4 3 16 0,26-12-9 0,0 0 9 16,-21 10-8-16,0 2 8 0,21-12-9 0,0 0 9 16,-18 27-9-16,3 13 9 0,15-40-15 0,0 0 15 0,-11 46-15 15,8 10 15-15,3-56-15 0,0 0 15 0,0 62-14 16,3 7 14-16,-3-69-4 0,0 0 4 0,18 78-4 15,3 10 4-15,-21-88-8 0,0 0 8 0,29 70-7 16,6-7 7-16,-11-23-44 0,-1-18 44 0,-2-7-43 16,-4-6 43-16,8-9-53 0,1-7 53 0,4-3-53 15,1-4 53-15,-31 14-166 0,0 0 166 0,42-27-166 16,8-9 166-16,39-28-1358 0</inkml:trace>
  <inkml:trace contextRef="#ctx0" brushRef="#br0" timeOffset="125347.408">10878 9568 1894 0,'0'0'0'0,"0"0"0"0,-4-2 0 0,4 2 216 16,0 0-216-16,-5-2 217 0,2-6-217 0,3 8 56 15,0 0-56-15,-6-7 56 0,-2-2-56 0,8 9-23 0,0 0 23 16,-13-6-22-16,-4-6 22 0,17 12-53 0,0 0 53 16,-21-12-53-16,-9 0 53 0,30 12-4 0,0 0 4 15,-26-9-3-15,-2 2 3 0,28 7 0 0,0 0 0 16,-22-5 0-16,-3 3 0 0,25 2 9 0,0 0-9 0,-24 7 9 16,5 0-9-16,19-7 19 0,0 0-19 0,-19 22 20 15,5 11-20-15,14-33 15 0,0 0-15 0,-9 39 16 16,9 8-16-16,0-47 16 15,0 0-16-15,12 46 17 0,6 3-17 0,-18-49 9 0,0 0-9 0,26 45 9 16,7-2-9-16,-33-43 25 0,0 0-25 0,31 36 26 16,6-5-26-16,-37-31-30 15,0 0 30-15,33 20-30 0,2-1 30 0,-35-19-113 0,0 0 113 0,35 9-113 16,-1-6 113-16,-34-3-128 0,0 0 128 0,28-12-128 16,-5-9 128-16,28-9-1355 0</inkml:trace>
  <inkml:trace contextRef="#ctx0" brushRef="#br0" timeOffset="126013.196">10763 8759 1972 0,'0'0'0'0,"5"0"0"16,4 0 0-16,-9 0 152 0,0 0-152 0,7-1 153 16,-2-6-153-16,-5 7 85 0,0 0-85 0,14-7 85 15,3 2-85-15,-17 5 18 0,0 0-18 0,23-7 19 16,8 5-19-16,-31 2-21 0,0 0 21 0,21-3-21 16,2 6 21-16,-23-3-23 0,0 0 23 0,19 0-22 0,-9 4 22 15,-10-4-9-15,0 0 9 0,11 5-8 0,-6-2 8 16,-5-3 0-16,0 0 0 0,5 2 1 15,-1 3-1-15,-4-5 9 0,0 0-9 0,-4 9 9 16,3 3-9-16,1-12 27 0,0 0-27 0,-7 12 27 0,1 3-27 0,6-15 6 16,0 0-6-16,-8 8 7 0,2 3-7 15,6-11-1-15,0 0 1 0,-3 10 0 0,-1 0 0 0,4-10-16 16,0 0 16-16,-3 9-15 16,6-2 15-16,-3-7-10 0,0 0 10 0,4 8-10 0,6-6 10 0,-10-2-11 15,0 0 11-15,16 5-10 0,2 4 10 0,-18-9-16 16,0 0 16-16,15 8-15 0,3 1 15 15,-18-9-23-15,0 0 23 0,14 12-22 0,1 0 22 0,-15-12-8 16,0 0 8-16,9 15-8 0,0 4 8 0,-9-19-5 0,0 0 5 16,3 21-5-16,2 3 5 0,-5-24-1 0,0 0 1 15,0 25 0-15,-5 3 0 0,5-28 0 0,0 0 0 16,-3 24 0-16,-6 0 0 0,9-24-5 0,0 0 5 0,-9 17-5 16,2-3 5-16,7-14-49 0,0 0 49 0,-5 12-49 15,-4-6 49-15,9-6-83 0,0 0 83 16,-5 7-83-16,2-3 83 0,3-4-117 0,0 0 117 0,-4 1-117 15,1-2 117-15,-3 1-1248 0</inkml:trace>
  <inkml:trace contextRef="#ctx0" brushRef="#br0" timeOffset="126414.597">11299 9513 1827 0,'0'0'0'0,"-1"-7"0"0,-3-5 0 0,4 12 153 16,0 0-153-16,-3-8 154 0,1 4-154 15,2 4 84-15,0 0-84 0,0 0 84 0,0-3-84 0,0 3 39 16,0 0-39-16,0 0 39 0,0 0-39 0,0 0 1 15,0 0-1-15,0 0 2 0,0 0-2 0,0 0 44 0,0 0-44 16,0 0 45-16,0 0-45 0,0 0 22 0,0 0-22 16,0 0 23-16,5 5-23 0,-5-5 31 0,0 0-31 15,12 17 31-15,14 9-31 0,-26-26 7 0,0 0-7 16,30 34 7-16,8 5-7 16,-38-39 10-16,0 0-10 0,37 45 11 0,3 6-11 0,-40-51-1 0,0 0 1 0,35 50-1 15,-2-2 1-15,-33-48-80 0,0 0 80 0,28 41-80 16,-5-7 80-16,-23-34-264 0,0 0 264 0,17 28-264 15,-5-6 264-15,-12-22-193 0,0 0 193 16,9 7-193-16,-9-11 193 0,5 10-1046 0</inkml:trace>
  <inkml:trace contextRef="#ctx0" brushRef="#br0" timeOffset="126698.966">11590 9379 1983 0,'0'0'0'0,"-3"4"0"0,-1 4 0 0,4-8 238 15,0 0-238-15,0 0 238 0,-3 2-238 16,3-2 160-16,0 0-160 0,0 0 160 0,-5 5-160 0,5-5 59 16,0 0-59-16,-14 26 60 0,-14 17-60 0,28-43 1 15,0 0-1-15,-30 55 2 0,-5 11-2 0,35-66-4 16,0 0 4-16,-50 95-4 0,-11 23 4 0,61-118-45 15,0 0 45-15,-47 96-45 0,7-4 45 0,14-28-82 16,12-22 82-16,1-16-82 0,13-21 82 16,0-5-218-16,0 0 218 0,6-1-217 0,9-11 217 0,-15 12-178 0,0 0 178 15,23-28-178-15,10-13 178 0,26-27-1282 0</inkml:trace>
  <inkml:trace contextRef="#ctx0" brushRef="#br0" timeOffset="127132.806">12252 8943 1759 0,'0'0'0'0,"0"0"0"0,0 0 0 0,0 0 163 16,2 0-163-16,-2 0 164 0,0 0-164 0,0 0 116 16,0 0-116-16,0 0 117 0,0 0-117 0,0 0 52 15,0 0-52-15,0 0 52 0,0 0-52 0,0 0 0 16,4 3 0-16,-1 9 0 0,6 5 0 0,-9-17-1 15,0 0 1-15,5 38 0 0,7 18 0 0,-12-56-1 16,0 0 1-16,4 71 0 0,1 12 0 0,-5-83 12 16,0 0-12-16,0 120 12 0,0 31-12 0,-5-36 5 15,1-9-5-15,1-27 5 0,1-24-5 0,2-55 15 0,0 0-15 16,5 65 15-16,-1-3-15 16,-4-62 8-16,0 0-8 0,10 51 9 0,6-7-9 0,-16-44-34 0,0 0 34 15,12 28-34-15,-3-14 34 0,-9-14-165 0,0 0 165 0,10 3-165 16,1-13 165-16,9 3-1477 0</inkml:trace>
  <inkml:trace contextRef="#ctx0" brushRef="#br0" timeOffset="127964.859">11864 9683 2017 0,'0'0'0'0,"7"0"0"16,3-7 0-16,-10 7 224 0,0 0-224 0,19 0 225 16,8 0-225-16,-1 0 136 0,7-2-136 0,-4 0 137 15,6-1-137-15,-35 3 98 0,0 0-98 0,42-7 98 0,0-3-98 16,-42 10-1-16,0 0 1 0,49-12 0 0,3-5 0 0,-52 17 0 16,0 0 0-16,52-14 1 0,-1-1-1 0,-51 15 0 15,0 0 0-15,50-14 0 0,-6-2 0 16,-44 16 0-16,0 0 0 0,38-12 0 0,-3 4 0 15,-35 8 0-15,0 0 0 0,31-7 1 0,-5 4-1 0,-26 3-2 16,0 0 2-16,23 0-2 0,-2-4 2 0,-21 4-11 16,0 0 11-16,21 4-11 0,-5-1 11 0,-16-3-10 15,0 0 10-15,17 3-9 0,-7 3 9 0,-10-6-10 0,0 0 10 16,9 5-9-16,-2-2 9 0,-7-3-24 0,0 0 24 16,5 4-23-16,-1-1 23 0,-4-3-2 0,0 0 2 15,3 0-2-15,-1 3 2 0,-2-3-7 0,0 0 7 16,0 0-7-16,3 0 7 0,-3 0-4 0,0 0 4 0,0 0-3 15,0 0 3-15,0 0-2 0,0 0 2 0,0 0-2 16,0 0 2-16,0 0-17 0,0 0 17 0,0 0-16 16,0 0 16-16,0 0-8 0,0 0 8 0,0 0-7 15,0 0 7-15,0 0-34 0,0 0 34 0,0 0-34 16,0 0 34-16,0 0-5 0,0 0 5 0,0 0-5 16,0 0 5-16,0 0-17 0,0 0 17 0,0 0-17 15,-3 0 17-15,3 0-4 0,0 0 4 0,0 0-4 16,-2-3 4-16,2 3-3 0,0 0 3 0,0 0-3 15,0 0 3-15,0 0-5 0,0 0 5 0,0 0-5 16,-3 0 5-16,3 0-1 0,0 0 1 0,0 0 0 0,-5 0 0 16,5 0-6-16,0 0 6 0,-7 3-5 0,1-1 5 0,6-2-1 15,0 0 1-15,-14 17 0 0,-6 12 0 0,0 2-1 16,1 2 1-16,7-13 0 0,3-6 0 0,-1 3-1 16,1 2 1-16,0 10 0 0,4 9 0 0,5-38 0 15,0 0 0-15,-5 34 1 0,7-1-1 0,-2-33-2 16,0 0 2-16,7 27-1 0,3-3 1 0,-10-24-2 15,0 0 2-15,12 15-1 0,4-8 1 16,-16-7-11-16,0 0 11 0,17 2-10 0,1-9 10 16,-18 7-4-16,0 0 4 0,21-12-4 0,-4-5 4 0,-1 2 18 15,-2-3-18-15,-6 5 19 0,-1 1-19 0,-7 12 46 16,0 0-46-16,6-17 46 0,-1-2-46 0,-5 19 40 16,0 0-40-16,3-17 40 0,1 1-40 0,-4 16 11 15,0 0-11-15,0-12 11 0,2 2-11 0,-2 10 13 0,0 0-13 16,0-7 14-16,0 2-14 0,0 5 9 0,0 0-9 0,0-3 9 15,0-1-9-15,0 4 3 0,0 0-3 16,0 0 4-16,0 0-4 0,0 0-6 0,0 0 6 0,1 14-6 16,5 6 6-16,-6-20-2 0,0 0 2 0,3 28-1 15,2 3 1-15,-5-31-58 0,0 0 58 16,9 30-57-16,0 3 57 0,-9-33-208 0,0 0 208 16,12 24-208-16,0-3 208 0,9 25-1613 0</inkml:trace>
  <inkml:trace contextRef="#ctx0" brushRef="#br0" timeOffset="128465.565">12906 9582 2230 0,'0'0'0'0,"0"0"0"0,-4 1 0 0,4-1 241 16,0 0-241-16,0 0 242 0,5 5-242 0,-5-5 145 15,0 0-145-15,9 16 145 0,7 3-145 0,-6 6 36 16,6 6-36-16,-9-10 37 0,-2-2-37 0,-1 5-37 16,-3 1 37-16,-1 1-37 0,-1 0 37 0,1-26-17 15,0 0 17-15,-7 32-17 0,-2 8 17 0,9-40-3 16,0 0 3-16,-9 27-3 0,0-3 3 0,9-24-3 0,0 0 3 16,-5 17-3-16,2-3 3 0,3-14 0 0,0 0 0 15,-4 7 0-15,4-2 0 0,0-5 16 16,0 0-16-16,4 0 17 0,4-9-17 0,-8 9 16 0,0 0-16 15,9-12 17-15,3-7-17 0,-3-1 40 0,-4-2-40 16,2-2 41-16,2 0-41 0,-6 0 37 0,3 1-37 16,-1-1 38-16,-2 0-38 0,-3 24 38 0,0 0-38 0,4-25 39 15,1-1-39-15,-5 26 17 0,0 0-17 0,5-24 17 16,2 0-17-16,-7 24 13 0,0 0-13 0,5-17 13 16,2 3-13-16,-7 14 1 0,0 0-1 0,6-10 2 15,-3 1-2-15,-3 9-4 0,0 0 4 0,5-5-3 16,-1 4 3-16,-4 1-40 0,0 0 40 0,2 3-39 15,5 4 39-15,-4 7-31 0,4 3 31 0,0-4-31 16,-4 1 31-16,3 3-8 0,-1 4 8 0,2 3-8 16,-5 3 8-16,-2-27-43 0,0 0 43 0,3 34-42 15,1 6 42-15,-4-40-87 0,0 0 87 0,0 34-86 0,0 2 86 16,0-36-257-16,0 0 257 0,3 27-256 0,2-8 256 0,4 29-1664 16</inkml:trace>
  <inkml:trace contextRef="#ctx0" brushRef="#br0" timeOffset="128855.82">13449 9540 1636 0,'0'0'0'0,"0"-3"0"15,0-7 0-15,0 10 223 0,0 0-223 0,0-5 223 16,0 1-223-16,0 4 179 0,0 0-179 0,0 0 179 16,0-3-179-16,0 3 120 0,0 0-120 0,0 0 121 15,9-4-121-15,-9 4 38 0,0 0-38 0,9-1 39 16,1 1-39-16,-10 0 42 0,0 0-42 0,21 3 42 15,9 6-42-15,-30-9 15 0,0 0-15 0,40 20 16 16,12 11-16-16,-52-31 21 0,0 0-21 0,52 39 21 16,7 8-21-16,-10-6-1 0,-7-2 1 0,-7-5-1 15,-9-10 1-15,-26-24-79 0,0 0 79 0,23 33-78 16,-4 1 78-16,-19-34-169 0,0 0 169 0,17 24-168 16,-8-3 168-16,-9-21-257 0,0 0 257 0,7 13-257 0,-2-4 257 0,4 13-1305 15</inkml:trace>
  <inkml:trace contextRef="#ctx0" brushRef="#br0" timeOffset="129111.647">14014 9340 2028 0,'0'0'0'0,"1"9"0"0,3 6 0 0,-4-13 265 0,0-2-265 16,0 0 265-16,0 0-265 0,-4 1 151 0,-1 1-151 0,0 2 151 15,1 2-151-15,4-6 72 0,0 0-72 16,-24 30 72-16,-7 19-72 0,31-49 0 0,0 0 0 0,-47 57 1 16,-11 16-1-16,58-73-7 0,0 0 7 0,-70 96-7 15,-13 23 7-15,83-119-57 0,0 0 57 0,-63 97-57 16,11-4 57-16,13-30-119 0,13-22 119 0,14-17-118 16,12-17 118-16,0-7-254 0,0 0 254 0,18-9-254 15,15-15 254-15,19-6-1476 0</inkml:trace>
  <inkml:trace contextRef="#ctx0" brushRef="#br0" timeOffset="129501.241">14540 9671 1636 0,'0'0'0'0,"-2"-4"0"0,0-6 0 0,2 8 189 15,2 2-189-15,-2 0 190 0,7 0-190 0,-7 0 144 16,0 0-144-16,5 0 144 0,4-3-144 0,-9 3 115 0,0 0-115 0,16 0 115 15,4-5-115-15,-20 5 89 0,0 0-89 16,25-2 89-16,10 0-89 0,-35 2 92 0,0 0-92 0,33-3 92 16,5 3-92-16,-38 0 56 0,0 0-56 0,38-4 57 15,1 4-57-15,-39 0 43 0,0 0-43 0,40-1 44 16,5-1-44-16,-45 2-21 16,0 0 21-16,42-2-21 0,1-1 21 0,-43 3-176 0,0 0 176 0,46-5-176 15,-1-2 176-15,-45 7-191 0,0 0 191 0,37-12-191 16,-8-10 191-16,39-11-1632 0</inkml:trace>
  <inkml:trace contextRef="#ctx0" brushRef="#br0" timeOffset="131209.147">14763 9388 1199 0,'0'0'0'0,"3"0"0"0,2 3 0 0,-5-3 154 0,4-3-154 16,-4 3 154-16,0 0-154 0,0 0 132 0,0-5-132 0,0 5 132 16,-2-4-132-16,2 4 99 0,-2-3-99 0,2 3 99 15,-1-5-99-15,1 5 57 0,0 0-57 0,0 0 58 16,0-4-58-16,0 4 63 0,3-3-63 0,-3 3 63 15,5-3-63-15,-5 3 68 0,4-7-68 0,-4 7 69 16,0-2-69-16,0 2 54 0,0 0-54 0,0 0 54 16,0 0-54-16,0 0 34 0,0 0-34 0,0 0 34 15,0 0-34-15,0 0 26 0,0 0-26 0,0 0 26 16,0 0-26-16,0 0 9 0,0 0-9 0,0 0 9 16,0 0-9-16,0 0 1 0,0 0-1 0,0 0 2 0,0 3-2 15,0-3 0-15,0 0 0 0,2 21 0 16,-1 6 0-16,-1-27-5 0,0 0 5 0,2 40-4 0,2 11 4 15,-1-1-9-15,2 3 9 16,-5-20-8-16,0-11 8 0,0-3-1 0,0-4 1 16,0 18-1-16,2 6 1 0,-2-39-4 0,0 0 4 0,3 36-3 0,4 5 3 0,-7-41-92 15,0 0 92-15,6 34-92 0,1-3 92 0,-7-31-259 16,0 0 259-16,8 28-259 0,3-3 259 0,8 28-1270 16</inkml:trace>
  <inkml:trace contextRef="#ctx0" brushRef="#br0" timeOffset="131787.678">15904 8939 1692 0,'0'0'0'0,"-4"4"0"0,-3 4 0 0,4-8 150 15,3 0-150-15,0 0 151 0,0 0-151 0,0 0 82 16,-4-5-82-16,4 5 83 0,-1-3-83 0,1 3 37 16,-4 0-37-16,4 0 37 0,-5-4-37 0,5 4-6 15,-4 0 6-15,4 0-5 0,-3 4 5 0,3-4-2 16,0 0 2-16,-9 1-1 0,0 6 1 0,9-7 0 15,0 0 0-15,-15 9 0 0,1-1 0 0,14-8 1 16,0 0-1-16,-21 26 2 0,-5 5-2 0,26-31 1 0,0 0-1 16,-21 39 2-16,-3 9-2 0,24-48 5 0,0 0-5 15,-21 52 5-15,3 9-5 0,18-61 3 0,0 0-3 16,-14 69 3-16,4 8-3 0,3 7 5 0,3 5-5 16,4-24 5-16,0-15-5 0,2-8 13 0,5-9-13 0,2 0 13 15,-1-3-13-15,-8-30-34 0,0 0 34 0,21 35-34 16,2 1 34-16,-23-36-131 0,0 0 131 0,33 24-130 15,9-6 130-15,-42-18-133 0,0 0 133 0,45 6-133 16,9-15 133-16,47 6-1168 0</inkml:trace>
  <inkml:trace contextRef="#ctx0" brushRef="#br0" timeOffset="133706.264">16162 9186 987 0,'0'0'0'0,"-6"-4"0"0,3 1 0 15,3 3 119-15,0 0-119 0,-4-3 120 0,4-1-120 16,0 4 58-16,0 0-58 0,0 0 59 0,4-2-59 0,-4 2 55 16,0 0-55-16,0 0 56 0,3-1-56 0,-3 1 32 15,0 0-32-15,0 0 33 0,0 0-33 0,0 0 48 16,0 0-48-16,0 0 48 15,0 0-48-15,0 0 53 0,0 0-53 0,0 0 53 0,0 0-53 0,0 0 44 16,0 0-44-16,0 0 44 0,0 0-44 0,0 0 42 16,0 0-42-16,0 0 43 0,0 0-43 0,0 0 35 0,0 0-35 15,0 0 35-15,0 0-35 0,0 0 15 16,0 0-15-16,0 0 15 0,0 0-15 0,0 0 42 0,0 0-42 16,0 0 43-16,0 0-43 0,0 0 48 0,0 0-48 0,0 0 49 15,-1-2-49-15,1 2 58 0,0 0-58 0,0-7 58 16,1-1-58-16,-1 8 39 0,0 0-39 0,6-12 40 15,6-4-40-15,-12 16 42 0,0 0-42 0,10-15 42 16,6-1-42-16,-16 16 5 0,0 0-5 0,12-8 5 16,2-1-5-16,-14 9 1 0,0 0-1 0,16-3 2 15,1 4-2-15,-17-1 0 0,0 0 0 0,16 7 0 16,-1 4 0-16,-15-11 0 0,0 0 0 0,13 13 0 16,-3 3 0-16,-10-16 7 0,0 0-7 0,7 15 7 15,-3-3-7-15,-1 4 3 0,-6-1-3 0,3-6 4 16,-2-3-4-16,-2 6 22 0,-4 0-22 0,1 0 23 15,-2 0-23-15,-3 4 6 0,-2 3-6 0,5-9 7 16,9-7-7-16,-7 4 9 0,5-2-9 0,-6 7 10 16,-4 4-10-16,-1-1 33 0,-1 4-33 0,7-10 34 0,4-3-34 15,-2 0 1-15,1 0-1 0,2-4 1 0,2-2-1 16,0 0 0-16,0 0 0 0,0 0 1 0,0 0-1 0,0 0-2 16,-5 2 2-16,5-2-2 0,0 0 2 0,0 0-21 15,2-4 21-15,1 1-21 0,6-2 21 0,-5 1-24 16,1 4 24-16,-2-3-23 0,3 0 23 0,-3 1-34 15,-1 0 34-15,5 0-33 0,2 2 33 0,-4 0-29 16,2 2 29-16,1 0-29 0,1-2 29 0,-4 2-33 16,2 1 33-16,2 0-33 0,0-3 33 0,-1 6-22 15,-1 0 22-15,0-2-22 16,2 1 22-16,-2 4-28 0,-2 1 28 0,2-2-28 0,2-3 28 0,-9-5-1 16,0 0 1-16,9 12 0 0,-1 2 0 0,-8-14 1 0,0 0-1 15,4 16 1-15,1 4-1 0,-5-20 16 16,0 0-16-16,4 19 17 0,-8 5-17 0,4-24 17 15,0 0-17-15,-5 21 17 0,-4 1-17 0,-3-2 26 0,-5 1-26 16,8-9 26-16,5-5-26 0,-3 0-52 0,0-2 52 0,7-5-52 16,0 0 52-16,0 0-167 0,0 0 167 0,-7 0-167 15,-1 3 167-15,8-3-187 0,0 0 187 0,-12-10-187 16,-1-4 187-16,-9-8-1064 0</inkml:trace>
  <inkml:trace contextRef="#ctx0" brushRef="#br0" timeOffset="134639.003">17414 8014 2051 0,'0'0'0'0,"0"9"0"0,-2 6 0 0,2-15 172 16,0 0-172-16,-7 3 172 0,-1-6-172 0,8 3 98 15,0 0-98-15,-9-3 99 0,-5-1-99 0,14 4 5 16,0 0-5-16,-21 7 5 0,-7 8-5 0,28-15-21 0,0 0 21 16,-28 18-21-16,1 4 21 0,27-22-17 0,0 0 17 15,-32 34-16-15,1 7 16 0,5 2-11 0,1 0 11 16,6-12-11-16,0-4 11 0,19-27-4 0,0 0 4 0,-21 48-3 15,-2 15 3-15,23-63-13 16,0 0 13-16,-22 83-12 0,-1 23 12 0,23-106 0 0,0 0 0 0,-10 98 0 16,10 3 0-16,0-101-1 0,0 0 1 0,8 97 0 15,13-3 0-15,-21-94-1 0,0 0 1 0,26 86 0 16,9-7 0-16,-7-16-1 0,-2-8 1 16,-3-14 0-16,-2-10 0 0,-21-31-1 0,0 0 1 0,24 40 0 15,6-1 0-15,-30-39 0 0,0 0 0 0,42 53 1 16,8 7-1-16,-6-9 21 0,-2-8-21 0,-20-15 21 15,-11-16-21-15,3 6 23 0,0 3-23 0,1-6 24 16,-4 3-24-16,1 2 3 0,-2 2-3 0,-4-10 4 16,-5-6-4-16,-1-6 39 0,0 0-39 0,-1 25 40 15,-6 6-40-15,7-31 1 0,0 0-1 0,-18 36 2 0,-5 0-2 16,23-36 3-16,0 0-3 0,-38 36 3 0,-7 2-3 16,5-6 2-16,1-4-2 0,10-11 3 0,8-5-3 15,-3 1-140-15,1-4 140 0,-1 6-139 0,-1 3 139 16,25-18-160-16,0 0 160 0,-28-2-160 0,-3-10 160 15,-28-2-1445-15</inkml:trace>
  <inkml:trace contextRef="#ctx0" brushRef="#br0" timeOffset="137121.778">18334 8766 1703 0,'0'0'0'0,"-3"0"0"0,-1 0 0 0,4 0 180 0,0 0-180 0,-5-5 180 16,-2 2-180-16,7 3 111 0,0 0-111 0,-11-4 112 15,-6-1-112-15,-2 5 35 0,-2 2-35 0,10-2 35 16,1 0-35-16,1 3-15 0,2-3 15 0,-15 12-15 15,-10 4 15-15,3-5-20 0,-1 1 20 0,13-3-19 16,8-2 19-16,-3 0-10 0,5-2 10 0,-12 10-9 16,-6 6 9-16,3-2-5 0,1 1 5 0,3-4-4 15,8-1 4-15,10-15-3 0,0 0 3 0,-9 24-3 16,6 9 3-16,3-33-10 0,0 0 10 0,3 37-10 0,9 6 10 16,-12-43-44-16,0 0 44 0,18 41-44 0,6-1 44 15,-1-4-48-15,-1-2 48 0,1-7-48 0,0-6 48 16,-23-21-20-16,0 0 20 0,28 24-19 0,1-2 19 15,-29-22-8-15,0 0 8 0,32 22-8 0,4-1 8 16,-36-21-17-16,0 0 17 0,26 19-17 16,-5-2 17-16,-21-17-3 0,0 0 3 0,16 15-3 0,-2-3 3 15,-14-12-6-15,0 0 6 0,3 16-6 0,-3-4 6 0,0-12-1 16,0 0 1-16,-12 15 0 0,-9 2 0 0,21-17 5 16,0 0-5-16,-19 14 5 0,0-2-5 15,19-12 4-15,0 0-4 0,-21 12 5 0,3-7-5 0,18-5 8 16,0 0-8-16,-17 7 8 0,5-5-8 0,12-2 8 15,0 0-8-15,-14 0 8 0,3-2-8 0,11 2 22 0,0 0-22 16,-5-9 23-16,2-4-23 0,6-1 2 0,6 0-2 16,3-3 3-16,6-3-3 0,-18 20 3 0,0 0-3 0,26-26 3 15,12-3-3-15,-1 1 2 0,1 1-2 0,-1 1 2 16,-1 1-2-16,-36 25 4 0,0 0-4 0,37-28 4 16,-2 1-4-16,-35 27 20 0,0 0-20 0,34-31 20 15,1-2-20-15,-35 33 37 0,0 0-37 0,33-30 38 16,0 2-38-16,-33 28 31 0,0 0-31 0,25-27 31 15,-1 3-31-15,-24 24 22 16,0 0-22-16,19-19 23 0,-6 3-23 0,-13 16 18 0,0 0-18 0,10-12 19 16,-3 4-19-16,-7 8 18 0,0 0-18 0,2-7 18 15,-2 2-18-15,0 5 8 0,0 0-8 0,-2-3 9 16,-3-1-9-16,-2 1 9 0,0 1-9 0,2 2 10 16,3 0-10-16,-2 0 1 0,-1 0-1 0,2 0 1 0,-4 2-1 15,7-2 0-15,0 0 0 0,-14 7 0 0,-11 1 0 16,25-8-2-16,0 0 2 0,-21 10-2 0,-1 2 2 15,22-12-7-15,0 0 7 0,-25 24-6 0,-1 9 6 0,4 1-4 16,2 6 4-16,7-20-3 0,4-6 3 0,9-14-6 16,0 0 6-16,-12 37-6 0,-6 13 6 0,18-50-7 15,0 0 7-15,-10 48-7 0,5-2 7 0,5-46-3 16,0 0 3-16,3 43-3 0,9-3 3 0,-12-40 2 16,0 0-2-16,19 27 2 0,9-6-2 0,-28-21 3 15,0 0-3-15,40 0 3 0,13-12-3 0,-53 12 2 16,0 0-2-16,61-23 3 0,10-9-3 0,0-4 2 15,6-5-2-15,-26 12 2 0,-17 1-2 0,-34 28 9 16,0 0-9-16,44-44 9 0,3-9-9 0,-47 53 8 0,0 0-8 16,45-54 8-16,-6-4-8 0,-39 58 15 15,0 0-15-15,29-39 15 0,-10 11-15 0,-19 28 8 0,0 0-8 0,20-25 9 16,-8 11-9-16,-12 14 9 0,0 0-9 0,10-14 9 16,-3 9-9-16,-7 5 3 0,0 0-3 15,4-3 4-15,-3 1-4 0,-1 2 6 0,0 0-6 0,0 0 6 16,-3 5-6-16,3-5 0 0,0 0 0 0,-7 16 1 15,-2 11-1-15,9-27 2 0,0 0-2 0,-7 27 2 16,0 6-2-16,7-33 0 0,0 0 0 0,-1 31 0 16,-3-7 0-16,4-24-8 0,0 0 8 0,5 22-7 15,8-1 7-15,-13-21-35 0,0 0 35 0,15 12-34 16,3-9 34-16,-18-3-2 0,0 0 2 0,15 0-1 16,3-12 1-16,-18 12-1 0,0 0 1 0,14-10-1 0,-2-4 1 15,-12 14-3-15,0 0 3 0,5-14-3 0,-1-1 3 16,-4 15 0-16,0 0 0 0,0-14 1 15,-6-1-1-15,6 15 1 0,0 0-1 0,-10-19 1 0,-6 2-1 16,16 17 1-16,0 0-1 0,-19-19 1 0,-2 3-1 16,21 16 15-16,0 0-15 0,-23-17 15 0,-6 2-15 15,4 0 15-15,1 3-15 0,8 3 15 0,6 6-15 0,0-1 16 16,-1-1-16-16,2 2 17 0,4 1-17 0,-4 0 9 16,1-1-9-16,2 3 9 0,6 0-9 0,0 0 0 15,0 0 0-15,-3 5 0 0,-9 5 0 0,12-10-4 16,0 0 4-16,-18 19-4 0,-6 14 4 15,24-33-15-15,0 0 15 0,-23 39-15 0,2 9 15 0,21-48-10 0,0 0 10 16,-19 53-9-16,5 7 9 0,6-5-17 0,6 0 17 16,2-13-16-16,5-9 16 0,-5-33 0 0,0 0 0 15,9 43 0-15,3 0 0 16,-12-43 5-16,0 0-5 0,19 37 5 0,9-2-5 0,-28-35 1 0,0 0-1 0,31 24 1 16,8-9-1-16,-39-15-9 0,0 0 9 0,54 0-9 15,7-12 9-15,-61 12-215 16,0 0 215-16,73-24-214 0,9-14 214 0,75-23-1368 0</inkml:trace>
  <inkml:trace contextRef="#ctx0" brushRef="#br0" timeOffset="140118.233">19045 8391 1625 0,'0'0'0'0,"7"-4"0"0,5 1 0 0,-12 3 171 16,0 0-171-16,12-9 171 0,7 3-171 0,-19 6 100 0,0 0-100 15,23-9 101-15,5-1-101 0,-28 10 54 0,0 0-54 16,28-9 54-16,3 1-54 0,-31 8 3 0,0 0-3 0,30-11 3 15,3 1-3-15,-33 10 36 0,0 0-36 0,26-7 37 16,2 0-37-16,-28 7 10 0,0 0-10 0,22-3 11 16,-4 1-11-16,-18 2 32 0,0 0-32 0,16 0 32 15,-4 4-32-15,-4 1 0 0,-2 3 0 0,-3-4 0 16,-1-1 0-16,-2 1 7 0,0-3-7 0,-2 10 7 16,0-3-7-16,-3 8 3 0,0 4-3 0,0-10 4 15,3-4-4-15,-2 2 6 0,-1 2-6 0,-3 6 6 16,-3 4-6-16,-1-1 3 0,0 2-3 0,3-11 3 15,6-5-3-15,3-5 2 0,0 0-2 0,-4 7 2 16,4-2-2-16,-2 2-4 0,1-2 4 0,1 0-3 0,0 1 3 16,0-6-24-16,0 0 24 0,1 5-23 0,5-2 23 15,-6-3-14-15,0 0 14 0,6 2-13 0,5-4 13 16,-1 2-20-16,1 0 20 0,-2-3-19 16,-2-1 19-16,-1 3-15 0,1-3 15 0,0 2-14 0,0 1 14 15,0 1-17-15,-1 0 17 0,-3 0-16 0,1 0 16 0,-4 0-26 16,0 0 26-16,5 7-25 0,3 3 25 15,-8-10-7-15,0 0 7 0,7 10-6 0,-1 2 6 0,-6-12-2 16,0 0 2-16,1 21-1 0,-2 9 1 0,1-30 0 16,0 0 0-16,-4 28 0 0,1-1 0 0,-4-6 5 15,-2-1-5-15,6-6 5 0,-4-2-5 16,1-3 8-16,-2-1-8 0,2-1 9 0,5-3-9 0,-8 1-4 0,-3-2 4 16,3 2-3-16,2-1 3 0,7-4-134 0,0 0 134 15,-24-2-134-15,-9-1 134 0,-23-6-1396 0</inkml:trace>
  <inkml:trace contextRef="#ctx0" brushRef="#br0" timeOffset="140635.617">19836 8951 1782 0,'0'0'0'0,"0"0"0"0,-2-5 0 0,2 2 171 15,0-1-171-15,0-1 171 0,2 0-171 0,-1 3 85 0,3-5-85 16,-2 4 86-16,1 1-86 0,1-1 35 0,-1-1-35 15,2 3 36-15,1-3-36 0,1 4 0 0,1-3 0 16,-1 3 0-16,2 0 0 0,1 3 3 0,1 2-3 0,5 2 4 16,3 5-4-16,-19-12 13 0,0 0-13 0,26 21 14 15,7 10-14-15,-33-31 17 0,0 0-17 0,35 35 17 16,1 12-17-16,-4-6 34 0,-3 0-34 0,-6-8 34 16,-2-6-34-16,-2 0 1 0,-2 1-1 0,-6-11 2 15,-1-3-2-15,1-1-86 0,-1-1 86 0,-5-5-85 16,-1-3 85-16,1-1-254 0,0 2 254 0,-1-1-254 15,-1-4 254-15,1 0-1246 0</inkml:trace>
  <inkml:trace contextRef="#ctx0" brushRef="#br0" timeOffset="140918.322">20156 8836 1961 0,'0'0'0'0,"7"9"0"0,-2 3 0 0,-5-12 218 15,0 0-218-15,-14 20 219 0,-13 6-219 0,27-26 177 16,0 0-177-16,-32 33 177 0,-4 6-177 0,36-39 61 16,0 0-61-16,-40 46 62 0,-2 2-62 0,0-5 0 0,7-2 0 15,11-15 0-15,10-11 0 0,0 1-48 0,3-4 48 16,-9 12-48-16,-7 3 48 0,27-27-163 0,0 0 163 0,-21 24-163 15,2-5 163-15,19-19-202 0,0 0 202 16,-7 2-201-16,11-16 201 0,-8 2-1428 0</inkml:trace>
  <inkml:trace contextRef="#ctx0" brushRef="#br0" timeOffset="141934.397">21214 8869 1782 0,'0'0'0'0,"1"-4"0"16,1-1 0-16,-2 0 137 0,-2 3-137 0,2 2 138 15,-1-3-138-15,-3 1 67 0,-1 2-67 0,0-3 67 0,0-1-67 16,-4-1 1-16,-3-2-1 0,3 2 1 0,0 2-1 16,9 3-19-16,0 0 19 0,-21-5-18 0,-5 0 18 15,26 5-9-15,0 0 9 0,-28-2-9 0,-3-2 9 16,31 4 3-16,0 0-3 0,-28 0 3 0,5 4-3 0,-3-1 44 15,2 6-44-15,3 6 45 0,2 1-45 0,19-16 22 16,0 0-22-16,-25 36 23 0,-2 15-23 16,27-51 21-16,0 0-21 0,-21 52 21 0,3 2-21 0,10-9 9 15,4-2-9-15,2-9 10 0,4-13-10 0,5-3 34 16,5-6-34-16,6 0 35 0,3-3-35 0,-21-9 4 16,0 0-4-16,31-2 5 0,11-8-5 0,-42 10 10 15,0 0-10-15,38-16 10 0,2-7-10 0,-40 23 51 0,0 0-51 16,35-33 51-16,-2-6-51 0,-9-1 43 0,-4-3-43 15,-6 4 43-15,-4 1-43 0,-3 2 18 0,0 0-18 16,-7 0 19-16,-4 0-19 0,4 36 22 0,0 0-22 0,-5-46 23 16,-2-9-23-16,-1 7 1 0,-5 0-1 0,3 9 1 15,-2 5-1-15,12 34 4 0,0 0-4 0,-18-35 4 16,-3 3-4-16,21 32 0 0,0 0 0 0,-17-28 1 16,5 8-1-16,12 20 1 0,0 0-1 0,-12-16 2 15,3 6-2-15,9 10 4 0,0 0-4 16,-7-8 5-16,2 2-5 0,5 6 0 0,0 0 0 0,0 0 0 15,0 12 0-15,0-12-3 0,0 0 3 0,12 24-2 16,9 11 2-16,-21-35-7 0,0 0 7 0,24 48-6 16,11 12 6-16,-2-6-4 0,4 3 4 0,-4-4-3 15,0-5 3-15,-33-48-6 0,0 0 6 0,56 67-6 0,15 12 6 16,-71-79-1-16,0 0 1 0,73 70 0 0,11 0 0 16,-84-70 2-16,0 0-2 0,70 60 2 15,-1-8-2-15,-69-52 0 0,0 0 0 0,59 42 1 16,-6-14-1-16,-53-28-2 0,0 0 2 0,35 17-1 0,-16-10 1 0,-19-7-65 15,0 0 65-15,15 3-64 0,-4-3 64 0,-11 0-137 16,0 0 137-16,0-19-137 0,-11-10 137 0,11 29-254 16,0 0 254-16,-10-37-253 0,-6-11 253 0,-10-38-1215 15</inkml:trace>
  <inkml:trace contextRef="#ctx0" brushRef="#br0" timeOffset="142125.878">21707 8559 1726 0,'0'0'0'0,"5"15"0"0,4 13 0 0,-9-28 254 0,0 0-254 16,-11 18 255-16,-6 0-255 0,17-18 179 0,0 0-179 0,-28 32 180 15,-9 13-180-15,37-45 96 0,0 0-96 0,-43 51 97 16,-11 11-97-16,54-62 7 0,0 0-7 0,-63 84 8 16,-7 13-8-16,20-18-87 0,8-12 87 15,19-29-87-15,16-25 87 0,-1 6-278 0,4-5 278 0,6 8-278 16,5 2 278-16,3 22-1425 0</inkml:trace>
  <inkml:trace contextRef="#ctx0" brushRef="#br0" timeOffset="142416.352">22470 8985 1681 0,'0'0'0'0,"2"6"0"0,-1 4 0 0,-1-10-316 15,0 0 316-15,2 8-315 0,-2 1 315 0,0-9-108 0,0 0 108 16,-12-5-107-16,-11-7 107 0,-12-4-540 0</inkml:trace>
  <inkml:trace contextRef="#ctx0" brushRef="#br0" timeOffset="143210.145">22323 7730 1591 0,'0'0'0'0,"7"1"0"0,7 3 0 0,-14-4 179 0,0 0-179 0,0 0 179 16,0-9-179-16,0 9 128 0,0 0-128 0,2-7 129 15,0-1-129-15,-2 8 76 0,0 0-76 0,9-12 77 16,4-4-77-16,-13 16 63 0,0 0-63 0,21-18 64 15,9-3-64-15,-7 2 94 0,-4-1-94 0,-2 8 94 16,-3 5-94-16,-2 0 82 0,1 2-82 0,-5 1 82 16,-3 3-82-16,-1-1 60 0,-1 2-60 0,1 0 61 15,-2 0-61-15,-2 0 22 0,3 2-22 0,-3-2 22 16,5 0-22-16,-5 0 2 0,6 0-2 0,-6 0 3 16,5 5-3-16,-3-2 2 0,-2-1-2 0,1 5 2 15,1 1-2-15,-2-8 0 0,0 0 0 0,2 26 0 16,0 13 0-16,-2-39 0 0,0 0 0 0,5 48 0 15,3 7 0-15,-2 3-5 0,2 6 5 0,3-4-5 0,3-2 5 16,-14-58-9-16,0 0 9 0,14 91-8 0,3 27 8 16,-17-118-9-16,0 0 9 0,25 125-8 0,8 17 8 0,-33-142-8 15,0 0 8-15,28 146-8 0,1 3 8 0,-29-149-1 16,0 0 1-16,23 151-1 0,-4 3 1 16,-19-154-1-16,0 0 1 0,14 145 0 0,-4-2 0 15,-10-143 2-15,0 0-2 0,4 123 2 0,-6-12-2 0,2-111 37 16,0 0-37-16,-5 98 37 0,-6-14-37 0,11-84 35 15,0 0-35-15,-19 75 36 0,-9-10-36 0,28-65 33 0,0 0-33 16,-29 48 33-16,-3-15-33 0,32-33-9 0,0 0 9 16,-47 22-9-16,-12-10 9 0,59-12-87 0,0 0 87 15,-82-12-87-15,-19-15 87 0,101 27-238 0,0 0 238 16,-183-38-1910-16,366 76 1910 0</inkml:trace>
  <inkml:trace contextRef="#ctx0" brushRef="#br0" timeOffset="150492.673">1249 12610 1580 0,'0'0'0'0,"0"0"200"0,0 0-200 0,0 0 200 0,0 0-200 0,0 0 177 0,0 0-177 0,0 0 178 15,0 0-178-15,0 0 106 0,0 0-106 16,0 0 106-16,0 0-106 0,0 0 28 0,0 0-28 0,0 0 28 15,-35-8-28-15,35 8 28 0,0 0-28 0,-29-4 28 16,-13-1-28-16,42 5 13 0,0 0-13 0,-42 4 14 16,-5 6-14-16,47-10 18 0,0 0-18 0,-47 24 19 15,0 5-19-15,5 2 0 0,7 3 0 0,7-12 0 16,14-4 0-16,14-18 0 0,0 0 0 0,-26 39 0 16,-3 16 0-16,29-55-2 0,0 0 2 0,-21 58-1 15,3 7 1-15,10 5-10 0,8 4 10 0,0-26-10 16,5-19 10-16,7 9-16 15,11-4 16-15,-4 0-15 0,-2 1 15 0,-17-35-9 0,0 0 9 0,32 44-9 0,9 8 9 16,-41-52-4-16,0 0 4 0,63 68-4 0,17 14 4 16,-12-15-7-16,0-5 7 0,-21-4-7 0,-15-5 7 15,-32-53-7-15,0 0 7 0,36 69-7 0,-1 6 7 16,-35-75-8-16,0 0 8 0,33 75-7 0,-7 4 7 16,-26-79-4-16,0 0 4 0,18 76-3 0,-6-4 3 0,-12-72 0 15,0 0 0-15,-5 68 0 0,-11-3 0 16,16-65 0-16,0 0 0 0,-26 57 1 0,-7-8-1 0,33-49 8 15,0 0-8-15,-56 43 9 0,-12-9-9 0,68-34 39 16,0 0-39-16,-73 28 40 0,-7-8-40 0,17-6 47 16,4-7-47-16,26-4 47 0,22-6-47 0,11 3 5 15,0 0-5-15,-38-3 6 0,-7-9-6 0,45 12-10 16,0 0 10-16,-44-16-10 0,2-3 10 0,42 19-198 0,0 0 198 16,-35-37-197-16,6-13 197 0,29 50-168 0,0 0 168 0,-28-67-167 15,9-12 167-15,-30-66-1432 0</inkml:trace>
  <inkml:trace contextRef="#ctx0" brushRef="#br0" timeOffset="151174.341">2230 13337 2039 0,'0'0'0'0,"-9"-9"0"0,-5-6 0 0,2 1 244 16,0 0-244-16,3 6 244 0,4 1-244 0,5 7 136 0,0 0-136 16,-21-14 136-16,-3-1-136 0,24 15 78 15,0 0-78-15,-26-17 78 0,-8 3-78 0,34 14-7 0,0 0 7 16,-34-9-7-16,0 4 7 0,34 5-1 0,0 0 1 0,-29-3-1 15,3 3 1-15,0 3-9 0,1 2 9 0,11-3-9 16,11 0 9-16,-2 0-4 0,1-2 4 0,-8 12-3 16,-9 6 3-16,4 1-6 0,-1 5 6 0,6-10-6 15,7 0 6-15,5-14-3 0,0 0 3 16,-4 30-3-16,4 13 3 0,0-43-19 0,0 0 19 0,9 48-18 16,3 7 18-16,0-5-3 0,2-1 3 0,2-4-3 15,1-6 3-15,-17-39-13 0,0 0 13 0,26 45-13 16,4 3 13-16,-30-48-9 0,0 0 9 0,33 48-9 15,2 0 9-15,-35-48-1 0,0 0 1 0,33 46-1 0,-2-3 1 16,-31-43-8-16,0 0 8 0,25 36-7 16,-8-5 7-16,-4-6 0 0,-5-2 0 0,-3-8 0 15,-1-8 0-15,-4-7 0 0,0 0 0 0,-5 19 0 0,-11 5 0 0,16-24 0 16,0 0 0-16,-23 19 1 16,-6-1-1-16,29-18 6 0,0 0-6 0,-33 14 7 0,-6-5-7 15,4-6 3-15,2-3-3 0,9 2 4 16,10 1-4-16,-3-6-42 0,1-2 42 0,-1-4-42 0,-1-5 42 0,18 14-145 15,0 0 145-15,-17-18-144 0,1-6 144 0,16 24-271 16,0 0 271-16,-9-31-271 0,4-5 271 0,-7-31-1296 16</inkml:trace>
  <inkml:trace contextRef="#ctx0" brushRef="#br0" timeOffset="151708.388">2394 13835 1614 0,'0'0'0'0,"17"-12"0"16,13-7 0-16,-4 1 198 0,3-3-198 0,-2 2 198 15,-3 2-198-15,-24 17 116 0,0 0-116 0,21-21 117 16,-4-1-117-16,-17 22 60 0,0 0-60 0,14-20 60 16,-2-6-60-16,-12 26 28 0,0 0-28 0,9-24 28 0,-5 0-28 15,-4 24 42-15,0 0-42 0,-4-24 42 0,-1 2-42 16,5 22 15-16,0 0-15 0,-9-23 15 16,-3 5-15-16,3-3 33 0,-3 6-33 0,3 4 33 0,6 6-33 0,3 5 5 15,0 0-5-15,-14-8 6 0,-2 3-6 0,16 5 5 16,0 0-5-16,-17-4 5 0,-4 1-5 15,21 3 31-15,0 0-31 0,-26 5 31 0,-9 3-31 16,35-8 1-16,0 0-1 0,-37 14 1 0,3 3-1 0,34-17 41 16,0 0-41-16,-35 21 42 0,2 4-42 0,33-25 6 15,0 0-6-15,-30 26 7 0,4 2-7 0,5-4 6 16,0 0-6-16,9-7 6 0,3-7-6 0,4 4 4 16,-2-1-4-16,5 13 4 0,2 5-4 0,0-31-1 0,0 0 1 15,2 44 0-15,7 10 0 16,-9-54 0-16,0 0 0 0,12 56 0 0,0 4 0 0,2-9-4 0,5-3 4 15,-5-7-4-15,4-6 4 0,-18-35-8 0,0 0 8 16,24 36-7-16,2-2 7 0,-26-34-33 0,0 0 33 0,38 26-32 16,4-7 32-16,2-9-136 0,1-7 136 15,-1-11-135-15,1-13 135 0,-45 21-171 0,0 0 171 0,85-29-1566 16,-170 58 1566-16</inkml:trace>
  <inkml:trace contextRef="#ctx0" brushRef="#br0" timeOffset="152075.233">3151 13575 1950 0,'0'0'0'0,"0"-21"0"0,-1-11 0 0,1 32 166 15,0 0-166-15,-4-12 167 0,-4 8-167 0,8 4 121 16,0 0-121-16,-21 9 121 0,-5 8-121 0,26-17 72 16,0 0-72-16,-30 15 72 0,-5 3-72 0,35-18 1 15,0 0-1-15,-37 15 1 0,-4 0-1 0,41-15 4 16,0 0-4-16,-35 16 5 0,5-4-5 0,1 3 22 0,6-3-22 16,4-5 23-16,8 2-23 0,-1-1 21 15,3 4-21-15,-3 9 21 0,0 4-21 0,12-25 45 16,0 0-45-16,-9 40 45 0,1 11-45 0,8-51 8 0,0 0-8 15,3 53 9-15,6 12-9 16,-9-65 13-16,0 0-13 0,21 59 13 0,10 1-13 0,-31-60-8 0,0 0 8 0,51 58-8 16,17-3 8-16,-21-24-164 0,-6-14 164 0,1-16-164 15,-3-9 164-15,-39 8-170 16,0 0 170-16,52-36-170 0,10-22 170 0,50-37-1560 0</inkml:trace>
  <inkml:trace contextRef="#ctx0" brushRef="#br0" timeOffset="152616.452">2904 12816 1927 0,'0'0'0'0,"5"-10"0"0,8-7 0 0,-13 17 170 16,0 0-170-16,15-12 170 0,3-4-170 0,-18 16 126 15,0 0-126-15,26-8 126 0,0 1-126 0,-26 7 56 16,0 0-56-16,28 0 57 0,-2 3-57 0,-26-3 0 16,0 0 0-16,23 5 0 0,-4 6 0 0,-2-3 6 0,-5 2-6 15,-3-1 6-15,-4 0-6 0,4 1 33 16,-2 2-33-16,-5-4 34 0,1-4-34 0,1 4 10 0,1-1-10 15,-5-2 10-15,0 0-10 0,0 1 36 16,0 0-36-16,0 0 37 0,3-1-37 0,-3 0-7 16,6 0 7-16,-6 0-6 0,3-3 6 0,-3-2-59 0,5 3 59 0,2-3-59 15,-2-1 59-15,-5 1-52 0,0 0 52 0,9 0-51 16,3-2 51-16,-12 2-40 0,0 0 40 16,13 3-39-16,1 4 39 0,-14-7-20 0,0 0 20 0,17 14-20 15,4 6 20-15,-21-20-6 0,0 0 6 0,12 28-5 16,0 6 5-16,-12-34 1 0,0 0-1 0,5 38 1 15,-5 1-1-15,0-39 27 0,0 0-27 0,0 34 27 16,-3-3-27-16,3-31 60 0,0 0-60 0,-5 31 60 16,-9-3-60-16,14-28 71 0,0 0-71 0,-12 22 72 15,-1-3-72-15,-4-4 21 0,1-5-21 0,6-3 21 0,3-3-21 16,-5-3-173-16,1-1 173 0,-1-5-172 16,-5-5 172-16,17 10-198 0,0 0 198 0,-13-17-198 0,1-7 198 15,-14-16-1436-15</inkml:trace>
  <inkml:trace contextRef="#ctx0" brushRef="#br0" timeOffset="153059.485">3667 13515 1995 0,'0'0'0'0,"0"0"0"15,0 5 0-15,0-5 266 0,0 0-266 0,0 0 267 16,0 0-267-16,0 0 172 0,0 0-172 0,0 0 173 16,2 0-173-16,-2 0 82 0,0 0-82 0,0 0 82 15,3-3-82-15,-3 3-1 0,0 0 1 0,6 3 0 0,1 2 0 16,-7-5-3-16,0 0 3 0,22 17-3 0,11 9 3 16,2 0-3-16,7 3 3 0,-5 2-2 0,-3 1 2 15,-34-32-12-15,0 0 12 16,39 45-12-16,-6 8 12 0,-33-53-8 0,0 0 8 0,35 60-8 0,-2 7 8 0,-33-67-9 15,0 0 9-15,31 70-8 0,2 4 8 16,-33-74-89-16,0 0 89 0,23 42-89 0,-4-18 89 0,-19-24-153 16,0 0 153-16,14 0-152 0,-2-24 152 0,13 2-1766 15</inkml:trace>
  <inkml:trace contextRef="#ctx0" brushRef="#br0" timeOffset="153329.037">4050 13268 2387 0,'0'0'0'0,"-5"-3"0"15,-7-4 0-15,7 5 241 0,1 0-241 0,1 6 242 16,1 6-242-16,-5 2 146 0,-5 9-146 0,-2 6 147 15,-3 9-147-15,17-36 56 0,0 0-56 0,-28 50 56 16,-7 11-56-16,35-61-36 0,0 0 36 0,-52 88-35 16,-16 21 35-16,68-109-112 0,0 0 112 0,-60 112-111 15,3 6 111-15,57-118-285 0,0 0 285 16,-40 96-284-16,7-7 284 0,-44 94-1678 0</inkml:trace>
  <inkml:trace contextRef="#ctx0" brushRef="#br0" timeOffset="154207.195">5035 13493 2196 0,'0'0'0'0,"-4"-4"0"16,2-1 0-16,2 5 227 0,0 0-227 0,-3-3 227 0,3 1-227 15,0 2 151-15,0 0-151 0,0 0 151 0,0-4-151 0,0 4 64 16,0 0-64-16,-3-1 65 0,1-1-65 0,2 2 0 16,0 0 0-16,-12-2 1 0,-1-1-1 0,13 3 11 15,0 0-11-15,-17-2 11 0,-4-1-11 0,21 3 25 16,0 0-25-16,-30 3 26 0,-4 6-26 0,34-9 7 16,0 0-7-16,-34 19 7 0,0 3-7 0,34-22 5 15,0 0-5-15,-30 34 5 0,0 11-5 0,30-45 3 16,0 0-3-16,-24 53 3 0,7 7-3 0,17-60 1 15,0 0-1-15,-13 56 2 0,10 4-2 0,3-60-4 16,0 0 4-16,7 45-3 0,5-8 3 0,-12-37-84 16,0 0 84-16,26 21-84 0,13-14 84 0,-6-11-74 0,1-16 74 15,-4 1-74-15,0-8 74 0,-8-2-69 0,3-4 69 16,-4 0-68-16,-4-1 68 0,-17 34-56 0,0 0 56 16,16-43-56-16,-2-6 56 0,-6 2-40 0,-1 3 40 0,-5 3-40 15,-2 3 40-15,0 38-2 0,0 0 2 0,-2-41-1 16,-5-4 1-16,-5 8-1 0,-2 1 1 15,6 8 0-15,-1 6 0 0,9 22 35 0,0 0-35 0,-12-22 36 16,-1 0-36-16,13 22 65 0,0 0-65 0,-12-18 66 16,2 1-66-16,10 17 85 0,0 0-85 0,-7-10 85 15,-2 0-85-15,9 10 64 0,0 0-64 0,-9-7 65 16,4 3-65-16,5 4 39 0,0 0-39 0,-3-1 39 16,3 1-39-16,0 0 0 0,0 0 0 0,8 12 0 0,10 8 0 15,-18-20-1-15,0 0 1 0,24 33-1 16,15 8 1-16,-39-41-5 0,0 0 5 0,43 55-5 15,11 13 5-15,5 6-10 0,6 8 10 0,-11-12-9 16,-7-6 9-16,-12-8-24 0,-11-4 24 0,-6-11-23 0,-5-9 23 16,-13-32-48-16,0 0 48 0,21 45-48 0,0 5 48 15,-21-50-56-15,0 0 56 0,25 42-56 0,-3 0 56 16,-22-42-151-16,0 0 151 0,26 27-150 0,2-10 150 0,23 24-1796 16</inkml:trace>
  <inkml:trace contextRef="#ctx0" brushRef="#br0" timeOffset="154463.043">5449 13309 2308 0,'0'0'0'0,"6"19"0"0,-1 12 0 0,-2-14 255 0,1-3-255 16,-16 5 256-16,-9 1-256 0,21-20 152 0,0 0-152 0,-26 41 152 15,-8 16-152-15,34-57 74 0,0 0-74 0,-34 63 74 16,-8 13-74-16,42-76-27 0,0 0 27 0,-47 87-27 16,-7 18 27-16,54-105-134 0,0 0 134 15,-32 73-133-15,8-13 133 0,24-60-227 0,0 0 227 0,3 22-227 16,18-30 227-16,0 22-1756 0</inkml:trace>
  <inkml:trace contextRef="#ctx0" brushRef="#br0" timeOffset="154738.658">6113 13522 2443 0,'0'0'0'0,"4"0"0"0,4 1 0 0,-8-1 242 16,0 0-242-16,21 9 242 0,17-2-242 0,-38-7 155 15,0 0-155-15,42 10 155 0,9 2-155 0,-51-12 41 16,0 0-41-16,56 10 42 0,5-1-42 0,-61-9-101 16,0 0 101-16,57 7-100 0,-1-4 100 0,-56-3-127 0,0 0 127 15,47 4-126-15,-5-3 126 0,-42-1-161 0,0 0 161 0,29 4-160 16,-8-4 160-16,-21 0-288 16,0 0 288-16,14-5-288 0,-9-4 288 0,16-5-1345 0</inkml:trace>
  <inkml:trace contextRef="#ctx0" brushRef="#br0" timeOffset="154924.028">6329 13863 2140 0,'0'0'0'0,"21"8"0"15,17 6 0-15,-38-14 193 0,0 0-193 0,47 12 193 16,18 2-193-16,-65-14-268 0,0 0 268 0,63 3-267 0,-1-5 267 16,65 4-1367-16</inkml:trace>
  <inkml:trace contextRef="#ctx0" brushRef="#br0" timeOffset="163136.972">7463 12412 1625 0,'0'0'0'0,"4"10"0"16,3 9 0-16,-7-19 177 0,0 0-177 0,0 0 177 15,-7-5-177-15,7 5 112 0,0 0-112 0,-4-6 113 16,2 1-113-16,2 5 73 0,0 0-73 0,0-3 74 0,-3-2-74 16,3 5 8-16,0 0-8 0,0-4 8 0,0 3-8 15,0 1 18-15,0 0-18 0,0 0 18 0,0-4-18 16,0 4 15-16,0 0-15 0,0 0 15 0,3 0-15 0,-3 0 16 16,0 0-16-16,0 14 17 0,0 3-17 15,0-17 9-15,0 0-9 0,0 36 9 16,-3 14-9-16,3-50 9 0,0 0-9 0,3 55 10 0,-1 8-10 15,-2-63 33-15,0 0-33 0,7 63 33 0,2 4-33 0,-9-67 1 16,0 0-1-16,9 65 1 0,-1-1-1 0,-8-64 12 16,0 0-12-16,13 72 13 0,4 5-13 15,-17-77 4-15,0 0-4 0,9 51 4 0,-2-17-4 0,-2-1 2 16,0-9-2-16,-1-9 3 0,-4-8-3 0,0 2-22 0,0-1 22 16,0 1-22-16,0-4 22 0,3 5-107 0,-1 2 107 15,1-8-106-15,-3-3 106 0,0-1-233 16,0 0 233-16,0 7-232 0,0 0 232 0,4 7-1298 0</inkml:trace>
  <inkml:trace contextRef="#ctx0" brushRef="#br0" timeOffset="163433.49">7275 13433 1535 0,'0'0'0'15,"17"-7"0"-15,8-5 0 0,-15 7 223 0,-6 3-223 0,-4 2 224 16,0 0-224-16,-5 3 168 0,-2 1-168 0,5-2 169 15,2-2-169-15,0 0 112 0,-4 0-112 0,4 0 112 16,0 0-112-16,0 0 12 0,0 0-12 0,0 0 13 16,0 0-13-16,0 0 33 0,-5 1-33 0,5-1 34 0,-3 2-34 15,3-2 0-15,0 0 0 0,3 2 0 0,6-1 0 16,-9-1 2-16,0 0-2 0,23 4 2 0,10-1-2 16,0 2 1-16,5 1-1 0,-3-3 2 15,-2-1-2-15,-33-2 1 0,0 0-1 0,35 3 2 0,-2-1-2 16,-33-2 3-16,0 0-3 0,38 3 4 0,-3-3-4 0,-35 0-2 15,0 0 2-15,35 0-2 0,-2-3 2 0,-33 3-65 16,0 0 65-16,30 3-65 0,-6-3 65 0,-24 0-165 16,0 0 165-16,19 12-165 0,-3 2 165 15,22 12-1540-15</inkml:trace>
  <inkml:trace contextRef="#ctx0" brushRef="#br0" timeOffset="165731.553">7251 14133 2095 0,'0'0'0'0,"7"-5"0"15,-2-2 0-15,-5 7 244 0,0 0-244 0,3-3 244 16,1-1-244-16,-4 4 128 0,0 0-128 0,0 0 128 16,0-3-128-16,0 3 60 0,0 0-60 0,-2-3 60 15,0-3-60-15,2 6-1 0,0 0 1 0,-3-8 0 16,3-4 0-16,0 12 0 0,0 0 0 0,3-17 0 16,6-5 0-16,-9 22 3 0,0 0-3 0,12-28 4 0,9-3-4 15,-21 31 3-15,0 0-3 0,30-29 4 0,5 3-4 16,-35 26 6-16,0 0-6 0,38-24 7 15,4 6-7-15,-4 4 0 16,-3 4 0-16,-2 5 0 0,-3 3 0 0,-4 2-12 16,-2 0 12-16,-6 3-12 0,-1 2 12 0,0 0-10 0,4 1 10 0,-7 0-10 0,2 3 10 0,-16-9-17 15,0 0 17-15,21 14-17 0,0 6 17 16,-21-20-9-16,0 0 9 0,21 24-8 0,1 5 8 0,-22-29-9 16,0 0 9-16,16 35-9 0,-2 4 9 15,-14-39-8-15,0 0 8 0,5 38-8 0,-3 1 8 0,-2-39-8 16,0 0 8-16,-7 41-8 0,-7 2 8 0,14-43-15 0,0 0 15 15,-16 40-15-15,-1-3 15 0,17-37 0 16,0 0 0-16,-24 40 0 0,-3-1 0 0,27-39 34 0,0 0-34 16,-17 33 35-16,0-8-35 0,17-25 6 0,0 0-6 0,-13 23 6 15,-1-6-6-15,14-17 12 0,0 0-12 16,-12 15 13-16,0-3-13 0,12-12 17 0,0 0-17 0,-9 10 17 16,1-1-17-16,8-9 7 0,0 0-7 0,-7 5 8 15,5-2-8-15,2-3 24 16,0 0-24-16,-4 4 25 0,-1-4-25 0,5 0 6 0,0 0-6 0,0 0 7 15,-3 0-7-15,3 0 9 0,0 0-9 0,0 0 10 16,-4 2-10-16,4-2 0 0,0 0 0 0,0 0 0 16,-5 3 0-16,5-3-2 0,0 0 2 0,-4 2-1 15,4-2 1-15,0 0-28 0,0 0 28 0,0 0-28 16,-5-2 28-16,5 2-12 0,0 0 12 0,2-3-12 16,5-3 12-16,-7 6-29 0,0 0 29 0,9-5-29 0,-1-2 29 15,-8 7-6-15,0 0 6 0,18-5-6 0,6 0 6 16,-24 5-17-16,0 0 17 0,30-1-17 15,5 1 17-15,-35 0-4 0,0 0 4 0,41 1-3 0,3 4 3 16,-44-5-21-16,0 0 21 0,45 9-21 0,-1-2 21 16,-44-7-14-16,0 0 14 0,42 10-13 0,-1 2 13 0,-9 2-80 15,-6-1 80-15,-7-4-79 0,-5-2 79 0,2 0-163 16,-6-2 163-16,1 2-162 0,-1 1 162 0,-10-8-171 16,0 0 171-16,18 0-170 0,2-3 170 0,19-1-1366 15</inkml:trace>
  <inkml:trace contextRef="#ctx0" brushRef="#br0" timeOffset="166474.171">9080 12473 2174 0,'0'0'0'0,"-11"4"0"0,-9 1 0 0,7-5 190 16,8-2-190-16,-5-1 191 0,4-1-191 0,-11-3 75 15,-4 2-75-15,-9-2 76 0,-4 2-76 16,34 5 15-16,0 0-15 0,-47 4 15 0,-13 4-15 0,10-1-63 16,-1 2 63-16,16-1-62 0,8-3 62 0,-3 2-31 15,0-2 31-15,9 1-31 0,8-1 31 0,13-5-11 16,0 0 11-16,-30 12-10 0,-8-2 10 0,38-10-13 15,0 0 13-15,-30 12-12 0,0 0 12 0,30-12-15 16,0 0 15-16,-24 17-14 0,5 5 14 0,19-22-15 0,0 0 15 16,-19 29-14-16,8 7 14 0,11-36-16 0,0 0 16 15,-9 38-15-15,9 5 15 0,0-43-17 0,0 0 17 16,6 43-16-16,6 3 16 0,-12-46-16 0,0 0 16 16,12 53-15-16,6 4 15 15,-18-57-17-15,0 0 17 0,20 85-16 0,3 15 16 0,-2-15-4 0,-4-4 4 0,-1-11-4 16,-7-8 4-16,-9-62-3 0,0 0 3 15,12 73-3-15,-3 11 3 0,-1-12-2 0,-2-7 2 0,1-1-1 16,-6-8 1-16,-1-56-1 0,0 0 1 0,4 74-1 16,-1 8 1-16,-1-11-1 0,2-5 1 0,-1-23-1 15,-3-17 1-15,0-26 27 16,0 0-27-16,0 44 27 0,0 9-27 0,0-53 37 0,0 0-37 0,2 52 38 16,1 3-38-16,2-7 33 0,2-4-33 0,-3-13 33 15,-2-12-33-15,1 1 9 0,2-2-9 0,2-1 9 16,2 0-9-16,3 0 12 0,-3-2-12 0,1-3 13 0,1-5-13 15,-11-7 8-15,0 0-8 0,14 9 9 0,7-1-9 16,-21-8 3-16,0 0-3 0,24 9 4 16,2-6-4-16,-26-3 2 0,0 0-2 0,32 4 2 0,4-1-2 15,-6-1-49-15,1 0 49 0,-3-2-49 0,-7-2 49 0,-2 0-225 16,2 1 225-16,0-1-225 0,0 0 225 16,-21 2-199-16,0 0 199 0,24-10-199 0,8-7 199 15,25-11-1103-15</inkml:trace>
  <inkml:trace contextRef="#ctx0" brushRef="#br0" timeOffset="167113.835">9838 12912 2084 0,'0'0'0'0,"-12"5"0"0,-4 2 0 15,16-7 203-15,0 0-203 0,-18-2 204 0,1-6-204 16,17 8 146-16,0 0-146 0,-26-4 147 16,-2-3-147-16,28 7 54 0,0 0-54 0,-31 2 55 15,-8 3-55-15,4 4 1 0,2 1-1 0,16-5 2 0,5-1-2 16,12-4-1-16,0 0 1 0,-26 13 0 0,-7 10 0 0,33-23-4 16,0 0 4-16,-34 29-4 0,3 5 4 0,31-34-44 15,0 0 44-15,-24 34-43 0,3 2 43 0,7-2-37 16,7-1 37-16,3-6-36 0,6-6 36 0,7 3-56 15,1 0 56-15,2-4-56 0,4-2 56 0,2-1-61 16,-1-2 61-16,4 1-61 0,2-3 61 16,-23-13-35-16,0 0 35 0,29 17-34 0,4-3 34 0,-33-14-11 15,0 0 11-15,33 19-11 0,6 2 11 0,-39-21-31 16,0 0 31-16,29 25-31 0,1-1 31 0,-30-24-5 0,0 0 5 16,23 28-4-16,-8 1 4 0,-15-29-1 0,0 0 1 0,9 34-1 15,-6 4 1-15,-3-38 9 0,0 0-9 0,-8 39 9 16,-8 2-9-16,16-41 41 0,0 0-41 0,-23 40 41 15,-4-1-41-15,27-39 60 0,0 0-60 0,-32 39 60 16,-4 3-60-16,36-42 44 16,0 0-44-16,-27 32 45 0,7-11-45 0,20-21 22 0,0 0-22 0,-18 18 22 15,6-6-22-15,12-12-36 0,0 0 36 0,-12 11-36 16,7-6 36-16,5-5-164 0,0 0 164 0,-9-5-164 16,0-9 164-16,9 14-158 0,0 0 158 0,-9-27-157 15,6-13 157-15,-11-27-1376 0</inkml:trace>
  <inkml:trace contextRef="#ctx0" brushRef="#br0" timeOffset="167682.805">9867 13686 1815 0,'0'0'0'0,"9"-7"0"0,3-6 0 0,-12 13 192 16,0 0-192-16,26-21 192 0,13-8-192 0,-39 29 97 15,0 0-97-15,50-38 97 0,9-8-97 0,-3 1-23 16,0 3 23-16,-11 2-22 0,-5 4 22 0,-7 2-94 0,-10 3 94 16,-4 7-93-16,-1 2 93 0,-18 22 3 0,0 0-3 15,12-17 4-15,-3 1-4 0,-9 16 73 0,0 0-73 0,5-12 73 16,-2 0-73-16,-3 12 83 0,0 0-83 0,0-8 84 15,0 1-84-15,0 7 95 16,0 0-95-16,0-7 95 0,-3 2-95 0,3 5 68 0,0 0-68 0,0-5 68 16,-5 0-68-16,5 5 51 0,0 0-51 0,-9-2 51 15,-2-3-51-15,11 5 8 0,0 0-8 0,-14-4 9 16,-8 1-9-16,22 3 21 0,0 0-21 0,-28-2 21 16,-5 1-21-16,33 1 0 15,0 0 0-15,-37-2 1 0,-1 2-1 0,38 0 3 0,0 0-3 0,-37 0 3 16,2 2-3-16,35-2-1 0,0 0 1 0,-36 1 0 15,5 1 0-15,31-2-4 0,0 0 4 0,-27 2-3 0,6 1 3 16,21-3-32-16,0 0 32 0,-19 4-32 16,9-1 32-16,10-3-10 0,0 0 10 0,-19 17-9 15,1 9 9-15,1 1-30 0,-1 4 30 0,6-4-30 0,4 3 30 0,8-30-11 16,0 0 11 0,-9 42-11-16,4 15 11 0,5-57-6 15,0 0 6-15,-2 56-5 0,2 6 5 0,0-10-15 0,2-8 15 0,-1-10-15 0,3-10 15 0,-1 2-8 16,6-7 8-16,1-2-8 0,6-2 8 0,5-3-33 15,3-3 33-15,8-6-33 0,3-3 33 0,-35 0-52 16,0 0 52-16,54-12-51 0,14-8 51 0,-68 20-220 16,0 0 220-16,83-34-220 0,15-13 220 0,85-33-1487 15</inkml:trace>
  <inkml:trace contextRef="#ctx0" brushRef="#br0" timeOffset="168095.002">10907 13207 1759 0,'0'0'0'0,"-8"3"0"15,-10 4 0-15,18-7 202 0,0 0-202 0,0 0 203 16,5-2-203-16,-5 2 130 0,0 0-130 0,0 0 131 16,4-5-131-16,-4 5 70 0,0 0-70 0,0-3 70 15,-2-1-70-15,2 4 2 0,0 0-2 0,-5-2 3 16,0-1-3-16,5 3 2 0,0 0-2 0,-18 0 3 15,-3 3-3-15,21-3-1 0,0 0 1 0,-26 2 0 16,-3 3 0-16,29-5 9 0,0 0-9 0,-28 7 10 16,-2 2-10-16,30-9 33 0,0 0-33 0,-29 13 34 0,2 4-34 15,27-17 10-15,0 0-10 0,-26 16 11 16,5-1-11-16,21-15 37 0,0 0-37 0,-24 26 38 0,3 7-38 16,21-33 29-16,0 0-29 15,-17 39 29-15,3 6-29 0,14-45 32 0,0 0-32 0,-9 47 33 0,9 5-33 0,0-52 22 16,0 0-22-16,5 50 22 0,11 1-22 0,-16-51 1 15,0 0-1-15,28 46 2 0,12-3-2 0,-2-9-11 16,6-5 11-16,-8-6-11 0,-1-10 11 0,-35-13-53 16,0 0 53-16,47 11-53 0,4-8 53 0,-51-3-136 15,0 0 136-15,73 4-136 0,16-3 136 0,-89-1-213 0,0 0 213 16,54-5-213-16,-16-5 213 0,51-6-1462 16</inkml:trace>
  <inkml:trace contextRef="#ctx0" brushRef="#br0" timeOffset="171433.164">11392 13193 1468 0,'0'0'0'0,"3"-2"0"0,2 0 0 15,-5 2 165-15,0 0-165 0,0 0 166 0,4-3-166 0,-4 3 164 16,0 0-164-16,0 0 165 0,-4-3-165 0,4 3 110 0,0 0-110 16,0 0 110-16,-3-2-110 0,3 2 75 0,0 0-75 0,0 0 76 15,-2-2-76-15,2 2 68 16,0 0-68-16,0 0 68 0,-3-2-68 0,3 2 60 0,0 0-60 0,0 0 60 16,0 0-60-16,0 0 46 0,0 0-46 0,0 0 47 15,0 0-47-15,0 0 13 0,0 0-13 0,0 0 13 16,0 0-13-16,0 0 13 0,0 0-13 0,0 0 14 15,0 0-14-15,0 0 4 0,0 0-4 0,0 0 4 16,0 0-4-16,0 0-2 0,0 0 2 0,0 6-2 16,3 0 2-16,-3-6-3 0,0 0 3 0,14 21-2 15,7 10 2-15,-21-31-21 0,0 0 21 0,30 36-21 16,3 8 21-16,-33-44-1 0,0 0 1 0,35 50 0 16,-1 7 0-16,-34-57-23 0,0 0 23 15,37 53-22-15,-2 0 22 0,-6-9 0 0,-4-6 0 0,-8-9 0 16,-5-7 0-16,2-1-8 0,-5-4 8 0,0-5-8 0,-2-2 8 15,1-1-56-15,1-4 56 0,-5 0-56 16,1-1 56-16,0-1-135 0,-1 0 135 0,-1-3-134 0,-1 0 134 16,-2 0-186-16,0 0 186 0,7-8-185 0,-2-9 185 0,7-9-1427 15</inkml:trace>
  <inkml:trace contextRef="#ctx0" brushRef="#br0" timeOffset="171711.227">11864 13131 2017 0,'0'0'0'0,"0"5"0"0,-2 4 0 0,2-9 258 0,0 0-258 16,0 0 258-16,0-4-258 0,0 4 149 0,0 0-149 0,0 0 149 16,0-5-149-16,0 5 82 0,0 0-82 0,-9 11 82 15,-10 7-82-15,2 6-4 0,-4 6 4 0,7-12-4 16,5-4 4-16,-3 5-8 0,-2 0 8 0,-7 13-8 15,-7 8 8-15,28-40-9 0,0 0 9 0,-31 46-9 16,-2 9 9-16,33-55-1 0,0 0 1 0,-33 48-1 16,3 1 1-16,30-49-23 0,0 0 23 0,-23 36-22 15,6-6 22-15,17-30-99 0,0 0 99 0,-12 25-98 16,0-6 98-16,12-19-196 0,0 0 196 0,-4 9-195 16,6-15 195-16,-4 12-1630 0</inkml:trace>
  <inkml:trace contextRef="#ctx0" brushRef="#br0" timeOffset="172101.832">12399 12437 2062 0,'0'0'0'0,"-2"9"0"0,-5-1 0 0,7-8 234 0,0 0-234 16,0 0 235-16,-2 0-235 0,2 0 135 0,0 0-135 15,0 0 136-15,0-5-136 0,0 5 60 0,0 0-60 16,0 0 61-16,0-3-61 0,0 3-2 0,0 0 2 16,0 0-2-16,-3-4 2 0,3 4-14 0,0 0 14 0,-7 31-13 15,1 21 13-15,6-52-9 0,0 0 9 0,-5 63-9 16,2 19 9-16,3-82 1 0,0 0-1 0,-5 115 1 15,1 29-1-15,4-144-1 0,0 0 1 0,-3 135 0 16,-1 2 0-16,4-137 0 0,0 0 0 0,-2 122 0 16,4-12 0-16,-2-110-21 0,0 0 21 0,2 87-21 15,3-25 21-15,-5-62-67 0,0 0 67 0,0 44-67 16,4-18 67-16,-4-26-234 0,0 0 234 0,5 14-234 16,3-14 234-16,8 13-1555 0</inkml:trace>
  <inkml:trace contextRef="#ctx0" brushRef="#br0" timeOffset="172747.06">12176 13152 2051 0,'0'0'0'0,"8"1"0"0,6 3 0 0,-14-4 188 15,0 0-188-15,26 0 189 0,13-2-189 0,-39 2 136 16,0 0-136-16,47-7 136 0,10-3-136 0,-57 10 24 15,0 0-24-15,53-12 25 0,2-3-25 0,-55 15 0 16,0 0 0-16,49-14 0 0,-7 0 0 0,-42 14 4 16,0 0-4-16,36-12 4 0,-2 0-4 0,-34 12 7 0,0 0-7 15,24-8 7-15,-5 1-7 0,-19 7 25 0,0 0-25 16,16-7 26-16,-9 2-26 0,-7 5 0 0,0 0 0 16,5-2 1-16,-2 2-1 0,-3 0 3 0,0 0-3 0,0 0 3 15,6 0-3-15,-6 0 0 0,0 0 0 16,0 0 0-16,0 0 0 0,0 0-1 0,0 0 1 0,0 0 0 15,0 0 0-15,0 0 0 0,0 0 0 0,0 0 0 16,0 0 0-16,0 0 0 0,0 0 0 0,0 0 0 16,0 0 0-16,0 0 5 0,0 0-5 0,-6 3 5 15,3 3-5-15,3-6 14 0,0 0-14 0,-12 20 15 16,-9 11-15-16,7 3 1 0,-5 7-1 16,5-10 1-16,2-3-1 0,1 4-1 0,1 1 1 0,5-2-1 15,-1-4 1-15,6-27-5 0,0 0 5 0,-3 33-5 16,3 3 5-16,0-36-9 0,0 0 9 0,2 30-8 15,5-2 8-15,-7-28-33 0,0 0 33 0,8 20-33 0,6-6 33 16,-14-14-4-16,0 0 4 0,19 5-4 0,7-10 4 0,-5-2-26 16,0-1 26-16,-9-4-26 0,-1 1 26 15,-11 11-1-15,0 0 1 0,12-12 0 0,0-3 0 0,-12 15 0 16,0 0 0-16,9-15 0 0,0-4 0 16,-9 19 35-16,0 0-35 0,3-16 35 0,2 3-35 0,-5 13 48 15,0 0-48-15,4-12 48 0,-2 3-48 0,-2 9 52 16,0 0-52-16,1-9 53 15,-1 1-53-15,0 8 50 0,0 0-50 0,0-7 50 0,0 2-50 0,0 5 14 16,0 0-14-16,0-4 15 0,0 1-15 0,0 3 0 16,0 0 0-16,0 0 1 0,0-3-1 0,0 3-17 0,0 0 17 15,2 3-16-15,2 6 16 0,-4-9-29 16,0 0 29-16,8 27-29 0,-1 9 29 0,-7-36-44 0,0 0 44 16,11 43-43-16,1 5 43 0,-12-48-141 0,0 0 141 0,12 43-140 15,2-1 140-15,-14-42-258 0,0 0 258 16,19 21-257-16,4-18 257 0,15 21-1481 0</inkml:trace>
  <inkml:trace contextRef="#ctx0" brushRef="#br0" timeOffset="173228.96">13073 12977 2196 0,'0'0'0'0,"3"15"0"16,-1 13 0-16,-2-28 221 0,0 0-221 0,7 48 222 16,2 12-222-16,-4-2 122 0,4 2-122 0,-2-14 122 0,-7-8-122 15,0-38 40-15,0 0-40 0,0 51 41 0,0 6-41 0,0-57-8 16,0 0 8-16,0 44-8 0,0-6 8 0,0-38-1 16,0 0 1-16,-4 29 0 0,4-7 0 15,0-22-3-15,0 0 3 0,-2 14-3 0,2-4 3 0,0-10 0 16,0 0 0-16,0 6 0 0,0-8 0 0,0 2-9 15,0 0 9-15,2-21-8 0,5-15 8 16,-2-1-25-16,2-11 25 0,2-4-24 0,0-4 24 0,-9 56-43 16,0 0 43-16,14-65-42 0,7-9 42 15,-21 74-39-15,0 0 39 0,20-72-39 0,5-3 39 0,-25 75-34 16,0 0 34-16,19-47-34 0,-3 15 34 16,-16 32-4-16,0 0 4 0,12-22-4 0,-2 6 4 15,-10 16-2-15,0 0 2 0,9-8-1 0,-2 2 1 0,-7 6 3 0,0 0-3 0,12 9 4 16,2 12-4-16,-14-21 9 0,0 0-9 0,14 37 10 15,2 16-10-15,-16-53 25 0,0 0-25 16,8 62 26-16,1 13-26 0,-9-75 20 0,0 0-20 0,4 98 20 16,-4 22-20-16,0-120 16 0,0 0-16 0,-4 101 17 15,2-7-17-15,2-94-14 0,0 0 14 0,-1 65-13 16,-1-20 13-16,2-45-107 0,0 0 107 0,0 27-107 16,3-16 107-16,-3-11-243 0,0 0 243 0,11-12-243 15,5-21 243-15,10-12-1422 0</inkml:trace>
  <inkml:trace contextRef="#ctx0" brushRef="#br0" timeOffset="173543.168">13437 13083 2364 0,'0'0'0'0,"0"0"0"0,-5 0 0 0,5 0 250 15,0 0-250-15,7 0 251 0,8 0-251 0,-15 0 142 16,0 0-142-16,21 2 142 0,11 3-142 0,-32-5 49 16,0 0-49-16,40 15 50 0,7 9-50 0,-47-24-20 15,0 0 20-15,47 33-20 0,3 6 20 0,-6 1-43 0,-2-1 43 16,-4 1-42-16,-5-6 42 0,-33-34-8 0,0 0 8 16,31 39-8-16,3 4 8 0,-34-43-37 0,0 0 37 15,33 39-37-15,-6-1 37 0,-27-38-47 0,0 0 47 0,28 29-46 16,2-8 46-16,-30-21-152 0,0 0 152 0,23 8-152 15,1-11 152-15,-24 3-166 0,0 0 166 0,16-17-166 16,-8-12 166-16,19-18-1627 0</inkml:trace>
  <inkml:trace contextRef="#ctx0" brushRef="#br0" timeOffset="173774.138">13975 12831 2140 0,'0'0'0'0,"2"14"0"16,5 12 0-16,-7-18 249 0,-4-4-249 0,4-4 249 0,0-11-249 16,-5 10 158-16,-2 2-158 0,4 5 159 0,1 2-159 15,2-8 68-15,0 0-68 0,-9 40 68 0,-6 23-68 16,15-63 0-16,0 0 0 0,-21 74 0 0,-7 18 0 16,28-92-5-16,0 0 5 0,-37 118-4 0,-6 23 4 0,43-141-24 15,0 0 24-15,-30 101-23 0,6-21 23 0,24-80-77 16,0 0 77-16,-18 59-76 0,10-25 76 0,8-34-219 15,0 0 219-15,14 3-219 0,22-27 219 0,16 4-1719 16</inkml:trace>
  <inkml:trace contextRef="#ctx0" brushRef="#br0" timeOffset="174276.05">14745 13296 2051 0,'0'0'0'0,"0"-11"0"0,-2-6 0 0,2 17 205 15,0 0-205-15,0-5 206 0,2 3-206 16,-2 2 139-16,0 0-139 0,0 0 140 0,4 4-140 0,-4-4 92 16,0 0-92-16,3 3 92 0,-3 1-92 0,0-4 32 15,0 0-32-15,0 3 33 0,0-1-33 0,0-2 37 16,0 0-37-16,0 0 37 0,0 3-37 0,0-3 16 15,0 0-16-15,4 2 17 0,4-2-17 0,6 2 2 16,4-2-2-16,1-2 3 0,4 0-3 0,-23 2 2 16,0 0-2-16,38-3 3 15,5-1-3-15,-43 4 0 0,0 0 0 0,54-5 0 0,11-2 0 0,-65 7 0 16,0 0 0-16,63-7 0 0,1-1 0 0,-64 8-35 0,0 0 35 16,58-5-35-16,-3-4 35 0,-11 6-53 0,-8-1 53 15,-9 3-52-15,-10 1 52 0,-17 0-104 16,0 0 104-16,14 5-104 0,-2 7 104 0,-12-12-134 0,0 0 134 15,5 7-134-15,-3-1 134 0,7 10-1749 0</inkml:trace>
  <inkml:trace contextRef="#ctx0" brushRef="#br0" timeOffset="175756.508">14923 13006 1603 0,'0'0'0'0,"3"4"0"16,1-1 0-16,-4-3 180 0,0 0-180 0,0 0 180 15,0 0-180-15,0 0 112 0,0 0-112 0,0 0 112 16,0 0-112-16,0 0 34 0,0 0-34 0,0 0 35 15,0 0-35-15,0 0-7 0,0 0 7 0,0 0-6 16,0 0 6-16,0 0-2 0,0 0 2 0,0 0-2 16,0 0 2-16,0 0 30 0,0-3-30 0,0 3 30 15,-2-6-30-15,2 6 32 0,0-5-32 0,0 5 32 0,0-3-32 16,0 3 23-16,0 0-23 0,0 0 24 16,0 0-24-16,0 0 18 0,0 0-18 0,0 0 19 0,0 0-19 0,0 0 18 15,0 0-18-15,0 0 18 16,0 0-18-16,0 0 15 0,0 0-15 0,0 0 15 0,0 0-15 0,0 0 4 15,0 0-4-15,0 0 5 0,0 0-5 16,0 0 7-16,0 0-7 0,0 3 8 0,-2 1-8 0,2-4 13 16,0 0-13-16,2 25 14 0,0 10-14 0,3 4 33 15,4 6-33 1,-6-11 34-16,-1-5-34 0,5 5 10 0,-2 2-10 0,4 7 10 0,0 8-10 0,-9-51 12 16,0 0-12-16,8 54 13 0,-1 7-13 0,-7-61-39 15,0 0 39-15,9 58-38 0,-4 1 38 16,-5-59-122-16,0 0 122 0,4 32-121 0,-8-23 121 0,4 32-1677 0</inkml:trace>
  <inkml:trace contextRef="#ctx0" brushRef="#br0" timeOffset="178723.02">17078 11857 1278 0,'0'0'0'0,"-7"3"0"16,-2 4 0-16,9-7 162 0,0 0-162 0,0-4 162 0,4-4-162 15,-4 8 137-15,0 0-137 0,3-9 138 0,-1 2-138 16,-2 7 74-16,0 0-74 0,3-10 74 0,1 2-74 16,-4 8 51-16,0 0-51 0,2-9 52 0,-1 2-52 0,-1 7 59 15,0 0-59-15,0-8 59 0,0-1-59 0,0 9 66 16,0 0-66-16,0-7 67 0,0 2-67 16,0 5 59-16,0 0-59 0,0-3 60 0,-1-1-60 0,1 4 28 15,0 0-28-15,-9 4 28 0,-3 2-28 0,12-6 11 16,0 0-11-16,-26 18 11 0,-9 9-11 0,35-27 5 15,0 0-5-15,-37 29 6 16,-3 9-6-16,4-4 13 0,4 5-13 0,8-13 14 0,10-7-14 0,14-19 3 16,0 0-3-16,-25 41 4 0,3 14-4 0,22-55 6 15,0 0-6-15,-21 53 6 0,0 4-6 0,7-8 0 0,5-2 0 16,2-17 1-16,2-9-1 0,2 3 2 0,-3 0-2 16,5 12 3-16,1 5-3 0,0-41 5 15,0 0-5-15,3 46 5 0,2 4-5 0,-5-50 0 0,0 0 0 0,11 48 1 16,3 2-1-16,0-6-2 0,5-8 2 15,-5-5-1-15,3-7 1 0,-17-24-13 0,0 0 13 0,28 27-12 16,10 2 12-16,1 1-17 0,1-1 17 0,-4-2-16 16,-2 1 16-16,-34-28-1 0,0 0 1 0,34 32-1 15,1 6 1-15,-35-38 0 0,0 0 0 0,30 41 0 16,-4 5 0-16,-3-5-1 0,-6 0 1 0,-5-13-1 16,-5-11 1-16,2 7 1 0,0 2-1 0,-6 3 2 15,-1 5-2-15,-2-34 0 0,0 0 0 0,-4 43 0 16,-3 0 0-16,7-43 28 0,0 0-28 0,-12 44 28 15,-2 2-28-15,-3-6 29 0,1-8-29 0,6-8 29 0,3-10-29 16,7-14 3-16,0 0-3 0,-25 24 3 16,-6 2-3-16,31-26 0 0,0 0 0 0,-30 20 0 0,1-3 0 0,29-17-39 15,0 0 39-15,-37 6-39 0,1-8 39 0,36 2-189 16,0 0 189-16,-28-21-189 0,5-13 189 0,-31-24-1582 16</inkml:trace>
  <inkml:trace contextRef="#ctx0" brushRef="#br0" timeOffset="179255.452">17991 12398 1748 0,'0'0'0'0,"0"-10"0"16,2-6 0-16,-2 16 128 0,0 0-128 0,3-17 129 15,4-5-129-15,-7 22 63 0,0 0-63 0,0-17 64 16,-3-6-64-16,3 23 43 0,0 0-43 0,-9-15 43 16,-9 1-43-16,18 14 0 0,0 0 0 0,-29-7 0 15,-10 6 0-15,39 1 25 0,0 0-25 0,-45 7 26 16,-4 6-26-16,8 1 38 0,2 3-38 0,13-7 39 15,10-3-39-15,-1 2 33 0,1-2-33 0,-5 13 33 16,-1 11-33-16,3 0 8 0,1 0-8 0,8-4 9 0,3-1-9 16,7-26 6-16,0 0-6 0,0 38 7 0,7 6-7 15,-7-44-2-15,0 0 2 0,10 43-1 0,6 0 1 0,-4-4-12 16,5-5 12-16,-1-4-12 0,-2-8 12 0,-14-22-2 16,0 0 2-16,23 25-1 0,5-1 1 0,-28-24 0 15,0 0 0-15,26 24 0 0,0-1 0 0,-26-23 1 16,0 0-1-16,21 20 1 0,-4-3-1 0,-17-17 10 15,0 0-10-15,12 18 11 0,-5-6-11 0,-7-12 4 16,0 0-4-16,-8 22 4 0,-13 7-4 0,21-29 37 16,0 0-37-16,-25 31 38 0,-11-4-38 15,36-27 10-15,0 0-10 0,-28 24 10 0,2-3-10 0,26-21 6 0,0 0-6 16,-25 19 7-16,4-7-7 0,21-12 0 0,0 0 0 16,-17 10 0-16,1-3 0 0,16-7-52 15,0 0 52-15,-14 3-51 0,2-5 51 0,12 2-114 0,0 0 114 0,-5-13-113 16,3-11 113-16,-5-14-1578 0</inkml:trace>
  <inkml:trace contextRef="#ctx0" brushRef="#br0" timeOffset="179752.9">18130 12883 1995 0,'0'0'0'0,"18"-7"0"0,15-3 0 16,2-4 138-16,5-2-138 0,1-2 138 16,5-6-138-16,-46 24-57 0,0 0 57 0,47-36-57 0,3-9 57 15,-6 2-69-15,-4 0 69 0,-5 4-69 0,-6 3 69 16,-29 36-24-16,0 0 24 0,28-36-23 16,0 0 23-16,-28 36 31 0,0 0-31 0,21-34 31 15,-7 0-31-15,-14 34 65 0,0 0-65 0,16-30 65 0,-8 7-65 0,-8 23 89 16,0 0-89-16,6-19 89 0,-6 2-89 15,0 17 88-15,0 0-88 0,-4-16 88 0,-3 4-88 0,7 12 66 16,0 0-66-16,-14-7 66 0,-5 0-66 0,19 7 72 16,0 0-72-16,-28-1 73 0,-8 2-73 0,36-1 37 15,0 0-37-15,-32 7 38 0,3-2-38 0,1 4 11 0,3 0-11 16,-6 1 11-16,1 2-11 0,30-12 13 0,0 0-13 16,-40 17 14-16,-9 5-14 0,8-3 8 0,-1-2-8 15,16-7 8-15,14-3-8 0,-1 2 23 0,8-7-23 0,-19 18 24 16,-8 11-24-16,32-31 0 0,0 0 0 15,-24 43 0-15,3 10 0 0,5-2 2 0,8 2-2 16,2-1 3-16,10-2-3 0,-1-6 0 16,8-5 0-16,5-1 0 0,1-5 0 0,-17-33-14 15,0 0 14-15,33 37-13 0,14 3 13 0,-47-40-85 0,0 0 85 0,70 36-84 16,19-4 84-16,-89-32-109 0,0 0 109 0,80 7-108 16,0-22 108-16,-80 15-126 0,0 0 126 0,82-31-126 15,3-17 126-15,-85 48-190 0,0 0 190 0,72-62-189 16,-10-15 189-16,72-60-1350 0</inkml:trace>
  <inkml:trace contextRef="#ctx0" brushRef="#br0" timeOffset="180089.347">19090 12406 1827 0,'0'0'0'0,"-3"0"0"0,-3 4 0 0,6-4 204 15,0 0-204-15,0 0 204 0,0-4-204 0,0 1 134 16,0 0-134-16,0-1 134 0,-3-1-134 0,-1 0 71 16,-3-2-71-16,4 2 72 0,-6-2-72 0,9 7 2 0,0 0-2 15,-10-5 2-15,-4-2-2 0,14 7 0 16,0 0 0-16,-16-5 0 0,-1 2 0 0,-2 1-1 16,-1 4 1-16,3-1 0 0,3 3 0 0,14-4 18 15,0 0-18-15,-28 15 18 0,-8 12-18 0,36-27 15 0,0 0-15 16,-37 33 16-16,-1 13-16 0,38-46 28 0,0 0-28 15,-32 53 28-15,8 14-28 0,24-67 21 16,0 0-21-16,-16 65 21 0,11 2-21 0,5-67 1 0,0 0-1 0,14 67 2 16,16 3-2-16,-4-22-49 0,5-20 49 0,0-4-48 15,3-14 48-15,-3-3-158 0,5-9 158 0,-1-1-157 16,5-6 157-16,-40 9-141 0,0 0 141 0,44-24-140 16,-1-10 140-16,45-25-1498 0</inkml:trace>
  <inkml:trace contextRef="#ctx0" brushRef="#br0" timeOffset="180378.257">19306 12446 2219 0,'0'0'0'0,"5"0"0"0,6-4 0 16,3 3 251-16,1-1-251 0,5 2 252 0,0 2-252 15,-20-2 140-15,0 0-140 0,35 5 141 0,12 2-141 0,-47-7 42 16,0 0-42-16,54 20 43 0,9 8-43 0,-63-28-28 16,0 0 28-16,56 39-28 0,0 13 28 0,-11-6-28 15,-9 3 28-15,-6-7-28 0,-9-5 28 0,-4 3-25 16,-3-1 25-16,0-1-24 0,-2-4 24 0,-12-34-62 16,0 0 62-16,11 34-61 0,-2-1 61 0,-9-33-132 0,0 0 132 15,15 24-132-15,4-4 132 0,-19-20-146 0,0 0 146 16,25 2-145-16,4-12 145 0,25 3-1591 15</inkml:trace>
  <inkml:trace contextRef="#ctx0" brushRef="#br0" timeOffset="180634.858">19874 12350 2286 0,'0'0'0'0,"17"2"0"15,6 1 0-15,-18 1 264 0,-10 1-264 0,-18 13 265 16,-17 6-265-16,40-24 163 0,0 0-163 0,-45 35 164 16,-11 13-164-16,56-48 77 0,0 0-77 0,-66 70 77 15,-11 19-77-15,15-10-33 0,9-2 33 0,13-17-32 0,14-14 32 16,26-46-29-16,0 0 29 0,-26 64-29 0,5 6 29 16,21-70-73-16,0 0 73 0,-10 41-73 0,6-15 73 15,4-26-210-15,0 0 210 0,18 18-209 0,17-9 209 16,-35-9-130-16,0 0 130 0,62-21-129 0,20-23 129 0,63-21-1670 15</inkml:trace>
  <inkml:trace contextRef="#ctx0" brushRef="#br0" timeOffset="181203.502">20815 12268 2454 0,'0'0'0'16,"-5"-2"0"-16,-4-3 0 0,9 5 265 0,0 0-265 16,-5-5 266-16,1 0-266 0,4 5 99 0,0 0-99 0,-14-7 99 15,-5-4-99-15,19 11 3 0,0 0-3 0,-35-5 3 16,-10 4-3-16,45 1-45 0,0 0 45 0,-49 6-44 16,-7 10 44-16,56-16-42 0,0 0 42 0,-50 29-42 15,-6 12 42-15,56-41-11 0,0 0 11 0,-57 69-11 16,-3 20 11-16,60-89-1 0,0 0 1 0,-40 79 0 15,11-1 0-15,29-78 2 0,0 0-2 16,-13 52 2-16,13-20-2 0,0-32-10 0,0 0 10 0,14 19-10 16,14-14 10-16,-28-5-34 0,0 0 34 0,37-13-34 0,8-18 34 15,-45 31-36-15,0 0 36 0,56-52-36 16,10-14 36-16,-15 6-1 0,-6 1 1 0,-15 11-1 0,-11 14 1 16,-19 34 2-16,0 0-2 0,24-70 2 15,-1-18-2-15,-8 15 29 0,-6 4-29 0,-2 18 29 0,-5 13-29 16,-2 38 31-16,0 0-31 0,-2-48 31 0,0-3-31 0,2 51 32 15,0 0-32-15,-7-46 32 0,-1 1-32 0,8 45 38 16,0 0-38-16,-7-36 38 0,0 10-38 16,7 26 33-16,0 0-33 0,-5-20 33 0,1 8-33 0,4 12 33 15,0 0-33-15,0-10 33 0,-3 4-33 0,3 6 13 16,0 0-13-16,12 18 14 0,5 16-14 0,4 9 2 16,5 8-2-16,7 0 3 0,6 4-3 0,-39-55 2 15,0 0-2-15,71 86 2 0,25 24-2 0,-16-20 17 0,-3-2-17 16,-11-16 17-16,-10-12-17 0,-56-60 7 0,0 0-7 15,68 68 7-15,6 4-7 0,-74-72-4 0,0 0 4 0,65 63-3 16,-4-6 3-16,-61-57-88 0,0 0 88 16,47 39-88-16,-12-15 88 0,-35-24-255 0,0 0 255 15,28 9-255-15,-11-16 255 0,-17 7-198 16,0 0 198-16,12-20-197 0,-8-20 197 0,11-23-1561 0</inkml:trace>
  <inkml:trace contextRef="#ctx0" brushRef="#br0" timeOffset="181452.832">21604 11932 2353 0,'0'0'0'0,"0"10"0"0,2 9 0 16,-2-19 277-16,0 0-277 0,-21 21 277 0,-16 6-277 15,37-27 175-15,0 0-175 0,-47 45 176 0,-12 18-176 16,-7 17 70-16,-7 16-70 0,13-18 71 0,8-8-71 0,52-70-57 15,0 0 57-15,-59 85-56 0,-4 8 56 0,63-93-109 16,0 0 109-16,-45 82-109 0,12-6 109 16,33-76-187-16,0 0 187 0,-12 54-186 0,17-14 186 15,-5-40-276-15,0 0 276 0,26 12-275 0,23-21 275 0,22 14-1480 16</inkml:trace>
  <inkml:trace contextRef="#ctx0" brushRef="#br0" timeOffset="182218.308">22247 11290 2006 0,'0'0'0'16,"10"-9"0"-16,9-3 0 0,-19 12 212 0,0 0-212 0,27-15 212 16,7 3-212-16,-4 0 94 0,0 1-94 15,-3 1 94-15,1 3-94 0,0-1 77 0,-5 4-77 0,-6 1 77 16,-5 1-77-16,4 0 6 0,-4-1-6 0,-3 1 6 16,0 2-6-16,-1-3 39 0,3 3-39 0,-1 0 39 15,-1 3-39-15,0-3 43 0,0 0-43 0,-4 0 43 16,2 0-43-16,-6 0 35 0,1 0-35 0,-2 0 35 15,5 2-35-15,-5-2 34 0,4 5-34 0,-1 0 34 16,1 2-34-16,-4-7 14 0,0 0-14 0,7 27 15 16,2 15-15-16,-9-42 6 0,0 0-6 0,8 58 6 15,3 10-6-15,-11-68 9 0,0 0-9 0,10 108 9 16,2 31-9-16,-12-139 0 0,0 0 0 0,6 140 1 16,-3 11-1-16,-3-151 7 0,0 0-7 0,-2 149 7 0,-5 0-7 15,7-149 7-15,0 0-7 0,-7 143 8 0,0-5-8 16,7-138 14-16,0 0-14 0,-7 124 15 0,2-13-15 15,5-111 23-15,0 0-23 0,-12 101 24 16,-4-12-24-16,16-89-5 0,0 0 5 0,-14 76-5 0,-1-17 5 0,15-59-88 16,0 0 88-16,-11 43-87 0,3-17 87 0,8-26-131 15,0 0 131-15,-20 24-131 0,-2-10 131 16,22-14-171-16,0 0 171 0,-47-5-171 0,-14-18 171 0,-46-2-1744 16</inkml:trace>
  <inkml:trace contextRef="#ctx0" brushRef="#br0" timeOffset="186147.315">31118 6284 1423 0,'0'0'0'0,"0"0"0"15,3-26 0-15,-3 19 166 0,0 7-166 16,0-5 167-16,0 3-167 0,0 2 89 0,0 0-89 16,0 0 90-16,-5-1-90 0,1-3 60 0,-1-3-60 15,0 2 61-15,-2-3-61 0,7 8 1 0,0 0-1 0,-10-12 2 16,-4-4-2-16,14 16 19 0,0 0-19 0,-14-15 20 16,-2-4-20-16,16 19 23 0,0 0-23 0,-19-17 24 15,-4 1-24-15,23 16 8 0,0 0-8 0,-21-15 8 16,2 5-8-16,-2 5 10 0,0 1-10 0,7 2 11 15,6 1-11-15,8 1 1 0,0 0-1 0,-14 0 1 16,-4 0-1-16,18 0 0 0,0 0 0 0,-15 1 0 16,1 1 0-16,1 2 0 0,5-1 0 0,3-3 1 0,1 0-1 15,4 0 11-15,0 0-11 0,-3 2 11 0,1-2-11 16,2 0 34-16,-4 7-34 0,4-4 35 0,0-3-35 16,0 3 47-16,0 3-47 0,2 0 47 15,0 0-47-15,-2-6 46 0,0 0-46 0,22 8 47 0,17 2-47 0,10-1 70 16,10-2-70-16,4-7 70 0,4-7-70 15,-67 7 64-15,0 0-64 0,121-12 65 0,37-9-65 16,-158 21 59-16,0 0-59 0,174-18 60 0,23-3-60 0,-197 21 46 16,0 0-46-16,202-14 47 0,11 6-47 0,-213 8 48 15,0 0-48-15,209 3 49 0,0 6-49 0,-209-9 36 16,0 0-36-16,174 15 37 0,-20 7-37 0,-154-22 4 16,0 0-4-16,125 24 4 0,-24 6-4 0,-23-5-54 15,-20-1 54-15,-16-5-54 0,-16-2 54 0,-26-17-315 0,0 0 315 16,21 33-315-16,-11 10 315 0,-10-43-170 0,0 0 170 0,32 75-1480 15,-64-150 1480-15</inkml:trace>
  <inkml:trace contextRef="#ctx0" brushRef="#br0" timeOffset="188081.088">17695 10616 1300 0,'0'0'0'0,"1"-7"0"0,1-6 0 0,2 6 35 0,-4 2-35 16,0 1 36-16,0 4-36 0,0 0-163 0,0 0 163 15,0 0-162-15,0 0 162 0,0 0-204 16,0 0 204-16,-7-7-204 0,1 2 204 0,-8-7-368 0</inkml:trace>
  <inkml:trace contextRef="#ctx0" brushRef="#br0" timeOffset="188603.17">17625 10513 908 0,'0'0'0'0,"0"0"0"15,9 4 0-15,-9-4 161 0,0 0-161 0,0 0 162 16,1-4-162-16,-1 4 97 0,0 0-97 0,0 0 98 16,0-5-98-16,0 5 72 0,0 0-72 0,0 0 73 15,-1-5-73-15,1 5 54 0,0 0-54 0,0 0 54 16,0 0-54-16,0 0 53 0,0 0-53 0,0 0 53 16,0 0-53-16,0 0 72 0,0 0-72 0,0 0 72 0,0 0-72 15,0 0 65-15,0 0-65 0,0 0 65 16,0 0-65-16,0 0 60 0,0 0-60 0,0 0 60 0,0 0-60 15,0 0 52-15,0 0-52 0,0 0 52 0,0 0-52 16,0 0 38-16,0 0-38 0,0 0 39 0,0 0-39 0,0 0 35 16,0 0-35-16,0 0 35 0,1 2-35 15,-1-2 32-15,0 0-32 0,9 3 33 0,3 2-33 0,-12-5 3 16,0 0-3-16,26 12 3 0,11 4-3 0,-37-16 16 16,0 0-16-16,42 15 17 0,14 6-17 15,-9-2 3-15,0-7-3 0,-2 1 4 0,-1 1-4 0,-44-14 12 16,0 0-12-16,66 12 12 0,16 4-12 0,10-1 39 15,14 5-39-15,-12-9 39 0,-1-4-39 0,2-2 1 0,3 0-1 16,-9-2 2-16,-6 1-2 0,-83-4 15 0,0 0-15 16,119 5 15-16,25 2-15 0,-144-7 9 0,0 0-9 15,157 3 9-15,19-3-9 0,-36 0 15 0,-18-2-15 16,-11-1 15-16,-6-2-15 0,-3-2 33 0,-4-3-33 0,-6-2 34 16,-3-2-34-16,7-1 4 15,3-2-4-15,-15-2 5 0,-9 3-5 0,-75 16 18 0,0 0-18 0,104-29 18 16,16-7-18-16,-120 36 8 0,0 0-8 0,107-46 9 15,-10-9-9-15,-97 55 9 0,0 0-9 0,98-60 9 16,-8-2-9-16,-90 62 1 0,0 0-1 0,82-51 1 16,-8 3-1-16,-24 17 0 0,-15 12 0 15,-14 7 0-15,-13 7 0 0,-2 2-59 0,-3 3 59 0,-3 0-59 16,0 0 59-16,0 0-126 0,0 0 126 0,-15 12-125 16,-12 5 125-16,27-17-105 15,0 0 105-15,-34 26-105 0,-17 3 105 0,-34 26-1635 0</inkml:trace>
  <inkml:trace contextRef="#ctx0" brushRef="#br0" timeOffset="197205.062">15777 9218 1367 0,'0'0'0'0,"0"0"0"16,0 0 0-16,0 0-2 0,0 0 2 0,0 0-1 0,0 0 1 16,0 0-125-16,0 0 125 0,0 0-124 0,0 0 124 15,0 0-209-15,0 0 209 0,0 0-209 0,7-22 209 0,-7 22 25 16,0 0-25-16,1-12 26 0,3-2-26 16,-4 14 125-16,0 0-125 0,3-12 125 0,-1 2-125 0,-2 10 137 15,0 0-137-15,2-7 138 0,-2 2-138 0,0 5 117 16,0 0-117-16,0-3 118 0,-2-1-118 0,2 4 73 15,0 0-73-15,-2-1 74 0,2-3-74 0,0 4 63 16,0 0-63-16,0 0 64 0,-3-3-64 0,3 3 34 16,0 0-34-16,0 0 35 0,-5-2-35 0,5 2 16 15,0 0-16-15,-4 0 17 0,1 0-17 0,3 0 30 0,0 0-30 16,-6 2 30-16,1 1-30 0,5-3 27 0,0 0-27 16,-10 5 27-16,-4 6-27 0,-4 2 15 0,1 4-15 0,1-3 15 15,6-4-15-15,10-10 5 16,0 0-5-16,-16 26 6 0,-1 12-6 0,17-38 15 0,0 0-15 0,-13 34 16 15,-2 7-16-15,15-41 3 0,0 0-3 0,-9 36 4 16,4-2-4-16,5-34 0 0,0 0 0 16,0 28 1-16,3-4-1 0,-3-24 1 0,0 0-1 0,13 15 2 15,7-10-2-15,-20-5 0 0,0 0 0 0,23-5 0 16,7-10 0-16,-9-2 1 0,-2-6-1 0,0-1 1 16,-7-3-1-16,-12 27 3 0,0 0-3 0,14-36 4 15,-2-7-4-15,-12 43 2 0,0 0-2 0,9-46 3 16,-4-2-3-16,-5 48 18 0,0 0-18 0,2-46 19 15,-2 3-19-15,0 43 14 0,0 0-14 0,-2-33 15 0,-3 6-15 16,5 27 67-16,0 0-67 0,-5-19 68 0,1 5-68 16,-4 2 54-16,-1 6-54 0,5-1 54 0,-1 7-54 15,-2 0 39-15,-2 0-39 0,6 0 40 0,3 1-40 0,0-1 31 16,0 0-31-16,-12 11 31 0,-7 4-31 0,19-15 3 16,0 0-3-16,-18 22 3 15,6 2-3-15,0 4 15 0,3-1-15 0,4-3 15 0,1-7-15 0,4-17 1 16,0 0-1-16,0 29 1 0,4 7-1 15,3-3 0-15,3 1 0 0,-1-13 1 0,0-6-1 0,-1 1-35 16,5-1 35-16,-3-6-35 0,6-6 35 0,-2 0-59 16,1-3 59-16,-1-3-59 0,-2-7 59 0,-3-1-34 15,-2-1 34-15,-2 2-33 0,-1-5 33 0,-2-1-19 0,-2-1 19 16,0-2-18-16,1 4 18 0,-1 15-1 0,0 0 1 16,-1-19 0-16,-5-3 0 0,6 22-1 0,0 0 1 15,-5-19 0-15,0 4 0 0,5 15 21 0,0 0-21 16,-7-16 21-16,0 4-21 0,7 12 51 15,0 0-51-15,-10-8 51 0,1 1-51 0,9 7 10 0,0 0-10 0,-21-2 10 16,-5 4-10-16,26-2 33 0,0 0-33 0,-21 7 34 16,-5 5-34-16,26-12 5 0,0 0-5 0,-25 20 5 15,1 11-5-15,24-31 25 0,0 0-25 0,-19 39 26 16,3 13-26-16,16-52 12 0,0 0-12 0,-3 55 13 16,8 5-13-16,-5-60-1 0,0 0 1 0,16 53 0 15,8-2 0-15,-24-51-33 0,0 0 33 0,30 39-32 16,4-6 32-16,-34-33-53 0,0 0 53 0,35 22-52 15,2-8 52-15,-37-14-48 0,0 0 48 0,29 7-48 16,-1-7 48-16,-28 0-23 0,0 0 23 0,19-4-22 0,-5-4 22 16,-14 8-7-16,0 0 7 0,7-12-7 15,-5-7 7-15,-2 19 8 0,0 0-8 0,-2-17 8 0,-1 0-8 16,3 17 63-16,0 0-63 0,-9-17 64 16,-3-2-64-16,12 19 65 0,0 0-65 0,-14-17 66 0,-2 1-66 15,16 16 59-15,0 0-59 0,-14-12 59 0,2 4-59 0,12 8 53 16,0 0-53-16,-17-6 53 0,-4 5-53 0,21 1 33 15,0 0-33-15,-26 1 33 0,-4 10-33 0,30-11 9 16,0 0-9-16,-33 15 9 0,-2 13-9 0,35-28 12 16,0 0-12-16,-31 30 12 0,0 12-12 0,31-42 1 15,0 0-1-15,-23 37 1 0,7-1-1 0,16-36 0 16,0 0 0-16,-9 40 1 0,6-1-1 0,3-39-29 0,0 0 29 16,12 36-29-16,9-3 29 0,0-9-76 15,5-6 76-15,4-6-76 0,1-5 76 0,-3-7-115 0,-2-5 115 16,0-2-114-16,-1-5 114 0,-4 0-66 0,-4 2 66 0,-3-2-66 15,-2-2 66-15,-5 4-31 0,-2 1 31 16,-1 1-31-16,1-2 31 0,-2 3 13 0,-1 2-13 0,-2-4 13 16,0-1-13-16,-2-1 45 0,-1 1-45 0,1 2 45 15,1-1-45-15,1 9 56 0,0 0-56 0,-2-7 57 16,2-1-57-16,0 8 84 0,0 0-84 0,-9-7 84 16,0 0-84-16,9 7 68 0,0 0-68 0,-10-2 68 15,-1-1-68-15,11 3 50 0,0 0-50 0,-12 0 51 16,-3 0-51-16,1 3 24 0,0 6-24 0,7-6 25 15,0-3-25-15,7 0 5 0,0 0-5 0,-14 16 6 16,-4 9-6-16,18-25 4 0,0 0-4 0,-12 33 4 16,3 8-4-16,9-41-1 0,0 0 1 0,-3 39 0 15,6 4 0-15,-3-43-39 0,0 0 39 0,7 34-38 0,7 1 38 16,-14-35-65-16,0 0 65 0,18 22-64 0,6-7 64 0,-24-15-80 16,0 0 80-16,21 4-79 0,5-11 79 15,-26 7-52-15,0 0 52 0,21-12-51 0,0-7 51 0,-7 2-2 16,-7 2 2-16,0-1-1 0,0 4 1 15,-4 0 3-15,-3 0-3 0,0 2 3 16,0 1-3-16,-3 1 56 0,-2-1-56 0,3 2 57 0,0 1-57 0,-3 0 75 16,1 1-75-16,-4 0 75 0,-1 0-75 0,-8 3 22 15,-6 2-22-15,-14 9 23 0,-8 6-23 16,45-15-100-16,0 0 100 0,-61 14-100 0,-10 1 100 0,-65 16-1866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2:38:24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65 6552,'0'0'0,"-10"-6"0,-7-5 0,12 7-1472,1 0 1472,13-3-1472,6-6 1472,8-6-1864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2T02:26:58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3676 16508 550 0,'0'0'0'0,"0"0"1"0,0 0-1 0,-4-2 1 15,-1-3-1-15,5 5-100 0,0 0 100 0,-7-4-100 16,5 3 100-16,-8-4-179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3T01:12:55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2310 14166 91 0,'0'0'0'0,"9"-5"0"16,3-2 0-16,-9 2 90 0,-3 3-90 0,0 2 91 16,-7 7-91-16,-1-4 87 0,-4 6-87 0,6-4 88 15,3-3-88-15,-2-1 111 0,-2 1-111 0,1 3 112 0,1-3-112 16,-7 3 112-16,-4 0-112 0,11-1 113 0,2-3-113 16,-3 3 100-16,3-2-100 0,-2 1 101 0,1-1-101 15,4-2 87-15,0 0-87 0,-14 1 88 0,-10 1-88 0,24-2 66 16,0 0-66-16,-21 2 67 0,4-2-67 0,17 0 60 15,0 0-60-15,-18 2 61 0,6-1-61 0,12-1 46 16,0 0-46-16,-9 4 46 0,1-3-46 0,8-1 42 16,0 0-42-16,-16 6 43 0,2 0-43 0,14-6 40 15,0 0-40-15,-21 14 41 0,-5 5-41 0,26-19 17 16,0 0-17-16,-25 21 17 0,5-3-17 16,20-18 37-16,0 0-37 0,-18 26 37 0,1 3-37 15,17-29 0-15,0 0 0 0,-12 34 1 0,-1 6-1 0,13-40 3 0,0 0-3 16,-5 44 4-16,0 4-4 0,5-48 0 0,0 0 0 15,-4 55 0-15,1 7 0 0,3-62-1 0,0 0 1 0,0 65 0 16,3 5 0-16,-3-70-3 0,0 0 3 16,13 77-3-16,1 7 3 0,-14-84-3 0,0 0 3 0,26 65-2 15,10-12 2-15,-36-53 0 0,0 0 0 0,44 48 1 16,10-12-1-16,-19-13-1 0,-6-15 1 0,-3-3-1 16,2-1 1-16,-28-4-4 0,0 0 4 0,30-2-3 15,5-5 3-15,-35 7-14 0,0 0 14 0,42-19-13 16,5-5 13-16,-47 24-25 0,0 0 25 0,43-30-24 15,4-10 24-15,-47 40-7 0,0 0 7 0,42-44-7 16,0-6 7-16,-42 50-17 0,0 0 17 0,38-57-17 16,0-4 17-16,-17 21-1 0,-7 13 1 0,-2 5-1 0,-8 8 1 15,-1 0 1-15,-1 4-1 0,-2 3 1 16,0 5-1-16,0 2 10 0,4-3-10 0,-4 3 11 0,-6-5-11 16,3 3 40-16,-2 0-40 0,1 1 41 0,1 1-41 0,-2 1 36 15,5 1-36-15,-4-2 37 0,1 0-37 16,-3 2 23-16,1 0-23 0,-2-1 24 0,2 1-24 15,5-2 29-15,0 0-29 0,-12 5 29 0,-4 2-29 16,16-7 13-16,0 0-13 0,-14 7 13 0,0 1-13 0,14-8 11 16,0 0-11-16,-21 9 11 0,0 5-11 15,21-14 10-15,0 0-10 0,-24 24 10 0,1 8-10 0,23-32 1 16,0 0-1-16,-21 38 1 0,1 10-1 16,20-48 0-16,0 0 0 0,-16 49 0 0,5 3 0 15,11-52-1-15,0 0 1 0,-7 43 0 0,7-4 0 0,0-39-3 0,0 0 3 16,4 34-3-16,8-3 3 0,-12-31-6 0,0 0 6 15,11 21-5-15,8-8 5 0,-19-13-38 0,0 0 38 16,17 4-38-16,4-9 38 0,-21 5-5 16,0 0 5-16,17-14-5 0,4-8 5 0,-3 0-29 0,-4-4 29 15,-2 5-29-15,-9 4 29 0,-3 17-11 0,0 0 11 0,6-22-11 16,-3-4 11-16,-3 26 0 0,0 0 0 0,4-31 1 16,1-5-1-16,-5 36 0 0,0 0 0 0,5-37 1 15,5-6-1-15,1 9 3 0,5 1-3 0,-8 11 4 16,-4 3-4-16,5 5 0 0,-1 4 0 0,1 1 0 15,-6 1 0-15,6 4-20 0,0 3 20 0,-4-1-20 16,-1 2 20-16,4 2-17 0,1 1 17 0,0 6-16 16,-1 4 16-16,-8-13-5 0,0 0 5 0,13 28-5 15,-1 8 5-15,-12-36 0 0,0 0 0 0,12 46 0 0,2 9 0 16,-14-55 10-16,0 0-10 0,12 53 11 16,-7 2-11-16,-5-55 18 0,0 0-18 0,7 41 19 0,-1-7-19 15,-6-34 4-15,0 0-4 0,3 26 4 0,-1-7-4 0,-2-19 1 16,0 0-1-16,7 5 1 0,5-12-1 15,-12 7-6-15,0 0 6 0,14-21-5 0,3-16 5 16,-17 37-17-16,0 0 17 0,18-41-17 0,1-9 17 16,-19 50-4-16,0 0 4 0,14-46-4 0,1-1 4 0,-15 47-23 15,0 0 23-15,18-39-22 0,-4 3 22 0,-2 9-1 16,0 8 1-16,-7 2 0 0,-1 8 0 0,1 2-22 16,2 2 22-16,-7 2-22 0,2 3 22 0,1 1-22 15,3 4 22-15,-3-1-22 0,1-1 22 0,-4-3-25 0,0 0 25 16,5 14-24-16,2 7 24 0,-7-21-1 15,0 0 1-15,8 34-1 0,1 12 1 0,-4 2 3 0,2 5-3 16,-1-1 3-16,-1 1-3 0,-5-53 38 0,0 0-38 16,7 61 38-16,-5 6-38 0,-2-67 12 0,0 0-12 15,7 55 13-15,-4-9-13 0,-3-46-5 0,0 0 5 0,9 35-5 16,-1-11 5-16,-8-24-49 0,0 0 49 0,13-2-49 16,1-20 49-16,-1-6-34 0,3-10 34 0,-2-1-34 15,-2-7 34-15,-12 46-41 0,0 0 41 16,9-58-40-16,-2-13 40 0,-2-2-26 0,-5-8 26 15,0 19-26-15,0 13 26 0,-5 1-2 0,1 7 2 0,-1 1-1 16,2 3 1-16,3 37-6 0,0 0 6 0,-9-36-6 16,2 0 6-16,7 36 0 0,0 0 0 0,-5-31 0 15,5 2 0-15,0 29 3 0,0 0-3 0,-4-24 3 0,3 1-3 16,1 23 6-16,0 0-6 0,0-22 7 16,1 0-7-16,-1 22 8 0,0 0-8 0,4-17 8 0,-1 1-8 15,-3 16 15-15,0 0-15 0,6-10 15 0,-6 1-15 16,0 9 3-16,0 0-3 0,3-5 4 15,-3 4-4-15,0 1 2 0,0 0-2 0,0 0 3 0,4 6-3 16,-4-6 10-16,0 0-10 0,1 21 11 0,6 12-11 0,-2 1 32 16,4 7-32-16,-2-3 33 0,2-1-33 0,-9-37 4 15,0 0-4-15,10 52 5 0,6 6-5 0,-16-58 18 16,0 0-18-16,17 62 18 0,1 4-18 0,-18-66 8 16,0 0-8-16,21 60 9 0,0-5-9 15,-21-55 9-15,0 0-9 0,14 45 9 0,1-9-9 0,-15-36 1 16,0 0-1-16,9 31 1 0,0-6-1 0,-9-25-2 0,0 0 2 15,3 19-1-15,2-5 1 0,-5-14-30 0,0 0 30 16,-1 14-30-16,-6-4 30 0,7-10-19 0,0 0 19 0,-12 10-18 16,-2 0 18-16,14-10-36 0,0 0 36 15,-25 0-36-15,-1 0 36 0,26 0-20 0,0 0 20 16,-24-6-20-16,4-3 20 0,5 0-36 16,1-3 36-16,7 2-36 0,5 2 36 0,-1-3-30 15,3-1 30-15,3 4-30 0,-1 3 30 0,-2 5-8 0,0 0 8 0,3-11-8 16,6-2 8-16,-9 13-6 0,0 0 6 0,9-14-6 15,3 0 6-15,-12 14-4 0,0 0 4 0,14-15-3 16,2-4 3-16,-16 19 7 0,0 0-7 0,14-19 7 16,6-3-7-16,-20 22 46 0,0 0-46 0,18-17 47 15,3 0-47-15,-21 17 14 0,0 0-14 0,15-12 15 16,3 1-15-16,-18 11 32 0,0 0-32 0,14-5 33 16,-2 3-33-16,-12 2 5 0,0 0-5 0,9 2 6 0,-2 3-6 15,-7-5 34-15,0 0-34 0,5 14 35 16,-2 8-35-16,-3-22 18 0,0 0-18 0,2 23 18 0,-2 2-18 15,0-1 41-15,-2-2-41 0,2-6 41 0,0-6-41 0,0-10 13 16,0 0-13-16,0 9 14 0,0-2-14 0,0-7 22 16,0 0-22-16,0 6 22 0,0-2-22 0,0-1 23 15,2 1-23-15,-2-4 24 16,0 0-24-16,0 0 22 0,4 3-22 0,-1-3 22 16,2-2-22-16,-5 2 15 0,0 0-15 0,7-6 16 0,2-6-16 0,-9 12 10 15,0 0-10-15,10-19 11 0,6-9-11 0,-16 28 4 16,0 0-4-16,18-32 5 0,2-6-5 0,-2 6 3 15,-1 1-3-15,-1 2 3 0,-2 1-3 0,-2 6 1 16,-3 5-1-16,-2 0 2 0,-2 3-2 0,-1-1 15 0,-4 3-15 16,1 5 15-16,-1 2-15 0,0-2 15 0,-1-2-15 0,1 1 15 15,-4-1-15-15,4 9 16 0,0 0-16 16,-5-15 17-16,-2-4-17 0,7 19 9 0,0 0-9 0,-9-23 9 16,-5 1-9-16,14 22-1 15,0 0 1-15,-12-17-1 0,0 2 1 0,12 15-34 0,0 0 34 0,-9-11-34 16,0 5 34-16,9 6-36 0,0 0 36 0,-8-4-36 15,-1 4 36-15,9 0-39 0,0 0 39 0,-17 10-39 16,-8 7 39-16,25-17-26 16,0 0 26-16,-21 14-26 0,7 3 26 0,14-17-10 0,0 0 10 0,-12 14-10 15,9 1 10-15,6 3 2 0,6-1-2 0,5-2 2 16,7 1-2-16,3-4 31 0,2 0-31 0,-1-6 31 0,4 0-31 16,-29-6 12-16,0 0-12 0,35 6 12 15,7 3-12-15,-42-9 31 0,0 0-31 0,47 12 31 16,0 3-31-16,-47-15 10 0,0 0-10 0,43 21 11 0,-1 3-11 15,-42-24 36-15,0 0-36 0,33 27 36 0,-6 4-36 0,-27-31 5 16,0 0-5-16,15 36 5 16,-10 4-5-16,-5-5 18 15,-8 0-18-15,4-15 19 0,2-8-19 0,2-12 8 0,0 0-8 0,-20 31 9 0,-19 10-9 0,39-41-9 16,0 0 9-16,-38 45-8 0,-13 3 8 0,51-48-108 16,0 0 108-16,-59 56-108 0,-9 9 108 0,68-65-158 15,0 0 158-15,-71 50-158 0,-6-9 158 16,-71 50-1053-16</inkml:trace>
  <inkml:trace contextRef="#ctx0" brushRef="#br0" timeOffset="401.79">2357 15365 1143 0,'0'0'0'0,"9"0"0"0,6 0 0 0,-15 0 142 0,0 0-142 0,-8 0 142 16,-13 2-142-16,21-2 99 0,0 0-99 0,-16 1 99 16,2 1-99-16,14-2 73 0,0 0-73 0,-12 2 74 15,3-2-74-15,9 0 14 0,0 0-14 0,-5 2 15 16,2 1-15-16,3-3 31 0,0 0-31 0,0 7 31 16,3 1-31-16,-3-8 18 0,0 0-18 0,9 9 19 15,5-2-19-15,-14-7 5 0,0 0-5 0,24 5 5 0,14-2-5 16,-38-3 4-16,0 0-4 0,51 2 4 15,8-4-4-15,-59 2 2 16,0 0-2-16,65-1 3 0,8-4-3 0,-73 5 9 0,0 0-9 0,101-6 10 0,19 0-10 0,-120 6 8 16,0 0-8-16,113-4 8 0,2 1-8 0,-115 3 8 15,0 0-8-15,119 0 9 0,-1 1-9 0,-118-1 1 16,0 0-1-16,103 0 1 0,-5 0-1 0,-98 0 3 16,0 0-3-16,92 0 3 0,-10-1-3 0,-82 1-1 15,0 0 1-15,83-4 0 0,-6-1 0 0,-77 5-84 16,0 0 84-16,65-7-83 0,-10-1 83 0,-55 8-147 15,0 0 147-15,51-16-147 0,-9-6 147 16,-42 22-163-16,0 0 163 0,38-14-162 0,-3 4 162 16,40-14-797-16</inkml:trace>
  <inkml:trace contextRef="#ctx0" brushRef="#br0" timeOffset="584.334">4521 15475 852 0,'0'0'0'0,"-9"-7"0"16,-3-5 0-16,7 7 105 0,10 1-105 0,-5 4 106 16,0 0-106-16,0 0-11 0,0 0 11 0,0 0-10 15,0-3 10-15,0 3-162 0,0 0 162 0,0-9-162 16,3-4 162-16,-3-10-438 0</inkml:trace>
  <inkml:trace contextRef="#ctx0" brushRef="#br0" timeOffset="733.516">4432 15207 1054 0,'0'0'0'0,"0"6"0"0,0-1 0 0,0-5-198 16,0 0 198-16,5 1-198 0,7-1 198 0,-12 0-96 15,0 0 96-15,4-30-96 0,-4-24 96 0,3-29-266 16</inkml:trace>
  <inkml:trace contextRef="#ctx0" brushRef="#br0" timeOffset="1885.55">6779 14200 1233 0,'0'0'0'0,"-6"10"0"0,-4 6 0 0,10-16 140 16,0 0-140-16,-5-4 141 0,-1-11-141 0,6 15 102 16,0 0-102-16,-3-10 103 0,-2-2-103 0,5 12 42 15,0 0-42-15,-7-11 42 0,-2 3-42 0,-5 1-3 0,-2 4 3 16,2 1-2-16,2 4 2 0,12-2-12 0,0 0 12 0,-29 10-12 16,-13 5 12-16,42-15-10 0,0 0 10 15,-42 23-9-15,-1 6 9 0,43-29-10 0,0 0 10 16,-44 36-9-16,2 6 9 0,42-42-15 0,0 0 15 0,-36 52-15 15,4 6 15-15,3 9 0 0,-1 7 0 16,13-21 0-16,4-10 0 0,13-43-3 16,0 0 3-16,-15 78-3 0,4 15 3 0,4-7-1 15,4-3 1-15,3-7 0 0,3-9 0 0,-3-67-19 0,0 0 19 0,12 89-18 16,6 10 18-16,-1-15-9 0,2-9 9 0,-1-6-8 16,-4-9 8-16,-14-60-17 0,0 0 17 0,21 79-16 15,8 10 16-15,-29-89-9 0,0 0 9 0,33 84-9 16,-1 1 9-16,-32-85-1 0,0 0 1 0,29 89-1 15,1 2 1-15,-30-91 9 0,0 0-9 0,24 84 10 0,-6-3-10 16,-18-81 35-16,0 0-35 0,12 79 36 0,-7-4-36 16,-5-75 47-16,0 0-47 0,-3 74 48 0,-8-2-48 15,11-72 28-15,0 0-28 0,-24 65 28 0,-6-4-28 0,30-61 27 16,0 0-27-16,-43 53 27 0,-11-5-27 16,7-12-25-16,3-8 25 0,8-9-24 15,6-9 24-15,30-10-42 0,0 0 42 0,-65 17-41 0,-27 0 41 0,92-17-230 16,0 0 230-16,-82 16-230 0,2-3 230 0,-85 16-854 15</inkml:trace>
  <inkml:trace contextRef="#ctx0" brushRef="#br0" timeOffset="3164.29">8726 14147 807 0,'0'0'0'0,"-3"0"0"0,-2 2 0 16,5-2 78-16,0 0-78 0,0 0 78 15,0 0-78-15,0 0 63 0,0 0-63 0,0 0 64 0,1-2-64 0,-1 2 73 16,0 0-73-16,0 0 73 0,-1-5-73 16,-3 1 39-16,-5 1-39 0,1 0 40 0,2 1-40 15,6 2 35-15,0 0-35 0,-12-2 36 0,-9 2-36 0,21 0 34 16,0 0-34-16,-17 0 35 0,-4 2-35 0,0 0 38 15,-3 1-38-15,6-1 38 0,4-1-38 0,14-1 8 16,0 0-8-16,-28 7 8 0,-6 5-8 16,34-12 13-16,0 0-13 15,-35 14 13-15,2 3-13 0,33-17 1 0,0 0-1 0,-33 26 1 0,-2 6-1 0,35-32 0 0,0 0 0 16,-30 43 0-16,0 9 0 0,8-1 0 0,6 4 0 16,4-11 0-16,3-6 0 0,1 7-13 15,2-1 13-15,3 2-12 0,-1 2 12 0,4-48-1 16,0 0 1-16,0 52-1 0,4 1 1 0,-4-53-5 0,0 0 5 0,9 44-4 15,-1-2 4-15,-8-42-13 0,0 0 13 0,16 29-12 16,7-11 12 0,-23-18-23-16,0 0 23 0,29-1-22 0,10-20 22 0,-6-4-15 0,1-10 15 0,-4-2-14 15,-2-5 14-15,-5 0-2 0,-2-3 2 0,-4 1-1 16,-1-1 1-16,-16 45 7 0,0 0-7 0,10-57 7 16,-1-6-7-16,-2-7 28 0,1-7-28 0,-4 25 28 15,-2 15-28-15,-2 37 37 16,0 0-37-16,0-43 37 0,-2 2-37 0,2 41 49 0,0 0-49 0,-7-38 49 15,-2 4-49-15,9 34 36 0,0 0-36 0,-5-26 36 16,-4 4-36-16,9 22 40 0,0 0-40 0,-3-17 41 16,-2 1-41-16,5 16 0 0,0 0 0 0,-4-12 0 15,1 0 0-15,3 12-2 0,0 0 2 0,-2-8-1 0,0 1 1 16,2 7-36-16,0 0 36 0,0-7-35 0,0 2 35 16,0 5-37-16,0 0 37 0,2-7-36 0,3 4 36 0,-5 3-45 15,0 0 45-15,4-2-44 0,-3 0 44 0,-1 2-36 16,0 0 36-16,0 0-35 0,7 2 35 0,-7-2-34 15,0 0 34-15,2 3-34 0,2 2 34 0,-4-5-33 16,0 0 33-16,5 9-32 0,2 3 32 0,-7-12-1 16,0 0 1-16,5 24 0 0,4 7 0 0,-1 3 0 15,1 5 0-15,2 3 1 0,-6 2-1 0,-5-44 8 16,0 0-8-16,8 65 8 0,-2 14-8 0,1 14 40 0,-4 14-40 16,-1-17 41-16,-2-8-41 0,0-82 36 0,0 0-36 15,0 91 37-15,3 3-37 0,1-24 3 0,1-13-3 16,-5-27 4-16,0-21-4 0,0-9-7 15,0 0 7-15,0 9-6 0,5-4 6 0,-5-5-68 0,0 0 68 0,16-11-68 16,1-11 68-16,-17 22-89 0,0 0 89 16,25-39-89-16,1-16 89 0,21-39-850 0</inkml:trace>
  <inkml:trace contextRef="#ctx0" brushRef="#br0" timeOffset="3493.969">8798 14378 1132 0,'0'0'0'0,"0"5"0"15,-2 6 0-15,2-11 146 0,0 0-146 0,0 3 147 0,0-6-147 16,0 3 77-16,0 0-77 0,0 0 77 0,3-5-77 16,-3 5 10-16,0 0-10 0,4-2 11 0,-1-2-11 15,-3 4-1-15,0 0 1 0,11 2-1 0,5 2 1 0,-16-4-16 16,0 0 16-16,29 13-15 0,6 8 15 0,-35-21-17 15,0 0 17-15,42 29-17 0,8 7 17 0,-50-36-4 16,0 0 4-16,56 41-4 0,7 4 4 0,5 8-8 16,8 5 8-16,-25-15-7 0,-13-11 7 15,-38-32-3-15,0 0 3 0,35 33-3 16,-5-6 3-16,-30-27-6 0,0 0 6 0,29 26-5 0,-4-4 5 0,-25-22-66 16,0 0 66-16,22 16-65 0,-6-6 65 0,-16-10-159 0,0 0 159 15,14-9-158-15,-7-15 158 0,16-8-685 16</inkml:trace>
  <inkml:trace contextRef="#ctx0" brushRef="#br0" timeOffset="3732.123">9299 14241 1199 0,'0'0'0'0,"6"19"0"15,6 9 0-15,-12-28 193 0,0 0-193 0,-14 13 193 16,-16-4-193-16,30-9 123 0,0 0-123 0,-29 29 124 15,-13 12-124-15,7 5 73 0,-3 6-73 0,1-1 74 16,2 0-74-16,35-51-3 0,0 0 3 0,-50 79-3 16,-10 17 3-16,60-96-27 0,0 0 27 0,-55 84-27 15,-4-2 27-15,59-82-71 0,0 0 71 0,-46 57-71 16,11-16 71-16,9-14-125 0,9-15 125 0,5-1-124 16,5-6 124-16,-4 0-252 0,2 0 252 0,-11 2-251 0,-5 0 251 15,-18 7-646-15</inkml:trace>
  <inkml:trace contextRef="#ctx0" brushRef="#br0" timeOffset="4265.585">7139 15392 337 0,'0'0'0'0,"18"-5"0"16,11-3 0-16,-29 8 33 0,0 0-33 0,-12 3 33 15,-23 6-33-15,35-9 70 0,0 0-70 0,-24 7 70 16,1 1-70-16,23-8 77 0,0 0-77 0,-21 5 77 16,6-1-77-16,15-4 70 0,0 0-70 0,-11 3 70 15,2-1-70-15,9-2 45 0,0 0-45 0,-3 2 45 16,-1 1-45-16,4-3 32 0,0 0-32 0,0 0 33 15,6 0-33-15,-6 0 14 0,0 0-14 0,15 0 15 16,6 0-15-16,-21 0 11 0,0 0-11 0,26 0 11 16,4 0-11-16,-30 0 10 0,0 0-10 0,42 0 10 15,5 0-10-15,-47 0 23 16,0 0-23-16,63 0 24 0,10-3-24 0,-73 3 30 0,0 0-30 0,101 0 30 0,22 3-30 16,-123-3 36-16,0 0-36 0,136 2 37 0,14 1-37 15,-150-3 23-15,0 0-23 0,155 7 24 0,4 0-24 16,-23-2 18-16,-14-2-18 0,-13 1 19 15,-6-1-19-15,-2 2 35 0,-3-3-35 0,-8 3 35 0,-4 2-35 0,3-3 18 16,-1-1-18-16,-4-1 19 0,-7-4-19 0,-77 2 36 16,0 0-36-16,102-2 36 15,20-1-36-15,-22-2 53 0,-8-2-53 0,-10 3 54 0,-4 1-54 16,-78 3 42-16,0 0-42 0,94-3 42 0,16-3-42 0,-110 6 30 16,0 0-30-16,98 0 30 0,-4 2-30 0,-94-2-4 15,0 0 4-15,89 5-3 0,-8 2 3 0,-81-7-120 16,0 0 120-16,77 12-119 0,-2 2 119 0,-75-14-144 15,0 0 144-15,42 5-143 0,-21-5 143 0,43 7-823 0</inkml:trace>
  <inkml:trace contextRef="#ctx0" brushRef="#br0" timeOffset="5579.857">7144 16031 964 0,'0'0'0'0,"0"0"0"16,0 0 0-16,0 0 72 0,0 0-72 0,0 0 73 0,0 0-73 15,0 0 53-15,0 0-53 0,0 0 53 0,0 0-53 16,0 0 14-16,0 0-14 0,0 0 15 0,0 0-15 15,0 0 0-15,0 0 0 0,0 0 0 0,0 0 0 0,0 0-3 16,0 0 3-16,7 19-3 0,7 14 3 16,-14-33-3-16,0 0 3 0,16 44-3 0,1 13 3 0,4 1-2 15,-3 7 2-15,3 2-2 0,-4 2 2 16,-17-69-1-16,0 0 1 0,24 99-1 0,3 21 1 0,-27-120-1 16,0 0 1-16,26 103-1 0,-5-6 1 0,-21-97 5 15,0 0-5-15,21 79 5 0,-8-14-5 0,-13-65 39 16,0 0-39-16,13 46 39 0,-8-18-39 0,-5-28 53 15,0 0-53-15,3 19 54 0,-3-14-54 0,0-5 37 0,0 0-37 16,0 0 37-16,6-5-37 0,-6 5 35 16,0 0-35-16,3-26 36 0,1-13-36 0,-4 39 50 0,0 0-50 0,3-60 51 15,-1-17-51-15,-2 77 28 0,0 0-28 0,3-107 28 16,1-25-28 0,-4 132 27-16,0 0-27 0,8-118 27 0,6 2-27 0,-14 116 15 0,0 0-15 15,16-105 16-15,2 11-16 0,-5 22 5 0,3 19-5 16,-4 12 5-16,2 12-5 0,-2 5 33 0,1 5-33 0,-1 0 34 15,2 0-34-15,-14 19-1 0,0 0 1 0,12-22-1 16,0-4 1-16,-12 26-55 16,0 0 55-16,14-25-54 0,7-1 54 0,-21 26-84 0,0 0 84 0,17-22-83 15,8-1 83-15,-25 23-108 0,0 0 108 0,21-13-107 16,5 2 107-16,-26 11-133 0,0 0 133 0,26 2-133 16,7 10 133-16,28-2-750 0</inkml:trace>
  <inkml:trace contextRef="#ctx0" brushRef="#br0" timeOffset="6114.119">7780 16316 1300 0,'0'0'0'0,"6"3"0"16,0 4 0-16,-6-7 136 0,0 0-136 0,4 0 137 15,-2-2-137-15,-2 2 105 0,0 0-105 0,0 0 105 16,0-5-105-16,0 5 37 0,0 0-37 0,0 0 37 16,-2-5-37-16,2 5-45 0,0 0 45 0,0 0-44 15,5 7 44-15,-5-7-32 0,0 0 32 0,9 14-32 16,5 6 32-16,-14-20-10 0,0 0 10 0,24 31-10 0,9 10 10 15,-33-41-8-15,0 0 8 0,35 45-7 0,7 6 7 16,-42-51-8-16,0 0 8 0,35 48-8 16,3 2 8-16,-5-9 0 0,-7-7 0 0,-5-8 0 0,-9-9 0 15,1 0-2-15,-3-5 2 0,2 0-2 0,-3-3 2 16,0-1-41-16,-1 1 41 0,-1-4-40 0,-5-3 40 0,-2-2-109 16,0 0 109-16,7-5-109 0,-3-7 109 0,-4 12-151 15,0 0 151-15,8-26-150 0,1-12 150 16,5-25-690-16</inkml:trace>
  <inkml:trace contextRef="#ctx0" brushRef="#br0" timeOffset="6430.235">8176 16386 1233 0,'0'0'0'0,"3"5"0"0,6 2 0 0,-9-3 196 0,0-3-196 0,0-1 197 16,-4-1-197-16,3-1 109 0,-6 0-109 0,2 0 109 15,1 1-109-15,-1-1 71 0,-2 2-71 0,2 0 71 16,1-2-71-16,2 2 8 0,-1-1-8 0,3 1 8 16,0 0-8-16,0 0 10 0,-5 1-10 0,-2 1 10 15,1 0-10-15,-2 1 8 0,-4 2-8 0,-1 2 9 16,1 0-9-16,12-7 1 0,0 0-1 0,-22 19 1 16,-8 8-1-16,30-27 0 0,0 0 0 0,-28 31 1 15,0 5-1-15,28-36-2 0,0 0 2 0,-28 38-2 0,6 3 2 16,22-41-13-16,0 0 13 0,-18 36-12 0,-1-2 12 15,19-34-51-15,0 0 51 0,-14 34-50 16,5-1 50-16,9-33-78 0,0 0 78 0,-8 26-78 0,4-4 78 16,4-22-167-16,0 0 167 0,4 22-166 0,10-3 166 0,7 22-966 15</inkml:trace>
  <inkml:trace contextRef="#ctx0" brushRef="#br0" timeOffset="6934.432">8164 15968 1390 0,'0'0'0'0,"0"7"0"16,0 3 0-16,0-6 157 0,0-8-157 0,0 4 157 15,0 0-157-15,0 0 52 0,1-3-52 0,-1 3 53 16,2-4-53-16,-2 4-4 0,4-3 4 0,-4 3-3 16,5-3 3-16,-5 3-57 0,0 0 57 0,8-4-57 15,5-3 57-15,-13 7-40 0,0 0 40 0,17-7-40 16,7-3 40-16,-24 10-28 0,0 0 28 0,27-7-28 16,6 0 28-16,-33 7-39 0,0 0 39 0,26-1-39 15,-2 2 39-15,-24-1-23 0,0 0 23 0,18 6-22 16,-6 0 22-16,-12-6-19 0,0 0 19 0,10 16-18 15,-3 4 18-15,-7-20 7 0,0 0-7 0,-3 28 8 0,-6 6-8 16,9-34 33-16,0 0-33 0,-14 36 34 0,-7 2-34 16,21-38 18-16,0 0-18 0,-19 32 19 0,5-4-19 15,14-28 54-15,0 0-54 0,-14 24 54 0,2-6-54 0,12-18 27 16,0 0-27-16,-9 16 27 0,2-6-27 0,7-10 27 16,0 0-27-16,-5 9 27 0,2-6-27 0,3-3 1 15,0 0-1-15,-4 4 1 0,2-1-1 0,2-3-7 16,0 0 7-16,6 7-7 0,6 3 7 0,-12-10-46 15,0 0 46-15,24 9-46 0,8-1 46 0,-32-8-118 16,0 0 118-16,36 7-117 0,4 0 117 0,-40-7-231 0,0 0 231 16,42 9-230-16,0 1 230 0,-42-10-168 15,0 0 168-15,42 12-167 0,1 0 167 0,41 14-343 0</inkml:trace>
  <inkml:trace contextRef="#ctx0" brushRef="#br0" timeOffset="7500.144">8561 16688 415 0,'0'0'0'0,"0"0"19"15,0 0-19-15,1-7 20 0,6-4-20 0,-7 11 32 16,0 0-32-16,4-5 33 0,-4 0-33 0,0 5 68 15,0 0-68-15,0 0 68 0,-4-2-68 0,4 2 73 16,0 0-73-16,0 0 74 0,-5 4-74 0,5-4 83 16,0 0-83-16,-3 2 83 0,-1 3-83 0,4-5 65 0,0 0-65 15,-5 1 66-15,2 1-66 0,3-2 55 0,0 0-55 16,-6 4 55-16,3-1-55 0,3-3 39 0,0 0-39 0,-5 3 40 16,1-1-40-16,4-2 27 0,0 0-27 0,-7 2 27 15,5-2-27-15,2 0 34 0,0 0-34 16,-3 0 34-16,-2 0-34 0,5 0 6 0,0 0-6 0,-4 0 7 15,4 2-7-15,0-2 18 0,0 0-18 0,0 0 19 16,0 0-19-16,0 0 3 0,0 0-3 0,4 0 4 16,1-2-4-16,-5 2 21 0,0 0-21 0,16 0 21 15,1 0-21-15,-17 0 13 0,0 0-13 0,30 2 14 16,8 1-14-16,-38-3 4 0,0 0-4 0,44 3 5 16,10 3-5-16,-54-6-35 0,0 0 35 0,52 6-34 15,5 3 34-15,-57-9-76 0,0 0 76 0,53 7-76 16,1 0 76-16,48 6-914 0</inkml:trace>
  <inkml:trace contextRef="#ctx0" brushRef="#br0" timeOffset="8332.026">9329 16523 740 0,'0'0'0'0,"0"0"104"0,3 2-104 0,-3-2 105 16,6-2-105-16,-6 2 71 0,0 0-71 0,0 0 71 0,0 0-71 16,0 0 66-16,0 0-66 0,0 0 66 0,0 0-66 0,0 0 51 15,0 0-51-15,0 0 51 0,0 0-51 16,0 0 37-16,0 0-37 0,0 0 37 0,3 0-37 16,2-5 46-16,-1 2-46 0,5-1 46 0,-1 2-46 0,1 1 18 15,3-3-18-15,-3 1 19 0,3-1-19 0,-1 1-5 16,-1 0 5-16,-1 1-5 0,-1 0 5 15,-2 2-44-15,1 2 44 0,-2 0-43 0,-2-1 43 16,3 4-39-16,-3 1 39 0,-3-1-38 0,2 0 38 0,-2-5-27 16,0 0 27-16,0 19-27 0,-2 6 27 0,2-25 3 15,0 0-3-15,0 23 3 0,-3-1-3 16,3-22 46-16,0 0-46 0,-6 19 47 0,6-2-47 0,0-17 55 0,0 0-55 16,-3 14 55-16,-1-6-55 0,4-8 56 0,0 0-56 15,-1 9 56-15,-1-6-56 0,2-3 40 0,0 0-40 0,-2 5 40 16,2-1-40-16,0-4 11 0,0 0-11 0,0 3 11 15,0-1-11-15,0-2 3 0,0 0-3 0,0 0 3 16,0 3-3-16,0-3-13 0,0 0 13 0,0 0-12 16,0 0 12-16,0 0-42 0,0 0 42 0,4 0-42 15,4-1 42-15,-8 1-33 0,0 0 33 0,11 0-32 16,5 0 32-16,-16 0-24 0,0 0 24 0,17 3-23 16,4 4 23-16,-21-7-36 0,0 0 36 0,17 14-35 15,1 4 35-15,-18-18-20 0,0 0 20 16,12 24-20-16,0 4 20 0,-12-28-36 0,0 0 36 0,0 32-36 15,-5 4 36-15,-2-3-7 0,-2-1 7 0,0-13-6 16,6-8 6-16,3-11 0 0,0 0 0 0,-14 20 1 16,-12 6-1-16,26-26 3 0,0 0-3 0,-21 19 3 15,0-6-3-15,0-6-17 0,-5-7 17 16,2-7-17-16,-6-5 17 0,30 12-107 0,0 0 107 0,-24-24-107 0,1-12 107 0,-24-24-717 16</inkml:trace>
  <inkml:trace contextRef="#ctx0" brushRef="#br0" timeOffset="8890.823">9742 16496 1099 0,'0'0'0'0,"0"0"154"0,0 0-154 0,-2 0 154 16,-1 1-154-16,3-1 121 0,0 0-121 15,0 0 122-15,-6-1-122 0,6 1 68 0,0 0-68 0,0 0 68 16,0 0-68-16,0 0 17 0,0 0-17 0,0 0 17 0,0 0-17 16,0 0 12-16,0 0-12 0,0 0 12 0,0 0-12 15,0 0 4-15,0 0-4 0,0 0 4 0,0 0-4 16,0 0 0-16,0 0 0 0,0 0 0 0,0 0 0 16,0 0-21-16,0 0 21 0,0 0-21 0,0 0 21 0,0 0-17 15,0 0 17-15,0 0-16 0,6 0 16 0,-3 1-18 16,2 1 18-16,1 0-18 0,1 0 18 0,-2 1-9 15,2 2 9-15,3 2-9 0,6 2 9 0,-16-9-17 16,0 0 17-16,17 17-16 0,8 7 16 16,-25-24-8-16,0 0 8 0,29 31-8 0,3 6 8 0,-3-3-9 15,1-1 9-15,-2-2-9 0,-2-2 9 0,-26-29-8 0,0 0 8 16,31 31-8-16,6-2 8 0,-37-29-4 16,0 0 4-16,31 27-3 0,2 1 3 0,-33-28-20 0,0 0 20 15,25 20-19-15,-8-6 19 0,-17-14-83 0,0 0 83 16,18 10-82-16,-6-6 82 0,-12-4-153 0,0 0 153 0,1-14-152 15,-2-13 152-15,2-15-745 16</inkml:trace>
  <inkml:trace contextRef="#ctx0" brushRef="#br0" timeOffset="9270.994">10127 16455 1087 0,'0'0'0'0,"0"0"102"0,0 0-102 0,0 0 103 0,-4 5-103 0,4-5 76 16,0 0-76-16,0 0 77 0,0 0-77 15,0 0 64-15,0 0-64 0,0 0 65 0,0 0-65 0,0 0 4 16,0 0-4-16,0 0 5 0,-3 1-5 0,3-1 35 15,0 0-35-15,0 0 36 0,0 0-36 0,0 0 41 16,0 0-41-16,-2 4 41 0,-5-1-41 0,-1 4 50 16,-5 3-50-16,5-3 50 0,-1 0-50 0,9-7 0 15,0 0 0-15,-19 24 1 0,-9 10-1 0,28-34 0 16,0 0 0-16,-26 42 1 0,-4 7-1 0,4-3-1 16,5 1 1-16,4-15 0 15,8-8 0-15,-7 5-24 0,4 0 24 0,-2 9-23 0,-3 7 23 0,17-45-100 0,0 0 100 0,-19 48-99 16,-1 3 99-16,20-51-158 0,0 0 158 15,-12 39-157-15,0-6 157 0,-12 39-858 0</inkml:trace>
  <inkml:trace contextRef="#ctx0" brushRef="#br0" timeOffset="11577.045">10434 16715 707 0,'0'0'0'0,"0"0"78"15,0 0-78-15,0 0 78 0,6-3-78 0,-6 3 47 16,0 0-47-16,4-2 48 0,-2 2-48 0,-2 0 27 16,0 0-27-16,0 0 27 0,0 0-27 0,0 0 14 15,0 0-14-15,0 0 15 0,0 0-15 0,0 0 9 16,0 0-9-16,0 0 9 0,0 0-9 0,0 0 4 16,0 0-4-16,3 0 5 0,6 0-5 0,-9 0 7 15,0 0-7-15,17 0 7 0,8 0-7 0,-25 0 7 16,0 0-7-16,35 0 7 0,6 0-7 0,-41 0 3 15,0 0-3-15,44 0 3 0,1 0-3 0,-45 0 2 16,0 0-2-16,44 2 2 0,1-1-2 0,-45-1 1 0,0 0-1 16,44 2 2-16,-3 1-2 0,-41-3-9 15,0 0 9-15,39 4-9 0,-1 1 9 0,-38-5-103 0,0 0 103 0,38 9-102 16,-3 1 102-16,40 9-579 0</inkml:trace>
  <inkml:trace contextRef="#ctx0" brushRef="#br0" timeOffset="12075.709">10773 16448 326 0,'0'0'0'0,"0"0"32"16,2-4-32-16,-2 4 32 0,0 0-32 0,0 0 41 16,0 0-41-16,0 0 41 0,0 0-41 15,0 0 65-15,0 0-65 0,0 0 65 0,0 0-65 0,0 0 87 16,0-3-87-16,0 3 87 0,0-5-87 0,0 5 103 15,0-5-103-15,0 5 103 0,0-4-103 0,0 4 92 0,0 0-92 16,0 0 93-16,0 0-93 0,0 0 68 0,0 0-68 16,0 0 69-16,-4 0-69 0,4 0 39 15,-3 0-39-15,3 0 40 0,-3 0-40 0,3 0 12 0,-2 2-12 16,2-2 12-16,-4 2-12 0,4-2 6 0,-7 3-6 16,6-3 6-16,-3 0-6 0,4 0 13 0,-3 2-13 0,1 5 14 15,-2 1-14-15,4-8 3 0,0 0-3 0,-3 29 4 16,1 16-4-16,2-45 12 0,0 0-12 0,0 53 12 15,5 10-12-15,-1-6 23 0,-1-4-23 0,3-3 24 16,-3-6-24-16,-3-44-2 0,0 0 2 0,5 52-1 16,-1 1 1-16,-4-53-85 0,0 0 85 0,5 48-84 15,-2-6 84-15,-3-42-186 0,0 0 186 0,6 31-186 16,6-10 186-16,5 30-629 0</inkml:trace>
  <inkml:trace contextRef="#ctx0" brushRef="#br0" timeOffset="12742.7">11102 16539 639 0,'0'-4'0'0,"0"4"38"0,0 0-38 0,-3-19 38 16,0-12-38-16,3 31 46 0,0 0-46 16,0-22 46-16,3 2-46 0,-3 20 86 0,0 0-86 0,3-19 87 15,-1 2-87-15,5 5 98 0,2 1-98 16,-4 5 99-16,2 0-99 0,-2 3 84 15,2 0-84-15,0-1 85 0,4-1-85 0,-3 2 56 0,3-1-56 0,-1 2 57 16,-4 1-57-16,2 1 42 0,4 0-42 0,-3 0 43 16,-4 1-43-16,4 3 10 0,2 1-10 0,-3 0 11 15,1 0-11-15,0 6 12 0,3 2-12 0,-3-1 13 16,-1 2-13-16,1 6 3 0,0 4-3 0,-1-6 4 16,-4-6-4-16,-4-12 2 0,0 0-2 15,0 32 3-15,-4 14-3 0,4-46 5 0,0 0-5 0,-3 48 5 0,-2 4-5 16,-4-8 0-16,0-4 0 0,2-13 0 15,6-8 0-15,-6-2 5 0,1-3-5 0,3-4 5 0,1-1-5 16,-1 1 43-16,-6-2-43 0,5-2 44 0,4-3-44 16,0 0 42-16,-5 1-42 0,5-4 43 0,0 0-43 0,0 0 46 15,0 0-46-15,-3 0 47 16,-4 0-47-16,-2-2 37 0,-1 0-37 0,-1 1 37 0,6-3-37 16,-4-1 16-16,1 0-16 0,2 0 17 0,-1 0-17 0,2 0 21 15,0-1-21-15,1 1 21 0,1 2-21 0,3-2 8 16,0 0-8-16,0 0 8 0,0-1-8 0,0 1 4 15,3 2-4-15,3-2 4 0,2-2-4 0,-8 7 0 0,0 0 0 16,13-7 1-16,-1 0-1 0,-12 7 0 16,0 0 0-16,21-3 0 0,5-1 0 0,-4 4-1 15,6 0 1-15,-2 4 0 0,1 1 0 0,-27-5-4 0,0 0 4 0,33 8-3 16,5 3 3-16,-38-11-49 0,0 0 49 16,38 10-48-16,4 0 48 0,-9 0-116 0,-1 2 116 0,-5-3-116 15,-4-2 116-15,-2 1-236 0,-4-1 236 16,4 0-236-16,2-2 236 0,22 7-820 0</inkml:trace>
  <inkml:trace contextRef="#ctx0" brushRef="#br0" timeOffset="14235.425">7737 15564 539 0,'0'0'0'0,"5"-2"0"0,7-3 0 0,-12 5 32 0,0 0-32 16,5-3 32-16,-1 1-32 0,-4 2 5 0,0 0-5 15,0 0 5-15,2-4-5 0,-2 4-3 0,0 0 3 16,0 0-3-16,0 0 3 0,0 0-24 16,0 0 24-16,0 0-23 0,0 0 23 0,0 0 3 0,0 0-3 15,0 0 4-15,0 0-4 0,0 0 53 0,0 0-53 0,0 0 53 16,-2 2-53-16,2-2 51 0,0 0-51 0,0 0 51 15,-4 2-51-15,4-2 50 0,0 0-50 0,0 0 50 16,0 0-50-16,0 0 33 0,0 0-33 0,0 0 33 16,0 0-33-16,0 0 24 0,0 0-24 15,0 0 25-15,0 3-25 0,0-3 9 0,0 0-9 0,4 2 10 16,5 0-10-16,-9-2 18 0,0 0-18 0,8 1 18 16,4 3-18-16,-12-4 8 0,0 0-8 0,21 3 8 15,6 1-8-15,-27-4 15 0,0 0-15 0,33 1 16 16,5 4-16-16,0-1 15 0,-3-2-15 0,-2 1 15 15,-7 0-15-15,-1-1 9 0,1-2-9 0,0 2 9 0,-2 1-9 16,-24-3 9-16,0 0-9 0,40 5 10 16,9 4-10-16,0-2 33 0,5-2-33 0,-7 2 33 0,-3 0-33 15,1-2 9-15,-3 0-9 0,-4-2 9 0,-3-1-9 16,-35-2 20-16,0 0-20 0,50 2 20 0,10-2-20 0,-5 0 8 16,1 0-8-16,-2 0 9 0,-3-2-9 0,-4 0 16 15,0-4-16-15,-4 2 17 0,3-1-17 0,-46 5 14 16,0 0-14-16,73-7 15 0,19 0-15 0,-15-1 34 15,-6-3-34-15,-15 6 34 0,-14 2-34 16,-42 3 1-16,0 0-1 0,69-2 2 0,18 2-2 0,-17 0 32 16,2 0-32-16,-22 2 32 0,-8 1-32 0,-42-3 1 15,0 0-1-15,52 4 2 0,7-1-2 0,9 1 5 16,6-1-5-16,-20 0 6 0,-13 3-6 0,-1-5 8 16,-3-1-8-16,-4 2 9 0,-2 0-9 0,-31-2 3 0,0 0-3 15,42 0 3-15,5 0-3 0,-47 0 6 0,0 0-6 0,54 1 6 16,4 1-6-16,-8-2 7 0,-3 0-7 0,-7 2 7 15,-12 1-7-15,4-1 0 0,-4-2 0 16,-1 2 0-16,3 1 0 0,-30-3 2 0,0 0-2 16,35 2 3-16,3-2-3 0,-38 0 1 0,0 0-1 0,46 2 2 15,2-2-2-15,-2 0 5 0,-8 0-5 0,-7 0 5 16,-3 1-5-16,-5-1 22 0,1 0-22 0,-3 0 22 16,-4-1-22-16,-3-3 2 0,2 1-2 0,-4 1 2 15,-3 0-2-15,3 1 13 0,-3 1-13 0,0 0 13 16,-6 0-13-16,2 0 1 0,1 0-1 0,-3 0 1 15,1 1-1-15,-4-1 1 0,5 0-1 0,-5 0 1 16,3 0-1-16,-3 0 22 0,0 0-22 0,0 0 22 0,0 0-22 16,0 0 6-16,0 0-6 0,0 0 7 15,0 0-7-15,0 0 26 0,0 0-26 0,0 0 26 0,0 0-26 16,0 0 13-16,0 0-13 0,0 0 13 0,0 0-13 16,0 0 10-16,0 0-10 0,0 0 10 15,0 0-10-15,0 0 26 0,0 0-26 0,0 0 26 0,0 0-26 0,0 0 2 16,0 0-2-16,0 0 2 0,0 0-2 0,0 0 6 15,0 0-6-15,0 0 7 0,0 0-7 0,0 0 23 16,0 0-23-16,0 0 24 0,0 0-24 0,0 0-1 16,0 0 1-16,0 0 0 0,0 0 0 0,0 0 0 15,0 0 0-15,4 9 0 0,6 5 0 0,-10-14-11 16,0 0 11-16,21 25-11 0,7 11 11 0,-28-36-46 0,0 0 46 16,31 40-46-16,-1-1 46 15,-30-39-167-15,0 0 167 0,30 33-166 0,-1-6 166 0,27 33-1008 0</inkml:trace>
  <inkml:trace contextRef="#ctx0" brushRef="#br0" timeOffset="14655.224">11888 15298 1793 0,'0'0'0'0,"-3"-7"0"0,-3-3 0 0,6 10-80 0,0 0 80 16,0 0-79-16,0 0 79 0,0 0-175 0,0 0 175 0,-8-8-175 15,-4-8 175-15,-13-8-860 0</inkml:trace>
  <inkml:trace contextRef="#ctx0" brushRef="#br0" timeOffset="77567.619">12015 15144 785 0,'0'0'0'0,"0"-5"0"16,0-5 0-16,0 10 87 0,0 0-87 0,0-5 87 16,0 1-87-16,0 4 64 0,0 0-64 0,0 0 64 15,0-3-64-15,0 3 34 0,0 0-34 0,0 0 35 16,0 0-35-16,0 0-64 0,0 0 64 0,0 0-63 15,0 3 63-15,0-3-27 0,0 0 27 0,0 0-27 16,0 0 27-16,0 0-8 0,0 0 8 0,0 0-7 0,0 0 7 16,0 0-21-16,0 0 21 0,0 0-21 0,0 4 21 15,0-4-7-15,0 0 7 0,0 0-6 0,0 3 6 16,0-3-4-16,0 0 4 0,0 0-3 16,0 3 3-16,0-3-13 0,0 0 13 0,0 0-12 15,0 0 12-15,0 0-8 0,0 0 8 0,2 0-8 0,5 0 8 0,2 0-9 16,3 0 9-16,-3 0-8 0,3 4 8 0,-2-4-4 15,3 0 4-15,-1 0-3 0,0 0 3 0,2 0-2 16,2 0 2-16,-4 0-2 16,2 0 2-16,0 0 0 0,1 0 0 0,3 0 1 0,-1 0-1 0,-17 0 9 15,0 0-9-15,25 0 10 0,-1 0-10 0,-24 0 9 16,0 0-9-16,31 0 10 0,4 0-10 0,-35 0 25 16,0 0-25-16,37 0 26 0,1 0-26 0,-5 0 6 0,-3 0-6 15,-9 0 6-15,-4 3-6 0,-3-3 4 0,2 0-4 16,-6 0 5-16,-1 0-5 0,1 0 21 0,2 0-21 15,-3 0 21-15,-4 2-21 0,1-2 6 0,1 0-6 0,-2 0 7 16,-2-2-7-16,-1 0-1 0,5 1 1 0,-7 1-1 16,2 0 1-16,-2 0-62 0,0 0 62 0,0 0-61 15,0 0 61-15,0 0-143 0,0 0 143 16,0 0-143-16,0 0 143 0,0 0-343 0</inkml:trace>
  <inkml:trace contextRef="#ctx0" brushRef="#br0" timeOffset="78037.134">12101 15290 505 0,'0'0'0'0,"17"-7"0"0,13-3 0 0,-30 10 26 15,0 0-26-15,-4-4 26 0,-15 4-26 0,19 0 0 16,0 0 0-16,-17 0 0 0,1 2 0 0,16-2 30 16,0 0-30-16,-14 2 30 0,5-2-30 0,9 0 51 15,0 0-51-15,-7 1 51 0,2-1-51 0,5 0 56 16,0 0-56-16,-3 0 57 0,-1 0-57 0,4 0 52 0,0 0-52 16,0 0 52-16,0 0-52 0,0 0 34 0,0 0-34 15,0 0 34-15,0 0-34 0,0 0 25 0,0 0-25 16,4 0 26-16,4-1-26 0,-8 1 15 0,0 0-15 0,9-2 16 15,7-2-16-15,-16 4 10 0,0 0-10 0,19-3 11 16,5 0-11-16,-24 3 17 0,0 0-17 0,25-4 17 16,6 1-17-16,-31 3 3 0,0 0-3 15,33-2 4-15,2-3-4 0,-35 5 2 0,0 0-2 0,37-2 3 16,-3 0-3-16,-34 2 5 0,0 0-5 0,34 0 5 16,0 0-5-16,-4 0 6 0,-6 0-6 0,-4 0 7 15,-8 2-7-15,-12-2 7 0,0 0-7 0,17 0 8 16,4 0-8-16,-21 0 0 0,0 0 0 0,17 0 0 15,-1 0 0-15,-16 0-80 0,0 0 80 0,14-2-80 16,-2 1 80-16,-12 1-170 0,0 0 170 0,13-2-169 16,-8 2 169-16,12-5-417 0</inkml:trace>
  <inkml:trace contextRef="#ctx0" brushRef="#br0" timeOffset="78524.468">12310 14949 942 0,'0'0'0'15,"7"0"0"-15,5 0 0 0,-12 0 114 0,0 0-114 16,3 0 115-16,-1 0-115 0,-2 0 33 0,0 0-33 15,0 0 33-15,0-5-33 0,0 5-17 0,0 0 17 0,0 0-17 16,0 0 17-16,0 0-60 0,0 0 60 0,0 0-59 16,0 0 59-16,0 0-35 0,0 0 35 15,5 0-35-15,2 0 35 0,-7 0-18 0,0 0 18 0,14 0-18 16,7 1 18-16,-21-1-20 0,0 0 20 0,25 4-19 16,4 1 19-16,-29-5-4 0,0 0 4 0,32 7-3 15,1-2 3-15,-33-5-13 0,0 0 13 0,29 8-13 16,1 1 13-16,-9 0-9 0,0-1 9 0,-4-1-8 15,-8 0 8-15,3 0-9 0,0 1 9 0,-3-3-8 16,-6 1 8-16,3 0-4 0,-1 1 4 0,0 0-3 16,-1 0 3-16,3-2-2 0,-2 4 2 15,0-2-2-15,-2-1 2 0,1 0-2 0,-1 0 2 0,-1 1-1 0,2-2 1 16,-4 2 1-16,0 2-1 0,0-4 1 0,0 3-1 16,-4 3 5-16,2 4-5 0,1-6 5 0,-1 1-5 15,2-10 8-15,0 0-8 0,-5 22 9 0,-2 7-9 16,7-29-34-16,0 0 34 0,-5 26-34 0,-6 0 34 0,11-26-121 15,0 0 121-15,-10 29-120 0,-3 5 120 0,-9 26-344 16</inkml:trace>
  <inkml:trace contextRef="#ctx0" brushRef="#br0" timeOffset="95921.495">13925 14378 225 0,'0'0'0'0,"0"0"0"0,3-7 0 0,-3 7 71 0,0 0-71 0,0 0 72 16,5-3-72-16,-5 3 61 0,0 0-61 0,0 0 62 15,0 0-62-15,0 0 61 0,0 0-61 16,0 0 61-16,0 0-61 0,0 0 68 0,0 0-68 0,0 0 69 16,0 0-69-16,0 0 52 0,0 0-52 0,0 0 53 15,0 3-53-15,0-3 51 0,0 0-51 0,0 0 51 16,0 0-51-16,0 0 55 0,0 0-55 0,0 0 55 15,0 0-55-15,0 0 54 0,0 0-54 0,0 0 55 16,0 0-55-16,0 0 44 0,0 0-44 0,0 0 45 16,0 0-45-16,0 0 20 0,0 0-20 0,0 0 20 15,0 4-20-15,0-4 37 0,0 0-37 0,0 0 37 0,0 3-37 16,0-3 12-16,0 0-12 0,0 4 13 0,4 1-13 16,-4-5 12-16,0 0-12 0,9 10 12 0,1 2-12 15,-10-12 9-15,0 0-9 0,17 19 10 0,4 7-10 0,-1-1 1 16,0 4-1-16,3-3 1 15,1-2-1-15,-24-24 0 0,0 0 0 0,27 28 1 0,4 4-1 0,-31-32 0 16,0 0 0-16,37 31 0 0,4 2 0 16,-41-33 0-16,0 0 0 0,39 35 0 0,-1 1 0 0,-38-36 0 15,0 0 0-15,33 36 0 0,-2 2 0 16,-31-38 2-16,0 0-2 0,28 33 2 0,-2-4-2 0,-26-29 5 16,0 0-5-16,20 24 5 0,-5-5-5 0,-15-19 3 0,0 0-3 15,14 17 3-15,-3-9-3 0,-11-8 0 16,0 0 0-16,8 11 1 0,1-5-1 0,-9-6-49 0,0 0 49 15,4 7-49-15,1-3 49 0,-5-4-96 0,0 0 96 16,0 3-95-16,2-1 95 0,-2-2-160 0,0 0 160 0,0 0-160 16,-7-9 160-16,0 1-547 0</inkml:trace>
  <inkml:trace contextRef="#ctx0" brushRef="#br0" timeOffset="96473.207">14447 14255 214 0,'0'0'0'0,"4"14"0"0,-4 8 0 0,0-14 115 16,-4-8-115-16,4 0 115 0,-3-6-115 0,1 1 104 16,-1-2-104-16,3 2 104 0,0 1-104 0,0 4 79 15,-6-3-79-15,6 3 80 0,0 0-80 0,0 0 50 16,0 0-50-16,0 0 50 0,0 0-50 0,0 0 38 16,-3 3-38-16,3-3 39 0,0 4-39 0,0-4 24 0,0 0-24 15,0 0 25-15,0 0-25 0,0 0 26 0,-7 1-26 16,7-1 26-16,-2 2-26 0,2-2 33 0,0 0-33 15,0 0 33-15,0 0-33 0,0 0 19 0,-7 5-19 16,7-5 20-16,-2 4-20 0,2-4 29 16,-3 1-29-16,3-1 29 0,0 0-29 0,0 0 20 0,-7 5-20 0,5 0 20 15,2-3-20-15,0-2 18 0,0 0-18 16,-8 21 18-16,-5 10-18 0,13-31 26 0,0 0-26 0,-21 37 26 31,-1 8-26-31,22-45 21 0,0 0-21 0,-28 44 21 0,-3 4-21 0,31-48 34 0,0 0-34 0,-30 45 35 16,0-2-35-16,30-43 42 0,0 0-42 0,-24 37 42 15,1-2-42-15,23-35 34 16,0 0-34-16,-19 29 34 0,5-5-34 0,14-24 39 0,0 0-39 0,-12 19 39 16,7-6-39-16,5-13 34 0,0 0-34 0,-9 12 34 15,6-5-34-15,3-7 1 0,0 0-1 0,-6 7 1 16,5-2-1-16,1-5-31 0,0 0 31 0,-2 4-31 0,2-1 31 16,0-3-81-16,0 0 81 0,-5 2-80 0,1-4 80 15,-3 2-1096-15</inkml:trace>
  <inkml:trace contextRef="#ctx0" brushRef="#br0" timeOffset="97514.803">14613 14159 673 0,'0'0'0'0,"0"-3"0"16,0-4 0-16,0 7 108 0,0 0-108 0,0-4 109 0,3 3-109 15,-3 1 91-15,0 0-91 0,0 0 91 0,2-2-91 0,-2 2 86 16,0 0-86-16,0 0 87 0,4 0-87 0,-4 0 75 16,0 0-75-16,0 0 76 0,0 0-76 0,0 0 61 15,0 0-61-15,0 0 62 0,0 0-62 0,0 0 59 16,0 0-59-16,0 0 59 0,0-5-59 0,0 5 17 15,0 0-17-15,0-4 17 0,0-1-17 16,0 5 33-16,0 0-33 0,0-7 33 0,3 0-33 0,-3 7 0 0,0 0 0 16,2-8 0-16,5-1 0 0,-7 9-11 0,0 0 11 15,12-10-11-15,-2-2 11 0,-10 12-46 0,0 0 46 0,20-15-46 16,0-1 46-16,-20 16-34 0,0 0 34 0,23-13-33 16,3-3 33-16,-26 16-39 0,0 0 39 0,21-12-39 15,-2 5 39-15,-19 7-34 0,0 0 34 0,14-7-34 16,-2 4 34-16,-12 3-44 0,0 0 44 15,9-2-44-15,-4 4 44 0,-5-2-26 0,0 0 26 0,6 10-26 16,1 2 26-16,-7-12-36 0,0 0 36 0,1 17-35 16,1 9 35-16,0-2-14 0,1 0 14 0,-3-9-13 15,-3-4 13-15,3-1-1 0,0 0 1 16,0 2 0-16,-2 0 0 0,-1 5 5 0,-1 2-5 0,2-3 6 0,1-9-6 16,-1 3 34-16,2 0-34 0,-4-5 35 0,4-3-35 15,-1 3 29-15,-1-1-29 0,0 1 29 16,-1 0-29-16,-3 3 15 0,3 1-15 0,-2-4 15 0,5-2-15 0,0-3 36 15,0 0-36-15,0 0 37 0,0 0-37 0,0 0 29 16,0 0-29-16,0 0 29 0,0 0-29 0,0 0 22 16,-4 2-22-16,4-2 23 0,-3 2-23 0,3-2 10 15,0 0-10-15,0 0 11 0,0 0-11 0,0 0 18 16,-4 3-18-16,4-3 19 0,-1 4-19 0,1-4 3 16,0 0-3-16,0 0 4 0,-4 1-4 15,4-1 0-15,-3 2 0 0,3-2 0 0,0 0 0 0,0 0-3 16,0 0 3-16,0 0-3 0,-2 4 3 0,2-4-13 15,-4 3 13-15,4-3-13 0,-3 3 13 0,3-3-9 16,0 0 9-16,3 4-9 0,4-2 9 0,-7-2-16 16,0 0 16-16,14 3-15 0,2 0 15 0,-16-3-4 15,0 0 4-15,23 4-3 0,6-2 3 0,1-1-1 0,-1-1 1 16,-8 0 0-16,-7 0 0 0,-14 0-2 0,0 0 2 16,21 0-2-16,4-1 2 0,-25 1-2 0,0 0 2 0,20 0-1 15,0-2 1-15,-20 2-51 0,0 0 51 0,17 0-50 16,-1 0 50-16,-16 0-145 0,0 0 145 0,8 2-144 15,-1-1 144-15,11 3-725 0</inkml:trace>
  <inkml:trace contextRef="#ctx0" brushRef="#br0" timeOffset="98136.327">14879 14831 886 0,'0'0'0'0,"6"-7"0"0,6-2 0 0,-12 9 120 0,0 0-120 0,3-7 120 16,-1 2-120-16,-2 5 81 0,0 0-81 16,0 0 82-16,-3-3-82 0,3 3 31 0,0 0-31 15,-2-2 31-15,-5 2-31 0,7 0 43 0,0 0-43 0,-5 0 44 16,-1-2-44-16,3 1 59 0,-1-1-59 0,4 2 59 15,-3-4-59-15,3 4 23 0,0 0-23 0,0 0 24 16,0 0-24-16,0 0 38 0,0 0-38 0,0 0 39 16,-5-1-39-16,5 1 14 0,-4-4-14 0,4 4 15 15,-2-3-15-15,2 3 18 0,0 0-18 0,0 0 19 16,0 0-19-16,0 0 25 0,0 0-25 0,0 0 26 16,0 0-26-16,0 0 0 0,-3 0 0 0,3 0 1 15,0 0-1-15,0 0 3 0,0 0-3 0,0 0 4 0,0 0-4 16,0 0 2-16,0 0-2 0,0 0 2 0,7-4-2 15,2 3 5-15,1-3-5 0,1 1 5 0,3-1-5 16,-14 4 6-16,0 0-6 0,22-5 7 0,10-2-7 16,-32 7 3-16,0 0-3 0,40-5 3 0,8 0-3 0,-4 3 6 15,-1 2-6-15,-1 0 6 0,-7 0-6 0,-2 0 7 16,0-1-7-16,-7-1 7 0,-5 0-7 0,4-1 3 16,-3-1-3-16,1 3 3 15,-2-3-3-15,-21 4-12 0,0 0 12 0,28-3-12 0,5-2 12 0,-33 5-142 16,0 0 142-16,28-2-142 0,0 4 142 0,27-2-1076 15</inkml:trace>
  <inkml:trace contextRef="#ctx0" brushRef="#br0" timeOffset="99086.226">15757 14474 460 0,'0'0'0'0,"6"-1"0"0,-1 1 0 0,-5 0 113 0,0 0-113 16,0 0 114-16,3-6-114 0,-3 6 104 0,0 0-104 15,0 0 105-15,0 0-105 0,0 0 76 0,0 0-76 16,0 0 77-16,-3-1-77 0,3 1 56 0,0 0-56 0,-2-4 56 16,2-3-56-16,0 7 16 0,0 0-16 15,2-6 17-15,5-5-17 0,-7 11 13 0,0 0-13 0,9-10 13 16,1 0-13-16,-10 10 1 0,0 0-1 0,19-9 2 15,0 1-2-15,-19 8 0 0,0 0 0 0,21-4 0 16,2 4 0-16,-23 0-6 0,0 0 6 0,23 9-5 16,-6 4 5-16,-17-13-4 0,0 0 4 0,16 19-4 15,-4 4 4-15,-12-23-13 0,0 0 13 0,9 24-13 16,-3 3 13-16,-6-27-9 0,0 0 9 0,4 26-8 16,-1-2 8-16,-3-24 0 0,0 0 0 15,-3 22 0-15,-1-2 0 0,4-20 1 16,0 0-1-16,-1 18 2 0,-4-6-2 0,5-12 11 0,0 0-11 0,-4 8 11 0,4-3-11 15,0-5 34-15,0 0-34 0,-3 4 35 0,1-3-35 16,2-1 17-16,0 0-17 0,0 0 17 0,0 0-17 16,0 0 30-16,0 0-30 0,0 0 30 0,0 0-30 0,0 0 12 15,0 0-12-15,0 0 12 0,0 0-12 0,0 0 5 16,0 0-5-16,0 0 6 0,0 0-6 16,0 0-9-16,0 0 9 0,0 0-9 0,-4 2 9 0,4-2-53 15,0 0 53-15,0 0-52 0,0 4 52 0,0-4-46 16,0 0 46-16,0 0-46 0,2 3 46 15,-2-3-49-15,0 0 49 0,7 2-48 0,2-2 48 16,-9 0-37-16,0 0 37 0,14 1-37 0,5 1 37 0,-19-2-51 16,0 0 51-16,22 5-51 0,5 2 51 0,-6 2-54 0,-1 3 54 15,-4-4-53-15,-2-3 53 0,-2 4-38 0,-3 1 38 16,0-1-38-16,-2-2 38 0,-7-7-2 16,0 0 2-16,7 10-1 0,0 0 1 0,-7-10 15 0,0 0-15 0,3 16 16 15,-1 4-16-15,-2-20 58 0,0 0-58 0,-4 21 59 16,-3 6-59-16,7-27 54 0,0 0-54 0,-10 24 54 15,-4-2-54-15,14-22 56 16,0 0-56-16,-26 24 57 0,-4 0-57 0,30-24 56 0,0 0-56 0,-26 21 56 16,2-4-56-16,-2-3 39 0,1-6-39 0,8-1 40 15,8-2-40-15,-10-1-38 0,1-1 38 0,1 1-37 16,3-4 37-16,14 0-173 0,0 0 173 16,-28-9-172-16,-3-3 172 0,-27-7-535 0</inkml:trace>
  <inkml:trace contextRef="#ctx0" brushRef="#br0" timeOffset="100048.619">16271 14570 1110 0,'0'0'0'0,"2"-7"0"15,5-3 0-15,-7 10 116 0,0 0-116 0,0-7 116 16,2 2-116-16,-2 5 80 0,0 0-80 0,0-3 81 16,-2-1-81-16,2 4 66 0,0 0-66 0,0 0 67 15,-3-2-67-15,3 2 41 0,0 0-41 0,0 0 41 16,0 0-41-16,0 0 34 0,0 0-34 0,0 0 34 16,0 0-34-16,0 0 9 0,0 0-9 0,0 0 9 15,-4 0-9-15,4 0 21 0,0 0-21 0,0 0 21 16,0 0-21-16,0 0 13 0,0 0-13 0,0 0 14 15,0 0-14-15,0 0 16 0,0 0-16 0,0 0 17 0,0 0-17 16,0 0 15-16,0 0-15 0,0 0 16 16,4 4-16-16,-4-4 9 0,0 0-9 0,8 3 10 0,6 2-10 15,-14-5-8-15,0 0 8 0,28 16-8 16,7 4 8-16,-35-20-27 0,0 0 27 0,45 26-27 16,4 7 27-16,-49-33-32 0,0 0 32 0,51 39-32 0,3 9 32 15,-54-48-37-15,0 0 37 0,50 51-37 16,1 4 37-16,-51-55-24 0,0 0 24 0,52 59-23 0,2 0 23 15,-54-59-11-15,0 0 11 0,38 38-10 0,-15-14 10 16,-23-24-59-16,0 0 59 0,19 16-58 0,-5-10 58 0,-14-6-130 16,0 0 130-16,5-18-129 15,-7-22 129-15,6-18-886 0</inkml:trace>
  <inkml:trace contextRef="#ctx0" brushRef="#br0" timeOffset="100421.579">16684 14502 1300 0,'0'0'0'0,"0"0"0"16,-5-4 0-16,5 4 125 0,0 0-125 0,0 0 126 16,0-3-126-16,0 3 46 0,0 0-46 0,0 0 47 15,3-2-47-15,-3 2 17 0,0 0-17 0,0 0 17 16,6-2-17-16,-6 2 7 0,0 0-7 0,0 0 7 15,0 0-7-15,0 0 57 0,0 0-57 0,0 0 58 16,0 0-58-16,0 0 46 0,0 0-46 0,0 0 46 16,0 0-46-16,0 0 13 0,-6 4-13 0,-4 8 14 0,-7 8-14 15,17-20 9-15,0 0-9 0,-27 31 9 0,-7 10-9 16,34-41 4-16,0 0-4 0,-37 52 4 0,-5 11-4 16,4-1-1-16,1-4 1 0,13-15 0 0,3-11 0 0,-2 4-9 15,1-3 9-15,-1 6-8 0,2 2 8 16,4-5-26-16,-1-3 26 0,6-11-26 0,7-10 26 15,1 0-48-15,-3-7 48 0,6 0-48 0,1-3 48 16,0-2-146-16,0 0 146 0,10-15-146 0,9-11 146 16,-19 26-103-16,0 0 103 0,26-48-103 0,6-20 103 0,25-49-881 15</inkml:trace>
  <inkml:trace contextRef="#ctx0" brushRef="#br0" timeOffset="101460.31">17003 14707 337 0,'0'0'0'15,"2"-7"0"-15,0-3 0 0,-2 10 61 16,0 0-61-16,3-5 61 0,-3 0-61 0,0 5 76 0,0 0-76 0,0 0 76 16,0 0-76-16,0 0 86 0,0 0-86 15,0 0 87-15,0 0-87 0,0 0 67 0,0 0-67 0,0 0 68 16,0 3-68-16,0-3 50 0,0 0-50 0,0 0 50 16,0 4-50-16,0-4 34 0,0 0-34 0,0 0 34 15,0 0-34-15,0 0 15 0,0 0-15 0,0 0 15 16,0 0-15-16,0 0 36 0,0 0-36 0,0 0 36 15,-3 3-36-15,3-3 5 0,0 0-5 0,0 0 5 16,0 0-5-16,0 0 11 0,0 0-11 0,0 0 11 16,0 0-11-16,0 0 9 0,0 0-9 0,0 0 9 15,0 0-9-15,0 0 8 0,0 0-8 0,0 0 8 0,0 0-8 16,0 0 8-16,0 0-8 0,0 0 8 0,0 4-8 0,0-4 3 16,0 0-3-16,0 0 4 0,0 0-4 15,0 0 6-15,0 0-6 0,0 0 6 0,0 0-6 0,0 0 0 16,0 0 0-16,0 0 1 0,0 0-1 0,0 0 0 15,0 0 0-15,0 0 0 0,0 0 0 0,0 0-1 16,0 0 1-16,0 0 0 0,0 0 0 0,0 0-1 16,0 0 1-16,0 0-1 0,0 0 1 0,0 0 1 15,0 0-1-15,0 0 2 0,0 0-2 0,0 0 36 16,0 0-36-16,0 0 36 0,0 0-36 0,0 0 28 16,0 0-28-16,0 0 28 0,0 0-28 0,0 0 24 0,0 0-24 15,0 0 25-15,0 0-25 0,0 0 35 16,0 0-35-16,0 0 35 0,0 0-35 0,0 0 12 0,0 0-12 0,0 0 13 15,0 0-13-15,0 0 20 0,0 0-20 0,0 0 20 16,0 0-20-16,3 0 8 0,6 0-8 16,-1-2 9-16,5 0-9 0,4 0 9 0,4 1-9 0,-2-3 10 15,0-3-10-15,4 2 8 0,1-2-8 0,-6 2 8 16,-4 4-8-16,-14 1 3 0,0 0-3 0,22-6 4 16,8 1-4-16,-30 5 6 0,0 0-6 15,28-3 6-15,1 1-6 0,-29 2 3 0,0 0-3 0,28 0 3 16,-7 2-3-16,-21-2 1 0,0 0-1 0,19 2 2 15,-3-1-2-15,-16-1 4 0,0 0-4 0,12 0 5 16,-3 0-5-16,-9 0-42 0,0 0 42 0,5 0-42 16,2 0 42-16,-7 0-94 0,0 0 94 0,7 0-94 15,0-1 94-15,-7 1-210 0,0 0 210 0,14-6-209 16,5-2 209-16,-19 8-184 0,0 0 184 0,9-17-184 0,0-6 184 16,6-16-369-16</inkml:trace>
  <inkml:trace contextRef="#ctx0" brushRef="#br0" timeOffset="101773.363">17195 14426 886 0,'0'0'0'15,"10"-1"0"-15,8-1 0 0,-18 2 103 0,0 0-103 16,5-2 103-16,-2 2-103 0,-3 0 50 0,0 0-50 0,0 0 50 16,0 0-50-16,0 0 17 15,0 0-17-15,0 7 17 0,4 3-17 0,-4-10 1 0,0 0-1 0,1 24 1 16,6 9-1-16,-7-33 2 0,0 0-2 0,9 41 2 16,-4 7-2-16,-5-48 4 0,0 0-4 0,6 53 5 15,-3 7-5-15,-3-60 0 0,0 0 0 0,2 58 1 16,0 2-1-16,-2-60-64 0,0 0 64 0,3 46-63 15,-1-6 63-15,-2-40-105 0,0 0 105 0,12 15-104 16,7-18 104-16,13 15-594 0</inkml:trace>
  <inkml:trace contextRef="#ctx0" brushRef="#br0" timeOffset="102268.658">17757 14363 1311 0,'0'0'0'0,"-5"-4"0"0,-2-2 0 0,7 6 59 16,0 0-59-16,5-6 60 0,6 0-60 0,-11 6 1 15,0 0-1-15,26-14 1 0,12-7-1 0,-6 4-15 0,1 0 15 16,-5 5-14-16,-2 2 14 0,-4 1-43 0,-2 2 43 15,-6 2-42-15,-2 4 42 0,-4-3-2 0,-4 2 2 16,5 2-2-16,-1 2 2 0,1 2 1 0,0 1-1 16,-4-2 2-16,2 2-2 0,-4 2 31 0,4 2-31 0,-3-1 31 15,-1 1-31-15,-3-9 12 0,0 0-12 0,4 20 12 16,-1 8-12-16,-3-28 20 0,0 0-20 16,0 32 20-16,-3 6-20 0,3-38 15 15,0 0-15-15,-4 38 15 0,-4-1-15 0,-1 1 4 0,0-2-4 0,2-17 5 16,6-11-5-16,-1 1 13 0,0-6-13 15,-14 21 14-15,-6 12-14 0,1-5 15 0,-4 0-15 0,11-10 15 16,2-8-15-16,12-13 8 0,0 0-8 0,-8 11 9 16,2-6-9-16,6-5 25 0,0 0-25 0,-3 5 26 15,-1-2-26-15,4-3 19 0,0 0-19 0,0 0 20 16,-3 4-20-16,3-4 1 0,0 0-1 0,0 0 2 16,0 0-2-16,0 0 0 0,0 0 0 0,0 3 0 0,2 2 0 15,-2-5-4-15,0 0 4 0,8 7-3 0,6 2 3 16,-14-9-95-16,0 0 95 0,19 8-94 0,6 3 94 0,-25-11-216 15,0 0 216-15,31 8-216 0,8-3 216 0,30 9-652 16</inkml:trace>
  <inkml:trace contextRef="#ctx0" brushRef="#br0" timeOffset="102622.442">18630 14584 1379 0,'0'0'0'0,"-2"-7"0"16,1-3 0-16,1 10 100 0,0 0-100 0,1-2 100 15,8 4-100-15,-9-2 78 0,0 0-78 0,18 3 79 16,9 1-79-16,-27-4 9 0,0 0-9 0,30 3 10 15,10 2-10-15,-5 4 0 0,0-4 0 0,-6 0 0 16,-2-3 0-16,-3 1 0 0,-3-1 0 0,-2 0 0 16,0-1 0-16,-1 1-1 0,-1-2 1 0,-3 0 0 15,2 0 0-15,-4 0-14 0,3 0 14 0,-4-2-13 16,-2 1 13-16,-9 1-57 0,0 0 57 0,12-7-56 16,5-2 56-16,-17 9-130 0,0 0 130 0,12-10-130 0,6-4 130 15,-18 14-128-15,0 0 128 0,5-12-128 0,-1 2 128 16,4-12-732-16</inkml:trace>
  <inkml:trace contextRef="#ctx0" brushRef="#br0" timeOffset="102836.175">18557 14844 1334 0,'0'0'0'0,"10"-1"0"0,3-5 0 0,-13 6 112 0,0 0-112 16,19-3 112-16,9-2-112 0,-28 5 68 0,0 0-68 16,33-4 68-16,10-1-68 0,-43 5-52 0,0 0 52 0,44 0-51 15,5 2 51-15,-49-2-175 0,0 0 175 0,48 9-174 16,1 3 174-16,-49-12-142 0,0 0 142 0,52 10-141 16,4 0 141-16,54 11-624 0</inkml:trace>
  <inkml:trace contextRef="#ctx0" brushRef="#br0" timeOffset="103541.024">19871 14267 1076 0,'0'0'0'0,"3"-2"0"16,7-3 0-16,-6 5 146 0,-4-3-146 0,0 3 146 15,0 0-146-15,0 0 68 0,0 0-68 0,0 0 69 16,0 0-69-16,0 0 33 0,-4-2-33 0,4 2 34 16,-1-3-34-16,1 3 8 0,0-4-8 0,0 4 9 15,0 0-9-15,0 0 7 0,0 0-7 0,0 0 8 0,0 0-8 16,0 0 4-16,0 0-4 0,0 0 4 0,0 0-4 15,0 0 7-15,0 0-7 0,0 0 7 0,5 2-7 16,0 0 3-16,2 1-3 0,4 2 3 0,4 4-3 16,-15-9 0-16,0 0 0 0,28 19 0 0,9 8 0 15,-37-27-3-15,0 0 3 0,45 38-3 16,6 8 3-16,-4 0-4 0,-4 2 4 0,-3-5-3 0,-3-4 3 16,-6-1-3-16,-3-2 3 0,-2-3-2 0,-3-6 2 0,-23-27 0 15,0 0 0-15,28 31 0 0,1-2 0 16,-29-29 0-16,0 0 0 0,26 24 0 15,-3-2 0-15,-23-22-39 0,0 0 39 0,21 9-39 0,0-9 39 0,-21 0-114 16,0 0 114-16,9-17-114 0,-9-18 114 0,8-16-893 0</inkml:trace>
  <inkml:trace contextRef="#ctx0" brushRef="#br0" timeOffset="103901.56">20337 14200 1222 0,'0'0'0'0,"0"-3"0"16,-3-4 0-16,3 3 66 0,0 3-66 0,0 1 67 16,0-4-67-16,0 4 41 0,0 0-41 0,0 0 42 15,0 0-42-15,0 0 7 0,0 0-7 0,0 0 8 16,0 0-8-16,0 0 59 0,0 4-59 0,0-4 60 0,0 0-60 15,0 0 48-15,0 5-48 0,0-2 49 0,-2 2-49 16,-1 4 44-16,-1 5-44 0,-4 6 45 0,-1 9-45 0,9-29 44 16,0 0-44-16,-23 41 44 0,-1 9-44 15,24-50 5-15,0 0-5 0,-39 57 5 0,-4 4-5 0,3-6 12 16,1-2-12-16,13-15 12 0,5-11-12 0,21-27 1 16,0 0-1-16,-29 45 1 0,-4 3-1 0,33-48-28 15,0 0 28-15,-23 38-28 0,2-6 28 0,21-32-99 16,0 0 99-16,-15 24-99 0,4-8 99 0,11-16-148 15,0 0 148-15,-2-6-148 0,8-18 148 0,-1-5-902 0</inkml:trace>
  <inkml:trace contextRef="#ctx0" brushRef="#br0" timeOffset="104348.985">20700 14551 852 0,'0'0'0'0,"-2"-8"0"0,-5-3 0 16,7 11 99-16,0 0-99 0,-2-3 100 16,4 1-100-16,-2 2 115 0,0 0-115 0,0 0 115 0,4 2-115 0,-4-2 92 15,0 0-92-15,0 0 93 0,3 3-93 0,-3-3 48 16,0 0-48-16,4 0 48 0,6 0-48 0,-10 0 39 15,0 0-39-15,17 0 40 0,8 0-40 0,3 0 40 16,3 2-40-16,0 0 41 0,1 1-41 0,-32-3 8 16,0 0-8-16,36 2 9 0,6-2-9 0,-42 0 0 15,0 0 0-15,42 0 0 0,3-2 0 16,-45 2-109-16,0 0 109 0,39-3-109 0,-6-2 109 0,-33 5-148 0,0 0 148 0,24-14-148 16,-8-8 148-16,26-14-822 0</inkml:trace>
  <inkml:trace contextRef="#ctx0" brushRef="#br0" timeOffset="105040.867">21602 13952 1188 0,'0'0'0'0,"-9"0"0"16,-3 0 0-16,12 0 68 0,0 0-68 0,0 0 69 0,4 0-69 0,-4 0 63 16,0 0-63-16,3 0 63 0,2 1-63 0,-5-1 20 15,0 0-20-15,9 2 20 0,0-2-20 0,-9 0-1 16,0 0 1-16,12 0-1 0,4-2 1 0,-16 2 3 15,0 0-3-15,17-3 3 0,2-4-3 0,-19 7 6 16,0 0-6-16,18-5 7 0,-3 0-7 0,-15 5 9 16,0 0-9-16,13-2 9 0,-3 0-9 0,-10 2 15 15,0 0-15-15,7 4 16 0,-3 4-16 0,-4-8 22 0,0 0-22 16,0 19 23-16,-4 12-23 0,-1-2 38 0,1 2-38 16,-1-10 39-16,2-9-39 0,-1 1 21 0,-1-1-21 15,-2 5 21-15,2 2-21 0,-4 2 29 0,2-1-29 0,2-8 29 16,3-5-29-16,0 0 21 0,1 2-21 0,1-8 21 15,0-1-21-15,0 0 5 0,0 0-5 0,0 0 5 16,0 0-5-16,0 0 15 0,-2 6-15 0,2-6 15 16,-2 5-15-16,2-5-4 0,0 0 4 0,0 0-4 15,0 0 4-15,0 0-15 0,0 0 15 0,0 0-15 16,0 0 15-16,0 0-40 0,4-5 40 0,-4 5-39 16,5-6 39-16,-2 5-43 0,3-4 43 0,-1 3-43 15,2 0 43-15,1 2-40 0,1 0 40 0,0 2-40 16,1 0 40-16,1 3-35 0,1 2 35 0,-3-1-35 0,-4 0 35 15,-5-6-34-15,0 0 34 0,9 12-34 16,1 5 34-16,-10-17-14 0,0 0 14 0,9 19-13 16,0-4 13-16,-9-15 1 0,0 0-1 0,5 24 2 15,-2-2-2-15,-3-22 35 0,0 0-35 0,0 24 36 16,-5-2-36-16,5-22 48 0,0 0-48 0,-5 23 48 0,-4-1-48 16,9-22 42-16,0 0-42 0,-10 19 42 0,-4-4-42 0,14-15-1 15,0 0 1-15,-16 12 0 0,-3-1 0 0,19-11-50 16,0 0 50-16,-25 5-50 0,-2-4 50 0,27-1-118 15,0 0 118-15,-30-1-117 0,-1-6 117 0,31 7-127 16,0 0 127-16,-32-10-126 0,1-2 126 0,-32-14-717 16</inkml:trace>
  <inkml:trace contextRef="#ctx0" brushRef="#br0" timeOffset="105328.082">21498 14577 830 0,'0'0'0'0,"0"-7"0"16,-2-7 0-16,2 14 108 0,0 0-108 0,0-5 109 15,2-2-109-15,-2 7 82 0,0 0-82 0,0 0 82 16,5-1-82-16,-2 2 46 0,3 1-46 0,-1 0 47 16,0 1-47-16,2-3 18 0,0 0-18 0,3 0 19 15,4 0-19-15,-14 0 63 0,0 0-63 0,18 2 63 16,1 0-63-16,-19-2 42 0,0 0-42 0,23 1 42 0,3-1-42 15,-2 2 31-15,-1-2-31 0,1 2 31 0,1 0-31 16,-25-2 0-16,0 0 0 0,27 0 0 16,5-4 0-16,-32 4-30 0,0 0 30 0,29-3-30 0,3-4 30 0,-32 7-104 15,0 0 104-15,28-7-104 0,-2-2 104 16,28-6-923-16</inkml:trace>
  <inkml:trace contextRef="#ctx0" brushRef="#br0" timeOffset="105922.442">21449 14728 1412 0,'3'0'0'0,"15"-2"-20"0,11 0 20 0,-2-1-19 16,-5-4 19-16,1 4-20 0,-1 1 20 0,-2-1-19 15,-1-3 19-15,-4 3 1 0,-1 0-1 0,-5 1 2 16,3 2-2-16,-3 2 16 0,0 1-16 0,-4-3 17 16,2 0-17-16,2 0 43 0,-1 2-43 15,1-1 44-15,-2 1-44 0,0 0 41 0,0 1-41 0,-4-1 41 16,3 0-41-16,-5 1 42 0,1 0-42 0,2 1 42 15,-1-1-42-15,-1 2 1 0,0 2-1 0,-1-5 2 0,-1 0-2 16,0-2 13-16,0 0-13 0,-3 13 14 0,-4 6-14 16,7-19 3-16,0 0-3 0,-11 23 4 0,-1 4-4 15,12-27 0-15,0 0 0 0,-19 29 0 0,-4 2 0 16,23-31-7-16,0 0 7 0,-17 26-7 0,0-4 7 0,1-3-17 16,0-6 17-16,9-4-16 0,6-6 16 0,-1 1-4 15,2-4 4-15,-7 3-4 0,2 1 4 16,-4 1-3-16,0 0 3 0,2-2-3 0,5 1 3 0,-3-2 2 15,2-1-2-15,3-1 3 0,0 0-3 0,0 0 43 16,-4 2-43-16,4-2 44 0,0 0-44 0,0 0 49 16,0 0-49-16,0 0 49 0,0 0-49 0,0 0 30 15,0 0-30-15,0 0 30 0,6 0-30 0,-6 0 18 16,0 0-18-16,10 0 18 0,6 0-18 0,3 0 2 0,-2 0-2 16,4 2 2-16,2 1-2 0,1 2 5 0,1 2-5 15,1-2 6-15,-5-1-6 0,-21-4 2 0,0 0-2 0,22 3 3 16,3 1-3-16,-25-4-3 0,0 0 3 0,21 1-3 15,-1 1 3-15,-20-2-72 0,0 0 72 0,14 0-71 16,-5-3 71-16,-9 3-122 0,0 0 122 0,-5-12-122 16,-9-12 122-1,-5-12-1044-15</inkml:trace>
  <inkml:trace contextRef="#ctx0" brushRef="#br0" timeOffset="106500.489">19745 14193 1132 0,'0'0'0'15,"4"-3"0"-15,3-4 0 0,-7 7 73 0,0 0-73 0,0-2 74 16,0-3-74-16,0 5 33 16,0 0-33-16,-6-2 34 0,1 1-34 0,5 1 2 0,0 0-2 0,-7-2 2 15,0 2-2-15,7 0 1 0,0 0-1 16,-12 2 1-16,-5 1-1 0,17-3 36 0,0 0-36 0,-18 5 36 16,-3 0-36-16,21-5 35 0,0 0-35 0,-22 9 36 15,-1 3-36-15,4 2 45 0,-2-1-45 0,7-4 46 16,10-6-46-16,4-3 64 0,0 0-64 0,-15 19 64 15,1 10-64-15,14-29 56 0,0 0-56 0,-16 36 57 16,4 7-57-16,3-3 18 0,2 1-18 0,4-2 18 16,1 0-18-16,2 4 33 0,0 0-33 0,2 3 33 15,0 4-33-15,1 5 5 0,2 5-5 0,2-2 5 0,-2 0-5 16,-5-58 9-16,0 0-9 0,18 89 10 0,8 23-10 16,-26-112-1-16,0 0 1 0,51 101-1 0,18-2 1 15,-4-29-86-15,3-22 86 0,0-17-85 16,6-17 85-16,-74-14-193 0,0 0 193 0,112-14-192 0,20-25 192 15,114-14-942-15</inkml:trace>
  <inkml:trace contextRef="#ctx0" brushRef="#br0" timeOffset="107090.56">21984 13988 1020 0,'0'0'0'0,"0"-5"0"0,5-2 0 15,-5 7 123-15,0 0-123 0,3-4 124 0,-3 1-124 0,0 3 49 16,0 0-49-16,0 0 50 0,0 0-50 0,0 0 0 15,0 0 0-15,2 5 1 0,3 2-1 16,-5-7-3-16,0 0 3 0,9 10-3 0,5 4 3 0,-14-14 0 16,0 0 0-16,17 17 0 0,4 2 0 0,-5 1 12 15,0 1-12-15,-1-1 12 0,3 3-12 0,-2-1 19 16,1 0-19-16,-3 4 20 0,2 0-20 0,-16-26 16 16,0 0-16-16,17 43 17 0,4 11-17 0,-21-54 34 15,0 0-34-15,17 67 35 0,1 10-35 0,-18-77 35 0,0 0-35 16,8 106 35-16,-2 23-35 0,-8-31 66 0,-3-11-66 15,3-36 66-15,0-23-66 0,-1-6 51 0,-3-7-51 0,0 3 52 16,-1-5-52 0,-4 4-4-16,-3 4 4 0,9-14-3 0,5-5 3 15,-4-1-55-15,-1-1 55 0,-14 0-55 0,-7-1 55 0,26 1-102 0,0 0 102 0,-30-23-102 16,-5-13 102-16,35 36-135 0,0 0 135 0,-27-49-135 16,0-15 135-16,-27-49-837 0</inkml:trace>
  <inkml:trace contextRef="#ctx0" brushRef="#br0" timeOffset="107595.811">22160 13611 1244 0,'0'0'0'0,"0"0"0"0,-2 5 0 0,2-5 102 15,0 0-102-15,3 2 103 0,6-2-103 0,-9 0 56 16,0 0-56-16,14 0 56 0,5 0-56 0,-19 0 15 16,0 0-15-16,25 3 16 0,4 1-16 0,-29-4-4 15,0 0 4-15,32 6-4 0,4 1 4 0,-36-7-2 16,0 0 2-16,32 7-1 0,-3 2 1 0,-8-4-11 0,-7 2 11 15,-2-6-10-15,-3 3 10 0,-4-3-1 0,-1-1 1 0,-4 0 0 16,3 2 0-16,-3-2-1 0,0 5 1 0,0-1 0 16,-2-1 0-16,2-3 1 15,0 0-1-15,-1 9 2 0,-3 1-2 0,4-10 20 0,0 0-20 0,-3 17 20 16,-3 7-20-16,6-24 23 0,0 0-23 0,-5 26 24 16,2 3-24-16,3-29 15 0,0 0-15 15,-4 31 15-15,4 0-15 0,0-31 28 0,0 0-28 0,4 27 28 16,3-1-28-16,-7-26-1 0,0 0 1 0,7 20 0 15,3-3 0-15,-10-17 0 0,0 0 0 0,14 12 0 16,7-5 0-16,-21-7-2 0,0 0 2 0,14 4-1 16,2-4 1-16,-16 0-36 0,0 0 36 0,15-2-36 15,-1-3 36-15,-14 5-91 0,0 0 91 0,16-4-91 0,0-1 91 16,-16 5-140-16,0 0 140 0,15 0-140 0,-1 4 140 16,16 1-802-16</inkml:trace>
  <inkml:trace contextRef="#ctx0" brushRef="#br0" timeOffset="108221.67">22627 14517 1401 0,'0'0'0'0,"0"0"-49"0,0 0 49 0,-2-5-49 0,-2-5 49 16,4 10 2-16,0 0-2 0,-1-5 3 0,-1 1-3 15,2 4 62-15,0 0-62 0,0 0 62 16,-2-3-62-16,2 3 45 0,0 0-45 0,0 0 46 0,0 0-46 15,0 0 71-15,0 0-71 0,0 0 71 0,0 0-71 0,0 0 68 16,0 0-68-16,0 0 68 0,0 0-68 0,0 0 61 16,0 0-61-16,0 0 61 0,0 0-61 0,0 0 52 15,0 0-52-15,0 0 52 0,0 0-52 0,0 0 38 16,0 0-38-16,0 0 39 0,0 0-39 0,0 0 10 16,0 0-10-16,5 0 10 0,6-2-10 0,-11 2 7 15,0 0-7-15,26-2 7 0,12 1-7 16,-38 1 8-16,0 0-8 0,49-6 8 15,12 3-8-15,-61 3 13 0,0 0-13 0,57-2 13 0,6 2-13 0,-63 0 15 0,0 0-15 16,59 0 15-16,-3 0-15 0,-56 0 4 0,0 0-4 16,51 0 4-16,-4 0-4 0,-47 0-17 0,0 0 17 15,38 0-17-15,-8 0 17 0,-30 0-114 0,0 0 114 0,24-1-114 16,-5 1 114-16,-19 0-116 0,0 0 116 16,44-6-1263-16,-88 12 1263 0</inkml:trace>
  <inkml:trace contextRef="#ctx0" brushRef="#br0" timeOffset="163001.33">22951 14315 135 0,'0'0'0'0,"0"0"0"0,0 0 0 0,0 0 25 0,0 0-25 0,0 0 26 16,0 0-26-16,0 0 45 0,0 0-45 0,0 0 46 15,0 0-46-15,0 0 46 0,0 0-46 0,0 0 46 16,0 0-46-16,0 0 58 0,0 0-58 0,0 0 59 16,0 0-59-16,0 0 56 0,0 0-56 0,0 0 56 15,0 0-56-15,0 0 45 0,0 0-45 0,0 0 45 16,0 0-45-16,0 0 37 0,0 0-37 0,0 0 38 16,0 0-38-16,0 0 34 0,0 0-34 0,0 0 34 15,0 0-34-15,0 0 7 0,0 0-7 0,0 0 8 16,0 0-8-16,0 0 19 0,0 0-19 0,0 0 20 15,0 0-20-15,0 0 14 0,0 0-14 0,0 0 15 0,0 0-15 16,0 0 15-16,0 0-15 0,0 0 16 0,0 0-16 16,0 0 16-16,0 0-16 0,0 0 17 15,0 0-17-15,0 0 4 0,0 0-4 0,0 0 4 0,0 3-4 0,0-3 3 16,0 0-3-16,0 12 3 0,1 9-3 0,-1-21 5 16,0 0-5-16,0 34 6 0,0 12-6 15,0-4 12-15,4 0-12 0,-4-9 13 16,-4-6-13-16,4 2 15 0,0-1-15 0,0-2 15 0,-1-2-15 0,1-24 25 15,0 0-25-15,-2 32 26 0,2 4-26 0,0-36 30 16,0 0-30-16,-2 31 30 0,2-4-30 0,0-27 37 16,0 0-37-16,0 26 37 0,0-4-37 0,0-22 33 15,0 0-33-15,0 17 33 0,0-5-33 0,0-12 8 16,0 0-8-16,0 11 8 0,0-6-8 0,0-5-2 0,0 0 2 16,0 5-2-16,0-2 2 0,0-3-143 15,0 0 143-15,-3-6-142 0,-1-8 142 0,4 14-94 0,0 0 94 16,-17-26-93-16,-11-10 93 0,-17-26-554 0</inkml:trace>
  <inkml:trace contextRef="#ctx0" brushRef="#br0" timeOffset="165782.729">23884 14063 471 0,'0'0'0'0,"0"0"0"16,-3 5 0-16,3-5 36 0,0 0-36 0,0 0 37 0,0 0-37 16,0 0 7-16,0 0-7 0,0 0 8 15,2-1-8-15,-2 1 18 0,0 0-18 0,0 0 19 16,3-2-19-16,-3 2 15 0,0 0-15 0,0 0 15 0,0 0-15 15,0 0 44-15,0 0-44 0,0 0 45 0,0 0-45 0,0 0 38 16,0 0-38-16,0 0 38 0,0 0-38 0,0 0 34 16,0 0-34-16,0 0 34 0,0 0-34 0,0 0 15 15,0 0-15-15,0 0 16 0,-3 2-16 0,3-2 21 16,0 0-21-16,0 0 21 0,-2 1-21 0,2-1 14 16,0 0-14-16,0 0 15 0,-5 2-15 0,5-2 16 15,0 0-16-15,0 0 17 0,-6 2-17 0,3 1 4 16,-2-3-4-16,1 3 4 0,1 1-4 0,-1 1 7 0,1 2-7 15,-1 3 8-15,3 2-8 0,1-12 0 0,0 0 0 16,-7 28 1-16,1 9-1 0,6-37 2 16,0 0-2-16,-5 40 3 0,2 6-3 0,3-46 18 15,0 0-18-15,-2 46 18 0,0 4-18 0,2-50 44 0,0 0-44 16,0 43 44-16,2-9-44 0,-2-34 32 16,0 0-32-16,2 29 32 0,1-7-32 0,-3-22 15 0,0 0-15 0,4 21 15 15,1-9-15-15,-5-12 0 0,0 0 0 0,3 10 1 16,-1-5-1-16,-2-5-69 0,0 0 69 0,4 5-68 15,-1-3 68-15,-3-2-151 0,0 0 151 0,-3-5-150 16,-6-7 150-16,-3-5-506 0</inkml:trace>
  <inkml:trace contextRef="#ctx0" brushRef="#br0" timeOffset="166147.419">23487 14664 875 0,'0'0'0'0,"11"-6"0"0,6-12 0 0,-12 13 118 15,-3 5-118-15,1-1 119 0,-1-1-119 16,-2 2 47-16,0 0-47 0,0 0 48 0,0 0-48 0,0 0 27 16,0 0-27-16,0 0 27 0,0 0-27 0,0 0-1 15,0 0 1-15,0 0 0 0,0 0 0 0,0 0 0 16,-2 3 0-16,2-3 0 0,0 4 0 0,0-4 26 15,2 5-26-15,-2-2 26 0,2-1-26 0,1 1 7 16,1-1-7-16,5 2 7 0,5-4-7 0,-14 0 5 0,0 0-5 16,29 0 6-16,15 0-6 0,-2-6 33 15,3 1-33-15,-3 0 33 0,-1 0-33 0,0 2 3 0,-3-1-3 0,-5 1 4 16,-2-1-4-16,-31 4 9 0,0 0-9 0,35-3 10 16,2 1-10-16,-37 2 4 0,0 0-4 0,35 0 4 15,1-5-4-15,-36 5 0 0,0 0 0 0,28-2 1 16,-4 1-1-16,-24 1-54 0,0 0 54 0,18 0-54 15,-2 1 54-15,-16-1-136 0,0 0 136 0,5 9-136 16,-5 3 136-16,7 8-700 0</inkml:trace>
  <inkml:trace contextRef="#ctx0" brushRef="#br0" timeOffset="166746.099">23897 14858 516 0,'0'0'0'0,"5"-10"0"0,3-9 0 0,-8 19 47 16,0 0-47-16,9-17 47 0,3 0-47 0,-3 5 12 0,-4 1-12 15,-1 4 13-15,-1 6-13 0,-3-4 32 16,0 3-32-16,0 2 32 0,0 0-32 0,0 0 51 16,0 0-51-16,0 0 51 0,0 0-51 0,0 0 45 0,0 0-45 15,0 0 45-15,0 0-45 0,0 0 38 0,0 0-38 0,-1 3 38 16,-1 1-38-16,2-4 28 0,0 0-28 0,-12 12 28 16,-4 1-28-16,16-13 1 0,0 0-1 0,-24 26 1 15,-6 2-1-15,30-28 0 0,0 0 0 0,-35 32 0 16,-3 2 0-16,38-34-4 0,0 0 4 0,-32 29-3 15,3-1 3-15,29-28-1 0,0 0 1 0,-23 22-1 16,4-6 1-16,19-16 1 0,0 0-1 0,-14 12 2 31,5-4-2-31,9-8 10 0,0 0-10 0,-5 7 11 0,3-4 6 0,2-3-17 0,7 0 17 16,6-3-17-16,-13 3 25 0,0 0-25 0,15-3 26 16,6-3-26-16,-21 6 20 0,0 0-20 0,18-3 20 15,-3 0-20-15,1 1 10 0,-2 0-10 0,0 2 10 0,0 2-10 16,-4 1 10-16,1 1-10 0,-3-1 11 15,1 1-11-15,0-1 15 0,-2-1-15 0,3-2 16 0,2 0-16 16,-1 0 14-16,-2 1-14 0,-3-1 15 0,-2 0-15 16,1 0 34-16,-1-1-34 0,-1 1 34 0,-1-2-34 15,1 2 5-15,3 0-5 0,-1 0 5 0,2 0-5 0,0 0 1 16,0 2-1-16,0-1 2 0,1-1-2 0,-2 2-14 16,-3-2 14-16,1 0-13 0,-3 0 13 0,-1 0-70 15,4 0 70-15,-4 0-70 0,5 2 70 0,-5-2-128 16,7 0 128-16,-7 0-128 0,2 0 128 0,1 0-601 15</inkml:trace>
  <inkml:trace contextRef="#ctx0" brushRef="#br0" timeOffset="167281.303">23959 14872 1155 0,'0'0'0'0,"-5"5"0"16,0 5 0-16,5-10 70 0,0 0-70 0,-5 2 70 16,5-4-70-16,0 2 34 0,0 0-34 0,0 0 34 15,5-5-34-15,-5 5 5 0,0 0-5 0,0-5 6 16,2 3-6-16,-2 2 12 0,0 0-12 0,0 0 13 0,0 0-13 15,0 0 53-15,0 0-53 0,0 0 53 0,0 0-53 16,0 0 40-16,0 0-40 0,0 0 40 0,0 0-40 0,0 0 47 16,0 0-47-16,0 0 48 0,0 0-48 15,0 0 37-15,0 0-37 0,0 0 37 0,0 0-37 0,0 0 15 16,0 0-15-16,0 0 16 0,-2 4-16 0,2-4 32 16,0 0-32-16,0 0 32 0,0 0-32 0,0 0 5 15,0 0-5-15,0 0 5 0,0 0-5 0,0 0 16 16,0 0-16-16,0 0 17 0,-5 3-17 0,5-3 8 15,0 0-8-15,0 0 9 0,-4 5-9 0,4-5 9 0,0 0-9 16,0 4 9-16,0-3-9 0,0-1 15 0,0 0-15 16,-3 4 15-16,3-3-15 0,0-1-46 0,0 0 46 15,-2 4-45-15,2-1 45 0,0-3-33 16,0 0 33-16,2 21-32 0,1 10 32 0,-3 3-5 16,2 5 5-16,0-4-4 0,-2-1 4 0,0-34-13 0,0 0 13 15,1 46-12-15,3 9 12 0,-4-55-8 0,0 0 8 0,3 53-8 16,3 2 8-16,-3-11-38 15,0-8 38-15,1-8-38 16,-1-11 38-16,-3-17-114 0,0 0 114 0,0 0-113 0,0-10 113 0,0-1-998 0</inkml:trace>
  <inkml:trace contextRef="#ctx0" brushRef="#br0" timeOffset="178327.422">22893 14538 91 0,'0'0'0'0,"-3"0"0"0,-4-2 0 0,-4 0-9 0</inkml:trace>
  <inkml:trace contextRef="#ctx0" brushRef="#br0" timeOffset="182127.531">22888 14543 191 0,'0'0'0'0,"0"0"0"0,0-4 0 0,0 4 46 0,0 0-46 0,0 0 46 16,2-3-46-16,-2 3 60 0,0 0-60 0,0 0 60 15,0 0-60-15,0 0 63 0,0 0-63 0,0 0 63 16,0 0-63-16,0 0 52 0,0 0-52 0,0 0 52 16,0 0-52-16,0 0 45 0,0 0-45 0,0 0 45 15,-6 0-45-15,6 0 19 0,0 0-19 0,-5 0 20 16,-2 0-20-16,7 0 42 0,0 0-42 0,-12 0 43 15,-2-2-43-15,14 2 48 0,0 0-48 0,-16-2 49 0,-1 1-49 16,17 1 58-16,0 0-58 0,-16-2 58 0,2-1-58 0,14 3 56 16,0 0-56-16,-14-2 57 0,2-2-57 15,12 4 34-15,0 0-34 0,-14-1 35 0,2-1-35 16,12 2 40-16,0 0-40 0,-9-2 41 0,-3 2-41 0,12 0 8 16,0 0-8-16,-9 0 9 0,4 0-9 15,5 0 12-15,0 0-12 0,-3 0 13 0,-4 0-13 0,7 0 16 16,0 0-16-16,-2 0 17 0,-3 2-17 0,5-2 0 15,0 0 0-15,-4 0 1 0,3 0-1 0,1 0 3 16,0 0-3-16,-4 0 4 0,2 0-4 0,2 0 5 0,0 0-5 16,0 0 6-16,-3 0-6 0,3 0 3 15,0 0-3-15,0 0 3 0,0 0-3 0,0 0 11 0,0 0-11 16,0 0 11-16,0 0-11 0,0 0 3 0,0 0-3 0,0 0 4 16,0 0-4-16,0 0 6 0,0 0-6 0,0 0 7 15,7 0-7-15,-7 0 0 0,0 0 0 0,9 0 1 16,3 2-1-16,-12-2 0 0,0 0 0 0,15 1 0 15,10 3 0-15,-25-4 0 0,0 0 0 0,31 3 0 16,8 1 0-16,-39-4 0 0,0 0 0 0,36 1 0 16,4-1 0-16,-40 0 2 0,0 0-2 0,35 0 2 15,2-1-2-15,-37 1 5 0,0 0-5 0,34-2 5 16,-4 0-5-16,-30 2 32 0,0 0-32 0,26-1 33 16,0-1-33-16,-26 2 1 0,0 0-1 0,21 0 1 15,-5 0-1-15,-16 0 6 0,0 0-6 0,17 0 6 16,-4 2-6-16,-13-2 15 0,0 0-15 0,10 1 15 15,-3 1-15-15,-7-2 3 0,0 0-3 0,7 2 4 0,-2-2-4 16,-5 0 12-16,0 0-12 0,4 1 13 16,-1-1-13-16,-3 0 1 0,0 0-1 0,4 2 1 0,-3 0-1 0,-1-2 0 15,0 0 0-15,0 0 1 0,0 0-1 0,0 0-2 16,0 0 2-16,0 0-1 0,-3 2 1 0,3-2-6 16,0 0 6-16,-4 1-6 0,-1 1 6 0,5-2-33 15,0 0 33-15,-10 3-33 0,-6 4 33 16,16-7-17-16,0 0 17 0,-16 4-17 0,-3 3 17 0,0-1-11 15,-4 3 11-15,9-4-11 0,6-1 11 0,8-4-11 16,0 0 11-16,-23 8-11 0,-14 2 11 16,37-10-4-16,0 0 4 0,-29 9-3 0,-3 0 3 0,32-9-1 15,0 0 1-15,-34 8 0 0,-5 1 0 0,39-9 0 0,0 0 0 16,-31 7 1-16,3-2-1 0,4 2 23 0,1-4-23 16,7-1 24-16,8-2-24 0,-6 1 7 15,3 1-7-15,3-2 8 0,1 0-8 16,-2 0 18-16,-2-2-18 0,4 1 18 0,2-1-18 0,-2 0 15 0,2 1-15 0,0 1 15 15,1 0-15-15,4 0 1 0,-3 0-1 0,3 0 1 16,0 0-1-16,0 0 4 0,0 0-4 0,0 0 5 16,-2 0-5-16,2 0 6 0,-5 0-6 0,5 0 6 15,0 0-6-15,0 0 0 0,0 0 0 0,0 0 1 16,0 0-1-16,0 0 0 0,0 0 0 0,0 0 1 16,0 0-1-16,0 0-1 0,0 0 1 0,0 0 0 15,7-4 0-15,0 2-1 0,2 1 1 0,3-1 0 16,-2 0 0-16,-10 2-1 0,0 0 1 0,16 0 0 15,5 0 0-15,-21 0-1 0,0 0 1 0,26 4 0 0,4-1 0 16,-30-3-3-16,0 0 3 0,33 4-3 0,5 1 3 16,-38-5-2-16,0 0 2 0,33 7-1 15,2-2 1-15,-6 0 0 0,-2 0 0 0,-8-2 0 0,-5 1 0 0,0 1-1 16,0-5 1-16,0 0-1 0,-2 0 1 0,3 0-4 16,3 0 4-16,-4 0-3 0,0 0 3 15,-14 0-1-15,0 0 1 0,15-3 0 0,5-1 0 0,-20 4-2 16,0 0 2-16,20-3-2 0,1-1 2 15,-21 4 0-15,0 0 0 0,16-1 0 0,-2 1 0 0,-14 0 0 16,0 0 0-16,12 0 1 0,-7 0-1 0,-5 0 1 16,0 0-1-16,6 0 1 0,-5 1-1 0,-1-1-9 0,0 0 9 15,0 0-8-15,0 0 8 0,0 0-46 0,0 0 46 16,0 0-46-16,-3 2 46 0,3-2-39 0,0 0 39 0,-7 2-38 16,0-1 38-16,-2 1-26 15,2 2 26-15,-1-1-26 0,-1-3 26 0,0 2-36 0,0-1 36 16,-3 1-35-16,-7 0 35 0,0 0-3 0,-2 1 3 0,5-1-2 15,2-2 2-15,-1 0-4 0,1 0 4 0,-5 0-3 16,-1 0 3-16,20 0 0 0,0 0 0 0,-29 0 0 16,-6-2 0-16,35 2 7 0,0 0-7 0,-31-2 8 15,-1-1-8-15,32 3 45 0,0 0-45 0,-29-4 46 16,1 1-46-16,28 3 54 0,0 0-54 0,-26-7 55 16,3 2-55-16,2 2 60 0,4-1-60 15,4 2 60-15,5 1-60 0,-1-4 52 0,0-4-52 0,6 7 52 16,1 2-52-16,2 0 9 0,-3 0-9 0,-3-1 9 15,1 1-9-15,-4-4-2 0,1 4 2 0,1 0-1 16,0-2 1-16,2 1-28 0,1-1 28 0,-1 0-28 16,5 1 28-16,0 1-22 0,-4-2 22 0,4 2-22 15,-3 0 22-15,3 0-5 0,-4 3 5 0,4-3-5 0,0 0 5 16,0 0-17-16,0 0 17 0,0 0-16 0,0 0 16 16,0 0-8-16,0 0 8 0,0 0-8 0,7-1 8 0,-1-3-1 15,2 1 1-15,5-1-1 0,0 3 1 0,-13 1-1 16,0 0 1-16,21-2 0 0,7 0 0 0,-28 2-1 15,0 0 1-15,33 0 0 0,7 0 0 0,-40 0 0 16,0 0 0-16,39 0 0 0,3 0 0 0,-8 0-2 16,-1-3 2-16,-8 3-2 0,-6 0 2 0,0 3 0 15,-3-3 0-15,-2 0 1 0,0 0-1 0,-4 0 0 0,4 2 0 16,-3-2 0-16,-3 0 0 0,5-2 0 0,-1-1 0 16,0 1 0-16,2-1 0 0,-14 3 1 15,0 0-1-15,17-4 1 0,4-3-1 0,-21 7 0 0,0 0 0 0,25-5 0 16,4 0 0-16,-29 5-2 15,0 0 2-15,19-3-1 0,0-1 1 0,-19 4-18 0,0 0 18 16,14-2-18-16,-5 1 18 0,-9 1-33 0,0 0 33 0,7 0-33 16,-5 0 33-16,-2 0-19 0,0 0 19 0,-2 0-18 15,-8 1 18-15,10-1-37 0,0 0 37 0,-14 4-36 16,-4-1 36-16,1 2-13 0,-8 2 13 0,12-3-12 16,0-1 12-16,-1-1-13 0,2 0 13 0,-3-1-12 15,1 3 12-15,-7-1-1 0,-4-3 1 0,13 2-1 16,5-2 1-16,7 0-1 0,0 0 1 0,-24 3-1 15,-9 2 1-15,33-5 1 0,0 0-1 0,-32 4 2 16,1-1-2-16,31-3 12 0,0 0-12 0,-30 2 12 0,2 0-12 16,28-2 45-16,0 0-45 0,-24 1 45 0,1-1-45 15,23 0 49-15,0 0-49 0,-19 0 49 16,2-1-49-16,17 1 58 0,0 0-58 0,-16-2 59 16,6-1-59-16,10 3 46 0,0 0-46 0,-12-2 46 0,3-2-46 15,9 4 7-15,0 0-7 0,-7-1 7 0,2-1-7 16,5 2 7-16,0 0-7 0,-6-2 7 0,3 2-7 15,3 0 3-15,0 0-3 0,0 0 4 0,-4-1-4 16,4 1-14-16,0 0 14 0,0 0-13 0,0 0 13 0,0 0-20 16,0 0 20-16,4 0-19 0,3-2 19 0,-7 2-17 15,0 0 17-15,14 0-16 0,7-2 16 0,-21 2-35 0,0 0 35 16,29 2-35-16,10 1 35 0,-8 1-18 16,-1-1 18-16,-1 1-18 0,-1-1 18 0,-2 0-36 15,-1 3 36-15,-6-5-36 0,-4 1 36 0,3 1-2 0,1 3 2 16,-5-5-2-16,-2 1 2 0,-12-2-9 0,0 0 9 15,18 3-8-15,3-1 8 0,-21-2-9 0,0 0 9 0,20 5-8 16,7 0 8-16,-27-5-1 0,0 0 1 0,22 6 0 16,3-1 0-16,-25-5 0 0,0 0 0 0,24 5 0 15,2-2 0-15,-26-3 0 0,0 0 0 0,14 4 1 16,-4-3-1-16,-10-1 0 0,0 0 0 0,7 0 1 16,0 0-1-16,-7 0-2 0,0 0 2 0,2 0-1 15,-2 0 1-15,0 0-12 0,0 0 12 0,0 0-12 16,-2 2 12-16,2-2-9 0,0 0 9 0,-15-2-9 15,-6 1 9-15,21 1-17 0,0 0 17 0,-23-2-16 16,-5-1 16-16,2 1-4 0,0-2 4 16,5 3-3-16,7-1 3 0,-5-1 0 0,2 3 0 0,-1-4 0 0,3 1 0 15,-5 1 3-15,1 0-3 0,5 1 3 0,2-1-3 16,12 2 0-16,0 0 0 0,-23-4 1 0,-6-1-1 16,29 5 0-16,0 0 0 0,-35-1 1 0,-2-6-1 0,37 7 6 15,0 0-6-15,-33-4 6 0,2 3-6 0,31 1 7 16,0 0-7-16,-30-4 8 0,1 2-8 0,4 2 38 15,3 2-38-15,6-2 39 0,7-2-39 0,-3 2 5 16,-2-1-5-16,7 1 6 0,5 0-6 0,-5 0 36 16,0-2-36-16,4 0 36 0,1 1-36 0,-1-1 35 15,-1 0-35-15,4 2 36 0,-3 0-36 0,-1 0 7 16,1 2-7-16,1-2 7 0,-1-2-7 0,-1 2 7 16,1 0-7-16,3 0 7 0,-4 0-7 0,4 0 3 0,4-2-3 15,-4 2 4-15,0 0-4 0,0 0 5 0,0 0-5 16,0 0 6-16,5-3-6 0,2 1 2 0,2 1-2 15,3 1 3-15,3 1-3 0,-15-1 1 0,0 0-1 0,23 2 2 16,5 1-2-16,-28-3-4 16,0 0 4-16,38 2-3 0,9-2 3 0,-8 0-39 0,1-2 39 15,-5 1-38-15,-2-3 38 0,-4 3-30 0,-1-3 30 0,-2 1-30 16,-1-1 30-16,-6 1-9 0,2 1 9 0,-4-3-8 16,-3 2 8-16,-14 3-20 0,0 0 20 0,18-4-20 15,2 2 20-15,-20 2-4 0,0 0 4 0,20-3-3 16,0 0 3-16,-20 3-3 0,0 0 3 0,18-4-2 15,-4 2 2-15,-14 2-2 0,0 0 2 0,12-1-1 16,-2 1 1-16,-10 0 0 0,0 0 0 0,6-4 0 16,-3 4 0-16,-3 0 1 0,0 0-1 0,0 0 2 0,4 0-2 15,-4 0 1-15,0 0-1 0,-4 0 2 0,-1-1-2 16,5 1-8-16,0 0 8 0,-7-2-7 16,-3 0 7-16,-3 0-10 0,1 1 10 0,-4-3-10 0,3 1 10 15,13 3 0-15,0 0 0 0,-25-5 0 0,-3-4 0 0,28 9-10 16,0 0 10-16,-28-7-10 0,-3 2 10 0,31 5-4 15,0 0 4-15,-33-3-3 0,0 1 3 0,33 2-2 16,0 0 2-16,-33 0-2 16,0 0 2-16,33 0 0 0,0 0 0 0,-35 0 0 0,-2 2 0 15,37-2 3-15,0 0-3 0,-29 1 3 0,4-1-3 0,25 0 38 16,0 0-38-16,-19 2 39 0,5-2-39 0,14 0 41 16,0 0-41-16,-12 0 42 0,1-2-42 0,11 2 45 0,0 0-45 15,-8-1 46-15,3-3-46 0,5 4 12 16,0 0-12-16,-6-1 12 0,3-1-12 0,3 2 23 0,0 0-23 15,0 0 24-15,-4-2-24 0,4 2 0 0,0 0 0 16,0 0 1-16,0 0-1 0,0 0-2 0,0 0 2 0,0 0-1 16,6 0 1-16,-6 0-11 0,0 0 11 0,10 0-11 15,6 2 11-15,-16-2-2 0,0 0 2 0,22 2-1 16,10-2 1-16,-32 0-17 0,0 0 17 0,35 1-17 16,6 3 17-16,-41-4-1 0,0 0 1 0,40 1 0 15,6-1 0-15,-46 0-4 0,0 0 4 0,40 0-3 16,3-1 3-16,-43 1-6 0,0 0 6 0,40-2-6 15,2-1 6-15,-42 3-1 0,0 0 1 0,39-4 0 16,-1 1 0-16,-38 3-3 0,0 0 3 0,31-4-2 16,-3 1 2-16,-28 3-5 0,0 0 5 0,23-5-5 15,-8 1 5-15,-15 4 0 0,0 0 0 0,13-1 0 0,-5 1 0 16,-8 0-6-16,0 0 6 0,6 0-6 16,-3 0 6-16,-3 0-23 0,0 0 23 0,0 0-22 0,-9 1 22 0,9-1-14 15,0 0 14-15,-21 5-13 0,-12 4 13 16,33-9-42-16,0 0 42 0,-26 7-41 0,-5 0 41 15,5 1-13-15,3-3 13 0,2 1-12 0,4-1 12 0,-1-2-7 16,-1 1 7-16,9-3-7 0,1 1 7 0,-5 0-4 16,0-1 4-16,-5 1-4 0,-5 0 4 0,24-2-2 15,0 0 2-15,-32 2-2 0,-6 3 2 16,38-5 0-16,0 0 0 0,-35 1 0 0,0 1 0 0,35-2 16 0,0 0-16 16,-33 2 17-16,0-2-17 0,5 0 16 15,2-2-16-15,9 2 17 0,8-2-17 0,-2 2 27 0,3-1-27 16,2 1 27-16,3 0-27 0,-2 0 43 0,-2-4-43 15,5 4 43-15,-3 0-43 0,1 0 3 16,-1-1-3-16,2-1 4 0,1 0-4 0,-2 0-1 0,1 2 1 0,3 0 0 16,-4 0 0-16,4 0-8 0,-5 2 8 0,5-2-8 15,-3 0 8-15,3 0-27 16,-4-2 27-16,4 2-27 0,0 0 27 0,0 0-20 0,0 0 20 16,0 0-20-16,0 0 20 0,0 0-10 0,7 2 10 0,-2-2-10 15,-1 0 10-15,-4 0-11 0,0 0 11 0,12 0-10 16,7-2 10-16,-19 2-4 0,0 0 4 0,33 0-3 15,6-1 3-15,-1 1-7 0,2 1 7 16,-3-1-6-16,-4-1 6 0,-4-1-3 0,-1 0 3 0,-3 2-3 16,-4 2 3-16,1 0 0 0,3-1 0 0,-1-1 0 15,-1-1 0-15,-23 1 0 0,0 0 0 0,26-2 1 16,0 0-1-16,-26 2 1 0,0 0-1 0,31 0 1 16,1 0-1-16,-32 0 4 0,0 0-4 0,27 2 5 0,-6 0-5 15,-21-2 2-15,0 0-2 0,18 1 3 0,-8 1-3 16,-10-2 5-16,0 0-5 0,9 2 5 15,-4-2-5-15,-5 0 22 0,0 0-22 0,5 0 22 0,-5 0-22 16,0 0 12-16,0 0-12 0,0 0 13 0,0 0-13 0,0 0 5 16,0 0-5-16,0 0 5 0,-5 0-5 15,5 0 8-15,0 0-8 0,-9 0 8 0,-3-2-8 16,12 2 3-16,0 0-3 0,-24-3 3 0,-9-2-3 0,33 5 18 16,0 0-18-16,-32-4 19 0,-1 1-19 0,33 3 0 15,0 0 0-15,-38-2 0 0,0 2 0 0,-1 0 0 16,1 2 0-16,12-1 0 0,8 1 0 0,18-2-2 0,0 0 2 15,-34 5-1-15,-12 4 1 0,46-9-2 0,0 0 2 0,-36 7-1 16,1 0 1-16,5-1 3 0,1 3-3 0,13-4 3 16,9-3-3-16,-2 0 22 15,2-2-22-15,2 1 23 0,2 1-23 0,-4 0 3 0,0 1-3 0,3-3 4 16,2 0-4-16,1 0 3 0,-3 0-3 0,4 0 4 16,-3 2-4-16,3-2-6 0,-5 2 6 0,5-2-6 15,-4 0 6-15,4 0-5 0,0 0 5 16,0 0-5-16,0 0 5 0,0 0-16 0,0 0 16 0,4 0-15 15,1 0 15-15,-5 0-4 0,0 0 4 0,10 0-3 16,4 0 3-16,-14 0-3 0,0 0 3 0,23 0-2 16,6 0 2-16,-29 0-5 0,0 0 5 0,39 0-5 15,6-2 5-15,-3 0 0 0,0-1 0 0,-6 1 0 0,-3-1 0 16,0 1 0-16,1 0 0 0,-5 2 0 0,-3 0 0 16,-26 0-2-16,0 0 2 0,30-3-1 15,0 1 1-15,-30 2-2 0,0 0 2 0,33-2-1 0,1 2 1 0,-34 0-5 16,0 0 5-16,25 0-5 0,-6 2 5 0,-19-2 0 15,0 0 0-15,14 2 0 0,-4-2 0 16,-10 0 3-16,0 0-3 0,7 3 3 0,-3-3-3 0,-4 0 12 16,0 0-12-16,0 0 13 0,3 0-13 0,-3 0 9 15,0 0-9-15,0 0 9 0,0 0-9 0,0 0 0 16,0 0 0-16,0 0 0 0,0 0 0 0,0 0-5 16,0 0 5-16,0 0-4 0,0 0 4 0,0 0-50 15,0 0 50-15,0 0-50 0,-5 4 50 0,5-4-106 0,0 0 106 16,-5 3-956-16,10-6 956 0</inkml:trace>
  <inkml:trace contextRef="#ctx0" brushRef="#br0" timeOffset="189944.447">24588 14764 572 0,'0'0'0'0,"0"0"0"0,-2-7 0 0,2 7 64 15,0 0-64-15,4-2 64 0,3-1-64 0,-7 3 37 16,0 0-37-16,7-2 38 0,2-1-38 0,-9 3 29 15,0 0-29-15,8-2 29 0,1-2-29 0,-9 4 14 0,0 0-14 16,7-1 15-16,0-3-15 0,-7 4 34 16,0 0-34-16,5 0 35 0,-1-3-35 0,-4 3 42 0,0 0-42 15,3 0 42-15,1 0-42 0,-4 0 24 16,0 0-24-16,3 3 25 0,4 2-25 0,-7-5 41 0,0 0-41 16,5 12 42-16,2 6-42 0,-7-18 24 0,0 0-24 0,5 22 25 15,1 7-25-15,-6-29 1 0,0 0-1 0,1 26 2 16,1-1-2-16,-2-25 6 0,0 0-6 0,-3 26 6 15,-4 0-6-15,7-26-11 0,0 0 11 0,-7 24-10 16,-7-4 10-16,14-20-59 0,0 0 59 0,-14 16-58 16,-4-4 58-16,18-12-137 0,0 0 137 0,-20 1-136 15,-7-9 136-15,27 8-164 0,0 0 164 0,-17-21-163 16,5-13 163-16,-18-19-254 0</inkml:trace>
  <inkml:trace contextRef="#ctx0" brushRef="#br0" timeOffset="190093.387">24532 14508 830 0,'0'0'0'0,"2"4"0"0,0 1 0 0,-2-5-60 16,0 0 60-16,7-2-59 0,5-1 59 0,-12 3-106 16,0 0 106-16,4-22-105 0,-6-13 105 0,4-19-289 15</inkml:trace>
  <inkml:trace contextRef="#ctx0" brushRef="#br0" timeOffset="195664.245">24557 14570 158 0,'0'0'0'16,"5"-2"0"-16,5 1 0 0,-10 1 47 0,0 0-47 0,4-2 48 15,1 0-48-15,-5 2 59 0,0 0-59 0,0 0 59 16,0 0-59-16,0 0 46 0,0 0-46 0,0 0 46 16,-5 0-46-16,5 0 43 0,0 0-43 0,0 0 43 15,-4 0-43-15,4 0 35 0,0 0-35 0,-5 0 36 16,2 0-36-16,-2 0 39 0,-1 0-39 15,3 0 39-15,-1-1-39 0,1-1 44 0,3 0-44 0,0 2 45 16,-5-3-45-16,5 3 58 0,-4-2-58 0,4 2 58 16,-3-2-58-16,3 2 50 0,0 0-50 0,0 0 50 15,0 0-50-15,0 0 44 0,0 0-44 0,0 0 44 16,0 0-44-16,0 0 36 0,0 0-36 0,0 0 36 16,0 0-36-16,0 0 39 0,0 0-39 0,0 0 40 15,-4 0-40-15,4 0 33 0,0 0-33 0,0 0 34 16,-3-5-34-16,3 5 33 0,0 0-33 0,0 0 33 0,-6-2-33 15,6 2 43-15,0 0-43 0,-3 0 44 0,1-1-44 0,2 1 40 16,0 0-40-16,-5 0 40 0,2 0-40 16,3 0 46-16,0 0-46 0,-4 0 46 0,2 0-46 0,2 0 29 15,0 0-29-15,0 0 29 0,0 0-29 0,0 0 25 16,0 0-25-16,6 0 26 0,-3-2-26 0,-3 2 24 16,0 0-24-16,12-2 25 0,4 1-25 0,-16 1 8 15,0 0-8-15,24-2 9 0,9-2-9 0,-33 4 5 16,0 0-5-16,35-1 5 0,4-3-5 15,-39 4 0-15,0 0 0 0,36-1 0 0,1-1 0 0,-37 2-7 16,0 0 7-16,31 0-6 0,-3 0 6 0,-28 0-2 16,0 0 2-16,26 0-1 0,-3 2 1 0,-23-2-4 15,0 0 4-15,19 1-4 0,-2-1 4 0,-17 0-1 0,0 0 1 16,14 2 0-16,0-2 0 16,-14 0-2-16,0 0 2 0,9 2-1 0,-2-2 1 0,-7 0-2 0,0 0 2 15,7 0-1-15,0 0 1 0,-7 0-25 0,0 0 25 0,2 0-24 16,1 0 24-16,-3 0-71 0,0 0 71 0,0 0-70 15,4 1 70-15,-4-1-151 0,0 0 151 16,-2 6-151-16,0 2 151 0,2-8-151 16,0 0 151-16,-16 14-151 0,-6 3 151 0,-17 14-648 0</inkml:trace>
  <inkml:trace contextRef="#ctx0" brushRef="#br0" timeOffset="196039.262">24391 14949 931 0,'0'0'0'0,"6"-7"0"0,4-5 0 0,-10 12 113 16,0 0-113-16,9-9 114 0,-6-3-114 0,-3 12 60 15,0 0-60-15,11-15 60 0,4-2-60 0,-15 17 32 16,0 0-32-16,14-19 33 0,5-2-33 0,-19 21 4 15,0 0-4-15,21-15 5 0,4 1-5 0,-25 14 13 16,0 0-13-16,24-8 13 0,0 3-13 0,-24 5 1 0,0 0-1 16,27-2 1-16,-1 4-1 0,-26-2 16 0,0 0-16 15,28 5 17-15,1 2-17 0,-29-7 32 0,0 0-32 0,32 8 33 16,1 4-33-16,-33-12 1 0,0 0-1 0,35 10 2 16,1 1-2-16,-36-11 32 0,0 0-32 0,37 8 32 15,-1 1-32-15,-36-9 1 0,0 0-1 0,35 7 2 16,-2-2-2-16,-33-5 2 0,0 0-2 0,32 5 2 15,-5-3-2-15,-27-2-31 0,0 0 31 0,23 1-31 16,-4-2 31-16,-19 1-160 16,0 0 160-16,12 0-160 0,-3 0 160 0,12 0-778 0</inkml:trace>
  <inkml:trace contextRef="#ctx0" brushRef="#br0" timeOffset="196656.485">25743 14089 830 0,'0'0'0'0,"-10"0"0"16,-8 1 0-16,18-1 91 0,0 0-91 0,-7 0 92 15,6 0-92-15,1 0 56 0,0 0-56 0,0 0 56 16,0 0-56-16,0 0 34 0,0 0-34 0,-4 2 34 16,2 2-34-16,-6 1 1 0,1 0-1 0,0 0 2 15,2-2-2-15,5-3 19 0,0 0-19 0,-16 14 20 16,-7 7-20-16,23-21 14 0,0 0-14 0,-21 20 15 16,0 4-15-16,21-24 40 0,0 0-40 0,-26 28 40 15,-3 3-40-15,29-31 20 0,0 0-20 0,-27 30 20 16,3 1-20-16,24-31 20 0,0 0-20 0,-24 40 20 15,-1 6-20-15,4-3 40 0,4 0-40 0,3-4 40 16,5-8-40-16,2 8 12 0,0 4-12 0,2 3 13 16,3 7-13-16,2-53 21 0,0 0-21 0,4 79 21 0,6 19-21 15,1-18 33-15,5-4-33 0,-8-27 34 0,-1-16-34 0,-7-33 5 16,0 0-5-16,19 62 5 0,7 13-5 16,-26-75 10-16,0 0-10 0,30 63 11 0,5-1-11 15,-35-62 4-15,0 0-4 0,30 39 4 0,-1-16-4 0,-3-6-36 16,0-9 36-16,-8-4-36 0,-1-4 36 0,-17 0-127 15,0 0 127-15,19-16-126 0,1-6 126 16,-20 22-217-16,0 0 217 0,21-36-216 0,1-10 216 0,22-36-576 16</inkml:trace>
  <inkml:trace contextRef="#ctx0" brushRef="#br0" timeOffset="197239.191">25721 14591 550 0,'0'0'0'0,"-9"-4"0"0,-2-3 0 0,6 6 67 15,10-1-67-15,-5 2 67 0,-5-2-67 16,5 2 54-16,0 0-54 0,0 0 54 0,5 2-54 0,-3 0 62 16,3-2-62-16,-1 0 62 0,-2 0-62 0,-2 0 57 15,3 0-57-15,-3 0 57 0,0 0-57 0,0 0 66 16,0 0-66-16,0 0 67 0,0 0-67 0,0 0 59 15,0 0-59-15,0 0 60 0,0 0-60 0,0 0 46 16,0 0-46-16,0 0 47 0,0 0-47 0,0 0 43 16,0 0-43-16,0 0 44 0,0 0-44 0,0 0 35 15,0 0-35-15,0 0 35 0,-3 1-35 0,3-1 33 16,0 0-33-16,0 0 34 0,0 0-34 0,0 0 32 16,3 2-32-16,-3-2 32 0,4 2-32 0,1 0 22 0,2-1-22 15,-4 3 22-15,1-4-22 0,1 0 28 0,2 1-28 16,10 5 28-16,4 2-28 0,-21-8-5 0,0 0 5 0,30 16-5 15,6 4 5-15,-36-20-31 0,0 0 31 0,44 28-31 16,7 1 31-16,-51-29-41 0,0 0 41 0,47 37-41 16,0 3 41-16,-47-40-51 0,0 0 51 0,38 36-51 15,-7 1 51-15,-31-37-49 0,0 0 49 0,25 33-48 16,-6-9 48-16,-19-24-83 0,0 0 83 0,14 20-82 16,-4-2 82-16,-10-18-162 0,0 0 162 0,9 13-162 15,-2-2 162-15,-7-11-132 16,0 0 132-16,-4-6-131 0,-4-7 131 0,-3-10-401 0</inkml:trace>
  <inkml:trace contextRef="#ctx0" brushRef="#br0" timeOffset="197665.604">26050 14515 628 0,'0'0'0'0,"-4"-1"0"0,1-1 0 0,3 2 47 0,0 0-47 16,0 0 48-16,0-4-48 0,0 4 21 16,0 0-21-16,0 0 21 0,0 0-21 0,0 0 31 0,0 0-31 0,0 0 31 15,0 0-31-15,0 0 45 0,0 0-45 16,0 0 46-16,0 0-46 0,0 0 66 15,0 0-66-15,-9 7 67 0,-5 4-67 0,14-11 75 0,0 0-75 0,-14 12 75 16,-1 1-75-16,15-13 85 0,0 0-85 0,-23 19 85 16,-5 5-85-16,2 0 98 15,2-2-98-15,8-8 98 0,9-9-98 16,-2 0 50-16,7 1-50 0,-13 9 51 0,-8 11-51 0,23-26 36 0,0 0-36 0,-19 22 37 16,-4 2-37-16,23-24 0 0,0 0 0 0,-19 22 0 15,2-1 0-15,17-21-30 0,0 0 30 0,-16 17-30 16,6-3 30-16,10-14-115 0,0 0 115 0,-7 13-115 15,3-2 115-15,4-11-169 0,0 0 169 0,7 3-168 16,11-6 168-16,6 3-734 0</inkml:trace>
  <inkml:trace contextRef="#ctx0" brushRef="#br0" timeOffset="198090.214">26355 14815 964 0,'0'0'0'0,"0"-5"0"15,-2-5 0-15,2 10 123 0,0 0-123 0,0-4 123 16,2 3-123-16,-2 1 63 0,0 0-63 0,3 0 64 16,2 0-64-16,-5 0 40 0,0 0-40 0,6 0 40 15,2 0-40-15,-8 0 11 0,0 0-11 16,16 0 11-16,5 1-11 0,-21-1 17 0,0 0-17 0,26 2 17 15,7-2-17-15,-33 0 25 0,0 0-25 0,35 0 26 16,3 0-26-16,-38 0 7 0,0 0-7 0,37 0 7 0,-2-2-7 16,-2 1-3-16,-4-1 3 15,-2-2-3-15,-1 1 3 0,-26 3-88 0,0 0 88 0,24-3-88 0,4-1 88 16,-28 4-104-16,0 0 104 0,19-2-104 16,-3 1 104-16,19-3-775 0</inkml:trace>
  <inkml:trace contextRef="#ctx0" brushRef="#br0" timeOffset="198699.443">26856 14406 1110 0,'0'0'0'0,"6"0"0"16,1-7 0-16,-7 7 48 0,0 0-48 15,15-9 49-15,6-3-49 0,2 0 14 0,-1 0-14 16,-4 4 15-16,-6 1-15 0,4 2 0 0,-4 0 0 0,-2 3 1 16,-1-2-1-16,0 3 0 0,-2-1 0 0,-4 2 0 15,-1 0 0-15,-2 0 28 0,0 0-28 0,0 0 28 16,5 2-28-16,-5-2 37 0,0 0-37 0,0 0 37 15,5 5-37-15,-5-5 9 0,0 0-9 0,2 2 10 16,2 1-10-16,-4-3 32 0,0 0-32 0,-4 10 33 16,1 4-33-16,3-14 1 0,0 0-1 0,-5 17 1 0,-2 5-1 15,7-22 5-15,0 0-5 0,-7 18 6 0,0-1-6 16,7-17 1-16,0 0-1 0,-6 15 1 16,1-5-1-16,5-10 0 0,0 0 0 0,-3 11 1 0,1-4-1 15,2-7-6-15,0 0 6 0,0 6-6 16,0 1 6-16,0-7-17 0,0 0 17 0,2 5-17 0,-1 1 17 0,-1-6-16 15,0 0 16-15,6 3-15 0,1-1 15 0,-7-2-35 16,0 0 35-16,7 3-34 0,1-1 34 0,-8-2-2 16,0 0 2-16,7 5-1 0,0-3 1 0,-7-2-1 15,0 0 1-15,4 3 0 0,-1 0 0 0,-3-3 0 16,0 0 0-16,2 6 0 0,0 0 0 0,-2 5 13 16,0 1-13-16,0-4 13 0,0-3-13 0,-4 4 10 15,1 0-10-15,-4 4 10 0,3 6-10 0,-1-2 25 16,-2 6-25-16,4-11 26 0,1-4-26 0,-2 1 12 0,3-2-12 15,-1-4 13-15,2-1-13 0,-2 1 27 0,-1-1-27 16,3-2 27-16,-4 2-27 0,4-2 6 0,0 0-6 16,0 0 7-16,0 0-7 0,0 0-3 0,0 0 3 0,-2-6-3 15,-1 0 3-15,3 6-72 0,0 0 72 0,-5-14-71 16,-1-5 71-16,-2-12-940 0</inkml:trace>
  <inkml:trace contextRef="#ctx0" brushRef="#br0" timeOffset="199054.623">26842 14913 1087 0,'0'0'0'16,"4"-10"0"-16,1-6 0 0,-5 16 80 0,0 0-80 0,7-8 80 0,2 1-80 0,-9 7 38 16,0 0-38-16,16-9 38 0,4 1-38 0,-20 8 22 15,0 0-22-15,27-9 22 0,6 0-22 0,-33 9 3 16,0 0-3-16,33-6 3 0,2 0-3 0,-35 6 17 16,0 0-17-16,34-5 17 0,3 0-17 0,-37 5 16 15,0 0-16-15,33-3 17 0,-1 1-17 0,-32 2 9 0,0 0-9 16,26 0 10-16,-5 0-10 0,-21 0-8 0,0 0 8 15,17 0-7-15,-5 2 7 0,-12-2-91 0,0 0 91 16,9 3-91-16,-4-3 91 0,-5 0-166 0,0 0 166 0,4 0-166 16,-4 0 166-16,3 0-596 0</inkml:trace>
  <inkml:trace contextRef="#ctx0" brushRef="#br0" timeOffset="199576.446">26947 15072 1009 0,'0'0'0'0,"3"-10"0"0,3-6 0 16,1 8 111-16,0 3-111 0,3-4 111 0,6 1-111 15,-16 8-32-15,0 0 32 0,17-16-32 0,9-4 32 16,-26 20-82-16,0 0 82 0,28-18-82 0,4 1 82 15,-32 17-62-15,0 0 62 0,29-10-62 0,1 3 62 0,-30 7-8 16,0 0 8-16,24-2-7 0,-1 6 7 0,-23-4 1 16,0 0-1-16,17 7 1 0,-1 5-1 0,-16-12 37 15,0 0-37-15,10 12 37 0,-1 3-37 0,-9-15 32 16,0 0-32-16,5 14 33 0,-1 0-33 0,-4-14 33 16,0 0-33-16,-4 17 33 0,-4 3-33 0,-5 1 38 15,1-1-38 1,4-8 38-16,4-6-38 0,-1 0 1 0,1-2-1 0,-11 13 1 0,-10 7-1 0,25-24 6 15,0 0-6-15,-19 22 6 0,0-3-6 0,19-19 1 0,0 0-1 16,-19 21 1-16,-2-1-1 0,21-20 2 16,0 0-2-16,-16 16 2 0,2-4-2 0,14-12 18 0,0 0-18 15,-10 8 18-15,5-1-18 0,5-7 38 0,0 0-38 0,-6 5 38 16,3-3-38-16,3-2 42 0,0 0-42 16,0 0 43-16,-2-4-43 0,2 4 40 0,0 0-40 0,5-6 41 15,4-3-41-15,1-1 35 0,3-2-35 16,-5 5 35-16,-2 2-35 0,2 0 15 0,-2-1-15 0,6 1 16 15,2 4-16-15,1-5 13 0,6 3-13 0,-5 1 13 16,3 2-13-16,-19 0 1 0,0 0-1 0,25 0 1 16,2 2-1-16,-27-2-51 0,0 0 51 0,28 0-50 15,4-2 50-15,-32 2-108 0,0 0 108 0,21-13-107 16,-8-11 107-16,22-14-857 0</inkml:trace>
  <inkml:trace contextRef="#ctx0" brushRef="#br0" timeOffset="199957.312">27102 14260 1311 0,'0'0'0'0,"0"0"0"0,4-3 0 0,1 3 65 0,2 0-65 0,1 3 65 16,3-1-65-16,-11-2 34 0,0 0-34 16,24 5 35-16,9 4-35 0,-33-9 0 0,0 0 0 15,46 15 0-15,9 5 0 0,-55-20-47 0,0 0 47 0,53 30-46 16,2 7 46-16,-55-37-11 0,0 0 11 0,49 45-10 16,-5 8 10-16,-9-3-3 15,-9-2 3-15,-5-4-3 0,-6-4 3 0,-15-40 0 16,0 0 0-16,13 66 0 0,-7 18 0 15,-4-15 0-15,-4-4 0 0,-1-26 1 0,-4-16-1 0,-2 9 17 0,-3 2-17 0,2 2 17 16,-1 2-17-16,11-38 24 0,0 0-24 0,-15 45 25 16,-3 6-25-16,18-51 0 0,0 0 0 0,-14 36 1 15,2-5-1-15,12-31-61 0,0 0 61 0,-9 24-61 16,1-9 61-16,8-15-93 0,0 0 93 0,-25-3-92 16,-10-16 92-16,-24-3-793 0</inkml:trace>
  <inkml:trace contextRef="#ctx0" brushRef="#br0" timeOffset="200453.747">27527 13989 1267 0,'0'0'0'16,"-14"-5"0"-16,-7-2 0 0,21 7 138 0,0 0-138 16,0-5 138-16,11-2-138 0,-11 7 37 0,0 0-37 0,17-13 37 15,8-4-37-15,-5-1-4 0,3 0 4 0,-2 4-4 16,0 2 4-16,-21 12-46 0,0 0 46 16,17-7-46-16,-3 4 46 0,-14 3-7 0,0 0 7 0,18 0-6 15,-1 3 6-15,-17-3 0 0,0 0 0 0,14 9 0 16,-2 3 0-16,-12-12 3 0,0 0-3 0,9 20 3 15,-4 8-3-15,-5-28 32 0,0 0-32 0,4 25 33 16,-4 1-33-16,0-26 5 0,0 0-5 0,-4 34 5 16,-3 6-5-1,7-40 17-15,0 0-17 0,-7 32 17 0,0-4-17 0,7-28 24 0,0 0-24 0,-7 25 25 16,0-1-25-16,7-24 13 0,0 0-13 0,-5 19 13 16,2-3-13-16,3-16 28 0,0 0-28 0,-2 13 28 15,2-1-28-15,0-12 6 0,0 0-6 0,9 12 6 16,5 0-6-16,-14-12-1 0,0 0 1 0,19 9 0 0,7-2 0 0,-26-7-25 15,0 0 25-15,26 3-24 0,2-1 24 16,-2-2-33-16,-2 0 33 0,-4 0-32 0,-3 0 32 0,-1 2-82 16,-1 1 82-16,-1-3-82 0,-2 0 82 15,-12 0-222-15,0 0 222 0,18 5-222 0,1 4 222 0,-19-9-151 16,0 0 151-16,16 8-150 0,-1 2 150 0,17 9-456 16</inkml:trace>
  <inkml:trace contextRef="#ctx0" brushRef="#br0" timeOffset="201162.246">28041 14789 763 0,'0'0'0'0,"7"-1"0"0,3-1 0 0,-10 2 39 16,0 0-39-16,6-2 40 0,-3 1-40 0,-3 1 29 16,0 0-29-16,0 0 29 0,4 0-29 0,-4 0 41 15,0 0-41-15,0 0 41 0,0 0-41 0,0 0 56 16,0 0-56-16,0 0 57 0,-6 0-57 0,6 0 65 15,0 0-65-15,-3 0 65 0,1 1-65 0,2-1 71 16,0 0-71-16,-3 2 71 0,-1-2-71 0,4 0 78 16,0 0-78-16,-3 2 78 0,-1-2-78 0,4 0 67 0,0 0-67 15,-3 0 68-15,1 0-68 0,2 0 60 0,0 0-60 0,0 0 61 16,-3 0-61-16,3 0 46 0,0 0-46 16,0 0 47-16,-4 0-47 0,4 0 37 0,0 0-37 0,0 0 38 15,0 0-38-15,0 0 15 0,0 0-15 0,0 0 16 16,0 0-16-16,0 0 21 0,0 0-21 15,0 0 21-15,0 0-21 0,0 0 14 0,0 0-14 0,4-2 15 16,3 0-15-16,5 1 9 0,-2-3-9 0,6 1 10 16,3-2-10-16,-19 5 4 0,0 0-4 0,30-6 4 15,10 0-4-15,-4 0 7 0,3 3-7 0,-8 0 7 16,-1 1-7-16,-4 0 7 0,-4 0-7 0,-1 1 7 16,-3 1-7-16,-4-2 3 0,-4 0-3 0,1 2 3 15,-3 2-3-15,1-4-2 16,-2-3 2-16,-2 5-2 0,-1 2 2 0,-1 1-77 0,2-1 77 0,-1 0-77 0,-1-1 77 0,1 1-146 15,-2-2 146-15,1 2-145 0,1 1 145 16,-4-3-151-16,0 0 151 0,5 5-150 0,0 1 150 0,5 4-923 16</inkml:trace>
  <inkml:trace contextRef="#ctx0" brushRef="#br0" timeOffset="201889.875">29184 14308 964 0,'0'0'0'0,"0"0"0"0,-5 2 0 0,5-2 106 0,0 0-106 16,0 0 106-16,0 0-106 0,0 0 54 0,0 0-54 16,0 0 55-16,0 0-55 0,0 0 6 15,0 0-6-15,0 0 6 0,0 0-6 0,0 0 0 0,0 0 0 16,0 0 0-16,0 0 0 0,0 0 8 0,0 0-8 0,0 0 8 16,0 0-8-16,0 0 15 0,0 0-15 0,0 0 15 15,0 0-15-15,0 0 34 0,0 0-34 0,0 0 35 16,0 0-35-16,0 0 12 0,0 0-12 0,0 0 12 15,0 0-12-15,0 0 19 0,0 0-19 0,0 0 20 16,0 0-20-16,0 0 8 0,0 0-8 0,5 7 9 16,2 5-9-16,-7-12 16 0,0 0-16 0,10 25 17 15,6 13-17-15,-2-2 8 0,0 3-8 0,-5-13 8 16,-4-7-8-16,-2-4 3 0,1 1-3 0,-3 8 4 16,-1 7-4-16,0-31-2 0,0 0 2 0,0 24-1 15,0-2 1-15,0-22-82 0,0 0 82 0,-1 19-82 16,-1-6 82-16,2-13-74 0,0 0 74 0,-12 9-74 0,-9-6 74 15,-12 9-847-15</inkml:trace>
  <inkml:trace contextRef="#ctx0" brushRef="#br0" timeOffset="202188.025">28935 14753 1054 0,'0'0'0'0,"12"-8"0"0,7-8 0 0,-12 11 82 16,-5 5-82-16,1-3 82 0,3-2-82 0,-6 5 0 16,0 0 0-16,0 0 0 0,0 0 0 0,-4 3 13 15,-1 2-13-15,1 0 13 0,3-1-13 0,1-1 12 0,3-1-12 16,4-2 13-16,5-2-13 0,-12 2 19 0,0 0-19 16,21 0 20-16,9-5-20 0,-30 5 40 15,0 0-40-15,38-2 41 0,9-1-41 0,-3 1 22 0,-1 1-22 16,-8 1 23-16,-5 0-23 0,-4 0 5 0,-2 1-5 0,-6 1 5 15,-6 0-5-15,2-1-49 0,0 1 49 16,-4 0-49-16,-1 1 49 0,0-3-130 0,-2 2 130 16,-2 0-129-16,-2-2 129 0,-3 0-163 0,0 0 163 0,4 5-163 15,1 2 163-15,4 5-470 0</inkml:trace>
  <inkml:trace contextRef="#ctx0" brushRef="#br0" timeOffset="202729.97">29220 14980 1076 0,'0'0'0'0,"6"-9"0"0,4-5 0 16,-10 14 163-16,0 0-163 0,9-7 163 0,1 2-163 0,-10 5 66 15,0 0-66-15,16-10 67 0,5-2-67 0,-21 12 25 16,0 0-25-16,21-10 26 0,0-2-26 0,-21 12 0 15,0 0 0-15,19-7 0 0,-2 2 0 0,-17 5-1 16,0 0 1-16,18 0-1 0,1 5 1 0,-19-5-5 16,0 0 5-16,17 7-5 0,-1 3 5 0,-16-10-3 15,0 0 3-15,14 10-3 0,-4-1 3 0,-10-9-6 0,0 0 6 16,9 8-5-16,-2 3 5 0,-2-4-7 16,-1-1 7-16,-1 0-7 0,-1-3 7 0,-2 2-15 0,0 0 15 15,0-1-14-15,-2-4 14 0,2 0-8 0,-3 3 8 0,-4 7-8 16,-2 4 8-1,-1 3-4-15,-3 2 4 16,6-7-3-16,2-3 3 0,0-2-7 0,2-2 7 0,-8 8-7 0,-3-1 7 0,0 2-3 0,-1 1 3 0,6-6-3 16,5-6 3-16,1 1 3 0,3-2-3 0,-4 3 3 15,-1 0-3-15,-2 2 13 0,0 1-13 0,2-3 14 16,1-1-14-16,1-2 9 0,1-1-9 0,2-1 10 16,-3 2-10-16,3-2 26 0,0 0-26 0,0 0 26 15,0 0-26-15,0 0 2 0,0 0-2 0,0 0 2 16,0 0-2-16,0 0 12 0,0 0-12 0,0 0 13 15,0 0-13-15,0 0 0 0,0 0 0 0,0 3 0 16,1 3 0-16,-1-6-1 0,0 0 1 0,6 6-1 0,4 5 1 16,-10-11-18-16,0 0 18 0,14 10-18 15,5 2 18-15,-19-12-45 0,0 0 45 0,19 9-45 16,4-1 45-16,-23-8-72 0,0 0 72 0,18 5-71 0,-1-3 71 0,-17-2-115 16,0 0 115-16,10-10-114 0,-3-11 114 0,11-10-740 15</inkml:trace>
  <inkml:trace contextRef="#ctx0" brushRef="#br0" timeOffset="203201.338">28923 14474 1043 0,'0'0'0'0,"3"-1"0"16,2 1 0-16,-5 0 52 0,0 0-52 0,0 0 53 16,4-6-53-16,-4 6 1 0,0 0-1 0,0 0 2 15,0 0-2-15,0 0 1 0,0 0-1 0,0 0 1 16,-5 2-1-16,5-2-1 0,0 0 1 0,-6 4 0 15,-2 2 0-15,8-6 6 0,0 0-6 0,-11 9 6 16,1 1-6-16,-4 4 40 0,-2 0-40 0,7-6 41 0,4-4-41 16,5-4 32-16,0 0-32 0,-16 13 32 15,-3 3-32-15,19-16 14 0,0 0-14 0,-15 15 15 0,-1-1-15 0,16-14 37 16,0 0-37-16,-14 27 37 0,2 8-37 16,12-35 12-16,0 0-12 0,-9 51 12 0,4 12-12 15,5-63 36-15,0 0-36 0,0 72 36 0,3 9-36 0,-3-81 19 16,0 0-19-16,13 109 20 0,7 22-20 15,-2-32-1-15,-1-12 1 0,2-20 0 0,4-17 0 0,0-11-12 16,3-13 12-16,-2-5-12 0,-1-11 12 16,-23-10-41-16,0 0 41 0,49 7-40 0,15-13 40 0,-64 6-200 15,0 0 200-15,91-23-200 0,20-20 200 0,-111 43-130 16,0 0 130-16,202-67-541 0,-404 134 541 0</inkml:trace>
  <inkml:trace contextRef="#ctx0" brushRef="#br0" timeOffset="203617.993">29576 14274 1199 0,'0'0'0'0,"0"0"0"16,0 0 0-16,0 0 58 0,0 0-58 0,0 0 59 15,24 14-59-15,-24-14 33 0,0 0-33 0,18 11 34 0,4 0-34 16,-22-11 1-16,0 0-1 0,25 17 2 0,3-2-2 0,-28-15-18 16,0 0 18-16,27 24-18 0,5 7 18 15,-32-31-1-15,0 0 1 0,31 31 0 0,2 3 0 0,-3-1 5 16,-4-2-5-16,0-2 5 0,-1-4-5 0,-25-25 9 15,0 0-9-15,22 35 10 0,1 2-10 16,-23-37 10-16,0 0-10 0,15 50 10 0,-4 12-10 0,-11-62 24 16,0 0-24-16,2 79 25 0,-8 18-25 0,6-97 6 15,0 0-6-15,-12 84 6 0,-7-2-6 0,19-82 16 16,0 0-16-16,-19 67 17 0,-4-10-17 0,23-57-51 16,0 0 51-16,-14 34-50 0,7-19 50 0,7-15-185 0,0 0 185 15,-19 6-185-15,-7-12 185 0,-19 3-660 0</inkml:trace>
  <inkml:trace contextRef="#ctx0" brushRef="#br0" timeOffset="204202.343">29841 13974 1278 0,'0'0'0'0,"3"-2"0"0,2-1 0 0,-5 3 100 15,0 0-100-15,4 0 101 16,-1-5-101-16,-3 5 51 0,0 0-51 0,0 0 52 0,0 0-52 0,0 0 8 16,0 0-8-16,0 0 8 0,7-4-8 0,-7 4 0 15,0 0 0-15,9-3 1 0,3-4-1 0,-12 7 9 16,0 0-9-16,16-5 9 0,1-2-9 0,-17 7 15 0,0 0-15 16,18-3 16-16,1-1-16 0,-19 4 9 0,0 0-9 15,17 0 10-15,-1 0-10 0,-16 0 17 0,0 0-17 16,16 4 17-16,-2 2-17 0,-14-6 8 0,0 0-8 15,12 9 8-15,-2 0-8 0,-10-9 15 0,0 0-15 0,9 15 16 16,0 7-16-16,-9-22 0 0,0 0 0 0,5 21 0 16,-3 5 0-16,-2-26-5 0,0 0 5 15,0 25-4-15,-4 1 4 0,4-26-15 0,0 0 15 0,-3 24-14 16,-3-4 14-16,6-20-5 16,0 0 5-16,-5 18-4 0,2-5 4 0,3-13-1 0,0 0 1 15,-2 12 0-15,0 0 0 0,2-12 0 0,0 0 0 0,2 5 0 16,1 1 0-16,-3-6 13 0,0 0-13 0,6 3 14 15,2 0-14-15,-8-3 1 16,0 0-1-16,11 2 2 0,1-4-2 0,-12 2-33 0,0 0 33 0,16 0-32 16,3 2 32-16,-19-2-154 0,0 0 154 0,19 9-153 15,2 6 153-15,-21-15-194 0,0 0 194 0,12 16-194 16,-3 2 194-16,12 17-619 0</inkml:trace>
  <inkml:trace contextRef="#ctx0" brushRef="#br0" timeOffset="204432.26">30621 14598 1300 0,'0'0'0'0,"-12"-11"0"16,-9-6 0-16,14 10-82 0,9 4 82 16,-6-4-82-16,3 0 82 0,1 7-93 0,0 0 93 0,-6-14-679 15,12 28 679-15</inkml:trace>
  <inkml:trace contextRef="#ctx0" brushRef="#br0" timeOffset="210179.311">578 11404 382 0,'0'0'0'0,"0"0"49"15,0 0-49-15,0 0 49 0,0 0-49 0,0 0 42 0,0 0-42 0,0 0 42 16,0 0-42-16,0 0 24 0,0 0-24 16,0 0 25-16,0 0-25 0,0 0 43 0,0 0-43 0,0 0 43 15,0 0-43-15,0 0 32 16,0 0-32-16,0 0 33 0,0 0-33 0,0 0 23 0,0 0-23 0,0 0 24 16,0 0-24-16,0 0 18 0,0 0-18 15,0 0 18-15,0 0-18 0,0 0 5 0,0 0-5 0,0 0 5 16,0 0-5-16,0 0 3 0,0 0-3 0,0 0 4 15,0 0-4-15,0 0 2 0,0 0-2 0,0 0 2 16,0 0-2-16,0 0 1 0,0 0-1 0,0 0 1 16,21-7-1-16,-21 7 3 0,0 0-3 0,23-5 4 15,10 0-4-15,-33 5 2 0,0 0-2 0,42-7 2 16,5-1-2-16,-47 8 0 0,0 0 0 0,50-9 0 0,6-6 0 16,-56 15 4-16,0 0-4 0,63-12 4 15,7-7-4-15,-70 19 7 0,0 0-7 0,92-19 7 16,11-3-7-16,-103 22 14 0,0 0-14 0,97-19 15 0,1 4-15 15,-98 15 3-15,0 0-3 0,89-11 4 0,-6 10-4 0,-83 1 3 16,0 0-3-16,77 0 3 0,-4 1-3 0,-73-1 5 16,0 0-5-16,66 0 5 0,-5 0-5 0,-61 0 2 15,0 0-2-15,63-7 3 0,5-3-3 0,-68 10 5 16,0 0-5-16,68-10 5 0,0-4-5 0,-68 14 7 0,0 0-7 16,50-10 7-16,-11 1-7 0,-39 9 0 15,0 0 0-15,38-8 1 0,-3 1-1 0,-35 7 0 0,0 0 0 16,29-2 1-16,-4 2-1 0,-25 0-11 0,0 0 11 15,17 4-11-15,1 2 11 0,-18-6-86 0,0 0 86 16,12 14-86-16,-3 0 86 0,-9-14-120 0,0 0 120 0,3 14-120 16,-3 1 120-16,2 14-324 0</inkml:trace>
  <inkml:trace contextRef="#ctx0" brushRef="#br0" timeOffset="210761.664">1793 10849 505 0,'0'0'0'0,"12"-8"0"0,12-6 0 0,-24 14 40 16,0 0-40-16,0 0 40 0,-15 10-40 0,15-10 10 16,0 0-10-16,-13 7 10 0,1 0-10 0,12-7 20 15,0 0-20-15,-9 5 20 0,4-1-20 0,5-4 22 16,0 0-22-16,-5 3 23 0,2-1-23 0,3-2 37 16,0 0-37-16,0 0 38 0,0 3-38 0,0-3 22 15,0 0-22-15,3 4 22 0,7-1-22 0,-10-3 11 0,0 0-11 16,16 9 11-16,7-1-11 0,-23-8 6 15,0 0-6-15,29 14 6 0,8 3-6 0,-37-17 7 0,0 0-7 16,42 15 8-16,5 4-8 0,-47-19 7 16,0 0-7-16,47 16 7 0,5 1-7 0,-52-17 7 0,0 0-7 0,54 15 8 15,-3 1-8-15,-51-16 3 0,0 0-3 0,50 18 4 16,-3 5-4-16,-47-23 2 0,0 0-2 0,44 25 2 16,-2 3-2-16,-42-28 1 0,0 0-1 15,29 25 2-15,-3-1-2 0,-26-24 3 0,0 0-3 0,16 23 4 16,-6-4-4-16,-10-19 20 0,0 0-20 0,4 24 20 15,-9-2-20-15,5-22 43 0,0 0-43 0,-12 26 44 16,-6-1-44-16,18-25 60 0,0 0-60 16,-21 24 60-16,-5-3-60 0,26-21 50 0,0 0-50 0,-33 27 51 0,-5 1-51 15,5-1 45-15,-6-3-45 0,18-5 45 16,4-4-45-16,17-15 6 0,0 0-6 0,-33 29 7 0,-11 9-7 16,44-38 6-16,0 0-6 0,-33 29 6 0,7-1-6 15,26-28-85-15,0 0 85 0,-17 24-85 0,8-2 85 16,9-22-105-16,0 0 105 0,-4-4-104 0,8-16 104 0,-8-2-658 15</inkml:trace>
  <inkml:trace contextRef="#ctx0" brushRef="#br0" timeOffset="-211051.711">14235 15495 740 0,'0'0'0'0,"-5"0"0"0,1 0 0 0,4 0 138 15,0 0-138-15,-3-3 138 0,1-4-138 0,2 7 101 16,0 0-101-16,0-7 101 0,0 0-101 16,0 7 97-16,0 0-97 0,0-7 98 0,-2 1-98 0,2 6 50 15,0 0-50-15,-2-6 51 0,-1 1-51 16,3 5 61-16,0 0-61 0,-7-5 62 0,-2-2-62 16,9 7 79-16,0 0-79 0,-14-7 79 0,-1 1-79 0,15 6 72 15,0 0-72-15,-20-6 72 0,0 1-72 0,20 5 68 16,0 0-68-16,-25-3 68 0,2 1-68 0,23 2 32 0,0 0-32 15,-17-2 32-15,1 2-32 16,16 0 5-16,0 0-5 0,-12 0 5 0,3 2-5 0,1 0 0 16,-1 1 0-16,0 2 0 0,6 1 0 0,-2 2-16 0,-2 2 16 15,5 11-15-15,-2 6 15 0,4 1-36 0,4 3 36 0,-2-4-36 16,5 0 36-16,-7-27-30 0,0 0 30 0,12 36-30 16,7 6 30-16,-19-42-9 0,0 0 9 0,17 41-8 15,3 0 8-15,-20-41-6 0,0 0 6 16,14 37-6-16,-2-1 6 0,-12-36-8 0,0 0 8 0,7 31-8 15,-2-5 8-15,-5-26-1 0,0 0 1 0,-4 31 0 16,-4 1 0-16,8-32-1 0,0 0 1 0,-12 29 0 16,1-1 0-16,11-28 2 0,0 0-2 0,-12 26 3 15,-6-4-3-15,18-22 31 0,0 0-31 0,-12 17 31 16,4-5-31-16,8-12 18 0,0 0-18 0,-7 10 18 16,3-5-18-16,4-5 5 0,0 0-5 0,-7 4 6 15,0-2-6-15,7-2-1 0,0 0 1 0,-12-9 0 0,-2-8 0 16,5 0-17-16,-3-6 17 0,7 1-17 15,5-2 17-15,0 24-26 0,0 0 26 0,2-29-26 16,5-5 26-16,-7 34-8 0,0 0 8 0,12-40-8 0,3-2 8 0,-15 42-18 16,0 0 18-16,25-45-18 0,4-1 18 15,-29 46-55-15,0 0 55 0,35-43-55 0,4 4 55 0,-39 39-57 16,0 0 57-16,38-33-56 0,2 6 56 0,-40 27-51 16,0 0 51-16,35-19-50 0,-9 7 50 0,-2 5-25 15,-3 7 25-15,-3 7-24 0,-4 8 24 0,-14-15 20 16,0 0-20-16,15 36 20 0,3 17-20 0,-6-1 22 15,-3 4-22-15,-4-4 22 0,-2-3-22 0,-3-49 27 16,0 0-27-16,4 57 27 0,-4 8-27 0,0-65 34 0,0 0-34 16,3 55 34-16,3-7-34 0,-6-48 0 0,0 0 0 15,1 37 0-15,3-8 0 0,-4-29-15 0,0 0 15 0,9 12-15 16,6-10 15-16,-15-2-35 0,0 0 35 0,12-14-34 16,6-13 34-16,-4-2-7 0,1-5 7 0,-4 3-7 15,-1 2 7-15,-1 1-13 16,-4 4 13-16,1 2-12 0,0 3 12 0,-6 19-9 0,0 0 9 0,2-22-8 15,0 0 8-15,-2 22-8 0,0 0 8 0,2-17-8 16,1 3 8-16,-3 14-4 0,0 0 4 0,2-10-3 16,0 3 3-16,-2 7-6 0,0 0 6 0,1-5-6 15,-1 3 6-15,0 2-3 0,0 0 3 0,0 0-3 16,0 0 3-16,0 0 3 0,0 0-3 0,0 0 3 16,4 5-3-16,-4-5 7 0,0 0-7 0,3 10 7 15,1 7-7-15,-4-17 4 0,0 0-4 0,5 28 5 0,4 8-5 16,-9-36 13-16,0 0-13 0,5 39 13 15,4 4-13-15,-9-43 0 0,0 0 0 0,10 39 1 0,4-3-1 16,-14-36 0-16,0 0 0 0,18 28 1 0,6-6-1 0,-24-22-58 16,0 0 58-16,35 0-57 15,8-19 57-15,-3-5-64 0,4-12 64 0,-9-1-64 0,-2-6 64 16,-33 43-53-16,0 0 53 0,35-57-53 0,1-10 53 16,-36 67-36-16,0 0 36 0,39-80-35 0,-1-14 35 0,-38 94-2 15,0 0 2-15,26-72-1 0,-8 8 1 0,-18 64 0 16,0 0 0-16,12-39 0 0,-9 18 0 15,-3 21 32-15,0 0-32 0,2-17 33 0,-2 10-33 0,0 7 92 16,0 0-92-16,0-5 92 0,-2 4-92 0,2 1 84 0,0 0-84 16,-3 0 85-16,-1 1-85 0,4-1 72 15,0 0-72-15,-12 16 72 0,-7 9-72 0,1 1 52 0,3 3-52 0,-3 5 52 16,1 6-52-16,17-40 34 0,0 0-34 0,-12 55 34 16,-2 13-34-16,14-68 1 0,0 0-1 0,-14 98 1 15,-2 25-1-15,16-123 0 16,0 0 0-16,-7 98 0 0,7-11 0 0,0-87-44 0,0 0 44 0,12 64-44 15,11-22 44-15,-23-42-61 0,0 0 61 0,28 18-61 16,10-25 61-16,-38 7-74 0,0 0 74 0,47-29-73 16,14-25 73-16,-22 15-73 0,-10 1 73 0,-6 4-73 15,-9 3 73-15,-2 4-39 0,-3 1 39 0,-4 6-39 16,-2 1 39-16,-3 0 1 0,-3 2-1 0,-1 5 2 16,3 3-2-16,1 9 32 0,0 0-32 0,-9-10 33 15,-7-2-33-15,16 12 41 0,0 0-41 0,-12-9 42 16,-2 1-42-16,14 8 58 0,0 0-58 0,-15-4 58 15,-5 4-58-15,20 0 38 0,0 0-38 0,-19 2 39 16,0 2-39-16,19-4 5 0,0 0-5 0,-16 3 6 0,4-1-6 16,12-2-28-16,0 0 28 0,-9 1-28 0,4 1 28 15,5-2-167-15,0 0 167 0,-9-7-167 16,-1-6 167-16,-9-8-877 0</inkml:trace>
  <inkml:trace contextRef="#ctx0" brushRef="#br0" timeOffset="-210674.414">15376 15838 1636 0,'0'0'0'0,"-11"-4"0"0,-8-2 0 0,19 6 139 0,0 0-139 0,-3-2 139 16,8 0-139-16,-5 2 3 0,0 0-3 0,3 0 3 15,1 0-3-15,-4 0-26 0,0 0 26 16,0 0-26-16,3 2 26 0,-3-2-56 0,0 0 56 0,0 0-55 16,0 0 55-16,0 0-22 0,0 0 22 0,0 0-22 15,0 0 22-15,0 0-20 0,0 0 20 0,0 0-19 16,-1 5 19-16,-1 0-23 0,2 0 23 0,-4 2-22 16,3 0 22-16,-1 3-15 0,2 1 15 0,-2-1-14 15,2-2 14-15,-3 4-5 0,3 2 5 0,-4 0-5 16,1 1 5-16,1 4-15 0,2 3 15 0,0-11-14 15,0-10 14-15,0-1-1 0,0 0 1 0,-5 11 0 0,1 1 0 16,4-12-50-16,0 0 50 0,0 12-49 0,-3-2 49 16,3-10-155-16,0 0 155 0,-2-5-155 0,-1-11 155 15,3 16-133-15,0 0 133 0,3-29-132 0,4-12 132 16,4-29-572-16</inkml:trace>
  <inkml:trace contextRef="#ctx0" brushRef="#br0" timeOffset="-210442.516">15346 15509 673 0,'0'0'0'0,"2"14"0"0,1 8 0 0,1-17 136 16,-2-10-136-16,-1 2 137 0,-1-4-137 0,0 2 170 16,0-1-170-16,0 3 170 0,-1 1-170 0,1 2 139 0,1-3-139 15,-1 3 140-15,0 0-140 0,0 0 78 0,0 0-78 16,0 0 79-16,0 0-79 0,0 5 50 0,2 4-50 0,2 20 51 16,-1 13-51-16,-3-42 33 0,0 0-33 0,5 57 34 15,4 12-34-15,0-1 3 0,0 1-3 16,-4-8 3-1,-2-4-3-15,-3-57 14 0,0 0-14 0,7 75 15 0,-3 11-15 0,-4-86-4 0,0 0 4 0,5 51-4 16,-3-20 4-16,-2-31-106 0,0 0 106 0,1 24-106 16,-1-10 106-16,0-14-124 0,0 0 124 0,0-14-123 15,0-22 123-15,0-14-1003 16</inkml:trace>
  <inkml:trace contextRef="#ctx0" brushRef="#br0" timeOffset="-210253.818">15338 16023 1457 0,'0'0'0'0,"13"3"0"0,12 2 0 15,-25-5 170-15,0 0-170 0,30 6 170 0,8-3-170 0,-38-3 53 16,0 0-53-16,47 0 53 0,3-5-53 16,-8-2-132-16,2-2 132 0,-13 3-132 0,-3-3 132 15,-28 9-256-15,0 0 256 0,23-17-255 0,-4-5 255 0,24-18-723 16</inkml:trace>
  <inkml:trace contextRef="#ctx0" brushRef="#br0" timeOffset="-210043.257">16209 16379 1457 0,'0'0'0'0,"-9"-10"0"0,-9-7 0 0,13 12-127 0,4 6 127 0,-1-11-127 16,2-7 127-16,0 17-100 0,0 0 100 0,-12-36-100 15,-9-15 100-15,-11-37-668 0</inkml:trace>
  <inkml:trace contextRef="#ctx0" brushRef="#br0" timeOffset="-209900.633">15919 15865 1614 0,'0'0'0'0,"0"-5"0"0,0-3 0 16,0 8-66-16,0 0 66 0,2-6-65 0,5 1 65 0,-7 5-124 16,0 0 124-16,-3-24-124 15,-3-13 124-15,-1-25-836 0</inkml:trace>
  <inkml:trace contextRef="#ctx0" brushRef="#br0" timeOffset="-208510.452">17048 16071 819 0,'0'0'0'0,"0"-4"0"15,-3-1 0-15,3 2 1 0,3-1-1 0,-3 1 1 16,0 1-1-16,0 2 2 0,0 0-2 0,-3-3 3 0,1-2-3 16,2 5 0-16,0 0 0 0,-2-4 1 15,1-1-1-15,1 5 47 0,0 0-47 0,0-3 47 0,-4-1-47 16,4 4 103-16,0 0-103 0,-2-3 103 0,1 1-103 0,1 2 123 16,0 0-123-16,0 0 123 0,-2-3-123 0,2 3 122 15,0 0-122-15,0 0 122 0,0 0-122 16,0 0 89-16,0 0-89 0,0 0 89 0,0 0-89 0,0 0 68 15,0 0-68-15,0 0 69 0,0 0-69 0,0 0 38 16,0 0-38-16,0 0 39 0,0 0-39 0,0 0 18 16,0 0-18-16,0 0 18 0,0 0-18 0,0 0 11 15,3 3-11-15,3-1 11 0,-5 0-11 0,6 3 10 0,2 2-10 16,0-1 10-16,-2 1-10 0,-7-7 3 16,0 0-3-16,15 19 4 0,8 9-4 15,-23-28 0-15,0 0 0 0,30 36 1 16,6 8-1-16,-36-44 1 0,0 0-1 0,46 46 2 0,6 4-2 0,-3-4 0 0,-1-3 0 0,-6-3 0 15,-4-3 0-15,-38-37 0 0,0 0 0 16,37 43 0-16,-2 2 0 0,-35-45-2 0,0 0 2 0,31 53-1 16,2 7 1-16,-33-60-5 0,0 0 5 15,28 39-4-15,-5-10 4 0,-7-7-38 0,-6-6 38 0,-1-4-37 16,-2-5 37-16,-4-2-64 0,-1-3 64 0,1-1-63 16,1-1 63-16,-4 0-89 0,0 0 89 0,3-19-89 15,3-11 89-15,2-20-1198 0</inkml:trace>
  <inkml:trace contextRef="#ctx0" brushRef="#br0" timeOffset="-208135.293">17604 15901 1569 0,'0'0'0'0,"0"-5"0"0,0 0 0 0,0 5 137 16,0 0-137-16,0-3 137 0,0 1-137 0,0 2 79 15,0 0-79-15,0 0 80 0,0 0-80 0,0 0 25 16,0 0-25-16,0 0 26 0,0 0-26 0,0 0-4 16,-3 3 4-16,1 2-3 0,-2 2 3 0,1 5 0 0,-6 7 0 15,-8 9 0-15,-2 7 0 0,19-35-5 0,0 0 5 16,-27 47-5-16,-4 9 5 0,31-56-1 15,0 0 1-15,-37 64 0 0,-6 6 0 0,-4 10-11 0,-4 8 11 16,13-25-11-16,10-11 11 0,28-52-1 0,0 0 1 16,-31 61-1-16,-4 3 1 0,12-22-45 0,9-11 45 15,6-14-45-15,4-13 45 0,1-1-76 0,3-3 76 0,-6 7-76 16,-2 3 76-16,3 1-182 0,-2 1 182 0,5-9-182 16,4-6 182-16,-2 3-171 0,0 0 171 0,12-19-170 15,12-14 170-15,9-18-696 0</inkml:trace>
  <inkml:trace contextRef="#ctx0" brushRef="#br0" timeOffset="-207434.765">18071 16345 1076 0,'0'0'0'0,"-9"-5"0"0,-3-4 0 0,9 6 129 0,6 3-129 15,-3 0 130-15,9 2-130 0,-6-1 87 0,-1 3-87 16,1-3 87-16,1-1-87 0,-4 0 35 0,3 0-35 0,-3 0 36 16,0 0-36-16,0 0 11 15,0 0-11-15,0 0 11 0,0 0-11 0,0 0 45 0,0 0-45 0,0 0 45 16,0 0-45-16,0 0 48 0,0 0-48 0,0 0 49 16,0 0-49-16,0 0 30 0,0 0-30 0,0 0 30 15,0 0-30-15,0 0 18 0,0 0-18 0,0 0 18 16,6 0-18-16,-5 0 19 0,6 2-19 0,-3 0 20 15,1-2-20-15,2 2 14 0,2-1-14 0,-1 1 15 16,3 0-15-16,-11-2 16 0,0 0-16 0,17 3 17 16,8 1-17-16,-25-4 9 0,0 0-9 0,33 3 9 0,7 2-9 15,-2 0 9-15,1 2-9 0,-10-3 10 0,-4-3-10 16,-1 3 15-16,-5-3-15 0,-3 1 15 16,-2-2-15-16,-2 2 3 0,-2-2-3 0,-4 0 4 0,-3-2-4 15,2 2 12-15,-1 2-12 0,-1-2 13 0,2 0-13 16,-5 0 3-16,0 0-3 0,0 0 4 0,0 0-4 0,0 0 2 15,0 0-2-15,0 0 3 0,0 0-3 16,0 0-3-16,0 0 3 0,0 0-3 0,2 0 3 0,-2 0-33 16,7 3 33-16,-7-3-32 0,4 0 32 0,-4 0-35 15,5 0 35-15,-5 0-35 0,0 0 35 0,0 0-39 16,0 0 39-16,0 0-38 0,0 0 38 0,0 0-40 16,2 5 40-16,1-3-39 0,1 0 39 0,-1 0-57 15,1-2 57-15,1 0-57 0,-5-2 57 0,0 2-66 16,5 2 66-16,-5-2-66 0,4 1 66 0,-4-1-103 0,1 5 103 15,-1-5-103-15,2 4 103 0,-2-4-102 0,0 3 102 16,0-3-101-16,0 0 101 0,0 0-132 0,0 4 132 16,0-4-132-16,0 0 132 0,0 0-145 0,0 0 145 0,0 3-144 15,0 0 144-15,0 4-348 0</inkml:trace>
  <inkml:trace contextRef="#ctx0" brushRef="#br0" timeOffset="-206178.311">18907 16037 1244 0,'0'0'0'0,"0"0"-150"15,0-4 150-15,0 4-149 0,2-5 149 0,-2 5-166 16,3-3 166-16,-3 3-166 0,0 0 166 0,0 0-89 15,0 0 89-15,0 0-88 0,0 0 88 0,0 0 13 0,0 0-13 16,0 0 13-16,0 0-13 0,0 0 138 0,0 0-138 16,0 0 138-16,0 0-138 0,0 0 131 0,0 3-131 0,0-3 132 15,0 0-132-15,0 0 90 0,0 0-90 0,0 0 90 16,0 0-90-16,0 0 49 0,0 0-49 16,0 0 50-16,0 0-50 0,0 0 9 0,0 0-9 0,0 0 9 15,0 0-9-15,0 0 18 0,0 0-18 0,0 0 19 16,4 0-19-16,-4 0 13 0,3 2-13 0,-3-2 14 15,6-2-14-15,-3 0 9 0,1 1-9 16,1-1 9-16,-3-2-9 0,1 1 4 0,2 0-4 0,-1-1 4 16,1 1-4-16,0 1 3 0,2 0-3 0,0 1 3 15,2 1-3-15,-4 0 10 0,4 0-10 0,-2 0 10 16,1 1-10-16,-2 1 0 0,1 1 0 16,-4 1 1-16,2-2-1 0,1 1 8 0,-3 2-8 0,1-1 8 0,1-3-8 15,-4 3 44-15,1 1-44 0,0-2 44 0,-2-1-44 16,0-2 19-16,0 0-19 0,-2 14 20 0,-1 6-20 15,3-20 21-15,0 0-21 0,-9 29 21 0,0 9-21 16,9-38 45-16,0 0-45 0,-12 31 46 0,0-2-46 0,12-29 8 16,0 0-8-16,-11 24 8 0,1-3-8 0,0-3 21 15,1-2-21-15,5-6 21 0,1-6-21 0,1 1 8 16,2-4-8-16,0-1 8 0,0 0-8 0,0 0-4 16,0 0 4-16,0 0-3 0,0 0 3 0,0 0-61 15,0 0 61-15,0 0-61 0,0 0 61 0,0 0-64 16,0 0 64-16,0 0-64 0,5-1 64 15,-5 1-48-15,0 0 48 0,2-2-48 0,5 0 48 0,-7 2-39 0,0 0 39 16,5-1-39-16,6 1 39 0,-11 0-10 0,0 0 10 16,14 1-10-16,1 4 10 0,-15-5-7 0,0 0 7 15,16 7-6-15,0 0 6 0,-16-7 0 16,0 0 0-16,15 9 0 0,1 1 0 0,-16-10 12 0,0 0-12 0,14 10 12 16,0-1-12-16,-14-9 27 0,0 0-27 0,7 8 27 15,-2-1-27 1,-5-7 37-16,0 0-37 0,2 11 38 0,-2-6-38 0,0-5 54 0,0 0-54 0,-5 12 55 15,-4 1-55-15,-3 3 37 0,-2-1-37 0,7-6 37 16,5-8-37-16,-1 3 35 0,-3-4-35 0,3 3 36 16,-4 1-36-16,-2 3-34 0,1-1 34 15,4-2-33-15,2-2 33 0,2-2-106 0,0 0 106 0,-8 3-105 16,-3 2 105-16,-8 4-987 0</inkml:trace>
  <inkml:trace contextRef="#ctx0" brushRef="#br0" timeOffset="-205796.502">18895 16626 1132 0,'0'0'0'0,"0"0"107"16,0 0-107-16,0 0 108 0,-2-7-108 0,2 7 51 0,0 0-51 16,0 0 52-16,0-3-52 0,0 3 32 0,0 0-32 15,0 0 32-15,0 0-32 0,0 0 35 16,0 0-35-16,0 0 36 0,5 3-36 0,-5-3 40 0,0 0-40 0,9 2 41 16,0 1-41-16,-9-3 35 0,0 0-35 0,12 4 35 15,5-1-35-15,-17-3 10 0,0 0-10 0,21 2 10 16,2-1-10-16,-23-1 13 15,0 0-13-15,30 0 13 0,3 0-13 0,-33 0 0 0,0 0 0 0,35 0 0 16,1-1 0-16,-36 1-41 0,0 0 41 0,35-2-40 16,2 0 40-16,-37 2-161 0,0 0 161 0,31-3-160 15,-3-4 160-15,-28 7-157 0,0 0 157 0,22-5-156 16,-9 2 156-16,22-6-702 0</inkml:trace>
  <inkml:trace contextRef="#ctx0" brushRef="#br0" timeOffset="-205230.211">19013 16736 1155 0,'2'-2'0'0,"-2"2"76"16,0 0-76-16,7-4 76 0,5 1-76 0,-12 3 40 15,0 0-40-15,9-3 40 0,-4-1-40 0,-5 4 14 16,0 0-14-16,7-3 15 0,2 1-15 0,-9 2 0 16,0 0 0-16,10-2 0 0,1 1 0 0,-11 1 0 0,0 0 0 0,12 1 0 15,4 1 0-15,-16-2 2 0,0 0-2 16,21 5 2-16,3 4-2 0,-24-9 12 0,0 0-12 0,23 8 12 16,-1 3-12-16,-22-11 3 0,0 0-3 15,19 10 4-15,-3 2-4 0,-2-2 32 0,-2-1-32 0,-5-2 32 16,-2-4-32-16,1 0 15 15,-1 1-15-15,-3-1 15 0,-1-1-15 0,-1-2 30 0,0 0-30 0,0 3 30 16,0 3-30-16,0-6 12 0,0 0-12 0,-1 5 12 16,-3 1-12-16,4-6 5 0,0 0-5 0,-14 16 6 15,-5 6-6-15,19-22 3 0,0 0-3 0,-23 22 4 16,-3 4-4-16,26-26 29 0,0 0-29 0,-24 24 29 16,0 2-29-16,24-26 16 0,0 0-16 0,-20 20 17 15,3-2-17-15,17-18 29 0,0 0-29 0,-14 13 29 0,5-2-29 16,9-11 31-16,0 0-31 0,-7 6 31 15,2-1-31-15,5-5 36 0,0 0-36 0,-2 4 37 0,-1-2-37 16,3-2 38-16,0 0-38 0,0 0 39 0,0 0-39 16,0 0 9-16,0 0-9 0,0 0 10 15,0 0-10-15,0 0 7 0,0 0-7 0,7 3 7 0,5 2-7 0,-12-5 1 16,0 0-1-16,23 7 1 0,6 0-1 16,-29-7-2-16,0 0 2 0,35 8-1 0,7 1 1 0,-42-9-71 15,0 0 71-15,38 9-71 0,4 1 71 0,-42-10-172 16,0 0 172-16,35 5-172 0,2-3 172 0,-37-2-150 15,0 0 150-15,20-4-149 0,-6-3 149 0,18-3-844 16</inkml:trace>
  <inkml:trace contextRef="#ctx0" brushRef="#br0" timeOffset="-204457.491">20224 16468 1311 0,'0'0'0'16,"-2"-1"87"-16,-3-5-87 0,2 3 88 0,1 0-88 0,2 3 78 0,0 0-78 0,0 0 79 15,0 0-79-15,0 0 60 0,2 3-60 0,-2-3 60 16,0 0-60-16,0 0 35 0,0 0-35 0,0 0 35 16,0 0-35-16,0 0 55 0,1 3-55 0,-1-3 55 15,4 0-55-15,-4 0 44 0,3 0-44 0,-3 0 44 16,6 0-44-16,-1 2 21 0,2 0-21 0,-2-2 21 0,6 0-21 15,2 0 21-15,0 0-21 0,4 0 21 16,4-2-21-16,-21 2 15 0,0 0-15 0,35-3 15 16,15-2-15-16,-50 5 16 0,0 0-16 15,54-4 17-15,11 1-17 0,-13 1 9 0,2 0-9 16,-16 2 9-16,-6 2-9 0,-4 1 9 0,-4 3-9 0,-7-3 10 0,-4-1-10 16,1 1 3-16,-2-1-3 0,-5 0 4 0,-4-2-4 0,4 0-2 15,-2 0 2-15,1 1-2 0,-1 1 2 16,-2 0-43-16,-1-1 43 0,-2-1-43 0,0 0 43 0,0 0-77 15,0 0 77-15,0 0-77 0,-5 0 77 0,5 0-88 16,0 0 88-16,-16-5-87 0,-10-5 87 0,-16-5-1271 16</inkml:trace>
  <inkml:trace contextRef="#ctx0" brushRef="#br0" timeOffset="-204177.971">20329 16741 1659 0,'0'0'0'0,"0"0"152"0,0 0-152 0,5-7 152 16,7-5-152-16,-12 12 70 0,0 0-70 0,16-7 70 16,5 2-70-16,-21 5 40 0,0 0-40 0,28-5 41 15,5-2-41-15,-33 7 0 0,0 0 0 0,40-4 1 16,9 1-1-16,-49 3 5 0,0 0-5 0,45 0 5 15,4 3-5-15,-49-3 8 0,0 0-8 0,43 6 9 0,-3-1-9 16,-40-5-15-16,0 0 15 0,37 8-15 16,-2 1 15-16,-35-9-113 0,0 0 113 0,35 8-113 15,-1-1 113-15,-34-7-116 0,0 0 116 0,23-3-116 0,-7-7 116 16,22-4-1204-16</inkml:trace>
  <inkml:trace contextRef="#ctx0" brushRef="#br0" timeOffset="-200480.679">17003 15954 214 0,'0'0'0'0,"2"-3"0"0,0-4 0 0,-2 7 87 0,0 0-87 15,3-3 87-15,-3-1-87 0,0 4 92 16,0 0-92-16,0 0 93 0,0 0-93 0,0 0 80 16,0 0-80-16,0 0 80 0,0 0-80 0,0 0 76 0,0 0-76 0,0 0 76 15,0 0-76-15,0 0 79 0,0 0-79 0,0 0 79 16,0 0-79-16,0 0 67 0,0 0-67 0,0 0 68 16,0 0-68-16,0 0 71 0,0 0-71 0,0 0 72 15,0 0-72-15,0 0 66 0,0 0-66 0,0 0 66 16,0 0-66-16,0 0 76 0,0 0-76 15,0 0 76-15,-5 4-76 0,5-4 44 0,0 0-44 0,0 0 45 16,-4 0-45-16,4 0 44 0,0 0-44 0,0 0 44 16,-3 1-44-16,3-1 10 0,0 0-10 0,-4 2 11 15,1 0-11-15,3-2 21 0,0 0-21 0,-9 5 21 16,-1 4-21-16,10-9 8 0,0 0-8 0,-18 10 8 16,1 2-8-16,17-12 24 0,0 0-24 0,-19 15 25 15,-2 2-25-15,21-17 12 0,0 0-12 0,-18 16 13 16,4-3-13-16,14-13 18 0,0 0-18 0,-12 12 18 0,3-3-18 15,9-9 8-15,0 0-8 0,-6 7 9 0,0-2-9 16,6-5 9-16,0 0-9 0,-5 5 10 0,2 0-10 16,3-5 0-16,0 0 0 0,-4 7 0 0,1 0 0 15,3-7-2-15,0 0 2 0,-2 10-1 0,-3 2 1 0,5-12-12 16,0 0 12-16,-4 16-12 0,-1 1 12 0,5-17-9 16,0 0 9-16,-5 19-9 0,3 1 9 0,2-20-9 15,0 0 9-15,-5 21-9 0,3 1 9 0,0 0-1 16,2-1 1-16,0-7-1 0,0-6 1 0,0-8-7 15,0 0 7-15,0 19-7 0,2 5 7 0,-2-24-3 0,0 0 3 16,3 33-3-16,3 4 3 0,-6-37-12 16,0 0 12-16,3 46-12 0,1 6 12 0,-4-52-4 0,0 0 4 0,3 53-3 15,-1 2 3-15,-2-55-13 0,0 0 13 16,7 49-12-16,-4-2 12 0,-3-47-9 0,0 0 9 0,14 43-8 16,0-4 8-16,-14-39-33 0,0 0 33 15,28 38-33-15,10-2 33 0,-38-36-175 0,0 0 175 16,40 36-174-16,11-2 174 0,-51-34-169 0,0 0 169 0,37 26-168 15,-8-8 168-15,39 27-721 0</inkml:trace>
  <inkml:trace contextRef="#ctx0" brushRef="#br0" timeOffset="-199678.643">19083 16016 1132 0,'0'0'0'0,"5"-3"0"16,2-4 0-16,-7 7 73 0,0 0-73 0,7-4 74 16,-5 1-74-16,-2 3 39 0,0 0-39 0,3-2 39 0,1 2-39 0,-4 0 0 15,0 0 0-15,3 0 1 0,1-2-1 0,-4 2-2 16,0 0 2-16,3 0-2 0,1-1 2 16,-4 1 0-16,0 0 0 0,3 0 0 0,1 0 0 0,-4 0 25 15,0 0-25-15,3 0 26 0,3 1-26 0,-6-1 33 16,0 0-33-16,8 2 33 0,1 0-33 0,-9-2 21 15,0 0-21-15,16 5 21 0,3 2-21 0,2 3 12 16,3 4-12-16,-6-2 12 16,-1-5-12-16,-17-7 10 0,0 0-10 0,24 17 11 0,3 7-11 0,-27-24 33 15,0 0-33-15,26 31 34 0,0 6-34 0,-26-37 34 0,0 0-34 16,22 41 34-16,-2 4-34 16,-5-2 13-16,-4 0-13 0,-4-9 14 0,-2-7-14 0,-5-27 22 0,0 0-22 0,0 50 22 15,-2 13-22-15,2-63 23 0,0 0-23 16,-3 60 24-16,-3 0-24 0,3-8 13 0,-2-6-13 15,3-15 14-15,0-12-14 0,2 0 5 0,-3-4-5 16,1 2 5-16,0 0-5 0,1 2-51 0,1 2 51 0,0-9-50 16,0-4 50-16,0-8-147 0,0 0 147 0,5 4-147 15,7-6 147-15,9 4-993 0</inkml:trace>
  <inkml:trace contextRef="#ctx0" brushRef="#br0" timeOffset="-181765.459">21473 16153 1099 0,'0'0'0'0,"0"0"-300"0,0 0 300 16,-3-2-300-16,-4 1 300 0,-4-3-240 15</inkml:trace>
  <inkml:trace contextRef="#ctx0" brushRef="#br0" timeOffset="-181368.961">21555 15968 236 0,'0'0'0'0,"-9"10"0"15,-3 7 0-15,12-10 95 0,2-5-95 0,1-4 96 16,3-3-96-16,-3 0 134 0,4 0-134 0,-7 0 134 16,2 1-134-16,0 1 146 0,-2 1-146 0,0 2 146 15,1-3-146-15,-1 3 111 0,0 0-111 0,0 0 111 16,0 0-111-16,0 0 99 0,0 0-99 0,0 0 99 0,0 0-99 15,0 0 64-15,0 0-64 0,0 0 64 0,0 0-64 16,0 0 54-16,0 0-54 0,0 0 54 16,0 0-54-16,0 0 44 0,0 3-44 0,0-3 45 0,0 0-45 0,0 0 11 15,4 4-11-15,-4-4 11 0,0 3-11 0,0-3 38 16,0 5-38-16,0 2 38 16,0 3-38-16,0-10 5 0,0 0-5 0,2 23 5 0,1 9-5 0,-3-32 5 15,0 0-5-15,5 38 5 0,2 8-5 0,-1-3 22 16,0-2-22-16,-2-12 23 0,-2-8-23 0,1-1 6 15,-3-4-6-15,2 1 6 0,-2 0-6 0,2 2 9 16,1 1-9-16,-1-4 10 16,0-4-10-16,-1 5 8 0,3 0-8 0,-2-7 9 0,-2-3-9 0,0-7 0 0,0 0 0 15,3 19 0-15,-3 8 0 0,0-27-5 0,0 0 5 16,2 23-5-16,-2-3 5 0,0-20-45 0,0 0 45 16,0 16-45-16,0-4 45 0,0-12-88 0,0 0 88 15,0 8-88-15,0-1 88 0,0-7-146 0,0 0 146 0,-2-14-145 16,-1-13 145-16,-3-14-936 0</inkml:trace>
  <inkml:trace contextRef="#ctx0" brushRef="#br0" timeOffset="-181008.386">21208 16701 1334 0,'7'-7'0'0,"-7"7"134"0,0 0-134 0,0 0 135 0,2-3-135 16,-2 3 67-16,0 0-67 0,0 0 67 0,0 0-67 15,0 0 26-15,0 0-26 0,0 0 26 16,0 0-26-16,0 0 12 0,0 0-12 0,0 0 12 0,0 0-12 0,0 0 21 16,0 0-21-16,0 0 21 0,0 0-21 0,0 0 15 15,0 0-15-15,7 0 15 0,4 2-15 0,-11-2 19 16,0 0-19-16,22 1 20 15,13 3-20-15,-35-4-2 0,0 0 2 0,42 3-1 0,10 1 1 0,-52-4-9 16,0 0 9-16,52 1-9 0,6-1 9 0,-58 0-26 16,0 0 26-16,50-1-26 0,-1-1 26 0,-49 2-7 15,0 0 7-15,44-2-7 0,-4 1 7 0,-40 1-46 16,0 0 46-16,33 0-46 0,-5 1 46 0,-28-1-82 16,0 0 82-16,22 2-82 0,-6 0 82 0,-16-2-150 0,0 0 150 15,11 1-149-15,-3 1 149 0,8 2-865 0</inkml:trace>
  <inkml:trace contextRef="#ctx0" brushRef="#br0" timeOffset="-180316.446">21332 16919 1099 0,'4'-4'0'0,"-4"4"92"0,0 0-92 0,7-8 92 0,5-6-92 15,-12 14 52-15,0 0-52 0,14-10 53 0,1 1-53 0,-15 9 12 16,0 0-12-16,21-8 12 0,4-3-12 16,-25 11 5-16,0 0-5 0,28-8 5 0,1 1-5 15,-4 2-1-15,1 0 1 0,-7 3 0 0,-3 2 0 0,-1 0 1 16,1-2-1-16,-6 2 1 0,-1 2-1 0,0 0 4 15,1 1-4-15,1-1 5 0,-3 0-5 0,-2-1 7 16,1-1-7-16,-4 2 8 0,2-2-8 0,-3 2 3 16,0 1-3-16,0 1 4 0,1-3-4 0,-1 4 29 15,1 1-29-15,1-1 29 0,-4-2-29 0,0 4 0 16,0 3 0-16,-4 4 0 0,3 1 0 0,1-15 2 0,0 0-2 16,-7 28 3-16,-2 10-3 0,9-38 2 0,0 0-2 15,-14 37 2-15,-4 6-2 0,3-7 5 0,-3-2-5 16,8-13 5-16,5-9-5 0,5-12 31 0,0 0-31 15,-18 19 31-15,-4 1-31 0,22-20 16 0,0 0-16 0,-18 17 17 16,3-3-17-16,15-14 36 0,0 0-36 0,-14 10 36 16,3-3-36-16,11-7 12 0,0 0-12 0,-9 5 13 15,4-3-13-15,5-2 20 0,0 0-20 16,-5 2 20-16,2-2-20 0,3 0 15 0,0 0-15 0,-6 1 15 16,3-1-15-16,3 0 9 0,0 0-9 0,-4 2 10 15,-1-2-10-15,5 0 16 0,0 0-16 0,-3 2 17 16,-1-2-17-16,4 0 38 0,0 0-38 0,0 0 39 15,-3 0-39-15,3 0 5 0,0 0-5 0,0 0 6 16,0 0-6-16,0 0 12 0,0 0-12 0,3-2 12 16,4 0-12-16,-7 2 1 0,0 0-1 0,12-3 1 0,6 0-1 15,1-2 1-15,2-1-1 0,-4 3 1 0,-1 1-1 16,-2 1 0-16,-2-1 0 0,0 2 0 0,-5 0 0 0,2 0-3 16,1 2 3-16,-3-1-2 0,-1 1 2 15,-1 0-37-15,2-2 37 0,-4 1-36 0,2 1 36 0,1 0-41 16,-1 1 41-16,0 1-41 0,2-1 41 0,2 0-73 15,-1 3 73-15,1-1-73 0,2-2 73 0,-11-3-104 16,0 0 104-16,15 4-104 16,8-1 104-16,-23-3-130 0,0 0 130 0,23-7-130 0,5-5 130 0,24-7-798 15</inkml:trace>
  <inkml:trace contextRef="#ctx0" brushRef="#br0" timeOffset="-179749.901">22353 16114 1031 0,'0'0'0'0,"-10"5"0"16,-6 2 0-16,16-7 80 0,0 0-80 0,0 0 80 16,3-2-80-16,-3 2 108 0,0 0-108 0,4-2 108 15,-1-1-108-15,-3 3 62 0,0 0-62 0,0 0 63 0,-5 2-63 16,5-2 49-16,0 0-49 0,-17 13 49 16,-13 8-49-16,30-21 54 0,0 0-54 0,-30 22 54 0,-3 5-54 0,33-27 60 15,0 0-60-15,-29 28 61 0,-1 1-61 16,2-2 26-16,0 1-26 0,13-13 26 0,10-10-26 15,5-5 12-15,0 0-12 0,-16 21 13 0,-3 6-13 16,19-27-1-16,0 0 1 0,-16 23 0 0,4-1 0 0,5-3-15 16,5-2 15-16,9-3-14 0,3-2 14 0,4-2-35 15,2-2 35-15,3-1-35 0,-1 0 35 16,3-3-29-16,0 1 29 0,3 0-29 0,2-2 29 0,-26-3-15 0,0 0 15 16,28 5-15-16,3 1 15 0,-31-6-13 0,0 0 13 15,30 10-12-15,-1 2 12 0,-29-12-10 0,0 0 10 16,25 14-9-16,-4 3 9 0,-21-17-1 0,0 0 1 0,15 20-1 15,-2 6 1-15,-13-26 5 0,0 0-5 0,5 26 5 16,-5 1-5-16,0-27 9 0,0 0-9 0,-11 33 10 16,-4 4-10-16,15-37 16 0,0 0-16 15,-26 38 17-15,-6 0-17 0,4-8 1 0,-1-2-1 0,13-11 1 16,7-8-1-16,9-9-26 0,0 0 26 16,-14 10-25-16,-1-2 25 0,-3-8-145 0,1-5 145 0,0-12-144 15,1-12 144-15,16 29-135 0,0 0 135 0,-5-48-135 16,1-15 135-16,-5-49-774 0</inkml:trace>
  <inkml:trace contextRef="#ctx0" brushRef="#br0" timeOffset="-179107.655">22247 16770 852 0,'0'0'0'16,"0"0"-57"-16,0 0 57 0,17-9-57 0,15-6 57 0,-32 15-42 16,0 0 42-16,34-21-42 0,8-6 42 0,-42 27 32 15,0 0-32-15,44-26 33 0,3-3-33 0,-47 29 61 16,0 0-61-16,47-29 62 0,3 0-62 0,-50 29 44 16,0 0-44-16,53-29 45 0,2-2-45 0,-55 31 41 0,0 0-41 15,51-28 42-15,-2 3-42 0,-49 25 29 16,0 0-29-16,43-21 29 0,-10 4-29 0,-5 5 33 0,-9 5-33 15,-3 0 33-15,-6 2-33 0,-4 2 42 16,-3 1-42-16,-3 2 43 0,2-3-43 0,-2 3 50 0,2 3-50 0,-2-3 51 16,0 0-51-16,0 0 59 0,0 0-59 15,0 0 60-15,0 0-60 0,0 0 26 0,0 0-26 16,-4 0 26-16,-1-2-26 0,5 2 21 0,0 0-21 0,-12-1 21 16,-6-1-21-16,18 2 1 0,0 0-1 0,-21-2 2 15,-5 1-2-15,26 1 9 0,0 0-9 0,-28-2 10 16,-3 2-10-16,3 0 8 0,2-2-8 0,9 2 8 15,6-2-8-15,1 2 8 0,-4 2-8 0,5-2 8 16,2-2-8-16,-2 2 23 0,1 0-23 0,2 0 24 16,3 0-24-16,-2 0 6 0,1 0-6 0,1 0 7 15,3 0-7-15,-5 0 4 0,1 2-4 0,1 0 5 16,-1-2-5-16,-1 2 21 0,-2-2-21 0,5 0 21 0,-3 0-21 16,1 1 2-16,1 1-2 0,0 0 3 15,-3-1-3-15,-1 3 21 0,-1-1-21 0,2-1 21 0,3 0-21 0,1-1 22 16,-3-1-22-16,0 4 22 0,-1-1-22 0,-2 6 22 15,-3 4-22-15,3-1 23 0,-1 2-23 16,9-14 9-16,0 0-9 0,-12 29 10 0,-2 11-10 0,14-40 10 16,0 0-10-16,-11 43 11 0,-1 6-11 0,12-49 24 15,0 0-24-15,-7 45 25 0,4-2-25 0,3-43 12 16,0 0-12-16,3 41 12 0,8-4-12 0,1-4 18 16,2-7-18-16,1-4 18 0,1-7-18 0,3-1-1 0,-1-5 1 15,-3-1-1-15,3 1 1 0,-1-2-79 16,-1-2 79-16,1-2-78 0,2 1 78 0,-19-4-135 0,0 0 135 15,23-9-135-15,1-6 135 0,24-9-1075 0</inkml:trace>
  <inkml:trace contextRef="#ctx0" brushRef="#br0" timeOffset="-178635.068">23292 16509 897 0,'0'0'0'16,"0"0"31"-16,0 0-31 0,-5 0 31 0,-2 2-31 15,7-2 11-15,0 0-11 0,-5 0 11 0,-1 0-11 16,6 0 17-16,0 0-17 0,-8 0 17 0,-1 0-17 0,9 0 13 15,0 0-13-15,-14 2 13 0,-3 1-13 0,17-3 38 16,0 0-38-16,-23 7 39 0,-5 0-39 0,28-7 48 16,0 0-48-16,-24 7 49 0,1 1-49 0,23-8 36 15,0 0-36-15,-26 11 36 0,-2 2-36 0,28-13 18 16,0 0-18-16,-23 11 18 0,4-4-18 0,19-7 42 16,0 0-42-16,-15 6 42 0,2 0-42 0,13-6 48 0,0 0-48 15,-10 5 49-15,3-2-49 0,7-3 52 16,0 0-52-16,-5 4 53 0,1-3-53 0,4-1 33 0,0 0-33 15,-3 14 33-15,-1 5-33 0,4-19 34 16,0 0-34-16,4 24 34 0,6 7-34 0,-1-4 3 16,3-1-3-16,-1-7 3 0,1-4-3 0,-4 0 4 0,1 1-4 0,-2-6 4 15,-2-1-4-15,2-1-19 0,2-1 19 0,2 0-18 16,1-2 18-16,-12-5-103 0,0 0 103 16,17-7-102-16,8-7 102 0,-25 14-103 0,0 0 103 0,24-29-102 15,2-12 102-15,25-29-897 0</inkml:trace>
  <inkml:trace contextRef="#ctx0" brushRef="#br0" timeOffset="-177613.26">23362 16290 1412 0,'0'0'0'0,"0"0"-6"0,0 0 6 0,-5 0-6 0,-4 2 6 16,9-2 2-16,0 0-2 0,-5 0 3 0,1-2-3 0,4 2 1 16,0 0-1-16,0 0 1 0,-3-2-1 0,3 2-51 15,0 0 51-15,0 0-50 0,0 0 50 0,0 0-27 16,0 0 27-16,0 0-27 0,0 0 27 0,0 0-52 16,0 0 52-16,-6 0-51 0,-1-1 51 0,7 1-131 15,0 0 131-15,-21-11-130 0,-8-4 130 0,29 15-156 16,0 0 156-16,-28-14-155 0,-2-1 155 0,-27-14-334 15</inkml:trace>
  <inkml:trace contextRef="#ctx0" brushRef="#br0" timeOffset="-176846.414">23184 16374 707 0,'0'0'0'0,"-3"-5"0"0,-8-5 0 16,11 10 112-16,0 0-112 0,0 0 112 0,7-2-112 0,-7 2 65 15,0 0-65-15,4 2 66 0,1 1-66 16,-5-3 64-16,0 0-64 0,3 4 65 0,1-3-65 16,-4-1 46-16,0 0-46 0,0 0 46 0,1 4-46 0,-1-4 40 15,0 0-40-15,0 0 41 0,0 0-41 0,0 0 28 16,0 0-28-16,0 0 28 0,-5 0-28 0,5 0 45 16,0 0-45-16,-5 0 46 0,2 1-46 0,-4 1 40 15,0-2-40-15,1 0 40 0,1 0-40 0,0 0 9 16,1 0-9-16,4 0 10 0,-3 0-10 0,3 0 38 15,-2 4-38-15,2-4 38 0,-7 0-38 0,2 0 10 16,0 0-10-16,1 1 11 0,-3-1-11 0,2 2 20 0,-2 0-20 16,4-2 20-16,-1 0-20 0,1 0 8 0,-4 1-8 0,7-1 9 15,0 0-9-15,0 0 9 0,0 0-9 16,-11 7 10-16,-4 4-10 0,1-1 23 0,-5 0-23 16,8-1 24-16,1-4-24 0,10-5 12 0,0 0-12 0,-14 10 13 15,0 4-13-15,14-14 18 0,0 0-18 0,-18 15 18 16,-3 4-18-16,21-19 24 0,0 0-24 0,-15 15 25 15,1-1-25-15,14-14 7 16,0 0-7-16,-14 10 7 0,2 1-7 0,12-11 17 0,0 0-17 0,-11 10 17 16,4-1-17-16,7-9 3 0,0 0-3 0,-5 10 4 15,3 0-4-15,2-10 13 0,0 0-13 0,0 12 13 16,0 2-13-16,0-14 1 0,0 0-1 16,9 17 1-16,3 3-1 0,-12-20 0 0,0 0 0 0,11 19 1 15,1-2-1-15,-12-17 3 0,0 0-3 0,10 16 3 16,4-1-3-16,-5 1 0 0,0-3 0 0,-4-4 0 0,-2-6 0 15,1 3 5-15,-1-1-5 0,-1 0 5 16,0-2-5-16,0 2 0 0,1-1 0 0,-1 1 0 0,1-2 0 0,1 3 0 16,-3-3 0-16,3 0 1 0,-1 1-1 0,3-1-6 15,2 2 6-15,-1 1-6 0,2-3 6 16,2 0-4-16,2-1 4 0,-2 1-4 0,-2-1 4 16,1 2-22-16,1-3 22 0,1 3-22 0,-4-1 22 15,-8-3-37-15,0 0 37 0,13 4-37 0,-3-1 37 0,-10-3-70 16,0 0 70-16,12 3-70 0,0-1 70 0,-12-2-131 15,0 0 131-15,16-3-130 0,2-6 130 0,15-3-1034 16</inkml:trace>
  <inkml:trace contextRef="#ctx0" brushRef="#br0" timeOffset="-176280.304">23590 15968 1278 0,'0'0'0'0,"0"0"0"0,0 0 0 0,0 0 111 15,5 0-111-15,-5 0 112 0,5-2-112 0,-5 2 59 16,0 0-59-16,0 0 60 0,4-3-60 0,-4 3 41 15,2-3-41-15,-2 3 42 0,0 0-42 0,0 0 18 16,0 0-18-16,0 0 19 0,0 0-19 0,0 0 4 16,0 0-4-16,0 0 4 0,0 0-4 0,0 0 9 0,0 3-9 15,0-3 10-15,0 5-10 0,0 2 0 0,0 1 0 16,-2 11 0-16,0 9 0 0,2-28 0 0,0 0 0 16,0 44 0-16,0 15 0 0,2-3-2 0,3 6 2 0,-5-7-2 15,2-2 2-15,-2-53-12 0,0 0 12 16,0 87-12-16,0 23 12 0,0-110 0 15,0 0 0-15,2 97 0 0,3-1 0 0,-5-19 9 0,0-15-9 16,2-24 10-16,1-23-10 0,-3-15 5 0,0 0-5 0,5 22 5 16,2-4-5-16,-7-18-26 0,0 0 26 0,9 12-25 15,3-7 25-15,-12-5-95 0,0 0 95 0,18-11-94 16,4-13 94-16,-22 24-169 0,0 0 169 0,19-42-169 16,-1-18 169-16,18-43-791 0</inkml:trace>
  <inkml:trace contextRef="#ctx0" brushRef="#br0" timeOffset="-176037.832">23398 16532 975 0,'16'1'0'0,"5"5"124"0,7-1-124 0,-33-2 124 0,-20-1-124 0,9-2 92 16,-1 0-92-16,3 0 93 0,4 2-93 15,3-2 80-15,3 0-80 0,1 0 80 0,1 0-80 0,2 0 69 16,3 0-69-16,4 0 70 0,2 1-70 0,-9-1 47 15,0 0-47-15,14 2 48 0,4 1-48 0,-18-3 33 16,0 0-33-16,26 2 34 0,5-2-34 0,-3 0-15 0,1 0 15 16,1 0-15-16,0-2 15 0,-30 2-60 0,0 0 60 15,40-1-60-15,7-3 60 0,-47 4-177 16,0 0 177-16,45-3-177 0,2-1 177 0,45-2-920 16</inkml:trace>
  <inkml:trace contextRef="#ctx0" brushRef="#br0" timeOffset="-175235.839">24463 16736 1009 0,'0'0'0'0,"0"0"105"0,0 0-105 0,-4-6 105 16,-1-2-105-16,5 8 56 0,0 0-56 0,-3-5 57 15,1 1-57-15,2 4 43 0,0 0-43 0,-4-1 43 16,4-1-43-16,0 2 26 0,0 0-26 0,-5 0 26 15,2 2-26-15,3-2 38 0,0 0-38 0,-4 1 38 16,1-1-38-16,3 0 38 0,0 0-38 0,-4 2 39 0,2-2-39 16,2 0 40-16,0 0-40 0,0 0 40 0,-3 2-40 15,3-2 26-15,0 0-26 0,0 0 26 0,-4 3-26 0,4-3 35 16,0 0-35-16,0 0 35 0,-5 4-35 16,5-4 37-16,0 0-37 0,-3 1 37 0,1-1-37 0,2 0 23 15,0 0-23-15,-5 2 24 0,1-2-24 0,4 0 18 16,0 0-18-16,-3 2 19 0,1-1-19 0,2-1 10 15,0 0-10-15,0 0 10 0,4 0-10 0,-4 0 10 16,0 0-10-16,10 0 10 0,0-1-10 0,-10 1-17 16,0 0 17-16,20-4-16 0,4 1 16 0,-24 3-26 0,0 0 26 15,30-4-26-15,6 3 26 0,-36 1-34 16,0 0 34-16,33-2-33 0,2 0 33 0,-35 2-55 16,0 0 55-16,28 0-54 0,-2 2 54 15,-26-2-93-15,0 0 93 0,21 2-92 0,-7 1 92 0,-14-3-193 0,0 0 193 16,10 2-192-16,-3 0 192 0,-7-2-146 0,0 0 146 15,0 0-146-15,0 0 146 0,0 0-579 0</inkml:trace>
  <inkml:trace contextRef="#ctx0" brushRef="#br0" timeOffset="-174785.046">24449 16379 1211 0,'0'0'0'0,"10"4"0"15,6 1 0-15,-11-2 110 0,-7 1-110 0,2-4 110 0,0 0-110 16,-3 0 67-16,-4 0-67 0,3 0 67 16,4-2-67-16,0 2 47 0,-3-3-47 0,3 3 48 15,0-4-48-15,0 4 39 0,0 0-39 0,0 0 40 0,0 0-40 0,0 0 31 16,-2 4-31-16,2-4 31 0,7 3-31 15,-7-3 9-15,0 0-9 0,11 5 9 16,6 2-9-16,-17-7 7 0,0 0-7 0,28 10 8 0,9 4-8 16,-37-14-5-16,0 0 5 0,40 14-4 15,3-1 4-15,-6-1-35 0,-4-3 35 0,-7-1-34 0,-9-1 34 16,1 2 0-16,-4-2 0 0,-4-2 0 0,-1-2 0 16,-9-3-4-16,0 0 4 0,7 7-4 0,-2-3 4 0,-5-4-1 0,0 0 1 0,5 5 0 15,1 2 0-15,-6-7 2 0,0 0-2 16,7 10 2-16,-4 2-2 0,-3-12 32 15,0 0-32-15,5 22 32 0,0 6-32 0,-5-28 4 16,0 0-4-16,4 27 5 0,-2 4-5 16,-2-6 18-16,-4 3-18 0,2-11 18 0,2-5-18 15,-1 2 1-15,-3-2-1 0,1-2 1 0,-1-3-1 0,-3 5-68 0,-1 0 68 0,-8 0-67 16,-8-2 67-16,24-10-83 0,0 0 83 0,-34-9-83 16,-6-13 83-16,-33-9-1090 0</inkml:trace>
  <inkml:trace contextRef="#ctx0" brushRef="#br0" timeOffset="-170040.53">25255 16302 449 0,'0'0'0'0,"-5"-5"0"16,-5-4 0-16,10 9 107 0,0 0-107 0,-2-3 107 15,4 3-107-15,-2 0 124 0,0 0-124 0,0 0 125 16,0 0-125-16,0 0 108 0,0 0-108 0,0 0 108 16,3 2-108-16,-3-2 93 0,0 0-93 0,0 0 93 15,4 3-93-15,-4-3 68 0,0 0-68 0,0 0 68 16,0 0-68-16,0 0 61 0,0 0-61 0,0 0 61 16,0 0-61-16,0 0 41 0,0 0-41 0,0 0 41 15,0 0-41-15,0 0 28 0,-4 4-28 0,4-4 28 16,-3 3-28-16,3-3 15 0,0 0-15 0,-9 3 16 0,-3 3-16 15,12-6 11-15,0 0-11 0,-14 6 11 16,-9 1-11-16,23-7 0 0,0 0 0 0,-21 9 0 0,-3-1 0 16,24-8-4-16,0 0 4 0,-23 11-3 15,1-1 3-15,22-10-4 0,0 0 4 0,-18 9-3 0,4-1 3 16,14-8 0-16,0 0 0 0,-14 10 0 0,2 1 0 16,12-11-2-16,0 0 2 0,-10 24-2 0,-1 10 2 0,11-34-11 15,0 0 11-15,-3 34-10 0,3 4 10 16,0-38-9-16,0 0 9 0,3 38-8 0,6 1 8 0,-9-39-1 15,0 0 1-15,7 32-1 0,3-2 1 0,-10-30-1 16,0 0 1-16,6 24-1 0,2-6 1 0,-8-18 0 0,0 0 0 16,7 16 0-16,2-6 0 0,-9-10-12 15,0 0 12-15,14 4-12 0,3-10 12 0,-17 6-79 16,0 0 79-16,23-17-78 0,5-12 78 0,-4-3-79 0,-1-8 79 16,-6 4-79-16,-1 0 79 0,-2 0-64 0,-4 2 64 0,-3 3-63 15,-1 2 63 1,-6 29-45-16,0 0 45 0,5-32-44 0,-5-6 44 0,0 38-31 0,0 0 31 0,-4-34-31 15,3-2 31-15,1 36-3 0,0 0 3 0,-2-28-3 16,0 8 3-16,2 20 1 0,0 0-1 0,-2-18 1 16,1 6-1-16,1 12 10 0,0 0-10 0,-2-8 11 15,2 5-11-15,0 3 27 0,0 0-27 0,-2-4 27 16,2 2-27-16,0 2 6 0,0 0-6 0,0 0 7 16,0-3-7-16,0 3 5 0,0 0-5 0,0-5 5 15,2-4-5-15,-2 9 0 0,0 0 0 0,-2-12 0 16,0-5 0-16,1 3-7 0,1 2 7 0,-2 2-7 15,0 3 7-15,0-1-26 0,1 1 26 0,-1 0-26 0,0 0 26 16,2 2-13-16,0 2 13 0,0 1-12 16,0-3 12-16,-3 1-11 0,1-1 11 0,0 2-10 0,2-2 10 15,0 1-2-15,2-1 2 0,-2 2-1 0,2-3 1 16,-2 3-4-16,0 0 4 0,0-1-3 0,-2 2 3 16,0-1-2-16,2 0 2 0,-2-1-2 0,2 2 2 0,0 2-2 15,0-3 2-15,0 3-1 0,0 0 1 0,0 0 3 16,0 0-3-16,0 0 4 0,0 0-4 0,0 0 15 15,0 0-15-15,0 0 16 0,0 0-16 0,0 0 9 16,0 0-9-16,0 0 9 0,0 0-9 0,0 0-3 0,0-3 3 16,0-2-3-16,0-4 3 0,0 9-67 0,0 0 67 15,4-12-66-15,1-2 66 16,-5 14-99-16,0 0 99 0,2-13-98 0,0-1 98 0,-2 14-78 0,0 0 78 0,1-9-78 16,3-3 78-16,-4 12-1 0,0 0 1 0,2-7 0 15,-1 1 0-15,-1 6 88 0,0 0-88 16,2-4 89-16,-2 1-89 0,0 3 105 0,0 0-105 0,0 0 105 15,2-4-105-15,-2 4 79 0,0 0-79 0,0 0 79 16,2 4-79-16,-2-1 73 0,1 2-73 0,1 0 74 16,0 2-74-16,1 5 50 0,1-1-50 0,-1 9 50 15,1 8-50-15,-4-28 54 0,0 0-54 0,5 41 55 16,0 12-55-16,-5-53 60 0,0 0-60 0,5 58 61 16,2 7-61-16,-3-5 73 0,3-3-73 0,-4-18 74 15,-3-13-74-15,2 3 66 0,-2-4-66 0,0 1 66 16,-2-4-66-16,2-22 48 0,0 0-48 0,0 21 49 15,2-2-49-15,-2-19 23 0,0 0-23 0,0 15 24 0,2-4-24 16,-2-11-2-16,0 0 2 0,0 8-2 16,2-1 2-16,-2-7-92 0,0 0 92 0,0 3-91 0,1-1 91 0,-1-2-138 15,4-7 138-15,-2 2-138 0,-1-2 138 16,1-1-190-16,-2-1 190 0,-3-6-190 0,-3-6 190 0,-2-15-805 16</inkml:trace>
  <inkml:trace contextRef="#ctx0" brushRef="#br0" timeOffset="-169614.505">25325 16345 1166 0,'0'0'0'0,"0"0"0"0,-5-3 0 0,5 3 94 0,3 0-94 16,-3 0 94-16,4 1-94 0,-1 1 24 0,1 0-24 0,-1-1 25 15,1-1-25-15,1 2 18 0,0-2-18 0,0 2 18 16,-1 0-18-16,1 1 29 0,0 2-29 0,1-1 29 16,-1-3-29-16,0 3 60 0,0-1-60 0,-1 1 61 15,1-4-61-15,-5 0 44 0,0 0-44 0,2 1 45 16,1 1-45-16,-3-2 38 0,0 0-38 0,9 5 39 15,1 0-39-15,-10-5 35 0,0 0-35 0,18 9 36 16,8 1-36-16,-26-10 13 0,0 0-13 0,31 21 14 0,11 4-14 16,-42-25 31-16,0 0-31 0,40 33 31 0,4 5-31 15,-44-38-3-15,0 0 3 0,36 41-3 0,-4 2 3 16,-32-43-5-16,0 0 5 0,29 39-5 0,-1-3 5 16,-5-9-38-16,-4-6 38 0,-7-6-38 0,-7-4 38 15,-1-3-86-15,-2-3 86 0,-1-1-86 0,1-3 86 0,-2-1-190 16,0 0 190-16,-3-20-189 15,-3-16 189-15,-2-21-869 0</inkml:trace>
  <inkml:trace contextRef="#ctx0" brushRef="#br0" timeOffset="-169241.95">25592 16304 1166 0,'0'0'0'0,"0"0"0"16,1-7 0-16,-1 7 82 0,0 0-82 0,0 0 83 15,4-3-83-15,-4 3 31 0,0 0-31 0,0 0 31 16,0 0-31-16,0 0 54 0,0 0-54 0,0 0 54 16,0 0-54-16,0 0 65 0,0 0-65 0,0 0 65 15,0 0-65-15,0 0 49 0,0 0-49 16,0 0 50-16,0 0-50 0,0 0 46 0,0 0-46 0,0 0 47 15,0 3-47-15,0-3 22 0,0 0-22 0,-4 5 23 0,1 4-23 16,3-9 18-16,0 0-18 0,-9 20 19 16,-5 8-19-16,14-28 4 0,0 0-4 0,-14 36 5 15,-1 6-5-15,15-42 3 0,0 0-3 0,-14 40 3 0,1-2-3 16,13-38 5-16,0 0-5 0,-8 30 6 16,1-2-6-16,7-28 0 15,0 0 0-15,-5 20 1 0,1-4-1 0,4-16-59 0,0 0 59 0,4 5-59 0,6-10 59 0,-10 5-193 16,0 0 193-16,16-28-193 0,5-16 193 0,15-28-963 15</inkml:trace>
  <inkml:trace contextRef="#ctx0" brushRef="#br0" timeOffset="-168858.17">25944 16283 740 0,'0'0'0'0,"-4"-1"0"16,-1-1 0-16,5 2 149 0,0 0-149 0,0 0 150 16,2-4-150-16,-2 4 114 0,0 0-114 0,0 0 114 15,3-1-114-15,-3 1 79 0,0 0-79 0,4 0 80 16,-1 0-80-16,-3 0 64 0,0 0-64 0,9 3 65 15,3 1-65-15,2 1 74 0,3 2-74 0,2-4 74 16,4-1-74-16,-23-2 43 0,0 0-43 0,30 0 44 0,3-4-44 16,-33 4 32-16,0 0-32 0,33-1 33 0,0-1-33 15,-33 2 33-15,0 0-33 0,28-2 34 16,-5 2-34-16,-23 0 2 0,0 0-2 0,19 0 2 0,-4-2-2 0,-15 2-9 16,0 0 9-16,11 0-9 0,-4 2 9 15,-7-2-68-15,0 0 68 0,5 2-68 0,0-2 68 0,-5 0-156 16,0 0 156-16,4 2-156 0,-3-1 156 0,-1-1-169 15,0 0 169-15,0 0-169 0,0 0 169 0,0 0-740 16</inkml:trace>
  <inkml:trace contextRef="#ctx0" brushRef="#br0" timeOffset="-168571.857">25935 16475 942 0,'0'0'0'0,"0"0"114"0,0 0-114 0,9-2 115 16,8-3-115-16,-17 5 94 0,0 0-94 0,21 0 95 16,7 0-95-16,-4 4 45 0,1-1-45 0,-3 1 46 15,-1-3-46-15,0 3 18 0,0 1-18 0,-5-2 18 16,-3 1-18-16,3-1 17 0,2-1-17 0,-3 1 17 15,1 1-17-15,1-1-9 0,1-1 9 0,1-2-8 16,0 0 8-16,-19 0-123 0,0 0 123 0,25-7-123 16,2-3 123-16,-27 10-100 0,0 0 100 0,21-17-100 0,-3-7 100 15,17-18-709-15</inkml:trace>
  <inkml:trace contextRef="#ctx0" brushRef="#br0" timeOffset="-168016.392">26689 16028 1199 0,'0'0'0'0,"0"0"0"15,2-7 0-15,-2 7 109 0,3-3-109 0,-3 3 109 16,0 0-109-16,0 0 3 0,0 0-3 0,0 0 4 16,0 0-4-16,0 0 2 0,0 0-2 0,0 0 2 0,0 0-2 15,0 0-1-15,0 0 1 0,0 0 0 0,0 0 0 16,0 0 10-16,0 0-10 0,0 0 11 16,0 0-11-16,0 0 35 0,0 0-35 0,0 0 36 0,0 0-36 0,0 0 13 15,2 5-13-15,-2-2 13 0,2-1-13 16,-2 1 22-16,2 1-22 0,-2-4 22 0,0 3-22 0,0-3 7 15,0 5-7-15,0-1 8 0,-2-1-8 16,2-3 9-16,0 0-9 0,0 19 10 0,2 12-10 0,-2-31 1 16,0 0-1-16,3 38 1 0,1 6-1 0,-1-3 0 15,-1 0 0-15,0-11 0 0,-1-8 0 0,3-2-1 16,-1-1 1-16,-1-7 0 0,0-7 0 16,-2 4-32-16,0-2 32 0,0-4-32 0,0-1 32 0,0 1-152 0,0 3 152 15,0-6-152-15,0 0 152 0,0 0-844 0</inkml:trace>
  <inkml:trace contextRef="#ctx0" brushRef="#br0" timeOffset="-167693.528">26390 16482 1087 0,'5'-5'0'0,"-5"5"102"0,0 0-102 0,12-10 103 16,9-8-103-16,-21 18 59 0,0 0-59 0,19-10 60 16,0 3-60-16,0 4 72 0,0 3-72 0,1-2 73 15,-1-1-73-15,-2-1 51 0,1 1-51 0,-6 1 51 0,-2 2-51 16,4 0 36-16,4 0-36 0,-1 0 37 0,2-2-37 16,4 2 20-16,1 2-20 0,-5 0 20 15,-3 0-20-15,-16-2 2 0,0 0-2 0,28 1 2 0,9 3-2 0,-37-4 6 16,0 0-6-16,36 1 7 0,3 1-7 15,-39-2-11-15,0 0 11 0,31 0-11 0,-2 0 11 0,-29 0-75 16,0 0 75-16,21 0-75 0,-7 2 75 0,-14-2-118 16,0 0 118-16,6-7-118 0,-8-3 118 0,5-7-946 15</inkml:trace>
  <inkml:trace contextRef="#ctx0" brushRef="#br0" timeOffset="-167036.519">26656 16545 1031 0,'0'0'0'0,"0"0"68"0,0 0-68 0,5-6 69 15,4-6-69-15,-4 5 38 0,0 3-38 0,1 3 39 16,-3-1-39-16,2 2 11 0,1 2-11 0,-1-2 11 16,0 0-11-16,0 0 10 0,-1 0-10 0,1 0 10 15,0 0-10-15,0 0 12 0,2 0-12 0,-1 0 13 0,-3 0-13 16,1 0 9-16,1 0-9 0,-2 0 10 0,-1 0-10 16,-2 0 17-16,4 1-17 0,-4-1 17 0,0 0-17 15,0 0 14-15,0 0-14 0,0 0 15 0,0 0-15 16,0 0 4-16,0 0-4 0,0 0 4 15,0 4-4-15,0-4 13 0,0 0-13 0,0 10 14 0,0 7-14 16,0-17 1-16,0 0-1 0,-2 24 1 0,-2 5-1 0,4-29 0 16,0 0 0-16,-7 33 1 0,-1 3-1 15,-1-5 0-15,-2-1 0 0,6-12 0 0,4-12 0 0,-1 1-1 16,0-3 1-16,-8 11 0 0,-8 6 0 0,4-2-1 16,-1-2 1-16,4-5 0 0,4-6 0 0,2 0 2 15,3-5-2-15,-3 3 2 0,0-3-2 0,-4 3 2 0,-3-2-2 16,5 1 2-16,2-1-2 0,5-2 0 0,0 0 0 15,-14 3 0-15,-4-1 0 0,18-2-1 0,0 0 1 0,-15 2 0 16,-1-1 0-16,16-1-4 0,0 0 4 0,-12 0-3 16,1 0 3-16,11 0-7 0,0 0 7 0,-7 0-7 15,0-1 7-15,7 1-8 0,0 0 8 0,-3 0-8 16,1-2 8-16,2 2-1 0,0 0 1 0,5-2-1 16,6-1 1-16,1-2 1 15,4-2-1-15,1 2 2 0,2-1-2 0,-1 1 30 0,1 2-30 0,-4-1 30 16,1-1-30-16,2 2 35 0,-1 1-35 0,-3 0 36 15,0 1-36-15,0-1 32 0,1 0-32 0,-1 2 33 16,-1 0-33-16,-13 0 8 0,0 0-8 16,15 2 8-16,3 1-8 0,-18-3 0 0,0 0 0 0,15 4 1 15,3-1-1-15,-18-3-42 0,0 0 42 0,19 4-42 16,0-1 42-16,-19-3-140 0,0 0 140 0,16-2-139 0,-2-3 139 16,15-2-844-16</inkml:trace>
  <inkml:trace contextRef="#ctx0" brushRef="#br0" timeOffset="-157519.319">27520 16192 998 0,'0'0'0'0,"4"0"0"16,1-3 0-16,-5 3 120 0,0 0-120 0,3-2 121 16,1 1-121-16,-4 1 110 0,0 0-110 0,0 0 110 15,0 0-110-15,0 0 89 0,0 0-89 0,0 0 89 16,0 0-89-16,0 0 61 0,0 0-61 0,0 0 62 16,0 0-62-16,0 0 52 0,0 0-52 0,0 0 53 15,0 0-53-15,0 0 39 0,0 0-39 0,0 0 39 16,0 0-39-16,0 0 28 0,0 0-28 0,0 0 28 15,0 0-28-15,0 0 15 0,0 0-15 0,-4 0 15 16,-1 1-15-16,5-1 0 0,0 0 0 0,-12 5 0 0,-5 1 0 16,17-6-6-16,0 0 6 0,-21 8-6 15,-6 4 6-15,27-12-10 0,0 0 10 0,-24 10-10 16,0 2 10-16,24-12-5 0,0 0 5 0,-19 9-5 0,1 0 5 16,18-9-7-16,0 0 7 0,-16 6-7 0,4 1 7 0,12-7-13 15,0 0 13-15,-10 12-13 0,-1 2 13 16,11-14-24-16,0 0 24 0,0 22-23 15,7 6 23-15,-7-28-38 0,0 0 38 0,12 25-38 0,8 3 38 0,-20-28-31 16,0 0 31-16,19 25-31 0,2 1 31 0,-4-5-39 16,-1-6 39-16,-6-3-38 0,-3-3 38 0,0-1-16 15,-2-1 16-15,-1-3-15 16,-1-3 15-16,-1 3-1 0,0-3 1 0,-2-1 0 0,0 0 0 0,0 0-1 0,0 4 1 16,0-4 0-16,0 3 0 0,0-3 0 0,0 0 0 15,0 0 0-15,0 4 0 0,0-4 14 16,0 0-14-16,-2 3 15 0,-1 2-15 0,3-5 24 0,0 0-24 15,-13 14 25-15,-6 5-25 0,19-19 32 0,0 0-32 0,-19 20 33 16,-2 3-33-16,21-23 2 0,0 0-2 0,-21 22 2 16,-1-2-2-16,22-20-1 0,0 0 1 15,-19 18-1-15,-1-3 1 0,5-3-69 0,1-2 69 0,5-3-68 16,4-3 68-16,5-4-156 0,0 0 156 0,-11 3-156 16,1 0 156-16,10-3-214 0,0 0 214 0,-16-8-213 15,-8-11 213-15,-16-8-578 0</inkml:trace>
  <inkml:trace contextRef="#ctx0" brushRef="#br0" timeOffset="-156934.655">27611 16578 964 0,'0'0'0'0,"10"-7"55"15,8-7-55-15,-3-1 56 0,3-2-56 0,-18 17 14 16,0 0-14-16,21-21 15 0,1-4-15 0,-22 25 0 16,0 0 0-16,21-21 1 0,2 0-1 0,-23 21-13 15,0 0 13-15,15-13-13 0,-4 2 13 16,-11 11-8-16,0 0 8 0,7-6-7 0,-2 1 7 0,-5 5 3 0,0 0-3 16,4-4 4-16,-3 2-4 0,-1 2 50 0,0 0-50 0,0 0 51 15,0 0-51-15,0 0 39 16,0 0-39-16,0 0 40 0,0 0-40 0,0 0 36 0,0 0-36 0,-3 0 36 15,-2 0-36-15,5 0 34 0,0 0-34 16,-6 0 34-16,-1-1-34 0,7 1 13 16,0 0-13-16,-8-2 14 0,-1-1-14 0,9 3 13 0,0 0-13 0,-12-6 13 15,0 1-13-15,-1 4 9 0,1-5-9 0,4 3 10 16,1 0-10-16,0-1 1 16,1 2-1-16,3 1 1 0,1-3-1 0,-1 3 7 0,1 1-7 15,2 0 8-15,-4-2-8 0,4 2 13 0,0 0-13 0,0 0 14 16,0 0-14-16,0 0 1 0,-5 0-1 0,5 0 1 15,-3 0-1-15,3 0 9 0,-4 0-9 0,4 0 9 16,-3 0-9-16,3 0 0 0,-5 0 0 0,1 0 1 16,2 0-1-16,-1 0 3 0,-1 2-3 0,4-2 3 0,-3 0-3 15,3 0 36-15,-4 0-36 0,4 0 36 0,0 0-36 16,0 0 25-16,-3 3-25 0,3-3 26 0,-5 5-26 16,-1 0 17-16,-2 6-17 0,-3 2 17 0,-1 8-17 15,12-21 30-15,0 0-30 0,-12 32 30 0,-2 9-30 16,14-41 2-16,0 0-2 0,-9 43 2 0,2 4-2 0,7-47 2 15,0 0-2-15,-3 39 3 0,5-1-3 16,-2-38-21-16,0 0 21 0,7 34-21 0,3-3 21 0,-1-7-107 16,-2-7 107-16,1-5-107 0,1-7 107 0,-9-5-138 15,0 0 138-15,17-15-137 0,8-18 137 0,17-15-828 16</inkml:trace>
  <inkml:trace contextRef="#ctx0" brushRef="#br0" timeOffset="-156495.106">27992 16407 841 0,'0'0'0'0,"-17"-4"0"16,-13-3 0-16,16 6 0 0,9 1 0 0,10 3 0 16,9 2 0-16,-3 2-73 0,1 0 73 0,-5-4-72 15,-2-3 72-15,-1 2 37 0,-3 0-37 0,-1-2 38 16,0 0-38-16,0 0 66 0,0 0-66 0,0 0 67 15,0 0-67-15,0 0 71 0,-5 0-71 0,5 0 72 16,-3 0-72-16,3 0 66 0,0 0-66 0,0 0 66 16,-4 0-66-16,1 1 44 0,-3 1-44 0,1-2 44 15,2 0-44-15,3 0 31 0,0 0-31 0,-6 2 31 0,-1 0-31 16,7-2 13-16,0 0-13 0,-8 1 14 0,-1 1-14 16,9-2 30-16,0 0-30 0,-9 2 30 0,-1 1-30 0,10-3 27 15,0 0-27-15,-9 4 27 0,2-1-27 16,7-3 15-16,0 0-15 0,-10 3 15 0,3 1-15 15,7-4 47-15,0 0-47 0,-14 8 48 0,-4 4-48 16,18-12 32-16,0 0-32 0,-19 19 33 0,-2 5-33 0,21-24 23 16,0 0-23-16,-14 31 24 0,4 7-24 0,10-38 18 15,0 0-18-15,2 36 18 0,10 0-18 0,-12-36 10 16,0 0-10-16,17 31 10 0,9-2-10 0,1-7-33 16,4-7 33-16,-7-3-32 0,-1-6 32 0,-23-6-81 15,0 0 81-15,26-4-81 0,2-10 81 0,-28 14-134 16,0 0 134-16,31-34-133 0,2-16 133 15,32-33-859-15</inkml:trace>
  <inkml:trace contextRef="#ctx0" brushRef="#br0" timeOffset="-156156.338">28036 15982 1345 0,'0'0'0'0,"2"-4"0"16,3-2 0-16,-5 6 141 0,0-4-141 0,0 4 141 15,0 0-141-15,0 0 69 0,0 0-69 0,0 0 70 0,0 0-70 16,0 0 28-16,0 0-28 0,0 0 28 0,0 0-28 16,0 0-7-16,0 4 7 0,0-4-6 0,2 3 6 15,-1 2-11-15,3 4 11 0,3 11-11 0,-4 8 11 0,-3-28-17 16,0 0 17-16,7 44-16 0,0 16 16 0,0-2-8 15,-2 2 8-15,-1-3-8 0,-4-2 8 0,0-55-9 16,0 0 9-16,0 66-9 0,0 6 9 16,0-72-15-16,0 0 15 0,-2 71-15 0,0 1 15 0,1-28-55 15,1-16 55-15,0-10-55 0,0-9 55 0,0-9-174 16,0 0 174-16,-4-5-174 0,-1-12 174 0,-4-6-821 16</inkml:trace>
  <inkml:trace contextRef="#ctx0" brushRef="#br0" timeOffset="-155919.969">27905 16367 1143 0,'0'0'0'0,"5"4"0"16,4 3 0-16,-4-6 125 0,1 3-125 0,-1-3 126 16,-2-1-126-16,2 2 33 0,2-2-33 0,2 2 34 15,3-2-34-15,1 2-1 0,-1 1 1 0,2-1 0 16,1-2 0-16,1 1-15 0,0 1 15 0,-2 0-14 15,-2-2 14-15,-12 0-50 0,0 0 50 0,14 0-49 16,1 0 49-16,-15 0-123 0,0 0 123 0,18-4-122 16,1-2 122-16,-19 6-114 0,0 0 114 0,14-12-113 15,-4-6 113-15,15-11-557 0</inkml:trace>
  <inkml:trace contextRef="#ctx0" brushRef="#br0" timeOffset="-155750.423">28482 16549 1491 0,'0'0'0'0,"0"0"123"16,0 0-123-16,0 0 123 0,0 0-123 0,0 0-62 15,0 0 62-15,0 0-62 0,0 0 62 0,0 0-223 0,0 0 223 16,0 0-222-16,0 0 222 0,0 0-761 0</inkml:trace>
  <inkml:trace contextRef="#ctx0" brushRef="#br0" timeOffset="-155033.533">28745 15975 550 0,'0'0'0'0,"-5"-2"0"0,-4 1 0 0,9 1 3 0,0 0-3 16,-4-2 4-16,3 0-4 0,1 2-10 0,0 0 10 16,0 0-9-16,0 0 9 0,0 0 0 0,0 0 0 0,0 0 1 15,0 0-1-15,0 0 26 0,0 0-26 0,0 0 26 16,3 2-26-16,-3-2 47 0,0 0-47 16,0 0 48-16,5 0-48 0,-5 0 42 0,0 0-42 0,0 0 42 15,6-2-42-15,-6 2 53 0,0 0-53 0,0 0 53 16,0 0-53-16,0 0 54 0,0 0-54 0,0 0 55 15,0 0-55-15,0 0 55 0,0 0-55 0,0 0 55 16,0 0-55-16,0 0 39 0,0 0-39 0,0 0 40 16,0 0-40-16,0 0 35 0,0 0-35 0,0 0 36 15,0 0-36-15,0 0 3 0,0 0-3 0,0 0 4 16,0 4-4-16,0-4 9 0,0 0-9 0,0 13 10 16,1 9-10-16,-1-22 15 0,0 0-15 0,4 36 15 0,1 14-15 15,-5-50 14-15,0 0-14 16,5 52 15-16,1 2-15 0,-6-54 34 0,0 0-34 0,3 55 34 0,1 0-34 0,-4-55 40 15,0 0-40-15,1 48 41 0,1-3-41 16,-2-45 15-16,0 0-15 0,2 35 16 0,-2-7-16 16,0-28 8-16,0 0-8 0,0 22 8 0,1-8-8 0,-1-14-78 15,0 0 78-15,0 12-77 0,2-5 77 0,-2-7-159 16,0 0 159-16,-3-4-158 0,-4-8 158 0,-4-3-691 16</inkml:trace>
  <inkml:trace contextRef="#ctx0" brushRef="#br0" timeOffset="-154344.976">28545 16318 863 0,'0'0'0'0,"12"6"0"15,7 5 0-15,-19-11 118 0,0 0-118 0,0 0 118 16,-5-2-118-16,5 2 74 0,0 0-74 16,-4-3 74-16,2-3-74 0,2 6 46 0,0 0-46 15,9-5 47-15,7-2-47 0,-16 7 9 0,0 0-9 0,29-6 10 16,11-3-10-16,-40 9 28 0,0 0-28 0,44-7 28 15,5-1-28-15,-49 8 36 0,0 0-36 0,43-6 36 16,-3 1-36-16,-40 5 42 0,0 0-42 0,34-3 43 16,-8 1-43-16,-26 2 17 0,0 0-17 0,21 0 17 15,-6 2-17-15,-15-2 44 0,0 0-44 0,12 2 44 16,-3 1-44-16,-9-3 13 0,0 0-13 0,9 3 14 16,-2 1-14-16,-7-4 21 0,0 0-21 0,5 2 21 0,-1-1-21 15,-4-1 15-15,0 0-15 0,0 0 15 0,3 2-15 16,-3-2 9-16,0 0-9 0,0 0 10 0,0 0-10 15,0 0 25-15,0 0-25 0,0 0 26 0,0 0-26 16,0 0 2-16,0 0-2 0,0 0 2 0,0 0-2 0,0 0 6 16,0 0-6-16,0 0 7 0,-3 3-7 0,-3 1 8 15,-1-1-8-15,-1 2 8 16,-1 1-8-16,-3 4-2 0,0 2 2 0,-1 0-1 0,1 0 1 0,12-12-11 16,0 0 11-16,-17 26-10 0,-6 9 10 0,23-35-5 15,0 0 5-15,-17 30-5 0,3-5 5 0,14-25-15 16,0 0 15-16,-11 23-14 0,6-3 14 15,5-20-55-15,0 0 55 0,5 16-55 0,9-6 55 0,2-8-62 16,3-9 62-16,0-2-61 0,2-8 61 0,2 0-58 0,-1-2 58 16,-2 2-57-16,-3 0 57 0,-17 17-41 15,0 0 41-15,17-17-41 0,3 0 41 0,-20 17-30 0,0 0 30 16,15-14-30-16,-3 4 30 0,-12 10-8 0,0 0 8 0,9-12-8 16,-4 5 8-16,-5 7-2 0,0 0 2 0,4-5-1 15,-2 1 1-15,-2 4 0 0,0 0 0 16,0 0 1-16,1-3-1 0,-1 3 26 0,0 0-26 0,0 0 26 15,0 0-26-15,0 0 13 0,0 0-13 0,0 0 14 16,0 0-14-16,0 0 41 0,0 0-41 0,0 0 42 16,0 0-42-16,0 0 32 15,0 0-32-15,0 0 32 0,0 0-32 16,0 0 7-16,0 0-7 0,-1 3 7 0,-1 4-7 0,2-7 30 0,0 0-30 0,-2 21 30 16,0 9-30-16,2-30 5 0,0 0-5 0,-1 29 5 15,-3 1-5-15,4-30-1 0,0 0 1 0,-2 25-1 16,2-2 1-16,0-23-151 0,0 0 151 0,2 8-151 0,2-8 151 15,-4 0-129-15,0 0 129 0,7-24-128 0,1-17 128 16,8-22-714-16</inkml:trace>
  <inkml:trace contextRef="#ctx0" brushRef="#br0" timeOffset="-153833.606">29114 16167 1143 0,'0'0'0'0,"0"5"0"0,-2 2 0 0,2-7 125 16,0 0-125-16,0 13 126 0,2 5-126 0,-2-18 61 16,0 0-61-16,2 22 62 0,1 4-62 0,-3-26 12 15,0 0-12-15,2 32 12 0,2 6-12 0,-4-38 1 0,0 0-1 0,1 41 2 16,-1 3-2-16,0-44 31 0,0 0-31 0,0 40 31 16,2-2-31-16,-2-38 25 0,0 0-25 0,0 29 26 15,0-7-26-15,0-22 17 0,0 0-17 0,0 19 17 16,-2-7-17-16,2-12-12 0,0 0 12 0,4 10-12 15,1-5 12-15,-5-5-79 0,0 0 79 0,11-8-78 16,2-11 78-16,-13 19-58 16,0 0 58-16,14-24-57 0,2-7 57 0,-16 31-43 0,0 0 43 0,14-34-43 15,0-4 43-15,-14 38-13 0,0 0 13 0,14-36-13 16,-2-2 13-16,-12 38-3 0,0 0 3 16,11-29-3-16,-4 7 3 0,-7 22 7 0,0 0-7 0,5-17 7 15,-2 7-7-15,-3 10 63 0,0 0-63 0,2-9 64 16,-2 6-64-16,0 3 87 0,0 0-87 0,0-4 87 15,0 2-87-15,0 2 63 0,0 0-63 0,0 0 64 0,0 0-64 0,0 0 50 16,0 0-50-16,0 0 51 0,0 4-51 0,0-4 15 16,0 0-15-16,5 8 16 0,2 6-16 15,0 3 21-15,2 2-21 0,-4-7 21 0,-1-3-21 16,3 1 3-16,-1 0-3 0,1 11 4 0,0 6-4 0,-7-27 2 16,0 0-2-16,6 31 3 0,-1 3-3 0,-5-34-1 15,0 0 1-15,5 29 0 0,-1-3 0 0,-4-26-25 16,0 0 25-16,3 22-24 0,1-4 24 0,-4-18-78 15,0 0 78-15,7-6-77 0,3-14 77 0,-10 20-147 16,0 0 147-16,9-36-147 0,1-16 147 0,9-35-958 0</inkml:trace>
  <inkml:trace contextRef="#ctx0" brushRef="#br0" timeOffset="-153506.431">29515 15653 964 0,'0'0'0'0,"-2"8"0"16,-1 8 0-16,3-16 117 0,0 0-117 0,-2 7 118 15,0-4-118-15,2-3 62 0,0 0-62 0,0 0 62 16,0 0-62-16,0 0 45 0,0 0-45 0,0 0 45 16,0 0-45-16,0 0 48 0,0 0-48 0,0 0 48 15,-2 5-48-15,2-5 50 0,0 0-50 0,-1 5 50 16,1 4-50-16,0-9 38 0,0 0-38 0,0 21 38 0,0 8-38 15,0-29 11-15,0 0-11 0,1 42 11 16,3 12-11-16,-4-54 32 0,0 0-32 0,5 68 32 16,0 13-32-16,-5-81 9 0,0 0-9 0,11 99 10 15,4 17-10-15,-15-116 5 0,0 0-5 0,18 98 5 0,1-5-5 16,-19-93 8-16,0 0-8 0,19 68 9 16,0-16-9-16,-19-52-52 0,0 0 52 0,16 29-51 15,-2-19 51-15,-14-10-220 0,0 0 220 0,17-15-219 0,3-25 219 16,16-15-842-16</inkml:trace>
  <inkml:trace contextRef="#ctx0" brushRef="#br0" timeOffset="-153272.056">29344 16194 1132 0,'0'0'0'0,"18"0"0"0,13 2 0 0,-31-2 169 0,0 0-169 0,3 3 169 15,-15 1-169-15,12-4 81 0,0 0-81 0,-5 1 82 16,0-1-82-16,5 0 44 0,0 0-44 0,0 0 45 16,10 6-45-16,-10-6 20 0,0 0-20 0,14 3 20 15,5 2-20-15,-19-5 3 0,0 0-3 0,23 5 3 16,3 0-3-16,-26-5-26 0,0 0 26 0,30 4-26 16,3-4 26-16,-33 0-144 0,0 0 144 0,36-10-144 15,6-8 144-15,37-9-975 0</inkml:trace>
  <inkml:trace contextRef="#ctx0" brushRef="#br0" timeOffset="-152716.427">30175 16441 1636 0,'0'0'0'0,"0"0"49"0,0 0-49 0,0 0 50 0,0-4-50 0,0 4-262 16,0 0 262-16,0 0-261 0,-2-5 261 0,2 5-198 15,0 0 198-15,-3-7-198 0,-4-3 198 0,-4-7-503 16</inkml:trace>
  <inkml:trace contextRef="#ctx0" brushRef="#br0" timeOffset="-151869.303">30525 16186 1457 0,'0'0'0'0,"-1"-7"0"0,-3-3 0 0,4 10 136 15,0 0-136-15,-2-4 137 0,1 2-137 0,1 2 68 16,0 0-68-16,0 0 68 0,0 0-68 0,0 0 11 15,0 0-11-15,0 0 11 0,0 6-11 0,0-6 0 16,0 0 0-16,0 3 1 0,0-1-1 0,0-2 1 0,0 0-1 16,0 0 1-16,0 3-1 0,0-3 3 15,0 0-3-15,-4 2 3 0,1-2-3 0,3 0-11 0,0 0 11 16,-9 2-10-16,-2-1 10 0,11-1-46 0,0 0 46 16,-19 10-46-16,-7 1 46 0,26-11-1 15,0 0 1-15,-26 15-1 0,-2 2 1 0,2 4-23 0,2 3 23 16,8-12-22-16,7-5 22 0,2 0-7 0,2-2 7 15,-5 14-7-15,-4 8 7 0,5-1 0 0,4 1 0 0,-1-8 0 16,5-7 0-16,-1-2-9 0,4-3 9 16,-1 0-8-16,1-4 8 0,5 1-50 0,2-4 50 0,3-2-49 15,4-3 49-15,-16 5-61 0,0 0 61 0,24-14-60 16,8-5 60-16,-32 19-74 0,0 0 74 0,31-29-73 16,4-8 73-16,-35 37-78 15,0 0 78-15,29-45-78 0,-1-8 78 0,-28 53-52 0,0 0 52 0,21-53-51 16,-7-2 51-16,-14 55-5 0,0 0 5 0,9-50-5 15,-6 2 5-15,-3 48 11 0,0 0-11 0,0-37 11 16,-3 4-11-16,3 33 42 0,0 0-42 0,-4-26 42 16,-1 8-42-16,5 18 33 0,0 0-33 0,-7-16 34 0,-2 4-34 15,9 12 34-15,0 0-34 0,-7-8 34 0,2 2-34 16,5 6 32-16,0 0-32 0,-5-3 32 16,1 1-32-16,4 2 22 0,0 0-22 15,-3-3 22-15,1 3-22 0,2 0 18 0,0 0-18 0,0 0 18 0,0 0-18 0,0 0 52 16,0 0-52-16,0 0 52 0,0 0-52 0,0 0 44 15,0 0-44-15,0 0 45 0,0 0-45 0,0 0 47 16,0 0-47-16,0 0 48 0,0 0-48 16,0 0 21-16,0 0-21 0,2 19 21 0,3 12-21 0,-5-31 2 15,0 0-2-15,5 51 3 0,1 19-3 0,-6-70 2 16,0 0-2-16,7 70 3 0,0 6-3 0,-7-76 10 16,0 0-10-16,7 61 10 0,0-7-10 15,-7-54-41-15,0 0 41 0,10 39-40 0,4-13 40 0,-14-26-267 0,0 0 267 16,24-17-267-16,8-33 267 0,23-17-774 0</inkml:trace>
  <inkml:trace contextRef="#ctx0" brushRef="#br0" timeOffset="-151598.885">30717 15269 1076 0,'0'0'0'0,"0"12"0"15,2 9 0-15,-2-21 174 0,0 0-174 0,0 17 174 16,1 0-174-16,-1-17 91 0,0 0-91 0,0 17 92 15,0-2-92-15,0-15 63 0,0 0-63 0,2 23 63 16,0 4-63-16,1-1 2 0,3 1-2 0,-3 8 3 0,2 6-3 16,-5-41 7-16,0 0-7 0,6 58 7 15,1 16-7-15,1-2 23 0,4 1-23 0,-1 13 24 0,1 8-24 16,-12-94 19-16,0 0-19 0,11 98 20 16,-3 4-20-16,-8-102 4 0,0 0-4 0,7 86 5 15,-3-9-5-15,1-19 15 0,-2-16-15 0,-1-20 15 0,0-17-15 0,-2 2-40 16,0-5 40-16,0-2-39 0,0 3 39 0,0-3-161 15,0 0 161-15,2-15-160 0,3-11 160 16,2-15-1008-16</inkml:trace>
  <inkml:trace contextRef="#ctx0" brushRef="#br0" timeOffset="-151357.586">30571 16098 1110 0,'0'0'0'15,"14"9"0"-15,10 3 0 0,-24-12 138 0,0 0-138 16,5 5 139-16,-10-2-139 0,5-3 85 0,0 0-85 0,5 4 85 16,6-1-85-16,-11-3 75 0,0 0-75 15,17 4 76-15,6-3-76 0,-23-1 49 0,0 0-49 0,22 2 50 16,4 0-50-16,-26-2 41 0,0 0-41 0,25 0 42 16,1 0-42-16,-26 0-2 0,0 0 2 0,24-4-2 15,1-2 2-15,-25 6-77 0,0 0 77 0,26-19-77 16,3-9 77-16,-29 28-107 0,0 0 107 0,27-39-106 15,-1-11 106-15,26-39-1053 0</inkml:trace>
  <inkml:trace contextRef="#ctx0" brushRef="#br0" timeOffset="-151187.16">31290 16256 1894 0,'0'0'0'0,"-3"-4"0"0,-3-2 0 0,6 6-181 16,0 0 181-16,4-43-181 0,6-24 181 0,-10 67-80 16,0 0 80-16,14-110-964 0,-28 220 964 0</inkml:trace>
  <inkml:trace contextRef="#ctx0" brushRef="#br0" timeOffset="-144504.18">14101 17337 91 0,'0'0'0'0,"0"0"124"0,0 0-124 0,0 0 124 16,-2 3-124-16,2-3 139 0,0 0-139 0,0 0 140 16,-4 4-140-16,4-4 109 0,-5 1-109 0,5-1 109 0,0 0-109 15,0 0 78-15,0 0-78 0,-3 4 79 0,-3-1-79 0,6-3 65 16,0 0-65-16,-8 9 65 0,-4 1-65 0,12-10 36 15,0 0-36-15,-16 16 36 0,-2 4-36 0,18-20 45 16,0 0-45-16,-17 22 46 0,0 4-46 0,17-26 46 16,0 0-46-16,-20 26 46 0,5-1-46 0,15-25 28 15,0 0-28-15,-12 24 28 0,-1-3-28 16,13-21 35-16,0 0-35 0,-8 21 35 0,-1-3-35 0,0 1 7 16,1 0-7-16,4-5 8 0,4-2-8 0,0-12 28 0,0 0-28 15,0 20 28-15,0 6-28 0,2 3 29 16,0 2-29-16,-1-5 29 0,3-4-29 15,-4-22 13-15,0 0-13 0,5 38 13 0,4 6-13 0,-9-44 30 0,0 0-30 16,8 48 30-16,1 4-30 0,-2-4 11 0,-7-2-11 0,9-9 11 16,-2-4-11-16,-7-33 5 0,0 0-5 0,10 38 6 15,2 1-6-15,-12-39-1 16,0 0 1-16,16 33-1 0,3-6 1 0,-19-27-47 0,0 0 47 0,25 10-47 16,4-15 47-16,-29 5-106 0,0 0 106 0,23-24-106 15,1-17 106-15,27-24-997 0</inkml:trace>
  <inkml:trace contextRef="#ctx0" brushRef="#br0" timeOffset="-144109.798">14069 17549 740 0,'0'0'0'0,"0"0"143"16,0 0-143-16,0 0 144 0,6 2-144 0,-6-2 91 16,0 0-91-16,0 0 91 0,6 0-91 0,-6 0 51 15,0 0-51-15,0 0 51 0,2 0-51 0,-2 0 16 16,0 0-16-16,0 0 17 0,0 0-17 0,0 0 46 15,0 0-46-15,0 0 46 0,4 5-46 0,-4-5 32 0,0 0-32 16,5 9 32-16,5 1-32 0,-10-10 23 0,0 0-23 0,20 21 24 16,7 4-24-16,-27-25 5 0,0 0-5 15,32 29 5-15,6 6-5 0,-5 1 1 0,-3 1-1 0,-8-6 2 16,-1-5-2-16,-21-26-5 0,0 0 5 0,21 34-4 16,0 2 4-16,-21-36-68 0,0 0 68 0,18 36-67 15,-3 0 67-15,-15-36-105 0,0 0 105 16,9 29-104-16,0-7 104 0,-9-22-180 0,0 0 180 0,8 19-179 15,5-7 179-15,4 19-532 0</inkml:trace>
  <inkml:trace contextRef="#ctx0" brushRef="#br0" timeOffset="-143767.611">14315 17517 886 0,'0'0'0'0,"0"0"92"16,0 0-92-16,0 5 92 0,-4 5-92 0,4-10 53 16,0 0-53-16,0 7 53 0,0-2-53 0,0-5 25 15,0 0-25-15,-3 7 26 0,1-2-26 0,2-5 12 0,0 0-12 16,-3 10 12-16,-6 4-12 0,9-14 38 0,0 0-38 15,-12 21 39-15,-2 6-39 0,14-27 47 16,0 0-47-16,-12 33 48 0,0 3-48 0,12-36 36 0,0 0-36 16,-13 39 36-16,3 6-36 0,10-45 5 15,0 0-5-15,-7 42 5 0,-2 0-5 0,9-42-2 0,0 0 2 0,-5 35-2 16,3-4 2-16,2-31-128 0,0 0 128 0,2 24-127 16,3-8 127-16,-5-16-169 0,0 0 169 0,5-7-168 15,4-17 168-15,7-7-580 0</inkml:trace>
  <inkml:trace contextRef="#ctx0" brushRef="#br0" timeOffset="-142544.256">14412 17022 1054 0,'0'0'0'0,"0"0"126"0,0 0-126 0,-3 0 127 16,-9 0-127-16,12 0 91 0,0 0-91 0,-5 0 92 16,5 0-92-16,0 0 47 0,0 0-47 0,0 0 47 15,0 0-47-15,0 0 8 0,0 0-8 0,0 0 9 16,1-2-9-16,-1 2 5 0,0 0-5 0,2-3 5 0,3-4-5 16,-5 7 7-16,0 0-7 0,2-5 7 15,5-2-7-15,-4 0 22 0,-1-2-22 0,5 2 23 16,-3 1-23-16,1 0 2 0,-3 3-2 0,1 1 2 0,1 1-2 15,-4 1 13-15,0 0-13 0,5 1 13 0,2 1-13 0,-7-2 15 16,0 0-15-16,12 5 16 0,5 2-16 16,-17-7-45-16,0 0 45 0,18 9-45 15,-1 1 45-15,-17-10-55 0,0 0 55 0,18 12-54 16,-3 0 54-16,-15-12-45 0,0 0 45 0,13 12-44 0,-3 0 44 0,-10-12-34 16,0 0 34-16,7 12-33 0,-2 1 33 0,-5-13-15 15,0 0 15-15,0 18-15 0,-3 0 15 16,3-18-11-16,0 0 11 0,-2 18-11 0,-5-1 11 15,7-17 0-15,0 0 0 0,-5 15 0 0,-4 1 0 0,0-3 23 0,-3-2-23 16,7-5 24-16,1-4-24 0,4-2 15 0,-3 4-15 16,3-4 16-16,-3 5-16 0,1-2 12 0,-5 2-12 15,7-5 13-15,-2 4-13 0,2-4 17 0,0 0-17 16,0 0 17-16,0 0-17 0,0 0 3 0,0 0-3 0,0 0 4 16,0 0-4-16,0 0-6 0,0 0 6 15,0 0-5-15,-3 5 5 0,3-5-17 0,0 0 17 0,3 5-16 16,6 0 16-16,-9-5-17 0,0 0 17 0,17 5-17 15,4 2 17-15,-21-7-10 0,0 0 10 0,30 9-9 16,8-1 9-16,-38-8-46 0,0 0 46 16,33 9-45-16,2-1 45 0,-35-8-132 0,0 0 132 0,33 11-132 15,-2-1 132-15,-31-10-172 0,0 0 172 0,25 10-171 16,-4 2 171-16,26 10-402 0</inkml:trace>
  <inkml:trace contextRef="#ctx0" brushRef="#br0" timeOffset="-142221.411">14717 17647 964 0,'2'-5'0'0,"-2"5"23"0,0 0-23 0,4-9 24 0,-4-3-24 0,0 12 2 0,0 0-2 15,1-5 2-15,1 2-2 0,-2 3 18 0,0 0-18 16,5 0 19-16,-1 1-19 0,-4-1 5 0,0 0-5 16,8 4 5-16,6 3-5 0,-14-7 6 0,0 0-6 0,18 5 7 15,6 2-7-15,-24-7 0 0,0 0 0 0,23 8 0 16,7 1 0-16,-3-1-45 0,0 1 45 0,-7-2-44 15,-7-4 44-15,-13-3-123 0,0 0 123 0,19 0-123 16,2-5 123-16,19 0-465 0</inkml:trace>
  <inkml:trace contextRef="#ctx0" brushRef="#br0" timeOffset="-141615.161">15074 17537 1211 0,'0'0'0'0,"0"0"93"16,0 0-93-16,9-5 93 0,9-5-93 0,-18 10 18 15,0 0-18-15,14-10 19 0,5-4-19 0,-19 14 7 16,0 0-7-16,17-10 7 0,2-1-7 0,-19 11 0 15,0 0 0-15,16-7 0 0,0 4 0 0,-16 3-3 16,0 0 3-16,17 0-3 0,-5 5 3 0,-12-5 2 16,0 0-2-16,11 7 2 0,-3 2-2 0,-8-9 48 0,0 0-48 15,7 15 49-15,2 6-49 0,-9-21 33 0,0 0-33 16,2 22 33-16,-2 2-33 0,0 0 34 0,-2 2-34 16,2-11 34-16,-3-6-34 0,1 1 33 15,-2-2-33-15,-1 3 33 0,-2 1-33 0,2 3 7 0,-2 2-7 0,4-8 8 16,1-8-8-16,2 3 12 0,0-2-12 0,0-2 12 15,0 0-12-15,0 0-25 0,0 0 25 16,0 0-24-16,-4 5 24 0,4-5-61 16,0 0 61-16,-1 3-61 0,1 1 61 0,0-1-72 0,0 0 72 0,5 1-72 15,-2-2 72-15,6 1-67 0,0-1 67 0,-4-1-67 16,0 1 67-16,2-2-61 0,2 0 61 0,-6 0-60 16,3 0 60-16,1 2-47 0,1 0 47 0,-3-1-46 15,-1-1 46-15,5 2-13 0,-4 1 13 0,0 1-13 16,-1-2 13-16,1 1 1 0,2 2-1 0,-4-1 2 15,1-3-2-15,-4-1 46 0,0 0-46 0,1 7 47 16,3 3-47-16,-4-10 73 0,0 0-73 16,-4 19 73-16,1 5-73 0,3-24 65 0,0 0-65 0,-5 31 65 0,-7 5-65 15,12-36 49-15,0 0-49 0,-13 33 49 0,-1-3-49 0,1-2 34 16,0-2-34-16,3-11 34 0,3-6-34 0,7-9-5 16,0 0 5-16,-12 10-4 0,0-2 4 0,12-8-114 15,0 0 114-15,-18 0-114 0,-3-8 114 16,21 8-126-16,0 0 126 0,-12-26-125 0,7-15 125 0,-16-26-766 15</inkml:trace>
  <inkml:trace contextRef="#ctx0" brushRef="#br0" timeOffset="-141305.14">15372 17626 1211 0,'0'0'0'0,"0"0"70"0,0 0-70 0,13-1 71 16,4-4-71-16,-17 5 53 0,0 0-53 0,14-6 54 16,3 0-54-16,-17 6 35 0,0 0-35 0,14-6 35 15,-3 1-35-15,-11 5 4 0,0 0-4 0,12-1 5 16,-3-1-5-16,-9 2 33 0,0 0-33 0,17 3 33 16,4 6-33-16,-21-9 18 0,0 0-18 0,33 15 19 15,5 6-19-15,-4 3 42 0,0 3-42 0,-2-1 42 16,-3 1-42-16,-29-27 22 0,0 0-22 0,30 38 23 15,0 8-23-15,-30-46 5 0,0 0-5 0,29 47 5 0,4 2-5 16,-33-49 5-16,0 0-5 0,23 40 5 0,0-8-5 16,-23-32-20-16,0 0 20 0,19 24-19 0,-4-7 19 15,-15-17-170-15,0 0 170 0,11-8-169 0,-4-21 169 0,10-9-957 16</inkml:trace>
  <inkml:trace contextRef="#ctx0" brushRef="#br0" timeOffset="-141015.234">15825 17572 1367 0,'0'0'0'0,"0"0"160"0,0 0-160 16,0 3 161-16,0 2-161 0,0-5 85 0,0 0-85 15,0 4 86-15,0-3-86 0,0-1 58 0,0 0-58 0,-3 5 59 16,-6 2-59-16,-3 5-3 0,3 4 3 0,1-4-2 15,-1-4 2-15,-2 6-2 0,1 0 2 0,-2 18-2 16,-6 11 2-16,18-43-27 0,0 0 27 16,-17 51-27-16,-4 8 27 0,21-59-19 0,0 0 19 0,-17 54-18 15,1 0 18-15,16-54-47 0,0 0 47 0,-12 42-46 16,3-6 46-16,9-36-129 16,0 0 129-16,-4 26-129 0,6-10 129 0,-2-16-171 0,0 0 171 15,2-7-171-15,1-19 171 0,3-7-785 0</inkml:trace>
  <inkml:trace contextRef="#ctx0" brushRef="#br0" timeOffset="-140616.711">16106 17805 1031 0,'0'0'0'16,"0"0"147"-16,0 0-147 0,0 0 147 0,-4 0-147 0,4 0 44 0,0 0-44 15,0 0 44-15,0 0-44 0,0 0 0 16,0 0 0-16,4 0 0 0,5 0 0 0,-1 1-31 0,1 1 31 0,5-2-31 15,3-2 31-15,-1 2-2 0,1 0 2 16,1 0-1-16,-1-1 1 0,2 1-3 0,-1 1 3 0,-2-2-3 16,3-5 3-16,-19 6-2 0,0 0 2 0,19-3-1 15,0 0 1-15,-19 3-16 0,0 0 16 0,17-4-15 16,-1 2 15-16,-16 2-44 0,0 0 44 0,12-1-44 16,-3-1 44-16,-9 2-105 0,0 0 105 0,5-3-105 15,-1-1 105-15,-4 4-133 0,0 0 133 0,0-14-133 16,-5-4 133-16,1-15-465 0</inkml:trace>
  <inkml:trace contextRef="#ctx0" brushRef="#br0" timeOffset="-140348.264">16167 17536 1255 0,'0'0'0'0,"0"0"87"16,0 0-87-16,0 0 87 0,7-4-87 0,-7 4 2 16,0 0-2-16,3 5 2 0,2 4-2 0,-5-9 1 15,0 0-1-15,9 17 1 0,0 7-1 0,-6 7-5 16,1 8 5-16,1 2-4 0,4 2 4 0,-9-43-8 0,0 0 8 16,5 58-7-16,4 11 7 0,-2-6-22 0,1-1 22 15,-2-19-22-15,2-14 22 0,-1 0-109 0,2-7 109 16,-4-8-109-16,4-7 109 0,-9-7-125 0,0 0 125 0,16-12-124 15,1-17 124-15,13-12-584 0</inkml:trace>
  <inkml:trace contextRef="#ctx0" brushRef="#br0" timeOffset="-139811.165">16498 17786 1031 0,'-2'-7'0'0,"2"7"-55"0,0 0 55 0,5-16-54 16,7-8 54-16,-12 24-72 0,0 0 72 0,11-20-72 0,3-1 72 0,-14 21-16 16,0 0 16-16,10-17-15 0,3 2 15 0,-13 15 37 15,0 0-37-15,5-10 37 0,2 3-37 0,-7 7 73 16,0 0-73-16,5-5 74 0,-2 1-74 0,-3 4 80 15,0 0-80-15,9-2 80 0,0 4-80 0,-9-2 55 16,0 0-55-16,12 4 55 0,-3 1-55 0,-1 2 41 16,1-1-41-16,0 0 41 0,-2-1-41 0,-2 1 35 15,-1 3-35-15,1-2 36 0,-2-2-36 0,-3 4 13 0,2-1-13 16,-2 6 14-16,-2 3-14 0,2-17 37 16,0 0-37-16,-7 31 37 0,-1 8-37 0,8-39 5 0,0 0-5 15,-14 45 6-15,-11 4-6 0,25-49 11 0,0 0-11 16,-26 48 11-16,-3-1-11 0,29-47 39 0,0 0-39 15,-25 37 40-15,2-7-40 0,23-30 27 0,0 0-27 0,-17 24 27 16,5-9-27-16,12-15 9 0,0 0-9 0,-9 12 10 16,-1-4-10-16,10-8 0 0,0 0 0 0,-7 7 0 15,3-3 0-15,4-4-13 0,0 0 13 0,-3 3-13 16,1-1 13-16,2-2-5 0,0 0 5 0,0 0-5 16,5 0 5-16,-5 0-16 0,0 0 16 0,12-2-15 15,9-1 15-15,-21 3-4 0,0 0 4 0,23-2-3 16,5-1 3-16,-4 4-7 0,1 3 7 0,-4-3-6 15,-1-1 6-15,1 2-49 0,-3 0 49 0,-1 0-49 16,1-1 49-16,-1 1-66 0,-1 0 66 0,-1-6-65 16,3-1 65-16,-18 5-97 0,0 0 97 0,22-19-96 15,6-8 96-15,23-19-792 0</inkml:trace>
  <inkml:trace contextRef="#ctx0" brushRef="#br0" timeOffset="-139416.533">16662 17265 1188 0,'0'0'0'0,"5"2"79"0,2 1-79 16,1 0 80-16,1 3-80 0,2-3 65 0,4 0-65 0,-2 3 66 16,4-1-66-16,-17-5 33 15,0 0-33-15,23 19 33 0,10 6-33 0,-33-25 5 0,0 0-5 0,33 38 5 16,5 10-5-16,-5-2 44 0,2 4-44 16,-12-14 45-16,-6-9-45 0,-1 4 43 0,-2 0-43 0,-4 1 44 15,-1 1-44-15,-9-33 52 0,0 0-52 0,9 46 53 16,-8 9-53-16,-1-55 38 0,0 0-38 0,0 57 38 15,-1 3-38-15,1-60 18 0,0 0-18 0,-9 56 18 16,-2-3-18-16,11-53 2 0,0 0-2 0,-10 50 2 16,1-4-2-16,9-46-42 0,0 0 42 0,-10 38-41 15,1-6 41-15,9-32-134 0,0 0 134 0,-5 26-134 16,3-9 134-16,2-17-169 0,0 0 169 0,5-7-168 0,4-18 168 16,3-8-846-16</inkml:trace>
  <inkml:trace contextRef="#ctx0" brushRef="#br0" timeOffset="-139080.676">17311 17813 886 0,'0'0'0'0,"0"0"58"0,0 0-58 15,0 0 59-15,0-5-59 0,0 5 46 0,0 0-46 16,0 0 46-16,4-5-46 0,-4 5 34 0,0 0-34 0,7-2 35 16,3 0-35-16,-10 2 33 0,0 0-33 0,14-1 34 15,7 1-34-15,2 0 29 0,5-2-29 0,-4 2 29 16,2 2-29-16,-3-1 16 0,3-1-16 0,-7 2 17 16,-1-2-17-16,-3 2 31 0,1 0-31 0,-2-2 31 15,0-2-31-15,0 2 1 0,1 2-1 0,-6-2 2 16,0 0-2-16,0 0 0 0,-1-2 0 0,-3 0 0 15,2 0 0-15,-7 2-54 0,0 0 54 0,4-1-53 16,1-1 53-16,-5 2-153 0,0 0 153 0,4-5-152 16,-3-2 152-16,6-5-634 0</inkml:trace>
  <inkml:trace contextRef="#ctx0" brushRef="#br0" timeOffset="-138797.436">17515 17969 1110 0,'0'-3'0'0,"0"3"132"15,0 0-132-15,5-9 133 0,2-5-133 0,-7 14 50 16,0 0-50-16,4-7 51 0,1 4-51 0,-5 3 0 16,0 0 0-16,0 0 0 0,0-3 0 0,0 3 2 15,0 0-2-15,0 0 2 0,0 0-2 0,0 0 36 16,0 0-36-16,0 0 36 0,-3 3-36 0,3-3 35 0,0 0-35 15,3 5 36-15,6 4-36 0,-9-9 16 0,0 0-16 16,14 10 17-16,5 4-17 0,-19-14 3 0,0 0-3 16,26 12 3-16,7 1-3 0,-33-13-19 0,0 0 19 0,37 6-18 15,5-5 18-15,-42-1-131 0,0 0 131 0,41-8-130 16,3-9 130-16,41-9-931 0</inkml:trace>
  <inkml:trace contextRef="#ctx0" brushRef="#br0" timeOffset="-127025.195">18209 17489 225 0,'0'0'0'0,"0"0"3"16,0 0-3-16,0 0 3 0,0 5-3 0,0-5 8 16,0 0-8-16,0 0 8 0,0 0-8 0,0 0 27 15,0 0-27-15,0 0 27 0,-2-3-27 0,2 3 56 0,0 0-56 16,0 0 56-16,0-3-56 0,0 3 58 0,0 0-58 15,0 0 58-15,-5-4-58 0,5 4 51 0,0 0-51 16,0 0 52-16,-4-2-52 0,4 2 39 0,0 0-39 0,0 0 40 16,-3-3-40-16,3 3 10 15,0 0-10-15,0 0 11 0,-4-2-11 0,4 2 21 0,0 0-21 16,0 0 21-16,0 0-21 0,0 0 13 0,0 0-13 0,0 0 14 16,0 0-14-16,0 0 40 0,0 0-40 0,0 0 40 15,0 0-40-15,0 0 36 0,0 0-36 0,0 0 37 16,0 0-37-16,0 0 44 0,0 0-44 0,0 0 45 15,0 0-45-15,0 0 35 0,0 0-35 0,0 0 36 16,0 0-36-16,0 0 25 0,0 0-25 0,0 0 26 16,0 0-26-16,0 0 40 0,0 0-40 0,0 0 40 15,0 0-40-15,0 0 43 0,0 0-43 0,0 0 44 0,-3 2-44 16,3-2 27-16,0 0-27 0,-2 7 27 16,2 5-27-16,0-12 27 0,0 0-27 0,-4 22 27 0,1 7-27 15,3-29 15-15,0 0-15 0,-2 33 15 0,-3 3-15 16,5-36 18-16,0 0-18 0,-2 34 19 0,0 2-19 15,2-3 24-15,0-3-24 0,0-11 25 0,0-8-25 0,-3 1 13 16,1-4-13-16,2 1 13 0,0-4-13 0,0 3 5 16,2 1-5-16,-2-2 5 0,3-4-5 0,-3-3-4 15,0 0 4-15,0 5-4 0,0-1 4 0,0-4-112 16,0 0 112-16,0 3-112 0,2 1 112 0,-2-4-160 16,0 0 160-16,0 0-159 0,2-9 159 0,0 1-681 15</inkml:trace>
  <inkml:trace contextRef="#ctx0" brushRef="#br0" timeOffset="-126664.035">17968 17990 863 0,'2'-4'0'0,"-2"4"50"0,0 0-50 0,3-7 51 16,-3-5-51-16,0 12 7 0,0 0-7 0,2-7 8 16,0 2-8-16,-2 5 10 0,0 0-10 0,0-3 11 15,0 3-11-15,0 0 23 0,0 0-23 0,0 0 24 16,0 0-24-16,0 0 51 0,0 0-51 0,5 2 52 0,4-1-52 16,-9-1 46-16,0 0-46 0,21 0 47 0,3 0-47 15,-24 0 32-15,0 0-32 0,35-3 33 0,7-2-33 16,-42 5 4-16,0 0-4 0,43-4 4 0,4-1-4 15,-47 5 17-15,0 0-17 0,46-2 17 0,-3 4-17 16,-43-2 3-16,0 0-3 0,37 2 4 0,-8 1-4 16,-29-3-2-16,0 0 2 0,25 4-2 0,-4-1 2 0,-21-3-60 15,0 0 60-15,15 4-59 0,-2-3 59 0,-13-1-176 16,0 0 176-16,10-1-175 0,-3-6 175 16,10-2-559-16</inkml:trace>
  <inkml:trace contextRef="#ctx0" brushRef="#br0" timeOffset="-126028.216">18170 18142 908 0,'7'-7'0'0,"-5"-1"94"0,5-4-94 0,-2 1 95 16,6-1-95-16,-6 6 32 0,-3 2-32 0,-1 1 33 15,1 1-33-15,-2 2 5 0,-5 2-5 0,5-2 5 16,0 0-5-16,0 0 2 0,0 0-2 0,0 0 2 16,0 0-2-16,0 0 6 0,-5 1-6 0,5-1 7 15,-4 2-7-15,4-2 8 0,0 0-8 0,0 0 8 16,2 4-8-16,-2-4 15 0,0 0-15 0,7 1 16 0,2 3-16 16,-9-4 15-16,0 0-15 0,12 3 15 15,2 2-15-15,-14-5 25 0,0 0-25 0,14 5 26 0,1 2-26 16,-15-7 12-16,0 0-12 0,18 9 13 0,-1 3-13 15,-17-12 28-15,0 0-28 0,16 12 28 0,-4 0-28 0,-12-12 12 16,0 0-12-16,5 15 12 0,0 1-12 0,-5-16 10 16,0 0-10-16,-1 25 11 0,-5 6-11 0,6-31 4 15,0 0-4-15,-12 33 5 0,-5 3-5 16,17-36 21-16,0 0-21 0,-21 36 21 0,-3 0-21 0,24-36 31 16,0 0-31-16,-21 29 31 0,0-4-31 0,21-25 35 15,0 0-35-15,-19 23 36 0,-1-6-36 0,20-17 23 16,0 0-23-16,-14 14 24 0,4-6-24 0,10-8 28 15,0 0-28-15,-10 7 28 0,1-2-28 0,9-5 13 16,0 0-13-16,-7 4 14 0,0-3-14 0,7-1 11 0,0 0-11 0,-5 2 11 16,3-2-11-16,2 0 17 0,0 0-17 0,0 0 17 15,-4 0-17-15,4 0 3 0,0 0-3 16,0 0 4-16,0 0-4 0,0 0 6 0,0 0-6 0,0 0 7 16,6-2-7-16,-6 2 7 0,0 0-7 0,10-1 8 15,2-1-8-15,-12 2-10 0,0 0 10 0,18-2-10 16,4 2 10-1,-22 0-27-15,0 0 27 0,27 0-27 0,4-2 27 0,-31 2-14 0,0 0 14 0,28 0-13 16,0-1 13-16,-28 1-37 0,0 0 37 0,19 0-36 16,0-2 36-16,-19 2-28 0,0 0 28 0,14 0-28 15,-4-2 28-15,-10 2-123 0,0 0 123 0,6-7-123 16,-12-3 123-16,6 10-113 0,0 0 113 0,-15-22-112 16,-15-9 112-16,-15-22-773 0</inkml:trace>
  <inkml:trace contextRef="#ctx0" brushRef="#br0" timeOffset="-125558.941">17996 17585 1132 0,'0'0'0'0,"0"0"73"0,0 0-73 15,0 0 74-15,-5 2-74 0,5-2 61 0,0 0-61 16,0 0 62-16,-4 0-62 0,4 0 59 0,0 0-59 0,0 0 59 16,0 0-59-16,0 0 18 0,0 0-18 0,0 0 19 15,-3 3-19-15,3-3 20 0,0 0-20 0,-7 6 20 16,-2-1-20-16,9-5 5 0,0 0-5 0,-12 8 5 15,-4 1-5-15,16-9 1 0,0 0-1 0,-15 10 1 16,-1 0-1-16,16-10 0 0,0 0 0 0,-16 12 1 16,-1 0-1-16,17-12 0 0,0 0 0 0,-18 17 0 15,1 4 0-15,17-21 0 0,0 0 0 0,-7 34 0 16,5 11 0-16,2-45-3 0,0 0 3 0,11 55-2 16,8 10 2-16,0-4-7 0,5 3 7 15,-3-16-6-15,2-11 6 0,-23-37-15 0,0 0 15 16,28 79-14-16,3 22 14 0,-31-101-15 0,0 0 15 0,33 86-15 15,-3-2 15-15,-4-24 0 0,-5-17 0 0,-4-16 0 0,-4-17 0 16,-13-10-9-16,0 0 9 0,20 11-9 0,7-8 9 16,-27-3-123-16,0 0 123 0,31-10-123 15,9-12 123-15,-40 22-138 0,0 0 138 0,26-35-137 0,-3-9 137 0,27-35-652 16</inkml:trace>
  <inkml:trace contextRef="#ctx0" brushRef="#br0" timeOffset="-125172.836">18750 17662 1143 0,'0'0'0'0,"0"0"170"0,0 0-170 0,-7 2 170 15,-1 2-170-15,8-4 88 0,0 0-88 0,-6 1 88 16,5-1-88-16,1 0 52 0,0 0-52 0,-4 0 52 15,1-1-52-15,3 1 0 0,0 0 0 0,-4 0 0 16,3-2 0-16,1 2-5 0,0 0 5 0,0 0-4 16,-4 0 4-16,4 0-4 0,0 0 4 0,0 0-3 15,0 3 3-15,0-3-20 0,0 0 20 0,0 5-20 16,0 0 20-16,0-5-8 0,0 0 8 0,9 30-7 16,-1 12 7-16,-8-42-46 0,0 0 46 0,16 57-45 15,7 12 45-15,-4-1-1 0,0 6 1 0,2 3 0 16,0 5 0-16,-21-82-2 0,0 0 2 0,16 87-1 0,-2 8 1 15,-9-22-5-15,-2-11 5 0,-1-33-5 0,-2-26 5 16,0 3 0-16,-2-8 0 0,2 9 0 16,-3 1 0-16,1 3-80 0,0-1 80 0,1-5-79 0,-5-5 79 15,6 0-140-15,0 0 140 0,-12-27-140 0,-9-23 140 0,-15-27-766 16</inkml:trace>
  <inkml:trace contextRef="#ctx0" brushRef="#br0" timeOffset="-124695.933">18696 17474 1054 0,'0'0'0'0,"0"0"115"0,0 0-115 0,0 0 116 15,0 0-116-15,0 0 38 0,0 0-38 0,0 0 39 16,0 0-39-16,0 0 10 0,0 0-10 0,0 0 10 15,4-4-10-15,-4 4 5 0,0 0-5 0,3-3 5 16,6-4-5-16,-9 7 25 0,0 0-25 0,5-7 26 16,2 1-26-16,-7 6 6 0,0 0-6 0,9-7 6 15,1 2-6-15,-10 5 28 0,0 0-28 0,13-2 28 16,2 2-28-16,-15 0 29 0,0 0-29 0,16 5 29 16,3 5-29-16,-19-10 48 0,0 0-48 0,16 12 49 15,1 4-49-15,-17-16 10 0,0 0-10 0,12 17 11 16,2 2-11-16,-14-19 15 0,0 0-15 0,9 18 15 15,-2 3-15-15,-7-21 0 0,0 0 0 0,2 21 0 0,-2 1 0 16,-5 0 0-16,-2-1 0 0,5-9 0 0,-3-9 0 16,5-3 0-16,0 0 0 0,-4 10 1 15,-3 4-1-15,7-14 2 0,0 0-2 0,-5 10 3 16,0-1-3-16,5-9 6 0,0 0-6 0,-4 7 6 0,4 0-6 0,5-2 3 16,4 0-3-16,0-2 4 0,0-3-4 0,3 2 12 15,3-2-12-15,-6 2 12 0,2-2-12 16,-1 1 8-16,2 3-8 0,-1-2 8 0,-1-2-8 0,1 1 0 15,1 1 0-15,0 0 0 0,-2-1 0 0,-10-1-57 16,0 0 57-16,16 6-57 0,5 0 57 0,-21-6-81 16,0 0 81-16,14 7-80 0,2-2 80 0,13 7-1051 0</inkml:trace>
  <inkml:trace contextRef="#ctx0" brushRef="#br0" timeOffset="-124446.598">19395 18140 1804 0,'-4'-5'0'0,"1"-3"179"0,-2-4-179 0,1 5 180 16,3 0-180-16,1 7-2 0,5 0 2 0,-5 0-1 0,1 2 1 15,-1-2-168-15,0 0 168 0,0 0-168 16,0 0 168-16,0 0-207 0,0 0 207 0,-6-2-206 0,-5-3 206 16,-6-2-947-16</inkml:trace>
  <inkml:trace contextRef="#ctx0" brushRef="#br0" timeOffset="-123450.118">19783 17620 740 0,'0'0'0'0,"0"0"65"0,0 0-65 0,0 0 66 0,-5-4-66 0,5 4 57 16,0 0-57-16,0 0 57 0,-2-3-57 0,2 3 59 16,0 0-59-16,0 0 59 0,0 0-59 0,0 0 92 15,0 0-92-15,0 0 92 0,0 0-92 0,0 0 102 16,0 0-102-16,0 0 102 0,0 0-102 0,0 0 76 15,0 0-76-15,0 0 76 0,0 0-76 0,0 0 49 16,0 0-49-16,0 0 50 0,0 0-50 0,0 0 24 16,0 0-24-16,0 0 25 0,2 5-25 0,2 3 10 15,1 4-10-15,2 7 10 0,3 5-10 0,-10-24 4 16,0 0-4-16,11 41 5 0,1 12-5 0,-12-53 21 0,0 0-21 16,14 62 21-16,-4 8-21 0,1-8 2 0,-6-2-2 15,0-19 3-15,2-15-3 0,-5 3 0 16,1-3 0-16,-1-4 1 0,-2-2-1 0,0-20-29 0,0 0 29 15,0 31-29-15,2 5 29 0,-2-36-105 0,0 0 105 0,0 26-105 16,0-4 105-16,0-22-188 0,0 0 188 0,-2 14-188 16,-1-9 188-16,-1 14-811 0</inkml:trace>
  <inkml:trace contextRef="#ctx0" brushRef="#br0" timeOffset="-122697.449">19750 17976 987 0,'2'5'0'0,"-2"-5"130"0,0 0-130 0,0 0 131 0,-3 3-131 16,3-3 77-16,0 0-77 0,0 0 78 0,-4-1-78 15,4 1 8-15,0 0-8 0,2-4 8 0,3 1-8 16,-5 3-8-16,0 0 8 0,12-7-7 0,6-2 7 16,-18 9 0-16,0 0 0 0,29-13 0 0,8-4 0 0,-37 17 1 15,0 0-1-15,43-21 1 0,10-3-1 0,-53 24 4 16,0 0-4-16,55-22 5 0,5 0-5 15,-12 4 15-15,-6 3-15 0,-7 5 15 0,-9 1-15 0,-3 4 22 16,-7 3-22-16,-4-1 23 0,-4-1-23 16,-2 3 38-16,-3 1-38 0,1 0 39 0,-1 0-39 0,2 1 6 15,-1 1-6-15,-4-2 7 0,5 0-7 0,-5 0 37 16,0 0-37-16,0 0 37 0,0 4-37 0,4-1 35 0,1 2-35 16,-3-1 36-16,-1-3-36 0,-1-1 13 15,4 4-13-15,-4-4 14 0,0 0-14 0,0 0 32 0,-2 3-32 0,2-3 32 16,0 0-32-16,0 0 5 0,0 0-5 0,0 0 5 15,0 0-5-15,0 0 17 16,-3 4-17-16,3-4 17 0,0 0-17 0,0 0 8 16,-2 1-8-16,2-1 9 0,-4 4-9 0,1-3 9 0,-2 3-9 0,5-4 9 15,-4 3-9-15,4-3 15 0,-2 2-15 0,-8 3 15 16,-1 4-15-16,11-9 1 0,0 0-1 0,-22 20 1 16,-6 8-1-16,28-28 0 15,0 0 0-15,-24 37 1 0,-3 8-1 0,27-45 3 0,0 0-3 0,-20 41 3 16,0 2-3-16,20-43 5 0,0 0-5 0,-12 36 5 15,5-4-5-15,7-32 3 0,0 0-3 0,2 28 3 16,8-6-3-16,-10-22-12 0,0 0 12 0,21 12-12 16,9-7 12-16,-30-5-64 0,0 0 64 0,30-10-63 15,4-14 63-15,-34 24-31 0,0 0 31 0,30-29-31 16,-2-11 31-16,-28 40-47 0,0 0 47 0,26-39-47 0,-3-2 47 16,-6 7-11-16,-1 4 11 0,-8 10-11 0,-1 8 11 0,-1 3-7 15,-5 4 7-15,1 2-7 0,-2-1 7 0,0 4-1 16,2-3 1-16,-2 3-1 15,0 0 1-15,0 0 5 0,0 0-5 0,0 0 5 0,0-3-5 0,0 3 17 16,0 0-17-16,0 0 17 0,0 0-17 0,0 0 25 16,0 0-25-16,0 0 26 0,0 0-26 0,0 0 3 15,0 0-3-15,-2 5 3 0,-1 3-3 16,3-8 13-16,0 0-13 0,-4 21 13 0,1 6-13 0,1 6 0 16,2 4 0-16,0-7 0 0,2-6 0 0,1 5-1 15,2 3 1-15,2 1-1 0,-1 1 1 0,-6-34-18 0,0 0 18 16,7 38-18-16,1 1 18 0,-8-39-39 0,0 0 39 15,5 31-39-15,1-4 39 0,-6-27-132 0,0 0 132 0,10-1-132 16,2-22 132-16,-12 23-116 0,0 0 116 0,7-41-116 16,-3-20 116-16,6-42-751 0</inkml:trace>
  <inkml:trace contextRef="#ctx0" brushRef="#br0" timeOffset="-122192.373">20553 17789 1177 0,'-3'-2'0'0,"3"2"134"0,0 0-134 0,3 11 135 15,6 6-135-15,-9-17 54 0,0 0-54 0,9 22 54 0,-4 7-54 16,-5-29 28-16,0 0-28 0,5 38 28 0,1 8-28 16,-6-46 31-16,0 0-31 0,5 46 31 0,-5 2-31 15,0-48 23-15,0 0-23 0,2 45 24 0,-1-1-24 0,-1-44 52 16,0 0-52-16,0 35 52 0,0-8-52 0,0-27 36 15,0 0-36-15,0 22 37 0,-1-4-37 0,1-18-8 16,0 0 8-16,3 5-8 0,2-10 8 0,-5 5-70 16,0 0 70-16,7-18-69 0,0-12 69 0,-7 30-83 15,0 0 83-15,7-40-82 0,0-9 82 0,-2 2-70 16,2-2 70-16,-3 7-70 0,-1 6 70 0,2 4-63 16,1 3 63-16,-3 3-63 0,-1 6 63 0,1 1-53 15,-1 3 53-15,-2 6-53 0,0 5 53 0,0 0-33 0,2 1 33 16,-2 1-33-16,2 1 33 0,-2 2 33 15,5 0-33-15,-5 0 34 0,0 0-34 0,0 0 49 0,0 0-49 16,0 0 50-16,0 0-50 0,0 0 43 16,3 4-43-16,1-1 43 0,-1 0-43 0,-3-3 43 0,0 0-43 0,9 18 44 15,1 6-44-15,-10-24 41 0,0 0-41 0,14 32 41 16,4 8-41-16,-18-40 17 0,0 0-17 16,19 42 17-16,4 6-17 0,-6-5 13 0,-1 0-13 15,-2-12 13-15,-4-11-13 0,-1 4 26 0,-2-1-26 0,-2-6 26 16,0-4-26-16,2 8 0 0,-5 1 0 15,1-5 0-15,-1-5 0 0,-2-12 0 0,0 0 0 0,2 16 0 16,1-2 0-16,-3-14-58 0,0 0 58 0,0 10-58 16,0-2 58-16,0-8-137 0,0 0 137 0,0-20-136 15,-5-20 136-15,0-20-868 0</inkml:trace>
  <inkml:trace contextRef="#ctx0" brushRef="#br0" timeOffset="-121637.144">20749 17381 1289 0,'0'0'0'0,"0"0"73"0,3 6-73 0,2-5 74 16,-3-1-74-16,5 0 52 0,0-1-52 0,0 1 52 15,2-2-52-15,1 2 19 0,2 2-19 0,2-1 20 16,0 3-20-16,-14-4-1 0,0 0 1 0,18 5 0 16,1 3 0-16,-19-8 0 0,0 0 0 0,19 12 0 15,0 2 0-15,-19-14 10 0,0 0-10 0,17 16 11 16,-1-1-11-16,-16-15 4 0,0 0-4 0,14 15 5 15,-3-1-5-15,-11-14 8 0,0 0-8 0,7 14 8 16,-2-2-8-16,-5-12 3 0,0 0-3 0,0 15 4 16,-2 1-4-16,2-16 0 0,0 0 0 0,-5 15 0 15,-2 2 0-15,7-17 10 0,0 0-10 0,-9 16 11 0,0-1-11 16,9-15 3-16,0 0-3 0,-8 14 4 16,-3-1-4-16,1-1 21 0,-1 0-21 0,6-5 21 0,3-5-21 15,2-2 32-15,-3 3-32 0,3-3 32 0,0 0-32 16,0 0 1-16,0 0-1 0,0 0 2 0,0 0-2 0,0 0 14 15,0 4-14-15,0-4 15 0,0 0-15 16,0 0 0-16,0 0 0 0,0 0 0 0,0 3 0 0,0-3-2 16,0 0 2-16,3 4-1 0,4-1 1 0,-7-3-18 15,0 0 18-15,11 5-18 0,1 2 18 0,-12-7-56 16,0 0 56-16,17 7-56 0,3 0 56 0,-20-7-175 16,0 0 175-16,22 7-175 0,4-2 175 0,-26-5-160 15,0 0 160-15,18 3-160 0,-6-3 160 0,18 4-632 0</inkml:trace>
  <inkml:trace contextRef="#ctx0" brushRef="#br0" timeOffset="-121169.211">21310 17606 1155 0,'0'0'0'15,"0"0"104"-15,0 0-104 0,0 0 104 0,-6 0-104 0,6 0 63 16,0 0-63-16,0 0 63 0,-3 2-63 0,3-2 17 16,0 0-17-16,0 0 17 0,0 0-17 0,0 0 5 15,0 0-5-15,0 3 5 0,-4 0-5 0,1 4 52 16,1 2-52-16,-3-1 53 0,3 3-53 0,0 1 22 16,2 1-22-16,-3 1 23 0,3 0-23 0,0-14 22 15,0 0-22-15,3 34 22 0,3 16-22 0,-6-50 18 16,0 0-18-16,8 56 18 0,5 9-18 0,-13-65 8 15,0 0-8-15,15 65 9 0,3 4-9 0,-18-69 16 0,0 0-16 16,21 82 17-16,5 9-17 0,-26-91 3 0,0 0-3 16,21 72 4-16,-1-12-4 0,-20-60-42 0,0 0 42 0,14 38-41 15,-5-18 41-15,-9-20-178 0,0 0 178 0,12 9-178 16,-1-13 178-16,11 9-932 0</inkml:trace>
  <inkml:trace contextRef="#ctx0" brushRef="#br0" timeOffset="-120873.758">21062 18128 998 0,'0'0'0'16,"0"0"53"-16,0 0-53 0,5-5 54 15,2-5-54-15,-7 10 67 0,0 0-67 0,14-14 67 0,7-3-67 16,-21 17 62-16,0 0-62 0,26-15 63 0,4-2-63 0,-30 17 45 16,0 0-45-16,31-16 45 0,6 1-45 0,-37 15 29 15,0 0-29-15,38-11 29 0,4 6-29 0,-42 5 0 16,0 0 0-16,40-3 0 0,2 1 0 0,-42 2-85 16,0 0 85-16,35-2-84 0,-2 2 84 0,-33 0-154 15,0 0 154-15,24-3-154 0,-8-2 154 0,24-4-678 16</inkml:trace>
  <inkml:trace contextRef="#ctx0" brushRef="#br0" timeOffset="-120696.113">21912 18330 1054 0,'-5'-6'0'0,"5"6"-260"0,0 0 260 0,-21-50-259 16,-12-29 259-16,-21-49-277 0</inkml:trace>
  <inkml:trace contextRef="#ctx0" brushRef="#br0" timeOffset="-111543.831">29485 10178 1143 0,'0'0'0'0,"-3"-5"0"15,-2-4 0-15,5 9 80 0,0 0-80 0,0-3 81 16,1 3-81-16,-1 0 35 0,0 0-35 0,4-2 36 15,-1-2-36-15,1-1 0 0,-1 0 0 0,-1 0 1 16,-2 0-1-16,0 5-7 0,0 0 7 0,-2-9-6 16,-1-1 6-16,3 10 5 0,0 0-5 0,-4-10 5 15,1-2-5-15,3 12 51 0,0 0-51 0,-4-9 51 16,3 1-51-16,1 8 45 0,0 0-45 0,-2-6 46 16,0 1-46-16,2 5 37 0,0 0-37 0,0-1 37 15,0-5-37-15,0 6 27 0,0 0-27 0,0 0 27 0,0-3-27 16,0 3 15-16,0 0-15 0,0 0 16 15,0 0-16-15,0 0 11 0,0 0-11 0,0 0 11 0,0 0-11 16,0 0 17-16,0 0-17 0,0 0 17 16,0 0-17-16,0 0 22 0,0 0-22 0,0 0 23 0,0 0-23 15,0 0 8-15,0 0-8 0,0 0 8 0,0 0-8 0,0 0 17 16,0 0-17-16,0 0 17 0,0 0-17 0,0 0 3 16,0 0-3-16,0 0 4 0,0 0-4 0,0 0 3 15,0 0-3-15,0 0 3 0,0 0-3 0,0 0-3 16,0 0 3-16,0 3-3 0,0 3 3 0,0-1-8 15,0 5 8-15,0 2-7 0,0-3 7 0,0 6 0 0,0 0 0 16,0-1 0-16,0 0 0 0,2-2 3 0,1 3-3 16,-1-3 4-16,2 0-4 0,-3 0 24 0,3 0-24 15,-3-5 25-15,1 2-25 0,-2-9 37 0,0 0-37 16,4 7 38-16,3 1-38 0,-7-8 48 0,0 0-48 0,12 5 48 16,7-1-48-16,-19-4 58 0,0 0-58 0,33-7 59 15,11-7-59-15,-4-1 95 0,0-9-95 16,-2 0 96-16,-1-5-96 0,-37 29 54 0,0 0-54 0,42-45 54 15,3-10-54-15,-45 55 13 0,0 0-13 0,61-70 13 16,14-14-13-16,-13 19-4 0,-4 12 4 16,-11 5-3-16,-10 10 3 0,-37 38-168 0,0 0 168 0,36-39-168 15,-3 3 168-15,-33 36-127 0,0 0 127 0,33-64-127 16,0-14 127-16,34-63-1364 16</inkml:trace>
  <inkml:trace contextRef="#ctx0" brushRef="#br0" timeOffset="-115686.485">16477 15658 303 0,'0'0'0'0,"0"0"0"16,7 2 0-16,-7-2 5 0,0 0-5 0,0 0 5 15,0 0-5-15,0 0 72 0,0 0-72 0,0 0 72 16,0-4-72-16,0 4 51 0,0 0-51 0,0 0 51 16,-4-3-51-16,4 3 58 0,0 0-58 15,0 0 58-15,0 0-58 0,0 0 63 0,0 0-63 0,0 0 63 16,0 0-63-16,0 0 46 0,0 0-46 0,0 0 47 15,0 0-47-15,0 0 54 0,0 0-54 0,0 0 55 0,0 0-55 16,0 0 32-16,0 0-32 0,0 0 33 16,-1 3-33-16,1-3 24 0,0 0-24 0,0 4 25 15,0 1-25-15,0-5 26 0,0 0-26 0,5 12 26 0,0 3-26 16,-5-15 33-16,0 0-33 0,12 29 33 0,2 9-33 16,-2 1 6-16,-1 4-6 0,-1 0 6 0,3 2-6 0,-13-45 18 15,0 0-18-15,12 66 19 16,-4 15-19-16,1 13 8 0,-7 16-8 0,0-16 9 0,-1-3-9 15,-1-91 15-15,0 0-15 0,-3 98 16 0,-2 4-16 0,-1-18 50 16,-2-12-50-16,4-24 50 0,4-19-50 0,0-29 44 16,0 0-44-16,-3 40 44 0,3-3-44 15,0-37 47-15,0 0-47 0,0 35 48 0,3-6-48 0,-3-29 37 16,0 0-37-16,0 25 37 0,0-4-37 0,0-21 40 0,0 0-40 16,0 17 40-16,4-3-40 0,-4-14 16 15,0 0-16-15,0 10 17 0,0-1-17 0,0-9 36 0,0 0-36 16,0 7 37-16,1-2-37 0,-1-5 12 0,0 0-12 0,0 5 13 15,2-2-13-15,-2-3 12 0,0 0-12 16,0 4 12-16,2-3-12 0,-2-1 16 0,0 0-16 16,0 0 17-16,5 2-17 0,-5-2 1 0,0 0-1 0,7 0 1 15,-3 0-1-15,-4 0 0 0,0 0 0 16,8 0 1-16,3 2-1 0,-11-2 0 0,0 0 0 0,12 2 1 16,4 1-1-16,-16-3 0 0,0 0 0 15,12 5 0-15,5 0 0 0,-17-5 0 0,0 0 0 0,19 7 0 16,9 2 0-16,-28-9 0 0,0 0 0 0,33 7 0 15,11-1 0-15,-2 0 2 0,0-5-2 0,1 1 2 16,-1 0-2-16,-42-2-1 0,0 0 1 0,49 0 0 16,5 0 0-16,-54 0-1 0,0 0 1 0,64 3 0 0,8 2 0 15,11 2-8-15,11 0 8 0,-33 0-8 0,-14-2 8 16,2 2-16-16,-9 1 16 0,7 1-15 0,2-2 15 16,3 0-4-16,6-1 4 0,8 5-3 0,9-1 3 0,-21-3-3 15,-7-4 3-15,2 1-3 0,-4-1 3 0,-45-3 0 16,0 0 0-16,80 4 0 0,18-1 0 15,-25 2 0-15,-9 2 0 0,-13-4 0 0,-13-3 0 0,-38 0-1 16,0 0 1-16,54 2-1 0,5-2 1 16,9 2 0-16,9 0 0 0,-27-1 0 0,-11 3 0 0,3-4 0 15,-4 0 0-15,4 0 0 0,1 0 0 0,8 0 1 16,6 0-1-16,-3 0 2 0,2 0-2 0,-2 1 0 16,0 1 0-16,-2-2 0 0,-1 0 0 0,-51 0-1 0,0 0 1 15,77 2-1-15,11 1 1 0,-28 2-25 0,-19 1 25 16,-4-1-24-16,-9-2 24 0,-4 2-66 0,-1 0 66 15,-11-1-65-15,-3-1 65 0,-4-1-145 0,-1 0 145 0,-4-2-144 16,3 1 144-16,-3-1-138 0,0 0 138 0,-19-13-138 16,-13-10 138-16,-18-13-774 0</inkml:trace>
  <inkml:trace contextRef="#ctx0" brushRef="#br0" timeOffset="-114836.235">16810 15434 1132 0,'0'0'0'0,"5"-2"0"0,-2-3 0 0,-3 5 101 0,0 0-101 0,6-2 102 16,-5 2-102-16,-1 0 50 0,0 0-50 0,7 2 51 16,5 3-51-16,-12-5 21 0,0 0-21 0,18 7 21 15,3 3-21-15,-21-10-1 0,0 0 1 0,31 9-1 16,7 1 1-16,-4-2 2 0,-1-1-2 0,-7 0 2 16,-2 0-2-16,2 0 36 0,0-7-36 15,8 3 37-15,4 2-37 0,-38-5 11 0,0 0-11 0,59 6 11 16,18 0-11-16,-6-2 32 0,1-1-32 0,22 1 33 15,9 1-33-15,-6-3 18 0,1-2-18 0,-4 1 18 16,-2-1-18-16,0 0 10 0,6 0-10 0,-7 0 11 16,-3-1-11-16,-88 1 18 0,0 0-18 0,119 0 18 0,13-2-18 15,-22 4 8-15,-12 1-8 0,-13-3 8 16,-10-2-8-16,-75 2 15 0,0 0-15 0,85 2 16 0,2 1-16 16,-21-1 23-16,-15-2-23 0,-21 2 24 0,-18 0-24 0,3-1 13 15,-2 3-13-15,-3-1 14 16,-3 0-14-16,4 3 41 0,-3-6-41 0,1 3 41 0,-4-1-41 0,4 3 12 15,1 0-12-15,1 0 13 0,1 2-13 0,-12-7 13 16,0 0-13-16,17 9 13 0,8-1-13 0,-25-8 10 16,0 0-10-16,21 9 10 0,5 1-10 15,-26-10 3-15,0 0-3 0,21 12 4 0,1 0-4 0,-22-12 12 16,0 0-12-16,25 15 12 0,-4 3-12 0,-21-18 8 16,0 0-8-16,14 13 8 0,-2-1-8 0,-12-12 15 15,0 0-15-15,9 11 15 0,-6-3-15 0,-3-8 23 16,0 0-23-16,4 9 24 0,-4-1-24 0,0-8 13 0,0 0-13 0,-2 9 14 15,0-1-14-15,2-8 10 0,0 0-10 16,-3 11 11-16,-3 1-11 0,6-12 10 0,0 0-10 16,-7 17 10-16,0 3-10 0,7-20 8 0,0 0-8 0,-3 35 8 15,1 11-8-15,2-46 1 0,0 0-1 0,5 73 1 16,9 22-1-16,-1 19 3 0,6 18-3 0,-2-8 3 16,2-1-3-16,-7-6 1 0,-3-8-1 0,0-13 2 15,0-10-2-15,-9-86 4 0,0 0-4 0,8 85 5 16,4-4-5-16,-3-23-58 0,-4-15 58 0,2-28-58 15,2-23 58-15,-9 8-104 0,0 0 104 16,0-91-103-16,-3-61 103 0,-1-92-1349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3T01:18:22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1754 1256 449 0,'0'0'0'0,"0"0"84"0,0 0-84 0,9-7 85 16,7-2-85-16,-16 9 108 0,0 0-108 0,14-12 109 15,-6 2-109-15,-8 10 125 0,0 0-125 0,7-9 125 16,-1 3-125-16,-6 6 111 0,0 0-111 0,0-6 111 16,-4 3-111-16,4 3 96 0,0 0-96 15,-2-5 97-15,-5 5-97 0,-1 0 75 0,-6 2-75 0,-7 8 76 16,-9 2-76-16,30-12 35 0,0 0-35 0,-38 27 36 16,-9 9-36-16,47-36 18 0,0 0-18 0,-51 48 19 0,-3 14-19 15,-1 10 10-15,-5 14-10 0,13-16 11 16,12-10-11-16,35-60 1 0,0 0-1 0,-33 82 1 0,7 17-1 15,9-13 1-15,1-7-1 0,7-24 1 0,1-23-1 16,8-32 0-16,0 0 0 0,-4 74 0 0,8 25 0 0,-4-99-2 16,0 0 2-16,5 91-2 0,11 3 2 15,-2-20 0-15,3-7 0 0,-1-11 0 16,1-6 0-16,-17-50 0 0,0 0 0 0,30 65 0 0,3 9 0 0,-33-74 0 16,0 0 0-16,43 82 0 0,4 9 0 0,-47-91 0 15,0 0 0-15,42 97 0 0,0 15 0 0,-42-112-2 16,0 0 2-16,31 106-2 0,-3 7 2 0,-28-113 3 0,0 0-3 15,21 108 3-15,-7 2-3 0,-5-25 22 0,-6-16-22 16,1-18 22-16,-8-17-22 0,4-34 38 16,0 0-38-16,-12 64 38 0,-14 15-38 0,26-79 13 0,0 0-13 0,-33 73 13 15,-11 3-13-15,44-76 22 0,0 0-22 16,-47 66 22-16,-7-11-22 0,7-12 44 0,9-16-44 0,8-3 44 16,9-10-44-16,21-14 0 0,0 0 0 0,-55 16 1 15,-26-4-1-15,81-12-13 0,0 0 13 0,-71 3-12 16,-2-8 12-16,22-2-90 0,16-2 90 15,8-3-90-15,13 0 90 0,14 12-206 0,0 0 206 0,-13-39-206 16,8-19 206-16,5 58-148 0,0 0 148 16,18-103-148-16,17-39 148 0,19-105-764 15</inkml:trace>
  <inkml:trace contextRef="#ctx0" brushRef="#br0" timeOffset="901.803">3117 1216 583 0,'7'-7'0'0,"1"-1"82"0,3-8-82 0,-11 13 82 15,-5 6-82-15,-1 1 59 0,-6 4-59 0,9-4 59 16,-3-4-59-16,3 2 65 0,-2 1-65 0,1-3 65 16,-1 0-65-16,2 0 80 0,-6 0-80 0,2-3 80 15,2 1-80-15,5 2 66 0,0 0-66 0,-13-4 66 16,-1-4-66-16,14 8 55 0,0 0-55 0,-17-16 56 16,-4 1-56-16,21 15 35 0,0 0-35 0,-24-20 35 15,-2-8-35-15,26 28 25 0,0 0-25 0,-27-22 26 0,-2-2-26 16,29 24 15-16,0 0-15 0,-30-21 16 15,-3 2-16-15,33 19 10 0,0 0-10 0,-29-12 11 16,2 4-11-16,27 8 0 0,0 0 0 0,-27-4 0 16,0 8 0-16,27-4-4 0,0 0 4 0,-26 12-3 0,0 12 3 0,26-24-9 15,0 0 9-15,-24 32-8 16,-6 11 8-16,30-43-10 0,0 0 10 0,-26 58-9 0,0 11 9 16,26-69-4-16,0 0 4 0,-33 94-3 0,0 23 3 0,33-117-2 15,0 0 2-15,-23 103-2 0,6-9 2 0,17-94-2 16,0 0 2-16,-7 72-1 0,10-17 1 0,-3-55 1 15,0 0-1-15,26 30 1 0,13-18-1 0,-6-15-13 16,-2-18 13-16,-1-3-13 0,-1-10 13 0,-29 34-40 0,0 0 40 16,46-67-40-16,9-20 40 0,-55 87-13 0,0 0 13 15,54-94-13-15,6-16 13 0,-60 110-15 0,0 0 15 0,43-111-14 16,-5-2 14-16,-8 18-1 0,-13 11 1 0,-4 18-1 16,-8 19 1-16,-5 47-1 0,0 0 1 15,7-60-1-15,-5 2 1 0,-2 58 5 0,0 0-5 0,-2-55 5 16,-7 4-5-16,9 51 39 0,0 0-39 0,-9-31 40 15,2 14-40-15,7 17 36 0,0 0-36 16,-5-15 37-16,-3 6-37 0,8 9 33 0,0 0-33 0,-7-7 34 16,1 4-34-16,6 3 8 0,0 0-8 0,-5 0 9 15,-5 3-9-15,10-3 30 0,0 0-30 0,-14 24 30 16,-7 10-30-16,21-34 1 0,0 0-1 0,-18 55 2 16,1 17-2-16,17-72 12 0,0 0-12 0,-12 110 12 15,0 29-12-15,12-139 15 0,0 0-15 0,-4 149 16 16,4 15-16-16,0-164 3 0,0 0-3 0,7 134 4 15,2-14-4-15,-9-120 7 0,0 0-7 0,12 97 8 0,2-18-8 16,-14-79-41-16,0 0 41 0,12 52-40 0,-3-22 40 16,-9-30-156-16,0 0 156 0,17-7-155 0,8-28 155 0,-25 35-195 15,0 0 195-15,21-52-194 0,5-20 194 0,24-53-609 16</inkml:trace>
  <inkml:trace contextRef="#ctx0" brushRef="#br0" timeOffset="1182.97">3179 1203 931 0,'0'0'0'0,"0"0"152"16,0 0-152-16,-3 0 153 0,-1-2-153 0,4 2 124 15,0 0-124-15,-1-4 125 0,1 1-125 0,0 3 89 0,0 0-89 0,0-5 89 16,0-2-89-16,0 7 59 0,0 0-59 16,5-9 60-16,0 3-60 0,-5 6 34 0,0 0-34 15,11-9 35-15,-3 2-35 0,-8 7 9 0,0 0-9 0,18-1 10 16,4 2-10-16,-22-1 6 0,0 0-6 0,33 16 7 15,9 2-7-15,-42-18 3 0,0 0-3 0,42 36 3 16,2 11-3-16,-44-47 5 0,0 0-5 0,41 56 5 16,-1 8-5-16,1 9 0 0,-7 10 0 0,-7-36 1 15,-12-19-1-15,-15-28-13 0,0 0 13 0,23 31-12 16,-6-4 12-16,-17-27-153 0,0 0 153 0,21 17-152 16,0-6 152-16,-21-11-123 0,0 0 123 0,18-11-123 15,-3-16 123-15,20-9-903 0</inkml:trace>
  <inkml:trace contextRef="#ctx0" brushRef="#br0" timeOffset="1431.686">3909 694 1211 0,'0'0'0'0,"0"0"126"16,0 0-126-16,-3 12 127 0,-6 8-127 0,9-20 99 15,0 0-99-15,-21 43 99 0,-12 19-99 0,33-62 39 16,0 0-39-16,-49 91 39 0,-17 27-39 0,66-118 5 16,0 0-5-16,-73 130 5 0,-12 19-5 0,85-149-1 0,0 0 1 15,-84 130-1-15,-7 1 1 0,91-131-226 0,0 0 226 16,-83 106-226-16,6-12 226 0,77-94-160 0,0 0 160 16,-68 60-160-16,4-29 160 0,-67 60-632 0</inkml:trace>
  <inkml:trace contextRef="#ctx0" brushRef="#br0" timeOffset="2269.556">1439 2517 113 0,'2'0'0'0,"-2"0"160"0,0 0-160 16,-9 0 161-16,-8-6-161 0,17 6 125 0,0 0-125 16,-13-3 126-16,5 0-126 0,8 3 110 0,0 0-110 0,-9 0 110 15,4 0-110-15,5 0 77 0,0 0-77 0,-4 0 78 16,1 0-78-16,3 0 52 15,0 0-52-15,-2 0 53 0,-1 0-53 0,3 0 44 0,0 0-44 0,0 0 45 16,0 0-45-16,0 0 35 0,0 0-35 0,5 0 35 16,2 3-35-16,-7-3 23 0,0 0-23 0,14 0 24 15,3 0-24-15,-17 0 18 0,0 0-18 0,30 3 18 16,8-3-18-16,-38 0 27 0,0 0-27 0,45-3 27 16,6 3-27-16,-51 0 30 0,0 0-30 0,52-3 30 15,11-3-30-15,-63 6 13 0,0 0-13 0,68-6 13 16,8-1-13-16,-76 7 30 0,0 0-30 0,101-5 30 0,16-4-30 15,-117 9 11-15,0 0-11 0,122-10 11 16,9 1-11-16,-131 9 36 0,0 0-36 0,127-7 36 16,0 2-36-16,-127 5 1 0,0 0-1 0,136-7 2 15,5 6-2-15,-141 1 3 0,0 0-3 0,148-11 3 16,6-1-3-16,-154 12 36 0,0 0-36 0,170-17 37 0,15-8-37 0,-185 25 25 16,0 0-25-16,195-30 26 0,9 0-26 0,-30 2 25 15,-21 1-25-15,-25 6 26 16,-22 2-26-16,4 4 26 0,-8 3-26 0,-4-5 26 0,-4-2-26 0,-94 19 3 15,0 0-3-15,131-24 4 0,22 0-4 0,-153 24 8 16,0 0-8-16,169-26 8 0,19 2-8 0,-188 24 33 16,0 0-33-16,181-24 33 0,2 4-33 0,-183 20 24 15,0 0-24-15,166-19 25 0,-10-2-25 0,-156 21 9 0,0 0-9 16,154-18 10-16,-11 2-10 0,-143 16 19 0,0 0-19 16,115-8 20-16,-18-1-20 0,-97 9 8 0,0 0-8 15,82-7 8-15,-14 4-8 0,-68 3 9 0,0 0-9 0,59-2 9 16,-17 2-9-16,-42 0-1 0,0 0 1 0,30 0-1 15,-13 2 1-15,-17-2-58 0,0 0 58 16,9 0-58-16,-9 0 58 0,0 0-97 0,0 0 97 0,-23 3-96 16,-15-3 96-16,38 0-296 0,0 0 296 0,-51 9-295 15,-17 3 295-15,-54 10-815 0</inkml:trace>
  <inkml:trace contextRef="#ctx0" brushRef="#br0" timeOffset="3066.423">1885 3202 1143 0,'0'0'0'0,"5"3"0"16,-1 1 0-16,-4-4 97 0,0 0-97 0,0 0 98 15,5-4-98-15,-5 4 100 0,0 0-100 0,0 0 101 16,0-5-101-16,0 5 58 0,0 0-58 0,0 0 58 0,0-3-58 15,0 3 10-15,0 0-10 0,0 0 10 16,0 0-10-16,0 0 12 0,0 0-12 0,0 0 13 0,0 0-13 16,0 0 16-16,0 0-16 0,0 0 17 15,0 0-17-15,0 0 3 0,0 0-3 0,0 3 4 0,0 2-4 16,0-5 12-16,0 0-12 0,3 35 13 16,6 16-13-16,-9-51-16 0,0 0 16 0,9 68-15 15,6 22 15-15,-15-90-18 0,0 0 18 0,23 118-18 0,2 27 18 16,-25-145-26-16,0 0 26 0,26 127-26 0,3 2 26 0,-29-129-15 15,0 0 15-15,26 102-15 0,2-18 15 16,-28-84-5-16,0 0 5 0,23 62-5 0,-6-23 5 0,-17-39 4 16,0 0-4-16,18 24 5 0,-3-12-5 0,-15-12 56 15,0 0-56-15,13 0 56 0,-5-8-56 0,-8 8 41 16,0 0-41-16,9-19 41 0,0-12-41 16,-9 31 6-16,0 0-6 0,8-44 6 0,5-15-6 15,-13 59 13-15,0 0-13 0,8-90 14 0,5-29-14 16,-5 10 0-16,1-3 0 0,-6 18 0 0,3 7 0 0,-6 87 0 15,0 0 0-15,8-106 0 0,5-11 0 0,-13 117 0 16,0 0 0-16,14-99 0 0,5 1 0 0,-19 98 0 16,0 0 0-16,14-82 0 0,3 10 0 0,-17 72 0 0,0 0 0 0,16-62 1 15,-2 14-1-15,-14 48 0 0,0 0 0 0,8-36 0 16,1 17 0-16,-9 19-43 0,0 0 43 0,7-15-42 16,-2 6 42-16,-5 9-138 0,0 0 138 0,0-8-138 15,-3 8 138-15,1-10-1022 0</inkml:trace>
  <inkml:trace contextRef="#ctx0" brushRef="#br0" timeOffset="3781.081">2665 3575 707 0,'0'0'0'0,"0"-8"0"15,-3-1 0-15,3 2 89 0,0 2-89 0,0 2 90 16,0 3-90-16,0 0 100 0,0 0-100 0,0 0 100 16,0 0-100-16,0 0 75 0,0 0-75 0,0 0 76 15,0 0-76-15,0 0 67 0,0 0-67 0,0 0 68 0,-4-4-68 16,4 4 53-16,-5-3-53 0,5-2 54 0,-3 1-54 16,3 1 51-16,-4-2-51 0,3 1 51 0,-3 1-51 15,4 3 22-15,-3-4-22 0,3 4 23 0,-2 0-23 16,2 0 36-16,-4-3-36 0,4 3 37 0,0 0-37 0,0 0 20 15,-3-2-20-15,3 2 20 0,0-3-20 0,0 3 5 16,0 0-5-16,0 0 5 0,0 0-5 0,0 0 0 16,0 0 0-16,0 0 0 0,0 0 0 0,0 0-9 15,0 0 9-15,0 3-9 0,0 6 9 0,0-9-47 16,0 0 47-16,9 24-47 0,6 10 47 0,-15-34-15 16,0 0 15-16,18 48-14 0,3 10 14 0,-21-58-14 0,0 0 14 15,20 64-13-15,3 3 13 0,-23-67-5 0,0 0 5 16,25 66-5-16,-3 1 5 0,-22-67-3 0,0 0 3 15,28 67-3-15,-2 0 3 0,-26-67 0 0,0 0 0 0,21 41 0 16,-9-15 0-16,-12-26-16 0,0 0 16 0,9 17-15 16,-4-7 15-16,-5-10-129 0,0 0 129 15,4-10-128-15,-8-19 128 0,4 29-107 16,0 0 107-16,-9-41-106 0,-3-16 106 0,-10-41-712 0</inkml:trace>
  <inkml:trace contextRef="#ctx0" brushRef="#br0" timeOffset="4086.263">2756 3334 863 0,'0'0'0'0,"-3"5"0"0,1 2 0 15,2-7 106-15,0 0-106 0,0 5 107 0,5-2-107 16,-5-3 83-16,0 0-83 0,0 16 84 0,4 1-84 0,-4 9 47 15,-4-1-47-15,1 10 47 0,-3 4-47 0,6-39 35 16,0 0-35-16,-14 55 35 0,-5 15-35 0,2-3 13 16,-1 1-13-16,-3 15 13 0,-8 4-13 15,29-87 31-15,0 0-31 16,-23 79 31-16,-1-2-31 0,24-77 11 0,0 0-11 0,-14 44 11 0,5-20-11 16,9-24-1-16,0 0 1 0,-7 23 0 0,2-15 0 0,5-8-144 15,0 0 144-15,0-8-143 0,5-16 143 0,-5 24-110 16,0 0 110-16,4-36-716 0,-8 72 716 15</inkml:trace>
  <inkml:trace contextRef="#ctx0" brushRef="#br0" timeOffset="4604.15">2772 3188 1502 0,'0'0'0'0,"0"0"5"0,0 0-5 0,0 0 5 0,0 0-5 15,0 0 67-15,0 0-67 0,0 0 68 0,38-22-68 16,-38 22-1-16,0 0 1 0,23-12-1 0,6 0 1 15,1 3-34-15,3 2 34 0,-10 2-34 0,-4 2 34 16,3 3-29-16,-1 3 29 0,-3-3-29 0,-1 5 29 0,2-5-23 16,1 4 23-16,-10-4-22 0,-5 0 22 0,0 3 0 15,2-3 0-15,-5 0 0 0,2 2 0 0,-4-2-6 16,3 3 6-16,-3-3-5 0,5 4 5 0,-5-4 0 16,0 0 0-16,0 0 0 0,0 3 0 0,0-3 6 15,0 0-6-15,-5 16 6 0,-2 4-6 0,7-20 15 16,0 0-15-16,-10 28 15 0,-2 3-15 15,12-31 16-15,0 0-16 0,-13 27 17 0,1 0-17 0,3-1 1 16,1-4-1-16,2-6 1 0,3-8-1 0,0 4 4 0,1-5-4 16,-2-2 5-16,4-1-5 0,0-1 2 0,4 6-2 15,-4-2 2-15,5-2-2 0,-2 3 0 0,3 3 0 16,2-6 0-16,-1 2 0 0,2-2-15 0,0 2 15 0,3-4-15 16,-3 2 15-16,5-1-52 0,3-1 52 15,-1-1-51-15,-2-1 51 0,-14-1-91 16,0 0 91-16,21 2-90 0,-1 2 90 0,-20-4-97 0,0 0 97 0,25 0-97 15,-2-4 97-15,22 2-700 0</inkml:trace>
  <inkml:trace contextRef="#ctx0" brushRef="#br0" timeOffset="4904.5">3070 3851 1233 0,'0'0'0'0,"8"-5"0"0,8-7 0 0,-16 12 118 16,0 0-118-16,9-3 118 0,-4-4-118 0,-5 7 92 16,0 0-92-16,5-2 93 0,-1-1-93 0,-4 3 48 0,0 0-48 15,8 0 49-15,-1 0-49 0,-7 0 2 16,0 0-2-16,14 3 2 0,7-3-2 0,-21 0 6 0,0 0-6 15,26 2 6-15,7 1-6 0,-33-3-26 16,0 0 26-16,39 4-25 0,-1-1 25 0,-38-3-195 0,0 0 195 0,42 0-195 16,0-3 195-16,-42 3-151 0,0 0 151 15,28-9-151-15,-8-3 151 0,31-7-671 0</inkml:trace>
  <inkml:trace contextRef="#ctx0" brushRef="#br0" timeOffset="5483.383">3604 3491 1311 0,'0'0'0'0,"0"0"0"0,0-3 0 16,0 3 149-16,4-3-149 0,1 3 149 15,-1 0-149-15,4-4 69 0,-2 2-69 0,1 1 69 0,1 1-69 16,-8 0 19-16,0 0-19 0,12 0 20 0,6 0-20 0,-18 0-1 16,0 0 1-16,21 1-1 0,5 5 1 0,-26-6-38 15,0 0 38-15,23 3-38 0,-3 0 38 0,-20-3-11 16,0 0 11-16,20 5-11 0,-6-1 11 0,-14-4-13 16,0 0 13-16,8 8-13 0,1 3 13 0,-9-11-17 15,0 0 17-15,0 20-17 0,-5 8 17 0,5-28-8 16,0 0 8-16,-9 27-8 0,-7 2 8 0,16-29-1 15,0 0 1-15,-12 26-1 0,-2-2 1 0,14-24-1 16,0 0 1-16,-8 19-1 0,-1-6 1 0,9-13 5 0,0 0-5 0,-9 12 5 16,6-5-5-16,3-7 1 0,0 0-1 0,-4 7 2 15,2-2-2-15,2-5-1 0,0 0 1 16,2 4-1-16,5-4 1 0,-7 0-4 16,0 0 4-16,14 0-4 0,3-4 4 0,-17 4-24 0,0 0 24 0,28 0-23 15,2 4 23-15,-30-4-31 0,0 0 31 0,31 3-31 16,2 2 31-16,-33-5-29 0,0 0 29 15,27 9-29-15,-1 1 29 0,-26-10-4 0,0 0 4 0,21 9-3 16,-1 3 3-16,-20-12-5 0,0 0 5 0,13 10-4 16,-1 2 4-16,-12-12 1 0,0 0-1 0,5 17 2 15,-1-1-2-15,-4-1 22 0,0 2-22 0,-4-7 22 16,4-1-22-16,-3-2 8 0,-3-2-8 0,-11 14 8 16,-9 8-8-16,26-27 5 0,0 0-5 0,-28 21 5 0,-3 3-5 15,31-24-2-15,0 0 2 0,-37 19-1 16,-1-4 1-16,38-15-149 0,0 0 149 0,-35 9-148 0,0-13 148 0,35 4-128 15,0 0 128-15,-24-17-127 0,6-14 127 16,-24-17-617-16</inkml:trace>
  <inkml:trace contextRef="#ctx0" brushRef="#br0" timeOffset="5777.595">3974 3491 819 0,'0'0'0'0,"0"5"0"0,0 2 0 0,3-7 124 16,6-3-124-16,0 3 124 0,3-4-124 0,0 4 112 16,-1-5-112-16,1 5 113 0,-4-3-113 0,5 3 83 0,-1 0-83 0,0 0 83 15,5 3-83-15,-17-3 18 16,0 0-18-16,21 9 19 0,2-1-19 0,-23-8 23 0,0 0-23 0,33 16 24 16,9 3-24-16,-42-19 13 0,0 0-13 0,40 32 14 15,5 8-14-15,-45-40 1 0,0 0-1 0,42 46 2 16,-4 5-2-16,-6-8 16 0,-3 0-16 0,-8-7 17 15,-5-9-17-15,-2-3 0 0,3 0 0 16,-5-3 1-16,1-2-1 0,-13-19-40 0,0 0 40 0,12 19-40 16,-2-4 40-16,-10-15-138 0,0 0 138 0,16 0-138 15,1-10 138-15,13 1-843 0</inkml:trace>
  <inkml:trace contextRef="#ctx0" brushRef="#br0" timeOffset="6056.154">4529 3339 1143 0,'0'0'0'0,"4"8"0"0,-2 4 0 0,-2-12 136 16,0 0-136-16,3 11 137 0,-3-3-137 0,0 4 92 15,-5-1-92-15,-4 13 92 0,-6 8-92 0,15-32 43 16,0 0-43-16,-27 51 44 0,-9 11-44 0,36-62 0 0,0 0 0 15,-58 82 0-15,-13 21 0 0,8-22 0 16,4-4 0-16,15-21 1 0,11-13-1 0,33-43-6 0,0 0 6 16,-26 34-6-16,9-10 6 0,17-24-34 0,0 0 34 15,-12 19-33-15,3-8 33 0,9-11-164 0,0 0 164 16,-4-2-163-16,4-17 163 0,0 19-117 0,0 0 117 16,16-31-116-16,10-13 116 0,13-32-698 0</inkml:trace>
  <inkml:trace contextRef="#ctx0" brushRef="#br0" timeOffset="6384.906">4615 3700 1233 0,'0'0'0'0,"3"0"0"0,3 0 0 16,-6 0 140-16,0 0-140 0,24 0 141 0,11 4-141 0,-35-4 80 15,0 0-80-15,45-4 81 0,7 4-81 0,-52 0 64 16,0 0-64-16,54-3 65 0,2-6-65 0,-56 9 1 16,0 0-1-16,59-6 1 0,1-3-1 0,-60 9 5 15,0 0-5-15,59-7 5 0,0 2-5 0,-59 5 0 16,0 0 0-16,52-10 0 0,-6 1 0 0,-46 9-42 15,0 0 42-15,38-8-41 0,-8-3 41 0,-10 3-88 16,-2-4 88-16,-9 7-88 0,-4 1 88 0,-5 4-91 0,0 0 91 16,0-19-90-16,-9-5 90 0,-3-15-950 15</inkml:trace>
  <inkml:trace contextRef="#ctx0" brushRef="#br0" timeOffset="6644.816">4923 3430 1177 0,'0'0'0'0,"11"0"0"16,4 3 0-16,-15-3 117 0,0 0-117 0,9 0 118 16,-5 0-118-16,1 0 56 0,-5 4-56 0,0 1 56 15,3 2-56-15,-1 8 46 0,1 2-46 0,4 14 46 16,-1 12-46-16,-6-43 7 0,0 0-7 0,5 51 8 0,2 13-8 15,-5-5-1-15,1 3 1 0,-3-17-1 16,4-8 1-16,-4-1-77 0,0-1 77 0,0-3-77 0,1-4 77 16,-1-28-146-16,0 0 146 0,11 15-145 0,3-3 145 15,10 15-792-15</inkml:trace>
  <inkml:trace contextRef="#ctx0" brushRef="#br0" timeOffset="7129.232">5340 3437 1199 0,'0'0'0'0,"-4"0"0"0,-1 0 0 0,5 0 109 0,0 0-109 0,5 0 109 16,0-4-109-16,-5 4 94 0,0 0-94 15,7 0 95-15,5-3-95 0,-3 3 29 0,3 3-29 0,-1-3 29 16,1 4-29-1,-3-4 0-15,3 1 0 0,-3 3 0 0,-1-1 0 0,-8-3-1 0,0 0 1 0,13 7-1 16,0-2 1-16,-13-5-4 0,0 0 4 0,16 7-4 16,-2-2 4-16,-14-5-7 0,0 0 7 0,16 7-7 15,-4 2 7-15,-12-9-8 0,0 0 8 0,14 6-8 16,-2-1 8-16,-12-5-15 0,0 0 15 0,9 7-15 16,3-2 15-16,-12-5-23 0,0 0 23 0,5 12-22 15,-1 4 22-15,-4-16-8 0,0 0 8 0,-7 24-8 16,-4 10 8-16,11-34-17 0,0 0 17 0,-17 36-17 0,-4 4 17 15,21-40-4-15,0 0 4 0,-24 35-3 0,1 0 3 16,23-35-7-16,0 0 7 0,-21 32-7 0,2-1 7 16,5-7-3-16,2-2 3 0,3-10-3 15,4-3 3-15,1-2 0 0,1-2 0 0,1 2 1 0,2 1-1 16,2 1 14-16,1 1-14 0,1-1 15 0,1-1-15 16,4-4 26-16,-1 1-26 0,5 2 26 0,2-4-26 0,-15-3 7 15,0 0-7-15,23 2 8 0,7 1-8 16,-30-3-1-16,0 0 1 0,33 4 0 0,2-8 0 0,-35 4-95 15,0 0 95-15,38-5-94 0,-2-7 94 0,-36 12-139 16,0 0 139-16,27-19-139 0,-7-11 139 0,28-18-731 16</inkml:trace>
  <inkml:trace contextRef="#ctx0" brushRef="#br0" timeOffset="8109.658">2442 2669 1020 0,'0'0'0'0,"7"-7"0"0,-1-1 0 0,-6 8 101 0,0 0-101 0,3-4 101 15,2-1-101-15,-5 5 44 0,0 0-44 16,0 0 45-16,0-3-45 0,0 3 5 0,0 0-5 15,0 0 5-15,0 0-5 0,0 0-1 0,0 0 1 0,0 3-1 16,0 2 1-16,0-5-7 0,0 0 7 0,4 12-7 16,1-2 7-16,7 2 1 0,4 2-1 0,-2 0 1 15,2-6-1-15,-16-8 18 0,0 0-18 0,22 12 18 16,8 0-18-16,-30-12 39 0,0 0-39 0,42 12 40 16,5-3-40-1,-47-9 22-15,0 0-22 0,68 7 22 0,12-2-22 0,-80-5 18 0,0 0-18 0,115 3 19 16,24-3-19-16,-139 0 5 0,0 0-5 0,148-5 5 0,11-7-5 15,-159 12 22-15,0 0-22 0,162-15 23 0,7-4-23 16,-169 19 6-16,0 0-6 0,165-17 7 16,-3 1-7-16,-28 4 16 0,-19 0-16 0,-17 6 17 0,-18-1-17 15,-80 7 15-15,0 0-15 0,103-9 15 0,7-3-15 0,-25 4 15 16,-12-3-15-16,-10 6 16 0,-13 5-16 0,-50 0 16 16,0 0-16-16,65-7 17 0,1 2-17 0,-66 5 4 15,0 0-4-15,64-7 4 0,-3 2-4 0,-12-2 13 16,-9 4-13-16,-15 1 14 0,-13 4-14 0,2 1 33 15,-2-3-33-15,-3 0 33 0,-1 0-33 0,1 0 0 16,3 0 0-16,-8 0 0 0,1 0 0 0,-1 0 3 16,1 4-3-16,-2-4 3 0,-3 0-3 0,4 0 6 15,1 0-6-15,-2 0 6 0,-1 0-6 0,-2 0 7 0,4 0-7 16,-4 0 7-16,0 0-7 0,0 0 15 16,0 0-15-16,0 0 15 0,0 0-15 0,0 0 8 0,0 0-8 15,0 0 8-15,0 0-8 0,0 0 15 0,0 0-15 0,0 0 16 16,0 0-16-16,0 0 8 0,0 0-8 15,0 0 9-15,0 0-9 0,0 0 9 0,3 3-9 0,-3-3 9 16,5 0-9-16,-5 0 8 0,4 0-8 0,-4 0 8 16,0 0-8-16,0 0 3 0,0 0-3 0,0 0 4 15,0 0-4-15,0 0 6 0,0 0-6 0,0 0 6 16,3 2-6-16,-3-2 0 0,0 0 0 0,2 7 1 16,5 0-1-16,-7-7 2 0,0 0-2 0,5 20 2 15,4 8-2-15,-9-28-1 0,0 0 1 0,12 30 0 16,-3 10 0-16,-9-40-33 0,0 0 33 0,17 32-33 15,-1-1 33-15,-16-31-159 16,0 0 159-16,30 12-158 0,4-12 158 0,29 12-1100 0</inkml:trace>
  <inkml:trace contextRef="#ctx0" brushRef="#br0" timeOffset="8695.403">7207 1811 964 0,'0'0'0'0,"0"0"100"0,9-7-100 0,-6 3 101 0,3 3-101 16,-3-3 70-16,-3 4-70 0,0 0 70 0,5 0-70 16,-1 0 45-16,-1-3-45 0,6 3 45 0,0 0-45 0,-9 0 12 15,0 0-12-15,17 0 13 0,6 3-13 0,-23-3 47 16,0 0-47-16,36 0 47 0,11 4-47 0,-5 1 60 15,2-2-60-15,-2-3 61 0,-4 4-61 0,-5-4 39 16,-3-4-39-16,-4 4 40 0,-5-3-40 0,1 3 36 16,-1-4-36-16,0 3 37 0,-5 1-37 0,-16 0 9 15,0 0-9-15,17-4 10 0,1 1-10 0,-18 3 0 16,0 0 0-16,14-3 0 0,-4-1 0 0,-10 4-109 16,0 0 109-16,5-2-109 0,-8-4 109 0,3 6-154 15,0 0 154-15,-14-12-154 0,-11-4 154 0,-13-11-862 0</inkml:trace>
  <inkml:trace contextRef="#ctx0" brushRef="#br0" timeOffset="8915.323">7284 2135 1311 0,'5'0'0'0,"-5"0"160"0,0 0-160 0,30 8 160 16,17 8-160-16,-7-4 100 0,0 6-100 0,-4-6 100 16,-6-5-100-16,0 2-41 0,-8-6 41 0,-1-3-40 0,-9 0 40 15,6 0-218-15,-3-7 218 0,8-5-218 16,1-3 218-16,-24 15-151 0,0 0 151 0,21-27-151 0,2-13 151 0,22-23-662 16</inkml:trace>
  <inkml:trace contextRef="#ctx0" brushRef="#br0" timeOffset="31608.102">8808 1055 1031 0,'0'0'0'0,"0"0"124"0,0 0-124 0,0 0 125 15,0 0-125-15,0 0 73 0,0 0-73 0,0 0 73 16,0 0-73-16,0 0 70 0,0 0-70 0,0 0 71 16,0 0-71-16,0 0 42 0,0 0-42 0,0 0 43 0,-14-22-43 15,14 22 51-15,0 0-51 0,-7-17 52 0,-1-7-52 16,8 24 54-16,0 0-54 0,-6-22 55 0,1 1-55 15,5 21 44-15,0 0-44 0,-3-19 45 0,3 4-45 0,0 15 42 16,0 0-42-16,0-16 43 0,0 8-43 0,0 8 35 16,0 0-35-16,0-9 35 0,0 6-35 15,0 3 8-15,0 0-8 0,0-4 9 0,0 1-9 0,0 3 12 16,0 0-12-16,0 0 13 0,0 0-13 0,0 0 8 16,0 0-8-16,0 0 9 0,0 0-9 0,0 0 1 15,0 0-1-15,-6 10 1 0,-1 6-1 0,7-16 7 16,0 0-7-16,-5 29 8 0,-4 14-8 0,9-43 7 15,0 0-7-15,-10 48 8 0,1 6-8 16,9-54 3-16,0 0-3 0,-5 55 3 0,-4 7-3 0,9-62 2 0,0 0-2 16,-5 60 3-16,2 3-3 0,3-63 1 0,0 0-1 15,-6 52 2-15,6-3-2 0,0-49 3 0,0 0-3 0,0 40 4 16,2-11-4-16,-2-29-2 0,0 0 2 0,4 26-2 16,-4-13 2-16,0-13-48 15,0 0 48-15,3 7-48 0,-1-7 48 0,-2 0-106 0,0 0 106 0,0-8-106 16,-2-8 106-16,2 16-167 0,0 0 167 0,-3-12-167 15,-4-3 167-15,7 15-231 0,0 0 231 0,-9-16-231 16,-2-3 231-16,-9-13-717 16</inkml:trace>
  <inkml:trace contextRef="#ctx0" brushRef="#br0" timeOffset="31943.598">8524 1509 292 0,'4'-5'0'0,"-4"5"67"0,0 0-67 0,-6 0 68 0,-2 0-68 15,8 0 120-15,0 0-120 0,-4 0 120 0,-1 0-120 0,5 0 135 16,0 0-135-16,-3 0 136 0,3 4-136 0,0-4 111 16,0 0-111-16,0 0 111 0,0 0-111 0,0 0 104 15,0 0-104-15,0 0 104 0,-6 0-104 0,6 0 93 16,0 0-93-16,0 5 94 0,0-2-94 0,0-3 78 16,0 0-78-16,9 4 79 0,1 1-79 0,-10-5 58 15,0 0-58-15,28 0 58 0,16 0-58 0,-44 0 28 16,0 0-28-16,50-4 28 0,10-1-28 0,-60 5 35 15,0 0-35-15,59-3 36 0,5-6-36 0,-64 9 6 16,0 0-6-16,54-3 6 0,2-4-6 0,-56 7 11 0,0 0-11 16,44-2 11-16,-3 2-11 0,-41 0 0 0,0 0 0 15,30 0 0-15,-4 2 0 0,-26-2-26 0,0 0 26 16,19 3-25-16,-5-3 25 0,-14 0-95 0,0 0 95 0,12 4-94 16,-8-4 94-16,-4 0-185 0,0 0 185 0,-4-7-185 15,-4-2 185-15,-4-3-928 0</inkml:trace>
  <inkml:trace contextRef="#ctx0" brushRef="#br0" timeOffset="32460.843">8629 1732 359 0,'8'-10'0'0,"5"-6"5"0,7-4-5 0,-23 16 6 0,-14 15-6 15,8 1 125-15,-3 0-125 0,3-7 125 0,2 2-125 16,5-4 152-16,2-1-152 0,0-2 153 15,0 0-153-15,0 0 129 0,0 0-129 0,0 0 129 0,5-2-129 16,-5 2 66-16,0 0-66 0,9-7 67 0,7 0-67 16,-16 7 49-16,0 0-49 0,17-5 49 15,1-3-49-15,-18 8 20 0,0 0-20 0,26-4 20 0,3-3-20 0,-29 7 10 16,0 0-10-16,30-1 11 0,0 1-11 0,-4 0 1 16,-2 0-1-16,-6 0 2 0,-6 1-2 0,-3 3 3 15,3-4-3-15,-7 3 4 0,-2 1-4 0,1-3 0 16,1 3 0-16,-5-1 1 0,4-3-1 0,-4 5-1 15,0 2 1-15,0-3 0 0,-4-1 0 0,4-1 0 0,-3 5 0 16,-3-2 0-16,-1 5 0 0,7-10-1 16,0 0 1-16,-19 21-1 0,-10 2 1 0,29-23-1 0,0 0 1 15,-30 28-1-15,-3-4 1 0,33-24-22 0,0 0 22 16,-30 26-22-16,1-6 22 0,29-20-8 0,0 0 8 0,-23 19-7 16,4-7 7-16,19-12-10 0,0 0 10 0,-14 12-10 15,5-3 10-15,9-9-9 0,0 0 9 16,-8 6-9-16,4 3 9 0,4-9-4 0,0 0 4 0,-3 9-3 15,6-3 3-15,-3-6-12 0,0 0 12 0,12 9-12 16,6-2 12-16,-18-7-4 0,0 0 4 0,24 8-3 16,4 1 3-16,-28-9-6 0,0 0 6 0,33 7-6 15,4 1 6-15,-37-8-8 0,0 0 8 0,35 4-7 16,-1 1 7-16,-34-5-23 0,0 0 23 0,30 3-22 16,-4-3 22-16,-26 0-93 0,0 0 93 0,24-3-93 15,-8-2 93-15,-16 5-178 0,0 0 178 0,14-16-178 16,-2-4 178-16,14-20-445 0</inkml:trace>
  <inkml:trace contextRef="#ctx0" brushRef="#br0" timeOffset="32943.989">10186 911 1132 0,'0'0'0'0,"0"0"146"0,0 0-146 0,-12-1 147 16,-9-3-147-16,21 4 65 0,0 0-65 0,-30 0 66 15,-10 4-66-15,40-4 44 0,0 0-44 0,-41 12 45 16,-5 3-45-16,46-15-8 0,0 0 8 0,-47 15-7 15,-3 3 7-15,50-18-5 0,0 0 5 0,-51 18-4 16,2 3 4-16,49-21-7 0,0 0 7 0,-41 22-7 16,2-1 7-16,39-21-8 0,0 0 8 0,-29 19-8 15,8-2 8-15,21-17-23 0,0 0 23 0,-14 19-22 16,7-2 22-16,7-17-21 0,0 0 21 0,12 26-21 16,14-3 21-16,0 1-9 0,7 0 9 0,-3-5-9 15,5-3 9-15,-2 1-27 0,-3 2 27 0,-1-4-27 16,-3 1 27-16,-26-16-2 0,0 0 2 0,33 20-2 15,0 8 2-15,-33-28-7 0,0 0 7 0,28 27-6 0,0 5 6 16,-28-32-4-16,0 0 4 0,18 31-3 0,-10 2 3 16,-8-33 0-16,0 0 0 0,4 34 1 0,-8-3-1 15,-4-4 8-15,-10 1-8 0,15-16 8 0,3-4-8 0,-5-4 0 16,1 1 0-16,-13 2 0 0,-8 1 0 16,4 1-67-16,2 1 67 0,3-8-66 0,8 1 66 0,8-3-206 15,0 0 206-15,-18-17-205 0,1-10 205 0,-16-20-550 16</inkml:trace>
  <inkml:trace contextRef="#ctx0" brushRef="#br0" timeOffset="33433.52">9932 1441 651 0,'3'1'0'0,"-3"-1"66"0,0 0-66 0,23 7 67 16,15 5-67-16,-38-12 64 0,0 0-64 0,46 4 65 15,9 1-65-15,-55-5 76 0,0 0-76 0,53-5 77 16,4-7-77-16,-10-4 76 0,-5 1-76 0,-7-1 76 16,-2 1-76-16,-33 15 55 0,0 0-55 0,35-17 56 15,0-5-56-15,-35 22 42 0,0 0-42 0,33-21 42 16,-7-3-42-16,-26 24 47 0,0 0-47 0,24-24 48 16,-6-2-48-16,-18 26 52 0,0 0-52 0,12-20 52 15,-9-1-52-15,-3 21 43 0,0 0-43 0,0-19 43 16,-3 1-43-16,3 18 29 0,0 0-29 0,-7-17 29 15,-4 1-29-15,11 16 1 0,0 0-1 0,-12-12 2 0,0 2-2 16,12 10 2-16,0 0-2 0,-14-9 2 16,2 4-2-16,12 5-8 0,0 0 8 0,-18-7-7 0,1 4 7 0,17 3-11 15,0 0 11-15,-12-4-11 0,0 3 11 0,12 1-26 16,0 0 26-16,-13 0-26 16,5 0 26-16,8 0-7 0,0 0 7 0,-9 0-7 0,2 0 7 0,7 0-17 15,0 0 17-15,-10 12-16 0,-8 5 16 16,6 5-9-16,-5 5 9 0,6-11-8 0,2-4 8 0,1 0-16 15,-1 3 16-15,5 9-15 0,3 9 15 0,1-33-15 16,0 0 15-16,-4 31-15 0,2 5 15 0,2-36-40 0,0 0 40 16,2 30-39-16,5 1 39 15,-7-31-59-15,0 0 59 0,14 24-59 0,7-8 59 0,-21-16-88 0,0 0 88 16,35-4-88-16,10-11 88 0,-45 15-70 16,0 0 70-16,56-24-70 0,7-10 70 0,57-23-700 0</inkml:trace>
  <inkml:trace contextRef="#ctx0" brushRef="#br0" timeOffset="33788.57">10930 1285 695 0,'0'0'0'0,"0"0"-2"0,0 0 2 0,9 3-1 15,6 4 1-15,-15-7 1 0,0 0-1 0,9 0 2 16,3 2-2-16,-12-2 41 0,0 0-41 0,6 0 41 16,-1-2-41-16,-5 2 54 0,0 0-54 0,0-3 55 15,-2-4-55-15,2 7 87 0,0 0-87 0,-7-5 88 16,-3-6-88-16,-3 3 87 0,-4-4-87 0,1 3 87 15,2 2-87-15,14 7 50 0,0 0-50 0,-26-8 50 0,-2-4-50 16,28 12 28-16,0 0-28 0,-29-7 28 0,-1 2-28 16,4 1 0-16,-4 4 0 0,13 0 0 0,5 0 0 15,12 0-1-15,0 0 1 0,-26 6 0 0,-11 4 0 16,37-10-9-16,0 0 9 0,-30 12-8 0,1 0 8 16,29-12-26-16,0 0 26 0,-32 24-25 0,3 10 25 0,29-34-20 15,0 0 20-15,-26 40-20 0,7 4 20 16,19-44-5-16,0 0 5 0,-9 51-5 0,9 4 5 0,0-55-9 15,0 0 9-15,16 52-8 0,13-6 8 0,2-14-8 16,10-4 8-16,-3-9-8 0,0-4 8 0,-3-6-61 16,3-6 61-16,-3-3-60 0,-2-7 60 0,-33 7-107 15,0 0 107-15,39-15-107 0,4-9 107 0,-43 24-107 0,0 0 107 16,42-33-106-16,3-9 106 0,41-34-432 0</inkml:trace>
  <inkml:trace contextRef="#ctx0" brushRef="#br0" timeOffset="34131.291">11209 824 964 0,'0'0'0'0,"0"-5"106"0,0-5-106 0,0 4 106 15,0 0-106-15,0 6 77 0,0 0-77 0,0-9 77 16,3 0-77-16,-3 9 58 0,0 0-58 0,5-10 58 15,-3-2-58-15,-2 12 10 0,0 0-10 0,2-8 11 16,0-1-11-16,-2 9 6 0,0 0-6 0,0-7 6 0,0 4-6 16,0 3 1-16,-4 0-1 0,2 3 1 0,2 1-1 15,-5 11 0-15,2 2 0 0,-6 17 0 0,0 11 0 16,9-45 0-16,0 0 0 0,-12 55 0 16,0 15 0-16,12-70 0 0,0 0 0 0,-14 75 0 0,2 8 0 0,12-83 0 15,0 0 0-15,-9 90 1 0,6 12-1 0,3-102-20 16,0 0 20-16,0 71-19 0,8-12 19 0,-8-59-79 15,0 0 79-15,4 36-79 0,5-21 79 0,-9-15-175 16,0 0 175-16,8 4-175 0,1-18 175 0,-9 14-180 16,0 0 180-16,9-17-179 0,-2-11 179 15,10-20-328-15</inkml:trace>
  <inkml:trace contextRef="#ctx0" brushRef="#br0" timeOffset="34326.143">10954 1221 236 0,'9'7'0'0,"5"5"84"0,5 4-84 0,-22-11 84 15,-18-10-84-15,21 5 98 0,0 0-98 0,-12 0 99 16,3-4-99-16,9 4 81 0,0 0-81 0,12 0 81 16,9 4-81-16,9-4 104 0,3 0-104 0,-2 5 105 15,2-2-105-15,-1 1 85 0,1 1-85 0,-9-5 86 16,-3 3-86-16,-2-3 38 0,0 0-38 0,-1-3 38 16,-4-1-38-16,1-1-52 0,-4 2 52 0,-4-2-51 15,-2 5 51-15,-5 0-121 0,0 0 121 0,7-7-120 16,-4-2 120-16,8-6-567 0</inkml:trace>
  <inkml:trace contextRef="#ctx0" brushRef="#br0" timeOffset="34551.77">12036 1276 1502 0,'0'0'0'0,"0"0"113"15,0 0-113-15,0 0 113 0,0 0-113 0,0 0-92 0,0 0 92 16,0 0-91-16,0 0 91 0,0 0-174 0,0 0 174 16,-7-7-173-16,-3-1 173 0,-6-11-796 0</inkml:trace>
  <inkml:trace contextRef="#ctx0" brushRef="#br0" timeOffset="35481.196">11749 709 550 0,'0'0'0'0,"0"0"95"0,0 0-95 0,7 0 95 16,1 0-95-16,-8 0 77 0,0 0-77 0,6 0 77 15,1 0-77-15,-7 0 64 0,0 0-64 0,5 0 64 16,0 0-64-16,-5 0 37 0,0 0-37 0,4 0 38 16,-1 0-38-16,-3 0 26 0,0 0-26 0,5 0 26 0,-5 0-26 15,0 0 34-15,0 0-34 0,0 0 35 0,4 0-35 16,-4 0 42-16,0 0-42 0,0 0 43 0,0 0-43 16,0 0 34-16,0 0-34 0,0 0 34 0,0 0-34 0,0 0 33 15,0 0-33-15,0 0 34 0,0 0-34 16,0 0 22-16,0 0-22 0,0 0 23 0,0 0-23 0,0 0 35 15,0 0-35-15,0 0 36 0,0 0-36 0,0 0 12 16,0 0-12-16,0 0 13 0,0 0-13 0,0 0 20 16,0 0-20-16,0 0 20 0,0 0-20 0,0 0 24 15,0 0-24-15,0 0 25 0,0 0-25 0,0 0-58 16,0 0 58-16,0 0-58 0,0 0 58 0,0 0-50 16,0 0 50-16,0 0-50 0,0 0 50 0,0 0-45 15,0 0 45-15,0 0-45 0,0 0 45 0,0 0-39 0,0 0 39 0,0 0-39 16,0 0 39-16,0 0-25 0,0 0 25 15,0 0-24-15,0 4 24 0,-4 1-10 16,1 2 10-16,-2 17-10 0,-2 6 10 0,7-30-6 0,0 0 6 0,-9 48-5 16,-2 19 5-16,-1-3 10 0,0 6-10 15,3-22 10-15,4-14-10 0,-2 6 29 0,4-5-29 0,-3 8 29 16,3 5-29-16,3-48 21 16,0 0-21-16,-2 43 21 0,2 0-21 0,0-43 27 0,0 0-27 0,5 32 27 15,8-4-27-15,-13-28 3 0,0 0-3 0,17 12 3 16,9-12-3-16,-26 0-34 0,0 0 34 0,33-12-34 15,6-12 34-15,-39 24-93 0,0 0 93 0,36-31-92 16,1-8 92-16,38-28-766 0</inkml:trace>
  <inkml:trace contextRef="#ctx0" brushRef="#br0" timeOffset="36487.734">11601 1209 684 0,'19'0'0'0,"-19"0"53"15,0 0-53-15,-4 0 54 0,-16 4-54 0,14-1 97 16,-1-3-97-16,11 0 97 0,8 0-97 0,2 0 77 16,10 0-77-16,2-3 77 0,4 3-77 0,-30 0 39 15,0 0-39-15,44-4 39 0,13 1-39 0,-57 3 49 16,0 0-49-16,61-5 49 0,11-2-49 0,-72 7 58 16,0 0-58-16,62-9 58 0,-1 3-58 0,-61 6 55 0,0 0-55 15,54-9 56-15,-7 1-56 0,-47 8 50 16,0 0-50-16,35-7 51 0,-5 2-51 0,-30 5 55 0,0 0-55 15,24-4 56-15,-12 1-56 0,-12 3 38 16,0 0-38-16,11 0 39 0,-4-4-39 0,-7 4 40 0,0 0-40 16,3 0 41-16,-1 0-41 0,-2 0 34 0,0 0-34 0,0 0 35 15,0 0-35-15,0 0 33 0,0 0-33 16,-5 0 33-16,-2 0-33 0,7 0 7 0,0 0-7 0,-14 7 8 16,-7-2-8-16,-4 6 6 0,3 4-6 0,4-7 6 15,6-4-6-15,12-4 3 0,0 0-3 0,-26 20 4 16,-7 11-4-16,33-31 1 0,0 0-1 0,-26 28 2 15,-2 1-2-15,28-29 0 0,0 0 0 0,-19 26 0 16,7-6 0-16,12-20 0 0,0 0 0 0,-9 16 1 16,5-1-1-16,4-7 7 0,7 1-7 0,7-9 8 15,7-3-8-15,-3-3 3 0,4-2-3 0,-1-4 4 0,-2-2-4 16,-1 2 13-16,-4 0-13 0,-2 0 13 16,0-3-13-16,-1 3 8 0,-1 0-8 0,-5 3 9 0,0 6-9 15,2-2 8-15,-3-2-8 0,1 0 9 0,-1 2-9 16,-3 1 15-16,3-1-15 0,-4 2 15 0,0-1-15 15,0 4 1-15,3-5-1 0,-3 5 1 0,0-3-1 0,0 3-5 16,0 0 5-16,0 0-4 0,0 3 4 0,0 2-16 16,2-1 16-16,0 1-15 0,0 5 15 0,1 6-35 15,-3 1 35-15,0-2-34 0,2 1 34 0,1 4-11 16,4-1 11-16,-1-7-11 0,-1 0 11 16,-5-12-2-16,0 0 2 0,15 12-2 0,3-5 2 15,-18-7-1-15,0 0 1 0,24-4 0 0,11-4 0 0,-2-2 0 0,5-2 0 16,-8-5 0-16,0-2 0 0,-4-2-1 0,-4-5 1 15,-2 9-1-15,-6 5 1 0,-14 12 0 0,0 0 0 16,15-22 0-16,-1-2 0 0,-14 24 16 0,0 0-16 16,12-31 17-16,1-1-17 0,-13 32 4 0,0 0-4 15,8-31 4-15,-2 2-4 0,-6 29 3 0,0 0-3 0,3-26 4 16,1 9-4-16,-4 17 7 0,0 0-7 0,1-16 7 16,3 8-7-16,-4 8 0 0,0 0 0 0,0-4 0 15,0 4 0-15,0 0-13 0,0 0 13 0,0 16-13 16,-4 11 13-16,3 2-17 0,1 6 17 0,-4-11-17 15,1-9 17-15,-3 6-5 16,-1 1 5-16,2-2-4 0,0 1 4 0,1 5-8 0,4-2 8 0,-3-9-8 16,1-6 8-16,2-1-3 0,0-4 3 0,0 3-3 15,0-6 3-15,2 3 2 0,1-1-2 0,6-3 3 16,3-7-3-16,2 2 0 0,4-5 0 16,3-2 0-16,3-2 0 0,-24 14 0 0,0 0 0 0,26-22 0 0,7-2 0 15,-33 24-5-15,0 0 5 0,32-28-5 0,1-4 5 16,-33 32-9-16,0 0 9 0,29-31-9 0,-4 0 9 15,-25 31-9-15,0 0 9 0,19-24-8 0,-3 4 8 16,-16 20-15-16,0 0 15 0,12-11-15 0,-4 11 15 0,-8 0-4 16,0 0 4-16,4 16-3 0,-2 11 3 0,-2 1-7 15,0 8 7-15,0-14-6 0,-2-5 6 0,2 2-3 16,0 1 3-16,2 8-3 0,1-1 3 0,-3-27-19 16,0 0 19-16,5 28-18 0,2-1 18 0,-7-27-33 0,0 0 33 15,9 24-32-15,0-5 32 0,-9-19-75 0,0 0 75 16,12 3-74-16,0-6 74 0,2-9-159 0,3-7 159 15,-4 0-158-15,-1-1 158 0,-12 20-170 0,0 0 170 16,14-31-170-16,3-9 170 0,16-28-669 0</inkml:trace>
  <inkml:trace contextRef="#ctx0" brushRef="#br0" timeOffset="36769.418">13216 737 830 0,'0'0'0'0,"0"0"108"0,0 0-108 0,0 0 109 16,0 0-109-16,0 0 104 0,0 0-104 0,0 0 104 16,0 0-104-16,0 0 57 0,0 0-57 0,0 0 58 0,0 0-58 15,0 0 34-15,0 0-34 0,0 0 35 16,0 0-35-16,0 0 38 0,0 0-38 0,-4 8 38 0,1 4-38 16,3-12 33-16,0 0-33 0,-11 34 33 15,-4 21-33-15,15-55 38 0,0 0-38 0,-18 65 39 0,-3 18-39 16,-5 11 39-16,-4 12-39 15,11-27 39-15,5-17-39 0,14-62 4 0,0 0-4 0,-8 59 4 0,4-4-4 0,4-55 12 16,0 0-12-16,7 36 12 0,5-13-12 0,-12-23-10 16,0 0 10-16,23 8-9 0,10-11 9 0,-33 3-64 15,0 0 64-15,30-16-63 0,5-11 63 16,33-18-1141-16</inkml:trace>
  <inkml:trace contextRef="#ctx0" brushRef="#br0" timeOffset="37019.418">12893 1127 707 0,'0'0'0'0,"0"0"61"0,0 0-61 0,-15-3 62 15,-8-2-62-15,23 5 122 0,0 0-122 0,-10-4 122 16,4-1-122-16,6 5 105 0,0 0-105 0,7 0 106 16,11 0-106-16,-18 0 103 0,0 0-103 0,29 0 104 15,10 5-104-15,-39-5 88 16,0 0-88-16,38 7 88 0,6-2-88 0,-44-5 45 0,0 0-45 0,41 4 45 15,1-4-45-15,-42 0 1 0,0 0-1 0,39 0 1 16,-10 0-1-16,-29 0-42 0,0 0 42 0,26-4-41 16,-8-4 41-16,-18 8-157 0,0 0 157 0,12-7-156 15,-5 2 156-15,12-11-924 0</inkml:trace>
  <inkml:trace contextRef="#ctx0" brushRef="#br0" timeOffset="37251.666">13874 1216 1479 0,'0'0'0'0,"0"0"32"16,2-3-32-16,-2 3 33 0,0 0-33 0,0 0-222 15,0 0 222-15,2-4-222 0,3-2 222 0,-5 6-159 0,0 0 159 16,3-14-159-16,1-5 159 0,5-17-487 16</inkml:trace>
  <inkml:trace contextRef="#ctx0" brushRef="#br0" timeOffset="38567.574">14426 934 1233 0,'0'0'0'15,"-3"-4"135"-15,-2-4-135 0,-1 4 135 16,0 1-135-16,2 3 101 0,2 3-101 0,2-3 102 0,-5 0-102 15,2-3 57-15,-3-1-57 0,3 3 58 16,-4 1-58-16,7 0 3 0,0 0-3 0,-12-4 4 0,-6-4-4 0,18 8 4 16,0 0-4-16,-17-7 4 0,-1 2-4 0,18 5 7 15,0 0-7-15,-20-11 7 0,-1 3-7 16,21 8 3-16,0 0-3 0,-18-9 3 0,3-1-3 0,15 10 10 16,0 0-10-16,-14-5 11 0,1 1-11 0,13 4-1 15,0 0 1-15,-12 0-1 0,2 0 1 0,10 0-5 16,0 0 5-16,-21 12-5 0,0 12 5 0,21-24-39 0,0 0 39 15,-24 35-38-15,1 16 38 0,2-6-6 0,4 4 6 16,4-13-5-16,8-8 5 0,2-1-6 0,-3-3 6 16,12 0-5-16,-1-2 5 0,2-1-9 15,-4 3 9-15,3-12-8 0,2-2 8 0,-8-10 0 0,0 0 0 16,12 9 0-16,2-1 0 0,-14-8 20 0,0 0-20 0,16 4 20 16,2-4-20-16,-18 0 39 0,0 0-39 0,20-9 40 15,0-1-40-15,-20 10 22 0,0 0-22 16,19-17 23-16,-2-6-23 0,-17 23 36 0,0 0-36 0,12-20 36 15,-3-4-36-15,-9 24 0 0,0 0 0 0,5-19 1 16,-1 0-1-16,-4 19 4 0,0 0-4 0,-4-12 5 16,1 4-5-16,3 8-2 0,0 0 2 0,-9-4-1 15,-3-1 1-15,12 5-13 0,0 0 13 0,-11 0-12 16,-1 0 12-16,12 0-35 0,0 0 35 0,-8 0-34 16,-1 0 34-16,9 0-5 0,0 0 5 0,-7 0-5 15,0 0 5-15,7 0-11 0,0 0 11 0,-4 4-11 0,-3-4 11 16,7 0-17-16,0 0 17 0,-3 1-16 0,1-1 16 15,2 0-14-15,0 0 14 0,-3 0-13 16,1 0 13-16,2 0-17 0,0 0 17 0,0 0-16 0,-3 4 16 0,3-4-1 16,0 0 1-16,0 0-1 0,0 0 1 0,0 0-1 15,-4 0 1-15,4 0-1 0,0 0 1 16,0 0 1-16,0 0-1 0,0 0 1 0,0 0-1 0,0 0 28 16,-3 3-28-16,3-3 28 0,0 0-28 0,0 0 12 15,0 0-12-15,0 0 13 0,1-3-13 0,-1 3 29 16,0 0-29-16,6-5 29 0,-3-9-29 0,-3 14 19 15,0 0-19-15,7-21 20 0,3-10-20 0,-10 31 10 0,0 0-10 16,9-36 10-16,0-6-10 0,-9 42 10 0,0 0-10 16,9-48 11-16,-1-4-11 15,-8 52 15-15,0 0-15 0,12-55 16 0,-1-3-16 16,-11 58 0-16,0 0 0 0,14-56 0 0,2-6 0 0,-16 62-2 0,0 0 2 16,15-55-1-16,3 4 1 0,-6 10-2 0,0 6 2 0,-3 8-1 15,-1 8 1-15,-4 5-18 16,-1 2 18-16,3 2-18 0,-5 5 18 0,-1 2-3 0,0-1 3 0,0 4-3 15,2-3 3-15,-2 3-13 0,0 0 13 0,0 0-13 16,0 0 13-16,0 0-25 0,0 0 25 0,0 0-24 16,0 0 24-16,0 0-7 0,0 0 7 15,-2 7-6-15,1 1 6 0,-5 8-26 0,3 8 26 0,3 0-26 16,0 6 26-16,0-30-7 0,0 0 7 0,0 47-6 16,2 13 6-16,-2-60-1 0,0 0 1 0,-2 70-1 15,-2 12 1-15,4-82-1 0,0 0 1 0,-12 99-1 0,-5 20 1 16,17-119 0-16,0 0 0 0,-12 94 0 15,1-15 0-15,11-79 5 0,0 0-5 0,-3 58 6 0,4-19-6 16,-1-39 9-16,0 0-9 0,7 24 9 16,6-15-9-16,-1-2-25 0,3-4 25 0,1-6-24 0,2-4 24 15,-18 7-122-15,0 0 122 0,17-17-122 0,0-6 122 0,-17 23-175 16,0 0 175-16,16-24-175 0,-2-6 175 0,-14 30-117 16,0 0 117-16,12-36-117 0,-3-4 117 0,-2 1-72 15,2-4 72-15,-4 10-71 0,4 6 71 16,-2 0-3-16,1-4 3 0,-3 7-2 0,2 3 2 0,2-1 38 15,0 1-38-15,-4 6 39 0,2-4-39 0,-7 19 67 16,0 0-67-16,9-20 67 0,3-1-67 0,-12 21 71 16,0 0-71-16,10-22 71 0,1 1-71 0,-11 21 78 0,0 0-78 0,7-15 79 15,0 3-79-15,-7 12 73 0,0 0-73 0,3-9 74 16,3 2-74-16,-6 7 56 16,0 0-56-16,0-6 56 0,3 4-56 0,-3 2 57 0,0 0-57 0,0 0 58 15,0 0-58-15,0 0 33 0,0 0-33 16,2 15 34-16,5 9-34 0,-7-24 34 0,0 0-34 0,1 40 34 15,6 11-34-15,-7-51 14 16,0 0-14-16,0 60 15 0,-3 10-15 0,3-70 29 0,0 0-29 16,-5 67 29-16,-4 3-29 0,9-70-1 0,0 0 1 0,-7 57 0 15,-2-7 0-15,9-50-47 0,0 0 47 0,-5 39-46 16,-4-7 46-16,9-32-122 0,0 0 122 0,-3 21-122 16,-2-6 122-16,5-15-216 0,0 0 216 0,-4 4-216 15,-5-9 216-15,-3 1-753 0</inkml:trace>
  <inkml:trace contextRef="#ctx0" brushRef="#br0" timeOffset="38756.242">14453 1112 326 0,'0'0'0'0,"0"0"43"16,0 0-43-16,-11-17 43 0,-5-14-43 0,16 31 94 0,0 0-94 0,-12-24 94 0,2 2-94 0,10 22 94 15,0 0-94-15,-9-14 94 0,6 2-94 0,3 12 99 16,0 0-99-16,-4-7 99 0,8 4-99 0,-4 3 108 16,0 0-108-16,12 6 109 0,9 6-109 0,-21-12 77 15,0 0-77-15,31 16 77 0,11 4-77 0,-42-20 54 16,0 0-54-16,43 16 54 0,8-1-54 0,-51-15 10 15,0 0-10-15,50 9 10 16,-3-2-10-16,-47-7-41 0,0 0 41 0,42 0-40 0,-3-4 40 0,-39 4-162 0,0 0 162 16,24-3-161-16,-7-1 161 0,27-4-711 0</inkml:trace>
  <inkml:trace contextRef="#ctx0" brushRef="#br0" timeOffset="39937.352">8064 2141 225 0,'4'-3'0'0,"1"3"83"0,0-3-83 0,2-1 83 0,-2 2-83 16,-1-1 64-16,-2 0-64 0,-2 3 64 16,0-4-64-16,0 4 68 0,-2 0-68 0,2 0 68 0,-4-3-68 15,4 3 76-15,-5-2-76 0,5 2 76 0,-3 0-76 16,3 0 60-16,-6-3-60 0,6 3 60 0,-3 0-60 0,3 0 36 16,0 0-36-16,0 0 37 0,-4-4-37 15,4 4 18-15,-5 0-18 0,5 0 19 0,-3-3-19 0,3 3 41 16,0 0-41-16,0 0 42 15,0 0-42-15,0 0 37 0,0 0-37 0,0 0 37 0,0 0-37 0,0 0 15 16,0 0-15-16,0 0 15 0,0 0-15 0,0 0 13 16,0 0-13-16,0 0 14 0,5 0-14 0,2 0 10 15,2 3-10-15,3-3 10 0,0 0-10 0,-12 0 8 0,0 0-8 16,26 4 8-16,6-1-8 0,-32-3 3 0,0 0-3 16,45 5 4-16,11-1-4 0,-2-1 12 0,5 0-12 0,-9 3 12 15,3-6-12-15,-53 0 14 0,0 0-14 0,71 0 15 16,11 0-15-16,10 0 33 0,11 0-33 0,-9 0 34 15,-2 3-34-15,-3-3 10 0,-3-3-10 0,-6 3 11 16,-4-4-11-16,-76 4 30 0,0 0-30 16,119 0 30-16,22 4-30 0,-23-4 2 0,-4 0-2 0,-6 0 2 15,-4 0-2-15,-3-4 31 0,-5 2-31 0,5-1 31 16,2 0-31-16,1-1 34 0,3-1-34 0,-6-2 35 16,-2 2-35-16,-99 5 21 0,0 0-21 15,134-7 21-15,20-1-21 0,-154 8 30 0,0 0-30 0,165-7 30 16,14-2-30-16,-179 9 6 0,0 0-6 0,190-8 7 15,5 1-7-15,-195 7 10 0,0 0-10 0,201-12 11 16,3 3-11-16,-204 9 15 0,0 0-15 16,210-15 16-16,6-1-16 0,-216 16 14 0,0 0-14 0,215-24 15 0,-1-3-15 15,-214 27 34-15,0 0-34 0,200-27 34 0,-13 3-34 16,-43 5 5-16,-25 7-5 0,-16 0 5 0,-18 0-5 16,-85 12 10-16,0 0-10 0,113-12 11 0,14 1-11 15,-127 11 16-15,0 0-16 0,128-8 17 0,-3-4-17 0,-26 7 0 16,-13 1 0-16,-17 1 0 0,-11 3 0 0,-8-3-2 15,-6 3 2-15,-11 0-1 0,-5 0 1 16,-28 0-2-16,0 0 2 0,29 0-1 0,-1 0 1 0,-28 0-2 16,0 0 2-16,30 0-2 0,-4 0 2 0,-26 0-1 15,0 0 1-15,21 0-1 0,-7 3 1 0,-14-3-33 0,0 0 33 16,10 0-33-16,-4 0 33 0,-6 0-118 0,0 0 118 16,-9 3-118-16,-15 1 118 0,24-4-202 0,0 0 202 0,-34 1-202 15,-11-1 202-15,-33 4-820 0</inkml:trace>
  <inkml:trace contextRef="#ctx0" brushRef="#br0" timeOffset="53856.172">8672 2642 438 0,'0'0'0'0,"0"0"0"15,0 0 0-15,0 0 66 0,0 0-66 0,0 0 67 16,0 0-67-16,0 0 48 0,0 0-48 0,0 0 48 0,0 0-48 16,0 0 43-16,0 0-43 0,0 0 43 0,0 0-43 15,0 0 48-15,0 0-48 0,0 0 49 0,0 0-49 16,0 0 46-16,0 0-46 0,0 0 47 0,0 0-47 15,0 0 42-15,0 0-42 0,0 0 42 0,0 0-42 0,0 0 29 16,0 0-29-16,0 0 29 0,0 0-29 0,0 0 39 16,0 0-39-16,0 0 40 0,0 0-40 0,0 0 44 15,0 0-44-15,0 0 44 0,0 0-44 0,0 0 27 16,0 0-27-16,0 0 27 0,0 0-27 0,0 0 27 16,0 0-27-16,0 0 27 0,0 0-27 0,0 0 8 15,0 0-8-15,0 0 9 0,0 0-9 0,0 0 5 16,0 0-5-16,0 0 5 0,0 0-5 0,0 0 0 0,0 0 0 15,0 0 0-15,0 0 0 0,0 0-3 0,0 0 3 16,0 0-2-16,0 42 2 0,0-42 0 0,0 0 0 0,-2 42 0 16,-1 16 0-16,3-58 19 0,0 0-19 0,0 58 20 15,3 2-20 1,-3-60 16-16,0 0-16 0,2 55 17 0,5 0-17 0,-7-55 27 0,0 0-27 0,5 39 27 16,2-3-27-16,-7-36 21 0,0 0-21 0,6 27 21 15,-1-8-21-15,-5-19-1 0,0 0 1 0,3 14-1 16,-3-4 1-16,0-10-99 0,0 0 99 0,-8 0-99 15,-5-7 99-15,13 7-212 0,0 0 212 0,-26-15-212 16,-10-6 212-16,-25-18-582 0</inkml:trace>
  <inkml:trace contextRef="#ctx0" brushRef="#br0" timeOffset="54169.116">8125 3181 774 0,'0'0'0'0,"12"-3"0"0,9-6 0 16,-12 9 96-16,-2 0-96 0,-2 0 97 0,-1 0-97 0,-4 0 66 15,0 0-66-15,10-3 66 0,9 3-66 0,-19 0 52 16,0 0-52-16,26-4 53 0,8 3-53 0,0 1 36 16,1-4-36-16,-2 4 36 0,-3-3-36 0,0-2 49 15,-1 1-49-15,1 1 50 0,-4-1-50 0,0 1 29 16,2 1-29-16,2 2 29 0,1-3-29 0,-31 3 10 0,0 0-10 15,42-4 11-15,1-1-11 0,-3 2 30 16,-1-1-30-16,-10-1 30 0,-3 4-30 0,-3-1 1 16,-2-2-1-16,-5 4 2 0,-8 0-2 0,1 0-37 0,0 4 37 15,-6-4-36-15,2 0 36 0,-1 0-194 0,-4 0 194 0,0 0-193 16,0 2 193-16,-4 1-685 0</inkml:trace>
  <inkml:trace contextRef="#ctx0" brushRef="#br0" timeOffset="54742.187">8460 3503 1143 0,'0'0'0'0,"12"-12"0"15,9-6 0-15,-16 11 120 0,-5 5-120 0,4-1 120 16,-4-1-120-16,0 4 54 0,3 0-54 0,-3 0 55 0,5-3-55 0,0 1 34 16,2 2-34-16,-1-3 34 0,6-1-34 0,-3 1-12 15,3-2 12-15,-4 1-12 16,5 1 12-16,-1 3-2 0,2 0 2 0,-2 0-1 0,-3-4 1 0,-9 4-2 16,0 0 2-16,12 4-1 0,-2-4 1 0,-10 0-4 15,0 0 4-15,16 3-3 0,-4 2 3 0,-12-5-1 16,0 0 1-16,12 11 0 0,2-3 0 0,-14-8 0 0,0 0 0 15,9 12 0-15,-5 4 0 0,-4-16 0 16,0 0 0-16,0 18 1 0,-4 6-1 0,4-24-4 16,0 0 4-16,-14 31-4 0,-10 9 4 0,24-40-15 15,0 0 15-15,-30 36-14 0,-8 6 14 0,38-42-4 0,0 0 4 0,-35 36-4 16,-7-5 4-16,42-31 0 0,0 0 0 16,-38 28 0-16,-4-4 0 0,42-24 2 0,0 0-2 0,-35 20 2 15,7-8-2-15,28-12 12 0,0 0-12 0,-22 10 13 16,6-1-13-16,16-9 34 0,0 0-34 0,-11 5 34 15,1-1-34-15,10-4 26 0,0 0-26 0,-5 3 26 16,0 0-26-16,5-3 25 0,0 0-25 0,-4 0 26 16,4 0-26-16,0 0 34 0,0 0-34 0,9 0 34 15,6 0-34-15,-1-3 12 0,7 3-12 0,0-3 13 16,5 3-13-16,-26 0 30 0,0 0-30 0,27 0 30 16,6 0-30-16,-4 3 5 0,1-3-5 0,-4 3 6 0,-2-3-6 15,-24 0 10-15,0 0-10 0,30 0 10 0,8 0-10 16,-38 0 3-16,0 0-3 0,39 0 4 15,2-3-4-15,-41 3-109 0,0 0 109 0,35-7-108 0,0-1 108 0,-35 8-154 16,0 0 154-16,18-12-154 0,-11-7 154 0,17-10-910 16</inkml:trace>
  <inkml:trace contextRef="#ctx0" brushRef="#br0" timeOffset="55237.598">9524 2578 1099 0,'0'0'0'0,"0"0"58"0,0 0-58 0,0 0 59 16,0 0-59-16,0 0 51 0,0 0-51 0,0 0 51 15,0 0-51-15,0 0 7 0,0 0-7 0,0 0 8 0,0 0-8 16,0 0 9-16,0 0-9 0,0 0 10 0,0 0-10 15,0 0 12-15,0 0-12 0,0 12 13 0,0 4-13 0,0-16 45 16,0 0-45-16,-3 39 45 0,1 18-45 0,0 1 14 16,0 5-14-16,2-5 15 0,0-3-15 15,0-55 31-15,0 0-31 0,-3 88 31 0,3 18-31 0,0-106 19 16,0 0-19-16,0 94 20 0,0 0-20 0,3-25 5 16,3-19-5-16,-3-21 5 0,-3-22-5 0,2 5-25 15,-2-9 25-15,0 0-24 0,2-1 24 0,-2-2-123 16,0 0 123-16,1-8-123 0,3-13 123 0,-4 21-136 15,0 0 136-15,-5-31-136 0,1-12 136 0,-5-29-686 0</inkml:trace>
  <inkml:trace contextRef="#ctx0" brushRef="#br0" timeOffset="55820.573">9231 3051 751 0,'0'0'0'0,"9"12"0"0,12 3 0 0,-21-15 111 0,0 0-111 0,9 9 112 16,-1-9-112-16,5 0 112 0,1-5-112 0,7 5 113 15,6-4-113-15,5 1 58 0,-3 0-58 0,10-2 58 16,3 1-58-16,-42 4 31 0,0 0-31 0,59-8 31 16,10-4-31-16,-8 1 14 0,0 3-14 0,-10-1 15 15,-4 2-15-15,-5-1 28 0,-4 1-28 0,0-2 28 16,-5 1-28-16,-33 8 19 0,0 0-19 0,35-7 20 16,0-2-20-16,-35 9 40 0,0 0-40 0,33-3 41 15,-7-4-41-15,-26 7 43 0,0 0-43 0,21-2 43 16,-3-1-43-16,-18 3 5 0,0 0-5 0,12-4 5 15,-5 4-5-15,-7 0 36 0,0 0-36 0,5 0 37 0,-5 0-37 16,0 0-1-16,0 0 1 0,0 0 0 0,0 0 0 16,0 0-2-16,0 0 2 0,-7 4-2 0,-3 1 2 0,10-5-11 15,0 0 11-15,-25 12-10 0,-10 7 10 16,2 0-5-16,-1 1 5 0,13-8-4 0,5-1 4 0,16-11-13 16,0 0 13-16,-26 32-13 0,-9 14 13 0,35-46-1 15,0 0 1-15,-30 41-1 0,1 6 1 16,29-47 4-16,0 0-4 0,-21 32 5 0,3-4-5 0,18-28 0 15,0 0 0-15,-12 22 0 0,4-7 0 0,8-15 1 0,0 0-1 16,3 5 1-16,7-8-1 0,-10 3-4 0,0 0 4 16,18-15-3-16,6-11 3 0,-3-1-9 15,0-1 9-15,0 1-8 0,-4 3 8 16,-17 24 0-16,0 0 0 0,14-23 0 0,2-1 0 0,-16 24 9 0,0 0-9 16,12-24 9-16,0 1-9 0,-12 23 35 0,0 0-35 15,9-19 35-15,0 3-35 0,-9 16 19 0,0 0-19 16,5-8 20-16,-5-1-20 0,0 9 2 0,0 0-2 0,4-3 2 15,-4 3-2-15,0 0 2 0,0 0-2 0,1 12 3 16,3 8-3-16,-4-20 0 0,0 0 0 16,5 31 0-16,2 8 0 0,-7-39-1 0,0 0 1 0,12 43-1 15,-1 2 1-15,-11-45-27 0,0 0 27 0,15 43-27 16,1-1 27-16,-16-42-48 0,0 0 48 0,17 31-47 16,1-10 47-16,-18-21-147 0,0 0 147 0,26 3-146 15,0-15 146-15,-26 12-176 0,0 0 176 0,24-27-176 16,-3-12 176-16,26-25-658 0</inkml:trace>
  <inkml:trace contextRef="#ctx0" brushRef="#br0" timeOffset="56278.858">10373 2933 875 0,'0'0'0'0,"5"15"0"0,2 9 0 0,-2-3 102 15,-2 1-102-15,-3-1 102 0,2 3-102 0,-2-24 88 16,0 0-88-16,-2 36 88 0,-1 6-88 0,3-42 59 16,0 0-59-16,-4 43 60 0,1 4-60 0,3-47 32 0,0 0-32 15,-2 32 33-15,2-5-33 0,0-27 49 0,0 0-49 16,-3 21 49-16,3-6-49 0,0-15 35 0,0 0-35 16,-4 11 36-16,3-10-36 0,1-1-1 0,0 0 1 0,5-12 0 15,2-18 0-15,1 4-18 0,3-5 18 0,-2 4-18 31,-1-1 18-31,-8 28-10 0,0 0 10 0,11-32-9 0,1 1 9 0,-12 31-6 16,0 0 6-16,14-31-5 0,3-1 5 0,-17 32 0 0,0 0 0 0,16-26 0 16,1 5 0-16,-17 21 6 0,0 0-6 0,18-15 6 15,-1 6-6-15,-17 9 9 0,0 0-9 0,18 0 10 16,1 4-10-16,-19-4 34 0,0 0-34 0,17 12 34 16,1 5-34-16,-18-17 26 0,0 0-26 0,21 22 26 15,-2 6-26-15,-4-5 15 0,-2 5-15 0,-5-11 16 16,1-3-16-16,-9-14 2 0,0 0-2 0,5 20 2 15,2-1-2-15,-7-19 0 0,0 0 0 0,5 17 1 16,-1-1-1-16,-4-16-14 0,0 0 14 0,3 12-13 0,-3-4 13 16,0-8-59-16,0 0 59 0,2 4-58 0,2-8 58 0,-4 4-58 15,0 0 58-15,3-24-58 0,-3-20 58 16,0-23-1027-16</inkml:trace>
  <inkml:trace contextRef="#ctx0" brushRef="#br0" timeOffset="56693.556">11270 2496 1177 0,'0'0'0'0,"0"0"123"0,0 0-123 0,1 3 123 15,5 3-123-15,-3 0 63 0,2 0-63 16,-5-3 63-16,4 0-63 0,-4 3 47 0,0 0-47 0,0 0 48 16,0 0-48-16,-4 10 4 0,1 4-4 0,-2 11 4 15,-4 12-4-15,9-43 44 0,0 0-44 0,-9 60 44 16,-3 14-44-16,0-6 32 0,-4 6-32 0,2 8 32 16,2 9-32-16,12-91 55 0,0 0-55 0,-9 87 56 15,6 4-56-15,5-28 32 0,3-11-32 0,-2-21 32 16,-3-23-32-16,6 6 24 0,-1-5-24 15,5 3 25-15,8 0-25 0,-1-1-22 0,4-4 22 0,2-5-22 0,1-2 22 16,-24 0-48-16,0 0 48 0,26-9-48 0,7-2 48 16,-33 11-75-16,0 0 75 0,32-21-74 0,4-10 74 15,-36 31-100-15,0 0 100 0,30-32-100 0,-4-3 100 0,-26 35-135 16,0 0 135-16,16-43-135 0,-2-4 135 16,-14 47-123-16,0 0 123 0,-9-47-122 0,-9-1 122 0,-9-46-678 15</inkml:trace>
  <inkml:trace contextRef="#ctx0" brushRef="#br0" timeOffset="56891.316">10892 3003 382 0,'0'0'0'0,"17"5"0"0,11-1 0 0,-18-4 122 15,-6 0-122-15,-4 0 122 0,-4-4-122 0,-3 4 180 16,0 0-180-16,2 0 181 0,2 0-181 0,3 0 126 0,0 0-126 16,14 4 127-16,14-1-127 0,1 2 131 0,10 2-131 0,-5-5 132 15,1 1-132-15,-2 1 101 0,0-8-101 16,-6 4 102-16,-7 0-102 0,1 0 36 0,-3-5-36 0,-4 2 37 15,1-4-37-15,3-2-73 0,-1-3 73 0,2-3-73 16,1-6 73-16,-20 21-109 0,0 0 109 0,15-24-109 16,-3-7 109-16,16-23-974 0</inkml:trace>
  <inkml:trace contextRef="#ctx0" brushRef="#br0" timeOffset="57039.532">12106 3126 1043 0,'0'0'0'0,"7"12"0"16,7 7 0-16,-14-19-99 0,0 0 99 0,-5-19-98 16,-13-20 98-16,-8-21-550 0</inkml:trace>
  <inkml:trace contextRef="#ctx0" brushRef="#br0" timeOffset="60053.164">15346 1771 494 0,'0'0'0'0,"0"0"55"16,0 0-55-16,0 0 56 0,0 0-56 0,0 0 93 15,0 0-93-15,0 0 94 0,0 0-94 0,0 0 97 16,0 0-97-16,0 0 97 0,0 0-97 0,0 0 85 15,0 0-85-15,0 0 86 0,0 0-86 0,0 0 72 0,30-15-72 16,-16 8 72-16,3-5-72 0,-17 12 57 0,0 0-57 16,19-8 57-16,4-4-57 0,-23 12 46 0,0 0-46 15,24-11 46-15,4 3-46 0,-28 8 58 0,0 0-58 16,33-9 59-16,4 2-59 0,-37 7 89 0,0 0-89 0,40-5 89 16,5-5-89-16,-45 10 57 0,0 0-57 0,47-5 58 15,4-4-58-15,-51 9 37 0,0 0-37 0,52-7 38 16,6 0-38-16,-58 7 29 15,0 0-29-15,55-5 29 0,1-2-29 0,-56 7 13 0,0 0-13 16,51-5 14-16,-4-2-14 0,-47 7-1 0,0 0 1 0,36-5 0 16,-8 2 0-16,-28 3-48 0,0 0 48 0,21-4-48 15,-5 1 48-15,-16 3-140 0,0 0 140 0,8-2-140 16,-8 2 140-16,0 0-136 0,0 0 136 0,-27 2-136 16,-17 5 136-16,-26 1-977 0</inkml:trace>
  <inkml:trace contextRef="#ctx0" brushRef="#br0" timeOffset="60265.507">15590 2063 1188 0,'7'-4'0'15,"-7"4"130"-15,0 0-130 0,51-7 130 0,25-1-130 0,-76 8 87 0,0 0-87 16,84-7 88-16,19-2-88 0,-103 9 59 0,0 0-59 15,94-8 59-15,-5-8-59 0,-89 16-57 0,0 0 57 16,69-20-56-16,-11-6 56 0,-58 26-150 0,0 0 150 16,22-36-150-16,-27-12 150 0,23-34-899 15</inkml:trace>
  <inkml:trace contextRef="#ctx0" brushRef="#br0" timeOffset="61200.13">8608 296 1177 0,'-5'7'0'0,"5"-7"112"0,0 0-112 0,-13 2 112 16,-4 5-112-16,17-7 60 0,0 0-60 0,-12 3 61 15,3-1-61-15,9-2 40 0,0 0-40 0,-26 7 41 16,-5 1-41-16,31-8-2 0,0 0 2 0,-41 16-1 0,-6 3 1 15,47-19 0-15,0 0 0 0,-50 24 1 16,-6 3-1-16,56-27 33 0,0 0-33 0,-54 33 33 0,-5 6-33 0,59-39 5 16,0 0-5-16,-68 51 5 0,-9 14-5 15,77-65 6-15,0 0-6 0,-64 67 6 16,10 2-6-16,54-69 8 0,0 0-8 16,-38 73 9-16,8 6-9 0,30-79 3 0,0 0-3 0,-23 84 3 0,13 5-3 0,10-89 10 15,0 0-10-15,-5 88 11 0,1-3-11 0,4-85 1 16,0 0-1-16,4 91 1 0,1 3-1 15,-5-94 0-15,0 0 0 0,9 91 1 0,3 0-1 0,-12-91 0 16,0 0 0-16,15 94 0 0,6 4 0 0,-21-98-13 0,0 0 13 16,23 96-12-16,1-7 12 0,-3-5-10 0,-3-11 10 15,-1-9-9-15,-1-13 9 0,-16-51-1 0,0 0 1 16,19 72-1-16,0 14 1 0,-5-11 0 0,-2-1 0 16,0-7 0-16,-3-7 0 0,-9-60 26 0,0 0-26 0,5 75 26 15,-5 11-26-15,4-11 3 0,-2-5-3 0,-4-30 4 16,-2-21-4-16,4-19 33 0,0 0-33 0,-14 63 34 15,-6 21-34-15,-1-14 46 0,0-3-46 0,7-28 46 16,3-23-46-16,11-16 39 0,0 0-39 0,-26 31 40 16,-9 8-40-16,35-39 47 0,0 0-47 0,-36 32 47 15,-3-4-47-15,5-4 59 0,1-2-59 16,13-10 59-16,10-3-59 0,-4-6 38 0,2 1-38 0,-11-8 39 16,-7-6-39-16,-3 1-43 0,-1-6 43 0,-8-1-42 15,0-1 42-15,42 17-157 0,0 0 157 0,-56-27-156 16,-8-7 156-16,-55-26-1310 0</inkml:trace>
  <inkml:trace contextRef="#ctx0" brushRef="#br0" timeOffset="62560.855">17583 911 1076 0,'0'0'0'0,"-3"-1"118"0,-1 1-118 15,2-4 118-15,-1 4-118 0,3 0 96 0,0-3-96 16,0 3 96-16,-2-5-96 0,2 5 59 16,-3-7-59-16,3 7 59 0,-4-4-59 0,-3 4 10 0,2 0-10 15,-5 0 11-15,-3-1-11 0,13 1 12 0,0 0-12 0,-27 1 13 16,-12 3-13-16,39-4 9 15,0 0-9-15,-38 3 10 0,-4 6-10 0,42-9 8 0,0 0-8 0,-40 12 8 16,2 7-8-16,38-19 15 0,0 0-15 0,-39 20 15 16,6 11-15-16,33-31 1 0,0 0-1 0,-31 36 1 15,6 3-1-15,5 4 3 0,6 0-3 16,1-16 4-16,6-9-4 0,4 7-1 0,3-1 1 0,0 12 0 16,2 7 0-16,-2-43-1 0,0 0 1 0,5 55 0 15,-2 5 0-15,6-5-4 0,-4 0 4 0,1-13-3 16,1-9 3-16,-2 6-3 0,5 1 3 0,1 3-3 15,1 1 3-15,-12-44 7 0,0 0-7 0,14 55 7 16,5 10-7-16,-19-65 26 0,0 0-26 0,28 75 26 16,5 13-26-16,-33-88 7 0,0 0-7 0,30 85 8 0,-3-1-8 15,-27-84 18-15,0 0-18 0,23 77 19 16,-5-1-19-16,-18-76 33 0,0 0-33 0,7 70 33 0,-7-5-33 0,0-65 10 16,0 0-10-16,-7 65 10 0,-6-8-10 0,13-57 36 15,0 0-36-15,-14 58 37 0,-8-3-37 0,22-55 36 16,0 0-36-16,-21 43 36 0,0-11-36 0,21-32 38 15,0 0-38-15,-21 24 38 0,2-5-38 0,19-19 25 16,0 0-25-16,-31 15 26 0,-6-3-26 0,37-12-8 16,0 0 8-16,-49 0-7 0,-10-8 7 15,59 8-88-15,0 0 88 0,-87-19-88 0,-18-12 88 0,105 31-171 0,0 0 171 16,-99-32-170-16,0 1 170 0,99 31-119 16,0 0 119-16,-89-33-118 0,12 2 118 0,-87-32-986 0</inkml:trace>
  <inkml:trace contextRef="#ctx0" brushRef="#br0" timeOffset="66397.315">18020 1497 908 0,'0'0'0'0,"0"0"94"0,0 0-94 0,-17-8 95 15,-13-4-95-15,30 12 71 0,0 0-71 0,-29-9 72 16,-8-5-72-16,37 14 33 0,0 0-33 0,-36-8 33 16,-3 3-33-16,39 5-1 0,0 0 1 0,-40-4 0 15,-3 4 0-15,43 0-1 0,0 0 1 0,-37 0 0 16,6 5 0-16,31-5-1 0,0 0 1 0,-37 12 0 0,1 4 0 16,36-16-1-16,0 0 1 0,-34 22 0 15,1 2 0-15,9 4 0 0,7-1 0 0,3-12 0 16,7-3 0-16,5 0 0 0,2 0 0 0,3 4 1 0,6 1-1 15,2 5 13-15,1-1-13 0,0-6 13 0,-5-6-13 0,7 6 25 16,-2-3-25-16,0 0 26 0,2-2-26 16,-2-1 20-16,6 3-20 0,-1 3 20 15,4-3-20-15,-21-12 27 0,0 0-27 0,23 19 27 0,1-2-27 0,-24-17 13 16,0 0-13-16,23 19 14 0,-2-2-14 0,-21-17 29 16,0 0-29-16,15 16 29 15,-2-1-29-15,-13-15 28 0,0 0-28 0,3 16 28 0,-1-4-28 16,-2-12 22-16,0 0-22 0,-12 18 23 0,-11 0-23 0,23-18 17 0,0 0-17 15,-26 15 17-15,-4 0-17 0,30-15-1 0,0 0 1 16,-28 12 0-16,2 0 0 0,26-12-49 16,0 0 49-16,-24 7-48 0,1-5 48 0,23-2-107 0,0 0 107 15,-21-9-106-15,4-15 106 0,-20-8-951 0</inkml:trace>
  <inkml:trace contextRef="#ctx0" brushRef="#br0" timeOffset="66879.591">17890 1879 1199 0,'3'0'0'0,"-3"0"53"0,0 0-53 0,23 0 53 15,13 0-53-15,-9-1 77 0,-1-6-77 0,2-2 77 0,1-3-77 16,-29 12 44-16,0 0-44 0,33-19 44 0,11-5-44 15,-44 24 0-15,0 0 0 0,42-27 1 16,6-4-1-16,-48 31 35 0,0 0-35 0,42-32 36 0,-3-3-36 16,-39 35 18-16,0 0-18 0,29-36 19 0,-8 0-19 0,-21 36 30 15,0 0-30-15,14-34 30 0,-7 2-30 0,-7 32 20 16,0 0-20-16,2-28 20 0,-4 1-20 0,2 27 0 16,0 0 0-16,-9-19 0 0,-6 2 0 15,15 17-2-15,0 0 2 0,-20-12-2 0,-2 1 2 0,22 11-31 16,0 0 31-16,-28-5-31 0,-3 5 31 0,31 0-36 15,0 0 36-15,-39 5-35 0,-1 6 35 0,40-11-23 16,0 0 23-16,-38 12-22 0,0 0 22 0,38-12-6 16,0 0 6-16,-39 20-5 0,-1 8 5 0,40-28-2 0,0 0 2 15,-40 27-1-15,-5 9 1 0,45-36-4 0,0 0 4 16,-40 39-3-16,-2 8 3 0,42-47 0 0,0 0 0 16,-38 67 1-16,-1 11-1 0,39-78 8 0,0 0-8 0,-21 76 8 15,14-3-8-15,7-73 4 0,0 0-4 0,7 52 4 16,11-20-4-16,-18-32 0 0,0 0 0 0,35 24 0 15,17-13 0-15,-52-11-70 16,0 0 70-16,73-12-70 0,21-26 70 0,-94 38-111 0,0 0 111 0,85-48-111 16,3-15 111-16,84-47-825 0</inkml:trace>
  <inkml:trace contextRef="#ctx0" brushRef="#br0" timeOffset="67227.924">18766 1634 718 0,'0'0'0'0,"0"0"124"15,0 0-124-15,-3-3 125 0,-4-2-125 0,7 5 91 16,0 0-91-16,-9-4 91 0,-3 1-91 0,12 3 94 16,0 0-94-16,-21-5 94 0,-9-2-94 0,30 7 77 15,0 0-77-15,-31-4 77 0,-6-4-77 0,37 8 39 16,0 0-39-16,-31-4 39 0,-2-1-39 0,33 5 32 15,0 0-32-15,-30 0 33 0,1 0-33 16,29 0 13-16,0 0-13 0,-32 2 14 0,-3 5-14 0,35-7 5 16,0 0-5-16,-31 8 6 0,3 8-6 0,28-16 8 0,0 0-8 15,-24 31 9-15,3 8-9 0,21-39 3 0,0 0-3 16,-14 52 3-16,7 11-3 0,7-63 11 0,0 0-11 16,5 58 11-16,11 6-11 0,-1-13 8 0,6-5-8 15,4-10 9-15,3-15-9 0,3-2-4 0,2-7 4 0,9-9-4 16,8-10 4-16,-50 7-196 0,0 0 196 0,77-32-195 15,24-23 195-15,79-34-893 0</inkml:trace>
  <inkml:trace contextRef="#ctx0" brushRef="#br0" timeOffset="67958.089">19315 1107 830 0,'0'0'0'0,"0"0"97"0,0 0-97 0,0 0 97 0,0 0-97 16,0 0 68-16,0 0-68 0,0 0 69 0,2 0-69 0,-2 0 43 15,0 0-43-15,3 3 43 0,1-3-43 0,-4 0 3 16,0 0-3-16,3 0 4 0,2 5-4 0,-1 2 3 15,1 2-3-15,-2 10 4 0,-1 4-4 0,-2-23 20 16,0 0-20-16,0 55 20 0,-2 17-20 0,-1-1 32 16,-2 7-32-16,-4-11 32 0,0-3-32 0,9-64 35 15,0 0-35-15,-10 94 35 0,-4 15-35 0,14-109 15 16,0 0-15-16,-5 91 15 0,5-12-15 0,5-22 13 0,7-15-13 16,-7-19 13-16,1-22-13 0,-6-1-72 0,0 0 72 15,12 0-71-15,3-8 71 0,-15 8-162 0,0 0 162 0,16-21-162 16,0-10 162-16,15-20-668 0</inkml:trace>
  <inkml:trace contextRef="#ctx0" brushRef="#br0" timeOffset="68194.431">18947 1631 662 0,'11'3'0'0,"1"2"96"0,2 6-96 0,-23-8 96 16,-14-1-96-16,10 1 88 0,-1 1-88 0,5-4 88 15,2 3-88-15,5-1 101 0,6 1-101 0,3 1 101 16,3 1-101-16,7 2 84 0,1-4-84 0,5 1 84 0,4-3-84 16,-27-1 59-16,0 0-59 0,39-1 60 0,4-6-60 15,-3 0 32-15,4-2-32 0,-6 1 32 0,-5-1-32 16,-33 9-4-16,0 0 4 0,35-14-3 0,0 1 3 0,-35 13-92 16,0 0 92-16,30-16-92 0,-2 4 92 0,-28 12-166 15,0 0 166-15,27-12-166 16,1 2 166-16,25-10-694 0</inkml:trace>
  <inkml:trace contextRef="#ctx0" brushRef="#br0" timeOffset="68417.085">19855 1811 1177 0,'-5'-4'0'0,"5"4"-34"0,0 0 34 0,-2 9-33 15,2 10 33-15,0-19-212 0,0 0 212 0,0 8-211 16,0-1 211-16,0 7-403 0</inkml:trace>
  <inkml:trace contextRef="#ctx0" brushRef="#br0" timeOffset="69234.186">20850 1544 1121 0,'0'0'0'0,"0"0"134"0,0 0-134 0,0 0 134 0,5 3-134 0,-5-3 79 0,0 0-79 16,0 0 79-16,0 0-79 0,0 0 52 0,0 0-52 15,-9-7 52-15,-7-8-52 0,16 15 0 0,0 0 0 0,-22-17 1 16,-8-6-1-16,2-1 1 0,-1 0-1 15,3 9 1-15,1 6-1 0,25 9 1 0,0 0-1 0,-36-15 1 16,-10-1-1-16,46 16-2 0,0 0 2 0,-43-11-1 16,-4-5 1-16,8 8-2 0,8 1 2 0,8 3-2 15,9 3 2-15,0 1-11 0,6 0 11 16,3 0-11-16,3 0 11 0,-2 0-1 0,1 1 1 0,3-1-1 16,0 0 1-16,0 0 1 0,-4 4-1 0,1-1 1 15,-1 1-1-15,4-4 1 0,0 0-1 0,-7 12 2 16,0 3-2-16,7-15 11 0,0 0-11 0,-5 32 11 15,0 8-11-15,0 3 15 0,1 1-15 0,3-6 16 16,1-6-16-16,-2 3 15 0,2 1-15 0,2 0 15 16,1-2-15-16,-3-34 26 0,0 0-26 0,7 36 26 15,-2 0-26-15,-5-36 30 0,0 0-30 0,9 31 30 0,3-7-30 16,-12-24 21-16,0 0-21 0,23 7 21 0,8-11-21 16,-31 4 10-16,0 0-10 0,37-19 11 0,8-17-11 15,-3 0-3-15,-4-1 3 16,-8 4-2-16,-1-1 2 0,-29 34-1 0,0 0 1 0,27-45 0 0,-1-9 0 0,-2 2-8 15,-3 1 8-15,-7 4-8 0,-2 8 8 0,-12 39-9 16,0 0 9-16,14-55-9 0,0-1 9 0,-14 56-23 16,0 0 23-16,14-74-22 0,-2-10 22 0,-7 26-3 15,-3 15 3-15,-2 16-3 0,0 9 3 0,-2 0 0 16,-3 6 0-16,2-4 0 0,-6 4 0 0,2-3 2 16,0 3-2-16,0 3 2 0,2 2-2 15,1-1 2-15,1-1-2 0,1 6 3 0,2-1-3 0,0 4 12 0,0-3-12 0,0 3 12 16,0 0-12-16,0 0 0 0,0 0 0 15,0 0 0-15,0 0 0 0,0 0 0 0,2 3 0 0,1 4 1 16,-1-2-1-16,-2-5-5 0,0 0 5 0,7 35-5 16,-2 16 5-16,-1 0-4 0,-1 9 4 15,-1-5-4-15,-2 0 4 0,0-55-1 0,0 0 1 16,-4 94 0-16,-3 21 0 0,4-14-3 0,-6-5 3 0,6-45-2 16,-1-28 2-16,3 9 0 0,1-8 0 0,0-1 1 15,1-3-1-15,6-1-4 0,-2-4 4 16,1-3-3-16,1-7 3 0,1-1-100 0,5-4 100 0,2-9-99 15,3-9 99-15,-18 18-116 0,0 0 116 0,21-28-116 16,1-8 116-16,22-31-939 0</inkml:trace>
  <inkml:trace contextRef="#ctx0" brushRef="#br0" timeOffset="69476.538">21088 982 785 0,'0'0'0'15,"0"-9"92"-15,4-3-92 0,1 9 93 0,-3 3-93 0,-2 0 87 16,3-4-87-16,-3 4 88 15,0 0-88-15,0 0 68 0,0 0-68 0,2 7 69 0,0-2-69 0,-2-5 35 16,0 0-35-16,3 34 36 0,2 14-36 0,-1 4 26 16,1 10-26-16,0-11 26 0,2 4-26 0,-7-55 9 15,0 0-9-15,4 67 10 0,3 4-10 0,-5 12 1 16,-2 8-1-16,0-44 2 0,0-21-2 0,-2 7 10 16,-2-6-10-16,-3 4 11 0,-1 2-11 0,8-33 0 15,0 0 0-15,-7 30 0 0,0-6 0 0,7-24-59 0,0 0 59 16,-6 19-58-16,3-5 58 0,3-14-125 0,0 0 125 15,-14 3-125-15,-7-8 125 0,-14 5-720 0</inkml:trace>
  <inkml:trace contextRef="#ctx0" brushRef="#br0" timeOffset="69667.397">20742 1682 1211 0,'3'0'0'0,"18"7"171"0,10 2-171 0,-3-2 172 16,2-2-172-16,-30-5 114 0,0 0-114 0,35 3 114 16,3 2-114-16,-38-5 41 0,0 0-41 0,42 0 41 15,-2-1-41-15,-5-3-96 0,-2-3 96 0,-5 2-96 0,-6-7 96 16,-22 12-268-16,0 0 268 0,25-12-268 0,-1-3 268 0,25-16-725 16</inkml:trace>
  <inkml:trace contextRef="#ctx0" brushRef="#br0" timeOffset="77338.187">21776 1509 113 0,'7'-1'0'0,"-7"1"43"15,0 0-43-15,-10 1 43 0,-11 6-43 0,21-7 61 16,0 0-61-16,-12 4 61 0,3 1-61 0,9-5 57 15,0 0-57-15,-7 0 57 0,4 0-57 0,3 0 57 0,0 0-57 16,-6 3 58-16,3-3-58 0,3 0 40 0,0 0-40 16,-4 4 40-16,3-4-40 0,1 0 46 0,0 0-46 15,0 0 47-15,-4 1-47 0,4-1 58 0,0 0-58 0,0 0 58 16,0 0-58-16,0 0 72 0,0 0-72 16,0 0 72-16,0 4-72 0,0-4 71 15,0 0-71-15,4 3 72 0,3-3-72 0,-7 0 44 0,0 0-44 16,15 4 45-16,3-4-45 0,-18 0 22 0,0 0-22 0,26 0 23 15,7 0-23-15,-33 0 41 0,0 0-41 0,37 3 42 16,6-3-42-16,-43 0 37 0,0 0-37 0,42 0 38 16,3 5-38-16,-45-5 23 0,0 0-23 0,44 4 24 15,-1 1-24-15,-43-5 36 0,0 0-36 0,40 3 36 16,-1 1-36-16,-39-4 0 0,0 0 0 0,31 3 1 16,-5-3-1-16,-26 0 0 0,0 0 0 0,21 0 0 15,-5 0 0-15,-16 0-61 0,0 0 61 0,9-3-61 16,-4-6 61-16,-5 9-183 0,0 0 183 0,-12-10-182 0,-9-6 182 15,-11-9-683-15</inkml:trace>
  <inkml:trace contextRef="#ctx0" brushRef="#br0" timeOffset="77603.025">21792 1811 1099 0,'12'5'0'0,"-12"-5"148"0,0 0-148 0,53 15 148 16,25 6-148-16,-78-21 53 0,0 0-53 16,61 19 54-16,-2-4-54 0,-59-15-37 0,0 0 37 0,44 4-37 15,-15-4 37-15,-29 0-162 0,0 0 162 0,30-11-162 16,0-4 162-16,-30 15-134 0,0 0 134 0,29-21-133 15,-6-6 133-15,31-24-535 0</inkml:trace>
  <inkml:trace contextRef="#ctx0" brushRef="#br0" timeOffset="78135.586">22700 839 953 0,'0'0'0'0,"0"0"77"0,0 0-77 0,5 4 77 16,5 1-77-16,-10-5 58 0,0 0-58 0,7 3 59 15,-1 1-59-15,-6-4 10 0,0 0-10 0,3 0 10 16,1 0-10-16,-4 0 0 0,0 0 0 0,3 3 1 16,-1-3-1-16,-2 0 5 0,0 0-5 0,0 0 6 15,3 2-6-15,-3-2 37 0,0 0-37 0,2 7 38 16,0-4-38-16,-2-3 41 0,0 0-41 0,-4 28 41 16,-1 11-41-16,-2 6 16 0,0 6-16 0,0-12 17 15,-2-1-17-15,-1 2 38 0,-2 4-38 0,0-1 39 16,-1 3-39-16,13-46 2 0,0 0-2 0,-10 52 2 15,-1 4-2-15,11-56 0 0,0 0 0 0,-6 46 0 0,0-6 0 0,6-40-69 16,0 0 69-16,-3 31-68 0,-1-7 68 0,4-24-173 16,0 0 173-16,0 15-173 0,4-10 173 15,-1 14-680-15</inkml:trace>
  <inkml:trace contextRef="#ctx0" brushRef="#br0" timeOffset="78468.25">22275 1521 953 0,'0'0'0'0,"0"0"105"0,0 0-105 0,24 4 105 0,18 3-29 0,-42-7-76 16,43 5 76-16,8 2-76 0,-51-7 57 0,0 0-57 0,54 8 58 16,7-1-58-16,-61-7 35 0,0 0-35 0,61 5 35 15,3-1-35-15,-64-4 7 0,0 0-7 0,74 0 8 16,7 0-8-16,-81 0 32 0,0 0-32 0,53 0 32 16,-17 0-32-16,-36 0-15 0,0 0 15 0,32-4-15 0,-10-1 15 15,-22 5-128-15,0 0 128 0,16-3-127 16,-7-1 127-16,-9 4-157 0,0 0 157 0,3-3-157 15,-6 1 157-15,3-5-636 0</inkml:trace>
  <inkml:trace contextRef="#ctx0" brushRef="#br0" timeOffset="78988.446">22578 1717 1132 0,'8'0'0'0,"-8"0"129"0,0 0-129 15,27 1 130-15,18 6-130 0,-45-7 79 0,0 0-79 16,42 7 79-16,5 2-79 0,-47-9 68 0,0 0-68 0,45 3 68 16,0 2-68-16,-8 2 18 0,-6-4-18 0,-8-1 18 15,-7 2-18-15,-2-1 2 16,-6 0-2-16,3-3 2 0,-6 2-2 0,-2 2 13 0,-1-1-13 0,-2-3 13 15,4 3-13-15,-4-3 0 0,3 2 0 0,-3-2 1 16,0 7-1-16,0-7 13 0,0 0-13 0,-9 12 14 16,-3 3-14-16,12-15 8 0,0 0-8 0,-17 24 9 15,-9 4-9-15,26-28 4 0,0 0-4 0,-32 31 4 16,-4 1-4-16,-1-1 7 0,2 0-7 0,13-11 7 16,9-13-7-16,-2 2 3 0,1-4-3 15,-11 10 3-15,-6 4-3 0,7-3 5 0,-2 1-5 0,10-7 5 16,7-1-5-16,-3-3 3 0,-2 0-3 0,9-6 3 15,5 0-3-15,-4 0 5 0,3 0-5 0,1 0 5 0,0 0-5 16,0 0 32-16,-6 6-32 0,6-6 32 0,0 0-32 16,0 0 3-16,0 0-3 0,0 0 4 0,0 2-4 0,0-2 17 15,7 7-17-15,4-4 17 0,4 3-17 0,-15-6 9 16,0 0-9-16,30 3 9 0,12-3-9 16,-42 0-1-16,0 0 1 0,47 0-1 0,9 0 1 0,-9-3-63 15,3-3 63-15,-13 0-62 0,-6-3 62 0,-31 9-109 16,0 0 109-16,32-12-109 0,-1-3 109 0,-31 15-198 15,0 0 198-15,31-24-198 0,2-4 198 16,-33 28-149-16,0 0 149 0,30-36-148 0,0-7 148 0,27-35-605 0</inkml:trace>
  <inkml:trace contextRef="#ctx0" brushRef="#br0" timeOffset="79351.511">23506 415 1087 0,'-1'6'0'0,"-1"8"97"0,-2 5-97 0,4-12 97 16,2-5-97-16,2 1 75 0,-1-3-75 0,-3 0 75 15,4 0-75-15,-4 0 47 0,0 0-47 0,1 7 47 16,1 5-47-16,-2-12 2 0,0 0-2 0,5 31 2 15,-3 10-2-15,-2 2 21 0,0 3-21 0,-5-5 21 0,-4-2-21 16,9-39 38-16,0 0-38 0,-14 74 38 16,-3 17-38-16,-4 18 21 0,-2 18-21 0,-5-17 21 0,-1-7-21 0,29-103 11 15,0 0-11-15,-40 114 11 0,-9 5-11 16,49-119 19-16,0 0-19 0,-39 109 20 0,3-8-20 0,36-101 22 16,0 0-22-16,-19 81 22 0,15-14-22 15,4-67-5-15,0 0 5 0,5 49-4 0,15-16 4 0,-20-33-88 16,0 0 88-16,17 12-87 0,2-17 87 0,-19 5-131 15,0 0 131-15,11-19-131 0,-4-17 131 16,12-19-919-16</inkml:trace>
  <inkml:trace contextRef="#ctx0" brushRef="#br0" timeOffset="79871.461">23444 1441 1367 0,'0'0'0'0,"0"0"155"0,0 0-155 0,17 0 155 16,13-4-155-16,-30 4 79 0,0 0-79 0,29 0 79 16,1-3-79-16,-30 3 44 0,0 0-44 0,26 3 45 15,-2 1-45-15,-24-4-10 0,0 0 10 0,20 17-10 16,-3 10 10-16,-17-27-10 0,0 0 10 0,10 35-10 15,-6 9 10-15,-4-44 0 0,0 0 0 0,-2 51 0 16,-5 4 0-16,7-55 1 0,0 0-1 0,-9 52 1 0,-3 3-1 16,12-55 10-16,0 0-10 0,-8 39 10 15,-1-5-10-15,9-34 25 0,0 0-25 0,-5 28 26 0,1-8-26 16,4-20 20-16,0 0-20 0,9 12 20 0,7-8-20 0,-16-4 10 16,0 0-10-16,20-7 10 0,8-14-10 15,-28 21 1-15,0 0-1 0,26-27 2 0,2-9-2 16,-28 36 1-16,0 0-1 0,26-43 2 0,1-5-2 15,-27 48 8-15,0 0-8 0,22-50 8 0,1-1-8 0,-23 51 0 16,0 0 0-16,23-48 1 0,-3 9-1 16,-20 39 0-16,0 0 0 0,20-36 0 0,-1 8 0 15,-19 28-6-15,0 0 6 0,17-19-6 0,-3 11 6 0,-14 8-9 16,0 0 9-16,18 5-9 0,1 14 9 0,-19-19-9 0,0 0 9 16,15 31-9-16,1 13 9 15,-5-5-15-15,-4 4 15 0,-4-12-15 0,-1-10 15 16,-2-21-15-16,0 0 15 0,1 39-14 0,3 9 14 0,-4-48-107 0,0 0 107 0,3 43-106 15,1 0 106-15,-4-43-113 0,0 0 113 0,10 19-112 16,1-18 112-16,10 22-1034 0</inkml:trace>
  <inkml:trace contextRef="#ctx0" brushRef="#br0" timeOffset="83119.265">24585 730 191 0,'0'0'0'0,"0"0"85"16,0 0-85-16,-9-9 85 0,-3-3-85 0,12 12 91 15,0 0-91-15,-11-7 91 0,3-1-91 0,8 8 96 0,0 0-96 16,-7-9 96-16,1 6-96 0,6 3 85 0,0 0-85 15,-3-9 85-15,1 2-85 0,2 7 77 0,0 0-77 16,0-5 77-16,0-2-77 0,0 7 57 16,0 0-57-16,0-3 57 0,2-2-57 0,-2 5 57 0,0 0-57 15,0 0 58-15,5-4-58 0,-5 4 45 0,0 0-45 0,0 0 45 16,4 0-45-16,-4 0 29 0,0 0-29 0,0 0 29 16,0 0-29-16,0 0 34 0,0 0-34 0,0 0 35 15,0 4-35-15,0-4 21 0,0 0-21 0,1 5 21 16,3-2-21-16,-4-3 28 0,0 0-28 0,3 19 28 15,4 5-28-15,-7-24-11 0,0 0 11 16,6 48-10-16,1 22 10 0,-7-70-33 0,0 0 33 0,6 83-33 16,-2 16 33-16,-4-99-2 0,0 0 2 0,0 142-1 15,-4 35 1-15,4-177-1 0,0 0 1 0,-10 169-1 16,-4 11 1-16,-2-38 1 0,1-20-1 0,3-23 1 16,-4-20-1-16,16-79 0 0,0 0 0 0,-18 106 1 15,-2 13-1-15,2-25-20 0,4-12 20 0,7-34-19 0,7-26 19 16,0-22-79-16,0 0 79 0,-8 48-78 0,-3 7 78 15,11-55-193-15,0 0 193 0,-24 33-192 16,-9-11 192-16,-23 34-592 0</inkml:trace>
  <inkml:trace contextRef="#ctx0" brushRef="#br0" timeOffset="84980.251">24111 2799 169 0,'0'0'0'0,"0"0"0"16,0-8 0-16,0 8 77 0,0 0-77 0,5 0 77 16,6 0-77-16,-11 0 76 0,0 0-76 0,13 5 77 15,5-2-77-15,-18-3 86 0,0 0-86 0,21 4 87 16,5 1-87-16,-26-5 65 0,0 0-65 0,30 3 65 16,3 1-65-16,-33-4 0 0,0 0 0 0,28 0 0 15,-4 1 0-15,-24-1-153 0,0 0 153 0,28 0-152 16,-6-1 152-16,-22 1-107 0,0 0 107 0,23-7-107 15,0-9 107-15,19-4-109 0</inkml:trace>
  <inkml:trace contextRef="#ctx0" brushRef="#br0" timeOffset="152364.976">25116 463 785 0,'0'0'0'0,"0"0"75"0,0 0-75 0,0 0 76 16,0 0-76-16,0 0 61 0,0 0-61 0,0 0 62 0,0 0-62 15,0 0 61-15,0 0-61 0,0 0 62 16,0 0-62-16,0 0 48 0,0 0-48 0,0 0 48 0,-17-14-48 0,17 14 64 16,0 0-64-16,-11-10 65 15,1-6-65-15,10 16 58 0,0 0-58 0,-9-8 58 0,0-1-58 16,9 9 27-16,0 0-27 0,-5-7 27 0,3 2-27 0,2 5 30 16,0 0-30-16,-1-3 30 0,2 3-30 0,-1 0 6 15,0 0-6-15,0 0 7 0,6 0-7 0,-6 0 5 16,0 0-5-16,3 3 5 0,1-1-5 0,-4-2 37 15,0 0-37-15,5 7 38 0,2 1-38 0,-7-8 0 0,0 0 0 16,5 28 0-16,2 11 0 0,-7-39 21 16,0 0-21-16,3 50 21 0,1 16-21 0,-4-66 33 0,0 0-33 15,0 79 33-15,-2 17-33 0,2-96 11 0,0 0-11 0,-2 113 11 16,-1 17-11-16,3-130 22 0,0 0-22 16,2 112 22-16,3-3-22 15,-5-109 38-15,0 0-38 0,10 86 38 0,3-17-38 0,-13-69 12 0,0 0-12 0,8 49 12 16,1-21-12-16,-9-28-75 0,0 0 75 0,3 15-74 15,3-15 74-15,-6 0-156 0,0 0 156 0,0-31-156 16,-2-20 156-16,0-31-1062 0</inkml:trace>
  <inkml:trace contextRef="#ctx0" brushRef="#br0" timeOffset="152681.683">25217 973 1177 0,'5'3'0'0,"-5"-3"140"16,0 0-140-16,32 6 140 0,18 0-140 0,-50-6 94 15,0 0-94-15,73 12 95 0,23 0-95 0,-96-12 67 16,0 0-67-16,86 9 67 0,1-6-67 0,-87-3 29 15,0 0-29-15,76 0 29 0,-6-3-29 0,-70 3 8 16,0 0-8-16,64-3 8 0,-4-3-8 0,-60 6 12 0,0 0-12 16,43-3 12-16,-11-2-12 0,-32 5 0 0,0 0 0 15,31-4 0-15,-5 1 0 0,-26 3-74 0,0 0 74 16,23-5-74-16,-11-2 74 0,-12 7-174 0,0 0 174 0,9-3-173 16,-6-3 173-16,9-6-934 0</inkml:trace>
  <inkml:trace contextRef="#ctx0" brushRef="#br0" timeOffset="152975.402">25743 737 1222 0,'4'0'0'0,"-4"0"178"0,0 0-178 0,5 0 179 0,2-7-179 16,-7 7 110-16,0 0-110 0,10-4 110 0,-3-1-110 15,-7 5 69-15,0 0-69 0,11-3 70 0,1-1-70 16,-12 4 13-16,0 0-13 0,14 0 14 16,0 4-14-16,-2 3-1 0,0 1 1 0,-3 1 0 0,-2 1 0 15,-7-10-13-15,0 0 13 0,2 33-12 0,-4 13 12 0,2-46-11 16,0 0 11-16,-5 56-10 0,-6 15 10 0,1-8-18 16,-1 4 18-16,3-12-18 0,1-9 18 0,7-46-44 15,0 0 44-15,-4 51-44 0,2 1 44 16,2-52-99-16,0 0 99 0,9 32-99 0,10-8 99 15,-19-24-103-15,0 0 103 0,30-5-103 0,15-22 103 0,32-4-957 16</inkml:trace>
  <inkml:trace contextRef="#ctx0" brushRef="#br0" timeOffset="153583.19">26567 481 1323 0,'-3'4'0'0,"3"-4"138"0,0 0-138 0,-23 15 139 16,-14 13-139-16,37-28 107 0,0 0-107 0,-34 24 107 15,-5 8-107-15,39-32 37 0,0 0-37 0,-35 24 38 16,8 2-38-16,4-6-1 0,4-1 1 0,7-7-1 16,5-3 1-16,0-1-1 0,3 3 1 0,1-3-1 15,3 1 1-15,1 3-5 0,3 3 5 0,3 1-4 16,5-1 4-16,-12-15 0 0,0 0 0 0,21 21 0 0,9-3 0 15,-30-18 0-15,0 0 0 0,33 21 0 0,5 6 0 16,-38-27-2-16,0 0 2 0,37 28-1 0,-1 6 1 16,-36-34-11-16,0 0 11 0,28 36-10 15,-5 3 10-15,-23-39-4 0,0 0 4 0,10 36-4 0,-10 0 4 0,0-36-3 16,0 0 3-16,-15 38-3 0,-15 2 3 0,30-40-2 16,0 0 2-16,-37 32-1 15,-5-10 1-15,8-1 3 0,1-9-3 0,13-4 4 0,5-1-4 0,3-3 39 16,3-4-39-16,0-7 39 0,2-5-39 0,7 12 20 15,0 0-20-15,2-21 20 0,5-13-20 0,-7 34 6 16,0 0-6-16,19-39 6 0,11-9-6 16,-30 48 5-16,0 0-5 0,34-50 5 0,7-1-5 0,-5 9 0 0,1 5 0 15,-6 4 0-15,-3 9 0 0,-2 0-1 16,-2 2 1-16,-6 7-1 0,-4 3 1 0,1 0-1 16,-1 3 1-16,-1-3-1 0,-1 5 1 0,-12 7-1 0,0 0 1 15,14-8-1-15,0-4 1 0,-14 12 5 0,0 0-5 0,10-7 5 16,-1 2-5-16,-2 5 1 0,-2 0-1 0,-1 0 1 15,-1 0-1-15,-3 0 0 0,0 0 0 0,2 20 0 16,-1 8 0-16,-2 8-1 0,-3 6 1 0,1-2-1 16,-2-4 1-16,5-36-2 0,0 0 2 0,-6 46-1 15,3 9 1-15,1-11-5 0,0 3 5 0,1-20-5 16,-1-11 5-16,0 1-22 16,2-7 22-16,0-2-22 0,0-4 22 0,0 1-115 0,2-2 115 0,0-6-115 15,1-6 115-15,-3 9-138 0,0 0 138 0,7-27-137 16,2-12 137-16,6-28-974 0</inkml:trace>
  <inkml:trace contextRef="#ctx0" brushRef="#br0" timeOffset="154043.346">27024 809 1211 0,'1'15'0'0,"-1"-15"143"16,0 0-143-16,4 62 144 0,1 25-144 0,0-17 74 16,1-6-74-16,-5-28 75 0,-1-17-75 0,2-4 52 0,2-10-52 15,-1 2 53-15,0-2-53 0,3-2 28 16,-1 6-28-16,0-6 28 0,0 1-28 0,-5-4 2 0,0 0-2 16,7-7 3-16,4-10-3 0,-11 17-1 0,0 0 1 0,9-27-1 15,-1-13 1-15,-1-3-26 0,0-3 26 0,-2 7-25 16,-1 3 25-16,1-4-33 0,0-3 33 15,1 4-32-15,-1 0 32 0,-5 39-31 0,0 0 31 0,7-43-31 16,3-2 31-16,-10 45-23 0,0 0 23 0,14-39-22 16,4 5 22-16,-18 34-28 0,0 0 28 15,19-24-28-15,3 8 28 0,-22 16-7 0,0 0 7 0,27-5-7 16,4 14 7-16,-31-9-18 0,0 0 18 0,28 15-18 16,1 12 18-16,-6 4-8 0,-2 2 8 0,-7-14-8 15,-7-7 8-15,0 3-4 0,-2-1 4 0,-2 17-3 16,-1 8 3-16,-2-39 0 0,0 0 0 15,-3 50 0-15,-2 6 0 0,5-56 0 0,0 0 0 0,-9 55 1 16,-2-4-1-16,11-51 14 0,0 0-14 0,-10 40 15 0,1-6-15 16,9-34-1-16,0 0 1 0,-7 28-1 0,2-8 1 15,5-20-118-15,0 0 118 0,5 3-117 16,9-14 117-16,-14 11-132 0,0 0 132 0,19-7-718 0,-38 14 718 16</inkml:trace>
  <inkml:trace contextRef="#ctx0" brushRef="#br0" timeOffset="154407.477">27701 296 1177 0,'0'0'0'0,"0"0"106"0,0 0-106 0,0 0 107 16,25 12-107-16,-25-12 76 0,0 0-76 0,8 7 76 15,1-2-76-15,-9-5 37 0,0 0-37 0,7 4 38 16,-2-1-38-16,-5-3 1 0,0 0-1 0,4 5 1 16,-4-1-1-16,0-4-10 0,0 0 10 0,-5 31-9 15,-6 13 9-15,11-44-10 0,0 0 10 0,-10 58-9 16,-4 14 9-16,14-72-10 0,0 0 10 0,-16 105-9 15,0 25 9-15,16-130-4 0,0 0 4 0,-5 115-4 16,9-6 4-16,-4-109-3 0,0 0 3 0,14 88-2 16,12-18 2-16,-26-70-41 0,0 0 41 0,26 48-40 0,9-26 40 15,-35-22-158-15,0 0 158 0,26 0-158 16,-2-19 158-16,27 4-765 0</inkml:trace>
  <inkml:trace contextRef="#ctx0" brushRef="#br0" timeOffset="154632.698">27421 726 1222 0,'3'4'0'16,"-3"-4"128"-16,0 0-128 0,25 12 128 0,18 3-128 0,-43-15 94 0,0 0-94 15,56 16 94-15,17-4-94 0,-73-12 66 0,0 0-66 16,94 3 67-16,20 0-67 0,-114-3-15 0,0 0 15 0,90-3-14 15,-10-9 14 1,-80 12-82-16,0 0 82 0,63-10-81 0,-14-4 81 0,-49 14-153 0,0 0 153 0,29-10-152 16,-16-2 152-16,28-9-879 0</inkml:trace>
  <inkml:trace contextRef="#ctx0" brushRef="#br0" timeOffset="155472.023">24585 1989 113 0,'5'0'0'0,"-5"0"127"0,0 0-127 0,-9 0 127 0,-5 0-127 0,14 0 96 15,0 0-96-15,-8 0 96 0,1 0-96 0,7 0 89 16,0 0-89-16,-6 0 89 15,3 0-89-15,3 0 81 0,0 0-81 0,0 0 81 0,0 0-81 0,0 0 90 16,0 0-90-16,10 3 91 0,9 1-91 0,-19-4 87 16,0 0-87-16,28 5 88 0,12-2-88 0,-40-3 104 15,0 0-104-15,47 4 105 0,13 1-105 0,-60-5 58 16,0 0-58-16,71 3 59 0,16-3-59 0,-87 0 83 16,0 0-83-16,120 4 83 0,30-4-83 0,-150 0 51 15,0 0-51-15,159-4 51 0,17 1-51 0,-176 3 39 0,0 0-39 16,186-5 39-16,11-7-39 0,-197 12 28 15,0 0-28-15,214-16 28 0,18-8-28 16,-232 24 15-16,0 0-15 0,225-22 15 0,1-5-15 0,-226 27 29 0,0 0-29 0,206-24 29 16,-18 0-29-16,-45 8 18 0,-40 4-18 0,-16 4 19 15,-23 1-19-15,-64 7 5 0,0 0-5 16,89-5 5-16,7 1-5 0,-21 1-9 0,-13 6 9 0,-18-3-8 16,-16-3 8-16,-4 3-75 0,-6 3 75 0,-8-3-74 15,-8 4 74-15,3-4-129 0,-1 0 129 0,-4 0-129 16,-4 1 129-16,4-1-209 0,0 0 209 0,-23 7-208 15,-13 5 208-15,-23 7-846 0</inkml:trace>
  <inkml:trace contextRef="#ctx0" brushRef="#br0" timeOffset="156382.381">24912 2229 651 0,'0'0'0'0,"4"3"78"16,1 1-78-16,-2-4 78 0,3 0-78 0,-6 0 83 15,0 0-83-15,0 0 84 0,-2-4-84 0,0 1 76 16,2-4-76-16,0 5 76 0,0-5-76 0,2 4 44 16,3 1-44-16,-3-1 45 0,-2-1-45 0,0 1 37 15,0-2-37-15,0-2 38 0,-2 4-38 0,2 1 40 0,0-5-40 16,0 4 40-16,0 1-40 0,0-2 39 0,0 1-39 15,0 0 39-15,2-3-39 0,1 0 25 0,1 0-25 16,-1 3 26-16,-1 0-26 0,0-3 18 0,1 3-18 16,-1 0 18-16,0-4-18 0,0 5 18 0,-1-5-18 0,1 4 18 15,-2 1-18-15,0 2 8 0,0 0-8 0,0-3 9 16,2-1-9-16,-1-1 16 0,1 5-16 16,-2 0 17-16,5-7-17 0,-5 7 1 0,0 0-1 0,0 0 1 15,0-3-1-15,0 3 3 0,0 0-3 0,0 0 4 16,0 0-4-16,0 0 2 0,0 0-2 0,0 3 2 15,0 4-2-15,-3 7 0 0,-1 11 0 0,-1 8 0 16,-2 10 0-16,7-43 15 0,0 0-15 0,-8 55 16 16,-1 13-16-16,0-3 1 0,-1-5-1 0,3-5 1 15,1-7-1-15,6-48 4 0,0 0-4 0,-5 55 4 16,5 0-4-16,0-55 37 0,0 0-37 0,5 51 38 16,4-3-38-16,-9-48 25 0,0 0-25 0,14 43 26 0,4-12-26 15,-18-31 10-15,0 0-10 0,17 24 10 0,2-9-10 16,-19-15-6-16,0 0 6 0,16 3-5 0,0-9 5 0,-16 6-85 15,0 0 85-15,10-16-84 0,-3-8 84 0,-7 24-126 16,0 0 126-16,14-32-125 0,5-11 125 16,14-33-952-16</inkml:trace>
  <inkml:trace contextRef="#ctx0" brushRef="#br0" timeOffset="156643.476">25470 2662 1166 0,'0'0'0'0,"5"4"0"16,5-1 0-16,-10-3 166 0,0 0-166 0,25 9 167 16,11 3-167-16,-3-4 122 0,4 2-122 0,-7-1 122 15,-4-2-122-15,-26-7 59 0,0 0-59 0,33 5 59 16,3-2-59-16,-1-3 3 0,-2 4-3 0,-3-8 3 15,-2-2-3-15,-28 6-10 0,0 0 10 16,35-9-10-16,3-3 10 0,-38 12-126 0,0 0 126 0,38-19-125 16,4-1 125-16,-42 20-202 0,0 0 202 0,37-28-202 15,-2-8 202-15,36-31-784 0</inkml:trace>
  <inkml:trace contextRef="#ctx0" brushRef="#br0" timeOffset="157065.36">26616 2434 1155 0,'-5'0'0'0,"5"0"137"16,0 0-137-16,-14 4 138 0,-12 3-138 0,26-7 92 15,0 0-92-15,-21 5 93 0,2 2-93 0,19-7 50 0,0 0-50 16,-27 8 50-16,-4-1-50 0,31-7 7 0,0 0-7 15,-24 5 8-15,6-1-8 0,18-4 0 0,0 0 0 16,-17 3 0-16,6-1 0 0,11-2 0 0,0 0 0 0,-5 15 0 16,9 7 0-16,-4-22-9 0,0 0 9 0,8 24-9 15,13 7 9-15,-21-31-5 16,0 0 5-16,26 28-5 0,8 4 5 0,-34-32-1 0,0 0 1 0,29 31 0 16,1 5 0-16,-30-36 0 0,0 0 0 0,21 27 0 15,-4 1 0-15,-17-28 0 0,0 0 0 0,9 31 0 16,-6-6 0-16,-3-25 0 0,0 0 0 0,-14 31 1 15,-12-3-1-15,26-28 7 16,0 0-7-16,-36 24 7 0,-13-2-7 0,5-7 8 0,1-6-8 0,15-4 9 16,9 2-9-16,19-7 9 0,0 0-9 0,-28 3 9 15,-3-3-9-15,31 0 3 0,0 0-3 0,-25-3 4 16,4-6-4-16,21 9-30 0,0 0 30 0,-14-19-30 0,11-5 30 16,3 24-48-16,0 0 48 0,12-36-48 15,12-13 48-15,13-35-1130 0</inkml:trace>
  <inkml:trace contextRef="#ctx0" brushRef="#br0" timeOffset="157313.462">26684 2359 1143 0,'3'3'0'0,"-3"-3"125"15,0 0-125-15,18 16 126 0,11 11-126 0,-29-27 84 16,0 0-84-16,20 21 84 0,-3-1-84 0,-17-20 27 0,0 0-27 16,9 31 27-16,-6 3-27 0,-5-1 0 0,-4 1 0 15,2-13 0-15,1-9 0 0,3-12-15 0,0 0 15 0,-13 34-15 16,-6 17 15-16,19-51-91 0,0 0 91 0,-15 40-91 16,1 1 91-16,14-41-194 15,0 0 194-15,-11 27-193 0,6-8 193 0,-11 27-655 0</inkml:trace>
  <inkml:trace contextRef="#ctx0" brushRef="#br0" timeOffset="157774.495">27004 2508 1211 0,'-1'9'0'16,"-3"25"126"-16,1 17-126 0,-1-18 127 0,-1-2-127 0,5-31 87 16,0 0-87-16,-9 42 88 0,-1 13-88 0,10-55 59 15,0 0-59-15,-9 41 60 0,0-6-60 0,9-35 0 16,0 0 0-16,-6 27 1 0,2-10-1 0,4-17 27 16,0 0-27-16,0 10 27 0,2-13-27 0,-2 3-12 15,0 0 12-15,8-21-12 0,8-13 12 0,0 2-50 16,1-8 50-16,-1 3-49 0,-2-3 49 0,-14 40-39 15,0 0 39-15,16-48-39 0,3-7 39 16,-19 55-36-16,0 0 36 0,15-56-36 0,5-2 36 0,-20 58-25 0,0 0 25 16,20-43-24-16,1 7 24 0,-21 36-2 0,0 0 2 15,21-24-1-15,-5 12 1 0,-16 12 6 16,0 0-6-16,17 2 6 0,1 16-6 16,-18-18 17-16,0 0-17 0,12 24 17 0,-2 16-17 0,-10-40 10 15,0 0-10-15,7 43 11 0,-3 5-11 0,-6-2 26 0,-5 2-26 0,4-14 26 16,1-13-26-16,2-21 12 0,0 0-12 0,-7 39 12 15,-2 12-12-15,9-51-8 0,0 0 8 0,-8 36-7 16,1-5 7-16,7-31-118 0,0 0 118 0,-7 23-117 16,1-6 117-16,6-17-161 0,0 0 161 0,-7-9-160 15,0-22 160-15,-5-5-695 0</inkml:trace>
  <inkml:trace contextRef="#ctx0" brushRef="#br0" timeOffset="157929.62">26762 2162 953 0,'0'0'0'0,"0"0"-18"0,0 0 18 0,18 7-18 0,13 1 18 0,-31-8-171 16,0 0 171-16,37 4-170 0,8-11 170 15,37 4-330-15</inkml:trace>
  <inkml:trace contextRef="#ctx0" brushRef="#br0" timeOffset="158241.903">27595 1968 639 0,'0'0'0'0,"0"0"94"0,0 0-94 0,4 12 94 16,3 4-94-16,-7-16 64 0,0 0-64 0,5 8 64 15,-2 1-64-15,-3-9 56 0,0 0-56 0,4 10 56 16,-1-1-56-16,-1 3 33 0,-2-4-33 0,0-1 34 16,2-3-34-16,-2 4 32 0,-2 1-32 0,0 1 33 15,0-1-33-15,1 11 22 0,-3 8-22 0,-1 6 22 16,0 2-22-16,5-36 18 0,0 0-18 0,-7 55 18 16,-2 8-18-16,2-5 10 0,2 2-10 15,1-8 10-15,3-13-10 0,1-39 17 16,0 0-17-16,-4 51 17 0,2 8-17 0,2-59 3 0,0 0-3 0,2 42 4 15,5-2-4-15,-7-40-114 0,0 0 114 0,18 20-114 0,8-13 114 16,-26-7-82-16,0 0 82 0,43 28-664 0,-86-56 664 16</inkml:trace>
  <inkml:trace contextRef="#ctx0" brushRef="#br0" timeOffset="158451.928">27388 2378 1356 0,'21'12'0'0,"-21"-12"153"0,0 0-153 15,52 15 154-15,26 9-154 0,-78-24 78 0,0 0-78 16,72 12 78-16,4-12-78 0,-76 0-4 0,0 0 4 16,63-15-4-16,-7-18 4 0,-56 33-228 0,0 0 228 0,45-43-227 15,-8-11 227-15,-37 54-160 16,0 0 160-16,26-67-160 0,-10-19 160 0,25-65-677 0</inkml:trace>
  <inkml:trace contextRef="#ctx0" brushRef="#br0" timeOffset="158938.93">28654 332 1211 0,'0'0'0'15,"0"0"138"-15,0 0-138 0,0 7 138 0,0 5-138 0,0-12 112 16,0 0-112-16,0 5 112 0,0 2-112 0,0-7 43 15,0 0-43-15,0 7 44 0,0-5-44 0,0-2 3 16,0 0-3-16,0 0 3 0,0 3-3 0,0-3 12 16,0 0-12-16,0 0 13 0,-3 4-13 0,3-4 0 0,0 0 0 15,-9 12 0-15,-5 3 0 0,14-15-10 0,0 0 10 16,-17 33-10-16,-6 6 10 0,23-39-17 16,0 0 17-16,-23 55-17 0,-1 15 17 15,24-70-17-15,0 0 17 0,-31 118-17 0,-8 43 17 0,39-161-16 0,0 0 16 0,-40 173-15 16,-3 24 15-16,43-197-5 0,0 0 5 0,-39 202-4 15,5 14 4-15,34-216 1 16,0 0-1-16,-21 177 2 0,10-23-2 0,11-154 19 0,0 0-19 0,-3 137 20 16,6-22-20-16,-3-115 9 0,0 0-9 0,5 85 9 15,2-30-9-15,-7-55 1 0,0 0-1 0,9 40 2 16,3-23-2-16,-12-17-111 0,0 0 111 16,14-5-111-16,2-23 111 0,-16 28-155 0,0 0 155 0,21-58-154 15,5-29 154-15,21-59-827 0</inkml:trace>
  <inkml:trace contextRef="#ctx0" brushRef="#br0" timeOffset="159268.436">28942 1331 1132 0,'7'0'0'0,"-7"0"146"15,0 0-146-15,54-8 147 0,35-8-147 0,-8 1 138 0,7-4-138 16,-12 7 139-16,-3 3-139 0,-73 9 82 0,0 0-82 16,100-12 83-16,16-3-83 0,-116 15 44 0,0 0-44 15,108-19 44-15,2-2-44 0,-110 21 12 16,0 0-12-16,101-18 13 0,-7 1-13 0,-94 17 6 0,0 0-6 0,77-19 7 15,-13 0-7-15,-64 19-1 0,0 0 1 0,46-17-1 16,-18-6 1-16,-28 23-87 0,0 0 87 0,10-17-86 16,-17 2 86-16,7 15-165 0,0 0 165 0,-24-16-165 15,-20 1 165-15,-24-12-1015 0</inkml:trace>
  <inkml:trace contextRef="#ctx0" brushRef="#br0" timeOffset="159535.725">29372 851 1188 0,'0'0'0'0,"7"0"119"15,3-5-119-15,-3 5 119 0,0 0-119 0,-1 0 84 16,-3 0-84-16,1 2 85 0,-1 1-85 0,1 1 35 16,1-1-35-16,-2 9 36 0,2 0-36 0,-5-12 1 15,0 0-1-15,2 40 1 0,0 14-1 0,-4 1 8 16,-1 5-8-16,-2-1 8 0,-2-6-8 0,7-53 3 15,0 0-3-15,-11 92 4 0,-1 23-4 16,5-24 7-16,2-9-7 0,3-38 7 0,5-21-7 0,4-3 3 16,6-4-3-16,6-1 3 0,7-3-3 0,-26-12-37 15,0 0 37-15,40 4-37 0,10-8 37 16,-50 4-105-16,0 0 105 0,54-20-104 0,7-18 104 0,54-19-985 0</inkml:trace>
  <inkml:trace contextRef="#ctx0" brushRef="#br0" timeOffset="159880.435">30999 687 1255 0,'0'0'0'0,"0"0"143"0,0 0-143 0,-5 0 143 16,-6 3-143-16,11-3 76 0,0 0-76 0,-19 0 77 15,-5 0-77-15,24 0 53 0,0 0-53 0,-35 4 53 16,-10-1-53-16,45-3-3 0,0 0 3 0,-51 9-2 16,-6 3 2-16,57-12-2 0,0 0 2 0,-66 22-2 0,-9 4 2 15,-4 8-10-15,-6 5 10 0,29-8-10 16,20-7 10-16,36-24-4 0,0 0 4 0,-51 52-4 0,-1 18 4 0,19-14 5 16,10-1-5-16,13-20 6 0,11-18-6 15,8 5 51-15,7 2-51 0,5 0 51 0,5 0-51 0,-26-24 16 16,0 0-16-16,49 27 17 0,15 4-17 15,-64-31 0-15,0 0 0 0,94 31 0 0,25-5 0 0,-119-26-67 16,0 0 67-16,118 13-67 0,9-11 67 16,-127-2-112-16,0 0 112 0,246 15-1143 0,-492-30 1143 0</inkml:trace>
  <inkml:trace contextRef="#ctx0" brushRef="#br0" timeOffset="173352.579">5390 5026 393 0,'0'0'0'15,"-3"2"0"-15,-6 5 0 0,9-7 45 0,0 0-45 0,0 0 45 16,0 0-45-16,0 0 2 0,0 0-2 0,0 0 2 16,5-4-2-16,-5 4 0 0,0 0 0 0,0 0 0 15,4-5 0-15,-4 5-2 0,0 0 2 0,0 0-1 16,0 0 1-16,0 0-7 0,0 0 7 0,3 5-6 16,2 2 6-16,-5-7-4 0,0 0 4 0,6 24-3 15,6 19 3-15,-5 2 0 0,1 9 0 0,-2 1 1 16,-3 9-1-16,-3-64 1 0,0 0-1 0,2 106 1 15,-2 31-1-15,0-137 8 0,0 0-8 0,0 142 9 16,0 7-9-16,3-31 9 0,-3-22-9 0,0-34 9 0,0-35-9 16,4 6 15-16,-1-7-15 0,-3-6 15 0,2-4-15 15,-2-16 23-15,0 0-23 0,7 15 24 16,-2-1-24-16,-5-14 32 0,0 0-32 0,9 10 32 0,-2-5-32 0,-7-5 19 16,0 0-19-16,10-3 20 0,3-9-20 15,-13 12 29-15,0 0-29 0,8-24 29 0,4-9-29 0,-12 33 31 16,0 0-31-16,4-51 31 0,1-13-31 15,-5 64 12-15,0 0-12 0,0-66 13 0,0-11-13 0,0 77 30 16,0 0-30-16,0-79 30 0,0-5-30 0,0 84 11 16,0 0-11-16,4-55 11 0,1 24-11 0,-5 31 29 15,0 0-29-15,3-27 29 0,3 11-29 0,-6 16 5 16,0 0-5-16,7-8 6 0,-6 8-6 0,-1 0 17 16,0 0-17-16,9 12 17 0,3 15-17 0,-12-27-9 0,0 0 9 15,9 36-9-15,3 14 9 0,-12-50-35 0,0 0 35 16,16 48-34-16,-2 10 34 0,-14-58-29 0,0 0 29 15,21 48-29-15,0-2 29 0,-21-46-16 0,0 0 16 16,29 36-15-16,6-8 15 0,-35-28-48 0,0 0 48 0,45 8-48 16,11-11 48-16,-56 3-50 0,0 0 50 0,73-29-49 15,21-21 49-15,-94 50-87 0,0 0 87 0,75-51-86 16,-3-9 86-16,-72 60-52 0,0 0 52 0,48-55-52 16,-11 0 52-16,-37 55 31 0,0 0-31 0,23-36 31 15,-15 5-31-15,-8 31 74 0,0 0-74 0,7-24 75 16,-10 0-75-16,3 24 71 0,0 0-71 15,-4-19 72-15,-1 4-72 0,5 15 36 0,0 0-36 0,-9-9 36 16,-3 3-36-16,12 6 13 0,0 0-13 0,-26 6 13 16,-9 10-13-16,35-16 5 0,0 0-5 0,-40 24 6 0,0 8-6 15,40-32 3-15,0 0-3 0,-38 43 3 0,-1 9-3 16,39-52 1-16,0 0-1 0,-33 70 2 0,4 12-2 16,11-25 1-16,15-15-1 0,-2-11 1 0,1-12-1 0,4-19 0 15,0 0 0-15,9 26 0 0,7-1 0 16,-16-25 0-16,0 0 0 0,29 16 0 0,6-2 0 0,3-8-1 15,4-2 1-15,-4-11 0 0,1-2 0 0,-39 9-2 16,0 0 2-16,42-22-2 0,5-7 2 0,-47 29-2 16,0 0 2-16,43-31-1 0,2-8 1 0,-45 39 0 15,0 0 0-15,44-36 0 0,-6 0 0 0,-38 36 23 0,0 0-23 16,33-34 24-16,-3 1-24 0,-30 33 44 0,0 0-44 16,23-29 45-16,-4 3-45 0,-19 26 39 0,0 0-39 15,17-27 40-15,-3 3-40 0,-14 24 27 0,0 0-27 16,12-19 27-16,-3 4-27 0,-9 15 18 15,0 0-18-15,4-9 18 0,1 0-18 0,-5 9 5 0,0 0-5 0,0-3 5 16,3 3-5-16,-3 0 1 0,0 0-1 0,0 9 1 16,0 9-1-16,0-18 0 0,0 0 0 0,0 28 0 15,4 11 0-15,-4-39-3 0,0 0 3 16,2 45-3-16,1 3 3 0,-3-48-7 0,0 0 7 0,4 41-6 16,1-5 6-16,-5-36-4 0,0 0 4 0,8 29-3 15,1-7 3-15,-9-22-2 0,0 0 2 0,16 12-2 16,5-15 2-16,-21 3-10 0,0 0 10 0,22-12-10 15,3-16 10-15,-25 28-8 0,0 0 8 0,22-30-8 16,6-10 8-16,-28 40-1 0,0 0 1 0,19-36-1 16,1-3 1-16,-20 39 1 0,0 0-1 0,14-33 2 0,-6 6-2 15,-8 27 11-15,0 0-11 0,7-22 11 0,-5 4-11 16,-2 18 27-16,0 0-27 0,4-12 27 0,-1 6-27 16,-3 6 2-16,0 0-2 0,0-4 2 0,0 8-2 15,0 2 7-15,-3 6-7 0,-1 12 7 0,-1 12-7 0,5-36 14 16,0 0-14-16,-4 43 15 0,-4 5-15 15,4-2 3-15,4-1-3 0,0-14 4 0,0-12-4 0,0-19 0 16,0 0 0-16,7 24 1 0,7 0-1 0,-14-24-2 16,0 0 2-16,16 12-2 0,5-9 2 0,-21-3-14 15,0 0 14-15,22-9-13 0,11-9 13 0,-33 18-10 16,0 0 10-16,26-24-9 0,4-14 9 0,-30 38 3 0,0 0-3 16,21-36 4-16,-4 0-4 0,-4 5 14 15,-5 7-14-15,-2 0 15 0,-3 9-15 0,1-1 40 16,-4 8-40-16,0-1 40 0,-4 2-40 0,4 7 0 0,0 0 0 15,0-5 1-15,-3 2-1 0,3 3-3 0,0 0 3 0,-2 3-3 16,2 6 3-16,0-9-21 0,0 0 21 0,0 27-21 16,0 13 21-16,0-40-25 15,0 0 25-15,5 39-24 0,4 4 24 0,-9-43-9 0,0 0 9 0,21 32-8 16,3-4 8-16,-24-28-27 0,0 0 27 0,38 12-27 16,11-16 27-16,-49 4-6 0,0 0 6 0,59-24-6 15,13-20 6-15,-1-11-34 0,6-12 34 0,-18 12-34 16,-8 4 34-16,-51 51-5 0,0 0 5 0,38-62-5 15,-8-5 5-15,-30 67 0 0,0 0 0 0,22-65 1 16,-3 0-1-16,-8 17 38 0,-8 12-38 0,-3 9 39 16,0 8-39-16,0-1 43 0,0-3-43 0,-3 3 43 15,-2 1-43-15,-1 2 46 0,3-2-46 0,-1 10 47 16,4 6-47-16,0 3 12 0,0 0-12 0,-5-4 13 16,2 1-13-16,3 3 8 0,0 0-8 0,-6-2 8 0,0 2-8 0,0 2 0 15,-1 1 0-15,-3 16 0 16,-9 9 0-16,19-28-11 0,0 0 11 0,-14 44-10 0,-4 18 10 0,6-4-28 15,3 11 28-15,1-6-28 0,4 2 28 16,4-65-13-16,0 0 13 0,0 94-12 0,0 18 12 0,0-112-20 16,0 0 20-16,4 94-19 0,4-12 19 0,-2-18-15 15,6-22 15-15,-9-16-14 0,-3-19 14 0,2 0-17 16,2-5 17-16,-4-2-16 0,3 1 16 0,1 1-16 16,1-2 16-16,-2 0-15 0,-1 0 15 0,5 0 0 0,-4-2 0 15,3-5 0-15,-1-3 0 0,-5 10 14 0,0 0-14 16,9-20 15-16,3-11-15 0,-12 31 18 0,0 0-18 15,12-33 18-15,5-6-18 0,-17 39 4 0,0 0-4 0,18-36 5 16,6-7-5-16,-24 43 8 0,0 0-8 0,26-34 9 16,4 5-9-16,-30 29 13 0,0 0-13 0,30-24 14 15,-1 5-14-15,-29 19 8 0,0 0-8 0,26-16 9 16,2 8-9-16,-5 1 33 0,-7 5-33 0,-6 1 34 16,-3-1-34-16,2 2 4 0,-1 0-4 0,-4 0 5 15,-4 0-5-15,0 0 1 0,0 0-1 0,2 12 2 16,5 3-2-16,-7-15 0 0,0 0 0 0,1 21 0 15,3 3 0-15,-4-24-10 0,0 0 10 0,0 34-9 16,-4 5 9-16,-1-3-27 0,0-1 27 0,1-11-27 16,4-9 27-16,-3 2-13 0,1-7 13 0,2-1-12 15,0-9 12-15,0 0-6 0,2 3 6 0,-2-3-5 0,3-1 5 16,-3 1-15-16,0 0 15 0,9-5-15 0,0-7 15 16,-9 12 0-16,0 0 0 0,12-19 0 15,0-5 0-15,-12 24 35 0,0 0-35 0,12-24 35 0,-1-9-35 16,-11 33 42-16,0 0-42 0,7-27 42 0,-2 1-42 15,-5 26 40-15,0 0-40 0,4-20 41 0,-3 4-41 0,-1 16 47 16,0 0-47-16,4-15 47 0,-4 6-47 16,0 9 18-16,0 0-18 0,3-7 19 0,-3 4-19 0,0 3 0 15,0 0 0-15,2 0 1 0,1 3-1 0,-3-3-4 16,0 0 4-16,13 11-4 0,-1 2 4 0,-12-13-26 16,0 0 26-16,23 14-25 0,4-2 25 15,-27-12-14-15,0 0 14 0,35 0-13 0,4-7 13 0,-39 7-29 0,0 0 29 16,41-19-29-16,3-10 29 0,-8-2-19 0,-1-5 19 15,-9 6-18-15,-1-1 18 0,-25 31 0 0,0 0 0 0,17-38 0 16,-1-5 0-16,-16 43 12 0,0 0-12 0,10-43 12 16,-3-8-12-16,-5 8 40 0,2 0-40 15,-4 11 41-15,-4 9-41 0,2 0 43 0,-1-1-43 0,-2 3 44 16,-2 2-44-16,1 0 28 0,-2 2-28 16,4 5 28-16,4 5-28 0,0-1 34 0,0-1-34 0,0 6 35 15,0-1-35-15,0 4 7 0,0 0-7 0,0 0 8 16,0 0-8-16,0 0 5 0,0 0-5 0,-5 12 6 15,2 4-6-15,3-16-2 0,0 0 2 0,-7 39-1 16,1 16 1-16,6-55-2 0,0 0 2 0,-8 70-2 16,-1 19 2-16,9-89-48 0,0 0 48 0,-5 117-47 15,3 25 47-15,2-142-32 0,0 0 32 0,7 113-32 16,5-14 32-16,0-27-33 0,6-19 33 0,-8-23-33 16,1-20 33-16,-1 2-45 0,6-10 45 0,1 1-44 0,-3-3 44 15,5 0-51-15,2 0 51 0,-2-5-51 0,2-2 51 16,-21 7-38-16,0 0 38 0,21-12-37 0,4-3 37 0,-25 15-5 15,0 0 5-15,20-16-5 0,-2-1 5 16,-18 17-2-16,0 0 2 0,17-12-2 0,-4 0 2 0,-13 12 0 16,0 0 0-16,8-7 1 0,1 4-1 15,-9 3 10-15,0 0-10 0,5-2 11 0,2 2-11 0,-7 0 10 16,0 0-10-16,9 2 10 0,0 5-10 16,-9-7 9-16,0 0-9 0,8 5 10 15,1 2-10-15,-9-7-4 0,0 0 4 0,12 6-4 0,-3 3 4 0,-9-9-118 0,0 0 118 16,9 9-117-16,-1-3 117 0,-8-6-121 0,0 0 121 0,0-6-121 15,-5-12 121 1,2-4-476-16</inkml:trace>
  <inkml:trace contextRef="#ctx0" brushRef="#br0" timeOffset="174176.773">9918 4834 617 0,'0'0'0'0,"0"9"0"0,0 10 0 0,0-16 57 15,0-3-57-15,0 0 58 0,-2-3-58 0,2 3 8 16,-2-5-8-16,2 5 8 0,0 5-8 0,0-5 9 0,0 0-9 15,-7 31 9-15,2 20-9 0,-4 4 0 0,4 8 0 16,2 4 0-16,3 2 0 0,0-69 3 0,0 0-3 16,-4 106 4-16,1 26-4 0,1-23 7 0,2-4-7 0,0-28 8 15,5-20-8-15,-5-57 24 0,0 0-24 0,5 54 25 16,6-7-25-16,-11-47 21 0,0 0-21 16,9 27 21-16,5-13-21 0,-14-14 1 0,0 0-1 0,24 7 1 15,2-16-1-15,-26 9-3 0,0 0 3 0,30-12-3 16,5-12 3-16,-35 24-14 0,0 0 14 0,29-27-13 15,-1-4 13-15,-28 31-2 0,0 0 2 0,21-31-1 16,-7-2 1-16,-14 33 13 0,0 0-13 0,12-27 14 16,-7 5-14-16,-5 22 47 0,0 0-47 0,6-16 47 15,-5 4-47-15,-1 12 15 0,0 0-15 0,2-5 16 16,-2 2-16-16,0 3 15 0,0 0-15 0,-2 15 15 16,-1 16-15-16,3-31 10 0,0 0-10 0,0 39 10 0,3 9-10 15,-3-48 3-15,0 0-3 0,11 47 4 16,6 4-4-16,-17-51 12 0,0 0-12 0,21 39 12 0,7-8-12 0,-28-31 0 15,0 0 0-15,30 21 0 16,4-9 0-16,-34-12 22 0,0 0-22 0,35-4 22 0,4-11-22 0,-39 15 37 16,0 0-37-16,33-21 38 0,0-9-38 0,-33 30 37 15,0 0-37-15,29-33 37 0,-8-3-37 16,-21 36 46-16,0 0-46 0,18-31 46 0,-10-5-46 16,-8 36 46-16,0 0-46 0,4-31 47 0,-6-5-47 0,2 36 42 15,0 0-42-15,-5-34 42 0,-4 0-42 0,9 34 1 16,0 0-1-16,-8-24 2 0,-5 7-2 0,13 17 9 15,0 0-9-15,-12-16 9 0,0 8-9 0,12 8 1 0,0 0-1 0,-19 8 1 16,-6 11-1-16,8 5 0 16,1 9 0-16,6-11 0 0,3-7 0 0,7-15-32 0,0 0 32 0,-4 40-32 15,4 11 32 1,0-51-97-16,0 0 97 0,13 52-97 16,7-1 97-16,-20-51-97 0,0 0 97 0,34 29-96 0,7-13 96 0,36 30-750 0</inkml:trace>
  <inkml:trace contextRef="#ctx0" brushRef="#br0" timeOffset="174606.317">11264 5559 763 0,'0'0'0'0,"4"-5"0"0,-4-4 0 0,0 9 95 16,0 0-95-16,2-3 96 0,-2 0-96 0,0 3 104 15,0 0-104-15,0-4 104 0,0-1-104 0,0 5 83 16,0 0-83-16,1-3 83 0,1 3-83 0,-2 0 41 0,0 0-41 16,5-4 41-16,2 4-41 0,-7 0 13 0,0 0-13 0,21 9 13 15,5 10-13-15,-26-19 7 0,0 0-7 0,39 27 7 16,3 12-7-16,-2 1 1 0,0 4-1 0,-5-1 1 31,-2 3-1-31,-33-46 0 0,0 0 0 0,29 52 1 0,3 6-1 0,-32-58-66 0,0 0 66 0,28 53-65 16,-2 0 65-16,-26-53-133 0,0 0 133 0,21 40-132 15,-2-13 132-15,-19-27-108 0,0 0 108 0,19 5-107 16,-2-17 107-16,16 4-545 0</inkml:trace>
  <inkml:trace contextRef="#ctx0" brushRef="#br0" timeOffset="174850.341">11679 5333 1065 0,'0'0'0'0,"0"14"0"0,2 8 0 0,-4-10 122 16,-1-7-122-16,-4 2 123 0,-2 0-123 0,9-7 79 15,0 0-79-15,-26 29 80 0,-9 10-80 0,35-39 33 16,0 0-33-16,-42 50 33 0,-8 13-33 0,50-63 0 16,0 0 0-16,-60 91 0 0,-8 19 0 0,68-110-78 15,0 0 78-15,-55 99-77 0,2-5 77 0,17-22-158 16,10-19 158-16,14-23-157 0,6-24 157 0,6-6-148 0,0 0 148 15,-10 2-147-15,-1-7 147 0,-9 5-481 16</inkml:trace>
  <inkml:trace contextRef="#ctx0" brushRef="#br0" timeOffset="175096.318">12240 5739 1166 0,'0'0'0'0,"4"2"0"16,1 5 0-16,-5-7-58 0,0 0 58 0,3 15-57 15,3 12 57-15,-6-27-167 0,0 0 167 0,0 16-166 16,-4-1 166-16,2 18-437 0</inkml:trace>
  <inkml:trace contextRef="#ctx0" brushRef="#br0" timeOffset="175587.693">12733 5511 908 0,'0'0'0'16,"-5"-3"0"-16,-4-2 0 0,9 5 72 0,0 0-72 0,-3-4 72 15,-3 1-72-15,6 3 23 0,0 0-23 0,-7-4 24 16,2 4-24-16,5 0 30 0,0 0-30 0,-8 0 30 15,1 4-30-15,7-4 2 0,0 0-2 0,-6 0 2 16,-2 0-2-16,8 0 58 0,0 0-58 0,-7 3 58 16,1-3-58-16,6 0 63 0,0 0-63 0,-5 0 63 15,2 0-63-15,3 0 41 0,0 0-41 0,-4 0 41 16,1 0-41-16,3 0 32 0,0 0-32 0,0 0 33 16,0 0-33-16,0 0 3 0,0 0-3 0,10 4 4 15,8 4-4-15,-18-8 3 0,0 0-3 0,34 12 4 0,17-3-4 16,-51-9 0-16,0 0 0 0,54 10 1 15,12-5-1-15,-66-5-1 0,0 0 1 0,68 4 0 0,7-1 0 16,-75-3-1-16,0 0 1 0,89 0-1 0,12 0 1 16,-101 0-4-16,0 0 4 0,82 0-4 0,-9 0 4 0,-73 0-1 15,0 0 1-15,47 2 0 0,-19-1 0 16,-28-1-36-16,0 0 36 0,23 2-36 0,-8 2 36 0,-15-4-97 16,0 0 97-16,9 3-96 0,-4 0 96 0,-5-3-186 15,0 0 186-15,-5 0-186 0,-7 0 186 16,-6 2-582-16</inkml:trace>
  <inkml:trace contextRef="#ctx0" brushRef="#br0" timeOffset="175943.862">13031 5306 1132 0,'0'0'0'0,"16"5"0"16,10-2 0-16,-17 1 113 0,-6-4-113 0,0 1 113 16,3-1-113-16,-6 0 52 0,-4 4-52 0,4-1 53 15,0 1-53-15,0 1 1 0,0 2-1 0,4 5 1 16,-4 5-1-16,0-17-1 0,0 0 1 0,12 22-1 16,9 5 1-16,-21-27-14 0,0 0 14 0,26 24-13 15,7-3 13-15,-33-21-5 0,0 0 5 0,35 22-4 0,-2-5 4 16,-33-17-1-16,0 0 1 0,35 16 0 0,-2-1 0 15,-33-15-2-15,0 0 2 0,30 12-2 0,-1 0 2 16,-29-12-10-16,0 0 10 0,21 16-9 16,-4-4 9-16,-17-12-15 0,0 0 15 0,14 15-15 0,-1 0 15 0,-8 1-9 15,-2 1 9-15,1-7-9 0,-2-5 9 0,-2 2-26 16,-2 2 26-16,-5-1-25 16,2 4 25-16,5-12-76 0,0 0 76 0,-16 19-75 0,-7 5 75 15,23-24-96-15,0 0 96 0,-33 26-95 0,-2 3 95 0,-33 22-638 16</inkml:trace>
  <inkml:trace contextRef="#ctx0" brushRef="#br0" timeOffset="178122.452">14350 5299 259 0,'0'0'0'0,"0"0"0"0,0 0 0 0,0 0 64 16,0-4-64-16,0 4 64 0,0 0-64 0,0 0 50 16,0 0-50-16,0 0 50 0,0 0-50 0,0 0 47 15,0 0-47-15,0 0 47 0,0 0-47 0,0 0 41 16,0 0-41-16,0 0 41 0,0 0-41 0,0 0 57 16,0 0-57-16,0 0 57 0,0 0-57 0,0 0 43 0,0 0-43 15,0 0 44-15,0 0-44 0,0 0 37 16,0 0-37-16,0 0 37 0,0 0-37 0,0 0 16 0,0 0-16 15,0 0 17-15,0 0-17 0,0 0 2 0,0 0-2 0,0 0 2 16,3 4-2-16,-1-1 6 0,5-3-6 16,2 9 7-16,-1 6-7 0,-8-15 2 0,0 0-2 15,16 28 3-15,7 8-3 0,-23-36 1 0,0 0-1 0,21 42 2 16,8 10-2-16,-29-52 1 0,0 0-1 0,30 48 1 16,-1 1-1-16,-29-49 1 0,0 0-1 0,35 48 1 15,7-3-1-15,-42-45 0 0,0 0 0 0,38 41 1 16,1-8-1-16,-6-3 0 0,-7-6 0 0,-5-8 1 15,-11-8-1-15,-10-8-37 0,0 0 37 0,11 7-36 16,-2-3 36-16,-9-4-154 0,0 0 154 0,5 5-154 16,-2-2 154-16,2 2-368 0</inkml:trace>
  <inkml:trace contextRef="#ctx0" brushRef="#br0" timeOffset="178454.669">14796 5225 841 0,'0'0'0'0,"-4"7"0"0,3 5 0 0,-3-9 87 16,8-6-87-16,-4 3 87 0,0 0-87 0,0 0 50 15,1-5-50-15,-1 5 50 0,0 0-50 0,0 0 8 0,0 0-8 16,0 0 8-16,-5 5-8 0,5-5 15 0,0 0-15 0,-16 19 15 15,-10 8-15-15,26-27 30 0,0 0-30 16,-31 40 30-16,-11 11-30 0,42-51 35 0,0 0-35 0,-45 55 35 16,-2 5-35-16,5-5 15 0,2-1-15 0,12-18 15 15,11-12-15-15,-3 2 2 0,5-2-2 0,-6 9 3 16,-4-1-3-16,25-32-19 0,0 0 19 0,-17 26-18 16,3-2 18-16,14-24-114 0,0 0 114 0,-9 15-114 15,1-6 114-15,8-9-128 0,0 0 128 0,-7 8-127 16,1-4 127-16,-9 8-513 0</inkml:trace>
  <inkml:trace contextRef="#ctx0" brushRef="#br0" timeOffset="178735.263">15015 5448 975 0,'0'0'0'0,"14"5"0"0,12 5 0 0,-26-10 107 16,0 0-107-16,32 12 108 0,4 0-108 0,-36-12 72 15,0 0-72-15,39 9 72 0,6 3-72 0,-45-12 26 16,0 0-26-16,42 7 26 0,0-4-26 0,-42-3 0 0,0 0 0 16,43 2 0-16,-1-4 0 0,-42 2-1 15,0 0 1-15,35-2 0 0,-2-3 0 0,-33 5-14 0,0 0 14 16,26-3-13-16,-5-2 13 0,-21 5-73 0,0 0 73 15,17-4-73-15,-1 1 73 0,-16 3-128 0,0 0 128 0,9-4-128 16,-4 3 128-16,9-3-625 0</inkml:trace>
  <inkml:trace contextRef="#ctx0" brushRef="#br0" timeOffset="178968.639">15214 5717 1099 0,'0'0'0'0,"16"3"0"15,8 4 0-15,0-4 92 0,2 3-92 0,-3-1 92 0,0 5-92 16,-23-10 36-16,0 0-36 0,31 9 36 0,7-3-36 16,-38-6-63-16,0 0 63 0,35 4-63 0,2 1 63 15,-37-5-171-15,0 0 171 0,31 0-170 16,-1 0 170-16,31 0-564 0</inkml:trace>
  <inkml:trace contextRef="#ctx0" brushRef="#br0" timeOffset="179379.862">16390 4894 1065 0,'0'0'0'0,"-4"4"0"0,-4 3 0 0,8-7 83 0,0 0-83 0,0 0 83 16,1-4-83-16,-1 4 43 0,0 0-43 0,0 0 44 15,7-7-44-15,-7 7 3 0,0 0-3 0,0 0 4 16,2-5-4-16,-2 5 0 0,0 0 0 0,0 0 0 15,-2-3 0-15,2 3 33 0,0 0-33 0,0 0 34 16,-3 0-34-16,3 0 35 0,0 0-35 0,0 0 36 16,-5-4-36-16,5 4 15 0,0 0-15 0,0 0 16 15,-4-1-16-15,4 1 8 0,0 0-8 0,-2 5 9 16,2-2-9-16,0-3 0 0,0 0 0 0,0 28 0 0,2 16 0 16,-2-44-2-16,0 0 2 0,4 50-1 15,4 10 1-15,-8-60-6 0,0 0 6 0,2 62-6 0,2-3 6 16,-4-59-44-16,0 0 44 0,3 59-44 0,-1-6 44 0,-2-53-76 15,0 0 76-15,2 46-76 0,-1-12 76 0,-1-34-104 16,0 0 104-16,-3 33-103 0,-2-11 103 0,-4 35-701 16</inkml:trace>
  <inkml:trace contextRef="#ctx0" brushRef="#br0" timeOffset="179620.558">15987 5484 1255 0,'0'0'0'0,"0"0"126"15,0 0-126-15,11 0 126 0,10 0-126 0,-21 0 56 0,0 0-56 0,29 0 56 16,10-4-56-16,-39 4 29 0,0 0-29 0,38-3 29 16,2-2-29-16,-40 5-3 0,0 0 3 0,47-9-2 15,0-3 2-15,-47 12-8 0,0 0 8 0,51-7-8 16,-3-5 8-16,-48 12-15 0,0 0 15 0,46-7-15 15,-3 6 15-15,-43 1-83 0,0 0 83 0,37-7-83 16,-8 3 83-16,-29 4-203 0,0 0 203 0,20-3-202 16,-5 1 202-16,22-1-681 0</inkml:trace>
  <inkml:trace contextRef="#ctx0" brushRef="#br0" timeOffset="180115.219">16299 5614 1233 0,'0'0'0'0,"12"0"0"0,9 3 0 0,-21-3 112 16,0 0-112-16,26 4 113 0,11-1-113 0,-37-3 74 15,0 0-74-15,35 9 75 0,7-1-75 0,-9-4 8 16,-2 1-8-16,-6 2 8 0,-5-4-8 0,-2 1-1 0,-6 1 1 15,0-2 0-15,-1-3 0 0,-4 2-6 0,-2 0 6 16,0-1-6-16,2 3 6 0,-3-4 0 0,1 3 0 0,-2-3 0 16,-1 0 0-16,-2 0 0 0,4 0 0 0,-4 0 0 15,3 4 0-15,-3-1-3 0,0 2 3 0,0-1-2 16,-3-1 2-16,-3 6-37 0,-1-1 37 0,-3 11-36 16,-2 5 36-16,12-24-28 0,0 0 28 0,-25 31-28 31,-6 5 28-31,31-36-16 0,0 0 16 0,-33 36-15 0,-6 3 15 0,39-39-31 0,0 0 31 0,-34 34-31 15,4-4 31-15,30-30-5 0,0 0 5 0,-24 25-5 16,3-4 5-16,-2-2 0 0,2-2 0 16,9-7 0-16,7-1 0 0,-2-4 22 0,2 2-22 15,3-4 23-15,4-1-23 0,-2 1 25 0,1 4-25 0,3-4 26 16,1 3-26-16,-5-6 39 0,0 0-39 0,10 5 40 16,8 2-40-16,-18-7 23 0,0 0-23 0,21 6 24 15,8 3-24-15,-29-9 5 0,0 0-5 0,35 3 5 0,4 3-5 16,-8 0-55-16,2-4 55 0,-3 0-55 0,-4-2 55 15,-26 0-98-15,0 0 98 0,33-10-97 0,2-8 97 0,33-12-891 16</inkml:trace>
  <inkml:trace contextRef="#ctx0" brushRef="#br0" timeOffset="197188.898">15186 5833 830 0,'0'0'0'0,"0"0"0"0,0-27 0 15,0 27 63-15,0 0-63 0,0-4 64 0,3 1-64 0,-3 3 55 16,4 3-55-16,-4-3 56 0,5 4-56 15,-1-2 31-15,1-1-31 0,-2-1 31 0,-3-1-31 0,4-1 1 16,1-2-1-16,-3 1 2 0,5 0-2 0,-2 1 18 16,2-5-18-16,2 4 19 0,-6-3-19 0,4 3 15 15,2-4-15-15,-2 5 15 0,-2-1-15 0,4 0 17 16,-1-3-17-16,-1 3 17 0,-3 0-17 0,5-3 4 16,-1 3-4-16,1 0 4 0,0 3-4 0,3-4 7 15,0 4-7-15,-1-2 8 0,-1-1-8 0,-10 3 7 16,0 0-7-16,11 0 8 0,1 0-8 0,-12 0 7 0,0 0-7 15,8 2 8-15,1-1-8 0,-9-1 8 16,0 0-8-16,7 2 8 0,-2-2-8 0,-5 0 23 0,0 0-23 0,4 0 24 16,-1 0-24-16,-3 0 30 0,0 0-30 0,0 0 30 15,0 0-30-15,0 0 30 0,-3-3-30 0,3 3 30 16,-4-2-30-16,1-1 14 0,-1-1-14 0,-1-1 15 16,0-2-15-16,5 7 20 0,0 0-20 0,-12-7 20 15,-9-3-20-15,21 10 3 0,0 0-3 16,-18-7 4-16,-3-3-4 0,21 10 7 0,0 0-7 0,-22-5 8 15,-3 5-8-15,1-5 7 0,5 3-7 0,7 0 8 16,5 2-8-16,7 0 14 0,0 0-14 0,-5 0 15 16,-4 0-15-16,9 0 33 0,0 0-33 0,-5 0 33 0,3 0-33 15,2 0 34-15,0 0-34 0,0 0 35 0,0 0-35 16,0 0 14-16,0 0-14 0,9 0 15 0,6-3-15 16,-15 3 31-16,0 0-31 0,18 0 31 0,6-4-31 15,-24 4 5-15,0 0-5 0,31 0 6 16,8 0-6-16,-39 0-3 0,0 0 3 0,36 0-3 0,3 0 3 15,-39 0-22-15,0 0 22 0,34 0-22 0,0 0 22 16,-34 0-9-16,0 0 9 0,26 0-8 0,-2 0 8 0,-24 0-19 16,0 0 19-16,18 0-18 0,-6 0 18 0,-12 0-15 15,0 0 15-15,8 0-14 0,-6 0 14 0,-2 0-4 16,0 0 4-16,4 0-4 0,-4 0 4 0,0 0-14 16,0 0 14-16,-6 0-13 0,-6 0 13 0,12 0-33 15,0 0 33-15,-21 0-33 0,-5 4 33 0,26-4-17 16,0 0 17-16,-28 0-17 0,-3 0 17 0,31 0-6 0,0 0 6 15,-26 3-6-15,-2-3 6 0,28 0-10 0,0 0 10 16,-23 0-9-16,6 0 9 0,17 0 0 0,0 0 0 0,-18 0 0 16,6 0 0-16,12 0 5 0,0 0-5 0,-12-3 6 15,0 3-6-15,12 0 15 16,0 0-15-16,-11-4 16 0,4-1-16 0,7 5 1 0,0 0-1 0,-8-3 2 16,-1-1-2-16,9 4 1 0,0 0-1 0,-9-3 1 15,6 1-1-15,3 2 0 0,0 0 0 0,-7-2 0 16,2 1 0-16,5 1-2 0,0 0 2 0,-4-4-1 15,2 4 1-15,2 0-12 0,0 0 12 0,0 0-12 16,0 0 12-16,0 0-34 0,0 0 34 0,4 0-33 16,3 0 33-16,-7 0-17 0,0 0 17 0,10 0-17 15,8 0 17-15,-18 0-12 0,0 0 12 0,12 0-12 16,0 0 12-16,-12 0-5 0,0 0 5 0,14 0-5 0,-2 0 5 16,-12 0-3-16,0 0 3 0,9 0-3 0,0-3 3 15,-9 3 0-15,0 0 0 0,8-2 1 0,-4 0-1 16,-4 2 24-16,0 0-24 0,3-1 25 0,3 1-25 15,-6 0 0-15,0 0 0 0,0 0 1 0,0-4-1 0,0 4-1 16,0 0 1-16,-9-3 0 0,-3-2 0 16,12 5-9-16,0 0 9 0,-30-7-8 0,-8-2 8 0,38 9-5 15,0 0 5-15,-44-3-5 0,-5-4 5 0,49 7-3 16,0 0 3-16,-50-2-3 0,-2-1 3 16,52 3-11-16,0 0 11 0,-47 0-11 0,5 0 11 0,42 0-8 15,0 0 8-15,-35 0-8 0,5 0 8 0,30 0-4 16,0 0 4-16,-24 0-3 0,7 0 3 0,17 0 0 0,0 0 0 15,-14 0 0-15,3 0 0 0,11 0 3 16,0 0-3-16,-9 0 3 0,4 0-3 0,5 0 7 0,0 0-7 16,5 0 8-16,8 0-8 0,-13 0 8 15,0 0-8-15,21 0 8 0,10-7-8 0,-31 7 3 0,0 0-3 0,40-5 4 16,7 2-4-16,-47 3 19 0,0 0-19 0,50-9 20 16,8 0-20-16,-58 9 3 0,0 0-3 0,52-3 3 15,1-4-3-15,-53 7 6 0,0 0-6 0,47-3 7 16,3-1-7-16,-50 4 8 0,0 0-8 0,44-1 8 15,1-3-8-15,-45 4 3 0,0 0-3 0,38 0 3 16,1-3-3-16,-39 3 19 0,0 0-19 0,26-2 20 16,-2 2-20-16,-24 0 7 0,0 0-7 0,18 0 7 15,-6 0-7-15,-12 0 4 0,0 0-4 0,8 0 5 16,-6 2-5-16,-2-2 3 0,0 0-3 0,4 3 3 16,-4-3-3-16,0 0 0 0,0 0 0 0,-6 4 0 0,-9 4 0 15,15-8-25-15,0 0 25 0,-18 7-24 0,-3 2 24 16,21-9-23-16,0 0 23 0,-26 6-22 0,-9 0 22 15,35-6-27-15,0 0 27 0,-29 6-27 0,-1 0 27 16,30-6-23-16,0 0 23 0,-35 3-22 0,-5 2 22 0,40-5-10 16,0 0 10-16,-38 7-9 0,0-4 9 0,38-3-5 15,0 0 5-15,-33 6-5 0,3-3 5 0,30-3-8 16,0 0 8-16,-23 3-7 0,1 1 7 16,22-4 0-16,0 0 0 0,-16 0 0 0,7 0 0 0,9 0 12 15,0 0-12-15,-8 1 13 0,2 3-13 0,6-4 10 16,0 0-10-16,6 0 10 0,4 3-10 0,-10-3 26 0,0 0-26 15,19 0 26-15,7 0-26 0,-26 0 6 0,0 0-6 16,26 0 7-16,2-3-7 0,-28 3 9 0,0 0-9 16,28 0 10-16,2 0-10 0,-30 0 3 0,0 0-3 15,28 3 4-15,1-3-4 0,-29 0-42 0,0 0 42 16,32 0-41-16,4-3 41 0,-36 3-100 0,0 0 100 16,33-12-100-16,4-7 100 0,34-10-817 0</inkml:trace>
  <inkml:trace contextRef="#ctx0" brushRef="#br0" timeOffset="198098.522">16010 4682 785 0,'0'0'0'0,"10"2"0"16,8 3 0-16,-18-5 70 0,0 0-70 15,0 0 70-15,-11-9-70 0,11 9 71 0,0 0-71 16,-1-12 72-16,-3 0-72 0,4 12 10 0,0 0-10 0,12-22 10 16,13-5-10-16,-4 6 30 0,5-3-30 0,-4 5 30 0,6 4-30 15,-5 3 33-15,-2 0-33 0,-4 3 34 0,-1 2-34 16,-2 4 30-16,0 1-30 0,-4 2 30 0,1 2-30 15,-11-2 24-15,0 0-24 0,10 7 25 0,2 1-25 16,-12-8 35-16,0 0-35 0,9 16 35 0,-2 3-35 0,-7-19 20 16,0 0-20-16,2 27 20 0,-2 9-20 15,0-36 29-15,0 0-29 0,-2 33 29 0,-3 1-29 16,-4-3 20-16,0-4-20 0,2-6 20 0,6-9-20 16,-8 3 27-16,0 0-27 0,2-3 27 0,6 0-27 0,-6 4 32 15,-4-4-32-15,8 0 33 0,3-7-33 0,0 2 36 16,-4-2-36-16,4-2 36 0,0 1-36 0,0-4 15 15,0 0-15-15,0 0 15 0,0 0-15 0,0 0-19 16,-3 3 19-16,3-3-18 0,0 0 18 0,0 0-39 0,0 0 39 16,0 0-38-16,7 0 38 0,-7 0-39 0,3 4 39 15,2-4-39-15,-1 0 39 0,1 0-41 0,0 0 41 16,2 0-40-16,-1 0 40 0,-1 0-35 16,2 0 35-16,1 1-34 0,-2 3 34 0,-6-4-15 0,0 0 15 0,7 3-15 15,1 1 15-15,-8-4-31 0,0 0 31 0,9 5-31 16,0 2 31-16,-9-7-18 0,0 0 18 0,8 8-18 15,5 4 18-15,-13-12-11 0,0 0 11 16,8 9-10-16,-2 1 10 0,-6-10-11 0,0 0 11 0,7 12-10 16,-6-3 10-16,-1-9-1 0,0 0 1 0,2 12-1 15,-4 0 1-15,2-12 17 0,0 0-17 0,-5 12 17 16,0 1-17-16,5-13 5 0,0 0-5 0,-11 14 5 16,1-2-5-16,10-12-8 0,0 0 8 0,-12 10-7 15,3 2 7-15,9-12-113 0,0 0 113 0,-12 9-113 0,3-1 113 16,9-8-160-16,0 0 160 0,-17 14-160 0,-11 3 160 15,-17 14-442-15</inkml:trace>
  <inkml:trace contextRef="#ctx0" brushRef="#br0" timeOffset="199301.313">17243 5354 807 0,'0'0'0'0,"0"-9"0"15,6-6 0-15,-6 15 78 0,0 0-78 0,3-4 78 16,-1 1-78-16,-2 3 41 0,0 0-41 0,7 3 41 16,5 1-41-16,-12-4 27 0,0 0-27 0,17 3 27 15,6 2-27-15,-23-5 18 0,0 0-18 0,31 4 18 16,10-3-18-16,-3-1 50 0,2-1-50 0,-9 1 50 15,-8 0-50-15,1 0 26 0,1-4-26 0,-3 4 26 16,4 0-26-16,-26 0 19 0,0 0-19 0,30 0 20 16,3 4-20-16,-33-4 1 0,0 0-1 0,33 0 2 0,-3-4-2 15,-30 4-49-15,0 0 49 0,24 0-48 0,1-3 48 0,-25 3-141 16,0 0 141-16,19-2-140 0,-9 2 140 0,20-2-619 16</inkml:trace>
  <inkml:trace contextRef="#ctx0" brushRef="#br0" timeOffset="199516.585">17447 5696 1099 0,'0'0'0'0,"11"4"0"0,11 1 0 0,-1-2 81 15,2 1-81-15,-2-1 81 0,-4 2-81 0,4-1 0 0,2-1 0 0,-1-1 0 16,3-1 0-16,-25-1-128 0,0 0 128 0,28 0-128 16,1-3 128-16,-29 3-138 0,0 0 138 0,23-10-138 15,1-6 138-15,22-9-453 0</inkml:trace>
  <inkml:trace contextRef="#ctx0" brushRef="#br0" timeOffset="201151.33">18337 4814 617 0,'0'0'0'0,"0"0"0"16,0 0 0-16,0 0 35 0,0 0-35 0,0 0 35 0,0 0-35 16,0 0 24-16,0 0-24 0,0 0 25 0,0 0-25 0,0 0 28 15,0 0-28-15,0 0 28 0,0 0-28 16,0 0 5-16,0 0-5 0,0 0 5 0,0 0-5 0,0 0 9 15,0 0-9-15,0 0 9 0,14-28-9 0,-14 28 16 16,0 0-16-16,9-15 17 0,3-7-17 0,-12 22 8 16,0 0-8-16,9-17 8 0,-4 1-8 0,-5 16 3 15,0 0-3-15,5-15 4 0,-1 6-4 0,-4 9 3 16,0 0-3-16,3-8 3 0,1 4-3 0,-4 4-1 16,0 0 1-16,0-3 0 0,0-2 0 0,0 5-2 0,0 0 2 15,0 0-1-15,0-4 1 0,0 4-5 0,0 0 5 16,0 0-4-16,0 0 4 0,0 0-7 0,0 0 7 15,0 0-7-15,0 0 7 0,0 0 0 0,0 0 0 0,0 0 0 16,0 0 0-16,0 0 2 0,0 0-2 0,0 0 2 16,0 5-2-16,0-5 29 0,0 0-29 15,-4 19 29-15,4 5-29 0,-1 9 19 0,1 6-19 0,0-5 20 16,0-6-20-16,0-28 27 0,0 0-27 16,0 48 27-16,1 14-27 0,-1-62 22 0,0 0-22 0,4 59 22 15,-4 5-22-15,2-9 34 0,-1-4-34 0,1-12 35 16,-2-8-35-16,4-3 12 0,-1-4-12 0,-1-9 12 15,1-6-12-15,-3-9 20 0,0 0-20 0,4 19 20 16,5 1-20-16,-9-20 0 0,0 0 0 0,5 16 0 16,2-6 0-16,-7-10-101 0,0 0 101 0,5 8-101 15,-2-6 101-15,-3-2-123 0,0 0 123 0,4-12-123 0,-2-12 123 16,3-12-464-16</inkml:trace>
  <inkml:trace contextRef="#ctx0" brushRef="#br0" timeOffset="201463.588">18148 5400 931 0,'0'0'0'0,"8"-2"0"0,6-3 0 0,-14 5 96 16,0 0-96-16,12 0 97 0,4 3-97 0,-16-3 62 15,0 0-62-15,26 0 62 0,6 2-62 0,-1-2 48 0,4-2-48 0,-6 2 48 16,1 2-48-16,-4-4 37 0,2-1-37 0,-5 3 38 16,-2-3-38-16,-1 3 3 0,3-6-3 0,-4 5 3 15,-1-1-3-15,-18 2 5 0,0 0-5 0,21 0 5 16,5-3-5-16,-26 3-2 0,0 0 2 0,21-4-1 16,5 1 1-16,-26 3-110 0,0 0 110 0,15-2-109 15,-1 2 109-15,-14 0-114 0,0 0 114 0,9 0-113 16,-5 0 113-16,8 0-652 15</inkml:trace>
  <inkml:trace contextRef="#ctx0" brushRef="#br0" timeOffset="201921.057">18343 5703 1155 0,'0'0'0'0,"8"-3"0"0,5-4 0 0,-13 7 59 16,0 0-59-16,21-9 59 0,6-1-59 0,-27 10 76 15,0 0-76-15,30-9 76 0,7 1-76 0,-37 8 14 16,0 0-14-16,33-9 15 0,2 6-15 0,-35 3 2 16,0 0-2-16,31-4 2 0,-1-1-2 0,-30 5 4 15,0 0-4-15,27 0 5 0,3 2-5 0,-30-2 2 16,0 0-2-16,21 3 2 0,-4 4-2 0,-17-7 5 0,0 0-5 0,18 5 6 15,-6 2-6-15,-12-7 0 0,0 0 0 16,9 9 1-16,-4-4-1 0,-5-5-2 0,0 0 2 16,-5 15-2-16,-8 8 2 0,13-23-43 0,0 0 43 0,-20 27-42 15,-7 2 42-15,27-29-49 0,0 0 49 16,-33 34-48-16,-2-1 48 0,35-33-29 0,0 0 29 0,-34 34-29 16,1 2 29-16,33-36-28 0,0 0 28 0,-28 34-28 15,2-6 28-15,26-28-15 0,0 0 15 0,-21 26-15 16,5-4 15-16,4-3-2 0,3-2 2 0,6-5-1 15,-3-5 1-15,5-2 13 0,2 2-13 0,5-1 13 16,-3 3-13-16,6-4 41 0,1 4-41 0,2-2 42 16,2-4-42-16,2 0 3 0,5-1-3 0,0-2 3 15,1-2-3-15,-22 2-21 0,0 0 21 0,37-3-21 16,10-4 21-16,-47 7-118 0,0 0 118 0,44-12-117 0,6-3 117 16,46-13-652-16</inkml:trace>
  <inkml:trace contextRef="#ctx0" brushRef="#br0" timeOffset="-213109.164">19527 4607 91 0,'0'0'0'0,"4"3"0"0,-4 4 0 15,0-7 10-15,0 0-10 0,0 0 10 0,2 2-10 0,-2-2 26 16,0 0-26-16,0 0 26 0,1-2-26 0,-1 2 13 15,0 0-13-15,0 0 13 0,2-4-13 0,-2 4 19 16,0 0-19-16,0 0 20 0,0 0-20 0,0 0 14 0,0 0-14 16,0 0 15-16,0 0-15 0,0 0 26 15,0 0-26-15,0 0 26 0,0 0-26 0,0 0 12 0,0 0-12 16,0 0 13-16,0 0-13 0,0 0 10 0,0 0-10 0,0 0 11 16,0 0-11-16,0 0 4 0,0 0-4 0,0 0 5 15,0 0-5-15,0 0 3 0,0 0-3 0,0 0 3 16,0 0-3-16,0 0 1 0,0 0-1 0,0 0 2 15,0 4-2-15,0-4-1 0,0 0 1 0,0 0-1 16,0 2 1-16,0-2-36 0,0 0 36 0,0 0-35 16,0 3 35-16,0-3-52 0,0 0 52 0,0 0-52 15,0 3 52-15,0 1-74 0</inkml:trace>
  <inkml:trace contextRef="#ctx0" brushRef="#br0" timeOffset="-212747.312">19555 4634 505 0,'0'0'0'0,"-3"0"0"0,-1 3 0 0,4-3 107 15,0 0-107-15,0 0 107 0,-3 0-107 0,3 0 88 16,0 0-88-16,0 0 89 0,0 0-89 16,0 0 61-16,0 0-61 0,0 0 62 0,0 0-62 0,0 0 56 15,0 0-56-15,0 0 56 0,0 0-56 0,0 0 44 16,0 0-44-16,0 0 44 0,0 0-44 0,0 0-60 15,0 0 60-15,0 0-59 0,0 0 59 0,0 0-59 16,0 0 59-16,0 0-59 0,0 0 59 0,0 0-53 16,0 0 53-16,0 0-53 0,0 0 53 0,0 0-42 15,0 0 42-15,0 0-42 0,0 0 42 0,0 0-11 0,0 0 11 16,0 0-10-16,0 0 10 0,0 0-21 0,0 0 21 16,0 0-21-16,0 0 21 0,0 0-8 0,0 0 8 15,0 0-7-15,0 0 7 16,0 0-9-16,0 0 9 0,0 0-9 0,0 0 9 0,0 0-24 0,0 0 24 0,0 0-23 15,0 0 23-15,0 0-48 0,0 0 48 0,0 0-48 16,0 0 48-16,0 0-123 0,0 0 123 0,0 0-123 16,0 0 123-16,0 0-140 0</inkml:trace>
  <inkml:trace contextRef="#ctx0" brushRef="#br0" timeOffset="-211613.992">18148 5559 214 0,'0'0'0'0,"5"-5"0"0,5-10 0 0,-10 15 0 0,0 0 0 0,5-7 0 0,-1 2 0 0,-4 5 0 16,0 0 0-16,2-4 0 0,-4-1 0 0,2 5 0 15,0 0 0-15,-4-3 0 0,1 3 0 0,3 0 12 16,0 0-12-16,-3-4 12 0,-3 1-12 0,6 3 40 16,0 0-40-16,-5 0 40 0,2-5-40 0,3 5 31 15,0 0-31-15,-4-4 31 0,1 1-31 0,3 3 15 0,0 0-15 16,-2-4 15-16,-2 1-15 0,4 3 6 0,0 0-6 16,0 0 7-16,-1-2-7 0,1 2 9 0,0 0-9 15,0 0 9-15,0 0-9 0,0 0 7 16,0 0-7-16,0 0 8 0,0-3-8 0,0 3 22 0,0 0-22 15,0 0 23-15,0-5-23 0,0 5 21 0,0 0-21 0,0 0 21 16,0 0-21-16,0 0 34 0,0 0-34 0,0 0 34 16,0 0-34-16,0 0 19 0,0 0-19 0,0 0 20 15,5-2-20-15,-5 2 29 0,0 0-29 0,0 0 29 16,3-2-29-16,-3 2 20 0,0 0-20 0,6-3 20 16,-5 3-20-16,-1 0 18 0,0 0-18 0,4-4 18 15,-1 4-18-15,-3 0 26 0,0 0-26 0,6 0 26 16,2 0-26-16,-8 0 13 0,0 0-13 0,12-3 13 15,4 1-13-15,-16 2 10 0,0 0-10 0,21-7 11 16,7 2-11-16,-28 5 26 0,0 0-26 0,31-3 26 16,6-1-26-16,-37 4 29 15,0 0-29-15,38-3 29 0,2-2-29 0,-1 1 31 0,-5-4-31 16,1 4 31-16,2 1-31 0,-37 3 7 0,0 0-7 0,43-5 8 0,8 1-8 16,-1-3 36-16,3 2-36 0,-5 5 37 0,-1-3-37 15,-3 0 10-15,-2-3-10 0,0 5 10 0,1-1-10 0,-43 2 36 16,0 0-36-16,63 0 37 15,14 0-37-15,3-3 29 0,7-3-29 0,-11 3 29 16,-4 0-29-16,-72 3 14 0,0 0-14 0,84-7 15 0,1 2-15 0,-14-4 48 16,-8 2-48-16,-18 7 48 0,-15 0-48 0,1-5 22 15,-3 2-22-15,2-1 23 0,-1 4-23 0,-29 0 19 0,0 0-19 16,34-3 20-16,2-2-20 0,-36 5 10 16,0 0-10-16,35-4 10 0,0 1-10 15,-35 3 1-15,0 0-1 0,29-4 2 16,-2 1-2-16,-27 3-16 0,0 0 16 0,20-2-15 0,-4 2 15 0,-16 0-86 0,0 0 86 15,12 0-86-15,-5 0 86 0,-7 0-149 0,0 0 149 16,7 0-149-16,-7 0 149 0,0 0-152 0,0 0 152 0,-8 9-152 16,-13 6 152-1,-9 6-443-15</inkml:trace>
  <inkml:trace contextRef="#ctx0" brushRef="#br0" timeOffset="-209917.982">19195 5684 315 0,'0'0'0'0,"0"0"0"0,-2-3 0 0,2 3 12 16,0 0-12-16,0 0 12 0,0 0-12 0,0 0 16 0,0 0-16 15,0 0 17-15,0 0-17 0,0 0 42 16,0 0-42-16,0 0 42 0,0 0-42 0,0 0 24 15,0 0-24-15,0 0 25 0,0 0-25 0,0 0 26 0,0 0-26 16,0 0 26-16,0 0-26 16,0 0 26-16,0 0-26 0,-2 0 26 0,-3-4-26 0,5 4 22 15,0 0-22-15,-5-1 23 0,-1-3-23 0,6 4 9 0,0 0-9 16,-5 0 10-16,0-3-10 0,5 3 10 0,0 0-10 16,-4 0 11-16,-1 0-11 0,5 0 1 0,0 0-1 0,-5 3 1 15,-2 2-1-15,7-5 3 0,0 0-3 0,-9 11 3 16,-1 2-3-16,10-13 2 0,0 0-2 0,-11 28 2 15,3 11-2-15,8-39 4 0,0 0-4 0,-4 41 5 16,6 4-5 0,-2-45 12-16,0 0-12 0,12 43 13 0,7 1-13 0,-19-44 44 0,0 0-44 0,28 38 45 0,9-2-45 15,-37-36 71-15,0 0-71 0,38 24 71 16,4-4-71-16,-42-20 69 0,0 0-69 0,42 12 69 0,1-5-69 16,-43-7 50-16,0 0-50 0,39-3 50 15,-1-2-50-15,-38 5 45 0,0 0-45 0,31-16 46 16,-3-3-46-16,-28 19 36 0,0 0-36 0,26-24 36 0,-3-6-36 15,-23 30 15-15,0 0-15 0,19-30 15 0,-3 0-15 0,-16 30 31 16,0 0-31-16,14-28 31 0,-4 1-31 16,-10 27 5-16,0 0-5 0,7-21 5 0,-2 2-5 0,-5 19 5 15,0 0-5-15,2-15 5 16,-2 3-5-16,0 12 7 0,0 0-7 0,-2-9 7 0,-1 3-7 16,3 6 0-16,0 0 0 0,-4-6 1 0,1 6-1 0,3 0 0 0,0 0 0 15,-4-3 1-15,4 3-1 0,0 0-3 16,0 0 3-16,-5 0-2 0,4 0 2 0,1 0-7 0,0 0 7 15,-2 0-7-15,-2 3 7 0,4-3-15 16,0 0 15-16,0 0-15 0,-3 0 15 0,3 0-9 0,0 0 9 16,-7 16-8-16,-4 4 8 0,11-20-25 15,0 0 25-15,-12 35-24 0,0 9 24 0,12-44-7 0,0 0 7 0,-10 40-6 16,1 2 6-16,0-2-5 0,6-4 5 0,3-12-4 16,3-5 4-16,-3-19-7 0,0 0 7 0,12 15-7 15,6-3 7-15,-18-12-3 16,0 0 3-16,22 0-3 0,6-3 3 15,-28 3 0-15,0 0 0 0,26-12 1 0,4-9-1 0,-30 21 44 0,0 0-44 16,21-22 45-16,0-2-45 0,-21 24 22 0,0 0-22 0,14-31 23 16,-7 2-23-16,-7 29 20 0,0 0-20 0,0-34 20 15,-7-2-20-15,7 36 18 0,0 0-18 0,-18-35 19 16,-6 6-19-16,24 29 3 16,0 0-3-16,-23-27 4 0,-3 8-4 15,26 19 7-15,0 0-7 0,-22-17 8 0,2 5-8 0,20 12 0 0,0 0 0 0,-15-7 1 16,2 0-1-16,13 7 2 0,0 0-2 0,-8-5 3 0,3 2-3 0,5 3-1 15,0 0 1-15,8 0 0 0,6 0 0 0,-14 0-4 16,0 0 4-16,32 0-3 0,11 0 3 0,-8 0-32 16,-2 0 32-16,-3 3-32 15,-8-3 32-15,-1 3-2 0,-5-3 2 16,-4 0-1-16,-3-3 1 0,-1 3-1 0,-6 0 1 0,2 0 0 0,-1 0 0 0,-3 0-2 16,2 3 2-16,-2-3-2 0,0 0 2 0,0 0-5 15,0 0 5-15,0 0-5 0,0 0 5 0,0 12-3 16,-2 9 3-16,-1-12-2 0,-1-3 2 15,-3 6-11-15,0-3 11 0,0-2-11 16,6-4 11-16,1-3-4 0,0 0 4 0,-7 9-3 0,1-1 3 16,6-8-7-16,0 0 7 0,-5 11-6 0,2 1 6 0,3-12-8 0,0 0 8 0,-2 8-7 15,0 4 7-15,2-12-38 0,0 0 38 0,9 12-38 16,7 4 38-16,-16-16-18 0,0 0 18 0,20 12-18 16,10 0 18-16,-30-12-12 0,0 0 12 15,30 15-12-15,3-3 12 0,-33-12-19 0,0 0 19 0,31 15-18 16,-1 3 18-16,-30-18-4 0,0 0 4 0,22 17-3 15,-2 0 3-15,-20-17-3 0,0 0 3 0,12 19-2 16,-5 1 2-16,-7-20 3 0,0 0-3 0,0 22 3 16,-5 2-3-16,-6 0 32 0,-5-5-32 0,9-7 33 15,7-7-33-15,-1 2 18 0,-6-7-18 0,7 0 18 0,0 0-18 16,-2 0-1-16,-3 2 1 16,5-2 0-16,0 0 0 0,-4 0-52 0,1-2 52 0,3-8-52 0,0-7 52 15,0 17-119-15,0 0 119 0,15-38-118 16,10-13 118-16,15-37-669 0</inkml:trace>
  <inkml:trace contextRef="#ctx0" brushRef="#br0" timeOffset="-209639.131">20247 5477 718 0,'0'0'0'0,"-5"19"0"0,-6 13 0 0,11-32 118 16,0 0-118-16,0 7 119 0,0-19-119 0,0 12 101 15,0 0-101-15,0-7 102 0,2-1-102 0,-2 8 67 0,0 0-67 16,0-5 68-16,2 1-68 0,-2 4 38 15,0 0-38-15,0 0 39 0,0-3-39 0,0 3 34 16,0 0-34-16,1 3 35 0,5 6-35 0,-6-9 13 0,0 0-13 0,7 22 14 16,5 11-14-16,-7 1 21 0,0 3-21 0,0 1 21 15,-1 2-21-15,-4-40 8 0,0 0-8 0,3 51 8 16,-1 4-8-16,-2-55 34 0,0 0-34 0,2 56 34 16,-2 3-34-16,0-59 1 15,0 0-1-15,0 46 2 0,3-10-2 16,-3-4-2-16,0-8 2 0,0-7-2 0,2-6 2 0,-2-11-76 0,0 0 76 0,0 10-75 15,2-8 75-15,0 11-1002 0</inkml:trace>
  <inkml:trace contextRef="#ctx0" brushRef="#br0" timeOffset="-209458.614">19999 5833 1143 0,'4'2'0'15,"-4"-2"75"-15,0 0-75 0,26 10 75 0,19 7-75 0,-45-17 67 0,0 0-67 0,40 14 68 0,6 3-68 0,-46-17 44 16,0 0-44-16,42 9 44 0,-8 1-44 0,-34-10-40 16,0 0 40-16,33 2-40 0,-3-2 40 15,-30 0-91-15,0 0 91 0,21-2-90 0,-2-1 90 0,-19 3-152 16,0 0 152-16,14-7-151 0,-3 2 151 0,13-7-617 16</inkml:trace>
  <inkml:trace contextRef="#ctx0" brushRef="#br0" timeOffset="-208690.214">19729 5354 628 0,'0'0'0'0,"0"0"0"0,-1-4 0 0,1 4 30 16,0 0-30-16,0 0 30 0,0 0-30 0,0 0 0 0,0 0 0 16,0 0 0-16,0 0 0 0,0 0 31 0,0 0-31 0,0 0 31 15,0 0-31-15,0 0 13 16,0 0-13-16,0 0 13 0,0 0-13 0,0 0 41 0,0 0-41 16,0 0 42-16,0 0-42 0,0 0 38 0,0 0-38 0,0 0 39 15,0 4-39-15,0-4 34 0,0 0-34 0,0 0 34 16,7 3-34-16,-7-3 50 0,0 0-50 0,1 5 50 15,3-5-50-15,-4 0 41 0,0 0-41 0,3 4 42 16,3-1-42-16,-3-1 41 0,2-1-41 0,4 5 42 16,1-6-42-16,-1 3 40 0,2-3-40 0,1 2 41 15,0-1-41-15,0-1 46 16,2 0-46-16,2 0 46 0,-4 0-46 0,-12 0 35 0,0 0-35 0,30-3 36 16,10 0-36-16,-40 3 0 0,0 0 0 0,47-9 0 15,8-3 0-15,-6 5-19 16,0-1 19-16,-5 1-18 0,-6 3 18 0,-3 3-5 15,-6-3 5-15,-4 4-4 0,-3-3 4 0,-22 3-17 0,0 0 17 0,23 0-17 16,1 0 17-16,-24 0-15 0,0 0 15 0,21 0-15 0,0 3 15 0,-21-3-9 16,0 0 9-16,12 4-8 15,-1-3 8-15,-11-1-26 0,0 0 26 0,7 4-25 0,-2-1 25 16,-5-3-132-16,0 0 132 0,-3 7-131 0,-6 5 131 0,9-12-130 16,0 0 130-16,-23-10-130 0,-15-7 130 0,-27-11-518 15</inkml:trace>
  <inkml:trace contextRef="#ctx0" brushRef="#br0" timeOffset="-200801.119">21198 5306 807 0,'0'0'0'0,"0"0"0"0,0 0 0 0,0 0 61 0,0 0-61 0,0 0 62 15,0 0-62-15,0 0 21 0,0 0-21 0,0 0 21 16,0 0-21-16,0 0 5 0,0 0-5 0,0 0 5 16,0 0-5-16,0 0-1 0,0 0 1 0,0 0-1 15,0 0 1-15,0 0-20 16,0 0 20-16,0 0-19 0,0 0 19 0,0 0-61 0,0 0 61 0,0 0-61 16,0 0 61-16,0 0-120 0,0 0 120 0,0 0-120 15,-37-4 120-15,3 1-345 0</inkml:trace>
  <inkml:trace contextRef="#ctx0" brushRef="#br0" timeOffset="-200613.62">21088 5031 1054 0,'0'0'0'0,"0"0"0"0,-5 4 0 0,5-4-154 16,0 0 154-16,2 12-153 0,5 3 153 0,-7-15-109 16,0 0 109-16,-4-3-108 0,-6-14 108 0,-4-2-311 15</inkml:trace>
  <inkml:trace contextRef="#ctx0" brushRef="#br0" timeOffset="-191850.891">22045 5107 203 0,'0'0'0'0,"15"0"0"0,10 0 0 0,-25 0 52 0,0 0-52 16,5-2 52-16,-14-1-52 0,9 3 90 16,0 0-90-16,-8-4 90 0,-1-1-90 0,9 5 110 0,0 0-110 0,-7-3 110 15,2-1-110-15,5 4 92 0,0 0-92 0,-4-3 93 16,1 1-93-16,3 2 81 0,0 0-81 0,0 0 81 16,-2-3-81-16,2 3 59 0,0 0-59 0,0 0 59 15,0 0-59-15,0 0 41 0,0 0-41 0,0 0 42 16,0 0-42-16,0 0 35 15,0 0-35-15,0 0 36 0,0 0-36 0,0 0 32 0,0 0-32 0,0 0 33 16,5 0-33-16,-5 0 38 0,0 0-38 0,9 0 38 16,5 0-38-16,-14 0 23 0,0 0-23 0,21-4 24 15,7 4-24-15,-28 0 18 0,0 0-18 0,34-3 19 16,12-1-19-16,-46 4-8 16,0 0 8-16,47-1-7 0,5-3 7 0,-52 4-50 0,0 0 50 0,54 0-50 15,0 0 50-15,-54 0-51 0,0 0 51 0,52 0-51 16,-5-3 51-16,-47 3-33 0,0 0 33 0,46-4-33 0,-3 1 33 15,-43 3-46-15,0 0 46 0,33-2-45 0,-3-1 45 0,-30 3-63 16,0 0 63-16,26-4-62 0,-10 1 62 0,-16 3-96 16,0 0 96-16,14-2-95 0,-9 2 95 15,-5 0-144-15,0 0 144 0,0 0-144 0,-4 0 144 0,3 0-334 16</inkml:trace>
  <inkml:trace contextRef="#ctx0" brushRef="#br0" timeOffset="-191524.75">22379 4925 460 0,'0'0'0'0,"12"7"0"16,4 9 0-16,-16-16 18 0,0 0-18 0,9 5 18 16,-2-2-18-16,-7-3 27 0,0 0-27 15,10 5 27-15,4 2-27 0,-14-7 0 0,0 0 0 0,18 7 1 16,2 1-1-16,-20-8 7 0,0 0-7 0,23 12 8 15,3 0-8-15,-26-12 49 0,0 0-49 0,26 12 49 16,2 0-49-16,-28-12 32 0,0 0-32 0,28 12 33 16,-2 4-33-16,-26-16 25 0,0 0-25 0,19 15 26 15,-3-3-26-15,-16-12 10 0,0 0-10 0,12 9 10 16,-3 1-10-16,-9-10 5 0,0 0-5 0,5 12 6 16,-1-3-6-16,-4-9 0 0,0 0 0 0,1 7 0 15,-1 1 0-15,0-8-60 0,0 0 60 0,-5 16-59 31,-5-1 59-31,10-15-137 0,0 0 137 0,-16 20-136 0,-3 8 136 0,-14 16-221 0</inkml:trace>
  <inkml:trace contextRef="#ctx0" brushRef="#br0" timeOffset="-189842.929">23860 4783 147 0,'0'0'0'0,"0"-3"0"0,2-6 0 16,-2 9 18-16,0 0-18 0,0-3 18 0,0-3-18 0,0 6 20 15,0 0-20-15,0 0 20 0,-6-3-20 0,6 3 10 0,0 0-10 16,-5 0 10-16,-2 0-10 0,7 0 4 0,0 0-4 0,-7 0 5 16,2 0-5-16,5 0 0 0,0 0 0 0,-7 0 1 15,-2 3-1-15,9-3 0 0,0 0 0 16,-14 9 0-16,-3 3 0 0,17-12 0 0,0 0 0 0,-23 15 0 15,-3 9 0-15,26-24 17 0,0 0-17 0,-26 28 17 16,-2 8-17-16,28-36 34 0,0 0-34 0,-26 39 34 16,0 4-34-16,26-43 41 0,0 0-41 15,-21 48 42-15,0 3-42 0,2-4 45 0,3-4-45 0,6-14 46 16,5-7-46-16,1-2 36 0,2-1-36 0,-1 2 36 16,-1 1-36-16,4-1 45 0,2-2-45 15,3-2 46-15,6-2-46 0,1-3 41 0,2-3-41 0,5-2 41 16,2-4-41-16,-21-3 40 0,0 0-40 0,33-3 41 0,11-9-41 15,-9 0 46-15,3-9-46 0,-3 2 46 16,0-3-46-16,-35 22 52 0,0 0-52 0,33-29 52 16,-2-7-52-16,-31 36 32 0,0 0-32 0,26-40 32 0,-3-6-32 0,-23 46 25 15,0 0-25-15,22-44 26 0,1 1-26 0,-7 3 34 16,-2 6-34-16,-6 10 35 16,-1 5-35-16,-7 19 6 0,0 0-6 0,6-17 6 15,-5 2-6-15,-1 15 18 0,0 0-18 0,2-12 19 0,0 3-19 0,-2 9 8 16,0 0-8-16,0-3 9 0,0-1-9 0,0 4 1 15,0 0-1-15,0 0 1 0,0 0-1 0,0 0-4 0,0 0 4 16,-7 16-4-16,-5 8 4 0,12-24-17 16,0 0 17-16,-14 34-16 0,-4 14 16 0,4 0-4 0,4-2 4 15,1 2-4-15,2 3 4 0,4-4-4 0,-2-6 4 16,3-3-3-16,4-11 3 0,-2-27 0 0,0 0 0 0,7 36 0 16,6 3 0-16,-13-39 0 15,0 0 0-15,21 31 1 0,11-5-1 0,-32-26 1 16,0 0-1-16,33 14 1 0,9-14-1 0,-42 0 16 0,0 0-16 0,41-7 17 15,3-14-17-15,-13-3 38 0,-8-3-38 0,-2 1 39 16,-5-1-39-16,-8-2 12 0,-4-2-12 16,1-2 12-16,-1 2-12 0,-4 31 32 0,0 0-32 0,-2-46 32 15,-5-5-32-15,7 51 10 0,0 0-10 0,-9-52 11 16,-3-3-11-16,12 55 11 0,0 0-11 0,-16-44 11 16,-5 5-11-16,21 39-1 0,0 0 1 0,-19-31 0 15,0 7 0-15,19 24-17 0,0 0 17 0,-17-16-16 16,-1 9 16-16,18 7-35 0,0 0 35 0,-17-1-34 0,-1 1 34 15,18 0-36-15,0 0 36 0,-15 0-36 16,4 1 36-16,11-1-33 0,0 0 33 0,-7 7-33 0,2-2 33 16,5-5-8-16,0 0 8 0,9 11-8 15,12 1 8-15,-21-12-30 0,0 0 30 0,27 8-30 0,14 1 30 16,-7-2-5-16,3-4 5 0,-7-3-5 0,-4 4 5 16,-4-4-5-16,-2-4 5 0,-8 4-4 0,-5 4 4 0,-2-4-13 15,-2 0 13-15,4 1-13 16,-1-1 13-16,-1 4-4 0,-2-4 4 0,3 3-3 0,-1-3 3 0,0 4-6 15,-5-4 6-15,0 0-6 0,5 1 6 0,-5-1-14 16,0 0 14-16,0 0-13 0,4 2 13 0,-4-2-4 16,3 0 4-16,-3 0-3 0,4 0 3 0,-4 0-1 15,0 0 1-15,0 0 0 0,0 0 0 0,0 0-1 16,0 0 1-16,0 0 0 0,0 0 0 0,0 0-2 0,0 0 2 16,0 0-1-16,0 0 1 0,0 0-10 0,0 0 10 15,0 0-9-15,0 0 9 0,0 0-4 16,0 0 4-16,0 0-4 0,0 0 4 0,0 0-7 0,0 0 7 15,0 0-7-15,-4 2 7 0,4-2-3 0,0 0 3 0,-3 3-3 16,-1 1 3-16,4-4-6 0,0 0 6 0,-5 1-5 16,0 3 5-16,5-4-3 0,0 0 3 0,-7 6-3 15,-2-2 3-15,9-4-5 16,0 0 5-16,-9 8-5 0,1 1 5 0,8-9-3 0,0 0 3 16,-9 12-3-16,2 0 3 0,7-12-5 0,0 0 5 0,-5 15-5 15,1 4 5-15,4-19-7 0,0 0 7 0,0 21-7 16,6 1 7-16,-6-22-1 0,0 0 1 0,6 24 0 0,5-5 0 15,-1-2 0-15,-1-1 0 0,5-1 0 16,3-3 0-16,-3 0 0 0,0-5 0 0,-5 1 0 16,1-3 0-16,-10-5 0 0,0 0 0 0,11 11 1 0,1-3-1 15,-12-8 0-15,0 0 0 0,9 5 1 0,0 2-1 0,-9-7 0 16,0 0 0-16,5 7 0 0,-2-2 0 16,-1-1-1-16,-4-1 1 0,-1 2 0 0,-1-1 0 15,-4 3 0-15,-5 5 0 0,-2 0 0 0,-6 0 0 0,-4 0 0 16,-2 0 0-16,2 0 1 0,1-4-1 0,24-8 6 15,0 0-6-15,-30 10 7 0,-3-1-7 0,33-9-1 16,0 0 1-16,-26 7-1 0,2-2 1 0,24-5-114 16,0 0 114-16,-16-4-113 0,9-4 113 0,7 8-114 15,0 0 114-15,7-27-114 0,10-21 114 0,8-28-305 16</inkml:trace>
  <inkml:trace contextRef="#ctx0" brushRef="#br0" timeOffset="-189527.469">24459 4682 718 0,'0'0'0'0,"2"7"0"15,1 0 0-15,-3-7 79 0,0 0-79 0,4 1 80 16,3-1-80-16,-7 0 42 0,0 0-42 0,3 0 43 16,4 0-43-16,-7 0 34 0,0 0-34 0,7 0 35 15,0 0-35-15,-7 0 2 0,0 0-2 0,7 0 2 16,0 0-2-16,-7 0 2 0,0 0-2 0,5 7 2 0,2 5-2 15,-7-12 0-15,0 0 0 0,7 28 0 16,4 11 0-16,-11-39-3 0,0 0 3 0,2 55-3 16,-1 12 3-16,-1-67-8 0,0 0 8 0,0 70-7 0,-1 9 7 15,1-79-9-15,0 0 9 0,0 91-9 16,0 8 9-16,0-99-8 0,0 0 8 0,0 79-8 0,1-12 8 0,-1-67-39 16,0 0 39-16,0 42-38 0,0-18 38 0,0-24-114 15,0 0 114-15,-1 19-113 0,-1-10 113 16,2-9-168-16,0 0 168 0,-12 3-167 0,-9-10 167 15,-12 6-157-15</inkml:trace>
  <inkml:trace contextRef="#ctx0" brushRef="#br0" timeOffset="-189341.271">24294 5079 539 0,'0'0'0'15,"5"14"0"-15,5 10 0 0,-10-24 99 0,0 0-99 16,9 9 100-16,2-6-100 0,-11-3 88 0,0 0-88 0,14 9 89 15,5-2-89-15,-19-7 50 0,0 0-50 0,21 5 50 16,3 2-50-16,-24-7-21 0,0 0 21 0,19 1-21 16,2-1 21-16,-21 0-109 0,0 0 109 0,17-5-108 15,1-10 108-15,-18 15-99 0,0 0 99 0,12-21-98 16,-1-10 98-16,11-20-335 0</inkml:trace>
  <inkml:trace contextRef="#ctx0" brushRef="#br0" timeOffset="-188972.816">24949 5047 628 0,'0'0'0'0,"5"0"0"0,2 3 0 0,-7-3 64 16,0 0-64-16,10 4 65 0,-3-3-65 0,-7-1 63 16,0 0-63-16,14 4 63 0,6-4-63 0,-20 0 64 15,0 0-64-15,24 0 64 0,6-4-64 0,-30 4 96 16,0 0-96-16,34-1 96 0,8-1-96 0,-42 2 81 16,0 0-81-16,42-2 82 0,3 2-82 0,-45 0 43 0,0 0-43 15,47 0 44-15,4-3-44 0,-51 3 26 0,0 0-26 0,47 0 26 16,0-5-26-16,-47 5 4 0,0 0-4 0,36-2 4 15,-4 0-4-15,-32 2-10 16,0 0 10-16,22-3-9 0,-6 3 9 0,-16 0-114 16,0 0 114-16,11 0-114 0,-6 0 114 0,-5 0-149 0,0 0 149 0,-19 3-149 15,-20 6 149-15,-18 6-629 0</inkml:trace>
  <inkml:trace contextRef="#ctx0" brushRef="#br0" timeOffset="-188762.952">24928 5271 1233 0,'0'0'0'0,"16"7"0"0,11 2 0 16,-27-9 140-16,0 0-140 0,41 15 141 16,13 1-141-16,-4-1 114 0,4 2-114 0,-10-5 114 0,-4 4-114 0,-40-16 44 15,0 0-44-15,48 3 44 0,1-3-44 0,-49 0-103 16,0 0 103-16,51-7-102 0,-1-5 102 0,-50 12-218 15,0 0 218-15,40-20-217 16,-5-11 217-16,42-21-779 0</inkml:trace>
  <inkml:trace contextRef="#ctx0" brushRef="#br0" timeOffset="-152407.549">27003 4401 124 0,'0'0'0'0,"0"0"0"16,0 0 0-16,0 0 33 0,0 0-33 0,0 0 33 0,0 0-33 15,0 0 6-15,0 0-6 0,0 0 7 0,0 0-7 16,0 0 21-16,0 0-21 0,0 0 21 0,0-24-21 15,0 24 22-15,0 0-22 0,0-12 23 0,0-3-23 16,0 15 32-16,0 0-32 0,0-12 33 0,0 0-33 0,0 12 29 16,0 0-29-16,0-11 29 0,0 6-29 0,0 5 33 15,0 0-33-15,0-3 33 0,1-1-33 0,-1 4 32 16,0 0-32-16,0-5 32 0,2 5-32 0,-2 0 32 16,0 0-32-16,0 0 32 0,2-3-32 0,-2 3 43 15,0 0-43-15,0 0 44 0,0 0-44 0,0 0 45 16,0 0-45-16,0 0 46 0,0-4-46 0,0 4 36 0,0 0-36 15,0 0 36-15,0-5-36 0,0 5 26 0,0 0-26 16,0 0 26-16,0-3-26 0,0 3 26 0,0 0-26 16,0 0 26-16,0 0-26 0,0 0 22 0,0 0-22 15,0 0 23-15,0 0-23 0,0 0 16 0,0 0-16 16,0 0 17-16,0 0-17 0,0 0 5 0,0 0-5 0,0 0 5 16,0 0-5-16,0 0 0 0,0 0 0 0,2 3 0 15,-1 2 0-15,1 7-2 0,0 7 2 0,-2-3-2 16,0 4 2-16,0-20-7 0,0 0 7 15,-2 34-6-15,-1 14 6 0,3-48-4 0,0 0 4 0,-4 45-3 16,-1 6 3-16,5-51 0 0,0 0 0 0,-3 47 0 16,1-8 0-16,2-39 0 0,0 0 0 0,-4 39 0 15,8-8 0-15,-4-2 0 0,0-3 0 16,2-11 1-16,-1-6-1 0,1 0-4 0,0-3 4 0,-1-2-3 16,-1-2 3-16,2 1-72 0,0 0 72 0,-2-3-72 15,0 0 72-15,0 0-128 0,0 0 128 0,-4 0-127 0,1 0 127 16,3 0-101-16,0 0 101 0,-21-3-101 0,-12-4 101 15,-21-1-229-15</inkml:trace>
  <inkml:trace contextRef="#ctx0" brushRef="#br0" timeOffset="-151854.362">26173 4886 203 0,'0'0'0'0,"9"-4"0"16,7-1 0-16,-9 5 58 0,-5-3-58 0,1 3 58 16,1 0-58-16,-1 0 63 0,-1 3-63 0,-2-3 63 15,3 0-63-15,1 4 54 0,-1-4-54 0,6 1 54 16,1 3-54-16,-10-4 39 0,0 0-39 0,20 0 39 16,4 3-39-16,-24-3 28 0,0 0-28 0,33 4 28 15,9-3-28-15,-2 3 44 0,0-1-44 0,0 1 45 0,-2-4-45 16,1 0 45-16,-1 0-45 0,2 0 45 0,2 0-45 15,-42 0 28-15,0 0-28 0,57-4 28 0,13 4-28 0,-5-3 63 16,1 1-63-16,-4-1 63 16,-1-1-63-16,-61 4 32 0,0 0-32 0,91-3 33 0,21-6-33 15,-22 6 51-15,-6-1-51 0,-13 3 51 0,-8-1-51 0,-63 2 21 16,0 0-21-16,77 3 21 0,8 4-21 0,-15-3 42 16,-9 1-42-16,-18-2 42 0,-12 1-42 15,3 1 14-15,-5 2-14 0,-1-4 15 0,-2 2-15 0,-26-5 20 16,0 0-20-16,26 0 20 0,-1 0-20 0,-25 0 4 0,0 0-4 15,19 0 4-15,-3 0-4 0,-16 0-17 0,0 0 17 16,10 0-17-16,-3 0 17 0,-7 0-97 16,0 0 97-16,-7-3-97 0,-12-2 97 0,-4 1-213 15,-6 1 213-15,-6-1-213 0,-4 3 213 0,-34-6-460 0</inkml:trace>
  <inkml:trace contextRef="#ctx0" brushRef="#br0" timeOffset="-150489.469">25930 5772 91 0,'0'0'0'0,"1"-4"0"0,3-1 0 0,-4 5 10 0,0 0-10 16,0 0 10-16,2-3-10 0,-2 3 4 0,0 0-4 15,0 0 5-15,0 0-5 0,0 0 33 0,0 0-33 16,0 0 33-16,0 0-33 0,0 0 45 0,0 0-45 0,0 0 45 16,1 3-45-16,-1-3 56 0,0 0-56 15,0 0 57-15,4 0-57 0,-4 0 56 0,0 0-56 0,0 0 56 16,3 0-56-16,-3 0 57 0,0 0-57 0,4 0 57 15,3-3-57-15,-7 3 45 0,0 0-45 0,10-4 45 16,4 2-45-16,-14 2 42 0,0 0-42 0,19-6 43 16,6-3-43-16,1 0 40 0,2 3-40 0,-6 2 41 15,-1-1-41-15,-21 5 26 0,0 0-26 0,23-3 26 16,1-6-26-16,-24 9 40 0,0 0-40 0,18-3 41 16,1-1-41-16,2 4 14 0,0-3-14 0,-6 3 15 15,-1 3-15-15,-14-3 13 0,0 0-13 0,19 4 13 0,4 4-13 16,-23-8 17-16,0 0-17 0,24 7 17 0,3 5-17 15,-27-12-10-15,0 0 10 0,21 9-9 16,-2 3 9-16,-19-12-46 0,0 0 46 0,15 12-45 16,-2 3 45-16,-13-15-33 0,0 0 33 0,8 15-33 0,-3 3 33 0,-5-18-26 15,0 0 26-15,2 22-25 0,-4 2 25 16,2-24-5-16,0 0 5 0,-10 31-4 0,-6 5 4 16,16-36-9-16,0 0 9 0,-21 36-9 0,-5 0 9 0,2-2 0 15,-2-3 0-15,10-14 0 0,9-7 0 0,-2-1 5 16,1-3-5-16,-13 12 6 0,-12 0-6 0,5-2 25 15,2 4-25-15,7-8 26 16,5-5-26-16,14-7 6 0,0 0-6 0,-23 5 7 0,0 2-7 0,23-7 17 16,0 0-17-16,-26 2 17 0,4 1-17 0,22-3 8 0,0 0-8 15,-20 4 9-15,-1-4-9 0,21 0 15 16,0 0-15-16,-17 0 16 0,1-4-16 0,16 4 15 0,0 0-15 16,-12 0 15-16,3-1-15 0,9 1 15 0,0 0-15 0,-6 0 16 15,0-2-16-15,6 2 16 0,0 0-16 0,-5 0 17 16,2 0-17-16,3 0 34 15,0 0-34-15,-2 0 34 0,-2 0-34 0,4 0 10 0,0 0-10 0,0 0 11 16,4-2-11-16,-4 2 30 0,0 0-30 0,7-3 30 16,5-1-30-16,-12 4 28 0,0 0-28 0,17-3 28 15,6-2-28 1,0 5 38-16,1 3-38 0,-3-6 38 0,0 3-38 0,-2 0 3 0,-2 0-3 0,-1 0 4 16,-4 0-4-16,2 0 27 0,0 0-27 0,-2 0 27 15,1 0-27-15,-1 3 2 0,2-3-2 0,-2 0 2 16,0 0-2-16,-12 0 2 0,0 0-2 0,16 0 2 15,0 0-2-15,-16 0-3 0,0 0 3 0,13 0-2 0,0 0 2 16,-13 0-66-16,0 0 66 0,10 0-66 0,-3 0 66 16,-7 0-160-16,0 0 160 0,-7-10-160 15,-9-5 160-15,-6-9-638 0</inkml:trace>
  <inkml:trace contextRef="#ctx0" brushRef="#br0" timeOffset="-149476.309">27048 5518 214 0,'0'0'0'0,"-9"-3"0"15,-3-4 0-15,12 7-6 0,0 0 6 0,-3 0-5 16,6 0 5-16,-3 0-8 0,0 0 8 0,0 0-7 0,7 7 7 16,-7-7-22-16,0 0 22 0,4 1-22 0,-1 1 22 15,-3-2-1-15,0 0 1 0,0 0-1 16,4 5 1-16,-4-5 3 0,0 0-3 0,0 0 3 0,0 0-3 0,0 0 13 16,0 0-13-16,0 0 14 0,0 0-14 0,0 0 5 15,0 0-5-15,0 0 5 0,0 0-5 16,0 0 3-16,0 0-3 0,-2 4 4 0,0-3-4 0,2-1 2 15,0 0-2-15,-5 7 2 0,-4 2-2 0,9-9 9 16,0 0-9-16,-10 10 9 0,-4 5-9 0,14-15 0 16,0 0 0-16,-21 21 1 0,-7 6-1 0,28-27 0 0,0 0 0 15,-26 31 0 1,-7 2 0-16,33-33 0 0,0 0 0 0,-32 46 0 0,1 5 0 0,31-51 36 0,0 0-36 16,-33 64 36-16,0 9-36 0,0 6 36 0,-2 9-36 15,16-37 36-15,10-20-36 0,9-31 39 16,0 0-39-16,-10 44 40 0,1 6-40 15,9-50 27-15,0 0-27 0,-2 48 27 0,4-2-27 0,-2-46 17 0,0 0-17 0,10 41 17 16,8-3-17-16,-18-38-7 0,0 0 7 0,24 27-7 16,9-6 7-16,-33-21-73 0,0 0 73 15,32 9-72-15,1-6 72 0,31 9-198 0</inkml:trace>
  <inkml:trace contextRef="#ctx0" brushRef="#br0" timeOffset="-148975.821">26745 5838 527 0,'0'0'0'0,"5"4"0"0,2 1 0 0,-7-5 42 0,0 0-42 16,5 2 43-16,-1-2-43 0,-4 0 81 0,0 0-81 0,3 0 82 15,1-2-82-15,-4 2 87 0,0 0-87 16,3-2 88-16,1 2-88 0,-4 0 64 0,0 0-64 15,5-3 65-15,2 3-65 0,-7 0 61 0,0 0-61 0,9-4 62 16,3 4-62-16,-12 0 41 0,0 0-41 0,14 0 42 16,3 0-42-16,-17 0 5 0,0 0-5 15,19 4 6-15,4-1-6 0,-23-3 0 0,0 0 0 0,26 9 0 16,4 3 0-16,-30-12-15 0,0 0 15 0,31 20-14 16,2 9 14-16,-33-29-18 0,0 0 18 15,32 36-18-15,1 6 18 0,-4-3-10 0,-1-1 10 0,-7-9-9 16,-7-4 9-16,-14-25-10 0,0 0 10 15,19 28-10-15,2 1 10 0,-21-29-33 0,0 0 33 0,18 26-33 16,-1-2 33-16,-17-24-57 0,0 0 57 0,12 20-56 16,-1-8 56-16,-11-12-127 0,0 0 127 0,5 12-126 15,-2-5 126-15,6 14-479 0</inkml:trace>
  <inkml:trace contextRef="#ctx0" brushRef="#br0" timeOffset="-148649.07">27221 5806 763 0,'0'0'0'0,"0"5"0"0,1 4 0 0,-1-9 67 0,0 0-67 15,0 0 68-15,7-2-68 0,-7 2 42 0,0 0-42 16,0-4 42-16,4 1-42 0,-4 3 1 0,0 0-1 15,0-3 1-15,0 1-1 0,0 2-9 16,0 0 9-16,0 0-9 0,-2-4 9 0,2 4-13 0,-5 0 13 0,0 4-12 16,-4-1 12-16,9-3-2 0,0 0 2 0,-23 21-1 15,-8 6 1-15,31-27-1 0,0 0 1 0,-33 40-1 16,-4 8 1-16,37-48 0 0,0 0 0 0,-35 48 0 31,2 6 0-31,33-54-1 0,0 0 1 0,-24 50 0 0,1-5 0 0,23-45-54 0,0 0 54 0,-10 39-53 16,10-5 53-16,0-34-151 0,0 0 151 0,8 24-151 15,12-12 151-15,7 28-297 0</inkml:trace>
  <inkml:trace contextRef="#ctx0" brushRef="#br0" timeOffset="-148170.78">27344 6066 326 0,'0'0'0'0,"0"0"0"16,5-7 0-16,-5 7 13 0,0 0-13 0,7 0 13 15,2 4-13-15,-9-4 35 0,0 0-35 0,11 3 36 16,-1 1-36-16,-10-4 60 0,0 0-60 0,16 3 61 15,1 2-61-15,-17-5 73 0,0 0-73 0,23 4 74 16,3-1-74-16,-26-3 83 0,0 0-83 0,28 2 83 16,3 5-83-16,-1-4 48 0,-2 0-48 0,-1-1 48 15,0 2-48-15,-27-4 26 0,0 0-26 0,31 0 26 16,6-4-26-16,-37 4 18 0,0 0-18 0,34-2 19 16,1-1-19-16,-35 3-24 0,0 0 24 0,32-3-23 0,-5-6 23 15,-27 9-156-15,0 0 156 0,18-7-155 0,-9-5 155 16,17-7-415-16</inkml:trace>
  <inkml:trace contextRef="#ctx0" brushRef="#br0" timeOffset="-146477.482">28140 5499 113 0,'0'0'0'0,"4"-3"0"0,1-4 0 16,-5 7 59-16,0 0-59 0,4-5 60 0,1-2-60 0,-5 7 53 15,0 0-53-15,5-5 54 0,2-4-54 0,-7 9 46 0,0 0-46 16,10-7 46-16,6 0-46 0,-16 7 54 0,0 0-54 16,18-5 55-16,2-2-55 0,-20 7 54 0,0 0-54 15,23-5 55-15,3 2-55 0,-3-2 44 0,-1-2-44 16,-6 7 44-16,-5 0-44 0,-11 0 37 0,0 0-37 0,14 3 37 16,-1 2-37-16,-13-5 9 0,0 0-9 0,13 7 9 15,-3-3-9-15,-10-4 2 16,0 0-2-16,9 8 3 0,-4-1-3 0,-5-7-3 0,0 0 3 0,4 12-2 15,-3 4 2-15,-1-16-4 0,0 0 4 0,-8 24-3 16,-8 1 3-16,16-25-1 0,0 0 1 0,-23 28 0 16,-8 3 0-16,31-31-1 0,0 0 1 15,-33 27 0-15,-4-3 0 0,37-24 0 0,0 0 0 0,-31 22 0 16,3-8 0-16,28-14 0 0,0 0 0 0,-21 14 1 16,5-6-1-16,16-8 13 0,0 0-13 0,-12 7 14 0,4-2-14 15,8-5 16-15,0 0-16 0,-4 0 17 16,4-3-17-16,0 3 0 0,0 0 0 0,9-5 0 15,5-7 0-15,-14 12-1 0,0 0 1 0,15-7 0 0,6-5 0 0,-21 12-5 16,0 0 5-16,18-7-4 0,-1 2 4 16,-17 5-15-16,0 0 15 0,18 0-14 0,-3 3 14 15,-15-3-50-15,0 0 50 0,14 5-49 0,0 4 49 0,-2 1-33 16,0 6 33-16,-5-8-33 0,-1-4 33 0,-3 4-25 16,1-1 25-16,-3-4-24 0,-1 3 24 0,0 0-18 15,2 3 18-15,-2 0-18 0,2-3 18 16,-2 3-5-16,-2-2 5 0,0 1-5 0,1-2 5 0,1-6 0 15,0 0 0-15,-13 15 0 0,-6 7 0 0,19-22 2 16,0 0-2-16,-19 17 2 0,0 2-2 0,19-19 0 16,0 0 0-16,-24 9 0 0,-4-2 0 0,28-7-76 15,0 0 76-15,-26 1-76 0,-1-2 76 0,-25-3-247 0</inkml:trace>
  <inkml:trace contextRef="#ctx0" brushRef="#br0" timeOffset="-146066.981">28024 6011 303 0,'0'0'0'0,"10"-5"0"0,9-2 0 0,-19 7 74 16,0 0-74-16,28-8 75 0,7-1-75 0,-35 9 66 15,0 0-66-15,42-3 66 0,7-1-66 0,-49 4 85 16,0 0-85-16,50 0 86 0,2 4-86 0,-52-4 44 15,0 0-44-15,49 2 45 0,-2-1-45 0,-47-1 15 0,0 0-15 16,42 2 15-16,-2-2-15 0,-40 0 3 0,0 0-3 16,31 3 4-16,-6-3-4 0,-25 0-13 0,0 0 13 15,19 0-12-15,-3 0 12 0,-16 0-126 0,0 0 126 0,5 0-126 16,-7 4 126-16,6 1-362 0</inkml:trace>
  <inkml:trace contextRef="#ctx0" brushRef="#br0" timeOffset="-145542.183">28170 6184 1468 0,'0'0'0'0,"12"-3"0"0,9 1 0 0,-21 2-171 16,0 0 171-16,19 0-170 0,0 2 170 0,-19-2-81 15,0 0 81-15,20 0-81 0,0 0 81 16,-2 0-30-16,-1 3 30 0,-6-3-30 0,-4 0 30 15,0 0-30-15,0 0 30 0,-2 0-30 0,0 0 30 0,0 4 2 16,-1-1-2-16,-1-3 2 0,3 0-2 0,-3 2 15 0,2 1-15 16,-1-3 15-16,-3 0-15 0,-1 0 5 15,0 0-5-15,0 0 5 0,0 0-5 0,0 0 1 0,2 4-1 16,-2-4 1-16,4 3-1 0,-4-3 0 0,0 0 0 16,0 0 0-16,0 0 0 0,0 0-8 0,0 0 8 0,-11 5-7 15,-6 7 7-15,17-12-4 16,0 0 4-16,-18 12-4 0,-1 2 4 0,19-14-3 0,0 0 3 0,-21 14-3 15,0-1 3-15,21-13-2 0,0 0 2 0,-15 12-1 16,3-1 1-16,12-11 0 0,0 0 0 0,-9 13 0 16,4-1 0-16,5-12 10 0,0 0-10 0,7 14 10 15,10 5-10-15,-17-19 10 0,0 0-10 0,28 12 10 16,10-5-10-16,-38-7-8 0,0 0 8 0,42 0-8 16,7-7 8-16,-49 7-102 0,0 0 102 0,50-12-101 15,4-5 101-15,-54 17-79 0,0 0 79 0,49-31-79 0,-2-15 79 16,49-30-312-16</inkml:trace>
  <inkml:trace contextRef="#ctx0" brushRef="#br0" timeOffset="-145186.818">28661 5593 483 0,'0'0'0'0,"7"2"0"0,4 2 0 0,-11-4-2 0,0 0 2 0,3 3-1 16,-3-3 1-16,0 0-4 0,0 0 4 16,4 0-3-16,1 0 3 0,-5 0-1 0,0 0 1 15,12 7 0-15,5 5 0 0,-17-12-1 0,0 0 1 0,25 24-1 16,4 12 1-16,-29-36-1 0,0 0 1 0,27 46 0 15,-1 14 0-15,-26-60 2 0,0 0-2 0,17 67 2 16,-3 15-2-16,-7 5 20 0,-5 11-20 16,-4-23 20-16,-3-8-20 0,5-67 3 15,0 0-3-15,-19 70 4 0,-11 6-4 0,30-76 3 0,0 0-3 0,-21 46 4 16,2-20-4-16,19-26-48 0,0 0 48 0,-28 22-47 16,-7-10 47-16,35-12-85 0,0 0 85 0,-26-21-85 15,3-21 85-15,-25-20-116 0</inkml:trace>
  <inkml:trace contextRef="#ctx0" brushRef="#br0" timeOffset="-144165.165">28752 4896 662 0,'0'0'0'0,"5"0"0"0,6-2 0 0,4 1-437 0</inkml:trace>
  <inkml:trace contextRef="#ctx0" brushRef="#br0" timeOffset="-143678.276">28809 4936 124 0,'0'0'0'0,"-1"-4"0"16,-3 1 0-16,4 3 14 0,0 0-14 0,0-4 15 15,0 1-15-15,0 3 30 0,0 0-30 0,0 0 30 16,4-2-30-16,-4 2 30 0,0 0-30 0,0 0 30 15,0 0-30-15,0 0 31 0,0 0-31 0,0 0 31 16,0 0-31-16,0 0 7 0,0 0-7 0,0 0 8 16,0 0-8-16,0 0 29 0,0 0-29 0,0 0 29 15,0 0-29-15,0 0 28 0,0 0-28 0,0 0 28 0,0 0-28 16,0 0 13-16,0 0-13 0,0 0 14 16,0 0-14-16,0 0 36 0,0 0-36 0,0 0 37 0,0 0-37 0,0 0 19 15,0 0-19-15,0 0 20 0,0 0-20 16,0 0 28-16,0 0-28 0,0 0 28 0,0 0-28 0,0 0 13 15,0 0-13-15,0 0 13 0,3 2-13 16,1 1 36-16,-1-3-36 0,2 4 36 0,0-4-36 0,1 0 35 16,-1 0-35-16,0 0 36 0,2 0-36 0,0 0 32 15,0 0-32-15,2 0 33 0,-1 0-33 0,3 0 22 0,-1 0-22 16,3 0 23-16,-1-4-23 0,2 4 11 0,3 0-11 16,-1 0 11-16,-1 0-11 0,-15 0 18 0,0 0-18 0,20 0 19 15,2-3-19-15,-22 3 8 0,0 0-8 16,21 0 8-16,0-2-8 0,-21 2 9 0,0 0-9 0,21 0 9 15,0 0-9-15,-21 0 8 0,0 0-8 0,17 0 8 16,-1 0-8-16,-16 0 1 0,0 0-1 16,10 0 1-16,-1 0-1 0,-9 0-18 0,0 0 18 15,7 0-18-15,-2 0 18 0,-5 0-80 0,0 0 80 0,4 0-79 16,-2 0 79-16,-2 0-120 0,0 0 120 0,0 0-119 16,-4-3 119-16,4 3-123 0,0 0 123 0,-9 0-123 15,-5 0 123-15,-8 0-186 0</inkml:trace>
  <inkml:trace contextRef="#ctx0" brushRef="#br0" timeOffset="-143363.116">28849 5134 113 0,'0'0'0'16,"7"-1"0"-16,4-6 0 0,-11 7 71 0,0 0-71 16,10 0 71-16,4 0-71 0,-14 0 72 0,0 0-72 15,21 3 73-15,7 6-73 0,-28-9 56 16,0 0-56-16,31 3 57 0,6 2-57 0,-37-5 30 15,0 0-30-15,38 7 30 0,2-3-30 0,-40-4-3 0,0 0 3 0,42 0-3 16,2 0 3-16,-44 0-154 0,0 0 154 0,36 0-153 16,-1-4 153-16,37-3-97 0</inkml:trace>
  <inkml:trace contextRef="#ctx0" brushRef="#br0" timeOffset="-142838.876">30504 3779 415 0,'0'0'0'0,"-7"4"0"0,-3 1 0 0,10-5 42 0,0 0-42 15,0 0 42-15,7-4-42 0,-7 4 42 0,0 0-42 16,5-1 42-16,0 1-42 0,-5 0 15 0,0 0-15 15,6-4 15-15,1 4-15 0,-7 0 15 0,0 0-15 0,5 0 15 16,2 0-15-16,-7 0 24 0,0 0-24 0,3 0 25 16,1 0-25-16,-4 0 13 0,0 0-13 15,3 0 13-15,-1 0-13 0,-2 0 18 0,0 0-18 0,0 0 19 16,5 4-19-16,-5-4 15 0,0 0-15 0,2 12 15 16,0 3-15-16,-2-15 4 0,0 0-4 0,-4 51 5 15,-1 28-5-15,5-79 0 0,0 0 0 0,-9 76 1 16,-3 6-1-16,12-82 2 0,0 0-2 0,-14 109 3 15,-2 23-3-15,16-132 5 0,0 0-5 0,-10 101 5 16,5-18-5-16,5-83 0 0,0 0 0 0,0 72 1 16,5-14-1-16,-5-58-81 0,0 0 81 0,2 32-81 0,-1-16 81 15,-1-16-114-15,0 0 114 0,-6 7-113 0,-8-14 113 16,-7 7-229-16</inkml:trace>
  <inkml:trace contextRef="#ctx0" brushRef="#br0" timeOffset="-142415.602">29741 4792 830 0,'0'0'0'0,"16"-6"0"0,12-6 0 0,-19 12 102 16,-11 0-102-16,5 0 103 0,3 0-103 0,-6 6 64 15,-4-3-64-15,4 0 64 0,2-3-64 0,-2 6 59 0,2 0-59 16,1-2 60-16,4 1-60 0,3-2 19 0,3-3-19 0,2 0 20 16,6 0-20-16,-21 0 36 0,0 0-36 15,32 0 36-15,9-6-36 0,-41 6-11 0,0 0 11 0,51-6-11 16,10-2 11-16,-61 8-1 0,0 0 1 0,70-10 0 16,10-2 0-16,-80 12 1 0,0 0-1 0,111-19 2 15,25-2-2-15,-136 21 16 0,0 0-16 0,133-24 17 16,6-3-17-1,-139 27 26-15,0 0-26 0,131-24 26 0,-6 5-26 0,-125 19 32 0,0 0-32 0,117-15 33 16,-8 6-33-16,-109 9 6 0,0 0-6 16,102-9 6-16,-8 6-6 0,-94 3 28 0,0 0-28 0,71-3 28 15,-15 3-28-15,-56 0-42 0,0 0 42 0,36 0-42 16,-17 0 42-16,-19 0-98 0,0 0 98 0,13 0-97 16,-12-6 97-16,-1 6-149 0,0 0 149 0,-17-6-148 0,-14-3 148 15,31 9-122-15,0 0 122 0,-49-3-121 0,-16-4 121 16,-48-2-489-16</inkml:trace>
  <inkml:trace contextRef="#ctx0" brushRef="#br0" timeOffset="-141714.411">29605 5456 897 0,'0'0'0'0,"7"-3"0"0,6-2 0 16,-13 5 87-16,0 0-87 0,7-4 88 0,-2-1-88 0,-5 5 41 16,0 0-41-16,14-3 42 0,3-4-42 0,1 2 13 15,3-7-13-15,-6 5 13 0,-3 2-13 0,4 1 3 16,0-2-3-16,1 0 3 0,1 3-3 0,-1 0 8 16,-1-6-8-16,-2 6 9 0,-4 3-9 0,2 0 15 15,-1 0-15-15,-1 0 15 0,-1 0-15 0,-9 0 1 0,0 0-1 16,9 3 1-16,1-1-1 0,-10-2 0 0,0 0 0 15,9 7 0 1,-2-4 0-16,-7-3-10 0,0 0 10 0,5 5-9 0,-2 2 9 0,-3-7-35 0,0 0 35 16,2 7-35-16,-4 3 35 0,2-10-28 0,0 0 28 15,-8 19-28-15,-6 0 28 0,14-19-34 0,0 0 34 0,-18 27-33 16,-3 2 33-16,21-29-22 0,0 0 22 0,-20 31-22 16,-3 0 22-16,0-4-11 0,2-3 11 0,7-8-10 15,7-8 10-15,7-8-19 0,0 0 19 0,-15 19-18 16,-4 5 18-16,19-24-8 15,0 0 8-15,-14 21-8 0,1 1 8 0,13-22 0 0,0 0 0 0,-5 15 0 16,4 3 0-16,2-6 0 0,6 0 0 0,5-2 0 16,6-8 0-16,3-2-65 0,5-6 65 0,3 0-65 15,6-6 65-15,-35 12-81 0,0 0 81 0,42-21-81 0,9-10 81 16,41-20-381-16</inkml:trace>
  <inkml:trace contextRef="#ctx0" brushRef="#br0" timeOffset="-141451.244">30104 5477 807 0,'0'0'0'0,"0"0"0"0,7 3 0 0,-7-3 134 16,0 0-134-16,3 0 134 0,1 0-134 0,-4 0 81 15,0 0-81-15,7 0 81 0,1-1-81 0,-8 1 43 0,0 0-43 16,14-2 43-16,5 0-43 0,-19 2 36 0,0 0-36 15,23 0 36-15,3 0-36 0,-26 0-7 0,0 0 7 0,32 12-6 16,4 9 6-16,-36-21-12 0,0 0 12 16,35 24-12-16,2 10 12 0,-37-34-16 0,0 0 16 0,31 36-15 15,-1 7 15-15,-30-43-58 16,0 0 58-16,24 39-57 0,-3 4 57 0,-21-43-130 0,0 0 130 16,14 33-129-16,-4-6 129 0,15 31-623 0</inkml:trace>
  <inkml:trace contextRef="#ctx0" brushRef="#br0" timeOffset="-141180.968">30518 5306 975 0,'0'0'0'0,"6"12"0"0,1 3 0 16,-7-15 79-16,0 0-79 0,-14 21 80 0,-13 3-80 0,27-24 71 15,0 0-71-15,-29 34 72 0,-6 7-72 16,35-41 32-16,0 0-32 0,-37 46 32 0,-3 6-32 0,5-10-1 16,2-6 1-16,12-8-1 0,8-11 1 0,13-17-8 15,0 0 8-15,-16 22-7 0,0 2 7 0,16-24-51 16,0 0 51-16,-12 19-50 16,3-7 50-16,9-12-89 0,0 0 89 0,-1 9-89 0,6-6 89 0,-5-3-102 15,0 0 102-15,17-21-101 0,9-13 101 0,18-21-547 16</inkml:trace>
  <inkml:trace contextRef="#ctx0" brushRef="#br0" timeOffset="-140928.279">30626 5566 1155 0,'0'0'0'0,"4"0"0"16,1 3 0-16,-5-3 126 0,0 0-126 0,16 6 126 15,6 6-126-15,-22-12 68 0,0 0-68 0,30 15 68 16,8 4-68-16,-38-19 7 0,0 0-7 0,37 12 8 16,1 0-8-16,-38-12-48 0,0 0 48 0,39 3-48 15,1-6 48-15,-40 3-172 0,0 0 172 0,41-12-171 16,1-7 171-16,-42 19-188 0,0 0 188 0,37-27-188 16,-2-9 188-16,36-31-451 0</inkml:trace>
  <inkml:trace contextRef="#ctx0" brushRef="#br0" timeOffset="-140479.865">31247 5374 1199 0,'0'0'0'0,"13"-5"0"0,12-2 0 0,-25 7 142 16,0 0-142-16,26-5 143 0,7 2-143 0,-33 3 90 0,0 0-90 15,31-4 91-15,4 1-91 0,-35 3 15 0,0 0-15 16,30-2 15-16,-4 0-15 0,-3 1 0 0,-6 1 0 16,-6 1 0-16,-6 1 0 0,0 0-24 15,-3-2 24-15,-2 0-23 0,0 3 23 0,0 1-39 0,-2 1 39 0,-1 5-39 16,-3-1 39-16,6-9-14 0,0 0 14 0,-19 27-13 16,-9 9 13-16,28-36-8 0,0 0 8 0,-26 34-7 15,0-5 7-15,26-29-9 0,0 0 9 0,-21 26-9 16,2-5 9-16,19-21-14 0,0 0 14 0,-14 15-13 15,5-3 13-15,9-12-34 0,0 0 34 16,-5 12-33-16,3-3 33 0,2-9-17 0,0 0 17 0,13 10-17 16,7-2 17-16,-20-8-42 0,0 0 42 0,23 7-42 15,3 2 42-15,-5-1-44 0,-3-1 44 0,-5 2-43 16,-2-4 43-16,-2 5-17 0,-4 2 17 16,-2-3-17-16,-3-1 17 0,0-8 9 0,0 0-9 0,-3 23 10 15,-6 4-10-15,9-27 33 0,0 0-33 0,-19 27 34 0,-7 6-34 16,26-33 31-16,0 0-31 0,-32 31 31 0,-4-7-31 15,36-24 44-15,0 0-44 0,-37 19 45 0,1-7-45 16,36-12-78-16,0 0 78 0,-35 0-77 0,0-16 77 0,35 16-131 16,0 0 131-16,-14-39-130 0,16-25 130 15,-14-37-656-15</inkml:trace>
  <inkml:trace contextRef="#ctx0" brushRef="#br0" timeOffset="-140314.241">32233 5319 975 0,'0'0'0'0,"0"0"-139"0,0 0 139 0,7 4-139 16,3-4 139-16,-10 0-99 16,0 0 99-16,17 3-329 0,-34-6 329 0</inkml:trace>
  <inkml:trace contextRef="#ctx0" brushRef="#br0" timeOffset="-135293.063">23355 7394 135 0,'0'0'0'0,"0"0"0"16,2-5 0-16,-2 5-8 0,0 0 8 0,0 0-8 15,3-5 8-15,-3 5 11 0,0 0-11 0,0 0 11 16,0 0-11-16,0 0 52 0,0 0-52 0,0 0 52 15,0 0-52-15,0 0 39 0,0 0-39 0,-3 0 39 16,-4 1-39-16,7-1 11 0,0 0-11 0,-18 4 11 16,-6 3-11-16,24-7 33 0,0 0-33 0,-25 5 33 15,1 2-33-15,1 1 9 0,6-3-9 0,-2 2 10 16,5 2-10-16,0 1 10 0,3-1-10 0,4-6 11 16,4 0-11-16,-1 3 10 0,1-3-10 0,1 0 10 15,2 1-10-15,0-4 8 16,0 0-8-16,0 17 8 0,2 3-8 0,-2-20 8 0,0 0-8 0,10 24 8 0,6 2-8 15,-16-26 8-15,0 0-8 0,24 28 8 0,10-1-8 0,-34-27 8 16,0 0-8-16,33 27 8 0,3 3-8 0,-36-30 23 16,0 0-23-16,30 25 24 0,-2 1-24 15,-28-26 12-15,0 0-12 0,21 26 13 0,-2-1-13 16,-19-25 27-16,0 0-27 0,12 23 27 0,-5-5-27 0,-5 3 20 16,-4-6-20-16,-1-1 20 0,-1-4-20 0,4-10 26 15,0 0-26-15,-14 19 26 0,-7 5-26 0,21-24 33 0,0 0-33 16,-21 17 33-16,-1-1-33 0,22-16 42 15,0 0-42-15,-30 12 42 0,-5-4-42 16,35-8 62-16,0 0-62 0,-26 7 62 0,3 0-62 0,23-7 67 16,0 0-67-16,-17 2 68 0,5-2-68 0,12 0 54 0,0 0-54 15,-12-2 54-15,3-7-54 0,9 9 51 16,0 0-51-16,-9-10 52 0,0-5-52 16,9 15 0-16,0 0 0 0,-5-17 0 0,5-2 0 0,0 19-54 0,0 0 54 0,2-28-53 15,7-6 53-15,-9 34-102 0,0 0 102 0,10-38-101 16,2-4 101-16,11-37-712 0</inkml:trace>
  <inkml:trace contextRef="#ctx0" brushRef="#br0" timeOffset="-134960.579">23499 7606 942 0,'0'0'0'0,"0"0"0"0,-5-5 0 15,5 5 81-15,9-5-81 0,-4 5 81 0,2 0-81 16,2 0 42-16,-1-2-42 0,1 2 43 0,-5-1-43 0,1 1 6 16,2 0-6-16,-4 0 7 0,-1-4-7 0,-2 4 2 15,4-5-2-15,-4 5 2 16,1-5-2-16,-1 5 13 0,2-2-13 0,-2 2 14 0,0 0-14 0,0 0 33 16,0 0-33-16,0 0 34 0,0 0-34 0,0 0 1 15,0 0-1-15,0 0 2 0,4 4-2 0,-4-4 8 16,0 0-8-16,3 17 8 0,0 10-8 0,-3-27 8 0,0 0-8 15,0 40 9-15,0 9-9 16,0-1 3-16,0 0-3 0,0-14 3 0,0-13-3 0,-3 0-37 0,3-6 37 16,3-1-36-16,-3-2 36 0,0-12-99 0,0 0 99 15,9 10-98-15,3 0 98 0,-12-10-127 0,0 0 127 16,21-12-126-16,7-10 126 0,21-11-523 0</inkml:trace>
  <inkml:trace contextRef="#ctx0" brushRef="#br0" timeOffset="-134488.384">23836 7471 763 0,'0'0'0'0,"0"15"0"16,0 13 0-16,1-8 112 0,5-1-112 0,-5 5 112 16,3 0-112-16,-4-24 80 0,0 0-80 0,5 40 80 15,4 6-80-15,-4-2 57 0,-2-1-57 0,-1-12 57 16,0-10-57-16,-2-3 3 0,0-4-3 0,0-2 4 0,-2-2-4 15,4 2 9-15,0-5-9 0,-1 2 10 0,-1-7-10 0,0 3 33 16,4 0-33-16,-4-5 34 0,0 0-34 0,0 0 1 16,0 0-1-16,0-7 1 0,5-2-1 0,-5 9-2 15,0 0 2-15,9-20-2 0,6-11 2 0,-15 31-20 16,0 0 20-16,11-45-20 0,3-8 20 0,0 5-25 16,-5 2 25-16,3 5-24 0,0 3 24 15,-2 6-24-15,1 4 24 0,-1 6-23 0,-1 8 23 0,-2-1-4 16,0 3 4-16,-2 2-4 0,0 8 4 0,-1-5-9 15,-1 4 9-15,1 1-8 0,1 0 8 0,-5 2-4 16,0 0 4-16,7 0-3 0,0 2 3 0,-7-2-2 16,0 0 2-16,12 9-2 0,2 3 2 0,-14-12-1 15,0 0 1-15,18 24-1 0,1 10 1 0,-19-34 1 0,0 0-1 16,14 48 1-16,-4 12-1 0,-10-60 27 0,0 0-27 0,5 65 27 16,-5 7-27-16,0-72 13 15,0 0-13-15,-1 61 13 0,-3 3-13 0,4-64 19 0,0 0-19 0,-3 48 20 16,-1-5-20-16,4-43 15 0,0 0-15 0,-3 30 15 15,1-6-15-15,2-24-50 0,0 0 50 0,-4 16-49 16,3-8 49-16,1-8-168 0,0 0 168 0,-18-10-167 16,-10-17 167-16,-17-11-570 0</inkml:trace>
  <inkml:trace contextRef="#ctx0" brushRef="#br0" timeOffset="-134300.41">23620 7176 942 0,'0'0'0'0,"5"4"0"0,2-1 0 0,-7-3-70 16,0 0 70-16,5 4-70 0,2 1 70 0,-7-5-164 15,0 0 164-15,12 5-163 0,4 2 163 0,12 5-256 16</inkml:trace>
  <inkml:trace contextRef="#ctx0" brushRef="#br0" timeOffset="-133953.476">24459 7121 942 0,'0'0'0'0,"-14"-3"0"16,-12-2 0-16,19 1 75 0,7 4-75 0,5 4 76 16,6-1-76-16,-4 1 47 0,0 1-47 0,0-5 47 15,0 0-47-15,-4 0 13 0,-3 0-13 0,4 0 13 16,-1 0-13-16,-3 0 0 0,0 5 0 0,0-5 1 16,0 3-1-16,-3 1-8 0,-1-1 8 0,-1 14-7 15,0 9 7-15,5-26-26 0,0 0 26 0,-11 45-26 16,-1 13 26-16,2 2-3 0,1 5 3 0,0-2-2 0,4 1 2 15,5-64-8-15,0 0 8 0,-7 87-7 0,2 14 7 16,1-22-8-16,1-9 8 0,6-29-8 0,1-20 8 0,3 1-33 16,2-6 33-16,1-8-32 15,2-1 32-15,-12-7-85 0,0 0 85 0,18 2-84 0,4-7 84 16,-22 5-88-16,0 0 88 0,21-23-87 0,4-14 87 0,16-22-445 16</inkml:trace>
  <inkml:trace contextRef="#ctx0" brushRef="#br0" timeOffset="-133739.876">24271 7586 975 0,'0'0'0'0,"12"0"0"16,11-2 0-16,-18 4 152 16,-7 1-152-16,6 4 152 0,-1 2-152 0,-3-9 104 0,0 0-104 0,7 12 104 15,2 3-104-15,-9-15 57 0,0 0-57 16,16 9 58-16,3-4-58 0,-2-2-26 0,1-5 26 0,-1-1-26 15,1-6 26-15,-18 9-69 0,0 0 69 0,22-13-69 16,3-4 69-16,-25 17-80 0,0 0 80 0,21-35-80 16,-4-8 80-16,21-32-859 0</inkml:trace>
  <inkml:trace contextRef="#ctx0" brushRef="#br0" timeOffset="-133406.34">25017 7539 987 0,'0'0'0'0,"-4"-5"0"0,1-7 0 15,3 12 74-15,0 0-74 0,-4-5 75 0,8 3-75 0,-4 2 43 16,0 0-43-16,3 0 44 0,6 4-44 0,-9-4 12 15,0 0-12-15,14 3 13 0,3 1-13 0,-17-4 5 16,0 0-5-16,25 1 6 0,6 1-6 0,-1 3 53 16,1-1-53-16,-7-4 53 0,-1 1-53 0,0-2 39 15,1-3-39-15,-5 4 39 0,0 5-39 16,1-1 10-16,1-2-10 0,-4-1 11 0,-1-1-11 0,-16 0 1 0,0 0-1 16,19-1 1-16,2-1-1 0,-21 2-46 0,0 0 46 15,15-2-45-15,-2 0 45 0,-13 2-136 0,0 0 136 0,10 0-135 16,-3 0 135-16,10 0-735 0</inkml:trace>
  <inkml:trace contextRef="#ctx0" brushRef="#br0" timeOffset="-133205.22">24978 7822 998 0,'0'0'0'0,"9"0"0"0,5-2 0 15,-14 2 132-15,0 0-132 0,23 9 132 16,6 3-132-16,-1-3 61 0,4 1-61 0,-5-2 62 0,1-4-62 16,-28-4-7-16,0 0 7 0,28 2-7 0,0-4 7 0,-28 2-192 15,0 0 192-15,28-7-191 0,-2-5 191 0,-26 12-180 16,0 0 180-16,26-21-180 0,-1-4 180 0,25-20-366 16</inkml:trace>
  <inkml:trace contextRef="#ctx0" brushRef="#br0" timeOffset="-122632.535">25588 7305 359 0,'0'0'0'0,"0"0"0"0,4 1 0 16,-4-1-13-16,0 0 13 0,3-1-12 0,1-3 12 15,-4 4-7-15,0 0 7 0,5-6-7 0,-5 0 7 16,0 6-1-16,0 0 1 0,2-6 0 16,1-1 0-16,-3 7 31 0,0 0-31 0,2-5 31 0,0-2-31 0,-2 7 64 15,0 0-64-15,0-5 65 0,0-1-65 16,0 6 46-16,0 0-46 0,0-5 46 0,1 4-46 0,-1 1 33 16,0 0-33-16,0-7 34 0,2 2-34 0,-2 5 4 15,0 0-4-15,0-7 4 0,2 2-4 0,-2 5 1 16,0 0-1-16,2-7 2 0,-1-2-2 0,-1 9 15 15,0 0-15-15,2-10 15 0,0 0-15 0,-2 10 7 0,0 0-7 16,1-7 7-16,3-4-7 0,-4 11 9 16,0 0-9-16,3-5 9 0,-1 0-9 0,-2 5 15 0,0 0-15 0,2-3 16 15,0 3-16-15,-2 0 22 0,0 0-22 0,0 0 23 16,0 0-23-16,0 0 14 0,0 0-14 0,0 0 15 16,0 0-15-16,0 0 35 0,0 0-35 0,0 0 35 15,0 0-35-15,0 0 28 0,0 0-28 0,0 0 28 16,0 0-28-16,0 0 33 0,0 0-33 0,0 0 33 15,0 0-33-15,0 0 22 0,0 0-22 0,0 0 22 16,0 0-22-16,0 0 18 0,0 0-18 0,0 0 18 16,0 0-18-16,0 0 1 0,0 0-1 0,0 0 2 15,3 1-2-15,-3-1-1 0,0 0 1 0,9 23 0 16,5 8 0-16,-14-31-4 0,0 0 4 16,14 54-4-16,3 18 4 0,-17-72-4 0,0 0 4 0,21 110-3 15,2 29 3-15,-4-18-3 0,-2 1 3 0,-6-24-2 16,-6-18 2-16,-5-80 0 0,0 0 0 0,12 89 1 15,4-5-1-15,-16-84 9 0,0 0-9 0,24 77 10 0,6-8-10 16,-30-69 16-16,0 0-16 0,31 55 17 0,6-13-17 16,-37-42 34-16,0 0-34 0,22 28 34 0,-4-20-34 15,-18-8 46-15,0 0-46 0,14 9 47 0,-5-6-47 16,-9-3 51-16,0 0-51 0,10-1 52 0,0-6-52 16,-10 7 60-16,0 0-60 0,11-22 61 0,-2-11-61 0,-9 33 74 15,0 0-74-15,3-51 74 0,-3-16-74 0,0 67 43 16,0 0-43-16,-2-101 44 0,1-26-44 0,1 127 14 0,0 0-14 15,0-134 15-15,0-13-15 0,0 147 13 16,0 0-13-16,12-144 14 0,10-1-14 0,-1 30 8 0,-3 14-8 16,-3 22 9-16,-2 19-9 0,-13 60 0 15,0 0 0-15,24-72 0 0,6 2 0 0,-30 70-2 0,0 0 2 0,24-64-1 16,0 6 1-16,-24 58-6 16,0 0 6-16,18-36-6 0,-9 12 6 0,-9 24-8 0,0 0 8 15,7-14-8-15,-4 9 8 0,-3 5-15 0,0 0 15 0,2-3-15 16,-1 3 15-16,-1 0-44 0,0 0 44 0,-3 7-44 15,-6 5 44-15,9-12-65 16,0 0 65-16,-19 19-65 0,-7 8 65 0,-19 21-1100 0</inkml:trace>
  <inkml:trace contextRef="#ctx0" brushRef="#br0" timeOffset="-121902.594">26480 7526 169 0,'0'0'0'0,"-7"0"0"15,-3 1 0-15,10-1 65 0,0 0-65 0,0 0 66 16,0 0-66-16,0 0 63 0,0 0-63 0,0 0 64 16,3-1-64-16,-3 1 71 0,0 0-71 0,0 0 71 15,5-4-71-15,-5 4 43 0,0 0-43 0,4-3 44 16,-1-1-44-16,-3 4 32 0,0 0-32 0,4-5 32 0,-2-1-32 15,-2 6 23-15,0 0-23 0,1-6 24 0,-1 0-24 16,0 6 24-16,0 0-24 0,0-6 25 16,2 3-25-16,-2 3 15 0,0 0-15 0,0-3 15 0,0 1-15 0,0 2 18 15,0 0-18-15,0 0 19 0,0-4-19 0,0 4 8 16,0 0-8-16,0 0 9 0,0 0-9 0,0 0 1 16,0 0-1-16,0 0 1 0,0 0-1 0,0 0 9 15,0 0-9-15,-2 4 9 0,1 1-9 0,1-5 13 16,0 0-13-16,-4 24 14 0,-1 12-14 0,5-36 33 15,0 0-33-15,-7 51 34 16,0 14-34-16,7-65 27 0,0 0-27 0,-7 66 27 0,-2 7-27 0,9-73 33 0,0 0-33 16,-8 67 34-16,2 3-34 0,6-70 13 15,0 0-13-15,-5 55 14 0,5-4-14 0,0-51 37 0,0 0-37 16,2 36 37-16,1-5-37 16,-3-31-7-16,0 0 7 0,7 16-6 0,5-8 6 15,-12-8-171-15,0 0 171 0,14-10-171 0,6-11 171 0,-20 21-149 0,0 0 149 16,12-36-148-16,-2-18 148 0,13-37-341 0</inkml:trace>
  <inkml:trace contextRef="#ctx0" brushRef="#br0" timeOffset="-121548.203">26642 7904 393 0,'0'0'0'0,"-3"-6"0"0,-4-6 0 15,7 12 39-15,0 0-39 0,1-2 39 0,5-2-39 16,-6 4 46-16,0 0-46 0,8 0 46 0,5 0-46 16,-13 0 45-16,0 0-45 0,15 0 45 0,3-3-45 0,-18 3 37 15,0 0-37-15,22 0 38 0,4-2-38 0,-26 2 51 16,0 0-51-16,32-1 51 0,4-1-51 0,-36 2 70 15,0 0-70-15,40-2 71 0,6 2-71 0,-46 0 53 16,0 0-53-16,40 0 53 0,0 0-53 0,-40 0 51 0,0 0-51 16,35 0 52-1,-2 0-52-15,-33 0 23 0,0 0-23 0,28 0 24 0,-6 2-24 0,-22-2-3 0,0 0 3 16,18 2-2-16,-4-2 2 0,-14 0-103 16,0 0 103-16,10-2-102 0,-5 0 102 0,-5 2-157 0,0 0 157 0,6-5-157 15,-1-4 157-15,5-6-428 16</inkml:trace>
  <inkml:trace contextRef="#ctx0" brushRef="#br0" timeOffset="-118800.652">27665 7606 113 0,'0'0'0'0,"0"0"0"0,-2-1 0 0,2 1 37 16,0 0-37-16,0 0 37 0,0 0-37 0,0 0 32 15,0 0-32-15,0 0 32 0,3 0-32 0,-3 0 15 16,0 0-15-16,0 0 15 0,4 0-15 0,-4 0 13 16,0 0-13-16,0 0 14 0,0 0-14 0,0 0 16 15,0 0-16-15,0 0 17 0,0 0-17 0,0 0 14 16,0 0-14-16,0 0 15 0,0 0-15 0,0 0 9 0,0 0-9 16,0 0 9-16,0 0-9 0,0 0 9 0,0 0-9 15,0 0 10-15,0 0-10 0,0 0 1 0,0 0-1 0,0 0 1 16,0 0-1-16,0 0 0 0,0 0 0 0,0 0 1 15,0 0-1-15,0 0 0 0,0 0 0 16,0 0 1-16,0 0-1 0,0 0-1 0,0 0 1 0,0 0 0 16,0 0 0-16,0 0-1 0,0 0 1 0,0 0 0 15,0 0 0-15,0 0-1 0,0 0 1 0,0 0 0 16,0 0 0-16,0 0-3 0,0 0 3 0,0 0-3 16,0 0 3-16,0 0-2 0,0 0 2 0,0 0-2 15,0 0 2-15,0 0-5 0,0 0 5 0,0 0-5 16,0 0 5-16,0 0-3 0,0 0 3 0,0 0-2 15,0 0 2-15,0 0 0 0,0 0 0 0,0 0 0 16,0 0 0-16,0 0 0 0,0 0 0 0,0 0 1 16,0 0-1-16,0 0 0 0,0 0 0 0,0 0 0 0,0 0 0 15,0 0 4-15,0 0-4 0,0 0 5 16,0 0-5-16,0 0 7 0,0 0-7 0,0 0 7 0,0 0-7 0,0 0 8 16,0 0-8-16,0 0 8 0,0 0-8 0,0 0 15 15,0 0-15-15,0 0 15 0,0 0-15 16,0 0 33-16,0-4-33 0,0 4 33 0,0-5-33 0,0 5 10 15,0 0-10-15,0 0 10 0,0 0-10 0,0 0 6 16,-5-2-6-16,1 2 6 0,3-1-6 0,-1 1 4 16,-3 0-4-16,5 0 4 0,-4 0-4 0,4 0 12 15,-5 0-12-15,5 0 12 0,-4 1-12 0,1 1 3 16,-1 0-3-16,4-2 3 0,-3 3-3 0,3-3 6 16,0 0-6-16,-7 7 6 0,-4 8-6 0,11-15 22 15,0 0-22-15,-12 18 23 0,0 2-23 0,12-20 48 0,0 0-48 0,-16 29 48 16,-1 9-48-16,17-38 44 0,0 0-44 15,-14 34 45-15,2-1-45 0,7-2 30 0,3-4-30 0,2-6 30 16,3-3-30-16,4 1 26 16,2 2-26-16,-4-9 26 0,1-5-26 0,4 1 15 0,2 1-15 0,-1-1 16 15,-1-1-16-15,-10-7 18 0,0 0-18 0,17 7 19 16,4-7-19-16,-21 0 8 0,0 0-8 0,25 0 9 16,-3-3-9-16,-22 3 16 0,0 0-16 0,27-9 17 15,-1-6-17-15,-26 15 0 0,0 0 0 0,26-19 0 16,0-5 0-16,-26 24-2 0,0 0 2 0,23-28-1 15,-4-2 1-15,-19 30 3 0,0 0-3 0,17-31 3 16,1-2-3-16,-18 33 6 0,0 0-6 0,14-31 6 16,1 4-6-16,-15 27 1 0,0 0-1 0,7-21 1 15,0 4-1-15,-7 17 9 0,0 0-9 0,5-12 9 0,-1 5-9 16,-4 7 7-16,0 0-7 0,2-6 8 16,-1 2-8-16,-1 4 3 0,0 0-3 0,0 0 3 0,2-2-3 15,-2 2 2-15,0 0-2 0,0 0 3 0,0 0-3 16,0 0 1-16,0 0-1 0,0 0 2 15,0 0-2-15,0 0 1 0,0 0-1 0,0 0 1 16,0 0-1-16,0 0 0 0,0 0 0 0,0 0 1 0,0 0-1 0,0 0 0 16,0 0 0-16,0 0 1 0,0 0-1 0,0 0 0 15,0 0 0 1,0 0 0-16,0 0 0 0,0 0-13 0,0 0 13 0,-9 18-13 0,-3 12 13 0,12-30-17 0,0 0 17 16,-15 40-16-16,-5 8 16 0,20-48-9 15,0 0 9-15,-15 46-9 0,1-1 9 0,14-45-17 16,0 0 17-16,-11 37-17 0,3-1 17 0,8-36-23 0,0 0 23 15,-2 28-22-15,4-6 22 0,-2-22-15 0,0 0 15 16,10 17-14-16,6-10 14 0,-1-2-10 0,1-5 10 16,-2-7-10-16,0-1 10 0,-4-1 3 15,-1-1-3-15,0-2 3 0,-2-2-3 0,0 2 66 0,-2 0-66 16,0-2 67-16,-1 1-67 16,-4 13 104-16,0 0-104 0,3-19 104 0,1-5-104 0,-4 24 79 0,0 0-79 0,3-28 80 15,-1 1-80-15,-2 27 66 0,0 0-66 0,3-31 67 16,3-5-67-16,-6 36-4 0,0 0 4 0,8-34-4 15,4 1 4-15,-1 3-34 0,1 2 34 16,-1 11-33-16,-1 5 33 16,0-2-28-16,-1 6 28 0,0 3-28 0,-2 1 28 0,-2 1-28 0,0 1 28 0,-1 0-28 15,-2 2 28-15,-2 0-34 0,3-1 34 0,-3 1-33 16,0 0 33-16,0 0-13 0,0 0 13 0,0 0-12 16,0 0 12-16,0 0-20 0,-2 3 20 0,2-3-20 0,-1 5 20 15,1-5-15-15,0 0 15 0,-9 12-15 0,-5 7 15 16,14-19-10-16,0 0 10 0,-12 21-9 0,0-3 9 0,12-18-10 15,0 0 10-15,-11 21-9 16,1-2 9-16,10-19-39 0,0 0 39 0,-6 20-38 0,3-1 38 0,3-19-36 16,0 0 36-16,5 17-35 0,9 2 35 0,-14-19-33 15,0 0 33-15,23 17-32 0,5-1 32 0,-28-16-15 16,0 0 15-16,31 15-15 0,6 1 15 0,-37-16-21 16,0 0 21-16,33 18-21 0,-2-2 21 0,-31-16-15 0,0 0 15 15,24 17-14-15,-3 2 14 16,-21-19-26-16,0 0 26 0,14 24-26 0,-3 0 26 0,-11-24-3 15,0 0 3-15,5 24-2 0,-5-2 2 16,0-22 0-16,0 0 0 0,-5 24 0 16,-6 0 0-16,11-24 6 0,0 0-6 0,-8 15 6 0,1 1-6 0,7-16 9 0,0 0-9 0,-7 8 10 15,1-1-10-15,6-7-4 0,0 0 4 0,-7 5-3 16,2-1 3-16,5-4-89 0,0 0 89 0,-14-9-88 16,-3-6 88-16,17 15-110 0,0 0 110 0,-9-31-109 15,4-17 109-15,-9-34-238 0</inkml:trace>
  <inkml:trace contextRef="#ctx0" brushRef="#br0" timeOffset="-118406.424">28612 7368 236 0,'0'0'0'0,"-5"4"0"0,-3 4 0 0,8-8 15 16,0 0-15-16,-6 2 16 0,3 0-16 0,3-2 42 15,0 0-42-15,0 0 42 0,-4 1-42 0,4-1 56 0,0 0-56 16,0 0 56-16,0 0-56 0,0 0 46 15,0 0-46-15,0 0 47 0,0 0-47 0,-1 4 43 16,-1 1-43-16,-3 12 44 0,-1 9-44 0,-2 8 42 0,-5 2-42 0,5 2 42 16,1 1-42-16,7-39 34 0,0 0-34 0,-7 53 35 15,0 11-35-15,-2-6 15 16,0-3-15-16,4-16 15 0,3-8-15 16,-1-2-6-16,1-2 6 0,2 1-5 0,4-3 5 0,-4-2-78 0,0-1 78 0,1-10-77 15,1-7 77-15,-2-5-124 0,0 0 124 0,11 2-124 16,4-4 124-16,11 2-218 0</inkml:trace>
  <inkml:trace contextRef="#ctx0" brushRef="#br0" timeOffset="-118192.995">28259 7759 852 0,'0'0'0'0,"12"5"0"15,7 5 0-15,-19-10 94 0,0 0-94 0,11 5 94 0,-3 2-94 16,-8-7 80-16,0 0-80 0,14 4 80 0,4 1-80 0,-18-5 1 16,0 0-1-16,22 3 1 0,4-6-1 0,-26 3-29 15,0 0 29-15,27-5-29 0,-1-7 29 0,-26 12-78 16,0 0 78-16,26-12-78 0,-2-4 78 0,-24 16-122 16,0 0 122-16,25-19-122 0,1-1 122 0,24-23-468 15</inkml:trace>
  <inkml:trace contextRef="#ctx0" brushRef="#br0" timeOffset="-117336.523">28156 7293 830 0,'0'0'0'0,"5"-4"0"16,2-2 0-16,-7 6 86 0,0 0-86 0,4-4 86 16,-1 1-86-16,-3 3 54 0,0 0-54 0,0 0 55 15,0-2-55-15,0 2 3 0,0 0-3 0,2-3 4 16,0-6-4-16,-2 9-2 0,0 0 2 0,8-9-1 16,6-1 1-16,-14 10-3 0,0 0 3 0,21-12-3 15,0 0 3-15,2 0-14 0,-1 2 14 0,-6 5-13 0,-4 1 13 16,-1 3-4-16,-1-1 4 0,-3 2-3 0,-3 2 3 15,1-1-7-15,-2-1 7 0,1 4-6 0,-2-4 6 16,-2 0-8-16,5 3 8 0,-5-3-7 0,2 2 7 0,-2-2-15 16,0 0 15-16,-2 7-14 0,0 1 14 0,2-8-8 15,0 0 8-15,-10 24-8 0,-4 11 8 0,14-35-9 16,0 0 9-16,-14 27-9 16,0 0 9-16,14-27-4 0,0 0 4 0,-14 28-3 0,-2 1 3 0,16-29-2 15,0 0 2-15,-10 26-2 0,1-2 2 0,9-24-2 16,0 0 2-16,-2 24-1 0,4-4 1 15,-2-20-1-15,0 0 1 0,9 19-1 0,5-4 1 0,-2-3 0 0,2-5 0 16,0 2 0-16,0-8 0 0,-2 1 0 0,0-4 0 16,-3 2 0-16,-2-1 0 0,0 1-75 0,-2-4 75 15,0 4-75-15,-1-3 75 0,-4 3-151 0,0 0 151 0,3-4-151 16,2-1 151-16,4-3-290 0</inkml:trace>
  <inkml:trace contextRef="#ctx0" brushRef="#br0" timeOffset="-116161.402">26142 6931 214 0,'0'0'0'0,"9"-7"0"0,8 1 0 15,-17 6-12-15,0 0 12 0,5-6-12 0,-1 3 12 0,-4 3 0 16,0 0 0-16,0 0 0 0,0 0 0 0,0 0 11 16,0 0-11-16,0 0 11 0,-5 3-11 0,5-3 43 15,0 0-43-15,0 0 44 0,0 0-44 0,0 0 49 16,0 0-49-16,5 0 49 0,2 0-49 0,-7 0 37 15,0 0-37-15,14 0 37 0,0-3-37 0,-14 3 35 16,0 0-35-16,26 0 35 0,11 0-35 0,-37 0 15 16,0 0-15-16,47 0 15 0,8 0-15 0,-55 0 30 0,0 0-30 15,65-2 30-15,6 1-30 0,-71 1 5 16,0 0-5-16,106-6 6 0,25-2-6 0,-131 8 34 0,0 0-34 16,129-15 35-16,9-1-35 0,-138 16 5 0,0 0-5 0,130-19 5 15,1 2-5-15,-131 17 35 0,0 0-35 0,118-19 35 16,-6 0-35-16,-112 19 1 15,0 0-1-15,104-15 2 0,-8 1-2 0,-16 4 13 0,-13 8-13 0,-10-1 13 16,-8-1-13-16,-6 4 9 0,-6 0-9 0,-7 4 9 16,-6-4-9-16,-24 0 8 0,0 0-8 0,33 0 9 15,5 0-9-15,-38 0 15 0,0 0-15 0,39 0 15 16,3 3-15-16,-9-3 14 0,-5 0-14 16,-6 0 15-16,-6 0-15 0,-2 0 25 0,-4 0-25 0,-1 0 26 15,-2 2-26-15,-2-2 20 0,-3 0-20 0,-2 0 20 0,3-2-20 16,-3 2 26-16,0 0-26 0,0 0 26 0,4 0-26 15,-4 0 22-15,0 0-22 0,0 0 23 16,0 0-23-16,0 0 25 0,0 0-25 0,0 0 26 0,0 0-26 16,0 0 14-16,0 0-14 0,0 0 15 0,0 0-15 15,0 0 28-15,0 0-28 0,0 0 28 0,0 0-28 0,0 0 12 16,0 0-12-16,0 0 12 16,0 0-12-16,0 0 18 0,0 0-18 0,0 0 19 0,3 0-19 0,-3 0 24 15,6 0-24-15,-3 0 25 0,1 0-25 0,-1 0 7 16,1 0-7-16,-4 0 7 0,3-3-7 0,-3 3 26 15,4 0-26-15,-4 0 26 0,3-4-26 0,-3 4 20 16,5 0-20-16,-1 0 20 0,-1 0-20 0,1 0 16 16,-3 0-16-16,3 4 17 0,-1-4-17 0,-3 0 18 15,0 0-18-15,4 0 18 0,1 3-18 16,-5-3 3-16,0 0-3 0,7 2 4 0,2 5-4 0,-9-7 13 16,0 0-13-16,9 8 14 0,-1 8-14 0,-8-16 0 0,0 0 0 15,9 27 0-15,0 4 0 0,-9-31-35 0,0 0 35 0,7 29-34 16,-2 2 34-16,7 29-1048 0</inkml:trace>
  <inkml:trace contextRef="#ctx0" brushRef="#br0" timeOffset="-114622.33">29180 7526 169 0,'0'0'0'0,"-3"-4"0"16,-2-3 0-16,5 7 0 0,0 0 0 0,-2-1 0 15,4-3 0-15,-2 4 0 0,0 0 0 0,0 0 0 16,5 0 0-16,-5 0 32 0,0 0-32 0,0 0 32 0,5 4-32 16,-5-4 61-16,0 0-61 0,0 0 61 15,4 0-61-15,-4 0 55 0,0 0-55 0,0 0 56 0,0 0-56 16,0 0 57-16,0 0-57 0,0 0 58 16,0 0-58-16,0 0 51 0,0 0-51 0,0 0 52 0,0 0-52 15,0 0 55-15,0 0-55 0,0 0 55 0,0 0-55 0,0 0 66 16,0 0-66-16,0 0 67 0,0 0-67 0,0 0 63 15,0 0-63-15,0 0 64 0,0 0-64 0,0 0 58 16,0 0-58-16,0 0 59 0,0 0-59 0,0 0 63 16,0 0-63-16,5 0 64 0,2 0-64 0,3 1 35 0,4 1-35 15,0-2 35-15,2 0-35 0,1 0 41 16,2-2-41-16,-3 1 41 0,-4 1-41 0,4-7 34 16,0 0-34-16,-6 5 34 0,-3 2-34 0,2-3 22 0,-2 0-22 15,0 1 22-15,-2-2-22 0,0 4 18 0,2-3-18 0,-3 3 19 16,-1 0-19-16,1 0 5 0,-3-3-5 0,-1 3 5 15,4-2-5-15,-4 2-2 16,5-2 2-16,-5 2-1 0,4 0 1 0,-4 0-69 0,0 0 69 0,0 0-69 16,0 0 69-16,0 0-1024 0</inkml:trace>
  <inkml:trace contextRef="#ctx0" brushRef="#br0" timeOffset="-114424.782">29227 7793 1031 0,'0'0'0'0,"9"5"0"0,7-1 0 16,-16-4 80-16,0 0-80 0,21 6 80 0,5 3-80 16,-26-9-66-16,0 0 66 0,29 5-66 0,5-1 66 15,-34-4-114-15,0 0 114 0,36-12-114 0,6-12 114 0,36-14-535 16</inkml:trace>
  <inkml:trace contextRef="#ctx0" brushRef="#br0" timeOffset="-57516.642">770 9117 695 0,'0'0'0'0,"0"0"72"0,0 0-72 0,0 0 72 16,0 0-72-16,0 0 45 0,0 0-45 0,0 0 45 16,0 0-45-16,0 0 39 0,0 0-39 0,0 0 40 15,0 0-40-15,0 0 3 0,0 0-3 0,0 0 3 16,0 0-3-16,0 0 14 0,0 0-14 0,0 0 15 15,0 0-15-15,0 0 39 0,0 0-39 0,0 0 40 16,0 0-40-16,0 0 29 0,0 0-29 0,0 0 29 0,0 0-29 16,0 0 8-16,0 0-8 0,0 0 9 0,-30 29-9 15,30-29 30-15,0 0-30 0,-17 30 30 0,-4 2-30 0,21-32 5 16,0 0-5-16,-23 41 5 0,3 9-5 0,20-50 9 16,0 0-9-16,-18 53 10 15,2 2-10-15,16-55 3 0,0 0-3 0,-5 51 4 0,5-6-4 16,0-45 0-16,0 0 0 0,14 36 1 0,7-11-1 0,-21-25-3 15,0 0 3-15,30 14-2 0,3-12 2 0,-33-2-3 16,0 0 3-16,29-7-3 0,1-14 3 16,-30 21 2-16,0 0-2 0,23-22 2 0,-8-7-2 15,-1 3 42-15,-7 1-42 0,-5 6 42 0,-2-2-42 0,0 2 32 16,-5 1-32-16,1 2 32 0,-1 2-32 0,-4 1 33 16,-3-3-33-16,7 8 34 15,-2 4-34-15,7 4-2 0,0 0 2 0,-14-8-1 0,-2-1 1 0,16 9-54 16,0 0 54-16,-22 0-54 0,-6 0 54 0,28 0-113 0,0 0 113 15,-32 16-112-15,-4 8 112 0,-32 15-787 0</inkml:trace>
  <inkml:trace contextRef="#ctx0" brushRef="#br0" timeOffset="-57336.526">348 9383 673 0,'6'2'0'0,"-6"-2"91"0,0 0-91 0,17 13 92 15,13 9-92-15,-30-22 71 0,0 0-71 0,24 24 71 16,2 2-71-16,-26-26 35 0,0 0-35 0,35 17 36 0,10-5-36 16,-45-12-67-16,0 0 67 0,51 7-66 15,10-7 66-15,-61 0-80 0,0 0 80 0,113 7-546 16,-226-14 546-16</inkml:trace>
  <inkml:trace contextRef="#ctx0" brushRef="#br0" timeOffset="-56490.904">3277 7959 931 0,'0'0'0'0,"-9"4"0"0,0-1 0 0,-1-6 102 0,1-4-102 16,4 3 102-16,0 3-102 0,-2-3 86 16,2 4-86-16,-4-3 86 0,0 3-86 0,-3 3 42 0,-5 1-42 15,-8 1 42-15,-4 5-42 0,29-10 0 0,0 0 0 16,-42 21 0-16,-10 6 0 0,52-27 0 0,0 0 0 0,-56 39 0 15,-3 8 0-15,59-47-4 0,0 0 4 16,-67 65-3-16,-2 14 3 0,18-14-8 0,9-2 8 16,13-20-7-16,15-11 7 0,14-32-1 0,0 0 1 0,-21 72-1 15,-3 23 1-15,24-95-3 0,0 0 3 0,-18 101-3 16,4 8 3-16,14-109-6 0,0 0 6 0,-7 119-5 16,7 4 5-16,4-20-3 0,4-11 3 0,1-10-3 15,3-10 3-15,-12-72-28 16,0 0 28-16,21 88-28 0,2 9 28 0,5-14-18 0,0-8 18 0,-4-8-18 15,-3-12 18-15,-21-55-11 0,0 0 11 0,38 78-10 16,13 13 10-16,-51-91-2 0,0 0 2 0,55 100-1 16,5 8 1-16,-60-108 22 0,0 0-22 0,50 111 22 15,-3 2-22-15,-12-19 34 0,-10-10-34 16,-8-15 35-16,-8-9-35 0,-9-60 43 0,0 0-43 0,7 77 44 0,-6 8-44 16,-2-13 52-16,-6-7-52 0,-2-8 52 0,-3-9-52 15,12-48 71-15,0 0-71 0,-32 70 71 0,-13 12-71 16,45-82 42-16,0 0-42 0,-64 77 43 0,-13 1-43 15,14-17 43-15,4-15-43 0,15-16 44 0,15-15-44 0,29-15-1 16,0 0 1-16,-75 3 0 0,-23-13 0 0,98 10-164 16,0 0 164-16,-94-44-163 0,-7-28 163 0,-94-45-1038 15</inkml:trace>
  <inkml:trace contextRef="#ctx0" brushRef="#br0" timeOffset="-54560.145">3995 9124 516 0,'0'0'0'0,"3"4"0"16,8-1 0-16,-11-3 86 0,0 0-86 0,0 0 86 15,0 0-86-15,0 0 67 0,0 0-67 0,0 0 68 16,-2-2-68-16,2 2 61 0,0 0-61 0,0 0 61 15,-4-5-61-15,4 5 36 0,0 0-36 0,0 0 37 16,0-3-37-16,0 3 34 0,0 0-34 0,0 0 34 16,0 0-34-16,0 0 44 0,0 0-44 0,0 0 44 15,0 0-44-15,0 0 25 0,0 0-25 0,0 0 26 16,4 0-26-16,-4 0 35 0,0 0-35 0,9 3 36 16,5 2-36-16,3 6 22 0,7 4-22 0,1 9 22 31,4 3-22-31,-29-27 10 0,0 0-10 0,39 40 10 0,4 6-10 0,-43-46 18 0,0 0-18 0,47 57 19 0,0 9-19 15,4 8 8-15,-1 10-8 0,-20-39 8 16,-13-20-8-16,4 6 9 0,-3-5-9 0,-3-2 9 0,-1-5-9 0,-14-19 15 16,0 0-15-16,21 22 15 0,0 2-15 15,-21-24 8-15,0 0-8 0,21 15 8 0,-4 1-8 0,-17-16-1 16,0 0 1-16,13 12-1 0,-1-4 1 0,-12-8-57 16,0 0 57-16,5-10-57 0,-5-14 57 0,5-9-947 15</inkml:trace>
  <inkml:trace contextRef="#ctx0" brushRef="#br0" timeOffset="-54254.56">4660 8862 1278 0,'0'0'0'0,"-7"0"0"16,-2 0 0-16,9 0 117 0,0 0-117 0,-5 3 117 16,2 1-117-16,3-4 77 0,0 0-77 0,-9 19 78 15,-3 8-78-15,12-27 5 0,0 0-5 0,-18 43 5 16,-8 17-5-16,5-4 1 0,0 6-1 0,-3-4 1 16,1-3-1-16,23-55-8 0,0 0 8 0,-36 77-7 15,-8 16 7 1,44-93-5-16,0 0 5 0,-38 75-5 0,3-5 5 0,35-70-1 0,0 0 1 0,-21 43 0 0,9-22 0 15,12-21-66-15,0 0 66 0,-9 17-65 0,6-7 65 16,3-10-108-16,0 0 108 0,-9-15-107 0,0-21 107 16,-8-17-894-16</inkml:trace>
  <inkml:trace contextRef="#ctx0" brushRef="#br0" timeOffset="-53743.536">4657 8704 1323 0,'0'0'0'0,"-6"-1"0"15,3 1 0-15,3 0 116 0,0 0-116 0,0 0 116 16,0-4-116-16,0 4 52 0,0 0-52 0,5-5 52 16,7 2-52-16,-12 3 0 0,0 0 0 0,18-12 0 15,8-4 0-15,-26 16-26 0,0 0 26 0,30-15-26 16,3-1 26-16,-33 16-29 0,0 0 29 0,29-12-29 16,1 4 29-16,-30 8-14 0,0 0 14 0,24-4-13 15,-6 1 13-15,-18 3-29 0,0 0 29 0,17 0-29 16,-8 3 29-16,-9-3-6 0,0 0 6 15,9 4-5-15,-3 4 5 0,-6-8-2 0,0 0 2 0,2 16-1 0,-2 11 1 16,-2-3-1-16,-4 4 1 0,0-9-1 0,6-7 1 16,-7 5-3-16,2 2 3 0,-4 8-3 0,-3 4 3 0,-2-4 0 15,4-3 0-15,5-3 0 16,-1-9 0-16,3 3-2 0,-1-3 2 0,3-7-1 0,1-1 1 16,0-4-2-16,0 0 2 0,-4 10-1 0,4 4 1 0,0-14 0 15,0 0 0-15,0 12 0 0,4 0 0 0,-4-12 0 16,0 0 0-16,5 13 0 0,4-4 0 0,-9-9-14 15,0 0 14-15,8 10-13 0,8-1 13 0,-16-9-91 0,0 0 91 16,17 5-90-16,4-2 90 0,-21-3-154 16,0 0 154-16,30 0-154 0,8-3 154 0,30-1-592 15</inkml:trace>
  <inkml:trace contextRef="#ctx0" brushRef="#br0" timeOffset="-52985.737">5709 8670 1166 0,'0'0'0'0,"0"0"0"0,0 5 0 0,0-5 99 0,0 0-99 16,0 0 100-16,0-5-100 0,0 5 91 16,0 0-91-16,0-3 91 0,0-1-91 0,0 4 1 15,0 0-1-15,0-3 2 0,0 3-2 0,0 0-10 0,0 0 10 16,0 0-10-16,-4-5 10 0,4 5-32 16,0 0 32-16,0 0-32 0,0 0 32 0,0 0-12 15,0 0 12-15,0 0-12 0,0 0 12 0,0 0-11 0,0 0 11 0,0 0-11 16,0 5 11-16,0 2-35 0,4 1 35 0,-4 16-34 15,3 11 34-15,3 2-17 16,-1 4 17-16,2 12-17 0,2 11 17 16,-4 4-19-16,3 8 19 0,-1 21-18 0,2 18 18 0,-4-5-18 0,2 5 18 0,-1-21-18 15,-3-10 18-15,-3-84 1 0,0 0-1 0,5 97 1 16,4 4-1-16,-4-17 39 0,6-17-39 0,-6-22 40 16,-5-21-40-16,5 1 42 0,4-6-42 0,-2-2 43 15,-2-1-43-15,2-4 58 0,2 0-58 0,-4-4 58 16,-2-1-58-16,3-3 56 0,1-1-56 0,1-1 56 15,-2-2-56-15,-6 0 45 16,0 0-45-16,12-12 45 0,5-7-45 0,-17 19 48 0,0 0-48 0,21-41 49 16,0-17-49-16,-21 58 42 0,0 0-42 0,26-110 42 15,4-41-42-15,-30 151 46 0,0 0-46 0,29-178 47 0,4-29-47 16,-3 25 11-16,0 13-11 0,-4 20 11 0,-4 18-11 0,3 18 1 16,1 16-1-16,-2 4 1 0,-3 11-1 15,-21 82-2-15,0 0 2 0,35-103-1 0,7-10 1 0,-42 113-12 16,0 0 12-16,42-98-12 0,1 14 12 0,-43 84-41 15,0 0 41-15,39-73-40 0,-5 15 40 0,-34 58-65 16,0 0 65-16,25-42-64 0,-8 18 64 16,-17 24-146-16,0 0 146 0,7-13-145 0,-7 13 145 0,5-14-1028 0</inkml:trace>
  <inkml:trace contextRef="#ctx0" brushRef="#br0" timeOffset="-46923.303">6766 8889 214 0,'0'0'0'0,"0"6"0"15,4 2 0-15,-4-8 53 0,3 0-53 0,-3 0 54 16,6-3-54-16,-6 3 79 0,3-4-79 16,-3 4 80-16,0-3-80 0,0 3 91 0,0-4-91 0,0 4 91 15,0 0-91-15,0 0 87 0,0-1-87 0,0 1 88 16,2-4-88-16,-2 4 77 0,0 0-77 0,0 0 78 16,0 0-78-16,0 0 58 0,0 0-58 0,0 0 58 15,0 0-58-15,0 0 47 0,0 0-47 0,0 0 47 16,0 0-47-16,0 0 36 0,0 0-36 0,0 0 37 0,0 0-37 15,0 0 4-15,0 0-4 0,0 0 4 0,0 0-4 16,0 0 5-16,-5 0-5 0,5 0 5 16,-4 4-5-16,4-4 3 0,-2 0-3 0,2 0 3 0,-3 1-3 0,3-1 1 15,-4 6-1-15,-1-1 2 0,2 3-2 16,3-8 8-16,0 0-8 0,-9 16 8 0,0-1-8 0,9-15 3 16,0 0-3-16,-12 22 4 0,-2 8-4 15,14-30 6-15,0 0-6 0,-12 30 6 0,0 3-6 0,12-33 13 16,0 0-13-16,-12 34 14 0,3-3-14 0,0 2 8 15,4-4-8-15,1-7 9 0,4-10-9 0,-3 7 33 16,1-2-33-16,2 5 34 0,-3 4-34 0,-3 3 34 0,5 4-34 16,-1-13 35-16,-2-4-35 0,4-16 22 0,0 0-22 15,-3 34 22-15,-2 12-22 0,1-1 29 16,3-1-29-16,-3-15 29 0,4-8-29 0,-3-4 21 16,3 2-21-16,3 5 21 0,2 10-21 0,2-7 5 15,2 1-5-15,3-4 5 0,-1-9-5 0,4 2-4 0,-1-1 4 16,4-6-4-16,3-1 4 0,-2-6-34 0,0 2 34 0,2-5-33 15,3-7 33-15,-24 7-6 0,0 0 6 0,30-8-5 16,1-4 5-16,-31 12-20 0,0 0 20 0,33-12-19 16,-3 0 19-16,-30 12-15 0,0 0 15 0,26-12-14 15,-5-4 14-15,-21 16-4 0,0 0 4 0,17-12-4 16,-1 0 4-16,-16 12-1 0,0 0 1 0,12-12 0 16,-7-6 0-16,-5 18 5 0,0 0-5 0,4-19 6 15,-4-2-6-15,0 21 46 0,0 0-46 0,-7-22 46 16,2-2-46-16,5 24 43 0,0 0-43 0,-9-24 44 15,-3 0-44-15,12 24 41 0,0 0-41 0,-18-21 41 16,-3-3-41-16,21 24 47 0,0 0-47 0,-26-18 47 0,-7-3-47 16,33 21 29-16,0 0-29 0,-38-14 29 0,-4 4-29 0,42 10 4 15,0 0-4-15,-47-5 4 0,-5 5-4 0,52 0-3 16,0 0 3-16,-54 5-3 0,2 4 3 0,52-9-78 16,0 0 78-16,-49 20-77 0,2 11 77 15,47-31-141-15,0 0 141 0,-94 51-1114 0,188-102 1114 0</inkml:trace>
  <inkml:trace contextRef="#ctx0" brushRef="#br0" timeOffset="-43838.642">7535 9369 247 0,'0'0'0'0,"0"0"0"16,7 2 0-16,-7-2 57 0,0 0-57 0,0 0 58 16,0 0-58-16,0 0 42 0,0 0-42 0,0 0 43 0,0 0-43 15,0 0 56-15,-4-2-56 0,4 2 56 0,0-3-56 16,0 3 42-16,0-2-42 0,0 2 42 15,0 0-42-15,0 0 41 0,0 0-41 0,0 0 42 0,0 0-42 0,0 0 27 16,0 0-27-16,0 0 27 0,0 0-27 16,0 0 45-16,-3 0-45 0,3 0 46 0,0 0-46 0,0 0 40 15,0 0-40-15,0 0 40 0,0 0-40 16,0 0 40-16,0 0-40 0,0 0 40 0,0 0-40 0,0 0 40 16,0 0-40-16,0 0 40 0,0 0-40 0,0 0 40 15,0 0-40-15,0 0 40 0,0 0-40 0,0 0 34 16,0 0-34-16,0 0 35 0,0 0-35 0,0 0 33 15,0 0-33-15,0 0 34 0,0 0-34 0,0 0 22 16,0 0-22-16,0 0 22 0,0 0-22 0,0 0 41 0,0 0-41 0,0 0 41 16,0 0-41-16,0 0 38 0,0 0-38 0,0 0 38 15,0 0-38-15,0 0 9 0,0 0-9 16,0 0 9-16,0 0-9 0,0 0 32 0,0 0-32 0,0 0 32 16,0 0-32-16,0 0 4 0,0 0-4 0,0 0 5 15,0 0-5-15,0 0 15 0,0 0-15 0,0 0 16 16,0 0-16-16,0 0 15 0,0 0-15 0,0 0 16 15,0 0-16-15,0 0 4 0,0 0-4 0,0 0 4 16,7 0-4-16,-2 0 13 0,-2-3-13 0,6 3 14 16,0 0-14-16,3 0 3 0,-2 0-3 0,1 0 4 15,3 0-4-15,-2 0 12 0,5 0-12 0,-3-4 13 16,2 2-13-16,-16 2 3 0,0 0-3 0,24-3 4 16,11-4-4-16,-35 7-6 15,0 0 6-15,39-7-5 0,2-3 5 0,3 3-46 0,-2 0 46 0,-13 2-45 16,-3 2 45-16,-1-1-44 0,-6 3 44 0,-3-1-44 0,-2 0 44 15,-2-1-42-15,0 1 42 0,-7 0-41 16,-1 2 41-16,-1 0-81 0,1 2 81 0,-4-2-80 0,5 5 80 16,-5-3-139-16,3 1 139 0,3 4-138 0,-3 0 138 0,-3-7-160 15,0 0 160-15,2 12-160 0,1 2 160 0,1 11-444 16</inkml:trace>
  <inkml:trace contextRef="#ctx0" brushRef="#br0" timeOffset="-42663.463">7813 9152 505 0,'0'0'0'16,"0"0"0"-16,2 0 0 0,-2 0 51 15,0 0-51-15,0 0 51 0,0 0-51 0,0 0 54 0,0 0-54 0,0 0 54 16,0 0-54-16,0 0 43 0,0 0-43 0,0 0 44 15,0 0-44-15,0 0 19 0,0 0-19 0,0 0 20 16,0 0-20-16,0 0 42 0,0 0-42 0,0 0 42 16,0-6-42-16,0 6 22 0,0 0-22 0,0 0 23 15,0-3-23-15,0 3 18 0,0 0-18 0,0 0 19 16,0-3-19-16,0 3 10 0,0 0-10 0,0 0 10 16,0 0-10-16,0 0 4 0,0 0-4 0,0 0 5 0,0 0-5 15,0 0 3-15,0 0-3 0,0 0 3 0,0 0-3 16,0 0 1-16,0 0-1 0,0 0 2 15,0 0-2-15,0 0 1 0,0 0-1 0,-2 6 1 0,2 5-1 0,0-11 7 16,0 0-7-16,-3 29 8 0,-1 15-8 16,4-44 22-16,0 0-22 0,-1 55 23 15,-3 14-23-15,4-69 38 0,0 0-38 16,0 70 38-16,0 7-38 0,0-77 6 0,0 0-6 0,0 84 7 0,0 10-7 16,0-94 20-16,0 0-20 0,0 55 20 0,0-19-20 0,0-36-45 15,0 0 45-15,4 31-45 0,1-14 45 0,-5-17-105 16,0 0 105-16,12-15-105 0,0-27 105 0,14-18-616 15</inkml:trace>
  <inkml:trace contextRef="#ctx0" brushRef="#br0" timeOffset="-37767.413">8477 8970 158 0,'0'0'0'0,"0"12"0"0,-2 5 0 0,2-10 70 0,0-4-70 0,0-3 70 16,2-3-70-16,2-4 58 0,-1 2-58 0,-3-2 58 15,0 4-58-15,0 3 53 0,0-2-53 0,0 2 54 16,0 0-54-16,0 0 39 0,0 0-39 0,0 0 40 16,0 0-40-16,0 0 46 0,0 0-46 0,0 0 46 15,0 0-46-15,0 0 27 0,0 0-27 0,0 0 27 16,0 0-27-16,0 0 27 0,0 0-27 0,0 0 27 16,0 0-27-16,0 0 23 0,0 0-23 0,0 0 24 0,0 0-24 15,0 0 9-15,0 0-9 0,0 0 9 0,0 0-9 16,0 0 18-16,0 0-18 0,-3 9 18 0,-1 6-18 15,4-15 14-15,0 0-14 0,-5 32 15 16,-4 15-15-16,0-4 34 0,1 5-34 0,4-21 34 0,-1-12-34 0,2 1 27 16,-1-4-27-16,1 12 27 0,1 7-27 0,2-6 24 15,-4 1-24-15,4-9 25 0,-3-7-25 16,1-1 34-16,2-2-34 0,0-2 35 0,2-2-35 0,-2-3 2 16,7 2-2-16,-4-2 2 0,3-2-2 0,2-1 8 15,-2-4-8-15,0 2 9 0,0 2-9 0,1-6 8 16,1-1-8-16,-2 1 9 0,-1 4-9 0,2-7 0 15,2 2 0-15,-6 1 1 0,2 1-1 16,0-3 0-16,-1 6 0 0,1-3 1 0,2 1-1 0,-3-2 0 0,4-1 0 16,-2 5 0-16,-3 1 0 0,2 1-14 0,-1 1 14 0,1 0-13 15,-2 1 13-15,3-3-17 16,1-1 17-16,-2 2-16 0,2 3 16 0,2-4-17 0,-1 4 17 0,-3 0-16 16,2 0 16-16,0 0-4 0,4 0 4 15,-6 0-4-15,4 0 4 0,-9 0-3 0,0 0 3 0,9 9-3 16,6 3 3-16,-15-12-6 15,0 0 6-15,12 19-5 0,6 1 5 0,-18-20-3 0,0 0 3 16,17 28-2-16,-5 3 2 0,-12-31 7 0,0 0-7 0,9 30 7 16,0 3-7-16,-9-33 40 0,0 0-40 0,0 34 41 15,-4 2-41-15,4-36 54 0,0 0-54 0,-3 29 54 16,1-3-54-16,2-26 60 0,0 0-60 0,-3 17 60 0,-3-3-60 16,6-14 34-16,0 0-34 0,-3 12 35 15,-1-4-35-15,4-8 11 0,0 0-11 0,-5 4 11 0,-3-1-11 16,8-3-64-16,0 0 64 0,-18-17-63 0,-6-12 63 15,24 29-144-15,0 0 144 0,-18-43-143 0,3-12 143 16,-17-41-720-16</inkml:trace>
  <inkml:trace contextRef="#ctx0" brushRef="#br0" timeOffset="-37474.198">8540 8972 1155 0,'0'0'0'0,"3"10"0"0,6 2 0 0,-7-10 132 0,1-2-132 16,-3 0 132-16,0 0-132 0,0 0 80 0,4-5-80 16,-4 5 80-16,5-6-80 0,2 5 35 0,-2 1-35 15,4-2 36-15,0-1-36 0,3-3-1 0,0 0 1 0,-3 0-1 16,-1 3 1-16,-8 3-2 0,0 0 2 0,14-2-1 16,2 2 1-16,-16 0-35 0,0 0 35 0,17 0-34 15,-1 2 34-15,-16-2-40 0,0 0 40 0,18 2-40 16,-1 1 40-16,-17-3-67 0,0 0 67 0,12 4-67 15,0-1 67-15,-12-3-75 0,0 0 75 0,11 3-75 16,-2 3 75-16,-9-6-174 0,0 0 174 0,10 6-173 16,0 3 173-16,-10-9-151 0,0 0 151 0,7 3-150 15,-1 2 150-15,2 6-326 16</inkml:trace>
  <inkml:trace contextRef="#ctx0" brushRef="#br0" timeOffset="-36867.719">8989 9021 348 0,'0'0'0'15,"-8"0"0"-15,-8 0 0 0,16 0 4 16,0 0-4-16,-5 0 5 0,1 0-5 0,4 0 9 0,0 0-9 0,0 0 10 16,0 0-10-16,0 0 36 0,0 0-36 0,0 0 37 15,0 0-37-15,0 0 47 0,0 0-47 0,0 0 48 16,0 0-48-16,0 0 74 0,0 0-74 0,0 0 74 16,0 0-74-16,0 0 77 0,0 0-77 0,0 0 78 0,0 0-78 15,0 0 57-15,0 0-57 0,0 0 58 0,0 0-58 16,0 0 53-16,0 0-53 0,0 0 53 0,4 0-53 15,-4 0 33-15,0 0-33 0,8 9 33 0,1-2-33 16,-9-7 23-16,0 0-23 0,21 24 24 0,5 8-24 0,-26-32 10 16,0 0-10-16,33 38 10 15,6 7-10-15,-39-45 10 0,0 0-10 0,38 42 11 16,9 5-11-16,-9-6 15 0,-1-2-15 0,-9-8 16 0,-4-9-16 0,-24-22 8 16,0 0-8-16,21 29 8 0,2-1-8 0,-23-28 9 15,0 0-9-15,19 19 9 0,-9-2-9 16,-10-17-26-16,0 0 26 0,9 12-25 0,-2-4 25 0,-7-8-150 15,0 0 150-15,-4-1-150 0,-4-11 150 0,8 12-92 16,0 0 92-16,-18-19-91 0,-8-10 91 0,-16-18-482 16</inkml:trace>
  <inkml:trace contextRef="#ctx0" brushRef="#br0" timeOffset="-36502.655">9324 8943 807 0,'0'0'0'0,"-7"3"0"16,-2 2 0-16,4-1 78 0,1-8-78 0,4 4 78 16,0 0-78-16,0 0 41 0,4 0-41 0,-4 0 41 15,0 0-41-15,0 0 10 0,0 0-10 0,0 0 10 0,0 0-10 16,0 0 8-16,0 0-8 0,0 0 9 15,0 0-9-15,0 0 42 0,0 0-42 0,-11 9 43 0,-3 4-43 0,14-13 47 16,0 0-47-16,-26 28 48 16,-3 8-48-16,1 0 36 0,2 0-36 15,8-9 37-15,1-10-37 0,1 6 46 0,2-8-46 0,-3 12 46 0,-4 8-46 0,5-3 5 16,2-1-5-16,2-10 6 0,7-9-6 0,5-12 12 16,0 0-12-16,-12 24 13 0,-2 3-13 0,14-27 0 15,0 0 0-15,-12 24 0 0,-1 0 0 16,13-24-11-16,0 0 11 0,-15 27-10 0,-3 4 10 15,18-31-63-15,0 0 63 0,-14 21-63 0,6-2 63 0,8-19-149 16,0 0 149-16,-9 12-148 0,9-6 148 0,-11 13-668 16</inkml:trace>
  <inkml:trace contextRef="#ctx0" brushRef="#br0" timeOffset="-35536.263">9723 9246 617 0,'0'0'0'0,"8"-4"0"16,3-4 0-16,-11 8 85 0,0 0-85 0,7-4 86 15,-5-1-86-15,-2 5 44 0,0 0-44 0,0 0 45 16,0 0-45-16,0 0 40 0,0 0-40 0,0 0 40 16,0 0-40-16,0 0 50 0,0 0-50 0,0 0 51 15,0 0-51-15,0 0 45 0,0 0-45 0,0 0 46 16,0 0-46-16,0 0 54 0,0 0-54 0,0 0 54 16,0 0-54-16,0 0 50 0,0 0-50 0,0 0 50 15,-2 2-50-15,2-2 32 0,0 0-32 0,0 0 32 16,-4 3-32-16,4-3 45 0,0 0-45 0,0 0 45 15,-5 0-45-15,5 0-8 0,0 0 8 0,-3 4-8 0,-3-4 8 16,6 0-12-16,0 0 12 0,-7 0-12 0,4 0 12 16,3 0-4-16,0 0 4 0,-2 1-4 0,-1-1 4 15,3 0-4-15,0 0 4 0,0 0-3 16,-5 2 3-16,5-2 2 0,0 0-2 0,0 0 2 0,0 5-2 0,0-5 22 16,0 0-22-16,0 0 23 0,0 0-23 0,0 0 33 15,0 0-33-15,0 0 33 0,0 0-33 0,0 0 36 16,0 0-36-16,0 0 36 0,0 0-36 0,0 0 23 15,0 0-23-15,0 0 24 0,0 0-24 0,0 0 18 16,0 0-18-16,0 0 19 0,0 0-19 0,0 0 27 16,0 0-27-16,0 0 27 0,0 0-27 0,0 0 6 0,0 0-6 15,0 0 7-15,0 0-7 0,0 0 10 0,0 0-10 16,0 0 10-16,0 0-10 0,0 0 3 0,0 0-3 16,0 0 4-16,1 0-4 0,6 0 2 0,-2 0-2 0,8 0 3 15,-1 0-3-15,2-3 17 16,3-1-17-16,2 3 17 0,1-3-17 0,-1 1 0 0,0-1 0 0,-3 1 0 15,-1 1 0-15,3 2 0 0,-6-3 0 0,5 3 1 16,1 0-1-16,-4 0 1 0,3-4-1 0,-1 4 1 16,-4 0-1-16,-12 0 0 0,0 0 0 0,14 0 1 15,7 4-1-15,-21-4 0 0,0 0 0 16,17 0 0-16,4 3 0 0,-21-3-37 0,0 0 37 0,18 0-36 16,-1 4 36-16,-17-4-87 0,0 0 87 0,16 1-86 15,-4 1 86-15,-12-2-185 0,0 0 185 0,9 2-184 16,-1 1 184-16,13 2-831 0</inkml:trace>
  <inkml:trace contextRef="#ctx0" brushRef="#br0" timeOffset="-34523.105">10360 8972 841 0,'0'0'0'0,"4"0"0"16,6 1 0-16,-6-1 87 0,-4-1-87 0,0 1 87 16,0 0-87-16,0 0 61 0,0 0-61 0,0 0 62 0,0 0-62 15,0 0 68-15,0 0-68 0,0 0 69 0,0 0-69 16,0 0 48-16,-4 0-48 0,4 0 49 0,0 0-49 16,0 0 59-16,0 0-59 0,0 0 60 15,0 0-60-15,0 0 40 0,-1 0-40 0,1 0 40 0,0 0-40 0,0 0 12 16,0 0-12-16,0 0 13 0,0 0-13 0,0 0 7 15,5 3-7-15,3 4 7 0,5 2-7 16,-13-9 8-16,0 0-8 0,21 30 8 0,12 13-8 0,-33-43 3 16,0 0-3-16,38 50 3 0,9 8-3 0,-5 0 0 15,1 1 0-15,-8-6 0 0,-2-4 0 0,-33-49 1 16,0 0-1-16,39 60 2 0,2 11-2 0,-14-29 0 16,-6-9 0-16,-4-9 0 0,-5-10 0 0,2-1 0 0,2-1 0 15,-8-5 0-15,1-5 0 0,-4 3-46 0,2 0 46 0,-5-5-46 16,0-3 46-16,-2 3-134 0,0 0 134 15,0-19-133-15,-4-10 133 16,1-23-864-16</inkml:trace>
  <inkml:trace contextRef="#ctx0" brushRef="#br0" timeOffset="-34187.476">10836 8800 1289 0,'0'0'0'0,"-5"5"0"0,-4 2 0 15,9-7 129-15,0 0-129 0,0 0 130 16,2-3-130-16,-2 3 92 0,3 0-92 0,-3 0 92 0,0 0-92 16,0 0 50-16,-3 5-50 0,-2 9 50 0,-8 8-50 0,13-22 0 15,0 0 0-15,-22 41 0 0,-10 14 0 0,32-55 6 16,0 0-6-16,-38 65 7 0,-9 12-7 15,-4 7-1-15,-1 10 1 0,14-32-1 0,13-19 1 0,25-43-17 16,0 0 17-16,-29 56-17 0,1 3 17 0,28-59-5 16,0 0 5-16,-16 36-4 0,8-18 4 0,8-18-67 15,0 0 67-15,-9 18-67 0,5-10 67 16,4-8-165-16,0 0 165 0,4-10-164 0,6-16 164 0,-10 26-97 0,0 0 97 16,13-48-96-16,2-24 96 0,15-48-774 0</inkml:trace>
  <inkml:trace contextRef="#ctx0" brushRef="#br0" timeOffset="-33708.758">10946 8644 1334 0,'0'0'0'0,"0"-5"0"0,-4-2 0 16,4 7 24-16,0 0-24 0,0-3 25 15,4 1-25-15,-4 2-2 0,0 0 2 0,3-10-2 0,8-4 2 16,-11 14-44-16,0 0 44 0,15-19-43 0,8-6 43 0,-23 25-28 16,0 0 28-16,24-24-28 0,6 0 28 15,-4 5-3-15,2 5 3 0,-5 4-2 0,-6 5 2 0,0 0 5 16,1 6-5-16,-2 3 6 0,-8 1-6 0,4 2 29 15,1 5-29-15,-5-7 29 0,1 0-29 0,-9-5 12 16,0 0-12-16,9 14 12 0,3 5-12 0,-12-19 20 16,0 0-20-16,9 19 20 0,-1 4-20 0,-8-23 14 15,0 0-14-15,4 30 15 0,-4 4-15 16,-4-5 9-16,-1 2-9 0,2-11 10 0,3-6-10 0,-6-2 4 16,3 0-4-16,-6 12 4 0,-1 3-4 15,1-3 13-15,0 0-13 0,4-5 13 0,-2-10-13 0,5-1 14 0,-1-1-14 16,3 0 15-16,0-5-15 0,3 5 8 0,-3-4-8 15,9 2 9-15,0 2-9 0,5-3 34 0,5-3-34 0,-2 1 34 16,4-2-34-16,-21 0 1 16,0 0-1-16,30-5 2 0,8-4-2 0,-38 9 0 0,0 0 0 0,39-8 0 15,8-1 0-15,-47 9-160 0,0 0 160 0,41-15-160 16,-2-1 160-16,37-11-833 0</inkml:trace>
  <inkml:trace contextRef="#ctx0" brushRef="#br0" timeOffset="-32459.762">6439 7747 774 0,'0'0'0'0,"3"0"0"0,6 0 0 0,-9 0 74 15,0 0-74-15,0 0 75 0,-3-9-75 0,3 9 49 0,0 0-49 16,0-3 50-16,-6-2-50 0,6 5 11 15,0 0-11-15,-3-4 11 0,3 1-11 0,0 3 1 0,0 0-1 16,-4-4 2-16,4-1-2 0,0 5 0 0,0 0 0 0,0 0 1 16,7-3-1-16,-7 3 0 0,0 0 0 0,11 0 0 15,6 0 0-15,-17 0-1 0,0 0 1 0,33 0 0 16,9 0 0-16,-42 0-1 0,0 0 1 0,51 2 0 16,8-2 0-16,-59 0 0 0,0 0 0 0,77 1 0 15,11 1 0-15,-88-2 6 0,0 0-6 0,124 7 7 16,29-2-7-16,-153-5 9 0,0 0-9 15,166 7 9-15,12 0-9 0,-178-7 9 0,0 0-9 0,195 5 9 16,12-5-9-16,-207 0 8 0,0 0-8 0,230-4 8 16,21-1-8-16,-251 5 8 0,0 0-8 0,251-12 8 15,12-3-8-15,-263 15 15 0,0 0-15 0,258-16 15 0,-4 1-15 16,-54 6 14-16,-39-1-14 0,-17 5 15 16,-29-4-15-16,4 3 15 0,-10 0-15 0,-6 3 16 0,-5 0-16 15,8-1 34-15,4 2-34 0,-9 1 35 0,-4-1-35 16,8-1 27-16,3-1-27 0,-9 1 27 15,-3 3-27-15,-96 0 24 0,0 0-24 0,124 0 25 16,13-2-25-16,-27-1 16 0,-12-1-16 0,-13-1 17 0,-10 3-17 0,-4 1 28 16,-6 1-28-16,-11-4 28 0,-7 4-28 0,-4-5 29 15,-8 0-29-15,-7 3 29 0,-5-1-29 0,-23 3 13 16,0 0-13-16,24 0 14 0,-3 0-14 16,-21 0 30-16,0 0-30 0,17-4 30 0,1 3-30 0,-18 1 5 15,0 0-5-15,12-2 6 0,-3 2-6 16,-9 0 0-16,0 0 0 0,5 0 0 0,-2 0 0 0,-3 0-1 15,0 0 1-15,0 0-1 0,4 0 1 0,-4 0-1 0,0 0 1 16,0 0-1-16,0 0 1 0,0 0-2 16,0 0 2-16,0 0-1 0,0 0 1 0,0 0 0 0,0 0 0 0,0 0 0 15,0 0 0-15,0 0 4 0,0 0-4 0,0 0 5 16,0 0-5 0,0 0 0-16,0 0 0 0,0 0 0 0,0 0 0 0,0 0-5 0,0 0 5 15,0 7-4-15,0 0 4 0,0-7-15 0,0 0 15 0,0 27-14 16,2 18 14-16,-2-45-10 0,0 0 10 0,1 46-9 15,5 5 9-15,-6-51-10 0,0 0 10 0,3 45-9 16,4 1 9-16,-7-46-1 0,0 0 1 0,11 45-1 16,1-4 1-16,-12-41-66 0,0 0 66 0,14 39-65 15,0-1 65-15,-14-38-204 0,0 0 204 0,15 39-203 16,-3 2 203-16,15 40-655 0</inkml:trace>
  <inkml:trace contextRef="#ctx0" brushRef="#br0" timeOffset="-31553.209">13986 8574 1009 0,'0'0'0'0,"-6"0"0"15,-2 0 0-15,8 0 94 0,0 0-94 0,-7-2 94 16,5-1-94-16,-5-4 59 0,2 2-59 0,0-2 60 0,-2 4-60 15,-2 1 21-15,0-5-21 0,-8 2 21 0,-4 2-21 16,21 3 5-16,0 0-5 0,-30-7 6 0,-5 2-6 16,35 5 37-16,0 0-37 0,-38 0 37 0,-2-4-37 0,3 8 10 15,1-3-10-15,13 1 11 0,11 0-11 0,12-2 22 16,0 0-22-16,-30 7 22 0,-4 5-22 16,34-12 8-16,0 0-8 0,-32 15 8 0,1 2-8 15,31-17 1-15,0 0-1 0,-37 34 1 0,-1 9-1 0,38-43 3 16,0 0-3-16,-37 52 4 0,4 6-4 0,33-58 0 0,0 0 0 15,-33 75 1-15,4 9-1 0,29-84 1 16,0 0-1-16,-9 74 2 0,9-11-2 16,0-63-4-16,0 0 4 0,16 43-3 0,13-19 3 0,-29-24-77 0,0 0 77 15,40 4-77-15,11-16 77 0,8-16-62 0,9-18 62 16,-9 6-61-16,-7-2 61 0,-52 42-65 0,0 0 65 0,60-60-65 16,2-16 65-16,-62 76-44 0,0 0 44 15,51-85-43-15,-4-13 43 0,-14 11-30 0,-10-1 30 0,-6 1-30 16,-6 5 30-16,-3 1-15 0,1 2 15 15,-6 7-15-15,-1 6 15 0,-2 66-36 0,0 0 36 0,0-83-36 16,-2-4 36-16,-5 17 13 0,-5 10-13 16,7 26 13-16,2 18-13 0,-3-1 31 0,-2 7-31 0,4 5 31 15,1 1-31-15,-3 1 36 0,-1-2-36 0,6 5 36 16,-3 0-36-16,-1 0 24 0,-2-4-24 0,4 4 25 16,1 0-25-16,-2 0 18 0,-1 0-18 0,5 0 18 0,-3 0-18 15,3 0 35-15,0 0-35 0,-9 24 35 0,-7 19-35 16,16-43 18-16,0 0-18 0,-10 60 19 15,1 19-19-15,9-79 29 0,0 0-29 0,-12 132 29 16,-4 39-29-16,16-171 20 0,0 0-20 0,-10 173 20 0,1 12-20 16,9-185 5-16,0 0-5 0,0 158 5 0,9-14-5 0,-9-144 0 15,0 0 0-15,14 118 0 0,10-22 0 0,-24-96-35 16,0 0 35-16,26 73-34 0,7-23 34 0,-33-50-194 16,0 0 194-16,44 17-193 0,6-32 193 15,-50 15-107-15,0 0 107 0,39-48-107 0,-8-40 107 16,40-47-412-16</inkml:trace>
  <inkml:trace contextRef="#ctx0" brushRef="#br0" timeOffset="-31261.989">14160 8190 1289 0,'0'0'0'0,"0"0"0"0,3 2 0 0,-3-2 174 0,0 0-174 0,16 7 175 15,10 5-175-15,-26-12 96 16,0 0-96-16,33 12 96 0,11 0-96 0,-44-12 55 0,0 0-55 0,38 10 55 16,4 4-55-16,-4 1-17 0,1 1 17 0,-8 1-17 15,0 0 17-15,-31-17-4 0,0 0 4 0,40 29-4 16,6 7 4-16,-4 2-16 0,-2 1 16 0,-6 1-15 16,0 1 15-16,-34-41-4 0,0 0 4 0,34 49-4 15,3 8 4-15,1 0-20 0,6 3 20 0,-16-25-20 16,-11-16 20-16,-17-19-78 0,0 0 78 0,25 21-77 0,6-6 77 15,-31-15-106-15,0 0 106 0,29-10-106 16,1-14 106-16,29-9-1003 0</inkml:trace>
  <inkml:trace contextRef="#ctx0" brushRef="#br0" timeOffset="-31007.213">14919 7978 1580 0,'0'0'0'16,"4"0"0"-16,3 2 0 0,-2-1 161 15,-3 1-161-15,-2-2 161 0,3 0-161 0,-3 0 84 0,0 0-84 16,-8 9 85-16,-5 6-85 0,13-15 22 0,0 0-22 16,-26 31 22-16,-9 8-22 0,35-39-13 0,0 0 13 0,-45 59-12 15,-7 9 12-15,52-68-39 0,0 0 39 16,-73 110-38-16,-11 30 38 0,16-22-104 0,9-3 104 0,12-29-104 15,14-18 104-15,33-68-204 16,0 0 204-16,-35 74-204 0,5-7 204 0,-38 75-937 0</inkml:trace>
  <inkml:trace contextRef="#ctx0" brushRef="#br0" timeOffset="86555.841">12212 10609 1233 0,'0'0'0'0,"-10"0"0"0,-8 2 0 16,15-4 140-16,8 1-140 0,-5 1 141 16,4-4-141-16,-1 3 80 0,2 1-80 0,-5 0 81 15,4-2-81-15,-4 2 42 0,3-2-42 0,-3 2 43 0,0 0-43 16,0 0 4-16,0 0-4 0,0 0 4 0,0 0-4 16,0 0 13-16,0 0-13 0,0 0 13 0,0 0-13 0,0 0 34 15,0 0-34-15,0 0 34 0,0 0-34 0,0 0 10 16,0 0-10-16,0 0 11 15,0 0-11-15,0 0 20 0,-3-2-20 0,3 2 20 0,0 0-20 0,0 0 15 16,-4-1-15-16,4 1 15 0,-5-4-15 0,2 4-44 16,-1 0 44-16,1 0-44 0,1 0 44 0,-3 0-49 15,1 0 49-15,-1 4-48 0,1-4 48 0,4 0-44 16,-3 1 44-16,3-1-44 0,0 0 44 0,0 0-32 16,0 0 32-16,-4 2-32 0,-1 2 32 0,-2 1-24 15,-3 2 24-15,6-2-23 0,-1-4 23 0,2 3-26 0,-1-1 26 16,-5 9-25-16,-3 7 25 0,12-19-23 0,0 0 23 15,-17 28-22-15,-4 4 22 0,21-32-10 0,0 0 10 0,-19 39-9 16,-2 8 9-16,21-47-11 0,0 0 11 0,-21 49-10 16,-3 4 10-16,24-53-16 0,0 0 16 15,-18 60-15-15,1 7 15 0,17-67-8 0,0 0 8 0,-16 89-8 16,6 12 8-16,10-101-4 0,0 0 4 0,1 84-3 16,12-5 3-16,-13-79 0 0,0 0 0 0,22 60 0 15,11-12 0-15,-7-17-5 0,2-16 5 0,-5-1-5 16,1-7 5-16,-1 0-49 0,-2-2 49 0,0-3-49 15,0-4 49-15,0 0-15 0,-4-3 15 0,-1 2-14 16,-6-1 14-16,-10 4-4 0,0 0 4 0,16-8-3 16,-2-1 3-16,-14 9 0 0,0 0 0 0,12-8 0 0,0-1 0 15,-12 9 12-15,0 0-12 0,12-10 13 16,-3-4-13-16,-9 14 18 0,0 0-18 0,5-12 19 0,-1 0-19 16,-4 12 34-16,0 0-34 0,3-12 34 15,-6-3-34-15,3 15 58 0,0 0-58 0,-4-14 58 0,-1 0-58 16,5 14 76-16,0 0-76 0,-7-12 77 0,-2 0-77 15,9 12 66-15,0 0-66 0,-12-12 67 0,-2 0-67 0,14 12 39 16,0 0-39-16,-14-12 39 0,-7 2-39 16,21 10 0-16,0 0 0 0,-17-5 0 0,1-2 0 15,16 7-34-15,0 0 34 0,-15-4-34 0,1 3 34 0,14 1-115 16,0 0 115-16,-13 0-114 0,3 0 114 0,10 0-130 16,0 0 130-16,-9-11-130 0,6-6 130 15,-13-10-874-15</inkml:trace>
  <inkml:trace contextRef="#ctx0" brushRef="#br0" timeOffset="87062.058">12698 11111 931 0,'0'0'0'0,"4"-5"0"0,6-2 0 16,-6 6 102-16,-1-1-102 0,-3 2 102 0,2 0-102 16,-2 0 58-16,0 0-58 0,0 0 58 0,0 0-58 0,0 0 6 15,0 0-6-15,0 0 6 0,0 0-6 0,0 0 0 16,0 0 0-16,0 0 1 0,7 0-1 0,-7 0 0 16,0 0 0-16,14 2 0 0,7-1 0 0,-21-1 1 15,0 0-1-15,33 2 1 0,14 0-1 0,-4 0 3 16,3-1-3-16,-4 1 4 0,-2-2-4 0,-2 3 3 0,0-3-3 15,-1 0 3-15,-4 0-3 0,-33 0 5 0,0 0-5 16,45-3 6-16,6 1-6 0,-4 1 0 16,-2-1 0-16,-7 0 1 0,-5 2-1 0,-3-2 0 0,-4 1 0 0,-10 1 0 15,-6 0 0-15,3 0-55 0,-5 1 55 16,-4 1-54-16,-1 0 54 0,2 0-147 16,-3-2 147-16,-2 0-146 0,0 0 146 0,0 0-137 15,0 0 137-15,-14-6-137 0,-7 0 137 0,-13-6-367 0</inkml:trace>
  <inkml:trace contextRef="#ctx0" brushRef="#br0" timeOffset="87380.673">13306 10788 1043 0,'0'0'0'0,"0"10"0"0,0 9 0 15,0-19 142-15,0 0-142 0,-1 3 142 0,-1-6-142 16,2 3 72-16,0 0-72 0,0 0 72 0,-2-5-72 0,2 5 15 16,0 0-15-16,0 0 15 0,0-4-15 15,0 4-4-15,0 0 4 0,0 0-4 0,0-3 4 0,0 3-29 16,0 0 29-16,-9 8-29 0,1 11 29 0,8-19-13 16,0 0 13-16,-11 33-12 0,1 9 12 0,10-42-29 15,0 0 29-15,-12 59-29 0,3 9 29 0,9-68-11 0,0 0 11 16,-9 79-11-16,2 10 11 0,7-89-6 15,0 0 6-15,-5 86-5 0,5 3 5 0,0-89-50 0,0 0 50 16,0 67-50-16,0-16 50 0,0-51-116 16,0 0 116-16,5 26-115 0,6-24 115 0,6 25-653 0</inkml:trace>
  <inkml:trace contextRef="#ctx0" brushRef="#br0" timeOffset="87823.921">13771 10601 1379 0,'0'0'0'0,"-15"-5"0"16,-11-2 0-16,26 7 139 0,0 0-139 0,-9 7 139 15,5 8-139-15,4-15 93 0,0 0-93 0,-5 24 93 0,-2 5-93 0,7-29 5 16,0 0-5-16,-9 34 5 0,1 9-5 15,8-43-1-15,0 0 1 0,-5 31-1 16,-2-2 1-16,7-29-1 0,0 0 1 0,-4 26 0 0,2-2 0 16,2-24-1-16,0 0 1 0,2 21-1 0,5-3 1 0,-7-18 0 15,0 0 0-15,12 21 0 0,6 1 0 0,-18-22 0 16,0 0 0-16,22 26 0 0,8 5 0 0,-2-7-42 16,-6 1 42-16,-2-2-41 0,-6-1 41 0,0 0-31 15,1 2 31-15,-6 2-31 0,0 0 31 0,-9-26-34 16,0 0 34-16,7 36-34 0,-2 3 34 0,-5-39-16 15,0 0 16-15,3 31-15 0,-3 1 15 0,-1-9-6 0,-1-3 6 16,2-8-6-16,0-8 6 0,0-1 1 0,0-1-1 16,-9 3 1-16,-3 2-1 0,12-7-8 0,0 0 8 15,-23 1-7-15,-5-2 7 0,28 1-55 0,0 0 55 0,-29-16-55 16,-3-9 55-16,32 25-124 0,0 0 124 0,-24-52-123 16,1-18 123-16,23 70-144 0,0 0 144 0,-15-93-144 15,1-21 144-15,-16-92-605 0</inkml:trace>
  <inkml:trace contextRef="#ctx0" brushRef="#br0" timeOffset="88260.847">13665 10651 852 0,'0'0'0'0,"0"8"0"0,2 8 0 0,-2-16 155 0,0 0-155 0,3 1 156 16,3-2-156-16,-6 1 93 0,0 0-93 0,12 0 94 16,9 0-94-16,-21 0 59 0,0 0-59 0,26 3 60 0,10 6-60 15,-1-6 45-15,-2 2-45 0,-1 2 46 16,-4-4-46-16,-6 1 15 0,-1 1-15 0,-5-5 16 0,-2 2-16 0,-2-2 22 15,-3 0-22-15,-1 0 22 0,-2 1-22 0,-3-1 24 16,1 0-24-16,1 0 25 0,-5 0-25 16,0 0 54-16,0 0-54 0,0 0 54 0,3 2-54 0,-3-2 10 15,4 0-10-15,-4 0 11 0,0 0-11 0,0 0 24 16,7 0-24-16,-7 0 25 0,3 0-25 16,-3 0-2-16,0 0 2 0,0 0-1 0,0 0 1 0,0 0-17 15,0 0 17-15,0 0-17 0,0 7 17 0,0-4-17 16,4 2 17-16,-4 2-16 0,3-2 16 0,-3-5-5 15,0 0 5-15,9 11-5 0,3 1 5 0,-12-12-8 16,0 0 8-16,17 13-8 0,4 5 8 0,-21-18-1 0,0 0 1 16,32 20 0-16,6 1 0 0,-38-21 0 0,0 0 0 15,45 25 0-15,4 3 0 0,-4 1 0 16,-1 2 0-16,-2-6 1 0,0 3-1 0,-42-28 0 0,0 0 0 16,45 34 1-16,7 6-1 0,-52-40 0 0,0 0 0 15,65 54 1-15,15 13-1 0,-80-67 13 0,0 0-13 16,59 52 13-16,-3-6-13 0,-56-46-4 0,0 0 4 0,33 29-4 15,-16-14 4-15,-17-15-144 0,0 0 144 0,14 4-144 16,-7-20 144-16,-7 16-115 0,0 0 115 0,-14-34-115 16,-14-19 115-16,-13-34-863 0</inkml:trace>
  <inkml:trace contextRef="#ctx0" brushRef="#br0" timeOffset="88561.045">14568 10616 1311 0,'0'0'0'0,"0"-3"0"0,0-2 0 0,0 5 93 16,0 0-93-16,0-5 93 0,-2 3-93 0,2 2 46 15,0 0-46-15,0 0 46 0,0 0-46 0,0 0 6 16,-4 7-6-16,-4 1 7 0,-5 8-7 0,-1 3 2 15,-6 5-2-15,2 3 2 0,-1 0-2 0,19-27-2 0,0 0 2 16,-26 48-1-16,-6 7 1 16,32-55-6-16,0 0 6 0,-33 60-5 0,-8 5 5 0,41-65-3 15,0 0 3-15,-40 76-3 0,-2 6 3 0,42-82-13 0,0 0 13 0,-28 51-12 16,14-18 12-16,14-33-134 0,0 0 134 0,-5 24-133 16,13-11 133-16,-2 25-878 0</inkml:trace>
  <inkml:trace contextRef="#ctx0" brushRef="#br0" timeOffset="88975.677">14906 11034 639 0,'0'0'0'0,"3"-8"0"0,2-8 0 0,-1 11 155 16,-4 2-155-16,0 3 156 0,3-4-156 0,-3 4 94 15,2 4-94-15,-2-4 94 0,3 3-94 0,6-1 63 16,3 0-63-16,6-2 63 0,3-2-63 0,-21 2 44 0,0 0-44 16,38-2 45-16,9-3-45 0,-2 2 56 0,1-1-56 15,-6 1 57-15,-5-2-57 0,-35 5 54 16,0 0-54-16,38-4 55 0,-2 1-55 0,-4 3 15 0,-3 1-15 16,1 1 15-16,-7-2-15 0,-23 0-9 0,0 0 9 0,24 4-8 15,0 1 8-15,-24-5-96 0,0 0 96 16,21 3-95-16,5-3 95 0,-26 0-135 0,0 0 135 0,21-3-134 15,6-9 134-15,18-4-753 0</inkml:trace>
  <inkml:trace contextRef="#ctx0" brushRef="#br0" timeOffset="89413.739">16022 10692 975 0,'0'0'0'0,"0"0"0"0,-5 6 0 0,5-6 96 15,0 0-96-15,0 0 96 0,0 0-96 0,0 0 75 16,0 0-75-16,0 0 76 0,0 0-76 0,0 0-8 15,0 0 8-15,0 0-8 0,0 0 8 0,0 0-1 16,0 0 1-16,0 0-1 0,0 0 1 0,0 0 18 16,0 0-18-16,0 0 19 0,3 0-19 0,-3 0 50 0,0 0-50 15,6 0 51-15,-5 0-51 0,-1 0 58 0,0 0-58 16,7 4 59-16,2-2-59 0,3 3 26 0,2 2-26 16,7 5 26-16,4 5-26 0,-25-17 37 0,0 0-37 0,33 29 37 15,7 9-37-15,-4-1 0 0,3 4 0 0,-3-3 0 16,1 0 0-16,-37-38 0 0,0 0 0 15,43 43 0-15,8 6 0 0,-51-49-1 0,0 0 1 0,57 67-1 16,8 14 1-16,-65-81-63 0,0 0 63 0,47 63-62 16,-4-12 62-16,-43-51-147 0,0 0 147 15,28 29-147-15,-14-15 147 0,-14-14-155 0,0 0 155 0,16-14-155 16,-2-21 155-16,15-13-614 0</inkml:trace>
  <inkml:trace contextRef="#ctx0" brushRef="#br0" timeOffset="89718.548">16545 10692 1390 0,'0'0'0'0,"0"3"0"0,0 4 0 0,0-7 157 15,0 0-157-15,0 0 157 0,0 0-157 0,0 0 80 16,0 0-80-16,0 0 81 0,-2-4-81 0,2 4 17 15,0 0-17-15,-5 0 17 0,0 0-17 0,5 0-9 16,0 0 9-16,-18 6-8 0,-10 6 8 0,28-12-33 16,0 0 33-16,-33 25-33 0,-12 15 33 0,5-1-18 0,-2 7 18 15,4-1-18-15,1-6 18 0,37-39-11 0,0 0 11 16,-49 67-11-16,-10 12 11 0,59-79-18 0,0 0 18 0,-47 63-18 16,11-4 18-16,36-59-61 0,0 0 61 15,-23 32-61-15,12-13 61 0,11-19-147 0,0 0 147 16,4 2-147-16,13-13 147 0,4 5-883 0</inkml:trace>
  <inkml:trace contextRef="#ctx0" brushRef="#br0" timeOffset="90210.86">16670 10214 1345 0,'0'0'0'0,"-7"-7"0"0,2-5 0 0,0 7 17 16,5 1-17-16,0 4 17 0,5-3-17 0,0 3 15 15,2 0-15-15,2 0 16 0,0 0-16 0,-1-5 6 16,-1 1-6-16,2 1 7 0,-2-1-7 0,2 1 1 15,1 0-1-15,-1 1 2 0,0 2-2 0,-9 0 13 16,0 0-13-16,15 0 13 0,8 0-13 0,-23 0 5 16,0 0-5-16,23 2 5 0,4 3-5 0,-27-5 9 15,0 0-9-15,27 7 9 0,2 3-9 0,-29-10 3 0,0 0-3 0,21 8 4 16,-5 4-4-16,-16-12 2 0,0 0-2 16,14 14 2-16,-6 3-2 15,-8-17 0-15,0 0 0 0,2 24 0 0,-4 4 0 0,2-28 0 0,0 0 0 0,-5 30 0 16,-3 6 0-16,8-36 3 0,0 0-3 0,-11 31 3 15,-1-3-3-15,12-28 6 0,0 0-6 0,-11 24 7 16,3-2-7-16,8-22 3 0,0 0-3 0,-11 21 4 16,6-10-4-16,5-11 12 0,0 0-12 0,-2 16 13 15,4-1-13-15,-2-15 8 0,0 0-8 0,12 14 8 16,9-2-8-16,-21-12-9 0,0 0 9 0,23 10-9 16,8-3 9-16,-1 0-142 0,5-4 142 0,-13 1-141 15,-1-1 141-15,-21-3-166 0,0 0 166 0,28-3-165 16,3-2 165-16,29-2-594 0</inkml:trace>
  <inkml:trace contextRef="#ctx0" brushRef="#br0" timeOffset="90769.459">17681 10726 998 0,'0'0'0'0,"12"-7"0"15,7-5 0-15,-12 9 104 0,-7 1-104 0,4 2 104 0,1-4-104 16,-5 4 66-16,3 0-66 0,-3 0 67 16,0 0-67-16,0 0 56 0,0 0-56 0,4 4 56 0,3-2-56 15,-7-2 39-15,0 0-39 0,22 5 39 16,13 0-39-16,-2-2 61 0,7 1-61 0,-3-3 61 0,1 3-61 16,-1-4 56-16,-1 2-56 0,-6-2 56 0,0 0-56 0,-30 0 40 15,0 0-40-15,34 0 41 0,8 0-41 16,-42 0 12-16,0 0-12 0,42 0 12 15,0 0-12-15,-42 0 3 0,0 0-3 0,35 0 3 0,-9 1-3 0,-26-1-77 16,0 0 77-16,21 0-76 0,-9-1 76 0,-12 1-86 16,0 0 86-16,-7-7-85 0,-14-5 85 0,-7-7-1082 15</inkml:trace>
  <inkml:trace contextRef="#ctx0" brushRef="#br0" timeOffset="91011.499">17787 11115 1446 0,'0'0'0'0,"3"-9"0"16,6-4 0-16,-9 13 135 0,0 0-135 0,12 3 135 16,9 4-135-16,2 3 45 0,7 2-45 0,-8-5 45 15,6-4-45-15,-7 1-37 0,2-4 37 0,-6 0-36 16,-5 0 36-16,2-4-74 0,0 4 74 0,2-3-74 15,3 1 74-15,-2 0-87 0,4 2 87 0,0-1-86 16,0-3 86-16,-21 4-121 0,0 0 121 0,35-8-120 16,3-6 120-16,35-8-789 0</inkml:trace>
  <inkml:trace contextRef="#ctx0" brushRef="#br0" timeOffset="92343.435">19217 10793 1737 0,'0'0'0'0,"-3"-4"0"0,-1-1 0 0,4 5 144 16,0 0-144-16,0 0 144 0,-1-3-144 0,1 3 14 16,0 0-14-16,0 0 15 0,3 0-15 15,-3 0-42-15,0 0 42 0,0 0-41 0,5 1 41 0,-5-1-95 16,0 0 95-16,0 0-95 0,4 2 95 0,-4-2-116 16,0 0 116-16,0 0-115 0,3 0 115 0,-3 0-195 0,0 0 195 15,2-7-195-15,-2-8 195 0,3-6-762 16</inkml:trace>
  <inkml:trace contextRef="#ctx0" brushRef="#br0" timeOffset="92532.927">19728 10890 1636 0,'0'0'0'0,"-6"-10"0"16,-2-9 0-16,8 19 49 0,0 0-49 0,-4-1 50 16,8 2-50-16,-4-1-116 0,0 0 116 0,0 0-116 15,1 5 116-15,-1-5-184 0,0 0 184 0,2-13-183 16,2-11 183-16,1-12-747 0</inkml:trace>
  <inkml:trace contextRef="#ctx0" brushRef="#br0" timeOffset="92760.318">20243 10651 1535 0,'0'0'0'0,"-7"-7"0"0,-3-2 0 0,10 9-34 0,2 5 34 0,3 2-34 16,2 0 34-16,-7-7-156 0,0 0 156 16,0 5-155-16,0-5 155 0,-4 4-769 0</inkml:trace>
  <inkml:trace contextRef="#ctx0" brushRef="#br0" timeOffset="93844.397">21088 10683 751 0,'0'0'0'0,"9"-7"0"0,5-5 0 0,-14 12 44 15,0 0-44-15,7-5 44 0,-7 5-44 16,0 0 12-16,0 0-12 0,0 0 13 0,0 0-13 0,0 0 39 0,0 0-39 16,0 0 40-16,-7 4-40 0,7-4 32 0,0 0-32 0,-4 0 32 15,1 0-32-15,3 0 52 0,0 0-52 16,-4 0 53-16,3 0-53 0,1 0 38 0,0 0-38 0,0 0 38 16,-2 1-38-16,2-1 36 0,0 0-36 0,0 0 36 15,0 0-36-15,0 0 50 0,0 0-50 0,0 0 51 16,-5 2-51-16,5-2 41 0,0 0-41 0,0 0 41 15,-4 2-41-15,4-2 41 0,0 0-41 0,0 0 42 16,0 0-42-16,0 0 40 0,0 0-40 0,0 0 41 16,0 0-41-16,0 0 26 0,0 0-26 0,0 0 26 15,0 0-26-15,0 0 27 0,0 0-27 0,0 0 27 16,0 0-27-16,0 0 22 0,4 0-22 0,1 0 23 0,0 0-23 16,4 0 9-16,1-2-9 0,4 0 10 0,-3 1-10 15,4-3 27-15,5-1-27 0,-3 2 27 16,-1-1-27-16,5-3 12 0,1 2-12 0,4 2 12 15,-1-4-12-15,-25 7 18 0,0 0-18 0,31-5 18 0,4 1-18 16,-35 4 24-16,0 0-24 0,38-3 25 0,8-1-25 0,-8 3 13 16,0-6-13-16,-12 5 13 0,-6 0-13 15,2 2 28-15,-1 0-28 0,-7 0 28 0,-4 2-28 0,4 0-2 16,0 0 2-16,-5-2-2 0,-2 0 2 0,-2 0-63 16,0 0 63-16,-1 0-63 0,-2 1 63 0,-2-1-153 15,3 0 153-15,-3 0-153 0,5-5 153 0,-5 5-123 16,0 0 123-16,2-10-123 0,2-4 123 0,-3-8-915 0</inkml:trace>
  <inkml:trace contextRef="#ctx0" brushRef="#br0" timeOffset="94420.705">22647 9840 1132 0,'0'0'0'0,"-8"-7"0"0,-4-1 0 0,6 3 51 16,3 6-51-16,1-1 52 0,-1-1-52 0,3 1 1 15,0 0-1-15,-6 8 1 0,1 4-1 0,5-12-5 16,0 0 5-16,-7 16-4 0,-7-3 4 0,14-13-44 15,0 0 44-15,-19 17-44 0,-4 4 44 0,23-21-5 0,0 0 5 16,-24 19-4-16,-2 5 4 0,26-24-5 16,0 0 5-16,-35 27-5 0,-3 6 5 0,38-33-7 0,0 0 7 15,-33 27-6-15,-2 2 6 0,5 0-1 0,2 1 1 16,4-5 0-16,5-1 0 0,19-24 2 0,0 0-2 0,-21 40 2 16,0 11-2-16,21-51 21 15,0 0-21-15,-16 58 21 0,6 14-21 0,-1 7 23 0,4 3-23 0,4-27 24 16,3-15-24-16,0-40 44 0,0 0-44 0,0 75 45 15,5 12-45-15,0-13 39 0,1-11-39 0,2-20 39 16,6-19-39-16,-14-24 16 16,0 0-16-16,21 28 17 0,9-4-17 0,-30-24 0 0,0 0 0 0,47 15 1 15,12-6-1-15,-5-6-85 0,2-12 85 0,8-4-84 16,9-10 84-16,-73 23-99 0,0 0 99 0,86-46-98 16,10-21 98-16,85-46-692 0</inkml:trace>
  <inkml:trace contextRef="#ctx0" brushRef="#br0" timeOffset="94847.31">22658 10137 1278 0,'0'0'0'15,"7"-2"0"-15,3 0 0 0,-4 0 78 0,-1 2-78 16,2 0 78-16,0 0-78 0,-7 0 46 0,0 0-46 16,10 0 47-16,4 2-47 0,-14-2 18 0,0 0-18 0,19 4 19 15,6-1-19-15,-25-3 12 0,0 0-12 0,29 5 12 16,6 2-12-16,-2 2 43 0,0 1-43 0,-3 2 43 15,0 5-43-15,-1 5 0 0,3 6 0 0,-5-1 0 16,0 2 0-16,-27-29 2 0,0 0-2 16,36 41 2-16,6 9-2 0,-42-50 2 0,0 0-2 0,45 50 2 15,4-2-2-15,-4-7-1 0,-1-5 1 0,-16-11-1 16,-13-9 1-16,5-1-34 0,-3-4 34 0,-1-1-34 16,-1-3 34-16,-2 0-209 0,-3-4 209 0,0-5-209 15,3-3 209-15,-13 5-143 0,0 0 143 0,8-24-143 16,-2-8 143-16,9-23-586 15</inkml:trace>
  <inkml:trace contextRef="#ctx0" brushRef="#br0" timeOffset="95142.711">23599 9907 1199 0,'0'0'0'0,"0"2"0"0,0 5 0 0,0-7 148 16,0 0-148-16,0 5 148 0,-2-2-148 0,2-3 58 0,0 0-58 16,-9 16 58-16,-8 4-58 0,17-20 38 0,0 0-38 15,-18 26 39-15,-1 1-39 0,-2 1-2 0,-1 1 2 16,-10 5-2-16,-4-3 2 0,36-31-1 0,0 0 1 0,-47 48 0 16,-13 12 0-16,60-60 20 0,0 0-20 15,-73 77 20-15,-9 17-20 0,18-27 34 16,12-12-34-16,24-23 34 0,23-25-34 0,-4 3 7 0,5-6-7 0,1-1 7 15,3-3-7-15,-4 4 0 0,-1-3 0 0,5-1 0 16,0 0 0-16,0 0-161 0,0 0 161 0,12-13-160 16,13-10 160-16,-25 23-125 0,0 0 125 0,31-32-125 15,14-16 125-15,36-33-835 0</inkml:trace>
  <inkml:trace contextRef="#ctx0" brushRef="#br0" timeOffset="95455.901">23792 10459 1166 0,'0'0'0'0,"-5"-12"0"0,-4-7 0 0,9 19 116 16,0 0-116-16,-2-5 117 0,2 0-117 0,0 5 55 15,0 0-55-15,7-6 55 0,2 5-55 0,-9 1 0 16,0 0 0-16,21-9 0 0,10 2 0 0,-31 7 10 0,0 0-10 16,33-7 10-16,9-1-10 0,-42 8 28 15,0 0-28-15,42-5 28 0,7 3-28 0,-49 2 30 0,0 0-30 16,56 2 30-16,8 3-30 0,-64-5 15 0,0 0-15 0,59 3 15 16,-1 1-15-16,-58-4-36 0,0 0 36 0,45 1-36 15,-8 1 36-15,-37-2-142 0,0 0 142 0,38-3-142 16,-3-1 142-16,38-6-894 0</inkml:trace>
  <inkml:trace contextRef="#ctx0" brushRef="#br0" timeOffset="95976.675">24830 9636 1591 0,'0'0'0'0,"-5"0"0"0,-5 0 0 0,10 0 89 16,0 0-89-16,-4 0 90 0,4 4-90 0,0-1 29 16,0-1-29-16,0-2 29 0,0 0-29 0,0 0 0 15,-2 7 0-15,2-7 1 0,0 3-1 0,0-3-24 16,-1 4 24-16,-8 16-23 0,-3 8 23 0,-2 1-21 15,-4 8 21-15,10-13-21 0,-1-6 21 0,9-18-4 16,0 0 4-16,-9 32-3 0,1 6 3 0,8-38-1 16,0 0 1-16,-6 34 0 0,5 0 0 0,1-34 11 15,0 0-11-15,8 33 11 16,8-4-11-16,-16-29 18 0,0 0-18 0,23 26 19 0,5-9-19 0,-2-2 10 0,3-3-10 16,-4-3 10-16,-1-2-10 15,-24-7 1-15,0 0-1 0,30 6 2 0,5 3-2 16,-35-9 1-16,0 0-1 0,34 7 1 0,5 1-1 0,-39-8 7 0,0 0-7 0,31 9 8 15,-1 1-8-15,-6-1 0 0,-1-2 0 0,-9-2 0 16,-7-2 0-16,0 2 0 0,-4 2 0 16,-1-3 1-16,-2 1-1 0,0 0 6 0,0 2-6 0,-2-2 7 15,0 0-7-15,2-5 8 0,0 0-8 0,-12 17 8 16,-7 4-8-16,19-21 15 0,0 0-15 0,-26 19 16 16,-2 1-16-16,28-20-40 0,0 0 40 0,-33 14-39 15,-5-4 39-15,38-10-194 0,0 0 194 0,-37 2-193 16,-1-9 193-16,38 7-175 0,0 0 175 0,-30-24-175 15,4-14 175-15,-30-23-704 0</inkml:trace>
  <inkml:trace contextRef="#ctx0" brushRef="#br0" timeOffset="96304.678">24856 9664 1390 0,'0'0'0'0,"0"0"0"0,-5 0 0 0,5 0 118 16,2 3-118-16,-2-3 118 0,5 2-118 0,-1 1 100 15,-1 1-100-15,1-1 100 0,1 1-100 0,2-1 51 16,0 0-51-16,5 3 52 0,4-5-52 0,-16-1 5 0,0 0-5 16,26 4 5-16,10-1-5 0,-36-3 45 0,0 0-45 15,40 4 45-15,8-1-45 0,-5 2 48 0,1 2-48 0,-11-4 49 16,-5-1-49-16,-2 0 19 0,-2 0-19 15,-6 1 20-15,-8-1-20 0,6 1 8 0,-1 1-8 0,3-1 8 16,-4 0-8-16,1-3-14 0,1 2 14 16,-5-2-13-16,-6-2 13 0,-5 2-87 0,0 0 87 15,7-3-87 1,1-2 87-16,-8 5-160 0,0 0 160 0,4-4-160 0,-4 1 160 0,0 3-200 0,0 0 200 0,-12 0-200 16,-13 2 200-16,-11-1-835 0</inkml:trace>
  <inkml:trace contextRef="#ctx0" brushRef="#br0" timeOffset="96637.719">24741 10479 1099 0,'0'0'0'0,"9"-1"0"0,5-8 0 16,-14 9 70-16,0 0-70 0,18-5 70 0,2-2-70 0,-20 7 53 15,0 0-53-15,27-7 53 0,4-1-53 0,-31 8 51 16,0 0-51-16,35-6 51 0,3 5-51 0,-38 1 24 0,0 0-24 16,45 0 25-16,6 3-25 0,-51-3 40 15,0 0-40-15,50 4 40 0,4 1-40 0,-54-5 16 0,0 0-16 0,47 3 17 16,-1-1-17-16,-46-2-41 0,0 0 41 0,38 0-41 15,-5-2 41-15,-33 2-177 0,0 0 177 0,26-14-176 16,-5-3 176 0,-21 17-127-16,0 0 127 0,12-17-127 0,-8 0 127 0,12-17-599 0</inkml:trace>
  <inkml:trace contextRef="#ctx0" brushRef="#br0" timeOffset="97199.267">24964 10683 1211 0,'0'0'0'0,"4"-5"0"0,3-5 0 0,-7 10 98 15,0 0-98-15,9-9 99 0,3-3-99 0,-12 12 42 16,0 0-42-16,17-12 43 0,9-2-43 0,-26 14 1 15,0 0-1-15,25-8 2 0,6 3-2 0,-1-2-1 16,-1 2 1-16,-8 5-1 0,-7 0 1 0,2 1 10 16,0 3-10-16,-3-1 11 0,-4 1-11 0,2-1 26 15,3 6-26-15,-7-6 26 0,-4 1-26 0,2 1 15 16,2-2-15-16,-2 2 15 0,-1 2-15 0,1 2 29 0,0 1-29 16,-3-1 29-16,0-6-29 0,-2-3 5 0,0 0-5 15,-2 20 6-15,0 4-6 0,2-24 5 16,0 0-5-16,-7 28 5 0,-1 3-5 0,8-31 0 15,0 0 0-15,-21 31 0 0,-12 5 0 0,33-36-1 0,0 0 1 16,-35 32 0-16,-9 1 0 0,44-33 0 0,0 0 0 0,-45 30 0 16,-5-2 0-16,6-4-3 0,4-5 3 15,16-4-3-15,10-10 3 0,-2 2-1 0,4-3 1 16,5-1 0-16,5-1 0 0,-2-1 6 0,-4 1-6 0,8-2 6 16,0 0-6-16,0 0 34 0,0 0-34 0,0 0 34 15,-4 4-34-15,4-4 41 0,-5 0-41 16,5 0 42-16,-3 0-42 0,3-6 34 0,3 3-34 0,2 0 34 15,2-3-34-15,-7 6 15 0,0 0-15 0,14-5 15 16,5 0-15-16,-19 5 13 0,0 0-13 0,30-3 14 16,10-1-14-16,-40 4 4 0,0 0-4 0,44 0 4 15,4 4-4-15,-4-1 3 0,-4 1-3 0,-5-3 3 0,-4 3-3 16,-1-1-33-16,-1 2 33 0,1-1-32 16,-2-3 32-16,-28-1-53 0,0 0 53 0,43-12-53 0,13-8 53 0,-56 20-133 15,0 0 133-15,49-34-133 0,-2-11 133 16,49-34-1057-16</inkml:trace>
  <inkml:trace contextRef="#ctx0" brushRef="#br0" timeOffset="97594.289">25477 9691 1547 0,'0'0'0'0,"10"4"0"15,6-3 0-15,-16-1 146 0,0 0-146 0,22 5 146 16,8 4-146-16,-2 3 63 0,3-3-63 0,-8-3 63 16,-6 0-63-16,3 2 37 0,0 2-37 15,0 2 37-15,-1 0-37 0,-19-12 0 0,0 0 0 0,28 28 0 16,6 11 0-16,-34-39-3 0,0 0 3 0,37 55-3 15,1 8 3-15,-38-63 0 0,0 0 0 0,35 103 0 16,0 27 0-16,-35-130-2 16,0 0 2-16,12 134-1 0,-15 12 1 0,3-146-5 0,0 0 5 0,-18 137-4 0,-11-9 4 15,6-28-7-15,0-25 7 16,11-31-6-16,7-30 6 0,-2 2-1 0,2-11 1 0,-7 14-1 16,-4 5 1-16,4-9-38 0,3 0 38 0,0-4-37 0,-1-6 37 15,3-7-164-15,0-6 164 0,-4-16-163 16,-2-16 163-16,13 40-122 0,0 0 122 0,-7-67-122 0,1-22 122 15,-6-65-930-15</inkml:trace>
  <inkml:trace contextRef="#ctx0" brushRef="#br0" timeOffset="98142.505">26003 9364 1479 0,'0'0'0'0,"2"-7"0"16,-1-1 0-16,-1 8 94 0,0 0-94 0,4-6 94 15,1 1-94-15,-5 5 49 0,0 0-49 0,9-7 49 16,1 1-49-16,1-5 45 0,1 3-45 0,2-1 45 15,-2 1-45-15,2 4 21 0,0-3-21 0,-2 2 21 16,0 2-21-16,2-1 15 0,0 3-15 16,-2-1 16-16,0 2-16 0,2 2 7 0,2 3-7 0,-5-2 7 0,-3 1-7 15,3 4 1-15,1-3-1 0,-2 6 2 16,1 1-2-16,1 1-2 0,0 3 2 0,-3-6-1 0,-4-1 1 16,-5-9-6-16,0 0 6 0,7 20-6 15,2 6 6-15,-9-26-25 0,0 0 25 0,5 24-24 0,0 0 24 16,-5-24-13-16,0 0 13 0,-5 31-12 0,-5 5 12 0,-1-6-2 15,-3 1 2-15,5-14-1 0,4-8 1 0,0 0-5 16,0-3 5-16,-6 10-5 0,-3-1 5 16,2 2-1-16,-2 0 1 0,6-6 0 0,4-4 0 0,1-2 6 15,-1-2-6-15,4-3 7 0,0 0-7 0,0 0 34 16,0 0-34-16,0 0 35 0,-2 7-35 16,2-5 41-16,2 3-41 0,2 0 42 0,3 0-42 0,0 2 50 15,3 0-50-15,6-5 51 0,3-2-51 0,-19 0 31 0,0 0-31 16,29-2 31-16,10-2-31 0,-39 4 5 0,0 0-5 15,40-3 5-15,3-2-5 0,-6 5-38 0,-6 2 38 16,-3-2-38-16,-3-2 38 0,-3 2-150 0,-8 2 150 16,-2 1-149-16,-5 0 149 0,-7-3-161 15,0 0 161-15,6 4-160 0,-3-2 160 0,6 4-1013 0</inkml:trace>
  <inkml:trace contextRef="#ctx0" brushRef="#br0" timeOffset="132885.465">19602 9964 124 0,'0'0'0'0,"0"0"0"16,0 0 0-16,0 0 3 0,0 0-3 0,5 0 4 16,-1-2-4-16,-4 2 24 0,0 0-24 0,5-2 25 15,2 0-25-15,-7 2 22 0,0 0-22 0,5-5 22 0,1 0-22 16,-6 5 33-16,0 0-33 0,3-5 34 0,1-2-34 16,-4 7 29-16,0 0-29 0,5-5 29 0,-5-4-29 15,0 9 23-15,0 0-23 0,2-6 24 0,1 0-24 16,-3 6 10-16,0 0-10 0,2-3 10 0,0 0-10 0,-2 3 5 15,0 0-5-15,0-6 6 0,0 5-6 16,0 1 13-16,0 0-13 0,0 0 14 0,0-2-14 0,0 2 32 16,0 0-32-16,0 0 33 0,0 0-33 0,0 0 34 15,0 0-34-15,0 0 35 0,0 0-35 0,0 0 38 16,0 0-38-16,0 0 38 0,0 0-38 0,0 0 39 16,0 0-39-16,0 0 40 0,0 0-40 0,0 0 34 0,0 0-34 15,0 0 35-15,0 0-35 0,0 0 23 16,0 0-23-16,0 0 24 0,0 0-24 0,0 0 41 0,0 0-41 15,0 0 41-15,0 0-41 0,0 0 22 0,0 0-22 0,0 0 23 16,0 0-23-16,0 0 18 0,0 0-18 0,0 0 19 16,0 0-19-16,0 0 27 0,0 0-27 0,0 0 27 15,0 0-27-15,0 0 12 16,0 0-12-16,0 0 13 0,0 0-13 0,0 0 28 0,0 0-28 0,0 0 28 16,0 0-28-16,0 0 12 0,0 0-12 0,0 0 12 15,0 0-12-15,0 0 18 0,0 0-18 0,0 0 19 16,0 0-19-16,0 0 24 0,0 0-24 0,0 0 25 15,0 0-25-15,0 0 13 0,0 0-13 0,0 0 13 16,0 0-13-16,0 0 41 0,0 0-41 0,0 0 41 16,0 0-41-16,0 0 6 0,0 0-6 0,0 0 7 15,0 0-7-15,0 0-53 0,0 0 53 0,0 0-53 16,0 0 53-16,0 0-68 0,0 0 68 0,0 0-67 0,0 0 67 16,0 0-66-16,0 0 66 0,0 0-66 0,0 0 66 15,0 0-56-15,0 0 56 0,0 0-56 0,0 0 56 16,0 0-46-16,0 0 46 0,0 0-46 0,0 0 46 0,0 0-48 15,0 0 48-15,0 0-47 0,0 0 47 0,0 0-81 16,0 0 81-16,0 0-80 0,0 0 80 0,0 0-134 16,0 0 134-16,0 0-133 0,0 0 133 0,0 0-124 15</inkml:trace>
  <inkml:trace contextRef="#ctx0" brushRef="#br0" timeOffset="136348.368">19513 9856 606 0,'0'0'0'0,"0"0"0"0,4 1 0 15,-4-1 34-15,0 0-34 0,0 0 34 0,0-1-34 16,0 1 0-16,2-4 0 0,-2 4 0 0,3-5 0 0,-3 5 1 16,2-3-1-16,-2 3 2 0,0-4-2 15,0 4 33-15,-2-7-33 0,2 7 34 16,0-5-34-16,0 5 43 0,0 0-43 0,0 0 44 0,2-3-44 0,-2 3 36 15,2-5-36-15,-2 5 36 0,0 0-36 0,0 0 35 16,0 0-35-16,0 0 35 0,0 0-35 0,0 0 33 16,0 0-33-16,0 0 33 0,0 0-33 0,0 0 7 0,0 0-7 15,0 0 8-15,0 0-8 0,0 0 19 0,0 0-19 16,0 0 20-16,0 0-20 0,0 0 8 16,0 0-8-16,0 0 8 0,0 0-8 0,0 0 3 0,0 0-3 0,0 0 4 15,0 0-4-15,0 0 3 0,0 0-3 16,0 0 3-16,0 0-3 0,0 0 5 0,0 0-5 0,0 0 5 15,0 0-5-15,0 0 2 0,0 0-2 0,0 0 2 16,0 0-2-16,0 0 5 0,0 0-5 0,0 0 5 16,0 0-5-16,0 0 0 0,0 0 0 0,0 0 1 15,0 0-1-15,0 0 0 0,0 0 0 0,0 0 1 16,0 0-1-16,0 0 0 0,0 0 0 0,0 0 0 16,0 0 0-16,0 0-1 0,0 0 1 0,0 0 0 15,0 0 0-15,0 0-1 0,0 0 1 0,0 0 0 16,0 0 0-16,0 0-1 0,0 0 1 0,0 0-1 15,0 0 1-15,0 0-8 0,0 0 8 0,0 0-7 16,0 0 7-16,0 0-8 0,0 0 8 0,0 0-8 0,0 0 8 16,0 0-4-16,0 0 4 0,0 0-3 0,0 0 3 15,0 0-3-15,0 0 3 0,0 0-2 0,0 0 2 0,0 0 0 16,0 0 0-16,0 0 0 0,0 0 0 0,0 0 1 16,0 0-1-16,0 0 1 0,0 0-1 0,0 0 4 15,0 0-4-15,0 0 5 0,0 0-5 0,0 0 3 16,0 0-3-16,0 0 3 0,0 0-3 0,0 0 2 15,0 0-2-15,0 0 2 0,0 0-2 0,0 0 5 16,0 0-5-16,0 0 5 0,0 0-5 0,0 0 2 16,0 0-2-16,0 0 2 0,0 0-2 0,0 0 10 15,0 0-10-15,0 0 11 0,0 0-11 0,0 0 15 16,0 0-15-16,0 0 15 0,0 0-15 0,0 0 8 0,0 0-8 16,0 0 9-16,0 0-9 0,0 0 9 15,-2 5-9-15,2-5 10 0,0 0-10 0,0 0 15 0,0 0-15 0,0 0 15 16,0 3-15-16,0-3 8 0,0 4-8 0,0-4 8 15,0 3-8-15,0-3 15 0,0 5-15 0,0-5 16 16,0 2-16-16,0 1 15 0,0 1-15 0,0-1 15 16,0 2-15-16,0-5 15 0,0 0-15 0,0 16 16 15,2 8-16-15,-2-24 16 0,0 0-16 0,1 31 17 16,3 6-17-16,-2-1 15 0,1-5-15 16,1-7 16-16,-4-7-16 0,0-17 9 0,0 0-9 0,1 28 10 15,3 2-10-15,-4-30 9 0,0 0-9 0,3 31 10 16,1 2-10-16,-4-33 23 0,0 0-23 0,3 31 24 15,2 5-24-15,-5-36 6 0,0 0-6 0,0 27 7 0,2-5-7 16,-2-22 16-16,0 0-16 0,2 21 17 16,-2-4-17-16,0-17 15 0,0 0-15 0,0 14 15 0,2-4-15 15,-2-10 34-15,0 0-34 0,0 10 34 16,3-5-34-16,-3-5 5 0,0 0-5 0,0 7 5 0,0-5-5 16,0-2-1-16,0 0 1 0,0 3 0 0,2-1 0 0,-2-2-78 15,0 0 78-15,0 5-77 0,0-5 77 16,0 0-174-16,0 0 174 0,0 4-174 0,-2-1 174 0,2 6-767 15</inkml:trace>
  <inkml:trace contextRef="#ctx0" brushRef="#br0" timeOffset="136960.476">19243 10632 695 0,'0'0'0'0,"16"-16"0"16,7-4 0-16,-23 20-40 0,0 0 40 0,-6-4-40 16,-11 13 40-16,17-9-41 0,0 0 41 0,-16 7-40 15,2 0 40-15,14-7 0 0,0 0 0 0,-12 5 0 16,4 0 0-16,8-5 56 0,0 0-56 0,-6 3 57 15,3 1-57-15,3-4 85 0,0 0-85 0,0 0 85 16,-4 0-85-16,4 0 88 0,0 0-88 0,0 0 88 0,0 0-88 16,0 0 62-16,0 0-62 0,0 0 63 0,0 0-63 15,0 0 38-15,0 0-38 0,0 0 38 0,0 0-38 16,0 0 46-16,0 0-46 0,0 0 47 0,0 0-47 0,0 0 34 16,0 0-34-16,0 0 34 0,0 0-34 0,0 0 39 15,0 0-39-15,0 0 39 0,0 0-39 16,0 0 39-16,0 0-39 0,0 0 40 0,0 0-40 0,0 0 25 15,0 0-25-15,0 0 26 0,0 0-26 0,0 0 27 16,0 0-27-16,0 0 27 0,4 0-27 0,-4 0 33 16,0 0-33-16,9 0 33 0,-1 0-33 0,4 0 6 15,6 0-6-15,-1 0 6 0,1 0-6 0,3-4 18 16,3 3-18-16,-7 1 19 0,-3 1-19 0,6-1 3 16,-1 0-3-16,3 0 4 0,4-1-4 0,-26 1 0 0,0 0 0 15,35-2 1-15,2 0-1 0,-37 2 0 0,0 0 0 16,47-2 0-16,7 1 0 0,-5 1-8 0,-6 0 8 15,-4 0-8-15,-8 0 8 0,-5 0-4 16,-7-4 4-16,-1 4-4 0,-4 0 4 0,0 0-1 16,-6 4 1-16,-1-4 0 0,0 0 0 0,0 1-6 0,-3 3 6 0,1-2-6 15,-2-1 6-15,1 3-32 0,1-4 32 0,-1 3-32 16,1-1 32-16,-2 1-51 0,2 1 51 0,-5-4-51 16,2 3 51-16,-2-3-137 0,4-3 137 0,-4 3-136 15,3 0 136-15,-3 0-152 0,0 0 152 0,0 0-152 16,4 3 152-16,-1-3-622 0</inkml:trace>
  <inkml:trace contextRef="#ctx0" brushRef="#br0" timeOffset="186370.093">22538 11473 147 0,'0'0'0'0,"-4"-2"0"0,-3 0 0 0,7 2 35 16,0-3-35-16,0 3 35 0,2-5-35 0,-2 5 23 0,0 0-23 15,0 0 24-15,0 0-24 0,0 0 30 0,0 0-30 16,0 0 30-16,0 0-30 0,0 0 12 0,0 0-12 0,0 0 13 16,0 0-13-16,0 0 36 0,0 0-36 0,0 0 36 15,0 0-36-15,0 0 18 0,0 0-18 16,0 0 19-16,0 0-19 0,0 0 29 0,0 0-29 0,0 0 29 15,0 0-29-15,0 0 12 0,-2 2-12 0,2-2 13 16,0 0-13-16,0 0 41 0,-7 0-41 0,6 0 42 16,-5 3-42-16,6-3 20 0,0 0-20 0,-7 3 20 15,-1-1-20-15,8-2 30 0,0 0-30 0,-14 5 30 16,-4 2-30-16,18-7 31 0,0 0-31 0,-19 7 31 16,-2 2-31-16,21-9 20 0,0 0-20 0,-24 10 20 15,-2 2-20-15,26-12 36 0,0 0-36 0,-21 7 36 0,3 1-36 16,1-1 20-16,1 0-20 0,6-2 20 15,1 0-20-15,-3 0 29 0,0 2-29 0,6-2 29 0,1 0-29 16,2 1 31-16,-6-1-31 16,6 2 31-16,-1-6-31 0,4-1 6 0,0 0-6 0,-5 11 7 0,-4 4-7 0,9-15 5 15,0 0-5-15,-10 14 6 0,-1 3-6 0,11-17 8 16,0 0-8-16,-8 22 8 0,-5 4-8 0,13-26 13 16,0 0-13-16,-8 27 13 0,-1 1-13 15,2-1 15-15,2 0-15 0,1-8 15 0,3-7-15 0,-3 2 15 16,2 0-15-16,1 3 16 0,1-2-16 0,-2 4 16 15,2 2-16-15,0-8 17 0,0-1-17 0,-2 4 25 0,0 1-25 16,2 3 26-16,0 1-26 0,0-21 20 16,0 0-20-16,4 31 20 0,-1 3-20 0,-3-34 10 0,0 0-10 15,9 38 10-15,1 1-10 0,-1-5 5 0,-2-3-5 0,0-7 5 16,0-5-5-16,0 2 7 0,2-8-7 16,1 1 8-16,2-2-8 0,-12-12 7 15,0 0-7-15,16 16 7 0,1 2-7 0,-17-18 0 0,0 0 0 0,21 17 1 16,4-1-1-16,-25-16-47 0,0 0 47 0,26 14-46 15,2-4 46-15,-28-10-95 0,0 0 95 16,28-5-95-16,1-11 95 0,29-3-731 16</inkml:trace>
  <inkml:trace contextRef="#ctx0" brushRef="#br0" timeOffset="187428.805">22651 11829 718 0,'0'0'0'0,"0"0"0"15,7-5 0-15,-7 5 40 0,0 0-40 0,2-5 41 16,-1 3-41-16,-1 2 34 0,0 0-34 0,0 0 34 16,0 0-34-16,0 0 34 0,0 0-34 0,0 0 35 15,0 0-35-15,0 0 45 0,0 0-45 0,0 0 46 16,0 0-46-16,0 0 45 0,0 0-45 0,0 0 45 15,0 0-45-15,0 0 31 0,0 0-31 0,0 0 31 0,0 0-31 16,0 0 26-16,0 0-26 0,0 0 26 0,0 0-26 16,0 0 15-16,0 0-15 0,4 4 16 0,3-1-16 15,-7-3 5-15,0 0-5 0,16 15 5 0,4 3-5 0,-20-18 8 16,0 0-8-16,30 29 9 16,8 10-9-1,-3-1 3-15,-3 3-3 0,-6-7 3 0,-4-1-3 0,-22-33 5 0,0 0-5 0,26 39 6 0,-3 2-6 0,-23-41 7 16,0 0-7-16,23 40 7 0,-1-1-7 0,-4-8 0 15,-2-7 0-15,-6-5 1 0,-5-7-1 0,2 0 0 16,-2-4 0-16,-1-3 1 0,-4-1-1 16,3-1 0-16,3-1 0 0,-6-2 0 0,3 5 0 0,-3-5-3 15,2 2 3-15,-2-2-3 0,0 0 3 0,0 0-110 0,0 0 110 16,0 0-109-16,0 3 109 0,0-3-152 16,0 0 152-16,0-5-151 0,0-5 151 0,0-6-498 15</inkml:trace>
  <inkml:trace contextRef="#ctx0" brushRef="#br0" timeOffset="187983.479">22956 11879 740 0,'0'0'0'0,"0"3"0"0,0 1 0 16,0-4-2-16,0 0 2 0,0 0-1 16,-4-4 1-16,4 4-54 0,0 0 54 0,0 0-54 0,-1-3 54 15,1 3-3-15,0 0 3 0,0-5-3 16,0 1 3-16,0 4 36 0,0 0-36 0,0 0 37 0,0-3-37 0,0 3 96 16,0 0-96-16,0 0 97 0,0 0-97 0,0 0 83 15,0 0-83-15,0 0 84 0,0 0-84 0,0 0 63 16,0 0-63-16,0 0 63 0,0 0-63 15,0 0 44-15,0 0-44 0,0 0 44 0,0 0-44 0,0 0 36 16,0 0-36-16,0 0 36 0,0 0-36 0,0 0 38 16,0 0-38-16,0 0 39 0,0 0-39 0,0 0 33 15,0 0-33-15,0 0 33 0,0 0-33 0,0 0 3 0,0 0-3 16,0 0 4-16,0 0-4 0,0 0 9 0,0 0-9 16,0 0 10-16,0 0-10 0,0 0 1 15,0 0-1-15,0 0 1 0,0 0-1 0,0 0 0 0,0 0 0 16,-7 5 1-16,-4 4-1 0,11-9 0 15,0 0 0-15,-12 10 1 0,-4 5-1 0,16-15 0 0,0 0 0 16,-24 26 0-16,-7 12 0 0,31-38 5 0,0 0-5 0,-30 42 6 16,-5 10-6-16,35-52 8 0,0 0-8 0,-30 48 8 15,3 2-8-15,4-8 8 0,6-4-8 0,4-14 9 16,5-10-9-16,1-2 8 0,3-4-8 16,2-1 8-16,2-2-8 0,0 2 3 0,0 2-3 0,0-6 4 15,0-1-4-15,0-2 12 0,-5 3-12 0,5-3 12 16,0 0-12-16,0 0-46 0,0 4 46 0,0-4-45 15,-2 3 45-15,2-3-162 0,0 0 162 0,-5-3-161 0,-3-8 161 16,-6-2-794-16</inkml:trace>
  <inkml:trace contextRef="#ctx0" brushRef="#br0" timeOffset="188586.679">22874 11475 998 0,'0'0'0'0,"2"-6"0"0,3-4 0 0,-5 10 81 0,0 0-81 0,3-5 82 16,1 2-82-16,-4 3 16 0,0 0-16 0,2-2 17 15,1 2-17-15,6 0 9 0,1-2-9 0,4-3 9 16,2-2-9-16,-16 7 14 0,0 0-14 0,17-12 15 16,4-5-15-16,-21 17 41 0,0 0-41 0,21-19 41 15,4-3-41-15,-25 22 13 0,0 0-13 0,20-17 13 16,0 1-13-16,-20 16 15 0,0 0-15 0,17-8 15 15,-3-1-15-15,-14 9 1 0,0 0-1 0,16 0 2 16,-2 5-2-16,-14-5 1 0,0 0-1 0,15 9 1 16,-3 6-1-16,-12-15 7 0,0 0-7 0,11 19 8 15,-1 5-8-15,-10-24 3 0,0 0-3 0,7 21 3 16,0 1-3-16,-7-22 2 0,0 0-2 0,0 26 2 0,-7-1-2 16,2 3 18-16,0-4-18 0,1-14 18 0,3-5-18 15,-1-3 32-15,2 0-32 0,-4 6 32 0,-1 1-32 0,0 1 5 16,1 0-5-16,1-3 5 0,1-3-5 0,2-1 18 15,-3-1-18-15,3-2 19 0,-2 3-19 0,2-3 15 16,0 0-15-16,0 0 15 0,0 0-15 0,0 0 1 16,0 0-1-16,0 0 1 0,-2 4-1 0,2-4 1 15,2 3-1-15,-2-3 1 0,5 3-1 0,-5-3 0 16,0 0 0-16,9 6 0 0,3 0 0 0,-12-6-19 16,0 0 19-16,30 9-18 0,12 3 18 0,-42-12-107 15,0 0 107-15,45 10-106 0,5 2 106 0,-50-12-232 0,0 0 232 16,49 12-231-16,0 2 231 0,48 12-540 0</inkml:trace>
  <inkml:trace contextRef="#ctx0" brushRef="#br0" timeOffset="188995.616">23330 12131 740 0,'0'0'0'0,"6"-11"0"0,1-6 0 0,-7 17 21 16,0 0-21-16,3-8 21 0,1 4-21 0,-4 4 54 15,0 0-54-15,5 0 54 16,-3 5-54-16,-2-5 75 0,0 0-75 0,8 7 76 0,6-3-76 0,-14-4 72 16,0 0-72-16,19 5 72 0,6 2-72 0,-25-7 67 15,0 0-67-15,26 5 67 0,3-2-67 0,-29-3 44 16,0 0-44-16,34 4 45 0,0-1-45 0,-34-3 14 16,0 0-14-16,37 2 15 0,1-4-15 0,-38 2 12 0,0 0-12 15,35 0 13-15,0 0-13 0,-35 0 1 0,0 0-1 16,30 0 1-16,-6 2-1 0,-24-2-52 15,0 0 52-15,21 2-51 0,-4-2 51 0,-17 0-186 16,0 0 186-16,19-4-186 0,2 1 186 0,21-8-636 0</inkml:trace>
  <inkml:trace contextRef="#ctx0" brushRef="#br0" timeOffset="189966.38">24280 11761 774 0,'0'0'0'0,"-5"0"0"16,-2 1 0-16,7-1 57 0,0 0-57 0,0 0 58 16,0 0-58-16,0 0 10 0,0 0-10 0,0 0 10 15,3 0-10-15,-3 0 35 0,0 0-35 0,0 0 36 0,5 0-36 16,-5 0 0-16,0 0 0 0,0 0 1 0,4 0-1 16,-4 0 20-16,0 0-20 0,0 0 20 0,2 4-20 15,-2-4 34-15,0 0-34 0,0 0 35 0,0 0-35 0,0 0 19 16,0 0-19-16,0 0 20 0,0 0-20 0,0 0 36 15,0 0-36-15,0 3 37 0,0 4-37 0,-2 3 12 16,2 4-12-16,-4 1 13 16,3 3-13-16,1-18 20 0,0 0-20 0,-4 30 20 0,-1 6-20 0,5-36 24 15,0 0-24-15,-2 35 25 0,0 1-25 0,2-9 37 16,2 0-37-16,0-6 38 0,3-6-38 0,-5-15 42 16,0 0-42-16,9 16 43 0,8-1-43 0,-17-15 35 15,0 0-35-15,19 12 35 0,4-8-35 0,-23-4 25 0,0 0-25 16,19 0 26-16,4-7-26 0,-6 2 16 0,1-2-16 15,-6-2 17-15,0 2-17 0,-1 1 10 0,-1-1-10 16,0 2 11-16,1-1-11 0,-4 3 17 0,0 0-17 0,-2 1 17 16,0 0-17-16,-5 2 3 0,0 0-3 0,7 2 4 15,-5 0-4-15,-2-2 12 0,0 0-12 0,5 3 13 16,2 0-13-16,-7-3 8 0,0 0-8 0,7 6 9 16,2-1-9-16,-9-5 8 0,0 0-8 0,7 7 9 15,0-1-9-15,-7-6 23 0,0 0-23 0,3 11 24 16,1 2-24-16,-4-13 12 0,0 0-12 0,0 21 13 15,-4 5-13-15,4-26 35 0,0 0-35 0,-7 27 35 16,-1 2-35-16,-5 0 11 0,-1-1-11 0,9-13 11 16,0-8-11-16,2 0 20 0,-4-2-20 0,-2 5 20 15,0 2-20-15,-1 4 24 0,-2-4-24 0,5-4 25 16,5-1-25-16,-5-2 0 0,-4 2 0 0,8-7 0 16,1 0 0-16,-3 0-40 0,0-5 40 0,-7-5-40 15,-1-7 40-15,13 17-188 0,0 0 188 0,-17-35-188 16,-2-16 188-16,-18-38-1054 0</inkml:trace>
  <inkml:trace contextRef="#ctx0" brushRef="#br0" timeOffset="190272.794">24362 11656 1143 0,'0'0'0'0,"-6"10"0"0,-2 8 0 0,8-18 148 0,0 0-148 0,0 3 148 16,2-6-148-16,-2 3 83 0,0 0-83 16,3-2 83-16,4 0-83 0,-7 2 54 0,0 0-54 0,9 2 54 15,1 3-54-15,-10-5 22 16,0 0-22-16,11 7 23 0,1 5-23 0,-12-12 3 0,0 0-3 0,15 12 4 16,5 7-4-16,-20-19 16 0,0 0-16 0,22 17 17 15,3-2-17-15,-25-15 3 0,0 0-3 0,29 16 4 16,3-4-4-16,-32-12-6 0,0 0 6 0,33 10-6 15,3-3 6-15,-36-7-113 0,0 0 113 0,30 5-112 16,-4 0 112-16,-26-5-176 0,0 0 176 0,19-3-176 16,0-3 176-16,-19 6-183 0,0 0 183 0,13-15-183 15,-8-11 183-15,12-15-532 0</inkml:trace>
  <inkml:trace contextRef="#ctx0" brushRef="#br0" timeOffset="190661.182">24891 11728 1300 0,'0'0'0'0,"-3"0"0"0,-2-2 0 0,5 2 147 16,0 0-147-16,0 0 148 0,0 0-148 0,0 0 85 15,0 0-85-15,0 0 86 0,0 0-86 0,0 0 45 0,0 0-45 16,0 0 45-16,3 0-45 0,-3 0 0 15,0 0 0-15,0 0 0 0,5 2 0 0,-5-2 15 0,0 0-15 16,4 2 15-16,-1-2-15 0,-3 0 34 0,0 0-34 16,5 3 35-16,-5-3-35 0,0 0 28 0,0 0-28 15,4 0 28-15,1 2-28 0,-5-2 25 0,0 0-25 0,11 7 26 16,3 1-26-16,-14-8 4 0,0 0-4 16,26 23 4-16,10 4-4 0,-36-27 9 0,0 0-9 15,42 36 9-15,9 9-9 0,-51-45 0 16,0 0 0-16,47 61 0 0,0 13 0 0,-47-74 0 0,0 0 0 0,52 84 0 15,4 10 0-15,-56-94-1 0,0 0 1 0,49 70 0 16,-4-6 0-16,-45-64-21 0,0 0 21 0,31 36-21 16,-12-18 21-16,-19-18-89 0,0 0 89 0,19 6-88 15,-5-15 88-15,-14 9-132 0,0 0 132 0,6-38-132 16,-6-18 132-16,5-35-1110 0</inkml:trace>
  <inkml:trace contextRef="#ctx0" brushRef="#br0" timeOffset="190972.385">25463 11581 1390 0,'0'0'0'0,"0"0"0"0,-6 0 0 0,6 0 129 15,0 0-129-15,0 0 129 0,-1 3-129 0,1-3 80 16,0 0-80-16,-2 7 80 0,0 3-80 0,2-10 32 0,0 0-32 15,-10 21 32-15,-8 8-32 0,18-29 1 0,0 0-1 16,-22 33 1-16,-4 9-1 0,-1-2 15 0,1 1-15 16,2-9 15-16,1-4-15 0,23-28 24 0,0 0-24 0,-38 39 25 15,-11 8-25-15,49-47 3 0,0 0-3 16,-47 46 4-16,-2 3-4 0,49-49 1 16,0 0-1-16,-36 35 1 0,8-6-1 0,28-29-47 15,0 0 47-15,-23 22-46 0,9-6 46 0,14-16-135 0,0 0 135 0,-12 12-134 16,5-7 134-16,7-5-152 0,0 0 152 0,7-19-152 15,11-17 152-15,6-19-874 0</inkml:trace>
  <inkml:trace contextRef="#ctx0" brushRef="#br0" timeOffset="191542.613">25815 11980 729 0,'0'0'0'0,"-2"-7"0"0,-2-7 0 0,4 9 58 0,4 5-58 16,-4 0 59-16,2-3-59 0,-2 3 49 15,0 0-49-15,0 0 50 0,0 0-50 0,0 0 73 0,1 3-73 0,-1-3 73 16,0 0-73-16,0 0 78 0,0 4-78 0,0-4 78 16,2 3-78-16,-2-3 84 0,4 3-84 0,-4-3 84 15,0 0-84-15,0 0 60 0,0 0-60 0,0 0 60 16,0 6-60-16,0-6 37 0,0 0-37 0,0 0 38 15,0 0-38-15,0 0 35 0,0 1-35 0,0-1 35 16,0 0-35-16,0 0 13 0,0 0-13 0,0 0 14 16,0 0-14-16,0 0 30 0,7 2-30 0,3 0 30 15,4-2-30-15,-14 0 28 0,0 0-28 0,33 0 28 16,16 0-28-16,0-5 44 0,3-2-44 0,-3 3 44 16,-2 3-44-16,-6-3 24 0,0 4-24 0,-3 0 25 15,-3-1-25-15,-35 1 19 0,0 0-19 0,38 0 20 16,2-2-20-16,-40 2 18 0,0 0-18 0,37 0 18 0,-2 2-18 15,-8-2 8-15,-6 0-8 0,-7 0 9 0,-5 1-9 16,-2 3-1-16,-2-4 1 0,-1 0-1 0,-3 0 1 16,-1 0-68-16,0 0 68 0,0 0-67 0,0 0 67 15,0 0-144-15,0 0 144 0,-5-5-144 0,-4-6 144 16,9 11-150-16,0 0 150 0,-17-22-149 0,-6-11 149 16,-17-21-899-16</inkml:trace>
  <inkml:trace contextRef="#ctx0" brushRef="#br0" timeOffset="192185.715">26344 11802 987 0,'0'0'0'0,"4"-2"0"0,1-1 0 0,-5 3 130 0,0 0-130 0,3-4 131 16,-1 2-131-16,-2 2 111 0,0 0-111 0,0 0 112 15,0 0-112-15,0 0 107 0,0 0-107 0,0 0 107 16,0 0-107-16,0 0 55 0,0 0-55 0,0 0 55 15,0 0-55-15,0 0 46 0,0 0-46 0,0 0 47 16,0 0-47-16,0 0 7 0,0 0-7 0,0 0 8 16,0 0-8-16,0 0 0 0,0 0 0 0,0 0 0 15,0 0 0-15,0 0-38 0,0 0 38 0,0 0-37 16,0 0 37-16,0 0-49 0,0 0 49 0,0 0-49 16,-2-5 49-16,2 5-59 0,0 0 59 0,-1-5-59 0,-1-3 59 15,2 8-57-15,0 0 57 0,-4-12-57 16,1-2 57-16,-2 0-51 0,0-1 51 0,3 3-51 0,-3 0 51 15,3 0-44-15,0 0 44 16,0 3-44-16,2 4 44 0,0 0-36 0,0-2 36 0,0 4-36 0,0 1 36 16,0-3-4-16,-1 3 4 0,1 2-4 0,0-3 4 15,0 3 7-15,0 0-7 0,0 0 8 0,0 0-8 16,0 0 57-16,0 0-57 0,0 0 57 0,0 0-57 16,0 0 53-16,0 0-53 0,0 0 53 0,0 0-53 0,0 0 44 15,0 0-44-15,0 0 45 0,0 0-45 0,0 0 48 16,0 0-48-16,0 0 49 0,0 0-49 0,0 0 19 15,0 0-19-15,0 0 20 0,0 0-20 0,0 0 31 16,0 0-31-16,0 0 31 0,0 0-31 0,0 0 29 0,0 0-29 16,0 0 29-16,0 0-29 0,0 0 13 15,-2-2-13-15,2 2 14 0,-2-5-14 0,2 5 30 0,-2-4-30 0,2 4 30 16,0 0-30-16,0 0 2 0,0 0-2 0,0 0 2 16,0 0-2-16,0 0 2 0,0 0-2 15,0 0 3-15,0 0-3 0,0 0 5 0,-3 4-5 0,1 1 6 16,0 2-6-16,2-7 0 0,0 0 0 0,-3 32 1 15,-2 13-1-15,1 1 6 0,1 2-6 0,-1-7 6 16,-1-3-6-16,2 3 7 0,1 4-7 0,0-4 8 16,2 2-8-16,0-43 8 0,0 0-8 0,0 46 8 15,2 0-8-15,-2-46 8 0,0 0-8 0,2 38 8 16,1-7-8-16,-3-31-26 0,0 0 26 0,5 22-25 16,0-10 25-1,-5-12-61-15,0 0 61 0,6-28-60 0,-3-28 60 0,6-26-1278 16</inkml:trace>
  <inkml:trace contextRef="#ctx0" brushRef="#br0" timeOffset="194341.437">27031 11432 1166 0,'0'0'0'0,"-4"-2"0"0,-3-5 0 0,7 7 94 16,4-3-94-16,-4 3 94 0,3-2-94 0,-3 2 72 15,0 0-72-15,0 0 73 0,5 0-73 0,-1 0 52 16,1 2-52-16,-1-2 53 0,-3 0-53 0,-1 0 35 16,4 0-35-16,-4 0 36 0,0 0-36 0,0 0 32 15,0 0-32-15,0 0 32 0,0 0-32 0,0 0 15 16,0 0-15-16,0 0 15 0,0 0-15 0,0 0 22 0,0 0-22 16,0 0 22-16,-5 1-22 0,1 1-26 0,-1 2 26 15,0-4-26-15,1 0 26 0,4 0-31 0,0 0 31 16,-9 3-31-16,-3-1 31 0,12-2-15 0,0 0 15 0,-14 5-14 15,-1 2 14-15,15-7-32 16,0 0 32-16,-23 12-32 0,-7 3 32 0,30-15-10 16,0 0 10-16,-24 16-10 0,1-1 10 0,2 0-6 0,1 1 6 0,4-4-5 15,4-2 5-15,-2 4-4 0,1 1 4 16,1 1-3-16,2 1 3 0,10-17 2 0,0 0-2 0,-16 31 2 16,-1 8-2-16,17-39 0 0,0 0 0 0,-16 46 1 15,0 2-1-15,2-3 1 0,1-1-1 0,4-16 1 16,4-11-1-16,-1 3 8 0,5-2-8 0,-1 9 8 15,2 5-8-15,0-32 13 0,0 0-13 0,3 33 14 16,4 0-14-16,-7-33 4 0,0 0-4 0,16 25 4 16,7-2-4-16,-23-23-5 15,0 0 5-15,40 5-5 0,14-12 5 0,10-5-51 0,13-9 51 0,-32 1-50 0,-12-3 50 16,-1 5-51-16,-6 0 51 0,-5 3-51 16,-7 0 51-16,-1-1-38 0,0 3 38 0,-5 2-38 0,-1 4 38 15,-1 2 0-15,-3-2 0 0,-1 4 0 0,0 3 0 16,-2 0 15-16,3 0-15 0,-3 0 16 0,0 0-16 0,0 0 57 15,2-2-57-15,-2 2 58 0,0 0-58 0,0 0 54 16,-4 0-54-16,1 0 54 0,-1 0-54 0,-4 0 39 16,-3 0-39-16,-8 2 39 0,-7 0-39 15,26-2 19-15,0 0-19 0,-42 1 20 0,-14 1-20 0,6-2 2 16,-2 0-2-16,11-2 2 0,8 1-2 0,2-3-6 16,3-3 6-16,4 4-6 0,5 1 6 0,19 2-92 0,0 0 92 15,-25-10-91-15,1-4 91 0,24 14-177 0,0 0 177 16,-11-27-177-16,11-11 177 0,-10-27-768 0</inkml:trace>
  <inkml:trace contextRef="#ctx0" brushRef="#br0" timeOffset="194759.296">27548 11075 919 0,'0'0'0'0,"-3"0"0"0,-4 0 0 0,7 4 84 15,1 1-84-15,1-2 85 0,0-1-85 0,-2-2 12 16,5 4-12-16,-1-1 12 0,-1-3-12 0,2 0 16 15,-3 3-16-15,0 1 17 0,-1-2-17 0,1 1 44 16,-2 0-44-16,0-3 44 0,0 0-44 0,0 0 84 16,0 0-84-16,0 0 85 0,0 0-85 0,0 0 67 15,0 0-67-15,0 0 68 0,0 0-68 0,0 0 35 16,0 4-35-16,0 1 35 0,0 0-35 0,0-5 12 0,0 0-12 16,-2 29 13-16,1 14-13 0,1-43-1 0,0 0 1 15,0 46 0-15,0 9 0 0,0-9-8 16,0-1 8-16,0-14-7 0,-2-12 7 0,0 1-63 0,2-3 63 15,0 7-63-15,0 2 63 0,0-26-171 16,0 0 171-16,0 22-170 0,2 2 170 0,-2-24-126 0,0 0 126 16,-2 7-125-16,-3-9 125 0,-2 9-583 0</inkml:trace>
  <inkml:trace contextRef="#ctx0" brushRef="#br0" timeOffset="195024.315">27344 11639 964 0,'0'0'0'0,"7"-9"0"0,7-4 0 15,-14 13 111-15,0 0-111 0,7-5 112 16,-2-1-112-16,-5 6 15 0,0 0-15 0,6 0 15 0,-1 2-15 0,2 2 48 16,3-1-48-16,1-3 49 0,1 2-49 15,2-2 32-15,0-2-32 0,0 2 32 0,-2 0-32 0,2 0 4 16,1-3-4-16,-1 3 5 0,-1 0-5 0,-1 0 31 15,-2-4-31-15,-3 4 31 0,-3 0-31 0,1 0-32 16,-2 0 32-16,3-2-32 0,-1 1 32 0,2-1-90 16,2 0 90-16,-4 1-89 0,0 1 89 0,0 0-151 15,-1-4 151-15,4-1-151 0,3-2 151 0,8-5-581 16</inkml:trace>
  <inkml:trace contextRef="#ctx0" brushRef="#br0" timeOffset="195490.686">27696 11699 830 0,'0'0'0'0,"0"-9"0"16,-2-3 0-16,2 12 69 0,0 0-69 0,0-6 69 15,0 4-69-15,0 2 17 0,0 0-17 0,0 0 17 16,2 3-17-16,-2-3 42 0,0 0-42 0,0 0 43 15,2 5-43-15,-2-5 43 0,0 0-43 0,0 4 44 16,0-2-44-16,0-2 54 0,0 0-54 0,0 3 55 16,-2-1-55-16,2-2 34 0,0 0-34 0,-7 12 34 0,-3 5-34 15,10-17 28-15,0 0-28 0,-14 19 28 0,-4 5-28 16,18-24 34-16,0 0-34 0,-19 24 34 0,-2 0-34 16,4-2 29-16,-1 0-29 0,8-10 29 0,5-7-29 0,0 0 39 15,1-1-39-15,-1-1 39 0,1 6-39 0,-4-2 23 16,-3 3-23-16,6-5 24 0,3 0-24 15,-1-3 28-15,1 0-28 0,2-2 28 0,0 0-28 0,0 0 22 16,0 0-22-16,0 0 22 0,0 0-22 0,0 0 9 16,-2 5-9-16,2-2 10 0,0 2-10 0,0 2 27 15,0 0-27-15,2 2 27 0,3-1-27 0,2 2 2 16,4 1-2-16,-4-1 2 0,0-5-2 0,1 2 2 16,3-4-2-16,-1 1 3 0,2-2-3 0,1-2-1 15,0-2 1-15,1 0 0 0,2 0 0 0,-16 2-9 0,0 0 9 16,16-3-8-16,-2-2 8 15,-14 5-96-15,0 0 96 0,12-5-96 0,-2 0 96 0,-10 5-155 16,0 0 155-16,11-9-155 0,-2-6 155 0,10-13-892 0</inkml:trace>
  <inkml:trace contextRef="#ctx0" brushRef="#br0" timeOffset="195910.16">27654 11829 975 0,'0'0'0'0,"4"0"0"15,1 0 0-15,-5 0 85 0,0 0-85 0,3 0 85 0,-1-2-85 16,-2 2 24-16,0 0-24 0,0 0 25 0,2-3-25 16,-2 3 22-16,0 0-22 0,0 0 23 0,0 0-23 15,0 0 7-15,0 0-7 0,0 0 8 0,0 0-8 0,0 0 48 16,0 0-48-16,0 0 49 0,0 0-49 15,0 0 44-15,0 0-44 0,0 0 44 0,0 0-44 0,0 0 36 16,0 0-36-16,0 0 37 0,0 0-37 0,0 0 17 16,0 0-17-16,0 0 17 0,0 0-17 0,0 0 31 15,0 0-31-15,0 0 31 0,0 0-31 0,0 0 18 16,0 0-18-16,0 0 18 0,0 0-18 0,0 0 10 16,0 0-10-16,0 0 11 0,-2 3-11 0,0 1 18 15,2 1-18-15,-1 7 18 0,1 5-18 0,-2 5 3 0,-1 6-3 16,1-6 4-16,2-1-4 0,0-21 2 0,0 0-2 15,0 32 3-15,0 14-3 0,0-46 10 16,0 0-10-16,-4 40 11 0,3-4-11 0,1-36 0 16,0 0 0-16,0 34 1 0,5-5-1 0,-5-29-85 0,0 0 85 0,5 19-85 15,5-10 85-15,-10-9-98 0,0 0 98 16,11-21-97-16,3-27 97 0,10-20-944 16</inkml:trace>
  <inkml:trace contextRef="#ctx0" brushRef="#br0" timeOffset="196575.308">27862 11005 796 0,'0'0'0'0,"3"0"0"16,4-7 0-16,-7 7 77 0,0 0-77 0,4-3 77 15,-3 1-77-15,-1 2 73 0,0 0-73 0,0 0 74 16,0-3-74-16,0 3 86 0,0 0-86 0,0 0 87 16,0 0-87-16,0 0 71 0,0 0-71 0,0 0 71 15,0 0-71-15,0 0 55 0,0 0-55 0,0 0 56 16,0 0-56-16,0 0 47 0,0 0-47 0,0 0 47 16,0 0-47-16,0 0 54 0,0 3-54 0,0-3 54 0,2 4-54 15,3-1 0-15,4 2 0 0,1 2 1 0,3 3-1 16,2 7 2-16,3 4-2 0,1 5 2 15,2 3-2-15,-21-29-3 0,0 0 3 0,22 48-2 0,3 13 2 16,-25-61 0-16,0 0 0 0,24 74 0 16,2 12 0-16,-26-86 9 0,0 0-9 0,23 115 9 0,-4 22-9 15,-19-137 9-15,0 0-9 0,7 116 10 0,-10-5-10 0,3-111 26 16,0 0-26-16,-13 101 26 0,-7-5-26 0,20-96-12 16,0 0 12-16,-28 83-12 0,-9-11 12 15,37-72-145-15,0 0 145 0,-54 46-145 0,-16-26 145 0,-53 47-1029 16</inkml:trace>
  <inkml:trace contextRef="#ctx0" brushRef="#br0" timeOffset="-191956.824">18547 10493 483 0,'0'0'0'0,"1"-2"0"0,6-3 0 0,-7 5 48 15,0 0-48-15,2-3 49 0,1 1-49 16,-3 2 18-16,0 0-18 0,0 0 19 0,2-3-19 0,-2 3 20 16,0 0-20-16,0 0 20 0,0-4-20 0,0 4 40 15,0 0-40-15,0 0 40 0,-3-5-40 0,3 5 63 16,0 0-63-16,-2-3 64 0,0-1-64 0,2 4 62 15,0 0-62-15,0-8 62 0,-3 1-62 0,3 7 65 0,0 0-65 16,-2-7 65-16,-1-2-65 0,3 9 42 16,0 0-42-16,-4-7 43 0,2-1-43 0,2 8 30 0,0 0-30 15,-1-5 30-15,-1 1-30 0,2 4 24 0,0 0-24 16,0-3 25-16,0 1-25 0,0 2 8 0,0 0-8 0,0 0 9 16,0-3-9-16,0 3 18 0,0 0-18 0,0 0 18 15,0 0-18-15,0 0 1 0,0 0-1 0,0 0 1 16,0 0-1-16,0 0 3 0,0 0-3 0,0 0 4 15,0 0-4-15,0 0 11 0,0 0-11 0,0 0 11 16,0 0-11-16,0 0 3 0,0 0-3 0,0 0 4 16,0 3-4-16,0-3 7 0,0 0-7 0,0 17 7 15,-4 11-7-15,3 3 7 0,-3 8-7 0,1 0 8 16,1 1-8-16,2-40 3 0,0 0-3 0,-2 55 3 16,0 8-3-16,2-63 12 0,0 0-12 0,0 63 12 15,2 4-12-15,0-9 32 0,0-6-32 0,1-13 33 16,-3-15-33-16,2 0 10 0,1-7-10 0,1-3 10 0,-4-5-10 15,0-1 20-15,0 1-20 0,0-4 20 16,2-3-20-16,-1 1 33 0,1 0-33 0,-2-3 34 0,4 4-34 16,-4-4-3-16,0 3 3 0,0-3-3 15,0 0 3-15,0 0-57 0,0 0 57 0,0-5-56 0,0-3 56 0,0 8-158 16,0 0 158-16,-4-33-157 0,1-17 157 0,-3-32-816 16</inkml:trace>
  <inkml:trace contextRef="#ctx0" brushRef="#br0" timeOffset="-191256.155">18662 10582 1020 0,'0'0'0'16,"-4"0"0"-16,1 0 0 0,3 0 73 0,0 0-73 0,0 0 73 16,3 0-73-16,-3 0 3 0,0 0-3 0,4-2 4 15,2 2-4-15,-6 0 0 0,0 0 0 0,11-5 0 16,1-2 0-16,-12 7-9 0,0 0 9 0,14-5-9 16,3 0 9-16,-17 5 10 0,0 0-10 0,16-2 10 15,0-1-10-15,-16 3 69 0,0 0-69 0,14-4 69 16,0 3-69-16,-2-1 50 0,-2 2-50 0,-3 0 51 0,-3 0-51 15,1 0 45-15,-1 2-45 0,-1-1 46 0,0 3-46 16,-3-4 43-16,4 3-43 0,-2 1 43 0,1-1-43 0,-3 2 1 16,4 2-1-16,1 3 2 0,-3 2-2 15,1 6 7-15,-1 2-7 0,0-4 8 16,1-1-8-16,-3-15 1 0,0 0-1 0,0 29 1 0,0 7-1 16,0-36 0-16,0 0 0 0,-5 36 1 15,0 5-1-15,5-41 0 0,0 0 0 0,-9 36 0 0,-2 0 0 0,11-36 0 16,0 0 0-16,-12 31 0 0,-2-7 0 0,14-24 5 15,0 0-5-15,-10 20 5 0,-1-2-5 0,11-18 8 16,0 0-8-16,-10 13 8 0,0-1-8 0,10-12 8 0,0 0-8 16,-9 9 9-16,0-2-9 0,9-7 23 0,0 0-23 15,-7 5 24-15,4-2-24 0,3-3 2 0,0 0-2 16,-2 2 2-16,-2 0-2 0,4-2 7 16,0 0-7-16,-3 3 7 0,-1-3-7 0,4 0 14 0,0 0-14 0,-1 0 15 15,-3 0-15-15,4 0-2 0,0 0 2 0,-3 4-1 16,1-4 1-16,2 0-2 0,0 0 2 0,0 0-1 15,4 0 1-15,-4 0-17 0,0 0 17 0,8 1-17 16,6-1 17-16,-14 0 0 0,0 0 0 0,16 0 0 16,5-1 0-16,-2 1-1 0,0-4 1 0,-2 4-1 15,-6 0 1-15,1 4-15 0,-1-4 15 0,-3 1-15 16,-2-1 15-16,2 4-9 0,-1-1 9 0,0 1-8 16,2-1 8-16,0 0-26 0,1 3 26 0,-1-1-25 15,-1 2 25-15,3-4-2 0,3 2 2 0,3 2-2 16,6-4 2-16,-23-3-49 0,0 0 49 0,30 2-48 15,6-2 48-15,-36 0-116 0,0 0 116 0,37-12-116 0,1-8 116 16,37-13-868-16</inkml:trace>
  <inkml:trace contextRef="#ctx0" brushRef="#br0" timeOffset="-190227.224">19675 10945 1166 0,'0'0'0'0,"0"-3"0"15,-3-4 0-15,3 7-80 0,0 0 80 0,-2-4-79 0,0 1 79 16,2 3-82-16,0 0 82 0,-1-2-82 15,1-1 82-15,0 3-60 0,0 0 60 0,0 0-59 16,-7-5 59-16,7 5-5 0,0 0 5 0,-2-2-4 0,-3-1 4 0,5 3 15 16,0 0-15-16,-4-2 16 0,3-2-16 0,1 4 55 15,0 0-55-15,-2-1 56 0,-2-1-56 16,4 2 14-16,0 0-14 0,0 0 15 0,-3-3-15 0,3 3 1 16,0 0-1-16,0 0 1 0,2-2-1 0,-2 2 0 15,0 0 0-15,1-5 0 16,3 1 0-16,-4 4 2 0,0 0-2 0,0-3 3 0,2-4-3 0,-2 7 27 15,0 0-27-15,1-5 27 0,-1 2-27 0,0 3 20 16,0 0-20-16,0-7 20 0,2 3-20 0,-2 4 28 16,0 0-28-16,0-1 28 0,0-5-28 0,0 6 21 0,0 0-21 15,0 0 21-15,-2-3-21 0,2 3 5 0,0 0-5 16,0 0 5-16,0 0-5 0,0 0 3 0,0 0-3 16,0 0 4-16,0 0-4 0,0 0 2 0,0 0-2 15,0 0 3-15,0 0-3 0,0 0 1 0,0 0-1 0,0 0 2 16,0 0-2-16,0 0 22 0,0 0-22 0,0 0 23 15,0-3-23-15,0 3 43 0,0 0-43 0,0 0 43 16,0-4-43-16,0 4 22 0,0 0-22 0,0 0 23 16,0-3-23-16,0 3 21 0,0 0-21 0,0 0 21 15,0-4-21-15,0 4 9 0,0 0-9 0,0 0 10 16,0 0-10-16,0 0 1 0,0 0-1 0,0 0 2 16,0 0-2-16,0 0 1 0,0 0-1 0,0 0 1 15,0 0-1-15,0 0 0 0,0 0 0 0,-7 11 0 16,-3 2 0-16,10-13 2 0,0 0-2 0,-14 19 2 15,-2 3-2-15,1 2 5 0,-1 0-5 0,5-8 6 0,-1-3-6 16,4 3 8-16,-5 1-8 0,5-3 8 16,1-2-8-16,-2 3 33 0,-2 4-33 0,8-14 33 0,3-7-33 15,0 2 25-15,3-3-25 0,-11 12 26 0,-4 9-26 0,-1-2 15 16,1 1-15-16,7-5 16 16,-2-4-16-16,5-1 12 0,-1-3-12 0,1-1 13 0,2-3-13 0,0 0 25 15,0 0-25-15,0 0 26 0,0 0-26 16,0 0 29-16,5 0-29 0,-5 0 29 0,4 2-29 0,1-2 7 15,0 0-7-15,4-2 7 0,3-1-7 0,-12 3 18 16,0 0-18-16,18-5 19 0,6-2-19 0,-24 7 8 16,0 0-8-16,26-9 9 0,7 2-9 0,-33 7 9 0,0 0-9 15,32-8 9-15,-1 1-9 0,-31 7 23 0,0 0-23 16,29-4 24-16,1 1-24 0,-7 1 2 16,-8 2-2-16,-1 0 2 0,-1 0-2 0,-5 0 7 0,3 2-7 15,-4-2 7-15,-4 0-7 0,2 0 0 0,1 2 0 16,1-1 0-16,-6 1 0 0,3 0-2 0,1-2 2 0,-1 3-2 15,-3-3 2-15,-1 0-64 0,0 0 64 0,0 0-64 16,0 0 64-16,0 0-120 0,0 0 120 0,0 0-120 16,-1-8 120-16,1 8-138 0,0 0 138 15,-11-17-138-15,-6-9 138 0,-11-17-782 0</inkml:trace>
  <inkml:trace contextRef="#ctx0" brushRef="#br0" timeOffset="-189841.256">19715 10836 1087 0,'0'0'0'0,"0"0"0"0,-1 5 0 16,1-5 97-16,0 0-97 0,0 0 97 0,0 0-97 0,0 0 53 15,0 0-53-15,0 0 53 0,3-2-53 0,-3 2 19 16,0 0-19-16,0 0 20 0,5-2-20 0,-5 2 26 15,0 0-26-15,0 0 26 0,4-1-26 0,-4 1 40 16,0 0-40-16,0 0 41 0,0 0-41 0,0 0 3 16,0 0-3-16,0 0 4 0,0 0-4 0,0 0 12 15,0 0-12-15,0 0 13 0,0 0-13 0,0 0 0 16,0 0 0-16,2 12 0 0,1 1 0 0,2 10 0 16,2 6 0-16,-3-2 0 0,1 2 0 0,0 7 2 15,2 5-2-15,-3 4 2 0,1 3-2 0,-5-48 11 0,0 0-11 16,0 58 11-16,2 14-11 0,-1-10 16 15,-1-1-16-15,0-14 17 0,2-13-17 0,-2 2 15 0,0-2-15 0,2-5 16 16,0-10-16-16,-2-19 34 0,0 0-34 0,1 21 35 16,1-9-35-16,-2-12-44 0,0 0 44 0,5 5-43 15,2-7 43-15,-7 2-141 0,0 0 141 0,6-43-141 16,-1-27 141-16,5-41-941 0</inkml:trace>
  <inkml:trace contextRef="#ctx0" brushRef="#br0" timeOffset="-177323.783">28114 10176 964 0,'0'0'0'0</inkml:trace>
  <inkml:trace contextRef="#ctx0" brushRef="#br0" timeOffset="-176904.038">27895 10059 102 0,'0'0'0'0,"14"6"0"15,10-1 0-15,-24-5 58 0,0 0-58 0,5 0 59 16,-8-4-59-16,3 4 69 0,0 0-69 0,0 0 70 15,-7-1-70-15,7 1 76 0,0 0-76 0,-4-4 77 16,3 4-77-16,1 0 74 0,0 0-74 0,-4 0 75 16,2-2-75-16,2 2 62 0,0 0-62 0,0 0 62 15,-3-1-62-15,3 1 64 0,0 0-64 0,0 0 65 16,0 0-65-16,0 0 69 0,0 0-69 0,0 0 69 0,0 0-69 16,0 0 87-16,0 0-87 0,5-2 88 0,6-1-88 15,-11 3 64-15,0 0-64 0,15-4 64 0,4-1-64 0,-19 5 49 16,0 0-49-16,25-3 50 0,4-4-50 15,-29 7 33-15,0 0-33 0,33-4 33 0,4 3-33 0,-37 1 8 16,0 0-8-16,37-2 8 0,3 2-8 0,-40 0 19 16,0 0-19-16,38 2 20 0,0-1-20 0,-38-1 7 15,0 0-7-15,35 2 8 0,-2 0-8 0,-33-2 3 16,0 0-3-16,26 3 4 0,-5-3-4 0,-21 0-18 0,0 0 18 16,16 0-18-16,-4 0 18 0,-12 0-108 0,0 0 108 15,9 4-108-15,-6-4 108 16,-3 0-154-16,0 0 154 0,-5 1-154 0,-5 6 154 0,-6 3-679 0</inkml:trace>
  <inkml:trace contextRef="#ctx0" brushRef="#br0" timeOffset="-176654.52">27950 10310 1065 0,'0'0'0'0,"14"-6"0"16,11-7 0-16,-20 11 122 0,-10-1-122 0,5 3 123 16,3 5-123-16,-3-5 90 0,0 0-90 0,7 5 91 15,5 3-91-15,-12-8 41 0,0 0-41 0,23 9 42 0,7 1-42 16,-30-10 2-16,0 0-2 0,36 12 3 0,8 2-3 16,-44-14 0-16,0 0 0 0,50 14 1 0,8-1-1 0,-58-13-20 15,0 0 20-15,54 11-20 0,0-3 20 16,-54-8-85-16,0 0 85 0,54 0-84 0,-2-5 84 15,54 0-948-15</inkml:trace>
  <inkml:trace contextRef="#ctx0" brushRef="#br0" timeOffset="-175915.403">29703 9253 763 0,'0'0'0'0,"-9"0"0"16,-6 0 0-16,9 0 62 0,5 0-62 0,1 0 62 15,3 1-62-15,1-1 35 0,-1-1-35 0,1 1 35 16,-3-2-35-16,-1 2-2 0,4-2 2 0,-4 2-1 0,0 0 1 15,0 0-30-15,0 0 30 0,0 0-30 0,0 0 30 16,0 0-14-16,0 0 14 0,0 0-13 0,0 0 13 0,0 0-6 16,0 0 6-16,0 0-6 0,0 0 6 0,0 0 0 15,0 0 0-15,0 0 0 0,0 0 0 0,0 0 0 16,0 0 0-16,-9 5 0 0,-7 4 0 0,16-9 0 16,0 0 0-16,-24 15 1 0,-7 8-1 0,1 1 3 15,0 3-3-15,8-6 3 0,3-6-3 0,19-15 5 16,0 0-5-16,-30 32 5 0,-5 10-5 0,35-42 14 15,0 0-14-15,-35 41 15 0,-3 2-15 0,38-43 33 16,0 0-33-16,-31 37 33 0,1-4-33 0,30-33 26 0,0 0-26 16,-26 29 26-16,3-3-26 0,23-26 16 0,0 0-16 15,-17 20 17-15,5-4-17 0,12-16 36 0,0 0-36 0,-11 12 36 16,4-6-36-16,7-6 19 0,0 0-19 16,-7 6 20-16,4-3-20 0,3-3 28 0,0 0-28 0,-4 3 28 15,4-1-28-15,0-2 37 0,0 0-37 16,0 4 38-16,0-1-38 0,0-3 22 0,0 0-22 0,9 9 22 15,7 1-22-15,1 0 28 0,2 0-28 0,-1-3 28 16,1-2-28-16,-2-1 22 0,2-4-22 0,-6 0 22 16,-5 0-22-16,5 0 4 0,-1 0-4 0,-2 0 5 15,-1-4-5-15,1 4 3 0,1 0-3 0,-4 0 4 16,0-3-4-16,0 3-6 0,0 0 6 0,-2-2-5 0,-2 1 5 16,-3 1-86-16,0 0 86 0,9-6-85 0,3-6 85 15,-12 12-114-15,0 0 114 0,18-27-114 16,3-9 114-16,17-29-695 0</inkml:trace>
  <inkml:trace contextRef="#ctx0" brushRef="#br0" timeOffset="-175522.106">29529 9412 796 0,'0'0'0'0,"3"3"0"0,3 2 0 0,-6-5 88 15,0 0-88-15,3 2 88 0,0-4-88 0,-3 2 70 0,0 0-70 16,0 0 71-16,0 0-71 0,0 0 53 0,0 0-53 16,0 0 53-16,0 0-53 0,0 0 47 0,0 0-47 0,0 0 48 15,2-1-48-15,-2 1 46 0,0 0-46 0,0 0 47 16,2-4-47-16,-2 4 20 0,0 0-20 0,0 0 20 16,2-5-20-16,-2 5 32 0,0 0-32 0,0 0 32 15,0 0-32-15,0 0 0 0,0 0 0 0,0 0 0 16,0 0 0-16,0 0-5 0,0 0 5 0,5 17-5 15,5 7 5-15,-10-24-24 0,0 0 24 0,11 43-23 16,1 12 23-16,-12-55-15 0,0 0 15 0,9 57-14 16,-2 8 14-16,-7-65-28 0,0 0 28 0,5 63-28 15,-3-5 28-15,-2-58-6 0,0 0 6 0,5 53-6 16,0-3 6-16,-5-50-5 0,0 0 5 0,5 36-5 16,2-5 5-16,-7-31-43 0,0 0 43 0,6 24-43 15,-1-9 43-15,-5-15-75 0,0 0 75 0,5-3-74 0,0-16 74 16,-5 19-132-16,0 0 132 0,0-33-131 0,-3-16 131 15,-1-33-544-15</inkml:trace>
  <inkml:trace contextRef="#ctx0" brushRef="#br0" timeOffset="-174510.858">30133 9321 875 0,'0'0'0'16,"-8"0"0"-16,-5 0 0 0,13 0 102 15,0 0-102-15,0 0 102 0,2-5-102 0,-2 5 54 0,0 0-54 0,0 0 55 16,5-3-55-16,-5 3 28 0,0 0-28 16,2-4 28-16,2-1-28 0,-4 5 0 0,0 0 0 0,1-3 0 15,-1 1 0-15,0 2 10 0,0 0-10 16,0 0 11-16,-1-2-11 0,1 2 51 0,0 0-51 0,0 0 51 15,-6-3-51-15,6 3 15 0,0 0-15 0,-3-2 15 16,-2 0-15-16,5 2 38 0,0 0-38 0,-6-1 39 16,-1-1-39-16,7 2 6 0,0 0-6 0,-6-2 7 15,0 2-7-15,6 0 11 0,0 0-11 0,-8 0 11 16,-1 0-11-16,9 0 25 0,0 0-25 0,-9 0 26 16,-1-3-26-16,10 3 0 0,0 0 0 0,-14 0 0 15,-2 3 0-15,-5-1 7 0,-3 5-7 0,8-2 7 0,7 0-7 16,-8 5 23-16,-4 4-23 0,5 1 24 0,4 3-24 15,12-18 12-15,0 0-12 0,-14 27 13 16,-1 5-13-16,15-32 18 0,0 0-18 0,-11 30 19 0,2-1-19 16,9-29 3-16,0 0-3 0,-3 31 4 0,5-4-4 0,-2-27 3 15,0 0-3-15,3 24 3 0,4-7-3 16,-7-17-1-16,0 0 1 0,11 14 0 0,1-6 0 0,-12-8 0 16,0 0 0-16,14 4 0 0,0-8 0 15,-14 4 0-15,0 0 0 0,15-6 0 0,4-5 0 0,-19 11 8 16,0 0-8-16,14-10 9 0,-1-9-9 0,-13 19 26 15,0 0-26-15,8-15 26 0,-1-2-26 16,-7 17 12-16,0 0-12 0,6-16 13 0,-5 1-13 16,-1 15 2-16,0 0-2 0,2-12 2 0,0 3-2 0,-2 9-3 0,0 0 3 15,0-7-2-15,0 2 2 0,0 5-38 0,0 0 38 16,0-8-38-16,-2 2 38 0,2 6-31 0,0 0 31 16,2-6-31-16,1-1 31 0,-3 7-33 0,0 0 33 0,5-9-33 15,1 2 33-15,-6 7-14 0,0 0 14 0,5-10-13 16,2 0 13-16,-7 10-13 0,0 0 13 0,5-7-13 15,-1-2 13-15,-4 9-10 16,0 0 10-16,3-3-9 0,-1-4 9 0,-2 7-8 0,0 0 8 0,2-3-8 16,-1 1 8-16,-1 2-15 0,0 0 15 0,0 0-15 15,0 0 15-15,0 0-8 0,0 0 8 0,0 0-8 16,0 0 8-16,0 0-16 0,0 0 16 0,0 0-15 16,0 0 15-16,0 0-15 0,0 0 15 0,0 0-15 15,0 0 15-15,0 0-4 0,0 0 4 0,0 0-4 0,6 0 4 16,-6 0-1-16,0 0 1 0,3 0 0 15,2 0 0-15,-5 0-1 0,0 0 1 0,4 0 0 0,1 0 0 16,-5 0 2-16,0 0-2 0,3 0 3 0,-1 0-3 0,-2 0 0 16,0 0 0-16,0 0 1 15,4 0-1-15,-4 0 0 0,0 0 0 0,0 0 0 0,0 0 0 0,0 0-13 16,0 0 13-16,0 0-12 0,1 5 12 0,-1-5-35 16,0 0 35-16,6 12-34 15,2 5 34-15,-8-17-19 0,0 0 19 0,13 29-18 0,2 7 18 16,-15-36-2-16,0 0 2 0,12 38-2 0,1 5 2 0,-5-2-13 15,-1-2 13-15,-1-11-13 0,-5-16 13 0,-1-12-8 16,0 0 8-16,0 25-8 0,0 8 8 16,0-33 1-16,0 0-1 0,-3 24 2 0,-1 0-2 0,4-24 27 0,0 0-27 15,-8 24 27-15,-3 0-27 0,11-24 21 0,0 0-21 16,-14 22 21-16,-3-1-21 16,17-21 28-16,0 0-28 0,-19 19 28 0,-2-4-28 0,21-15 32 0,0 0-32 0,-19 12 32 15,1-3-32-15,18-9-42 0,0 0 42 0,-17 8-42 16,-1-1 42-16,18-7-119 0,0 0 119 0,-21 0-118 15,-3-5 118-15,24 5-203 0,0 0 203 16,-26-7-203-16,-2-8 203 0,-26-8-415 0</inkml:trace>
  <inkml:trace contextRef="#ctx0" brushRef="#br0" timeOffset="-174038.45">29179 10116 438 0,'0'0'0'0,"1"-7"0"0,3-3 0 0,-4 10 32 16,0 0-32-16,2-7 33 0,-2 0-33 0,0 7 2 15,0 0-2-15,0-3 2 0,-2 1-2 0,2 2 2 16,0 0-2-16,-2-3 2 0,0-1-2 0,2 4 0 15,0 0 0-15,0 0 0 0,-1-3 0 0,1 3 25 16,0 0-25-16,0 0 26 0,0 0-26 0,0 0 20 16,0 0-20-16,0 0 20 0,3 1-20 0,-3-1 58 0,0 0-58 15,7 2 58-15,4 2-58 0,-11-4 109 0,0 0-109 16,17 0 109-16,6 0-109 0,-23 0 117 0,0 0-117 0,31-4 118 16,7-1-118-1,-38 5 70-15,0 0-70 0,42-3 70 0,7-6-70 0,-49 9 43 0,0 0-43 0,56-3 44 16,6-4-44-16,-62 7 48 0,0 0-48 0,61-4 49 15,0 3-49-15,-61 1 25 0,0 0-25 0,60 0 26 16,-3 3-26-16,-57-3 18 0,0 0-18 0,58 5 18 16,1 0-18-16,-59-5 5 0,0 0-5 0,75 7 5 15,12 0-5-15,-87-7 3 0,0 0-3 0,73 3 4 16,-7-3-4-16,-66 0-59 0,0 0 59 0,42-1-59 16,-18-3 59-16,-24 4-127 0,0 0 127 0,18-5-126 15,-13-3 126-15,-5 8-146 0,0 0 146 0,-19-11-145 16,-21-1 145-1,-19-8-607-15</inkml:trace>
  <inkml:trace contextRef="#ctx0" brushRef="#br0" timeOffset="-173559.571">29675 10292 987 0,'0'0'0'0,"2"-6"0"0,3-3 0 0,-1 0 108 0,1 6-108 16,0 0 108-16,2-2-108 0,0 3 24 15,2 0-24-15,-2 2 25 0,-2 0-25 0,0 0 1 0,0 2-1 16,-1-2 2-16,-1 0-2 0,1 0-1 0,-1 0 1 16,-3 0 0-16,4 2 0 0,-4-2-1 0,0 0 1 15,0 0 0-15,0 0 0 0,0 0 5 16,0 5-5-16,0-5 5 0,0 3-5 0,0-3 10 0,0 0-10 0,-11 12 10 15,-8 9-10-15,19-21 9 0,0 0-9 0,-31 27 10 16,-9 9-10-16,40-36 24 0,0 0-24 0,-44 34 25 16,-5 2-25-16,49-36 12 15,0 0-12-15,-40 31 12 0,4-7-12 0,6-2 27 0,6-5-27 0,8-5 27 16,7-6-27-16,1-1 37 0,2 0-37 0,3-2 37 16,1-3-37-16,0 4 21 0,2 1-21 0,7 5 21 15,4 2-21-15,-11-12 19 0,0 0-19 0,24 10 20 16,13 1-20-16,-37-11 34 0,0 0-34 0,43 8 35 0,10-3-35 15,-8-3 18-15,-2-2-18 0,-4 0 19 0,-6-2-19 16,-5 1 36-16,-7 1-36 0,-2-5 36 16,-2 1-36-16,-1 1 0 0,-2-6 0 0,-4 6 1 15,-1-1-1-15,0-1-24 0,-2 0 24 0,0-2-23 0,1 0 23 0,-8 7-123 16,0 0 123-16,9-24-122 0,0-10 122 0,-9 34-102 16,0 0 102-16,5-36-102 0,0-3 102 15,6-37-865-15</inkml:trace>
  <inkml:trace contextRef="#ctx0" brushRef="#br0" timeOffset="-173225.168">29778 10262 953 0,'0'0'0'16,"7"-4"0"-16,3 1 0 0,-6 1 88 15,-2-1-88-15,-2 3 88 0,3 0-88 0,-3 0 67 0,0 0-67 0,0 0 67 16,0 0-67-16,0 0 54 0,0 1-54 0,0-1 54 15,0 0-54-15,0 0 38 0,0 0-38 0,0 0 39 16,0 0-39-16,0 0 44 0,0 0-44 0,0 0 45 16,0 0-45-16,0 0 41 0,0 4-41 0,0-4 42 15,0 3-42-15,0-3 11 0,0 0-11 0,2 19 11 16,3 8-11-16,-5-27 0 0,0 0 0 0,7 43 0 16,2 17 0-16,-2-5 0 0,-2 5 0 0,0-9 0 15,0-3 0-15,-5-48-1 0,0 0 1 0,9 57 0 16,2 6 0-16,-11-63-4 0,0 0 4 0,13 53-3 15,3 1 3-15,-4-15-36 0,-1-8 36 16,-3-9-36-16,-2-8 36 0,-6-14-102 0,0 0 102 0,14-7-102 0,3-17 102 16,-17 24-87-16,0 0 87 0,14-46-86 15,-2-19 86-15,14-45-808 0</inkml:trace>
  <inkml:trace contextRef="#ctx0" brushRef="#br0" timeOffset="-172683.527">30825 10073 169 0,'0'0'0'0,"3"-5"0"16,3-5 0-16,-6 10 99 0,0 0-99 0,3-5 99 15,1 1-99-15,-4 4 126 0,0 0-126 0,0 0 127 16,3-5-127-16,-3 5 138 0,0 0-138 0,0 0 139 15,0 0-139-15,0 0 126 0,0 0-126 0,0 0 127 16,0 0-127-16,0 0 101 0,0 0-101 0,0 0 101 0,0 0-101 16,0 0 83-16,0 0-83 0,0 0 83 0,0 0-83 15,0 0 48-15,0 0-48 0,0 0 48 0,7 2-48 16,-7-2 38-16,0 0-38 0,17-2 39 0,10 0-39 0,-27 2 56 16,0 0-56-16,36-1 57 0,13-8-57 15,-49 9 37-15,0 0-37 0,47-7 37 0,2-3-37 16,-49 10 27-16,0 0-27 0,42-5 27 0,-6-4-27 15,-36 9 17-15,0 0-17 0,32-3 17 0,-8-4-17 0,-24 7 5 16,0 0-5-16,19-3 5 0,-7 1-5 0,-12 2-9 16,0 0 9-16,9 0-9 0,-4-4 9 15,-5 4-86-15,0 0 86 0,4 0-86 0,-3 0 86 16,-1 0-126-16,0 0 126 0,0 0-126 0,4 0 126 0,-4 0-187 0,0 0 187 16,3 0-186-16,1 0 186 0,3 0-765 0</inkml:trace>
  <inkml:trace contextRef="#ctx0" brushRef="#br0" timeOffset="-172241.771">32050 9225 1155 0,'0'0'0'0,"-7"0"0"16,-6 0 0-16,13 0 120 0,0 0-120 0,0 0 121 16,0 0-121-16,0 0 23 0,0 0-23 0,0 0 24 0,6 2-24 15,-6-2-26-15,5 0 26 0,-5 0-26 0,3-2 26 16,-3 2-57-16,0 0 57 0,0 0-56 0,-1 5 56 16,-3-1-37-16,1 1 37 0,-1-2-36 0,2 1 36 0,2-4-2 15,0 0 2-15,-8 7-1 0,-6 3 1 0,14-10 0 16,0 0 0-16,-19 15 0 0,-4 4 0 0,23-19 3 15,0 0-3-15,-28 28 3 0,-3 8-3 0,31-36 0 16,0 0 0-16,-35 51 1 0,-2 12-1 16,-6 16 3-16,-4 12-3 0,10-5 3 0,8-1-3 0,29-85 0 15,0 0 0-15,-32 105 0 0,4 15 0 0,28-120 1 16,0 0-1-16,-24 120 2 0,1 8-2 0,6-29 1 16,3-9-1-16,5-20 1 0,4-15-1 0,5-2 8 0,7-7-8 15,-2-14 9-15,2-13-9 0,-7-19 33 16,0 0-33-16,14 31 33 0,4 5-33 0,-18-36-3 15,0 0 3-15,24 28-3 0,6-8 3 0,-30-20-119 0,0 0 119 16,36 4-118-16,8-16 118 0,-44 12-81 0,0 0 81 0,36-28-81 16,-1-22 81-16,37-27-594 15</inkml:trace>
  <inkml:trace contextRef="#ctx0" brushRef="#br0" timeOffset="-171738.688">31839 9794 460 0,'0'0'0'0,"7"9"0"0,3 4 0 0,-10-13 35 16,0 0-35-16,0 0 36 0,0-3-36 0,0 3 48 15,0 0-48-15,-1-5 48 0,-1 0-48 0,2 5 68 16,0 0-68-16,0-2 68 0,2-2-68 0,-2 4 103 16,0 0-103-16,0 0 104 0,3-5-104 0,-3 5 117 0,0 0-117 15,0 0 118-15,0 0-118 0,0 0 125 0,0 0-125 16,0 0 125-16,0 0-125 0,0 0 83 0,0 0-83 0,0 0 84 15,3-1-84-15,-3 1 68 0,0 0-68 0,4 0 68 16,1-2-68-16,-5 2 38 0,0 0-38 0,9 2 38 16,5 4-38-16,2 1 40 0,4 7-40 0,3 3 41 15,3 4-41-15,-26-21 8 0,0 0-8 16,30 29 9-16,1 8-9 0,1 1 2 0,1 3-2 0,-7-5 3 16,-4-3-3-16,-22-33 5 0,0 0-5 0,32 41 6 15,6 3-6-15,-38-44-36 0,0 0 36 16,35 36-36-16,0 0 36 0,-35-36-127 0,0 0 127 0,26 28-126 15,-5-9 126-15,-21-19-194 0,0 0 194 0,12 6-193 16,-5-9 193-16,-7 3-156 0,0 0 156 0,2-24-156 16,-7-15 156-16,1-25-594 15</inkml:trace>
  <inkml:trace contextRef="#ctx0" brushRef="#br0" timeOffset="-171469.882">32351 9671 919 0,'0'0'0'0,"0"0"124"16,0 0-124-16,0 0 124 0,0 0-124 0,0 0 67 15,0 0-67-15,0 0 67 0,-3 1-67 0,3-1 35 16,0 0-35-16,-13 11 35 0,-6 1-35 0,-5 6 0 16,-8 5 0-16,10-4 0 0,3-1 0 0,19-18 18 15,0 0-18-15,-30 40 19 0,-7 18-19 0,3 2 8 0,-3 2-8 16,14-25 9-16,8-14-9 0,15-23 1 0,0 0-1 15,-18 42 2-15,1 10-2 0,6-11-15 0,6-3 15 0,2-11-14 16,3-10 14-16,0-17-204 0,0 0 204 16,12 16-203-16,9-8 203 0,-21-8-135 15,0 0 135-15,24-17-135 0,8-26 135 0,23-17-448 0</inkml:trace>
  <inkml:trace contextRef="#ctx0" brushRef="#br0" timeOffset="-171116.806">32557 9856 673 0,'0'0'0'15,"-4"-4"103"-15,1 4-103 0,3 0 103 0,0 0-103 0,3 0 62 16,2 0-62-16,2 4 62 0,0-4-62 0,4 1 40 16,1 1-40-16,-2 0 40 0,-1-2-40 0,-9 0 18 15,0 0-18-15,16 3 18 0,3-3-18 0,-19 0 34 0,0 0-34 16,21 0 34-16,3-3-34 0,-24 3 29 0,0 0-29 15,25-4 29-15,1 3-29 0,-26 1-17 16,0 0 17-16,24-9-16 0,2-1 16 0,-26 10-149 0,0 0 149 0,19-21-148 16,-5-6 148-16,19-25-590 0</inkml:trace>
  <inkml:trace contextRef="#ctx0" brushRef="#br0" timeOffset="-170725.592">32975 9486 1334 0,'0'0'0'0,"0"0"128"0,0 0-128 0,0 0 129 0,0 0-129 16,0 0-2-16,0 0 2 0,0 0-1 15,0 0 1-15,0 0-54 0,0 0 54 0,0 0-54 0,0 0 54 0,0 0-69 16,0 0 69-16,0 0-69 0,0 0 69 0,0 0-48 15,0 0 48-15,3 8-48 0,4 8 48 0,-7-16-33 16,0 0 33-16,12 27-32 0,8 9 32 0,-20-36-7 16,0 0 7-16,19 36-7 0,3 7 7 0,-22-43-11 15,0 0 11-15,23 39-11 0,1 4 11 0,-24-43-9 16,0 0 9-16,18 39-8 0,-3-6 8 0,-15-33-8 16,0 0 8-16,11 31-8 0,-6-4 8 0,-5-27-8 15,0 0 8-15,2 24-8 0,-6-2 8 0,4-22-4 16,0 0 4-16,-8 21-3 0,-5-6 3 0,13-15-29 15,0 0 29-15,-17 12-29 0,-4-3 29 0,21-9-46 0,0 0 46 16,-24-2-46-16,-2-5 46 0,26 7-62 0,0 0 62 16,-25-20-62-16,3-8 62 0,1 3-130 15,3-4 130-15,6-2-130 0,3-2 130 0,-12-30-324 0</inkml:trace>
  <inkml:trace contextRef="#ctx0" brushRef="#br0" timeOffset="-170449.725">32800 9403 595 0,'2'2'0'0,"-2"-2"128"0,0 0-128 0,9 5 128 15,5 4-128-15,-14-9 114 0,0 0-114 0,19 8 114 0,7-3-114 16,-26-5 103-16,0 0-103 0,32 6 104 0,4-1-104 16,-36-5 72-16,0 0-72 0,38 3 72 0,4-1-72 15,-42-2 39-15,0 0-39 0,40 0 40 0,0-2-40 16,-40 2 37-16,0 0-37 0,35-2 37 0,-3 1-37 0,-32 1 3 15,0 0-3-15,27-5 3 16,-4-1-3-16,-23 6-33 0,0 0 33 0,19-5-33 0,-3-2 33 16,-16 7-104-16,0 0 104 0,14-5-103 0,0-1 103 15,-14 6-200-15,0 0 200 0,16 0-200 0,1 1 200 0,16 1-577 16</inkml:trace>
  <inkml:trace contextRef="#ctx0" brushRef="#br0" timeOffset="-169977.455">32942 10150 919 0,'0'0'0'15,"0"0"135"-15,-2-7-135 0,2 4 135 0,2 0-135 0,-2 3 75 16,5-4-75-16,-5 4 75 0,3-2-75 0,-3 2 54 16,4 0-54-16,-1-3 55 0,1 0-55 15,-4 3 35-15,0 0-35 0,8-4 36 0,3-1-36 0,-11 5 31 16,0 0-31-16,17-5 31 0,4 0-31 0,-21 5 14 16,0 0-14-16,26-2 15 0,4-3-15 0,-30 5 21 15,0 0-21-15,31-2 21 0,4 0-21 0,-35 2 23 0,0 0-23 16,33-1 24-16,2-1-24 0,-35 2 3 0,0 0-3 15,28 0 3-15,-4 0-3 0,-24 0-46 16,0 0 46-16,20 0-46 0,-6-3 46 0,-14 3-129 0,0 0 129 16,10 0-128-16,-3 0 128 0,-7 0-173 0,0 0 173 15,0 0-173-15,-11 0 173 0,1 3-655 0</inkml:trace>
  <inkml:trace contextRef="#ctx0" brushRef="#br0" timeOffset="-169518.053">32985 10320 1166 0,'4'-2'0'0,"6"0"88"0,6-3-88 0,-6 2 89 15,-1-1-89-15,0 1 7 0,1-2-7 0,4 0 8 0,2 0-8 16,-16 5-1-16,0 0 1 0,19-6 0 0,2 3 0 15,-21 3-29-15,0 0 29 0,22 0-29 0,3-3 29 0,-25 3 0 16,0 0 0-16,24 3 1 0,1 4-1 16,-25-7 12-16,0 0-12 0,21 5 12 0,-1 2-12 0,-4 1 27 15,-5-2-27-15,-3 0 27 0,-1-2-27 0,-7-4 0 16,0 0 0-16,5 5 1 0,1 2-1 0,-6-7-1 16,0 0 1-16,1 8-1 0,-2 3 1 0,1-11-9 15,0 0 9-15,-11 20-9 0,-6 4 9 16,17-24-17-16,0 0 17 0,-21 23-17 0,-3-3 17 0,24-20-9 15,0 0 9-15,-25 19-9 0,-1-2 9 0,26-17-1 16,0 0 1-16,-21 12-1 0,4 0 1 16,3-2 0-16,2-1 0 0,5-4 0 0,5-2 0 0,2-3 10 0,-2 4-10 0,2-4 11 15,0 0-11-15,0 0 27 0,0 3-27 16,0 2 27-16,2 1-27 0,-2-6 20 0,0 0-20 0,7 6 20 16,3 3-20-16,-10-9 10 15,0 0-10-15,25 2 11 0,11-4-11 0,-36 2-60 0,0 0 60 0,42-12-60 16,7-9 60-16,-49 21-165 0,0 0 165 0,54-32-164 15,5-7 164-15,406-266 0 0,-465 305 0 16</inkml:trace>
  <inkml:trace contextRef="#ctx0" brushRef="#br0" timeOffset="-169134.359">33334 9170 1099 0,'0'0'0'0,"0"0"126"15,0 0-126-15,22 14 126 0,18 8-126 0,-40-22 65 16,0 0-65-16,51 28 65 0,12 1-65 0,-63-29 12 15,0 0-12-15,80 51 12 0,15 18-12 0,-95-69-2 16,0 0 2-16,67 72-1 0,-15 1 1 0,-52-73-4 16,0 0 4-16,37 88-4 0,-15 6 4 15,-22-94-8-15,0 0 8 0,2 123-8 0,-4 23 8 0,2-146-3 0,0 0 3 0,-40 144-3 16,-24 7 3-16,6-40 0 0,-1-22 0 0,28-34 1 16,18-28-1-16,-8 4 0 15,1-9 0-15,0 6 0 0,5 1 0 0,-3-8 0 0,3-6 0 0,8-7 0 16,8-2 0-16,-6-1-107 0,0-4 107 0,5-1-106 15,0 0 106-15,0 0-124 0,0 0 124 16,-7-20-124-16,-5-16 124 0,-7-21-668 0</inkml:trace>
  <inkml:trace contextRef="#ctx0" brushRef="#br0" timeOffset="-168572.849">33374 8638 707 0,'0'0'0'0,"0"0"84"0,0 0-84 16,-2-6 84-16,-2 0-84 0,4 6 65 0,0 0-65 15,-1-6 65-15,-1-2-65 0,2 8 56 16,0 0-56-16,2-9 57 0,3 2-57 0,-5 7 22 0,0 0-22 16,7-10 22-16,3 0-22 0,-10 10 46 0,0 0-46 0,14-7 47 15,5-3-47-15,-19 10 56 0,0 0-56 0,20-2 57 16,2-1-57-16,-22 3 22 0,0 0-22 0,21 3 23 15,-2 6-23-15,-19-9 38 0,0 0-38 0,18 18 38 16,-3 6-38-16,-15-24 7 0,0 0-7 0,13 30 7 16,-3 2-7-16,-10-32 18 0,0 0-18 0,7 29 19 15,-3-1-19-15,-4-28 8 0,0 0-8 0,0 27 9 16,-4-3-9-16,-1 0 3 0,-4-3-3 0,6-8 4 16,1-9-4-16,0 1 13 0,2-2-13 0,0-3 13 15,-2 4-13-15,2-4 22 0,-3 3-22 0,3-3 23 16,0 0-23-16,0 0 3 0,0 0-3 0,0 0 3 0,3 5-3 15,-3-5 7-15,0 0-7 0,11 5 8 0,5 2-8 16,-16-7 0-16,0 0 0 0,20 4 0 0,8-4 0 16,-28 0-58-16,0 0 58 0,26 0-58 0,1 0 58 0,-27 0-142 15,0 0 142-15,19 1-142 0,-4 1 142 0,-15-2-132 16,0 0 132-16,4 0-132 0,-11-2 132 0,3 1-651 16</inkml:trace>
  <inkml:trace contextRef="#ctx0" brushRef="#br0" timeOffset="-155085.679">6782 13254 1323 0,'0'0'0'0,"0"0"-125"15,0 0 125-15,0 0-124 0,0 0 124 0,0 0-34 0,0 0 34 0,0 0-33 16,0 0 33-16,0 0-41 0,0 0 41 15,0 0-40-15,0 0 40 0,0 0-41 16,0 0 41-16,0 0-41 0,0 0 41 0,0 0 9 0,0 0-9 0,0 0 10 16,0 0-10-16,0 0 33 0,0 0-33 0,0 0 33 15,0 0-33-15,0 0 36 0,0 0-36 0,0 0 37 16,0 0-37-16,0 0 33 0,0 0-33 16,0 0 34-16,0 0-34 0,0 0 14 0,0 0-14 0,0 0 15 15,0 0-15-15,0 0 21 0,0 0-21 0,0 0 21 16,0 0-21-16,0 0 3 0,0 0-3 0,0 0 4 15,9 4-4-15,-9-4 3 0,0 0-3 0,10 7 3 16,9 1-3-16,-19-8 5 0,0 0-5 0,27 14 5 16,11 3-5-16,0 0 2 0,4 2-2 15,-7 3 3-15,0 2-3 0,-35-24 1 0,0 0-1 0,36 35 2 0,3 6-2 16,-39-41 1-16,0 0-1 0,41 46 2 0,3 5-2 16,-44-51 3-16,0 0-3 0,45 52 4 0,-1-4-4 15,-44-48 11-15,0 0-11 0,50 58 11 16,6 0-11-16,-18-20 9 0,-13-12-9 0,-4-2 9 0,-4-11-9 0,-17-13 9 15,0 0-9-15,18 21 9 0,-1-1-9 0,-17-20 15 16,0 0-15-16,16 18 15 0,-2-3-15 0,-14-15-26 16,0 0 26-16,8 12-25 0,4-3 25 0,-12-9-127 15,0 0 127-15,6 6-127 0,-3 0 127 0,-3-6-126 16,0 0 126-16,-5-2-125 0,-11-7 125 0,-5-1-444 16</inkml:trace>
  <inkml:trace contextRef="#ctx0" brushRef="#br0" timeOffset="-154687.673">7496 13174 1031 0,'0'0'0'0,"-8"3"0"16,-1 4 0-16,9-7 147 0,0 0-147 0,-5 0 147 15,6-5-147-15,-1 5 89 0,0 0-89 0,0-3 89 16,4 1-89-16,-4 2 42 0,0 0-42 0,0 0 43 16,3-5-43-16,-3 5 38 0,0 0-38 0,0 0 39 0,0 0-39 15,0 0 19-15,0 0-19 0,-3 0 20 16,-2 0-20-16,5 0 12 0,0 0-12 0,-7 2 12 0,-2 1-12 16,9-3 5-16,0 0-5 0,-23 15 6 0,-5 6-6 0,2 1 0 15,-3 4 0-15,11-9 0 16,6-5 0-16,12-12 0 0,0 0 0 0,-26 34 0 0,-4 13 0 0,30-47 5 15,0 0-5-15,-29 53 5 0,-8 7-5 16,6-6 1-16,-4-2-1 0,14-16 1 16,5-9-1-16,16-27 3 0,0 0-3 0,-26 38 4 0,-7 6-4 0,33-44-1 15,0 0 1-15,-26 38 0 0,0-5 0 0,26-33-78 16,0 0 78-16,-25 34-77 0,5 0 77 0,20-34-179 16,0 0 179-16,-14 28-179 0,1-6 179 0,-16 28-829 0</inkml:trace>
  <inkml:trace contextRef="#ctx0" brushRef="#br0" timeOffset="-152502.599">7916 13611 348 0,'0'0'0'0,"0"0"0"0,4-7 0 0,-4 7 26 16,0 0-26-16,0-3 26 0,0 1-26 0,0 2-1 15,0 0 1-15,0 0-1 16,0 0 1-16,0 0 3 0,0 0-3 0,0 0 3 0,0 0-3 0,0 0 39 16,0 0-39-16,0 0 39 0,0 0-39 0,0 0 51 15,0 0-51-15,0 0 52 0,0 0-52 0,0 0 60 16,0 0-60-16,0 0 60 0,0 0-60 0,0 0 52 0,0 0-52 15,0 0 52-15,0 0-52 0,0 0 39 0,0 0-39 16,0 0 39-16,0 0-39 0,0 0 28 0,0 0-28 16,0 0 28-16,0 0-28 0,0 0 15 0,0 0-15 15,0 0 15-15,0 0-15 0,0 0 19 0,0 0-19 0,0 0 20 16,0 0-20-16,0 0 14 0,0 0-14 0,0 0 15 16,0 0-15-16,0 0 16 0,0 0-16 0,8 0 17 15,1-4-17-15,-9 4 4 0,0 0-4 16,21-1 4-16,9-1-4 0,-30 2 7 0,0 0-7 0,34-2 8 15,8 2-8-15,-42 0 7 0,0 0-7 0,44 0 8 16,6-1-8-16,-50 1 3 0,0 0-3 0,47 0 3 16,4 1-3-16,-51-1 2 0,0 0-2 0,47 2 2 15,-2-2-2-15,-45 0 1 0,0 0-1 0,40 0 2 16,-3 0-2-16,-37 0 8 0,0 0-8 0,31 0 9 16,-3 0-9-16,-28 0 0 0,0 0 0 0,21 0 1 15,0 2-1-15,-21-2-40 0,0 0 40 0,17 1-40 16,-8-1 40-16,-9 0-83 0,0 0 83 0,9-1-82 15,-1-1 82-15,-8 2-157 0,0 0 157 0,4 0-157 0,1 0 157 16,4 0-339-16</inkml:trace>
  <inkml:trace contextRef="#ctx0" brushRef="#br0" timeOffset="-151924.122">8017 13858 1009 0,'0'0'0'0,"18"-7"0"16,4-5 0-16,-13 8 99 0,-7 3-99 16,3-1 100-16,-2 2-100 0,-3 0 38 0,-3 2-38 0,3-2 39 15,-4 1-39-15,1 1 8 0,1 0-8 0,2-2 8 16,-3 1-8-16,3-1 1 0,-5 0-1 0,5 0 2 15,0 0-2-15,0 0 37 0,0 0-37 0,0 0 37 16,-4 2-37-16,4-2 35 0,-3 2-35 0,3-2 35 16,-2 2-35-16,2-2 39 0,-4 1-39 0,4-1 40 15,-5 4-40-15,5-4 34 0,0 0-34 0,0 0 35 16,-3 0-35-16,3 0 8 0,0 0-8 0,0 0 9 16,0 0-9-16,0 0 20 0,-4 1-20 0,4-1 20 0,0 0-20 15,0 0 3-15,0 0-3 0,0 0 4 0,-3 2-4 16,3-2 6-16,0 0-6 0,0 0 7 0,0 0-7 15,0 0 0-15,0 0 0 0,0 0 1 0,-2 2-1 16,2-2 0-16,0 0 0 0,0 0 0 0,0 0 0 0,0 0-3 16,0 0 3-16,0 0-2 0,0 0 2 0,0 0-3 15,0 0 3-15,0 0-2 0,0 0 2 16,0 0-2-16,0 0 2 0,0 0-2 0,-4 0 2 0,4 0-5 16,0 0 5-16,0 0-4 0,0 0 4 0,0 0-1 15,0 0 1-15,0 0 0 0,0 0 0 16,0 0-2-16,0 0 2 0,0 0-1 0,0 0 1 0,0 0-2 15,0 0 2-15,0 0-1 0,0 0 1 0,0 0-1 16,0 0 1-16,0 0-1 0,0 0 1 0,0 0-45 16,0 0 45-16,0 0-44 0,0 0 44 0,0 0-70 15,0 0 70-15,0 0-70 0,0 0 70 0,0 0-131 0,0 0 131 0,0 0-130 16,0 0 130-16,0 0-165 0,0 0 165 0,0 0-164 16,0 0 164-16,0 0-517 0</inkml:trace>
  <inkml:trace contextRef="#ctx0" brushRef="#br0" timeOffset="-151271.876">8064 13626 1177 0,'0'0'0'0,"0"0"-51"0,0 0 51 16,0 0-50-16,4-1 50 0,-4 1-36 0,0 0 36 0,0 0-36 16,1-6 36-16,-1 6-46 0,0 0 46 0,0 0-46 15,0-5 46-15,0 5-24 0,0 0 24 0,0 0-23 16,-1-3 23-16,1 3 5 15,0 0-5-15,0 0 6 0,0 0-6 0,0 0 56 0,0 0-56 0,0 0 56 16,0 0-56-16,0 0 36 0,0 0-36 0,0 0 37 16,0 0-37-16,0 0 28 0,0 0-28 0,0 0 28 15,0 0-28-15,0 0 9 0,0 0-9 0,0 0 10 16,0 0-10-16,0 0 5 0,0 0-5 0,0 0 6 16,0 0-6-16,0 0 7 0,0 0-7 0,0 0 8 15,5 0-8-15,-5 0 7 0,0 0-7 0,9-4 7 16,5 1-7-16,-14 3 3 0,0 0-3 0,21-2 3 0,6-1-3 15,-27 3 6-15,0 0-6 0,30 0 6 16,8 0-6-16,-38 0 7 0,0 0-7 0,40 0 7 16,2 2-7-16,-42-2 3 0,0 0-3 0,45 1 3 0,-1 1-3 15,-44-2 19-15,0 0-19 0,38 0 20 0,4 0-20 0,-42 0 13 16,0 0-13-16,35-2 14 0,-2-1-14 0,-33 3 9 16,0 0-9-16,31-7 10 0,-3 2-10 15,-28 5-15-15,0 0 15 0,26-7-14 0,-1-2 14 0,-25 9-113 16,0 0 113-16,23-8-113 0,-3 1 113 15,-20 7-99-15,0 0 99 0,16-7-99 0,-7 2 99 0,17-7-550 16</inkml:trace>
  <inkml:trace contextRef="#ctx0" brushRef="#br0" timeOffset="-150656.746">9031 13105 953 0,'0'0'0'0,"-7"0"0"16,-2-1 0-16,9 1 65 0,0 0-65 0,0 0 66 15,0 0-66-15,0 0 16 0,0 0-16 0,0 0 17 16,4 1-17-16,-4-1 7 0,0 0-7 0,3 0 8 15,3 0-8-15,-6 0 32 0,0 0-32 0,0 0 32 16,3-1-32-16,-3 1 42 0,0 0-42 0,0 0 43 0,0 0-43 16,0 0 40-16,0 0-40 0,0 0 41 0,0 3-41 15,0-3 47-15,0 0-47 0,0 0 48 0,-3 5-48 0,3-5 12 16,0 0-12-16,0 14 12 0,-4 5-12 0,2 3 32 16,-1 4-32-16,-1-9 33 0,4-3-33 15,-3-1 26-15,1-2-26 0,2-3 26 0,2-3-26 0,1 2 23 16,-3-7-23-16,4 4 24 0,-4-3-24 0,0 3 40 15,2-1-40-15,-1-1 40 0,5 0-40 16,-3-1 3-16,6 1-3 0,0-2 3 0,-1 0-3 0,-8 0 17 0,0 0-17 16,12 0 17-16,6 0-17 0,-18 0-1 0,0 0 1 15,14 2-1-15,3-1 1 0,-17-1-10 0,0 0 10 16,19 6-10-16,-1-1 10 0,-18-5-26 0,0 0 26 16,17 7-26-16,4-2 26 0,-21-5-21 15,0 0 21-15,18 7-21 0,-5 1 21 0,-13-8-17 0,0 0 17 0,13 9-16 16,-5 1 16-16,-8-10-5 0,0 0 5 15,7 12-5-15,-1 0 5 0,-6-12-1 0,0 0 1 0,3 15-1 16,-6 4 1-16,3-19-3 16,0 0 3-16,-9 24-2 0,-9 5 2 0,18-29-2 0,0 0 2 0,-12 24-1 15,-2 0 1-15,14-24-1 0,0 0 1 0,-17 23-1 16,1-3 1-16,16-20-9 0,0 0 9 0,-14 17-8 16,2-3 8-16,12-14-95 15,0 0 95-15,-12 12-94 0,3-3 94 0,9-9-182 0,0 0 182 0,-21 1-182 16,-3-4 182-16,24 3-148 0,0 0 148 0,-23-24-148 15,2-12 148-15,-22-22-449 0</inkml:trace>
  <inkml:trace contextRef="#ctx0" brushRef="#br0" timeOffset="-150292.299">8986 13049 886 0,'0'0'0'0,"0"3"0"0,-4 2 0 0,4-5 103 16,0 0-103-16,0 0 103 0,0 0-103 0,0 0 61 15,0 0-61-15,0 0 62 0,0 0-62 0,0 0 30 0,0 0-30 16,0 0 30-16,0 0-30 0,0 0 0 0,0 0 0 16,0 0 0-16,0 0 0 0,0 0 11 0,0 0-11 0,0 0 11 15,0 0-11-15,0 0 34 0,0 0-34 0,7 0 34 16,-1 0-34-16,-6 0 10 0,0 0-10 0,15 0 11 15,11 0-11-15,-26 0 21 0,0 0-21 0,30 2 21 16,12 0-21-16,-42-2 23 0,0 0-23 0,35 2 24 16,3-1-24-16,-38-1 13 0,0 0-13 0,33 4 14 15,-3-4-14-15,-30 0 10 0,0 0-10 0,26 1 11 16,-9 3-11-16,-17-4-3 0,0 0 3 0,16 3-3 16,-6-1 3-16,-10-2-123 0,0 0 123 0,9 5-122 15,-2 0 122-15,-7-5-139 0,0 0 139 0,0 9-138 16,-3 1 138-16,-1 9-652 0</inkml:trace>
  <inkml:trace contextRef="#ctx0" brushRef="#br0" timeOffset="-149872.947">8930 13618 292 0,'0'0'0'0,"17"-11"0"0,8-4 0 0,-25 15 79 0,0 0-79 15,0 0 79-15,-11 7-79 0,11-7 83 0,0 0-83 0,-8 3 83 16,-3 2-83-16,11-5 78 0,0 0-78 15,-7 6 78-15,2-3-78 0,5-3 79 0,0 0-79 0,0 0 79 16,0 3-79-16,0-3 84 0,0 0-84 16,5 0 85-16,7-3-85 0,-12 3 81 0,0 0-81 0,16-2 81 15,7 1-81-15,-23 1 47 0,0 0-47 0,26-2 47 16,7-2-47-16,-33 4 34 0,0 0-34 0,42-3 34 16,5 0-34-16,-47 3 39 0,0 0-39 0,50-2 39 15,6-5-39-15,-56 7 13 0,0 0-13 0,44-5 14 16,-2 0-14-16,-42 5-41 0,0 0 41 0,33-4-40 15,-11 3 40-15,-22 1-166 0,0 0 166 0,19-2-165 16,-10 2 165-16,-9 0-119 0,0 0 119 0,-12 0-119 0,-18-2 119 16,-11 0-569-16</inkml:trace>
  <inkml:trace contextRef="#ctx0" brushRef="#br0" timeOffset="-149303.765">9237 13835 942 0,'0'0'0'0,"0"-17"0"0,0-10 0 0,0 27 154 15,0 0-154-15,0-5 154 0,0 10-154 0,0-5 86 0,0 0-86 16,3 5 86-16,1-2-86 0,-4-3 36 0,0 0-36 16,10 0 37-16,6-3-37 0,-4-1 14 15,2 1-14-15,-2 0 15 0,0-3-15 0,-3 3 0 0,0-2 0 0,-1 3 0 16,-4 2 0-16,5 0 0 0,-1-2 0 0,1 2 1 15,3 2-1-15,-3 2 3 0,0-1-3 0,-1-1 4 16,-2-1-4-16,1 3-1 0,-2-4 1 0,2 2 0 16,-2 1 0-16,-2 0 0 0,6 3 0 0,-5-1 0 15,1-2 0-15,-2 4-1 0,3 0 1 16,-3-2 0-16,-1 0 0 0,-2-5 0 0,0 0 0 0,0 16 0 16,0 6 0-16,0-22-1 0,0 0 1 0,-2 27 0 15,-5 4 0-15,7-31-3 0,0 0 3 0,-9 33-3 16,-1 4 3-16,10-37-2 0,0 0 2 0,-10 28-2 15,1-1 2-15,-2-3-2 0,-1-3 2 0,5-8-1 16,5-6 1-16,-5 2 0 0,2-4 0 0,-7 7 0 16,-2 0 0-16,14-12 1 0,0 0-1 15,-12 12 1-15,0-2-1 0,12-10 5 0,0 0-5 0,-14 9 5 0,3-1-5 0,11-8 22 16,0 0-22-16,-8 4 23 0,2 1-23 16,6-5 13-16,0 0-13 0,-5 3 13 0,2-3-13 0,3 0 18 15,0 0-18-15,-6 2 18 0,3-2-18 16,3 0 33-16,0 0-33 0,-4 2 34 0,4-2-34 0,0 0 5 15,0 0-5-15,-5 1 5 0,5-1-5 0,0 0 18 16,0 0-18-16,0 0 18 0,-3 2-18 0,3-2-1 16,0 0 1-16,3 2-1 0,6 1 1 0,0 1-2 15,3 1 2-15,2 2-1 0,1-4 1 0,3 1-26 16,3-1 26-16,-7 0-26 0,-2-1 26 0,2 2-71 16,2-3 71-16,1 3-70 0,0-1 70 0,-17-3-84 0,0 0 84 15,25 5-83-15,6 0 83 0,27 6-957 0</inkml:trace>
  <inkml:trace contextRef="#ctx0" brushRef="#br0" timeOffset="-148808.101">10157 13458 583 0,'0'0'0'0,"-4"0"0"0,-1 0 0 15,5 0 54-15,0 0-54 0,-4 0 54 0,-1 0-54 0,5 0 64 16,0 0-64-16,-9 0 64 0,2 0-64 0,7 0 69 15,0 0-69-15,-5 0 69 16,-4 0-69-16,9 0 86 0,0 0-86 0,-3 0 87 0,-2 0-87 0,5 0 85 16,0 0-85-16,-4 0 86 0,-1 0-86 15,5 0 77-15,0 0-77 0,-3 0 77 0,3 0-77 0,0 0 53 16,0 0-53-16,0 0 53 0,0 0-53 0,0 0 45 16,0 0-45-16,12-1 46 0,10-1-46 0,6 0 36 15,7-1-36-15,-2-1 36 0,2 1-36 0,-4 0 33 0,-1 1-33 16,-2 0 34-16,-2 0-34 0,0 1 7 15,-1 1-7-15,-5 0 8 16,-2-2-8-16,-18 2 6 0,0 0-6 0,21 0 6 0,0 0-6 0,-21 0 8 0,0 0-8 0,19 0 8 16,2 0-8-16,-21 0 0 0,0 0 0 0,15 0 1 15,-1 0-1-15,-14 0-59 0,0 0 59 0,11 0-58 16,-4 0 58-16,-7 0-171 0,0 0 171 0,7 0-170 16,-4 2 170-16,-3-2-166 0,0 0 166 0,0 0-166 15,-3 5 166-15,-2 0-683 0</inkml:trace>
  <inkml:trace contextRef="#ctx0" brushRef="#br0" timeOffset="-148468.298">10271 13732 729 0,'0'0'0'0,"13"-15"0"0,9-11 0 16,-15 14 92-16,-10 7-92 0,-1 2 92 0,3 1-92 0,-3 4 79 15,-5 5-79-15,9-7 79 0,0 0-79 0,0 0 55 16,0 0-55-16,0 0 55 0,0 0-55 0,-5 0 55 16,2 3-55-16,3-3 55 0,-4 2-55 0,4-2 60 15,-3 1-60-15,3-1 60 0,0 0-60 0,0 0 56 16,0 0-56-16,0 0 57 0,0 0-57 0,0 0 51 16,0 0-51-16,0 0 52 0,0 0-52 0,0 0 33 0,7 4-33 15,1-2 33-15,5 1-33 0,1 0 39 0,3 1-39 16,4 1 39-16,3-3-39 15,-24-2 8-15,0 0-8 0,30 3 9 0,10 1-9 0,-40-4 12 0,0 0-12 0,45 3 13 16,2 0-13-16,-5 1-33 0,-4-2 33 0,-8-1-33 16,-6 1 33-16,-1 1-216 0,-7 3 216 0,-6-5-215 15,-6 1 215-15,10 1-874 16</inkml:trace>
  <inkml:trace contextRef="#ctx0" brushRef="#br0" timeOffset="-140947.389">10996 12946 729 0,'0'0'0'0,"0"0"0"0,0 0 0 0,0 0 69 16,0 0-69-16,0 0 70 0,0 0-70 0,0 0 27 15,0 0-27-15,0 0 27 0,0 0-27 0,0 0 15 16,0 0-15-16,0 0 16 0,0 0-16 0,0 0 14 16,0 0-14-16,0 0 15 0,0 0-15 0,0 0 37 15,0 0-37-15,0 0 37 0,0 0-37 0,0 0 42 16,0 0-42-16,0 0 42 0,0 0-42 0,0 0 27 15,0 0-27-15,0 0 27 0,0 0-27 0,0 0 5 16,0 0-5-16,0 0 5 0,0 0-5 0,0 0 1 0,0 0-1 16,0 0 2-16,0 0-2 0,0 0 1 0,0 0-1 15,0 0 1-15,30-7-1 0,-4 2 0 0,7-2 0 16,-3 2 0 0,1 2 0-16,-1-1-1 0,-1 3 1 0,-4-3 0 0,1-1 0 0,-4 0-3 0,3-2 3 15,-8 4-3-15,1 3 3 0,-18 0-2 0,0 0 2 0,19 0-2 16,-2 0 2-16,-17 0-5 0,0 0 5 15,14 1-5-15,-2 1 5 0,-12-2-3 0,0 0 3 0,7 2-2 16,2 1 2-16,-9-3-5 0,0 0 5 0,5 0-5 16,-1 4 5-16,-4-4-1 0,0 0 1 0,5 5 0 15,-5 0 0-15,0-5-1 0,0 0 1 0,0 19 0 16,-5 8 0-16,5-27-6 0,0 0 6 0,-9 40-5 16,2 11 5-16,2-1-8 0,-4 1 8 0,-1-5-7 0,3-1 7 15,0-2-9-15,-5-1 9 0,3-7-8 16,4-8 8-16,5-27 0 0,0 0 0 0,-9 40 0 0,0 4 0 0,9-44 5 15,0 0-5-15,-8 34 5 0,4-5-5 16,4-29 4-16,0 0-4 0,-5 24 4 0,3-10-4 16,2-14-17-16,0 0 17 0,-2 12-17 0,2-5 17 0,0-7-108 15,0 0 108-15,0-12-108 0,0-14 108 0,0 26-110 16,0 0 110-16,0-39-109 0,-3-14 109 0,-1-40-421 16</inkml:trace>
  <inkml:trace contextRef="#ctx0" brushRef="#br0" timeOffset="-140634.203">11043 13282 1043 0,'0'0'0'0,"9"-7"0"16,3-7 0-16,-12 14 136 0,0 0-136 0,5-7 137 15,-1 4-137-15,-4 3 87 0,0 0-87 0,0 0 88 16,0 0-88-16,0 0 28 0,0 0-28 0,5 0 28 15,4 2-28-15,6-4 22 0,6 0-22 0,-1-1 22 16,4-2-22-16,-24 5 2 0,0 0-2 0,30-9 2 16,4 2-2-16,-1 4 2 0,1 0-2 0,-5 1 2 15,1 2-2-15,-30 0 2 0,0 0-2 0,29 0 2 16,3 2-2-16,-32-2 0 0,0 0 0 0,28 3 0 16,-2 4 0-16,-26-7 0 0,0 0 0 0,21 7 0 15,-4-1 0-15,-17-6-41 0,0 0 41 0,14 7-40 16,-5-2 40-16,-9-5-121 0,0 0 121 15,7 6-121-15,-4-3 121 0,-3-3-153 0,0 0 153 0,0 0-152 16,5 5 152-16,-3-3-634 0</inkml:trace>
  <inkml:trace contextRef="#ctx0" brushRef="#br0" timeOffset="-140250.898">10968 13693 975 0,'0'0'0'0,"4"-7"0"16,3-7 0-16,-7 14 85 0,0 0-85 0,5-6 85 15,-3 2-85-15,-2 4 56 0,0 0-56 0,7 0 56 16,1 4-56-16,-8-4 40 0,0 0-40 0,14 1 41 16,11 3-41-16,-1-3 34 0,6-1-34 0,-4 2 35 15,-3 2-35-15,4-4 47 0,0 1-47 0,-3-1 48 16,2 0-48-16,0-1 47 0,-1 1-47 0,1-4 48 16,-2 2-48-16,-24 2 13 0,0 0-13 0,30-1 14 15,1-1-14-15,-31 2 23 0,0 0-23 0,33-2 24 16,0 1-24-16,-5-3-11 0,-3 2 11 0,-10 2-10 0,-1 0 10 15,-2 0-102-15,-3 2 102 0,0 2-101 0,-6-4 101 16,-3 0-202-16,0 0 202 0,6 3-201 0,-3 0 201 0,2 4-673 16</inkml:trace>
  <inkml:trace contextRef="#ctx0" brushRef="#br0" timeOffset="-139618.176">11392 13876 1020 0,'0'0'0'0,"8"-7"0"0,5-4 0 0,-13 11 157 0,0 0-157 15,8-7 157-15,-4 2-157 0,-4 5 56 0,0 0-56 16,5-4 57-16,-5 2-57 0,0 2 13 0,0 0-13 16,5-5 13-16,4 0-13 0,-9 5-5 0,0 0 5 0,9-5-5 15,1-2 5-15,-10 7-3 0,0 0 3 0,9-5-3 16,1 3 3-16,-10 2-1 0,0 0 1 0,11-5 0 15,-1 3 0-15,-10 2-2 0,0 0 2 0,12-1-1 16,1 1 1-16,-1 0-1 0,2 1 1 0,-2 1-1 16,-5 3 1-16,3-3-4 0,3 0 4 0,-5 1-3 15,1 2 3-15,0 2-7 0,-1 0 7 0,-1-2-6 16,-5 0 6-16,-2-5-15 0,0 0 15 0,4 11-14 16,1 4 14-16,-5-15-15 0,0 0 15 0,2 17-14 15,-2-3 14-15,0-14-4 0,0 0 4 0,-9 25-4 0,-7 8 4 16,16-33-3-16,0 0 3 0,-16 27-3 15,-1-1 3-15,17-26 2 0,0 0-2 0,-26 28 3 0,-9 1-3 16,35-29 32-16,0 0-32 0,-26 22 33 0,3-2-33 16,23-20 35-16,0 0-35 0,-22 16 35 0,-5-2-35 0,7-1 50 15,-1-2-50-15,5-5 50 0,11-2-50 0,-4-1 42 16,0 1-42-16,6-3 42 0,1-2-42 16,-1 1 28-16,-1 1-28 0,4-1 28 0,0 0-28 0,0 0 35 15,-3 0-35-15,3 0 35 0,0 0-35 0,0 0 13 16,-6 4-13-16,6-4 13 0,-3 3-13 0,3-3 12 15,-2 0-12-15,2 0 13 0,0 0-13 0,0 0 9 16,-3 2-9-16,3-2 10 0,-5 2-10 0,5-2 8 16,-4 0-8-16,4 0 8 0,0 0-8 0,0 0 8 0,5 1-8 15,2 1 8-15,2-2-8 0,-9 0 0 16,0 0 0-16,12 0 0 0,11 0 0 0,-23 0-11 0,0 0 11 0,29 0-10 16,6-2 10-16,-35 2-35 0,0 0 35 0,37 0-35 15,1-1 35-15,-3 1-6 0,0 0 6 16,-13 1-6-16,-6 1 6 0,0 0-42 0,-4-2 42 0,0 0-41 15,0 0 41-15,2 0-98 0,-5 0 98 0,0 2-98 16,-6-1 98-16,-1 1-203 0,1-2 203 0,1 2-202 16,1-2 202-16,4 1-733 0</inkml:trace>
  <inkml:trace contextRef="#ctx0" brushRef="#br0" timeOffset="-139360.844">12134 13688 1244 0,'0'0'0'0,"-9"-5"0"0,-7 0 0 0,11-1-43 16,5 3 43-16,4 5-43 0,3 1 43 0,-7-3-205 0,0 0 205 16,10 4-205-16,-1 1 205 0,12 3-450 15</inkml:trace>
  <inkml:trace contextRef="#ctx0" brushRef="#br0" timeOffset="-138753.95">12991 13090 1222 0,'0'0'0'0,"-12"0"0"0,-6 2 0 16,18-2 133-16,0 0-133 0,-8 0 134 16,4 0-134-16,4 0 61 0,0 0-61 0,-9 0 62 0,-3 0-62 15,12 0 22-15,0 0-22 0,-26 5 22 0,-7 5-22 16,33-10 8-16,0 0-8 0,-35 10 9 0,-3 2-9 16,38-12 6-16,0 0-6 0,-42 18 6 0,-5 2-6 0,9 2 15 15,-1 2-15-15,11-8 15 0,11-9-15 0,17-7 4 16,0 0-4-16,-31 17 4 0,-8 5-4 0,39-22 0 15,0 0 0-15,-28 17 1 0,6-1-1 16,22-16 0-16,0 0 0 0,-19 12 0 0,8-4 0 0,11-8-8 16,0 0 8-16,-3 14-8 0,10 0 8 0,7-1-34 15,7 4 34-15,-9-8-34 0,0 0 34 0,4-3-26 0,3 0 26 16,-2 0-26-16,4 1 26 0,-21-7-5 16,0 0 5-16,21 7-4 0,2 2 4 0,-23-9-17 0,0 0 17 15,24 8-17-15,-1 4 17 0,-23-12-4 0,0 0 4 0,19 9-3 16,-2 3 3-16,-17-12-6 15,0 0 6-15,18 13-6 0,-6 1 6 0,-12-14-14 0,0 0 14 0,9 19-13 16,-6 0 13-16,-1 1-4 0,-6 1 4 0,3-6-3 16,1-3 3-16,-9 2-3 0,0 3 3 0,-7 7-3 15,-1 9 3-15,-4-4-2 16,4-2 2-16,3-10-1 0,10-6 1 0,-4-1 1 0,1 0-1 0,1-1 1 16,-1 1-1-16,0 0 10 0,1 1-10 0,0-8 10 15,5-1-10-15,1-2-23 0,-2 3 23 0,2-3-22 16,0 0 22-16,0-7-112 0,2-3 112 0,5-19-111 15,5-12 111-15,-12 41-127 0,0 0 127 0,17-53-127 16,8-14 127-16,18-53-646 0</inkml:trace>
  <inkml:trace contextRef="#ctx0" brushRef="#br0" timeOffset="-138404.043">13097 13268 830 0,'0'0'0'0,"-9"-3"0"0,-8-4 0 0,17 7 97 16,0 0-97-16,0 0 97 0,0 0-97 0,0 0 63 0,7 2-63 15,-3-2 63-15,-1 0-63 0,-3 0 69 16,3 0-69-16,-3 0 70 0,0 0-70 0,0 0 61 0,2 1-61 16,-2-1 61-16,0 0-61 0,0 0 67 0,4 0-67 15,-4 0 67-15,3 0-67 0,-3 0 54 0,0 0-54 0,0 0 55 16,0 0-55-16,0 0 26 0,0 0-26 15,0 0 26-15,0 0-26 0,0 0 36 0,0 7-36 0,0-2 37 16,0 4-37-16,-3 8 6 0,3 5-6 0,-4 4 6 16,2 5-6-16,2-31 11 0,0 0-11 15,0 39 11-15,0 9-11 0,0-48 4 16,0 0-4-16,0 48 4 0,6 4-4 0,-3-10 2 0,-1-6-2 0,0-10 3 16,-2-11-3-16,1-1-8 0,3-4 8 0,-2-1-7 15,-2-7 7-15,1 1-92 0,1 1 92 0,-2-4-91 16,7 1 91-16,-7-1-149 0,0 0 149 0,11-17-148 15,8-10 148-15,12-18-902 0</inkml:trace>
  <inkml:trace contextRef="#ctx0" brushRef="#br0" timeOffset="-137682.263">13339 13275 1177 0,'0'0'0'0,"-5"7"0"0,-4 5 0 0,9-12 151 15,0 0-151-15,0 0 151 0,6 0-151 0,-6 0 97 16,0 0-97-16,1-2 97 0,6-1-97 0,-7 3 41 16,0 0-41-16,2-2 41 0,2 0-41 0,-4 2 2 15,0 0-2-15,0 9 2 0,-2 8-2 0,2-17 5 16,0 0-5-16,-4 31 5 0,-4 13-5 0,8-44 3 0,0 0-3 16,-7 48 3-16,1 11-3 0,6-59 11 0,0 0-11 15,-7 54 11-15,2 3-11 16,5-57 0-16,0 0 0 0,-3 43 0 0,3-7 0 0,0-36-2 0,0 0 2 15,0 27-1-15,2-6 1 0,-2-21-11 0,0 0 11 0,5 15-10 16,-4-5 10-16,-1-10-40 0,0 0 40 16,4 4-40-16,-1-4 40 0,-3 0-11 0,0 0 11 15,6-4-11-15,1-6 11 0,-7 10 1 0,0 0-1 0,8-15 2 16,1-8-2-16,-9 23 17 0,0 0-17 0,9-22 17 16,-1-4-17-16,-8 26 17 0,0 0-17 0,7-25 17 15,2 1-17-15,-9 24 46 0,0 0-46 0,9-26 47 16,0 2-47-16,-9 24 0 0,0 0 0 15,10-26 1-15,6 1-1 0,-4-1-2 0,2 2 2 0,-2 5-2 16,0 6 2-16,0-1-36 0,-3-5 36 0,0 7-36 0,0 3 36 16,-1-1-48-16,-1 2 48 0,-2 1-48 15,-1 2 48-15,1-1-36 0,-1 0 36 0,1 0-36 16,-2 1 36-16,1 4-18 0,1-5 18 0,0 3-18 0,1 0 18 0,1-1-13 16,-4 1 13-16,-1 1-12 0,5 2 12 0,-4 0-4 15,4 0 4-15,4 0-4 0,-3-2 4 16,-8 2-3-16,0 0 3 0,13-3-3 0,6-1 3 15,-19 4-10-15,0 0 10 0,21-3-10 0,3 0 10 0,-24 3-4 16,0 0 4-16,23-2-3 0,-2 0 3 16,-21 2-2-16,0 0 2 0,17 0-2 0,-1 0 2 0,-16 0-5 15,0 0 5-15,12 2-5 0,-3 1 5 0,-9-3-1 16,0 0 1-16,8 7 0 0,-4 2 0 0,-4-9 0 16,0 0 0-16,5 20 1 0,-2 8-1 0,-3-1 7 15,-3 1-7-15,3-4 8 0,0-4-8 0,0-20 9 0,0 0-9 16,0 36 9-16,-5 7-9 0,5-43 15 0,0 0-15 15,-4 44 16-15,-1 6-16 0,5-50 23 0,0 0-23 0,-3 39 24 16,-1-3-24-16,4-36 13 0,0 0-13 0,-2 33 14 16,4-6-14-16,-2-27 28 0,0 0-28 15,0 23 28-15,4-4-28 0,-4-19-37 0,0 0 37 0,1 13-36 16,6-1 36-16,-7-12-124 0,0 0 124 0,14-10-124 16,11-11 124-16,-25 21-171 15,0 0 171-15,8-39-170 0,-4-16 170 0,10-39-654 0</inkml:trace>
  <inkml:trace contextRef="#ctx0" brushRef="#br0" timeOffset="-137471.824">13088 12884 1513 0,'0'0'0'0,"13"-1"0"0,6-4 0 0,-12 3-104 16,-5 2 104-16,-2 0-104 0,-2-4 104 0,2 4-115 15,0 0 115-15,-16-17-115 0,-7-7 115 0,-13-20-718 16</inkml:trace>
  <inkml:trace contextRef="#ctx0" brushRef="#br0" timeOffset="-136470.097">14122 12828 707 0,'0'0'0'0,"0"0"0"0,7-4 0 15,-7 4 44-15,0 0-44 0,3-1 45 0,-1 1-45 16,-2 0 4-16,0 0-4 0,0 0 5 0,0 0-5 15,0 0 3-15,0 0-3 0,0 0 3 0,0 0-3 0,0 0 0 16,0 0 0-16,0 0 1 0,0 0-1 0,0 0 10 16,0 0-10-16,0 0 10 0,0 0-10 0,0 0 16 15,0 0-16-15,0 0 17 0,0 0-17 0,0 0 34 16,0 0-34-16,0 0 34 0,0 5-34 0,0-5 11 16,0 0-11-16,0 8 11 0,3 6-11 0,-3-14 12 0,0 0-12 15,0 29 13-15,2 14-13 16,-2-43 34-16,0 0-34 0,2 52 34 0,-1 11-34 15,-1-63 26-15,0 0-26 0,-1 70 26 0,-1 12-26 0,2-82 67 0,0 0-67 16,-5 95 68-16,0 16-68 0,-2-25 67 0,-2-11-67 16,7-32 67-16,2-24-67 0,0-19 54 0,0 0-54 15,0 32 54-15,5 2-54 0,-5-34 57 0,0 0-57 0,4 30 58 16,-1-5-58-16,-3-25 39 0,0 0-39 0,7 23 40 16,2-5-40-16,-9-18 5 0,0 0-5 0,7 16 5 15,2-1-5-15,-9-15 5 0,0 0-5 16,8 9 6-16,5-2-6 0,-13-7 3 0,0 0-3 0,8 5 3 15,4-2-3-15,-12-3-1 0,0 0 1 0,11 2 0 16,5-4 0-16,-16 2-51 0,0 0 51 0,21-3-51 16,-1-4 51-16,-2-3-101 0,-4-2 101 0,1 0-101 15,-1 0 101-15,-14 12-251 0,0 0 251 0,16-23-250 16,-4-4 250-16,14-23-547 0</inkml:trace>
  <inkml:trace contextRef="#ctx0" brushRef="#br0" timeOffset="-136201.541">13987 13481 987 0,'0'0'0'0,"16"3"0"0,8 2 0 0,-24-5 97 15,0 0-97-15,4 0 97 0,-9-5-97 0,5 5 59 0,0 0-59 16,1-3 59-16,3-3-59 0,1 1 13 15,4 0-13-15,1-2 13 0,4 4-13 0,-14 3 3 16,0 0-3-16,18-2 3 0,8-1-3 0,-26 3 0 0,0 0 0 16,33-2 0-16,9 2 0 0,-42 0-119 0,0 0 119 0,47 5-118 15,0-1 118-15,-47-4-138 0,0 0 138 0,42 1-137 16,-2-2 137-16,43 1-520 0</inkml:trace>
  <inkml:trace contextRef="#ctx0" brushRef="#br0" timeOffset="-136011.05">15007 13693 483 0,'0'0'0'0,"0"-10"0"0,0-7 0 16,0-11-303-16</inkml:trace>
  <inkml:trace contextRef="#ctx0" brushRef="#br0" timeOffset="-133672.308">15237 13625 617 0,'0'0'0'0,"0"0"0"16,-6-7 0-16,6 7 91 0,0 0-91 0,0 0 91 0,-1-4-91 15,1 4 85-15,0 0-85 0,0 0 85 16,3 0-85-16,-3 0 77 0,0 0-77 0,0 0 77 0,0 0-77 16,0 0 51-16,0 0-51 0,0 0 52 15,0 0-52-15,0 0 3 0,0 0-3 0,0 0 4 0,0 0-4 0,0 0-65 16,0 0 65-16,0 0-64 0,0 0 64 0,0 0-150 16,0 0 150-16,0 0-149 0,0 0 149 0,0 0-507 15</inkml:trace>
  <inkml:trace contextRef="#ctx0" brushRef="#br0" timeOffset="-131353.343">4860 15235 315 0,'0'0'0'0,"-5"5"0"0,-2-2 0 0,7-3 47 16,0 0-47-16,0 0 48 0,0 0-48 0,0 0 14 16,0 0-14-16,0 0 15 0,0-6-15 0,0 6 41 0,0 0-41 15,-3-4 41-15,1 1-41 0,2 3 4 16,0 0-4-16,0-4 5 0,-3 1-5 0,3 3 40 0,0 0-40 15,-6-4 40-15,3 3-40 0,3 1 29 0,0 0-29 16,-4-2 29-16,3-1-29 0,1 3 23 0,0 0-23 16,-4 0 24-16,-1-6-24 0,5 6 10 0,0 0-10 0,-4-1 11 15,4-3-11-15,0 4 11 16,0 0-11-16,0 0 11 0,-3-3-11 0,3 3 24 0,0 0-24 0,0 0 25 16,-5-2-25-16,5 2 29 0,0 0-29 0,0 0 29 15,0 0-29-15,0 0 21 0,0 0-21 0,0 0 21 16,0 0-21-16,0 0 18 0,0 0-18 15,0 0 18-15,0 0-18 0,0 0 18 0,0 0-18 0,0 0 18 16,0 0-18-16,0 0 3 0,0 0-3 0,0 0 4 16,0 0-4-16,0 0 3 0,0 0-3 0,0 0 3 15,0 4-3-15,0-4 5 0,0 0-5 0,0 6 6 0,0 3-6 16,0-9 6-16,0 0-6 0,0 14 7 0,0 5-7 16,0-19 14-16,0 0-14 0,0 20 15 0,1 4-15 15,-1-24 0-15,0 0 0 0,0 22 0 0,4 1 0 16,-4-23 0-16,0 0 0 0,0 20 0 0,0-6 0 0,0-14-5 15,0 0 5-15,0 12-5 0,3-4 5 0,-3-8-62 16,0 0 62-16,0 7-61 0,0-2 61 0,0-5-136 16,0 0 136-16,4 7-136 0,-2 0 136 0,5 7-386 15</inkml:trace>
  <inkml:trace contextRef="#ctx0" brushRef="#br0" timeOffset="-130325.736">4902 14803 561 0,'0'0'0'0,"-3"0"0"0,-6-3 0 0,9 3 96 0,0 0-96 15,-3-2 97-15,1 0-97 0,2 2 83 0,0 0-83 16,0 0 83-16,0-3-83 0,0 3 54 16,-4-4-54-16,4 4 55 0,-3-3-55 0,3 3 29 15,-5-3-29-15,1 1 29 0,1 0-29 0,-3 0 15 0,1 2-15 0,-2 0 15 16,2-1-15-16,5 1 11 0,0 0-11 0,-21 0 11 16,-5 1-11-16,26-1 17 0,0 0-17 0,-28 2 17 15,-3 2-17-15,31-4 22 0,0 0-22 0,-30 6 23 16,-3 5-23-16,33-11 32 0,0 0-32 0,-30 10 33 15,4 0-33-15,26-10 6 0,0 0-6 0,-29 17 6 16,-1 6-6-16,30-23 11 0,0 0-11 0,-24 22 11 16,1-5-11-16,23-17 4 0,0 0-4 0,-21 26 4 15,0 5-4-15,4-6 6 0,-1-1-6 0,10-8 7 16,4-8-7-16,-1 1 7 0,2-4-7 0,-6 7 7 0,0 5-7 16,0 0 0-16,2 4 0 0,2-6 1 0,2-3-1 15,-3 4 0-15,6-1 0 0,-3 4 1 0,-2 0-1 16,5-19 2-16,0 0-2 0,-4 29 3 0,4 9-3 0,0-38 5 15,0 0-5-15,0 36 5 0,4 0-5 0,1-4 7 16,0-1-7-16,2-5 7 0,-2-4-7 0,2 2 3 16,2 2-3-16,0-6 4 0,0-1-4 0,-1 3 12 15,4 0-12-15,-3 1 12 0,3-3-12 0,-12-20 0 16,0 0 0-16,18 29 1 0,3 7-1 0,-21-36 0 16,0 0 0-16,26 35 1 0,3 1-1 0,-29-36 0 15,0 0 0-15,33 30 1 0,2 0-1 0,-35-30 0 16,0 0 0-16,39 22 0 0,2-7 0 0,-41-15-21 0,0 0 21 15,41 7-21-15,4-10 21 0,-45 3-50 0,0 0 50 16,42-12-49-16,1-9 49 0,-43 21-26 0,0 0 26 0,42-31-26 16,-4-8 26-16,-38 39-12 0,0 0 12 0,39-45-12 15,-6-4 12-15,-33 49-12 0,0 0 12 0,38-62-12 16,0-12 12-16,-38 74 1 0,0 0-1 16,27-68 1-16,-10-1-1 0,-17 69 35 0,0 0-35 0,9-54 36 15,-11 9-36-15,2 45 64 0,0 0-64 0,-4-41 64 16,-4 5-64-16,8 36 62 0,0 0-62 0,-9-31 62 15,-7 4-62-15,16 27 87 0,0 0-87 0,-14-21 87 16,-1 4-87-16,-3 2 69 0,1 1-69 0,1 2 70 16,2 3-70-16,-3-1-9 0,-1 0 9 0,6 3-9 15,4 0 9-15,8 7-218 0,0 0 218 0,-25-10-218 16,-4-4 218-16,29 14-126 0,0 0 126 0,-35-14-126 16,-2-1 126-16,-33-14-740 0</inkml:trace>
  <inkml:trace contextRef="#ctx0" brushRef="#br0" timeOffset="-130100.333">4810 15413 1535 0,'0'0'0'0,"0"-5"0"0,-5-4 0 0,5 9 61 0,0 0-61 16,0-1 61-16,1-3-61 0,-1 4-269 0,0 0 269 0,7-12-269 15,6-5 269-15,6-12-712 0</inkml:trace>
  <inkml:trace contextRef="#ctx0" brushRef="#br0" timeOffset="-129302.266">5857 15219 639 0,'0'0'0'0,"0"0"0"16,0 0 0-16,0 0 77 0,0 0-77 0,0 0 77 16,0 0-77-16,0 0 49 0,0 0-49 0,0 0 49 0,0 0-49 15,0 0 35-15,0 0-35 0,0 0 35 0,0 0-35 16,0 0 49-16,0 0-49 0,0 0 49 0,0 0-49 15,0 0 68-15,0 0-68 0,0 0 68 0,0 0-68 0,0 0 58 16,0 0-58-16,0 0 58 0,0 0-58 16,0 0 64-16,0 0-64 0,0 0 65 0,0 0-65 0,0 0 41 15,0 0-41-15,0 0 42 0,0 0-42 16,0 0 30-16,0 0-30 0,0 0 30 0,0 0-30 0,0 0 0 16,0 0 0-16,0 0 0 0,0 0 0 0,0 0-1 15,0 0 1-15,17 18 0 0,10 11 0 0,-27-29-4 16,0 0 4-16,34 39-3 0,12 9 3 0,-3-3-8 15,3-1 8-15,-8-4-7 0,-5-3 7 0,-33-37-4 0,0 0 4 16,35 41-3-16,-2 2 3 0,-33-43-2 16,0 0 2-16,26 36-2 0,-3-3 2 15,-23-33 0-15,0 0 0 0,21 25 0 0,-4-4 0 0,-17-21-56 0,0 0 56 0,16 15-56 16,-8-4 56-16,-8-11-157 0,0 0 157 0,9-2-156 16,0-10 156-16,-9 12-112 0,0 0 112 0,-12-26-112 15,-9-13 112-15,-11-26-587 0</inkml:trace>
  <inkml:trace contextRef="#ctx0" brushRef="#br0" timeOffset="-128949.212">6279 15043 1043 0,'0'0'0'0,"-6"0"0"0,-2 2 0 16,4-2 120-16,4 0-120 0,0 0 120 0,0 0-120 0,0 0 50 16,-3 1-50-16,3-1 50 0,0 0-50 0,0 0 13 15,-2 4-13-15,-5 1 13 0,-2 2-13 0,9-7 0 16,0 0 0-16,-17 17 1 0,-13 10-1 0,30-27 23 16,0 0-23-16,-26 31 24 0,-7 10-24 0,33-41 31 15,0 0-31-15,-30 48 31 0,1 5-31 0,29-53 37 16,0 0-37-16,-30 54 38 0,4 2-38 0,5-8 15 15,4-7-15-15,4-12 16 0,5-12-16 16,-1 1 13-16,4-6-13 0,1-2 13 0,1-2-13 0,-1 3-23 16,3-1 23-16,-3-3-22 0,4-4 22 0,-3 4-123 0,1-5 123 15,2 1-123-15,0 1 123 0,0-4-186 0,0 0 186 16,0 8-186-16,0 2 186 16,0 9-635-16</inkml:trace>
  <inkml:trace contextRef="#ctx0" brushRef="#br0" timeOffset="-128349.67">6261 14933 1043 0,'0'0'0'0,"0"-3"0"0,-3-4 0 16,3 7 36-16,0 0-36 0,7-17 36 0,1-7-36 16,5 0 13-16,0-2-13 0,0 2 13 0,1 0-13 0,-2 5 2 15,0 2-2-15,-7 7 2 0,-1 3-2 0,1 2-10 16,2 2 10-16,-4-1-10 0,3 2 10 0,-6 2-1 15,0 0 1-15,12-1 0 0,2-1 0 0,-14 2 5 16,0 0-5-16,15 0 5 0,3 2-5 0,-18-2 26 0,0 0-26 16,21 3 26-16,1 1-26 0,-22-4 32 0,0 0-32 15,21 3 33-15,0 2-33 0,-3 2 0 0,-3 0 0 16,-6-2 0-16,0-2 0 0,-1 3 0 0,-2 0 0 0,1-2 0 16,-7-1 0-16,0-3-1 0,0 0 1 0,1 9-1 15,3 5 1-15,-4-14-11 0,0 0 11 16,-5 22-10-16,-4 9 10 0,9-31-1 0,0 0 1 0,-9 29-1 15,-3 0 1-15,12-29-1 0,0 0 1 0,-17 32-1 16,-8 4 1-16,25-36-1 0,0 0 1 0,-17 30 0 16,-1-5 0-16,18-25-1 0,0 0 1 15,-17 21 0-15,5-4 0 0,12-17 0 0,0 0 0 0,-9 14 0 16,0-6 0-16,9-8 6 0,0 0-6 0,-3 9 7 16,-1-1-7-16,4-8 15 0,0 0-15 0,4 7 16 15,-1 0-16-15,-3-7 9 0,0 0-9 0,11 5 9 16,4-3-9-16,-15-2 25 0,0 0-25 0,18 2 26 15,-1-1-26-15,-17-1 2 0,0 0-2 0,18 4 2 0,-3-4-2 16,-15 0-42-16,0 0 42 0,18 3-41 0,-6 2 41 0,-12-5-178 16,0 0 178-16,17 21-177 0,4 11 177 15,14 22-572-15</inkml:trace>
  <inkml:trace contextRef="#ctx0" brushRef="#br0" timeOffset="-127820.137">7139 15500 1390 0,'0'0'0'0,"0"-5"-50"0,0-2 50 0,0 2-50 16,4-2 50-16,-4 4 0 0,5 1 0 0,-5 2 0 0,3-3 0 16,-3 3-9-16,2 0 9 0,2 0-9 15,1 0 9-15,2 0-10 0,5 0 10 0,2 0-10 0,2 2 10 0,1-2 3 16,0 0-3-16,4 0 4 0,5-2-4 16,-26 2 17-16,0 0-17 0,30 0 17 0,8 0-17 0,-4 0 18 15,0 0-18-15,-4 0 19 0,0 2-19 16,-6-1 34-16,-3 1-34 0,-4 0 34 0,-3 1-34 0,-2-1 5 15,1-2-5-15,-5 2 5 0,1-1-5 0,-4 1 10 16,2 1-10-16,-2 1 11 0,1-2-11 16,1-1-4-16,-4-1 4 0,2 2-3 0,-5-2 3 0,4 2-78 15,1-2 78-15,-1 1-78 0,-4-1 78 0,0 0-141 0,5 4 141 16,-5-4-140-16,0 0 140 0,0 0-155 0,0 0 155 16,0 0-155-16,0 0 155 0,0 0-408 0</inkml:trace>
  <inkml:trace contextRef="#ctx0" brushRef="#br0" timeOffset="-127544.038">7221 15721 1009 0,'0'0'0'0,"16"-5"0"15,13-5 0-15,-29 10 161 0,0 0-161 0,9-2 161 16,-9 2-161-16,0 0 74 0,0 0-74 0,0 0 74 15,-3 2-74-15,3-2 52 0,0 0-52 0,0 0 52 0,0 0-52 16,0 0 25-16,0 0-25 0,7 0 26 0,1 2-26 0,-8-2 13 16,0 0-13-16,21 3 13 0,5 2-13 15,-26-5 36-15,0 0-36 0,32 7 36 0,8 0-36 0,-40-7 0 16,0 0 0-16,40 9 0 0,7-1 0 0,-47-8-25 16,0 0 25-16,49 9-24 15,3-1 24-15,-52-8-94 0,0 0 94 16,54 9-94-16,2-1 94 0,53 9-1038 0</inkml:trace>
  <inkml:trace contextRef="#ctx0" brushRef="#br0" timeOffset="-110718.13">8477 15036 270 0,'0'0'0'0,"9"-3"0"16,7-2 0-16,-13 1 0 0,-3 2 0 0,0 2 0 15,0 0 0-15,0 0 10 0,-3 2-10 0,3-2 10 0,0 0-10 16,0 0 75-16,0 0-75 0,0 0 76 0,-4 0-76 16,1 0 80-16,1 4-80 0,-2-4 81 0,1 0-81 15,1 1 85-15,-1-1-85 0,-1 0 86 0,2 0-86 0,-1 0 72 16,3 0-72-16,0 0 72 0,-5 0-72 16,5 0 51-16,0 0-51 0,0 0 51 0,-4 2-51 0,4-2 24 15,-5 2-24-15,1-1 25 0,4-1-25 0,0 0 1 16,-3 2-1-16,3-2 2 0,3-2-2 15,-1-1 6-15,5 0-6 0,2-3 7 0,0 0-7 0,-9 6 2 16,0 0-2-16,12-9 3 0,0-1-3 0,-12 10 1 16,0 0-1-16,17-9 2 0,1-1-2 0,-18 10 0 0,0 0 0 15,17-7 0 1,4 2 0-16,-21 5-2 0,0 0 2 0,16-4-1 0,1 3 1 0,-17 1-5 0,0 0 5 16,14 0-5-16,2 1 5 0,-6-1-8 0,1 0 8 0,-3 4-7 15,-2-1 7-15,-6-3-4 0,0 0 4 0,5 11-3 16,2 2 3-16,-7-13 0 0,0 0 0 0,9 21 0 15,-4 5 0-15,-5-26 2 0,0 0-2 0,7 29 3 16,-2 3-3-16,-5-32 13 16,0 0-13-16,4 36 14 0,-4 4-14 0,0-40 9 0,0 0-9 0,0 39 10 15,0 2-10 1,0-41 16-16,0 0-16 0,0 38 17 0,-4 0-17 0,4-38 14 0,0 0-14 0,0 32 15 16,-3-5-15-16,3-27 15 0,0 0-15 0,-2 30 16 15,2-3-16-15,0-27 4 0,0 0-4 0,-4 26 5 16,1-1-5-16,3-25 7 0,0 0-7 0,-2 24 8 15,-1 0-8-15,3-24 0 0,0 0 0 0,-6 19 1 0,3-3-1 16,-1-3-47-16,1-2 47 0,1-5-47 0,2-4 47 16,0-2-106-16,0 0 106 0,0 0-106 15,0 4 106-15,0-4-168 0,0 0 168 0,-3-4-168 0,-9-1 168 0,-2-7-336 16</inkml:trace>
  <inkml:trace contextRef="#ctx0" brushRef="#br0" timeOffset="-110358.502">8451 15509 774 0,'0'0'0'0,"16"2"0"0,6 1 0 0,-15-1 130 0,-10-2-130 15,6 0 131-15,3 0-131 0,-6 0 72 0,-9-2-72 16,9 2 73-16,-4 0-73 0,1 0 46 0,-2 0-46 16,1 0 47-16,2 0-47 0,-1 0 11 0,-2 0-11 0,1 0 11 15,1 0-11-15,3 0 35 0,-4 0-35 0,4 0 36 16,0 0-36-16,0 0 18 0,0 0-18 15,0 0 18-15,0 0-18 0,0 0 5 0,4-2-5 0,3 1 6 16,1-1-6-16,1-1 16 0,5-3-16 0,3 3 17 16,4 0-17-16,5-1 14 0,4-1-14 0,0 0 15 15,3 0-15-15,-33 5 15 0,0 0-15 0,38-7 15 16,4-2-15-16,-42 9 9 0,0 0-9 0,42-8 10 16,-4-3-10-16,-38 11 16 15,0 0-16-15,31-6 17 0,-3 2-17 0,-28 4 14 0,0 0-14 0,19-2 15 16,-3 1-15-16,-16 1-15 0,0 0 15 0,12-2-15 15,-6 2 15-15,-6 0-57 0,0 0 57 0,7 0-56 16,-6 2 56-16,-1-2-87 0,0 0 87 0,0 0-86 16,0 0 86-16,0 0-69 0,0 0 69 0,-12 5-69 0,-7 3 69 15,-14 6-772-15</inkml:trace>
  <inkml:trace contextRef="#ctx0" brushRef="#br0" timeOffset="-109892.573">8378 15906 393 0,'0'0'0'0,"9"-8"0"16,3-8 0-16,-12 16 56 0,0 0-56 15,-4-3 56-15,-11 5-56 0,15-2 77 0,0 0-77 0,-11 1 78 16,1 3-78-16,10-4 70 0,0 0-70 0,-9 3 70 16,4-1-70-16,5-2 52 15,0 0-52-15,-6 2 52 0,3-2-52 0,3 0 34 0,0 0-34 0,-5 0 34 16,3 0-34-16,2 0 4 0,0 0-4 0,0 0 4 16,0 0-4-16,0 0 5 0,0 0-5 0,7 0 5 15,5-2-5-15,-12 2 20 0,0 0-20 0,18-2 20 16,8-1-20-16,-26 3 13 0,0 0-13 0,33-5 13 15,5 0-13-15,-38 5 17 0,0 0-17 0,39-6 17 16,8 1-17-16,-47 5 9 0,0 0-9 0,43-5 9 16,6 0-9-16,-49 5 9 0,0 0-9 0,47-3 10 15,0-1-10-15,-47 4 3 0,0 0-3 0,38-2 4 0,-5 1-4 0,-33 1 12 16,0 0-12-16,27-2 12 0,-7 2-12 16,-20 0 0-16,0 0 0 0,18 0 0 0,-6-2 0 15,-12 2-114-15,0 0 114 0,9 0-113 0,-4-1 113 0,-5 1-160 16,0 0 160-16,3 0-159 0,1-2 159 15,1 0-360-15</inkml:trace>
  <inkml:trace contextRef="#ctx0" brushRef="#br0" timeOffset="-109019.89">8399 16270 684 0,'0'0'0'0,"5"-6"0"0,7-2 0 15,-12 8 93-15,0 0-93 0,5-5 93 0,-1 1-93 16,-4 4 43-16,0 0-43 0,2-3 44 0,-1 1-44 16,-1 2 11-16,0 0-11 0,6-3 11 0,2-2-11 15,-8 5 0-15,0 0 0 0,12-2 0 0,1-5 0 0,-13 7 1 16,0 0-1-16,17-3 1 0,1-1-1 0,-18 4 3 15,0 0-3-15,20-2 3 0,1 1-3 0,-21 1 6 16,0 0-6-16,18-2 6 0,3 2-6 16,-21 0 8-16,0 0-8 0,17-2 8 0,4 1-8 0,-21 1 8 0,0 0-8 15,17-2 8-15,-3 2-8 0,-14 0 8 0,0 0-8 16,13 0 8-16,-5 0-8 0,-8 0 8 16,0 0-8-16,7 2 8 0,2 1-8 0,-9-3 3 0,0 0-3 15,5 5 4-15,2 2-4 0,-7-7 6 16,0 0-6-16,5 7 6 0,-1 0-6 0,-4-7 22 0,0 0-22 0,2 10 22 15,1 0-22-15,-3-10 12 0,0 0-12 0,0 14 13 16,0 0-13-16,0-14 18 0,0 0-18 0,-5 20 18 16,-4 6-18-16,-1 0 24 0,-1 3-24 0,2-14 25 15,6-10-25-15,-2 4 13 0,-2-4-13 0,-11 17 13 16,-6 9-13-16,24-31 28 0,0 0-28 0,-23 34 28 16,-6 4-28-16,29-38 19 0,0 0-19 0,-30 40 20 15,-3-1-20-15,33-39 10 0,0 0-10 0,-23 31 10 16,2-7-10-16,21-24 18 0,0 0-18 0,-17 19 18 15,1-6-18-15,16-13 14 0,0 0-14 0,-8 12 15 16,-1-5-15-16,9-7 15 16,0 0-15-16,-7 7 16 0,5-4-16 0,2-3 16 0,0 0-16 0,-3 4 17 15,-1-4-17-15,4 0 39 0,0 0-39 0,0 0 40 16,0 0-40-16,0 0 2 0,0 0-2 0,0 0 2 16,0 0-2-16,0 0 15 0,0 0-15 0,0 0 16 0,0 0-16 15,0 0 4-15,0 0-4 0,7 0 4 0,-2 0-4 0,-5 0 2 16,0 0-2-16,16 0 3 0,5-2-3 15,-21 2 5-15,0 0-5 0,21-3 5 0,5-2-5 16,-26 5-2-16,0 0 2 0,30-4-1 0,5 1 1 16,-35 3-3-16,0 0 3 0,33-4-2 0,5 3 2 0,-38 1-6 15,0 0 6-15,42-2-6 0,1 2 6 0,-43 0-8 16,0 0 8-16,47 0-8 0,-3 0 8 0,-44 0-38 16,0 0 38-16,40 0-38 0,-2 0 38 0,-38 0-92 0,0 0 92 15,32-4-91-15,-3-2 91 0,-29 6-168 0,0 0 168 16,26-16-168-16,-5-4 168 0,-21 20-140 0,0 0 140 0,19-28-140 15,-5-8 140 1,16-27-454-16</inkml:trace>
  <inkml:trace contextRef="#ctx0" brushRef="#br0" timeOffset="-108421.969">9474 15509 1099 0,'0'0'0'0,"-9"0"0"0,-9 0 0 15,18 0 131-15,2-5-131 0,-2 5 132 0,0 0-132 0,0 0 66 16,0 0-66-16,0 0 67 0,4 0-67 0,-4 0 48 15,5 0-48-15,-5 0 49 0,3-4-49 0,-3 4 5 16,0 0-5-16,0 0 6 0,0 0-6 0,0 0 39 16,-3 4-39-16,1-4 39 0,-3 2-39 0,-2 1 19 15,-5 2-19-15,7-1 20 0,-1-3-20 0,6-1 20 16,0 0-20-16,-15 12 20 0,-10 5-20 0,25-17 17 16,0 0-17-16,-22 17 17 0,1 4-17 0,21-21 1 0,0 0-1 15,-25 24 1 1,4 3-1-16,21-27 1 0,0 0-1 0,-14 26 1 0,2-2-1 0,12-24 0 0,0 0 0 0,-1 26 0 15,2 1 0-15,-1-27-69 0,0 0 69 16,12 24-69-16,2 0 69 0,-14-24-66 0,0 0 66 16,20 21-66-16,2-4 66 0,-22-17-49 0,0 0 49 15,21 15-48-15,0-3 48 0,-21-12-41 0,0 0 41 0,16 12-40 16,1-1 40-16,-6-1-17 0,-1 0 17 0,-1-3-17 16,-7-4 17-16,1 3-20 0,0-1 20 0,-1 0-20 15,-2 0 20-15,0 5-9 0,2 2 9 16,-2 0-8-16,0-1 8 0,-4 6-1 0,1 3 1 0,0-1-1 15,-3 0 1-15,6-19-1 0,0 0 1 0,-8 27-1 16,-8 11 1-16,16-38 0 0,0 0 0 0,-11 31 0 16,-1 0 0-16,12-31 2 0,0 0-2 0,-12 22 2 15,3-5-2-15,9-17-2 0,0 0 2 0,-5 14-2 16,2-4 2-16,3-10-82 0,0 0 82 0,-4 7-81 0,2-5 81 16,2-2-141-16,0 0 141 0,0-23-140 15,0-16 140-15,0-23-514 16</inkml:trace>
  <inkml:trace contextRef="#ctx0" brushRef="#br0" timeOffset="-107078.662">9721 15742 617 0,'0'0'0'0,"-9"3"0"0,-1 3 0 0,10-6 69 0,0 0-69 16,0 0 69-16,2-2-69 0,-2 2 46 0,0 0-46 15,3-2 46-15,1-1-46 0,-4 3 84 0,0 0-84 0,0 0 84 16,5-4-84-16,-5 4 104 0,0 0-104 0,0 0 104 16,0 0-104-16,0 0 101 0,0 0-101 15,0 0 102-15,0 0-102 0,0 0 66 0,0 0-66 0,0 0 67 16,0 0-67-16,0 0 52 0,0 0-52 0,0 0 52 16,0 0-52-16,0 0 32 0,0 0-32 0,0 0 33 15,0 0-33-15,0 0 7 0,0 0-7 0,0 0 8 16,0 0-8-16,0 0 2 0,0 0-2 0,0 0 2 15,0 0-2-15,0 0 1 0,0 0-1 0,0 16 2 16,0 8-2-16,0-24-9 0,0 0 9 0,3 36-9 16,-3 8 9-16,0-44-11 0,0 0 11 0,2 43-11 15,-2 2 11-15,0-45-26 0,0 0 26 0,0 42-26 0,2-1 26 16,-2-41-7-16,0 0 7 16,0 33-7-16,1-6 7 0,-1-27-10 0,0 0 10 0,0 23-9 0,4-6 9 15,-4-17-45-15,0 0 45 0,0 14-44 0,0-6 44 16,0-8-48-16,0 0 48 0,3 4-48 0,3-4 48 15,-6 0-47-15,0 0 47 0,8-7-47 0,5-7 47 16,-5 2-22-16,1-2 22 0,-6 4-22 0,3 0 22 0,-1 1-1 16,-2 2 1-16,1 0 0 0,-1-1 0 0,-1 1 10 15,2-2-10-15,-4 3 10 0,3 0-10 0,-3 1 41 16,0-2-41-16,0 2 42 0,0 0-42 16,2 0 22-16,1-2-22 15,1-1 23-15,-2-3-23 0,1 1 19 0,1 0-19 0,1-2 20 0,2-2-20 0,-7 14 4 0,0 0-4 16,5-15 5-16,2-4-5 0,-7 19-2 0,0 0 2 15,9-19-1-15,-1 0 1 0,-8 19-19 0,0 0 19 16,9-15-18-16,1-1 18 0,-10 16-17 0,0 0 17 16,11-13-16-16,3-1 16 0,-14 14-2 0,0 0 2 0,9-12-1 15,3 2 1-15,-12 10 0 0,0 0 0 0,8-9 0 16,-2 1 0-16,-6 8 1 0,0 0-1 0,7-6 1 16,1 1-1-16,-8 5 1 0,0 0-1 0,4-3 2 15,1 1-2-15,-5 2 1 0,0 0-1 0,5 0 2 16,2 0-2-16,-7 0 0 0,0 0 0 0,6 2 0 15,0 0 0-15,-6-2-2 0,0 0 2 0,14 1-1 16,0 3 1-16,-14-4-5 0,0 0 5 0,20-4-5 16,2 1 5-16,-22 3-8 0,0 0 8 0,21-4-8 15,0-1 8-15,-21 5-8 0,0 0 8 0,16-3-8 16,-2-1 8-16,-14 4-8 0,0 0 8 0,12-1-8 16,-3 1 8-16,-9 0-15 0,0 0 15 0,8 3-15 0,-3 2 15 15,-5-5-15-15,0 0 15 0,7 17-14 0,2 7 14 16,-5 0-4-16,1 0 4 0,-5-7-4 0,3-5 4 0,-3-12-3 15,0 0 3-15,0 23-3 0,0 2 3 0,0-25 0 16,0 0 0-16,2 23 0 0,2-3 0 16,-4-20 0-16,0 0 0 0,0 17 0 0,3-1 0 0,-3-16 0 15,0 0 0-15,0 12 0 0,0-4 0 0,0-8 9 16,0 0-9-16,0 7 9 0,0-2-9 0,0-5 9 16,0 0-9-16,0 5 9 0,0-1-9 0,0-4 4 0,0 0-4 15,0 3 5-15,0-1-5 16,2 1 0-16,1 1 0 0,-3-1 0 0,4 1 0 0,-1 3-13 0,2-1 13 15,-1 1-13 1,1 0 13-16,-5-7-18 0,0 0 18 0,4 10-18 0,1 4 18 16,-5-14-9-16,0 0 9 0,3 12-9 0,1 0 9 0,-4-12-5 0,0 0 5 15,5 10-4-15,-5 1 4 0,0-11 0 0,0 0 0 0,2 8 0 16,0-1 0-16,-2-7 0 16,0 0 0-16,0 5 0 0,0 0 0 0,0-5 13 0,0 0-13 0,0 4 14 15,0-2-14-15,0-2 17 0,0 0-17 0,0 0 17 16,0 0-17-16,0 0 9 0,0 0-9 0,0-6 10 15,0-4-10-15,0 0 17 0,-2-2-17 16,2 0 17-16,0 0-17 0,2-2 3 0,3-1-3 0,-2-4 4 16,6-2-4-16,0-1 0 0,-1-2 0 0,5-2 1 15,-3 1-1-15,-10 25-37 0,0 0 37 0,16-31-36 16,5-3 36-16,-21 34-43 0,0 0 43 0,17-31-43 16,7 0 43-16,-24 31-41 0,0 0 41 0,21-24-41 15,5 5 41-15,-26 19-12 0,0 0 12 0,23-14-12 0,2 4 12 16,-25 10-3-16,0 0 3 0,26-7-3 0,0 6 3 15,-26 1 0-15,0 0 0 0,28 0 0 0,3 3 0 0,-31-3 8 16,0 0-8-16,28 3 8 0,-2 1-8 0,-26-4 27 16,0 0-27-16,21 3 27 15,-4 2-27-15,-17-5 6 0,0 0-6 0,14 6 7 0,-3-3-7 0,-11-3 18 16,0 0-18-16,8 10 18 0,1 4-18 0,-9-14 14 16,0 0-14-16,5 20 15 0,-1 6-15 0,-1 2 25 15,-1 2-25-15,2-11 26 0,-3-5-26 16,1 5 6-16,0 1-6 0,1 6 7 0,-3 3-7 0,0-29 26 15,0 0-26-15,0 28 26 0,0 1-26 0,0-29 20 0,0 0-20 16,0 22 20-16,-3-5-20 0,3-17 16 0,0 0-16 16,-2 14 17-16,2-6-17 15,0-8 0-15,0 0 0 0,-2 7 0 0,2-5 0 0,0-2-54 0,0 0 54 0,-14-24-54 16,-10-17 54-16,-14-24-925 0</inkml:trace>
  <inkml:trace contextRef="#ctx0" brushRef="#br0" timeOffset="-106880.869">9829 15475 1323 0,'0'0'0'0,"10"0"0"16,10 0 0-16,-15-2-35 0,-5 0 35 0,0 2-35 0,3-1 35 15,-3 1-227-15,0 0 227 0,2-4-227 0,2-1 227 16,-1-4-483-16</inkml:trace>
  <inkml:trace contextRef="#ctx0" brushRef="#br0" timeOffset="-105859.752">11174 15427 684 0,'0'0'0'0,"-2"-7"0"16,0-7 0-16,2 14 70 0,0 0-70 0,-3-15 71 0,3-2-71 0,0 17 61 15,0 0-61-15,0-14 61 0,0 4-61 16,0 10 54-16,0 0-54 0,0-9 54 0,0 4-54 0,0 5 48 16,0 0-48-16,0-3 48 0,0-1-48 15,0 4 42-15,0 0-42 0,0 0 42 0,-4-3-42 0,4 3 28 16,0 0-28-16,0 0 28 0,0 0-28 0,0 0 18 16,0 0-18-16,0 0 18 0,0 0-18 0,0 0 27 15,0 0-27-15,0 0 27 0,-1-2-27 0,1 2 2 16,0 0-2-16,0 0 3 0,-4-2-3 0,4 2 13 15,0 0-13-15,0 0 13 0,-5 4-13 0,3 1 4 0,1 2-4 16,-6 17 4-16,1 12-4 0,6-36 6 16,0 0-6-16,-5 46 7 0,2 10-7 15,3-56 13-15,0 0-13 0,0 65 14 0,0 7-14 0,0-6 23 0,0-5-23 16,0-18 24-16,0-14-24 0,3 0 22 0,2-3-22 16,2 1 22-16,2 1-22 0,0-2 39 15,-1-3-39-15,1-7 40 0,-5-8-40 0,1 3-5 0,0-4 5 16,-1-2-5-16,-1-4 5 0,2 3-52 0,-1-4 52 15,-3 0-52-15,1 0 52 0,-2 0-84 0,5-5 84 0,-3 1-84 16,0-3 84-16,-2 7-180 0,0 0 180 0,-2-20-180 16,0-11 180-16,-1-20-636 0</inkml:trace>
  <inkml:trace contextRef="#ctx0" brushRef="#br0" timeOffset="-105609.906">10866 15797 1199 0,'0'0'0'0,"8"-2"0"0,4-7 0 0,-12 9 114 15,0 0-114-15,13-3 115 0,1 0-115 16,-14 3 39-16,0 0-39 0,26-9 40 0,7-3-40 0,-33 12-42 16,0 0 42-16,36-15-41 0,8-4 41 0,-6 2-179 15,-3 0 179-15,-7 5-178 0,-2 5 178 0,-26 7-170 16,0 0 170-16,21-4-170 0,0 3 170 0,22-5-443 15</inkml:trace>
  <inkml:trace contextRef="#ctx0" brushRef="#br0" timeOffset="-105235.348">11620 15721 1244 0,'0'0'0'0,"-4"-3"0"16,-4-4 0-16,8 7 108 0,0 0-108 0,0 0 108 15,3 0-108-15,-3 0 63 0,0 0-63 0,5 2 63 16,-3 1-63-16,-2-3 35 0,0 0-35 0,11 0 36 0,1 4-36 15,-12-4 1-15,0 0-1 0,17 1 2 16,4-1-2-16,-21 0 35 0,0 0-35 0,30 0 36 16,5-1-36-16,-35 1 18 0,0 0-18 0,41-4 18 0,6 1-18 15,-47 3-6-15,0 0 6 0,47-4-5 0,1 3 5 16,-48 1-21-16,0 0 21 0,43-2-21 0,2 2 21 0,-45 0-34 16,0 0 34-16,33 0-34 15,-5 2 34-15,-28-2-54 0,0 0 54 0,23 0-54 16,-6 0 54-16,-17 0-137 0,0 0 137 0,14 0-137 0,-1-2 137 0,-13 2-136 15,0 0 136-15,-6-7-135 0,-6-3 135 0,-4-7-651 16</inkml:trace>
  <inkml:trace contextRef="#ctx0" brushRef="#br0" timeOffset="-104901.467">11829 15523 886 0,'0'0'0'0,"7"-4"0"16,3-1 0-16,-6 3 86 0,-1 1-86 0,-3 1 87 15,2-2-87-15,-2 2 18 0,0 0-18 0,0 0 18 16,0 0-18-16,0 0 38 0,-2 0-38 0,2 0 39 16,-3 0-39-16,3 0 42 0,-5 0-42 0,5 0 43 15,0 0-43-15,0 0 53 0,0 0-53 0,0 0 54 16,0 0-54-16,0 0 39 0,-4 2-39 0,4-2 40 15,0 3-40-15,0-3 48 0,-3 4-48 0,1-1 48 0,-2 2-48 16,1 5 11-16,-1 2-11 0,3 12 11 0,-6 11-11 16,7-35 38-16,0 0-38 0,-5 44 38 0,1 9-38 0,-1-5 2 15,-2-2-2-15,5-6 2 0,-1-8-2 16,3 3 0-16,-4-4 0 0,2-13 1 0,2-9-1 0,-1 1-75 16,1-1 75-16,-2-2-74 0,2-2 74 0,0-5-124 15,0 0 124-15,9-12-124 0,-1-14 124 16,10-12-843-16</inkml:trace>
  <inkml:trace contextRef="#ctx0" brushRef="#br0" timeOffset="-103962.659">12406 15154 259 0,'0'0'0'0,"-4"-3"0"16,1-2 0-16,3 5-3 0,0 0 3 0,0 0-2 0,0-4 2 15,0 4 34-15,0 0-34 0,0 0 34 0,0 0-34 16,0 0 71-16,0 0-71 0,0 0 71 0,1 4-71 16,-1-4 89-16,0 0-89 0,0 0 89 0,6 3-89 15,-6-3 99-15,0 0-99 0,0 0 100 16,0 0-100-16,0 0 92 0,0 0-92 0,0 0 92 0,0 0-92 0,0 0 73 15,0 0-73-15,0 0 74 0,0 0-74 0,0 0 51 16,0 0-51-16,0 0 52 0,0 0-52 0,0 0 34 16,0 0-34-16,0 0 34 0,0 0-34 0,0 0 15 15,0 0-15-15,0 0 15 0,0 4-15 0,0-4 19 0,0 0-19 16,0 0 20-16,0 0-20 0,0 0 23 16,0 0-23-16,0 0 24 0,0 0-24 0,0 0 3 0,0 0-3 15,0 0 3-15,0 0-3 0,0 0 22 0,0 0-22 0,0 0 23 16,-4 3-23-16,4-3 2 0,0 0-2 15,0 0 3-15,0 0-3 0,0 0 6 0,0 0-6 0,0 0 7 16,0 0-7-16,0 0 8 0,0 0-8 16,0 0 8-16,0 0-8 0,0 0 0 0,0 0 0 0,0 0 1 15,-2 3-1-15,2-3 7 0,0 0-7 0,0 0 8 16,0 0-8-16,0 0 3 0,0 0-3 0,0 0 3 16,0 0-3-16,0 0 5 0,0 0-5 0,0 0 6 15,-1 4-6-15,1-4 13 0,0 0-13 0,0 0 14 16,-2 5-14-16,2-5 1 0,0 0-1 0,-4 7 1 15,-1 1-1-15,5-8 1 0,0 0-1 0,-3 16 1 16,-4 4-1-16,7-20 13 0,0 0-13 0,-2 26 14 16,-3 5-14-16,5-31 3 0,0 0-3 0,-2 26 4 0,2-2-4 15,0-24 13-15,0 0-13 0,2 24 13 0,3-2-13 16,-5-22 4-16,0 0-4 0,9 19 4 0,-1-2-4 16,-8-17 0-16,0 0 0 0,14 12 1 0,5-4-1 0,-1-2 5 15,5-3-5-15,-4 0 6 0,-5-1-6 16,-14-2 0-16,0 0 0 0,21 0 0 0,3-3 0 0,-24 3 0 15,0 0 0-15,21-2 0 0,2 2 0 0,-23 0-3 16,0 0 3-16,15 2-2 0,3-1 2 0,-8 1-2 16,-1 0 2-16,-2 0-2 0,-4-1 2 15,-1 1 0-15,1 0 0 0,-3 1 1 0,4 1-1 0,-4-1 3 0,0 2-3 16,0 0 4-16,0 0-4 0,0 1 14 0,0-1-14 16,-4 5 15-16,-1 5-15 0,-2 4 23 15,-1 4-23-15,2-10 24 0,3-3-24 0,3-10 13 0,0 0-13 0,-12 24 14 16,-8 7-14-16,20-31 5 0,0 0-5 15,-15 26 5-15,-3-2-5 0,18-24-34 0,0 0 34 0,-24 21-34 16,0-3 34-16,24-18-59 0,0 0 59 16,-27 7-59-16,-2-7 59 0,29 0-79 0,0 0 79 15,-26-24-79-15,3-17 79 0,23 41-102 0,0 0 102 0,-16-53-102 16,8-21 102-16,-17-52-854 0</inkml:trace>
  <inkml:trace contextRef="#ctx0" brushRef="#br0" timeOffset="-103662.896">12296 15254 1087 0,'0'0'0'0,"5"1"0"0,6 1 0 15,-11-2 147-15,0 0-147 0,5 0 148 0,0 0-148 0,-5 0 80 16,0 0-80-16,7-2 81 0,-5-1-81 16,-2 3 52-16,0 0-52 0,8-7 53 0,8 2-53 0,-16 5 44 15,0 0-44-15,16-9 45 0,6 1-45 0,-1-1 32 16,0 1-32-16,-3 3 33 0,3 1-33 0,-4 2 44 15,4 4-44-15,0 0 45 0,-4 1-45 0,1 1 41 16,3 3-41-16,-6-4 42 0,3 4-42 0,-1-2 10 16,4 0-10-16,-7 2 10 0,-2-4-10 0,-12-3 22 15,0 0-22-15,17 9 22 0,4 0-22 0,-21-9 0 16,0 0 0-16,21 6 1 0,-3 0-1 0,-18-6-40 16,0 0 40-16,12 3-40 0,0 0 40 0,-12-3-100 15,0 0 100-15,9 2-99 0,-4-2 99 0,-5 0-177 0,0 0 177 16,5 2-177-16,-1 1 177 0,4 2-951 0</inkml:trace>
  <inkml:trace contextRef="#ctx0" brushRef="#br0" timeOffset="-103229.638">12367 15783 852 0,'0'0'0'0,"5"-7"0"0,8-5 0 0,-13 12 49 16,0 0-49-16,8-7 50 15,-4 6-50-15,-4 1 36 0,0 0-36 0,3-4 37 0,-3 4-37 0,0 0 32 16,0 0-32-16,0 0 32 0,0 5-32 0,0-5 37 15,0 0-37-15,0 4 38 0,-1 1-38 0,1-5 76 16,0 0-76-16,1 5 76 0,1 2-76 0,-2-7 99 16,0 0-99-16,9 7 100 0,6-2-100 0,-15-5 68 15,0 0-68-15,18 5 69 0,6-2-69 0,-24-3 63 0,0 0-63 16,26 2 64-16,4 0-64 0,-30-2 36 16,0 0-36-16,26 2 37 0,0-2-37 0,-26 0 9 15,0 0-9-15,26 0 10 0,2 0-10 0,-28 0 20 0,0 0-20 0,30 0 20 16,0 0-20-16,-30 0-5 0,0 0 5 15,29 0-5-15,-1 1 5 0,-28-1-61 0,0 0 61 16,30 2-60-16,-1 0 60 0,-29-2-159 0,0 0 159 0,25 3-159 16,-1 2 159-16,-24-5-141 0,0 0 141 0,11 4-140 15,-5-3 140-15,15 5-790 0</inkml:trace>
  <inkml:trace contextRef="#ctx0" brushRef="#br0" timeOffset="-102599.132">12622 16069 942 0,'0'0'0'0,"10"-12"0"0,9-10 0 0,-10 15 126 16,-9 9-126-16,3-7 126 0,3-4-126 0,-3 4 63 15,2 1-63-15,-5 4 63 0,-5 4-63 0,2-1 62 16,-6 2-62-16,2-1 63 0,5-1-63 0,2 1 47 15,-3-3-47-15,3-1 47 0,0 0-47 0,0 0 34 16,0 4-34-16,0-4 34 0,3 0-34 0,2 0 18 16,-1-2-18-16,-2 2 18 0,5-2-18 0,-4 2 20 15,4 0-20-15,0 0 20 0,2 2-20 0,-2 0 15 16,1 1-15-16,1-1 15 0,-4 0-15 0,-5-2 4 16,0 0-4-16,7 1 5 0,2 3-5 0,-9-4 7 15,0 0-7-15,7 0 8 0,3 3-8 0,-10-3-5 16,0 0 5-16,6 5-5 0,-1 4 5 0,-5-9-45 0,0 0 45 0,3 17-45 15,-3 5 45-15,0-22-38 0,0 0 38 16,-5 30-38-16,-7 6 38 0,12-36-41 0,0 0 41 0,-14 32-40 16,2 1 40-16,-4-4-17 15,2-2 17-15,6-11-17 0,1-10 17 0,3 1-3 0,2-3 3 0,-1 1-2 16,-1 0 2-16,-3 4-3 0,0 1 3 0,4-5-2 16,1-3 2-16,2-2-2 0,-3 3 2 0,3-3-1 15,0 0 1-15,0 0 4 0,0 0-4 0,0 0 5 16,0 0-5-16,0 0 24 0,-4 4-24 0,4-4 25 15,-3 1-25-15,3-1 13 0,-2 2-13 0,2-2 13 16,0 0-13-16,0 0 29 0,0 0-29 0,0 0 29 16,-3 3-29-16,3-3 18 0,-4 2-18 0,4-2 19 15,0 0-19-15,0 0 18 0,0 0-18 0,0 0 18 16,0 0-18-16,0 0 17 0,0 0-17 0,0 0 17 0,-2 4-17 16,2-4 1-16,2 5-1 0,2 0 1 0,3 0-1 15,3 2 1-15,6 0-1 0,1-2 1 0,4-2-1 16,-21-3 1-16,0 0-1 0,30 4 1 0,8-1-1 15,0 0 0-15,1 1 0 0,-6-1 1 0,2 1-1 16,-2-1 6-16,-7 1-6 0,-4-3 7 0,-2-2-7 0,-3 1-57 16,0 0 57-16,-4-2-57 0,-5-2 57 0,-8 4-142 15,0 0 142-15,4-15-141 0,-4-7 141 0,5-16-884 16</inkml:trace>
  <inkml:trace contextRef="#ctx0" brushRef="#br0" timeOffset="-101782.999">8428 15034 1267 0,'0'0'0'0,"0"0"7"0,0-3-7 0,0 3 7 15,0 0-7-15,0 0 35 0,0 0-35 0,0 0 35 16,0 0-35-16,0 0 0 0,0 0 0 0,0 0 0 16,-3 0 0-16,3 0-2 0,0 0 2 0,-9 2-2 15,0 1 2-15,9-3 5 0,0 0-5 0,-15 5 5 16,-8 2-5-16,23-7 34 0,0 0-34 0,-28 10 35 16,2 2-35-16,-4 0 36 0,4 2-36 0,9-4 37 0,5-1-37 15,-6 1 8-15,6 2-8 0,-12 9 8 0,-2 6-8 16,26-27 0-16,0 0 0 0,-25 34 1 15,-1 8-1-15,3-1 7 0,3 0-7 0,-1-5 7 0,3-5-7 16,18-31 2-16,0 0-2 0,-24 51 3 0,-6 14-3 16,30-65 1-16,0 0-1 0,-31 103 2 0,-2 31-2 0,33-134 5 15,0 0-5-15,-4 135 5 0,16 10-5 16,11-28 0-16,10-16 0 16,2-15 1-16,5-16-1 0,-40-70 1 0,0 0-1 0,68 79 2 0,26-2-2 0,-94-77-77 15,0 0 77-15,103 67-77 0,15-7 77 0,-118-60-96 0,0 0 96 16,110 42-96-16,0-14 96 0,106 42-821 0</inkml:trace>
  <inkml:trace contextRef="#ctx0" brushRef="#br0" timeOffset="-101024.306">12866 15064 863 0,'0'0'0'0,"3"-7"0"15,4-7 0-15,-7 14 45 0,0 0-45 0,5-5 45 16,4 3-45-16,-2 2 47 0,3 2-47 0,3 0 48 15,-5-1-48-15,4 1 15 0,-3 0-15 0,3-1 16 16,2 1-16-16,2 2 13 0,-2-1-13 0,2 2 14 16,-3 2-14-16,5 0 3 0,3 1-3 0,3 1 4 15,-1 0-4-15,-23-9 3 0,0 0-3 0,29 17 3 16,8 5-3-16,-37-22 19 0,0 0-19 0,38 36 20 16,9 12-20-16,-8 0 42 0,-1 2-42 0,-8-1 43 15,-8 1-43-15,-3 0 43 0,-1 1-43 0,-6 2 44 0,2 2-44 16,-14-55 58-16,0 0-58 0,12 84 58 0,-3 20-58 15,-2-16 44-15,0-8-44 0,-5-18 45 16,-6-18-45-16,4-44 60 0,0 0-60 0,-7 67 60 0,-3 10-60 0,-1-13 56 16,1-8-56-16,3-32 56 0,7-25-56 0,0 1 33 15,0 0-33-15,-9 15 34 0,-5 12-34 0,2-6 26 16,0-2-26 0,3-6 26-16,4-4-26 0,1-2-15 0,1-2 15 0,1-2-14 0,2-1 14 0,0-2-61 15,0 0 61-15,0-15-61 0,2-14 61 0,-2 29-166 16,0 0 166-16,3-60-165 0,4-28 165 0,4-59-952 15</inkml:trace>
  <inkml:trace contextRef="#ctx0" brushRef="#br0" timeOffset="-100548.686">13310 14788 1233 0,'0'0'0'0,"3"-4"0"15,2-3 0-15,-5 7 157 0,0 0-157 0,4-1 157 16,-2-4-157-16,-2 5 73 0,0 0-73 0,0 0 73 16,0 0-73-16,0 0 59 0,0 0-59 0,0 0 60 15,0 0-60-15,0 0 12 0,0 0-12 0,0 0 13 0,0 0-13 16,0 0 5-16,0 0-5 0,0 0 5 0,3 0-5 15,2 0 3-15,4 0-3 0,2 0 4 0,2 1-4 0,-13-1-6 16,0 0 6-16,21 4-5 0,0 3 5 0,-21-7-5 16,0 0 5-16,21 5-5 0,-3 0 5 15,-18-5-39-15,0 0 39 0,15 5-39 0,-1 2 39 0,-14-7-28 16,0 0 28-16,9 7-28 0,-2 1 28 16,-7-8-15-16,0 0 15 0,5 19-15 0,-3 7 15 0,-2-26-13 15,0 0 13-15,-2 26-13 0,-1 4 13 16,-1-2-10-16,2-4 10 0,-1-7-9 0,-1-9 9 0,3 3-8 15,-1-3 8-15,2 3-8 0,0-3 8 0,0 4-1 16,2 2 1-16,-1-6-1 0,3-4 1 16,-1 1-14-16,-1-2 14 0,2 1-13 0,-1-1 13 0,2 2-15 15,4-5 15-15,3 2-14 0,0 0 14 0,1-2-57 0,1-2 57 16,1 0-56-16,4-3 56 0,-19 5-91 0,0 0 91 0,28 2-90 16,2 1 90-16,-30-3-97 15,0 0 97-15,30 7-97 0,1 2 97 0,32 6-713 0</inkml:trace>
  <inkml:trace contextRef="#ctx0" brushRef="#br0" timeOffset="-100045.034">13972 15428 830 0,'0'0'0'0,"3"-8"0"0,6-6 0 0,-9 14 102 0,0 0-102 16,2-7 103-16,1 2-103 0,-3 5 75 16,0 0-75-16,4-3 76 0,-4 3-76 0,0 0 44 0,0 0-44 15,0 0 45-15,0 0-45 0,0 0 51 0,0 0-51 0,5 7 52 16,7-2-52-16,0 2 51 0,7-1-51 0,6 3 52 16,8-4-52-16,-33-5 55 0,0 0-55 0,42 4 55 15,13-3-55-15,-55-1 67 0,0 0-67 0,53 0 68 16,6 0-68-16,-9 0 52 0,-2-1-52 0,-10 1 53 15,-5 1-53-15,-33-1 16 0,0 0-16 0,33 4 17 16,-3 1-17-16,-30-5 14 0,0 0-14 0,26 7 15 16,-5 0-15-16,-21-7-9 15,0 0 9-15,17 6-8 0,-5-4 8 0,-12-2-69 0,0 0 69 0,9 4-68 16,-5-1 68-16,-4-3-100 0,0 0 100 0,1 3-99 16,-2 1 99-16,1-4-180 0,0 0 180 0,-11 8-179 15,-3 3 179-15,14-11-211 0,0 0 211 0,-24 17-210 16,-4 7 210-16,-23 17-458 0</inkml:trace>
  <inkml:trace contextRef="#ctx0" brushRef="#br0" timeOffset="-99775.405">14052 15733 1289 0,'0'0'0'0,"14"-3"0"0,10-4 0 0,-24 7 185 16,0 0-185-16,9-2 186 0,-6 2-186 0,-3 0 109 15,0 0-109-15,0 0 110 0,0 0-110 0,0 0 87 16,0 0-87-16,6 2 88 0,-3 2-88 0,-3-4 35 0,0 0-35 16,12 5 35-16,7 3-35 0,-19-8 14 0,0 0-14 15,27 11 15-15,9 1-15 0,-36-12 22 16,0 0-22-16,33 11 22 0,6 3-22 0,-39-14-10 0,0 0 10 16,38 12-10-16,0-2 10 0,-38-10-90 0,0 0 90 0,32 9-90 15,1-4 90-15,-33-5-110 0,0 0 110 0,29 5-109 16,-4-3 109-16,30 5-1247 0</inkml:trace>
  <inkml:trace contextRef="#ctx0" brushRef="#br0" timeOffset="-91455.836">15325 14700 751 0,'0'0'0'0,"0"11"0"15,0 4 0-15,2-8 111 0,2-4-111 0,-4-3 112 16,3-5-112-16,-3 2 67 0,0-2-67 0,0 1 68 16,0 1-68-16,0 3 37 0,4-4-37 0,-4 4 38 15,0 0-38-15,0 0 24 0,0 0-24 0,0 0 25 16,0 0-25-16,0 0 22 0,0 0-22 0,0 0 23 15,0 0-23-15,0 0 25 0,1-3-25 0,-1 3 26 16,4-3-26-16,-4 3 14 0,3-2-14 0,-3 2 15 16,0 0-15-16,0 0 28 0,0 0-28 0,0 0 28 15,0 0-28-15,0 0 12 0,0 0-12 0,0 0 12 16,0 0-12-16,0 0 28 0,0 0-28 0,0 0 28 0,0 0-28 16,0 0 19-16,0 0-19 0,0 0 20 0,0 0-20 0,0 0 26 15,0 0-26-15,0 0 26 0,0 0-26 16,0 0-57-16,0 0 57 0,0 0-56 0,0 0 56 0,0 0-56 15,0 0 56-15,0 0-56 0,0 0 56 0,0 0-52 16,0 0 52-16,0 0-51 0,0 0 51 0,0 0-35 16,0 0 35-16,0 0-35 0,0 0 35 0,0 0-26 15,0 0 26-15,0 0-25 16,0 0 25-16,0 0-16 0,0 0 16 0,0 0-15 0,0 0 15 0,0 0-19 0,0 0 19 16,0 0-18-16,0 0 18 0,0 0-4 0,0 0 4 15,0 0-3-15,0 0 3 0,0 0-8 16,0 0 8-16,0 0-7 0,0 0 7 0,0 0-3 0,-3 3 3 15,3-3-3-15,-4 4 3 0,4-4-2 0,0 0 2 0,-5 13-2 16,-2 10 2-16,7-23 0 0,0 0 0 16,-10 30 0-16,-6 10 0 15,16-40 9-15,0 0-9 0,-14 39 10 0,-5 2-10 0,19-41 17 0,0 0-17 0,-19 43 17 16,-6 5-17-16,25-48 25 0,0 0-25 16,-21 40 26-16,1-8-26 0,20-32 13 0,0 0-13 0,-21 34 13 15,1-6-13-15,20-28 28 0,0 0-28 0,-15 22 28 16,3-5-28-16,12-17 29 0,0 0-29 0,-9 12 29 15,4-5-29-15,5-7 32 0,0 0-32 0,-7 5 32 16,5-1-32-16,2-4 21 0,0 0-21 0,-5 3 21 16,3-1-21-16,2-2 29 0,0 0-29 0,0 0 29 15,0 3-29-15,0-3 6 0,0 0-6 0,7 2 7 0,2-2-7 16,-9 0 5-16,0 0-5 0,14 0 5 0,5 0-5 16,0 2 22-16,0-1-22 0,-5 1 22 0,-2 0-22 15,4-1-6-15,0 1 6 16,3 2-6-16,3 1 6 0,3-2-3 0,-4-1 3 0,5-2-3 0,3 0 3 0,-29 0-7 15,0 0 7-15,35-5-6 0,11 0 6 0,-46 5-34 16,0 0 34-16,47-11-33 0,-2 1 33 0,-7 1-73 16,-3-1 73-16,-12 5-72 0,-8 2 72 0,-1-1-175 15,-5 2 175-15,-2 1-175 0,-7 1 175 0,0 0-118 16,0 0 118-16,-16-2-117 0,-13 0 117 0,-15-1-423 0</inkml:trace>
  <inkml:trace contextRef="#ctx0" brushRef="#br0" timeOffset="-91047.516">15411 14913 729 0,'0'0'0'0,"0"0"0"15,0 0 0-15,0 0 53 0,0 0-53 16,0 0 53-16,0-7-53 0,0 7 12 0,0 0-12 0,0-3 13 16,0-1-13-16,0 4 10 0,0 0-10 0,0-3 10 15,0 1-10-15,0 2 12 0,0 0-12 0,0 0 12 0,0-3-12 16,0 3 30-16,0 0-30 0,0 0 30 0,0 0-30 16,0 0 18-16,0 0-18 0,0 0 19 0,0 3-19 15,0-3 30-15,0 0-30 0,3 10 30 0,-3 7-30 0,2 7 6 16,1 7-6-16,1-5 6 15,-4 0-6-15,0 3 5 0,0 3-5 0,-4 8 5 0,3 4-5 16,1-44 22-16,0 0-22 0,-2 53 22 0,2 9-22 0,-2-7 6 16,2-4-6-16,0-18 6 0,0-13-6 15,-3 1 16-15,3-6-16 0,0 1 17 0,0-4-17 0,3 0 8 16,-3 0-8-16,0-5 9 0,0-2-9 0,2-2-56 16,0-1 56-16,3-4-56 0,4-5 56 0,-9 7-119 15,0 0 119-15,12-22-119 0,5-11 119 0,9-21-540 16</inkml:trace>
  <inkml:trace contextRef="#ctx0" brushRef="#br0" timeOffset="-90356.088">15750 14993 561 0,'0'0'0'0,"-8"9"0"15,-10 5 0-15,18-14 46 0,0 0-46 0,0 0 46 16,6-7-46-16,-6 7 33 0,0 0-33 0,5-5 33 15,2-1-33-15,-7 6 67 0,0 0-67 0,3-3 67 16,-1 0-67-16,-2 3 61 0,0 0-61 0,0 0 61 16,2-4-61-16,-2 4 51 0,0 0-51 0,0 0 52 0,-4 0-52 15,4 0 34-15,0 0-34 0,-3 0 35 16,-1-3-35-16,-1 3 17 0,-2 3-17 0,5-3 17 0,-1 0-17 16,-1 0 19-16,3 0-19 0,-8 5 20 0,-10 6-20 0,19-11 23 15,0 0-23-15,-19 17 24 0,-2 3-24 16,21-20 13-16,0 0-13 0,-25 26 14 0,-1 5-14 15,26-31 52-15,0 0-52 0,-21 29 53 0,4 2-53 16,17-31 24-16,0 0-24 0,-16 29 25 0,7-2-25 0,9-27 11 16,0 0-11-16,-3 26 11 15,5 0-11-15,-2-26-2 0,0 0 2 0,14 15-2 0,10-5 2 0,-24-10-54 16,0 0 54-16,30-3-53 0,4-11 53 0,-4-1-27 16,-7-7 27-16,-2 6-27 0,-4 2 27 0,-1-3-37 15,-9 0 37-15,3 3-36 0,-1 4 36 0,-2 2-3 16,-5 1 3-16,1-2-3 0,1 4 3 0,-3 0 8 15,1-2-8-15,0 5 9 0,-2-1-9 0,0 3 57 0,0 0-57 16,0 0 57-16,0 0-57 0,0 0 47 16,0 0-47-16,0 0 47 0,0 0-47 0,0 0 44 0,0 0-44 0,0 0 44 15,0 0-44-15,0 0 29 16,0 0-29-16,0 0 29 0,0 0-29 0,0 0 16 0,0 0-16 0,0 0 17 16,0 0-17-16,0 0 1 0,0 0-1 0,0 0 2 15,0 0-2-15,0 0 11 0,0 0-11 0,0 0 11 16,0 0-11-16,0 0 0 0,0 0 0 0,0 0 0 15,0 0 0-15,0 0 0 16,0 0 0-16,0 0 0 0,0 0 0 0,0 3-2 0,0 4 2 0,3 4-2 16,-3 0 2-16,0-11-6 0,0 0 6 0,4 30-6 15,1 11 6-15,-5-41-3 0,0 0 3 0,3 46-3 16,-1 7 3-16,0-7-6 0,0 1 6 0,-2-17-6 16,0-6 6-16,-4 2 0 0,-1-4 0 0,0 6 0 15,1 1 0-15,-3-3 0 0,-1 1 0 0,6-13 1 0,2-4-1 16,0-10 0-16,0 0 0 0,-7 10 0 0,2 1 0 0,5-11-5 15,0 0 5-15,-26 8-5 0,-8-3 5 16,34-5-45-16,0 0 45 0,-43 2-45 0,-8-5 45 16,51 3-144-16,0 0 144 0,-47-7-143 0,-1-4 143 0,-48-6-831 15</inkml:trace>
  <inkml:trace contextRef="#ctx0" brushRef="#br0" timeOffset="-90097.663">15139 15603 908 0,'0'0'0'0,"9"0"0"0,5 0 0 0,-14 0 105 0,0 0-105 16,7 0 106-16,-6 0-106 0,-1 0 68 0,0 0-68 16,0 0 69-16,0 0-69 0,0 0 39 0,7-2-39 0,-1 2 39 15,2 0-39-15,4 2 20 0,4 0-20 0,2 0 20 16,-1 1-20-16,7-1 15 0,2-2-15 0,1 0 16 16,2 0-16-16,-29 0 18 0,0 0-18 0,44 0 19 15,10 0-19-15,-4 0 9 0,3 1-9 0,-8 1 9 16,-2 0-9-16,-6-2 4 0,-7 0-4 0,-8 0 4 15,-4 2-4-15,-3-1-2 0,-1 1 2 0,-2 1-1 16,-1 1 1-16,-2-2-60 0,-1-2 60 0,-2 1-59 16,-1 1 59-16,-5-2-170 0,0 0 170 0,3 9-170 15,1 3 170-15,4 8-652 0</inkml:trace>
  <inkml:trace contextRef="#ctx0" brushRef="#br0" timeOffset="-89602.459">15681 15846 819 0,'0'0'0'0,"0"-6"0"0,1-5 0 0,-1 11 40 15,0 0-40-15,4-10 40 0,-2-4-40 0,-2 14 23 16,0 0-23-16,3-10 24 0,1 0-24 0,-4 10 3 0,0 0-3 15,1-7 3-15,1 2-3 0,-2 5 3 0,0 0-3 16,2-4 4-16,-2 3-4 0,0 1 17 0,0 0-17 16,0 0 17-16,0 0-17 0,0 0 8 0,0 0-8 15,-9 8 9-15,-5 6-9 0,14-14 10 0,0 0-10 0,-28 20 10 16,-3 6-10-16,31-26 3 0,0 0-3 0,-37 29 4 16,-3 2-4-16,7-2 6 0,-2 0-6 0,15-11 7 15,7-10-7-15,-1 1 32 0,7-3-32 16,-8 10 32-16,-4 4-32 0,-1-2 44 0,5-1-44 15,4-7 45-15,6-5-45 0,0 0 34 0,3 0-34 0,2-5 35 16,0 0-35-16,0 0 26 0,0 0-26 0,0 0 26 16,0 0-26-16,4 0 35 0,1 0-35 0,7-1 35 15,4-1-35-15,5 2 12 16,-2 0-12-16,2 0 13 0,0-2-13 0,-21 2 20 0,0 0-20 0,29 0 20 16,8-3-20-16,-2 3 33 0,-1 3-33 15,0-3 34-15,-1 2-34 0,-4 0 5 0,-3 1-5 0,-1-3 5 0,1 0-5 16,0 0-7-16,0-2 7 0,2-1-7 15,2 1 7-15,-30 2-34 0,0 0 34 0,36-10-34 0,4 0 34 16,-40 10-121-16,0 0 121 0,39-9-120 0,-1 1 120 16,-38 8-119-16,0 0 119 0,24-9-118 15,-10 0 118-15,25-8-643 0</inkml:trace>
  <inkml:trace contextRef="#ctx0" brushRef="#br0" timeOffset="-89276.145">15674 15925 1054 0,'0'0'0'0,"7"-1"0"16,3-5 0-16,-6 5 104 0,-4-1-104 0,0 2 105 15,0 0-105-15,0 0 47 0,-4-2-47 0,4 2 47 16,0 0-47-16,0 0 18 0,0 0-18 0,0 0 19 15,0 0-19-15,0 0 0 0,0 0 0 0,0 4 0 16,0-1 0-16,0 4 1 0,4 3-1 0,-3 6 1 16,6 3-1-16,-7-19 3 0,0 0-3 0,6 35 3 15,2 13-3-15,-8-48 0 0,0 0 0 0,7 57 0 16,2 10 0-16,-5-9-7 0,1-1 7 0,-5-20-6 16,3-14 6-16,-3 1-16 0,0-9 16 0,0 5-15 15,0-1 15-15,2 0-46 0,0-2 46 0,-1-6-45 0,-1-6 45 16,4-2-161-16,1-3 161 0,7-15-161 15,1-13 161-15,11-14-609 0</inkml:trace>
  <inkml:trace contextRef="#ctx0" brushRef="#br0" timeOffset="-88768.584">16299 15319 975 0,'0'0'0'0,"-9"0"0"0,-1 0 0 0,10 0 96 0,0 0-96 15,0 0 96-15,2 0-96 0,-2 0 75 0,0 0-75 0,0 0 76 16,7 0-76-16,-7 0 40 0,0 0-40 0,0 0 40 16,0 0-40-16,0 0 2 0,0 0-2 0,-14 8 2 15,-5 4-2-15,19-12 13 0,0 0-13 0,-25 19 13 16,-6 7-13-16,31-26 8 0,0 0-8 0,-35 31 9 15,-3 6-9-15,38-37 9 0,0 0-9 0,-33 35 9 16,3-3-9-16,30-32 8 0,0 0-8 0,-26 33 8 16,5-1-8-16,21-32 3 0,0 0-3 0,-9 31 4 15,6-2-4-15,3-29 12 0,0 0-12 0,12 24 12 16,9-5-12-16,-21-19 0 0,0 0 0 0,26 14 1 16,12-7-1-16,-38-7 0 0,0 0 0 0,33 8 1 15,2-6-1-15,-35-2 7 0,0 0-7 0,30 5 8 16,-7 2-8-16,-23-7 0 0,0 0 0 0,22 12 1 15,1 5-1-15,-23-17 7 0,0 0-7 0,14 19 8 16,-2 3-8-16,-5-1 14 0,-4 1-14 0,3-7 15 0,-6-4-15 16,0 2 14-16,-6 3-14 0,3 4 15 0,-1 3-15 0,-4 2 16 15,-6 4-16-15,10-11 17 0,1-10-17 0,3-8 1 16,0 0-1-16,-14 22 1 0,-7 8-1 0,21-30-8 16,0 0 8-16,-16 22-8 0,2-2 8 0,14-20-52 15,0 0 52-15,-17 6-52 0,1-12 52 0,16 6-57 16,0 0 57-16,-14-29-57 0,7-19 57 0,-10-29-978 15</inkml:trace>
  <inkml:trace contextRef="#ctx0" brushRef="#br0" timeOffset="-88208.174">16365 15536 1166 0,'0'0'0'0,"-3"2"0"16,-2 2 0-16,5-4 110 0,0 0-110 0,0 0 111 15,0 0-111-15,0 0 76 0,0 0-76 0,0 0 77 16,1-2-77-16,-1 2 44 0,0 0-44 0,0 0 44 16,4-2-44-16,-4 2 16 0,0 0-16 0,0 0 17 15,0 0-17-15,0 0 34 0,0 0-34 0,0 0 35 16,0 0-35-16,0 0 12 0,0 0-12 0,0 0 12 16,0 0-12-16,0 0 42 0,0 0-42 0,0 0 43 15,0 0-43-15,0 0 7 0,0 0-7 0,0 0 7 16,0 0-7-16,0 0 6 0,0 0-6 0,0 0 6 0,0 0-6 15,0 0 15-15,0 0-15 0,0 0 15 0,0 0-15 0,0 0 3 16,0 0-3-16,0 0 3 0,0 0-3 0,0 0 0 16,0 0 0-16,0 0 1 15,0 0-1-15,0 0-1 0,0 0 1 0,0 0 0 0,0 0 0 0,0 0-4 16,0 0 4-16,0 0-3 0,0 0 3 0,0 0-7 16,0 0 7-16,0 0-7 0,0 0 7 0,0 4-1 15,-2 1 1-15,2 2-1 0,0-1 1 0,0 6-7 16,-2 2 7-16,2 0-7 0,0 1 7 0,0-15-8 15,0 0 8-15,4 22-8 0,3 6 8 0,-7-28-8 16,0 0 8-16,9 24-8 0,-1-2 8 0,-8-22-4 16,0 0 4-16,9 19-3 0,0-2 3 0,-9-17 0 15,0 0 0-15,7 16 0 0,1-5 0 0,-8-11 0 16,0 0 0-16,7 11 0 0,0-4 0 0,-7-7 0 0,0 0 0 16,6 8 0-16,1-1 0 0,-7-7 3 0,0 0-3 0,8 19 4 15,3 5-4-15,-11-24 3 0,0 0-3 0,7 31 3 16,-4 6-3-16,-3-37 5 0,0 0-5 15,2 40 6-15,-4 3-6 0,2-43 3 0,0 0-3 16,0 36 3-16,-5-2-3 0,5-34 5 0,0 0-5 0,-4 26 6 16,3-6-6-16,1-20-63 0,0 0 63 15,-2 16-63-15,2-6 63 0,0-10-155 0,0 0 155 0,-5-16-155 16,-2-16 155-16,-5-16-974 0</inkml:trace>
  <inkml:trace contextRef="#ctx0" brushRef="#br0" timeOffset="-87628.334">16642 15624 1087 0,'0'0'0'0,"-8"-4"0"0,-6-3 0 0,7 4 46 15,9 3-46-15,-2 0 47 0,5 0-47 0,-4 2 30 16,3 1-30-16,-1 1 30 0,-3-3-30 0,0-1 56 15,4 2-56-15,-4-2 56 0,3 0-56 0,-3 0 49 16,0 0-49-16,0 0 49 0,0 0-49 0,0 0 52 16,2 3-52-16,2 1 53 0,-4 1-53 0,0-5 46 0,0 0-46 15,0 24 46-15,0 14-46 0,0-1 13 16,-6 4-13-16,5-11 14 0,-1-6-14 0,0 0 22 0,2-2-22 16,0 0 22-16,2 0-22 0,-2 1 32 15,2 1-32-15,-2-9 33 0,0-6-33 0,0 1 17 0,1-3-17 0,-1-4 17 16,2-3-17-16,-2 0 12 0,4-3-12 0,-3-2 12 15,3-4-12-15,1-5 0 16,4-3 0-16,1-3 0 0,-1-6 0 0,-9 26 0 0,0 0 0 16,9-34 0-16,-1-9 0 0,1 3 4 0,3 1-4 0,-8 8 4 15,1 7-4-15,-3 2 2 0,5 1-2 0,-7 9 3 16,3 0-3-16,-3 2 18 0,2 2-18 0,0 2 19 16,-2 5-19-16,0 1 8 0,5-2-8 0,-5 2 8 15,3-3-8-15,3 1 4 0,-3-2-4 0,2 3 5 16,1-1-5-16,-6 2 3 0,0 0-3 0,10 0 3 15,4 2-3-15,-14-2-1 0,0 0 1 16,12 3 0-16,6 1 0 0,-18-4-10 0,0 0 10 0,15 8-9 0,8 6 9 16,-23-14-35-16,0 0 35 0,21 20-34 15,0 8 34-15,-21-28-2 0,0 0 2 0,17 39-1 0,-1 4 1 16,-16-43-14-16,0 0 14 0,14 48-13 16,-2 3 13-16,-12-51-4 0,0 0 4 0,9 48-4 0,-1 0 4 15,-8-48 2-15,0 0-2 0,4 36 2 0,-2-7-2 0,-2-29-53 16,0 0 53-16,3 23-53 0,-3-6 53 0,0-17-123 15,0 0 123-15,-9 2-122 0,-5-14 122 0,14 12-110 16,0 0 110-16,-19-31-110 0,-3-19 110 0,-20-30-834 16</inkml:trace>
  <inkml:trace contextRef="#ctx0" brushRef="#br0" timeOffset="-87448.813">16315 15392 1244 0,'0'0'0'0,"9"-1"0"16,6-4 0-16,-15 5-195 0,0 0 195 0,9-14-194 15,-6-5 194-15,-3 19-80 0,0 0 80 0,14-32-453 16,-28 64 453-16</inkml:trace>
  <inkml:trace contextRef="#ctx0" brushRef="#br0" timeOffset="-86973.306">16850 15249 1121 0,'0'0'0'0,"0"0"0"0,0 0 0 0,0 0 139 16,0 0-139-16,0 0 140 0,0 0-140 0,0 0 103 15,0 0-103-15,0 0 103 0,0 0-103 0,0 0 85 16,0 0-85-16,0 0 85 0,0 0-85 0,0 0 19 16,0 0-19-16,0 0 20 0,0 0-20 0,0 0 0 15,0 0 0-15,0 0 0 0,0 0 0 0,0 0-26 0,0 0 26 16,0 0-26-16,0 0 26 0,0 0-39 0,0 0 39 16,0 0-38-16,28-4 38 0,-28 4-45 0,0 0 45 0,19 4-45 15,5 1 45-15,-24-5-36 0,0 0 36 16,21 10-35-16,-4 2 35 0,-17-12-26 0,0 0 26 0,14 14-25 15,-1 3 25-15,-13-17-26 0,0 0 26 0,7 15-26 16,-2 2 26-16,-5-17-8 16,0 0 8-16,0 21-8 0,-4 1 8 0,4-22-18 0,0 0 18 0,-5 24-18 15,-7 2 18-15,12-26-4 0,0 0 4 0,-9 22-3 16,0-1 3-16,9-21-1 0,0 0 1 0,-8 19 0 16,-1-4 0-16,9-15 0 0,0 0 0 0,-5 14 0 15,1-2 0-15,4-12 0 0,0 0 0 0,-3 10 1 16,3 0-1-16,0-10-1 0,0 0 1 0,3 9-1 15,6-2 1-15,-9-7-26 0,0 0 26 0,14 5-26 0,3-2 26 16,1-1-93-16,1 0 93 16,-9-1-93-16,1-1 93 0,-11 0-185 0,0 0 185 0,10 5-184 15,-1 4 184-15,10 5-460 0</inkml:trace>
  <inkml:trace contextRef="#ctx0" brushRef="#br0" timeOffset="-86082.546">17376 15255 886 0,'0'0'0'0,"0"0"0"16,-4 2 0-16,4-2 0 0,0 0 0 0,0 0 0 16,0 0 0-16,0 0 0 0,0 0 0 0,0 0 0 15,0 0 0-15,0 0 15 0,0 0-15 0,0 0 16 16,0 0-16-16,0 0 37 0,0 0-37 0,0 0 37 15,0 0-37-15,0 0 27 0,0 0-27 0,0 0 27 16,0 5-27-16,0-5 29 0,0 0-29 0,0 12 29 16,-1 5-29-16,1-17 15 0,0 0-15 0,0 33 15 15,0 13-15-15,0-46 19 0,0 0-19 0,0 52 20 16,-4 6-20-16,4-58 23 0,0 0-23 0,-2 68 24 0,1 8-24 16,1-76 32-16,0 0-32 0,1 89 32 0,5 12-32 15,-6-101 29-15,0 0-29 0,3 77 29 0,6-12-29 0,-9-65 44 16,0 0-44-16,9 43 45 0,1-19-45 0,-10-24 4 15,0 0-4-15,10 19 5 0,1-9-5 16,-1-1-59-16,4-4 59 0,-5-5-59 0,-2-4 59 0,2-3-148 16,1-5 148-16,-1-3-147 0,-2-4 147 0,-7 19-185 15,0 0 185-15,2-29-185 0,-4-7 185 0,2-29-386 16</inkml:trace>
  <inkml:trace contextRef="#ctx0" brushRef="#br0" timeOffset="-85853.159">17167 15838 1076 0,'0'0'0'0,"12"-4"0"15,7-2 0-15,-19 6 151 0,0 0-151 0,7-14 152 16,-10-5-152-16,3 19 64 0,0 0-64 0,7-24 64 16,1-3-64-16,-8 27 38 0,0 0-38 0,18-24 39 15,1 1-39-15,-19 23 0 0,0 0 0 0,24-15 0 16,6 3 0-16,-30 12-16 0,0 0 16 0,33-5-15 15,0 7 15-15,-33-2-135 0,0 0 135 0,35 10-135 16,3 9 135-16,-38-19-108 0,0 0 108 0,25 13-108 16,-3 1 108-16,24 14-714 0</inkml:trace>
  <inkml:trace contextRef="#ctx0" brushRef="#br0" timeOffset="-85326.276">18043 15735 942 0,'0'0'0'0,"-2"-5"0"16,-5-2 0-16,7 7 86 0,0 0-86 0,-1-3 87 15,2 3-87-15,-1 0 49 0,0 0-49 0,0 0 50 16,0 0-50-16,0 0 44 0,0 0-44 0,0 0 45 15,2 3-45-15,-2-3 35 0,0 0-35 0,0 0 35 16,0 0-35-16,0 0 48 0,0 0-48 0,0 0 48 16,0 0-48-16,0 0 53 0,0 0-53 0,0 0 54 15,0 0-54-15,0 0 55 0,0 0-55 0,0 0 56 16,0 0-56-16,0 0 34 0,0 0-34 0,0 0 34 16,2 4-34-16,-2-4 40 0,0 0-40 0,0 0 40 15,3 1-40-15,-3-1 33 0,0 0-33 0,6 0 34 0,1 0-34 16,-7 0 32-16,0 0-32 0,17 0 33 0,6-1-33 0,-23 1 13 15,0 0-13-15,36 0 14 16,11-2-14-16,-47 2 21 0,0 0-21 0,47 0 21 0,4 2-21 0,-51-2-34 16,0 0 34-16,43 1-34 0,3 3 34 0,-46-4-142 15,0 0 142-15,33 3-142 0,-4-1 142 0,-29-2-169 16,0 0 169-16,25 7-168 0,-6 1 168 0,24 8-909 16</inkml:trace>
  <inkml:trace contextRef="#ctx0" brushRef="#br0" timeOffset="-84279.738">18142 15591 337 0,'0'0'0'0,"7"4"0"0,4-1 0 0,-8-3 8 16,-1-2-8-16,-2 2 9 0,0 0-9 0,0 0 27 15,0 0-27-15,0 0 27 0,0 0-27 0,0 0 45 16,-3-1-45-16,3 1 45 0,0-4-45 0,0 4 46 0,0-3-46 15,0 3 47-15,0 0-47 0,0 0 52 0,0 0-52 16,0 0 53-16,0 0-53 0,0 0 67 16,0 0-67-16,0 0 67 0,0 0-67 0,0 0 58 0,0 0-58 0,0 0 59 15,0 0-59-15,0 0 46 0,0 0-46 0,0 0 46 16,-4 0-46-16,4 0 49 0,0 0-49 0,0 0 49 16,0 0-49-16,0 0 36 0,0 0-36 15,0 0 37-15,0 0-37 0,0 0 25 0,0 0-25 16,0 0 26-16,-2 0-26 0,2 0 26 0,0 0-26 0,0 0 26 15,0 0-26-15,0 0 14 0,0 0-14 0,0 0 15 16,0 0-15-16,0 0 18 0,0 0-18 0,0 0 19 16,0 0-19-16,0 0 24 0,0 3-24 0,0 1 25 15,0-1-25-15,0-3 13 0,0 0-13 0,0 22 13 0,0 13-13 16,0-35 10-16,0 0-10 0,0 42 11 16,0 12-11-16,0-10 0 0,0-3 0 0,0-10 0 15,0-10 0-15,0-21-67 0,0 0 67 0,0 34-67 16,0 4 67-16,0-38-83 0,0 0 83 0,0 17-82 0,0-12 82 15,0 17-802-15</inkml:trace>
  <inkml:trace contextRef="#ctx0" brushRef="#br0" timeOffset="-75685.225">18900 14940 236 0,'0'0'0'0,"0"0"0"15,-2-3 0-15,2 3 9 0,0 0-9 0,0 0 9 16,0 0-9-16,0 0 47 0,0 0-47 0,0 0 47 15,0 0-47-15,0 0 25 16,0 0-25-16,0 0 26 0,0 0-26 0,0 0 38 0,0 0-38 0,0 0 39 16,0 0-39-16,0 0 55 0,0 0-55 0,0 0 56 15,0 0-56-15,0 0 59 0,0 0-59 0,0 0 60 16,0 0-60-16,0 0 57 0,0 0-57 0,0 0 57 16,0 0-57-16,0 0 57 0,0 0-57 0,0 0 58 15,0 0-58-15,0 0 56 0,0 0-56 0,0 0 56 16,0 0-56-16,0 0 45 0,0 0-45 0,0 0 45 15,0 0-45-15,0 0 53 0,0 0-53 0,0 0 54 16,0 0-54-16,0 0 49 0,0 0-49 0,0 0 49 16,0 0-49-16,0 0 37 0,0 0-37 0,0 0 37 0,0 0-37 15,0 0 46-15,0 0-46 0,0 0 46 0,2-5-46 0,-2 5 27 16,0 0-27-16,4-6 27 0,1 1-27 16,-5 5 18-16,0 0-18 0,7-5 18 0,2 2-18 0,-9 3 10 15,0 0-10-15,8-2 11 0,1 0-11 0,-9 2 10 16,0 0-10-16,9 4 10 0,-1 1-10 0,-8-5 15 15,0 0-15-15,9 8 15 0,-2 4-15 0,2 2 8 16,-4 3-8-16,-1-6 8 0,-1-3-8 0,-3 2 15 16,2-1-15-16,-4 3 16 0,2 2-16 0,-5 5-51 15,0 3 51-15,3-8-50 0,-3-6 50 0,1 6-51 16,-5 1 51-16,1 6-50 0,-5 6 50 0,13-27-33 16,0 0 33-16,-13 24-33 0,-3 5 33 0,16-29-20 0,0 0 20 0,-12 23-19 15,-1-3 19-15,13-20-5 0,0 0 5 0,-8 16-5 16,3-6 5-16,5-10-1 15,0 0 1-15,-7 8-1 0,5-1 1 0,2-7-13 0,0 0 13 0,-5 5-13 16,3-1 13-16,2-4 0 0,0 0 0 0,0 0 0 16,2-5 0-16,-2 5 10 0,0 0-10 0,5-4 10 15,-2-1-10-15,-3 5 4 0,0 0-4 0,6-5 5 16,-3 0-5-16,-3 5-1 0,0 0 1 0,5-4-1 16,-5 1 1-16,0 3-41 0,0 0 41 0,4 0-41 15,-1 0 41-15,-3 0-44 0,0 0 44 0,5 2-43 16,-1-1 43-16,-4-1-47 0,0 0 47 0,7 4-46 15,3-1 46-15,-10-3-43 0,0 0 43 0,11 5-42 16,4 2 42-16,-15-7-19 0,0 0 19 0,13 9-18 0,4-1 18 16,-17-8-21-16,0 0 21 0,14 11-21 0,3 1 21 15,-17-12-9-15,0 0 9 0,16 10-8 16,0 0 8-16,-16-10 0 0,0 0 0 0,14 10 0 16,-6-1 0-16,-1 0 4 0,-1-3-4 0,-5 1 4 0,1-2-4 0,-2 4 8 15,0-6-8-15,0 1 9 0,-2-1-9 0,1 1 39 16,1-1-39-16,-7 4 40 0,1 3-40 0,-2 2 47 15,-4 2-47 1,6-5 47-16,3-3-47 0,-2 1 41 16,1-2-41-16,-3 4 41 0,-2 0-41 0,-1-1 28 0,-6 2-28 0,11-4 28 0,2-3-28 0,3-3-1 0,-4 3 1 15,-3-1 0-15,-3 0 0 0,-4-2-59 16,-4-4 59-16,-3-4-59 0,-6-6 59 0,27 14-97 16,0 0 97-16,-23-27-97 0,-1-13 97 15,-24-27-650-15</inkml:trace>
  <inkml:trace contextRef="#ctx0" brushRef="#br0" timeOffset="-75167.846">19229 15106 740 0,'0'0'0'0,"-10"-3"0"15,-6 1 0-15,16 2 115 0,0 0-115 0,0 0 116 16,6 0-116-16,-6 0 85 0,0 0-85 0,1 0 85 0,6 0-85 16,-7 0 75-16,0 0-75 0,2 0 75 0,1 2-75 15,-3-2 66-15,0 0-66 0,0 0 66 0,0 0-66 16,0 0 52-16,0 0-52 0,0 0 52 0,0 0-52 16,0 0 25-16,0 0-25 0,-1 3 26 0,-3 1-26 15,4-4 36-15,0 0-36 0,-3 3 37 0,1 1-37 0,2-4 12 16,0 0-12-16,-3 3 13 0,3-1-13 0,0-2 0 15,0 0 0-15,-6 5 0 0,5 2 0 0,1-7-6 16,0 0 6-16,1 10-5 0,5 7 5 0,-6-17-10 16,0 0 10-16,8 21-10 0,4 3 10 0,-12-24-17 15,0 0 17-15,18 22-17 0,3 2 17 0,-21-24-24 16,0 0 24-16,17 24-23 0,4 2 23 0,-21-26 0 0,0 0 0 16,18 24 0-16,-3-2 0 0,-15-22-1 15,0 0 1-15,12 19-1 0,-3-2 1 0,-2-2 0 16,0-3 0-16,-5-3 0 0,0-2 0 0,-2 1-1 0,-2-1 1 15,0-2 0-15,2-1 0 0,0 3-1 0,-5-1 1 0,1 1 0 16,4-2 0-16,-8 2 1 0,-1 2-1 16,5-4 2-16,1 2-2 0,3-7 0 0,0 0 0 15,-14 7 0-15,-7 5 0 0,21-12-12 0,0 0 12 0,-19 10-12 16,0-1 12-16,19-9-58 0,0 0 58 0,-28-4-57 16,0-10 57-16,28 14-136 0,0 0 136 0,-21-29-136 15,0-12 136-15,-21-29-770 0</inkml:trace>
  <inkml:trace contextRef="#ctx0" brushRef="#br0" timeOffset="-74886.189">19006 15118 830 0,'0'0'0'0,"7"4"0"0,2 1 0 15,-5-5 91-15,-3-5-91 0,-1 5 92 0,4-5-92 0,-1 1 50 16,-3-1-50-16,4 3 51 0,1-3-51 0,-5 5 38 15,0 0-38-15,12-5 39 0,6 0-39 0,-18 5 18 16,0 0-18-16,24-7 19 0,11 0-19 0,-35 7 51 16,0 0-51-16,35-5 52 0,8 0-52 0,-6 5 68 15,-2 0-68-15,-6 0 68 0,-4 0-68 0,-4 3 53 16,-2 1-53-16,-5-1 53 0,-4-1-53 0,2 0 17 0,-5-1-17 16,0 1 17-16,-3-2-17 0,-1 0 15 0,1 0-15 15,-4 0 15-15,5 2-15 0,-5-2-39 16,0 5 39-16,0-5-38 0,0 0 38 0,0 0-83 0,0 0 83 0,0 0-82 15,0 0 82-15,0 0-174 0,3 3 174 0,-3-3-173 16,4 0 173-16,-1 2-683 0</inkml:trace>
  <inkml:trace contextRef="#ctx0" brushRef="#br0" timeOffset="-74183.062">18665 15685 1110 0,'0'0'0'0,"2"-3"0"0,5-2 0 0,-7 5-5 16,0 0 5-16,1-4-5 0,1 3 5 0,-2 1-4 15,0 0 4-15,0 0-3 0,5-2 3 0,-5 2-15 16,0 0 15-16,0 0-14 0,0 0 14 0,0 0-34 0,0 0 34 15,0 0-33-15,0 3 33 0,0-3 0 0,0 0 0 16,0 0 1-16,0 4-1 0,0-4 6 0,0 0-6 16,0 0 6-16,0 3-6 0,0-3 15 0,0 0-15 0,0 0 16 15,0 0-16-15,0 0 34 0,0 0-34 0,0 0 35 16,0 0-35-16,0 0 35 0,0 0-35 0,0 0 35 16,0 0-35-16,0 0 38 0,0 0-38 0,0 0 38 15,0 0-38-15,0 0 25 0,0 0-25 0,0 0 26 16,0 4-26-16,0-4 18 0,0 0-18 0,0 0 18 15,6 3-18-15,-6-3 35 0,0 0-35 0,7 2 35 16,1 1-35-16,-8-3 35 0,0 0-35 0,14 4 36 16,4 1-36-16,-18-5 32 0,0 0-32 0,28 3 33 15,1 1-33-15,-29-4 38 0,0 0-38 0,38 1 39 16,3-2-39-16,-1-3 33 0,1-1-33 0,3 0 34 16,0-2-34-16,3-1 33 0,3-1-33 0,1 4 33 0,1 0-33 0,-2 0 32 15,4-1-32-15,-3 0 32 0,-2-1-32 16,-49 7 13-16,0 0-13 0,61-5 14 0,5 1-14 0,-9 1 31 15,-4 1-31-15,-13 2 31 0,-9 2-31 16,-3-1 5-16,-5 3-5 0,-6-1 5 0,-3 1-5 0,-2-3-3 16,-3 1 3-16,-2 0-3 0,-2 0 3 0,-1-1-105 15,-1 4 105-15,-3-5-105 0,5 2 105 0,-5-2-203 16,0 0 203-16,0 0-202 0,-5 4 202 0,5-4-143 16,0 0 143-16,-21 3-143 0,-9 2 143 0,-24 4-666 15</inkml:trace>
  <inkml:trace contextRef="#ctx0" brushRef="#br0" timeOffset="-71009.829">19040 16086 393 0,'0'0'0'0,"3"-3"0"16,6-2 0-16,-9 5 3 0,1 0-3 0,-1 0 4 15,0 0-4-15,0 0 70 0,-1 3-70 0,1-3 70 16,0 0-70-16,0 0 85 0,0 0-85 0,0 0 85 16,0 0-85-16,0 0 75 0,0 0-75 0,0 0 75 15,0 0-75-15,0 0 75 0,0 0-75 0,0 0 76 16,0 0-76-16,0 0 102 0,0 0-102 0,0 0 102 0,0 0-102 15,0 0 95-15,0 5-95 0,0-5 95 0,0 0-95 16,0 0 74-16,0 0-74 0,0 0 74 0,0 0-74 16,0 0 53-16,0 0-53 0,0 0 53 0,0-5-53 0,1 2 34 15,1-2-34-15,0-1 34 0,0 1-34 16,-2 5 23-16,0 0-23 0,5-7 24 0,0-1-24 0,-5 8 4 16,0 0-4-16,9-14 5 0,3 0-5 15,-12 14 3-15,0 0-3 0,12-12 4 0,4 0-4 0,-16 12-2 16,0 0 2-16,17-8-2 0,3-1 2 0,-20 9-22 15,0 0 22-15,24-1-22 0,-1 4 22 0,-23-3-15 16,0 0 15-16,22 5-14 0,3 2 14 0,-6 2-19 16,-4-1 19-16,-1-1-18 0,-1-4 18 0,-3 3-1 0,0-3 1 15,-3 0-1-15,0-1 1 0,0 2-1 0,-1-1 1 0,-3-1-1 16,2-1 1-16,-3 3-1 16,5-4 1-16,-5 2 0 0,0-2 0 0,-2 0-1 0,5 3 1 15,-5-3 0-15,1 3 0 0,-1-3-1 0,0 0 1 0,0 7 0 16,0 4 0-16,0-11 6 0,0 0-6 0,-1 20 6 15,-3 9-6-15,4-29 9 16,0 0-9-16,-5 29 9 0,-4 2-9 0,-1 0 16 0,-1-2-16 0,6-10 17 16,2-7-17-16,3-12 8 0,0 0-8 0,-18 26 9 15,-8 8-9-15,26-34-1 0,0 0 1 0,-31 34-1 16,-8 4 1-16,8-7-26 0,-4-2 26 0,14-12-26 16,9-7 26-16,2-1-1 0,4-6 1 15,-4 6 0-15,-4 3 0 0,0-2 0 0,-2 0 0 0,8-3 1 0,3-3-1 16,-1-1 15-16,3-1-15 0,3-2 15 15,0 0-15-15,0 0 41 0,0 0-41 0,0 0 41 16,-4 2-41-16,4-2 31 0,-1 1-31 0,1-1 31 16,0 0-31-16,0 0 38 0,0 0-38 0,0 0 39 15,0 0-39-15,0 0 24 0,0 0-24 0,0 0 25 0,0 0-25 16,0 0 18-16,-6 0-18 0,6 0 18 0,0 0-18 0,0 0 18 16,0 0-18-16,0 0 18 0,0 0-18 0,0 0 3 15,0 0-3-15,0 0 4 0,6-3-4 0,-5-1 3 16,6 1-3-16,2-2 3 0,1-2-3 0,-10 7 2 15,0 0-2-15,20-7 2 0,1 0-2 0,-21 7 1 16,0 0-1-16,26-5 1 0,7-2-1 0,-33 7-2 16,0 0 2-16,31-1-1 0,2 2 1 0,-3 3 0 0,-6 1 0 15,-5 0 0-15,-3 0 0 0,-2 0-6 0,-2 2 6 16,0 0-5-16,-5-2 5 0,-7-5-38 0,0 0 38 16,11 9-38-16,1 3 38 0,-12-12-69 0,0 0 69 15,14 10-69-15,2 2 69 0,-16-12-136 0,0 0 136 0,22 9-135 16,8-3 135-16,-30-6-109 0,0 0 109 0,26-6-109 15,2-12 109-15,22-6-940 16</inkml:trace>
  <inkml:trace contextRef="#ctx0" brushRef="#br0" timeOffset="-67539.82">20280 15392 606 0,'0'0'0'0,"-9"-1"0"15,-5-4 0-15,14 5 50 0,0 0-50 0,-8-4 51 16,1 2-51-16,7 2 20 0,0 0-20 0,-7-1 20 15,3 1-20-15,4 0 7 0,0 0-7 0,-9 0 8 16,2 1-8-16,7-1 14 0,0 0-14 0,-5 4 15 16,-3-1-15-16,8-3 31 0,0 0-31 0,-16 7 31 15,-3 3-31-15,19-10 41 0,0 0-41 0,-13 9 41 16,-2 3-41-16,15-12 45 0,0 0-45 0,-12 9 45 0,1 1-45 16,11-10 47-16,0 0-47 0,-10 10 47 0,1 0-47 15,9-10 42-15,0 0-42 0,-7 11 43 0,0 1-43 16,7-12 18-16,0 0-18 0,-5 12 19 0,3 0-19 0,2-12 13 15,0 0-13-15,2 15 13 16,1 1-13-16,-3-16 10 0,0 0-10 0,11 17 10 0,3 0-10 0,-14-17 15 16,0 0-15-16,19 17 15 0,2 0-15 15,-2-3 22-15,0-4-22 0,-5 0 23 0,-2-1-23 0,-12-9 8 16,0 0-8-16,14 14 8 0,2 1-8 0,-16-15 1 16,0 0-1-16,12 17 2 0,-1 0-2 0,-11-17 4 15,0 0-4-15,8 21 4 0,-3 1-4 0,-5-22 19 16,0 0-19-16,4 27 20 0,-4 6-20 0,-4-2 13 0,-3-2-13 15,4-12 14-15,3-8-14 0,0-9 5 0,0 0-5 16,-14 24 5-16,-10 8-5 0,24-32 22 0,0 0-22 16,-21 28 23-16,-2-1-23 0,23-27 13 0,0 0-13 0,-21 24 13 15,0-2-13-15,21-22 9 0,0 0-9 0,-17 17 10 16,3-3-10-16,14-14 0 0,0 0 0 0,-11 10 0 16,6-4 0-1,5-6-15-15,0 0 15 0,-7-6-15 0,0-9 15 0,7 15-137 16,0 0 137-16,6-27-136 0,6-15 136 0,5-26-845 0</inkml:trace>
  <inkml:trace contextRef="#ctx0" brushRef="#br0" timeOffset="-67157.224">20388 15631 863 0,'0'0'0'0,"-4"3"0"0,1 2 0 16,6-7 73-16,4-3-73 0,0 0 73 0,2-2-73 15,-9 7 42-15,0 0-42 0,9-7 43 0,1 1-43 0,-10 6 18 16,0 0-18-16,5-7 18 0,2 2-18 0,-7 5 13 16,0 0-13-16,4-6 13 0,-1 3-13 0,-3 3 43 15,0 0-43-15,4-3 44 0,-2 1-44 0,-2 2 38 16,0 0-38-16,0 0 38 0,5-4-38 0,-5 4 51 16,0 0-51-16,0 0 51 0,0 0-51 0,0 0 37 15,0 0-37-15,0 0 37 0,0 0-37 0,0 0 10 0,0 0-10 16,0 0 10-16,0 0-10 0,0 0 13 0,0 0-13 15,0 0 14-15,0 0-14 0,0 0 1 0,0 0-1 16,0 6 1-16,0 4-1 0,0-10 8 0,0 0-8 0,0 29 8 16,0 16-8-16,0-4 3 0,0 3-3 15,0-10 3-15,0-6-3 0,0-28 0 0,0 0 0 0,2 39 0 16,-1 6 0-16,-1-45-49 0,0 0 49 16,2 34-48-16,2-6 48 0,-4-28-146 0,0 0 146 15,8 10-146-15,1-15 146 0,-9 5-126 0,0 0 126 0,7-28-126 16,-2-18 126-16,7-28-603 0</inkml:trace>
  <inkml:trace contextRef="#ctx0" brushRef="#br0" timeOffset="-66658.676">20700 15504 1244 0,'0'0'0'0,"-14"-9"0"16,-7-1 0-16,16 10 164 0,5 3-164 0,5 9 164 0,9 7-164 0,-2-2 63 15,4 2-63-15,-9-3 64 0,0-4-64 16,-7-12-7-16,0 0 7 0,7 27-6 0,1 7 6 0,-8-34-33 16,0 0 33-16,2 41-32 0,2 7 32 0,-1-3 0 15,-1-2 0-15,0-18 1 0,-2-9-1 0,0-2 35 16,0-4-35-16,0 0 36 0,-2-1-36 16,2-1 48-16,0 1-48 0,0-6 48 0,0-1-48 0,0-2 6 15,0 3-6-15,0-3 7 0,0 4-7 0,0-4 0 16,0 0 0-16,2-7 0 0,1-5 0 0,-3 12-11 0,0 0 11 15,7-27-10-15,5-15 10 0,-1 3-37 0,3-2 37 16,-6 2-36-16,5 1 36 0,-3 2-20 16,-1 3 20-16,-1 9-19 0,-1 5 19 0,-1 1-29 0,-3 2 29 15,2 6-29-15,2 3 29 0,-2 0-3 0,2 0 3 16,-5 4-2-16,0 1 2 0,-2 2 0 0,5-3 0 0,-5 3 0 16,5 0 0-1,-5 0 5-15,0 0-5 0,7 5 6 0,2 2-6 0,-9-7 9 0,0 0-9 16,12 19 10-16,4 8-10 0,-16-27 16 0,0 0-16 0,16 38 17 15,-1 11-17-15,-15-49 8 0,0 0-8 0,14 52 8 16,-2 6-8-16,-12-58 15 0,0 0-15 16,9 55 16-16,-4-2-16 0,-5-53 23 0,0 0-23 0,4 45 24 15,-1-8-24-15,-3-37 3 0,0 0-3 0,0 29 3 16,0-8-3-16,0-21-2 0,0 0 2 0,-3 17-1 16,1-7 1-16,2-10-103 0,0 0 103 0,-19-12-103 15,-11-19 103-15,30 31-202 0,0 0 202 0,-29-42-202 16,-4-17 202-16,-30-42-757 0</inkml:trace>
  <inkml:trace contextRef="#ctx0" brushRef="#br0" timeOffset="-66460.205">20390 15488 1379 0,'0'0'0'0,"7"-6"0"0,5-5 0 0,-5 6-96 15,-2 3 96-15,4-4-96 0,3-3 96 0,-12 9-98 0,0 0 98 16,14-24-97-16,-2-14 97 0,14-23-660 0</inkml:trace>
  <inkml:trace contextRef="#ctx0" brushRef="#br0" timeOffset="-65987.841">21386 14906 606 0,'0'0'0'0,"-3"2"0"0,-1 1 0 16,4-3 67-16,0 0-67 0,0 0 68 0,4-2-68 15,-4 2 51-15,0 0-51 0,0 0 51 0,7-1-51 0,-7 1 62 16,0 0-62-16,0 0 62 0,1 0-62 0,-1 0 61 16,0 0-61-16,2 3 62 0,-2 2-62 0,0-5 67 15,0 0-67-15,0 7 68 0,0 0-68 0,0-7 49 16,0 0-49-16,0 8 49 0,0 3-49 0,0-11 24 16,0 0-24-16,0 8 25 0,-2 3-25 0,2-11 41 15,0 0-41-15,0 20 42 0,0 2-42 0,0-22 13 16,0 0-13-16,0 35 13 0,2 9-13 0,-2-44 43 15,0 0-43-15,5 57 43 0,-3 11-43 16,-2-68 32-16,0 0-32 0,4 76 32 0,1 8-32 0,-5-84 43 16,0 0-43-16,3 106 43 0,-1 17-43 0,-2-123 46 0,0 0-46 15,2 101 46-15,1-10-46 0,-3-91 47 0,0 0-47 16,2 63 47-16,0-23-47 0,-2-40 6 16,0 0-6-16,0 26 7 0,0-16-7 0,0-10-10 0,0 0 10 0,5 7-10 15,4-7 10 1,-9 0-58-16,0 0 58 0,8-11-58 0,8-6 58 0,-16 17-87 15,0 0 87-15,14-20-87 0,0-8 87 0,-14 28-137 0,0 0 137 0,10-29-136 16,-1-2 136-16,-9 31-122 0,0 0 122 0,2-27-121 16,-7 1 121-16,1-27-728 0</inkml:trace>
  <inkml:trace contextRef="#ctx0" brushRef="#br0" timeOffset="-65758.453">21198 15639 1110 0,'0'0'0'0,"16"2"0"16,10 1 0-16,-26-3 172 0,-7-5-172 0,7 5 172 0,5-3-172 16,-8 1 126-16,-4-1-126 0,3 1 126 0,4 0-126 0,-3 0 76 15,-1-1-76-15,4 3 77 0,0-3-77 0,4 4 0 16,3 1 0-16,0 1 1 0,1 3-1 0,6 0 4 16,4 1-4-16,4 2 5 0,4-1-5 0,-26-8 0 15,0 0 0-15,37 9 1 0,5-2-1 0,-4-4-66 16,1-3 66-16,-5 0-65 0,-1-1 65 0,-33 1-239 15,0 0 239-15,34-6-239 0,0-2 239 0,34-6-826 16</inkml:trace>
  <inkml:trace contextRef="#ctx0" brushRef="#br0" timeOffset="-65245.304">22306 15716 841 0,'0'0'0'0,"0"-7"0"0,0-1 0 0,0 8 126 16,0 0-126-16,0-5 127 0,0 1-127 0,0 4 108 15,0 0-108-15,0 0 109 0,0 0-109 0,0 0 110 16,0 0-110-16,0 0 111 0,0 0-111 0,0 0 97 15,0 0-97-15,0 0 97 0,3 0-97 0,-3 0 67 16,0 0-67-16,11-1 68 0,6-5-68 0,3 0 57 16,6-3-57-16,-2 2 57 0,7-1-57 0,-3 2 46 0,2-4-46 15,-2 5 46-15,0 0-46 0,-2 0 12 0,-4-2-12 16,3 2 12-16,-1 0-12 0,-24 5 13 0,0 0-13 0,30-4 13 16,5 1-13-16,-35 3 1 0,0 0-1 15,31-4 1-15,6-1-1 0,-37 5-4 16,0 0 4-16,24-3-4 0,-1 1 4 0,-23 2-79 0,0 0 79 0,15 0-79 15,-4 0 79-15,-11 0-118 0,0 0 118 0,5 0-118 16,-3 2 118-16,-2-2-117 0,0 0 117 0,-12 5-116 16,-9 3 116-16,-12 6-1024 0</inkml:trace>
  <inkml:trace contextRef="#ctx0" brushRef="#br0" timeOffset="-64894.544">22538 15358 1177 0,'0'0'0'0,"1"4"0"0,1 1 0 0,-2-5 140 15,0 0-140-15,0 0 140 0,7 3-140 0,-7-3 77 16,0 0-77-16,2 0 78 0,1-2-78 0,-3 2 36 15,0 0-36-15,4 0 36 0,-2 0-36 0,-2 0 8 16,0 0-8-16,0 0 8 0,5 6-8 0,-5-6 23 16,0 0-23-16,2 6 24 0,1 3-24 0,-1 5 21 15,0 5-21-15,-1-4 21 0,3 0-21 0,-4 4 5 0,0 2-5 16,0 3 5-16,2 2-5 0,-2-26 0 0,0 0 0 16,0 32 0-16,0 4 0 0,0-36-27 0,0 0 27 15,1 34-27-15,1 1 27 0,-2-35-111 16,0 0 111-16,3 29-110 0,-1-5 110 0,-2-24-144 0,0 0 144 15,7 20-144-15,0-4 144 0,7 20-831 0</inkml:trace>
  <inkml:trace contextRef="#ctx0" brushRef="#br0" timeOffset="-62569.437">23386 14831 662 0,'0'0'0'0,"5"0"0"0,2 0 0 0,-7 0 45 0,0 0-45 16,4 0 46-16,-1 0-46 0,-3 0 38 0,0 0-38 15,0 0 38-15,0 0-38 0,0 0 35 0,0 0-35 16,0 0 36-16,0 0-36 0,0 0 28 0,0 0-28 0,0 0 28 15,0 0-28-15,0 0 33 16,0 0-33-16,0 0 33 0,0 0-33 0,0 0 32 0,0 0-32 0,0 0 33 16,0 0-33-16,0 0 32 0,0 0-32 0,0 0 32 15,0 0-32-15,0 0 38 0,0 0-38 0,0 0 38 16,0 0-38-16,0 0 38 0,0 0-38 0,0 0 39 16,0 0-39-16,0 0 39 0,0 0-39 0,0 0 40 15,0 0-40-15,0 0 40 0,0 0-40 0,0 0 40 16,0 0-40-16,0 0 17 0,0 0-17 0,0 0 17 15,0 0-17-15,0 0 31 0,0 0-31 0,0 0 31 16,0 0-31-16,0 0 2 0,0 0-2 0,0 0 2 16,2-4-2-16,-2 4 2 0,0 0-2 0,4-3 3 15,2-1-3-15,-6 4 28 0,0 0-28 0,6-3 28 0,-1 1-28 16,-5 2 5-16,0 0-5 0,5 0 5 0,-1-5-5 0,-4 5 25 16,0 0-25-16,3-2 26 0,2 1-26 0,-5 1 21 15,0 0-21-15,4-2 21 0,-1 2-21 0,-3 0 9 16,0 0-9-16,0 0 9 0,4-2-9 0,-4 2 18 15,0 0-18-15,0 0 18 0,3 0-18 0,-3 0 8 16,0 0-8-16,0 0 8 0,0 0-8 0,0 0 3 16,0 0-3-16,0 0 4 0,0 0-4 0,0 0 21 15,0 0-21-15,0 0 21 0,0 0-21 0,0 0 6 0,0 0-6 16,0 0 7-16,0 0-7 0,0 0 9 0,0 0-9 16,0 0 10-16,0 0-10 0,0 0 1 0,0 0-1 15,0 0 1-15,0 0-1 0,0 0 0 0,0 0 0 16,0 0 1-16,0 0-1 0,0 0 0 0,0 0 0 0,0 0 1 15,0 0-1-15,0 0 0 0,0 0 0 16,0 0 1-16,0 0-1 0,0 0 2 0,0 0-2 0,0 0 2 16,0 0-2-16,0 0 5 0,0 0-5 0,0 0 5 15,0 0-5-15,0 0 7 0,0 0-7 0,0 0 7 16,0 0-7-16,0 0 15 0,0 0-15 0,0 0 15 16,-1 4-15-16,1-4 1 0,0 0-1 0,-6 8 1 15,-2 4-1-15,8-12 0 0,0 0 0 0,-13 17 1 16,-1 6-1-16,-1-1 0 0,-1 2 0 0,7-11 0 31,4-4 0-31,5-9-1 0,0 0 1 0,-15 19 0 0,-5 5 0 0,20-24 0 0,0 0 0 0,-15 19 0 16,2 0 0-16,13-19 0 0,0 0 0 0,-12 15 0 0,2-3 0 15,10-12 0-15,0 0 0 0,-14 14 0 0,0-2 0 16,14-12 2-16,0 0-2 0,-14 10 3 0,0 0-3 16,14-10-6-16,0 0 6 0,-12 9-6 0,3-4 6 15,9-5-5-15,0 0 5 0,-7 5-4 0,2-1 4 0,5-4 0 16,0 0 0-16,-4 3 0 0,3 0 0 0,1-3-1 15,0 0 1-15,0 0 0 0,-4 4 0 0,4-4 0 16,0 0 0-16,0 0 1 0,0 3-1 0,0-3 12 16,0 0-12-16,0 0 13 0,-3 5-13 0,3-5 4 15,0 0-4-15,-2 4 4 0,2-3-4 0,0-1 3 16,0 0-3-16,-2 4 4 0,1-2-4 0,1-2 0 16,0 0 0-16,0 0 0 0,0 3 0 0,0-3 0 15,0 0 0-15,0 0 0 0,0 0 0 0,0 0-1 0,0 0 1 16,0 0-1-16,0 0 1 0,0 0-1 0,0 0 1 15,0 0-1-15,0 0 1 0,0 0 0 0,0 0 0 16,0 0 0-16,0 0 0 16,0 0-1-16,0 0 1 0,0 0 0 0,0 0 0 0,0 0-1 0,0 0 1 15,0 0 0-15,0 0 0 0,0 0 0 0,0 0 0 0,0 0 0 16,0 0 0-16,0 0-1 0,0 0 1 0,0 0 0 16,0 0 0-16,0 0 2 0,0 0-2 0,0 0 2 15,0 0-2-15,0 0 1 16,0 0-1-16,0 0 2 0,0 0-2 0,0 0 0 0,0 0 0 0,0 0 0 15,0 0 0-15,0 0-1 0,0 0 1 0,0 0 0 16,0 0 0-16,0 0 0 0,0 0 0 0,0 0 0 16,1-3 0-16,-1 3-4 0,0 0 4 0,0 0-3 15,7-4 3-15,-7 4-3 0,0 0 3 0,2-2-3 0,1 1 3 16,-3 1 0-16,0 0 0 0,4 0 0 16,-1 0 0-16,-3 0-5 0,0 0 5 0,0 0-5 0,4-4 5 15,-4 4-8-15,0 0 8 0,0 0-7 16,0 0 7-16,0 0-8 0,0 0 8 0,0 0-8 0,0 0 8 0,0 0-4 15,0 0 4-15,0 0-3 0,0 0 3 0,0 0 0 16,0 0 0-16,0 0 1 0,0 4-1 0,0-4-2 16,0 0 2-16,0 0-1 0,0 3 1 0,0-3-1 15,0 0 1-15,0 0-1 0,0 4 1 0,0-4-9 16,0 0 9-16,0 0-9 0,0 5 9 0,0-5-4 0,0 0 4 16,0 3-4-16,-2-1 4 0,2-2 0 0,0 0 0 15,-2 3 0-15,2-1 0 0,0-2 3 0,0 0-3 16,-1 3 3-16,1-1-3 0,0-2 7 0,0 0-7 15,-2 4 7-15,2-1-7 0,0-3 15 0,0 0-15 0,-2 5 15 16,2-5-15-16,0 0 3 0,0 0-3 0,0 0 4 16,-2 4-4-16,2-4 12 0,0 0-12 0,0 0 13 15,0 0-13-15,0 0 15 0,0 0-15 0,0 0 15 16,0 0-15-16,0 0 8 0,0 0-8 0,0 0 9 16,7-4-9-16,-7 4 4 0,0 0-4 0,9-7 4 15,0 2-4-15,-9 5 3 0,0 0-3 0,12-7 3 16,2 0-3-16,-14 7 0 0,0 0 0 0,16-6 0 15,1-1 0-15,1 2-1 0,2 0 1 0,-7 3-1 16,-3 2 1-16,1 0-10 0,-1 2 10 0,-1-1-10 16,-2 1 10-16,1-2-1 0,3 0 1 0,-2 0-1 15,-2 2 1-15,-1-1-1 0,1-1 1 0,-1 4-1 0,-3-4 1 16,2 1-1-16,1 1 1 0,-3 0 0 16,-1 0 0-16,-2-2-1 0,5 1 1 0,-5-1 0 0,5 2 0 15,-5-2-1-15,6 3 1 0,-6-3 0 0,3 2 0 16,-3-2 2-16,0 0-2 0,0 0 2 0,0 0-2 15,0 0 0-15,2 4 0 0,-2-4 0 0,1 3 0 0,-1-3-1 16,4 5 1-16,-2-1 0 0,-2-3 0 0,0 3 0 16,1 1 0-16,-1 0 0 0,4 0 0 0,-4-5-1 15,0 0 1-15,0 9 0 0,0 3 0 0,0-12 0 16,0 0 0-16,0 13 0 0,2 1 0 0,-2-14 0 16,0 0 0-16,-2 19 1 0,2 0-1 15,0-19 0-15,0 0 0 0,-7 22 1 0,-2 4-1 0,9-26-2 0,0 0 2 16,-10 24-2-16,-2 0 2 0,-6-5-2 15,3-2 2-15,6-5-2 0,7-5 2 0,-1-2-36 0,3-2 36 16,0-3-36-16,0 0 36 0,0 0-57 16,-4 0 57-16,-5-3-57 0,-8-2 57 0,17 5-116 0,0 0 116 15,-21-23-115-15,-9-9 115 0,30 32-110 0,0 0 110 0,-26-38-109 16,0-5 109-16,-26-37-925 0</inkml:trace>
  <inkml:trace contextRef="#ctx0" brushRef="#br0" timeOffset="-61145.244">23012 14885 763 0,'0'0'0'0,"8"-1"0"0,6-4 0 0,-14 5 90 0,0 0-90 16,7-2 90-16,-2 0-90 0,-5 2 63 0,0 0-63 0,4 0 64 16,-4 0-64-16,0 0 40 0,0 0-40 0,0 0 41 15,0 0-41-15,0 0 33 0,0 0-33 0,0 0 33 16,-4-3-33-16,4 3 47 0,0 0-47 0,0-7 48 16,2-3-48-16,3-1 18 0,6-2-18 0,1-1 19 15,4-3-19-15,-16 17 14 0,0 0-14 0,21-21 15 16,1-1-15-16,-22 22 1 0,0 0-1 0,32-21 2 15,4 2-2-15,-36 19 4 0,0 0-4 0,37-13 4 16,3 1-4-16,-7 5 6 0,0 2-6 0,-10 3 6 16,-2 4-6-16,-2 3 13 0,-4 4-13 15,-4-3 14-15,-6 0-14 0,2 2 33 0,0 2-33 0,-2 2 34 16,-1-5-34-16,-4-7 10 0,0 0-10 0,7 21 10 0,5 4-10 16,-12-25 6-16,0 0-6 0,3 26 6 0,3 2-6 15,-6-28 34-15,0 0-34 0,0 32 34 0,-4 2-34 16,2-1 8-16,-1-2-8 0,-1-14 9 0,1-9-9 0,-2-1 19 15,0-3-19-15,-13 16 20 0,-6 13-20 0,24-33 15 16,0 0-15-16,-28 29 15 0,-5 2-15 0,33-31 9 16,0 0-9-16,-32 25 10 0,3-4-10 0,29-21 34 15,0 0-34-15,-26 17 34 0,1-3-34 0,25-14 17 16,0 0-17-16,-22 10 17 0,4-5-17 0,18-5 18 16,0 0-18-16,-17 5 19 0,5-3-19 0,12-2 27 15,0 0-27-15,-9 2 27 0,2 0-27 0,7-2 20 16,0 0-20-16,-5 0 20 0,1 0-20 0,4 0 10 0,0 0-10 15,0 0 10-15,-2-6-10 0,2 6 35 16,0 0-35-16,0-3 35 0,0 0-35 0,0 3 1 16,0 0-1-16,2-7 2 0,2-2-2 0,-4 9 2 0,0 0-2 15,7-10 3-15,3-2-3 0,-10 12 0 0,0 0 0 0,16-10 0 16,6-1 0 0,-22 11-8-16,0 0 8 0,27-7-7 0,2 4 7 0,-4 1-10 0,-1 1 10 0,-8 2-10 15,-4 1 10-15,2 0-5 0,0 1 5 0,-6 1-4 16,-4-1 4-16,3 2-7 0,0 0 7 0,0 2-7 15,-2-3 7-15,4 2-3 0,-1 1 3 0,-2-2-3 16,-3-3 3-16,-3-2-5 0,0 0 5 16,7 5-5-16,0 2 5 0,-7-7-3 0,0 0 3 0,5 7-3 15,1-2 3-15,-6-5 3 0,0 0-3 0,3 5 3 16,-1 0-3-16,-2-5 0 0,0 0 0 16,1 4 1-16,1 1-1 0,-2-5 1 0,0 0-1 0,0 0 1 0,2 2-1 15,-2-2 0-15,0 0 0 0,0 0 1 0,2 3-1 16,-2-3 2-16,0 0-2 0,0 0 3 0,1 7-3 15,-1-7 10-15,0 0-10 0,0 2 11 16,0 3-11-16,0-5 1 0,0 0-1 0,0 5 1 0,-1 2-1 0,1-7 1 16,0 0-1-16,-4 8 1 0,1 3-1 0,3-11 0 15,0 0 0-15,-5 10 1 0,-1 2-1 16,6-12 0-16,0 0 0 0,-5 10 1 0,-2 1-1 0,7-11 2 16,0 0-2-16,-7 8 3 0,2-3-3 0,5-5 10 15,0 0-10-15,-5 5 11 0,1-1-11 0,4-4 9 16,0 0-9-16,-2 3 9 0,1-1-9 0,1-2 15 15,0 0-15-15,0 0 16 0,0 0-16 0,0 0 23 16,0 0-23-16,0 0 24 0,0 0-24 0,0 0 7 0,0 0-7 16,0 0 8-16,0 0-8 0,0 0 17 0,0 0-17 15,0 0 17-15,0 0-17 0,0 0 1 0,0 0-1 0,0 0 1 16,-4 3-1-16,4-3 3 0,0 0-3 16,0 0 4-16,-3 4-4 0,3-4 2 0,0 0-2 0,0 0 2 15,-2 3-2-15,2-3 1 0,0 0-1 16,0 0 2-16,-5 4-2 0,5-4-1 0,0 0 1 0,0 0-1 15,0 0 1-15,0 0-2 0,0 0 2 0,0 0-1 16,0 0 1-16,0 0-2 0,0 0 2 0,0 0-1 16,7-4 1-16,-7 4-5 0,0 0 5 0,7-5-4 15,1-2 4-15,-8 7-2 0,0 0 2 0,13-8-2 16,1-3 2-16,-14 11-2 0,0 0 2 0,17-8-1 16,2-2 1-16,-19 10-1 0,0 0 1 0,21-7-1 0,2 0 1 15,-23 7-1-15,0 0 1 0,19-4-1 16,0 1 1-16,-19 3-1 0,0 0 1 0,16-2 0 0,-2 2 0 15,-14 0-1-15,0 0 1 0,12 0 0 0,-7 0 0 0,-5 0-13 16,0 0 13-16,5 0-12 0,-1 0 12 0,-4 0-51 16,0 0 51-16,3 0-50 0,-1 0 50 15,-2 0-56-15,0 0 56 0,0 0-55 0,3-1 55 0,-3 1-73 16,0 0 73-16,0 0-72 0,0-6 72 0,0 6-100 16,0 0 100-16,-1-5-99 0,-1-2 99 0,2 7-179 15,0 0 179-15,-5-10-179 0,0-2 179 0,5 12-160 16,0 0 160-16,-4-15-159 0,2-4 159 15,-1-15-570-15</inkml:trace>
  <inkml:trace contextRef="#ctx0" brushRef="#br0" timeOffset="-60676.465">23665 14810 1211 0,'0'0'0'0,"0"0"0"16,-2-3 0-16,2 3 143 0,0 0-143 0,0 0 144 15,5-2-144-15,-5 2 57 0,0 0-57 0,4 0 58 16,1 0-58-16,-5 0 37 0,0 0-37 0,2 2 38 16,0-1-38-16,-2-1 31 0,0 0-31 0,0 9 31 0,-2 3-31 15,2-12 33-15,0 0-33 0,-2 17 34 0,-5 4-34 16,0 1 33-16,0 2-33 0,4-9 33 0,1-3-33 0,2-12 9 15,0 0-9-15,-2 16 9 0,0 1-9 16,2-17 20-16,0 0-20 0,2 19 20 0,2-1-20 0,-4-18 8 16,0 0-8-16,14 18 8 0,8-1-8 15,-22-17 3-15,0 0-3 0,26 12 4 0,7-5-4 16,-3-2 21-16,0-2-21 0,-6 1 21 0,-3-1-21 0,-2 0 0 16,0 3 0-16,-3 0 1 0,-2-4-1 0,-2 2 0 15,0-1 0-15,-3 0 1 0,-4-1-1 0,2 2 3 16,2-1-3-16,-4 0 3 0,0 1-3 0,-1 1 0 15,-1 2 0-15,-1-4 0 0,0 2 0 0,-2 4-1 0,-2-1 1 16,-1 1 0-16,-1 0 0 0,4-9-9 0,0 0 9 16,-12 22-8-16,-4 9 8 15,16-31-25-15,0 0 25 0,-22 27-24 0,-5 2 24 0,27-29-43 0,0 0 43 16,-29 24-43-16,1-3 43 0,28-21-61 0,0 0 61 0,-31 14-60 16,-1-6 60-16,32-8-146 0,0 0 146 0,-31-7-146 15,0-13 146-15,-32-8-990 16</inkml:trace>
  <inkml:trace contextRef="#ctx0" brushRef="#br0" timeOffset="-60421.146">23728 14824 1199 0,'0'0'0'0,"5"5"0"0,7 3 0 16,-12-8 170-16,0 0-170 0,17 7 171 0,10-2-171 15,-27-5 79-15,0 0-79 0,29 4 80 0,6-4-80 16,-35 0 62-16,0 0-62 0,35-2 62 0,1-3-62 0,-36 5 8 16,0 0-8-16,40-9 9 0,4-1-9 0,-44 10 1 15,0 0-1-15,42-12 2 0,0 0-2 0,-42 12-33 16,0 0 33-16,38-15-32 0,-3-1 32 0,-35 16-93 16,0 0 93-16,24-12-92 0,-6 4 92 0,-18 8-97 15,0 0 97-15,-6-5-96 0,-16 1 96 0,-6-3-966 16</inkml:trace>
  <inkml:trace contextRef="#ctx0" brushRef="#br0" timeOffset="-59628.5">22998 14858 1020 0,'0'0'0'0,"10"-7"0"16,9-1 0-16,-19 8 78 0,0 0-78 0,5-6 79 15,-5 6-79-15,0 0 62 0,0 0-62 0,0 0 63 0,-3 0-63 16,3 0 47-16,0 0-47 0,0 0 47 0,0-3-47 0,0 3 18 16,0 0-18-16,5-7 19 0,6-3-19 0,3 0 41 15,3-2-41-15,0-2 41 0,3 0-41 0,-20 14 8 16,0 0-8-16,24-15 8 0,6-4-8 0,-30 19 13 15,0 0-13-15,31-14 13 0,4 2-13 0,-35 12 9 0,0 0-9 16,31-7 9-16,1 4-9 0,-6 0 8 16,-5 6-8-16,-4-1 8 0,-1 3-8 0,-2 5 33 15,0 4-33-15,-7-6 33 0,-7-6-33 0,0-2 1 0,0 0-1 0,5 21 1 16,2 11-1-16,-7-32 6 0,0 0-6 0,1 34 6 16,-1 8-6-16,-1-6 3 0,-3-1-3 0,1-11 4 15,-2-8-4-15,5-16 2 0,0 0-2 0,-16 27 2 16,-3 8-2-16,19-35 1 15,0 0-1-15,-26 30 2 0,-1 3-2 0,27-33 15 0,0 0-15 0,-31 31 15 16,-2-6-15-16,33-25 15 0,0 0-15 0,-30 23 15 16,4-4-15-16,26-19 16 0,0 0-16 0,-28 18 17 15,4-2-17-15,24-16 15 0,0 0-15 0,-23 12 16 16,8-2-16-16,15-10 1 16,0 0-1-16,-14 7 2 0,7-2-2 0,7-5 16 0,0 0-16 0,-9 4 17 15,4-1-17-15,5-3 0 0,0 0 0 0,-4 3 1 16,3-3-1-16,1 0 1 0,0 0-1 0,0 0 1 15,-4 2-1-15,4-2 7 0,0 0-7 0,0 0 8 0,0 0-8 16,0 0 3-16,0 0-3 0,5-2 3 0,4-3-3 16,1 0 6-16,6 0-6 0,-2 2 6 0,2-1-6 15,-16 4 3-15,0 0-3 0,26-2 3 0,7 2-3 16,-33 0 5-16,0 0-5 0,35 6 6 0,3 0-6 0,-38-6 0 16,0 0 0-16,37 14 1 0,1 3-1 0,-38-17-6 15,0 0 6-15,30 16-5 0,-8 1 5 0,-22-17-68 16,0 0 68-16,19 15-68 0,-6-1 68 0,-13-14-189 15,0 0 189-15,8 10-188 0,-2-3 188 0,-6-7-131 16,0 0 131-16,-4-7-130 0,-8-8 130 0,-2-7-743 16</inkml:trace>
  <inkml:trace contextRef="#ctx0" brushRef="#br0" timeOffset="-59098.589">23189 15572 673 0,'0'0'0'0,"4"-10"0"15,6-5 0-15,-10 15 80 0,0 0-80 0,2-4 81 0,-4 8-81 16,2-4 107-16,0 0-107 0,0 0 108 0,-5 5-108 16,5-5 109-16,0 0-109 0,-4 2 110 0,3-1-110 0,1-1 93 15,0 0-93-15,-4 2 93 0,4-2-93 16,0 0 102-16,0 0-102 0,0 0 102 0,0 0-102 0,0 0 64 15,0 0-64-15,11-5 64 0,10-2-64 0,8-2 61 16,8 1-61-16,-2-1 62 0,1 1-62 0,-1 3 52 16,2 3-52-16,-1-2 52 0,1 4-52 15,-37 0 37-15,0 0-37 0,52 4 38 0,11 1-38 0,-4-2 51 0,0 1-51 16,-6 3 52-16,-6 0-52 0,-6-2 36 0,-6 0-36 16,-7 0 37-16,-5 2-37 0,-23-7 9 15,0 0-9-15,29 5 10 0,3-2-10 0,-32-3 0 16,0 0 0-16,26 4 0 0,-3-3 0 0,-23-1-42 0,0 0 42 0,17 2-41 15,-5-2 41-15,-12 0-78 0,0 0 78 0,9 0-78 16,-4 0 78-16,-5 0-172 0,0 0 172 0,-7-2-172 16,-9 1 172-16,-1-1-280 0,-2 2 280 15,5 0-280-15,3 2 280 0,-13-1-725 0</inkml:trace>
  <inkml:trace contextRef="#ctx0" brushRef="#br0" timeOffset="-58651.101">23674 15617 852 0,'0'0'0'0,"14"-2"0"0,10 0 0 15,-24 2 144-15,0 0-144 0,10-1 145 0,-6-1-145 0,-4 2 107 16,0 0-107-16,0 0 108 0,0 0-108 0,0 0 89 16,0 0-89-16,0 0 90 0,-4 2-90 0,4-2 48 15,0 0-48-15,0 0 48 0,0 0-48 0,0 0 43 16,0 0-43-16,-3 5 43 0,-1 2-43 0,4-7 35 15,0 0-35-15,-14 19 36 0,-1 6-36 0,15-25 33 16,0 0-33-16,-18 26 34 0,-1 3-34 0,19-29 38 16,0 0-38-16,-17 26 38 0,3-4-38 0,14-22 15 15,0 0-15-15,-14 19 15 0,3-5-15 0,11-14 31 16,0 0-31-16,-8 12 31 0,2-6-31 0,6-6 5 0,0 0-5 16,-6 7 6-16,2-2-6 0,4-5 17 0,0 0-17 15,-2 4 17-15,1-2-17 0,1-2 8 0,0 0-8 16,-2 3 9-16,2-1-9 0,0 1 3 15,2 2-3-15,1 0 4 0,1 1-4 0,-4-6 3 0,0 0-3 0,15 6 3 16,8 3-3-16,-23-9 5 0,0 0-5 0,36 5 5 16,10 0-5-16,-6-1 6 15,2-1-6-15,-9-1 6 0,-7-4-6 0,-26 2 14 0,0 0-14 0,31-2 15 16,2-1-15-16,-33 3 0 0,0 0 0 0,25-2 0 16,-4-1 0-16,-21 3-17 0,0 0 17 0,15-2-17 15,-4 0 17-15,-11 2-74 0,0 0 74 0,8-8-73 16,-6-4 73-16,-2 12-113 0,0 0 113 0,-2-21-112 15,-5-6 112-15,-1-21-1220 0</inkml:trace>
  <inkml:trace contextRef="#ctx0" brushRef="#br0" timeOffset="-58368.789">23931 15651 1323 0,'0'0'0'0,"2"9"0"0,2 3 0 0,-1-5 150 16,-3-2-150-16,0-2 150 0,-3-3-150 0,3 0 98 15,0 0-98-15,0 0 98 0,-6-3-98 0,6 3 70 16,0 0-70-16,-3-2 70 0,1 0-70 0,2 2 27 16,0 0-27-16,0 0 27 0,0 0-27 0,0 0 23 15,0 0-23-15,0 0 24 0,0 0-24 0,0 0 1 0,0 0-1 16,0 5 2-16,0 6-2 0,0-11 2 0,0 0-2 16,-2 29 2-16,1 15-2 0,-1 1 1 0,0 6-1 15,2-15 2-15,-3-12-2 0,3-24 8 0,0 0-8 0,-2 47 8 16,-2 9-8-16,4-56 0 0,0 0 0 0,0 50 1 15,0-1-1-15,0-49-46 0,0 0 46 0,-3 38-45 16,1-9 45-16,2-29-174 0,0 0 174 0,5-2-173 16,4-27 173-16,2-1-1134 15</inkml:trace>
  <inkml:trace contextRef="#ctx0" brushRef="#br0" timeOffset="-58188.799">24789 15627 1670 0,'0'0'0'0,"-7"-14"0"0,-6-10 0 16,13 24-138-16,0 0 138 0,-15-37-137 0,-1-11 137 0,-19-41-952 16</inkml:trace>
  <inkml:trace contextRef="#ctx0" brushRef="#br0" timeOffset="-56600.398">4775 17501 998 0,'0'0'0'0,"0"0"87"15,0 0-87-15,0 0 87 0,-3 2-87 0,3-2 69 16,0 0-69-16,0 0 69 0,0 0-69 0,0 0 22 16,0 0-22-16,0 0 23 0,0 0-23 0,0 0 0 15,0 0 0-15,-4 0 0 0,-1 2 0 0,5-2 0 0,0 0 0 16,-12 3 0-16,0 2 0 0,12-5 10 15,0 0-10-15,-20 7 10 0,-1 3-10 0,21-10 26 0,0 0-26 0,-24 14 26 16,-6 2-26-16,30-16 7 0,0 0-7 16,-22 15 7-16,1 2-7 0,3 0 35 0,3 0-35 0,3-6 35 15,6-4-35 1,-1 1 1-16,2 1-1 0,0-1 2 16,1-1-2-16,4 5 2 0,-3 3-2 0,3-3 3 0,0 0-3 0,3 6 0 0,1 0 0 0,-2-2 0 15,1-1 0-15,-3-15 0 0,0 0 0 0,12 24 0 16,1 5 0-16,-13-29-1 0,0 0 1 0,17 24-1 15,0-1 1-15,-17-23-4 0,0 0 4 0,21 15-3 16,0-6 3-16,-21-9-1 0,0 0 1 0,21 3 0 16,2-6 0-16,-23 3 1 0,0 0-1 0,17-9 2 15,-1-5-2-15,-16 14 6 0,0 0-6 0,9-18 7 16,-1-5-7-16,-8 23 15 0,0 0-15 0,4-22 16 16,-4 0-16-16,0 22 23 0,0 0-23 0,0-19 24 0,0 3-24 15,0 16 7-15,0 0-7 0,0-12 8 0,-4 4-8 16,4 8 10-16,0 0-10 0,0-7 10 0,0 4-10 15,0 3-25-15,0 0 25 0,0 0-24 0,0 0 24 0,0 0-89 16,0 0 89-16,-8 8-89 0,-10 8 89 16,18-16-151-16,0 0 151 0,-12 12-151 0,0 0 151 0,-14 12-734 15</inkml:trace>
  <inkml:trace contextRef="#ctx0" brushRef="#br0" timeOffset="-56267.264">4622 17441 1087 0,'0'0'0'0,"0"0"164"0,0 0-164 0,-4-3 164 15,-3-2-164-15,6 3 118 0,-3 0-118 0,4 2 118 16,-5 0-118-16,5 0 56 0,0 0-56 0,0 0 57 16,0 0-57-16,0 0 14 0,-4 2-14 0,4-2 15 15,0 0-15-15,0 0 1 0,0 0-1 0,0 0 2 0,0 4-2 16,0-4 0-16,0 0 0 0,4 6 0 0,6 6 0 16,-10-12 0-16,0 0 0 0,20 23 0 0,2 7 0 15,-22-30-2-15,0 0 2 0,25 33-1 0,-3 1 1 16,-22-34-36-16,0 0 36 0,19 38-35 0,-1 1 35 15,-18-39-119-15,0 0 119 0,5 45-119 0,-5 1 119 16,4 45-1024-16</inkml:trace>
  <inkml:trace contextRef="#ctx0" brushRef="#br0" timeOffset="-54355.044">5653 17078 684 0,'0'0'0'0,"0"0"70"0,0 0-70 0,-3 2 71 16,-6 1-71-16,9-3 50 0,0 0-50 0,-4 2 50 16,-1-2-50-16,5 0 35 0,0 0-35 0,0 0 35 15,-3 0-35-15,3 0 2 0,0 0-2 0,0 0 3 16,0 0-3-16,0 0 22 0,0 0-22 0,0 0 22 0,-4 0-22 15,4 0 7-15,0 0-7 0,0 0 8 0,-5 3-8 16,5-3 16-16,0 0-16 0,-3 4 17 0,-3-1-17 16,6-3 23-16,0 0-23 0,-3 5 24 0,-6 2-24 15,9-7 22-15,0 0-22 0,-5 7 22 0,-2 0-22 0,7-7 15 16,0 0-15-16,-5 7 16 0,1 1-16 0,4-8 28 16,0 0-28-16,-5 9 28 0,2 1-28 0,3-10 19 15,0 0-19-15,-6 12 20 0,-2 4-20 0,8-16 17 16,0 0-17-16,-9 22 17 0,-2 5-17 0,11-27 35 15,0 0-35-15,-10 26 35 0,1 0-35 16,-3-2 35-16,0 0-35 0,3-2 36 16,0-1-36-16,9-21 49 0,0 0-49 0,-12 32 50 0,-2 6-50 0,14-38 47 0,0 0-47 15,-12 44 48-15,-4 6-48 0,4-2 31 0,2 2-31 16,3-14 31-16,2-11-31 0,5-25 25 16,0 0-25-16,-4 43 26 0,2 9-26 0,2-52 15 15,0 0-15-15,0 49 16 0,2 3-16 0,-2-52 10 0,0 0-10 0,7 46 11 16,7-2-11-16,-14-44 4 0,0 0-4 0,17 35 5 15,11-8-5-15,-28-27-36 0,0 0 36 16,30 17-35-16,8-8 35 0,-38-9-82 16,0 0 82-16,40-5-82 0,2-11 82 0,-42 16-89 15,0 0 89-15,38-17-89 0,-3-7 89 0,-35 24-56 0,0 0 56 0,28-20-56 16,-7-3 56-16,-21 23 0 0,0 0 0 0,18-19 0 16,-10 4 0-16,1 3 64 0,-9 5-64 0,3 0 65 15,-3 2-65-15,-3 2 71 0,-2-1-71 0,-2 1 72 16,2 1-72-16,5 2 57 0,0 0-57 0,-21-7 57 0,-9-1-57 15,30 8 6-15,0 0-6 0,-33-10 7 0,-5-1-7 16,6 4-74-16,-1 4 74 0,7-2-74 16,10 1 74-16,16 4-163 0,0 0 163 0,-22 0-163 0,-3 2 163 15,-18 0-839-15</inkml:trace>
  <inkml:trace contextRef="#ctx0" brushRef="#br0" timeOffset="-53206.139">5878 17777 1031 0,'0'0'0'0,"5"-2"74"0,0 1-74 0,2-1 74 15,2-1-74-15,-9 3 45 0,0 0-45 0,14-2 46 16,7-2-46-16,-21 4 7 0,0 0-7 0,24-1 7 16,8-3-7-16,-32 4 1 0,0 0-1 0,36-1 2 15,8 1-2-15,-8 1 0 0,3 1 0 0,-10 0 1 16,-6-1-1-16,1 5 2 0,-6-1-2 0,3-4 3 15,-4-2-3-15,-3 1 2 0,-2 0-2 0,0 0 2 16,-6-2-2-16,1 2-14 0,1 2 14 0,-4-2-13 16,1 0 13-16,-2 0-103 0,-1 1 103 0,-2-1-103 15,4 0 103-15,-4 0-152 0,0 0 152 0,0 0-152 0,0 0 152 16,0 0-472-16</inkml:trace>
  <inkml:trace contextRef="#ctx0" brushRef="#br0" timeOffset="-52876.406">6164 17585 998 0,'0'0'0'0,"0"0"104"0,0 0-104 15,3 4 104-15,-1 1-104 0,-2-5 50 0,0 0-50 16,0 0 50-16,3 3-50 0,-3-3 11 0,0 0-11 0,0 0 11 15,0 0-11-15,0 0 12 0,0 0-12 0,0 0 13 16,0 0-13-16,0 0 30 0,0 0-30 0,0 4 30 16,-3 1-30-16,3-5 18 0,0 0-18 0,-2 14 18 15,-1 6-18-15,3-20 36 0,0 0-36 0,-4 31 37 16,4 10-37-16,0-41 6 0,0 0-6 0,0 48 7 16,0 7-7-16,0-55 36 0,0 0-36 0,4 58 36 15,-1 5-36-15,-3-63 10 0,0 0-10 0,2 57 10 16,-2-6-10-16,0-6-59 0,3-7 59 0,-3-14-58 15,-3-11 58-15,3-13-181 0,0 0 181 0,3 9-180 16,4-7 180-16,4 8-757 0</inkml:trace>
  <inkml:trace contextRef="#ctx0" brushRef="#br0" timeOffset="-52350.381">6596 17378 1110 0,'-4'3'0'0,"4"-3"160"0,0 0-160 16,-3 6 161-16,-3-1-161 0,6-5 112 0,0 0-112 0,-3 5 113 16,1-2-113-16,2-3 50 0,0 0-50 0,0 5 50 15,-3 2-50-15,3-7 1 0,0 0-1 0,0 19 2 16,-4 7-2-16,4-26 29 0,0 0-29 0,-3 34 29 16,1 7-29-16,2-41 9 0,0 0-9 0,0 40 10 15,2-1-10-15,-2-39 19 0,0 0-19 0,3 34 20 16,-3-3-20-16,0-31 8 0,0 0-8 0,4 27 9 15,4-4-9-15,-2-3 0 0,2-1 0 0,3-5 0 16,3-6 0-16,-2-1-45 0,5-2 45 0,-3-1-45 16,2-2 45-16,-4 1-39 0,2 0 39 0,-2 1-39 15,1-1 39-15,-1 2-28 0,2 2 28 0,-2-3-28 16,-3-1 28-16,-1 2-10 0,-3 0 10 0,2 1-10 0,-5-3 10 0,5 4 0 16,-3 0 0-16,1 0 1 0,-5-2-1 0,0-5 22 15,0 0-22-15,0 13 22 0,-5 8-22 16,5-21 9-16,0 0-9 0,-11 22 9 0,-3 4-9 0,14-26-20 15,0 0 20-15,-14 24-20 0,-7-2 20 0,21-22-57 16,0 0 57-16,-27 17-56 0,-8-5 56 0,35-12-105 16,0 0 105-16,-35-5-104 0,-7-15 104 0,42 20-101 15,0 0 101-15,-35-36-101 0,6-18 101 0,-38-35-775 16</inkml:trace>
  <inkml:trace contextRef="#ctx0" brushRef="#br0" timeOffset="-52143.405">6528 17383 886 0,'0'4'0'0,"0"-4"114"0,0 0-114 0,12 8 115 16,14 6-115-16,-5-6 86 0,0-1-86 0,-4 0 86 15,1 0-86-15,-18-7 32 0,0 0-32 0,21 10 32 16,1 2-32-16,-22-12 0 0,0 0 0 0,19 14 1 16,1 3-1-16,-20-17-46 0,0 0 46 0,19 19-46 15,-5 0 46-15,-14-19-146 0,0 0 146 0,15 17-146 16,-1-3 146-16,-14-14-131 0,0 0 131 0,14 3-131 15,5-6 131-15,13 3-437 0</inkml:trace>
  <inkml:trace contextRef="#ctx0" brushRef="#br0" timeOffset="-51767.033">6923 17421 919 0,'0'0'0'0,"0"0"90"16,0 0-90-16,16 0 90 0,10 2-90 0,-5-1 82 0,0 1-82 0,-4 0 83 15,1-1-83-15,-18-1 57 0,0 0-57 0,21 9 58 16,5 3-58-16,-26-12 58 16,0 0-58-16,26 24 58 0,7 8-58 0,-9 4 44 0,2 4-44 0,-5-8 44 15,2-4-44-15,-23-28 21 0,0 0-21 0,24 36 21 16,-1 5-21-16,-23-41 21 0,0 0-21 0,21 41 21 16,0 2-21-16,-21-43-4 0,0 0 4 0,15 32-4 15,-4-4 4-15,-11-28-105 0,0 0 105 16,12 20-105-16,0-8 105 0,-12-12-118 0,0 0 118 0,0-3-118 15,-8-16 118-15,1-3-821 0</inkml:trace>
  <inkml:trace contextRef="#ctx0" brushRef="#br0" timeOffset="-51524.682">7292 17364 1367 0,'0'0'0'0,"-5"7"155"16,2 5-155-16,3-3 155 0,0-2-155 0,-4 1 62 16,3-1-62-16,1 0 62 0,0-2-62 0,0-5 35 15,0 0-35-15,-11 22 36 0,-3 11-36 0,14-33-1 0,0 0 1 16,-17 37 0-16,-1 8 0 0,-3 0 0 0,4 3 0 16,5-13 0-16,0-7 0 0,12-28 0 0,0 0 0 15,-14 43 1-15,-2 8-1 0,16-51-50 0,0 0 50 16,-17 48-50-16,1-2 50 0,16-46-151 0,0 0 151 15,-11 38-150-15,4-7 150 0,-10 37-1006 0</inkml:trace>
  <inkml:trace contextRef="#ctx0" brushRef="#br0" timeOffset="-51155.664">7521 17695 1244 0,'0'0'0'0,"-4"0"-3"0,1 2 3 0,6-2-3 0,9 0 3 0,-3 1 30 16,0 3-30-16,3-4 30 0,0 0-30 0,2 0 37 15,0 1-37-15,2-1 37 0,-4-1-37 0,5 1 0 16,-3 0 0-16,2 0 0 0,1 0 0 0,-17 0 1 16,0 0-1-16,21-2 1 0,9 0-1 0,-30 2-37 0,0 0 37 15,33-5-37-15,2-2 37 0,-35 7-177 0,0 0 177 16,33-8-176-16,2-4 176 0,33-9-607 15</inkml:trace>
  <inkml:trace contextRef="#ctx0" brushRef="#br0" timeOffset="-50831.536">8120 17551 942 0,'0'0'0'0,"0"0"142"0,0 0-142 0,0 0 143 0,0 0-143 15,0 0 78-15,0 0-78 0,0 0 78 16,0 0-78-16,0 0 62 0,0 0-62 0,0 0 62 16,0 0-62-16,0 0 21 0,0 0-21 0,0 0 21 0,3 5-21 0,-3-5 4 15,0 0-4-15,13 12 5 0,4 5-5 0,-17-17 9 16,0 0-9-16,30 26 9 0,10 8-9 15,-40-34 14-15,0 0-14 0,45 36 15 0,6 5-15 0,-13-1 3 16,0-3-3-16,-8-7 4 16,-7-10-4-16,-23-20-2 0,0 0 2 0,24 24-2 0,-3-2 2 0,-21-22-104 15,0 0 104-15,12 17-104 0,-2-3 104 0,-10-14-163 16,0 0 163-16,11 5-162 0,-1-8 162 0,11 5-706 16</inkml:trace>
  <inkml:trace contextRef="#ctx0" brushRef="#br0" timeOffset="-50555.273">8495 17448 1211 0,'0'5'0'0,"0"-5"160"0,0 0-160 0,-6 11 160 15,-2 6-160-15,8-17 100 0,0 0-100 0,-13 12 101 16,3 0-101-16,10-12 43 0,0 0-43 0,-19 24 43 15,-4 8-43-15,23-32 6 0,0 0-6 0,-24 40 7 16,-2 8-7-16,26-48 0 0,0 0 0 0,-27 60 1 16,-2 8-1-16,29-68-2 0,0 0 2 0,-30 86-1 15,1 15 1-15,4-22-75 0,8-13 75 0,5-31-75 16,8-28 75-16,4-7-207 0,0 0 207 0,-2 3-207 0,4-10 207 16,-2 7-141-16,0 0 141 0,4-38-140 0,3-25 140 15,3-38-643-15</inkml:trace>
  <inkml:trace contextRef="#ctx0" brushRef="#br0" timeOffset="-50023.152">8468 17291 1031 0,'0'0'0'0,"0"0"175"0,0-7-175 0,0 3 175 16,0 3-175-16,0 1 139 0,7-4-139 0,-7 4 140 16,6-2-140-16,-3 2 51 0,-1-1-51 0,1 1 51 15,3 0-51-15,1 1 9 0,1 1-9 0,-3 0 10 16,4 1-10-16,2 1 1 0,3-1-1 15,-6 1 2-15,4 1-2 0,2 0 0 0,2-2 0 0,-2 1 1 16,2-1-1-16,-16-3 0 0,0 0 0 0,14 4 1 16,5-3-1-16,-19-1-1 0,0 0 1 0,17 4 0 15,-5-1 0-15,-12-3-3 0,0 0 3 0,11 4-2 16,-2-3 2-16,-9-1-13 0,0 0 13 0,7 2-12 16,-2 0 12-16,-5-2-34 0,0 0 34 0,3 1-33 15,-3-1 33-15,0 0-17 0,0 0 17 0,0 4-17 0,-3 3 17 16,-6 1-2-16,0 4 2 0,4-7-2 0,2-1 2 0,-3-1 10 15,3 1-10-15,-4 3 11 16,-2 3-11-16,9-10 53 0,0 0-53 0,-8 8 53 0,2 3-53 16,6-11 10-16,0 0-10 0,-8 8 11 0,4-1-11 0,4-7 24 15,0 0-24-15,-5 7 25 0,1-2-25 0,4-5-2 16,0 0 2-16,0 5-1 0,0 0 1 0,0-5-58 16,0 0 58-16,9 6-58 0,7 0 58 0,-16-6-74 15,0 0 74-15,28 7-74 0,10 0 74 0,-38-7-206 16,0 0 206-16,40 10-206 0,0 4 206 0,40 10-765 0</inkml:trace>
  <inkml:trace contextRef="#ctx0" brushRef="#br0" timeOffset="-49431.94">9184 17729 830 0,'0'0'0'0,"0"0"46"0,0 0-46 16,0 0 47-16,4-3-47 0,-4 3 28 0,0 0-28 15,0 0 28-15,5-2-28 0,-5 2 42 0,0 0-42 0,5 0 43 16,2 2-43-16,-7-2 56 0,0 0-56 0,9 1 56 16,5 1-56-16,2 2 70 0,1-1-70 0,4 0 70 15,-4-1-70-15,4 2 77 0,5-3-77 0,-8 1 78 16,-1-2-78-16,2 3 80 0,2 1-80 0,-1-1 80 15,0-1-80-15,-2 1 28 0,1-1-28 0,-5 0 28 16,2 0-28-16,-16-2 32 0,0 0-32 0,17 1 32 16,4 1-32-16,-21-2-1 0,0 0 1 0,23 2 0 15,3-1 0-15,-26-1-53 0,0 0 53 0,24 2-52 16,-3-2 52-16,-21 0-163 0,0 0 163 0,23 2-162 16,-2 0 162-16,-21-2-169 0,0 0 169 0,15 1-169 15,-6 1 169-15,15 1-635 0</inkml:trace>
  <inkml:trace contextRef="#ctx0" brushRef="#br0" timeOffset="-49126.309">9308 18058 1255 0,'0'0'0'0,"0"0"115"0,0 0-115 16,5-5 115-16,11-4-115 0,-16 9 93 0,0 0-93 15,14-3 93-15,5 0-93 0,-19 3 54 0,0 0-54 0,23 0 54 16,1 1-54-16,-24-1 36 0,0 0-36 16,30 5 37-16,1 2-37 0,-1 2 32 0,-1-1-32 0,1-1 32 15,0-2-32-15,-30-5 1 0,0 0-1 0,36 4 1 16,4-2-1-16,-40-2-109 0,0 0 109 0,46 0-109 15,-3-2 109-15,-43 2-131 0,0 0 131 0,37-7-131 16,-8-3 131-16,37-7-986 0</inkml:trace>
  <inkml:trace contextRef="#ctx0" brushRef="#br0" timeOffset="-42888.204">29463 11459 91 0,'0'0'0'0,"0"-5"0"16,-2-2 0-16,0-5-9 0</inkml:trace>
  <inkml:trace contextRef="#ctx0" brushRef="#br0" timeOffset="-42451.367">29421 11447 113 0,'0'0'0'0,"0"0"0"0,7-5 0 0,-7 5 37 16,0 0-37-16,3 0 37 0,-1-5-37 0,-2 5 43 15,0 0-43-15,0 0 44 0,2-4-44 0,-2 4 46 16,0 0-46-16,0 0 47 0,0 0-47 0,0 0 42 16,0 0-42-16,0 0 43 0,0 0-43 0,0 0 35 0,0 0-35 15,0 0 36-15,7 2-36 0,0 0 39 0,3-2-39 16,1 2 40-16,3-2-40 0,-14 0 15 0,0 0-15 16,22 0 16-16,10 0-16 0,-32 0 48 0,0 0-48 0,40-2 49 15,7-3-49-15,-47 5 55 0,0 0-55 0,55-5 56 16,8-2-56-16,-63 7 32 0,0 0-32 15,78-5 32-15,13-4-32 0,-91 9 40 0,0 0-40 0,120-9 41 16,25-1-41-16,-145 10 39 0,0 0-39 0,148-8 40 16,12-1-40-16,-160 9 15 0,0 0-15 0,167-10 16 15,9-2-16-15,-176 12 32 0,0 0-32 0,196-16 32 16,16-1-32-16,-212 17 10 0,0 0-10 0,220-19 11 16,10 1-11-16,-60 2 5 0,-34 2-5 0,-12 2 6 15,-18 6-6-15,-5-1 15 0,-10 5-15 0,-2-1 15 16,-6-8-15-16,6 8 3 0,0 1-3 0,-5 2 4 15,-6 0-4-15,-78 0 2 0,0 0-2 0,104 2 2 0,15 0-2 16,-119-2 5-16,0 0-5 0,106 5 5 0,-1 2-5 16,-105-7-2-16,0 0 2 0,89 5-1 0,-13-2 1 15,-76-3-76-15,0 0 76 0,54 5-76 0,-17 2 76 0,-37-7-112 16,0 0 112-16,10 4-112 0,-20-8 112 16,10 4-560-16</inkml:trace>
  <inkml:trace contextRef="#ctx0" brushRef="#br0" timeOffset="-27829.942">10491 17160 393 0,'0'0'0'16,"0"0"39"-16,0 0-39 0,0 0 39 0,0 0-39 0,0 0 18 15,0 0-18-15,0 0 18 0,0 0-18 0,0 0 26 16,0 0-26-16,0 0 26 0,0 0-26 0,0 0 9 15,0 0-9-15,0 0 9 16,0 0-9-16,0 0 34 0,0 0-34 0,0 0 35 0,0 0-35 0,0 0 35 16,0 0-35-16,0 0 35 0,0 0-35 0,0 0 43 15,0 0-43-15,0 0 44 0,0 0-44 0,0 0 35 16,0 0-35-16,0 0 36 0,0 0-36 0,0 0 25 16,0 0-25-16,0 0 26 0,0 0-26 0,0 0 26 15,0 0-26-15,0 0 26 0,0 0-26 0,0 0 22 0,0 0-22 16,-2 6 23-16,1 2-23 0,-5 6 25 0,3 5-25 15,-6 6 26-15,0 6-26 0,9-31 8 16,0 0-8-16,-12 41 8 0,-3 9-8 0,15-50 27 0,0 0-27 0,-18 55 27 16,1 5-27-16,-1-2 36 0,1 0-36 15,5-23 36-15,5-17-36 0,1 0 21 0,-2-6-21 0,-1 10 21 16,0 7-21-16,1-2 36 0,-1 1-36 0,5-11 36 16,4-7-36-16,-3 0 2 0,1-3-2 15,2-3 3-15,0-8-3 0,0 4 0 0,0 4 0 0,0-4 0 16,0 0 0-16,0 0 0 0,0 0 0 0,0 0 0 15,5-2 0-15,-1 0-6 0,1 1 6 0,-1-1-5 16,-3 0 5-16,-1 2-1 0,0 0 1 0,0 0-1 16,0 0 1-16,0 0 0 0,0 0 0 0,0 0 0 15,0 0 0-15,0 0 0 0,0 0 0 0,0 0 0 16,0 0 0-16,0 0 0 0,0 0 0 0,0 0 1 16,4 0-1-16,-1 0-1 0,6 2 1 0,0-2 0 0,-1-2 0 15,6-1-3-15,2-1 3 0,1 1-2 0,4-1 2 0,-21 4-2 16,0 0 2-16,27-5-2 0,6-3 2 15,-33 8-2-15,0 0 2 0,33-7-2 0,5-2 2 0,-38 9 0 16,0 0 0-16,30-5 0 0,1 0 0 0,-31 5 1 16,0 0-1-16,24-2 1 0,-6 1-1 15,-18 1-14-15,0 0 14 0,12-2-13 16,-3 2 13-16,-9 0-74 0,0 0 74 0,3 2-73 0,-3-1 73 0,0 3-774 16</inkml:trace>
  <inkml:trace contextRef="#ctx0" brushRef="#br0" timeOffset="-27392.839">10704 17392 807 0,'-4'5'0'0,"-1"5"67"0,-6 6-67 0,10-11 67 16,4-7-67-16,2 0 44 0,-1-3-44 0,-4 5 44 16,2-3-44-16,-2 3 40 0,0 0-40 0,0 0 40 15,0 0-40-15,0 0 18 0,0 0-18 0,0 0 19 16,0 0-19-16,0 0 18 0,0 0-18 0,0 0 18 0,0 0-18 16,0 0 35-16,-2-2-35 0,2 2 35 0,-4-3-35 15,4 3 12-15,0 0-12 0,0 0 12 0,0 0-12 16,0 0 12-16,0 0-12 0,-5 5 12 0,-2 2-12 15,7-7 4-15,0 0-4 0,-12 25 4 0,-5 15-4 16,17-40 0-16,0 0 0 0,-14 48 1 0,1 10-1 0,13-58-2 16,0 0 2-16,-7 72-2 0,6 12 2 15,1-84-8-15,0 0 8 0,-4 99-7 0,8 16 7 0,-4-115-1 16,0 0 1-16,3 89-1 0,6-12 1 16,-9-77 9-16,0 0-9 0,14 55 10 0,0-21-10 15,1-12-21-15,-1-15 21 0,6-7-21 0,-3-8 21 0,0-4-100 16,1-5 100-16,-3-7-99 0,3-7 99 0,-18 31-191 15,0 0 191-15,14-45-191 0,2-13 191 0,15-45-406 16</inkml:trace>
  <inkml:trace contextRef="#ctx0" brushRef="#br0" timeOffset="-26263.104">11144 17380 953 0,'0'0'0'0,"-3"1"65"0,-4 3-65 0,5-2 66 0,2-1-66 0,0-1 39 16,5 0-39-16,-5 0 40 0,4-1-40 15,-4 1 40-15,3-4-40 0,-3 4 41 0,0 0-41 0,0 0 55 16,0 0-55-16,0 0 56 0,0 0-56 0,0 0 69 16,0 0-69-16,0 0 69 0,0 0-69 0,0 0 66 15,0 0-66-15,0 0 66 0,-3 0-66 0,3 0 14 16,0 0-14-16,-4 0 15 0,-4 2-15 0,8-2 4 15,0 0-4-15,-14 2 5 0,-2 1-5 0,16-3 0 16,0 0 0-16,-23 5 0 0,-1 2 0 0,24-7-24 0,0 0 24 16,-30 12-23-16,1 5 23 0,29-17-24 15,0 0 24-15,-30 28-23 0,0 6 23 0,30-34-45 0,0 0 45 0,-29 36-45 16,3 5 45-16,8-2-9 0,6-1 9 16,0-16-9-16,3-10 9 0,4 0-1 0,2-3 1 15,3-4 0-15,-4-2 0 0,2 2-22 0,2 2 22 0,2-2-22 16,2-1 22-16,1 1-36 0,3-2 36 15,5-3-36-15,2-1 36 0,-15 1-30 0,0 0 30 0,18-11-30 16,4-6 30-16,-22 17-16 0,0 0 16 16,25-19-15-16,-4-3 15 0,-21 22-13 15,0 0 13-15,17-19-13 0,-3 1 13 0,-14 18-1 0,0 0 1 0,11-14-1 16,-6 4 1-16,-5 10 9 0,0 0-9 0,5-7 9 16,-2 2-9-16,-3 5 46 0,0 0-46 0,0-4 47 15,0 2-47-15,0 2 33 0,0 0-33 0,0 0 34 16,0 0-34-16,0 0 15 0,0 0-15 0,0 0 15 0,0 0-15 15,0 0 0-15,0 0 0 0,0 0 0 0,0 0 0 16,0 0-19-16,0 0 19 0,0 0-18 0,0 0 18 16,0 0-17-16,0 0 17 0,0 0-17 0,0 0 17 15,0 0-11-15,0 0 11 0,0 0-11 0,0-3 11 0,0 3-2 16,0 0 2-16,0 0-1 0,0-3 1 0,0 3 1 16,0 0-1-16,0 0 1 0,0-4-1 0,0 4 1 15,0 0-1-15,0 0 2 0,0 0-2 0,0 0 11 16,0 0-11-16,0 0 11 0,0 0-11 0,0 0 9 15,0 0-9-15,0 0 9 0,0 0-9 0,0 0 3 0,0 0-3 16,0 0 4-16,0 0-4 0,0 0 0 16,0 0 0-16,0 0 0 0,0 0 0 0,0 0-8 0,0 0 8 0,0 0-7 15,0 0 7-15,0 0-17 0,0 0 17 16,0 0-16-16,0 0 16 0,0 0-4 0,0 0 4 16,0 0-4-16,0 0 4 0,0 0 0 0,0 0 0 0,0 0 0 15,0 0 0-15,0 0 0 0,0 0 0 0,0 0 1 16,0 0-1-16,0 0 0 0,0 0 0 0,0 0 0 15,0 0 0-15,0 0-11 0,0 0 11 0,0 0-11 16,0 0 11-16,0 0-17 0,0 0 17 0,0 0-17 16,0 0 17-16,0 0-9 0,0 0 9 0,0 0-9 15,0 0 9-15,0 0-10 0,0 0 10 0,0 0-10 16,0 0 10-16,0 0-8 0,0 0 8 0,0 0-8 16,0 0 8-16,0 0-8 15,0 0 8-15,0 0-8 0,0 0 8 0,0 0-8 0,0 0 8 0,4 10-8 0,-2 6 8 16,-2-16-15-16,0 0 15 0,7 29-15 0,5 12 15 15,-12-41-1-15,0 0 1 0,10 46-1 16,2 6 1-16,-12-52 17 0,0 0-17 0,9 55 17 0,0 1-17 16,-9-56 46-16,0 0-46 0,7 53 46 0,-5-3-46 0,-2-50 50 15,0 0-50-15,1 41 51 0,-1-5-51 0,0-36 43 16,0 0-43-16,-1 31 44 0,-5-7-44 0,6-24 36 16,0 0-36-16,-3 19 37 0,-2-6-37 0,5-13 4 15,0 0-4-15,-7 12 4 0,-2-5-4 0,9-7-3 16,0 0 3-16,-19-7-3 0,-9-10 3 0,28 17-184 15,0 0 184-15,-26-26-183 0,0-8 183 0,-25-26-781 16</inkml:trace>
  <inkml:trace contextRef="#ctx0" brushRef="#br0" timeOffset="-25873.623">10343 18327 1367 0,'3'-2'0'0,"3"-1"65"0,-5-2-65 0,6 0 66 0,2-2-66 15,-4 2 13-15,2 1-13 0,-7 4 13 0,0 0-13 16,-3 2-2-16,-2 1 2 0,5-3-2 0,-4 4 2 15,4-4-50-15,0 0 50 0,0 0-50 16,4 3 50-16,1-1-1 0,2 0 1 0,7-1 0 0,0 1 0 16,-14-2 0-16,0 0 0 0,33 0 1 0,12 0-1 0,-1 0 40 15,3 2-40-15,-2-4 40 0,-5-1-40 0,2 1 7 16,0 2-7-16,-4 0 8 0,0 2-8 16,-38-2 12-16,0 0-12 0,42 0 13 0,7 0-13 0,-49 0 9 15,0 0-9-15,49 0 10 0,-2 1-10 0,-6 1 15 16,-2 0-15-16,-13-1 15 0,-9-1-15 15,-3-1-57-15,2-3 57 0,-4 3-56 16,-3-1 56-16,3 0-198 0,-3-1 198 0,-8-1-197 0,1 1 197 0,3-4-702 0</inkml:trace>
  <inkml:trace contextRef="#ctx0" brushRef="#br0" timeOffset="-25342.954">10871 18531 875 0,'3'-4'0'0,"-3"4"17"0,0 0-17 0,5-10 17 16,4-5-17-16,-9 15 8 0,0 0-8 0,4-10 9 0,-1 3-9 15,-3 7 43-15,0 0-43 0,0-5 43 16,0 1-43-16,0 4 4 0,0 0-4 0,0 0 5 15,-5-3-5-15,5 3 16 0,0 0-16 0,0 0 17 0,-4 1-17 16,4-1 18-16,0 0-18 0,-5 6 19 0,-2 0-19 16,-1 6 1-16,-6 2-1 0,3-4 1 0,2-3-1 0,-3 3 4 15,-2 1-4-15,-3 4 4 0,-4 4-4 0,21-19 19 16,0 0-19-16,-26 22 20 0,-4 6-20 16,30-28 22-16,0 0-22 0,-28 24 22 0,2-2-22 0,26-22 33 15,0 0-33-15,-21 19 34 0,4-5-34 16,17-14 19-16,0 0-19 0,-14 12 20 0,5-4-20 0,9-8 47 15,0 0-47-15,-10 7 47 0,5-4-47 0,5-3 24 16,0 0-24-16,-4 4 25 0,2-3-25 0,2-1 28 0,0 0-28 16,0 0 28-16,0 4-28 0,0-4 14 0,0 0-14 15,9 2 15-15,8-2-15 0,4 0 10 0,2 0-10 16,5 0 11-16,2-2-11 0,-4 0 26 0,-2-1-26 16,2-2 26-16,0-1-26 0,-26 6 0 0,0 0 0 15,30-6 0-15,3-1 0 0,-33 7-5 16,0 0 5-16,31-10-5 0,2-2 5 0,-33 12-33 0,0 0 33 0,30-11-33 15,-4 3 33-15,-26 8-47 0,0 0 47 0,19-7-47 16,-1 2 47-16,-18 5-80 0,0 0 80 0,9-5-80 16,-1-1 80-16,-8 6-156 0,0 0 156 0,5-3-156 15,1 1 156-15,6-3-613 0</inkml:trace>
  <inkml:trace contextRef="#ctx0" brushRef="#br0" timeOffset="-25023.878">10907 18526 1211 0,'0'0'0'0,"0"0"93"16,0 0-93-16,0 0 93 0,4 5-93 16,-4-5 47-16,0 0-47 0,0 0 47 0,5 0-47 0,-5 0 18 15,0 0-18-15,0 0 19 0,4 0-19 0,-4 0 22 16,0 0-22-16,0 0 23 0,0 0-23 0,0 0 18 15,0 0-18-15,0 0 19 0,0 0-19 0,0 0 28 16,0 0-28-16,0 0 28 0,0 0-28 0,0 0 3 16,-2 3-3-16,0 1 3 0,2-1-3 0,0 4 14 0,-3 2-14 15,1 3 15-15,2 1-15 0,0 8 1 0,2 5-1 16,1 3 1-16,-3 2-1 0,0-31 3 0,0 0-3 16,4 41 4-16,1 5-4 0,-5-46-13 0,0 0 13 0,3 39-12 15,2-4 12-15,-5-35-109 0,0 0 109 0,4 29-108 16,5-7 108-16,-9-22-119 0,0 0 119 0,8 3-119 15,6-16 119-15,11 2-833 0</inkml:trace>
  <inkml:trace contextRef="#ctx0" brushRef="#br0" timeOffset="-24587.052">11669 18092 1233 0,'0'0'0'0,"0"0"-123"0,0 0 123 0,0 0-123 15,0 0 123-15,0 0-200 0,0 0 200 0,3-1-199 16,2-3 199-16,6-1-332 0</inkml:trace>
  <inkml:trace contextRef="#ctx0" brushRef="#br0" timeOffset="-20347.212">11909 17700 583 0,'0'0'0'0,"0"0"65"16,0 0-65-16,0-3 66 0,2-3-66 0,-2 6-91 15,0 0 91-15,2-3-90 0,-1 1 90 0,-1 2-36 16,0 0 36-16,0 0-36 0,4-3 36 0,-4 3-17 15,0 0 17-15,0 0-17 0,0 0 17 0,0 0-6 0,0 0 6 16,0 0-6-16,0 0 6 0,0 0 11 0,0 0-11 16,0 0 11-16,0 0-11 0,0 0 31 15,0 0-31-15,0 0 31 0,0 0-31 0,0 0 6 0,0 0-6 16,0 0 6-16,0 0-6 0,0 0 12 0,0 0-12 0,0 0 12 16,0 0-12-16,0 0-1 0,0 0 1 0,0 0-1 15,0 0 1-15,0 0-2 0,0 0 2 0,0 0-1 16,0 0 1-16,0 0-6 0,0 0 6 0,0 0-5 15,0 0 5-15,0 0-15 0,0 0 15 0,0 0-14 16,0 0 14-16,0 0-72 0,0 0 72 0,0 0-72 16,0 0 72-16,0 0-182 0</inkml:trace>
  <inkml:trace contextRef="#ctx0" brushRef="#br0" timeOffset="-14276.522">11717 17810 1009 0,'-3'-2'0'0,"3"-1"122"0,-5-1-122 15,1 1 122-15,4-1-122 0,0 4 82 0,0 0-82 0,0 0 83 16,0 4-83-16,0-4 78 0,5 1-78 0,-5-1 78 16,6 0-78-16,-6 0 34 0,1 4-34 0,-1-4 34 15,0 0-34-15,0 0 24 0,0 0-24 0,0 0 25 16,6 0-25-16,-6 0 28 0,0 0-28 0,0 0 28 15,0 0-28-15,0 0 7 0,0 0-7 0,0 0 7 16,0 0-7-16,0 0 18 0,0 0-18 0,0 0 18 16,0 0-18-16,0 0 14 0,-4 3-14 0,4-3 15 15,0 0-15-15,0 0-45 0,0 0 45 0,0 0-44 16,0 0 44-16,0 0-38 0,-3 2 38 0,3-2-37 16,0 0 37-16,0 0-36 0,0 0 36 0,0 0-35 15,0 0 35-15,0 0-18 0,-2 2 18 0,2-2-18 16,0 0 18-16,0 0-29 0,-5 0 29 0,5 0-29 15,0 0 29-15,0 0-12 0,0 0 12 0,-4 3-12 16,-4 4 12-16,-5 2-5 0,-1 3 5 0,4-4-5 0,5-3 5 16,5-5-1-16,0 0 1 0,-18 21-1 0,-3 6 1 0,21-27 0 15,0 0 0-15,-17 33 0 16,-4 6 0-16,21-39 2 0,0 0-2 0,-17 43 3 0,-1 5-3 16,18-48 6-16,0 0-6 0,-12 55 7 0,0 6-7 15,12-61 23-15,0 0-23 0,-5 57 24 0,3-4-24 0,2-53 20 16,0 0-20-16,10 46 20 0,8-5-20 0,-18-41 16 15,0 0-16-15,29 26 17 0,10-10-17 0,-39-16 0 16,0 0 0-16,50-2 0 0,6-17 0 0,-56 19 0 16,0 0 0-16,71-33 0 0,11-15 0 0,-19 9-15 0,-11-2 15 15,-15 15-14-15,-11 9 14 0,-5-2-35 0,-7 2 35 16,-2 5-35-16,-3 4 35 16,-9 8-36-16,0 0 36 0,8-12-36 0,1 0 36 0,-9 12-44 0,0 0 44 0,7-11-44 15,2 3 44-15,-9 8-69 0,0 0 69 0,2-14-69 16,1-3 69-16,-3 17-176 0,0 0 176 0,4-36-175 15,-3-12 175-15,6-36-535 0</inkml:trace>
  <inkml:trace contextRef="#ctx0" brushRef="#br0" timeOffset="-13901.986">12122 17777 975 0,'0'-7'0'16,"-4"-1"-44"-16,1-3 44 0,1 5-44 0,2 0 44 16,0 6-112-16,0 6 112 0,0-6-111 0,2 3 111 0,-2 0-19 15,1 1 19-15,-1-1-18 0,0-1 18 0,-1 1 5 16,-1 3-5-16,2-1 5 0,0-2-5 0,-4 4 46 16,1 0-46-16,1 0 46 0,-3 1-46 0,5-8 37 15,0 0-37-15,-7 21 38 0,-2 6-38 0,9-27 30 16,0 0-30-16,-8 34 30 0,-8 9-30 0,16-43 33 15,0 0-33-15,-12 47 33 0,1 4-33 0,11-51 36 16,0 0-36-16,-8 53 37 0,1 4-37 0,7-57 50 16,0 0-50-16,0 54 50 0,7 0-50 0,-7-54 19 0,0 0-19 15,8 44 20-15,4-8-20 0,-12-36-35 0,0 0 35 16,21 21-35-16,5-15 35 0,1-12-40 0,-1-15 40 0,0-6-40 16,-2-9 40-16,-24 36-53 0,0 0 53 15,33-79-52-15,0-31 52 0,-33 110-101 0,0 0 101 16,28-111-101-16,-3-11 101 0,27-111-429 0</inkml:trace>
  <inkml:trace contextRef="#ctx0" brushRef="#br0" timeOffset="-13666.615">12284 17472 740 0,'3'9'0'0,"-3"-9"194"0,0 0-194 0,-17 13 194 15,-11 5-194-15,28-18 124 0,0 0-124 16,-30 24 124-16,-1 3-124 0,1 2 69 0,1 2-69 0,13-16 69 16,7-9-69-16,9-6 36 0,0 0-36 0,-17 17 37 15,-4 5-37-15,21-22 3 0,0 0-3 0,-14 15 3 16,-2-1-3-16,16-14-26 0,0 0 26 0,-10 10-26 15,3-3 26-15,7-7-72 0,0 0 72 0,-5 5-72 16,5-1 72-16,0-4-131 0,0 0 131 0,-4 3-130 0,4-1 130 16,0-2-165-16,0 0 165 0,0 0-164 0,0 0 164 15,0 0-505-15</inkml:trace>
  <inkml:trace contextRef="#ctx0" brushRef="#br0" timeOffset="-13203.262">12639 17707 919 0,'-3'-2'0'0,"-3"2"107"15,-1 0-107-15,2 0 107 0,0 0-107 0,5 0 63 0,0 5-63 16,0-5 64-16,-2 4-64 0,2-4 55 0,-2 3-55 15,2-3 55-15,0 0-55 0,0 0 50 0,-7 2-50 0,-1 3 51 16,-3 4-51-16,-4 3 28 0,-3 5-28 0,9-9 28 16,2-4-28-16,7-4 18 0,0 0-18 0,-13 12 19 15,-8 5-19-15,21-17 12 0,0 0-12 0,-14 14 12 16,-4-1-12-16,18-13 0 0,0 0 0 0,-12 17 0 16,3 1 0-16,9-18-9 0,0 0 9 0,-3 23-9 15,-2 5 9-15,5-28-47 0,0 0 47 0,5 27-46 16,0 2 46-16,-5-29-39 0,0 0 39 0,9 24-38 15,1-1 38-15,-10-23-40 0,0 0 40 0,14 19-40 0,0-6 40 16,-14-13-26-16,0 0 26 0,16 12-26 0,-4-1 26 16,-2-3-27-16,1 1 27 0,-2-2-27 0,-4-4 27 0,2 2-15 15,0 0 15-15,0 0-14 0,-4-1 14 16,3 3-2-16,-3-1 2 0,0 0-1 0,-1-5 1 16,2 4 0-16,-4 2 0 0,1-3 1 0,-1-1-1 15,0 4 33-15,2 2-33 0,-2 1 34 0,-2 4-34 0,1 4 64 16,-6 6-64-16,5-10 64 0,-1-4-64 0,3-10 72 15,0 0-72-15,-14 24 73 0,-6 9-73 0,20-33 50 16,0 0-50-16,-14 26 50 0,-3-2-50 0,17-24 35 16,0 0-35-16,-12 18 35 0,0-4-35 0,12-14-1 15,0 0 1-15,-18 7-1 0,1-9 1 0,17 2-76 16,0 0 76-16,-18-25-76 0,3-22 76 0,-17-25-1076 16</inkml:trace>
  <inkml:trace contextRef="#ctx0" brushRef="#br0" timeOffset="-12568.886">12533 17496 1233 0,'0'0'0'16,"0"0"140"-16,0 0-140 0,0 4 141 0,1-1-141 0,-1-3 102 16,0 0-102-16,0 0 103 0,0 0-103 0,0 0 70 15,0 0-70-15,0 0 70 0,0 0-70 16,0 0 29-16,0 0-29 0,0 0 29 0,0 0-29 0,0 0 3 15,0 0-3-15,0 0 4 0,4-2-4 0,-4 2 0 16,0 0 0-16,3-3 0 0,3-1 0 16,-6 4-4-16,0 0 4 0,7-3-3 0,-2 0 3 0,-5 3-16 0,0 0 16 15,5-2-15-15,2 0 15 0,-7 2-17 16,0 0 17-16,5-2-16 0,1 2 16 0,-6 0-4 0,0 0 4 16,7 2-4-16,-4 0 4 0,-3-2-14 0,0 0 14 15,2 10-13-15,1 4 13 0,-3-14-1 0,0 0 1 16,0 20-1-16,0 8 1 0,-2-1-8 0,1 4 8 15,-1-14-8-15,2-6 8 0,0-1-8 0,0-3 8 0,-3 6-8 16,-1 3 8-16,1 3-15 16,-3 3 15-16,3-12-14 0,1-5 14 0,-1 0-9 0,3 1 9 0,0-6-8 15,0 0 8-15,0 0-9 0,0 0 9 0,0 0-9 16,-2 3 9-16,2-3-4 0,0 3 4 16,0-3-3-16,0 0 3 0,0 0 0 0,0 4 0 0,0-4 0 15,0 0 0-15,0 0-2 0,0 0 2 16,0 0-1-16,0 3 1 0,0-3-2 0,2 5 2 0,-2-5-1 15,3 2 1-15,1-2-24 0,1 0 24 16,-3 0-23-16,-1 2 23 0,-1-2-13 0,6 3 13 0,-3-1-13 16,2-2 13-16,2 2-64 0,0 1 64 15,4 1-63-15,-3-3 63 0,1 3-110 0,5 1 110 0,3 2-109 16,4 0 109-16,-21-7-101 0,0 0 101 0,21 8-101 0,0 1 101 16,21 8-730-16</inkml:trace>
  <inkml:trace contextRef="#ctx0" brushRef="#br0" timeOffset="-11883.471">13041 17558 595 0,'0'0'0'0,"0"0"94"16,0 0-94-16,0 0 94 0,-3 2-94 0,3-2 96 15,0 0-96-15,0 0 96 0,0 0-96 16,0 0 96-16,0 0-96 0,0 0 96 0,0 0-96 0,0 0 90 15,0 0-90-15,0 0 91 0,0 0-91 0,0 0 49 16,0 0-49-16,0 0 50 0,0 0-50 0,0 0 46 16,0 0-46-16,0 0 47 0,0 0-47 0,0 0 42 15,0 0-42-15,0 0 42 0,0 0-42 0,0 0 25 0,0 0-25 16,0 0 26-16,0 0-26 0,0 0 35 16,0 0-35-16,0 0 35 0,0 0-35 0,0 0 43 15,0 0-43-15,0 0 43 0,-4 3-43 0,4-3 24 16,0 0-24-16,-1 5 25 0,1 0-25 0,-2 6 19 0,0 4-19 15,2 6 20-15,-3 6-20 0,3 7 10 0,-4 7-10 0,3 0 10 16,1 2-10-16,0-43 17 0,0 0-17 0,-4 59 17 16,1 9-17-16,-1-3 33 0,2 0-33 0,-1-8 33 15,3-8-33-15,0-49 26 0,0 0-26 16,0 54 26-16,3 0-26 0,-3-54 25 0,0 0-25 0,0 43 26 16,2-7-26-16,-2-36-50 0,0 0 50 0,7 28-50 15,2-10 50-15,-9-18-116 0,0 0 116 0,12 4-115 16,2-16 115-16,-4-5-154 0,1-9 154 0,-4 0-153 15,1-3 153-15,-8 29-170 0,0 0 170 0,2-39-169 16,2-9 169-16,-1-40-772 0</inkml:trace>
  <inkml:trace contextRef="#ctx0" brushRef="#br0" timeOffset="-11643.795">12780 18229 1110 0,'7'-3'0'0,"-7"3"144"16,0 0-144-16,5-7 144 0,8-5-144 0,-13 12 114 16,0 0-114-16,8-7 115 0,-4 2-115 0,-4 5 104 15,0 0-104-15,5-3 105 0,0 1-105 0,-5 2 69 16,0 0-69-16,9-2 70 0,3 1-70 0,-12 1 44 0,0 0-44 16,19 0 44-16,7 1-44 0,-3 3-26 0,1-1 26 15,1 1-26-15,1-3 26 0,-3 4-252 0,3 2 252 16,2-8-252-16,-2-5 252 0,24 0-1008 0</inkml:trace>
  <inkml:trace contextRef="#ctx0" brushRef="#br0" timeOffset="-4320.011">14069 17888 1278 0,'0'0'0'0,"0"0"150"16,-5 6-150-16,5-6 151 0,0 0-151 0,0 0 79 15,0 0-79-15,0 0 80 0,0 0-80 0,0 0 60 16,0 0-60-16,0 0 61 0,0 0-61 0,0 0 12 0,0 0-12 0,0 0 13 16,0 0-13-16,0 0-1 0,0 0 1 15,0 0 0-15,0 0 0 0,0 0-104 0,0 0 104 0,0 0-104 16,0 0 104-16,0 0-141 0,0 0 141 0,0 0-140 16,5 3 140-16,-3 0-951 0</inkml:trace>
  <inkml:trace contextRef="#ctx0" brushRef="#br0" timeOffset="-3064.476">25365 13376 774 0,'0'0'0'0,"-3"0"0"16,-1 2 0-16,4-2 119 0,4-2-119 0,-4 2 119 15,1-2-119-15,-1 2 109 0,4-5-109 0,-4 5 110 16,3-1-110-16,-3 1 76 0,0 0-76 0,0 0 76 16,0 0-76-16,0 0 51 0,0 0-51 0,0 0 51 15,0 0-51-15,0 0 60 0,0 0-60 0,0 0 61 16,0 0-61-16,0 0 50 0,0 0-50 0,0 0 51 16,0 0-51-16,0 0 22 0,0 0-22 0,0 0 23 15,0 0-23-15,0 0 31 0,0 0-31 0,0 0 31 0,0 0-31 16,0 0 2-16,0 0-2 0,0 0 2 15,0 0-2-15,0 0 7 0,0 0-7 0,0 0 7 0,0 0-7 16,0 0 1-16,0 0-1 0,0 8 1 0,0 4-1 16,0-12 0-16,0 0 0 0,0 29 1 0,0 11-1 0,0-40 0 15,0 0 0-15,0 44 0 0,2 9 0 0,2-3-1 16,-1 1 1-16,-1-1 0 0,0-4 0 0,-2-46 1 16,0 0-1-16,1 72 2 0,3 10-2 15,-4-82 0-15,0 0 0 0,7 126 0 0,1 31 0 0,-8-157 1 16,0 0-1-16,7 166 2 0,2 16-2 0,-9-182 10 15,0 0-10-15,5 200 10 0,-1 14-10 0,-4-214 33 16,0 0-33-16,0 242 34 0,-4 24-34 16,1-59 4-16,-1-31-4 0,-4-16 5 0,-6-23-5 0,5-4 35 15,0-11-35-15,-3 0 36 0,-2-4-36 0,14-118 40 16,0 0-40-16,-14 159 41 0,0 26-41 0,6-41 50 0,4-17-50 16,-3-23 50-16,2-21-50 0,3 0 54 15,2-4-54-15,0-19 54 0,0-15-54 0,0-45 55 16,0 0-55-16,7 82 56 0,4 21-56 0,1-21 24 0,4-8-24 0,-10-37 25 15,-4-28-25-15,2 6 2 0,1-3-2 0,0 9 3 16,0 3-3-16,2 2-11 0,2-1 11 16,-5-9-10-16,-3-9 10 0,1 1-92 0,0-3 92 0,-2-5-92 15,-4 0 92-15,1-3-223 0,-2-2 223 0,-8-18-223 16,-8-11 223-16,21 34-157 0,0 0 157 0,-19-51-157 16,-3-18 157-16,-20-51-1023 0</inkml:trace>
  <inkml:trace contextRef="#ctx0" brushRef="#br0" timeOffset="2254.767">26491 13234 886 0,'0'0'0'0,"-6"0"0"16,-1 2 0-16,7-2 120 0,0 0-120 0,-1-4 120 15,4-3-120-15,-3 7 76 0,0 0-76 0,2-10 76 16,0-2-76-16,-2 12 41 0,0 0-41 0,-2-14 42 15,-3 1-42-15,5 13 15 0,0 0-15 0,-13-14 15 16,-4-5-15-16,17 19 46 0,0 0-46 0,-16-14 46 16,-5 4-46-16,21 10 38 0,0 0-38 0,-22-5 38 15,-3 5-38-15,25 0 34 0,0 0-34 0,-27 5 34 16,0 5-34-16,27-10 9 0,0 0-9 0,-29 19 9 16,-4 7-9-1,3-2 20-15,0 7-20 0,11-14 20 0,7-5-20 0,12-12 3 0,0 0-3 0,-24 31 4 0,-4 10-4 16,28-41 6-16,0 0-6 0,-30 46 7 0,1 9-7 15,29-55 13-15,0 0-13 0,-27 56 14 0,3 3-14 16,24-59 33-16,0 0-33 0,-17 55 34 0,4-1-34 0,13-54 1 16,0 0-1-16,-7 50 2 15,7-5-2-15,0-45 6 0,0 0-6 0,7 46 7 0,4-5-7 16,-11-41 0-16,0 0 0 0,14 41 0 0,3-3 0 16,-17-38-18-16,0 0 18 0,19 36-18 0,4-4 18 0,-23-32-17 15,0 0 17-15,23 35-17 0,-1 1 17 16,-2-4-18-16,-3-5 18 0,-5-6-18 0,-1-6 18 15,-3 4-16-15,-1 2 16 0,-2 1-15 0,1 0 15 0,-6-22 0 16,0 0 0-16,5 30 0 0,-2 5 0 0,-3-35 14 16,0 0-14-16,4 36 15 0,-2 7-15 0,-2-43 46 15,0 0-46-15,0 36 46 0,-4-1-46 0,-1-5 45 16,-2-2-45-16,0-9 45 0,0-6-45 0,-3 1 29 0,-4 0-29 0,-11 1 29 16,-8 2-29-16,33-17 10 0,0 0-10 0,-42 9 10 15,-6-4-10-15,2-7-20 0,3-5 20 16,1-5-20-16,4-3 20 0,38 15-169 0,0 0 169 0,-42-26-168 15,-2-6 168 1,44 32-112-16,0 0 112 0,-40-34-111 0,2-2 111 0,-41-35-938 0</inkml:trace>
  <inkml:trace contextRef="#ctx0" brushRef="#br0" timeOffset="4912.568">14986 13354 1233 0,'1'-5'0'0,"3"-7"-117"0,3-5 117 0,-7 17-117 0,-4 5 117 16,-3 2-37-16,0 1 37 0,4-1-36 0,-1-5 36 16,-1 1-28-16,3-1 28 0,2-2-28 0,-1 5 28 0,1-5 3 15,0 0-3-15,0 0 4 0,0 0-4 16,0 0 71-16,0 0-71 0,0 0 71 0,-5 0-71 0,5 0 57 15,0 0-57-15,0 0 57 0,0 0-57 0,0 0 48 16,0 0-48-16,0 0 49 0,-4 0-49 0,4 0 8 16,0 0-8-16,0 0 8 0,0 0-8 0,0 0 6 15,0 0-6-15,0 0 7 0,0 0-7 0,0 0 0 0,0 0 0 16,5-3 1-16,7 1-1 0,-12 2 0 0,0 0 0 16,21-2 1-16,9 0-1 0,-30 2-3 0,0 0 3 15,33-1-3-15,11-1 3 0,-6-1-3 0,0-1 3 0,-15 4-3 16,-7 2 3-16,5 0-11 0,-4 1 11 0,-8-1-11 15,-6-1 11-15,6-1-16 0,3 0 16 0,-3 0-15 16,-8 2 15-16,6 0-25 16,-1 0 25-16,1 1-24 0,-6-3 24 0,6 0-127 0,-3 0 127 0,1 0-127 15,-5 0 127-15,0 0-141 0,0 0 141 0,0 0-140 16,0 0 140-16,0 0-364 0</inkml:trace>
  <inkml:trace contextRef="#ctx0" brushRef="#br0" timeOffset="5180.309">15020 13261 841 0,'0'0'0'0,"13"2"0"0,2 3 0 15,-15-5 154-15,0 0-154 0,7 0 155 0,-3 0-155 16,-4 0 92-16,0 0-92 0,3 0 93 0,-1 0-93 0,-2 0 48 16,0 0-48-16,10 0 48 0,8-3-48 0,-18 3 21 15,0 0-21-15,21 3 21 0,8-1-21 0,-2 3 9 16,-1 4-9-16,-5-4 9 0,-4-2-9 0,0 4 9 15,-1 2-9-15,-4-4 10 0,-6 2-10 0,6 3 15 16,-4 0-15-16,-1-1 16 0,-1 1-16 0,-6-10 1 16,0 0-1-16,8 17 1 0,1 11-1 0,-9-28 14 15,0 0-14-15,9 30 15 0,3 6-15 0,-12-36-40 16,0 0 40-16,3 40-40 0,-1 1 40 0,-2-41-110 16,0 0 110-16,0 48-109 0,0 0 109 0,0 49-868 15</inkml:trace>
  <inkml:trace contextRef="#ctx0" brushRef="#br0" timeOffset="6017.231">16069 13124 863 0,'0'0'0'0,"-3"-1"0"0,-4-6 0 15,7 7 95-15,0 0-95 0,-4-4 96 0,4 1-96 16,0 3 52-16,0 0-52 0,0 0 53 0,0-4-53 0,0 4 34 15,0 0-34-15,-5-1 35 0,2 1-35 0,3 0 9 16,0 0-9-16,-13 0 10 0,-8 0-10 16,21 0 51-16,0 0-51 0,-20 3 52 0,-5 4-52 0,25-7 33 15,0 0-33-15,-28 10 34 0,-1 4-34 0,29-14 9 16,0 0-9-16,-30 19 9 0,2 5-9 0,2 0 22 16,0 0-22-16,10-11 22 0,9-4-22 0,0 0 3 15,0-1-3-15,-8 18 3 0,-6 12-3 0,21-38 2 16,0 0-2-16,-18 42 2 0,3 10-2 0,15-52 18 0,0 0-18 15,-14 43 18-15,7-2-18 0,7-41 0 16,0 0 0-16,0 37 1 0,5-4-1 0,-5-33-5 0,0 0 5 16,16 21-4-16,6-11 4 0,-22-10-45 0,0 0 45 15,32-12-44-15,6-16 44 0,-38 28-32 0,0 0 32 0,37-42-32 16,-1-15 32 0,-36 57-34-16,0 0 34 0,32-56-33 0,-5-6 33 0,-27 62-8 0,0 0 8 0,21-74-8 15,-3-8 8-15,-18 82 2 0,0 0-2 0,8-69 2 16,-8 8-2-16,0 61 48 0,0 0-48 0,-5-47 48 15,-2 17-48-15,7 30 67 0,0 0-67 0,-5-24 67 16,-4 7-67-16,9 17 64 0,0 0-64 0,-7-16 64 16,2 4-64-16,-2 2 48 0,-2 3-48 0,8 2 49 0,-3 0-49 15,4 0 3-15,-3 1-3 0,3 4 4 16,3-3-4-16,-3 3 0 0,0-4 0 0,0 4 0 0,0 0 0 16,0 0-23-16,0 0 23 0,0 0-22 0,0 0 22 15,0 0-46-15,-5-1 46 0,5 1-46 0,2-6 46 0,-2 5-46 16,3-4 46-16,-3 5-45 0,0-4 45 15,0 4-42-15,0 0 42 0,0 0-42 0,0 0 42 0,0 0-28 16,0 0 28-16,0 0-28 0,0 0 28 16,0 0-17-16,0 0 17 0,0 0-17 0,0 0 17 0,0 0-19 15,0 5 19-15,-3 0-18 0,3 6 18 0,0-11-4 16,0 0 4-16,0 31-3 0,3 18 3 16,-3 4 0-16,4 2 0 0,-3 0 0 0,6 0 0 0,-7-55 12 15,0 0-12-15,6 67 12 0,1 8-12 0,-7-75 10 0,0 0-10 16,8 87 11-16,5 13-11 0,-13-100 17 0,0 0-17 15,10 68 17-15,-1-15-17 16,-9-53-40-16,0 0 40 0,7 31-39 0,-6-19 39 0,-1-12-143 0,0 0 143 16,11-8-143-16,3-23 143 0,10-9-666 0</inkml:trace>
  <inkml:trace contextRef="#ctx0" brushRef="#br0" timeOffset="6381.507">16162 13275 1211 0,'0'0'0'0,"-13"-7"0"0,-2-3 0 16,9 6 110-16,6 3-110 0,0 1 110 0,6 1-110 16,-6-1 39-16,5 4-39 0,-5-4 39 0,5 5-39 15,-3 0 12-15,-2-5-12 0,0 0 12 0,7 2-12 16,-7-2 32-16,0 0-32 0,0 0 32 0,0 0-32 0,0 0 59 15,0 0-59-15,0 0 59 0,0 0-59 0,0 0 38 16,0 0-38-16,0 0 38 0,2 2-38 0,1-1 22 16,2 3-22-16,2-1 22 0,2 2-22 0,3 2 12 15,0 3-12-15,2 4 13 0,7 5-13 0,0 0 9 16,0 7-9-16,3-1 10 0,1 4-10 0,-25-29 15 16,0 0-15-16,31 43 15 0,6 9-15 0,-37-52 0 15,0 0 0-15,36 49 0 0,-3 4 0 0,-33-53 0 16,0 0 0-16,30 47 0 0,-2-11 0 0,-7-6-36 0,-5-11 36 15,-4-2-35-15,-4-6 35 0,-8-11-115 0,0 0 115 0,2 7-114 16,0-6 114-16,-2-1-173 0,0 0 173 16,-4-15-173-16,-3-19 173 0,-3-16-844 0</inkml:trace>
  <inkml:trace contextRef="#ctx0" brushRef="#br0" timeOffset="6698.659">16411 13201 1099 0,'0'0'0'0,"1"4"0"16,3 4 0-16,-4-8 165 0,0 0-165 0,0 0 165 15,2 0-165-15,-2 0 90 0,0 0-90 0,0 0 91 16,-2-3-91-16,2 3 40 0,0 0-40 0,0 0 40 0,-4-2-40 16,1 2 0-16,-2 2 0 0,-2 1 1 0,-2 3-1 15,-7 4 12-15,-3 2-12 0,7-5 12 0,7-2-12 16,-9 5 33-16,2 2-33 0,-6 14 33 0,-1 10-33 0,19-36 27 15,0 0-27-15,-19 44 27 0,-2 11-27 0,0-5 16 16,2 1-16-16,5-13 17 0,5-11-17 0,9-27 12 16,0 0-12-16,-8 41 12 0,-5 7-12 0,13-48-4 15,0 0 4-15,-8 36-3 0,2-5 3 0,3-5-111 16,-1-12 111-16,11-11-111 0,7-8 111 0,-14 5-154 16,0 0 154-16,30-40-153 0,12-25 153 0,29-37-919 15</inkml:trace>
  <inkml:trace contextRef="#ctx0" brushRef="#br0" timeOffset="7507.562">16700 13254 740 0,'0'0'0'0,"-4"-6"0"0,1-5 0 0,1 8 59 0,2 1-59 0,0 2 60 16,0 0-60-16,0 0 15 15,5 4-15-15,-5-4 16 0,0 0-16 0,0 0 11 0,0 0-11 16,0 0 11-16,0 0-11 0,0 0 19 16,0 5-19-16,0-5 20 0,0 0-20 0,0 0 28 0,0 0-28 0,0 0 28 15,0 0-28-15,0 0 22 0,0 1-22 0,0-1 22 16,0 0-22-16,0 0 5 0,0 0-5 0,0 0 5 15,0 0-5-15,0 0 9 0,0 0-9 0,0 0 10 16,0 0-10-16,0 0 33 0,0 0-33 0,0 0 33 16,0 0-33-16,0 0 24 0,0 4-24 0,0-4 25 15,0 0-25-15,0 0 25 0,0 0-25 0,0 0 26 16,0 0-26-16,0 0 25 0,0 0-25 0,0 0 26 0,0 0-26 16,0 0 22-16,0 0-22 0,0 0 23 0,0 0-23 15,0 0 25-15,0 0-25 0,0 0 26 16,4 2-26-16,1-2 22 0,2 0-22 0,4 0 23 0,4 1-23 15,-15-1 16-15,0 0-16 0,21 2 17 0,10-2-17 16,-31 0 27-16,0 0-27 0,39 0 27 0,6-2-27 0,-1 1 12 16,-1-1-12-16,-6 0 13 0,-4 0-13 0,-3 1 41 15,-4 1-41-15,-5 0 41 16,-9 1-41-16,5 1 31 0,-3-2-31 0,-2 2 31 0,-8-2-31 0,4 0 7 16,1 0-7-16,-4 0 8 0,-1 0-8 0,-2 0 6 15,-1 0-6-15,-1 0 7 0,0 0-7 0,0 0-46 16,0 0 46-16,0 0-45 0,0 0 45 0,0 0-130 15,0 3 130-15,0-3-129 0,0 0 129 0,0 0-156 0,0 0 156 16,-10 2-156-16,-7 1 156 0,-11 3-696 0</inkml:trace>
  <inkml:trace contextRef="#ctx0" brushRef="#br0" timeOffset="7766.872">16785 13474 1076 0,'0'0'0'0,"9"-5"0"16,12-2 0-16,-21 7 163 0,0 0-163 0,9-5 163 15,-1 1-163-15,-8 4 83 0,0 0-83 0,7 0 83 16,0-3-83-16,-7 3 60 0,0 0-60 0,16 0 61 16,0 3-61-16,-16-3 41 0,0 0-41 0,26 2 41 0,3 1-41 15,-29-3 66-15,0 0-66 0,39 7 66 0,1-2-66 16,-40-5 26-16,0 0-26 0,42 7 26 0,3-2-26 0,-45-5 22 15,0 0-22-15,47 4 23 16,0-1-23-16,-47-3-38 0,0 0 38 0,43 4-38 0,3-8 38 16,-46 4-182-16,0 0 182 0,35 4-182 0,-2-4 182 0,36 3-1065 15</inkml:trace>
  <inkml:trace contextRef="#ctx0" brushRef="#br0" timeOffset="8792.98">17918 12878 931 0,'0'0'0'0,"5"0"0"0,0 1 0 16,-5-1 119-16,0 0-119 0,0 0 119 15,-3-3-119-15,3 3 95 0,0 0-95 0,-2-4 95 0,-5 3-95 16,7 1 79-16,0 0-79 0,-5-5 80 0,-1 1-80 16,6 4 64-16,0 0-64 0,-3-3 65 0,-1 3-65 0,4 0 46 15,0 0-46-15,0 0 47 0,-1-7-47 16,1 7 38-16,0 0-38 0,5-5 39 0,7 1-39 0,-1-4 35 16,8 1-35-16,-4 0 35 0,5 2-35 15,-20 5 7-15,0 0-7 0,26-10 8 0,3-1-8 0,-29 11 6 16,0 0-6-16,28-8 6 0,2 1-6 0,-30 7 0 15,0 0 0-15,26-3 0 0,-3-1 0 0,-23 4-6 16,0 0 6-16,21 4-6 0,-1-3 6 0,-20-1-10 16,0 0 10-16,18 9-9 0,-2 3 9 0,-16-12-10 0,0 0 10 15,8 25-9-15,1 10 9 16,-9-35-33-16,0 0 33 0,3 44-33 0,-3 9 33 0,0-53-4 0,0 0 4 0,-7 60-4 16,-3 4 4-16,0-8-2 0,-1-1 2 15,2-17-1-15,6-19 1 0,3-19 0 0,0 0 0 16,-14 37 1-16,-2 6-1 0,16-43 5 0,0 0-5 0,-12 33 5 15,2-6-5-15,10-27-4 0,0 0 4 0,-7 21-4 16,1-8 4-16,6-13-67 0,0 0 67 0,-3 11-67 16,-1-4 67-16,1-2-138 0,1-4 138 0,-6-11-138 15,-3-9 138 1,11 19-142-16,0 0 142 0,-14-31-142 0,-3-13 142 0,-15-30-727 0</inkml:trace>
  <inkml:trace contextRef="#ctx0" brushRef="#br0" timeOffset="9056.421">17749 13225 1054 0,'0'0'0'0,"8"-1"0"0,1-4 0 15,-9 5 138-15,0 0-138 0,5-4 138 0,2 2-138 0,-7 2 65 16,0 0-65-16,9-3 66 0,0 0-66 0,-9 3 13 16,0 0-13-16,29-9 13 0,10-3-13 0,-39 12-5 15,0 0 5-15,41-12-4 0,6 0 4 0,-47 12-7 16,0 0 7-16,48-15-6 0,4 3 6 0,-52 12 0 15,0 0 0-15,54-11 0 0,3 10 0 0,-57 1 0 16,0 0 0-16,53 0 0 0,-3 3 0 0,-50-3 5 0,0 0-5 16,42 3 6-16,-7 3-6 0,-35-6-4 15,0 0 4-15,29 5-3 0,-11 0 3 0,-18-5-173 0,0 0 173 16,15 7-173-16,-4 0 173 0,-11-7-127 16,0 0 127-16,-4 5-127 0,-10-4 127 0,-3 8-560 0</inkml:trace>
  <inkml:trace contextRef="#ctx0" brushRef="#br0" timeOffset="9814.362">17702 13652 841 0,'0'0'0'0,"5"-2"0"0,7-6 0 0,-12 8 93 16,0 0-93-16,14-9 93 0,7-3-93 0,-21 12 62 15,0 0-62-15,28-14 62 0,8-3-62 0,-36 17 41 16,0 0-41-16,37-13 42 0,1-1-42 0,-38 14 13 15,0 0-13-15,39-10 13 0,-1 1-13 0,-38 9 41 16,0 0-41-16,38-7 42 0,-1 4-42 0,-37 3 31 16,0 0-31-16,36-2 31 0,1 4-31 0,-37-2 14 0,0 0-14 15,31 3 15-15,2 1-15 0,-33-4 37 0,0 0-37 16,30 6 37-16,0 1-37 0,-30-7 12 16,0 0-12-16,21 7 12 0,-4 3-12 0,-17-10 19 0,0 0-19 15,16 9 20-15,-8 1-20 0,-8-10 8 16,0 0-8-16,9 12 9 0,-7 0-9 0,-2-12 4 0,0 0-4 0,2 12 4 15,-4 2-4-15,2-14 0 0,0 0 0 0,-2 14 1 16,-3-1-1-16,5-13 0 0,0 0 0 0,-7 14 0 16,-4 1 0-16,11-15 1 0,0 0-1 15,-12 18 2-15,-3-1-2 0,-3-2-1 0,-1 1 1 0,5-3 0 16,2-1 0-16,-2 2-9 0,-4 1 9 0,6-1-9 16,0 0 9-16,12-14-4 0,0 0 4 0,-19 22-4 15,-5 7 4-15,24-29-8 0,0 0 8 0,-21 26-7 16,-4 1 7-16,25-27 0 0,0 0 0 0,-28 28 0 15,-3 1 0-15,31-29 2 0,0 0-2 0,-26 24 2 16,2-4-2-16,24-20 6 0,0 0-6 0,-20 16 7 16,8-4-7-16,12-12 23 0,0 0-23 0,-14 10 24 0,7-5-24 15,7-5 12-15,0 0-12 0,-5 5 13 0,3-3-13 0,2-2 10 16,0 0-10-16,0 0 10 16,-1 3-10-16,1-3 26 0,0 4-26 0,1-1 26 0,6 2-26 0,-3-3 2 15,4 3-2-15,1 0 2 16,2-1-2-16,1 1 6 0,3-2-6 0,-2 1 7 15,-1-1-7-15,2 1 14 0,-2-3-14 0,0 3 15 0,-1-1-15 0,4 1 14 16,3 1-14-16,-1 0 15 0,4-2-15 0,-21-3 0 16,0 0 0-16,23 4 0 0,5-1 0 0,-28-3-39 15,0 0 39-15,24 2-39 0,2-4 39 0,-26 2-104 0,0 0 104 16,28 0-104-16,3 0 104 0,-31 0-134 0,0 0 134 16,20-7-133-16,-8-3 133 0,21-5-838 0</inkml:trace>
  <inkml:trace contextRef="#ctx0" brushRef="#br0" timeOffset="11767.844">18996 13179 516 0,'0'0'0'0,"-3"-2"0"15,-1 1 0-15,4 1 5 0,0 0-5 0,0 0 6 16,-2-2-6-16,2 2 32 0,0 0-32 0,0 0 32 16,0 0-32-16,0 0 61 0,0 0-61 0,0 0 61 0,4-3-61 0,-4 3 70 15,0 0-70-15,0 0 70 0,5-4-70 0,-5 4 65 16,0 0-65-16,0 0 65 0,0-3-65 15,0 3 50-15,0 0-50 0,0 0 50 0,0 0-50 0,0 0 34 16,0 0-34-16,0 0 34 0,-5 0-34 0,5 0 15 16,0 0-15-16,0 0 15 0,-4 1-15 0,4-1 11 15,0 0-11-15,0 0 11 0,-3 2-11 0,-1 0 17 16,1 3-17-16,1-2 17 0,-5 3-17 0,0 2 38 16,-2 2-38-16,4-1 39 0,0-2-39 0,0 5 18 0,0 0-18 15,-2 5 19-15,-2 7-19 16,0 3 37-16,2 4-37 0,2-3 37 15,0-3-37-15,5-25 37 0,0 0-37 0,-4 40 37 0,4 9-37 0,0-6 50 0,4 0-50 16,-3-12 50-16,-1-11-50 0,2 1 12 0,3-4-12 0,-1 0 12 16,1-3-12-16,4 0 8 15,0 1-8-15,3-8 8 0,-2-2-8 0,4-5-1 0,2-5 1 0,0-2-1 16,1-3 1-16,-17 10-18 0,0 0 18 0,21-21-18 16,5-8 18-16,-26 29-26 0,0 0 26 0,24-36-25 15,1-7 25-15,-25 43-23 0,0 0 23 0,22-41-22 16,1-3 22-16,-23 44-10 0,0 0 10 0,19-36-9 15,-7 5 9-15,-12 31 0 0,0 0 0 0,11-26 0 16,-4 9 0-16,-7 17 7 0,0 0-7 0,5-14 8 16,-1 6-8-16,-4 8 41 0,0 0-41 0,1-5 41 15,1 3-41-15,-2 2 6 0,0 0-6 0,0 0 7 0,0 0-7 16,0 0 31-16,0 0-31 0,0 0 31 0,0 0-31 16,0 0 1-16,0 0-1 0,0 0 2 0,0 0-2 0,0 0 11 15,0 0-11-15,0 0 11 16,0 0-11-16,0 0 4 0,0 0-4 0,0 0 5 0,0 0-5 0,0 0 2 15,0 0-2-15,0 0 3 0,0 0-3 16,0 0 10-16,0 0-10 0,-2 5 11 0,1 2-11 0,1-7 0 16,0 0 0-16,-4 29 0 0,-1 17 0 15,5-46-2-15,0 0 2 0,-4 46-1 0,1 8 1 0,3-54-6 16,0 0 6-16,0 44-5 0,2-1 5 0,-2-43-24 16,0 0 24-16,8 34-23 0,6-5 23 0,0-12-43 15,2-8 43-15,0-6-42 0,4-6 42 0,-20 3-8 0,0 0 8 16,23-17-7-16,-2-9 7 0,-21 26-3 0,0 0 3 0,17-32-3 15,-3-8 3-15,-14 40 12 0,0 0-12 0,11-37 12 16,-4-5-12-16,0 6 70 0,-6 2-70 16,-1 9 70-16,-1 6-70 0,-6 2 66 0,-2 1-66 0,0 2 67 15,2 1-67-15,0 2 49 0,-1 1-49 0,2 3 49 16,3 6-49-16,0-5 34 0,1 5-34 0,2 1 34 16,0-4-34-16,0 4 1 0,0 0-1 15,0 0 1-15,2-7-1 0,1 2-48 0,6-3 48 0,-1-1-48 16,8-3 48-16,-16 12-57 0,0 0 57 0,24-15-56 15,8-4 56-15,-32 19-46 0,0 0 46 0,35-19-46 16,6 0 46-16,-41 19-34 0,0 0 34 0,32-15-33 16,-3 1 33-16,-29 14-15 0,0 0 15 0,25-8-15 0,-11 1 15 15,-14 7-20-15,0 0 20 0,12-4-19 0,-5 3 19 16,-7 1 4-16,0 0-4 0,-2 15 5 16,-5 12-5-1,7-27 13-15,0 0-13 0,-15 30 14 0,-8 9-14 0,2-1 40 0,0 1-40 0,5-15 40 16,6-5-40-16,10-19 43 0,0 0-43 0,-14 36 43 0,0 5-43 0,14-41 9 15,0 0-9-15,-10 34 10 0,1-3-10 16,9-31 14-16,0 0-14 0,-5 26 15 0,3-1-15 0,2-25 0 16,0 0 0-16,-4 23 0 0,4-3 0 0,4-1-5 15,-2-2 5-15,3-1-4 0,0-10 4 0,4 5-1 16,-4-3 1-16,0-1-1 0,-1 0 1 0,-1 0-9 16,1 0 9-16,-2-2-9 0,-2-2 9 0,1 2-1 0,1 1 1 15,-2-3 0-15,0 0 0 0,0 1-1 0,0-1 1 16,0 2 0-16,0-1 0 0,0 1-21 0,0 0 21 15,0 0-21-15,0-1 21 0,0 1-60 0,0-3 60 0,0-2-60 16,-3-6 60-16,3 6-143 0,0 0 143 0,1-24-142 16,4-15 142-16,-1-28-918 0</inkml:trace>
  <inkml:trace contextRef="#ctx0" brushRef="#br0" timeOffset="12056.837">19710 12980 1188 0,'0'0'0'0,"-8"12"0"16,-6 9 0-16,14-21 158 0,0 0-158 0,-4 7 158 15,8-7-158-15,-4 0 99 0,0 0-99 0,0 0 99 0,3-2-99 16,-3 2 70-16,0 0-70 0,0 0 70 0,5-2-70 16,-5 2 6-16,0 0-6 0,0 0 7 0,0 0-7 15,0 0 18-15,0 0-18 0,0 19 19 0,0 14-19 0,0-33 23 16,0 0-23-16,0 43 24 0,0 15-24 0,0-58-10 15,0 0 10-15,0 68-10 0,2 11 10 0,0-5-15 16,3-2 15-16,-3-2-15 0,5 0 15 0,-4-18-26 16,2-13 26-16,1-8-26 0,1-11 26 15,-4-1-78-15,2-2 78 0,-3-5-77 0,0-6 77 0,0-1-130 16,1-2 130-16,1 2-129 0,1-3 129 0,0-4-220 16,2-1 220-16,-4-9-219 0,4-7 219 0,6-12-624 15</inkml:trace>
  <inkml:trace contextRef="#ctx0" brushRef="#br0" timeOffset="12304.177">19452 13487 953 0,'0'0'0'0,"14"9"0"0,12 6 0 0,-26-15 133 0,0 0-133 0,13 11 133 16,-5-4-133-16,-8-7 76 0,0 0-76 0,11 8 76 15,-2 1-76-15,-9-9 49 0,0 0-49 0,19 7 50 16,7-1-50-16,-26-6 34 0,0 0-34 0,26 6 34 15,7 0-34-15,-33-6 2 0,0 0-2 0,30 2 2 16,3 0-2-16,-33-2-45 0,0 0 45 0,29 2-45 16,-2-1 45-16,-27-1-167 0,0 0 167 0,26 5-167 15,-2 2 167-15,-24-7-159 0,0 0 159 0,17 9-159 16,-4-2 159-16,16 8-501 0</inkml:trace>
  <inkml:trace contextRef="#ctx0" brushRef="#br0" timeOffset="15218.874">20313 12917 1423 0,'0'5'0'0,"0"-1"-63"0,2 1 63 15,-2-5-63-15,5 1 63 0,-5-4 5 16,2-2-5-16,-2 3 5 0,0-1-5 0,0 3 16 0,-2-4-16 16,2 4 17-16,0 0-17 0,0 0 13 0,0 0-13 15,0 0 14-15,0 0-14 0,0 0 52 0,0 0-52 0,0 0 52 16,0 0-52-16,0 0 28 0,0 0-28 0,0 0 28 15,0 0-28-15,0 0 42 0,0 0-42 0,0 0 42 16,2 4-42-16,-2-4 8 0,0 0-8 0,1 12 9 16,5 8-9-16,-6-20 12 0,0 0-12 0,1 38 13 15,3 17-13-15,-1-4 16 0,1 2-16 16,-1 0 17-16,-1 2-17 0,-2-55 3 16,0 0-3-16,0 67 3 0,-3 7-3 0,1 8 12 0,0 7-12 0,0-39 13 15,2-23-13-15,0 6 39 0,0-9-39 0,0 5 39 16,-3 0-39-16,6-2 18 0,-3 1-18 0,2-11 18 15,-2-7-18-15,2 0 6 0,1-3-6 0,-1-2 7 0,-2-1-7 16,2-1-14-16,1 1 14 0,-3-4-13 16,0 0 13-16,0 0-29 0,0 0 29 0,0 0-29 0,0 0 29 15,0 0-8-15,0 0 8 0,0 0-7 16,0 0 7-16,0 0-6 0,0 0 6 0,0 0-6 0,4-4 6 16,-1 1-1-16,-1-1 1 0,0 3 0 0,3-3 0 0,-5 4-2 15,2-3 2-15,-2 3-2 0,0 0 2 0,0 0 0 16,0 0 0-16,0 0 0 0,0 0 0 0,0 0-10 15,0 0 10-15,0 0-9 0,0 0 9 16,0 0-9-16,0 0 9 0,0 0-8 0,0 0 8 0,0 0-9 16,-2 2 9-16,2-2-9 0,0 0 9 0,0 0-9 15,0 0 9-15,0 0-8 0,0 0 8 0,0 0-4 16,-5 1 4-16,5-1-3 0,0 0 3 0,0 0-6 16,-4 0 6-16,4 0-6 0,-3 4 6 0,-1-4-38 0,1 0 38 0,-1 0-37 15,3 0 37-15,1 0-108 0,0 0 108 0,-6 0-107 16,-6-7 107-16,-5 2-924 0</inkml:trace>
  <inkml:trace contextRef="#ctx0" brushRef="#br0" timeOffset="15667.573">20329 13330 1132 0,'0'0'0'0,"0"0"0"0,0-7 0 15,0 4 146-15,0-6-146 0,0 6 147 0,1-4-147 0,-1 2 110 16,-1-1-110-16,1 3 111 0,-6 0-111 0,3 1-6 16,-6 0 6-16,6 2-5 0,-4 0 5 0,0 0-13 15,-2 0 13-15,-7 4-12 0,-6 1 12 0,22-5-3 16,0 0 3-16,-25 8-3 0,-4 4 3 0,29-12-1 15,0 0 1-15,-35 16-1 0,2 1 1 0,-2 0 12 16,2-2-12-16,14-8 12 0,10-2-12 0,-1 1 41 16,3-3-41-16,-6 4 42 0,3 5-42 15,10-12 54-15,0 0-54 0,-12 7 55 0,0 0-55 0,12-7 22 16,0 0-22-16,-9 8 22 0,2 2-22 0,7-10 13 16,0 0-13-16,-5 21 13 0,-1 6-13 0,6-27 19 15,0 0-19-15,4 33 20 0,5 3-20 0,-9-36 7 0,0 0-7 16,17 36 7-16,4 3-7 0,-21-39 1 0,0 0-1 15,26 31 1-15,9-2-1 0,-4-5 0 0,2-5 0 16,1-4 0-16,-1-4 0 0,-4-4-58 0,-3-4 58 0,1-3-58 16,-3-5 58-16,0-2-103 0,-1-2 103 15,1-3-103-15,-3-3 103 0,-21 15-157 0,0 0 157 0,28-22-156 16,2-7 156-16,27-26-882 0</inkml:trace>
  <inkml:trace contextRef="#ctx0" brushRef="#br0" timeOffset="16118.567">20480 13016 953 0,'0'0'0'0,"2"4"0"0,0 4 0 0,-2-8 116 0,0 0-116 16,5 2 116-16,2 1-116 0,-7-3 56 0,0 0-56 15,7 4 56-15,0-2-56 0,-7-2 32 0,0 0-32 16,7 5 32-16,0-2-32 0,-7-3 9 0,0 0-9 0,5 10 9 15,-1 6-9-15,-4-16 15 0,0 0-15 0,0 29 15 16,-6 10-15-16,6-39 4 0,0 0-4 0,-3 48 4 16,-4 4-4-16,7-52 33 0,0 0-33 0,-7 67 33 15,0 11-33-15,7-78 1 0,0 0-1 0,-7 95 1 16,2 16-1-16,5-111 11 0,0 0-11 16,0 89 11-16,5-10-11 0,-5-79 4 0,0 0-4 15,10 51 5-15,4-22-5 0,-14-29-42 0,0 0 42 0,18 24-41 16,3-12 41-16,-2-7-133 0,3-8 133 0,-8-4-133 15,2-6 133-15,-16 13-202 0,0 0 202 0,9-26-201 16,0-10 201-16,11-29-463 0</inkml:trace>
  <inkml:trace contextRef="#ctx0" brushRef="#br0" timeOffset="16344.961">20383 13472 1132 0,'0'0'0'0,"14"9"0"0,5 4 0 0,-19-13 191 15,0 0-191-15,14 7 192 0,0-2-192 0,-14-5 114 16,0 0-114-16,26 4 114 0,9-4-114 0,-35 0 65 16,0 0-65-16,40-2 65 0,7-1-65 0,-47 3-45 15,0 0 45-15,38-9-44 0,0-1 44 0,-38 10-160 0,0 0 160 16,32-12-160-16,-1-2 160 0,-31 14-130 0,0 0 130 16,14-22-129-16,-14-9 129 0,14-22-812 0</inkml:trace>
  <inkml:trace contextRef="#ctx0" brushRef="#br0" timeOffset="23465.944">26745 13611 449 0,'0'0'0'0,"2"-7"0"0,-1-3 0 0,-1 10 9 15,0 0-9-15,4-14 9 0,-1-5-9 0,-3 19 18 16,0 0-18-16,2-15 18 0,0-2-18 0,-2 17 76 16,0 0-76-16,0-14 77 0,0 0-77 0,0 14 89 15,0 0-89-15,0-12 90 0,-2 2-90 0,2 10 86 16,0 0-86-16,-2-10 87 0,1 1-87 0,1 9 73 15,0 0-73-15,-2-7 74 0,-2 2-74 0,4 5 63 0,0 0-63 0,-3-3 64 16,-2 1-64-16,5 2 36 0,0 0-36 0,-7-2 36 16,-2 2-36-16,9 0 5 0,0 0-5 0,-10 0 5 15,-1 2-5-15,11-2 27 0,0 0-27 0,-10 2 27 16,-1-1-27-16,11-1 5 0,0 0-5 0,-14 4 5 16,0 1-5-16,14-5 24 15,0 0-24-15,-21 12 25 0,-5 3-25 0,26-15 7 16,0 0-7-16,-28 23 7 0,-3 6-7 0,31-29 16 0,0 0-16 0,-31 37 17 15,-2 5-17-15,33-42 15 0,0 0-15 0,-30 53 15 16,4 5-15-16,26-58 15 0,0 0-15 0,-23 91 16 16,2 23-16-16,21-114 4 0,0 0-4 0,-8 107 5 15,6-1-5-15,2-106 0 0,0 0 0 0,10 94 1 16,13-7-1-16,-23-87-42 0,0 0 42 0,30 72-41 16,10-12 41-16,-40-60-117 0,0 0 117 0,34 45-116 0,1-14 116 15,-35-31-220-15,0 0 220 0,30 20-220 0,-4-16 220 16,30 20-515-16</inkml:trace>
  <inkml:trace contextRef="#ctx0" brushRef="#br0" timeOffset="23981.329">26902 13383 852 0,'0'0'0'0,"-4"3"0"16,1 1 0-16,3-4 77 0,0 0-77 0,0 0 78 16,0-4-78-16,0 4 21 0,0 0-21 0,0 0 21 15,0-5-21-15,0 5 20 0,0 0-20 0,0 0 20 16,0-3-20-16,0 3 35 0,0 0-35 0,0 0 35 15,0 0-35-15,0 0 50 0,0 0-50 0,-4 2 50 16,1-1-50-16,-4 4 59 0,-4 1-59 0,-1 4 59 16,-4 4-59-16,16-14 27 0,0 0-27 0,-22 27 27 15,-6 12-27-15,28-39 21 0,0 0-21 0,-28 41 21 16,0 7-21-16,2-8 9 0,2-4-9 16,8-11 10-16,7-9-10 0,1 1 16 0,2-5-16 0,-1 0 17 0,0 3-17 15,-1 1 8-15,-1-1-8 0,4-4 8 0,3-6-8 16,0 0 3-16,2-2-3 0,0 1 4 0,2-1-4 0,0 2 3 15,0-5-3-15,3 4 3 0,2-3-3 16,1-1 0-16,5 0 0 0,-5 0 0 0,-1 0 0 0,2 0 0 16,1 0 0-16,-1-1 0 15,2-1 0-15,-3 0 0 0,-1-3 0 0,-1 2 0 0,-3 1 0 0,0 0-2 16,3 1 2-16,-3-1-1 0,-1 2 1 0,1 0-52 16,1 0 52-16,-1 0-51 0,-1 0 51 0,-2 0-55 15,0 0 55-15,5-4-55 0,2 3 55 0,-7 1-73 16,0 0 73-16,14-7-72 0,4-3 72 0,-18 10-117 0,0 0 117 15,26-21-116-15,9-10 116 0,26-20-631 16</inkml:trace>
  <inkml:trace contextRef="#ctx0" brushRef="#br0" timeOffset="24314.858">26822 13529 774 0,'0'0'0'0,"8"6"0"16,3 6 0-16,-11-12 113 0,0 0-113 0,3 2 114 15,-3-5-114-15,0 3 63 0,0 0-63 0,-2-4 64 16,-1-1-64-16,3 5 43 0,0 0-43 0,-3-3 43 16,1 1-43-16,2 2 39 0,0 0-39 0,0 0 40 15,-4-5-40-15,4 5 37 0,0 0-37 0,0 0 37 16,0 0-37-16,0 0 34 0,0 0-34 0,0 0 34 0,0 0-34 16,0 0 9-16,0 0-9 0,0 5 9 15,0 0-9-15,0-5 6 0,0 0-6 0,2 19 7 0,2 8-7 16,-4-27 3-16,0 0-3 0,5 36 4 0,2 11-4 15,-7-47 10-15,0 0-10 0,5 51 11 0,0 4-11 0,-5-55 0 16,0 0 0-16,2 56 1 0,0 6-1 0,-2-62 0 16,0 0 0-16,0 46 0 0,0-5 0 15,0-41-19-15,0 0 19 0,0 33-18 0,-2-11 18 16,2-22-113-16,0 0 113 0,-2 17-113 0,2-5 113 0,0-12-176 16,0 0 176-16,-3-5-176 0,-3-14 176 15,-2-5-556-15</inkml:trace>
  <inkml:trace contextRef="#ctx0" brushRef="#br0" timeOffset="24999.789">27111 13542 550 0,'0'0'0'0,"-11"9"0"16,-8 5 0-16,19-14 112 0,0 0-112 0,0 0 112 15,7-4-112-15,-7 4 108 0,0 0-108 0,5-2 109 0,1-1-109 16,-6 3 100-16,0 0-100 0,3-2 100 0,1-1-100 0,-4 3 71 15,0 0-71-15,0 0 72 0,1-4-72 16,-1 4 50-16,0 0-50 0,0 0 51 16,0 0-51-16,0 0 50 0,0 0-50 0,-3 2 51 0,-1 2-51 0,4-4 6 15,0 0-6-15,-10 10 7 0,-4 4-7 16,-4 4 21-16,-1 5-21 0,7-10 21 0,5-2-21 0,7-11 0 16,0 0 0-16,-10 25 0 15,1 8 0-15,9-33 0 0,0 0 0 0,-5 27 1 0,-2-3-1 0,3-3-6 16,4-6 6-16,0-3-5 0,0-3 5 0,4-2-40 15,3-4 40-15,-2-1-39 0,2-4 39 0,0 0-42 0,2-3 42 16,-2 0-41-16,-2 0 41 0,0 0-17 16,0-7 17-16,-1 5-17 0,-2 2 17 0,-1-2-4 0,3-2 4 15,-3 3-3-15,-1 0 3 0,2-2 10 0,2 3-10 16,-3 1 11-16,-1 3-11 0,0 1 36 0,2-6-36 0,-2 6 36 16,0-3-36-16,0 3 32 0,0-7-32 0,0 7 32 15,0 0-32-15,0 0 3 0,0 0-3 0,0 0 3 16,0 0-3-16,0 0 4 0,0 0-4 0,0 0 4 15,0 0-4-15,0 0 7 0,0 0-7 0,0 0 7 16,0 0-7-16,0 0 2 0,0 0-2 0,0 0 3 16,0 0-3-16,0 0 5 0,0 0-5 0,0 0 5 15,-2 4-5-15,1 1 0 0,1 0 0 0,-4 10 0 16,1 9 0-16,3-24-7 0,0 0 7 0,-4 33-6 16,3 5 6-16,1-38-16 0,0 0 16 0,-2 35-15 15,2 1 15-15,0-36-57 0,0 0 57 0,0 31-57 16,2-5 57-16,-2-26-90 0,0 0 90 0,0 21-90 15,0-6 90-15,0-15-176 0,0 0 176 0,0 12-175 16,1-3 175-16,-1-9-165 0,0 0 165 0,0 6-164 0,0 0 164 0,0 6-319 16</inkml:trace>
  <inkml:trace contextRef="#ctx0" brushRef="#br0" timeOffset="25352.332">26733 14043 651 0,'0'0'0'16,"17"0"0"-16,13 0 0 0,-30 0 94 0,0 0-94 15,0 0 95-15,-12 1-95 0,12-1 93 0,0 0-93 16,-9 4 93-16,-3-4-93 0,12 0 90 0,0 0-90 0,-9 1 91 16,0 1-91-16,9-2 60 0,0 0-60 0,-5 0 60 15,2 0-60-15,3 0 48 0,0 0-48 0,0 0 48 16,-4 0-48-16,4 0 49 0,0 0-49 0,5 0 49 15,7 0-49-15,-12 0 36 0,0 0-36 0,21 0 37 16,9 0-37-16,-30 0 15 0,0 0-15 0,38 0 16 16,8 0-16-16,-46 0 37 0,0 0-37 0,50 0 38 15,6 0-38-15,-56 0 19 0,0 0-19 0,50 0 20 16,-3-2-20-16,-47 2 10 0,0 0-10 0,40-1 11 16,-6-3-11-16,-34 4-7 0,0 0 7 0,26-3-6 15,-9-1 6-15,-17 4-80 0,0 0 80 0,14-5-79 0,-3 0 79 16,-11 5-96-16,0 0 96 0,-2-7-96 15,-10 0 96-15,-2-6-963 0</inkml:trace>
  <inkml:trace contextRef="#ctx0" brushRef="#br0" timeOffset="26045.818">26733 14433 1132 0,'0'0'0'0,"0"-7"0"0,5-3 0 0,-5 10 96 0,0 0-96 15,7-15 96-15,3-8-96 0,-10 23 49 0,0 0-49 16,14-22 50-16,2-4-50 0,-16 26 2 0,0 0-2 0,17-22 2 16,1 2-2-16,-18 20-1 0,0 0 1 0,17-16 0 15,-1 6 0-15,-16 10 2 0,0 0-2 0,14-7 3 16,-4 4-3-16,-10 3 2 0,0 0-2 0,9-2 2 15,0 0-2-15,-9 2 2 0,0 0-2 0,5 0 3 16,0 0-3-16,-5 0 11 0,0 0-11 0,4 0 11 16,-1 0-11-16,-3 0 0 0,0 0 0 0,0 0 1 15,4 2-1-15,-4-2 0 0,0 0 0 0,0 0 1 16,0 0-1-16,0 0 0 0,0 0 0 0,0 0 1 16,0 0-1-16,0 0 0 0,0 0 0 0,0 0 1 15,0 0-1-15,0 0-2 0,0 0 2 0,0 0-2 16,0 0 2-16,0 0-7 0,0 0 7 0,0 0-6 0,0 0 6 15,0 0-9-15,0 0 9 0,0 0-8 16,0 0 8-16,0 0-8 0,0 0 8 0,0 0-8 16,0 0 8-16,0 0-1 0,0 0 1 0,0 0-1 0,0 0 1 0,0 0 0 15,0 0 0-15,0 0 0 0,0 0 0 0,0 0 2 16,0 0-2-16,0 0 2 0,-4 2-2 0,4-2 2 16,0 0-2-16,-12 12 3 0,-5 5-3 0,17-17 5 15,0 0-5-15,-23 22 6 0,-3 7-6 0,26-29 32 16,0 0-32-16,-25 27 32 0,-1 3-32 0,26-30 39 15,0 0-39-15,-21 24 39 0,6-6-39 0,15-18 23 16,0 0-23-16,-13 16 24 0,5-4-24 16,8-12 30-16,0 0-30 0,-7 8 30 0,3-1-30 0,4-7 13 0,0 0-13 15,-3 5 13-15,1 1-13 0,2-6 2 0,0 0-2 16,0 0 2-16,0 1-2 0,0-1 0 16,0 0 0-16,5 4 0 0,4 1 0 0,-9-5-1 15,0 0 1-15,16 5 0 0,6 2 0 0,-22-7-5 0,0 0 5 0,32 5-4 16,8 0 4-16,-40-5-8 0,0 0 8 0,40 3-7 15,5-3 7-15,-45 0-24 16,0 0 24-16,37 0-23 0,-2-1 23 0,-35 1-76 0,0 0 76 0,26-2-76 16,-7 0 76-16,-19 2-129 0,0 0 129 0,14-1-129 15,-6-1 129-15,-8 2-142 0,0 0 142 0,-5-9-141 16,-10-3 141-16,-6-6-616 0</inkml:trace>
  <inkml:trace contextRef="#ctx0" brushRef="#br0" timeOffset="26411.901">26940 14282 863 0,'0'0'0'0,"0"6"0"0,0-1 0 0,0-5 73 15,0 0-73-15,0 0 73 0,0 0-73 0,0 0 48 16,0 0-48-16,0 0 48 0,0-5-48 0,0 5 47 15,0 0-47-15,0 0 48 0,0-6-48 0,0 6 48 16,0 0-48-16,0 0 48 0,0-3-48 0,0 3 46 0,0 0-46 16,0 0 46-16,0 0-46 0,0 0 43 0,0 0-43 15,0 0 44-15,0 0-44 0,0 0 2 0,0 0-2 16,0 0 2-16,0 0-2 0,0 0 15 0,0 0-15 0,0 9 16 16,0 2-16-16,0-11 8 0,0 0-8 0,2 30 9 15,0 9-9-15,1 0 8 0,2 3-8 0,-1-13 8 16,-3-7-8-16,-1-22 15 0,0 0-15 15,2 38 15-15,0 6-15 0,-2-44 14 0,0 0-14 0,-2 48 15 16,-1-2-15-16,3-46 9 0,0 0-9 0,-4 41 9 16,-1-5-9-16,5-36-33 0,0 0 33 0,-3 28-33 15,-1-9 33-15,4-19-165 16,0 0 165-16,-2 7-165 0,2-11 165 0,-1 8-817 0</inkml:trace>
  <inkml:trace contextRef="#ctx0" brushRef="#br0" timeOffset="26672.203">27355 14099 1166 0,'0'0'0'0,"-4"-5"0"0,-3-5 0 0,7 10 13 16,0 0-13-16,-3-2 14 0,3 2-14 0,0 0-182 16,0 0 182-16,0-5-181 0,0-5 181 0,0-6-518 0</inkml:trace>
  <inkml:trace contextRef="#ctx0" brushRef="#br0" timeOffset="27212.545">27675 13638 964 0,'0'0'0'0,"-7"0"0"0,-3 0 0 16,10 0 139-16,0 0-139 0,0 0 140 0,0 0-140 0,0 0 90 15,0 0-90-15,0 0 90 0,7-3-90 0,-7 3 75 16,0 0-75-16,3 0 75 0,-1-2-75 0,-2 2 63 16,0 0-63-16,0 0 63 0,0 0-63 0,0 0 45 15,0 0-45-15,0 0 45 0,0 0-45 16,0 0 32-16,0 0-32 0,-4 2 33 15,-2 1-33-15,-5 2 8 0,-3 2-8 0,7-3 9 0,2-1-9 0,0-1 12 16,1-1-12-16,-8 13 12 0,-5 8-12 0,3-1 15 16,3 3-15-16,1-5 15 0,6-2-15 15,1 2 1-15,3-2-1 0,0 0 1 0,3-1-1 16,-3-16 3-16,0 0-3 0,7 22 4 0,2 2-4 0,-9-24-1 0,0 0 1 16,10 24 0-16,4-2 0 0,-14-22-4 0,0 0 4 15,14 24-3-15,2-2 3 0,-16-22-7 0,0 0 7 0,12 21-7 16,0-2 7-16,-12-19-1 0,0 0 1 0,11 15-1 15,-2-1 1-15,-9-14 0 0,0 0 0 0,6 12 0 16,-2 0 0-16,-4-12 2 16,0 0-2-16,2 12 2 0,-2 0-2 0,-2 1 13 0,-3-1-13 15,1-3 13-15,1-2-13 0,-4-2 3 0,-2 2-3 0,4-2 4 16,1-2-4-16,-3 3 3 0,-1-1-3 0,2-2 3 16,5-3-3-16,1 0-139 0,-4 0 139 0,-4-5-138 15,-5-5 138-15,13 10-177 0,0 0 177 0,-7-29-176 16,2-14 176-16,-7-29-889 0</inkml:trace>
  <inkml:trace contextRef="#ctx0" brushRef="#br0" timeOffset="27475.004">27734 13714 1054 0,'0'0'0'0,"2"5"0"0,3 2 0 0,-5-7 166 16,0 0-166-16,9 10 166 0,5 2-166 0,-14-12 94 15,0 0-94-15,10 10 94 0,-1 0-94 0,-9-10 34 16,0 0-34-16,4 28 35 0,-6 4-35 0,2-32-2 16,0 0 2-16,-7 47-1 0,-5 9 1 0,12-56 0 15,0 0 0-15,-14 58 0 0,-4 4 0 0,3-7-13 0,-1-5 13 16,6-16-12-16,3-10 12 0,1-4-74 0,3-4 74 16,1-6-73-16,2-5 73 0,0-5-189 0,0 0 189 15,9-5-189-15,8-10 189 0,9-6-711 0</inkml:trace>
  <inkml:trace contextRef="#ctx0" brushRef="#br0" timeOffset="27923.686">27961 13883 1289 0,'0'0'0'0,"0"16"0"16,0 8 0-16,0-24 118 0,0 0-118 0,0 30 119 15,0 8-119-15,0-5 50 0,-2-1-50 0,0-11 51 0,2-11-51 16,-1 2 25-16,-1-2-25 0,-2 13 26 16,-1 4-26-16,0-5-3 0,0 1 3 0,1-6-2 0,3-10 2 15,1-1-1-15,1-2 1 0,-1-1-1 0,2-3 1 0,-2 0-33 16,0 0 33-16,0 0-32 0,2-5 32 16,1-3-39-16,4-4 39 0,0-6-39 0,0-6 39 0,-7 24-50 15,0 0 50-15,9-32-50 0,1-11 50 16,-10 43-32-16,0 0 32 0,9-44-32 0,1-6 32 0,-1 7-10 15,2 4 10-15,-4 9-9 0,-2 8 9 0,0 2-7 16,2 4 7-16,-3 6-6 0,-3 5 6 0,1-2 1 16,0 2-1-16,-1 1 2 0,-1 4-2 0,0 0 30 15,6 0-30-15,-6 0 30 0,1 2-30 0,-1-2 29 16,6 5-29-16,-3-5 29 0,1 2-29 0,3 3 8 0,1 2-8 16,-2 0 9-16,-3 0-9 0,-3-7 29 0,0 0-29 15,5 24 29-15,2 6-29 0,-7-30 11 16,0 0-11-16,5 38 11 0,-1 8-11 0,-2-3 5 0,-2-2-5 15,0-12 5-15,0-5-5 0,-2-3 23 0,-2 0-23 0,-1 4 24 16,0-2-24-16,0-1 0 0,1 0 0 16,3-8 0-16,-1-7 0 0,0 0-70 0,0-2 70 0,2-2-69 15,0 1 69-15,0-4-133 0,0 0 133 0,6-18-132 16,4-11 132-16,6-15-810 0</inkml:trace>
  <inkml:trace contextRef="#ctx0" brushRef="#br0" timeOffset="28170.55">27618 13671 1199 0,'0'0'0'0,"5"-4"0"0,5-1 0 0,-10 5 19 15,0 0-19-15,11-12 20 0,-1-8-20 0,-10 20-114 16,0 0 114-16,16-28-114 0,1-6 114 0,16-28-669 16</inkml:trace>
  <inkml:trace contextRef="#ctx0" brushRef="#br0" timeOffset="28676.713">27980 13261 1166 0,'0'0'0'0,"5"-7"0"0,6-6 0 0,-8 8 71 15,-1 3-71-15,-2 2 72 0,5-4-72 0,-5 4 57 16,0 0-57-16,7-1 57 0,5-3-57 15,-12 4 41-15,0 0-41 0,16-1 41 0,3-3-41 0,-1 4 0 16,1 2 0-16,-7 0 0 0,-2-1 0 0,-10-1 0 16,0 0 0-16,14 7 1 0,0 5-1 0,-14-12 15 15,0 0-15-15,13 14 16 0,-3 1-16 0,-10-15 39 16,0 0-39-16,9 21 39 0,-4 1-39 0,-5-22 37 16,0 0-37-16,2 31 37 0,-4 0-37 0,2-31 39 15,0 0-39-15,-5 31 39 0,-2 0-39 0,7-31 34 16,0 0-34-16,-7 27 35 0,-2-1-35 0,9-26 33 15,0 0-33-15,-5 18 34 0,0 3-34 0,5-21 3 16,0 0-3-16,-4 12 3 0,2-2-3 0,2-10 0 0,0 0 0 0,0 11 0 16,2-1 0-16,-2-10-26 0,0 0 26 0,7 8-25 15,5 1 25-15,-12-9-44 0,0 0 44 16,14 7-44-16,2-4 44 0,-16-3-85 0,0 0 85 0,16 9-85 16,1-4 85-16,16 9-1119 0</inkml:trace>
  <inkml:trace contextRef="#ctx0" brushRef="#br0" timeOffset="29085.314">28456 13638 785 0,'0'0'0'0,"-6"-3"0"0,-2-4 0 0,8 7 109 16,0 0-109-16,-4-5 109 0,3 0-109 0,1 5 102 16,0 0-102-16,-2-4 103 0,2 3-103 0,0 1 101 15,0 0-101-15,0 0 102 0,2-6-102 16,-2 6 55-16,0 0-55 0,0 0 56 0,1-3-56 0,-1 3 41 16,0 0-41-16,0 0 42 0,0 0-42 0,0 0 47 15,0 0-47-15,0 0 48 0,0 0-48 0,0 0 27 0,0 0-27 16,-1 7 27-16,-1 1-27 0,-2 8 18 15,1 4-18-15,1 9 18 0,0 7-18 16,2-36 28-16,0 0-28 0,0 50 28 0,2 10-28 0,-2-60 12 0,0 0-12 16,2 65 12-16,0 5-12 0,-1-6 10 0,-1-4-10 0,2-14 11 15,2-10-11 1,-4-36 1-16,0 0-1 0,3 39 2 0,2 1-2 0,-5-40-45 0,0 0 45 0,4 29-45 16,-1-7 45-16,-3-22-140 0,0 0 140 0,7 12-140 15,2-10 140-15,-9-2-136 0,0 0 136 0,7-16-136 16,-2-13 136-16,7-15-845 0</inkml:trace>
  <inkml:trace contextRef="#ctx0" brushRef="#br0" timeOffset="29353.595">28166 14029 1177 0,'0'0'0'0,"7"0"0"0,4 2 0 15,-11-2 151-15,0 0-151 0,5 0 151 0,0 0-151 16,-5 0 80-16,0 0-80 0,11 0 80 0,3-2-80 0,-14 2 43 15,0 0-43-15,22-4 43 0,6-2-43 16,-28 6-7-16,0 0 7 0,30-6-7 0,5 1 7 0,-35 5-57 16,0 0 57-16,29-3-57 0,-3 1 57 0,-26 2-180 15,0 0 180-15,28 5-180 0,0-1 180 0,-28-4-139 16,0 0 139-16,19 5-138 0,-3-2 138 0,19 6-626 16</inkml:trace>
  <inkml:trace contextRef="#ctx0" brushRef="#br0" timeOffset="29992.598">28891 14036 751 0,'0'0'0'0,"2"-4"0"15,1-3 0-15,-3 7 106 0,0 0-106 0,2-3 106 16,2 1-106-16,-4 2 72 0,0 0-72 0,0 0 72 16,0-3-72-16,0 3 71 0,0 0-71 0,0 0 72 15,0 0-72-15,0 0 58 0,0 0-58 0,0 0 58 16,0 0-58-16,0 0 61 0,0 0-61 0,0 0 61 15,-2 3-61-15,2-3 69 0,0 0-69 16,0 0 70-16,0 0-70 0,0 0 21 0,0 0-21 0,7 0 21 16,5-1-21-16,-12 1 39 0,0 0-39 0,26-4 39 15,11-1-39-15,-37 5 2 0,0 0-2 0,42-5 3 16,6 0-3-16,-48 5 3 16,0 0-3-16,44-4 3 0,-2-1-3 0,-42 5-2 0,0 0 2 0,33-2-2 0,-7 2 2 15,-26 0-83-15,0 0 83 0,19 0-82 16,-5 0 82-16,-14 0-130 0,0 0 130 0,0 0-130 0,-7-1 130 15,7 1-114-15,0 0 114 0,-19-5-114 0,-12-6 114 16,-20-4-738-16</inkml:trace>
  <inkml:trace contextRef="#ctx0" brushRef="#br0" timeOffset="30237.134">29017 13789 975 0,'0'0'0'0,"5"9"0"0,4 4 0 0,-9-13 135 15,0 0-135-15,3 4 136 0,1-1-136 0,-4-3 89 0,0 0-89 16,1 7 89-16,1 2-89 0,-2-9 28 0,0 0-28 0,2 30 28 16,-1 18-28-16,-1-48 3 0,0 0-3 0,0 53 4 15,-1 11-4-15,1-64 2 0,0 0-2 0,-4 65 2 16,-3 5-2-16,7-70-24 0,0 0 24 0,-3 58-23 16,1-4 23-16,2-54-129 0,0 0 129 0,7 39-128 15,5-12 128-15,7 40-799 0</inkml:trace>
  <inkml:trace contextRef="#ctx0" brushRef="#br0" timeOffset="30751.424">29323 13479 1211 0,'0'0'0'0,"-5"3"0"0,-2 1 0 0,7-4 143 16,0 0-143-16,0 0 144 0,5-5-144 0,-5 5 57 16,0 0-57-16,7-6 58 0,5 0-58 0,-12 6 37 15,0 0-37-15,14-4 38 0,4-1-38 0,-18 5-2 16,0 0 2-16,19 0-2 0,4 5 2 0,-23-5-3 15,0 0 3-15,21 7-2 0,1 5 2 0,-22-12 0 16,0 0 0-16,18 15 0 0,-4 6 0 0,-14-21 32 0,0 0-32 16,10 19 33-16,-5 3-33 0,-1 0 47 15,-4 1-47-15,0-8 48 0,-2-6-48 0,-2 1 47 0,1 0-47 16,-2-1 47-16,-2 1-47 0,0 4 32 0,0 1-32 0,3-6 32 16,3-6-32-16,-1 1 9 0,0-1-9 15,2-3 9-15,0 0-9 0,0 0-12 0,0 3 12 0,0-3-12 16,0 0 12-16,0 0-47 0,0 0 47 0,0 0-46 15,2 6 46-15,1-3-40 0,1-1 40 16,-1 1-39-16,1 1 39 0,-4-4-36 0,0 0 36 0,5 6-35 16,2 1 35-16,-7-7-34 0,0 0 34 0,7 9-34 15,0-1 34-15,-7-8-1 0,0 0 1 0,7 12 0 16,-2 0 0-16,-5-12 7 0,0 0-7 0,4 14 7 16,-3 0-7-16,-1-14 34 0,0 0-34 0,-3 19 35 0,-6 1-35 15,9-20 0-15,0 0 0 0,-12 19 0 16,-2 0 0-16,14-19-39 0,0 0 39 0,-14 14-38 15,-2-4 38-15,16-10-127 0,0 0 127 0,-12-4-126 16,2-9 126-16,10 13-133 0,0 0 133 0,3-29-132 16,13-12 132-16,3-30-783 0</inkml:trace>
  <inkml:trace contextRef="#ctx0" brushRef="#br0" timeOffset="31078.534">29707 13542 1121 0,'0'0'0'0,"-11"7"0"0,-8 5 0 0,19-12 167 0,0 0-167 16,-2 4 168-16,7-6-168 0,-5 2 114 16,0 0-114-16,4-2 115 0,1 0-115 0,-5 2 62 0,0 0-62 15,4 0 63-15,-1-3-63 0,-3 3 22 0,0 0-22 0,0 0 23 16,4-2-23-16,-4 2 4 0,0 0-4 0,0 0 5 16,5 2-5-16,-5-2 8 0,0 0-8 0,7 7 8 15,3 5-8-15,-10-12-5 0,0 0 5 0,11 15-4 16,3 6 4-16,-2-1-1 0,2 1 1 0,-7-7-1 15,-2-2 1-15,0-2-2 0,-1 0 2 0,-1 0-1 16,1 1 1-16,-1-1-1 0,-1 2 1 0,0-3-1 16,-2-3 1-16,0 0 0 0,-2-1 0 0,0 2 0 15,2-2 0-15,-2 2-20 0,1 3 20 0,1-7-20 16,0 1 20-16,0-4-72 0,-2 3 72 0,2-3-72 16,-4 0 72-16,4 0-152 0,0 0 152 0,-7-10-151 15,-5-7 151-15,12 17-141 0,0 0 141 0,-10-29-140 16,-2-13 140-16,-11-28-727 0</inkml:trace>
  <inkml:trace contextRef="#ctx0" brushRef="#br0" timeOffset="31318.891">29748 13378 1043 0,'0'0'0'0,"-3"12"0"0,-2 8 0 0,3-13 181 16,4-7-181-16,-2 0 182 0,5-3-182 0,0 3 152 16,0-5-152-16,-1 3 153 0,-1 2-153 0,1 2 54 15,1-1-54-15,-2 3 55 0,3-2-55 0,-1 1-20 16,0 0 20-16,0 1-19 0,2-1 19 0,-7-3-72 0,0 0 72 15,6 2-71-15,1 0 71 0,-7-2-120 0,0 0 120 16,5 0-120-16,-2 0 120 0,-3 0-157 0,0 0 157 16,4 0-156-16,-1 1 156 0,4 1-715 0</inkml:trace>
  <inkml:trace contextRef="#ctx0" brushRef="#br0" timeOffset="31960.937">29388 14130 807 0,'0'0'0'0,"8"-7"0"0,8-7 0 0,-16 14 50 0,0 0-50 15,7-5 50-15,-5 2-50 0,-2 3 40 0,0 0-40 0,0 0 41 16,0 0-41-16,0 0 60 0,0 0-60 0,0 0 60 16,0 0-60-16,0 0 50 0,0 0-50 0,0 0 51 15,0 0-51-15,0 0 59 0,0 0-59 0,0 0 60 16,0 0-60-16,0 0 52 0,0 0-52 0,0 0 53 16,0 0-53-16,0 0 50 0,3 1-50 0,1 1 51 15,3-2-51-15,-7 0 13 0,0 0-13 0,19-2 13 16,11-1-13-16,-30 3 38 0,0 0-38 0,41-7 39 0,15-1-39 15,-56 8 41-15,0 0-41 0,52-9 42 16,4 1-42-16,-56 8 33 0,0 0-33 0,51-6 34 0,-4 1-34 16,-47 5 33-16,0 0-33 0,40-1 34 0,-4 1-34 0,-36 0 3 15,0 0-3-15,26 0 4 16,-6 1-4-16,-20-1-9 0,0 0 9 0,15 2-8 0,-4-2 8 16,-11 0-80-16,0 0 80 0,5 3-79 0,-5 1 79 0,0-4-159 15,0 0 159-15,-5 5-158 0,-7 2 158 0,-6 5-927 16</inkml:trace>
  <inkml:trace contextRef="#ctx0" brushRef="#br0" timeOffset="32369.42">29666 14262 1199 0,'0'0'0'0,"7"-10"0"0,7-8 0 0,-14 18 154 0,0 0-154 0,7-8 154 16,-1 3-154-16,-3 5 70 0,1 0-70 0,2 0 70 15,5 0-70-15,-1 0 47 0,4-7-47 0,-3 5 47 16,-3 0-47-16,-1 1 5 0,0 1-5 0,0 0 5 16,-1-2-5-16,-1 2 7 0,0-2-7 0,0 2 7 15,1 0-7-15,-1 0 15 0,-2 2-15 0,2 0 16 16,1-1-16-16,-1 5 1 0,0-1-1 0,0 0 1 16,1 2-1-16,-1 1 1 0,0 3-1 0,-1-3 1 15,-1-3-1-15,-1 2-2 0,-1-2 2 0,1 0-1 16,-2 1 1-16,0-6-29 0,0 0 29 0,-2 11-29 15,-1 5 29-15,3-16-29 0,0 0 29 0,-9 24-29 0,-1 3 29 16,10-27-8-16,0 0 8 0,-14 26-8 0,-2 1 8 16,16-27-2-16,0 0 2 0,-14 26-2 0,2-7 2 15,2-2-2-15,1-1 2 0,4-8-1 16,3-5 1-16,0 1 0 0,0-1 0 0,2-3 0 0,-1 4 0 0,-1 1-3 16,2-3 3-16,0 1-3 15,0 0 3-15,2 1-12 0,1 1 12 0,2-2-12 0,2 1 12 0,-7-4-56 16,0 0 56-16,13-5-56 0,4-6 56 0,-17 11-130 15,0 0 130-15,28-20-129 0,7-13 129 16,-35 33-94-16,0 0 94 0,35-34-94 0,1-9 94 0,36-32-719 16</inkml:trace>
  <inkml:trace contextRef="#ctx0" brushRef="#br0" timeOffset="32758.653">30391 13945 1222 0,'0'0'0'0,"-5"3"0"16,-6 2 0-16,11-5 156 0,0 0-156 0,-3-3 156 15,1-4-156-15,2 7 105 0,0 0-105 0,-3-7 106 16,1 0-106-16,2 7 71 0,0 0-71 0,-5-6 72 16,-2 0-72-16,7 6 22 0,0 0-22 0,-7-3 22 15,0 0-22-15,7 3 10 0,0 0-10 0,-9 0 10 16,0 1-10-16,9-1 0 0,0 0 0 0,-8 4 0 0,-1-1 0 15,9-3-1-15,0 0 1 0,-9 7 0 16,1 2 0-16,8-9-40 0,0 0 40 0,-7 15-39 0,3 7 39 16,4-22-6-16,0 0 6 0,-2 21-6 0,2 1 6 15,0-22-37-15,0 0 37 0,4 22-37 16,1 2 37-16,-1-3-6 0,-1-1 6 0,1-6-5 0,-3-5 5 0,3-1 0 16,-1 1 0-16,-1-4 0 0,0-2 0 0,0 1-2 15,-2-1 2-15,0-3-1 0,0 4 1 0,0-4-1 16,-2 3 1-16,2-3-1 0,0 4 1 0,0-4-39 15,-5 5 39-15,1-2-38 0,1-1 38 0,-4 1-114 16,0 1 114-16,-4-3-114 0,-3-1 114 0,14 0-123 16,0 0 123-16,-12-13-122 0,-2-13 122 0,-12-13-825 15</inkml:trace>
  <inkml:trace contextRef="#ctx0" brushRef="#br0" timeOffset="33017.96">30445 13828 1087 0,'0'0'0'0,"-5"7"0"16,-4 5 0-16,9-12 192 0,0 0-192 0,2 5 192 16,5-1-192-16,-7-4 124 0,0 0-124 0,5 2 124 15,0-1-124-15,-5-1 72 0,0 0-72 0,6 4 72 16,-3-4-72-16,-3 0 30 0,0 0-30 0,2 3 30 16,0 6-30-16,-2-9 0 0,0 0 0 0,-6 27 1 15,-4 12-1-15,-1-3-9 0,-1 4 9 0,4-14-8 16,1-8 8-16,-2 1-91 0,0-2 91 0,-1 6-91 0,-1 1 91 15,3-4-138-15,1 1 138 0,1-9-138 16,5-5 138-16,1-7-206 0,0 0 206 0,10-4-206 0,11-10 206 16,10-3-667-16</inkml:trace>
  <inkml:trace contextRef="#ctx0" brushRef="#br0" timeOffset="33437.847">30698 13864 1155 0,'0'0'0'0,"-11"12"0"0,-6 7 0 0,17-19 143 16,0 0-143-16,-2 21 143 0,7 1-143 0,-5-22 99 16,0 0-99-16,2 27 100 0,-2 4-100 0,0-2 51 15,-2 1-51-15,1-13 52 0,-1-9-52 0,0 1 0 16,0-2 0-16,-1 6 0 0,-2 4 0 0,3 1 17 0,0-1-17 16,0-7 17-16,2-5-17 0,-1 0 23 0,1 0-23 15,0-5 24-15,0 0-24 0,0 0 1 0,0 0-1 0,0 0 1 16,3 4-1-16,1-4 0 0,1-4 0 0,0 1 0 15,2-2 0-15,-7 5-4 0,0 0 4 0,9-10-3 16,0-4 3-16,-9 14 0 0,0 0 0 0,8-19 0 16,3-2 0-16,-11 21-1 0,0 0 1 0,8-20-1 15,3 1 1-15,-11 19 5 0,0 0-5 0,10-19 5 16,3 4-5-16,-13 15 15 0,0 0-15 0,12-14 15 16,2 2-15-16,-14 12 4 0,0 0-4 0,12-7 4 15,0 0-4-15,-12 7 3 0,0 0-3 0,12-1 4 16,-1 2-4-16,-11-1-1 0,0 0 1 0,8 7 0 15,1 2 0-15,-9-9-4 0,0 0 4 0,5 12-3 16,-1 3 3-16,-2 4-8 0,-4 2 8 0,2-11-8 0,0-7 8 16,0-3-50-16,0 0 50 0,-5 11-50 15,-4 4 50-15,0-1-94 0,0 3 94 0,2-9-93 0,2-1 93 16,5-7-97-16,0 0 97 0,-7-12-96 0,0-12 96 16,-7-12-942-16</inkml:trace>
  <inkml:trace contextRef="#ctx0" brushRef="#br0" timeOffset="33652.498">30424 13638 1300 0,'0'0'0'16,"5"7"0"-16,6 5 0 0,-11-12 97 16,0 0-97-16,7 9 98 0,-2-1-98 0,-5-8-184 15,0 0 184-15,19-3-183 0,9-11 183 0,19-3-741 0</inkml:trace>
  <inkml:trace contextRef="#ctx0" brushRef="#br0" timeOffset="34072.265">31107 13522 583 0,'0'0'0'0,"-7"-2"0"0,-3-3 0 16,10 5 155-16,0 0-155 0,0 0 155 0,1-4-155 15,-1 4 164-15,0 0-164 0,4 0 164 0,-1 0-164 16,-3 0 133-16,0 0-133 0,0 0 134 0,4 2-134 0,-4-2 95 16,0 0-95-16,0 0 96 0,0 0-96 15,0 0 58-15,0 0-58 0,0 0 59 0,0 0-59 0,0 0 20 16,0 0-20-16,0 0 20 0,0 0-20 0,0 0 6 15,0 0-6-15,0 0 7 0,0 0-7 0,0 0 15 16,0 0-15-16,0 0 15 0,0 0-15 0,0 0 38 16,0 0-38-16,0 0 38 0,2 4-38 0,-2-4 5 15,0 0-5-15,1 3 5 0,3 0-5 0,-4-3 19 16,0 0-19-16,2 18 20 0,1 9-20 0,-1 4 1 16,-2 0-1-16,0-2 1 0,-2 0-1 0,0 3 3 0,1 1-3 15,1 6 4-15,0 4-4 0,0-43 2 16,0 0-2-16,0 52 2 0,1 4-2 0,1-6 10 0,0-2-10 15,-2-14 10-15,0-13-10 0,2 1 15 0,1-5-15 16,1 2 15-16,-1-2-15 0,2 0-1 0,2 0 1 0,-5-6-1 16,-2-6 1-16,0-2-62 15,0 1 62-15,0-4-62 0,-3 1 62 0,3-1-87 0,0 0 87 0,1-5-86 16,4-3 86-16,-5 8-154 0,0 0 154 0,6-21-153 16,1-10 153-16,-7 31-160 15,0 0 160-15,0-32-159 0,-6-8 159 0,1-32-757 0</inkml:trace>
  <inkml:trace contextRef="#ctx0" brushRef="#br0" timeOffset="34336.546">30846 13952 1076 0,'0'0'0'0,"10"0"0"0,6 0 0 16,-16 0 168-16,0 0-168 0,7 0 169 0,-4 0-169 15,-3 0 123-15,0 0-123 0,4 0 124 0,-2 0-124 0,-2 0 69 16,0 0-69-16,10 0 70 0,6 0-70 0,-16 0 19 15,0 0-19-15,22 1 20 0,6 3-20 0,-28-4 0 16,0 0 0-16,28 3 0 0,4 1 0 0,-32-4-99 16,0 0 99-16,27 1-98 0,0-1 98 0,-27 0-207 15,0 0 207-15,24-3-207 0,-3-2 207 0,24-4-809 16</inkml:trace>
  <inkml:trace contextRef="#ctx0" brushRef="#br0" timeOffset="34996.376">31470 14049 953 0,'0'0'0'0,"5"-1"0"16,5-8 0-16,-10 9 133 0,0 0-133 0,5-3 133 16,-1-1-133-16,-4 4 132 0,0 0-132 0,0 0 132 15,0 0-132-15,0 0 95 0,0 0-95 0,0 0 95 16,0 0-95-16,0 0 77 0,0 0-77 0,0 0 77 15,0 0-77-15,0 0 51 0,0 0-51 0,0 0 51 16,5-1-51-16,-5 1 34 0,0 0-34 0,14-6 34 16,7-4-34-16,-21 10 4 0,0 0-4 0,28-12 4 15,8-3-4-15,-36 15 4 0,0 0-4 0,39-16 5 16,3 1-5-16,-42 15 2 0,0 0-2 0,38-14 3 0,0 2-3 16,-38 12-1-16,0 0 1 0,33-8-1 0,-5 1 1 15,-28 7-40-15,0 0 40 0,21-5-40 0,-5 3 40 0,-16 2-82 16,0 0 82-16,10-4-81 0,-6 1 81 0,-4 3-145 15,0 0 145-15,-11-3-144 0,-10-3 144 0,-10-2-1018 16</inkml:trace>
  <inkml:trace contextRef="#ctx0" brushRef="#br0" timeOffset="35244.71">31659 13633 1222 0,'0'0'0'16,"6"9"0"-16,4 3 0 0,-10-12 161 0,0 0-161 15,5 6 162-15,-3 0-162 0,-2-3 95 16,0 2-95-16,-2 2 96 0,1 2-96 0,-1 6 64 0,-2 6-64 0,1 9 65 16,-2 6-65-16,5-36-1 0,0 0 1 0,-6 47 0 15,1 7 0-15,5-54-1 0,0 0 1 0,-3 55 0 16,-1 2 0-16,1-9-42 0,1-7 42 0,0-12-42 16,2-10 42-16,0-19-77 0,0 0 77 0,11 7-76 15,8-9 76-15,10 9-1141 0</inkml:trace>
  <inkml:trace contextRef="#ctx0" brushRef="#br0" timeOffset="36126.238">31987 13383 819 0,'0'0'0'0,"0"0"0"0,0 0 0 0,0 0 45 0,3 3-45 16,-3-3 46-16,4 0-46 0,-4 0-1 15,3-5 1-15,-3 5-1 0,6-1 1 0,-3 1 5 0,2 0-5 16,-1 0 5-16,1 1-5 0,-1-1 49 16,1 0-49-16,-2 0 50 0,1 0-50 0,-1 0 58 0,1 0-58 0,-1 0 59 15,2 2-59-15,1-2 63 0,-1 0-63 0,2 0 63 16,0 0-63-16,0 0 37 0,1 0-37 0,-1 0 38 16,0 3-38-16,0-3 28 0,0 2-28 0,0 2 28 15,2-1-28-15,0 2 4 0,1 2-4 0,-1 0 4 16,1 0-4-16,-10-7 8 0,0 0-8 0,9 12 9 15,1 3-9-15,-10-15 3 16,0 0-3-16,7 19 4 0,-1 7-4 0,-6-26 5 0,0 0-5 0,0 27 6 16,-2 0-6-16,-5 1 13 0,-3-1-13 15,4-10 13-15,3-6-13 0,-4 1 8 0,0-4-8 0,-9 11 9 16,-3 5-9-16,2-5 15 0,-1 0-15 0,6-6 16 16,3-6-16-16,2 0 15 0,2-2-15 0,2-1 15 0,3-3-15 15,0-1 34-15,0 0-34 0,0 0 34 0,0 0-34 16,0 0 10-16,0 0-10 0,0 0 11 15,0 4-11-15,0-4 12 0,7 0-12 0,1 0 13 0,4 2-13 0,2-2 16 16,4 0-16-16,-1-2 17 0,2-3-17 16,-19 5 1-16,0 0-1 0,23-5 1 0,5-1-1 15,-28 6 0-15,0 0 0 0,31-12 1 0,4 0-1 0,-3-1-35 16,-1-1 35-16,-3 0-35 0,-4 1 35 0,-24 13-82 16,0 0 82-16,26-21-81 0,-1-3 81 0,-25 24-94 15,0 0 94-15,19-22-94 0,-2 0 94 0,-17 22-46 16,0 0 46-16,12-18-45 0,-3 0 45 0,-9 18 12 15,0 0-12-15,5-12 13 0,-1 3-13 0,-4 9 53 16,0 0-53-16,2-7 53 0,-1 4-53 0,-1 3 64 0,0 0-64 16,2-2 64-16,-2-1-64 0,0 3 70 0,0 0-70 0,0 0 71 15,-2-4-71-15,2 4 32 0,0 0-32 16,0 0 33-16,-3-2-33 0,3 2 28 0,0 0-28 0,-4 0 28 16,1 2-28-16,3-2 3 0,0 0-3 0,-7 4 4 15,-2 2-4-15,9-6 1 0,0 0-1 0,-10 9 1 16,-1 3-1-16,11-12-11 0,0 0 11 0,-3 19-10 15,5 7 10-15,5-4-47 0,5-2 47 0,0-1-47 16,4-9 47-16,-1 1-34 0,1-3 34 0,0 1-33 16,1-2 33-16,-1-2-9 0,1 0 9 0,-6-2-8 15,-3 1 8-15,-8-4-21 0,0 0 21 0,11 7-21 16,1 1 21-16,-12-8-3 0,0 0 3 0,9 7-3 16,-1 0 3-16,-8-7-1 0,0 0 1 0,6 5 0 15,-3 0 0-15,-1 0-2 0,-4-1 2 0,-1 1-2 16,-3 2 2-16,-6 1-35 0,-3 3 35 0,6-4-34 15,5-4 34-15,-4 0-79 0,-1-1 79 0,-3 0-79 0,-4 1 79 0,-1-10-160 16,-4-1 160-16,5-9-160 0,4-6 160 16,-16-16-581-16</inkml:trace>
  <inkml:trace contextRef="#ctx0" brushRef="#br0" timeOffset="36361.153">32523 13308 830 0,'0'12'0'0,"0"5"186"0,0 7-186 15,-1-17 187-15,-1-9-187 0,2 2 104 16,7-4-104-16,-4 3 105 0,-1-1-105 0,2 2 70 16,-1 2-70-16,1-2 71 0,-3 0-71 0,5 0 3 0,2 1-3 0,1 1 4 15,0 0-4-15,1 0 9 0,1 1-9 16,-3 0 9-16,-1-3-9 0,-7 0-10 0,0 0 10 0,11 2-10 16,-1 0 10-16,-10-2-92 0,0 0 92 15,11 3-92-15,-1 2 92 0,-10-5-127 0,0 0 127 0,11 9-127 16,1 6 127-16,10 11-749 0</inkml:trace>
  <inkml:trace contextRef="#ctx0" brushRef="#br0" timeOffset="36660.982">32105 13904 886 0,'4'-2'0'0,"-4"2"108"16,0 0-108-16,10-9 109 0,6-1-109 0,-4 5 68 16,-1 0-68-16,4 3 68 0,6 4-68 0,-21-2 44 15,0 0-44-15,33-2 45 0,9 0-45 0,-2 1 23 16,4-3-23-16,-6 3 24 0,0 1-24 0,-6-4 23 0,-4 4-23 15,-7 0 24-15,-4-1-24 0,2-3 1 16,-1 1-1-16,-6 3 1 0,-4-4-1 0,3 3-65 0,-2 1 65 16,1 1-65-16,2 3 65 0,-12-4-77 0,0 0 77 15,7 1-77-15,-3 1 77 0,6 2-776 0</inkml:trace>
  <inkml:trace contextRef="#ctx0" brushRef="#br0" timeOffset="36995.489">32480 14001 1188 0,'0'0'0'0,"0"0"119"0,0 0-119 0,0-5 119 16,2-3-119-16,-2 8 1 0,0 0-1 0,0-5 2 15,-2 1-2-15,2 4-4 0,0 0 4 0,-14 4-3 16,-7 4 3-16,21-8-37 0,0 0 37 0,-28 14-37 0,-8 6 37 15,36-20-5-15,0 0 5 0,-32 23-5 16,3-4 5-16,3 1 0 0,3 2 0 0,9-8 1 0,7-7-1 16,0 0 34-16,4-2-34 0,-3 3 35 0,3 3-35 0,-1 1 47 15,1 1-47-15,1-4 48 0,4-4-48 0,-2-5 19 16,0 0-19-16,7 9 20 0,3-1-20 0,-10-8 13 16,0 0-13-16,21 5 14 0,11-1-14 0,-32-4-7 15,0 0 7-15,33-4-6 0,5-2 6 16,-5-5-97-16,-3-1 97 0,-8 2-96 0,-4 0 96 0,-18 10-179 15,0 0 179-15,17-16-178 0,-1-3 178 0,-16 19-199 0,0 0 199 16,14-18-199-16,-4-1 199 0,15-19-347 16</inkml:trace>
  <inkml:trace contextRef="#ctx0" brushRef="#br0" timeOffset="37359.61">32515 14138 393 0,'0'0'0'0,"3"-1"78"0,2-1-78 0,-1 0 79 15,-1-1-79-15,-3 3 88 0,4-4-88 0,-4 4 88 16,0 0-88-16,0 0 147 0,0 0-147 0,0 0 147 16,0 0-147-16,0 0 148 0,0 0-148 0,0 0 149 15,0 0-149-15,0 0 145 0,0 0-145 0,0 0 146 16,0 0-146-16,0 0 113 0,0 0-113 0,0 0 114 16,0 0-114-16,0 0 70 0,0 0-70 0,0 0 70 15,0 0-70-15,0 0 52 0,0 0-52 0,0 0 52 16,0 0-52-16,0 0 22 0,0 0-22 0,0 0 23 0,0 0-23 15,0 0 11-15,0 0-11 0,0 0 11 0,0 0-11 16,0 0 5-16,0 0-5 0,0 0 5 0,0 0-5 0,0 0 3 16,0 0-3-16,0 0 3 0,-2 4-3 0,0-1 5 15,2 2-5-15,-1 11 5 16,1 6-5-16,-4 6 6 0,1 6-6 16,1-8 6-16,2-2-6 0,0-24 7 0,0 0-7 0,-2 35 8 0,-1 10-8 15,3-45 3-15,0 0-3 0,-4 38 4 0,3-4-4 16,1-34-65-16,0 0 65 0,-4 27-64 0,2-4 64 0,2-23-155 15,0 0 155-15,4 7-155 0,5-14 155 0,3 7-1227 16</inkml:trace>
  <inkml:trace contextRef="#ctx0" brushRef="#br0" timeOffset="37903.813">32787 13236 964 0,'0'0'0'0,"0"0"195"15,0 0-195-15,0 0 196 0,0 0-196 0,0 0 141 16,0 0-141-16,0 0 141 0,0 0-141 0,0 0 86 15,0 0-86-15,0 0 86 0,0 0-86 0,0 0 49 16,0 0-49-16,0 0 49 0,0 0-49 0,0 0 36 16,0 0-36-16,0 0 37 0,3 1-37 0,-3-1 23 0,0 0-23 15,7 5 24-15,3 4-24 0,6 3 41 0,5 5-41 16,0 2 41-16,2 7-41 0,-23-26 22 0,0 0-22 16,26 39 23-16,3 13-23 15,-4 1 41-15,-3 3-41 0,-2 1 41 0,-3-1-41 0,-17-56 44 0,0 0-44 0,12 86 44 16,-1 20-44-16,-8-15 27 0,-3-4-27 0,-7-15 27 15,-5-8-27-15,-5-4-22 0,-4-7 22 16,-4-11-22-16,-3-12 22 0,28-30-92 0,0 0 92 0,-50 42-92 16,-15 5 92-16,65-47-112 0,0 0 112 0,-115 89-1418 15,230-178 1418-15</inkml:trace>
  <inkml:trace contextRef="#ctx0" brushRef="#br0" timeOffset="42068.122">26600 15235 729 0,'0'0'0'0,"-3"0"0"0,-6-2 0 0,9 2 125 0,0 0-125 0,0 0 126 16,0 0-126-16,0 0 131 0,0 0-131 15,0 0 132-15,5 2-132 0,-5-2 91 16,0 0-91-16,0 0 92 0,6 0-92 0,-6 0 57 0,0 0-57 16,0 0 58-16,0 0-58 0,0 0 28 0,0 0-28 0,0 0 28 15,0 0-28-15,0 0 5 0,0 0-5 0,0 0 5 16,3 0-5-16,1-2 9 0,-1 0-9 0,1 1 9 15,1-3-9-15,2 1 3 0,0-2-3 0,0 1 3 16,-2 3-3-16,2-5 2 0,0 5-2 0,0-1 2 16,1-1-2-16,1 1 1 0,0 0-1 0,-2 0 2 15,0 2-2-15,0 0 1 16,0-1-1-16,-2 1 1 0,-2 0-1 0,3 0 0 0,-3 1 0 0,2 1 1 16,1-2-1-16,-1 2-2 0,2 0 2 0,-2-1-2 15,-1-1 2-15,-1 2-6 0,1-2 6 0,-4 0-6 0,3 3 6 16,-3-3-9-16,3 2 9 0,-3-2-8 15,0 0 8-15,0 0-24 0,2 4 24 0,0-1-23 0,0 0 23 0,-2-3-7 16,0 0 7-16,1 7-6 0,1 0 6 16,-2-7-10-16,0 0 10 0,-2 21-9 0,1 10 9 0,-3-1-1 15,1 3 1-15,-1-6-1 0,1-4 1 16,-2 4 4-16,-1-5-4 0,3 4 5 0,-1 0-5 0,-1 3 34 16,0 3-34-16,0-6 34 0,1-2-34 0,4-24 28 15,0 0-28-15,-3 31 28 0,-4 3-28 0,7-34 24 16,0 0-24-16,-5 26 25 0,1-4-25 0,4-22 16 15,0 0-16-15,-3 17 17 0,1-5-17 0,2-12 1 16,0 0-1-16,-2 11 2 0,0-6-2 0,2-5-37 0,0 0 37 16,-1 3-37-16,1-1 37 0,0-2-77 0,0 0 77 0,-2-9-77 15,2-6 77-15,0 15-161 0,0 0 161 16,2-22-161-16,1-9 161 0,-3 31-144 0,0 0 144 0,2-35-143 16,1-2 143-16,3-35-586 0</inkml:trace>
  <inkml:trace contextRef="#ctx0" brushRef="#br0" timeOffset="42390.259">26552 15509 774 0,'0'0'0'0,"10"-2"0"16,6 1 0-16,-11-1 119 0,-7 2-119 0,2 0 119 16,0 0-119-16,0 0 126 0,-5 0-126 0,5 0 127 15,0 0-127-15,0 0 90 0,0 0-90 0,0 0 91 16,-4 0-91-16,4 0 67 0,-3 0-67 0,3 0 67 0,0 0-67 15,0 0 65-15,0 0-65 0,0 0 66 0,3 0-66 0,1 0 36 16,3-4-36-16,0 3 36 0,0-1-36 0,3 0 28 16,4 2-28-16,0 0 28 0,0-1-28 0,5 1 9 15,4-2-9-15,0 2 9 0,3 0-9 0,-26 0 1 16,0 0-1-16,33 0 2 0,5 0-2 0,-38 0 10 16,0 0-10-16,37 0 10 0,-1 0-10 0,-6 0 0 15,-4-2 0-15,-9 2 1 0,-4 2-1 0,-5 0-64 16,-1-2 64-16,-3 1-63 0,-4-1 63 0,0 0-138 15,0 0 138-15,-2 9-137 0,-3 1 137 0,5-10-104 0,0 0 104 16,-19 21-103-16,-13 6 103 0,-18 21-869 0</inkml:trace>
  <inkml:trace contextRef="#ctx0" brushRef="#br0" timeOffset="43032.751">26626 15804 919 0,'0'0'0'0,"6"-6"0"16,1-2 0-16,-7 8 90 0,0 0-90 0,7-5 90 0,1 0-90 0,-8 5 60 15,0 0-60-15,7-4 60 0,0 2-60 0,-7 2 11 16,0 0-11-16,5-1 11 0,-1 1-11 16,-4 0 15-16,0 0-15 0,3 0 16 0,-1-2-16 0,-2 2 48 15,0 0-48-15,0 0 48 0,4 0-48 0,-4 0 43 16,0 0-43-16,0 0 44 0,0 3-44 0,0-3 36 15,0 0-36-15,-4 6 37 0,-3 2-37 0,7-8 17 16,0 0-17-16,-14 14 17 0,-7 3-17 0,0 0 13 0,-1 0-13 16,4-5 13-16,10-5-13 0,8-7 16 0,0 0-16 15,-11 7 17-15,3-4-17 0,8-3 8 0,0 0-8 0,-7 4 8 16,0-1-8-16,7-3 33 0,0 0-33 16,-6 2 34-16,3 0-34 0,3-2 34 0,0 0-34 0,-5 0 35 15,3 0-35-15,2 0 13 0,0 0-13 0,-4 0 14 16,3 0-14-16,1 0 13 0,0 0-13 0,-4 0 14 15,2 1-14-15,2-1 4 0,0 0-4 0,0 0 5 16,0 0-5-16,4 0 13 0,1 2-13 0,4 0 13 16,1 1-13-16,3-3 0 0,-1 4 0 0,2-1 1 15,0 1-1-15,0 1 3 0,1 0-3 16,-1 0 4-16,0-2-4 0,2 4 2 0,1 0-2 0,2-2 2 16,1-1-2-16,-20-4 1 0,0 0-1 0,26 3 2 15,3-1-2-15,-29-2 3 0,0 0-3 0,33 0 4 16,2 0-4-16,-35 0 6 0,0 0-6 0,30 0 6 15,-2-2-6-15,-28 2 3 0,0 0-3 0,19 0 3 0,-5-2-3 16,-14 2-48-16,0 0 48 0,10-1-47 0,-3-3 47 16,-7 4-163-16,0 0 163 0,-2-3-163 0,-4-2 163 15,6 5-141-15,0 0 141 0,-13-4-141 0,-4-1 141 16,-13-3-804-16</inkml:trace>
  <inkml:trace contextRef="#ctx0" brushRef="#br0" timeOffset="43603.174">26754 16090 639 0,'0'0'0'0,"8"-4"0"16,1-3 0-16,-9 7 99 0,0 0-99 0,9-5 100 16,-1 0-100-16,-8 5 104 0,0 0-104 0,6-5 105 15,-1 2-105-15,-5 3 88 0,0 0-88 0,3-4 88 16,-1 2-88-16,-2 2 66 0,0 0-66 0,0 0 66 15,2-3-66-15,-2 3 71 0,0 0-71 0,-5 5 72 0,-2 4-72 16,7-9 43-16,0 0-43 0,-18 22 43 0,-4 11-43 16,22-33 43-16,0 0-43 0,-25 34 44 15,-1 3-44-15,0-1 18 16,-2-1-18-16,12-15 18 0,8-9-18 0,-1 1 42 0,2-4-42 0,-2 1 42 0,2-1-42 0,-3 3 48 16,-1-1-48-16,6-5 49 0,2-3-49 0,-1-1 41 15,1 1-41-15,3-2 42 0,0 0-42 0,0 0 28 16,0 0-28-16,0 0 28 0,0 0-28 0,0 0 10 15,3 4-10-15,4-3 10 0,2-1-10 0,1 2 12 16,3-2-12-16,-1 0 12 0,0-2-12 0,2 2 8 16,2 0-8-16,-4 0 8 0,-7 0-8 0,4 2 3 0,1 0-3 15,-1-2 4-15,-2 0-4 0,2 1 0 16,1 1 0-16,-1-2 1 0,-2 0-1 0,-7 0-8 0,0 0 8 16,12 4-7-16,4-3 7 0,-16-1-52 15,0 0 52-15,15 4-51 0,3-1 51 0,-18-3-79 0,0 0 79 0,17 2-78 16,2-2 78-16,-19 0-156 0,0 0 156 0,23-5-155 15,1-4 155-15,23-5-1033 0</inkml:trace>
  <inkml:trace contextRef="#ctx0" brushRef="#br0" timeOffset="44031.577">26794 16153 707 0,'0'0'0'0,"3"7"0"0,4 5 0 0,-7-12 84 15,0 0-84-15,2 3 84 0,0-4-84 0,-2 1 65 16,0 0-65-16,0 0 65 0,-2-5-65 0,2 5 9 16,0 0-9-16,0 0 9 0,-2-6-9 0,2 6 7 15,0 0-7-15,0 0 7 0,0 0-7 0,0 0 0 16,0 0 0-16,0 0 1 0,0 0-1 0,0 0 18 15,0 0-18-15,0 0 18 0,0 0-18 0,0 0 8 16,0 0-8-16,0 0 8 0,0 0-8 0,0 0 16 16,0 0-16-16,0 0 17 0,0 4-17 0,0-4 24 15,0 0-24-15,0 3 25 0,0 2-25 0,0-5 48 0,0 0-48 16,0 17 49-16,-2 7-49 0,2-24 45 16,0 0-45-16,2 35 45 0,0 6-45 0,-2-41 36 0,0 0-36 0,2 46 37 15,1 4-37-15,-3-50 51 0,0 0-51 16,2 53 52-16,1 5-52 0,-3-58 42 0,0 0-42 0,2 50 42 15,0-4-42-15,-2-46 2 0,0 0-2 16,2 36 2-16,-2-9-2 0,0-27-62 0,0 0 62 0,12 0-61 16,7-22 61-16,-19 22-82 0,0 0 82 0,16-46-81 15,-2-26 81-15,15-46-923 0</inkml:trace>
  <inkml:trace contextRef="#ctx0" brushRef="#br0" timeOffset="44321.967">27302 15941 1457 0,'0'0'0'0,"-1"-5"0"0,-3-4 0 0,4 9 35 15,0 0-35-15,0 0 36 0,4 0-36 0,-4 0-127 0,0 0 127 16,3 2-127-16,1 1 127 0,-4-3-251 0,0 0 251 16,3 4-251-16,-1 1 251 0,3 0-457 0</inkml:trace>
  <inkml:trace contextRef="#ctx0" brushRef="#br0" timeOffset="45405.403">27689 15699 785 0,'0'0'0'0,"-3"0"0"0,-1 0 0 0,4 0 92 0,0 0-92 16,0 0 93-16,4-2-93 0,-4 2 87 0,5-5-87 15,-5 5 88-15,5-3-88 0,-5 3 119 0,0 0-119 16,0 0 119-16,4-2-119 0,-4 2 91 0,0 0-91 0,0 0 91 15,0 0-91-15,0 0 85 0,0 0-85 0,-6 0 85 16,-2 2-85-16,8-2 55 0,0 0-55 0,-13 3 56 16,0 2-56-16,13-5 28 0,0 0-28 0,-20 9 28 15,-4 3-28-15,24-12 26 0,0 0-26 0,-23 15 26 16,1 4-26-16,22-19 32 0,0 0-32 0,-19 28 33 16,3 6-33-16,4 0 12 0,3 2-12 0,2-14 12 15,2-6-12-15,1 3 42 0,3-2-42 0,1 12 42 16,1 5-42-16,-1-34 43 0,0 0-43 0,5 34 43 15,2 4-43-15,-7-38 16 0,0 0-16 0,11 31 17 16,1-2-17-16,-12-29 8 0,0 0-8 0,19 21 8 16,4-8-8-16,-23-13-1 0,0 0 1 0,31-3-1 0,8-12 1 15,-39 15-26-15,0 0 26 0,40-23-26 0,1-8 26 16,-41 31-38-16,0 0 38 0,39-29-38 0,-3-2 38 16,-6 7-33-16,-6 2 33 0,-4 5-33 0,-8 5 33 0,-2 2-4 15,-1 3 4-15,-4 2-3 0,-3 1 3 16,0 1 3-16,-2 1-3 0,0 2 4 0,0 0-4 15,0 0 43-15,3 0-43 0,-3 0 44 0,0 0-44 0,0 0 38 16,0 0-38-16,0 0 39 0,0 0-39 16,0 0 5-16,0 0-5 0,0 0 5 0,0 0-5 0,0 0 5 15,0 0-5-15,0 0 6 0,0 0-6 0,0 0 3 0,-3-3-3 16,3 3 4-16,-4-4-4 0,4 4 10 0,0 0-10 16,0 0 10-16,0 0-10 0,0 0 8 0,-3 2-8 15,3-2 8-15,-4 0-8 0,4 0 1 0,-3 2-1 0,3-2 1 16,0 0-1-16,0 0 0 0,0 0 0 15,-6 14 0-15,1 6 0 0,5-20 0 0,0 0 0 0,-10 33 0 16,-1 9 0-16,11-42-1 0,0 0 1 16,-7 40 0-16,0 1 0 0,7-41-3 0,0 0 3 0,-3 33-3 15,1-6 3-15,2-27-41 0,0 0 41 0,12 15-41 16,9-10 41-16,-21-5-64 0,0 0 64 0,26-12-64 16,9-15 64-16,-5 0-62 0,1-4 62 0,-3 0-62 15,-4-2 62-15,-24 33-37 0,0 0 37 0,25-34-37 16,-1-4 37-16,-24 38 0 0,0 0 0 0,18-32 1 15,-4 3-1-15,-14 29 50 0,0 0-50 0,10-21 51 16,-5 1-51-16,-5 20 74 0,0 0-74 0,2-14 74 16,-4 4-74-16,2 10 72 0,0 0-72 0,-5-9 72 0,-5 2-72 15,10 7 68-15,0 0-68 0,-13-5 68 16,-2 0-68-16,15 5 32 0,0 0-32 0,-19-5 32 0,-2 0-32 0,21 5-14 16,0 0 14-16,-26-7-13 0,-6-3 13 15,32 10-44-15,0 0 44 0,-35-9-43 0,-5-3 43 16,40 12-45-16,0 0 45 0,-38-7-44 0,1 0 44 0,37 7-54 15,0 0 54-15,-29-3-54 0,4 3 54 16,25 0-83-16,0 0 83 0,-17 0-82 0,5 0 82 0,12 0-124 16,0 0 124-16,-11 0-123 0,6 2 123 0,5-2-163 15,0 0 163-15,5-2-162 0,7 0 162 16,6-1-970-16</inkml:trace>
  <inkml:trace contextRef="#ctx0" brushRef="#br0" timeOffset="45882.118">28551 15679 1233 0,'0'0'0'0,"-15"5"0"16,-10 3 0-16,25-8 157 0,0 0-157 0,-14 5 157 16,6 1-157-16,8-6 84 0,0 0-84 0,-7 3 84 0,3-3-84 15,4 0 56-15,0 0-56 0,-15 10 56 0,-6 4-56 16,21-14 13-16,0 0-13 0,-19 14 14 0,-2 1-14 16,21-15 5-16,0 0-5 0,-21 17 5 0,2 2-5 0,19-19 8 15,0 0-8-15,-18 14 8 0,2 1-8 16,16-15 1-16,0 0-1 0,-12 12 1 0,5-3-1 0,7-9 0 15,0 0 0-15,-7 10 1 0,4-1-1 16,3-9-2-16,0 0 2 0,5 13-2 0,9 3 2 0,0-4-3 16,2-2 3-16,-4-1-3 0,-2-1 3 0,2 1-2 15,1-1 2-15,-3 1-2 0,-1-1 2 0,0 3-2 16,1-1 2-16,-5-3-1 0,-3-2 1 0,1 2 9 16,1 1-9-16,-4-1 9 0,0 0-9 0,0-7 5 15,0 0-5-15,-4 21 5 0,1 6-5 0,3-27 8 0,0 0-8 16,-7 24 9-16,0-2-9 0,7-22 0 0,0 0 0 0,-21 19 0 15,-7-2 0-15,28-17-92 0,0 0 92 16,-28 5-91-16,-3-6 91 0,31 1-110 0,0 0 110 0,-21-19-110 16,7-14 110-16,-21-18-1044 0</inkml:trace>
  <inkml:trace contextRef="#ctx0" brushRef="#br0" timeOffset="46197.276">28517 15596 1311 0,'0'0'0'0,"-6"5"0"16,-1 4 0-16,4-7 126 0,1-4-126 0,2 2 127 15,4-3-127-15,-4 3 70 0,3-6-70 0,-3 6 70 16,4-5-70-16,-4 5 51 0,1-5-51 0,-1 5 51 0,0 0-51 16,0 0 23-16,0 0-23 0,0 0 24 0,0 0-24 15,0 0 14-15,0 0-14 0,0 0 15 0,0 0-15 0,0 0 12 16,0 5-12-16,0 0 13 0,2 4-13 0,-2-9 10 15,0 0-10-15,4 22 10 0,1 16-10 0,-5-38 3 16,0 0-3-16,3 43 4 16,-1 8-4-16,-2-3 6 0,-2-2-6 0,2-8 6 0,0-9-6 0,-1 4 0 15,-1-2 0-15,0-9 1 0,2-5-1 0,0-17-20 16,0 0 20-16,-2 21-19 0,2 1 19 0,0-22-96 16,0 0 96-16,-1 17-96 0,1-2 96 15,0-15-185-15,0 0 185 0,0 0-184 0,-2-5 184 16,0 0-905-16</inkml:trace>
  <inkml:trace contextRef="#ctx0" brushRef="#br0" timeOffset="46465.558">28400 15850 1177 0,'0'0'0'0,"3"3"0"16,3 4 0-16,-6-7 162 0,0 0-162 0,0 0 163 15,3 0-163-15,-3 0 54 0,0 0-54 0,5 0 55 16,4-2-55-16,-9 2 3 0,0 0-3 0,12 0 4 15,6-1-4-15,-18 1 0 0,0 0 0 0,19 1 0 16,5 3 0-16,-24-4-11 0,0 0 11 0,25 3-10 16,2 1 10-16,-27-4-52 0,0 0 52 0,27 1-51 15,-1 1 51-15,-26-2-100 0,0 0 100 0,26-2-99 16,-2-3 99-16,27-2-887 0</inkml:trace>
  <inkml:trace contextRef="#ctx0" brushRef="#br0" timeOffset="46713.895">28832 15989 1121 0,'0'0'0'16,"-7"-12"0"-16,-5-11 0 0,8 17 55 0,6 6-55 0,-2 0 56 16,2 3-56-16,-2-3-195 0,0 0 195 0,5 7-195 15,2 3 195-15,-7-10-144 0,0 0 144 0,5-2-143 16,-1-4 143-16,4-3-321 0</inkml:trace>
  <inkml:trace contextRef="#ctx0" brushRef="#br0" timeOffset="47002.184">29262 16009 1715 0,'0'0'0'0,"-8"-14"0"0,-6-8 0 0,14 22 1 16,0 0-1-16,-4-1 2 0,6 9-2 0,-2-8-144 15,0 0 144-15,0 0-143 0,5-5 143 0,-5 5-222 16,0 0 222-16,2-12-221 0,1-7 221 0,3-12-626 0</inkml:trace>
  <inkml:trace contextRef="#ctx0" brushRef="#br0" timeOffset="49276.943">29515 15536 964 0,'0'0'0'0,"3"-8"0"15,3-6 0-15,-6 14 128 0,0 0-128 0,3-8 129 16,1 2-129-16,-4 6 81 0,0 0-81 0,1-3 82 16,-1 0-82-16,0 3 89 0,0 0-89 0,0 0 90 15,0 0-90-15,0 0 70 0,0 0-70 0,0 0 71 16,0 0-71-16,0 0 37 0,0 0-37 0,0 0 37 16,0 0-37-16,0 0 13 0,0 0-13 0,0 0 13 15,6-6-13-15,-6 6 3 0,0 0-3 0,10-8 3 16,6-4-3-16,-16 12 5 0,0 0-5 0,19-14 5 0,3-3-5 15,-22 17 6-15,0 0-6 0,20-12 7 0,-3-2-7 16,-17 14 0-16,0 0 0 16,14-8 0-16,-2 3 0 0,-12 5 0 15,0 0 0-15,11 0 0 0,-1 3 0 0,-1 4-13 0,-2 3 13 0,-2-1-13 0,0-1 13 16,-1 6 0-16,-3 3 0 0,3 4 0 0,1 3 0 0,-3 1 14 16,-2 3-14-16,-2-3 15 15,0-1-15-15,2-24 17 0,0 0-17 0,-10 38 17 0,-4 10-17 0,14-48 18 16,0 0-18-16,-12 38 18 0,0-2-18 0,12-36 4 15,0 0-4-15,-11 29 4 0,2-7-4 0,9-22-5 16,0 0 5-16,-7 17-5 0,2-5 5 16,5-12-56-16,0 0 56 0,-7-5-56 0,2-12 56 15,5 17-86-15,0 0 86 0,-3-26-86 0,-1-11 86 0,-3-27-1134 0</inkml:trace>
  <inkml:trace contextRef="#ctx0" brushRef="#br0" timeOffset="49562.822">29376 15673 1099 0,'0'0'0'0,"13"-1"0"16,10-1 0-16,-23 2 142 0,0 0-142 0,7-2 143 15,-5 1-143-15,-2 1 85 0,0 0-85 0,0 0 86 16,0-4-86-16,0 1 42 0,0-1-42 0,7 1 43 16,5-1-43-16,-12 4 20 0,0 0-20 0,23-6 20 15,8 0-20-15,-31 6 39 0,0 0-39 0,38-1 39 16,9 1-39-16,-5 0 42 0,-2 1-42 0,-5 3 43 15,-2 4-43-15,-7-4 52 0,-3-1-52 0,-6 2 52 16,-4-1-52-16,-13-4 32 0,0 0-32 0,13 7 32 0,3 1-32 16,-16-8-4-16,0 0 4 0,12 7-3 0,-1-2 3 15,-11-5-85-15,0 0 85 0,9 4-85 0,-3-1 85 0,-6-3-187 16,0 0 187-16,11 2-187 0,3-4 187 0,10 2-989 16</inkml:trace>
  <inkml:trace contextRef="#ctx0" brushRef="#br0" timeOffset="49914.791">29423 15975 975 0,'0'0'0'0,"10"0"0"16,6 0 0-16,-16 0 146 0,0 0-146 0,19 0 147 16,3 0-147-16,-22 0 86 0,0 0-86 0,27 0 86 15,2 0-86-15,-29 0 58 0,0 0-58 0,33 0 59 16,2 0-59-16,-3-2 30 0,-3 1-30 0,-1-1 30 15,-4-2-30-15,-1 1 13 0,0-2-13 0,-4 1 13 16,0 3-13-16,-2-3 0 0,-1 1 0 0,-2-1 0 0,0 3 0 16,-4-4-82-16,1 1 82 0,-4 2-81 0,0 1 81 0,-7 1-186 15,0 0 186-15,7-2-186 0,0-1 186 0,7-3-725 16</inkml:trace>
  <inkml:trace contextRef="#ctx0" brushRef="#br0" timeOffset="50493.998">29553 16222 1166 0,'0'0'0'0,"11"-11"0"0,8-6 0 0,-19 17 110 0,0 0-110 16,12-8 111-16,-3 1-111 0,-9 7 54 0,0 0-54 15,21-14 54-15,5-3-54 0,0 2 1 0,0-1-1 0,-2 2 1 16,-1 2-1-16,-6 2 4 0,-1 3-4 0,-4 2 4 15,-3 0-4-15,2 3 39 0,-3 2-39 0,1 0 39 16,0-1-39-16,-2 2 47 0,-2 1-47 0,2 1 47 16,2 1-47-16,-1 1 20 0,1 0-20 0,-4 0 20 15,0-1-20-15,-5-4 22 0,0 0-22 0,6 7 23 16,1 3-23-16,-7-10 1 0,0 0-1 0,7 12 1 16,0 2-1-16,-7-14 1 0,0 0-1 0,3 20 1 15,-3 6-1-15,0-26-1 0,0 0 1 0,-5 27-1 16,-6 4 1-16,-1-2-11 0,-2 2 11 0,7-14-11 15,4-8 11-15,-2-1 0 0,-1-1 0 0,-9 14 0 16,-8 8 0-16,2-4 0 0,-2 1 0 0,11-9 1 16,5-5-1-16,0-3 25 0,2-4-25 0,-2 2 26 15,2-2-26-15,5-5 32 0,0 0-32 0,-5 5 32 0,1-1-32 0,1-1 36 16,1-1-36-16,2-2 37 0,-4 3-37 0,4-3 33 16,0 0-33-16,0 0 33 15,0 0-33-15,0 0 49 0,0 0-49 0,0 0 50 0,0 0-50 0,0 0 47 16,0 0-47-16,0 0 48 0,0 0-48 0,0 0 48 15,0 0-48-15,0 0 48 0,0 0-48 0,0 0 21 16,0 0-21-16,0 0 21 0,-1 4-21 0,1-4 37 16,-2 3-37-16,2-3 37 0,5 5-37 0,0-5 30 15,2 2-30-15,2 0 30 0,2-1-30 0,1 1 0 16,0 1 0-16,-2-1 1 0,1 0-1 0,-1-2 1 16,1 0-1-16,1 0 2 0,4 2-2 0,-1-1-1 15,4 1 1-15,-1-2 0 0,1 0 0 0,-19 0-26 0,0 0 26 16,23 0-26-16,1 0 26 0,-24 0-66 15,0 0 66-15,23 0-65 0,-1 0 65 0,-22 0-151 0,0 0 151 16,16 0-150-16,-4 0 150 0,16 0-1389 0</inkml:trace>
  <inkml:trace contextRef="#ctx0" brushRef="#br0" timeOffset="51690.202">30593 15735 1099 0,'0'0'0'0,"-8"-2"0"0,-6 1 0 0,14 1 137 16,0 0-137-16,0 0 137 0,5 1-137 0,-5-1 101 16,0 0-101-16,3 0 101 0,3 0-101 0,-6 0 56 15,0 0-56-15,0 0 57 0,1-3-57 0,-1 3 28 16,0 0-28-16,-5-2 28 0,-4-1-28 0,9 3 14 0,0 0-14 16,-12-2 15-16,-4 2-15 0,16 0 41 0,0 0-41 15,-15 2 41-15,-1 0-41 0,16-2 43 0,0 0-43 16,-17 5 43-16,-1 2-43 0,18-7 34 0,0 0-34 0,-17 12 35 15,-2 1-35-15,19-13 25 0,0 0-25 16,-19 21 26-16,-1 3-26 0,3 1 26 16,3 1-26-16,5-5 26 0,4-1-26 0,-2 3 14 0,2 4-14 0,-2 2 15 15,2 0-15-15,5-29 28 0,0 0-28 0,-9 45 28 16,-2 8-28-16,11-53 19 16,0 0-19-16,-6 44 20 0,0-1-20 0,6-43 5 0,0 0-5 0,-3 34 5 15,3-6-5-15,0-28 0 0,0 0 0 0,14 14 0 16,8-11 0-16,-22-3-35 0,0 0 35 15,34-19-35-15,9-20 35 0,-43 39-59 0,0 0 59 0,45-43-59 16,8-10 59-16,-10 8-78 0,-1 1 78 0,-12 11-78 16,-11 9 78-16,-19 24-62 0,0 0 62 0,19-24-62 15,-3 2 62-15,-16 22 0 0,0 0 0 0,12-17 0 0,-5 5 0 16,-7 12 52-16,0 0-52 0,5-9 52 16,-2 4-52-16,-3 5 68 0,0 0-68 0,2-3 69 0,0 3-69 15,-2 0 61-15,0 0-61 0,0 0 61 0,0 0-61 16,0 0 48-16,0 0-48 0,0 0 49 0,0 0-49 0,0 0 32 15,0 0-32-15,0 0 32 0,0 0-32 16,0 0 15-16,0 0-15 0,0 0 15 0,0 0-15 0,0 0 5 16,0 0-5-16,-4 5 6 0,-2 3-6 0,-5 6 1 15,-1 5-1-15,3-4 1 0,0 1-1 0,-1 6 0 16,-2 5 0-16,1-1 0 0,3 0 0 16,8-26-3-16,0 0 3 0,-7 29-2 0,0 2 2 0,7-31-13 0,0 0 13 15,-4 26-13-15,2-6 13 0,2-20-45 16,0 0 45-16,7 12-44 0,9-7 44 0,-16-5-43 0,0 0 43 15,18-8-43-15,2-15 43 0,-4 5-46 16,0-3 46-16,-6 2-46 0,-1-1 46 0,0 2-7 16,-2 5 7-16,-4-1-6 0,-1 0 6 0,0 4 5 0,-1 1-5 0,-1 3 5 15,0-1-5-15,0 0 45 0,2 2-45 0,-2 1 45 16,2 3-45-16,-2 1 44 0,0-5-44 16,0 5 45-16,-2-6-45 0,2 3 42 0,2 0-42 0,-2-1 42 15,2 2-42-15,-2 1 28 0,1-4-28 0,-1 1 28 16,2-1-28-16,-2 5 4 0,0 0-4 0,0-5 5 15,2 0-5-15,-2 5 16 0,0 0-16 0,2-5 17 16,1 1-17-16,-3 4 0 0,0 0 0 0,4-3 1 16,1 1-1-16,-5 2 3 0,0 0-3 0,3-2 4 0,-1 2-4 15,-2 0-1-15,0 0 1 0,0 0 0 16,3-5 0-16,-3 5-8 0,0 0 8 0,0 0-8 0,0 0 8 0,0 0-26 16,0 0 26-16,0 0-25 0,0 0 25 0,0 0-48 15,0 0 48-15,0 0-48 0,0 0 48 16,0 0-34-16,0 0 34 0,0 0-34 0,0 0 34 0,0 0-34 15,0 0 34-15,0 0-34 0,0 0 34 0,0 0-15 16,0 0 15-16,0 0-15 0,-1 5 15 0,-1 0-2 16,2 1 2-16,-2-1-2 0,2 0 2 0,-2 2-6 15,2 0 6-15,-1-2-6 0,1 0 6 0,0 0-7 16,1 2 7-16,-1-2-7 0,2 0 7 0,2 4-14 16,-1-1 14-16,1-1-13 0,-3-2 13 0,5 2-4 0,2-2 4 15,-4 0-3-15,-1-1 3 0,3 1-3 16,1 2 3-16,-2-2-3 0,0 0 3 0,-5-5-2 0,0 0 2 0,5 10-1 15,2 4 1-15,-7-14 1 0,0 0-1 0,5 14 1 16,1 1-1-16,-6-15-3 0,0 0 3 0,-2 19-3 16,-3 2 3-1,5-21-31-15,0 0 31 0,-7 18-31 0,0 0 31 0,7-18-69 0,0 0 69 0,-7 12-68 16,0-4 68-16,7-8-90 0,0 0 90 0,-7 0-90 16,-2-7 90-16,-7 0-1139 0</inkml:trace>
  <inkml:trace contextRef="#ctx0" brushRef="#br0" timeOffset="52074.136">31233 15365 1087 0,'0'0'0'0,"-4"0"0"0,-1 2 0 0,5-2 142 15,0 0-142-15,0 0 142 0,2-5-142 0,-2 5 112 16,0 0-112-16,0 0 113 0,5-4-113 0,-5 4 87 16,0 0-87-16,0 0 88 0,3-5-88 0,-3 5 38 15,0 0-38-15,0 0 38 0,0 0-38 0,0 0 46 16,0 0-46-16,0 0 46 0,-1 5-46 0,1-5 18 16,0 0-18-16,-6 12 19 0,-1 10-19 0,-1 4 13 15,-3 7-13-15,3-8 13 0,1-2-13 0,7-23 10 0,0 0-10 16,-13 44 11-16,-2 13-11 0,1-1 3 0,2 6-3 15,1-12 4-15,1-8-4 0,10-42 19 0,0 0-19 0,-9 54 20 16,0 2-20-16,4-6 32 16,3-6-32-16,1-11 32 0,-1-14-32 0,2-19-7 15,0 0 7-15,0 20-7 0,0-9 7 0,0-11-87 0,0 0 87 0,3 8-87 16,2-3 87-16,2-5-153 0,4-7 153 16,-2-6-152-16,-2-6 152 0,-7 19-182 0,0 0 182 15,3-29-182-15,-1-7 182 0,3-29-852 0</inkml:trace>
  <inkml:trace contextRef="#ctx0" brushRef="#br0" timeOffset="52325.467">30759 15894 1188 0,'0'0'0'0,"17"-3"0"0,13-2 0 16,-18 3 180-16,-5 2-180 0,-4 0 181 0,-1 2-181 15,-4 1 92-15,-1 1-92 0,3-1 93 0,0-1-93 0,0-2 54 16,0 0-54-16,17 0 54 0,11-4-54 15,-28 4 15-15,0 0-15 0,39-5 16 0,8-2-16 0,-47 7 3 16,0 0-3-16,43-8 4 0,2-1-4 0,-45 9-34 16,0 0 34-16,37-7-34 0,-4 1 34 0,-33 6-132 15,0 0 132-15,26-6-132 0,-3 1 132 0,-23 5-145 16,0 0 145-16,23-3-144 0,-1-1 144 0,23-2-849 16</inkml:trace>
  <inkml:trace contextRef="#ctx0" brushRef="#br0" timeOffset="52607.708">31358 16153 1334 0,'0'0'0'0,"0"-3"0"0,-2-2 0 16,2 5 117-16,0 0-117 0,0 0 118 15,6 6-118-15,-6-6-43 0,0 0 43 0,3 6-43 0,0-1 43 16,-3-5-220-16,0 0 220 0,2 5-220 0,0-2 220 0,-2-3-205 15,0 0 205-15,-4-3-204 0,-2-4 204 0,-5-3-365 16</inkml:trace>
  <inkml:trace contextRef="#ctx0" brushRef="#br0" timeOffset="53358.718">32152 15763 1076 0,'0'0'0'0,"0"0"107"15,0 0-107-15,0 0 107 0,0 0-107 0,0 0 82 0,0 0-82 16,0 0 83-16,0 0-83 0,0 0 71 0,0 0-71 0,0 0 72 16,0 0-72-16,0 0 42 15,0 0-42-15,0 0 43 0,-5 0-43 0,5 0 57 0,0 0-57 0,-7 0 58 16,-1 0-58-16,8 0 44 0,0 0-44 0,-21 0 45 16,-11 0-45-16,32 0 21 0,0 0-21 15,-29 0 21-15,-3 0-21 0,32 0 13 0,0 0-13 16,-28 0 13-16,2 1-13 0,26-1 17 0,0 0-17 15,-22 2 17-15,2 1-17 0,20-3 8 0,0 0-8 0,-24 14 8 16,0 8-8-16,24-22 9 0,0 0-9 0,-21 31 9 16,2 7-9-16,19-38 15 0,0 0-15 0,-14 41 15 15,3 4-15-15,11-45 14 0,0 0-14 0,-5 41 15 16,3-2-15-16,2-39-9 0,0 0 9 0,2 33-8 16,3-8 8-16,-5-25-51 0,0 0 51 0,21 14-50 15,10-11 50-15,3-6-113 0,2-11 113 16,-1-6-112-16,-2-8 112 0,-33 28-231 0,0 0 231 0,33-44-231 0,2-13 231 15,-35 57-229-15,0 0 229 0,35-77-228 0,1-19 228 0,36-77-498 16</inkml:trace>
  <inkml:trace contextRef="#ctx0" brushRef="#br0" timeOffset="53666.077">32189 15523 595 0,'0'0'0'0,"0"-9"0"15,0-6 0-15,-2 3 184 0,1 0-184 0,1 3 184 0,0 4-184 0,0 5 165 16,0 0-165-16,0-5 165 0,-2 1-165 0,2 4 142 16,0 0-142-16,-2-3 143 0,2 0-143 0,0 3 108 15,0 0-108-15,0 0 109 0,-2-4-109 0,2 4 73 16,0 0-73-16,0 0 73 0,0 0-73 0,0 0 52 15,0 0-52-15,0 0 52 0,0 0-52 0,0 0 50 0,0 0-50 16,0 0 50-16,0 0-50 0,0 0 30 0,0 0-30 16,0 0 30-16,0 0-30 0,0 0 9 0,0 0-9 15,0 0 9-15,-3-2-9 0,3 2 0 0,0 0 0 0,0 0 0 16,0 0 0-16,0 0-7 0,0 6 7 0,-2 9-6 16,-1 11 6-16,3-26-18 0,0 0 18 0,-4 46-18 15,-1 17 18-15,0 1-17 0,1 6 17 0,2-8-16 16,1-4 16-16,1-2-4 0,1-2 4 0,-1-17-4 15,2-13 4-15,-2-24-3 16,0 0 3-16,4 31-3 0,3 3 3 0,-7-34-53 0,0 0 53 0,15 16-52 16,8-11 52-16,-23-5-99 0,0 0 99 0,33-24-99 15,9-22 99-15,-42 46-127 16,0 0 127-16,38-71-126 0,2-25 126 0,39-70-1087 0</inkml:trace>
  <inkml:trace contextRef="#ctx0" brushRef="#br0" timeOffset="53952.313">32389 15137 1244 0,'0'4'0'0,"0"-4"192"0,0 0-192 0,6 15 192 0,1 9-192 0,1-7 148 15,1-1-148-15,-4-6 148 0,-3-5-148 0,-2-5 90 16,0 0-90-16,5 15 90 16,4 6-90-16,-9-21 51 0,0 0-51 0,9 27 52 0,-1 8-52 0,-1 1 21 15,-2 3-21-15,1 2 21 0,-1 0-21 0,-5-41 42 16,0 0-42-16,3 62 43 0,-1 13-43 0,0 11 22 15,-2 10-22-15,-2-38 22 0,0-20-22 0,1 5 18 16,-1-2-18-16,0-9 19 0,2-4-19 0,0-28 40 0,0 0-40 16,2 32 41-16,0 1-41 0,-2-33-19 0,0 0 19 15,1 24-18-15,-1-5 18 0,0-19-104 0,0 0 104 0,2 5-103 16,0-12 103-16,0-5-180 0,-1-9 180 16,-2-3-180-16,-3-3 180 0,4 27-162 0,0 0 162 0,-10-36-162 15,-4-7 162-15,-11-36-1076 0</inkml:trace>
  <inkml:trace contextRef="#ctx0" brushRef="#br0" timeOffset="54222.59">32166 15757 1155 0,'6'4'0'0,"-6"-4"199"0,0 0-199 0,1 5 199 16,-2 0-199-16,1-5 139 0,0 0-139 0,0 3 140 16,-2-1-140-16,2-2 82 0,0 0-82 0,10-2 83 15,8-1-83-15,-18 3 51 0,0 0-51 0,36-5 51 0,17-4-51 16,-53 9 86-16,0 0-86 0,52-5 86 15,4 0-86-15,-56 5 78 0,0 0-78 0,55-3 78 16,3-1-78-16,-58 4 64 0,0 0-64 0,52 0 64 0,-1 0-64 0,-51 0 23 16,0 0-23-16,43 4 24 0,-3-1-24 0,-40-3-36 15,0 0 36-15,33 4-35 0,-5 1 35 0,-28-5-142 16,0 0 142-16,23 1-141 0,-4 5 141 0,-19-6-154 16,0 0 154-16,10 1-153 0,-6-2 153 0,10 1-1358 15</inkml:trace>
  <inkml:trace contextRef="#ctx0" brushRef="#br0" timeOffset="114872.815">25543 17181 1233 0,'0'0'0'16,"0"0"-89"-16,0 0 89 0,-11-2-89 16,-6-3 89-16,17 5 2 0,0 0-2 0,-9-3 2 0,1-1-2 15,8 4 34-15,0 0-34 0,-6-3 34 0,3 1-34 16,3 2 0-16,0 0 0 0,-4-2 0 0,3-1 0 0,1 3 35 15,0 0-35-15,-4-2 35 0,2-1-35 0,2 3 66 16,0 0-66-16,-3-2 66 0,-1 0-66 0,4 2 67 16,0 0-67-16,-3-1 68 0,3 1-68 0,0 0 49 15,0 0-49-15,0 0 49 0,-5-2-49 0,5 2 34 0,0 0-34 16,0 0 34-16,0 0-34 0,0 0 8 16,0 0-8-16,0 0 9 0,0 0-9 0,0 0 19 0,0 0-19 15,0 0 20-15,0 0-20 0,0 0 13 0,0 0-13 16,0 0 14-16,0 0-14 0,0 0 1 0,0 0-1 0,0 0 2 15,0 0-2-15,0 0 1 0,0 0-1 16,0 0 1-16,0 0-1 0,0 0 1 0,0 0-1 0,7 0 1 16,7 0-1-16,-14 0-2 0,0 0 2 0,22-2-1 15,10-1 1-15,-32 3 0 0,0 0 0 0,36-2 1 16,8-1-1-16,-44 3-2 0,0 0 2 0,42-2-2 16,1 0 2-16,-43 2 0 0,0 0 0 0,47 0 0 15,2 2 0-15,-49-2 3 0,0 0-3 0,52 2 3 16,6-2-3-16,-58 0 6 0,0 0-6 0,55 1 7 15,3 1-7-15,-58-2 15 0,0 0-15 0,54 2 16 16,-4-2-16-16,-50 0 3 0,0 0-3 0,58 2 4 16,1-1-4-16,-59-1 13 0,0 0-13 0,79 2 13 15,15 0-13-15,-94-2 23 0,0 0-23 0,80 1 24 0,-4 3-24 16,-76-4 7-16,0 0-7 0,70 5 7 0,-4 0-7 16,-66-5 5-16,0 0-5 0,67 4 5 0,-3-1-5 15,-64-3 7-15,0 0-7 0,56 2 7 0,-7-1-7 16,-49-1 22-16,0 0-22 0,48 0 22 0,1-3-22 0,-49 3 20 15,0 0-20-15,52-3 20 0,-1-3-20 16,-51 6 9-16,0 0-9 0,70-5 10 16,13 0-10-16,-83 5 18 0,0 0-18 0,79-5 18 0,1 2-18 15,-80 3 14-15,0 0-14 0,78-2 15 0,0 0-15 0,-78 2 4 16,0 0-4-16,86-2 4 0,3 1-4 0,-89 1 13 16,0 0-13-16,80-2 14 0,-4 2-14 0,-76 0 3 15,0 0-3-15,79-2 4 0,-2-1-4 0,-77 3 12 0,0 0-12 0,80-2 13 16,2-1-13-16,-82 3 15 0,0 0-15 15,69 0 15-15,-4 0-15 0,-65 0 8 0,0 0-8 16,50 1 9-16,-11 1-9 0,-39-2 9 0,0 0-9 0,64 2 10 16,16 1-10-16,-80-3 8 0,0 0-8 0,80 4 8 15,4-1-8-15,-84-3 3 0,0 0-3 0,75 5 4 16,-6 0-4-16,-69-5 6 0,0 0-6 0,68 6 6 16,-1-1-6-16,-67-5 7 0,0 0-7 0,66 3 7 15,2 1-7-15,-68-4 22 0,0 0-22 0,54 1 23 16,-11 1-23-16,-43-2 7 0,0 0-7 0,47 2 7 15,0-1-7-15,-47-1 4 16,0 0-4-16,67 6 5 0,13-1-5 0,-80-5 3 0,0 0-3 0,76 7 3 16,5 1-3-16,-27-3 1 0,-16-1-1 0,0-1 2 15,-5-1-2-15,-33-2 1 0,0 0-1 0,44 3 1 16,3-1-1-16,0 0 7 0,0-1-7 16,-3 1 8-16,-4-2-8 0,-40 0 0 0,0 0 0 0,45 0 1 15,2-2-1-15,-47 2 8 0,0 0-8 0,54 0 8 0,5-1-8 0,-1-3 8 16,-1 1-8-16,-5-1 8 15,-5 1-8-15,-47 3 8 0,0 0-8 0,53-3 8 0,2 1-8 0,-55 2 8 16,0 0-8-16,75-2 8 0,16-1-8 0,-91 3 8 16,0 0-8-16,85 0 8 0,4 0-8 0,-89 0 8 15,0 0-8-15,75 3 8 0,-7 1-8 0,-21-1 8 16,-14 0-8-16,0 1 8 0,-3-2-8 0,-30-2 3 16,0 0-3-16,40 3 4 0,7-1-4 0,-3-1 2 15,-1-1-2-15,-5 2 2 0,-5 2-2 0,-3-3 1 16,-2-1-1-16,-7 2 2 0,-4 0-2 0,2-1 3 0,2 1-3 0,2 0 4 15,0 0-4-15,-23-2 6 0,0 0-6 16,31 1 6-16,6 1-6 0,-37-2 7 0,0 0-7 0,43 2 8 16,8-2-8-16,-8-2 15 0,1 0-15 15,-11 2 15-15,-7 2-15 0,0 0 38 0,-3-1-38 16,-4 1 39-16,-2-2-39 0,3 0 2 0,-1-2-2 16,-2 2 2-16,-1 0-2 0,-16 0 8 0,0 0-8 0,21 0 9 15,3-1-9-15,-24 1 1 0,0 0-1 0,30 0 1 16,3-2-1-16,-4 2 3 0,-1-2-3 0,-3 2 3 15,-4 0-3-15,-2 0 5 0,0 2-5 0,-3-2 5 16,-1 0-5-16,1 0 0 0,0 0 0 0,-4 2 1 16,-3-1-1-16,3-1 2 0,0-1-2 0,0 1 3 15,-1 0-3-15,1 0 0 0,2 1 0 0,-4-1 0 0,-1 0 0 16,1 0 5-16,3 2-5 0,-5 0 5 16,-3 0-5-16,-5-2 0 0,0 0 0 0,11 1 0 0,1 3 0 15,-12-4 0-15,0 0 0 0,12 3 0 0,2 0 0 16,-14-3 0-16,0 0 0 0,12 4 0 0,1-2 0 0,-13-2-1 15,0 0 1-15,14 3 0 0,1-1 0 0,-15-2-7 16,0 0 7-16,14 3-7 0,0 1 7 16,-14-4-9-16,0 0 9 0,14 1-8 0,0 1 8 0,-14-2 0 15,0 0 0-15,12 2 0 0,0-2 0 0,-1 0-1 16,-2 0 1-16,-2 0 0 0,-2 1 0 0,0-1-3 16,0 0 3-16,-1 0-3 0,-3 2 3 0,-1-2-41 15,4 2 41-15,-4-2-41 0,0 0 41 0,0 0-70 16,0 0 70-16,0 0-70 0,0 0 70 0,0 0-159 0,0 0 159 15,-5-5-158-15,-4-4 158 0,9 9-142 16,0 0 142-16,-19-22-142 0,-9-12 142 0,-19-23-1245 0</inkml:trace>
  <inkml:trace contextRef="#ctx0" brushRef="#br0" timeOffset="197377.405">32621 16914 785 0,'0'0'0'0,"0"0"36"0,0 0-36 0,0 0 37 16,0 0-37-16,0 0 19 0,0 0-19 0,0 0 20 16,0 0-20-16,0 0 3 0,0 0-3 0,0 0 4 15,0 0-4-15,0 0 15 0,0 0-15 0,0 0 15 16,0 0-15-16,0 0 64 0,0 0-64 0,0 0 65 15,0 0-65-15,0 0 76 0,0 0-76 0,0 0 76 0,0 0-76 16,0 0 79-16,0 0-79 0,0 0 79 0,0 0-79 0,0 0 53 16,0 0-53-16,0 0 53 0,0 0-53 0,0 0 40 15,0 0-40-15,0 0 41 0,0 0-41 0,0 0 18 16,0 0-18-16,4 19 18 0,1 10-18 0,-5-29 19 16,0 0-19-16,7 34 20 0,0 5-20 15,-7-39 33-15,0 0-33 0,7 38 34 0,1 0-34 16,-1-6 18-16,-1-3-18 0,-3-8 18 0,1-6-18 0,-4-15 36 15,0 0-36-15,3 19 36 0,1 0-36 0,-4-19 36 16,0 0-36-16,3 17 37 0,2-1-37 0,-5-16 38 16,0 0-38-16,4 12 39 0,-1-2-39 0,-3-10 39 15,0 0-39-15,9 7 40 0,1-2-40 0,-10-5 26 16,0 0-26-16,26-7 26 0,11-8-26 0,-37 15 18 16,0 0-18-16,44-35 18 0,6-13-18 0,-5-5 10 0,1-10-10 0,6-2 10 15,7-7-10-15,-59 72-23 0,0 0 23 16,68-88-22-16,11-13 22 0,-18 9-179 0,-9 1 179 0,-14 5-179 15,-10 2 179-15,-28 84-142 0,0 0 142 0,12-83-142 16,-15 0 142-16,11-83-1000 0</inkml:trace>
  <inkml:trace contextRef="#ctx0" brushRef="#br0" timeOffset="-23281.284">6197 12727 135 0,'0'0'0'0,"0"0"0"16,0 0 0-16,0 0-42 0</inkml:trace>
  <inkml:trace contextRef="#ctx0" brushRef="#br0" timeOffset="-22096.739">6214 12720 113 0,'0'0'0'0,"0"0"0"0,0 0 0 0,0 0 37 0,0 0-37 0,0 0 37 16,0 0-37-16,0 0 49 0,0 0-49 0,0 0 49 0,0 0-49 16,0 0 65-16,0 0-65 0,0 0 65 0,0 0-65 15,0 0 80-15,0 0-80 0,0 0 80 0,0 0-80 16,0 0 90-16,0 0-90 0,0 0 91 0,0 0-91 0,0 0 83 15,0 0-83-15,0 0 83 0,0 0-83 0,0 0 70 16,0 0-70-16,0 0 71 0,0 0-71 0,0 0 50 16,0 0-50-16,0 0 51 0,0 0-51 0,0 0 44 15,0 0-44-15,0 0 45 0,0 0-45 0,0 0 28 16,0 0-28-16,0 0 28 0,0 0-28 0,0 0 25 16,0 0-25-16,0 0 26 0,0 0-26 0,0 0 23 15,0 0-23-15,0 0 24 0,0 0-24 0,0 0 39 0,0 0-39 16,0 0 40-16,0 0-40 0,0 0 7 15,0 0-7-15,0 0 7 0,0 0-7 0,0 0 20 16,0 0-20-16,0 0 20 0,0 0-20 0,0 0 1 0,0 0-1 0,0 0 1 16,9 34-1-16,-4-10 1 0,4 5-1 0,-2-5 1 15,-4-1-1-15,-3-23 0 0,0 0 0 0,9 39 0 16,-4 11 0-16,-5-50-1 0,0 0 1 0,9 63 0 16,3 11 0-16,-3-7 2 0,-1-1-2 0,-1 10 2 15,2 4-2-15,-9-80 11 0,0 0-11 0,9 86 11 16,0 5-11-16,-1-21 9 0,1-14-9 0,-6-23 10 15,-3-21-10-15,2 3 9 0,2-3-9 16,1 9 10-16,2 3-10 0,2 0 33 0,-1 2-33 0,-4-7 33 16,1-4-33-16,-5-15 1 0,0 0-1 0,5 29 1 15,6 2-1-15,-11-31 12 0,0 0-12 0,8 29 13 0,1 0-13 16,-9-29 9-16,0 0-9 0,5 26 9 16,-1-2-9-16,-4-24 3 0,0 0-3 0,5 22 4 0,-1-3-4 15,-4-19 6-15,0 0-6 0,3 15 7 0,-1-1-7 16,-2-14 3-16,0 0-3 0,3 10 3 15,-3-3-3-15,0-7 10 0,0 0-10 0,0 7 11 0,0 0-11 0,0-7 23 16,0 0-23-16,0 5 24 0,0-2-24 0,0-3 0 16,0 0 0-16,0 4 1 0,0-1-1 0,0-3 3 15,0 0-3-15,4 4 4 0,-4-1-4 0,0-3 0 16,0 0 0-16,1 5 1 0,3 0-1 0,-4-5 0 16,0 0 0-16,3 7 0 0,-1-3 0 0,-2-4-1 15,0 0 1-15,2 5 0 0,0 2 0 0,-2-7-4 16,0 0 4-16,3 5-3 0,-3 0 3 0,0-5-13 0,0 0 13 15,0 3-13-15,0-1 13 0,0-2-4 0,0 0 4 16,0 4-3-16,4-3 3 0,-4-1-13 0,0 0 13 16,0 0-13-16,5 4 13 0,-5-4-24 0,0 0 24 0,3 1-23 15,3-1 23-15,-6 0-3 16,0 0 3-16,5 2-3 0,5 0 3 0,-10-2-3 0,0 0 3 0,14 3-3 16,2 1 3-16,1-1-2 0,-3 1 2 0,2-1-1 15,-2 0 1-15,2 1-5 0,-3-2 5 0,0 1-4 16,-5-1 4-16,5 1-6 0,-1-3 6 0,2 2-6 15,-2 1 6-15,2 1 0 16,2 1 0-16,-4 0 0 0,2 0 0 0,1 0-1 0,4 0 1 16,1 0 0-16,-3-1 0 0,-17-4 0 0,0 0 0 0,30 5 1 15,1-2-1-15,2 3 2 0,0-1-2 0,-3 0 3 16,1-5-3-16,-31 0-1 0,0 0 1 0,33 3 0 0,6-1 0 16,-39-2 5-16,0 0-5 0,41 3 5 15,7 1-5-15,-48-4 1 0,0 0-1 0,50 3 1 0,6 1-1 16,-56-4 0-16,0 0 0 0,59 5 1 0,4 2-1 15,-63-7 3-15,0 0-3 0,57 8 3 0,2-1-3 16,-59-7 1-16,0 0-1 0,75 7 2 0,11 0-2 0,-86-7 5 16,0 0-5-16,85 3 5 0,4-1-5 0,-89-2 2 15,0 0-2-15,80 0 3 0,-9 0-3 16,-71 0 1-16,0 0-1 0,70-3 2 0,-2-3-2 0,-68 6 9 16,0 0-9-16,75-3 10 0,2-2-10 0,-77 5 0 15,0 0 0-15,71-2 1 0,2 0-1 0,-73 2 14 16,0 0-14-16,68 0 15 0,0 2-15 0,-68-2 3 15,0 0-3-15,72 0 4 0,1-2-4 0,-73 2 0 16,0 0 0-16,71 0 0 0,2-1 0 0,-73 1 5 0,0 0-5 0,72-4 6 16,-8 1-6-16,-64 3 3 0,0 0-3 0,58-5 3 15,-6 0-3-15,-5-1 6 0,-2 0-6 16,-5 4 6-16,0-3-6 0,-5 1 33 0,-2 1-33 0,-1-4 33 16,-3 2-33-16,1-2 0 0,0 0 0 0,-1 0 0 15,1 2 0-15,-30 5 2 0,0 0-2 0,38-7 2 16,6 1-2-16,-6 0 2 0,0 3-2 15,-5 1 2-15,-5 1-2 0,0 1-1 0,-3 0 1 0,-4 0-1 16,-4 1 1-16,0 1-79 0,1-2 79 0,-3 2-78 16,-2-1 78-16,-13-1-169 0,0 0 169 0,12 4-168 15,5 1 168-15,13 4-932 0</inkml:trace>
  <inkml:trace contextRef="#ctx0" brushRef="#br0" timeOffset="-20997.062">5897 12603 1435 0,'0'0'0'0,"7"-3"0"16,5-4 0-16,-12 7 111 0,0 0-111 0,5-1 112 15,-1-5-112-15,-4 6 56 0,0 0-56 0,5-1 56 0,-5-1-56 16,0 2 0-16,0 0 0 0,9-2 1 0,-2 2-1 15,-7 0-26-15,0 0 26 0,14-1-26 0,1-3 26 0,-15 4-36 16,0 0 36-16,23-2-36 0,3-1 36 16,-26 3-14-16,0 0 14 0,33-2-13 0,9 1 13 0,-42 1-13 15,0 0 13-15,42 0-12 16,10 0 12 0,-5 0-10-16,0-4 10 0,4 4-9 0,3 0 9 0,-54 0-15 0,0 0 15 0,69 4-15 0,15-3 15 15,-84-1-8-15,0 0 8 0,124 4-8 0,36-3 8 0,-31-1-9 16,-7-3 9-16,-4 1-9 0,-8 1 9 15,-110 1-15-15,0 0 15 0,133-7-15 0,6-2 15 16,-12-3-4-16,-3 0 4 0,-18 4-3 0,-15 1 3 0,-91 7-7 0,0 0 7 16,125-12-6-16,13-4 6 0,-138 16-3 0,0 0 3 15,143-17-3-15,1-2 3 0,-22 7 0 16,-19 5 0-16,-18 1 1 0,-17-1-1 0,-68 7 1 0,0 0-1 0,86-7 1 16,6 3-1-16,-12-1 1 0,-10 2-1 15,-13-1 1-15,-10 1-1 0,-3 0 8 0,-8-1-8 0,-4 2 9 16,-4-1-9-16,-28 3 3 0,0 0-3 0,43-5 4 15,8 0-4-15,-8-2 2 0,3 0-2 0,-8 0 2 16,-9 2-2-16,-29 5 10 0,0 0-10 0,27-3 11 16,-1-2-11-16,-26 5 8 0,0 0-8 0,19-4 8 15,-2 2-8-15,-17 2 15 0,0 0-15 16,9-1 15-16,0 1-15 0,-6 0 23 0,-1 0-23 0,-2 0 24 16,0 0-24-16,0 0 22 0,0 0-22 0,0 0 22 15,0 0-22-15,0 0 45 0,0 0-45 0,0 0 45 16,0 0-45-16,0 0 44 0,0 0-44 0,0 0 45 15,0 0-45-15,0 0 18 0,0 0-18 0,0 0 19 16,0 0-19-16,0 0 22 0,0 0-22 0,0 0 22 0,0 0-22 16,0 0 24-16,0 0-24 0,0 0 25 0,0 0-25 0,0 0 7 15,0 0-7-15,0 0 7 0,0 0-7 0,0 0 17 16,-2 3-17-16,2-3 17 0,-2 4-17 0,2-4 3 16,-1 5-3-16,1-5 4 0,0 1-4 0,0-1 3 15,-4 4-3-15,4-4 3 0,-5 5-3 0,2 0 0 16,-1 0 0-16,2 2 0 0,-1-2 0 15,-1 5 0-15,1-1 0 0,1 1 0 0,-3-1 0 0,1 3-1 0,-3 3 1 16,2 2-1-16,0 2 1 0,5-19-10 0,0 0 10 16,-3 40-9-16,-1 9 9 0,4 1-25 0,4 5 25 15,-1 0-24-15,2 3 24 16,-5-58-13-16,0 0 13 0,9 106-13 0,5 36 13 0,-14-142-5 0,0 0 5 0,12 148-5 16,4 18 5-16,-8-26 4 0,1-9-4 0,0-17 4 15,-2-13-4-15,0-10 24 0,0-10-24 0,1-14 25 16,-1-13-25-16,7-7-5 0,0-10 5 15,7-1-4-15,7-3 4 0,-28-33-64 0,0 0 64 16,35-33-64-16,3-42 64 0,35-33-1298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3T01:36:09.0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566 3039 292 0,'0'-3'0'0,"0"3"39"0,0 0-39 15,-2-4 40-15,-5 4-40 16,7 0 52-16,0 0-52 0,-5 0 53 0,-2 0-53 0,2 0 39 0,-4 4-39 16,6-4 40-16,-2 0-40 0,1 0 50 0,-1 0-50 15,1 0 50-15,1 3-50 0,-2-3 70 16,-2 4-70-16,5-4 70 0,2 0-70 0,0 0 64 0,0 0-64 16,0 0 64-16,-3 1-64 0,3-1 60 0,-6 0-60 0,6 0 60 15,0 0-60-15,0 0 63 0,0 0-63 16,6 0 64-16,2 4-64 0,-8-4 40 0,0 0-40 0,25 3 41 15,9 1-41-15,5-4 76 0,8 0-76 0,-11 0 76 16,3 0-76-16,-1 0 53 0,4 1-53 0,-7 3 53 16,3-4-53-16,-38 0 40 0,0 0-40 0,47 0 40 15,7 0-40-15,-2 0 47 16,2 0-47-16,-15 0 48 0,-4 0-48 0,-2 0 27 0,-2-4-27 0,-10 4 27 16,-14 4-27-16,7-4 1 0,1 0-1 0,-1 3 2 15,-5 1-2-15,3-3-41 0,1-1 41 0,-8 4-41 16,-2-4 41-16,1 0-112 0,-3 0 112 0,-1 0-111 0,0 3 111 15,0-3-180-15,-5 7 180 0,-7 1-180 0,0 1 180 0,12-9-157 16,0 0 157-16,-35 22-157 0,-16 11 157 0,-34 22-473 16</inkml:trace>
  <inkml:trace contextRef="#ctx0" brushRef="#br0" timeOffset="199.423">685 3366 382 0,'0'0'0'15,"0"0"66"-15,0 0-66 0,-18 9 66 0,-11 6-66 0,29-15 101 16,0 0-101-16,-21 7 102 0,7 2-102 0,14-9 93 15,0 0-93-15,-12 3 93 0,8 2-93 0,4-5 65 16,0 0-65-16,12 4 65 0,9-1-65 0,-21-3 73 0,0 0-73 16,32 0 73-16,9-3-73 0,-41 3 48 0,0 0-48 15,39 0 49-15,2-5-49 0,-41 5 8 0,0 0-8 0,42-4 8 16,-2-4-8-16,-40 8-35 0,0 0 35 16,42-7-34-16,0-2 34 0,-42 9-144 0,0 0 144 0,47-10-143 15,4 1 143-15,46-6-607 0</inkml:trace>
  <inkml:trace contextRef="#ctx0" brushRef="#br0" timeOffset="1035.65">2280 1968 886 0,'0'0'0'0,"0"0"103"16,0 0-103-16,-5 0 103 15,-2-6-103-15,7 6 55 0,0 0-55 0,-5-4 56 0,2 2-56 16,3 2 18-16,0 0-18 0,-6 0 19 0,3 0-19 0,3 0 1 0,0 0-1 16,-9 0 1-16,0 0-1 0,9 0 2 0,0 0-2 15,-8 6 3-15,-5-3-3 0,13-3 5 0,0 0-5 0,-8 5 5 16,-4 2-5-16,12-7 3 0,0 0-3 16,-13 7 3-16,3 1-3 0,10-8 0 0,0 0 0 0,-12 12 0 15,-4 0 0-15,6 4 0 0,-3 1 0 0,5-7 0 16,4-6 0-16,4-4 4 15,0 0-4-15,-5 17 5 0,-2 5-5 0,7-22 0 16,0 0 0-16,-9 29 1 0,1 5-1 0,8-34 0 0,0 0 0 0,-6 40 1 16,3 4-1-16,3-44 2 0,0 0-2 0,0 50 3 15,0-2-3-15,0-2 0 0,0-1 0 0,3-14 0 16,-3-11 0-16,2 4 1 0,2 2-1 0,1 3 2 16,2 5-2-16,-2-1 25 0,2 4-25 0,2-4 26 15,-1-6-26-15,-8-27 11 0,0 0-11 0,14 45 11 16,-1 10-11-16,-1-6 20 0,-4 3-20 0,1-8 20 15,0 3-20-15,-9-47 8 0,0 0-8 0,12 51 9 0,0 9-9 16,-12-60 9-16,0 0-9 0,18 74 10 16,3 8-10-16,-4-27 23 0,-5-16-23 0,-1-10 24 15,-4-6-24-15,-7-23 20 0,0 0-20 0,12 29 20 0,2 8-20 0,-14-37 25 16,0 0-25-16,12 29 26 0,-3 2-26 0,-9-31 33 16,0 0-33-16,8 31 33 0,-4-3-33 0,-4-28 36 15,0 0-36-15,0 32 36 0,-4 2-36 0,4-34 15 16,0 0-15-16,-8 36 15 0,-5 4-15 0,1-9 37 15,-2 1-37-15,6-13 37 0,4-7-37 0,-1 0 36 16,-4-3-36-16,0 6 37 0,3 4-37 0,-3-4 7 16,0-3-7-16,4-3 8 0,1-2-8 0,1-2 21 15,3 2-21-15,0-6 21 0,0-1-21 0,0 0 3 0,0 0-3 0,0 0 4 16,0 0-4-16,0 0 6 0,0 0-6 16,0 0 7-16,0 0-7 0,0 0 13 0,0 0-13 15,0 0 14-15,-5 4-14 0,1-1 1 0,-1 1-1 0,1-3 1 16,4 1-1-16,-3 3 0 0,1-5 0 0,2 0 0 15,0 4 0-15,0-4-18 0,0 0 18 0,0 0-18 16,0 0 18-16,0 0-85 0,0 0 85 0,0 0-85 16,0 0 85-16,0 0-137 0,0 0 137 0,0 0-136 15,0-7 136-15,0 7-133 0,0 0 133 0,-3-17-132 16,3-11 132-16,0-15-842 0</inkml:trace>
  <inkml:trace contextRef="#ctx0" brushRef="#br0" timeOffset="12565.904">442 3106 113 0,'0'0'0'0,"4"0"31"0,1 0-31 0,0-4 31 16,2 1-31-16,-1 3 21 0,-3-3-21 15,-3 3 21-15,4-2-21 0,-4 2 11 0,0 0-11 0,0 0 11 16,0 0-11-16,0 0-12 0,0 0 12 0,0 0-12 16,0 0 12-16,0 0-99 0</inkml:trace>
  <inkml:trace contextRef="#ctx0" brushRef="#br0" timeOffset="32032.093">1550 2386 135 0,'0'0'0'0,"0"0"40"0,0 0-40 16,0 0 40-16,0 0-40 0,0 0 24 0,0 0-24 16,0 0 25-16,0 0-25 0,0 0 47 0,0 0-47 15,0 0 48-15,0 0-48 0,0 0 25 0,0 0-25 16,0 0 26-16,0 0-26 0,0 0 27 0,0 0-27 0,0 0 27 15,0 0-27-15,0 0 15 0,0 0-15 0,0 0 15 16,0 0-15-16,0 0 28 16,0 0-28-16,0 0 28 0,-38 28-28 0,38-28 19 0,0 0-19 15,-21 20 20-15,-5 6-20 0,5 0 10 0,0-1-10 0,4-4 10 16,5-2-10-16,-2 1 18 0,2-1-18 16,3-3 18-16,2-3-18 0,-2 6 33 0,0 0-33 0,4-7 33 15,2-3-33-15,3-9 4 0,0 0-4 0,-5 18 5 16,-8 6-5-16,13-24 27 0,0 0-27 0,-5 21 27 15,-2-2-27-15,7-19 6 0,0 0-6 0,-5 12 7 16,1 0-7-16,4-12 16 0,0 0-16 0,-3 7 17 16,3-2-17-16,0-5 23 0,0 0-23 0,3 7 24 15,-3-6-24-15,0-1 22 0,0 0-22 0,0 0 22 0,6 4-22 16,-6-4 15-16,0 0-15 0,7-4 16 0,-2 3-16 0,-5 1 28 16,0 0-28-16,9-4 28 0,-1 1-28 0,-8 3 6 15,0 0-6-15,16-5 6 0,-2-2-6 16,2 0 1-16,1 5-1 0,-5-1 2 0,-3-1-2 0,-9 4 1 15,0 0-1-15,12 0 1 0,2 0-1 0,-14 0 0 16,0 0 0-16,12 0 0 0,0 0 0 0,-12 0 0 16,0 0 0-16,14 4 0 0,-1-1 0 15,-13-3-1-15,0 0 1 0,12 2 0 0,0 1 0 0,-12-3 0 16,0 0 0-16,14 4 0 0,2-1 0 0,-16-3 0 0,0 0 0 16,17 4 1-16,4-4-1 0,-21 0 0 15,0 0 0-15,26-4 1 0,0-3-1 0,-26 7 3 0,0 0-3 16,26-5 3-16,-1 2-3 0,-4-4 1 0,-8 2-1 15,0 1 2-15,-5 1-2 0,-1 1-3 0,-1-1 3 16,-3-1-3-16,2 4 3 0,-5 0-72 0,0 0 72 0,0 0-71 16,4 0 71-16,-4 0-128 0,0 0 128 0,0 0-128 15,0 0 128-15,0 0-140 0,0 0 140 0,0 0-140 16,-7 0 140-16,2 0-160 0</inkml:trace>
  <inkml:trace contextRef="#ctx0" brushRef="#br0" timeOffset="32624.162">1665 2523 135 0,'0'0'0'16,"0"0"51"-16,0 0-51 0,0-3 51 0,-5-4-51 0,5 7 64 16,0 0-64-16,0-5 64 0,0-4-64 0,0 9 53 15,0 0-53-15,4-6 53 0,-3 2-53 0,-1 4 62 16,0 0-62-16,0-5 62 0,4-2-62 0,-4 7 57 16,0 0-57-16,0-5 58 0,0-2-58 0,0 7 50 15,0 0-50-15,0-5 51 0,0 2-51 0,0 3 50 0,0 0-50 16,-4-4 50-16,4 1-50 0,0 3 48 0,0 0-48 0,-1-5 48 15,-3 1-48-15,4 4 54 16,0 0-54-16,-3 0 54 0,-2-3-54 0,5 3 22 0,0 0-22 0,-4 0 22 16,1 0-22-16,3 0 37 0,0 0-37 0,-2 0 38 15,-2-4-38-15,4 4 21 0,0 0-21 0,0 0 21 16,-3 4-21-16,3-4 17 0,0 0-17 0,-2 7 17 16,-5 5-17-16,7-12 28 0,0 0-28 0,-5 24 28 15,-4 12-28-15,9-36 0 0,0 0 0 0,-3 46 0 16,-1 10 0-16,4-56 1 0,0 0-1 0,0 71 1 15,4 11-1-15,1 4 7 0,2 9-7 0,-2-36 8 16,-1-27-8-16,-4-32 22 0,0 0-22 0,5 50 22 16,4 1-22-16,-9-51 22 0,0 0-22 0,12 48 22 15,-4-5-22-15,-8-43 24 0,0 0-24 0,13 33 25 16,-5-3-25-16,-8-30 23 0,0 0-23 16,7 21 24-16,-1-2-24 0,-6-19 34 0,0 0-34 0,5 12 34 0,-2-4-34 15,-3-8 6-15,0 0-6 0,0 7 6 0,4 0-6 16,-4-7-37-16,0 0 37 0,0 0-37 0,-4-7 37 0,4 7-104 15,0 0 104-15,-3-15-103 16,-2-13 103-16,5 28-167 0,0 0 167 0,0-30-167 0,5-6 167 0,2-31-673 16</inkml:trace>
  <inkml:trace contextRef="#ctx0" brushRef="#br0" timeOffset="32856.734">2030 2599 147 0,'0'0'0'0,"0"0"-8"0,0 0 8 0,-4 3-7 15,-1 1 7-15,-4 1-38 0</inkml:trace>
  <inkml:trace contextRef="#ctx0" brushRef="#br0" timeOffset="33444.981">1996 2599 124 0,'0'0'0'0,"0"0"23"0,0 0-23 0,-5 0 24 0,-3-7-24 16,8 7 62-16,0 0-62 0,-9-5 62 0,-3 1-62 16,12 4 55-16,0 0-55 0,-9-5 55 0,-3-2-55 15,12 7 56-15,0 0-56 0,-12-8 57 16,-1 1-57-16,3 2 40 0,-2 1-40 0,3 1 40 0,5 0-40 15,4 3 18-15,0 0-18 0,-5-2 19 0,2 2-19 16,3 0 20-16,0 0-20 0,-4-4 20 0,-1 4-20 0,5 0 8 16,0 0-8-16,-3 0 9 0,3 0-9 15,-6 0 25-15,6 4-25 0,0-4 26 0,-3 0-26 0,3 0 12 16,0 0-12-16,-5 5 12 0,1-2-12 0,-1 9 27 16,-4 0-27-16,-1 4 27 0,5-1-27 0,-8 9 37 15,-1 4-37-15,7-13 37 0,6 0-37 0,1-15 12 16,0 0-12-16,-7 28 13 0,2 8-13 0,5-36 32 15,0 0-32-15,-4 32 32 0,-1 3-32 0,5-35 27 0,0 0-27 16,9 27 27-16,8-6-27 0,-17-21 33 0,0 0-33 16,24 6 33-16,8-9-33 0,-32 3 3 15,0 0-3-15,36-15 3 0,8-9-3 0,-44 24 8 0,0 0-8 0,38-28 9 16,-1-8-9-16,-37 36 8 0,0 0-8 0,26-31 9 16,-4-3-9-16,-6 7 22 0,-4 6-22 0,-6 2 23 15,-1 7-23-15,-5 12 21 0,0 0-21 0,0-12 21 16,-2 0-21-16,2 12 34 0,0 0-34 0,-3-8 34 15,-3-4-34-15,6 12 2 0,0 0-2 0,-7-7 2 16,-1 2-2-16,8 5 15 0,0 0-15 0,-9-4 15 16,0 1-15-16,9 3 1 0,0 0-1 0,-8 0 1 15,1 0-1-15,7 0 0 0,0 0 0 0,-6 3 0 16,-2 1 0-16,8-4 0 0,0 0 0 0,-9 3 0 0,-3 2 0 16,12-5-3-16,0 0 3 0,-12 9-2 15,1 1 2-15,11-10-2 16,0 0 2-16,-12 21-2 0,0 13 2 0,12-34-5 0,0 0 5 0,-6 41-5 0,6 14 5 0,0-55-1 15,0 0 1-15,2 62 0 0,7 10 0 0,-9-72 6 16,0 0-6-16,12 89 6 0,0 19-6 16,-12-108 4-16,0 0-4 0,13 94 5 0,0-7-5 0,-13-87 14 15,0 0-14-15,7 67 15 0,-1-17-15 16,-6-50 8-16,0 0-8 0,5 31 9 0,-2-19-9 0,-3-12-17 16,0 0 17-16,4-4-16 0,-4-15 16 0,0 19-175 15,0 0 175-15,0-48-174 0,-4-22 174 0,-1-48-647 16</inkml:trace>
  <inkml:trace contextRef="#ctx0" brushRef="#br0" timeOffset="34006.3">1796 1878 841 0,'0'0'0'0,"0"0"70"0,0 0-70 0,0 0 71 16,4 5-71-16,-4-5 46 0,0 0-46 0,0 0 47 15,0 0-47-15,0 0 10 0,0 0-10 0,0 0 11 0,0 0-11 16,0 0 8-16,0 0-8 0,0 0 9 0,0 0-9 15,0 0 21-15,0 0-21 0,0 0 21 16,-4-5-21-16,4 1 7 0,4 1-7 0,1-6 8 0,0-1-8 0,-5 10 10 16,0 0-10-16,12-9 10 0,6-6-10 0,-18 15 1 15,0 0-1-15,21-12 1 0,5 0-1 0,-26 12 0 16,0 0 0-16,28-9 1 0,-2 3-1 0,-26 6 0 16,0 0 0-16,17-4 0 0,-1 4 0 0,-16 0-1 15,0 0 1-15,10 4 0 0,-3 2 0 0,-7-6-1 16,0 0 1-16,-3 21 0 0,-6 6 0 0,9-27-1 0,0 0 1 15,-12 35 0-15,-2 4 0 0,-4 0 0 0,3 1 0 16,3-16 0-16,6-12 0 0,-2 3 2 0,1 1-2 0,-2 4 3 16,0 1-3-16,-3 4 20 15,3 1-20-15,4-10 20 0,2-10-20 0,-3 3 32 0,3 0-32 0,1-3 33 16,2-6-33-16,-3 4 5 0,3 1-5 0,3-2 6 16,-1 1-6-16,-2-1 28 0,0 2-28 0,0-1 28 15,7-1-28-15,-7-3 6 0,0 0-6 16,9 4 6-16,1-4-6 0,-10 0 16 0,0 0-16 0,16 1 17 15,1 3-17-15,-17-4 8 0,0 0-8 0,25 0 9 16,1 0-9-16,-26 0-79 0,0 0 79 0,26 3-78 16,-2 6 78-16,28-1-875 0</inkml:trace>
  <inkml:trace contextRef="#ctx0" brushRef="#br0" timeOffset="34984.162">1364 3409 91 0,'4'0'0'0,"-4"0"46"15,0 0-46-15,-4 0 46 0,-5 4-46 0,9-4 66 0,0 0-66 0,-8 1 66 16,2 3-66-16,6-4 47 0,0 0-47 16,-3 0 47-16,-1 0-47 0,4 0 51 15,0 0-51-15,-5 0 51 0,2 0-51 0,3 0 37 0,0 0-37 0,-4 0 38 16,3 0-38-16,1 0 39 0,0 0-39 0,-4 3 40 15,4-3-40-15,0 0 45 0,0 0-45 0,-5 0 45 16,1 0-45-16,4 0 28 0,0 0-28 16,-3 0 28-16,1 0-28 0,2 0 34 0,0 0-34 0,-3 0 35 15,-1 0-35-15,4 0 22 0,0 0-22 0,0 0 22 16,0 0-22-16,0 0 27 0,0 0-27 0,0 0 27 16,0 0-27-16,0 0 13 0,0 0-13 0,4 4 14 15,4-4-14-15,1 1 19 0,7-1-19 0,-2 4 20 16,3-4-20-16,-17 0 8 0,0 0-8 0,33 0 8 0,9-4-8 15,-42 4 16-15,0 0-16 0,47-1 17 0,9-6-17 16,-56 7 33-16,0 0-33 0,56-4 33 16,-1 3-33-16,-55 1 17 0,0 0-17 0,58-4 17 0,1 4-17 0,-59 0 12 15,0 0-12-15,56 4 12 0,3-4-12 0,-12 1 18 16,-9 3-18-16,-3-1 18 16,-2 1-18-16,-33-4 3 0,0 0-3 0,30 1 4 0,3 3-4 15,-33-4-11-15,0 0 11 0,31-5-11 0,2 1 11 0,-33 4-120 16,0 0 120-16,34-8-119 0,-3-6 119 0,-31 14-111 15,0 0 111-15,33-12-111 0,0-2 111 0,32-12-495 16</inkml:trace>
  <inkml:trace contextRef="#ctx0" brushRef="#br0" timeOffset="38318.03">1568 3646 113 0,'0'0'0'0,"0"0"31"16,0 0-31-16,0 0 31 0,-5 0-31 0,5 0 31 15,0 0-31-15,-4-4 31 0,4 4-31 0,0 0 38 16,0 0-38-16,0 0 39 0,-5-3-39 0,5 3 24 16,0 0-24-16,0 0 25 0,0-2-25 0,0 2 18 15,0 0-18-15,0 0 18 0,-4-3-18 0,4 3 27 16,0 0-27-16,0 0 27 0,-5-4-27 0,5 4 20 16,0 0-20-16,0 0 20 0,-3 0-20 0,3 0 17 15,0 0-17-15,0 0 17 0,0 0-17 0,0 0 10 0,0 0-10 16,0 0 10-16,0 4-10 0,0-4 26 0,0 0-26 15,0 0 26-15,-4 3-26 0,4-3 12 0,0 0-12 0,-1 5 12 16,-3-1-12-16,4-4 40 0,0 0-40 0,0 6 41 16,-3 8-41-16,3-14 37 0,0 0-37 0,-6 28 37 15,6 9-37-15,0-37 44 0,0 0-44 0,-3 45 45 16,3 1-45-16,0-46 41 0,0 0-41 0,3 48 41 16,6 3-41-16,-9-51 52 15,0 0-52-15,5 47 52 0,2 1-52 0,-7-48 48 0,0 0-48 0,5 42 49 16,-1-9-49-16,-4-33 42 0,0 0-42 0,5 31 43 15,-1-4-43-15,-4-27 29 16,0 0-29-16,3 21 29 0,-1-2-29 0,-2-19 34 0,0 0-34 0,3 12 34 16,1 0-34-16,-4-12 7 0,0 0-7 0,0 6 7 15,2 0-7-15,-2-6-7 0,0 0 7 0,0 0-6 0,0 0 6 16,0 0-96-16,0 0 96 0,-2-12-95 16,2-4 95-16,0 16-156 0,0 0 156 0,0-24-156 0,5-3 156 15,4-25-546-15</inkml:trace>
  <inkml:trace contextRef="#ctx0" brushRef="#br0" timeOffset="39023.929">1848 3615 438 0,'0'0'0'0,"-5"8"0"0,-4 11 0 0,4-12 49 0,2-7-49 0,3 0 50 16,3-7-50-16,-3 2 39 0,-3-2-39 15,3 2 39-15,0 2-39 0,0 3 24 0,0 0-24 16,0 0 25-16,0 0-25 0,0 0 6 0,-4 0-6 0,4 0 6 16,0 0-6-16,0 0 39 0,-5 0-39 0,5 0 40 15,-3 1-40-15,3-1 41 0,-4 0-41 0,4 0 42 16,-2 0-42-16,2 0 56 0,-3 0-56 0,3 0 57 15,0 0-57-15,0 0 55 0,-4 0-55 0,4 0 56 16,0 0-56-16,0 0 45 0,-5 2-45 0,2 0 45 16,-1-2-45-16,2 0 31 0,-1 0-31 0,3 0 31 15,0 0-31-15,0 0 24 0,-4 3-24 0,4-3 25 0,0 4-25 16,0-4 15-16,0 0-15 0,0 0 16 0,0 3-16 16,0-3 18-16,0 0-18 0,-1 2 19 0,1 5-19 15,0-7 39-15,0 0-39 0,-4 6 39 0,1 6-39 0,3-12 19 16,0 0-19-16,-5 18 20 0,-1 5-20 15,6-23 36-15,0 0-36 0,-7 24 37 16,2 2-37-16,5-26 31 0,0 0-31 0,-7 33 31 0,-2 6-31 0,4-5 13 16,-2-1-13-16,5-6 14 0,2 1-14 15,2-1 31-15,5-3-31 0,-7-2 31 0,4-1-31 16,-4-21 10-16,0 0-10 0,5 31 11 0,7 5-11 0,-12-36 36 16,0 0-36-16,9 36 36 0,5-2-36 0,-14-34 18 15,0 0-18-15,17 29 19 0,8-5-19 16,-25-24-1-16,0 0 1 0,20 19 0 0,7-10 0 0,-27-9-11 0,0 0 11 15,26 3-11-15,2-12 11 0,-28 9-11 0,0 0 11 16,20-12-10-16,3-6 10 0,-23 18-5 0,0 0 5 16,16-24-5-16,-2 0 5 0,-14 24-1 15,0 0 1-15,8-24 0 0,-4 0 0 0,-4 24-2 0,0 0 2 0,3-19-2 16,-6-2 2-16,3 21-2 16,0 0 2-16,-4-15-1 0,-1-4 1 0,5 19-1 0,0 0 1 0,-7-12-1 15,-3 0 1-15,10 12-1 0,0 0 1 16,-9-12-1-16,-3 5 1 0,12 7-22 0,0 0 22 0,-16-5-22 15,2 2 22-15,-3-1-21 0,-4 4 21 0,9 0-21 16,8 0 21-16,-4 4-124 0,-1-1 124 0,-5 2-124 16,-7 2 124-16,21-7-157 0,0 0 157 0,-24 3-157 15,-6 3 157-15,-26 0-717 0</inkml:trace>
  <inkml:trace contextRef="#ctx0" brushRef="#br0" timeOffset="49834.746">1223 3783 91 0,'0'0'0'15,"0"0"57"-15,0 0-57 0,0 0 57 0,-16-4-57 0,16 4 57 0,0 0-57 16,-8 0 58-16,2-3-58 0,6 3 63 0,0 0-63 15,-7 0 63-15,2 0-63 0,5 0 59 0,0 0-59 0,-5-7 59 16,1 2-59-16,4 5 51 0,0 0-51 0,-3-12 52 16,3 0-52-16,0 12 55 0,0 0-55 0,3-16 56 15,10 1-56-15,-13 15 44 0,0 0-44 16,17-15 44-16,4 3-44 0,-21 12 29 0,0 0-29 0,21-9 29 16,5 2-29-16,-26 7 9 0,0 0-9 0,21 4 10 15,5-1-10-15,-26-3 12 0,0 0-12 0,21 12 12 16,-4 7-12-16,-17-19 8 0,0 0-8 0,21 20 8 15,-3 4-8-15,-18-24 15 0,0 0-15 0,21 21 15 16,-4 1-15-16,-17-22 8 0,0 0-8 0,21 16 8 16,-4-1-8-16,-17-15 9 0,0 0-9 0,16 12 9 0,-4-3-9 15,-12-9 15-15,0 0-15 0,9 6 15 0,-4-4-15 16,-5-2 22-16,0 0-22 0,-3 10 23 16,-3 2-23-16,6-12 32 0,0 0-32 0,-15 21 33 0,-3 1-33 15,18-22 42-15,0 0-42 0,-21 24 42 0,-1 0-42 16,22-24 39-16,0 0-39 0,-21 24 40 0,-5 0-40 0,26-24 26 15,0 0-26-15,-18 19 26 0,-1-4-26 16,19-15 10-16,0 0-10 0,-14 12 11 0,2-3-11 16,12-9 19-16,0 0-19 0,-9 7 20 0,1-5-20 0,8-2 7 15,0 0-7-15,-9 3 8 0,5 0-8 0,4-3 3 16,0 0-3-16,-5 0 4 0,2 0-4 0,3 0 0 16,0 0 0-16,0 0 0 0,3-3 0 0,-3 3 0 0,0 0 0 15,5 0 0-15,4-3 0 0,-9 3-1 0,0 0 1 16,9 0 0-16,3 3 0 0,-12-3-4 15,0 0 4-15,12 0-3 0,6 0 3 0,-18 0-6 0,0 0 6 16,21 3-6-16,-1-3 6 0,-20 0-8 0,0 0 8 0,21 0-8 16,2 4 8-16,-23-4-8 0,0 0 8 0,24 3-8 15,3 2 8-15,-27-5-8 0,0 0 8 16,20 7-8-16,1 2 8 0,-21-9-4 0,0 0 4 0,14 12-3 16,2 0 3-16,-16-12-6 0,0 0 6 0,9 12-6 15,-1 3 6-15,-8-15-1 0,0 0 1 0,6 16 0 16,-3 4 0-16,-3-20 5 15,0 0-5-15,-5 19 6 0,-7 5-6 0,12-24 26 0,0 0-26 0,-18 27 26 16,-6 1-26-16,-2-1 37 0,0-6-37 0,10-6 38 16,4-8-38-16,3 2 43 0,-3-6-43 0,-6 9 43 0,-4 3-43 15,-3-6 17-15,4-4-17 0,8 2 17 16,4-2-17-16,2-1-26 0,2-1 26 0,-4-3-26 0,2 0 26 16,2-3-115-16,-4-1 115 0,6 2-115 0,-3-1 115 15,6 3-168-15,0 0 168 0,0-21-168 0,0-6 168 0,0-23-675 16</inkml:trace>
  <inkml:trace contextRef="#ctx0" brushRef="#br0" timeOffset="50676.586">1273 3855 527 0,'0'0'0'0,"0"0"76"0,0 0-76 0,0-6 76 15,6 0-76-15,-6 6 44 0,0 0-44 0,0-6 44 16,0 3-44-16,0 3 49 0,0 0-49 0,0-10 49 0,-6 1-49 16,6 9 20-16,0 0-20 0,0-20 20 0,6-6-20 15,-6 26 5-15,0 0-5 0,5-29 6 16,7-2-6-16,0 4 5 0,1-3-5 0,-1 12 5 0,-7 2-5 0,7 1 2 15,-3 6-2-15,0 1 3 0,-4 4-3 0,-5 4 0 16,0 0 0-16,8-3 0 0,5-1 0 0,-13 4 0 16,0 0 0-16,12 4 0 0,5 3 0 0,-17-7 0 15,0 0 0-15,13 12 0 0,-1 5 0 0,-12-17 0 16,0 0 0-16,10 22 0 0,2 7 0 16,-12-29 0-16,0 0 0 0,7 31 0 0,-1 5 0 0,-6-36 7 15,0 0-7-15,3 34 7 0,-3-5-7 16,0-29 16-16,0 0-16 0,0 35 17 0,-3 1-17 0,3-36 15 0,0 0-15 15,-6 27 16-15,-1 0-16 0,7-27 34 16,0 0-34-16,-8 23 35 0,2-3-35 0,6-20 10 0,0 0-10 16,-7 16 11-16,2-4-11 0,2-4 20 0,1-1-20 0,-1-2 20 15,3-1-20-15,0-4 8 0,0 0-8 0,0 0 9 16,0 3-9-16,0-3 9 0,0 0-9 16,0 0 10-16,8-7-10 0,-8 7 3 0,0 0-3 0,4-5 4 15,4-2-4-15,-8 7 0 0,0 0 0 0,6-8 1 16,2 1-1-16,-8 7 0 0,0 0 0 0,9-5 0 15,3 1 0-15,-12 4-1 0,0 0 1 0,9 0-1 16,-2 0 1-16,-7 0-4 0,0 0 4 16,9 5-3-16,-4 2 3 0,-5-7-22 0,0 0 22 0,3 16-22 15,3 8 22-15,-6-24-7 0,0 0 7 0,3 27-7 16,-6 4 7-16,3-31-5 0,0 0 5 0,-6 39-4 16,-2 2 4-16,8-41 0 0,0 0 0 0,-13 41 0 0,1-1 0 15,-2-4 21-15,-1-5-21 0,6-11 21 0,5-11-21 0,-1-1 51 16,0 3-51-16,-7 4 51 0,-4 9-51 15,-1-7 26-15,-1 2-26 0,6-7 26 0,7-5-26 0,-7 1 19 16,3-4-19-16,0-4 20 0,2 0-20 0,-3 0-7 16,1-7 7-16,-3 2-7 0,3-2 7 0,-3-2-78 15,0-6 78-15,-2 3-78 0,-2-7 78 0,16 19-158 16,0 0 158-16,-9-20-158 0,6-11 158 16,3 31-142-16,0 0 142 0,-2-33-142 0,7-3 142 0,-5-32-334 15</inkml:trace>
  <inkml:trace contextRef="#ctx0" brushRef="#br0" timeOffset="51459.9">1767 3752 270 0,'0'0'0'0,"3"-4"0"16,-1-4 0-16,-2 8 2 0,0 0-2 0,3-4 3 16,-3 1-3-16,0 3 26 0,0 0-26 0,0 0 26 15,-3-2-26-15,3 2 33 0,0 0-33 0,-2-2 33 0,-5 1-33 16,7 1 39-16,0 0-39 0,-2-7 39 0,-1-5-39 15,3 12 39-15,0 0-39 0,0-12 40 0,0-3-40 0,3-1 26 16,-1 1-26-16,2 6 26 0,1 1-26 0,-2-3 28 16,2 3-28-16,2 3 28 0,-1 1-28 0,-3 1 22 15,6-2-22-15,0 5 22 0,-1-4-22 16,-8 4 16-16,0 0-16 0,12 4 17 0,6-3-17 0,-18-1 27 16,0 0-27-16,16 11 27 0,1 1-27 15,-17-12 20-15,0 0-20 0,14 17 20 0,2 8-20 0,-16-25 26 16,0 0-26-1,12 28 26-15,-4 4-26 0,-8-32 33 16,0 0-33-16,2 36 33 0,-2 4-33 0,0-40 29 0,0 0-29 0,-2 43 29 0,-4-4-29 0,6-39 44 0,0 0-44 16,-13 43 45-16,-1-4-45 0,-1-6 62 15,1-2-62-15,5-13 63 0,2-9-63 0,7-9 50 0,0 0-50 0,-10 19 51 16,1-4-51 0,9-15 56-16,0 0-56 0,-9 14 56 0,2-4-56 15,7-10 33-15,0 0-33 0,-5 9 34 0,2-4-34 0,3-5 40 0,0 0-40 0,-6 7 40 16,6-7-40-16,0 0 24 0,0 0-24 0,0 0 25 15,-3 3-25-15,3-3 17 0,0 0-17 0,-4 0 17 16,-1 0-17-16,5 0 18 0,0 0-18 0,-7 4 19 16,2-4-19-16,5 0 3 0,0 0-3 0,-9 1 4 15,4-1-4-15,5 0 13 0,0 0-13 0,-3 4 14 16,-1-4-14-16,4 0 1 0,0 0-1 0,-5 0 1 16,5 0-1-16,0 0 0 0,0 0 0 0,0 0 1 15,0 0-1-15,0 0 7 0,0 0-7 0,3 0 8 0,3 0-8 16,-6 0 0-16,0 0 0 0,12 0 1 0,-2-4-1 15,-10 4 3-15,0 0-3 0,19 4 3 0,4-4-3 16,-23 0 5-16,0 0-5 0,26 3 6 16,11 1-6-16,-37-4 3 0,0 0-3 0,38 5 3 0,4-2-3 0,-42-3 11 15,0 0-11-15,40 4 11 0,2-3-11 16,-42-1 3-16,0 0-3 0,33 2 4 0,-7-2-4 0,-26 0 12 16,0 0-12-16,21 2 13 0,-9-2-13 0,-12 0-26 15,0 0 26-15,9-2-25 0,-4-1 25 16,-5 3-66-16,0 0 66 0,-17-4-65 0,-13 1 65 0,-21-2-1159 15</inkml:trace>
  <inkml:trace contextRef="#ctx0" brushRef="#br0" timeOffset="51690.159">1732 3627 1401 0,'0'0'0'0,"0"0"-43"0,0 0 43 0,0 3-43 16,0 1 43-16,0-4-136 0,0 0 136 0,0 3-135 16,-4 2 135-16,4 4-690 0</inkml:trace>
  <inkml:trace contextRef="#ctx0" brushRef="#br0" timeOffset="55882.69">2629 1934 169 0,'0'0'0'0,"0"0"60"15,0 0-60-15,-5 0 60 0,1-3-60 0,4 3 67 0,0 0-67 16,0 0 68-16,-3-2-68 0,3 2 60 0,0 0-60 15,0 0 61-15,-2 0-61 0,2 0 58 0,0 0-58 0,-4-3 59 16,-1 3-59-16,5 0 40 0,0 0-40 0,-3-4 40 16,-3-1-40-16,6 5 18 0,0 0-18 0,-6-3 19 15,-3-1-19-15,0-1 36 0,0-2-36 0,4 4 37 16,-2 3-37-16,7 0 19 0,0 0-19 16,-12-4 20-16,3 3-20 0,9 1 28 0,0 0-28 0,-14-4 28 15,-3 4-28-15,17 0 13 0,0 0-13 0,-16-3 13 16,2 3-13-16,14 0 29 0,0 0-29 0,-12 0 29 15,0 3-29-15,12-3 11 0,0 0-11 0,-9 0 11 16,1 0-11-16,8 0 29 0,0 0-29 0,-9 4 29 16,5-4-29-16,4 0 11 0,0 0-11 0,-8 0 11 15,-1 5-11-15,9-5 29 0,0 0-29 0,-12 3 29 0,-6 1-29 16,18-4 18-16,0 0-18 0,-17 5 19 16,5-2-19-16,12-3 41 0,0 0-41 0,-14 4 41 0,2-1-41 15,12-3 22-15,0 0-22 0,-13 2 22 0,1 5-22 0,12-7 18 16,0 0-18-16,-9 3 19 0,1 2-19 0,8-5 18 15,0 0-18-15,-9 7 18 0,0-4-18 0,9-3 8 16,0 0-8-16,-8 6 9 0,-1-3-9 0,9-3 25 16,0 0-25-16,-7 5 26 0,2 2-26 0,5-7 6 15,0 0-6-15,-7 9 6 0,1-3-6 0,6-6 9 16,0 0-9-16,-5 9 10 0,2-2-10 0,3-7 15 16,0 0-15-16,-5 8 16 0,-2 1-16 0,7-9 8 0,0 0-8 15,-9 10 8-15,0-1-8 0,9-9 24 16,0 0-24-16,-9 8 25 0,1 1-25 0,8-9 6 15,0 0-6-15,-4 7 7 0,-1 0-7 0,5-7 25 0,0 0-25 16,-7 8 26-16,2-4-26 0,1 4-42 0,-1-4 42 16,2 1-41-16,-3-2 41 0,3 4-42 0,-1-5 42 0,3 1-41 15,1 1 41-15,0-4-28 0,0 0 28 16,-4 3-28-16,4 2 28 0,0-5-30 0,0 0 30 0,-5 7-30 16,2-2 30-16,3-5-13 0,0 0 13 0,-4 7-13 15,-1 2 13-15,5-9-11 0,0 0 11 0,-4 8-11 16,-1 2 11-16,5-10-5 0,0 0 5 0,-3 9-4 15,-1-2 4-15,4-7-3 0,0 0 3 0,-2 8-3 16,2 1 3-16,0-9-2 0,0 0 2 0,-3 10-1 16,3-1 1-16,0-9-1 0,0 0 1 0,0 12-1 0,0 0 1 15,0-12-1-15,0 0 1 0,-4 15 0 16,4 1 0-16,0-16-3 0,0 0 3 0,0 15-3 0,0 2 3 16,0-17 0-16,0 0 0 0,0 16 1 0,0-1-1 15,0-15 0-15,0 0 0 0,0 15 1 0,0 1-1 16,0-16 1-16,0 0-1 0,4 17 1 0,-1 2-1 15,-3-19 8-15,0 0-8 0,0 19 9 0,6-6-9 0,-6-13 3 16,0 0-3-16,3 16 4 0,-1-1-4 16,1 1 6-16,-3-4-6 0,0-4 6 0,0-1-6 0,0-2 3 15,0 2-3-15,0-4 3 0,0 1-3 0,0 1 5 16,-3 2-5-16,3-2 6 0,0 2-6 0,0-7 13 16,0 0-13-16,0 5 13 0,3 5-13 0,-3-1 3 15,0 6-3-15,0-6 4 0,0-1-4 0,4 3 3 16,-1 1-3-16,-1 0 3 0,2-4-3 0,-1 4 18 0,2 4-18 15,-1-4 18-15,1 0-18 0,-5-12 3 0,0 0-3 16,5 15 3-16,2 0-3 0,-7-15 6 16,0 0-6-16,5 19 7 0,2 5-7 0,-7-24 3 0,0 0-3 0,6 28 4 15,-3-4-4-15,-3-24 2 0,0 0-2 0,5 27 2 16,-5 0-2 0,0-3 9-16,0 0-9 0,0-5 10 15,4-3-10-15,-4 1 3 0,-4 2-3 0,4-4 4 0,4-6-4 0,-4 3 6 0,0 3-6 0,0-3 6 16,3-3-6-16,-3 1 7 0,2 4-7 0,-2-4 8 15,0-2-8-15,0 4 7 0,0 0-7 0,3-1 8 16,1 1-8 0,-4-12 8-16,0 0-8 0,2 12 8 0,1 0-8 0,-3-12 3 0,0 0-3 0,4 17 4 15,-3 5-4-15,-1-22 12 0,0 0-12 0,4 24 12 0,-4 4-12 16,0-28 14-16,0 0-14 0,0 23 15 0,0 1-15 16,0-24 8-16,0 0-8 0,3 24 9 0,3 7-9 15,-3-8 9-15,-3 1-9 0,4-11 10 0,-3-2-10 16,3 1 3-16,-4 0-3 0,3-6 4 0,-3 3-4 0,0-1 12 15,0 4-12-15,0-5 12 0,2-3-12 0,-2 4 3 16,3-4-3-16,-3 4 4 0,0-3-4 16,0 6 12-16,0-3-12 0,0 4 12 0,4 0-12 15,-4-12 15-15,0 0-15 0,0 16 15 0,2-4-15 0,-2-12 8 16,0 0-8-16,3 22 9 0,-3 2-9 0,0-24 16 16,0 0-16-16,0 24 17 0,-3 3-17 0,3-27 3 15,0 0-3-15,0 24 4 0,0 4-4 0,0-28 6 0,0 0-6 16,3 24 7-16,1 3-7 0,-4-5 13 15,0-1-13-15,3-6 14 0,-1-6-14 0,-2 0 8 0,-2 1-8 16,2 2 9-16,0 0-9 0,0 3 15 0,2-1-15 16,-2 0 16-16,0-6-16 0,0 1 15 15,-5 3-15-15,1 0 15 0,4-2-15 0,0-10 15 0,0 0-15 0,-5 21 16 16,-4 1-16-16,9-22 16 0,0 0-16 0,-15 24 17 16,-3 3-17-16,18-27-9 0,0 0 9 0,-17 24-8 15,-1 0 8-15,18-24-16 0,0 0 16 16,-15 19-15-16,1-2 15 0,14-17-58 0,0 0 58 15,-9 10-57-15,2-1 57 0,7-9-137 0,0 0 137 0,-2-3-136 16,4-13 136-16,-2 16-135 0,0 0 135 0,9-39-134 16,6-21 134-16,12-38-880 0</inkml:trace>
  <inkml:trace contextRef="#ctx0" brushRef="#br0" timeOffset="56480.827">3273 2708 225 0,'0'0'0'0,"-5"0"0"15,2 4 0-15,3-4 66 0,0 0-66 16,-6 0 66-16,6-4-66 0,0 4 77 0,0 0-77 0,-3 0 77 16,0 0-77-16,-3 0 92 0,3 0-92 0,-2 0 92 15,-2 0-92-15,-2 4 70 0,-5-4-70 0,2 5 71 16,3-2-71-16,9-3 45 0,0 0-45 0,-26 12 46 15,-7 4-46-15,33-16 33 0,0 0-33 0,-35 20 33 16,2-1-33-16,33-19 3 0,0 0-3 0,-30 24 3 16,-3 4-3-16,33-28 8 0,0 0-8 0,-22 27 9 15,1-3-9-15,21-24 8 0,0 0-8 0,-18 27 8 16,9 4-8-16,9-31 3 0,0 0-3 0,0 29 3 16,6 2-3-16,6-3 6 0,2-4-6 0,-2-6 6 15,0-2-6-15,6 1 3 0,-1-2-3 0,-5-3 3 0,-3-3-3 0,-9-9 5 16,0 0-5-16,12 15 5 0,6 4-5 0,-18-19 7 15,0 0-7-15,14 19 7 0,1 2-7 16,-15-21 22-16,0 0-22 0,12 15 23 0,1 2-23 16,-13-17 21-16,0 0-21 0,5 19 21 0,-2-4-21 0,-3-15 34 15,0 0-34-15,2 16 34 0,-4-1-34 0,2-15 29 16,0 0-29-16,-3 17 29 0,-9 2-29 0,-1-3 33 16,0-1-33-16,6-6 33 0,5-4-33 0,-2 2 7 15,-1-7-7-15,-4 3 8 0,-6 1-8 0,15-4-42 16,0 0 42-16,-14 0-42 0,2-4 42 0,12 4-139 0,0 0 139 15,-9-15-138-15,5-13 138 0,-10-15-666 16</inkml:trace>
  <inkml:trace contextRef="#ctx0" brushRef="#br0" timeOffset="56760.079">3336 2818 852 0,'0'0'0'0,"-9"5"0"16,-6 2 0-16,15-7 83 0,0 0-83 0,0 0 83 15,0 0-83-15,0 0 55 0,0 0-55 0,0 0 55 16,5 0-55-16,-5 0 24 0,0 0-24 0,3 0 25 0,1 5-25 16,-4-5 2-16,0 0-2 0,0 23 3 15,-7 12-3-15,7-35 1 0,0 0-1 0,-9 43 2 0,-1 9-2 16,10-52 10-16,0 0-10 0,-12 55 10 0,-1 4-10 15,13-59-4-15,0 0 4 0,-14 59-4 0,2 1 4 16,12-60-185-16,0 0 185 0,-8 46-184 0,-1-10 184 0,9-36-135 16,0 0 135-16,5 12-134 0,4-19 134 15,6 14-326-15</inkml:trace>
  <inkml:trace contextRef="#ctx0" brushRef="#br0" timeOffset="57272.877">3401 2799 819 0,'0'0'0'0,"12"9"0"15,2 6 0-15,-14-15 107 0,0 0-107 0,15 28 107 16,3 4-107-16,-4 2 75 16,-2 2-75-16,-5-1 76 0,2-8-76 0,-8 6 39 0,-1 1-39 0,0-5 40 15,0-2-40-15,0-27 15 0,0 0-15 16,-5 40 16-16,0 3-16 0,5-43 27 0,0 0-27 0,-7 34 27 15,2-5-27-15,5-29 20 0,0 0-20 0,-4 22 20 16,-1-8-20-16,5-14 46 0,0 0-46 0,-3 14 47 16,3-9-47-16,0-5 15 0,0 0-15 0,-4-9 15 15,4-6-15-15,4-4 22 0,-1-5-22 0,2 0 22 16,0 0-22-16,-1 0 3 0,-1-3-3 0,1 4 4 16,-2 3-4-16,1 1 3 0,1 2-3 0,-3 5 3 0,3 5-3 15,-4-1 5-15,0 1-5 0,3 2 6 16,3-2-6-16,-3-2 12 0,1 2-12 0,-3 4 13 0,3 1-13 15,-1-1 15-15,2-1-15 0,-1-1 15 0,5-2-15 16,-9 7 25-16,0 0-25 0,12-8 26 0,5-4-26 16,-17 12 6-16,0 0-6 0,21-12 7 0,5-2-7 15,-26 14 10-15,0 0-10 0,23-5 10 0,5 1-10 0,-28 4 3 16,0 0-3-16,21 11 4 0,1 13-4 0,-22-24 2 16,0 0-2-16,16 39 3 0,-7 9-3 0,-9-48 10 15,0 0-10-15,0 60 10 0,-7 10-10 0,7-70 8 16,0 0-8-16,-5 59 8 0,-4-8-8 0,9-51 8 15,0 0-8-15,-7 43 9 0,2-7-9 0,5-36 1 0,0 0-1 16,-6 27 1-16,3-8-1 0,3-19-41 0,0 0 41 16,-9 0-40-16,-3-14 40 0,12 14-100 15,0 0 100-15,-12-32-100 0,1-20 100 0,-13-30-1043 0</inkml:trace>
  <inkml:trace contextRef="#ctx0" brushRef="#br0" timeOffset="57431.971">3268 2587 1087 0,'0'0'0'0,"0"0"-77"0,0 0 77 0,5 3-76 16,4 6 76-16,-9-9-175 0,0 0 175 0,16-9-175 0,1-3 175 15,13-10-335-15</inkml:trace>
  <inkml:trace contextRef="#ctx0" brushRef="#br0" timeOffset="57915.684">3749 2304 1099 0,'0'0'0'0,"0"0"98"0,0 0-98 15,0 0 98-15,0 0-98 0,0 0 64 0,0 0-64 0,0 0 65 16,0 0-65-16,0 0 39 0,0 0-39 16,0 0 40-16,0 0-40 0,0 0-4 0,0 0 4 0,0 0-4 15,4-5 4-15,-4 5-1 0,0 0 1 0,3-3 0 16,2-1 0-16,-5 4-7 0,0 0 7 0,4-3-7 15,4 1 7-15,-8 2-15 0,0 0 15 0,6-3-14 16,1 3 14-16,-7 0-15 0,0 0 15 0,1 3-14 16,3 2 14-16,-4-5-5 0,0 0 5 0,0 16-4 15,-5 11 4-15,5-27-8 0,0 0 8 0,-7 24-7 16,-2 7 7-16,9-31-1 0,0 0 1 16,-9 31 0-16,-3 1 0 0,12-32-1 0,0 0 1 0,-9 28 0 15,1-4 0-15,8-24 0 0,0 0 0 0,-6 22 0 16,-1 2 0-16,7-24 0 0,0 0 0 0,-5 17 1 0,2 2-1 15,3-19 0-15,0 0 0 0,0 15 1 0,0 1-1 16,0-16 0-16,0 0 0 0,12 13 0 0,2 1 0 0,-14-14 0 16,0 0 0-16,19 9 0 0,4-4 0 0,-23-5-126 15,0 0 126-15,24 7-126 0,6-7 126 0,-30 0-145 16,0 0 145-16,14-4-144 16,-11-1 144-16,18-7-547 0</inkml:trace>
  <inkml:trace contextRef="#ctx0" brushRef="#br0" timeOffset="58294.691">4036 2354 964 0,'0'0'0'0,"0"0"78"0,0 0-78 0,0 0 78 16,0 0-78-16,0 0 43 0,0 0-43 0,0 0 43 15,0 2-43-15,0-2 2 0,0 0-2 0,0 3 3 16,0 4-3-16,0-7-5 0,0 0 5 0,6 12-4 16,-3 3 4-16,-3-15-20 0,0 0 20 0,5 29-19 15,-1 14 19-15,1 0 0 0,2 2 0 0,-5-3 0 16,-2 1 0-16,0-43 34 0,0 0-34 0,-2 64 34 0,-7 14-34 15,-1 17 29-15,-4 7-29 0,5-23 29 0,1-14-29 16,8-65 16-16,0 0-16 0,-13 64 17 16,5-9-17-16,8-55 2 0,0 0-2 0,-6 36 3 0,6-18-3 15,0-18-104-15,0 0 104 0,0 12-103 0,2-7 103 16,-2-5-114-16,0 0 114 0,4-12-113 0,-1-8 113 0,6-11-582 16</inkml:trace>
  <inkml:trace contextRef="#ctx0" brushRef="#br0" timeOffset="58519.092">3927 2859 919 0,'0'0'0'0,"3"10"0"0,2 11 0 0,-5-21 168 0,0 0-168 0,9 12 169 16,3 3-169-16,-12-15 82 0,0 0-82 0,21 12 83 15,0 4-83-15,5-8 59 0,0-1-59 0,-1-3 59 16,4-3-59-16,-29-1 8 0,0 0-8 0,35-5 8 15,11-5-8-15,-46 10-24 0,0 0 24 0,43-17-23 16,8-5 23-16,-51 22-173 0,0 0 173 0,47-21-172 16,-4-3 172-16,-43 24-141 0,0 0 141 0,42-22-141 15,-4 5 141-15,39-23-566 0</inkml:trace>
  <inkml:trace contextRef="#ctx0" brushRef="#br0" timeOffset="59552.076">4805 2686 1155 0,'0'0'0'0,"-7"-5"0"0,-4-4 0 0,11 9 92 15,0 0-92-15,-15 9 93 0,-8 12-93 0,23-21 8 16,0 0-8-16,-30 22 8 0,1 5-8 0,29-27-36 16,0 0 36-16,-33 29-36 0,-2 6 36 0,35-35-63 0,0 0 63 15,-33 32-63-15,3-1 63 0,30-31-9 16,0 0 9-16,-30 39-8 0,1 6 8 0,4-4-4 0,6-1 4 16,4-5-4-16,2-5 4 0,13-30 2 0,0 0-2 0,-8 46 2 15,-1 5-2-15,9-51 24 0,0 0-24 16,0 47 25-1,7 0-25-15,-7-47 32 0,0 0-32 0,17 31 33 0,10-7-33 0,-27-24 6 16,0 0-6-16,38 0 6 0,16-20-6 0,-5-6-7 0,8-6 7 16,-10 1-6-16,0-2 6 0,-5-1-40 0,-4 1 40 15,-8 6-39-15,0-4 39 0,-30 31-14 0,0 0 14 0,26-32-13 16,0-6 13-16,-26 38 0 0,0 0 0 0,24-33 0 16,-6 6 0-16,-18 27 45 0,0 0-45 0,17-24 46 15,-8 5-46-15,-9 19 56 0,0 0-56 0,7-17 56 16,-5 7-56-16,-2 10 40 0,0 0-40 0,0-12 40 15,-2 6-40-15,2 6 36 0,0 0-36 0,-4-6 37 16,1 2-37-16,3 4 45 0,0 0-45 0,-4-1 45 0,3 1-45 16,1 0 25-16,0 0-25 0,-4 1 26 0,-1 6-26 15,5-7 28-15,0 0-28 0,-9 27 28 0,2 13-28 0,2-1 22 16,-4 4-22-16,6-3 23 0,-1-8-23 16,4-32 4-16,0 0-4 0,-1 46 5 0,-3 9-5 0,4-55 8 15,0 0-8-15,0 41 9 0,4-1-9 16,-4-40 8-16,0 0-8 0,8 30 8 0,6-11-8 0,-14-19 7 15,0 0-7-15,21 2 8 0,5-16-8 0,-26 14 8 16,0 0-8-16,28-19 8 0,2-15-8 0,-30 34 15 16,0 0-15-16,22-32 15 0,-1-4-15 0,-21 36 8 0,0 0-8 15,9-38 8-15,-6-1-8 0,-3 39 15 0,0 0-15 16,-7-40 16-16,-6 1-16 0,13 39 3 0,0 0-3 16,-13-33 4-16,-4 6-4 0,17 27 3 0,0 0-3 15,-14-21 3-15,-2 6-3 16,16 15 5-16,0 0-5 0,-8-12 5 0,-1 2-5 0,9 10 0 15,0 0 0-15,3-12 1 0,3 0-1 0,-6 12-2 0,0 0 2 0,26-18-2 16,12 0 2-16,-38 18-3 0,0 0 3 0,47-21-3 16,11 2 3-16,-11-1-6 0,0 1 6 0,-6 3-6 15,-6 4 6-15,-35 12-14 16,0 0 14-16,33-12-13 0,-3 0 13 0,-30 12-1 0,0 0 1 16,23-12-1-16,-8 6 1 0,-15 6-9 0,0 0 9 0,11-4-8 15,-4 2 8-15,-7 2-33 0,0 0 33 0,0 6-32 16,-9 6 32-16,9-12-34 0,0 0 34 0,-17 27-34 15,-11 12 34-15,28-39-23 0,0 0 23 0,-23 43-22 16,-5 3 22-16,6-6-20 0,4-1 20 0,3-15-19 0,9-8 19 16,-2 1-5-16,4-2 5 0,1-6-4 0,1 1 4 15,2 2-23-15,0 4 23 0,0-5-22 0,5-2 22 16,-1 3-3-16,1 3 3 0,2-3-2 0,-2 0 2 16,-2-1-3-16,6 2 3 0,-4-2-2 0,2 1 2 0,-7-12-2 15,0 0 2-15,9 15-1 0,2 2 1 0,-11-17 0 16,0 0 0-16,7 16 0 0,-2-1 0 0,-5-15 0 15,0 0 0-15,3 19 0 0,-3-2 0 0,0-17 1 16,0 0-1-16,0 19 2 0,-3-2-2 0,3-17 18 16,0 0-18-16,-5 15 18 0,-4 1-18 0,9-16-2 15,0 0 2-15,-7 8-1 0,-2 3 1 16,9-11-79-16,0 0 79 0,-21 0-78 0,-8-4 78 0,29 4-96 16,0 0 96-16,-23-20-95 0,-3-11 95 0,-23-17-856 0</inkml:trace>
  <inkml:trace contextRef="#ctx0" brushRef="#br0" timeOffset="59984.715">5401 2272 1278 0,'0'0'0'16,"3"0"89"-16,2 0-89 0,2 0 89 15,-2 0-89-15,4 0 49 0,0 0-49 0,1 3 50 0,-1-3-50 0,-9 0 12 16,0 0-12-16,14 2 13 0,3 5-13 0,-17-7-2 16,0 0 2-16,21 5-1 0,4 5 1 0,-25-10-15 15,0 0 15-15,21 9-15 16,-4 3 15-16,-17-12-9 0,0 0 9 0,17 6-8 0,1 3 8 0,-18-9 1 15,0 0-1-15,12 3 1 0,2 3-1 0,-14-6 0 16,0 0 0-16,10 6 0 0,-1-2 0 0,-9-4 0 16,0 0 0-16,9 2 0 0,-7 1 0 0,-2-3-3 15,0 0 3-15,3 3-2 0,1 1 2 0,-4-4-7 16,0 0 7-16,-9 20-7 0,-7 11 7 0,16-31-15 0,0 0 15 16,-17 36-15-16,-4 7 15 0,21-43-24 0,0 0 24 15,-18 36-23-15,3-2 23 0,15-34-72 0,0 0 72 0,-11 29-71 16,4-5 71-16,7-24-129 15,0 0 129-15,4 23-128 0,1-8 128 0,-5-15-168 0,0 0 168 0,19 5-168 16,7-13 168-16,21 1-423 0</inkml:trace>
  <inkml:trace contextRef="#ctx0" brushRef="#br0" timeOffset="60372.958">6022 2253 819 0,'0'0'0'0,"0"0"73"15,0 0-73-15,0 0 74 0,-3-5-74 16,3 5 51-16,0 0-51 0,0 0 52 0,-3-7-52 0,3 7 20 15,0 0-20-15,0 0 20 0,-2-4-20 0,2 4 15 16,0 0-15-16,0 0 15 0,0 0-15 0,0 0 44 16,0 0-44-16,-4 11 44 0,1 2-44 0,3-13 77 15,0 0-77-15,-5 40 77 0,-4 18-77 0,9-58 59 16,0 0-59-16,-7 70 60 0,5 12-60 0,2-82 48 16,0 0-48-16,-3 108 49 0,3 24-49 0,0-132 33 15,0 0-33-15,3 115 33 0,6-9-33 0,-9-106 0 0,0 0 0 16,10 79 0-16,9-24 0 0,-19-55-60 15,0 0 60-15,21 39-60 0,7-23 60 0,-28-16-165 0,0 0 165 0,28 5-165 16,2-14 165-16,25 6-809 0</inkml:trace>
  <inkml:trace contextRef="#ctx0" brushRef="#br0" timeOffset="60603.59">5688 2936 1311 0,'0'0'0'0,"14"0"0"16,10 0 0-16,-24 0 149 0,0 0-149 0,14 2 149 15,-2 1-149-15,-12-3 108 0,0 0-108 0,16 7 109 16,2 5-109-16,-1-3 61 0,4-1-61 0,-4-1 61 0,1-3-61 16,-18-4 4-16,0 0-4 0,28-4 4 15,6-4-4-15,-34 8-44 0,0 0 44 0,35-12-44 0,2-7 44 0,-37 19-201 16,0 0 201-16,35-19-201 0,-6-8 201 15,-29 27-149-15,0 0 149 0,18-21-149 0,-11 1 149 0,19-22-779 16</inkml:trace>
  <inkml:trace contextRef="#ctx0" brushRef="#br0" timeOffset="60767.951">6421 3067 1222 0,'0'0'0'0,"9"1"0"0,5 6 0 0,-14-7 8 0,0 0-8 16,12 3 8-16,2 3-8 0,-14-6-208 0,0 0 208 15,16-9-207-15,1-11 207 0,16-8-506 0</inkml:trace>
  <inkml:trace contextRef="#ctx0" brushRef="#br0" timeOffset="61348.4">7139 2720 919 0,'0'0'0'0,"-16"4"0"16,-6-2 0-16,15 1 107 0,10-3-107 0,1-3 107 16,1 1-107-16,2 2 108 0,-2 0-108 0,0 0 109 0,-1-4-109 0,-4 4 81 15,0 0-81-15,0 0 81 0,-4 0-81 16,-1 0 49-16,0 0-49 0,-5-3 50 0,-1 0-50 15,11 3 15-15,0 0-15 0,-21-2 15 0,-3-2-15 16,24 4 22-16,0 0-22 0,-23 0 23 0,-6 4-23 0,29-4 0 16,0 0 0-16,-30 20 1 0,-8 16-1 0,8 0 8 15,0 11-8-15,4-8 8 0,7 4-8 0,2 0 0 16,3 1 0-16,5-16 0 0,6-13 0 16,-3 6 0-16,6-3 0 0,0-2 1 15,2-4-1-15,5 0-2 0,-2 0 2 0,7-5-2 0,6-6 2 0,-18-1-12 16,0 0 12-16,21-8-12 0,8-8 12 0,-29 16-25 0,0 0 25 15,32-27-24-15,1-6 24 0,-33 33 0 0,0 0 0 0,29-39 0 16,-4 0 0-16,-25 39 26 0,0 0-26 16,17-47 26-16,-3-1-26 0,-14 48 21 0,0 0-21 0,7-51 21 15,-5 0-21-15,-2 51 41 0,0 0-41 16,-2-52 42-16,-7 3-42 0,9 49 8 0,0 0-8 0,-8-43 8 16,-4 3-8-16,12 40 20 15,0 0-20-15,-9-32 20 0,0 8-20 0,9 24 8 0,0 0-8 16,-9-22 9-16,2 6-9 0,7 16 15 0,0 0-15 0,-5-8 16 15,5-1-16-15,0 9 8 0,0 0-8 0,-3-3 9 16,3-1-9-16,0 4-1 0,0 0 1 0,0 0-1 16,0 0 1-16,0 0-35 0,0 0 35 0,3 22-34 15,2 11 34-15,-5-33-36 0,0 0 36 0,4 50-36 0,1 16 36 16,-5-66-25-16,0 0 25 0,4 100-24 0,-4 21 24 16,0-121-28-16,0 0 28 0,0 95-28 0,3-11 28 15,-3-84-89-15,0 0 89 0,9 51-88 16,1-24 88-1,9-11-250-15,8-16 250 0,-5-16-250 16,3-13 250-16,22-14-628 0</inkml:trace>
  <inkml:trace contextRef="#ctx0" brushRef="#br0" timeOffset="61600.076">7338 2126 774 0,'0'12'0'0,"0"-12"130"0,0 0-130 16,-4 12 131-16,-4 0-131 0,-1 3 128 0,5 3-128 15,-1 0 129-15,5-2-129 0,0-16 92 0,0 0-92 16,2 51 92-16,1 19-92 0,-3-70 45 16,0 0-45-16,6 110 46 0,2 29-46 0,-8-139 50 0,0 0-50 0,7 133 50 15,2 6-50-15,-9-139 41 0,0 0-41 0,9 125 42 16,-6-13-42-16,-3-112 1 0,0 0-1 0,5 82 2 16,-5-24-2-16,0-58-10 0,0 0 10 15,0 43-9-15,0-19 9 16,0-24-63-16,0 0 63 0,0 3-63 0,0-18 63 0,0 15-161 15,0 0 161-15,0-24-161 0,0-15 161 0,0-28-865 0</inkml:trace>
  <inkml:trace contextRef="#ctx0" brushRef="#br0" timeOffset="61774.607">7172 2909 1132 0,'0'0'0'0,"11"5"0"15,8 4 0-15,-19-9 135 0,0 0-135 0,9 6 136 0,-4-2-136 16,-5-4 124-16,0 0-124 0,9 8 125 0,-4-1-125 15,5 2 67-15,4 3-67 0,-2-5 68 0,2-2-68 0,-14-5 15 16,0 0-15-16,21 3 16 0,4-3-16 16,-25 0-52-16,0 0 52 0,29-8-52 0,3-4 52 15,-32 12-157-15,0 0 157 0,29-19-157 0,1-5 157 0,29-19-951 16</inkml:trace>
  <inkml:trace contextRef="#ctx0" brushRef="#br0" timeOffset="62223.685">8289 2909 1132 0,'0'0'0'0,"-7"-4"0"16,-3 1 0-16,10 3 68 0,0 0-68 15,-13 0 68-15,1 7-68 0,12-7 77 0,0 0-77 0,-9 2 77 16,2 1-77-16,7-3 61 0,0 0-61 0,-5 3 62 16,2-3-62-16,3 0 43 0,0 0-43 0,-2 4 44 15,-1-4-44-15,3 0 47 0,0 0-47 0,0 0 47 0,5 5-47 16,-5-5 48-16,0 0-48 0,19 3 49 15,11 1-49-15,-30-4 82 0,0 0-82 0,40 3 82 0,10 2-82 16,-50-5 66-16,0 0-66 0,47 4 66 0,2-4-66 0,-49 0 55 16,0 0-55-16,44 3 56 0,-6-1-56 0,-38-2 10 15,0 0-10-15,33 3 11 0,-7 1-11 0,-26-4-40 16,0 0 40-16,17 0-40 0,-3 0 40 16,-14 0-105-16,0 0 105 0,11-4-105 0,-9-1 105 0,-2 5-146 15,0 0 146-15,3-7-146 0,-3-1 146 0,0 8-233 16,0 0 233-16,-5-7-233 0,-4-2 233 0,-3-3-784 15</inkml:trace>
  <inkml:trace contextRef="#ctx0" brushRef="#br0" timeOffset="62483.988">8387 2957 617 0,'0'0'0'0,"0"-7"0"16,5-2 0-16,-5 9 119 0,0 0-119 15,3-12 119-15,-1 0-119 0,-2 12 108 0,0 0-108 0,2-15 108 16,3-4-108-16,-5 19 107 0,0 0-107 0,0-14 107 15,3 4-107-15,-3 10 116 0,0 0-116 0,2-8 117 16,2 4-117-16,-4 4 77 0,0 0-77 0,3-5 78 16,-3 2-78-16,0 3 72 0,0 0-72 0,0 0 72 15,0 0-72-15,0 0 50 0,0 0-50 0,0 0 51 16,5 5-51-16,-5-5 43 0,0 0-43 0,4 19 44 16,-2 8-44-16,1 4 35 0,1 5-35 0,-4-9 36 0,0-3-36 15,0 4 15-15,0-1-15 0,-6 9 15 16,3 7-15-16,3-43-114 0,0 0 114 0,-4 48-114 15,4 3 114-15,0-51-109 0,0 0 109 0,-5 26-108 16,5-17 108-16,-7 26-1159 0</inkml:trace>
  <inkml:trace contextRef="#ctx0" brushRef="#br0" timeOffset="69349.141">8904 2304 628 0,'0'0'0'0,"0"0"98"0,5-8-98 0,0 4 98 15,2 4-98-15,-5-3 70 0,2 1-70 16,-4 2 70-16,0 0-70 0,0 0 75 0,0 0-75 0,0 0 75 16,0 0-75-16,0 0 54 0,0 0-54 0,0 0 55 15,7 0-55-15,-6-3 39 0,3-1-39 0,1-1 39 16,2 2-39-16,-4-4 41 0,4 2-41 0,0-2 42 15,-1 2-42-15,1 1 34 0,1-3-34 0,1 6 35 16,-4-3-35-16,2 4-74 0,-5-3 74 0,1-1-73 16,3 4 73-16,-3 0-63 0,4 0 63 0,-2 0-63 15,-1 0 63-15,1 4-66 0,0-1 66 0,-1 1-66 16,-1-3 66-16,1 3-40 0,-3 3 40 0,3-2-40 16,-4-2 40-16,0-3-28 0,0 0 28 0,0 5-28 15,-4 6 28-15,4-11-25 0,0 0 25 0,-3 15-24 16,1 6 24-16,2-21-9 0,0 0 9 0,-8 18-8 15,-1 6 8-15,9-24-2 0,0 0 2 0,-9 21-1 0,2 1 1 16,7-22 0-16,0 0 0 0,-5 14 0 0,1 0 0 0,4-14 1 16,0 0-1-16,0 8 1 0,-3 1-1 15,3-9 5-15,0 0-5 0,0 7 5 0,0-6-5 0,0-1 33 16,0 0-33-16,0 4 33 0,3-1-33 0,-3-3 4 16,0 0-4-16,0 0 4 0,4 0-4 15,-4 0 5-15,0 0-5 0,3-3 5 0,3-1-5 16,-6 4 0-16,0 0 0 0,3-1 1 0,2-3-1 0,-5 4 0 15,0 0 0-15,4 0 0 0,1-3 0 0,-5 3-3 0,0 0 3 16,4 0-3-16,-4 0 3 16,0 0-14-16,0 0 14 0,5 0-13 0,-2 0 13 0,-3 0-24 0,0 0 24 15,4 0-23-15,1 3 23 0,-5-3-8 0,0 0 8 16,5 5-7-16,2 6 7 0,2-3-17 0,-4 8 17 16,2-8-17-16,-5 2 17 0,1-1-15 0,1 3 15 0,1-3-15 15,-5 1 15-15,0-10-9 0,0 0 9 16,3 17-9-16,-3 5 9 0,0-22-10 0,0 0 10 0,2 21-9 15,-2-2 9-15,0-2 0 0,-2-2 0 0,2-3 0 16,0-5 0-16,-3 2 5 0,0-3-5 16,1 3 5-16,-5-4-5 0,7-5 25 0,0 0-25 0,-5 10 26 15,-4-1-26-15,9-9 12 0,0 0-12 0,-9 9 13 16,0 1-13-16,9-10 1 0,0 0-1 0,-7 5 2 16,2-2-2-16,5-3-21 0,0 0 21 0,-8 4-21 15,4-4 21-15,-1 0-63 0,1 0 63 0,-1-4-62 0,2 4 62 16,3-3-123-16,-4-2 123 0,8-5-122 15,-1 1 122-15,6-12-226 0</inkml:trace>
  <inkml:trace contextRef="#ctx0" brushRef="#br0" timeOffset="70166.503">9346 2378 471 0,'-5'3'0'0,"5"-3"42"0,0 0-42 16,0 0 42-16,0 0-42 0,0 0 15 0,0 0-15 15,0 0 16-15,0 0-16 0,0 0 12 0,0 0-12 0,0 0 13 16,0 0-13-16,0 0-1 0,0 0 1 16,0 0 0-16,0 0 0 0,0 0 0 0,0 0 0 0,0 0 0 15,-3-3 0-15,3 3 0 0,0 0 0 0,0 0 0 16,-4-4 0-16,4 4 3 0,0 0-3 0,0 0 3 15,-2-3-3-15,2 3 13 0,0 0-13 0,0 0 13 16,-3 0-13-16,3 0 15 0,0 0-15 0,0 0 16 16,-5-3-16-16,5 3 9 0,0 0-9 15,0 0 10-15,-4-2-10 0,4 2 4 0,0 0-4 0,0 0 4 16,-3 0-4-16,3 0 3 0,0 0-3 0,0 0 3 16,-4 0-3-16,4 0 10 0,0 0-10 0,0 0 10 15,-1 0-10-15,1 0 8 0,0 0-8 0,0 0 8 0,-4 0-8 16,4 0 15-16,0 0-15 0,0 0 15 0,-5 0-15 15,5 0 8-15,0 0-8 0,-4 0 9 16,1 0-9-16,3 0 9 0,0 0-9 0,-4 0 9 0,3 0-9 16,1 0 3-16,0 0-3 0,-6 0 4 0,3 0-4 0,3 0 2 15,0 0-2-15,-4 0 2 0,1 0-2 0,3 0 0 16,0 0 0-16,-2 0 0 0,-1 2 0 0,3-2 1 16,0 0-1-16,0 0 1 0,-4 3-1 0,4-3 0 15,0 0 0-15,-1 3 0 0,1 1 0 0,0-4 0 16,0 0 0-16,0 12 0 0,1 5 0 0,-1-17 0 15,0 0 0-15,7 19 1 0,2 5-1 0,1-5 3 16,3 5-3-16,-6-9 3 0,-2-6-3 16,0-1 6-16,2-1-6 0,-4 0 6 0,3-2-6 0,-1 2 3 15,2-2-3-15,-4 2 4 0,-1-7-4 0,2 3 6 16,-4 2-6-16,1-1 6 0,-1-4-6 0,2 3 0 0,3-1 0 16,-5 1 1-16,4 1-1 0,-4-1 0 15,0 2 0-15,0-5 1 0,-4 4-1 0,4-4 5 0,-3 3-5 0,1 2 6 16,-1 2-6-16,3-7 7 0,0 0-7 0,-6 9 8 15,-1 3-8-15,7-12 3 0,0 0-3 16,-8 12 4-16,-1-2-4 0,9-10 12 0,0 0-12 0,-9 12 13 16,1-3-13-16,8-9 8 0,0 0-8 0,-7 6 8 15,1 0-8-15,6-6 15 0,0 0-15 0,-5 6 15 16,2-4-15-16,3-2 15 0,0 0-15 16,0 4 15-16,-4-1-15 0,4-3 0 0,0 0 0 0,0 0 0 15,0 0 0-15,0 0-9 0,0 0 9 0,0 0-8 16,0 0 8-16,0 0-41 0,0 0 41 0,0 0-40 15,-3 3 40-15,3-3-37 0,0 0 37 0,0 0-37 16,-2 0 37-16,2 0-45 0,0 0 45 0,0 0-45 16,-4 4 45-16,4-4-58 0,0 0 58 0,0 0-58 0,-5 2 58 0,5-2-67 15,0 0 67-15,0 0-66 0,-3 3 66 16,3-3-110-16,0 0 110 0,0 0-109 0,-4 0 109 16,3 3-111-16</inkml:trace>
  <inkml:trace contextRef="#ctx0" brushRef="#br0" timeOffset="71431.273">9270 2457 348 0,'0'0'0'0,"0"0"4"0,0 0-4 0,0 0 5 16,8-7-5-16,-8 7 40 0,0 0-40 0,0-5 40 16,4 5-40-16,-4 0 3 0,0 0-3 0,0 0 4 15,0-4-4-15,0 4 30 0,0 0-30 0,0 0 30 16,0 0-30-16,0 0 10 0,0 0-10 0,0 0 10 15,0 0-10-15,0 0 41 0,0 0-41 0,0 0 42 16,-4 0-42-16,4 0 32 0,0 0-32 0,0 0 32 16,-3 0-32-16,3 0 37 0,0 0-37 0,0 0 38 0,0 0-38 15,0 0 24-15,0 0-24 0,0 0 25 0,0 0-25 16,0 0 18-16,0 0-18 0,0 0 18 0,0 0-18 16,0 0 10-16,0 0-10 0,0 0 10 0,0 0-10 0,0 0 10 15,0 0-10 1,0 0 10-16,0 0-10 0,0 0 1 0,0 0-1 0,0 0 1 0,0 0-1 0,0 0 0 15,0 0 0-15,0 0 1 0,0 0-1 16,0 0 0-16,0 0 0 0,0 0 0 0,0 0 0 0,0 0-1 16,0 0 1-16,0 0 0 0,0 0 0 0,0 0-8 15,0 0 8-15,0 0-7 0,0 0 7 0,0 0-45 16,0 0 45-16,0 0-44 0,0 0 44 0,0 0-132 16,0 0 132-16,0 0-132 0,0 0 132 0,0 0-286 0</inkml:trace>
  <inkml:trace contextRef="#ctx0" brushRef="#br0" timeOffset="71865.369">9270 2393 124 0,'0'0'0'0,"0"0"14"0,0 0-14 16,0 0 15-16,0 0-15 0,0 0 0 0,0 0 0 0,0 0 1 0,0 0-1 0,0 0-5 0,0 0 5 15,0 0-5-15,0 0 5 0,0 0-47 0</inkml:trace>
  <inkml:trace contextRef="#ctx0" brushRef="#br0" timeOffset="77341.896">9430 2566 124 0,'0'0'0'0</inkml:trace>
  <inkml:trace contextRef="#ctx0" brushRef="#br0" timeOffset="77778.638">9482 2614 124 0,'0'0'0'0,"0"0"44"0,6-3-44 0,-3-2 44 0,1 1-44 0,-4 1 62 0,3-1-62 0,-3 4 62 0,0-5-62 0,0 5 51 16,0 0-51-16,0 0 52 0,0 0-52 0,0 0 51 15,0 0-51-15,0 0 51 16,0 0-51-16,0 0 49 0,0 0-49 0,0 0 49 0,0 0-49 16,0 0 48-16,0 0-48 0,0 0 48 0,0 0-48 0,0 0 42 15,0 5-42-15,0-5 43 0,0 0-43 0,0 0 35 16,0 0-35-16,0 0 36 0,0 0-36 0,0 0 45 0,0 0-45 16,0 0 45-16,0 0-45 0,0 0 35 0,0 0-35 15,0 0 35-15,0 0-35 0,0 0 33 0,2 4-33 16,-2-4 34-16,3 0-34 0,-3 0 14 15,4 0-14-15,-4 0 15 0,0 0-15 0,0 0 12 0,0 3-12 0,0-3 13 16,1 4-13-16,3 1 25 0,-1-2-25 0,-3 1 26 16,4 1-26-16,-2-2 29 0,1 1-29 0,-3 1 29 15,0-2-29-15,0 1 43 0,2-4-43 0,-2 0 43 16,2 3-43-16,-2-3 39 0,0 0-39 0,0 0 40 16,0 5-40-16,0-5 34 0,0 4-34 15,0-4 35-15,0 0-35 0,0 0 34 0,0 0-34 0,0 0 34 16,0 0-34-16,0 0 22 0,0 0-22 0,0 0 22 15,0 0-22-15,0 0 10 0,0 0-10 0,0 0 11 16,0 0-11-16,0 0-60 0,0 0 60 0,0 0-59 16,0 0 59-16,0 0-171 0,0 0 171 0,0 0-170 15,0 0 170-15,0 0-128 0,0 0 128 0,0 0-127 16,-4-9 127-16,1 2-608 0</inkml:trace>
  <inkml:trace contextRef="#ctx0" brushRef="#br0" timeOffset="78684.839">9515 2626 292 0,'0'0'0'0,"4"-7"0"15,3-1 0-15,-5 3 25 0,-4 5-25 0,2 0 26 16,2-4-26-16,-2 4 19 0,0 0-19 0,0 0 20 16,0 0-20-16,0 0 22 0,0 0-22 0,0 0 22 15,0 0-22-15,0 0 47 0,0 0-47 0,0 0 47 16,0 0-47-16,0 0 49 0,0 0-49 0,0 0 50 15,0 0-50-15,0 0 43 0,0 0-43 0,0 0 43 16,0 0-43-16,0 0 42 0,0 0-42 0,0 0 43 16,0 0-43-16,0 0 27 0,0 0-27 0,0 0 27 15,0 0-27-15,0 0 34 0,0 0-34 0,0 0 35 16,0 0-35-16,0 0 13 0,0 0-13 0,0 0 13 0,0 0-13 16,0 0 6-16,0 0-6 0,0 0 6 0,5 0-6 15,-2 0 4-15,-1 0-4 0,5 4 4 0,-2 1-4 16,-5-5 0-16,0 0 0 0,9 7 0 0,3 1 0 15,-12-8-1-15,0 0 1 0,12 16 0 0,6-1 0 0,-18-15-4 16,0 0 4-16,14 15-3 0,1 3 3 0,-15-18-8 16,0 0 8-16,13 15-7 15,-3-3 7-15,-10-12-8 0,0 0 8 0,7 7-8 0,-2-2 8 16,-5-5-84-16,0 0 84 0,4 3-83 0,-1-3 83 0,-3 0-123 16,0 0 123-16,0 0-123 0,-9 0 123 0,3-3-290 0</inkml:trace>
  <inkml:trace contextRef="#ctx0" brushRef="#br0" timeOffset="78922.51">9585 2566 225 0,'0'0'0'0,"0"0"49"0,0 0-49 0,0 0 49 15,7-3-49-15,-7 3 10 0,0 0-10 0,0 0 10 16,4-4-10-16,-4 4 40 0,0 0-40 0,0 0 40 15,0 0-40-15,0 0 18 0,0 0-18 0,0 0 18 16,0 4-18-16,0 1 46 0,-4 2-46 0,4-2 47 16,-3 2-47-16,-3 5 15 0,-1 3-15 0,2-3 16 15,2-3-16-15,-3 1 0 0,-2-1 0 0,-1 6 1 0,-3 0-1 16,12-15-68-16,0 0 68 0,-9 12-67 0,0 0 67 16,-8 12-260-16</inkml:trace>
  <inkml:trace contextRef="#ctx0" brushRef="#br0" timeOffset="79422.827">10122 2299 729 0,'0'0'0'0,"0"0"97"16,0 0-97-16,0 5 98 0,-2 2-98 0,2-7 52 0,0 0-52 0,0 3 53 15,0 3-53-15,0-6 44 0,0 0-44 16,-5 12 44-16,-4 0-44 0,9-12 9 0,0 0-9 0,-16 22 9 16,-6 5-9-16,22-27 27 0,0 0-27 0,-21 24 27 15,0 4-27-15,0-4 20 0,0 0-20 0,11-12 20 16,1-6-20-16,0 3 35 0,0-2-35 0,6-2 35 15,3-2-35-15,-7 3 12 0,2-3-12 0,5-3 12 16,0 3-12-16,0-3 30 0,0 0-30 0,0 0 30 16,0 0-30-16,0 0 11 0,0 0-11 0,0 0 11 15,0 4-11-15,0-4 29 0,-4 5-29 0,8 2 29 16,-1-4-29-16,2 2 5 0,2 2-5 0,2-2 6 16,2-1-6-16,-11-4-23 0,0 0 23 0,15 3-22 0,6 6 22 15,-21-9-39-15,0 0 39 0,19 7-38 0,6 1 38 16,-25-8-40-16,0 0 40 0,21 9-39 0,0-6 39 15,-21-3-35-15,0 0 35 0,14 4-35 0,-2-3 35 0,-12-1-34 16,0 0 34-16,12 4-33 0,-7-4 33 0,-5 0-77 16,0 0 77-16,7 0-77 0,-5 0 77 0,-2 0-126 15,0 0 126-15,3-5-125 0,-6-2 125 0,3 7-118 16,0 0 118-16,-2-21-118 0,-1-6 118 0,-6-19-282 16</inkml:trace>
  <inkml:trace contextRef="#ctx0" brushRef="#br0" timeOffset="79687.701">10090 2332 203 0,'0'0'0'0,"0"0"28"0,0 0-28 15,0 3 28-15,-1 0-28 0,1-3 53 16,0 0-53-16,0 0 54 0,0 6-54 0,0-6 43 0,0 0-43 16,0 0 43-16,0 0-43 0,0 0 35 0,0 0-35 0,0 0 36 15,0 0-36-15,0 0 24 0,0 0-24 0,0 0 25 16,0 0-25-16,0 0 35 0,0 0-35 0,0 6 35 15,0 3-35-15,0-9 48 0,0 0-48 0,0 31 48 16,0 13-48-16,0-44 18 0,0 0-18 0,0 52 18 16,0 6-18-16,0-58 32 15,0 0-32-15,0 62 33 0,0-2-33 0,0-60-1 0,0 0 1 0,0 58 0 16,0-7 0-16,0-51-53 0,0 0 53 0,0 40-52 16,1-4 52-16,-1-36-129 0,0 0 129 0,13 15-128 15,4-15 128-15,13 17-265 0</inkml:trace>
  <inkml:trace contextRef="#ctx0" brushRef="#br0" timeOffset="80278.86">10373 2350 483 0,'0'0'0'0,"0"0"43"16,0 0-43-16,0 0 43 0,0 0-43 0,0 0 16 0,0 0-16 16,0 0 17-16,0 0-17 0,0 0 12 0,0 0-12 0,0 0 13 15,0 0-13-15,0 0 17 0,0 0-17 16,0 0 17-16,0 0-17 0,0 0 3 0,0 0-3 16,0 0 3-16,0 0-3 0,0 0 21 0,0 0-21 0,-7 12 21 15,-2 4-21-15,9-16 7 0,0 0-7 0,-11 27 7 16,-1 9-7-16,0-5 9 0,3 5-9 15,1-12 10-15,4-9-10 0,-1 1 15 0,5-1-15 0,0-6 16 16,2-1-16-16,1 3 8 0,6-3-8 0,-6-4 8 16,6-3-8-16,0 3 0 0,-1-8 0 0,1 3 0 15,3-6 0-15,1-2-2 0,-3-3 2 16,2 0-1-16,0-3 1 0,-12 15-5 0,0 0 5 0,13-16-5 16,-5-2 5-16,-8 18 4 0,0 0-4 0,9-18 5 15,-6 3-5-15,-3 15 44 0,0 0-44 0,4-12 45 16,1 5-45-16,-5 7 43 0,0 0-43 0,0-8 44 15,0 4-44-15,0 4 36 0,0 0-36 0,-3-5 36 0,1 2-36 0,2 3 40 16,0 0-40-16,0 0 40 0,-4-4-40 0,4 4 34 16,0 0-34-16,-3 0 34 0,0-3-34 0,3 3 22 15,0 0-22-15,-2 0 23 0,-2 0-23 0,4 0 18 16,0 0-18-16,0 0 19 0,-3-4-19 0,3 4-1 16,0 0 1-16,3 4 0 0,1 3 0 0,4 5-3 15,1 5 3-15,0 5-3 0,3 5 3 16,-12-27-8-16,0 0 8 0,9 36-7 0,1 4 7 15,-10-40-9-15,0 0 9 0,7 39-8 0,-7 4 8 0,0-43-39 0,0 0 39 16,-5 48-38-16,-7 2 38 0,12-50-136 0,0 0 136 16,-18 41-136-16,-6-2 136 0,24-39-133 0,0 0 133 15,-38 31-133-15,-16-10 133 0,-37 32-364 0</inkml:trace>
  <inkml:trace contextRef="#ctx0" brushRef="#br0" timeOffset="80917.421">9089 2996 113 0,'0'0'0'0,"7"-3"0"0,5-2 0 0,-10 1 48 16,1 4-48-16,-3 0 49 0,3-3-49 0,-3 3 62 0,0 0-62 16,0 0 63-16,0 0-63 0,0 0 57 0,0 0-57 15,0 0 58-15,0 0-58 0,0 0 58 0,-3 3-58 0,3-3 58 16,0 0-58-16,0 0 62 0,0 0-62 0,0 0 63 16,0 0-63-16,0 0 51 0,0 0-51 15,0 0 52-15,0 0-52 0,0 0 44 0,0 0-44 0,0 0 45 16,0 0-45-16,0 0 42 0,0 0-42 0,0 0 42 15,0 0-42-15,0 0 40 0,0 0-40 0,0 0 40 16,0 0-40-16,0 0 34 0,0 0-34 0,3 0 35 16,3 4-35-16,-6-4 15 0,0 0-15 0,15 1 15 15,8 6-15-15,-23-7 37 0,0 0-37 0,35 5 37 16,10 2-37-16,-3 0 29 0,5 2-29 16,-5-4 29-16,-2 5-29 0,-40-10 22 0,0 0-22 0,59 4 23 15,16-3-23-15,-11 3 28 0,4-4-28 0,-3-4 28 0,-2-1-28 16,-63 5 21-16,0 0-21 0,92-12 21 15,23-3-21-15,-115 15 46 0,0 0-46 0,106-16 46 16,0 1-46-16,-106 15 33 0,0 0-33 0,91-12 33 0,-4-4-33 0,-87 16 8 16,0 0-8-16,73-5 9 0,-10 2-9 15,-63 3-41-15,0 0 41 0,38 0-41 0,-17 3 41 0,-21-3-161 16,0 0 161-16,9 5-161 0,-13 2 161 0,11 9-794 16</inkml:trace>
  <inkml:trace contextRef="#ctx0" brushRef="#br0" timeOffset="85069.947">9430 3354 203 0,'0'0'0'0,"-10"0"0"16,-1 0 0-16,11 0 5 0,0 0-5 0,0 0 5 0,0 0-5 16,0 0 1-16,0 0-1 0,2 0 1 0,5 0-1 15,-7 0 1-15,0 0-1 0,2-3 2 16,1 3-2-16,-3 0 7 0,0 0-7 0,0 0 7 0,4-4-7 0,-4 4 37 15,0 0-37-15,0 0 38 0,0 0-38 0,0 0 46 16,0 0-46-16,0 0 47 0,0 0-47 0,0 0 58 16,0 0-58-16,0 0 58 0,0 0-58 0,0 0 67 15,0 0-67-15,0 0 68 0,0 0-68 0,0 0 59 16,0 0-59-16,0 0 60 0,0 0-60 0,0 0 46 16,0 0-46-16,0 0 47 0,0 0-47 0,0 0 38 15,0 0-38-15,0 0 38 0,0 0-38 0,0 0 24 16,0 0-24-16,0 0 25 0,0 0-25 0,0 0 10 0,0 0-10 15,0 0 10-15,0 0-10 0,0 0 11 0,0 0-11 16,0 0 11-16,0 0-11 0,0 0 8 0,0 0-8 16,0 0 9-16,0 0-9 0,0 0 15 15,0 0-15-15,0 0 15 0,0 0-15 0,0 0 8 0,0 0-8 0,0 0 8 16,0 0-8-16,0 0 3 0,0 0-3 0,0 0 4 16,0 0-4-16,0 0 13 0,0 0-13 0,0 16 13 15,3 6-13-15,-3 11 22 0,0 3-22 0,2-2 23 16,1-3-23-16,-3-31 22 0,0 0-22 0,0 39 22 15,0 2-22-15,0-41 24 0,0 0-24 0,4 43 25 16,1-3-25-16,-5-40 23 0,0 0-23 0,3 34 24 16,1-7-24-16,-4-27 15 0,0 0-15 0,5 21 16 15,-3-6-16-15,-2-15-13 0,0 0 13 0,3 12-13 16,1-7 13-16,-4-5-96 0,0 0 96 0,0 4-96 16,0-4 96-16,0 0-78 0,0 0 78 0,-5-12-78 15,1-12 78-15,-5-16-647 0</inkml:trace>
  <inkml:trace contextRef="#ctx0" brushRef="#br0" timeOffset="85666.617">9787 3272 606 0,'0'0'0'0,"-9"4"0"0,-6-1 0 0,15-3 45 15,0 0-45-15,0 0 45 0,3 5-45 0,-3-5 10 0,0 0-10 16,4 0 11-16,1 0-11 0,-5 0 8 0,0 0-8 0,3 0 8 16,-1 0-8-16,-2 0-5 0,0 0 5 0,4 0-5 15,-1 0 5-15,-3 0-6 0,0 0 6 16,0 0-5-16,2 0 5 0,-2 0 1 0,0 0-1 16,0 0 1-16,0 0-1 0,0 0 10 0,0 0-10 0,0 0 11 15,0 0-11-15,0 0 35 0,0 0-35 0,0 0 35 16,0 0-35-16,0 0 18 0,0 0-18 0,0 0 19 15,0 3-19-15,0-3 29 0,0 0-29 0,0 4 29 16,-2 1-29-16,2-5 42 0,0 0-42 0,0 10 43 16,-3 4-43-16,1 5 23 0,-2 1-23 0,4-1 24 15,-3-7-24-15,3-12 29 0,0 0-29 16,0 31 29-16,-5 5-29 0,5-36 22 0,0 0-22 0,0 39 22 16,0 1-22-16,0-40 34 0,0 0-34 0,2 39 35 0,4 4-35 15,-6-43 19-15,0 0-19 0,9 36 20 0,3-2-20 16,-12-34 18-16,0 0-18 0,14 29 19 15,2-6-19-15,-16-23 27 0,0 0-27 0,17 17 27 0,-3-5-27 16,-14-12 20-16,0 0-20 0,16 7 20 0,-4-7-20 16,-12 0 26-16,0 0-26 0,11 0 26 0,-3-5-26 0,-8 5 44 15,0 0-44-15,7-4 44 0,-1-3-44 16,-6 7 44-16,0 0-44 0,3-5 45 0,-1-2-45 0,-2 7 35 16,0 0-35-16,0-3 36 0,0 1-36 0,0 2 34 15,0 0-34-15,-2-7 35 0,-1 2-35 0,3 5 32 16,0 0-32-16,-4-7 33 0,-1 0-33 0,5 7 38 15,0 0-38-15,-5-5 38 0,1-3-38 0,4 8 3 16,0 0-3-16,-5-7 4 0,-2 2-4 0,7 5-43 0,0 0 43 16,-12-4-43-16,-2-2 43 0,14 6-117 15,0 0 117-15,-21-6-116 0,-5 6 116 0,26 0-93 16,0 0 93-16,-21-6-92 0,-5-3 92 0,-21-10-957 0</inkml:trace>
  <inkml:trace contextRef="#ctx0" brushRef="#br0" timeOffset="87520.951">11294 2614 1334 0,'0'0'0'0,"0"-7"-152"16,4-1 152-16,-4 1-151 0,5-2 151 0,-5 4-4 15,3 2 4-15,-1-1-3 0,-2 1 3 0,0 3 0 16,0 0 0-16,0 0 0 0,0 0 0 0,0 0 3 16,-2-2-3-16,2 2 3 0,-3-7-3 0,3 7 35 15,0 0-35-15,-4-3 35 0,3 0-35 0,-8 1 33 0,0-2-33 16,0 4 33-16,2-3-33 0,-5 3 14 16,-2 3-14-16,2-3 15 0,-4 4-15 0,16-4 6 0,0 0-6 15,-27 12 6-15,-10 0-6 0,37-12 9 0,0 0-9 0,-30 12 9 16,4 0-9-16,26-12 3 0,0 0-3 0,-26 8 3 15,5 3-3-15,21-11 0 0,0 0 0 0,-17 12 0 16,5-4 0-16,12-8-1 0,0 0 1 0,-13 9 0 16,5 3 0-16,8-12-4 0,0 0 4 0,-5 13-3 15,1 1 3-15,4-14-15 0,0 0 15 0,2 19-14 16,5 0 14 0,-7-19-4-16,0 0 4 0,14 20-3 0,5 1 3 0,-19-21-3 0,0 0 3 0,21 22-2 15,5-1 2-15,-26-21-2 0,0 0 2 0,26 19-1 16,-2 5 1-16,-24-24-1 0,0 0 1 0,21 18-1 15,2 3 1-15,-23-21 0 0,0 0 0 0,17 19 0 16,-1-2 0-16,-6 2 1 0,3-4-1 0,-6-3 2 16,-2-7-2-16,-5 6 5 0,3-3-5 0,-3-3 6 0,0 2-6 0,0 0 8 15,0 5-8-15,0-7 8 0,0-5-8 0,-3 4 15 16,3-4-15-16,-4 7 15 0,3 1-15 0,-10 1 22 16,1 3-22-16,6-6 23 0,4-6-23 0,0 0 22 15,0 0-22-15,-12 9 23 0,-5 3-23 0,17-12 24 16,0 0-24-16,-18 7 25 0,1 1-25 0,17-8 1 15,0 0-1-15,-18 4 1 0,-1-4-1 16,19 0-3-16,0 0 3 0,-14 0-3 0,2-4 3 0,12 4-38 16,0 0 38-16,-9-8-38 0,-3-8 38 0,12 16-121 15,0 0 121-15,-5-23-121 0,5-8 121 0,-9-24-701 16</inkml:trace>
  <inkml:trace contextRef="#ctx0" brushRef="#br0" timeOffset="87854.836">11453 2654 505 0,'0'0'0'0,"-2"3"0"0,-7 2 0 15,9-5 26-15,0 0-26 0,0 0 26 0,4 0-26 16,-4 0 5-16,0 0-5 0,5 0 5 0,-3 0-5 16,-2 0 0-16,0 0 0 0,0 0 0 0,3-3 0 15,-3 3-2-15,0 0 2 0,0 0-1 0,0 0 1 0,0 0-3 16,0 0 3-16,0 0-2 0,0 0 2 16,0 0-2-16,0 0 2 0,0 0-1 0,0 0 1 0,0 0-1 15,0 0 1-15,0 0-1 0,0 0 1 16,0 0 0-16,0 0 0 0,0 0 0 0,0 0 0 0,0 0-32 15,0 0 32-15,0 0-32 0,0 0 32 0,0 0-300 16</inkml:trace>
  <inkml:trace contextRef="#ctx0" brushRef="#br0" timeOffset="88771.892">9040 1653 259 0,'0'0'0'0,"0"0"80"16,0 0-80-16,0 0 81 0,2-7-81 0,-2 7 59 15,0 0-59-15,0-3 60 0,3-1-60 0,-3 4 62 16,0 0-62-16,0 0 62 0,0-1-62 0,0 1 51 0,0 0-51 16,0 0 51-16,-5 0-51 0,1 0 49 0,1 1-49 0,-2 3 49 15,-4-1-49-15,-7 4 31 16,-1-2-31-16,3 2 31 0,-2 2-31 0,16-9 33 0,0 0-33 0,-22 12 34 15,-12 7-34-15,34-19 22 0,0 0-22 16,-29 20 22-16,-6 4-22 0,35-24 10 0,0 0-10 0,-33 31 10 16,3 1-10-16,30-32 18 15,0 0-18-15,-29 43 19 0,3 4-19 0,5 1 22 0,3 3-22 0,6-20 23 16,3-7-23-16,2 3 8 0,2 4-8 0,2 5 8 16,1 3-8-16,2-39 10 15,0 0-10-15,-4 47 10 0,4 9-10 0,0-56 8 0,0 0-8 0,0 62 9 16,4 5-9-16,-4-7 1 0,2-6-1 0,1-14 1 15,-3-9-1-15,0 1 0 0,4-1 0 0,-4 5 1 16,5 0-1-16,-5-36 6 0,0 0-6 0,3 46 7 16,6 6-7-16,-9-52 13 0,0 0-13 0,5 54 14 0,4 3-14 15,-9-57 15-15,0 0-15 0,9 74 16 0,1 4-16 16,-10-78 16-16,0 0-16 0,9 79 17 0,0 4-17 16,-9-83 9-16,0 0-9 0,10 82 9 0,6-3-9 15,-16-79 9-15,0 0-9 0,12 71 10 16,2-4-10-16,-14-67 33 0,0 0-33 0,12 67 33 0,0 0-33 0,-12-67 4 15,0 0-4-15,9 67 4 0,-6-7-4 0,-3-60 17 16,0 0-17-16,6 51 17 0,-3-10-17 16,-3-41 34-16,0 0-34 0,0 38 34 0,0-7-34 0,0-31 10 15,0 0-10-15,-3 36 10 0,-6 1-10 0,9-37 30 0,0 0-30 16,-9 33 30-16,0-2-30 0,9-31 47 16,0 0-47-16,-17 31 47 0,-2 1-47 0,19-32 45 0,0 0-45 15,-18 22 45-15,5-1-45 0,13-21 36 0,0 0-36 16,-28 17 37-16,-4 2-37 0,32-19-8 0,0 0 8 15,-29 12-7-15,-4-5 7 0,33-7-70 16,0 0 70-16,-34 0-70 0,-2-4 70 0,36 4-105 0,0 0 105 0,-42-8-105 16,-8-4 105-16,50 12-120 0,0 0 120 0,-42-14-119 15,-2 0 119-15,-45-16-844 0</inkml:trace>
  <inkml:trace contextRef="#ctx0" brushRef="#br0" timeOffset="93060.34">11332 1737 91 0,'0'0'0'0,"-5"-5"26"0,2-2-26 0,-2 4 26 0,1 3-26 0,4 0 49 16,0-5-49-16,0 5 49 0,0 0-49 0,0 0 41 15,-5 0-41-15,5 0 41 0,-4-4-41 0,1 4 36 16,-1-3-36-16,3 3 36 0,-3 0-36 0,1 0 34 15,1-4-34-15,-2 4 34 0,-1-1-34 0,2 1 32 16,-3 0-32-16,3 0 32 0,-1-4-32 0,-4 4 22 16,1 0-22-16,2 0 22 0,1-3-22 0,-1 3 18 15,-4 0-18-15,4 0 18 0,3 0-18 0,-5 0 27 0,-3 3-27 16,5-3 27-16,-4 0-27 0,9 0 12 0,0 0-12 0,-12 0 13 16,-2 4-13-16,14-4 28 0,0 0-28 0,-16 5 28 15,2-5-28-15,14 0 19 16,0 0-19-16,-12 3 20 0,-2 1-20 0,14-4 26 15,0 0-26-15,-12 5 26 0,-4 2-26 0,16-7 33 0,0 0-33 0,-14 5 33 16,-2 2-33-16,16-7 42 0,0 0-42 0,-13 8 42 16,-3 4-42-16,16-12 45 0,0 0-45 0,-21 16 45 15,-2 6-45-15,23-22 58 16,0 0-58-16,-24 20 59 0,1 4-59 0,23-24 50 0,0 0-50 0,-21 35 51 16,2 4-51-16,5 6 38 0,2 1-38 0,3-19 38 15,6-10-38-15,-2 7 35 0,1 2-35 0,2 7 36 16,2 3-36-16,0-36 14 0,0 0-14 0,-3 42 15 15,3 1-15-15,0-43 20 0,0 0-20 0,0 48 20 0,-5-2-20 16,5-46 24-16,0 0-24 0,-4 48 25 0,1 0-25 16,1-1 31-16,0-1-31 0,1-19 31 15,1-6-31-15,-6-1 12 0,3 3-12 0,-1 9 13 0,-1 4-13 0,5-36 30 16,0 0-30-16,-3 43 30 0,-3 7-30 0,6-50 18 16,0 0-18-16,-3 51 19 0,-6 4-19 15,6-7 18-15,-1-5-18 0,2-14 18 0,2-10-18 0,-3 0 17 16,0-2-17-16,1 17 17 0,2 5-17 0,0-39-9 15,0 0 9-15,0 43-8 0,2 5 8 16,-2-48-26-16,0 0 26 0,3 51-25 0,2 8 25 0,2-11-14 16,2-4 14-16,-6-4-13 0,3-6 13 0,-6-34-2 0,0 0 2 15,5 46-2-15,2 6 2 0,-7-52 0 0,0 0 0 16,9 56 1-16,3 6-1 0,-7-7 8 16,0-4-8-16,-1-15 8 0,-1-9-8 0,-1 1 27 0,0-4-27 15,-4 3 27-15,0 4-27 0,2-31 36 0,0 0-36 16,-3 29 37-16,-1 2-37 0,4-31 31 0,0 0-31 0,-5 31 31 15,0-4-31-15,5-27 44 0,0 0-44 16,-11 24 44-16,3-5-44 0,8-19 46 0,0 0-46 0,-11 21 46 16,-1-6-46-16,12-15 19 0,0 0-19 0,-21 12 20 15,-5 0-20-15,26-12-11 0,0 0 11 0,-38 0-10 16,-16-12 10-16,54 12-196 0,0 0 196 16,-63-15-196-16,-10-9 196 0,73 24-111 0,0 0 111 0,-136-40-1073 15,272 80 1073-15</inkml:trace>
  <inkml:trace contextRef="#ctx0" brushRef="#br0" timeOffset="94307.365">8549 4009 1043 0,'0'0'0'0,"8"-5"-71"0,8-4 71 0,-2 2-70 0,-5 2 70 0,3 2-11 0,-4-1 11 0,-1 1-11 0,-1 3 11 16,-1-4-21-16,2 4 21 0,-5 0-21 16,1-1 21-16,-3 1-9 0,4 0 9 0,-4 0-9 0,0 0 9 15,0 0 3-15,0 0-3 0,0 0 4 0,0 0-4 16,0 0 57-16,0 0-57 0,0 0 58 0,0 0-58 0,0 0 52 16,0 0-52-16,0 0 53 0,0 0-53 0,0 0 39 15,-4 0-39-15,4 0 39 0,-5 5-39 0,-2-2 19 16,-2 1-19-16,4 4 20 0,-4-1-20 0,9-7 5 15,0 0-5-15,-17 24 6 0,-2 9-6 0,19-33 9 16,0 0-9-16,-14 27 9 16,2 0-9-16,12-27 3 0,0 0-3 15,-9 28 3-15,9-1-3 0,0-27 2 0,0 0-2 0,9 19 2 0,6-7-2 0,-15-12 1 0,0 0-1 16,23-3 2-16,3-9-2 0,-26 12 3 0,0 0-3 16,28-16 4-16,-2-8-4 0,-26 24 36 15,0 0-36-15,21-24 36 0,-4-3-36 0,-17 27 40 0,0 0-40 16,13-26 41-16,-12 6-41 0,-1 20 56 0,0 0-56 15,-1-28 57-15,-8 1-57 0,-3 3 66 0,-4-4-66 0,5 8 67 16,-1 4-67-16,12 16 47 0,0 0-47 0,-21-18 48 16,-8-3-48-16,29 21 33 0,0 0-33 0,-26-15 34 15,-2-4-34-15,28 19 8 0,0 0-8 0,-30-12 9 16,1 3-9-16,29 9 6 0,0 0-6 0,-28-7 6 16,3 6-6-16,25 1 0 0,0 0 0 15,-17-4 1-15,-1 4-1 0,18 0-6 0,0 0 6 0,-12 0-6 16,5 0 6-16,7 0-26 0,0 0 26 0,4 12-26 15,8 9 26-15,5-2-38 0,8-4 38 0,-4-3-37 16,5-3 37-16,3-6-7 0,6-3 7 0,0-3-7 0,3-6 7 16,-38 9-37-16,0 0 37 0,49-15-37 0,7-6 37 15,-56 21-28-15,0 0 28 0,47-24-28 0,4-3 28 16,-51 27 0-16,0 0 0 0,38-26 0 16,-9 0 0-16,-29 26 7 0,0 0-7 0,21-19 7 0,-7 1-7 0,-5 2 51 15,-6 2-51-15,-3 4 51 0,-5 5-51 16,2-5 34-16,-6 1-34 0,-3 2 34 0,0 2-34 0,12 5 9 15,0 0-9-15,-26-7 9 0,-9-1-9 0,35 8 32 16,0 0-32-16,-42-4 32 0,-2 3-32 0,8 1 4 16,-3 0-4-16,17 1 5 0,10 3-5 0,-4-4 24 15,4 3-24-15,-6 2 25 0,1 6-25 0,17-11 7 16,0 0-7-16,-14 8 7 0,-2-1-7 0,16-7 1 0,0 0-1 16,-8 5 1-16,-1-1-1 0,9-4 0 0,0 0 0 15,-5 3 0-15,5-1 0 0,0-2 0 0,0 0 0 16,0 3 0-16,5 1 0 0,4-4 0 0,3 0 0 15,0-4 0-15,-2-1 0 0,3-2-2 0,2-1 2 0,-6-1-2 16,-6 6 2-16,-3 3 0 0,0 0 0 0,7-11 0 16,0 3 0-16,-7 8 0 0,0 0 0 0,4-9 1 15,-2-3-1-15,-2 12 15 0,0 0-15 0,0-7 15 16,0-5-15-16,-2 4 34 0,-2-3-34 0,-1 6 34 16,2-2-34-16,-1 2 11 0,1 2-11 0,1-2 11 15,-2 5-11-15,1-4 21 0,1 4-21 0,2 0 21 16,-3 0-21-16,3 0 3 0,0 0-3 0,0 0 4 15,-4 5-4-15,-1 2 7 0,-4-3-7 0,6 1 7 16,3-5-7-16,-5 3 7 0,1-3-7 0,-1 4 8 0,5-4-8 16,-4 3 0-16,1 2 0 0,1-1 0 15,2-1 0-15,0-3-58 0,0 0 58 0,19-22-58 0,18-18 58 16,-37 40-103-16,0 0 103 0,38-56-103 0,9-14 103 0,37-55-1215 16</inkml:trace>
  <inkml:trace contextRef="#ctx0" brushRef="#br0" timeOffset="95045.533">8676 1744 281 0,'0'0'0'0,"0"0"83"0,0 0-83 0,0 0 83 0,0-7-83 0,0 7 67 16,0 0-67-16,-4-5 67 0,2 2-67 0,2-4 69 15,-3 2-69-15,3 1 69 0,-3 1-69 0,3 3 36 16,-6-4-36-16,3 4 37 0,3 0-37 0,-5 4 27 16,1-4-27-16,-1 3 27 0,1-3-27 0,-4 0 16 0,-5 4-16 15,5 1 17-15,-4 2-17 0,-2-2 10 0,-6 5-10 16,7-1 10-16,-1 6-10 0,-6 0 17 0,3 1-17 0,3 4 17 15,-3 1-17-15,17-21 8 0,0 0-8 0,-13 34 8 16,5 6-8-16,8-40 1 0,0 0-1 16,0 42 1-16,5 3-1 0,7-9 1 15,6-2-1-15,-6-10 1 0,0-8-1 0,5-4 3 0,1 0-3 0,3-6 3 16,5-6-3-16,-5 0 10 0,0-6-10 0,-4-3 10 16,-1-3-10-16,-16 12 24 0,0 0-24 0,17-15 25 15,-5-9-25-15,-12 24 31 0,0 0-31 0,9-26 31 16,-4-3-31-16,-5 29 48 0,0 0-48 0,4-28 48 15,-8 1-48-15,4 27 63 0,0 0-63 0,-5-21 63 16,-4 3-63-16,-1 2 51 0,-1 4-51 16,3 4 52-16,1 4-52 0,-2 1 40 0,-3-2-40 0,3 5 40 15,4-4-40-15,5 4-1 0,0 0 1 0,-17 0 0 16,-4 4 0-16,21-4-186 0,0 0 186 0,-21 5-186 0,-5 2 186 16,-20 5-735-16</inkml:trace>
  <inkml:trace contextRef="#ctx0" brushRef="#br0" timeOffset="96126.082">11414 2724 303 0,'0'0'0'0,"4"-7"0"0,3 2 0 0,-7 5 46 16,0 0-46-16,5-4 47 0,-2 1-47 0,-3 3 77 15,0 0-77-15,0 0 77 0,2-3-77 0,-2 3 79 16,0 0-79-16,0 0 79 0,0 0-79 0,0 0 66 16,0 0-66-16,0 0 67 0,0 0-67 0,0 0 61 0,0 0-61 15,0 0 61-15,0 0-61 0,0 0 69 0,0 0-69 16,0 0 69-16,0 0-69 0,0 0 47 15,0 0-47-15,0 0 48 0,0 0-48 0,0 0 38 16,0 0-38-16,0 0 39 0,0 0-39 0,0 0 26 0,0 0-26 16,0 0 26-16,0-4-26 0,0 4 9 0,0 0-9 0,0 0 10 15,0-2-10-15,0 2 1 0,0 0-1 16,0 0 2-16,0 0-2 0,0 0-1 0,0 0 1 0,-2 16 0 16,2 8 0-16,0-24 1 0,0 0-1 0,-6 44 1 15,0 20-1-15,6-64 7 0,0 0-7 16,-5 61 8-16,-2 6-8 0,7-67 1 0,0 0-1 0,-3 55 1 15,1-7-1-15,2-48-56 0,0 0 56 0,0 36-56 16,5-5 56-16,-5-31-92 0,0 0 92 0,16 12-91 16,10-17 91-16,12 13-720 0</inkml:trace>
  <inkml:trace contextRef="#ctx0" brushRef="#br0" timeOffset="96621.476">11641 2645 897 0,'0'0'0'0,"-4"17"0"0,1 11 0 0,3-22 138 16,3-4-138-16,1-7 138 0,1-4-138 0,-3 3 86 15,0-1-86-15,-2 7 86 0,0 0-86 0,0 0 68 16,0 0-68-16,-4 25 68 0,1 15-68 0,3-40 45 16,0 0-45-16,-6 51 46 0,-1 9-46 0,7-60 17 15,0 0-17-15,-8 58 17 0,-3 6-17 0,4-16-10 16,4-5 10-16,-2-13-9 0,1-11 9 0,2-2-34 15,2-8 34-15,-3 1-33 0,3-8 33 0,0-2-21 0,0 0 21 16,0 0-21-16,0 0 21 0,0 0-37 16,3-5 37-16,3 1-36 0,-3-4 36 0,6-4-13 0,-4 0 13 0,4-4-12 15,-1-2 12-15,-8 18-1 0,0 0 1 0,9-29 0 16,0-6 0-16,-9 35 2 0,0 0-2 0,10-39 2 16,-5-4-2-16,-5 43 0 0,0 0 0 0,13-39 1 15,-5-1-1-15,5 9 0 0,-3 6 0 0,-1 6 1 16,-2 3-1-16,1 4 0 0,-4 4 0 0,1 4 0 15,0 1 0-15,-1 3 0 0,-1-3 0 0,1 3 0 16,1 3 0-16,-2 0 2 0,1 1-2 0,1 1 2 16,4 5-2-16,-9-10 18 0,0 0-18 0,9 24 19 15,-1 16-19-15,1-1 8 0,-2 6-8 0,-2-11 9 16,-1-7-9-16,-4-27 9 0,0 0-9 0,5 41 10 16,0 6-10-16,-1-8 15 0,-1-3-15 0,-3-10 16 0,2-6-16 15,-2-20 0-15,0 0 0 0,2 16 0 16,-2-8 0-16,0 1-46 0,0-2 46 0,0-2-46 15,1-2 46-15,-1-3-61 0,0 0 61 0,4-12-60 0,-4-8 60 16,0 20-108-16,0 0 108 0,3-38-108 0,-3-15 108 0,0-38-711 16</inkml:trace>
  <inkml:trace contextRef="#ctx0" brushRef="#br0" timeOffset="97356.281">12087 2368 449 0,'0'0'0'0,"0"0"25"0,0 0-25 16,0 0 26-16,0 0-26 0,0 0 7 0,0 0-7 0,0 0 8 15,0 0-8-15,0 0 16 0,0 0-16 16,0 0 17-16,0 0-17 0,0 0 1 0,0 0-1 0,0 0 1 15,0 0-1-15,0 0 3 0,0 0-3 0,0 10 3 16,0 2-3-16,0 12 47 0,0 3-47 0,0 9 48 16,0 10-48-16,0-1 54 0,2 6-54 0,-2 2 54 15,0 4-54-15,-2 1 72 0,-2 2-72 0,4-10 72 16,4-2-72-16,-2-4 54 0,1-1-54 0,2-3 55 16,4-6-55-16,-9-34 52 0,0 0-52 0,9 36 52 15,3 0-52-15,-12-36 1 0,0 0-1 0,12 27 1 0,4-4-1 16,-16-23-103-16,0 0 103 0,12 13-103 15,4-6 103-15,-16-7-108 0,0 0 108 0,19-3-107 0,-2-14 107 0,22-2-436 16</inkml:trace>
  <inkml:trace contextRef="#ctx0" brushRef="#br0" timeOffset="97565.767">11731 2914 819 0,'0'0'0'0,"7"0"0"0,7 0 0 0,-14 0 101 16,0 0-101-16,21 3 102 0,9 1-102 0,-30-4 63 15,0 0-63-15,31 0 63 0,9 2-63 0,-40-2 0 0,0 0 0 16,39-2 1-16,1-2-1 0,-40 4-175 0,0 0 175 16,36-6-174-16,-4-3 174 0,-32 9-164 0,0 0 164 0,26-12-164 15,-5 0 164-15,26-15-253 0</inkml:trace>
  <inkml:trace contextRef="#ctx0" brushRef="#br0" timeOffset="98635.265">12881 2619 1076 0,'0'0'0'0,"0"0"112"16,0 0-112-16,-5-1 113 0,-2 1-113 0,7 0 61 16,0 0-61-16,-5-4 61 0,-2 4-61 0,7 0 25 15,0 0-25-15,-12 0 26 0,-2 0-26 0,14 0-8 16,0 0 8-16,-14 0-8 0,-5 4 8 0,-1 1-5 0,1-2 5 15,7 1-5-15,7-4 5 0,-6 1-9 16,1 3 9-16,-4 11-8 0,-3 4 8 0,17-19 1 16,0 0-1-16,-16 33 2 0,-2 13-2 0,18-46 10 0,0 0-10 15,-13 51 11-15,0 13-11 0,5-10 18 0,4 1-18 0,1-12 18 16,6-10-18-16,2 1 24 0,6-8-24 0,-1-4 25 16,6-7-25-16,-16-15 7 0,0 0-7 0,30 12 7 15,8-7-7-15,-38-5-44 16,0 0 44-16,47-1-43 0,9-15 43 0,-6 4-66 0,-6-3 66 0,-8-4-66 15,-6 2 66-15,-7 2 0 0,-8-1 0 0,-3 1 0 16,-3-1 0-16,-9 16 46 0,0 0-46 0,9-20 46 16,-4-3-46-16,-5 23 54 0,0 0-54 15,4-27 55-15,-3-6-55 0,-1 33 35 0,0 0-35 0,-1-30 36 16,-3-6-36-16,1 8 36 0,1 4-36 0,-2 9 36 16,1 3-36-16,1 3 32 0,-1 2-32 0,3 2 33 15,-4 5-33-15,4 0 0 0,0 0 0 0,0 0 1 16,0 0-1-16,0 0-3 0,-5 0 3 0,5 0-3 15,-4 2 3-15,4-2-8 0,0 0 8 0,-12 31-7 0,-7 15 7 16,19-46-17-16,0 0 17 0,-16 57-16 0,-4 4 16 16,20-61-4-16,0 0 4 0,-14 60-3 0,5-1 3 15,9-59-13-15,0 0 13 0,0 47-13 0,9-7 13 16,-9-40-9-16,0 0 9 0,14 27-8 0,12-11 8 0,2-8-39 16,-2-13 39-16,3-5-38 0,-3-7 38 0,-26 17-6 15,0 0 6-15,30-26-5 0,3-7 5 16,-33 33-2-16,0 0 2 0,23-39-2 0,-2-4 2 15,-21 43 2-15,0 0-2 0,12-51 3 0,-7-4-3 16,-5 55 8-16,0 0-8 0,-2-51 9 0,-6 3-9 0,-1 12 25 16,-3 8-25-16,5 9 26 0,2 4-26 15,-1 6 30-15,3 1-30 0,-2 4 30 0,5 4-30 0,-4 0 20 0,1 0-20 16,3 0 20-16,-4 0-20 0,4 0 11 0,-2 0-11 16,2 0 11-16,-3 0-11 0,3 0-1 0,-4-3 1 15,4 3 0-15,4-3 0 0,-4 3-15 16,0 0 15-16,12-6-14 0,9 0 14 0,-21 6-10 0,0 0 10 0,30-9-10 15,5 0 10-15,-35 9-18 0,0 0 18 0,33-6-18 16,-2 2 18-16,-5 1-33 0,-5 6 33 0,-5-3-33 16,-4 0 33-16,-7 0-26 0,0 4 26 0,-1-4-26 15,-1 3 26-15,-3 6-34 0,0-3 34 16,0 3-34-16,0 0 34 0,0-9-8 0,0 0 8 0,-12 27-7 16,-2 12 7-16,14-39-20 0,0 0 20 0,-17 40-19 15,1 6 19-15,16-46-8 0,0 0 8 0,-12 43-8 16,3-4 8-16,9-39-4 0,0 0 4 0,-3 36-3 15,3-7 3-15,0-29-13 0,0 0 13 0,10 28-13 16,9-2 13-16,-1-6-4 0,3-1 4 0,-4-7-3 0,-1-4 3 16,-1 1-2-16,-1 1 2 0,-1-5-2 15,-3 2 2-15,0-2 0 0,3 2 0 0,-6-2 0 16,-4 2 0-16,4-3 3 0,-5 1-3 0,1-2 4 0,1 1-4 0,-4-4 33 16,0 0-33-16,0 3 33 0,0-1-33 0,0-2 4 15,0 0-4-15,0 7 5 0,-4-2-5 0,4-5 18 16,0 0-18-16,-5 10 18 0,-5-1-18 0,10-9-9 15,0 0 9-15,-27 7-9 16,-7-2 9-16,34-5-51 0,0 0 51 0,-39-5-51 0,1-11 51 0,38 16-90 16,0 0 90-16,-28-34-90 0,12-18 90 15,-25-31-800-15</inkml:trace>
  <inkml:trace contextRef="#ctx0" brushRef="#br0" timeOffset="99053.005">13390 2195 1132 0,'0'0'0'0,"0"0"124"0,5 3-124 0,-5-3 124 16,5 0-124-16,-1 0 66 0,-1 0-66 0,3 3 67 0,2-3-67 15,1 7 37-15,0-2-37 0,1-1 37 0,-5-1-37 16,4-3-2-16,3 0 2 0,-3 2-1 0,0 1 1 16,-1 1-2-16,-1-1 2 0,2-3-1 15,-4 4 1-15,-1-4 0 0,-1 0 0 0,2 1 0 0,-5-1 0 16,0 0-4-16,4 0 4 0,-4 0-3 0,0 0 3 16,0 0-13-16,0 0 13 0,0 0-13 0,0 0 13 0,0 0-9 15,-2 4 9-15,2-4-8 0,0 3 8 0,0-3-10 16,0 0 10-16,-2 9-9 0,2-1 9 15,0-8-15-15,0 0 15 0,-5 14-15 0,2 7 15 0,3-21-4 16,0 0 4-16,-7 18-3 0,2 6 3 0,5-24-13 16,0 0 13-16,-4 21-12 0,1 1 12 0,3-22-9 0,0 0 9 15,-2 17-8-15,4-1 8 0,-2-16-84 16,0 0 84-16,3 12-83 0,4-4 83 0,-7-8-163 0,0 0 163 16,5 7-163-16,7-7 163 0,6 4-605 0</inkml:trace>
  <inkml:trace contextRef="#ctx0" brushRef="#br0" timeOffset="99489.055">13750 2181 740 0,'0'0'0'0,"0"0"65"0,0 0-65 0,-3 0 66 16,-4-4-66-16,7 4 40 0,0 0-40 0,-2 0 40 0,-1-3-40 0,3 3 15 15,0 0-15-15,0 0 15 0,3-5-15 0,-3 5 9 16,0 0-9-16,0 0 9 0,2 0-9 0,-2 0 3 15,0 0-3-15,0 0 3 0,4 0-3 0,-4 0 12 16,0 0-12-16,3 2 12 0,0 4-12 0,-3-6 23 0,0 0-23 16,0 28 24-16,6 15-24 0,-6-43 54 0,0 0-54 15,-6 66 54-15,0 15-54 0,6-81 63 0,0 0-63 16,-14 116 64-16,-11 27-64 0,8-29 52 0,-4-11-52 16,10-36 52-16,8-29-52 0,3-38 45 0,0 0-45 15,0 51 46-15,9 0-46 0,-9-51 2 0,0 0-2 16,12 31 2-16,5-14-2 0,-17-17-33 0,0 0 33 15,26 7-33-15,7-10 33 0,-33 3-109 0,0 0 109 16,30-12-109-16,5-10 109 0,33-11-833 0</inkml:trace>
  <inkml:trace contextRef="#ctx0" brushRef="#br0" timeOffset="99713.953">13432 2796 1233 0,'7'3'0'0,"-7"-3"84"0,0 0-84 0,-6 4 85 0,-2-4-85 15,8 0 62-15,0 0-62 0,5 5 63 0,11 2-63 16,-16-7 72-16,0 0-72 0,29 12 73 0,13 3-73 0,-42-15 0 16,0 0 0-16,51 9 1 0,8-6-1 0,-59-3-48 15,0 0 48-15,57 0-47 0,3-7 47 16,-60 7-228-16,0 0 228 0,48-15-227 0,-4-2 227 0,45-18-726 15</inkml:trace>
  <inkml:trace contextRef="#ctx0" brushRef="#br0" timeOffset="100742.906">14820 2818 863 0,'0'0'0'0,"0"0"0"0,0 0 0 0,0 0 84 15,0 0-84-15,0 0 84 0,0 0-84 0,0 0 67 0,0 0-67 0,0 0 68 16,0 0-68-16,0 0 18 0,0 0-18 0,0 0 19 16,0 0-19-16,0 0 26 0,0 0-26 0,0 0 26 15,0 0-26-15,0 0 11 0,0 0-11 0,0 0 11 16,-36-14-11-16,36 14 18 0,0 0-18 0,-30-8 19 15,-7-4-19-15,37 12 9 0,0 0-9 0,-33-7 9 16,-2 5-9-16,35 2 25 0,0 0-25 0,-36 5 26 16,-2 7-26-16,38-12 36 0,0 0-36 0,-35 24 36 0,2 11-36 15,6 1 31-15,7 3-31 0,2-12 31 16,8-4-31-16,1 1 3 0,4 3-3 0,1-6 4 0,4-1-4 16,0 2 0-16,0-4 0 0,7-3 0 0,-2-3 0 15,8-2-15-15,-1-6 15 0,5-4-15 0,-1-4 15 16,-16 4-29-16,0 0 29 0,26-15-29 0,9-13 29 0,-35 28-13 15,0 0 13-15,38-30-12 0,4-15 12 0,-42 45 0 16,0 0 0-16,33-46 0 0,2-9 0 16,-12 10 31-16,-4-1-31 0,-5 10 31 0,-7 0-31 0,-2 5 29 15,-5-3-29-15,0 5 29 0,0-2-29 0,0 31 15 16,0 0-15-16,-5-36 16 0,-2-3-16 0,7 39 13 16,0 0-13-16,-9-40 13 0,0 3-13 0,9 37 9 0,0 0-9 15,-8-29 10-15,-1 5-10 16,9 24 8-16,0 0-8 0,-7-19 8 0,2 3-8 0,5 16 15 0,0 0-15 15,-7-15 15-15,5 6-15 0,2 9 1 0,0 0-1 0,-5-8 1 16,3 4-1-16,2 4 3 0,0 0-3 0,-2-3 4 16,2 0-4-16,0 3-13 0,0 0 13 0,2 6-12 15,1 3 12-15,-3-9-41 0,0 0 41 0,6 36-41 16,1 19 41-16,-7-55-14 0,0 0 14 0,0 73-13 16,1 15 13-16,-1-88-23 0,0 0 23 15,-7 113-22-15,-3 20 22 0,10-133-50 0,0 0 50 0,-5 103-49 16,1-15 49-16,4-88-112 0,0 0 112 0,9 58-112 15,7-22 112-15,-16-36-202 0,0 0 202 16,22 8-201-16,10-21 201 0,23 9-458 0</inkml:trace>
  <inkml:trace contextRef="#ctx0" brushRef="#br0" timeOffset="100988.16">14892 2690 292 0,'0'0'0'0,"0"-18"0"16,-2-7 0-16,2 25 45 0,0 0-45 0,-2-24 46 15,-3-9-46-15,5 33 70 0,0 0-70 0,-4-22 70 0,4 5-70 16,0 17 89-16,0 0-89 0,-3-12 89 0,3 5-89 0,0 7 26 15,0 0-26-15,0-7 26 0,0 5-26 0,0 6 51 16,0 4-51-16,0 10 51 0,3 12-51 0,3 1 40 16,6 9-40-16,-9-1 41 0,3 6-41 0,-6-45 61 15,0 0-61-15,3 58 62 0,2 9-62 0,0-9 51 16,4 2-51-16,-2-14 51 0,-7-13-51 0,0-33 39 16,0 0-39-16,5 46 39 0,2 2-39 0,-7-48-1 15,0 0 1-15,6 39 0 0,1-8 0 0,-7-31-63 0,0 0 63 16,5 24-63-16,-4-8 63 0,-1-16-76 0,0 0 76 15,0 0-75-15,-5-7 75 0,5 7-130 0,0 0 130 16,-10-17-129-16,-6-14 129 0,-10-17-435 0</inkml:trace>
  <inkml:trace contextRef="#ctx0" brushRef="#br0" timeOffset="101153.784">14740 2881 595 0,'0'0'0'0,"9"9"0"16,3 10 0-16,-12-19 144 0,0 0-144 0,0 0 145 15,-9-7-145-15,9 7 123 0,0 0-123 0,-3-3 124 16,-1 1-124-16,4 2 90 0,0 0-90 0,7 5 90 15,11 10-90-15,-18-15 54 0,0 0-54 0,21 9 54 16,5 3-54-16,-26-12-56 0,0 0 56 0,35 3-56 16,10-8 56-16,-45 5-98 0,0 0 98 0,43-13-97 15,8-11 97-15,-51 24-179 0,0 0 179 0,50-21-179 0,3-3 179 16,51-19-461-16</inkml:trace>
  <inkml:trace contextRef="#ctx0" brushRef="#br0" timeOffset="101589.339">15597 2820 617 0,'0'0'0'16,"-5"-5"0"-16,1-6 0 0,4 11 41 0,0 0-41 15,-5 0 41-15,2 7-41 0,3-7 17 0,0 0-17 0,0 4 17 16,-4 4-17-16,4-8 43 0,0 0-43 0,0 7 44 16,0-2-44-16,0-5 41 0,0 0-41 0,0 4 41 15,0-1-41-15,0-3 61 0,0 0-61 0,4 5 61 16,-4 2-61-16,0-7 91 0,0 0-91 0,10 4 91 15,9 1-91-15,-19-5 132 0,0 0-132 0,26 0 132 16,6 0-132-16,-32 0 87 0,0 0-87 0,36 0 87 16,6 0-87-16,-42 0 59 0,0 0-59 0,44 3 60 15,6 0-60-15,-50-3 37 0,0 0-37 0,47 2 38 16,4 2-38-16,-51-4 3 0,0 0-3 0,45 3 4 16,-1 0-4-16,-44-3-61 0,0 0 61 0,33 2-60 15,-7-2 60-15,-26 0-144 0,0 0 144 0,21 0-143 0,-9-2 143 0,-12 2-156 16,0 0 156-16,2-3-155 0,-11-6 155 0,4-6-746 15</inkml:trace>
  <inkml:trace contextRef="#ctx0" brushRef="#br0" timeOffset="102255.559">15771 2662 987 0,'0'0'0'0,"0"0"-110"0,0 0 110 0,0 0-110 0,0 0 110 0,0 0-42 15,0 0 42-15,0 0-41 0,0 0 41 0,0 0-8 16,0 0 8-16,0 0-8 0,0 0 8 0,0 0 4 16,0 0-4-16,0 0 5 0,0 0-5 0,0 0 51 15,0 0-51-15,0 0 51 0,0 0-51 0,0 0 48 16,-3 0-48-16,3 0 48 0,0 0-48 16,0 0 38-16,0 0-38 0,0 0 39 0,0 0-39 0,0 0 46 15,0 0-46-15,0 0 46 0,0 0-46 0,0 0 41 16,-4 0-41-16,4 0 41 0,0 0-41 0,0 0 17 0,0 0-17 15,0 0 17-15,0 0-17 0,0 0 32 16,0 0-32-16,0 0 32 0,0 0-32 0,0 0 5 0,-1 0-5 0,1 0 5 16,0 0-5-16,0 0 10 0,0 0-10 0,0 0 10 15,0 0-10-15,0 0 24 0,-4 4-24 0,4-4 25 16,0 3-25-16,0 0 29 0,0 6-29 0,-2 8 29 16,1 11-29-16,1-28 21 0,0 0-21 0,-2 46 21 15,-3 12-21-15,1-5 18 16,-4 5-18-16,4-15 18 0,1-12-18 0,-3 5-3 0,-1 0 3 15,0 0-3-15,0 7 3 0,7-43-127 0,0 0 127 0,-7 43-126 16,0 0 126-16,7-43-95 0,0 0 95 0,-12 83-699 16,24-166 699-16</inkml:trace>
  <inkml:trace contextRef="#ctx0" brushRef="#br0" timeOffset="106631.899">16271 2311 1199 0,'0'0'0'0,"0"0"-278"0,0 0 278 15,4 0-277-15,1-3 277 0,-5 3-67 0,4-7 67 0,-4 7-66 16,1-2 66-16,-1 2-28 0,0 0 28 15,0 0-28-15,-1-3 28 0,1 3-9 0,0-4 9 16,0 4-9-16,1-5 9 0,-1 2 2 0,4-1-2 0,-4-1 3 16,3 2-3-16,-1-1 29 0,1 1-29 0,1-1 29 15,-1-1-29-15,3 2 31 0,-6-1-31 0,5 3 31 16,0-6-31-16,-5 7 20 0,0 0-20 0,7-5 20 16,5-2-20-16,-12 7 18 0,0 0-18 0,11-9 19 15,4 6-19-15,-15 3 10 0,0 0-10 0,14-4 10 16,4 1-10-16,-18 3 46 0,0 0-46 0,19 0 46 15,-2 3-46-15,-17-3 0 0,0 0 0 0,16 4 0 16,-2-1 0-16,-14-3-4 0,0 0 4 0,12 2-3 16,-3 5 3-16,-9-7-3 0,0 0 3 0,3 3-2 15,3 6 2-15,-6-9 0 0,0 0 0 0,-9 15 0 16,-7 13 0-16,16-28 21 0,0 0-21 0,-22 30 21 0,-8 10-21 16,30-40 67-16,0 0-67 0,-33 44 68 0,-2 8-68 0,-2-9 38 15,6-1-38-15,10-14 39 0,9-13-39 0,-2 2 20 16,2-6-20-16,0 6 20 0,3 2-20 0,-5 1 32 15,2-1-32-15,3-7 32 16,7-3-32-16,1-3 17 0,-3-2-17 0,8 1 17 0,1-2-17 0,2 1 36 16,3-8-36-16,6 1 36 0,1-6-36 0,4-1 6 15,-3-4-6-15,6-1 6 0,-1 0-6 0,-23 15 11 16,0 0-11-16,28-19 11 0,1-2-11 16,-29 21 16-16,0 0-16 0,32-24 17 0,1-3-17 0,-33 27 32 0,0 0-32 15,29-24 33-15,-4-2-33 0,-25 26 26 0,0 0-26 16,19-20 26-16,-4 4-26 0,-15 16 16 15,0 0-16-15,13-17 17 0,-5 7-17 0,-8 10 19 0,0 0-19 16,6-12 20-16,-3 3-20 0,-3 9 15 0,0 0-15 16,0-3 15-16,0-2-15 0,0 5 16 0,0 0-16 0,-3-4 17 15,-1 4-17-15,4 0 9 0,0 0-9 0,-3-3 9 16,-3 3-9-16,6 0 4 0,0 0-4 0,-5-4 4 16,-2 4-4-16,7 0 3 0,0 0-3 15,-5 0 3-15,0 0-3 0,5 0 0 0,0 0 0 0,-4 7 0 16,-3 2 0-16,7-9 0 0,0 0 0 0,-1 15 0 15,-3 13 0-15,4-28 1 0,0 0-1 0,9 27 1 16,8 9-1-16,-17-36 3 0,0 0-3 0,21 27 3 0,4 1-3 16,-5-4 13-16,-6 0-13 0,4-9 13 15,-3-3-13-15,-1 4 3 0,-3-4-3 0,-4-4 4 0,0-4-4 16,-4 2 21-16,-1 3-21 0,0-6 21 0,-2 1-21 16,0-4 13-16,0 0-13 0,-2 8 14 0,0 4-14 0,2-12 26 15,0 0-26-15,-3 12 26 0,-4 4-26 16,7-16 7-16,0 0-7 0,-16 15 7 0,-8 2-7 0,24-17-77 15,0 0 77-15,-21 12-77 0,-4-5 77 16,25-7-118-16,0 0 118 0,-22-5-118 0,-4-10 118 0,26 15-146 16,0 0 146-16,-21-26-146 0,2-7 146 0,-21-27-690 15</inkml:trace>
  <inkml:trace contextRef="#ctx0" brushRef="#br0" timeOffset="106824.296">16433 2354 460 0,'0'0'0'0,"0"0"5"0,0 0-5 15,7 0 5-15,7 5-5 0,-14-5 46 0,0 0-46 16,18 7 46-16,3 1-46 0,-21-8 69 0,0 0-69 0,24 16 69 16,2-1-69-16,-26-15 1 0,0 0-1 0,23 12 2 15,1 0-2-15,-24-12 28 16,0 0-28-16,16 9 28 0,-2-2-28 0,-14-7-47 0,0 0 47 0,10 5-47 16,1-2 47-16,-11-3-150 0,0 0 150 0,3 4-150 15,-1-1 150-15,5 2-177 0</inkml:trace>
  <inkml:trace contextRef="#ctx0" brushRef="#br0" timeOffset="107182.219">16885 2714 550 0,'0'0'0'0,"1"-2"0"0,1-5 0 0,-2 7 112 15,0 0-112-15,5-3 112 0,2 3-112 0,-7 0 80 0,0 0-80 0,5 0 81 16,2 0-81-16,-7 0 55 0,0 0-55 16,4 0 55-16,1 0-55 0,-5 0 2 15,0 0-2-15,0 0 2 0,0 0-2 0,0 0-1 0,0 0 1 16,0 0-1-16,-7-6 1 0,7 6-198 0,0 0 198 0,-7-10-198 16,-3 2 198-16,-8-13-379 0</inkml:trace>
  <inkml:trace contextRef="#ctx0" brushRef="#br0" timeOffset="107880.436">16921 2606 135 0,'0'0'0'0,"0"0"51"0,0 0-51 0,5-4 51 0,2 1-51 16,-7 3 69-16,0 0-69 0,6-4 70 0,-3-1-70 15,-3 5 71-15,0 0-71 0,0 0 71 0,4 0-71 16,-4 0 61-16,0 0-61 0,0 0 61 0,0 0-61 0,0 0 53 15,0 0-53-15,0 0 54 0,0 0-54 0,0 0 55 16,0 0-55-16,0 0 56 0,0 0-56 0,0 0 32 16,0 0-32-16,0 0 33 0,0 0-33 15,0 0 25-15,0 0-25 0,0 0 26 0,-2 5-26 0,2-5 9 16,0 0-9-16,2 4 10 0,-1 3-10 0,-1-7 5 16,0 0-5-16,5 12 5 0,4 5-5 0,-9-17 0 15,0 0 0-15,11 15 1 0,-3 4-1 0,3-2 6 16,-1 2-6-16,-1-7 6 0,-7-5-6 15,5 1 0-15,-6-2 0 0,3 0 1 0,-1-6-1 0,-3 0-75 0,0 0 75 0,0 4-74 16,2-1 74-16,-2-3-124 0,0 0 124 16,0 0-123-16,0 2 123 0,0 1-375 0</inkml:trace>
  <inkml:trace contextRef="#ctx0" brushRef="#br0" timeOffset="108107.619">16885 2580 639 0,'0'0'0'0,"0"0"110"0,0 0-110 0,0 0 111 15,7 3-111-15,-7-3 67 0,0 0-67 0,0 0 68 16,1 0-68-16,-1 0 48 0,0 0-48 0,0 0 48 16,0 0-48-16,0 0-58 0,0 0 58 0,-1 4-57 0,-8 4 57 15,9-8-56-15,0 0 56 0,-9 16-56 0,-8 8 56 16,4-2-68-16,1 2 68 0,4-9-68 0,1-6 68 15,7-9-151-15,0 0 151 0,-7 9-151 0,3 1 151 0,-8 10-222 16</inkml:trace>
  <inkml:trace contextRef="#ctx0" brushRef="#br0" timeOffset="108560.959">17292 2265 550 0,'-2'3'0'0,"2"-3"67"0,0 0-67 0,-8 12 67 15,-1 4-67-15,9-16 21 16,0 0-21-16,-10 18 21 0,-1 6-21 0,11-24 8 15,0 0-8-15,-16 28 9 0,-4 8-9 0,20-36 1 0,0 0-1 0,-20 36 2 16,-1 3-2-16,4-5 0 0,1 2 0 0,6-15 1 16,5-11-1-16,-1-1 0 0,3-6 0 0,-2 6 0 15,1-1 0-15,3 3 11 0,-5 1-11 0,5-4 11 16,1-8-11-16,0 4 34 0,1-1-34 0,-1-3 34 16,6 5-34-16,2-5 35 0,3 4-35 0,4-4 35 0,6 0-35 15,-21 0 8-15,0 0-8 0,30-4 8 16,8-1-8-16,-38 5 13 0,0 0-13 0,39-3 13 0,4-1-13 15,-5 4 16-15,-1-3-16 0,-16 3 17 0,-4 0-17 16,-3-4 3-16,2 3-3 0,-4 1 3 0,-7 0-3 16,2 1 6-16,0 3-6 0,-3-4 7 15,-1 0-7-15,-3 0 0 0,4 3 0 0,-4-3 1 0,0 0-1 16,0 0-58-16,0 0 58 0,0 0-58 0,0 0 58 0,0 0-98 16,0 0 98-16,-12-8-97 0,-15-4 97 15,-11-7-434-15</inkml:trace>
  <inkml:trace contextRef="#ctx0" brushRef="#br0" timeOffset="108828.218">17282 2350 561 0,'0'0'0'0,"0"0"46"0,0 0-46 0,1 6 46 16,3 0-46-16,-4-6 15 0,0 0-15 0,3 6 15 15,-1 0-15-15,-2-6 22 0,0 0-22 0,4 19 22 16,-1 9-22-16,-3-28 3 0,0 0-3 0,4 39 3 16,-4 12-3-16,0-51 1 0,0 0-1 0,-6 55 2 15,1 5-2-15,5-60 5 0,0 0-5 0,-7 60 5 16,-1 2-5-16,8-62 0 0,0 0 0 0,-7 48 0 16,1-5 0-16,6-43-138 0,0 0 138 0,4 30-137 15,5-6 137-15,-9-24-86 0,0 0 86 0,19 0-86 16,10-18 86-16,20 1-143 0</inkml:trace>
  <inkml:trace contextRef="#ctx0" brushRef="#br0" timeOffset="109412.128">17637 2350 841 0,'0'0'0'0,"0"0"98"15,0 0-98-15,0 0 99 0,0-3-99 0,0 3 58 0,0 0-58 16,0 0 58-16,0 0-58 0,0 0 10 0,0 0-10 16,0 0 11-16,0 0-11 0,0 0 0 0,0 0 0 15,0 0 0-15,0 0 0 0,0 0-2 0,0 0 2 0,-3 7-1 16,-8 5 1-16,11-12-13 16,0 0 13-16,-15 24-12 0,-6 12 12 0,3-5-4 0,3 5 4 0,1-16-3 15,7-6 3-15,1 0-3 0,3-4 3 0,3 2-3 16,-4-4 3-16,8 4-5 0,-1 0 5 0,3-5-5 15,-1 2 5-15,5-6-31 0,4 1 31 0,0-3-31 16,4-1 31-16,1-5-26 0,2-3 26 0,-7 1-25 16,1-2 25-16,-3 2-1 0,2-1 1 0,-7 4-1 15,-1-1 1-15,-1-2 6 0,-2 4-6 0,1-6 6 16,-2 3-6-16,-2 6 51 0,0 0-51 0,0-9 51 16,0-3-51-16,0 12 40 0,0 0-40 0,-2-12 40 15,-2 0-40-15,4 12 47 0,0 0-47 0,-5-12 47 16,2 0-47-16,3 12 42 0,0 0-42 0,-9-10 42 0,2 1-42 15,7 9 27-15,0 0-27 0,-5-8 27 0,-4 1-27 16,9 7 27-16,0 0-27 0,-7-5 27 0,2-2-27 16,5 7 14-16,0 0-14 0,-7-4 15 0,2 3-15 15,5 1 10-15,0 0-10 0,-4 0 11 0,2-4-11 0,2 4-3 16,0 0 3-16,0 9-3 0,4 6 3 16,1 6-15-16,4 6 15 0,-2 4-14 0,0 0 14 0,0 5-17 15,1 0 17-15,-2 0-17 0,1 1 17 0,-7-37-10 16,0 0 10-16,3 48-9 0,4 7 9 15,-3-3-4-15,-1-6 4 0,-3-10-4 0,4-16 4 0,-4 3-7 16,0-3 7-16,0-8-7 0,-2 0 7 0,0 0-38 0,-3 0 38 16,1-1-37-16,1-10 37 0,-6 6-175 15,-5 2 175-15,-14 6-175 0,-7 0 175 0,35-15-108 16,0 0 108-16,-52 4-107 0,-11-8 107 0,-50 4-505 0</inkml:trace>
  <inkml:trace contextRef="#ctx0" brushRef="#br0" timeOffset="110130.037">16379 3024 225 0,'0'0'0'0,"7"0"0"0,-1-7 0 0,-6 7-5 16,0 0 5-16,3-2-5 0,1-1 5 0,-4 3-6 0,0 0 6 15,0 0-6-15,0-4 6 0,0 4 1 0,0 0-1 16,0 0 2-16,0 0-2 0,0 0 15 16,0 0-15-16,0 0 16 0,0 0-16 0,0 0 51 0,0 0-51 0,0 0 52 15,-4 4-52-15,4-4 51 0,0 0-51 0,0 0 52 16,-3 0-52-16,3 0 60 0,0 0-60 0,0 0 60 15,0 0-60-15,0 0 68 0,0 0-68 0,0 0 68 16,0 0-68-16,0 0 59 0,0 0-59 16,0 0 60-16,-4 3-60 0,4-3 52 0,0 0-52 0,0 0 53 15,0 0-53-15,0 0 23 0,0 0-23 0,0 0 24 16,0 5-24-16,0-5 42 0,0 0-42 0,4 0 42 16,1 4-42-16,-5-4 13 0,0 0-13 0,14 5 14 15,5 2-14-15,-19-7 37 0,0 0-37 0,33 7 37 16,12-2-37-16,-1 2 30 0,-2 1-30 0,-1-3 30 15,3-1-30-15,-44-4 13 0,0 0-13 0,56 3 14 16,10 0-14-16,0 3 42 0,6 0-42 0,-10-2 43 0,-1-4-43 0,-61 0 21 16,0 0-21-16,93 0 21 0,18 0-21 15,-19 0 41-15,-8 0-41 0,-18 0 42 0,-15 0-42 16,-6-4 38-16,-14-2-38 0,3 4 39 16,-1 2-39-16,-33 0 24 0,0 0-24 0,34 0 25 0,8 0-25 0,-42 0 10 15,0 0-10-15,30 0 11 0,-6-4-11 0,-24 4-42 16,0 0 42-16,18 0-42 0,-6 0 42 0,-12 0-106 15,0 0 106-15,-12 9-105 0,-20 3 105 0,32-12-196 16,0 0 196-16,-45 15-196 0,-16 4 196 0,-45 14-575 0</inkml:trace>
  <inkml:trace contextRef="#ctx0" brushRef="#br0" timeOffset="110842.68">16433 3519 483 0,'0'0'0'0,"9"-7"0"0,12 0 0 16,-21 7 99-16,0 0-99 0,7-2 99 0,0-1-99 15,-7 3 97-15,0 0-97 0,3-4 97 0,-3 4-97 0,0 0 62 16,0 0-62-16,4 0 62 16,1-3-62-16,-5 3 63 0,0 0-63 0,12-2 63 0,2-4-63 0,2 2 73 15,0 2-73-15,-2 1 74 0,-2-1-74 0,-2 2 31 16,-1 0-31-16,1 0 31 0,1-3-31 0,-1 3 20 15,-1 3-20-15,0-3 20 0,-6 0-20 16,2 2 5-16,-3 1-5 0,0 1 6 0,0-1-6 0,1 0 14 16,-3 2-14-16,0 2 15 0,2-2-15 0,0 2 14 15,-1-2-14-15,-1 2 15 0,0 2-15 0,-1-2 3 16,-3 1-3-16,1 1 4 0,1-2-4 16,-2 1 7-16,1-1-7 0,1-2 8 0,0 2-8 0,1-3 13 0,1-3-13 15,0-1 14-15,0 4-14 0,0-4 1 0,-4 3-1 16,4-3 1-16,-2 4-1 0,2-4-1 0,-1 5 1 15,1-2-1-15,0 1 1 0,0-4-5 0,0 0 5 16,1 3-5-16,1 2 5 0,-2-5-25 0,0 0 25 0,5 4-24 16,4-1 24-16,-9-3-13 0,0 0 13 0,9 2-12 15,3 1 12-15,-2-3-18 0,4 0 18 0,-7 4-18 16,2-4 18-16,-9 0-25 0,0 0 25 0,14 5-24 16,-2 2 24-16,-12-7-13 15,0 0 13-15,12 6-13 0,2 0 13 0,-14-6-11 0,0 0 11 0,13 8-10 16,-5 2 10-16,-8-10-10 0,0 0 10 0,9 9-10 15,-2-1 10-15,-7-8-4 0,0 0 4 0,5 16-3 0,0-1 3 16,-5-15 0-16,0 0 0 0,0 16 0 16,-1-1 0-16,1-15 7 0,0 0-7 0,-13 24 7 15,-7 4-7-15,0-10 26 0,1 0-26 0,7-6 26 16,3-4-26-16,1-1 7 0,-1 0-7 16,5-5 7-16,-3 1-7 0,-1-3-13 0,-1 3 13 0,4-3-13 0,-2 0 13 0,7 0-103 15,0 0 103-15,-14-6-102 0,-4-3 102 16,18 9-125-16,0 0 125 0,-12-19-124 0,4-8 124 15,-13-18-546-15</inkml:trace>
  <inkml:trace contextRef="#ctx0" brushRef="#br0" timeOffset="111343.856">16991 3594 1020 0,'0'0'0'0,"-5"-3"0"16,-6 3 0-16,11 0 106 0,0 0-106 0,0 0 107 15,7-5-107-15,0 3 68 0,2 0-68 0,-2-1 69 16,0-1-69-16,0 4 40 0,1-5-40 16,-4 5 40-16,1-3-40 0,2 3 0 0,4-4 0 0,-6 1 0 15,2 1 0-15,-2-1-1 0,2-1 1 0,-2 4 0 16,-1 0 0-16,-1 0-3 0,2 0 3 0,-1 0-2 15,1 4 2-15,0-1-2 0,2-1 2 0,-2 1-2 16,1 1 2-16,-1 1 0 0,2 2 0 0,-4-4 1 16,1 1-1-16,-1 1 3 0,-1-2-3 0,2 2 4 15,-4 2-4-15,0-7 7 0,0 0-7 0,0 9 8 0,0 6-8 16,0-15 15-16,0 0-15 0,-7 21 15 0,0 10-15 16,7-31 3-16,0 0-3 0,-11 30 4 0,-3-2-4 15,0-1 12-15,-1-3-12 16,6-8 13-16,4-4-13 0,-2-4 3 0,-2 2-3 0,2-1 4 0,2 0-4 15,5-9 6-15,0 0-6 0,-5 8 7 0,-2 2-7 0,7-10 13 16,0 0-13-16,-6 12 14 0,3-3-14 16,3-9 8-16,0 0-8 0,-2 9 9 0,4 1-9 15,3-2 24-15,6-1-24 0,-3-2 25 16,1-5-25-16,3 4 20 0,2-8-20 0,-2 4 20 0,1 0-20 0,-1-5 1 0,0 2-1 16,2-4 2-16,-5 2-2 0,3 1-7 15,2-2 7-15,-6 4-7 0,-2-2 7 0,-6 4-86 0,0 0 86 16,10-3-85-16,-1-2 85 0,12-5-1041 15</inkml:trace>
  <inkml:trace contextRef="#ctx0" brushRef="#br0" timeOffset="112057.466">18895 1922 841 0,'0'0'0'0,"0"0"65"0,0 0-65 15,0 0 65-15,0 0-65 0,0 0 50 16,0 0-50-16,0 0 51 0,-2-5-51 0,2 5 19 0,0 0-19 0,-7 0 20 16,-1-3-20-16,8 3 0 0,0 0 0 0,-23 0 0 15,-10 3 0-15,33-3 0 0,0 0 0 0,-39 5 0 16,-6 7 0-16,45-12 2 0,0 0-2 0,-47 16 2 16,-3 8-2-16,6 3 11 0,6 4-11 0,12-16 11 15,10-10-11-15,0 6 4 0,6-3-4 0,-11 23 5 16,-7 14-5-16,28-45 7 0,0 0-7 0,-23 54 8 15,-5 13-8-15,28-67 7 0,0 0-7 0,-22 82 8 16,4 18-8-16,18-100 3 0,0 0-3 0,-7 94 3 16,14-3-3-16,-7-91 6 0,0 0-6 0,16 89 6 15,10-5-6-15,-3-14 7 0,3-12-7 0,-5-10 7 0,0-12-7 16,-6-5 3-16,-2-4-3 0,4-3 3 16,2-3-3-16,0 3 6 0,2 2-6 0,-3-6 6 0,-4-1-6 15,-14-19 32-15,0 0-32 0,17 33 32 0,2 1-32 16,-19-34 39-16,0 0-39 0,18 39 39 0,3 2-39 15,-21-41 39-15,0 0-39 0,10 38 39 16,-3-9-39-16,-7-29 26 0,0 0-26 0,0 35 26 0,-12-5-26 0,12-30 46 16,0 0-46-16,-16 29 47 0,-6 2-47 0,-3-7-44 15,-1-5 44-15,12-7-44 0,9-3 44 0,5-9-152 16,0 0 152-16,-23 8-151 0,-8 3 151 0,31-11-138 0,0 0 138 16,-35 0-138-16,-7-7 138 0,-34 2-599 15</inkml:trace>
  <inkml:trace contextRef="#ctx0" brushRef="#br0" timeOffset="116693.046">19285 2374 135 0,'0'0'0'0,"0"0"25"0,0 0-25 0,0 0 26 15,-3-6-26-15,3 6 34 0,0 0-34 0,-2-2 35 16,0-5-35-16,2 7 22 0,0 0-22 0,-2-5 22 15,-1-2-22-15,3 7 28 0,0 0-28 0,-5-7 28 16,-2 2-28-16,7 5 13 0,0 0-13 0,-9-7 13 16,-3 2-13-16,12 5 19 0,0 0-19 0,-14-3 20 0,-2 3-20 0,16 0 14 15,0 0-14-15,-15-4 15 0,1 4-15 16,14 0 34-16,0 0-34 0,-23 7 35 0,-3 2-35 0,26-9 35 16,0 0-35-16,-26 12 35 0,1 3-35 15,25-15 43-15,0 0-43 0,-22 27 44 0,-1 9-44 0,2 2 35 16,2 7-35-16,7-18 36 0,3-3-36 15,0 7 45-15,-1 5-45 0,3 3 45 16,3 4-45-16,4-43 46 0,0 0-46 0,-5 46 47 0,5 2-47 0,0-48 41 0,0 0-41 16,2 40 42-16,3-4-42 15,-5-36 35-15,0 0-35 0,5 30 36 0,4-6-36 0,5-5 39 16,2-5-39-16,1-4 40 0,1-10-40 0,-18 0 39 16,0 0-39-16,26-3 39 0,7-13-39 0,-33 16 25 15,0 0-25-15,36-17 26 0,8-10-26 0,-44 27 46 0,0 0-46 0,38-28 46 16,-1-2-46-16,-9 2 45 0,-7 1-45 15,-4 3 46-15,-5 3-46 0,-3-1 18 0,-4 1-18 0,-1 6 19 16,-1 0-19-16,-1-1 43 0,1-1-43 16,-3-2 44-16,0 4-44 0,-3-4 32 15,1 2-32-15,0 5 33 0,1 0-33 0,1 12 13 0,0 0-13 0,0-12 13 16,-4-4-13-16,4 16 22 0,0 0-22 0,-2-12 22 16,1 0-22-16,1 12 3 0,0 0-3 0,-2-6 3 15,-1-3-3-15,3 9 7 0,0 0-7 0,-2-3 7 16,0-4-7-16,2 7 7 0,0 0-7 0,-2-2 8 15,2-1-8-15,0 3 0 0,0 0 0 0,0 0 1 0,0 0-1 16,0 0 0-16,0 0 0 0,-3 27 1 0,-6 16-1 16,9-43 0-16,0 0 0 0,-9 53 1 0,-3 17-1 15,12-70 0-15,0 0 0 0,-7 74 0 0,2 1 0 16,3-8-37-16,7-9 37 0,-3-13-37 0,2-11 37 0,3-5-42 16,1-6 42-16,5-8-42 0,4-7 42 0,-7-2-35 15,3-3 35-15,-1-3-35 16,2-3 35-16,-2-3-10 0,0-6 10 0,0 1-10 0,-3-1 10 0,-9 12-3 15,0 0 3-15,12-23-3 0,-1-8 3 0,-11 31 0 16,0 0 0-16,7-36 1 0,-2-3-1 16,-3 0 15-16,-4 3-15 0,-2 0 16 0,-1 5-16 15,0 3 0-15,-2 1 0 0,0 0 0 0,-2 3 0 0,2 0 2 16,0 1-2-16,2 10 2 0,2 1-2 0,-3 1 1 0,3-1-1 16,-1 7 2-16,3-2-2 0,1 7 0 0,0 0 0 15,0-5 0-15,1-2 0 0,-1 7-5 0,0 0 5 16,7-12-4-16,6 0 4 0,-13 12-9 0,0 0 9 0,17-12-8 15,7 0 8-15,-24 12-9 0,0 0 9 0,28-12-9 16,4 6 9-16,-32 6-8 16,0 0 8-16,29-4-8 0,3-1 8 0,-32 5-8 0,0 0 8 0,24 0-8 15,-7-3 8-15,-17 3-8 0,0 0 8 0,16 0-8 16,-5 0 8-16,-11 0-4 0,0 0 4 0,7 0-3 16,-2 3 3-16,-5-3-12 15,0 0 12-15,3 0-12 0,-3 0 12 0,0 0-15 0,0 0 15 0,-12 9-14 16,-11 6 14-16,1 0-34 0,-1 3 34 0,7-8-33 15,11-8 33-15,0 1-11 0,2 0 11 0,-17 16-10 16,-8 10 10-16,4-1-30 0,1-1 30 0,8-5-30 16,3-10 30-16,12-12-19 0,0 0 19 0,-9 24-18 15,4 4 18-15,5-28-27 0,0 0 27 0,-4 24-27 0,8 3 27 16,-4-27-8-16,0 0 8 0,5 24-7 0,11 4 7 0,-16-28-2 16,0 0 2-16,17 24-1 0,4 0 1 15,-21-24-5-15,0 0 5 0,24 24-4 0,6-2 4 16,-30-22-1-16,0 0 1 0,28 24 0 0,0-5 0 0,-28-19 0 15,0 0 0-15,21 17 1 0,-4-2-1 0,-17-15 1 16,0 0-1-16,14 12 1 0,-5-1-1 0,-9-11 3 16,0 0-3-16,5 8 4 0,-5 1-4 15,0-9 12-15,0 0-12 0,-14 12 13 0,-10-2-13 0,1 2-4 0,-3-4 4 16,8-4-4-16,8-1 4 0,-2-1-128 0,1 1 128 16,2-3-128-16,1 0 128 0,8 0-151 0,0 0 151 15,-9-18-150-15,0-10 150 0,-8-16-358 0</inkml:trace>
  <inkml:trace contextRef="#ctx0" brushRef="#br0" timeOffset="117155.478">19655 2141 763 0,'0'0'0'0,"0"0"78"0,0 0-78 0,6 0 79 0,5 6-79 0,-1-3 44 16,4-3-44-16,-1 0 45 0,4 0-45 16,-3 0 27-16,2 0-27 0,-6 0 27 0,2 0-27 15,0-3 2-15,1 3-2 0,-8-4 3 0,0 4-3 16,0 0 2-16,0 0-2 0,-3 0 2 0,0 4-2 0,-2-4 0 15,2 3 0-15,-2-3 0 0,3 3 0 0,-3 3 0 16,-3-3 0-16,1 4 0 0,0-2 0 0,0 2-1 16,-4 5 1-16,-3 3-1 0,-2 2 1 0,11-17-1 15,0 0 1-15,-17 28-1 0,-6 3 1 16,23-31-1-16,0 0 1 0,-22 36-1 0,-4 0 1 0,26-36-1 16,0 0 1-16,-23 34-1 0,4-7 1 0,19-27-1 0,0 0 1 0,-18 24 0 15,6-5 0-15,12-19 0 0,0 0 0 16,2 21 0-16,8-1 0 0,8-4 12 15,4-10-12-15,3 0 13 0,1-6-13 0,-26 0 25 0,0 0-25 16,29-2 26-16,5-5-26 0,-34 7-2 0,0 0 2 0,29-7-1 16,-3-1 1-16,-26 8-118 0,0 0 118 0,21-6-118 15,-3 3 118-15,-18 3-132 0,0 0 132 0,0 0-131 16,-18-3 131-16,-3 3-385 0</inkml:trace>
  <inkml:trace contextRef="#ctx0" brushRef="#br0" timeOffset="117645.241">20017 2236 673 0,'0'0'0'0,"0"0"80"0,0 0-80 15,0 0 81-15,0 0-81 0,0 0 68 0,0 0-68 0,0 0 69 16,0 0-69-16,0 0 56 0,0 0-56 0,-2 8 56 16,0 1-56-16,2-9 61 0,0 0-61 0,-7 34 61 15,-1 19-61-15,-1 2 39 0,-3 7-39 0,0 1 39 16,1-3-39-16,11-60 58 0,0 0-58 0,-12 94 59 16,0 23-59-16,1-30 50 0,1-8-50 0,10-31 50 15,2-24-50-15,3 7 13 0,5-9-13 0,2-2 14 16,2-4-14-16,-14-16 24 0,0 0-24 0,21 12 25 15,4 0-25-15,-25-12-6 0,0 0 6 0,33 0-5 16,5-4 5-16,-38 4-106 0,0 0 106 0,40-12-106 16,5-8 106-16,-45 20-107 0,0 0 107 0,25-31-106 15,-11-12 106-15,26-32-769 0</inkml:trace>
  <inkml:trace contextRef="#ctx0" brushRef="#br0" timeOffset="117886.069">19832 2751 875 0,'0'0'0'0,"19"2"0"0,13 5 0 0,-32-7 96 16,0 0-96-16,3 3 96 0,-10 2-96 0,7-5 87 15,0 0-87-15,-3 7 88 0,3 2-88 0,0-9 64 16,0 0-64-16,15 7 64 0,13 1-64 0,-28-8 15 16,0 0-15-16,40 4 15 0,14-4-15 0,-54 0-18 15,0 0 18-15,53-4-18 0,2-4 18 0,-9-3-78 0,-6-1 78 16,-11 4-78-16,-9-1 78 0,-3-1-154 0,-3 1 154 0,-2 1-153 15,0-2 153-15,-12 10-125 0,0 0 125 0,11-9-125 16,-3 0 125-16,12-9-397 0</inkml:trace>
  <inkml:trace contextRef="#ctx0" brushRef="#br0" timeOffset="118051.939">20536 2909 919 0,'0'0'0'0,"-7"-7"0"15,-5-2 0-15,12 9-78 0,0 0 78 0,0 0-78 16,7 4 78-16,-7-4-178 0,0 0 178 0,9-10-177 0,4-8 177 16,12-9-202-16</inkml:trace>
  <inkml:trace contextRef="#ctx0" brushRef="#br0" timeOffset="118914.639">21576 2539 1020 0,'0'0'0'0,"-5"-4"101"0,-2 1-101 15,0-2 101-15,0 1-101 0,7 4 67 16,0 0-67-16,-12-3 67 0,0 3-67 0,12 0 24 16,0 0-24-16,-30 0 25 0,-14 0-25 0,44 0-7 0,0 0 7 0,-41 0-6 15,-5 0 6-15,46 0-10 0,0 0 10 0,-49 5-10 16,-3 2 10-16,52-7-17 0,0 0 17 0,-59 19-16 16,-5 8 16-16,6 1-9 0,6 8 9 0,12-12-8 15,12-4 8-15,28-20-16 0,0 0 16 0,-30 38-15 16,6 10 15-16,24-48-4 0,0 0 4 0,-7 43-3 15,7-4 3-15,0-39-1 0,0 0 1 0,26 27 0 16,21-6 0-16,-47-21 0 0,0 0 0 16,64-5 0-16,24-14 0 0,-20-5 0 0,-1-10 0 0,-19 10 1 15,-15 0-1-15,-33 24 8 0,0 0-8 0,40-31 9 16,1-5-9-16,-6 3 50 0,-3-1-50 0,-6 2 50 0,-7-6-50 16,-19 38 49-16,0 0-49 0,19-45 49 0,-3-4-49 15,-2 4 32-15,-6-1-32 0,1 7 32 0,-5 6-32 0,-1-3 34 16,-1 2-34-16,-2 6 34 0,0 1-34 15,0 27 3-15,0 0-3 0,-4-33 3 0,-1-1-3 16,5 34 16-16,0 0-16 0,-5-27 17 0,1 3-17 0,4 24 0 16,0 0 0-16,-5-21 1 0,2 9-1 15,3 12 0-15,0 0 0 0,0-10 0 0,-4 5 0 0,4 5-19 16,0 0 19-16,0 8-18 0,4 8 18 0,-4 8-17 16,0 12 17-16,0 1-16 15,0 3 16-15,0-40-18 0,0 0 18 0,-5 60-18 0,1 19 18 0,-3 8-16 16,-2 11 16-16,4-20-15 0,0-7 15 0,5-71-10 0,0 0 10 15,0 75-9-15,5-5 9 0,-5-70-10 0,0 0 10 16,9 48-9-16,1-20 9 0,-10-28-33 0,0 0 33 16,16 18-33-16,3-12 33 0,-19-6-62 0,0 0 62 0,23-6-62 15,3-16 62-15,-2 2-72 0,-5-11 72 16,1 3-71-16,-8-1 71 0,-2-5-56 0,-1 1 56 16,0-6-55-16,-2 0 55 0,-7 39-42 0,0 0 42 0,7-55-41 15,1-15 41-15,-8 70-19 0,0 0 19 0,7-86-18 16,2-10 18-16,-5 17-2 0,-4 12 2 15,0 25-2-15,0 14 2 0,0 28 0 0,0 0 0 16,0-27 0-16,-2 3 0 0,2 24 38 0,0 0-38 0,0-21 39 16,0 11-39-16,0 10 43 0,0 0-43 0,0-9 43 15,0 3-43-15,0 6 46 0,0 0-46 0,0 0 46 16,0 10-46-16,0-10 54 0,0 0-54 0,2 32 54 16,-1 15-54-16,-1-47 49 0,0 0-49 0,0 68 49 0,-1 21-49 15,1-89 49-15,0 0-49 0,-4 115 49 0,-3 25-49 0,7-140 65 16,0 0-65-16,-3 124 65 0,3 1-65 15,0-31 35-15,0-19-35 0,0-30 35 0,0-26-35 16,0 0 18-16,0-14-18 0,0 2 18 0,0-4-18 0,0 2-28 16,0 2 28-16,1-5-28 0,1-2 28 0,-2 0-104 15,0 0 104-15,2-9-104 0,-2-3 104 0,0 12-217 16,0 0 217-16,-5-24-216 0,-9-10 216 16,-5-23-656-16</inkml:trace>
  <inkml:trace contextRef="#ctx0" brushRef="#br0" timeOffset="119107.943">21529 2578 628 0,'0'0'0'0,"0"0"143"0,0 0-143 16,-3 0 143-16,-1-7-143 0,4 7 118 0,4-3-118 15,4 6 119-15,-1 1-119 0,4-1 73 0,3 2-73 0,1 2 73 16,6-2-73-16,-3 2 37 0,3 2-37 0,-1-2 38 16,-4-7-38-16,2 0-1 0,-3 0 1 0,4-4 0 15,-3-3 0-15,-16 7-48 0,0 0 48 0,24-8-48 16,8-4 48-16,-32 12-95 0,0 0 95 0,35-16-95 15,3-2 95-15,-38 18-149 0,0 0 149 0,37-21-148 16,-3 0 148-16,38-21-494 0</inkml:trace>
  <inkml:trace contextRef="#ctx0" brushRef="#br0" timeOffset="119285.481">22201 2736 1278 0,'0'0'0'0,"6"12"0"0,4 12 0 16,-10-24 117-16,0 0-117 0,9 19 117 0,0-2-117 0,-9-17-102 16,0 0 102-16,5 12-101 0,-3-2 101 0,-2-10-66 15,0 0 66-15,7 21-831 0,-14-42 831 0</inkml:trace>
  <inkml:trace contextRef="#ctx0" brushRef="#br0" timeOffset="-190672.33">2638 6039 1323 0,'0'0'0'15,"0"0"22"-15,0 0-22 0,0 0 22 0,-23 8-22 16,11-1 31-16,-4 0-31 0,-1 3 31 0,-1 1-31 0,18-11 3 16,0 0-3-16,-35 24 3 0,-10 6-3 0,5 6-37 15,-2 0 37-15,4-1-36 0,5-3 36 0,33-32-8 16,0 0 8-16,-44 52-8 0,2 9 8 0,42-61-1 16,0 0 1-16,-55 79 0 0,-5 15 0 0,60-94-1 0,0 0 1 15,-47 100 0-15,2 9 0 0,45-109 0 16,0 0 0-16,-30 110 1 0,13 1-1 0,17-111 0 0,0 0 0 15,-9 122 0-15,18 5 0 0,-9-127-1 0,0 0 1 0,17 128-1 16,13 2 1-16,-6-15 0 0,-3-12 0 0,2-11 0 16,1-8 0-16,-24-84 0 0,0 0 0 0,23 103 0 15,5 14 0-15,-5-15-1 0,-3-7 1 0,-4-5-1 16,-7-9 1-16,1 3-1 0,3-4 1 0,-7-2-1 16,0-3 1-16,-6-75 1 15,0 0-1-15,3 92 1 0,-6 15-1 0,-1-15 17 16,-1-11-17-16,-7-8 17 0,-2-9-17 0,14-64 56 0,0 0-56 0,-21 77 57 15,-3 7-57-15,-3-14 74 0,3-7-74 16,15-39 75-16,9-24-75 0,0 0 60 0,0 0-60 0,-22 19 60 16,-11-2-60-16,33-17 37 0,0 0-37 0,-35 11 37 15,-11-8-37-15,46-3 42 0,0 0-42 0,-43-12 42 16,-8-14-42-16,51 26-40 0,0 0 40 0,-71-54-39 0,-11-27 39 16,82 81-45-16,0 0 45 0,-89-86-44 0,-5-16 44 15,94 102-199-15,0 0 199 0,-80-93-198 0,9 6 198 16,-83-91-903-16</inkml:trace>
  <inkml:trace contextRef="#ctx0" brushRef="#br0" timeOffset="-189737.473">4636 6251 931 0,'0'0'0'0,"-9"-5"0"0,-8-2 0 0,4 4 80 15,-4 1-80-15,1 0 80 0,2 1-80 0,-7 1 69 16,1 0-69-16,2-4 70 0,-3 1-70 0,0-1 36 16,0-1-36-16,1 2 37 0,-3-4-37 0,23 7 5 15,0 0-5-15,-24-2 6 0,-3-1-6 16,27 3 40-16,0 0-40 0,-26 0 40 0,-2 0-40 0,28 0 18 0,0 0-18 15,-26 12 19-15,0 3-19 0,26-15 48 0,0 0-48 16,-30 36 48-16,1 14-48 0,8 3 1 16,0 5-1-16,4-1 1 0,3 1-1 0,14-58 13 0,0 0-13 15,-12 82 14-15,-1 16-14 0,13-98 0 0,0 0 0 0,-5 87 0 16,7-1 0-16,7-26 0 0,6-14 0 0,-1-17 0 16,5-15 0-16,-19-14-2 15,0 0 2-15,39 5-1 0,13-10 1 0,-52 5-81 0,0 0 81 0,71-34-80 16,18-28 80-16,-89 62-56 0,0 0 56 0,86-75-55 15,2-21 55-15,-88 96-47 0,0 0 47 0,72-106-47 16,-4-16 47-16,-21 24-1 0,-12 13 1 16,-9 4-1-16,-7 7 1 0,-19 74 1 0,0 0-1 0,17-90 2 15,-3-13-2-15,-2 14 3 0,-3 8-3 0,-4 18 3 16,-1 11-3-16,-4 52 7 0,0 0-7 0,3-42 7 16,-6 2-7-16,3 40 14 0,0 0-14 0,0-22 15 15,-4 13-15-15,4 9 14 0,0 0-14 0,-1-8 15 0,1 1-15 16,0 7 15-16,0 0-15 0,-4-3 16 0,4 1-16 15,0 2 16-15,0 0-16 0,0 0 17 0,-5 0-17 16,5 0 15-16,0 0-15 0,-4 0 16 0,-1 2-16 0,5-2 16 16,0 0-16-16,-3 3 17 0,-1 4-17 0,-1 5 15 15,-2 0-15-15,-2 17 16 0,1 14-16 0,8-43 26 16,0 0-26-16,-9 75 26 0,4 26-26 0,5-101 20 16,0 0-20-16,-12 158 20 0,-1 46-20 0,13-204 26 15,0 0-26-15,-12 173 26 0,2-4-26 0,10-169 1 16,0 0-1-16,1 130 1 0,8-30-1 0,3-23-61 15,4-29 61-15,-6-17-61 0,-3-19 61 0,-7-12-160 16,0 0 160-16,18 0-159 0,-1-16 159 0,-17 16-209 0,0 0 209 16,18-24-209-16,1-13 209 0,19-23-422 0</inkml:trace>
  <inkml:trace contextRef="#ctx0" brushRef="#br0" timeOffset="-189461.027">5050 6082 751 0,'0'0'0'0,"-3"6"0"16,3 6 0-16,0-12 122 0,0 0-122 0,0 0 123 15,3-3-123-15,-3 3 81 0,6 0-81 0,-3 0 82 0,-1-3-82 16,-2 3 47-16,0 0-47 0,9 6 47 16,3 6-47-16,-12-12 7 0,0 0-7 0,21 26 7 0,12 12-7 15,-33-38 26-15,0 0-26 0,35 48 26 0,6 10-26 16,-2-3 6-16,-6 5-6 0,-4-5 6 0,-2-4-6 15,-1 0 9-15,-2-3-9 0,-1-1 10 0,-2-8-10 16,-21-39-4-16,0 0 4 0,24 39-3 16,2 4 3-16,-26-43-96 0,0 0 96 0,30 36-95 0,3-5 95 0,-33-31-116 15,0 0 116-15,23 9-116 0,-3-16 116 0,22 9-601 16</inkml:trace>
  <inkml:trace contextRef="#ctx0" brushRef="#br0" timeOffset="-189169.433">5502 5760 1423 0,'0'0'0'0,"3"3"0"15,-1 0 0-15,-2-3 150 0,0 0-150 0,-2 12 150 16,-1 4-150-16,3-16 35 0,0 0-35 0,-18 51 36 15,-11 21-36-15,29-72 28 0,0 0-28 0,-60 122 28 16,-16 39-28-16,76-161-28 0,0 0 28 0,-89 152-28 16,-9 11 28-16,98-163-51 0,0 0 51 15,-82 139-51-15,7-14 51 0,16-31-57 0,16-24 57 0,18-30-57 16,17-28 57-16,8-12-90 0,0 0 90 0,-23 20-89 16,-7-4 89-16,30-16-137 0,0 0 137 0,-29 0-137 15,-1-16 137-15,-33 1-750 0</inkml:trace>
  <inkml:trace contextRef="#ctx0" brushRef="#br0" timeOffset="-188562.089">2535 7759 639 0,'0'0'0'16,"-21"15"0"-16,-9 13 0 0,30-28 54 0,0 0-54 16,-35 24 55-16,-1 6-55 0,4-2 15 0,5-8-15 0,9-4 15 15,9-9-15-15,-3 1 16 0,4-4-16 0,2 1 17 16,6-5-17-16,-3 3 42 0,-2-3-42 0,5 0 43 15,-4 0-43-15,4 0 74 0,-5 0-74 0,5 0 75 16,-4 0-75-16,4 0 53 0,-5 0-53 0,5 0 54 16,0 0-54-16,0 0 53 0,5-3-53 0,-1-2 54 15,-2 1-54-15,-2 4 33 0,0 0-33 0,15-7 34 16,6-1-34-16,-21 8 23 0,0 0-23 0,39-12 24 16,13-4-24-16,-52 16 35 0,0 0-35 15,63-15 35-15,4-2-35 0,-67 17 6 0,0 0-6 0,114-19 6 0,27-5-6 16,-141 24 18-16,0 0-18 0,144-27 19 15,17-8-19-15,-161 35 15 0,0 0-15 0,174-30 15 0,12 0-15 16,-24 6 25-16,-8 6-25 0,-15 0 26 0,-12 3-26 16,2-4 30-16,-2 0-30 0,13 4 30 0,8 1-30 15,-148 14 21-15,0 0-21 0,200-27 21 0,40-11-21 0,-240 38 41 16,0 0-41-16,264-38 41 0,21-3-41 0,-285 41 38 16,0 0-38-16,284-39 38 0,4-2-38 0,-288 41 24 15,0 0-24-15,277-28 25 0,-6 4-25 16,-271 24 35-16,0 0-35 0,255-15 36 0,-17 8-36 0,-238 7 7 15,0 0-7-15,220-2 7 0,-25 8-7 0,-195-6-20 16,0 0 20-16,178 3-20 0,-21 0 20 0,-157-3-74 0,0 0 74 16,132 6-73-16,-22-3 73 15,-110-3-108-15,0 0 108 0,89 3-108 0,-22 3 108 0,-67-6-193 16,0 0 193-16,53 15-193 0,-24 0 193 0,-29-15-192 0,0 0 192 16,9 36-192-16,-23 9 192 0,11 35-488 0</inkml:trace>
  <inkml:trace contextRef="#ctx0" brushRef="#br0" timeOffset="-187555.164">2718 8511 371 0,'0'0'0'0,"8"3"0"0,1 1 0 16,-5-8 48-16,-1-1-48 0,-3 2 48 0,-3-1-48 15,3-4 46-15,-6 1-46 0,6 2 47 0,-3 1-47 0,3-3 26 16,3 4-26-16,-3 1 26 16,0-5-26-16,0 4 37 0,2-2-37 0,-2 1 38 15,-2 4-38-15,2 0 48 0,0-5-48 0,0 5 49 0,0 0-49 0,0 0 47 16,0 0-47-16,0 0 47 0,0 0-47 0,0 0 37 15,0 0-37-15,0 0 37 0,0 0-37 0,0 0 27 16,0 0-27-16,0 0 27 0,0 0-27 0,0 0 25 16,0 5-25-16,-3 4 26 0,3 5-26 0,0-14 14 0,0 0-14 15,3 44 15-15,-3 23-15 0,6 3 18 0,2 9-18 16,5 27 19-16,-1 21-19 0,-12-127 15 0,0 0-15 16,14 149 15-16,-2 21-15 0,-12-170 16 0,0 0-16 0,17 162 17 15,4 6-17-15,-21-168 39 0,0 0-39 16,21 143 40-16,0-13-40 0,-21-130 47 0,0 0-47 0,17 108 48 15,4-21-48-15,-21-87 52 0,0 0-52 16,12 60 53-16,-1-26-53 0,1-8 49 16,-3-14-49-16,-2-7 50 0,-5-8-50 0,5-1 55 0,1-8-55 15,1-3 55-15,0-6-55 0,-9 21 66 0,0 0-66 0,12-46 67 16,0-21-67-16,2-15 46 0,2-17-46 0,-6-8 47 16,2-7-47-16,-3 4 23 0,-5 0-23 0,4 4 24 15,1 0-24-15,3 3 6 0,2-1-6 0,2 4 6 16,-4 4-6-16,5 2 1 0,1 0-1 0,3 12 1 15,1 6-1-15,-22 76-2 0,0 0 2 0,30-94-1 16,7-7 1-16,-37 101-12 0,0 0 12 0,34-87-12 0,5 3 12 16,-10 19-35-16,-4 11 35 0,1 13-34 0,-5 12 34 15,-21 29-58-15,0 0 58 0,17-25-57 0,4 4 57 16,-21 21-144-16,0 0 144 0,21-17-143 0,0 1 143 0,-21 16-182 16,0 0 182-16,19-3-182 0,5 5 182 0,18-4-719 15</inkml:trace>
  <inkml:trace contextRef="#ctx0" brushRef="#br0" timeOffset="-187101.049">3545 9191 527 0,'0'0'0'0,"-5"-12"0"0,1-3 0 0,4 15 37 0,0 0-37 0,-3-19 37 0,1-2-37 0,2 21 10 0,0 0-10 0,0-22 11 15,2 5-11-15,-2 17 42 0,0 0-42 0,0-16 43 16,3 4-43-16,-3 12 64 0,0 0-64 0,0-8 64 15,-3 4-64-15,3 4 82 0,0 0-82 0,0-7 83 0,3 4-83 16,-3 3 86-16,0 0-86 0,4-2 87 0,1 2-87 16,-5 0 55-16,0 0-55 0,12 7 55 0,6 7-55 15,-18-14 30-15,0 0-30 0,24 31 30 16,11 12-30-16,-35-43 16 0,0 0-16 16,38 58 17-16,6 15-17 0,5 20 10 0,3 13-10 0,-10-15 10 0,-4-5-10 0,-8-11 34 15,-6-12-34-15,-6-15 34 0,-1-13-34 0,-17-35 26 16,0 0-26-16,14 39 26 0,2-6-26 15,-16-33 15-15,0 0-15 0,14 27 16 0,3-6-16 0,-17-21-29 16,0 0 29-16,16 10-29 0,-4-14 29 0,-12 4-64 16,0 0 64-16,9-24-64 0,-6-18 64 0,6-25-945 15</inkml:trace>
  <inkml:trace contextRef="#ctx0" brushRef="#br0" timeOffset="-186824.955">3956 8828 1143 0,'0'0'0'0,"-3"10"0"16,1 5 0-16,-1-6 131 0,-1-2-131 0,1 0 131 16,3-6-131-16,0-1 79 0,0 0-79 0,-14 31 80 15,-12 19-80-15,26-50 46 0,0 0-46 0,-30 72 46 16,-12 15-46-1,42-87 2-15,0 0-2 0,-50 134 2 0,-62 171-3 16,67-185 1-16,19-47 0 16,14-40 0-16,12-33 0 0,0 0 0 0,-18 43 0 0,9-7 0 0,9-36-13 0,0 0 13 0,-8 20-13 0,4-9 13 15,4-11-175-15,0-7 175 0,9-22-174 0,3-21 174 16,-12 50-111-16,0 0 111 0,21-81-110 0,0-26 110 16,22-80-710-16</inkml:trace>
  <inkml:trace contextRef="#ctx0" brushRef="#br0" timeOffset="-186362.25">3995 8533 1278 0,'0'0'0'0,"0"-3"0"0,-4-6 0 0,8 2 72 0,1 0-72 0,2 2 73 16,2-2-73-16,-1-1 9 0,1-1-9 0,3-1 10 15,0-4-10-15,-12 14 0 0,0 0 0 0,23-19 1 16,1-5-1-16,-24 24-33 0,0 0 33 0,32-24-32 16,4-3 32-16,-36 27-17 0,0 0 17 0,39-22-16 15,-1 5 16-15,-38 17-2 0,0 0 2 0,38-16-1 16,1 4 1-16,-39 12 0 0,0 0 0 0,29-8 0 15,-3 6 0-15,-26 2 0 0,0 0 0 0,25 3 0 0,-4 6 0 16,-7 5 0-16,-6 3 0 0,-1-2 0 16,-1 1 0-16,-6 4 0 0,0 8 0 0,-6 8 0 15,-6 6 0-15,12-42 1 0,0 0-1 0,-17 55 2 0,-8 10-2 16,25-65 1-16,0 0-1 0,-26 60 1 0,-3 0-1 16,29-60 4-16,0 0-4 0,-21 50 4 0,3-9-4 0,18-41 12 15,0 0-12-15,-3 36 13 0,15-9-13 16,5-9 15-16,8-13-15 0,1-2 15 0,0-3-15 0,9-14 4 15,5-3-4-15,-2-7 4 0,1-3-4 0,-39 27-17 16,0 0 17-16,55-38-17 0,13-6 17 0,-68 44-220 16,0 0 220-16,77-48-220 0,15-5 220 0,76-48-593 15</inkml:trace>
  <inkml:trace contextRef="#ctx0" brushRef="#br0" timeOffset="-185852.268">4509 9467 807 0,'0'0'0'0,"8"-5"0"0,4-6 0 0,-12 11-25 16,0 0 25-16,6-5-24 0,1 2 24 15,-7 3-29-15,0 0 29 0,8 0-29 0,5 1 29 0,-13-1-12 16,0 0 12-16,31 4-12 0,14-1 12 0,-45-3 5 0,0 0-5 16,51 4 5-16,8 1-5 0,-59-5 71 15,0 0-71-15,61 7 71 0,10-4-71 0,-71-3 40 16,0 0-40-16,72 4 40 0,4 1-40 0,-76-5 61 0,0 0-61 15,86 8 62-15,3 3-62 0,-89-11 15 0,0 0-15 0,55 3 16 16,-16 2-16-16,-39-5-57 0,0 0 57 0,29 0-56 16,-8 0 56-16,-21 0-163 0,0 0 163 15,12 0-162-15,-6 0 162 0,15-3-368 0</inkml:trace>
  <inkml:trace contextRef="#ctx0" brushRef="#br0" timeOffset="-185568.608">4975 9069 1199 0,'0'0'0'0,"9"4"0"0,7 3 0 15,-16-7 154-15,0 0-154 0,5 5 154 0,-1-5-154 0,-4 0 70 16,0 0-70-16,-4 8 70 0,-1 4-70 0,-7 12 29 15,-1 7-29-15,0 12 29 0,0 3-29 0,13-46-17 16,0 0 17-16,-15 72-17 0,1 17 17 0,-4 16-6 16,1 13 6-16,5-20-6 15,-1-11 6-15,13-87-68 0,0 0 68 0,-5 91-68 0,2-2 68 0,3-31-104 16,0-17 104-16,0-15-103 0,3-18 103 0,-3-8-117 16,0 0 117-16,14-12-116 0,16-15 116 0,12-12-724 15</inkml:trace>
  <inkml:trace contextRef="#ctx0" brushRef="#br0" timeOffset="-184952.162">5395 9136 1155 0,'0'0'0'0,"4"-5"0"0,1 2 0 0,-5 3 92 15,0 0-92-15,9-14 93 0,3 0-93 0,2-1 72 16,2-6-72-16,1 6 72 0,-1-1-72 0,-16 16 28 16,0 0-28-16,22-15 28 0,8 3-28 0,-30 12 0 15,0 0 0-15,30-12 0 0,8 3 0 0,-9 3 0 16,5 2 0-16,-12 2 1 0,-3 4-1 0,1 2 3 16,-5-1-3-16,-1 0 3 0,-2 3-3 0,-12-6 2 15,0 0-2-15,16 8 2 0,-2 2-2 0,-14-10 11 16,0 0-11-16,12 12 11 0,0 2-11 0,-12-14 1 0,0 0-1 15,9 17 1-15,-4 4-1 0,-5-21 0 16,0 0 0-16,0 31 1 16,-5 6-1-16,-4 1 3 0,1 1-3 0,-1-18 3 0,5-9-3 0,-3 3 1 0,2 1-1 0,-16 11 2 15,-8 13-2-15,29-40 5 0,0 0-5 0,-26 34 5 16,-4 2-5-16,30-36 2 0,0 0-2 0,-21 36 3 16,0-7-3-16,21-29 1 0,0 0-1 0,-14 26 2 15,6-6-2-15,8-20 0 0,0 0 0 0,-9 19 0 16,5-2 0-16,4-17 0 0,0 0 0 0,0 16 0 15,6-4 0-15,1 0 0 0,3-2 0 0,0-7 0 16,-4-1 0-16,-6-2-41 0,0 0 41 16,17-5-41-16,1-5 41 0,-18 10-87 0,0 0 87 0,24-23-86 15,2-8 86-15,-5-3-129 0,0-2 129 0,-4-2-129 16,1 4 129-16,-1 3-160 0,2 1 160 0,-1 6-160 0,-1-2 160 16,18-24-478-16</inkml:trace>
  <inkml:trace contextRef="#ctx0" brushRef="#br0" timeOffset="-184620.876">5934 9321 863 0,'0'0'0'0,"0"-5"0"0,-4-2 0 16,4 2 168-16,4 3-168 0,-4 2 168 0,1-3-168 0,-1 3 147 15,0 0-147-15,0 0 147 0,0 0-147 0,0 0 95 16,0 0-95-16,0 0 95 0,0 0-95 0,0 0 47 0,0 0-47 15,0 0 47-15,0 0-47 0,0 0 32 0,0 0-32 0,0 0 33 16,4 0-33-16,-4 0 7 0,0 0-7 0,9 2 7 16,3 1-7-16,-12-3 5 0,0 0-5 15,33 14 6-15,10 5-6 0,-43-19 7 0,0 0-7 0,46 29 8 16,2 10-8-16,-48-39 0 0,0 0 0 0,49 46 0 16,4 9 0-16,-53-55-7 0,0 0 7 0,59 62-6 15,5 6 6-15,-64-68-40 16,0 0 40-16,58 55-39 0,-3-7 39 0,-55-48-93 0,0 0 93 0,39 28-92 15,-13-18 92-15,-26-10-180 0,0 0 180 0,21 3-179 16,-9-10 179-16,-12 7-154 0,0 0 154 0,2-24-154 16,-7-15 154-16,5-24-605 0</inkml:trace>
  <inkml:trace contextRef="#ctx0" brushRef="#br0" timeOffset="-184337.634">6392 9006 1043 0,'0'0'0'0,"2"5"0"0,1 5 0 0,1-6 153 15,-8-8-153-15,4 4 154 0,0 0-154 0,0 0 79 16,0-3-79-16,0 3 80 0,0-5-80 16,0 5 47-16,0 0-47 0,-5 8 47 0,-7 8-47 0,12-16-4 15,0 0 4-15,-18 37-4 0,-11 17 4 0,2 2 1 16,-2 6-1-16,-1 1 2 0,-6 1-2 0,36-64 4 0,0 0-4 15,-53 97 5-15,-9 21-5 16,11-27 22-16,8-9-22 0,16-35 22 0,17-30-22 0,10-17-40 0,0 0 40 0,-19 31-40 16,3-6 40-16,16-25-148 0,0 0 148 0,-9 16-148 15,13-9 148-15,-4-7-109 0,0 0 109 0,10-24-109 16,15-26 109-16,13-22-706 16</inkml:trace>
  <inkml:trace contextRef="#ctx0" brushRef="#br0" timeOffset="-183639.559">6728 9477 1121 0,'0'0'0'0,"9"-5"0"16,6-4 0-16,-15 9 111 0,0 0-111 0,9-3 112 16,-4 1-112-16,-5 2 63 0,0 0-63 0,4-3 64 15,-1 3-64-15,-3 0 40 0,0 0-40 0,6 0 41 16,-3 3-41-16,-3-3 1 0,0 0-1 0,17 0 1 0,10 0-1 15,-27 0-9-15,0 0 9 0,33 0-9 0,7-3 9 0,-40 3-10 16,0 0 10-16,45 0-9 0,6 3 9 16,-51-3-17-16,0 0 17 0,47 0-16 0,0 0 16 0,-6 0-4 15,1 0 4-15,-3-3-4 0,-5-2 4 0,-34 5-1 16,0 0 1-16,42-6 0 0,5 0 0 0,-8 0 0 16,-1 5 0-16,-5-6 0 0,-3 2 0 15,-8 1 0-15,-1 1 0 0,-7 0 0 0,2-1 0 0,-7 2-91 16,-1 2 91-16,-4-3-90 0,-1 3 90 0,-3 0-182 15,0 0 182-15,0 0-182 0,-7 3 182 0,2-3-592 16</inkml:trace>
  <inkml:trace contextRef="#ctx0" brushRef="#br0" timeOffset="-183312.571">7165 9061 1166 0,'0'0'0'0,"4"3"0"16,5 2 0-16,-9-5 99 0,0 0-99 0,3 4 100 15,-1-4-100-15,-2 0 40 0,0 0-40 0,0 0 41 0,0 0-41 16,0 0-1-16,0 0 1 0,0 0 0 0,-2 0 0 15,2 0-26-15,0 0 26 0,-3 5-25 0,3 5 25 16,0-10-2-16,0 0 2 0,-6 29-1 0,3 18 1 0,-1-3 2 16,-1 9-2-16,2 0 2 0,-3 0-2 0,6-53 3 15,0 0-3-15,-7 69 3 0,2 8-3 16,-4 7-26-16,1 7 26 16,4-36-26-16,4-23 26 0,0-32-167 0,0 0 167 0,0 45-167 0,5-1 167 0,2 42-660 15</inkml:trace>
  <inkml:trace contextRef="#ctx0" brushRef="#br0" timeOffset="-182822.977">7916 8840 1323 0,'0'0'0'0,"-9"-4"0"15,-11-6 0-15,20 10 99 0,0 0-99 0,-18 19 100 16,1 12-100-16,17-31 20 0,0 0-20 0,-21 36 20 16,0 3-20-16,21-39 3 0,0 0-3 0,-21 43 4 15,0-4-4-15,21-39-29 0,0 0 29 0,-14 36-29 0,2-5 29 16,3-3-6-16,1-8 6 0,4-1-5 0,1-7 5 15,6 2 0-15,1-1 0 0,1 3 0 0,7 1 0 16,-12-17-2-16,0 0 2 0,23 19-1 0,8-4 1 16,-31-15 1-16,0 0-1 0,37 16 2 0,4 4-2 0,-2-3 11 15,2 6-11-15,-16-11 11 0,-8-2-11 16,-17-10 1-16,0 0-1 0,23 24 1 0,5 8-1 0,-28-32 9 16,0 0-9-16,19 40 10 0,0 3-10 15,-10-2 3-15,-4 0-3 0,2-15 3 0,-2-13-3 16,-5 3 12-16,0-6-12 0,-3 5 12 0,-2 2-12 0,-4 4 33 15,-3-4-33-15,6-7 33 0,3-6-33 0,-4 1-1 0,2-2 1 16,-16-1 0-16,-5-4 0 16,26 2-11-16,0 0 11 0,-35-15-11 0,-7-12 11 0,42 27-85 0,0 0 85 15,-38-47-84-15,1-18 84 0,37 65-148 0,0 0 148 16,-31-89-147-16,-2-24 147 0,-32-89-768 0</inkml:trace>
  <inkml:trace contextRef="#ctx0" brushRef="#br0" timeOffset="-182632.492">7707 8848 908 0,'0'0'0'0,"23"5"0"15,15 6 0-15,4-3 184 0,5-4-184 0,-5 4 184 16,0 1-184-16,-2 1 141 0,-4-5-141 0,3 2 142 16,-5 2-142-16,-34-9 73 0,0 0-73 0,42 3 73 15,5 2-73-15,-47-5 0 0,0 0 0 0,47 7 0 16,4-2 0-16,-9-1-140 0,-8-1 140 0,-9 1-140 15,-11-3 140-15,-14-1-195 0,0 0 195 0,15-5-194 16,-1-12 194-16,16-5-669 0</inkml:trace>
  <inkml:trace contextRef="#ctx0" brushRef="#br0" timeOffset="-181509.631">3523 8038 438 0,'0'0'0'0,"5"0"0"0,7-3 0 0,-7 3 0 0,4 0 0 16,-6 0 0-16,-3 0 0 0,0 0 15 0,4 0-15 16,-4 0 15-16,5 3-15 0,-5-3 7 0,4 0-7 0,1 0 8 15,-2 0-8-15,-3 0 4 0,2 3-4 0,-2-3 4 16,4 0-4-16,-4 0 37 0,3 0-37 0,-3 0 37 15,3 0-37-15,-3 0 35 0,6 0-35 0,-6 0 35 16,3-3-35-16,-3 3 32 0,2-3-32 0,1 1 33 16,1 2-33-16,1 0 15 0,-1-2-15 0,1 2 15 15,2-2-15-15,-7 2 13 16,0 0-13-16,10 0 13 0,6-3-13 0,-16 3 4 0,0 0-4 0,21 0 4 16,5-3-4-16,-26 3 3 0,0 0-3 0,35 3 3 15,10 0-3-15,-3-1 1 0,-2 5-1 0,-2-7 2 16,1 3-2-16,-1-3 8 0,4 0-8 0,0-3 9 15,-1-2-9-15,10 1 32 16,5 1-32-16,-1-2 33 0,1 3-33 0,-56 2 26 0,0 0-26 0,98-5 26 0,29-5-26 16,-17-1 62-16,1 1-62 0,-10-2 62 0,-3 0-62 15,-1 0 49-15,1-3-49 0,-4-1 50 16,-2-2-50-16,-92 18 44 0,0 0-44 0,131-26 44 0,31-5-44 0,-162 31 42 16,0 0-42-16,178-33 43 0,19-1-43 15,-197 34 34-15,0 0-34 0,210-31 35 0,20 7-35 0,-230 24 8 16,0 0-8-16,213-15 9 0,-1 10-9 0,-212 5 30 15,0 0-30-15,187 3 30 0,-25 8-30 0,-162-11 27 16,0 0-27-16,139 15 27 0,-20 7-27 0,-119-22 8 16,0 0-8-16,101 19 8 0,-19-2-8 0,-82-17 11 15,0 0-11-15,80 16 11 0,-9-8-11 16,-71-8 39-16,0 0-39 0,61 9 40 0,-10-2-40 16,-51-7 27-16,0 0-27 0,36 3 27 0,-10-3-27 0,-26 0 25 0,0 0-25 15,18 2 26-15,-13-2-26 0,-5 0 26 16,0 0-26-16,7 1 26 0,-7-1-26 0,0 0 22 0,0 0-22 15,0 0 23-15,0 0-23 0,0 0 25 0,0 0-25 16,0 0 26-16,-4 0-26 0,4 0 22 0,0 0-22 0,0 0 23 16,0 0-23-16,0 0 34 0,0 0-34 0,0 0 35 15,0 0-35-15,0 0 6 0,0 0-6 0,0 0 6 16,0 0-6-16,0 0 18 0,0 0-18 0,0 0 19 16,0 0-19-16,0 0 0 0,0 0 0 0,0 4 0 15,4 1 0-15,-2 2-26 0,1 3 26 0,1 0-25 16,-4-1 25-16,3 6-145 0,-1 1 145 0,1-1-144 15,3 6 144-15,-6-21-118 0,0 0 118 0,12 3-117 16,0-13 117-16,12 5-1007 0</inkml:trace>
  <inkml:trace contextRef="#ctx0" brushRef="#br0" timeOffset="-180971.901">8998 7404 1155 0,'0'0'0'0,"0"-5"0"15,-3-5 0-15,3 10 98 0,0 0-98 0,0-5 98 16,3 1-98-16,-3 4 79 0,0 0-79 0,3 0 79 15,-1 0-79-15,-2 0 37 0,0 0-37 0,7 0 38 16,2 0-38-16,-9 0 0 0,0 0 0 0,12 0 0 16,-3 0 0-16,-9 0 0 0,0 0 0 0,14 0 0 0,-2-3 0 15,-12 3-1-15,0 0 1 0,9 0-1 0,3-5 1 16,-12 5-1-16,0 0 1 0,9-2-1 0,-4 0 1 16,-5 2 0-16,0 0 0 0,9-3 0 0,-1 3 0 0,-8 0 0 15,0 0 0-15,12 0 0 0,4 0 0 0,-16 0 0 16,0 0 0-16,12 0 0 0,6-4 0 0,-18 4-1 15,0 0 1-15,12 0 0 0,5 0 0 16,-17 0-55-16,0 0 55 0,11 0-55 0,1-3 55 0,-12 3-118 16,0 0 118-16,9 0-118 0,-2 0 118 0,-7 0-159 15,0 0 159-15,5 3-159 0,-5 1 159 0,3-1-587 0</inkml:trace>
  <inkml:trace contextRef="#ctx0" brushRef="#br0" timeOffset="-180626.627">8900 7007 942 0,'0'0'0'0,"9"3"0"16,7 6 0-16,-11-6 81 0,-5-3-81 0,0 0 81 15,0 0-81-15,0 0 76 0,-7 0-76 0,7 0 76 0,0 0-76 16,4 2 61-16,3 1-61 0,3 4 61 0,6-2-61 0,1 2 41 16,1 2-41-16,2-2 41 0,1-2-41 15,-21-5 17-15,0 0-17 0,23 3 17 0,5 1-17 0,-28-4 0 16,0 0 0-16,26-4 1 0,0-1-1 0,-26 5-73 15,0 0 73-15,16-22-72 0,-7-11 72 0,11-25-935 16</inkml:trace>
  <inkml:trace contextRef="#ctx0" brushRef="#br0" timeOffset="159636.669">9373 6746 359 0,'0'0'0'0,"7"0"0"15,1 2 0-15,-4-2 18 0,-3 0-18 0,-1 0 19 16,0 0-19-16,0 0 12 0,0 0-12 0,0 0 12 15,0 0-12-15,0 0 32 0,-3 2-32 0,3-2 32 16,0 0-32-16,0 0 41 0,0 0-41 0,0 0 42 16,0 0-42-16,0 0 78 0,-2 1-78 0,2-1 78 15,0 0-78-15,0 0 71 0,0 0-71 0,0 0 72 16,0 0-72-16,0 0 56 0,-3 0-56 0,3 0 57 16,0 0-57-16,0 0 42 0,0 4-42 0,0-4 42 15,0 0-42-15,0 0 10 0,0 0-10 0,0 0 11 16,0 0-11-16,0 0 21 0,0 0-21 0,0 0 21 0,3 5-21 0,-3-5 3 15,0 0-3-15,9 7 3 0,3 1-3 16,-12-8 0-16,0 0 0 0,26 14 1 0,9 3-1 0,-35-17 0 16,0 0 0-16,45 21 0 15,11 1 0-15,-56-22-1 0,0 0 1 0,56 28 0 0,7 2 0 0,-8-1-8 16,-4 2 8-16,-9-7-8 0,-7-5 8 0,-2-3-9 16,-7-1 9-16,-2-3-9 0,-1-2 9 0,-23-10-4 15,0 0 4-15,24 11-3 0,-1-5 3 0,-23-6-1 16,0 0 1-16,17 9 0 0,-1-6 0 0,-16-3 0 15,0 0 0-15,12 5 1 0,-3 1-1 0,-9-6 0 0,0 0 0 16,5 3 1-16,-1-1-1 0,-4-2 15 0,0 0-15 16,3 1 15-16,-1-1-15 0,-2 0 8 0,0 0-8 0,0 0 9 15,0 0-9-15,0 0 25 0,0 0-25 16,-12 11 26-16,-8 9-26 0,1-4 30 16,-2 1-30-16,11-7 30 0,3-5-30 0,7-5 42 0,0 0-42 0,-17 16 43 15,-4 3-43-15,21-19 24 0,0 0-24 0,-18 15 25 16,4 0-25-16,14-15-1 0,0 0 1 0,-19 14 0 15,2 2 0-15,17-16-86 0,0 0 86 0,-23 18-85 16,-3 3 85-16,26-21-142 0,0 0 142 0,-21 22-142 16,0 6 142-16,-21 23-601 0</inkml:trace>
  <inkml:trace contextRef="#ctx0" brushRef="#br0" timeOffset="162720.807">14278 6361 684 0,'0'0'0'0,"0"0"0"16,0 0 0-16,0 0 76 0,0 0-76 0,0 0 76 15,-17-4-76-15,17 4 26 0,0 0-26 0,-23 0 26 16,-6-3-26-16,29 3 24 0,0 0-24 0,-30 3 25 16,-3 1-25-16,33-4 2 0,0 0-2 0,-38 8 3 15,-1 8-3-15,39-16 27 0,0 0-27 0,-29 12 27 16,-1 0-27-16,30-12 20 0,0 0-20 0,-23 10 20 15,4 4-20-15,19-14 5 0,0 0-5 0,-14 15 5 16,2-3-5-16,12-12 1 0,0 0-1 0,-9 22 1 0,9 6-1 0,0-2 0 16,9-1 0-16,3-4 0 0,6-1 0 15,-1-1-6-15,1-3 6 0,2-1-6 0,5-3 6 16,-25-12-9-16,0 0 9 0,26 21-9 0,4 1 9 16,-30-22-9-16,0 0 9 0,29 29-9 0,3 7 9 0,-32-36-4 15,0 0 4-15,22 41-3 0,-3 7 3 0,-19-48-2 16,0 0 2-16,4 51-2 0,-11 4 2 0,7-55 3 15,0 0-3-15,-17 52 3 0,-10-4-3 0,1-9 23 16,-7-5-23-16,19-15 24 0,11-7-24 0,3-12 22 16,0 0-22-16,-26 12 22 0,-11 0-22 0,7-10 34 0,3-4-34 15,6-1 35-15,8-2-35 0,-2-6 2 0,3-4-2 16,3-6 2-16,4-11-2 0,5 32-4 16,0 0 4-16,5-41-4 0,7-7 4 0,-12 48-15 0,0 0 15 15,17-57-15-15,8-1 15 0,-3 3-11 0,1 5 11 16,3 9-10-16,0 4 10 0,-26 37-5 0,0 0 5 0,33-38-4 15,6 0 4-15,-39 38-13 0,0 0 13 16,38-32-13-16,0 1 13 0,-38 31-1 0,0 0 1 16,35-24 0-16,-2 3 0 0,-33 21-3 0,0 0 3 0,25-12-3 15,-3 9 3-15,-22 3-2 0,0 0 2 0,18 8-2 16,-1 13 2-16,-6 10 0 0,-4 3 0 0,0 2 1 16,-6 3-1-16,-1-39 1 0,0 0-1 0,-1 57 1 15,-3 17-1-15,-5 4 4 0,-3 6-4 0,7-27 5 16,5-19-5-16,0-4 22 0,0-7-22 0,0-8 22 0,4-7-22 15,1 0 20-15,-2-3-20 0,6-2 20 0,0-2-20 16,-1-9 40-16,5-4-40 0,1-4 40 16,1-7-40-16,3-5 22 0,-3-5-22 0,1-5 22 15,0-6-22-15,-16 40 18 0,0 0-18 0,15-50 19 0,-1-6-19 0,-14 56 10 16,0 0-10-16,12-58 10 0,-3-2-10 16,-9 60 17-16,0 0-17 0,9-60 17 0,-4 1-17 15,-5 59 3 1,0 0-3-16,7-42 4 0,-3 6-4 0,-4 36 12 0,0 0-12 0,5-26 13 0,-5 9-13 0,0 17 3 15,0 0-3-15,2-9 4 0,-2 2-4 0,0 7 0 16,0 0 0-16,-2 19 1 0,2 17-1 0,0-36 2 16,0 0-2-16,-7 48 2 0,2 14-2 15,1-2 1-15,2-2-1 0,-1-15 2 0,3-11-2 0,0-32 1 0,0 0-1 16,3 40 1-16,6-1-1 0,-9-39 3 0,0 0-3 16,14 31 4-16,10-7-4 0,-24-24 2 0,0 0-2 0,30 9 2 15,10-13-2-15,-40 4 0 0,0 0 0 0,40-20 0 16,7-16 0-16,-47 36-1 0,0 0 1 0,35-43-1 15,-2-9 1-15,-3 6 0 0,-4 2 0 16,-9 4 0-16,-4 1 0 0,-1-1 8 0,-4 3-8 0,-6 4 8 16,-2 1-8-16,0 32 34 0,0 0-34 0,-2-40 35 15,-3-3-35-15,5 43 35 0,0 0-35 0,-3-39 36 16,-1 1-36-16,4 38 15 0,0 0-15 0,-5-29 15 16,2 5-15-16,-4 9 21 15,5 3-21-15,-3 2 21 0,3 4-21 0,2 3 24 0,0 3-24 0,0 0 25 16,0 0-25-16,0 0-2 0,0 0 2 0,0 0-1 0,0 0 1 15,0 0-35-15,0 0 35 0,-2 12-34 16,-3 7 34-16,5-19-18 0,0 0 18 0,-4 39-18 0,1 13 18 16,-1 2-13-16,1 10 13 15,1-9-12-15,2-1 12 0,0-54-28 0,0 0 28 0,0 60-28 0,0-1 28 16,0-59-2-16,0 0 2 0,4 51-1 0,1-8 1 0,-2-11-7 16,6-4 7-16,-4-9-6 0,-1-7 6 0,5 0-15 15,-1-7 15-15,-4 2-14 0,-4-7 14 0,0 0 1 16,3 3-1-16,-3-3 2 0,0 0-2 0,0 0 40 15,-2-8-40-15,1 4 40 0,1-3-40 0,0 7 30 16,0 0-30-16,-4-8 30 16,-1-3-30-16,5 11 26 0,0 0-26 0,-3-8 26 0,-1-1-26 0,4 9 26 0,0 0-26 15,-3-7 26-15,1 2-26 0,2 5 1 0,0 0-1 16,-4-3 1-16,3-4-1 0,1 7 9 0,0 0-9 16,-2-5 10-16,2-5-10 0,0 10-1 0,0 0 1 0,7-14-1 15,2-5 1-15,-9 19-5 0,0 0 5 16,12-24-5-16,9-3 5 0,-21 27-15 0,0 0 15 0,26-24-15 15,0 0 15-15,-26 24-16 0,0 0 16 16,33-24-15-16,7 5 15 0,-3 3-16 0,1 4 16 0,0-3-15 16,-3-2 15-16,-2 2-17 0,-3-4 17 0,-1 0-16 15,1 3 16-15,0 3-16 0,-1-6 16 0,-3 3-15 16,4 4 15-16,-30 12-2 0,0 0 2 0,30-17-1 16,-1 2 1-16,-29 15-1 0,0 0 1 0,25-14-1 15,-6 4 1-15,-19 10-1 0,0 0 1 0,16-7-1 16,-11 4 1-16,-5 3-1 0,0 0 1 0,-11 3 0 15,-13 4 0-15,-2 5-20 0,-9 3 20 0,14-6-20 0,9-1 20 16,-9-1-1-16,0 2 1 0,-9 10-1 0,-6 8 1 16,4-3-9-16,3 0 9 0,11-8-9 0,10-8 9 15,8-8-4-15,0 0 4 0,-18 19-3 0,-1 7 3 16,19-26-3-16,0 0 3 0,-14 25-2 0,5-1 2 0,9-24-11 16,0 0 11-16,0 21-10 0,6-1 10 15,-6-20-4-15,0 0 4 0,12 18-3 0,0-5 3 0,-12-13-2 16,0 0 2-16,18 16-2 0,4-1 2 0,-22-15 0 15,0 0 0-15,19 15 0 0,0-3 0 0,-19-12 0 16,0 0 0-16,16 18 0 0,0-1 0 0,-2 0 0 0,-2-2 0 16,-7-6 0-16,-1-6 0 0,-4 2 1 0,0 2-1 15,-4 2 2-15,-1 5-2 0,-7 6 4 16,-2 1-4-16,7-9 4 0,3-5-4 0,4-7 0 16,0 0 0-16,-19 6 1 0,-5 3-1 15,24-9 0-15,0 0 0 0,-25 2 0 0,5-4 0 0,20 2-1 0,0 0 1 0,-6-22 0 16,12-14 0-16,-6 36-3 0,0 0 3 0,15-52-3 15,10-11 3-15,1 1-2 0,3-3 2 0,1 10-2 16,-4 4 2-16,-26 51-2 0,0 0 2 0,44-74-1 16,10-11 1-16,-54 85 1 0,0 0-1 0,45-76 1 15,0 1-1-15,-8 23-33 0,-11 13 33 0,-10 13-33 16,-11 18 33-16,2-1-35 0,-2 1 35 0,-3-3-34 16,1 3 34-16,1 1-4 0,-4 2 4 0,3 1-3 15,-3 1 3-15,0 3-2 0,0 0 2 0,0 0-2 16,0 0 2-16,0 0 7 0,0 0-7 0,0 0 7 15,0 0-7-15,0 0 36 0,0 0-36 0,0 0 36 0,0 0-36 16,0 0 2-16,0 0-2 0,0 0 2 16,0 0-2-16,0 3 0 0,-3 4 0 0,3 14 0 0,0 6 0 15,0-27-2-15,0 0 2 0,3 58-1 16,-1 18 1-16,-2-76 0 0,0 0 0 0,7 109 1 0,-4 34-1 0,3-22 13 16,-5-6-13-16,1-52 13 0,-2-32-13 0,0-3 17 15,2-13-17-15,1 16 17 0,-3 7-17 16,4-11 9-16,-4-5-9 0,0-5 10 0,0-6-10 0,2-3-3 15,1-4 3-15,1-1-3 0,-4-1 3 0,0-2-33 16,0 0 33-16,0-4-32 0,0-1 32 0,-6-2-11 16,-1-3 11-16,0-4-11 0,-1-1 11 0,8 15-38 15,0 0 38-15,-19-27-37 0,-8-9 37 0,27 36-20 16,0 0 20-16,-24-36-19 0,-6-7 19 0,30 43-11 0,0 0 11 16,-26-33-10-16,5 2 10 0,21 31 0 0,0 0 0 15,-19-24 0-15,5 6 0 0,14 18 3 0,0 0-3 16,-8-14 3-16,4 4-3 0,4 10 3 0,0 0-3 15,7-7 3-15,10 2-3 0,-17 5 7 0,0 0-7 16,25 0 7-16,6 0-7 0,-31 0 3 0,0 0-3 0,33 0 3 16,6 3-3-16,-39-3 18 0,0 0-18 0,33 0 19 15,2 0-19-15,-35 0 14 0,0 0-14 0,26 2 15 16,-2 1-15-16,-24-3 1 0,0 0-1 0,19 4 1 16,-3-1-1-16,-16-3-33 0,0 0 33 0,12 0-32 15,-7 4 32-15,-5-4-104 0,0 0 104 0,6 0-103 16,-5 0 103-16,-1 0-161 0,0 0 161 0,0 0-161 15,-8 0 161-15,-1-4-465 0</inkml:trace>
  <inkml:trace contextRef="#ctx0" brushRef="#br0" timeOffset="163219.332">13479 7586 292 0,'0'0'0'0,"17"-9"0"15,13-6 0-15,-22 8 56 0,-13 5-56 0,10-1 57 16,1-1-57-16,-6 4 67 0,-2-3-67 0,2 3 67 16,0 0-67-16,0 0 50 15,0 0-50-15,0 0 50 0,5-2-50 0,-1 0 37 0,4 1-37 0,6-6 38 16,7 2-38-16,-21 5 9 0,0 0-9 0,37-11 10 16,15 0-10-16,0 2 59 0,6-3-59 0,1 3 59 15,2 3-59-15,-61 6 26 0,0 0-26 0,105-18 26 16,27-4-26-16,-132 22 36 0,0 0-36 0,136-20 36 15,8-3-36-15,-144 23 22 0,0 0-22 0,143-20 23 16,4 1-23-16,-147 19 10 0,0 0-10 0,146-12 10 16,4 7-10-16,-150 5 28 0,0 0-28 0,139-4 28 15,-10 8-28-15,-129-4 11 0,0 0-11 0,122 3 11 0,-9 7-11 16,-113-10 28-16,0 0-28 0,96 11 28 16,-12 1-28-16,-84-12 6 0,0 0-6 0,69 7 6 0,-11 1-6 0,-58-8-23 15,0 0 23-15,40 5-22 0,-12 2 22 16,-28-7-134-16,0 0 134 0,17 4-134 0,-10-3 134 0,19 6-562 15</inkml:trace>
  <inkml:trace contextRef="#ctx0" brushRef="#br0" timeOffset="163431.69">16318 7361 1323 0,'0'0'0'0,"-8"0"0"0,-5-3 0 0,13 3-35 0,0 0 35 0,0 0-35 15,2-2 35-15,-2 2-155 0,0 0 155 0,4-15-154 16,3-9 154-16,3-16-610 0</inkml:trace>
  <inkml:trace contextRef="#ctx0" brushRef="#br0" timeOffset="174272.86">16191 6995 572 0,'0'0'0'0,"4"0"0"15,6 0 0-15,-10 0 58 0,0 0-58 0,7 0 59 16,-3 0-59-16,-4 0 70 0,0 0-70 0,0 0 70 16,0 0-70-16,0 0 37 0,-4 0-37 0,4 0 37 15,0 0-37-15,0 0 5 0,-5 0-5 0,5 0 5 16,-4 3-5-16,4-3 1 0,0 0-1 0,0 0 2 15,0-3-2-15,0 3-106 0,0 0 106 0,-10-4-105 16,-1-4 105-16,11 8-75 0,0 0 75 0,-20-11-368 16,40 22 368-16</inkml:trace>
  <inkml:trace contextRef="#ctx0" brushRef="#br0" timeOffset="214171.862">17463 6366 124 0,'0'0'0'0,"-4"3"0"0,1 1 0 0,-6-1-33 16</inkml:trace>
  <inkml:trace contextRef="#ctx0" brushRef="#br0" timeOffset="214690.322">17447 6361 135 0,'0'0'0'0,"0"0"0"0,-3 5 0 0,3-5 62 16,0 0-62-16,0 0 62 0,0 0-62 0,0 0 66 16,0 0-66-16,0 0 67 0,0 0-67 0,0 0 71 15,0 0-71-15,0 0 72 0,0 0-72 0,0 0 66 16,0 0-66-16,0 0 67 0,0 0-67 0,0 0 65 0,0 0-65 16,0 0 66-16,0 0-66 0,0 0 58 15,0 0-58-15,0 0 59 0,0 0-59 0,0 0 51 0,0 0-51 16,0 0 52-16,0 0-52 0,0 0 50 0,0 0-50 0,0 0 50 15,0 0-50-15,0 0 48 0,0 0-48 0,0 0 48 16,0 0-48-16,0 0 54 0,0 0-54 0,0 0 54 16,0 0-54-16,0 0 60 0,0 0-60 0,0 0 60 15,0 0-60-15,0 0 51 0,0 0-51 0,0 0 52 16,0 0-52-16,0 0 38 0,0 0-38 0,0 0 39 16,0 0-39-16,0 0 46 0,0 0-46 0,0 0 47 15,5 0-47-15,-5 0 41 0,0 0-41 0,7 0 41 16,5 0-41-16,-12 0 17 0,0 0-17 0,12 0 17 15,8 3-17-15,-20-3 32 0,0 0-32 0,20 4 32 16,7-1-32-16,-27-3-1 0,0 0 1 0,29 12 0 0,8 9 0 16,-37-21 0-16,0 0 0 0,35 22 1 15,3 7-1-15,-38-29 0 0,0 0 0 0,42 34 0 0,0 2 0 16,-42-36-1-16,0 0 1 0,38 36 0 0,4 0 0 16,-7-1-7-16,-6-8 7 0,-8-6-6 15,-2-6 6-15,-19-15-9 0,0 0 9 0,21 19-8 0,2 1 8 0,-23-20-1 16,0 0 1-16,22 19-1 0,1 2 1 15,-23-21-1-15,0 0 1 0,19 15 0 0,-1 1 0 16,-18-16-7-16,0 0 7 0,14 12-7 0,-2-4 7 16,-12-8-60-16,0 0 60 0,8 9-60 0,-2 1 60 0,-6-10-97 15,0 0 97-15,3 5-96 0,-1-1 96 0,-2-4-138 16,0 0 138-16,-2 7-138 0,-1 1 138 0,3-8-197 16,0 0 197-16,-11 9-196 0,-4 1 196 0,-12 10-541 15</inkml:trace>
  <inkml:trace contextRef="#ctx0" brushRef="#br0" timeOffset="-214405.98">17994 6184 751 0,'0'0'0'0,"-3"7"0"16,-6 7 0-16,4-7 72 0,3-7-72 0,2 0 72 15,0-7-72-15,0 5 65 0,2-1-65 0,-2-1 65 0,2 1-65 16,-2 3 33-16,0 0-33 0,0 0 33 0,0 0-33 0,0 0 32 16,-6 7-32-16,-2 0 32 0,-3 3-32 15,11-10 47-15,0 0-47 0,-26 26 47 0,-12 10-47 0,38-36 97 16,0 0-97-16,-42 42 97 0,-7 10-97 15,7-1 64-15,1 1-64 0,9-16 65 0,10-9-65 16,-3 4 62-16,4 0-62 0,-3 5 63 0,-2 3-63 0,26-39 37 16,0 0-37-16,-26 34 37 0,5-1-37 0,21-33 9 15,0 0-9-15,-21 29 10 0,3-2-10 0,18-27 12 16,0 0-12-16,-19 26 13 0,2 2-13 0,17-28-26 16,0 0 26-16,-30 24-25 0,-5-1 25 0,35-23-139 15,0 0 139-15,-36 18-139 0,1-5 139 0,35-13-223 16,0 0 223-16,-33 0-223 0,1-10 223 0,-32 1-665 15</inkml:trace>
  <inkml:trace contextRef="#ctx0" brushRef="#br0" timeOffset="-214056.086">18207 6554 875 0,'0'0'0'0,"5"0"0"0,7 4 0 16,-12-4 62-16,0 0-62 0,25 8 63 16,11 3-63-16,1-3 57 0,-2 1-57 0,1-2 58 0,3 1-58 15,-6-4 32-15,1-1-32 0,1-1 33 0,2 1-33 16,-37-3 9-16,0 0-9 0,49 0 9 0,8-3-9 0,-6 3 57 15,1-2-57-15,-10-1 58 0,-4-1-58 0,0 4 63 16,-4-3-63-16,-5-1 63 0,-1-1-63 0,-28 5 18 16,0 0-18-16,31-8 18 0,1-3-18 15,-32 11 16-15,0 0-16 0,29-8 17 0,-4-1-17 0,-25 9-8 16,0 0 8-16,19-7-8 0,-3-1 8 0,-16 8-130 16,0 0 130-16,0-12-130 0,-13 0 130 0,1-14-832 15</inkml:trace>
  <inkml:trace contextRef="#ctx0" brushRef="#br0" timeOffset="-213606.219">18573 6256 919 0,'0'0'0'0,"12"11"0"16,5 4 0-16,-11-6 56 0,-8-6-56 0,2-3 57 15,0 0-57-15,0 0 41 0,0 0-41 0,0 0 42 0,-4-3-42 16,4 3 25-16,0 0-25 0,0 0 26 16,-3-6-26-16,3 6 34 0,0 0-34 0,0 0 34 0,-2-3-34 15,2 3 46-15,0 0-46 0,0 0 47 0,0 0-47 16,0 0 47-16,0 0-47 0,0 0 47 0,0 0-47 0,0 0 0 15,0 0 0-15,0 0 1 0,0 0-1 16,0 0-6-16,0 0 6 0,0 0-5 0,4 3 5 0,-4-3-17 16,0 0 17-16,5 6-17 0,0-3 17 0,-5-3-5 15,0 0 5-15,9 17-5 0,1 9 5 0,-10-26 1 16,0 0-1-16,11 39 1 0,1 13-1 0,-12-52 28 16,0 0-28-16,9 56 28 0,-1 9-28 0,-8-65 7 15,0 0-7-15,5 72 7 0,-3 7-7 0,-2-79 18 16,0 0-18-16,2 79 19 0,1 0-19 0,-3-79 0 0,0 0 0 15,2 49 0-15,2-16 0 0,-4-33-102 0,0 0 102 16,15 7-101-16,6-19 101 0,-21 12-140 16,0 0 140-16,21-43-140 0,0-27 140 0,23-45-650 0</inkml:trace>
  <inkml:trace contextRef="#ctx0" brushRef="#br0" timeOffset="-213224.19">19505 6114 1334 0,'0'0'0'0,"0"-3"0"0,-2-2 0 15,2 5 112-15,0 0-112 0,0 0 112 0,7 0-112 16,-7 0 56-16,0 0-56 0,2 0 57 0,1 0-57 15,-3 0 18-15,0 0-18 0,4 0 19 0,-1 3-19 16,-3-3 3-16,0 0-3 0,0 0 3 0,4 0-3 0,-4 0 15 16,0 0-15-16,0 0 15 0,0 0-15 0,0 0 9 15,0 0-9-15,0 0 9 0,5 3-9 0,-5-3 10 16,0 0-10-16,3 21 10 0,6 6-10 0,-9-27 33 16,0 0-33-16,12 52 34 0,2 15-34 15,-14-67 9-15,0 0-9 0,14 75 9 0,2 12-9 0,-16-87 20 16,0 0-20-16,15 113 20 0,1 14-20 0,-16-127 24 15,0 0-24-15,12 108 25 0,-1-9-25 16,-11-99 0-16,0 0 0 0,7 67 0 0,0-22 0 0,-7-45-85 0,0 0 85 16,1 31-85-16,3-23 85 0,-4-8-159 0,0 0 159 15,-4-17-158-15,-4-26 158 0,-4-17-1003 16</inkml:trace>
  <inkml:trace contextRef="#ctx0" brushRef="#br0" timeOffset="-212881.002">19968 6333 1491 0,'0'0'0'0,"-3"-3"0"0,1-6 0 16,2 9 106-16,0 0-106 0,10 4 106 0,8 6-106 0,-18-10 69 15,0 0-69-15,26 10 69 0,10 2-69 16,-36-12 1-16,0 0-1 0,42 7 1 0,5 2-1 0,-47-9 0 16,0 0 0-16,46 3 0 0,6-1 0 15,-52-2-2-15,0 0 2 0,52-2-1 0,4-1 1 0,-56 3-2 16,0 0 2-16,59-7-2 0,4 2 2 0,-63 5 1 16,0 0-1-16,57-9 1 0,-1 2-1 0,-9-1-55 15,-12 1 55-15,-7 0-55 0,-11 2 55 0,-17 5-174 16,0 0 174-16,12-3-174 0,-5 1 174 0,-7 2-133 0,0 0 133 15,-10 0-132-15,-16 0 132 0,-11 0-744 0</inkml:trace>
  <inkml:trace contextRef="#ctx0" brushRef="#br0" timeOffset="-212662.265">19919 6794 1379 0,'0'0'0'0,"13"4"0"16,9 4 0-16,-22-8 172 0,0 0-172 0,35 11 173 16,12 2-173-16,-47-13 100 0,0 0-100 0,51 12 100 15,8 2-100-15,-59-14 26 0,0 0-26 0,64 10 26 16,4-3-26-16,-68-7-44 0,0 0 44 0,89 0-44 16,14-7 44-16,-103 7-159 0,0 0 159 0,92-13-158 15,-1-11 158-15,-91 24-191 0,0 0 191 0,87-30-190 0,-2-7 190 16,89-30-785-16</inkml:trace>
  <inkml:trace contextRef="#ctx0" brushRef="#br0" timeOffset="-212102.743">21177 6285 1199 0,'0'0'0'15,"11"-3"0"-15,8-4 0 0,-2 2 75 0,4-2-75 0,2 2 76 16,1-2-76-16,-24 7 59 0,0 0-59 16,35-7 59-16,7 2-59 0,-2-3 37 0,3 1-37 15,1 0 37-15,-4 5-37 0,-3-1 5 0,-6-1-5 0,2 1 5 16,0 1-5-16,-33 2 34 0,0 0-34 0,38 0 34 15,4 0-34-15,-42 0 35 0,0 0-35 0,42 9 36 16,2 3-36-16,-44-12 23 0,0 0-23 0,34 19 24 16,-4 5-24-16,-30-24 41 0,0 0-41 0,18 36 41 15,-12 6-41-15,-6-42 0 0,0 0 0 0,-8 52 0 16,-18 3 0-16,1-7-3 0,-8 1 3 0,7-13-2 16,3-8 2-16,23-28-12 0,0 0 12 0,-38 39-12 15,-11 0 12-15,49-39-5 0,0 0 5 0,-54 42-5 0,-8 4 5 16,62-46-1-16,0 0 1 0,-39 27 0 0,17-8 0 15,22-19-1-15,0 0 1 0,-20 12 0 0,10-3 0 16,10-9 2-16,0 0-2 0,-9 7 3 16,4-6-3-16,5-1 21 0,0 0-21 0,-5 2 21 0,3-2-21 0,2 0 22 15,0 0-22-15,7-3 23 0,5-1-23 16,-12 4 39-16,0 0-39 0,23-3 40 0,10-2-40 0,-33 5 3 16,0 0-3-16,42 0 3 0,5 1-3 0,-47-1 9 15,0 0-9-15,59 4 10 0,14-1-10 0,-73-3 1 16,0 0-1-16,93 4 1 0,13-3-1 0,-106-1-5 15,0 0 5-15,97-1-5 0,1-6 5 0,-98 7-62 16,0 0 62-16,89-9-62 0,-6-3 62 0,-83 12-64 0,0 0 64 16,61-19-64-16,-21-5 64 0,61-19-1211 0</inkml:trace>
  <inkml:trace contextRef="#ctx0" brushRef="#br0" timeOffset="-211713.979">22928 5593 1177 0,'0'0'0'0,"0"0"0"0,-5 0 0 15,5 0 106-15,0 0-106 0,0 0 107 0,8 6-107 16,-8-6 48-16,0 0-48 0,7 6 48 0,2-2-48 16,-9-4 21-16,0 0-21 0,9 8 21 0,3 4-21 0,0-3 14 15,0 3-14-15,-1 0 15 0,-2 2-15 0,-9-14 48 16,0 0-48-16,8 36 48 0,-1 15-48 0,-7-51 45 16,0 0-45-16,5 70 45 0,1 21-45 0,-6-91 53 15,0 0-53-15,-2 127 54 16,-3 30-54-16,1-28 22 0,1-11-22 0,-2-37 23 0,3-28-23 0,2-53 37 15,0 0-37-15,0 72 38 0,3 3-38 0,-3-75-47 16,0 0 47-16,6 62-47 0,0-11 47 0,-6-51-120 0,0 0 120 16,4 29-120-16,-1-15 120 0,-3-14-182 0,0 0 182 15,0 0-181-15,-5-12 181 0,0 2-850 16</inkml:trace>
  <inkml:trace contextRef="#ctx0" brushRef="#br0" timeOffset="-211025.538">22606 6354 1166 0,'0'0'0'0,"10"3"0"15,9 3 0-15,-19-6 116 0,0 0-116 0,25 3 117 16,4 0-117-16,-29-3 88 0,0 0-88 0,44 4 89 16,13-4-89-16,-57 0 63 0,0 0-63 0,60 3 64 15,7-3-64-15,-67 0 4 0,0 0-4 0,77 2 5 16,12 0-5-16,-89-2 27 0,0 0-27 0,101 0 27 0,17 0-27 15,-118 0 30-15,0 0-30 0,102-2 30 16,-8 0-30-16,-94 2 30 0,0 0-30 0,83-3 30 16,-6-1-30-16,-77 4 32 0,0 0-32 0,66-3 33 0,-7 0-33 15,-59 3 13-15,0 0-13 0,37 0 14 0,-14 0-14 0,-23 0 6 16,0 0-6-16,15 0 7 0,-4 1-7 0,-11-1 9 16,0 0-9-16,7 2 9 0,-2-2-9 15,-5 0 3-15,0 0-3 0,0 0 3 0,0 0-3 16,0 0 5-16,0 0-5 0,0 0 6 0,-5 3-6 0,5-3 7 15,0 0-7-15,-14 0 7 0,-9 0-7 0,23 0 0 16,0 0 0-16,-26 0 1 0,-9-3-1 0,35 3 0 0,0 0 0 16,-38 0 1-16,-6 0-1 0,44 0 6 15,0 0-6-15,-47 3 7 0,-2 4-7 0,49-7 3 0,0 0-3 0,-54 9 3 16,-1 6-3-16,55-15 2 0,0 0-2 0,-61 28 2 16,-2 4-2-16,63-32 0 15,0 0 0-15,-71 58 0 0,-6 14 0 0,77-72 0 0,0 0 0 16,-61 71 0-16,12-5 0 0,49-66 1 0,0 0-1 0,-31 52 1 15,17-13-1-15,14-39 3 0,0 0-3 0,-2 28 4 16,16-9-4-16,-14-19 6 0,0 0-6 16,24 5 7-16,11-10-7 0,-35 5 1 0,0 0-1 0,46-12 1 15,4-16-1-15,-3 6 3 0,-5-2-3 0,-5-4 3 16,-4-1-3-16,-4 4 0 0,-3 1 0 0,-3-4 0 16,-4 1 0-16,-19 27 0 0,0 0 0 0,25-33 0 15,4-6 0-15,-29 39-4 0,0 0 4 0,26-36-3 16,4 2 3-16,-30 34-14 0,0 0 14 0,30-28-13 0,1 8 13 15,-31 20-4-15,0 0 4 0,30-11-4 16,-3 10 4-16,-27 1-8 0,0 0 8 0,23 13-7 16,-2 13 7-16,-21-26-3 0,0 0 3 0,12 39-3 0,-5 9 3 15,-7-48 0-15,0 0 0 0,5 52 0 0,-1 6 0 16,-4-58-27-16,0 0 27 0,3 45-27 16,1-3 27-16,-4-42-97 0,0 0 97 0,3 33-97 0,1-7 97 0,-4-26-180 15,0 0 180-15,12 8-180 0,4-13 180 0,-16 5-177 16,0 0 177-16,14-22-177 0,-1-23 177 0,15-21-699 15</inkml:trace>
  <inkml:trace contextRef="#ctx0" brushRef="#br0" timeOffset="-210624.963">23996 6361 1121 0,'0'0'0'16,"5"19"0"-16,2 17 0 0,2-7 134 0,-4 2-134 0,0 5 134 15,0 3-134-15,-1-1 101 0,-1 1-101 0,-3-11 102 16,0-8-102-16,0-20 25 0,0 0-25 0,-3 34 26 16,-2 7-26-16,5-41 3 0,0 0-3 15,-4 35 3-15,2-8-3 0,2-27 5 0,0 0-5 0,0 24 5 16,2-8-5-16,-2-16 20 0,0 0-20 0,9 0 20 16,7-12-20-16,-16 12 0 0,0 0 0 0,21-24 0 15,6-11 0-15,-27 35-26 0,0 0 26 0,30-39-25 16,3-13 25-16,-33 52-32 0,0 0 32 0,37-58-32 15,4-9 32-15,-41 67-32 0,0 0 32 0,42-75-32 16,5-11 32-16,-19 33-3 0,-9 19 3 0,-3 10-3 16,-2 9 3-16,-4 8-1 0,1 7 1 0,-1 0-1 0,-1 1 1 15,0 8-1-15,-2 3 1 0,5 5-1 0,0 9 1 16,-12-26 5-16,0 0-5 0,11 41 5 0,-1 14-5 0,-10-55 17 16,0 0-17-16,7 61 17 15,-4 6-17-15,-3-67 8 0,0 0-8 0,6 64 9 0,-3-1-9 0,-3-63 4 16,0 0-4-16,4 46 5 0,-1-6-5 15,-3-40-36-15,0 0 36 0,5 25-35 0,1-11 35 0,-6-14-93 16,0 0 93-16,7-7-93 0,3-20 93 0,9-6-909 16</inkml:trace>
  <inkml:trace contextRef="#ctx0" brushRef="#br0" timeOffset="-210247.404">24977 5772 1345 0,'0'0'0'0,"7"3"0"15,5 0 0-15,-12-3 130 0,0 0-130 0,14 2 130 16,3 0-130-16,-17-2 55 0,0 0-55 0,12 5 56 16,1-2-56-16,-13-3 0 0,0 0 0 0,8 4 1 15,1-4-1-15,-9 0-13 0,0 0 13 0,9 8-13 16,-4-1 13-16,-5-7-9 0,0 0 9 0,9 29-9 15,-1 14 9-15,-8-43-2 0,0 0 2 0,7 55-1 0,-5 15 1 16,-2-70-1-16,0 0 1 0,-2 112 0 16,-6 33 0-16,8-145 5 0,0 0-5 0,-7 137 6 0,0 5-6 15,7-142 9-15,0 0-9 0,3 126 10 0,9-12-10 16,4-26 16-16,5-25-16 0,-4-13 17 0,1-21-17 0,-1 0-4 16,2-7 4-16,-6-8-4 0,-3-11 4 15,2 3-50-15,2-3 50 0,-3-3-49 0,-4-7 49 0,3-1-101 16,2-4 101-16,-3-4-100 0,-4-6 100 0,-5 22-155 15,0 0 155-15,0-33-155 0,-5-15 155 0,5 48-178 16,0 0 178-16,-17-55-177 0,-10-8 177 16,-16-55-465-16</inkml:trace>
  <inkml:trace contextRef="#ctx0" brushRef="#br0" timeOffset="-210012.32">24802 6294 975 0,'0'0'0'15,"11"12"0"-15,5 5 0 0,-16-17 191 0,0 0-191 0,24 16 192 16,7 2-192-16,-31-18 123 0,0 0-123 0,47 16 124 16,13-1-124-16,-60-15 115 0,0 0-115 0,64 14 116 15,9 0-116-15,-73-14 65 0,0 0-65 0,87 8 65 16,11-8-65-16,-98 0 12 0,0 0-12 0,84-5 13 16,-8-5-13-16,-76 10-50 0,0 0 50 0,54-16-49 15,-19-1 49-15,-35 17-197 0,0 0 197 0,26-15-196 16,-10 3 196-16,-16 12-150 0,0 0 150 0,3-12-150 15,-6 2 150-15,3-11-802 0</inkml:trace>
  <inkml:trace contextRef="#ctx0" brushRef="#br0" timeOffset="-209843.57">25973 6758 1390 0,'0'0'0'0,"-9"-12"0"0,-6-7 0 0,15 19-9 16,0 0 9-16,-5 0-8 0,5 6 8 0,0-6-206 16,0 0 206-16,-9-18-205 0,-9-12 205 0,-8-18-611 15</inkml:trace>
  <inkml:trace contextRef="#ctx0" brushRef="#br0" timeOffset="-193785.933">17857 8273 662 0,'0'0'0'0,"0"0"0"16,15-19 0-16,-15 19 45 0,0 0-45 0,13-16 46 15,-1 1-46-15,-12 15 7 0,0 0-7 0,8-12 8 16,1-3-8-16,-9 15 33 0,0 0-33 0,5-16 33 16,-1-1-33-16,-4 17 21 0,0 0-21 0,0-19 21 15,-5-3-21-15,5 22 33 0,0 0-33 0,-11-22 34 16,-3-4-34-16,14 26 48 0,0 0-48 0,-17-24 49 0,-4 0-49 15,21 24 47-15,0 0-47 0,-28-24 48 16,0-3-48-16,28 27 48 0,0 0-48 0,-29-21 48 16,-5 4-48-1,34 17 48-15,0 0-48 0,-34-14 48 0,-1 1-48 0,35 13 21 0,0 0-21 0,-33-6 21 0,-2 1-21 0,35 5 6 16,0 0-6-16,-37 9 7 0,-6 6-7 0,43-15 1 16,0 0-1-16,-42 24 2 0,0 10-2 0,42-34-2 15,0 0 2-15,-35 48-1 0,-1 12 1 0,36-60-6 16,0 0 6-16,-32 77-6 0,4 16 6 0,28-93-9 15,0 0 9-15,-14 86-9 0,9-4 9 0,5-82-15 16,0 0 15-16,12 67-15 0,15-11 15 0,-27-56-4 16,0 0 4-16,40 43-3 0,14-16 3 0,-54-27-13 0,0 0 13 15,59 6-12-15,11-24 12 0,-70 18-4 0,0 0 4 16,74-32-3-16,8-19 3 0,-82 51-13 16,0 0 13-16,75-59-12 0,-7-8 12 0,-68 67-9 15,0 0 9-15,54-82-8 0,-7-15 8 0,-47 97-9 0,0 0 9 0,37-100-8 16,-9-13 8-16,-28 113-8 0,0 0 8 15,21-106-8-15,-9 3 8 0,-12 103-4 0,0 0 4 0,9-91-3 16,-4 13 3-16,-5 78 0 0,0 0 0 0,3-64 1 16,-6 21-1-16,3 43 13 0,0 0-13 0,-4-27 14 15,1 15-14-15,3 12 18 0,0 0-18 0,-2-12 18 16,-3 9-18-16,5 3 16 0,0 0-16 0,-4-6 17 16,4 5-17-16,0 1 15 0,0 0-15 0,-5 0 16 15,3 0-16-15,2 0 4 0,0 0-4 0,-8 17 5 16,-5 12-5-16,13-29 0 0,0 0 0 0,-10 43 1 15,1 17-1-15,9-60 0 0,0 0 0 0,-10 97 1 16,-1 28-1-16,11-125 0 0,0 0 0 0,-8 132 0 16,-1 12 0-16,9-144-3 0,0 0 3 0,-2 124-3 0,7-11 3 15,-5-113-13-15,0 0 13 0,11 87-12 0,5-20 12 16,-16-67-79-16,0 0 79 0,19 46-78 0,5-22 78 0,-24-24-152 16,0 0 152-16,23 7-151 0,-1-21 151 15,-22 14-107-15,0 0 107 0,27-43-106 0,2-25 106 0,23-47-391 16</inkml:trace>
  <inkml:trace contextRef="#ctx0" brushRef="#br0" timeOffset="-193556.624">18186 8053 819 0,'0'0'0'0,"0"7"0"0,-4 5 0 0,4-12 129 0,0 0-129 0,4 5 130 15,1-8-130-15,-5 3 91 0,0 0-91 0,12 3 92 16,6 4-92-16,-18-7 62 15,0 0-62-15,24 14 62 0,6 5-62 0,-30-19 17 0,0 0-17 0,29 27 17 16,10 7-17-16,-39-34 20 0,0 0-20 0,35 45 20 16,1 6-20-16,-36-51 0 0,0 0 0 0,37 59 0 15,-1 7 0-15,-36-66-25 0,0 0 25 0,33 79-24 16,4 15 24-16,-37-94-67 0,0 0 67 0,24 64-66 16,-4-13 66-16,-20-51-146 0,0 0 146 0,13 33-145 15,-9-18 145-15,13 33-644 0</inkml:trace>
  <inkml:trace contextRef="#ctx0" brushRef="#br0" timeOffset="-193274.51">18630 8019 1222 0,'0'0'0'0,"-2"7"0"0,1 2 0 0,1-9 111 16,0 0-111-16,0 6 111 0,-4-2-111 0,4-4 85 16,0 0-85-16,-9 17 85 0,-8 10-85 0,17-27 10 0,0 0-10 15,-21 38 10-15,-8 15-10 0,2 2-6 0,1 0 6 16,2 0-5-16,-1-7 5 0,25-48-13 0,0 0 13 16,-26 58-12-16,-3 5 12 0,29-63-5 0,0 0 5 15,-23 52-5-15,7-10 5 0,16-42-44 0,0 0 44 16,-12 36-43-16,9-5 43 0,3-31-204 15,0 0 204-15,7 12-203 0,8-12 203 0,8 12-710 0</inkml:trace>
  <inkml:trace contextRef="#ctx0" brushRef="#br0" timeOffset="-192978.954">18979 8202 1479 0,'0'0'0'0,"10"4"0"0,6 4 0 15,-16-8 128-15,0 0-128 0,33 6 128 0,16 0-128 16,-49-6 44-16,0 0-44 0,55 4 45 0,12-4-45 0,-67 0-42 16,0 0 42-16,67-4-42 0,5-8 42 0,-72 12-88 15,0 0 88-15,66-12-87 0,0-3 87 0,-66 15-95 16,0 0 95-16,51-12-95 15,-9-3 95-15,-42 15-130 0,0 0 130 0,31-12-129 0,-7 1 129 16,-24 11-126-16,0 0 126 0,4-12-125 0,-13 0 125 0,6-12-558 16</inkml:trace>
  <inkml:trace contextRef="#ctx0" brushRef="#br0" timeOffset="-192822.765">19337 8574 1356 0,'0'0'0'0,"9"4"0"16,7 2 0-16,-16-6 142 0,0 0-142 0,26 2 143 15,11 0-143-15,-37-2 0 0,0 0 0 0,43-4 1 16,13-6-1-16,-56 10-133 0,0 0 133 0,49-27-133 16,-1-14 133-16,50-26-939 0</inkml:trace>
  <inkml:trace contextRef="#ctx0" brushRef="#br0" timeOffset="-192275.01">19959 8357 1289 0,'0'0'0'0,"13"-11"0"0,6-2 0 0,-19 13 96 16,0 0-96-16,26-21 96 0,7-5-96 0,-33 26 9 16,0 0-9-16,37-27 10 0,3-6-10 0,-40 33 0 15,0 0 0-15,38-27 0 0,0 0 0 0,-5 3-18 16,-5 8 18-16,-5 1-18 0,-2 3 18 0,-6 3-9 0,-1 2 9 16,-1 2-8-16,-3 5 8 0,2 2-4 0,4 1 4 15,-7 4-4-15,1-3 4 0,-10-4-2 0,0 0 2 16,12 13-1-16,4 10 1 0,-16-23 0 0,0 0 0 0,7 27 0 15,-2 9 0-15,-3 0-1 0,-6-3 1 16,1-8-1-16,-1-9 1 0,-6 4-23 0,-4-1 23 0,-3 10-22 16,-9 7 22-16,26-36-13 0,0 0 13 15,-28 34-13-15,-2 2 13 0,30-36-2 0,0 0 2 16,-30 31-2-16,1-3 2 0,29-28 0 0,0 0 0 0,-23 19 0 16,2-4 0-16,21-15 0 0,0 0 0 0,-17 12 1 15,6-4-1-15,11-8 16 0,0 0-16 0,-8 7 17 16,2-2-17-16,6-5 9 0,0 0-9 0,-5 4 9 15,5-4-9-15,0 0 34 0,0 0-34 0,0 0 34 16,0 3-34-16,0-3 1 0,0 0-1 0,9 0 2 16,3 0-2-16,-12 0 2 0,0 0-2 0,19 0 3 0,6 0-3 15,-25 0 12-15,0 0-12 0,28 0 12 0,6 2-12 16,-34-2 0-16,0 0 0 0,39 0 1 0,1 0-1 0,-40 0 0 16,0 0 0-16,42 0 0 0,3-2 0 15,-45 2-98-15,0 0 98 0,43-3-98 0,3-1 98 0,-46 4-145 16,0 0 145-16,31-8-144 0,-7-2 144 15,29-8-675-15</inkml:trace>
  <inkml:trace contextRef="#ctx0" brushRef="#br0" timeOffset="-191833.081">21452 7987 1311 0,'0'0'0'0,"-15"3"0"16,-11-1 0-16,26-2 98 0,0 0-98 0,-16 1 99 15,2 1-99-15,2 2-7 0,-4-4 7 0,-7 6-6 16,-6 5 6-16,-1 2-45 0,1-1 45 0,8-3-45 16,5-4 45-16,16-5-51 0,0 0 51 0,-31 14-50 15,-8 0 50-15,39-14-29 0,0 0 29 0,-33 15-29 16,0 4 29-16,33-19-16 0,0 0 16 0,-28 22-15 15,7 7 15-15,21-29-5 0,0 0 5 0,-12 34-5 16,14 8 5-16,-2-42-1 0,0 0 1 0,12 37 0 16,12 3 0-16,-1-11 1 0,1-5-1 0,3-2 2 15,2-1-2-15,-3-6 21 0,2-3-21 0,-5 0 21 16,1 0-21-16,-24-12 33 0,0 0-33 0,30 14 33 0,3-1-33 16,-33-13 19-16,0 0-19 0,30 14 20 15,-3-2-20-15,-27-12 29 0,0 0-29 0,21 10 29 0,-7 1-29 16,-14-11 12-16,0 0-12 0,11 8 13 0,-4-1-13 0,-7-7 36 15,0 0-36-15,-16 12 36 0,-14 3-36 16,30-15-3-16,0 0 3 0,-34 19-2 0,-8 4 2 0,42-23-62 16,0 0 62-16,-47 17-62 0,-4 0 62 0,51-17-69 15,0 0 69-15,-47 7-69 0,0-2 69 0,-47 10-855 16</inkml:trace>
  <inkml:trace contextRef="#ctx0" brushRef="#br0" timeOffset="-191291.518">21480 8405 1244 0,'0'0'0'0,"21"-2"0"16,14-2 0-16,-4 1 108 0,4-6-108 0,-3 3 108 15,2-3-108-15,-34 9 35 0,0 0-35 0,47-15 35 16,9-9-35-16,-56 24-7 0,0 0 7 0,56-28-7 15,-2-4 7-15,-54 32-37 0,0 0 37 0,47-29-36 16,-7-1 36-16,-40 30 32 0,0 0-32 0,31-24 33 16,-8 6-33-16,-23 18 49 0,0 0-49 15,17-12 50-15,-4 0-50 0,-13 12 22 0,0 0-22 0,8-7 22 16,-4 2-22-16,-4 5 15 0,0 0-15 0,2-4 15 0,-2 1-15 16,0 3 1-16,0 0-1 0,0 0 2 0,-6-4-2 15,6 4 0-15,0 0 0 0,-5-1 0 0,-2 1 0 0,-2 0-1 16,1-2 1-16,-4 0-1 0,1-1 1 15,11 3-2-15,0 0 2 0,-23-4-1 0,-8-1 1 16,31 5-5-16,0 0 5 0,-33-3-5 0,-2-2 5 0,0 1-7 16,2 4 7-16,12-3-7 0,6 3 7 15,15 0-3-15,0 0 3 0,-23 3-3 0,-7-3 3 16,30 0-2-16,0 0 2 0,-24 2-2 0,5 0 2 0,19-2-2 16,0 0 2-16,-16 5-1 0,4-2 1 0,12-3-4 15,0 0 4-15,-12 9-3 0,0-2 3 16,12-7-2-16,0 0 2 0,-11 20-2 0,-5 11 2 0,8-4 0 0,2 6 0 15,0-11 1-15,4-1-1 0,2 8 8 0,0 9-8 16,5-6 9-16,2 2-9 0,-7-34 9 0,0 0-9 16,12 42 10-16,6 7-10 0,-18-49 25 15,0 0-25-15,26 48 26 0,3 2-26 0,-29-50 12 0,0 0-12 0,39 41 12 16,4-7-12-16,-43-34 1 0,0 0-1 0,54 19 2 16,5-10-2-16,-59-9-88 0,0 0 88 0,67-21-88 15,4-18 88-15,-71 39-116 0,0 0 116 0,45-65-115 16,-18-23 115-16,44-64-916 0</inkml:trace>
  <inkml:trace contextRef="#ctx0" brushRef="#br0" timeOffset="-190865.571">22498 8041 740 0,'0'0'0'0,"-7"0"0"0,-4 0 0 0,4 0 76 15,4 2-76-15,3-2 77 0,-4 2-77 0,4-2 43 16,0 0-43-16,-3 5 43 0,-1-2-43 0,4-3 40 0,0 0-40 15,-19 9 40-15,-9 6-40 0,28-15 20 0,0 0-20 16,-21 16 20-16,-5-4-20 0,26-12 68 0,0 0-68 0,-26 15 68 16,2 1-68-16,24-16 78 0,0 0-78 0,-26 15 78 15,5-1-78-15,21-14 40 0,0 0-40 0,-21 24 40 16,0 5-40-16,3 0 38 0,6 5-38 16,4-5 39-16,8 2-39 0,0 0 4 0,3-2-4 0,6 2 4 15,5 0-4-15,-14-31 1 0,0 0-1 16,26 32 2-16,10 6-2 0,-36-38-40 0,0 0 40 0,47 33-39 15,13-3 39-15,-60-30-223 0,0 0 223 0,55 12-223 16,3-8 223-16,-58-4-114 0,0 0 114 0,52-22-114 16,-5-18 114-16,51-20-516 0</inkml:trace>
  <inkml:trace contextRef="#ctx0" brushRef="#br0" timeOffset="-190422.257">22560 7719 1110 0,'0'0'0'0,"0"-8"0"0,0-4 0 0,0-4 54 15,2-2-54-15,2 6 55 0,1 3-55 0,2-3 1 0,3 0-1 16,4-2 1-16,2 1-1 0,-16 13 3 15,0 0-3-15,21-12 3 0,5 0-3 0,-26 12 0 0,0 0 0 16,28-7 0-16,5 3 0 0,-33 4 1 0,0 0-1 0,35 0 1 16,0 7-1-16,-4-3 51 0,0 4-51 0,-10-1 51 15,-5 2-51-15,1-1 16 0,-1 1-16 16,-4 1 17-16,-1-1-17 0,-11-9 23 0,0 0-23 0,8 12 24 16,-1 3-24-16,-7-15 3 0,0 0-3 0,4 12 4 15,-4 3-4-15,0-15 3 0,0 0-3 16,-9 28 3-16,-5 1-3 0,14-29 11 0,0 0-11 0,-26 31 11 15,-5 3-11-15,31-34 8 0,0 0-8 0,-30 29 8 16,0 2-8-16,30-31 8 0,0 0-8 0,-27 27 9 16,2-4-9-16,25-23 3 0,0 0-3 0,-17 22 4 15,1 0-4-15,16-22 0 0,0 0 0 0,-3 19 1 16,8 2-1-16,-5-21-8 0,0 0 8 0,15 12-7 16,13-6 7-16,-28-6-119 0,0 0 119 0,35 0-118 15,10-6 118-15,-45 6-155 0,0 0 155 0,42-18-154 16,2-9 154-16,38-16-596 0</inkml:trace>
  <inkml:trace contextRef="#ctx0" brushRef="#br0" timeOffset="-190025.056">23485 7608 1222 0,'0'0'0'16,"-7"5"0"-16,-5 2 0 0,12-7 128 0,0-3-128 0,0 3 128 15,-3 0-128-15,3 0 60 0,5-7-60 0,-5 7 61 16,2-5-61-16,-2 5 36 16,1-4-36-16,-1 4 37 0,2-5-37 0,-2 5 0 0,4-2 0 0,-4 2 0 15,0 0 0-15,0 4 5 0,-2 3-5 0,2-7 5 16,-4 1-5-16,4-1 39 0,-1 4-39 0,-1-1 39 15,0 4-39-15,2-7 12 0,0 0-12 0,-1 36 12 16,-3 21-12-16,-1 1 22 0,-2 9-22 0,2-1 22 16,1 5-22-16,-3 14 23 0,-2 15-23 0,-4-22 24 15,-3-14-24-15,11-13 13 0,6-11-13 0,-1-10 14 16,0-6-14-16,0-24 18 0,0 0-18 0,6 31 19 0,2 2-19 16,-8-33-4-16,0 0 4 0,6 26-4 15,-3-6 4-15,-3-20-38 0,0 0 38 0,0 4-37 16,-7-8 37-16,7 4-138 0,0 0 138 0,-12-27-137 0,-4-23 137 0,-12-25-1092 15</inkml:trace>
  <inkml:trace contextRef="#ctx0" brushRef="#br0" timeOffset="-189793.646">23060 8045 1222 0,'0'0'0'0,"13"10"0"0,9 9 0 0,-22-19 128 0,0 0-128 15,30 15 128-15,8 1-128 0,-38-16 94 0,0 0-94 16,38 8 94-16,6-1-94 0,-44-7 32 0,0 0-32 16,42 0 33-16,0-7-33 0,-9 2-51 0,-4-3 51 15,-6 1-50-15,-9-3 50 0,2-1-169 0,-6 1 169 16,-1 1-168-16,-2 3 168 16,-7 6-143-16,0 0 143 0,8-16-142 0,3-4 142 0,8-20-661 0</inkml:trace>
  <inkml:trace contextRef="#ctx0" brushRef="#br0" timeOffset="-189652.024">24043 8334 1132 0,'0'0'0'0,"-5"-5"0"0,-4-7 0 16,9 12-218-16,0 0 218 0,-2-20-217 0,6-11 217 0,-3-21-409 15</inkml:trace>
  <inkml:trace contextRef="#ctx0" brushRef="#br0" timeOffset="-188793.094">24837 8017 1412 0,'0'0'0'0,"-15"-6"0"0,-12-3 0 15,17 2 131-15,8 5-131 0,2 2 132 0,9-1-132 0,-6-1 76 16,-1-1-76-16,-4-4 76 0,-1 2-76 0,-7-4 13 0,-6-1-13 0,2 1 13 16,0 2-13-16,14 7-2 15,0 0 2-15,-33-8-1 0,-11-4 1 0,4 2-15 0,0 4 15 16,12 0-14-16,13 4 14 0,-1 2-10 0,2 0 10 0,-9 8-9 15,-6 8 9-15,3 4 1 0,3 4-1 0,0 4 1 16,6 3-1-16,17-31 0 0,0 0 0 0,-17 49 0 16,1 16 0-16,4-6-1 0,3 1 1 0,5-14 0 15,6-12 0-15,0-1-22 0,1-6 22 0,6-3-22 16,5-5 22-16,-3-2-4 0,4-5 4 0,6-5-3 16,5-7 3-16,-26 0-24 0,0 0 24 0,42-19-23 15,12-14 23-15,-54 33-54 0,0 0 54 0,56-48-54 0,3-15 54 16,-1-11-51-16,-1-13 51 0,-15 17-51 0,-11 3 51 15,-31 67-39-15,0 0 39 0,30-91-38 0,-6-10 38 16,-8 5-20-16,-9 2 20 0,2 27-19 0,-1 24 19 0,-8 43-6 16,0 0 6-16,7-48-5 0,0 2 5 15,-7 46 0-15,0 0 0 0,4-29 0 0,-3 14 0 0,-1 15 5 16,0 0-5-16,0-11 5 0,0 6-5 0,0 5 15 16,0 0-15-16,-3 9 16 0,-2 6-16 15,-2 6 34-15,1 10-34 0,0 5 35 0,2 6-35 0,4-42 10 16,0 0-10-16,-3 67 11 0,1 15-11 0,-3 11 20 15,-2 13-20-15,1-13 20 0,3-13-20 16,3-80 39-16,0 0-39 0,-2 86 39 0,4-1-39 0,-2-21 0 0,0-16 0 16,2-21 1-16,-1-18-1 0,5 1 4 0,1-7-4 15,-4-1 4-15,1-4-4 0,1 1-5 0,3-4 5 0,1-7-5 16,5-7 5-16,-14 19-57 0,0 0 57 0,18-36-56 16,1-16 56-16,-19 52-46 0,0 0 46 0,21-58-46 15,1-9 46-15,-22 67-66 0,0 0 66 0,30-92-65 16,6-18 65-16,-8 18-47 0,-3 8 47 0,-8 20-47 15,-3 13 47-15,-3 15-1 0,-6 14 1 0,-2 5 0 16,-1 6 0-16,1-1 35 0,1 4-35 0,-2 4 36 16,-4 8-36-16,2-4 54 0,2-4-54 15,-2 4 54-15,0 0-54 0,0 0 67 0,0 0-67 0,0 0 68 16,0 0-68-16,0 0 48 0,3-3-48 0,-3 3 48 16,0 0-48-16,0 0 56 0,0 0-56 0,0 0 56 15,0 0-56-15,0 3 22 0,2 1-22 0,1 15 23 16,3 13-23-16,-6-32 31 0,0 0-31 0,5 52 31 15,0 14-31-15,0 1 6 0,1 5-6 0,-5-2 6 16,-1 1-6-16,0-71 10 0,0 0-10 0,0 96 10 16,-1 17-10-16,1-31 15 0,0-15-15 0,0-28 16 0,0-27-16 0,1 3-5 15,3-3 5-15,-2-6-4 0,-1-5 4 0,1 4-89 16,1-1 89-16,-3-4-88 16,0 0 88-16,0 0-182 0,-5 0 182 0,-5-14-181 0,-4-8 181 0,14 22-126 15,0 0 126-15,-23-31-126 0,-1-12 126 0,-21-30-716 16</inkml:trace>
  <inkml:trace contextRef="#ctx0" brushRef="#br0" timeOffset="-188604.285">24881 7856 942 0,'0'0'0'15,"9"9"0"-15,4 3 0 0,-4-5 137 0,-7-4-137 16,3 2 137-16,2 1-137 0,-7-6 93 0,0 0-93 0,18 10 94 16,6 2-94-16,-24-12 53 0,0 0-53 0,31 12 54 15,9-5-54-15,-5 1 0 0,0-4 0 0,-4-4 0 16,-1 0 0-16,-2-4-41 0,-4-3 41 0,-3 2-41 15,-7-7 41-15,-14 12-110 0,0 0 110 0,21-15-110 16,3-4 110-16,-24 19-78 0,0 0 78 0,27-21-78 16,0-3 78-16,27-18-710 0</inkml:trace>
  <inkml:trace contextRef="#ctx0" brushRef="#br0" timeOffset="-188505.552">25710 7916 919 0,'0'0'0'0,"7"16"0"0,5 11 0 0,-1-8 84 0,-3 2-84 0,-1-6 85 0,0-6-85 15,-7-9-177-15,0 0 177 0,4 6-176 0,-1 0 176 16,4 6-448-16</inkml:trace>
  <inkml:trace contextRef="#ctx0" brushRef="#br0" timeOffset="-184098.836">16944 9924 774 0,'0'0'0'0,"0"0"0"16,7-3 0-16,-7 3 91 0,0 0-91 0,0 0 91 15,3-2-91-15,-3 2 64 0,0 0-64 0,0 0 65 16,0 0-65-16,0 0 27 0,0 0-27 0,0 0 27 16,0 0-27-16,0 0 3 0,0 0-3 0,0 0 4 15,0 0-4-15,0 0 43 0,0 0-43 0,0 0 43 0,0 0-43 16,0 0 29-16,0 0-29 0,0 0 29 0,0 0-29 15,0 0 15-15,0 0-15 0,0 0 16 0,0 0-16 16,0 0 13-16,0 0-13 0,0 0 14 0,5 0-14 0,-5 0 9 16,0 0-9-16,13 3 10 0,6 3-10 0,-19-6 3 15,0 0-3-15,28 15 4 0,5 9-4 16,-33-24-1-16,0 0 1 0,38 27 0 0,6 8 0 0,-44-35 0 16,0 0 0-16,45 39 0 0,7 9 0 0,-52-48 4 15,0 0-4-15,47 46 5 0,4 4-5 0,-51-50 7 16,0 0-7-16,56 58 8 0,3 6-8 0,-59-64 9 15,0 0-9-15,35 42 9 0,-14-11-9 0,-21-31 8 0,0 0-8 16,19 24 8-16,-7-5-8 0,-12-19-4 16,0 0 4-16,9 12-4 0,-4 0 4 0,-5-12-84 0,0 0 84 15,-9 4-84-15,-10-8 84 0,-7 4-861 16</inkml:trace>
  <inkml:trace contextRef="#ctx0" brushRef="#br0" timeOffset="-183791.744">16921 9912 1188 0,'0'0'0'0,"65"-17"0"16,46-14 0-16,-111 31 51 0,0 0-51 0,75-20 52 0,-9 1-52 15,-66 19 31-15,0 0-31 0,39-4 31 16,-20 11-31-16,-19-7-4 0,0 0 4 0,-2 24-3 15,-19 12 3-15,21-36-52 0,0 0 52 0,-30 48-51 0,-8 14 51 0,8-11-11 16,3-1 11-16,9-21-11 0,9-14 11 16,-4 8-3-16,0 1 3 0,-8 8-3 0,-3 3 3 0,24-35-1 15,0 0 1-15,-23 37 0 0,3 3 0 16,20-40-2-16,0 0 2 0,-18 34-1 0,1-7 1 0,17-27-78 16,0 0 78-16,-13 21-77 0,6-6 77 15,7-15-112-15,0 0 112 0,-10 4-111 0,-7-13 111 0,-11 6-537 16</inkml:trace>
  <inkml:trace contextRef="#ctx0" brushRef="#br0" timeOffset="-183343.584">17184 9422 1110 0,'0'0'0'0,"0"0"0"0,-5 0 0 0,7-3 13 0,3-1-13 0,4-6 13 15,1-4-13-15,-10 14-4 0,0 0 4 0,26-18-3 16,9-6 3-16,-35 24-66 0,0 0 66 0,40-24-66 16,7 0 66-16,-47 24-65 0,0 0 65 0,47-19-64 15,2-4 64-15,-49 23 1 0,0 0-1 0,42-13 1 0,-2 2-1 16,-5 6 17-16,-9 0-17 0,-5 3 17 0,-9 4-17 15,0 3 35-15,-3 2-35 0,-2 2 36 0,-4 3-36 16,1 3 43-16,-1 6-43 0,-3 3 44 16,-1 7-44-16,1-31 56 0,0 0-56 0,-9 42 57 0,-5 10-57 0,14-52 61 15,0 0-61-15,-16 56 61 0,-1 6-61 16,3-11 52-16,0-8-52 0,5-12 52 0,2-10-52 0,2-6 33 16,2-3-33-16,-4 5 34 0,0 0-34 0,0 0 25 15,1-1-25-15,3-4 26 0,-1-9-26 0,3 2 24 16,2-1-24-16,-1-4 25 0,0 0-25 0,0 0 3 15,6 0-3-15,1 0 4 0,5-5-4 0,0 0-9 0,5-4 9 16,-4 4-9-16,1-5 9 0,3 4-80 16,4 0 80-16,0-3-80 0,0 0 80 0,-21 9-114 0,0 0 114 15,22-3-113-15,3 3 113 0,22 0-790 0</inkml:trace>
  <inkml:trace contextRef="#ctx0" brushRef="#br0" timeOffset="-182944.892">17665 10226 751 0,'0'0'0'0,"7"-12"0"0,2-7 0 0,-8 14 83 15,3 5-83-15,-1-4 84 0,-3 1-84 0,0 3 61 16,4-4-61-16,1 8 62 0,2-4-62 0,-7 0 45 16,0 0-45-16,18 0 45 0,8 0-45 15,-26 0 24-15,0 0-24 0,29-4 25 0,11 1-25 0,-1 0 34 16,1-3-34-16,-9 5 34 0,-3-1-34 0,0 0 13 15,-4 2-13-15,2 2 13 0,2 0-13 0,-2-1 2 16,-1 3-2-16,-4-4 3 0,-2 0-3 0,-19 0 6 16,0 0-6-16,24 2 7 0,6-1-7 0,-30-1-6 15,0 0 6-15,24 0-5 0,4 0 5 0,-28 0-125 0,0 0 125 16,19 2-124-16,-5 0 124 0,-14-2-128 16,0 0 128-16,7 1-127 0,-5 3 127 0,7-1-491 0</inkml:trace>
  <inkml:trace contextRef="#ctx0" brushRef="#br0" timeOffset="-182588.844">17996 9916 919 0,'0'0'0'0,"7"3"0"0,2 2 0 16,-9-5 90-16,0 0-90 0,5 2 90 0,0-2-90 0,-5 0 43 15,0 0-43-15,0 0 44 0,4-2-44 16,-4 2 13-16,0 0-13 0,0 0 14 0,0 0-14 0,0 0 3 16,0 0-3-16,0 0 3 0,0 0-3 0,0 0 39 15,0 0-39-15,0 4 39 0,0-1-39 0,0-3 35 16,0 0-35-16,0 17 36 0,-2 11-36 0,2 2 15 15,0 8-15-15,0-5 16 0,2-6-16 0,-1 6 22 16,5 1-22-16,-5 0 23 0,6 0-23 0,-7-34-34 16,0 0 34-16,4 43-34 0,3 7 34 0,-7-50-114 0,0 0 114 15,7 41-114-15,-4-2 114 0,8 42-773 0</inkml:trace>
  <inkml:trace contextRef="#ctx0" brushRef="#br0" timeOffset="-182079.445">18461 9868 1110 0,'0'0'0'0,"-5"0"0"0,-2-7 0 15,7 7 60-15,0-4-60 0,5 3 60 0,6-3-60 16,-1-1 26-16,4 0-26 0,5-4 26 0,-1 1-26 0,-18 8 2 16,0 0-2-16,29-16 3 0,8-1-3 0,-37 17-1 15,0 0 1-15,40-13-1 0,3-1 1 0,-4 7 0 16,-3 2 0-16,-11 1 0 0,-4 1 0 0,-4 0 2 15,0 3-2-15,-8 3 2 0,-7-3-2 0,5 3 2 16,-5-1-2-16,1 5 3 0,-1-4-3 0,-2 11 2 16,0 3-2-16,-5 12 2 0,-4 7-2 15,9-36 5-15,0 0-5 0,-16 47 5 0,-5 9-5 0,21-56 6 16,0 0-6-16,-24 60 6 0,-9 3-6 0,7-6 3 0,0-6-3 16,6-13 3-16,10-12-3 0,10-26 6 0,0 0-6 15,-12 36 6-15,0 1-6 0,12-37 13 0,0 0-13 16,-6 31 13-16,6-3-13 15,0-28 1-15,0 0-1 0,6 20 1 0,6-8-1 0,-12-12 0 16,0 0 0-16,21 0 0 0,5-8 0 0,-2-8-27 0,2-4 27 0,-5 1-27 16,-2-5 27-16,1-2-128 0,-3-1 128 0,-1 3-127 15,-4 0 127-15,-12 24-164 16,0 0 164-16,9-31-164 0,-2-7 164 0,8-30-446 0</inkml:trace>
  <inkml:trace contextRef="#ctx0" brushRef="#br0" timeOffset="-181840.727">18900 9974 606 0,'0'0'0'0,"0"5"0"16,-2 7 0-16,2-12 106 0,0 0-106 0,0 0 107 0,0 0-107 16,0 0 99-16,0 0-99 0,0 0 99 0,6-5-99 0,-6 5 76 15,0 0-76-15,5 0 76 0,2-5-76 0,-7 5 47 16,0 0-47-16,9 0 47 0,3 5-47 0,-12-5 22 16,0 0-22-16,19 8 22 0,5 11-22 0,-24-19 19 15,0 0-19-15,33 24 20 0,9 10-20 0,-42-34 4 16,0 0-4-16,47 38 4 0,0 8-4 0,-47-46 13 15,0 0-13-15,47 45 14 0,4 5-14 16,-51-50-34-16,0 0 34 0,40 46-34 0,0-2 34 16,-40-44-165-16,0 0 165 0,33 31-164 0,-3-10 164 0,-30-21-124 15,0 0 124-15,24 3-123 0,-5-18 123 0,21-1-462 0</inkml:trace>
  <inkml:trace contextRef="#ctx0" brushRef="#br0" timeOffset="-181611.34">19395 9703 1143 0,'0'0'0'0,"-5"12"0"16,-2 7 0-16,-2 2 125 0,0 1-125 0,-6 9 126 16,-5 6-126-16,20-37 72 0,0 0-72 0,-33 55 73 15,-8 12-73-15,-10 10 23 0,-10 12-23 0,11-17 24 16,4-9-24-16,46-63-22 0,0 0 22 0,-43 69-22 15,4 1 22-15,39-70-97 0,0 0 97 0,-24 45-96 16,10-18 96-16,14-27-197 0,0 0 197 0,-12 22-196 16,7-10 196-16,-13 23-608 0</inkml:trace>
  <inkml:trace contextRef="#ctx0" brushRef="#br0" timeOffset="-181364.996">19418 10191 1423 0,'0'0'0'0,"17"-1"0"0,14-1 0 0,-31 2 144 0,0 0-144 16,47-2 144-16,14-6-144 0,-5-3 40 0,3-1-40 16,-5 0 40-16,-3-3-40 0,-51 15-30 0,0 0 30 15,54-17-30-15,2-2 30 0,-56 19-63 0,0 0 63 0,48-19-62 16,-1 4 62-16,-47 15-61 0,0 0 61 15,37-12-61-15,-14 3 61 0,-23 9-75 0,0 0 75 0,19-7-75 16,-5 2 75-16,-14 5-155 0,0 0 155 0,-5 2-155 16,-13 8 155-16,-5-1-670 0</inkml:trace>
  <inkml:trace contextRef="#ctx0" brushRef="#br0" timeOffset="-181125.919">19700 9876 1199 0,'0'0'0'0,"5"5"0"0,5 2 0 15,-4-3 154-15,-5-1-154 0,-1-3 154 0,4 0-154 16,-4 0 64-16,0 0-64 0,2 5 65 0,1 2-65 0,-3-7 4 16,0 0-4-16,5 24 5 0,2 15-5 15,-3 1-50-15,-1 3 50 0,-1-16-49 0,2-3 49 0,-8 0-73 16,2 0 73-16,1 10-72 0,1 2 72 0,0-36-122 15,0 0 122-15,1 31-122 0,5 2 122 0,-6-33-201 16,0 0 201-16,8 20-201 0,6-10 201 0,11 21-456 16</inkml:trace>
  <inkml:trace contextRef="#ctx0" brushRef="#br0" timeOffset="-180821.918">20198 9767 1054 0,'0'0'0'0,"-14"15"0"0,-7 11 0 0,21-26 182 0,0 0-182 0,-9 20 183 16,3-6-183-16,6-14 98 0,0 0-98 0,-4 26 98 15,6 3-98-15,-2-29 48 0,0 0-48 0,5 34 48 16,7 2-48-16,-3-2-3 0,1-5 3 0,4-3-3 16,4-2 3-16,-1-3 0 0,-5-3 0 0,1-2 0 15,-3-4 0-15,2 0 0 0,2 0 0 0,-3 0 0 16,-4-4 0-16,3 4 2 0,-1 2-2 0,-4-4 2 15,-2 1-2-15,6-3 5 0,3 3-5 0,-8-1 6 16,-2 0-6-16,-2-10 0 0,0 0 0 0,3 17 1 16,-3 7-1-16,0-24-11 0,0 0 11 0,2 17-10 0,-2-1 10 15,0-16-52-15,0 0 52 0,-9 8-52 16,-7-3 52-16,16-5-91 0,0 0 91 0,-19-8-90 0,-5-14 90 16,-20-8-979-16</inkml:trace>
  <inkml:trace contextRef="#ctx0" brushRef="#br0" timeOffset="-180631.425">20160 9789 1076 0,'-2'12'0'0,"2"-12"79"16,0 0-79-16,2 2 79 0,1-4-79 0,2 5 65 15,1 2-65-15,4 1 65 0,2 0-65 0,2 3 48 16,-2 1-48-16,6 2 49 0,-4-5-49 0,-14-7-3 0,0 0 3 16,21 10-3-16,3 1 3 0,-24-11-46 0,0 0 46 15,24 1-45-15,6-2 45 0,-30 1-149 0,0 0 149 16,26-4-149-16,0-1 149 0,27-2-703 0</inkml:trace>
  <inkml:trace contextRef="#ctx0" brushRef="#br0" timeOffset="-180273.733">21097 9895 1132 0,'0'0'0'0,"2"-7"0"0,3-1 0 16,-2-3 85-16,3 3-85 0,-1 3 85 0,-2-2-85 16,3 2 46-16,-1 1-46 0,0 4 47 0,2-3-47 15,2 6 57-15,-1-3-57 0,3 2 57 0,-1 1-57 0,4 4 57 16,2-3-57-16,5 1 57 0,0 2-57 15,-21-7 36-15,0 0-36 0,31 8 37 0,6 4-37 0,-37-12 37 16,0 0-37-16,42 10 38 0,5 1-38 0,-47-11 40 16,0 0-40-16,47 10 40 0,0-3-40 0,-47-7 23 15,0 0-23-15,43 5 24 0,-3-8-24 0,-40 3 18 16,0 0-18-16,32-4 19 0,-8-1-19 0,-24 5-22 16,0 0 22-16,19-9-22 0,-5 3 22 0,-14 6-117 15,0 0 117-15,7-9-116 0,-5 2 116 0,-2 7-140 16,0 0 140-16,-14 0-139 0,-11 4 139 0,-13-1-940 0</inkml:trace>
  <inkml:trace contextRef="#ctx0" brushRef="#br0" timeOffset="-180043.111">21254 10097 1155 0,'0'0'0'0,"12"-5"0"15,9-5 0-15,-12 8 132 0,-4 5-132 0,-2 3 132 16,3-3-132-16,-6-3 97 0,0 0-97 0,15 9 97 0,8 6-97 16,-23-15 50-16,0 0-50 0,31 10 50 15,9 2-50-15,-5-1 22 0,0-1-22 0,-4-5 23 16,1 2-23-16,-6-5 1 0,-2-1-1 0,-3-1 1 0,-2-1-1 16,0-1-66-16,-6-7 66 0,4 2-65 15,-1 1 65-15,-16 6-133 0,0 0 133 0,15-18-132 0,3-4 132 16,15-17-930-16</inkml:trace>
  <inkml:trace contextRef="#ctx0" brushRef="#br0" timeOffset="-176028.835">22435 9739 303 0,'0'0'0'0,"0"-5"0"0,-2-10 0 0,2 15 28 16,0 0-28-16,0-7 28 0,0 5-28 0,0 2 11 15,0 0-11-15,0 0 11 0,4 0-11 0,-4 0 24 16,0 0-24-16,0 0 25 0,3-3-25 0,-1-1 40 16,0 1-40-16,1-2 40 0,1-4-40 0,-4 9 42 15,0 0-42-15,8-12 43 0,6-2-43 0,-14 14 35 0,0 0-35 16,16-17 35-16,5-3-35 0,-21 20 4 16,0 0-4-16,24-19 5 0,6-5-5 0,-30 24 5 0,0 0-5 0,31-19 5 15,2 4-5-15,-33 15 0 0,0 0 0 0,32-9 0 16,1 6 0-16,-33 3-1 0,0 0 1 15,31 3 0-15,-1 4 0 0,-30-7-4 16,0 0 4-16,24 14-3 0,-5 4 3 0,-19-18-1 0,0 0 1 0,16 24 0 16,-6 4 0-16,-10-28 6 0,0 0-6 0,4 29 6 15,-6 3-6-15,2-32 26 0,0 0-26 0,-12 36 26 16,-7 6-26-16,19-42 37 16,0 0-37-16,-21 39 38 0,-5-1-38 0,26-38 43 0,0 0-43 0,-25 37 43 15,-4 1-43-15,29-38 27 0,0 0-27 0,-26 29 27 16,5-3-27-16,21-26 27 0,0 0-27 0,-18 19 27 15,3-2-27-15,15-17 23 0,0 0-23 0,-16 12 24 16,2 0-24-16,14-12 9 0,0 0-9 0,-10 10 9 16,1-1-9-16,9-9 10 0,0 0-10 0,-7 5 11 0,3-2-11 15,4-3 15-15,0 0-15 0,-3 4 16 0,1-4-16 16,2 0 8-16,0 0-8 0,0 0 8 0,-3 1-8 16,3-1 3-16,0 0-3 0,0 0 4 0,0 0-4 0,0 0 3 15,0 0-3-15,0 0 3 0,0 0-3 0,0 0 1 16,0 0-1-16,0 0 2 0,7 0-2 15,-7 0 3-15,0 0-3 0,10 0 4 0,6 2-4 0,-16-2 2 16,0 0-2-16,26 2 2 0,10 1-2 0,-36-3 1 16,0 0-1-16,48 4 2 0,11-4-2 15,-59 0 9-15,0 0-9 0,59 0 10 0,5 0-10 0,-64 0 0 0,0 0 0 16,58-4 1-16,-4 1-1 16,-54 3-2-16,0 0 2 0,42-2-1 0,-7-1 1 0,-35 3-64 0,0 0 64 0,27 0-63 15,-7 0 63-15,-20 0-137 0,0 0 137 16,10 3-137-16,-5 0 137 0,8 6-496 15</inkml:trace>
  <inkml:trace contextRef="#ctx0" brushRef="#br0" timeOffset="-175092.138">23806 9534 1143 0,'0'0'0'0,"-10"0"0"0,-10 0 0 16,20 0 108-16,0 0-108 0,-12 0 109 0,3 0-109 0,9 0 63 15,0 0-63-15,-17 5 64 0,-6 2-64 0,23-7 10 16,0 0-10-16,-29 12 11 0,-8 6-11 0,37-18 0 15,0 0 0-15,-31 14 0 0,-2 3 0 0,5 4 8 16,3-2-8-16,10-9 8 0,6-7-8 0,-3 4 14 16,0 0-14-16,-1 5 15 0,1 5-15 0,5 2 16 15,0 0-16-15,6-2 17 0,2-5-17 0,6 3 9 0,2 1-9 16,0-4 9-16,-1-4-9 0,8 1 1 16,5 1-1-16,5-3 1 0,0 2-1 0,-26-9-16 0,0 0 16 15,35 12-15-15,7 0 15 0,-42-12-58 0,0 0 58 16,42 12-58-16,0 0 58 15,-42-12-59-15,0 0 59 0,34 15-59 0,-2-3 59 0,-32-12-46 0,0 0 46 16,22 15-46-16,-6-3 46 0,-16-12-8 0,0 0 8 16,11 16-7-16,-10-2 7 0,-1-14-3 0,0 0 3 0,-12 22-3 15,-12 5 3-15,24-27-2 0,0 0 2 0,-32 28-1 16,-8-4 1-16,7-4 1 0,2-4-1 16,10-6 1-16,7-2-1 0,2-2 2 0,5-3-2 0,0 0 2 15,5 1-2-15,-1-4 0 0,-1 0 0 0,4 0 0 16,-3 0 0-16,3-4-14 0,1-1 14 0,5-2-13 15,1-5 13-15,-7 12-36 0,0 0 36 0,19-15-35 16,7-9 35-16,-26 24-37 0,0 0 37 0,33-27-36 0,5-4 36 16,-38 31-24-16,0 0 24 0,40-33-23 15,6-3 23-15,-6 5-2 0,-2 4 2 0,-5 0-1 16,-1 4 1-16,-32 23-1 0,0 0 1 0,33-22 0 0,1 0 0 0,-34 22 2 16,0 0-2-16,34-19 3 0,-3 4-3 0,-31 15 22 15,0 0-22-15,24-12 22 0,-5 3-22 16,-19 9 49-16,0 0-49 0,14-9 50 0,-5 6-50 0,-9 3 51 15,0 0-51-15,5-5 51 0,-1 3-51 0,-4 2 43 16,0 0-43-16,0 0 43 0,0 0-43 0,0 0 12 16,0 0-12-16,-4-3 13 0,-3-2-13 0,7 5 13 15,0 0-13-15,-7-7 14 0,-1-2-14 0,8 9 4 16,0 0-4-16,-9-8 4 0,2-1-4 0,7 9 20 0,0 0-20 16,-7-7 20-16,0 2-20 0,7 5 3 15,0 0-3-15,-3-3 3 0,-4-1-3 0,1 4 2 0,1-3-2 16,2 1 3-16,-1 2-3 0,1 0-1 0,1 0 1 15,2 0 0-15,-3 0 0 0,-1 0-9 0,1 2 9 0,-1-2-8 16,1 0 8-16,-1 0-17 0,1 0 17 16,3 0-16-16,-4 0 16 0,4 0-9 0,-2 3 9 0,2-3-9 15,-7 0 9-15,4 4-1 0,-2-4 1 0,-1 1-1 16,3 1 1-16,-2 3-4 0,-4 0 4 16,0 2-3-16,1 0 3 0,-5 5-2 0,-1 5 2 0,6-5-2 15,1 0 2-15,7-12 3 0,0 0-3 0,-12 26 3 16,-4 10-3-16,16-36 3 0,0 0-3 0,-11 31 3 15,3-1-3-15,8-30 7 0,0 0-7 0,-2 35 7 16,7 2-7-16,-5-37 0 0,0 0 0 0,11 31 0 0,4-2 0 16,-15-29-70-16,0 0 70 0,21 23-69 15,7-8 69-15,-28-15-105 0,0 0 105 0,28 3-105 16,0-8 105-16,28 4-702 0</inkml:trace>
  <inkml:trace contextRef="#ctx0" brushRef="#br0" timeOffset="-174699.937">24721 9657 169 0,'0'0'0'0,"-6"2"0"15,-1-1 0-15,7-1-27 0,0 0 27 0,0 0-27 16,4-1 27-16,1-1-20 0</inkml:trace>
  <inkml:trace contextRef="#ctx0" brushRef="#br0" timeOffset="-174368.935">24719 9672 158 0,'0'0'0'15,"0"0"0"-15,0-5 0 0,0 5 58 0,0 0-58 0,0 0 59 16,-2-5-59-16,2 5 56 0,0 0-56 0,-3-2 56 0,-1 2-56 0,4 0 52 15,0 0-52-15,-7 0 52 0,-3 0-52 0,10 0 44 16,0 0-44-16,-14 0 44 0,-2 2-44 0,16-2 36 16,0 0-36-16,-19 0 36 0,-2 0-36 0,-2 0 34 15,-1 0-34-15,8 0 34 0,6 0-34 0,-4 0 22 16,2 2-22-16,5-2 22 0,3 0-22 0,-3 3 10 16,0-3-10-16,2 0 11 0,2 0-11 0,-4 2 11 0,-2 0-11 15,4-2 11-15,10 0-11 0,-5 0 8 0,2 0-8 16,-13 8 9-16,-8 4-9 0,0 4 23 15,-2 2-23-15,4-7 24 0,6-4-24 0,-1-1 30 0,1 3-30 0,5-6 30 16,4 3-30 0,-7 0 30-16,2 3-30 0,2 0 30 0,0 1-30 0,5-10 32 0,0 0-32 0,-7 24 33 15,1 8-33-15,6-32 43 0,0 0-43 0,0 35 44 16,4 4-44-16,-4-39 34 0,0 0-34 0,12 39 35 16,7 1-35-16,-1-9 24 15,-1-4-24-15,2-3 25 0,4-9-25 0,-23-15 0 0,0 0 0 0,30 16 0 16,6-2 0-16,-36-14-20 0,0 0 20 0,38 8-19 15,3-4 19-15,-41-4-113 0,0 0 113 0,34-2-112 16,-1-5 112-16,35-2-659 0</inkml:trace>
  <inkml:trace contextRef="#ctx0" brushRef="#br0" timeOffset="-173649.104">25114 9301 673 0,'0'0'0'0,"-1"5"0"0,-3 3 0 0,4-8 41 16,0 0-41-16,0 0 41 0,0 0-41 0,0 0 32 15,0 0-32-15,0 0 32 0,0-1-32 0,0 1 9 16,0 0-9-16,0 0 9 0,0 0-9 0,0 0 45 16,0 0-45-16,0 0 45 0,0 0-45 0,0 0 28 0,0 0-28 15,0 0 28-15,0 0-28 0,0 0 52 0,0 0-52 16,0 0 52-16,0 0-52 0,0 0 12 15,0 0-12-15,0 0 13 0,0 0-13 0,0 0 14 0,0 0-14 16,-5 27 15-16,-2 21-15 0,7-48 4 0,0 0-4 16,-5 60 4-16,-1 17-4 0,6-77 6 15,0 0-6-15,0 98 7 0,4 20-7 0,-4-118 0 0,0 0 0 16,12 104 1-16,6-1-1 0,-1-22 6 16,4-18-6-16,-11-27 7 0,-3-21-7 0,2 1 7 0,0-4-7 0,-2-7 8 15,-2-2-8-15,4 1-52 0,1-1 52 0,-3-3-51 16,-4 0 51-16,-3 0-185 0,0 0 185 15,6-15-185-15,-1-11 185 0,5-13-433 0</inkml:trace>
  <inkml:trace contextRef="#ctx0" brushRef="#br0" timeOffset="-173423.631">24844 9828 1244 0,'0'0'0'0,"9"7"0"0,12 10 0 16,-21-17 130-16,0 0-130 0,29 9 131 0,10-2-131 16,-39-7 51-16,0 0-51 0,50-4 51 15,11-8-51-15,-5 0-83 0,-2-7 83 0,-10-1-82 0,-8-6 82 0,-4 4-187 16,-5 0 187-16,-4 1-186 0,-5-3 186 0,-18 24-171 16,0 0 171-16,10-31-170 0,-7-12 170 0,11-30-444 15</inkml:trace>
  <inkml:trace contextRef="#ctx0" brushRef="#br0" timeOffset="-171603.154">15958 9595 729 0,'0'0'0'0,"0"0"0"16,0-7 0-16,0 7 92 0,0 0-92 0,0-5 92 16,0 0-92-16,0 5 57 0,0 0-57 0,-4-5 57 15,3-4-57-15,1 9 33 0,0 0-33 0,-2-10 33 16,0 2-33-16,2 8-2 0,0 0 2 0,0-7-1 16,-5 2 1-16,5 5-2 0,0 0 2 0,-4-7-1 0,4 5 1 15,0 2-5-15,0 0 5 0,-3-3-5 0,-1-1 5 16,4 4-32-16,0 0 32 0,-1 7-32 0,1 2 32 0,0-9-9 15,0 0 9-15,5 30-8 0,0 18 8 16,-5-48-6-16,0 0 6 0,11 60-6 16,2 19 6-16,-13-79-4 0,0 0 4 0,21 122-4 0,5 35 4 0,-26-157-6 15,0 0 6-15,30 158-6 0,5 12 6 0,-35-170-3 16,0 0 3-16,30 145-2 0,-3-9 2 0,-27-136 21 16,0 0-21-16,27 109 21 0,-7-21-21 0,-20-88 68 15,0 0-68-15,23 65 68 0,2-23-68 0,-25-42 78 16,0 0-78-16,22 30 79 0,-1-18-79 0,-21-12 68 15,0 0-68-15,24-7 69 0,-3-17-69 0,-21 24 39 16,0 0-39-16,18-43 39 0,-3-20-39 0,-15 63 37 16,0 0-37-16,11-79 37 0,-4-14-37 0,-7 93 8 0,0 0-8 15,0-103 8-15,-4-13-8 0,-3 15 28 0,-1 0-28 0,2 10 28 16,3 7-28-16,1 2 2 0,-1 0-2 0,3 8 2 16,7 5-2-16,-7 69 2 0,0 0-2 0,7-85 3 15,0-9-3-15,-7 94 2 0,0 0-2 0,12-83 2 16,0 6-2-16,-12 77 4 0,0 0-4 0,14-67 4 15,0 9-4-15,-14 58 6 0,0 0-6 0,12-50 6 16,0 14-6-16,-12 36 3 0,0 0-3 0,7-20 3 16,0 8-3-16,-7 12 12 0,0 0-12 0,7-9 12 15,-5 8-12-15,-2 1 8 0,0 0-8 0,0 0 8 16,3-2-8-16,-3 2 3 0,0 0-3 0,0 0 4 16,0 0-4-16,0 0 12 0,0 0-12 0,0 0 13 15,4-3-13-15,-4 3 0 0,0 0 0 0,5-4 0 16,2-1 0-16,-7 5 3 0,0 0-3 0,11-3 3 0,4-6-3 15,-15 9 5-15,0 0-5 0,14-7 6 0,5 0-6 0,-19 7 8 16,0 0-8-16,20-5 8 0,-1-2-8 16,-19 7 8-16,0 0-8 0,21-5 8 0,5 2-8 15,-26 3 3-15,0 0-3 0,21-4 4 0,-2 3-4 0,-19 1 12 16,0 0-12-16,28-2 12 0,1 0-12 0,-29 2 3 16,0 0-3-16,32 0 4 0,4-5-4 0,-36 5 0 15,0 0 0-15,40-3 0 0,4-1 0 0,-44 4-33 16,0 0 33-16,43-3-32 0,4-1 32 0,-47 4-18 15,0 0 18-15,46-1-18 16,1-3 18-16,-47 4-3 0,0 0 3 0,49-3-2 0,5-2 2 0,-54 5-8 0,0 0 8 16,59-6-7-16,4 1 7 0,-63 5-13 15,0 0 13-15,83-7-13 0,16 2 13 0,-99 5-4 0,0 0 4 16,96-8-3-16,2 4 3 0,-98 4-7 0,0 0 7 16,101-7-6-16,2 2 6 0,-103 5-3 0,0 0 3 0,101-10-3 15,0 1 3-15,-101 9-6 0,0 0 6 16,106-5-5-16,7 2 5 0,-113 3-3 15,0 0 3-15,112-7-3 0,-6 4 3 0,-106 3 0 0,0 0 0 0,112 0 0 16,1 1 0-16,-113-1-5 0,0 0 5 0,104 4-4 16,-6 3 4-16,-98-7-7 0,0 0 7 0,103 5-7 15,-6 0 7-15,-97-5-15 0,0 0 15 0,98 0-14 16,-4 0 14-16,-94 0-1 0,0 0 1 0,99-5-1 16,2-2 1-16,-17 2-1 0,-8 1 1 0,-13 3-1 15,-7 1 1-15,-9-5-1 0,-4-2 1 0,-4 5 0 16,-6-1 0-16,-33 3 2 15,0 0-2-15,50 0 2 0,6 0-2 0,-5 0 0 0,-1-4 0 0,-10 8 0 16,-1-1 0-16,-3 0 2 0,1-1-2 0,-6 2 3 16,-1-1-3-16,-30-3 1 0,0 0-1 0,38 3 2 0,4 1-2 15,-2-3-1-15,0-1 1 0,-9 4-1 0,-3-2 1 16,-28-2 1-16,0 0-1 0,32 3 1 0,2 0-1 0,-34-3 1 16,0 0-1-16,34 4 1 0,0-1-1 0,-34-3 1 15,0 0-1-15,32 4 1 0,-4-3-1 0,-28-1 3 16,0 0-3-16,22 4 4 0,-4-4-4 0,-18 0 0 15,0 0 0-15,14 0 0 0,-2 0 0 0,-12 0 1 16,0 0-1-16,5 3 2 0,0-3-2 16,-5 0 0-16,0 0 0 0,4 2 0 0,-1 0 0 0,-3-2 0 0,0 0 0 15,0 0 0-15,2 3 0 0,-2-3 0 0,0 0 0 16,0 0 0-16,2 5 0 0,-2-5-1 0,0 0 1 16,0 0-1-16,0 0 1 0,0 0 0 0,0 0 0 0,0 0 0 15,0 0 0-15,0 0 0 0,0 0 0 0,0 0 0 16,0 4 0-16,0-4 1 0,0 0-1 0,0 0 1 15,0 1-1-15,0-1 17 0,0 0-17 0,0 0 17 16,-2 4-17-16,2-4 8 0,0 0-8 0,0 0 9 16,0 0-9-16,0 0 4 0,0 0-4 0,0 0 5 15,0 0-5-15,0 0 3 0,0 0-3 0,0 0 3 16,-2 3-3-16,2-3-1 0,0 0 1 0,0 0 0 16,0 4 0-16,0-4-2 0,0 0 2 0,0 3-1 15,0 2 1-15,0-5-2 0,0 0 2 0,2 19-1 16,1 12 1-16,-3-31 1 0,0 0-1 0,7 48 1 15,2 10-1-15,-9-58 5 0,0 0-5 0,11 72 5 0,1 12-5 16,-12-84-17-16,0 0 17 0,15 110-17 0,1 22 17 16,-16-132-96-16,0 0 96 0,11 90-96 0,-4-18 96 15,10 91-1024-15</inkml:trace>
  <inkml:trace contextRef="#ctx0" brushRef="#br0" timeOffset="-169475.611">25971 10104 1379 0,'0'0'0'16,"13"0"0"-16,9 0 0 0,-22 0-360 0,0 0 360 0,19-9-359 16,1-6 359-16,-20 15-126 0,0 0 126 0,38-27-220 15,-76 54 220-15</inkml:trace>
  <inkml:trace contextRef="#ctx0" brushRef="#br0" timeOffset="-166201.604">1254 12944 863 0,'0'0'0'0,"0"0"90"0,0 0-90 0,0 0 90 0,-8-22-90 0,8 22 68 15,0 0-68-15,-6-12 68 0,3-3-68 0,3 15 37 16,0 0-37-16,-5-16 37 0,1-1-37 0,4 17 2 16,0 0-2-16,-5-15 3 0,1-1-3 0,4 16 13 0,0 0-13 15,0-13 13-15,-3 4-13 0,3 9 39 0,0 0-39 16,0-5 39-16,0 0-39 0,0 5 36 0,0 0-36 16,0-4 36-16,0 3-36 0,0 1 23 15,0 0-23-15,0 0 24 0,3-2-24 0,-3 2 36 0,0 0-36 16,4 0 36-16,1 0-36 0,-5 0 21 0,0 0-21 15,7 0 21-15,2-3-21 0,-9 3 35 0,0 0-35 0,14-2 36 16,3-2-36-16,-17 4 20 0,0 0-20 0,25-1 20 16,4 1-20-16,-29 0 11 0,0 0-11 0,30 1 11 15,8 5-11-15,-38-6 11 0,0 0-11 0,42 3 11 16,5 2-11-16,-47-5 8 0,0 0-8 0,47 2 9 16,9 0-9-16,-56-2 3 0,0 0-3 0,50-2 4 15,6-2-4-15,-56 4 12 0,0 0-12 0,54-3 12 16,5-7-12-16,-59 10 14 0,0 0-14 0,56-9 15 15,0 1-15-15,-56 8 3 0,0 0-3 0,50-7 4 0,1 2-4 16,-51 5-57-16,0 0 57 16,35-6-57-16,-6 5 57 0,-29 1-160 0,0 0 160 0,25 0-159 0,-8 1 159 0,-17-1-170 15,0 0 170-15,12 2-169 0,-10 2 169 0,14-3-695 16</inkml:trace>
  <inkml:trace contextRef="#ctx0" brushRef="#br0" timeOffset="-165860.832">1321 13249 796 0,'5'-3'0'0,"-5"3"110"0,0 0-110 0,3-4 111 16,2-2-111-16,-5 6 47 0,0 0-47 0,4-4 47 16,-1 1-47-16,-3 3 25 0,0 0-25 0,2-4 26 15,5 3-26-15,-7 1 13 0,0 0-13 0,9-4 13 16,5 1-13-16,-14 3 38 0,0 0-38 0,24-4 38 16,6-2-38-16,-30 6 47 0,0 0-47 0,35-6 48 15,6 3-48-15,-41 3 58 0,0 0-58 0,42-3 59 16,5 1-59-16,-47 2 34 0,0 0-34 0,47 0 34 0,0 2-34 15,-47-2 5-15,0 0-5 0,54 3 5 16,-1 2-5-16,-53-5-59 0,0 0 59 0,62 5-59 0,3 2 59 0,-65-7-99 16,0 0 99-16,45-5-98 15,-14-7 98-15,44-5-845 0</inkml:trace>
  <inkml:trace contextRef="#ctx0" brushRef="#br0" timeOffset="-158889.953">3451 11678 427 0,'0'0'0'0,"-12"6"0"0,-5 0 0 0,17-6 82 16,0 0-82-16,-7-1 82 0,7-8-82 15,0 9 84-15,0 0-84 0,-2-7 85 0,2-3-85 0,0 10 63 16,0 0-63-16,-9-9 64 0,0 1-64 0,9 8 34 15,0 0-34-15,-12-7 34 0,-9 0-34 0,21 7 40 16,0 0-40-16,-21-3 40 0,-5 3-40 0,2 1 24 16,-2 5-24-16,10-3 25 0,6 0-25 0,10-3 4 15,0 0-4-15,-25 24 5 0,-8 7-5 0,33-31 1 16,0 0-1-16,-35 41 2 0,0 9-2 0,35-50 1 16,0 0-1-16,-41 58 1 0,-1 7-1 0,42-65 0 0,0 0 0 0,-44 88 1 15,-3 16-1-15,47-104 0 0,0 0 0 0,-33 100 0 16,9 2 0-16,24-102-1 0,0 0 1 15,-11 107 0-15,11 2 0 0,0-109-7 0,0 0 7 0,5 112-7 16,13-1 7-16,-18-111-9 0,0 0 9 0,24 118-9 16,8 4 9-16,-8-18-16 0,0-11 16 15,-1-9-15-15,-5-11 15 0,-18-73-4 0,0 0 4 0,20 98-3 16,-2 12 3-16,1-16-1 0,-2-7 1 0,-3-8 0 16,-1-7 0-16,-13-72 2 0,0 0-2 0,13 84 2 15,3 5-2-15,-4-17 7 0,1-10-7 16,-8-13 7-16,-5-13-7 0,0-36 15 0,0 0-15 0,0 59 16 15,0 9-16-15,0-68 50 0,0 0-50 0,-9 62 50 0,-3-4-50 16,3-15 49-16,-3-12-49 0,7-19 50 0,6-12-50 16,-1 0 60-16,4-2-60 0,-21 21 60 0,-17 12-60 15,34-31 51-15,0 0-51 0,-40 29 52 0,-10 3-52 0,50-32 44 16,0 0-44-16,-56 29 45 0,-7-3-45 0,63-26 42 16,0 0-42-16,-59 19 42 0,3-7-42 0,56-12-8 15,0 0 8-15,-68 5-8 0,1-12 8 0,67 7-47 16,0 0 47-16,-54-15-47 0,12-9 47 0,42 24-61 15,0 0 61-15,-53-48-60 0,-2-21 60 0,-55-47-1005 16</inkml:trace>
  <inkml:trace contextRef="#ctx0" brushRef="#br0" timeOffset="-155903.252">4603 11932 729 0,'0'0'0'0,"-6"0"0"16,-2 2 0-16,8-2 103 0,0 0-103 0,0 0 103 0,3-4-103 15,-3 4 93-15,0 0-93 0,0 0 93 0,2-3-93 16,-2 3 36-16,0 0-36 0,0 0 37 0,-5-2-37 15,1 0 29-15,-4 1-29 0,-1-1 29 0,0 0-29 16,-3 2 53-16,-2 0-53 0,2 0 54 0,0 0-54 0,-6 2 28 16,1 0-28-16,-4 1 28 0,3 2-28 0,18-5 11 15,0 0-11-15,-36 7 11 0,-8 2-11 0,44-9 7 16,0 0-7-16,-47 13 7 0,-3 6-7 0,8 0 0 16,4 0 0-16,11-7 0 0,10-7 0 0,17-5-1 15,0 0 1-15,-24 22 0 0,-6 11 0 0,30-33-8 16,0 0 8-16,-23 34-7 0,-1 6 7 0,24-40-9 0,0 0 9 15,-17 44-9-15,-1 4 9 0,6-2-15 0,5-5 15 16,2-10-15-16,5-9 15 0,0-22-9 16,0 0 9-16,0 35-8 0,8 9 8 0,-8-44-16 0,0 0 16 0,7 40-15 15,7-4 15-15,-14-36-9 0,0 0 9 0,25 31-8 16,4-11 8-16,-29-20-9 0,0 0 9 0,39 7-9 16,9-14 9-16,-2-7-15 15,1-10 15-15,-5-1-15 0,-8-4 15 0,-34 29-50 0,0 0 50 0,39-45-49 16,-6-12 49-16,-33 57-61 0,0 0 61 0,35-82-61 15,1-17 61-15,-10 22-40 0,-5 7 40 0,-8 10-39 16,-8 8 39 0,-5 52-37-16,0 0 37 0,3-46-37 0,-1 7 37 0,-2 39-10 15,0 0 10-15,0-35-9 0,-2 8 9 0,2 27-2 0,0 0 2 0,-3-22-2 16,-1 6 2-16,4 16-28 0,0 0 28 0,-1-12-28 0,-3 4 28 16,4 8-63-16,0 0 63 0,-3-4-62 15,3-1 62-15,0 5-88 0,0 0 88 0,0 0-87 0,-4 5 87 16,4-5-126-16,0 0 126 0,0 4-126 0,0 2 126 0,0 6-111 15</inkml:trace>
  <inkml:trace contextRef="#ctx0" brushRef="#br0" timeOffset="-155498.817">4648 11535 147 0,'0'0'0'0,"-4"13"0"0,-1 11 0 0,-3 16-51 0</inkml:trace>
  <inkml:trace contextRef="#ctx0" brushRef="#br0" timeOffset="-154474.822">4554 11891 180 0,'0'0'0'0,"0"0"0"16,9-7 0-16,-8 5 67 0,3 1-67 0,-4 1 67 0,3-2-67 15,-3 2 52-15,0 0-52 0,0 0 53 16,0 0-53-16,0 0 47 0,0 0-47 0,0 0 47 15,0 0-47-15,0 0 37 0,0 0-37 0,0 0 37 16,0 0-37-16,0 0 34 0,0 0-34 0,0 0 34 0,0 0-34 0,0 0 38 16,0 0-38-16,0 0 38 0,0 0-38 15,0 0 33-15,0 0-33 0,0 0 33 0,0 0-33 16,0 0 22-16,0 0-22 0,0 0 23 16,0 0-23-16,0 0 29 0,0 0-29 0,0 0 29 0,0 0-29 0,0 0 12 15,0 0-12-15,0 0 13 0,0 0-13 0,0 0 19 16,0 0-19-16,0 0 20 0,0 0-20 0,0 0 23 15,0 0-23-15,0 0 24 0,0 0-24 0,0 0 38 0,0 0-38 16,0 0 38-16,-3 0-38 0,3 0 21 0,0 0-21 16,0 0 21-16,0 0-21 0,0 0 29 0,0 0-29 15,0 0 29-15,0 0-29 0,0 0 7 0,0 0-7 0,0 0 7 16,-5 0-7-16,5 0 10 0,0 0-10 16,0 0 11-16,-4-4-11 0,4 4 3 0,0 0-3 0,0 0 4 15,0 0-4-15,0 0 12 0,0 0-12 0,0 0 13 16,0 0-13-16,0 0 8 0,0 0-8 0,0 0 8 15,-3 4-8-15,3-4 1 0,0 0-1 0,0 0 1 16,-2 0-1-16,2 0-10 0,0 0 10 0,0 0-10 16,0 0 10-16,0 0-58 0,0 0 58 0,0 0-58 15,0 0 58-15,0 0-778 0</inkml:trace>
  <inkml:trace contextRef="#ctx0" brushRef="#br0" timeOffset="-153194.838">4564 11966 359 0,'0'0'0'0,"0"-8"0"16,-1-4 0-16,1 12 75 0,0 0-75 0,0-9 75 15,1 4-75-15,-1 5 57 0,0 0-57 0,4-2 58 16,-4-3-58-16,3 2 78 0,-3 1-78 0,0 0 79 16,0-3-79-16,-3 2 92 0,3-1-92 0,0 1 92 15,-4-2-92-15,4 5 104 0,0 0-104 0,-5-4 104 16,-4 1-104-16,9 3 87 0,0 0-87 0,-12-9 87 15,-9 1-87-15,21 8 73 0,0 0-73 0,-21-7 74 16,-1 3-74-16,22 4 34 0,0 0-34 0,-33-3 35 0,-6 3-35 16,39 0 18-16,0 0-18 0,-43 5 18 0,-6 4-18 0,49-9 5 15,0 0-5-15,-49 13 5 0,-1 6-5 0,4 0 8 16,6 7-8-16,16-14 8 0,7-5-8 16,1-1 0-16,5 3 0 0,-13 15 1 0,-2 5-1 0,26-29 0 15,0 0 0-15,-25 29 1 0,3 4-1 0,22-33-2 16,0 0 2-16,-21 34-2 0,3 2 2 0,18-36-21 15,0 0 21-15,-6 34-21 0,2 4 21 16,8-7-23-16,2-4 23 0,0-8-22 0,6-2 22 0,2 2-34 16,2-3 34-16,-3-3-34 0,0-3 34 15,4 2-29-15,7-3 29 0,-1 3-29 0,5 0 29 0,-28-12-15 16,0 0 15-16,31 10-15 0,6-1 15 0,-37-9-37 0,0 0 37 16,35 10-36-16,3-1 36 0,-3-1-20 0,-2 1 20 0,-9-2-19 15,-6-2 19-15,-18-5-36 0,0 0 36 0,23 10-35 16,4 4 35-16,-27-14-7 0,0 0 7 15,23 15-6-15,-2 1 6 0,-21-16-2 0,0 0 2 0,14 19-2 16,2-4 2-16,-16-15 3 0,0 0-3 0,8 19 3 16,-3 0-3-16,-5-19 55 0,0 0-55 0,4 17 56 15,-4 0-56-15,0-17 68 0,0 0-68 0,-14 26 69 16,-7 3-69-16,21-29 58 0,0 0-58 0,-33 31 59 16,-11-1-59-16,44-30 53 0,0 0-53 0,-50 28 54 15,-6-4-54-15,7-5 78 0,2-6-78 0,16-1 79 16,12-5-79-16,-4-2 65 0,-1-1-65 0,-2-1 66 15,-4-6-66-15,30 3 37 0,0 0-37 0,-33-5 38 16,2-6-38-16,31 11 0 0,0 0 0 0,-33-12 0 16,3-3 0-16,30 15-34 0,0 0 34 0,-26-17-34 0,5-2 34 15,21 19-87-15,0 0 87 0,-18-24-86 0,3-3 86 16,15 27-130-16,0 0 130 0,-11-33-129 0,8 0 129 16,-15-30-1049-16</inkml:trace>
  <inkml:trace contextRef="#ctx0" brushRef="#br0" timeOffset="-152605.847">4495 12811 897 0,'0'0'0'0,"8"-5"0"0,5-2 0 0,-13 7 87 0,0 0-87 0,17-12 88 16,9-5-88-16,-26 17 58 0,0 0-58 0,30-23 59 16,3-6-59-16,-33 29 27 0,0 0-27 0,29-29 27 15,-1-2-27-15,-28 31 5 0,0 0-5 0,25-27 6 16,-4 3-6-16,-21 24 44 0,0 0-44 0,12-19 44 16,0 4-44-16,-12 15 64 0,0 0-64 0,5-12 65 15,-1 3-65-15,-4 9 51 0,0 0-51 0,0-10 52 16,-4 1-52-16,4 9 9 0,0 0-9 0,-3-8 10 15,-2-1-10-15,5 9 1 0,0 0-1 0,-9-8 1 0,0-3-1 16,9 11-17-16,0 0 17 0,-9-8-17 0,-1-3 17 16,10 11-48-16,0 0 48 0,-11-8-47 15,-4 1 47-15,15 7-26 0,0 0 26 0,-14-5-26 0,2 0 26 16,12 5-28-16,0 0 28 0,-13-4-28 0,0 3 28 16,0-1-23-16,1 2 23 0,7-4-22 0,-2 4 22 0,2 0-5 15,1 0 5-15,-1 0-4 0,-2 4 4 16,-2-4-15-16,-1 0 15 0,6 2-15 0,1-2 15 15,-2 1-4-15,1-1 4 0,1 2-3 0,1-2 3 0,-2 2-1 16,-1 1 1-16,5-3 0 0,-3 5 0 0,3-5 0 16,0 0 0-16,-4 4 0 0,-1 4 0 15,5-8 0-15,0 0 0 0,-3 19 0 0,-3 14 0 0,6-33 0 0,0 0 0 16,0 36 0-16,0 10 0 0,6-7 0 0,2-3 0 16,-4-1 0-16,4-6 0 0,-8-29 0 15,0 0 0-15,9 36 1 0,7 1-1 0,-16-37 0 16,0 0 0-16,17 36 0 0,6-1 0 0,-23-35-5 0,0 0 5 0,28 27-4 15,7-5 4-15,-2-6-67 0,-2-6 67 0,2-8-66 16,-3-7 66-16,-4-4-188 0,-2-6 188 16,-3-6-187-16,-2-5 187 0,23-20-456 0</inkml:trace>
  <inkml:trace contextRef="#ctx0" brushRef="#br0" timeOffset="-152222.85">5259 12480 505 0,'0'0'0'0,"-12"10"0"0,-5 6 0 16,12-13 96-16,5-4-96 0,1-3 96 0,6-4-96 15,-1 1 86-15,2 0-86 0,-4 3 86 0,-1 1-86 16,-3 1 54-16,0-1-54 0,0 3 55 16,0 0-55-16,0 0 21 0,0 0-21 0,-3 0 21 0,-4-2-21 0,7 2 19 15,0 0-19-15,-14-2 20 0,-4 1-20 16,18 1 33-16,0 0-33 0,-26 1 34 0,-3 1-34 0,-1 0 40 15,0 1-40-15,15 1 41 0,3-3-41 0,1 3 34 16,4-1-34-16,-7 4 34 0,-7 3-34 0,21-10 24 16,0 0-24-16,-17 11 25 0,5-3-25 0,12-8 35 15,0 0-35-15,-18 12 35 0,3 4-35 0,15-16 6 16,0 0-6-16,-14 15 7 0,1 2-7 0,13-17 36 0,0 0-36 16,-12 29 36-16,0 7-36 15,7 0 1-15,0 0-1 0,1-10 2 0,1-5-2 0,3 6 0 0,3-3 0 16,1 5 1-16,4 4-1 0,-8-33-6 15,0 0 6-15,14 34-5 0,7 4 5 0,-21-38-52 0,0 0 52 0,26 30-51 16,11 1 51-16,-37-31-112 0,0 0 112 0,38 24-112 16,9-3 112-16,-47-21-101 0,0 0 101 0,33 5-101 15,-1-10 101 1,34 6-622-16</inkml:trace>
  <inkml:trace contextRef="#ctx0" brushRef="#br0" timeOffset="-151657.016">5853 11836 639 0,'0'0'0'0,"-5"3"0"0,-2-1 0 0,7-2 77 0,0 0-77 0,0 0 77 16,4 4-77-16,-4-4 43 0,0 0-43 0,0 0 44 16,3 0-44-16,-3 0 45 0,0 0-45 0,0 6 45 15,0 3-45-15,0 6 39 0,-3 8-39 0,3 2 40 16,-4 6-40-16,4-31 66 0,0 0-66 0,-5 52 67 15,2 14-67-15,-3 5 46 0,3 2-46 0,3 18 47 16,0 10-47-16,0-101 44 0,0 0-44 0,0 112 44 16,-4 7-44-16,8-19 42 0,-1-13-42 0,-3-37 42 15,0-28-42-15,0-22 10 0,0 0-10 0,0 36 10 0,6 2-10 16,-6-38 13-16,0 0-13 0,5 32 13 16,2-4-13-16,-7-28-39 0,0 0 39 0,3 20-38 0,-1-4 38 15,-2-16-111-15,0 0 111 0,3 10-110 16,3-3 110-16,-6-7-169 0,0 0 169 0,3-2-168 0,-3-12 168 0,0 1-542 15</inkml:trace>
  <inkml:trace contextRef="#ctx0" brushRef="#br0" timeOffset="-151420.646">5641 12592 471 0,'0'0'0'15,"12"11"0"-15,11 10 0 0,-23-21 87 0,0 0-87 16,0 7 87-16,-14-14-87 0,14 7 93 0,0 0-93 0,-9-2 94 15,0-1-94 1,9 3 94-16,0 0-94 0,0 3 94 0,0 2-94 0,0-5 75 0,0 0-75 0,14 9 75 16,7 3-75-16,-21-12 74 0,0 0-74 15,21 10 74-15,5-5-74 0,-26-5 50 0,0 0-50 0,33-1 51 16,2-6-51-16,-35 7-4 0,0 0 4 0,39-12-4 16,6-5 4-16,-45 17-73 0,0 0 73 0,43-17-73 15,-1 0 73-15,47-21-871 16</inkml:trace>
  <inkml:trace contextRef="#ctx0" brushRef="#br0" timeOffset="-150756.555">6970 12506 975 0,'0'0'0'0,"-14"0"0"0,-10 2 0 0,24-2 90 16,0 0-90-16,-23-2 91 0,-1 0-91 0,-2 0 51 15,-2 2-51-15,9 0 52 0,3 0-52 0,-1 0 10 0,-4 0-10 16,-5 0 10-16,-2 0-10 0,28 0 2 0,0 0-2 15,-35 4 3-15,-9 3-3 0,44-7 3 0,0 0-3 16,-45 7 4-16,-2 5-4 0,47-12 36 0,0 0-36 0,-38 15 37 16,-1 6-37-16,39-21 1 0,0 0-1 0,-35 30 2 15,6 11-2-15,4-1 0 0,8 3 0 0,5-9 1 16,7-5-1-16,1 4 0 0,4 1 0 16,4-3 0-16,8 0 0 0,-12-31 0 15,0 0 0-15,19 25 0 0,9-2 0 0,-28-23-13 0,0 0 13 0,43 10-13 16,8-10 13-16,-4-10-45 0,3-9 45 0,-8-7-45 15,-7-7 45-15,-35 33-66 16,0 0 66-16,51-65-66 0,4-25 66 0,-55 90-52 0,0 0 52 0,47-88-51 16,-1-8 51-16,-46 96-35 0,0 0 35 0,31-94-34 15,-7 0 34-15,-24 94 0 0,0 0 0 0,14-86 1 16,-7 9-1-16,-7 77 36 0,0 0-36 0,0-63 37 0,-8 15-37 16,8 48 64-16,0 0-64 0,-4-29 65 15,-1 15-65-15,5 14 68 0,0 0-68 16,-4-10 68-16,-1 6-68 0,5 4 55 0,0 0-55 0,-3-2 55 0,-1 2-55 0,4 0 63 15,0 0-63-15,0 0 63 0,-3 2-63 0,3-2 35 16,0 0-35-16,0 0 35 0,-2 5-35 16,2-5 40-16,0 0-40 0,-7 21 41 0,-2 15-41 0,9-36 4 15,0 0-4-15,-5 51 4 0,-4 21-4 0,6-3 18 16,-1 6-18-16,3 11 18 0,1 13-18 0,0-99 0 16,0 0 0-16,5 96 1 0,-2 5-1 0,-3-101-5 15,0 0 5-15,13 84-4 0,1-12 4 0,-14-72-73 16,0 0 73-16,20 51-73 0,5-18 73 0,-25-33-122 15,0 0 122-15,26 9-122 0,0-25 122 0,0-1-235 16,-1-10 235-16,-4-9-234 0,-9-9 234 0,23-35-520 16</inkml:trace>
  <inkml:trace contextRef="#ctx0" brushRef="#br0" timeOffset="-150509.504">7139 11980 796 0,'0'0'0'0,"0"22"0"0,-3 14 0 0,1-20 177 0,2-11-177 0,0-14 178 16,2-13-178-16,-2 6 140 0,-2 1-140 0,2 6 140 15,2 6-140-15,-2-2 94 0,3 3-94 0,-3 2 94 16,0 0-94-16,0 7 19 0,0-2-19 0,0 19 20 16,0 14-20-16,0-38 14 0,0 0-14 0,0 60 15 15,4 19-15-15,-4-79 24 0,0 0-24 0,1 118 25 16,3 34-25-16,-1-27 0 0,-1-5 0 0,2-22 0 16,-4-16 0-16,0-82 0 0,0 0 0 0,0 82 1 0,3-6-1 15,-3-76-11-15,0 0 11 0,2 51-10 16,1-17 10-16,-3-34-103 0,0 0 103 0,4 21-103 0,-4-14 103 0,0-7-191 15,0 0 191-15,3-12-190 0,-3-17 190 16,0-12-740-16</inkml:trace>
  <inkml:trace contextRef="#ctx0" brushRef="#br0" timeOffset="-150325.988">6948 12574 987 0,'0'0'0'0,"8"11"0"0,6 6 0 0,-14-17 147 15,0 0-147-15,9 10 148 0,0-1-148 0,-9-9 109 0,0 0-109 16,15 12 109-16,6 3-109 0,-21-15-21 0,0 0 21 0,21 10-21 16,5-3 21-16,-26-7-191 0,0 0 191 0,30 2-191 15,-1-7 191-15,-29 5-170 0,0 0 170 0,32-9-170 16,1-3 170-16,30-8-450 0</inkml:trace>
  <inkml:trace contextRef="#ctx0" brushRef="#br0" timeOffset="-150090.709">7805 12980 1558 0,'0'0'0'0,"-4"-6"0"0,-5-5 0 0,9 11-105 16,0 0 105-16,0 0-105 0,9 0 105 15,-9 0-147-15,0 0 147 0,9 0-778 0,-18 0 778 0</inkml:trace>
  <inkml:trace contextRef="#ctx0" brushRef="#br0" timeOffset="-148819.485">8622 12576 1379 0,'0'0'0'16,"0"0"0"-16,7-7 0 0,-7 7-85 0,0 0 85 15,14 5-85-15,10 6 85 0,-24-11-101 0,0 0 101 16,21-17-100-16,5-19 100 0,25-18-671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08T01:35:25.1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65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1" timeString="2022-04-08T01:41:32.282"/>
    </inkml:context>
  </inkml:definitions>
  <inkml:trace contextRef="#ctx0" brushRef="#br0">15885 5772 1155 0,'0'0'0'0,"5"-6"0"16,0-9 0-16,-5 15 12 0,0 0-12 0,4 0 13 15,-1 3-13-15,-3-3-60 0,0 0 60 0,2 6-59 16,1 0 59-16,-3-6-203 0,0 0 203 0,0 4-203 16,0 1 203-16,0 2-381 0</inkml:trace>
  <inkml:trace contextRef="#ctx0" brushRef="#br0" timeOffset="188.831">15883 5436 908 0,'0'0'0'0,"7"8"0"0,2 4 0 0,-9-12 44 16,0 0-44-16,8 7 44 0,-1 2-44 0,-7-9-147 15,0 0 147-15,5 5-146 0,1-2 146 0,6 6-431 16</inkml:trace>
  <inkml:trace contextRef="#ctx0" brushRef="#br0" timeOffset="1189.427">17839 4723 796 0,'0'0'0'0,"-2"2"0"0,-6 1 0 0,8-3 93 0,0 0-93 0,-7 0 94 0,2-7-94 0,5 7 49 0,0 0-49 0,-9-5 50 16,2 0-50-16,7 5 13 0,0 0-13 0,-9-3 14 15,-1-1-14-15,10 4 1 0,0 0-1 0,-12 0 2 16,-8 4-2-16,20-4 13 0,0 0-13 0,-22 5 14 16,-8 5-14-16,6 2 38 0,1 0-38 0,6-3 39 15,8-6-39-15,2 0 30 0,2-1-30 0,-13 8 30 0,-6 8-30 16,7 0 33-16,-4 0-33 0,7-5 34 15,3-8-34-15,11-5 38 0,0 0-38 0,-10 12 38 0,-6 4-38 0,16-16 15 16,0 0-15-16,-14 19 15 0,2 1-15 0,12-20 37 16,0 0-37-16,-12 24 37 15,1 7-37-15,11-31 6 0,0 0-6 0,-7 31 6 0,-1 1-6 16,8-32 18-16,0 0-18 0,-4 35 19 0,2-6-19 16,2-29 3-16,0 0-3 0,2 34 4 0,3-5-4 0,-5-29 7 15,0 0-7-15,7 34 7 0,6-3-7 0,-3-3 7 16,4-1-7-16,-5-6 8 0,-2-6-8 0,-7-15 3 15,0 0-3-15,12 28 3 0,3 2-3 0,-15-30 2 16,0 0-2-16,13 36 2 0,1 5-2 0,-14-41 1 16,0 0-1-16,14 42 2 0,-2 2-2 0,-12-44 0 0,0 0 0 15,15 43 0-15,-2 1 0 0,1-2 3 0,-2-5-3 16,-4-9 3-16,-4-9-3 0,-4-19 0 0,0 0 0 0,10 34 0 16,3 5 0-16,-13-39 6 0,0 0-6 0,12 36 6 15,-5 0-6-15,-7-36 22 0,0 0-22 0,7 33 23 16,0 1-23-16,-7-34 21 0,0 0-21 0,0 31 21 15,0-4-21-15,0 1 25 0,-7-8-25 0,5-4 26 16,2-13-26-16,0 6 49 0,-5-4-49 0,-2 7 50 16,-7 1-50-16,-2 3 26 0,-1 1-26 0,8-10 26 15,0-2-26-15,-3 2 5 0,0-5-5 0,-4 1 6 16,1 0-6-16,15-3-7 0,0 0 7 0,-28 4-7 16,-7-8 7-16,35 4-80 0,0 0 80 0,-37-3-80 15,-3-2 80-15,40 5-142 0,0 0 142 0,-36-12-141 16,4-7 141-16,-37-8-1017 0</inkml:trace>
  <inkml:trace contextRef="#ctx0" brushRef="#br0" timeOffset="2107.825">18071 5354 102 0,'0'0'0'0,"10"0"0"0,6 0 0 0,-11 0 2 16,-5-4-2-16,0 4 2 0,0-3-2 0,0-1-20 16</inkml:trace>
  <inkml:trace contextRef="#ctx0" brushRef="#br0" timeOffset="2449.354">18055 5314 102 0,'0'0'0'0,"4"4"0"0,3 1 0 0,-7-5 58 0,5 0-58 0,-5 0 59 16,0 0-59-16,0 0 75 0,0 0-75 15,0 0 75-15,0 0-75 0,0 0 78 16,0-4-78-16,0 4 78 0,0-1-78 0,0 1 81 0,0 0-81 0,0 0 81 15,0 0-81-15,0 0 74 0,0 0-74 16,0 0 75-16,0 0-75 0,0 0 73 0,0 0-73 0,0 0 74 16,0 0-74-16,0 0 66 0,2 0-66 0,-2 0 67 15,7 0-67-15,-6 1 54 0,3-1-54 0,1 4 54 16,0-4-54-16,-5 0 45 0,0 0-45 0,11 3 46 16,3 1-46-16,-14-4 36 0,0 0-36 0,19 8 36 15,2 1-36-15,-21-9 24 0,0 0-24 0,28 12 25 16,3 3-25-16,-31-15 17 0,0 0-17 0,31 19 17 15,4 5-17-15,-35-24 18 0,0 0-18 0,37 27 19 0,1 6-19 16,-38-33 15-16,0 0-15 0,38 38 15 0,1 1-15 16,-4-3 16-16,-4 3-16 0,-3-8 17 0,-2-7-17 15,-26-24 4-15,0 0-4 0,28 28 4 0,1-1-4 16,-29-27 3-16,0 0-3 0,27 27 3 0,2-3-3 0,-29-24-7 16,0 0 7-16,26 24-6 0,-1-5 6 15,-25-19-75-15,0 0 75 0,15 16-74 16,-1-6 74-16,-14-10-162 0,0 0 162 0,4 7-162 0,-6-7 162 0,6 7-723 15</inkml:trace>
  <inkml:trace contextRef="#ctx0" brushRef="#br0" timeOffset="2878.829">18637 5278 606 0,'0'0'0'0,"0"0"0"15,-5 5 0-15,5-5 4 0,0 0-4 0,0 0 4 16,0 0-4-16,0 0 35 0,0 0-35 0,0 0 36 15,3 0-36-15,-3 0 10 0,0 0-10 0,0 0 10 16,4-5-10-16,-4 5 4 0,0 0-4 0,0 0 4 0,0 0-4 16,0 0 32-16,0 0-32 0,0 0 32 0,0 0-32 15,0 0 25-15,-4 2-25 0,-4 1 26 0,-5 4-26 16,-4 5 50-16,-4 4-50 0,5-4 51 0,3 1-51 16,13-13 58-16,0 0-58 0,-28 35 58 0,-7 7-58 15,35-42 33-15,0 0-33 16,-44 52 34-16,-11 8-34 0,55-60 35 0,0 0-35 0,-63 70 36 0,-10 4-36 0,73-74 14 15,0 0-14-15,-56 56 15 0,11-10-15 0,45-46-42 16,0 0 42-16,-28 28-42 0,14-16 42 0,14-12-132 16,0 0 132-16,-9-9-132 0,13-20 132 15,-13-9-555-15</inkml:trace>
  <inkml:trace contextRef="#ctx0" brushRef="#br0" timeOffset="3687.385">18872 5002 897 0,'0'0'0'0,"-7"-1"0"0,-3-5 0 0,10 6 65 0,0 0-65 16,-4 0 65-16,6-3-65 0,-2 3 42 16,0 0-42-16,0 0 43 0,4 3-43 0,-4-3 1 0,0 0-1 15,0 0 2-15,3 4-2 0,-3-4-5 0,0 0 5 16,0 0-5-16,2 2 5 0,-2-2-19 0,0 0 19 0,0 6-18 15,2-2 18-15,-2-4 0 0,0 0 0 0,5 20 0 16,-2 4 0-16,-3-24 9 0,0 0-9 0,6 35 9 16,2 4-9-16,-4-3 17 15,-1-3-17-15,2-8 17 0,-5-8-17 0,2 2 26 0,0 0-26 16,0-7 26-16,1 0-26 0,-3 0 13 0,0-3-13 0,0-2 13 16,2-2-13-16,0-2 28 0,-1 1-28 0,-1-4 28 15,6 1-28-15,-3-1 19 0,4 0-19 0,-3-1 20 16,3-6-20-16,-1-2 17 0,3-6-17 0,0 3 17 15,0-7-17-15,-9 19 18 0,0 0-18 0,12-21 18 16,-3-3-18-16,-9 24 8 0,0 0-8 0,12-27 9 16,-4 0-9-16,-8 27 25 0,0 0-25 0,7-24 26 15,-1-4-26-15,-6 28 12 0,0 0-12 0,0-24 12 0,1 2-12 16,-1 22 10-16,0 0-10 0,0-17 10 0,0 3-10 16,0 14 34-16,0 0-34 0,0-10 35 0,0 3-35 0,0 7 0 15,0 0 0-15,0-9 0 0,0 6 0 0,0 3-2 16,0 0 2-16,2-4-2 0,3 4 2 0,-5 0-11 15,0 0 11-15,9 0-10 0,1 4 10 16,-10-4-2-16,0 0 2 0,14 8-1 0,4 3 1 16,-18-11 3-16,0 0-3 0,21 20 3 0,1 4-3 0,-22-24 3 15,0 0-3-15,23 28 4 0,0-1-4 0,-23-27 7 16,0 0-7-16,22 31 8 0,-1 1-8 0,-21-32-40 16,0 0 40-16,21 24-40 0,-5 0 40 0,-16-24-184 0,0 0 184 15,19 11-183-15,2-11 183 0,21 8-717 0</inkml:trace>
  <inkml:trace contextRef="#ctx0" brushRef="#br0" timeOffset="4990.645">19911 5441 662 0,'0'0'0'0,"0"0"0"0,0 0 0 0,0 0 84 0,0 0-84 16,0 0 85-16,0 0-85 0,0 0 97 15,0 0-97-15,0 0 97 0,0 0-97 0,0 0 57 0,0 0-57 16,0 0 57-16,0 0-57 0,0 0 29 0,0 0-29 16,0 0 29-16,0 0-29 0,0 0 26 0,-18-12-26 0,9 3 26 15,-1 1-26-15,-2 1 14 0,-6-5-14 16,6 5 15-16,3 4-15 0,9 3 18 0,0 0-18 0,-24-5 19 16,-7 1-19-16,31 4 3 0,0 0-3 0,-28-3 4 15,-2 1-4-15,30 2 3 0,0 0-3 0,-31 0 3 16,-2 5-3-16,33-5 5 0,0 0-5 0,-33 7 6 15,5 2-6-15,28-9 12 0,0 0-12 0,-30 18 13 16,-1 10-13-16,31-28 15 0,0 0-15 0,-26 32 15 16,3 11-15-16,23-43 34 0,0 0-34 0,-16 43 34 15,8 5-34-15,2-5 5 0,8-4-5 0,-2-8 5 16,2-14-5-16,5 2 5 0,5-4-5 0,-7-6 5 16,-1-2-5-16,-4-7 0 0,0 0 0 0,15 2 0 15,8-4 0-15,-23 2-6 0,0 0 6 0,28-12-6 0,7-7 6 16,-35 19-17-16,0 0 17 0,33-31-16 0,5-8 16 0,-38 39-4 15,0 0 4-15,35-45-4 0,-2-4 4 0,-7 4 1 16,-3-5-1-16,-6 11 2 0,-3 6-2 16,-3-3 36-16,-6 2-36 0,0 10 36 0,0 0-36 0,-5 24 36 15,0 0-36-15,0-27 37 0,0-4-37 0,0 31 24 16,0 0-24-16,-3-31 25 0,0 2-25 0,3 29 10 16,0 0-10-16,-4-27 11 0,-1 3-11 15,5 24 19-15,0 0-19 0,-5-19 20 0,-1 0-20 0,6 19 7 0,0 0-7 16,-3-14 8-16,-2 4-8 0,5 10 15 0,0 0-15 15,-4-5 16-15,1-2-16 0,3 7 1 0,0 0-1 16,-2-4 1-16,2 1-1 0,0 3 1 0,0 0-1 16,0 0 1-16,-2-2-1 0,2 2-5 0,0 0 5 0,0 2-5 15,2 5 5-15,-2-7-9 0,0 0 9 0,3 27-9 16,1 13 9-16,3 3-26 0,-4-1 26 0,4 3-25 16,2 1 25-16,-9-46-13 0,0 0 13 0,7 55-12 15,2 5 12-15,-9-60-35 0,0 0 35 0,7 58-35 16,1-3 35-16,-2-4-41 0,-1-8 41 0,-2-10-41 15,1-14 41-15,-2 1-101 0,-1-8 101 0,1 0-101 16,2-2 101-16,-4-10-138 0,0 0 138 0,5 6-137 16,2-6 137-16,5 5-658 0</inkml:trace>
  <inkml:trace contextRef="#ctx0" brushRef="#br0" timeOffset="5395.466">19954 5444 662 0,'0'0'0'0,"0"5"0"0,2 9 0 0,-2-14 146 0,0 0-146 16,0 0 147-16,3-12-147 0,-3 5 121 0,-3-5-121 15,3 4 121-15,0 1-121 0,0 0 79 0,-2 5-79 16,4-1 80-16,1-2-80 0,-3 1 44 0,2 1-44 16,2 0 45-16,-1-1-45 0,-3 4 36 0,0 0-36 0,4-2 37 15,1 1-37-15,-5 1 8 0,0 0-8 0,7 0 8 16,0 0-8-16,-7 0 19 0,0 0-19 0,8 3 20 16,1 1-20-16,-9-4 14 0,0 0-14 0,14 8 15 15,2 6-15-15,-16-14 9 0,0 0-9 0,22 24 9 16,5 8-9-16,-27-32 25 0,0 0-25 0,29 35 26 15,6 7-26-15,-5-4-2 0,-4-4 2 0,-2-1-2 16,-3-2 2-16,-2-4-11 0,-3 4 11 0,-4-10-10 16,-3-9 10-16,-9-12-101 0,0 0 101 0,12 22-101 15,-2-2 101-15,-10-20-162 0,0 0 162 0,14 4-162 16,4-8 162-16,13 8-740 0</inkml:trace>
  <inkml:trace contextRef="#ctx0" brushRef="#br0" timeOffset="5724.323">20219 5408 841 0,'0'0'0'0,"3"5"0"0,-1 7 0 0,-2-8 109 16,0-8-109-16,0 4 110 0,0-5-110 0,-2 2 88 0,-1-2-88 15,1 1 89-15,2 4-89 0,0 0 59 0,0 0-59 16,0 0 60-16,0 0-60 0,0 0 23 0,0 0-23 16,-7 12 24-16,-8 7-24 0,15-19 28 0,0 0-28 0,-20 29 28 15,-1 11-28-15,21-40 7 0,0 0-7 0,-24 36 7 16,0 3-7-16,24-39 10 0,0 0-10 0,-26 38 11 16,-1 1-11-16,27-39-51 0,0 0 51 0,-22 36-50 15,1-3 50-15,21-33-180 16,0 0 180-16,-16 27-180 0,4-5 180 0,12-22-151 0,0 0 151 0,0 0-150 15,7-15 150-15,2 0-452 0</inkml:trace>
  <inkml:trace contextRef="#ctx0" brushRef="#br0" timeOffset="6209.083">21039 5496 751 0,'0'0'0'0,"-5"-7"0"0,0-3 0 0,5 10 50 16,0 0-50-16,-5-4 50 0,1 1-50 0,4 3 43 0,0 0-43 16,0 0 43-16,0 0-43 0,0 0 7 0,0 0-7 15,0 0 8-15,0 0-8 0,0 0 8 0,0 0-8 16,0 0 8-16,0 0-8 0,0 0 32 0,0 0-32 16,4 0 32-16,1 3-32 0,-5-3 56 0,0 0-56 15,16 0 57-15,6 0-57 0,-22 0 82 0,0 0-82 0,32-7 82 16,8 2-82-16,-40 5 57 0,0 0-57 0,47-14 57 15,9 1-57-15,-56 13 59 16,0 0-59-16,61-16 60 0,5-3-60 0,-7 8 46 0,-7-1-46 0,-6 3 46 16,-12 6-46-16,-1-1 29 0,-6 4-29 0,-6-3 29 15,-4 3-29-15,-3-2 0 0,-2 2 0 0,-3 0 0 16,-2 0 0-16,0 0-36 0,-2-3 36 0,-2 3-36 16,-1 0 36-16,-2 0-76 0,0 0 76 0,0 0-76 15,0 0 76-15,0 0-144 0,4-4 144 0,-4 4-144 0,0 0 144 16,0 0-179-16,0 0 179 0,-7 0-179 15,-4 0 179-15,-4-3-512 0</inkml:trace>
  <inkml:trace contextRef="#ctx0" brushRef="#br0" timeOffset="6572.799">21088 5689 483 0,'0'0'0'0,"11"-8"0"0,8-13 0 0,-19 21 43 0,0 0-43 0,5-7 43 15,-7 7-43-15,2 0 73 0,0 0-73 0,0 0 74 16,-3 4-74-16,3-4 85 0,0 0-85 16,-5 0 86-16,3 3-86 0,2-3 70 0,0 0-70 0,0 0 70 15,-4 2-70-15,4-2 73 0,0 0-73 0,0 0 74 16,7 0-74-16,-7 0 61 0,0 0-61 0,7 0 62 15,2 0-62-15,-9 0 58 0,0 0-58 0,14 0 59 16,7 2-59-16,0-1 56 0,1 3-56 0,5-1 57 16,0-1-57-16,-27-2 45 0,0 0-45 0,39 7 45 15,8 3-45-15,-47-10 42 0,0 0-42 0,50 9 43 16,3 3-43-16,-8-4 5 0,-2 1-5 0,-8-2 5 16,-5-4-5-16,-6-3-76 0,-5 2 76 0,1-2-76 15,-3-2 76-15,-17 2-124 0,0 0 124 0,16-19-123 16,-6-13 123-16,16-20-894 0</inkml:trace>
  <inkml:trace contextRef="#ctx0" brushRef="#br0" timeOffset="16980.095">22738 4929 639 0,'0'0'0'0,"0"0"0"0,2-4 0 0,-2 4 54 16,0 0-54-16,0 0 55 0,3-3-55 0,-3 3 39 16,0 0-39-16,0 0 39 0,4 0-39 0,-4 0 11 15,0 0-11-15,0 0 11 0,0 0-11 0,0 0 5 0,0 0-5 16,0 0 6-16,0 0-6 0,0 0 6 0,0 0-6 15,0 0 7-15,0 0-7 0,0 0 14 0,0 0-14 16,0 0 15-16,0 0-15 0,0 0 22 0,0 0-22 0,0 0 23 16,0 0-23-16,0 0 44 0,0 0-44 0,0 0 44 15,0 0-44-15,0 0 55 0,0 0-55 0,0 0 55 16,-2 3-55-16,2-3 38 0,0 0-38 0,0 0 38 16,-2 7-38-16,2-7 41 0,0 0-41 0,-1 9 42 15,-3 10-42-15,4-19 46 0,0 0-46 0,-3 32 46 16,1 11-46-16,2-43 18 0,0 0-18 0,-4 51 18 15,3 8-18-15,1-59 38 0,0 0-38 0,-2 66 38 16,2 3-38-16,0-69 20 0,0 0-20 0,0 67 20 16,0-1-20-16,0-66 5 0,0 0-5 0,2 55 5 15,-1-7-5-15,-1-48 34 0,0 0-34 0,2 40 35 16,2-6-35-16,-4-34 0 0,0 0 0 0,5 24 0 0,2-5 0 16,-7-19 2-16,0 0-2 0,5 15 2 15,4-3-2-15,-9-12-13 0,0 0 13 0,1 9-12 0,3-6 12 16,-4-3-81-16,0 0 81 0,3 0-80 15,-1-3 80-15,-2 3-152 0,0 0 152 0,5-9-152 0,2-10 152 16,6-8-757-16</inkml:trace>
  <inkml:trace contextRef="#ctx0" brushRef="#br0" timeOffset="17499.788">22120 5739 987 0,'0'0'0'0,"19"-9"0"15,12-1 0-15,-24 5 142 0,-14 2-142 0,14-1 142 16,5 1-142-16,-12 3 108 0,0 0-108 0,0 0 108 15,-1 3-108-15,-8 1 57 0,-7-1-57 0,6-1 57 16,1-2-57-16,0 3-35 0,2-3 35 0,2 0-34 16,2 0 34-16,-1 4-9 0,2-4 9 0,2 0-8 15,-3 0 8-15,3 0-24 0,0 0 24 0,0 0-23 16,-4 3 23-16,4-3-1 0,0 0 1 0,0 0-1 16,0 0 1-16,0 0 1 0,4-3-1 0,-1 3 1 0,4 0-1 15,0 0 17-15,2 0-17 0,5 0 17 0,5-4-17 16,-19 4 26-16,0 0-26 0,33-3 26 0,11-2-26 15,-44 5 32-15,0 0-32 0,50-9 33 0,10 2-33 16,-60 7 42-16,0 0-42 0,64-8 42 0,0 1-42 16,-64 7 15-16,0 0-15 0,72-4 16 0,6 4-16 15,-78 0 14-15,0 0-14 0,93 4 15 0,11-1-15 16,-19-3 4-16,-8 4-4 16,-16-3 5-16,-12 3-5 0,-49-4 7 0,0 0-7 0,68 3 7 0,8 1-7 0,-76-4 7 15,0 0-7-15,74-4 7 0,2 1-7 0,-25-1 3 16,-16 3-3-16,-2-3 3 0,-5 4-3 0,-28 0-2 15,0 0 2-15,28-3-2 0,-4 3 2 0,-24 0-55 0,0 0 55 16,21 0-54-16,-7 0 54 0,-14 0-141 0,0 0 141 16,10 0-140-16,-5 0 140 0,11 0-964 0</inkml:trace>
  <inkml:trace contextRef="#ctx0" brushRef="#br0" timeOffset="18918.998">22252 6142 203 0,'0'0'0'0,"3"-2"0"15,3-2 0-15,-6 4 97 0,0 0-97 0,3-3 97 16,-3-4-97-16,0 7 94 0,0 0-94 0,0-5 94 16,-5 2-94-16,5 3 87 0,0 0-87 0,-4-7 87 15,4 5-87-15,0 2 61 0,0 0-61 0,-5-3 61 16,2-3-61-16,3 6 42 0,0 0-42 0,0-3 43 15,-4 0-43-15,4 3 11 0,0 0-11 0,-1-4 11 0,1 1-11 16,0 3 21-16,0 0-21 0,0 0 21 0,-2-2-21 16,2 2 13-16,0 0-13 0,0 0 14 0,0 0-14 0,0 0 9 15,0 0-9-15,2 3 10 0,-1 6-10 0,-1-9 16 16,0 0-16-16,4 15 17 0,-1 9-17 0,-3-24 14 16,0 0-14-16,5 28 15 0,4 4-15 0,-9-32 9 15,0 0-9-15,5 36 9 0,4 2-9 0,-9-38 25 16,0 0-25-16,7 36 26 0,-2-5-26 0,-5-31 19 15,0 0-19-15,6 32 20 0,-1-4-20 16,-5-28 25-16,0 0-25 0,3 20 26 0,1-1-26 0,-4-19 22 0,0 0-22 16,7 16 23-16,-4-4-23 0,-3-12 25 15,0 0-25-15,7 3 26 0,0-1-26 0,-7-2 14 0,0 0-14 16,7-9 15-16,-2-8-15 0,-5 17 18 16,0 0-18-16,6-22 19 0,1-9-19 0,-7 31 3 0,0 0-3 0,5-33 4 15,0-9-4-15,-5 42 0 0,0 0 0 0,5-40 1 16,0-3-1-16,-5 43-6 0,0 0 6 15,7-39-5-15,4 0 5 16,-11 39-17-16,0 0 17 0,10-33-17 0,6 6 17 0,-16 27-26 0,0 0 26 0,10-24-25 16,1 5 25-16,-11 19-7 0,0 0 7 0,10-16-7 15,1 8 7-15,-11 8-10 0,0 0 10 0,9-7-10 16,-1 5 10-16,-8 2 0 0,0 0 0 0,11 9 0 16,-1 6 0-16,-1 2 5 0,0 2-5 0,-4-3 5 15,-2-8-5-15,1 8 33 0,-1-1-33 0,1-3 34 16,-3 3-34-16,1 1 5 0,0 4-5 0,0-4 5 0,-2-9-5 15,0-7 5-15,0 0-5 0,5 20 5 16,2 4-5-16,-7-24 14 0,0 0-14 0,5 21 15 16,0-2-15-16,-5-19 0 0,0 0 0 0,4 12 0 0,-2-2 0 15,-2-10-64-15,0 0 64 0,1 8-63 0,3 1 63 16,-4-9-171-16,0 0 171 0,0 7-171 0,0-4 171 16,0-3-133-16,0 0 133 0,3 0-133 0,2-3 133 0,4-4-453 15</inkml:trace>
  <inkml:trace contextRef="#ctx0" brushRef="#br0" timeOffset="21383.979">22752 6255 147 0,'0'0'0'0,"0"-7"0"0,0 2 0 0,0 5 0 15,0 0 0-15,0-4 0 0,0-1 0 0,0 5 23 16,0 0-23-16,0 0 24 0,0 0-24 0,0 0 3 16,0 0-3-16,0 0 4 0,0 5-4 0,0-5 13 15,0 0-13-15,0 4 14 0,0-3-14 0,0-1 33 16,0 0-33-16,0 0 34 0,0 4-34 0,0-4 26 16,0 0-26-16,0 0 26 0,0 0-26 0,0 0 56 0,0 0-56 15,0 0 57-15,0 0-57 0,0 0 65 16,0 0-65-16,0 0 65 0,0 0-65 0,0 0 58 0,0 0-58 15,0 0 58-15,0 0-58 0,0 0 58 16,0 0-58-16,0 0 58 0,0 0-58 0,0 0 40 0,0 0-40 0,0 0 40 16,0 0-40-16,0 0 18 0,0 0-18 0,0 0 19 15,0 0-19-15,0 0 20 0,0 0-20 0,0 0 20 16,0 0-20-16,0 0 24 0,0 0-24 0,0 0 25 16,0 0-25-16,0 0 13 0,0 0-13 0,0 0 13 15,0 0-13-15,0 0 18 0,0 0-18 0,0 0 19 16,-3 3-19-16,3-3 15 0,0 0-15 0,0 0 15 15,-4 0-15-15,4 0 4 0,0 0-4 0,0 0 5 16,0 0-5-16,0 0 0 0,0 0 0 0,0 0 1 16,0 0-1-16,0 0 0 0,0 0 0 0,0 0 1 15,0 0-1-15,0 0 0 0,0 0 0 0,0 0 0 16,0 0 0-16,0 0 0 0,0 0 0 0,0 0 0 0,0 0 0 16,0 0 0-16,0 0 0 0,0 0 0 0,0 0 0 15,0 0-1-15,0 0 1 0,0 0 0 16,0 0 0-16,0 0-3 0,0 0 3 0,0 0-3 0,7 4 3 15,-7-4-7-15,0 0 7 0,9 0-6 0,3 1 6 0,-12-1-4 16,0 0 4-16,17 2-3 0,4 0 3 0,4 1 0 16,4 1 0-16,-6-4 1 0,-2 0-1 15,3-4 7-15,1 4-7 0,-6-3 8 0,-4-1-8 0,3 3 16 16,1-3-16-16,-2-1 17 0,1 2-17 0,-18 3 9 16,0 0-9-16,21-7 9 0,1 2-9 0,-22 5 4 15,0 0-4-15,18-4 4 0,-1 4-4 16,-17 0 0-16,0 0 0 0,11-3 1 0,-1 3-1 0,-10 0-2 0,0 0 2 15,9 0-2-15,-4 0 2 0,-5 0-55 0,0 0 55 16,5 0-54-16,-1 3 54 0,-4-3-135 0,0 0 135 0,3 0-135 16,2 0 135-16,-5 0-135 0,0 0 135 15,4 0-134-15,-2 0 134 0,3-3-304 0</inkml:trace>
  <inkml:trace contextRef="#ctx0" brushRef="#br0" timeOffset="22262.657">22928 6121 583 0,'0'0'0'0,"3"-3"0"16,3-3 0-16,-6 6 99 0,3-3-99 0,-3 3 99 16,0 0-99-16,0 0 68 0,0 0-68 0,0 0 68 0,0 0-68 15,0 0 63-15,0 0-63 0,0 0 63 16,0 0-63-16,0 0 36 0,0 0-36 0,0 0 36 15,0 0-36-15,0 0 39 0,0 0-39 0,0 0 39 0,0 0-39 0,0 0 45 16,0 0-45-16,0 0 45 0,0 0-45 16,0 0 35-16,0 0-35 0,0 0 36 0,0 0-36 0,0 0 45 15,0 0-45-15,0 0 45 0,0 0-45 0,0 0 27 16,0 0-27-16,0 0 27 0,0 0-27 0,0 0 40 16,0 0-40-16,0 0 41 0,0 0-41 0,0 0 8 15,0 0-8-15,0 0 9 0,0 0-9 0,0 0-42 16,0 0 42-16,0 0-41 0,0 0 41 0,0 0-43 0,0 0 43 15,0 0-42-15,0 0 42 0,0 0-21 0,0 5 21 16,0-1-21-16,0-1 21 0,0 0-15 0,2 3 15 0,0 2-15 16,1 4 15-16,1 5-2 0,1 7 2 15,-3-3-1-15,1-2 1 0,-3-19 1 0,0 0-1 0,5 32 1 16,0 2-1-16,-5-34 10 16,0 0-10-16,6 36 11 0,-3 0-11 0,-3-36 17 0,0 0-17 0,5 31 17 15,-3-3-17-15,-2-28 1 0,0 0-1 0,4 24 1 16,1-7-1-16,-5-17-1 0,0 0 1 0,3 13-1 15,-1-1 1-15,-2-12-46 0,0 0 46 0,0 9-45 16,0-6 45-16,0-3-128 0,0 0 128 0,0 4-128 16,0-4 128-16,0 0-127 0,0 0 127 0,0-10-127 15,0-8 127-15,0-9-515 0</inkml:trace>
  <inkml:trace contextRef="#ctx0" brushRef="#br0" timeOffset="22797.685">23269 6087 225 0,'0'0'0'0,"-3"0"0"0,-2 1 0 0,5-1 32 0,0 0-32 16,0 0 33-16,-4 0-33 0,4 0 53 0,0 0-53 15,0 0 53-15,0 0-53 0,0 0 44 0,0 0-44 0,0 0 44 16,0 0-44-16,0 0 63 0,0 0-63 0,0 0 64 16,2-3-64-16,-2 3 56 0,0 0-56 0,0 0 57 15,3-3-57-15,-3 3 68 0,0 0-68 0,0 0 68 16,2-4-68-16,-2 4 65 0,0 0-65 0,0 0 65 15,2-3-65-15,-2 3 42 0,0 0-42 0,0 0 42 16,0-4-42-16,0 4 42 0,0 0-42 0,0 0 43 16,-2-1-43-16,2 1 35 0,0 0-35 0,0 0 35 15,-2-4-35-15,2 4 22 0,0 0-22 0,0 0 23 16,0-5-23-16,0 5 29 0,0 0-29 0,0 0 29 16,0 0-29-16,0 0 12 0,0 0-12 0,0 0 13 15,0 0-13-15,0 0 5 0,0 0-5 0,0 0 6 16,0 0-6-16,0 0 15 0,0 0-15 0,0 0 15 15,0 5-15-15,0-5 8 0,0 0-8 0,0 4 8 0,0 4-8 0,0-8 8 16,0 0-8-16,0 19 9 0,0 8-9 0,0-27 23 16,0 0-23-16,4 36 24 0,1 7-24 0,-5-43 2 15,0 0-2-15,7 43 2 0,2 5-2 16,-9-48-18-16,0 0 18 0,5 39-18 0,0 1 18 0,-5-40-169 16,0 0 169-16,2 27-169 0,-4-11 169 15,2 28-729-15</inkml:trace>
  <inkml:trace contextRef="#ctx0" brushRef="#br0" timeOffset="25139.178">24020 5448 751 0,'0'0'0'0,"4"0"0"0,3-7 0 0,-7 7 78 0,0 0-78 16,3-2 78-16,1 0-78 0,-4 2 54 0,0 0-54 16,0 0 55-16,0 0-55 0,0 0 21 0,0 0-21 15,-4 0 21-15,1 0-21 0,3 0 16 0,0 0-16 0,-6-1 17 16,0 1-17-16,6 0 15 0,0 0-15 0,-7-4 15 15,-2-3-15-15,9 7 34 0,0 0-34 0,-9-5 34 16,-1-2-34-16,10 7 47 0,0 0-47 0,-9-5 47 16,0-2-47-16,9 7 46 0,0 0-46 0,-8-5 46 15,1-1-46-15,-2-3 42 0,2 2-42 0,2 4 42 16,-1 1-42-16,3-1 29 0,1-1-29 0,2 4 29 16,0 0-29-16,0 0 16 0,0 0-16 0,0 0 17 15,-3 0-17-15,3 0 41 0,0 0-41 0,0 0 41 16,0 0-41-16,0 0 31 0,0-3-31 0,0 3 31 15,0 0-31-15,0 0 32 0,0 0-32 0,0 0 33 16,0 0-33-16,0 0 13 0,3 0-13 0,1 3 14 16,1-3-14-16,-5 0 31 0,0 0-31 0,7 4 31 0,2 1-31 15,-9-5 35-15,0 0-35 0,17 12 36 0,9 3-36 16,-26-15 6-16,0 0-6 0,35 26 7 0,7 6-7 0,-42-32 20 16,0 0-20-16,45 33 20 15,6 5-20-15,-51-38 8 0,0 0-8 0,45 36 9 0,0 0-9 0,-5-2 1 16,-5-5-1-16,-7-7 1 0,-7-5-1 0,-2 2-10 15,-3-7 10-15,3 0-9 0,0-2 9 0,-19-10-69 16,0 0 69-16,16 9-69 0,-2-6 69 0,-14-3-139 16,0 0 139-16,10 6-139 0,-3-3 139 0,-7-3-159 15,0 0 159-15,0-5-159 0,-5-9 159 0,0-3-829 16</inkml:trace>
  <inkml:trace contextRef="#ctx0" brushRef="#br0" timeOffset="25470.722">24309 5263 1009 0,'0'0'0'0,"0"0"0"16,7 3 0-16,-7-3 122 0,4-3-122 0,-4 3 122 15,0 0-122-15,0 0 71 0,-4 1-71 0,4-1 71 16,0 0-71-16,0 0 36 0,0 0-36 0,-7 14 37 16,-6 7-37-16,13-21 10 0,0 0-10 0,-23 36 11 0,-7 13-11 15,30-49 9-15,0 0-9 0,-31 55 9 0,-6 9-9 16,37-64 4-16,0 0-4 0,-36 63 5 0,-1 0-5 0,37-63 31 16,0 0-31-16,-36 64 31 0,1-1-31 15,35-63-4-15,0 0 4 0,-21 38-3 16,10-14 3-16,11-24-86 0,0 0 86 0,-10 12-86 0,1-12 86 0,9 0-130 15,0 0 130-15,5-28-129 0,11-26 129 0,5-29-763 16</inkml:trace>
  <inkml:trace contextRef="#ctx0" brushRef="#br0" timeOffset="26062.086">24644 4780 1076 0,'0'0'0'0,"-4"-6"0"16,-1-6 0-16,5 12 118 0,0 0-118 0,-2 6 118 15,1 0-118-15,1-6 79 0,0 0-79 0,0 12 80 16,1 4-80-16,-1-16 44 0,0 0-44 0,7 26 44 15,-1 11-44-15,-6-37 6 0,0 0-6 0,8 40 6 16,5 3-6-16,-13-43 34 0,0 0-34 0,12 44 34 16,-4-5-34-16,-8-39 0 0,0 0 0 0,7 35 0 0,-1-8 0 15,-6-27 7-15,0 0-7 0,3 21 7 0,-1-6-7 16,-2-15 39-16,0 0-39 0,3 12 39 0,1-7-39 0,-4-5 35 16,0 0-35-16,3 4 36 0,1-4-36 15,-4 0 8-15,0 0-8 0,2-9 9 0,-1-13-9 0,-1 22 7 16,0 0-7-16,2-24 7 0,-2-5-7 0,0 29 1 15,0 0-1-15,0-35 1 0,0-1-1 0,0 36 0 16,0 0 0-16,0-35 1 16,0 4-1-16,0 31-3 0,0 0 3 0,4-31-2 0,1 3 2 15,0 8-1-15,-3 1 1 0,5 4 0 0,0 1 0 0,-7 14-7 0,0 0 7 16,8-14-7-16,3 2 7 0,-11 12-1 16,0 0 1-16,12-8 0 0,0-4 0 0,-12 12 0 15,0 0 0-15,12-7 0 0,1 2 0 0,-13 5-6 16,0 0 6-16,14 0-6 0,-4 0 6 0,2 3 0 0,-1 6 0 15,1-3 0-15,0 6 0 0,-12-12 1 16,0 0-1-16,14 21 2 0,3 3-2 0,-17-24 1 0,0 0-1 0,18 31 2 16,-6 5-2-16,-12-36 10 0,0 0-10 0,12 31 10 15,-3 0-10-15,-9-31 1 0,0 0-1 0,10 27 1 16,-1-1-1-16,-9-26-40 0,0 0 40 0,9 18-40 16,1-2 40-16,-10-16-144 0,0 0 144 0,14 0-144 15,5-16 144-15,14-2-1002 0</inkml:trace>
  <inkml:trace contextRef="#ctx0" brushRef="#br0" timeOffset="26412.642">25102 4913 1076 0,'0'0'0'0,"-2"-8"0"0,-1-8 0 16,3 16 118-16,0 0-118 0,-2-8 118 0,0 8-118 0,2 0 101 15,0 0-101-15,0 0 102 0,2 1-102 0,-2-1 49 16,0 0-49-16,7 4 49 0,5-1-49 0,4 1 4 0,3-3-4 16,-3-1 4-16,-2 0-4 0,3-1 45 15,4-6-45-15,-4 3 45 0,-3-1-45 0,7 2 12 0,5 3-12 16,-5-5 13-16,0 1-13 0,-21 4 13 0,0 0-13 0,28-3 13 15,4-1-13-15,-32 4 27 0,0 0-27 0,33-1 27 16,1-1-27 0,-34 2 1-16,0 0-1 0,34 0 2 0,-3 0-2 0,-31 0 0 0,0 0 0 0,23 0 1 15,-6 2-1-15,-17-2-64 0,0 0 64 0,12 1-64 16,-5-1 64-16,-7 0-122 0,0 0 122 0,-9-1-122 16,-11-3 122-16,-10-3-996 0</inkml:trace>
  <inkml:trace contextRef="#ctx0" brushRef="#br0" timeOffset="26810.093">25309 4783 348 0,'0'0'0'0,"6"0"0"0,2-7 0 15,-8 7 101-15,0 0-101 0,4-2 102 0,-4-1-102 0,0 3 130 16,0 0-130-16,0 0 130 0,-2-3-130 0,2 3 113 15,0 0-113-15,0 0 114 0,-5-6-114 0,5 6 68 16,0 0-68-16,-4 0 68 0,3 0-68 0,1 0 69 16,0 0-69-16,-4 0 69 0,2-3-69 0,2 3 53 15,0 0-53-15,0 0 54 0,0 0-54 0,0 0 38 16,0 0-38-16,0 0 38 0,0 0-38 0,0 0 52 16,0 0-52-16,0 0 52 0,0 0-52 0,0 0 42 15,0 0-42-15,0 0 42 0,0 0-42 0,0 0 18 0,0 0-18 0,0 0 19 16,0 3-19-16,0 3 22 0,0 0-22 15,0 3 22-15,0 3-22 0,2 3 14 0,2 3-14 16,-1 0 15-16,1 3-15 0,-4-21 4 0,0 0-4 16,3 26 5-16,1 1-5 0,-4-27-2 0,0 0 2 0,3 24-1 15,1-5 1-15,-4-19-48 0,0 0 48 16,5 17-47-16,-5-2 47 0,0-15-145 0,0 0 145 0,5 4-145 16,0-4 145-16,-5 0-131 0,0 0 131 0,4-12-131 15,-3-10 131-15,5-11-772 0</inkml:trace>
  <inkml:trace contextRef="#ctx0" brushRef="#br0" timeOffset="27210.798">25633 4689 875 0,'0'0'0'0,"-8"0"0"0,-4 3 0 0,12-3 124 15,0 0-124-15,0 0 124 0,5-3-124 0,-5 3 116 16,0 0-116-16,3-4 116 0,2 3-116 0,-5 1 78 16,0 0-78-16,4-2 78 0,-1 2-78 0,-3 0 40 15,0 0-40-15,0 0 40 0,0 0-40 0,0 0 18 16,0 0-18-16,0 0 18 0,0 0-18 0,0 0 48 16,0 0-48-16,0 0 48 0,0 0-48 0,0 0 32 15,0 0-32-15,0 0 33 0,0 0-33 0,0 0 8 16,0 0-8-16,0 0 8 0,0 0-8 0,0 0 31 0,0 0-31 15,0 0 31-15,0 0-31 0,0 0 1 0,0 0-1 16,0 0 2-16,0 0-2 0,0 0 2 0,0 0-2 16,0 7 2-16,-3 1-2 0,3-8 5 0,0 0-5 0,-2 16 5 15,-1 6-5-15,3-22 0 0,0 0 0 0,-2 24 1 16,2 3-1-16,0-27 0 0,0 0 0 0,0 28 0 16,2-1 0-16,1-3-1 0,2-3 1 0,-5-9 0 15,0-4 0-15,0-8-50 16,0 0 50-16,0 14-49 0,0-2 49 0,0-12-162 0,0 0 162 0,-3 12-161 15,-4 0 161-15,-3 12-996 0</inkml:trace>
  <inkml:trace contextRef="#ctx0" brushRef="#br0" timeOffset="27941.076">26177 5629 292 0,'0'0'0'0,"14"-3"0"0,9-2 0 0,-23 5 62 0,0 0-62 16,-6-4 62-16,-15 4-62 0,21 0 63 0,0 0-63 0,-15-3 63 0,-3 3-63 0,18 0 66 15,0 0-66-15,-12-4 67 0,3 4-67 0,9 0 90 16,0 0-90-16,-7-1 91 0,4-3-91 0,3 4 92 16,0 0-92-16,5-3 92 0,7-6-92 0,-12 9 78 15,0 0-78-15,21-10 79 0,7 2-79 0,-28 8 70 16,0 0-70-16,35-12 71 0,7 0-71 0,-42 12 49 0,0 0-49 15,45-9 50-15,9-5-50 0,-54 14 55 0,0 0-55 0,54-8 55 16,2 3-55-16,-56 5 49 0,0 0-49 0,49-4 50 16,-2-3-50-16,-47 7 13 0,0 0-13 0,36-1 13 15,-8 1-13-15,-28 0 0 0,0 0 0 0,25 0 0 16,-6 0 0-16,-19 0-40 0,0 0 40 0,14 0-40 16,-7-4 40-16,-7 4-106 0,0 0 106 0,5 0-106 15,-2-3 106-15,-3 3-178 0,0 0 178 0,-1-4-178 16,-6 1 178-16,-2-2-664 0</inkml:trace>
  <inkml:trace contextRef="#ctx0" brushRef="#br0" timeOffset="28263.215">26376 5314 830 0,'0'0'0'0,"10"0"0"0,7 4 0 0,-17-4 142 15,0 0-142-15,7 0 142 0,-5 0-142 0,-2 0 100 16,0 0-100-16,0 0 101 0,-2-4-101 0,2 4 70 16,0 0-70-16,0 0 71 0,0 0-71 0,0 0 22 15,0 0-22-15,0 0 22 0,0 5-22 0,0-5 35 16,0 0-35-16,4 14 36 0,3 7-36 0,-7-21 48 16,0 0-48-16,10 30 48 0,-1 15-48 0,-9-45 17 15,0 0-17-15,9 46 17 0,-1 6-17 16,-8-52 33-16,0 0-33 0,7 42 33 0,0-1-33 0,-7-41 28 0,0 0-28 15,7 35 28-15,-1-6-28 0,-6-29 8 16,0 0-8-16,5 26 8 0,2-11-8 0,-7-15-155 16,0 0 155-16,7 5-154 0,1-8 154 0,-8 3-168 0,0 0 168 0,2-21-168 15,-5-13 168-15,1-19-794 0</inkml:trace>
  <inkml:trace contextRef="#ctx0" brushRef="#br0" timeOffset="28791.512">27234 5271 1054 0,'0'0'0'0,"0"0"0"0,-1-3 0 0,1 3 126 15,0 0-126-15,0 0 127 0,3-2-127 16,-3 2 102-16,0 0-102 0,4 0 103 0,-1-2-103 16,-3 2 55-16,0 0-55 0,4 0 56 0,-3-1-56 0,-1 1 2 15,0 0-2-15,0 0 2 0,0-4-2 0,-3 4 13 16,-2-5-13-16,-2 2 13 0,-4-1-13 0,-1 1 15 16,-2-1-15-16,0 3 15 0,2 1-15 0,-5-4 3 15,-3 4-3-15,3 0 4 0,1 0-4 0,16 0 3 16,0 0-3-16,-28 4 3 0,-6 4-3 0,34-8 0 15,0 0 0-15,-30 4 0 0,2 1 0 0,28-5-1 0,0 0 1 16,-30 7 0-16,-1 1 0 0,31-8-1 0,0 0 1 16,-26 9-1-16,3 1 1 0,23-10-5 0,0 0 5 15,-22 17-4-15,1 6 4 0,21-23 5 0,0 0-5 0,-16 20 6 16,4 8-6-16,12-28 25 0,0 0-25 0,-7 30 26 16,3 10-26-16,4-40 32 0,0 0-32 15,2 36 32-15,3 0-32 0,-5-36 36 0,0 0-36 0,11 37 37 16,3-1-37-16,-14-36 33 0,0 0-33 0,22 33 33 15,10-6-33-15,-32-27 38 0,0 0-38 0,31 24 39 16,4-1-39-16,-4-8 15 0,-1-3-15 16,-9-3 16-16,-5-6-16 0,-1-1-5 0,1-4 5 0,-4 2-5 15,0 0 5-15,-3 2-145 0,1-1 145 0,3-4-145 16,2-4 145-16,-15 7-139 0,0 0 139 0,-1-17-138 16,-10-14 138-16,-1-17-1016 0</inkml:trace>
  <inkml:trace contextRef="#ctx0" brushRef="#br0" timeOffset="29077.411">28024 5881 1379 0,'0'0'0'16,"1"5"0"-16,5 2 0 0,-6-7-124 0,0 0 124 15,3 7-124-15,-1-2 124 0,-2-5-82 0,0 0 82 0,5 9-676 16,-10-18 676-16</inkml:trace>
  <inkml:trace contextRef="#ctx0" brushRef="#br0" timeOffset="38850.134">29877 5342 102 0,'0'0'0'0,"2"-4"0"16,0-4 0-16,-1 1 92 0,-1-2-92 0,0 6 92 15,2-2-92-15,-2 1 110 0,0 4-110 0,0 0 111 16,0 0-111-16,0 0 94 0,0 0-94 0,0 0 94 0,0 0-94 16,0 0 88-16,0 0-88 0,0 0 89 15,0 0-89-15,0 0 77 0,-3-3-77 0,3 3 78 0,0 0-78 16,0 0 68-16,0 0-68 0,0 0 68 0,0 0-68 0,0 0 43 15,0 0-43-15,0 0 44 0,3 3-44 0,-3-3 37 16,0 0-37-16,4 0 37 0,-1 2-37 0,-3-2 15 16,0 0-15-16,7 10 16 0,2 2-16 0,-9-12 12 15,0 0-12-15,10 24 13 0,2 10-13 0,-12-34 16 16,0 0-16-16,11 36 17 0,-1 7-17 0,-10-43 8 16,0 0-8-16,9 33 8 0,0-2-8 0,-9-31 9 0,0 0-9 15,10 27 9-15,1-10-9 0,-11-17 23 0,0 0-23 16,14 16 24-16,3-6-24 0,-17-10 36 0,0 0-36 15,16 8 37-15,-2-8-37 0,-14 0 54 16,0 0-54-16,12-3 54 0,-2-6-54 0,-10 9 42 0,0 0-42 0,9-15 43 16,-4-6-43-16,-5 21 31 0,0 0-31 15,6-25 31-15,-3-4-31 0,-3 29 15 0,0 0-15 0,3-31 16 16,3-5-16-16,-6 36 5 0,0 0-5 16,3-31 6-16,2 4-6 0,-5 27-1 0,0 0 1 0,6-24-1 15,1 5 1-15,-7 19-2 0,0 0 2 0,8-12-1 16,1 0 1-16,-9 12-20 0,0 0 20 0,9-7-20 15,1 5 20-15,-1 2-8 0,1 0 8 0,-3 4-7 16,-3 1 7-16,1-2-5 16,0 2 5-16,0 6-4 0,-1 1 4 15,-4-12-13-15,0 0 13 0,7 24-13 0,0 3 13 0,-7-27-1 0,0 0 1 0,7 36 0 0,2 3 0 16,-9-39-8-16,0 0 8 0,7 40-8 0,-2-1 8 16,-5-39-3-16,0 0 3 0,3 34-3 15,1-1 3-15,1-6-20 0,0-3 20 0,-3-8-19 0,-2-9 19 0,0 1-78 16,0-4 78-16,2 1-77 0,-1 2 77 15,-1-7-157-15,0 0 157 0,13-12-156 0,4-11 156 0,13-9-831 16</inkml:trace>
  <inkml:trace contextRef="#ctx0" brushRef="#br0" timeOffset="39316.962">30649 5401 460 0,'0'0'0'0,"-5"-5"0"15,-4-8 0-15,9 13 57 0,0 0-57 0,0 0 58 16,7 7-58-16,-7-7 53 0,0 0-53 15,4 3 54-15,-1 0-54 0,-3-3 65 0,0 0-65 0,2 4 66 16,-1 1-66-16,-1-5 47 0,0 0-47 0,0 0 48 16,0 3-48-16,0-3 37 0,0 0-37 0,0 0 38 15,0 0-38-15,0 0 63 0,0 0-63 0,0 0 64 16,0 0-64-16,0 0 61 0,0 0-61 0,6 0 61 0,1 0-61 16,-7 0 74-16,0 0-74 0,17 0 75 15,7 0-75-15,-24 0 55 0,0 0-55 0,37-3 56 0,8-4-56 16,-45 7 41-16,0 0-41 0,54-5 41 0,9 2-41 15,-7-4 41-15,-4 2-41 0,-7-1 42 0,-5 3-42 0,-3 0 51 16,-4-6-51-16,-5 6 51 0,-5-1-51 0,-23 4 12 16,0 0-12-16,26 0 12 0,0-3-12 15,-26 3 15-15,0 0-15 0,21 0 15 0,-2 0-15 0,-19 0-9 16,0 0 9-16,14 0-8 0,-5 0 8 0,-9 0-108 16,0 0 108-16,3 3-108 0,-3-3 108 0,0 0-237 15,0 0 237-15,-23 9-236 0,-13 4 236 0,-23 11-712 16</inkml:trace>
  <inkml:trace contextRef="#ctx0" brushRef="#br0" timeOffset="39663.242">30741 5602 819 0,'0'0'0'0,"16"-9"0"15,10-1 0-15,-26 10 112 0,0 0-112 0,5-2 113 16,-10 4-113-16,5-2 99 0,0 0-99 0,-3 2 100 16,-3 0-100-16,6-2 78 0,0 0-78 0,-5 3 79 15,0-3-79-15,5 0 61 0,0 0-61 0,0 0 62 16,0 0-62-16,0 0 46 0,0 0-46 0,12-3 46 0,9-1-46 16,-21 4 21-16,0 0-21 0,30-2 21 0,6-1-21 15,-36 3 37-15,0 0-37 0,46-3 37 0,6-3-37 16,-52 6 12-16,0 0-12 0,50-3 13 0,1 3-13 0,-51 0 36 15,0 0-36-15,50-3 36 0,1-3-36 0,-51 6 5 16,0 0-5-16,43-3 6 0,-2 3-6 16,-41 0-13-16,0 0 13 0,33-3-12 0,-7 3 12 0,-26 0-97 15,0 0 97-15,19 0-96 0,-5 0 96 0,-14 0-157 16,0 0 157-16,9-4-156 0,-6-1 156 0,9-2-882 16</inkml:trace>
  <inkml:trace contextRef="#ctx0" brushRef="#br0" timeOffset="40049.581">31090 5026 841 0,'0'0'0'0,"1"5"0"16,1 2 0-16,-2-7 81 0,0 0-81 0,2 2 82 16,-2-2-82-16,0 0 65 0,0 0-65 0,0 0 66 15,0 0-66-15,0 0 28 0,0 0-28 0,0 0 28 16,-2 3-28-16,2-3 2 0,0 0-2 0,-2 16 3 16,2 3-3-16,0-19 12 0,0 0-12 0,-3 32 12 15,-2 11-12-15,5-43 33 0,0 0-33 0,-5 55 34 16,-2 8-34-16,7-63 26 0,0 0-26 0,-9 79 26 15,-3 7-26-15,12-86 9 0,0 0-9 0,-18 106 10 0,-4 16-10 16,22-122 19-16,0 0-19 0,-18 99 20 16,4-12-20-16,14-87 3 0,0 0-3 0,-10 64 4 0,5-18-4 0,5-46-6 15,0 0 6-15,-4 27-5 0,4-15 5 0,0-12-147 16,0 0 147-16,9 4-146 0,5-14 146 0,-14 10-138 16,0 0 138-16,8-28-138 0,1-13 138 0,9-29-524 15</inkml:trace>
  <inkml:trace contextRef="#ctx0" brushRef="#br0" timeOffset="40568.553">31759 5554 415 0,'0'0'0'0,"-4"-10"0"15,-3-6 0-15,7 16 42 0,0 0-42 0,-1-5 42 16,2 2-42-16,-1 3 64 0,0 0-64 0,0 0 64 16,2 3-64-16,-2-3 77 0,0 0-77 0,0 0 78 0,5 5-78 15,-5-5 79-15,0 0-79 0,2 4 80 16,0-1-80-16,-2-3 74 0,0 0-74 0,0 0 75 0,1 4-75 15,-1-4 57-15,0 0-57 0,0 0 57 0,0 0-57 16,0 0 41-16,0 0-41 0,0 0 42 0,0 0-42 0,0 0 46 16,0 0-46-16,0 0 47 0,0 0-47 0,0 0 57 15,0 0-57-15,0 0 58 0,0 0-58 0,0 0 66 16,0 0-66-16,0 0 67 0,0 0-67 0,0 0 47 16,0 0-47-16,0 0 48 0,4-4-48 0,-4 4 39 15,0 0-39-15,7 0 39 0,5-3-39 0,-12 3 17 16,0 0-17-16,18-2 17 0,6 0-17 0,-24 2 36 15,0 0-36-15,33 2 37 0,9 3-37 0,-42-5 29 16,0 0-29-16,42 0 29 0,1 4-29 0,-43-4 0 0,0 0 0 16,40 0 0-16,0 0 0 0,-40 0 0 0,0 0 0 0,37 0 0 15,-2-4 0-15,-35 4-14 0,0 0 14 16,28 0-13-16,-7-3 13 0,-21 3-103 0,0 0 103 16,17-2-102-16,-5 0 102 0,-12 2-135 0,0 0 135 15,12-5-134-15,1-7 134 0,11-3-1006 0</inkml:trace>
  <inkml:trace contextRef="#ctx0" brushRef="#br0" timeOffset="41107.648">32769 5157 975 0,'0'0'0'0,"0"0"79"16,0 0-79-16,0 0 80 0,0 0-80 0,0 0 66 16,0 0-66-16,0 0 66 0,0 0-66 0,0 0 42 15,0 0-42-15,0 0 42 0,0 0-42 0,0 0 10 16,0 0-10-16,0 0 11 0,0 0-11 0,0 0 19 15,0 0-19-15,0 0 20 0,0 0-20 0,0 0 33 0,0 0-33 16,0 0 34-16,0 0-34 0,0 0 18 0,0 0-18 16,0 0 19-16,0 0-19 0,0 0 11 0,0 0-11 15,0 0 11-15,0 0-11 0,0 0 18 0,0 0-18 0,0 0 19 16,0 0-19-16,0 0 33 0,0 0-33 16,0 0 33-16,0 0-33 0,0 0 4 0,0 0-4 0,0 0 5 15,0 0-5-15,0 0 18 16,0 0-18-16,0 0 18 0,0 0-18 0,0 0 8 0,0 0-8 0,0 0 9 15,0 0-9-15,0 0 3 0,0 0-3 0,4 8 4 16,3 8-4-16,-7-16 21 0,0 0-21 0,12 27 21 16,7 12-21-16,-19-39 13 0,0 0-13 0,17 43 13 15,1 2-13-15,-18-45 17 16,0 0-17-16,15 43 17 0,1-1-17 0,-16-42 25 0,0 0-25 0,12 33 26 16,-3-6-26-16,-9-27 2 0,0 0-2 0,7 24 3 15,0-5-3-15,-7-19-2 0,0 0 2 0,3 16-1 16,1-4 1-16,-4-12-92 0,0 0 92 0,-2 5-92 15,-1-2 92-15,3-3-99 0,0 0 99 0,-21-8-99 0,-11-11 99 16,-20-9-1026-16</inkml:trace>
  <inkml:trace contextRef="#ctx0" brushRef="#br0" timeOffset="41331.692">33116 5595 998 0,'0'0'0'0,"0"0"-232"16,0 0 232-16,-12-8-232 0,-9-4 232 0,-12-12-283 0</inkml:trace>
  <inkml:trace contextRef="#ctx0" brushRef="#br0" timeOffset="117235.084">2777 7747 303 0,'0'0'0'0,"-4"0"0"0,3-4 0 0,1 4 58 16,0 0-58-16,0 0 58 0,0-3-58 0,0 3 34 16,0 0-34-16,0 0 34 0,5-5-34 0,-5 5 7 0,0 0-7 15,3-4 8-15,3 1-8 0,-6 3 4 16,0 0-4-16,3-3 5 0,2 1-5 0,-5 2 12 0,0 0-12 0,4 0 12 16,-1-4-12-16,-3 4 32 0,0 0-32 15,0 0 32-15,0 0-32 0,0 0 40 0,0 0-40 0,0 0 40 16,-7 0-40-16,7 0 50 15,0 0-50-15,-1-3 51 0,-6 1-51 0,7 2 59 0,0 0-59 0,-6-1 60 16,-2-1-60-16,8 2 51 0,0 0-51 0,-7 0 52 16,2 0-52-16,5 0 38 0,0 0-38 15,-9 2 39-15,0-1-39 0,9-1 35 0,0 0-35 0,-9 5 36 16,1 1-36-16,8-6 14 0,0 0-14 0,-13 18 15 16,1 8-15-16,12-26 12 0,0 0-12 0,-12 26 13 15,3 5-13-15,4-4 16 0,5-3-16 0,-3-5 17 16,3-11-17-16,0 4 8 0,0 0-8 0,3 7 8 15,-3-2-8-15,5 6 15 0,4 4-15 0,-2-12 16 16,-5-3-16-16,-2-12 8 0,0 0-8 0,15 12 9 0,6 0-9 16,-21-12 9-16,0 0-9 0,27 4 9 0,6-4-9 15,-33 0 8-15,0 0-8 0,31-12 8 0,2-4-8 16,-33 16 15-16,0 0-15 0,30-20 15 0,-1-2-15 0,-29 22 33 16,0 0-33-16,21-23 33 0,-3 1-33 15,-18 22 34-15,0 0-34 0,12-22 35 0,-10 1-35 0,-2 21 32 16,0 0-32-16,-2-19 33 0,-7-5-33 0,9 24 33 15,0 0-33-15,-12-18 33 0,-4 0-33 0,16 18 13 16,0 0-13-16,-17-13 14 0,-4 1-14 0,21 12 31 16,0 0-31-16,-23-9 31 0,2 1-31 0,21 8 10 15,0 0-10-15,-21-4 11 0,6-1-11 0,15 5 19 16,0 0-19-16,-18-3 20 0,1 3-20 0,17 0 23 0,0 0-23 16,-17 0 24-16,4 0-24 0,13 0 3 0,0 0-3 15,-14 0 3-15,2 0-3 0,12 0 3 0,0 0-3 16,-12 0 3-16,7 0-3 0,5 0-70 0,0 0 70 0,-4 1-70 15,1 3 70-15,3-4-51 0,0 0 51 0,0 3-50 16,-2 1 50-16,-1-1-1126 0</inkml:trace>
  <inkml:trace contextRef="#ctx0" brushRef="#br0" timeOffset="117822.117">2700 7593 628 0,'0'0'0'0,"6"-7"0"0,0-5 0 0,-6 12 53 16,0 0-53-16,2 7 54 0,-4 13-54 0,2-20 32 0,0 0-32 0,0 12 32 16,-3 4-32-16,3-16 1 0,0 0-1 0,3 15 2 15,3-3-2-15,-6-12-3 0,0 0 3 0,8 15-3 16,10-1 3-16,-18-14-1 0,0 0 1 0,24 17-1 16,6 4 1-16,-30-21-4 0,0 0 4 0,33 20-3 15,7 3 3-15,-40-23-3 0,0 0 3 0,42 20-2 16,5-1 2-16,-47-19 0 0,0 0 0 0,38 21 0 31,-1-6 0-31,-37-15 15 0,0 0-15 0,29 15 15 0,-6-1-15 0,-6 0 51 0,-4-2-51 0,-5-4 52 0,-1-1-52 16,-5 5 51-16,-2 0-51 0,0-3 52 0,0-1-52 15,-2 8 49-15,-5 3-49 0,-1 8 49 16,-6 4-49-16,14-31 43 0,0 0-43 0,-21 44 44 0,-4 4-44 0,25-48-13 16,0 0 13-16,-31 59-12 0,-6 4 12 15,37-63-81-15,0 0 81 0,-50 65-81 0,-9 2 81 0,-49 65-682 16</inkml:trace>
  <inkml:trace contextRef="#ctx0" brushRef="#br0" timeOffset="144163.963">3911 6991 359 0,'0'0'0'0,"-9"4"0"0,-5 1 0 16,14-5 64-16,0 0-64 0,-26 0 64 0,-7-5-64 15,33 5 44-15,0 0-44 0,-29 0 44 0,-1 0-44 0,30 0 18 16,0 0-18-16,-30 3 18 0,1 6-18 0,29-9 34 16,0 0-34-16,-26 7 34 15,-1 3-34-15,27-10 10 0,0 0-10 0,-27 15 10 0,-3 4-10 0,4-7 30 16,0 4-30-16,10-8 30 0,11-1-30 0,5-7 18 15,0 0-18-15,-18 17 19 0,-3 9-19 0,21-26 18 16,0 0-18-16,-17 27 18 0,0 6-18 16,17-33 17-16,0 0-17 0,-11 48 17 0,9 10-17 0,2-58 34 0,0 0-34 15,6 70 34-15,6 12-34 0,-12-82 35 0,0 0-35 16,21 119 35-16,5 25-35 16,-26-144 49-16,0 0-49 0,24 143 50 0,-1 5-50 0,-6-25 47 0,-4-12-47 0,-1-20 48 15,0-14-48-15,-12-77 54 0,0 0-54 16,9 79 54-16,-1-4-54 0,-8-75 55 0,0 0-55 0,9 66 55 15,3-12-55-15,-7-14 33 0,2-13-33 16,-1-11 34-16,-6-13-34 0,0-3 9 0,0 0-9 0,3 5 10 16,-3-1-10-16,0-4-6 0,0 0 6 0,2 3-5 15,-2 0 5-15,0-3-68 0,0 0 68 0,-2-10-68 16,2-7 68-16,0 17-184 16,0 0 184-16,-9-32-183 0,2-11 183 0,-10-36-636 0</inkml:trace>
  <inkml:trace contextRef="#ctx0" brushRef="#br0" timeOffset="144422.729">3371 7978 639 0,'0'0'0'0,"3"15"0"0,6 11 0 0,-9-26 88 16,0 0-88-16,5 2 88 0,-5-12-88 0,0 10 96 16,0 0-96-16,7-9 97 0,7 0-97 0,-14 9 85 15,0 0-85-15,18-6 86 0,6 0-86 0,-3 3 64 16,0 3-64-16,-2-2 65 0,2 1-65 0,0 1 59 15,0 0-59-15,-6-4 60 0,-1 1-60 0,-14 3 18 16,0 0-18-16,18-4 18 0,3 3-18 0,-21 1 23 16,0 0-23-16,21-4 24 0,0-3-24 0,-21 7-46 0,0 0 46 15,17-5-46-15,-3-2 46 0,-14 7-111 0,0 0 111 16,12-8-111-16,0-4 111 0,-12 12-152 0,0 0 152 16,6-16-152-16,-3-8 152 0,9-15-571 15</inkml:trace>
  <inkml:trace contextRef="#ctx0" brushRef="#br0" timeOffset="144813.975">4003 7683 483 0,'0'0'0'0,"-8"4"0"15,-8-1 0-15,16-3 82 0,0 0-82 0,0 0 82 16,7-1-82-16,-7 1 60 0,0 0-60 0,3-2 60 15,3 0-60-15,-6 2 52 0,0 0-52 0,3-2 53 16,-3 2-53-16,0 0 17 0,0 0-17 0,0 0 17 0,0-3-17 16,0 3 20-16,0 0-20 0,-7-5 20 0,2 1-20 15,5 4 15-15,0 0-15 0,-12-3 16 0,-2-4-16 0,14 7 26 16,0 0-26-16,-16-5 26 0,-1 2-26 16,17 3 30-16,0 0-30 0,-21 0 30 0,0-4-30 0,21 4 21 15,0 0-21-15,-23 7 21 0,-1 2-21 16,24-9 35-16,0 0-35 0,-26 22 36 0,1 10-36 0,25-32 20 15,0 0-20-15,-22 47 20 0,3 9-20 0,19-56 29 16,0 0-29-16,-14 64 29 0,5 6-29 0,9-70 12 16,0 0-12-16,-4 87 13 0,8 14-13 0,-4-101 2 15,0 0-2-15,17 84 2 0,8-7-2 0,-25-77-7 0,0 0 7 16,29 55-6-16,10-19 6 0,-39-36-131 0,0 0 131 16,34 9-130-16,1-23 130 0,-35 14-208 0,0 0 208 0,33-28-208 15,1-14 208-15,33-29-368 0</inkml:trace>
  <inkml:trace contextRef="#ctx0" brushRef="#br0" timeOffset="145095.525">3960 7868 516 0,'0'0'0'0,"2"9"0"16,5 6 0-16,-7-15 131 0,0 0-131 0,-4 0 131 16,-5-8-131-16,9 8 116 0,0 0-116 0,-8-4 117 15,1-4-117-15,7 8 98 0,0 0-98 0,-6-4 98 16,1 1-98-16,5 3 50 0,0 0-50 0,-3-5 50 15,-1 3-50-15,4 2 34 0,0 0-34 0,0 0 34 16,4-2-34-16,-4 2 1 0,0 0-1 0,8 0 1 0,8 2-1 16,-16-2 5-16,0 0-5 0,18 7 5 0,8 3-5 15,0 2 0-15,0 5 0 0,-2-5 0 0,-6 4 0 0,-18-16-3 16,0 0 3-16,26 20-3 0,2 6 3 0,-28-26-1 16,0 0 1-16,29 26 0 0,6 1 0 0,-35-27-13 15,0 0 13-15,30 24-12 0,-1-2 12 0,-29-22-95 16,0 0 95-16,27 12-94 0,-3-3 94 0,-24-9-155 15,0 0 155-15,17 2-154 0,-8-6 154 0,17 1-545 16</inkml:trace>
  <inkml:trace contextRef="#ctx0" brushRef="#br0" timeOffset="145365.992">4287 7747 841 0,'0'0'0'0,"0"8"0"0,4 11 0 0,-4-19 137 0,0 0-137 0,0 4 138 15,0-8-138-15,0 4 89 16,0 0-89-16,0 0 89 0,-4-5-89 0,4 5 68 0,0 0-68 0,-8 14 68 16,-10 8-68-16,18-22 35 0,0 0-35 0,-19 36 36 15,0 7-36-15,19-43 14 0,0 0-14 0,-25 48 15 16,1 7-15-16,24-55 31 0,0 0-31 0,-23 54 31 16,3 5-31-16,20-59-60 0,0 0 60 0,-16 44-60 15,5-4 60-15,11-40-101 0,0 0 101 0,-8 24-100 16,4-9 100-16,4-15-112 0,0 0 112 0,5-12-111 15,11-24 111-15,-16 36-114 0,0 0 114 0,18-43-114 16,6-12 114-16,-24 55-131 0,0 0 131 0,23-61-130 16,-3-4 130-16,28-64-327 0</inkml:trace>
  <inkml:trace contextRef="#ctx0" brushRef="#br0" timeOffset="145649.862">4249 7596 337 0,'0'0'0'0,"-3"9"0"0,-1 3 0 16,4-12 55-16,0 0-55 0,-9 0 56 0,-1-12-56 0,10 12 75 15,0 0-75-15,-7-7 75 0,-2-2-75 0,9 9 68 16,0 0-68-16,-9-5 69 0,6 0-69 0,3 5 41 15,0 0-41-15,0 0 42 0,3-2-42 0,-3 2 42 16,0 0-42-16,18 0 43 0,6 0-43 0,-24 0 68 16,0 0-68-16,32 0 69 0,13 4-69 0,-7-3 79 15,-3 1-79-15,-5 3 80 0,-6 0-80 0,-1 2 68 16,1 2-68-16,-6 1 68 0,-3 2-68 0,-15-12 78 0,0 0-78 16,18 21 78-16,-1 6-78 0,-17-27 62 0,0 0-62 15,12 36 62-15,-3 12-62 0,-9-48 48 16,0 0-48-16,0 53 48 0,-9 10-48 0,9-63 38 0,0 0-38 0,-12 59 38 15,-4 4-38-15,16-63-9 16,0 0 9-16,-19 57-8 0,-2-3 8 0,21-54-43 0,0 0 43 0,-24 48-42 16,-2-5 42-16,26-43-77 0,0 0 77 0,-21 34-76 15,0-10 76-15,21-24-78 0,0 0 78 0,-23 7-77 16,2-10 77-16,-26 8-954 0</inkml:trace>
  <inkml:trace contextRef="#ctx0" brushRef="#br0" timeOffset="145983.867">4746 7793 203 0,'0'0'0'0,"-7"0"0"0,-4 2 0 0,11-2 52 16,0 0-52-16,0 0 52 0,9-2-52 0,-9 2 84 15,0 0-84-15,5-2 85 0,4 1-85 0,-9 1 114 16,0 0-114-16,15 0 114 0,6-4-114 0,-21 4 104 16,0 0-104-16,30-8 105 0,8-1-105 0,-38 9 67 15,0 0-67-15,39-10 67 0,4 1-67 0,-43 9 35 16,0 0-35-16,42-12 35 0,2 2-35 0,-44 10 26 16,0 0-26-16,41-9 26 0,-2 1-26 0,-39 8 23 0,0 0-23 15,33-4 24-15,-7-1-24 16,-26 5 8-16,0 0-8 0,24-1 9 0,-10 2-9 15,-14-1-55-15,0 0 55 0,16 2-54 0,-7 1 54 0,-9-3-147 0,0 0 147 0,1 6-146 16,-1 0 146-16,4 3-527 16</inkml:trace>
  <inkml:trace contextRef="#ctx0" brushRef="#br0" timeOffset="146194.011">4707 8175 695 0,'0'0'0'15,"18"-12"0"-15,11-10 0 0,-29 22 128 0,0 0-128 0,5 3 128 16,-10 13-128-16,5-16 96 0,0 0-96 0,9 15 96 16,3 2-96-16,-12-17 84 0,0 0-84 0,26 14 84 0,7-2-84 15,-33-12 20-15,0 0-20 0,35 8 20 0,10-8-20 16,-45 0-17-16,0 0 17 0,44-3-17 0,3-9 17 16,-47 12-140-16,0 0 140 0,54-15-139 0,5-6 139 0,-59 21-145 15,0 0 145-15,56-22-145 0,0-2 145 16,55-22-465-16</inkml:trace>
  <inkml:trace contextRef="#ctx0" brushRef="#br0" timeOffset="146761.49">5667 7207 707 0,'0'0'0'0,"-3"4"0"0,1 4 0 0,2-8 84 15,0 0-84-15,0 0 84 0,0 0-84 0,0 0 54 16,0 0-54-16,0 0 54 0,0-3-54 0,0 3 12 15,0 0-12-15,0 0 13 0,2-5-13 0,-2 5 6 16,0 0-6-16,0 0 6 0,0 0-6 0,0 0 2 16,0 0-2-16,0 0 3 0,0 0-3 0,0 0 10 15,0 0-10-15,0 0 10 0,0 0-10 0,0 0 55 16,0 0-55-16,3 15 56 0,6 9-56 0,-2 9 67 0,1 9-67 16,1 3 68-16,3 5-68 15,-12-50 69-15,0 0-69 0,9 63 70 0,2 11-70 0,-11-74 50 16,0 0-50-16,12 99 50 0,0 23-50 0,-3-26 1 15,-1-7-1-15,-4-35 1 0,-1-21-1 0,-3-33-35 0,0 0 35 0,2 39-34 16,5-4 34-16,-7-35-122 16,0 0 122-16,5 27-121 0,4-6 121 0,-9-21-143 0,0 0 143 0,9 3-143 15,6-13 143-15,8 5-605 0</inkml:trace>
  <inkml:trace contextRef="#ctx0" brushRef="#br0" timeOffset="147304.949">5948 7802 628 0,'0'0'0'0,"0"0"0"16,0 0 0-16,0 0 59 0,0 0-59 0,0 0 59 0,0 0-59 16,0 0 56-16,0 0-56 0,0 0 56 0,0 0-56 0,0 0 16 15,0 0-16-15,0 0 17 16,0 0-17-16,0 0 6 0,0 0-6 0,0 0 7 0,0 0-7 0,0 0 8 15,0 0-8-15,0 0 8 0,0 0-8 0,0 0 14 16,0 0-14-16,3 6 15 0,-3 6-15 0,0-12 22 16,0 0-22-16,4 21 23 0,-4 6-23 0,0-27 22 15,0 0-22-15,1 24 23 16,-1 4-23-16,0-28 9 0,0 0-9 0,0 19 9 16,4-2-9-16,-4-17 18 0,0 0-18 0,3 15 18 0,6-8-18 0,-9-7 14 0,0 0-14 15,14-3 15-15,7-9-15 0,-21 12 9 0,0 0-9 16,21-23 9-16,3-6-9 0,-24 29 9 0,0 0-9 15,23-31 10-15,-2-3-10 0,-21 34 23 0,0 0-23 0,21-32 24 16,-1 1-24-16,-20 31 12 0,0 0-12 0,14-24 13 16,2 3-13-16,-16 21 27 15,0 0-27-15,14-15 27 0,3-1-27 0,-17 16 2 0,0 0-2 0,20-15 3 16,-3 6-3-16,-17 9 13 0,0 0-13 0,12-10 13 16,-1 5-13-16,-11 5 24 0,0 0-24 0,8 0 25 15,-1 0-25-15,-7 0 20 16,0 0-20-16,13 9 20 0,0 9-20 0,-13-18 57 0,0 0-57 0,13 28 57 15,-1 8-57-15,-3-4 47 0,-1 6-47 0,-2-14 47 16,-3-5-47-16,-3-19 37 0,0 0-37 0,3 32 37 16,3 8-37-1,-6-40 28-15,0 0-28 0,5 36 28 0,-2-2-28 0,-3-34-9 16,0 0 9-16,4 31-9 0,-4-5 9 0,0-26-83 0,0 0 83 0,3 18-82 16,3-2 82-16,-6-16-131 0,0 0 131 0,5-5-130 0,4-12 130 15,6-4-882-15</inkml:trace>
  <inkml:trace contextRef="#ctx0" brushRef="#br0" timeOffset="147693.448">6545 7910 180 0,'0'0'0'15,"-5"-2"0"-15,-2-7 0 0,7 9 50 0,0 0-50 0,-4-3 50 16,4-4-50-16,0 7 83 0,0 0-83 16,-1-5 83-16,1-2-83 0,0 7 102 0,0 0-102 15,0-7 102-15,0 2-102 0,0 5 130 0,0 0-130 0,-4-9 130 16,4 3-130-16,0 6 104 0,0 0-104 0,0-6 105 16,0 3-105-16,0 3 68 0,0 0-68 0,4-7 68 15,-4 2-68-15,0 5 41 0,0 0-41 0,8-7 41 16,1 2-41-16,-9 5 11 0,0 0-11 0,12-9 11 15,2 3-11-15,-14 6 12 0,0 0-12 0,21-4 12 16,5 4-12-16,-26 0 15 0,0 0-15 0,33 10 15 16,0 11-15-16,2-2 8 15,-2 5-8-15,-3 0 8 0,-4 3-8 16,-26-27 15-16,0 0-15 0,33 29 16 0,2 6-16 0,-35-35 0 0,0 0 0 0,38 39 0 16,4 0 0-16,-42-39-191 0,0 0 191 0,40 33-191 15,-1-2 191-15,-39-31-154 0,0 0 154 0,24 15-153 0,-8-15 153 0,22 12-480 16</inkml:trace>
  <inkml:trace contextRef="#ctx0" brushRef="#br0" timeOffset="147935.157">6977 7848 785 0,'0'0'0'0,"5"5"0"0,-1-2 0 0,-4-3 154 16,0 0-154-16,0 0 154 0,5-3-154 0,-5 3 123 0,0 0-123 15,0 0 123-15,-5-3-123 0,5 3 88 0,0 0-88 16,0 0 88-16,-4-2-88 0,4 2 78 0,0 0-78 0,-17 12 78 16,-9 8-78-16,1 1 32 0,-4 6-32 15,8-8 33-15,7-3-33 0,14-16-65 0,0 0 65 0,-24 30-65 16,-6 8 65-16,30-38-196 0,0 0 196 16,-26 34-196-16,0-3 196 0,26-31-145 0,0 0 145 0,-28 17-145 15,2-10 145-15,-30 17-597 16</inkml:trace>
  <inkml:trace contextRef="#ctx0" brushRef="#br0" timeOffset="148432.807">7500 7841 751 0,'0'0'0'16,"0"-5"0"-16,0-5 0 0,0 10 72 0,0 0-72 0,0-6 72 16,2 3-72-16,-2 3 37 0,0 0-37 0,0 0 37 15,1-3-37-15,-1 3 3 0,0 0-3 0,6 0 4 16,-3 3-4-16,-3-3 0 0,0 0 0 0,10 0 1 15,10 0-1-15,-20 0 15 0,0 0-15 0,29 2 16 16,6-1-16-16,-35-1 8 0,0 0-8 0,38 2 9 16,4 2-9-16,-42-4 10 0,0 0-10 0,44 0 10 15,1 3-10-15,-45-3 9 0,0 0-9 0,44 2 9 16,-1-1-9-16,-43-1-10 0,0 0 10 0,37 2-9 16,-8-2 9-16,-29 0-164 0,0 0 164 0,18 0-164 0,-6-2 164 15,19 1-436-15</inkml:trace>
  <inkml:trace contextRef="#ctx0" brushRef="#br0" timeOffset="148677.479">7585 7653 785 0,'0'0'0'0,"16"3"0"0,15 6 0 0,-31-9 92 15,0 0-92-15,4 0 93 0,-13-4-93 0,9 4 31 16,0 0-31-16,0 0 31 0,2-5-31 0,-2 5 10 0,0 0-10 15,15 0 10-15,6-3-10 0,-21 3 0 0,0 0 0 16,30 3 1-16,5 4-1 0,-35-7 0 0,0 0 0 0,36 12 0 16,8 5 0-16,-44-17 5 0,0 0-5 0,33 27 5 15,2 4-5-15,-35-31 7 0,0 0-7 0,21 40 8 16,-9 4-8-16,-12-44-9 0,0 0 9 0,2 46-9 16,-11-1 9-1,9-45-102-15,0 0 102 0,-9 39-102 0,-8-4 102 0,-9 38-557 0</inkml:trace>
  <inkml:trace contextRef="#ctx0" brushRef="#br0" timeOffset="149786.719">8629 7567 572 0,'0'0'0'0,"0"-9"0"15,3-6 0-15,-1 10 92 0,1 5-92 0,-3 0 92 16,0 0-92-16,0 0 83 0,-3 3-83 0,3-3 83 0,0 0-83 0,0 0 76 16,0 0-76-16,0 0 77 0,-4 0-77 0,3 0 46 15,-5-2-46-15,-1 1 46 0,2-3-46 0,-7-3 54 16,0-1-54-16,-6-1 54 0,-2-3-54 0,20 12 44 15,0 0-44-15,-30-15 44 0,-5 0-44 0,35 15 18 16,0 0-18-16,-38-18 19 0,-4 1-19 0,42 17 22 0,0 0-22 16,-33-10 22-16,3 3-22 0,30 7 8 0,0 0-8 15,-26-7 8-15,3 6-8 0,23 1 4 0,0 0-4 0,-19 0 4 16,5 0-4-16,2 5 3 0,3 2-3 0,1 17 3 16,-1 10-3-16,9-34 1 0,0 0-1 0,0 48 2 15,0 12-2-15,0-60 3 0,0 0-3 0,9 60 4 16,8 5-4-16,-17-65 0 0,0 0 0 0,25 51 1 15,4-5-1-15,3-10-3 16,4-10 3-16,-5-10-2 0,6-10 2 0,-37-6-13 0,0 0 13 0,38-12-13 16,6-12 13-16,-44 24-17 0,0 0 17 0,42-37-16 15,0-13 16-15,-42 50-4 0,0 0 4 0,38-62-4 16,0-13 4-16,-38 75 5 0,0 0-5 0,23-70 5 16,-11-6-5-16,-12 76 39 0,0 0-39 0,5-70 40 15,-6-4-40-15,1 74 31 0,0 0-31 0,-7-65 31 16,-7 4-31-16,14 61 33 0,0 0-33 0,-9-40 34 15,0 20-34-15,9 20 13 0,0 0-13 0,-9-24 14 0,3 5-14 0,0 7 13 16,3 2-13-16,-2 1 13 0,5 4-13 16,-4-2 4-16,4 0-4 0,0 7 4 0,-3-1-4 0,3 1 3 15,0 0-3-15,0 0 3 0,0 0-3 0,0 0 1 16,0 0-1-16,0 0 2 0,0 0-2 0,0 0-1 16,0 0 1-16,3 5-1 0,-3 2 1 0,0-7-2 15,0 0 2-15,9 34-1 0,3 22 1 0,-12-56-5 16,0 0 5-16,14 71-5 0,5 12 5 0,-19-83-3 15,0 0 3-15,19 115-3 0,6 22 3 16,-25-137-2-16,0 0 2 0,21 115-2 16,-1-7 2-16,-20-108-17 0,0 0 17 0,13 75-16 0,-5-20 16 0,-8-55-83 0,0 0 83 15,18 36-83-15,-1-20 83 0,-17-16-203 0,0 0 203 16,12 0-202-16,1-24 202 0,13 0-694 16</inkml:trace>
  <inkml:trace contextRef="#ctx0" brushRef="#br0" timeOffset="150208.927">9231 7152 830 0,'0'0'0'0,"-12"16"0"0,-2 8 0 16,14-24 119-16,0 0-119 0,-7 0 120 0,7-9-120 15,0 9 107-15,0 0-107 0,-3-3 107 0,1-6-107 16,2 9 58-16,0 0-58 0,-12-3 59 0,-11 3-59 0,2 0 10 16,0 3-10-16,9 2 11 0,7-5-11 0,5 0 0 15,0 0 0-15,-10 7 0 16,4-3 0-16,6-4-13 0,0 0 13 0,-8 25-13 0,-5 15 13 0,8 6 3 15,2 5-3-15,3 4 3 0,5 3-3 0,-5-58 35 16,0 0-35-16,16 96 36 0,5 26-36 0,-21-122 19 0,0 0-19 16,20 127 20-16,7 10-20 0,-27-137 31 15,0 0-31-15,26 133 31 0,2 4-31 0,-28-137 12 0,0 0-12 16,26 119 12-16,-5-8-12 16,-21-111-7-16,0 0 7 0,12 91-6 0,-2-14 6 0,-10-77-84 0,0 0 84 0,7 48-84 15,-5-21 84-15,-2-27-164 0,0 0 164 0,-5 4-164 16,-4-23 164-16,9 19-128 0,0 0 128 0,-16-31-128 15,2-14 128-15,-15-30-532 0</inkml:trace>
  <inkml:trace contextRef="#ctx0" brushRef="#br0" timeOffset="150442.87">8853 7829 897 0,'0'0'0'0,"4"3"0"16,5 9 0-16,-9-12 121 0,0 0-121 0,10 0 121 0,6-6-121 15,-16 6 133-15,0 0-133 0,21-6 133 0,8 0-133 16,-29 6 76-16,0 0-76 0,32-7 77 0,6 2-77 16,-38 5 46-16,0 0-46 0,38-9 46 0,1-1-46 0,-39 10 2 15,0 0-2-15,36-9 3 0,-1-3-3 0,-35 12-34 16,0 0 34-16,30-12-33 0,-6 0 33 16,-24 12-137-16,0 0 137 0,21-12-137 0,-7-1 137 0,-14 13-124 15,0 0 124-15,3-14-124 0,-6-5 124 0,6-14-709 16</inkml:trace>
  <inkml:trace contextRef="#ctx0" brushRef="#br0" timeOffset="150747.302">9414 7514 673 0,'0'0'0'0,"-8"-4"0"0,-5 1 0 0,13 3 119 0,0 0-119 0,0 0 120 15,7-3-120-15,-7 3 121 0,0 0-121 0,2 0 122 16,5-2-122-16,-7 2 72 0,0 0-72 0,2 0 72 16,1 0-72-16,-3 0 36 0,0 0-36 0,0 0 36 15,0 0-36-15,0 0 18 0,-5-4-18 0,5 4 18 16,0-3-18-16,0 3 10 0,0 0-10 0,0 0 10 16,0 0-10-16,0 0 4 0,0 0-4 0,-9 12 5 15,-3 7-5-15,12-19 0 0,0 0 0 0,-8 39 1 16,-5 16-1-16,13-55-13 0,0 0 13 0,-3 60-12 15,3 10 12-15,7-10-97 0,3 0 97 0,1-14-97 16,-1-11 97-16,-10-35-179 0,0 0 179 0,21 30-178 0,9-4 178 16,20 32-542-16</inkml:trace>
  <inkml:trace contextRef="#ctx0" brushRef="#br0" timeOffset="151008.506">9512 7704 751 0,'0'0'0'0,"3"7"0"0,-1 5 0 0,-2-12 150 16,0 0-150-16,0 0 151 0,-2-4-151 0,2 4 149 16,0 0-149-16,0-5 149 0,-3 2-149 0,3 3 81 0,0 0-81 15,0-4 81-15,0-2-81 0,0 6 27 16,0 0-27-16,3-2 27 0,-1-2-27 0,-2 4 2 0,0 0-2 16,11 0 2-1,3 0-2-15,-14 0 1 0,0 0-1 0,20 9 2 0,10 6-2 0,-30-15 4 0,0 0-4 0,30 19 4 16,5 5-4-16,-35-24 0 15,0 0 0-15,33 28 0 0,1-1 0 0,-4-3-13 0,-2-3 13 0,-5-6-13 16,-8-5 13-16,-15-10-119 0,0 0 119 0,19 9-119 16,-1-7 119-16,-18-2-183 0,0 0 183 0,16-6-183 15,-4-12 183-15,17-6-608 0</inkml:trace>
  <inkml:trace contextRef="#ctx0" brushRef="#br0" timeOffset="151232.962">9643 7586 863 0,'0'0'0'0,"8"8"0"0,10 8 0 15,-18-16 140-15,0 0-140 0,0 7 140 0,-16-7-140 16,16 0 90-16,0 0-90 0,-10 3 91 0,-3-1-91 0,13-2 63 16,0 0-63-16,-17 19 64 0,-4 5-64 0,21-24-1 15,0 0 1-15,-17 27-1 0,-1 4 1 0,18-31-76 16,0 0 76-16,-15 27-75 0,2 4 75 0,13-31-213 15,0 0 213-15,-10 27-212 0,3-1 212 0,7-26-143 16,0 0 143-16,-4 12-143 0,8-12 143 0,-4 12-345 16</inkml:trace>
  <inkml:trace contextRef="#ctx0" brushRef="#br0" timeOffset="151492.466">9644 7498 583 0,'0'0'0'0,"0"9"0"15,-1 1 0-15,1-10 116 16,0 0-116-16,0 0 116 0,5 0-116 0,-5 0 71 0,0 0-71 0,3-2 72 16,3 1-72-16,-6 1 37 0,0 0-37 0,12 0 37 15,9 1-37-15,-21-1 12 0,0 0-12 0,21 11 13 16,8 1-13-16,-3 3 26 0,-1 2-26 0,-8-1 26 16,-5-1-26-16,-12-15 30 0,0 0-30 0,18 28 30 15,-4 11-30-15,-14-39 43 0,0 0-43 0,12 43 43 16,-3 10-43-16,-6 0 24 0,-3-2-24 0,0-18 25 15,0-11-25-15,0-22-20 0,0 0 20 0,-9 40-20 16,-8 8 20-16,17-48-149 0,0 0 149 0,-16 34-149 16,-1-2 149-16,-20 39-628 0</inkml:trace>
  <inkml:trace contextRef="#ctx0" brushRef="#br0" timeOffset="151823.032">10296 7526 841 0,'0'0'0'16,"-11"5"0"-16,-8 2 0 0,16-6 126 0,3-2-126 15,0 1 127-15,0 0-127 0,3 0 92 0,2 0-92 0,1 0 92 16,4-4-92-16,1 8 45 0,4-4-45 0,-1 1 45 15,4 1-45-15,1 0 2 0,2 0-2 16,1-1 2-16,3-1-2 0,-25 0 13 0,0 0-13 0,29 0 13 16,3 0-13-16,-32 0 3 15,0 0-3-15,33 0 4 0,0-1-4 0,-33 1 0 0,0 0 0 0,26-4 1 16,-5 1-1-16,-21 3-60 0,0 0 60 0,14 0-59 16,-2-4 59-16,-12 4-132 0,0 0 132 0,5 0-131 15,-1 0 131-15,-4 0-136 0,0 0 136 0,-18 5-135 16,-15 6 135-16,-14 1-471 0</inkml:trace>
  <inkml:trace contextRef="#ctx0" brushRef="#br0" timeOffset="151989.392">10174 7889 527 0,'0'0'0'0,"9"-2"0"0,6-1 0 15,-1 5 21-15,7 1-21 0,0 4 21 0,2-4-21 0,-23-3 37 16,0 0-37-16,33 5 38 0,9-5-38 0,-42 0 12 15,0 0-12-15,41-3 13 0,6-2-13 0,-47 5-60 16,0 0 60-16,49-12-59 0,5-4 59 0,47-8-338 16</inkml:trace>
  <inkml:trace contextRef="#ctx0" brushRef="#br0" timeOffset="152509.957">11214 7070 975 0,'0'0'0'0,"-5"7"0"0,-2 5 0 15,5-7 102-15,4-5-102 0,-2 0 102 0,7-5-102 0,-7 5 70 16,3-3-70-16,-3 3 71 0,5-7-71 15,-5 7 45-15,2-2-45 0,-2 2 46 0,0 0-46 0,0 0 42 16,0 0-42-16,0 0 43 0,0 0-43 0,0 0 33 16,0 0-33-16,0 0 33 0,0 0-33 0,0 0 33 15,0 0-33-15,0 0 34 0,0 0-34 0,0 0 15 16,0 0-15-16,0 0 15 0,0 0-15 0,0 0-29 16,0 0 29-16,0 0-29 0,0 3 29 0,0-3-19 0,0 0 19 15,4 26-18-15,3 15 18 0,-7-41-3 0,0 0 3 16,5 53-3-1,0 12 3-15,2-5-16 0,2 4 16 0,-6-13-15 0,2-5 15 0,-5-46-32 16,0 0 32-16,0 52-32 0,0 3 32 0,0-55-79 0,0 0 79 16,0 39-79-16,4-3 79 0,-4-36-177 15,0 0 177-15,0 24-176 0,0-9 176 0,2 28-610 0</inkml:trace>
  <inkml:trace contextRef="#ctx0" brushRef="#br0" timeOffset="152851.704">10975 7725 292 0,'0'0'0'0,"14"0"0"0,11-2 0 16,-25 2 67-16,0 0-67 0,5 0 68 0,-5 0-68 15,0 0 86-15,0 0-86 0,0 0 87 0,-4 0-87 0,4 0 66 16,0 0-66-16,7-4 67 0,6 1-67 0,-13 3 87 15,0 0-87-15,26-5 88 0,12-5-88 0,-38 10 131 16,0 0-131-16,42-9 131 0,5 0-131 0,-47 9 96 16,0 0-96-16,50-10 97 0,10 5-97 0,-60 5 56 15,0 0-56-15,55-7 56 0,6 5-56 16,-10 2 54-16,-6-3-54 0,-7 6 55 0,-11-3-55 0,-27 0 7 16,0 0-7-16,29 4 7 0,-3 1-7 0,-26-5-6 15,0 0 6-15,20 0-5 0,-3 3 5 0,-17-3-79 16,0 0 79-16,9 0-79 0,-1 0 79 0,-8 0-114 15,0 0 114-15,4 0-113 0,-2 0 113 0,-2 0-189 0,0 0 189 16,0 0-189-16,0 0 189 0,0 0-511 0</inkml:trace>
  <inkml:trace contextRef="#ctx0" brushRef="#br0" timeOffset="153314.445">11226 7983 942 0,'0'0'0'0,"12"0"0"0,9 0 0 16,-16 0 126-16,-5-2-126 0,0 2 126 0,0-5-126 15,0 5 85-15,-3-5-85 0,3 5 86 0,-2-3-86 0,2 3 56 16,-7-2-56-16,7 2 56 0,-3-2-56 0,3 2 2 16,0 0-2-16,0 0 2 0,-2 0-2 0,2 0 3 15,-5 0-3-15,5 0 3 0,0 0-3 0,0 0 42 16,0 0-42-16,0 0 42 0,0 0-42 0,0 0 27 16,0 0-27-16,0 0 27 0,0-1-27 0,0 1 34 15,5-4-34-15,-5 4 35 0,4 0-35 0,1 0 8 16,0 0-8-16,4 4 8 0,1-1-8 0,-10-3 2 0,0 0-2 0,23 14 2 15,6 8-2-15,-29-22 5 0,0 0-5 16,34 31 5-16,7 8-5 0,-41-39 0 0,0 0 0 0,46 45 1 16,4 4-1-16,-5-4-1 0,-6 0 1 15,-4-8 0-15,-6-9 0 0,-4-3-55 16,-4-2 55-16,-2-5-55 0,-4-4 55 0,-15-14-130 0,0 0 130 0,18 12-129 16,1-2 129-16,-19-10-134 0,0 0 134 0,16-6-133 15,-1-8 133-15,18-5-723 16</inkml:trace>
  <inkml:trace contextRef="#ctx0" brushRef="#br0" timeOffset="153607.392">11688 7971 572 0,'0'0'0'0,"5"16"0"0,4 8 0 16,-14-16 58-16,-4-8-58 0,-9-5 59 0,-1-10-59 0,19 15 70 15,0 0-70-15,-17-12 70 0,-4 3-70 16,21 9 42-16,0 0-42 0,-21-3 43 0,-2 3-43 0,23 0 53 16,0 0-53-16,-21 0 54 0,-5 5-54 0,26-5 81 15,0 0-81-15,-29 19 82 0,-1 5-82 0,30-24 95 16,0 0-95-16,-33 39 95 0,-2 12-95 0,35-51 73 16,0 0-73-16,-33 59 73 0,7 4-73 0,-4-5 2 15,6-6-2-15,10-18 2 0,5-14-2 0,1-1-36 16,1-7 36-16,1-1-36 0,6-5 36 0,-7-2-100 15,2 1 100-15,2-2-100 0,3 1 100 0,0-4-173 0,0 0 173 16,8-16-173-16,8-13 173 0,8-15-577 0</inkml:trace>
  <inkml:trace contextRef="#ctx0" brushRef="#br0" timeOffset="154505.188">12334 7534 987 0,'0'0'0'0,"0"0"0"0,0 0 0 0,0 0 5 0,0 0-5 15,0 0 5-15,0 0-5 0,0 0 55 0,0 0-55 16,0 0 55-16,0 0-55 0,0 0 13 0,0 0-13 16,0 0 13-16,0 0-13 0,0 0 10 0,0 0-10 15,0 0 10-15,0 0-10 0,0 0 39 0,0 0-39 16,0 0 40-16,-3-3-40 0,3 3 36 0,0 0-36 0,-6-4 37 16,1-1-37-16,-5 0 33 0,-1-2-33 0,3 4 34 15,1-2-34-15,-2 1 15 0,0 4-15 16,1-3 15-16,-1-4-15 0,9 7 37 0,0 0-37 0,-12-2 37 15,-1-1-37-15,13 3 2 0,0 0-2 0,-12-5 2 16,2 3-2-16,10 2 14 0,0 0-14 0,-12-2 15 16,-1 2-15-16,3 0 8 0,3 0-8 0,2 0 9 15,1-3-9-15,4 3 1 0,-5 0-1 0,-5 9 1 16,-8 9-1-16,18-18 3 0,0 0-3 0,-14 21 3 0,-1 3-3 16,15-24 11-16,0 0-11 0,-11 34 11 15,4 6-11-15,7-40 1 0,0 0-1 0,0 39 1 16,5 4-1-16,-5-43 8 0,0 0-8 0,13 39 9 0,4-6-9 0,-17-33 0 15,0 0 0-15,24 22 1 0,2-8-1 16,-26-14-18-16,0 0 18 0,34-2-18 16,4-17 18-16,-38 19-51 15,0 0 51-15,33-27-51 0,2-13 51 0,-35 40-47 0,0 0 47 0,26-46-46 0,0-5 46 0,-26 51-31 16,0 0 31-16,19-57-31 0,-5-4 31 0,-14 61 0 16,0 0 0-16,9-84 0 0,-6-18 0 0,-3 102 2 15,0 0-2-15,-5-83 2 0,-7 4-2 0,12 79 6 16,0 0-6-16,-17-67 7 0,-1 9-7 0,18 58 25 15,0 0-25-15,-12-36 26 0,0 12-26 0,12 24 12 0,0 0-12 16,-12-19 12-16,3 7-12 0,9 12 18 16,0 0-18-16,-5-9 18 0,-4 2-18 0,9 7 15 0,0 0-15 15,-4-3 15-15,-3 1-15 0,7 2 4 0,0 0-4 0,-5 0 5 16,2 0-5-16,3 0 7 0,0 0-7 0,-2 2 8 16,-1 1-8-16,3 1 0 0,0 3 0 0,5 15 1 15,5 12-1-15,-10-34 0 0,0 0 0 0,14 47 1 16,7 9-1-16,-21-56 2 0,0 0-2 0,17 70 2 15,6 13-2-15,-23-83-1 16,0 0 1-16,23 99 0 0,3 17 0 0,-26-116-84 0,0 0 84 16,14 103-83-16,-2-9 83 0,-12-94-170 0,0 0 170 0,9 64-169 15,-4-21 169-15,11 65-621 0</inkml:trace>
  <inkml:trace contextRef="#ctx0" brushRef="#br0" timeOffset="155188.15">12566 7382 830 0,'0'0'0'0,"5"0"0"0,4 0 0 0,-9 0 108 15,0 0-108-15,2 0 109 0,-1-2-109 16,-1 2 82-16,0 0-82 0,0 0 82 0,0-3-82 0,0 3 58 16,0 0-58-16,0 0 58 0,-3-4-58 0,3 4 0 15,0 0 0-15,0 0 1 0,0 0-1 0,0 0 5 16,0 0-5-16,0 0 5 0,9 4-5 0,-9-4 0 15,0 0 0-15,8 5 1 0,6 5-1 0,5 6 2 16,7-1-2-16,1 9 2 0,2 0-2 0,-29-24 5 16,0 0-5-16,33 31 5 0,6 5-5 0,-39-36 3 0,0 0-3 15,34 36 3-15,5 7-3 0,-39-43 0 0,0 0 0 16,33 39 0-16,-3 0 0 0,-30-39-105 0,0 0 105 0,24 28-105 16,-3-4 105-16,-21-24-147 0,0 0 147 0,14 7-146 15,-6-14 146-15,13 7-546 0</inkml:trace>
  <inkml:trace contextRef="#ctx0" brushRef="#br0" timeOffset="155402.832">12937 7349 852 0,'0'0'0'0,"3"7"0"15,-3 9 0-15,0-16 144 0,0 0-144 0,-5 10 145 16,-5 0-145-16,10-10 91 0,0 0-91 0,-23 24 91 15,-12 12-91-15,2 2 58 0,-2 3-58 0,2 2 58 0,-3 3-58 16,36-46 8-16,0 0-8 0,-40 51 9 0,-2 6-9 0,42-57-43 16,0 0 43-16,-47 62-42 0,-7-2 42 15,54-60-106-15,0 0 106 0,-32 22-105 0,13-26 105 16,-31 20-784-16</inkml:trace>
  <inkml:trace contextRef="#ctx0" brushRef="#br0" timeOffset="156485.18">14724 5614 718 0,'0'0'0'0,"0"-5"0"0,-1-2 0 0,1 7 17 0,0 0-17 15,0-5 17-15,0 1-17 0,0 4 12 0,0 0-12 16,0 0 13-16,0 0-13 0,0 0 5 0,0 0-5 0,0 0 6 16,0 0-6-16,0 0-1 15,0 0 1-15,0 0-1 0,0 0 1 0,0 0 13 0,0 0-13 0,0 0 13 16,-4 4-13-16,4-4 45 0,0 0-45 0,0 0 46 15,-3 5-46-15,3-5 39 0,0 0-39 0,-9 15 39 16,-5 6-39-16,14-21 35 0,0 0-35 0,-17 38 35 16,-3 13-35-16,20-51 39 0,0 0-39 0,-17 55 40 15,3 10-40-15,14-65 33 0,0 0-33 0,-12 62 34 16,5-4-34-16,7-58 8 0,0 0-8 0,-2 48 8 16,6-5-8-16,-4-43 12 0,0 0-12 0,12 24 13 15,10-12-13-15,-22-12 15 0,0 0-15 0,21-4 16 16,9-15-16-16,-30 19 49 0,0 0-49 0,23-32 50 15,4-14-50-15,-7 4 38 0,-1 3-38 0,-9 0 39 16,-3-1-39-16,-7 40 46 0,0 0-46 0,2-51 46 16,0-4-46-16,-2 55 30 0,0 0-30 15,-2-62 30-15,0-8-30 16,2 70 15-16,0 0-15 0,-8-84 16 0,-5-10-16 0,13 94 12 0,0 0-12 0,-12-86 12 0,0 2-12 0,12 84 9 16,0 0-9-16,-11-66 10 0,-1 14-10 0,12 52 8 15,0 0-8-15,-7-36 8 0,6 21-8 16,1 15 15-16,0 0-15 0,-4-16 15 0,2 9-15 15,2 7 3-15,0 0-3 0,-1-5 4 0,-1 5-4 0,2 0-6 16,0 0 6-16,0 0-5 0,0 2 5 0,0-2-26 16,0 0 26-16,0 22-25 0,2 14 25 0,-2-36-14 0,0 0 14 15,1 40-13-15,1 6 13 0,-2-46-20 16,0 0 20-16,5 43-20 0,2 1 20 0,2-9-4 16,0-3 4-16,-2-4-3 0,0-10 3 0,-7-18-3 0,0 0 3 0,15 29-3 15,8 6 3-15,-23-35 0 0,0 0 0 0,24 36 1 16,6 3-1-16,-30-39 1 0,0 0-1 15,33 36 1-15,2 2-1 0,-35-38 1 0,0 0-1 16,35 39 2-16,1-3-2 0,-36-36 4 0,0 0-4 0,32 33 4 16,1 1-4-16,-33-34 6 0,0 0-6 15,29 29 6-15,-2 0-6 0,-27-29 14 0,0 0-14 0,24 28 15 16,0 1-15-16,-24-29 22 0,0 0-22 0,21 22 23 16,-3-1-23-16,-18-21 8 0,0 0-8 0,17 24 8 15,1-6-8-15,-18-18 1 0,0 0-1 0,12 18 2 16,-2-3-2-16,-10-15-45 0,0 0 45 0,9 12-44 0,-2-2 44 15,-7-10-112-15,0 0 112 0,3 9-112 0,-3-6 112 16,0-3-175-16,0 0 175 0,-8 4-174 16,-10 1 174-16,-6 0-676 0</inkml:trace>
  <inkml:trace contextRef="#ctx0" brushRef="#br0" timeOffset="156768.935">15146 5634 460 0,'0'0'0'0,"0"11"0"0,2 4 0 16,-2-15 52-16,0 0-52 0,0 0 52 0,3-3-52 0,-3 3 74 0,0 0-74 15,0-4 75-15,0-1-75 0,0 5 75 0,0 0-75 16,0-3 75-16,2 3-75 0,-2 0 46 0,0 0-46 16,0 0 46-16,0-4-46 0,0 4 61 15,0 0-61-15,0 0 62 0,0 0-62 0,0 0 62 0,0 0-62 16,0 0 62-16,-2 4-62 0,2-4 62 0,0 0-62 0,-17 17 63 15,-4 12-63-15,21-29 36 0,0 0-36 0,-30 41 36 16,-3 14-36-16,33-55-88 16,0 0 88-16,-31 60-87 0,-2 10 87 0,33-70-128 0,0 0 128 0,-65 134-709 15,130-268 709-15</inkml:trace>
  <inkml:trace contextRef="#ctx0" brushRef="#br0" timeOffset="161266.911">16196 7779 1121 0,'0'0'0'0,"0"0"0"0,0 0 0 0,0 0 145 16,0 0-145-16,0 0 145 0,0 0-145 0,0 0 82 15,0 0-82-15,0 0 82 0,0 0-82 0,0 0 2 16,0 0-2-16,0 0 2 0,0 0-2 0,0 0-122 0,0 0 122 16,0 0-121-16,-8-17 121 0,8 17-132 15,0 0 132-15,-14-19-132 0,-11-5 132 0,-13-18-711 0</inkml:trace>
  <inkml:trace contextRef="#ctx0" brushRef="#br0" timeOffset="161449.132">15946 7404 964 0,'0'0'0'0,"0"0"0"16,7-5 0-16,-7 5-219 0,0 0 219 0,8 5-218 15,6 0 218-15,9 6-281 0</inkml:trace>
  <inkml:trace contextRef="#ctx0" brushRef="#br0" timeOffset="163530.993">18174 6888 639 0,'0'0'0'0,"0"-3"0"0,-2-2 0 0,2 5 94 15,0 0-94-15,-2-3 94 0,2-4-94 0,0 7 80 16,0 0-80-16,-2-5 81 0,2-2-81 0,0 7 37 16,0 0-37-16,-3-5 38 0,1-2-38 0,2 7 36 15,0 0-36-15,-3-5 37 0,-1 1-37 0,4 4 7 16,0 0-7-16,-8-3 7 0,-1-2-7 16,9 5 11-16,0 0-11 0,-18 1 11 0,-2 3-11 0,20-4 4 15,0 0-4-15,-28 12 5 0,-7 7-5 0,35-19 2 0,0 0-2 16,-32 20 3-16,3-1-3 0,29-19 5 0,0 0-5 15,-31 27 5-15,-1 4-5 0,32-31 6 0,0 0-6 16,-29 33 6-16,1 3-6 0,28-36 14 0,0 0-14 0,-26 39 15 16,3 4-15-16,23-43 14 0,0 0-14 0,-21 46 15 15,4 4-15 1,17-50 9-16,0 0-9 0,-13 50 9 0,6 1-9 0,7-51 9 0,0 0-9 0,-5 51 10 16,5 4-10-16,0-55 3 0,0 0-3 0,0 52 4 15,4 2-4-15,-4-54 0 0,0 0 0 0,8 67 1 16,6 7-1-16,-14-74 0 0,0 0 0 0,19 68 0 15,8-1 0-15,-27-67-1 0,0 0 1 0,24 60-1 16,7 2 1-16,-10-18-4 0,-5-6 4 0,1-2-3 16,1-5 3-16,-18-31-1 0,0 0 1 0,21 43 0 15,-4 8 0-15,1-3-1 0,-1 3 1 0,-5-18 0 16,-5-7 0-16,2 3 2 0,0 2-2 0,-1 5 2 16,1 1-2-16,-9-37 37 0,0 0-37 0,3 40 38 0,3 3-38 15,-6-43 18-15,0 0-18 0,0 37 18 16,0 1-18-16,0-38 31 0,0 0-31 0,-9 32 31 0,0 1-31 0,-6-7 42 15,-5-6-42-15,13-4 42 0,4-9-42 0,3-7 3 16,0 0-3-16,-26 12 4 0,-19 0-4 0,45-12-7 16,0 0 7-16,-49 5-6 0,-9-2 6 0,58-3-208 15,0 0 208-15,-59-5-207 0,-2-5 207 0,61 10-142 16,0 0 142-16,-56-17-141 0,9-9 141 0,-54-17-548 0</inkml:trace>
  <inkml:trace contextRef="#ctx0" brushRef="#br0" timeOffset="168349.912">18496 7896 483 0,'0'0'0'0,"3"-7"0"16,6-2 0-16,-9 9 71 0,0 0-71 0,2-6 71 15,1 0-71-15,-3 6 51 0,0 0-51 0,0-3 52 16,-1 3-52-16,1 0 33 0,0 0-33 0,-4-3 34 0,-1 1-34 15,5 2 4-15,0 0-4 0,-4-2 5 16,-4 0-5-16,8 2 4 0,0 0-4 0,-7 0 4 0,-2-3-4 16,9 3 3-16,0 0-3 0,-9-5 3 0,4 1-3 0,5 4 5 15,0 0-5-15,-10-3 5 16,1 3-5-16,9 0 20 0,0 0-20 0,-10-3 20 0,-1 3-20 16,11 0 32-16,0 0-32 0,-10 0 32 0,1 0-32 0,9 0 35 15,0 0-35-15,-9 0 36 0,1 3-36 0,8-3 23 16,0 0-23-16,-7 0 24 0,1 0-24 0,6 0 52 15,0 0-52-15,-5 3 53 0,2-3-53 0,3 0 46 16,0 0-46-16,-4 0 46 0,1 0-46 0,3 0 36 16,0 0-36-16,-4 0 37 0,2 0-37 0,2 0 57 0,0 0-57 15,0 0 58-15,0 0-58 0,0 0 37 0,0 0-37 16,4 0 38-16,1 0-38 0,-5 0 35 0,0 0-35 16,12 0 35-16,6 0-35 0,-18 0 45 0,0 0-45 15,22 0 45-15,10 0-45 0,-32 0 9 0,0 0-9 0,38 0 10 16,9-3-10-16,-47 3 13 0,0 0-13 15,52-3 14-15,11-1-14 0,-63 4 51 16,0 0-51-16,68-3 52 0,9 1-52 0,-77 2 7 0,0 0-7 0,71 0 7 16,2 0-7-16,-73 0 22 0,0 0-22 0,84 5 22 15,10 2-22-15,-94-7 14 0,0 0-14 0,77 7 15 16,-6 1-15-16,-71-8 4 0,0 0-4 0,49 6 4 16,-16 0-4-16,-33-6-5 0,0 0 5 0,26 6-5 15,-10 0 5-15,-16-6-79 0,0 0 79 0,12 4-78 16,-3-2 78-16,-9-2-158 0,0 0 158 0,3 3-157 15,-1 0 157-15,-2-3-159 0,0 0 159 0,-12 0-159 16,-11 0 159-16,-15 4-736 0</inkml:trace>
  <inkml:trace contextRef="#ctx0" brushRef="#br0" timeOffset="168893.222">18608 8384 427 0,'0'0'0'0,"0"-10"0"0,0-4 0 0,0 14 93 0,0 0-93 16,0-14 93-16,0 1-93 0,0 13 87 0,0 0-87 0,0-12 87 15,1-2-87-15,-1 14 65 0,0 0-65 16,5-12 65-16,-3 0-65 0,-2 12 57 0,0 0-57 0,4-10 58 16,-3 3-58-16,-1 7 39 0,0 0-39 0,2-9 40 15,2 2-40-15,-4 7 35 0,0 0-35 0,1-5 35 16,1 0-35-16,-2 5 23 0,0 0-23 0,2-2 24 16,-2-1-24-16,0 3 17 0,0 0-17 0,0 0 17 15,3-5-17-15,-3 5 18 0,0 0-18 0,0 0 19 16,0 0-19-16,0 0 15 0,0 0-15 0,0 0 15 15,0 0-15-15,0 0 26 0,0 0-26 0,0 0 26 16,0 0-26-16,0 0 30 0,0 0-30 0,0 0 30 0,6 0-30 16,-6 0 21-16,0 0-21 0,7 2 21 15,3 1-21-15,-10-3 41 0,0 0-41 0,16 3 41 0,6 3-41 16,-22-6 43-16,0 0-43 0,32 12 44 0,11 3-44 16,-8 4 35-16,3 0-35 0,-3 1 35 0,-2 3-35 0,0 0 39 15,-6 1-39-15,0 0 40 0,0-3-40 16,-27-21 9-16,0 0-9 0,29 27 9 0,4 4-9 0,-33-31 3 15,0 0-3-15,33 33 3 0,2 1-3 0,-35-34-48 16,0 0 48-16,28 29-48 0,-3-3 48 0,-25-26-113 16,0 0 113-16,17 17-113 0,-3-2 113 0,-14-15-182 15,0 0 182-15,10 0-181 0,-1-8 181 0,8-4-750 0</inkml:trace>
  <inkml:trace contextRef="#ctx0" brushRef="#br0" timeOffset="169225.673">18999 8273 796 0,'0'0'0'0,"9"0"0"16,9 1 0-16,-18-1 93 0,0 0-93 0,1 0 94 15,-1 0-94-15,0 0 88 0,0 0-88 0,0 0 89 16,-5 0-89-16,5 0 69 0,0 0-69 0,-3 0 69 15,-1 0-69-15,4 0 46 0,0 0-46 0,-2 4 47 16,-5-1-47-16,0 1 54 0,-1 4-54 0,-3 4 54 16,-3 5-54-16,-3 6 38 0,-2 1-38 0,1 0 38 15,4 0-38-15,14-24 18 0,0 0-18 0,-27 42 18 0,-5 13-18 16,32-55 20-16,0 0-20 0,-33 52 20 16,2 6-20-16,31-58 3 15,0 0-3-15,-25 46 4 0,4-5-4 0,21-41-41 0,0 0 41 0,-17 36-40 0,5-5 40 0,12-31-150 16,0 0 150-16,-11 21-150 0,6-4 150 15,5-17-138-15,0 0 138 0,0-7-138 0,5-24 138 0,1-5-657 16</inkml:trace>
  <inkml:trace contextRef="#ctx0" brushRef="#br0" timeOffset="169758.387">18623 6971 953 0,'0'0'0'0,"0"0"0"16,4 3 0-16,-4-3 116 0,0 0-116 0,0 0 116 15,5 5-116-15,-5-5 84 0,0 0-84 0,3 0 84 0,1 0-84 16,-4 0 22-16,0 0-22 0,5 4 23 0,-1-4-23 16,-4 0 16-16,0 0-16 0,5 0 17 0,-3 3-17 15,-2-3 7-15,0 0-7 0,1 5 7 0,1-5-7 16,-2 0 3-16,0 0-3 0,2 4 4 0,-2-1-4 0,0-3 13 15,0 0-13-15,0 0 13 0,2 2-13 0,-2-2 3 16,0 0-3-16,0 0 4 0,0 0-4 0,0 0 6 16,0 0-6-16,0 0 6 0,0 0-6 0,0 0 3 15,0 0-3-15,0 0 3 0,3 3-3 0,-3-3 18 16,0 0-18-16,2 9 19 0,5 5-19 0,-7-14 14 16,0 0-14-16,8 24 15 0,5 6-15 0,-13-30 34 15,0 0-34-15,12 36 34 0,2 4-34 0,-14-40 18 16,0 0-18-16,8 36 19 0,5 3-19 15,-13-39 5-15,0 0-5 0,5 31 6 0,2 0-6 0,-7-31-8 0,0 0 8 16,3 29-8-16,-1-2 8 0,-2-27-119 0,0 0 119 16,4 28-119-16,-4-4 119 0,0-24-150 0,0 0 150 0,-4 8-150 15,2-9 150-15,-1 4-751 0</inkml:trace>
  <inkml:trace contextRef="#ctx0" brushRef="#br0" timeOffset="170697.763">19980 7793 516 0,'0'0'0'0,"0"0"0"16,-3-7 0-16,3 7 80 0,0 0-80 16,0-3 81-16,0 1-81 0,0 2 61 0,0 0-61 0,2-3 61 15,-1-1-61-15,-1 4 47 0,0 0-47 0,2-8 48 16,0 1-48-16,-2 7 32 0,0 0-32 0,2-7 33 15,-2-2-33-15,0 9 38 0,0 0-38 0,-2-8 38 16,-2-1-38-16,4 9 55 0,0 0-55 0,-3-7 56 16,-6-1-56-16,9 8 43 0,0 0-43 0,-9-7 43 15,-1 2-43-15,10 5 31 0,0 0-31 0,-11-4 31 0,3 1-31 16,8 3 15-16,0 0-15 0,-11-2 16 16,4 2-16-16,7 0 5 0,0 0-5 0,-8 2 6 15,1 5-6-15,7-7 15 0,0 0-15 0,-13 17 15 16,0 10-15-16,13-27 22 0,0 0-22 0,-13 35 23 0,5 7-23 15,2-2 13-15,3-2-13 0,3-11 14 0,0-5-14 0,0-3 35 16,3 2-35-16,1-6 36 16,1 2-36-16,0-1 1 0,2-1-1 0,-1-5 2 0,2-1-2 0,-1-6 14 15,4-1-14-15,3-5 15 0,5-6-15 0,-19 9 8 16,0 0-8-16,22-15 9 0,5-9-9 0,-27 24 3 16,0 0-3-16,22-33 4 0,1-6-4 0,-23 39 30 15,0 0-30-15,21-52 30 0,-6-11-30 0,-15 63 9 16,0 0-9-16,14-65 10 0,-7-4-10 0,-7 69 2 0,0 0-2 15,2-82 2-15,-7-11-2 0,5 93 19 16,0 0-19-16,-7-77 20 0,-4 9-20 16,11 68 37-16,0 0-37 0,-7-45 37 0,0 21-37 0,7 24 5 0,0 0-5 15,-6-22 6-15,2 10-6 0,4 12 20 0,0 0-20 16,-9-8 20-16,4 2-20 0,5 6 0 0,0 0 0 0,-5-3 0 16,0 3 0-16,5 0-10 0,0 0 10 0,-6 9-9 15,3 3 9-15,3-12-10 0,0 0 10 0,3 23-10 16,8 12 10-16,-11-35-2 0,0 0 2 0,24 41-1 15,13 9 1-15,-1-8-1 0,4 1 1 0,-1-2-1 16,-4-1 1-16,-35-40 0 0,0 0 0 0,41 46 0 16,0 5 0-16,-41-51 2 0,0 0-2 0,57 69 2 15,11 11-2-15,-68-80-1 0,0 0 1 0,56 76 0 16,-2-6 0-16,-54-70-49 0,0 0 49 0,43 60-48 16,-6-9 48-16,-37-51-106 0,0 0 106 0,26 35-106 0,-7-15 106 15,-19-20-229-15,0 0 229 0,19 7-229 0,0-9 229 16,20 9-636-16</inkml:trace>
  <inkml:trace contextRef="#ctx0" brushRef="#br0" timeOffset="171029.379">20435 7610 751 0,'0'0'0'16,"5"10"0"-16,4 2 0 0,-9-12 106 0,0 0-106 16,7 3 106-16,-5 3-106 0,-2-6 94 0,0 0-94 15,0 0 94-15,3 0-94 0,-3 0 88 0,0 0-88 0,0 0 88 16,0 0-88-16,0 0 80 0,0 0-80 0,-5 3 80 16,-4 6-80-16,9-9 26 0,0 0-26 0,-17 18 26 15,-8 10-26-15,25-28 33 0,0 0-33 0,-29 36 34 16,-6 7-34-16,35-43 2 0,0 0-2 0,-37 48 2 15,-1 10-2-15,38-58 0 0,0 0 0 0,-35 56 1 16,2 6-1-16,33-62-28 0,0 0 28 0,-24 51-28 16,6-6 28-16,18-45-150 0,0 0 150 0,-2 34-150 15,15-6 150-15,-13-28-164 0,0 0 164 0,26 0-164 16,12-21 164-16,23 2-595 0</inkml:trace>
  <inkml:trace contextRef="#ctx0" brushRef="#br0" timeOffset="171381.823">21139 7877 505 0,'0'0'0'0,"-9"-5"0"0,-3-5 0 0,12 10 135 16,0 0-135-16,0-6 135 0,9 3-135 0,-9 3 128 0,0 0-128 16,10-5 128-16,6-2-128 0,-16 7 118 0,0 0-118 0,21-9 118 15,3 3-118-15,-24 6 78 0,0 0-78 0,30-9 78 16,4 2-78-16,-34 7 48 0,0 0-48 0,42-3 48 16,9 1-48-16,-51 2 72 0,0 0-72 0,52-3 72 15,7 3-72-15,-59 0 41 0,0 0-41 0,51 0 41 16,-1 0-41-16,-50 0 6 0,0 0-6 0,42 0 7 15,-5 0-7-15,-37 0-52 0,0 0 52 0,28 0-52 16,-6 3 52-16,-22-3-147 0,0 0 147 0,18 0-147 16,-6 0 147-16,-12 0-156 0,0 0 156 0,5-3-156 15,-7-1 156-15,6-1-687 0</inkml:trace>
  <inkml:trace contextRef="#ctx0" brushRef="#br0" timeOffset="171577.467">21243 8038 695 0,'0'0'0'0,"16"-9"0"0,12-6 0 0,-18 12 128 16,-6 6-128-16,3-3 128 0,1-3-128 15,-2 3 96-15,-1 3-96 0,0 4 96 16,0 5-96-16,-5-12 34 0,0 0-34 0,23 10 34 0,8 0-34 0,-31-10-53 16,0 0 53-16,40 4-53 0,8-8 53 0,-7 1-168 15,3-6 168-15,-9 1-168 0,-2 1 168 0,-33 7-155 16,0 0 155-16,35-12-154 0,3-3 154 0,37-13-247 15</inkml:trace>
  <inkml:trace contextRef="#ctx0" brushRef="#br0" timeOffset="172008.579">22440 7012 1043 0,'0'0'0'0,"-3"7"0"16,-1 5 0-16,4-12 153 0,0 0-153 0,0 0 154 0,0 0-154 0,0 0 102 15,0 0-102-15,0-5 102 0,2 1-102 16,-2 4 63-16,0 0-63 0,2-7 63 0,-1 2-63 0,-1 5 33 16,0 0-33-16,2-3 33 0,-2-1-33 0,0 4 0 15,0 0 0-15,0 0 0 0,0-3 0 0,0 3-1 16,0 0 1-16,0 0-1 0,0 7 1 0,0-7-10 16,0 0 10-16,4 27-9 0,3 18 9 0,-7-45-5 15,0 0 5-15,8 65-4 0,3 17 4 0,-1-3-7 16,-1 5 7-16,1 10-7 0,1 7 7 0,-11-101-1 15,0 0 1-15,14 99 0 0,1-3 0 16,-1-19-13-16,-1-17 13 0,-6-25-13 0,-6-23 13 0,-1-12-123 16,0 0 123-16,12 27-122 0,6 0 122 0,-18-27-77 15,0 0 77-15,17 6-76 0,4-15 76 0,18 2-879 0</inkml:trace>
  <inkml:trace contextRef="#ctx0" brushRef="#br0" timeOffset="172527.963">22782 7565 908 0,'0'0'0'0,"0"9"0"15,-4 1 0-15,4-10 139 0,0 0-139 0,0 0 140 16,4-2-140-16,-4 2 75 0,0 0-75 0,1-3 76 16,1 1-76-16,-2 2 54 0,0 0-54 0,2-3 55 15,-2-2-55-15,0 5 0 0,0 0 0 0,0 0 0 16,5-2 0-16,-5 2 0 0,0 0 0 0,5 7 0 0,4 5 0 15,-9-12 0-15,0 0 0 0,10 27 1 0,3 13-1 16,-13-40 2-16,0 0-2 0,14 36 2 0,1 5-2 16,-15-41 12-16,0 0-12 0,16 37 12 0,0 1-12 0,-4-7 39 15,0-7-39-15,-3-4 39 16,-4-4-39-16,2-4 11 0,-2-7-11 0,2 2 11 0,-2-4-11 0,1 1 13 16,-1-3-13-16,0-2 14 0,-2-6-14 15,-3 7-1-15,0 0 1 16,7-12 0-16,4-10 0 0,-11 22-34 0,0 0 34 0,10-28-34 0,3-4 34 0,-13 32-2 15,0 0 2-15,12-40-2 0,-4-6 2 0,1 5 0 16,-2-5 0-16,-2 15 0 0,-3 10 0 0,3-1 1 0,1 1-1 16,-1 1 1-16,2-1-1 0,-7 21 28 0,0 0-28 15,8-19 28-15,5-1-28 0,-13 20 6 0,0 0-6 16,14-17 6-16,3 3-6 0,-17 14 18 0,0 0-18 0,21-7 18 16,3 5-18-16,-24 2 15 0,0 0-15 0,28 9 15 15,2 3-15-15,-30-12 9 0,0 0-9 0,28 24 9 16,1 10-9-16,-29-34 25 0,0 0-25 0,26 45 26 15,-3 6-26-15,-23-51 36 0,0 0-36 0,19 55 36 16,-5 7-36-16,0-6-6 16,0-6 6-16,-7-18-5 0,-5-16 5 15,0-2-125-15,-2-4 125 0,3 10-125 0,-3 11 125 0,0-31-144 0,0 0 144 0,9 4-144 16,6-16 144-16,10 5-848 0</inkml:trace>
  <inkml:trace contextRef="#ctx0" brushRef="#br0" timeOffset="173000.822">23910 7404 975 0,'0'0'0'0,"0"0"0"0,2 0 0 0,-2 0 113 0,0 0-113 0,0 0 113 16,0 0-113-16,0 0 101 0,0 0-101 0,0 0 101 15,0 0-101-15,0 0 70 0,0 0-70 0,0 0 70 16,0 0-70-16,0 0 16 0,0 0-16 0,0 0 17 16,7 0-17-16,-7 0 13 0,0 0-13 0,5 0 14 15,8 0-14-15,-13 0 4 0,0 0-4 0,15 4 5 16,4 1-5-16,-19-5 21 0,0 0-21 0,25 12 21 16,6 3-21-16,-31-15 2 0,0 0-2 0,37 28 3 15,6 4-3-15,-43-32 2 0,0 0-2 0,44 45 3 16,3 11-3-16,-47-56 5 0,0 0-5 0,45 58 6 15,1 6-6-15,-5-1-28 0,-2 4 28 0,-13-24-28 16,-5-19 28-16,-7 0-128 0,-2-5 128 0,2-6-127 0,0 1 127 16,-14-14-126-16,0 0 126 0,14-7-125 15,0-10 125-15,13-5-744 0</inkml:trace>
  <inkml:trace contextRef="#ctx0" brushRef="#br0" timeOffset="173272.676">24407 7478 886 0,'0'0'0'0,"2"14"0"0,5 9 0 0,-6-16 92 0,-2-10-92 15,1-1 92-15,-6-1-92 0,3-1 92 0,3 0-92 16,-3 3 93-16,1-2-93 0,2 5 59 0,-5 0-59 0,5 0 59 16,-4 2-59-16,1 1 43 0,-3-3-43 0,-11 7 44 15,-11 1-44-15,28-8 10 0,0 0-10 0,-38 17 11 16,-13 9-11-16,51-26 32 0,0 0-32 0,-52 33 33 15,-2 10-33-15,54-43 5 0,0 0-5 16,-58 48 5-16,3 10-5 0,2 5 1 16,3 4-1-16,24-34 1 0,15-23-1 0,11-10-90 0,0 0 90 0,-14 29-89 15,4 5 89-15,10-34-150 0,0 0 150 0,0 22-149 16,9-4 149-16,-1 24-713 0</inkml:trace>
  <inkml:trace contextRef="#ctx0" brushRef="#br0" timeOffset="173593.862">24816 7644 919 0,'0'0'0'0,"11"-3"0"0,6 3 0 0,-1-6 163 16,3 3-163-16,5-4 163 0,1 2-163 0,-25 5 98 16,0 0-98-16,43-7 98 0,13 0-98 0,-2 2 107 0,4 0-107 15,-8 2 107-15,-5-1-107 0,-45 4 44 16,0 0-44-16,55 0 44 0,4-3-44 0,-59 3 21 16,0 0-21-16,57-2 21 0,2 2-21 0,-8-3 0 15,-7-1 0-15,-11 4 1 0,-11 0-1 0,1 0-74 0,-4 0 74 16,-8-3-74-16,-6 3 74 0,-5 0-141 0,0 0 141 15,-11-16-141-15,-10-8 141 0,-8-12-922 0</inkml:trace>
  <inkml:trace contextRef="#ctx0" brushRef="#br0" timeOffset="173890.976">25088 7389 796 0,'0'0'0'0,"11"0"0"0,8 0 0 15,-19 0 99-15,0 0-99 0,5 0 100 16,-7 0-100-16,2 0 106 0,0 0-106 0,0 0 106 0,-7 0-106 16,7 0 84-16,0 0-84 0,-3 0 85 0,1 0-85 0,2 0 46 15,0 0-46-15,0 0 47 0,0 0-47 16,0 0 38-16,0 0-38 0,0 0 39 0,0 0-39 0,0 0 4 16,0 0-4-16,0 0 5 0,4 3-5 0,-4-3 27 15,0 0-27-15,8 16 27 0,4 8-27 0,4 6 11 16,2 8-11-16,-6-4 11 0,-4 1-11 15,-8-35 10-15,0 0-10 0,11 48 10 0,-2 6-10 0,-9-54 0 16,0 0 0-16,8 52 0 0,3-1 0 0,-1-6-106 16,1-8 106-16,-6-9-106 0,-2-13 106 0,-3-15-164 15,0 0 164-15,18 2-164 0,4-14 164 0,19 3-733 16</inkml:trace>
  <inkml:trace contextRef="#ctx0" brushRef="#br0" timeOffset="174280.46">26198 7231 718 0,'0'0'0'0,"7"0"0"16,7 0 0-16,-14 0 90 0,0 0-90 16,12 0 91-16,0 4-91 0,-12-4 112 0,0 0-112 0,9 0 112 15,-4 0-112-15,-5 0 95 0,0 0-95 0,4 0 96 16,-4 0-96-16,0 0 61 0,0 0-61 0,-13 0 62 15,-7-4-62-15,20 4 37 0,0 0-37 0,-30 0 38 16,-8-3-38-16,38 3 18 0,0 0-18 0,-41-2 19 0,-2 2-19 16,43 0 29-16,0 0-29 0,-38 2 29 15,3 5-29-15,35-7 36 0,0 0-36 0,-35 8 36 0,2 8-36 16,33-16 37-16,0 0-37 0,-30 29 37 0,-3 8-37 0,10 3 56 16,8 3-56-16,1-13 56 0,2 0-56 15,12-30 60-15,0 0-60 0,-6 46 61 0,6 7-61 16,0-53 74-16,0 0-74 0,11 55 74 0,8 6-74 0,-19-61 44 15,0 0-44-15,45 64 44 0,23 3-44 0,-3-25 22 16,4-9-22-16,-20-14 23 0,-12-14-23 0,-1-2-29 16,-1-4 29-16,-3-3-29 0,-1-3 29 0,-31 7-87 15,0 0 87-15,42-15-86 0,5-6 86 0,-47 21-134 0,0 0 134 16,31-36-134-16,-8-6 134 0,31-37-1233 16</inkml:trace>
  <inkml:trace contextRef="#ctx0" brushRef="#br0" timeOffset="186261.198">10768 6215 124 0,'0'0'0'0,"0"0"0"0,0 0 0 0,0 0 49 16,0 0-49-16,0 0 50 0,0 0-50 0,0 0 46 15,0 0-46-15,0 0 47 0,0 0-47 0,0 0 49 16,0 0-49-16,0 0 49 0,0 0-49 0,0 0 37 15,0 0-37-15,0 0 38 0,0 0-38 0,0 0 26 16,0 0-26-16,0 0 26 0,17 12-26 0,-1-7 26 16,2 6-26-16,-6-6 26 0,-2 2-26 0,2-2 22 15,1 2-22-15,-1-2 23 0,2 2-23 0,-14-7 16 16,0 0-16-16,15 3 17 0,6 6-17 0,-21-9 18 0,0 0-18 16,21 6 18-16,5 6-18 0,-26-12 24 15,0 0-24-15,30 9 25 0,1 0-25 0,-31-9 37 16,0 0-37-16,37 8 38 0,-2 2-38 0,-35-10 54 0,0 0-54 0,33 7 54 15,0 2-54-15,-33-9 42 0,0 0-42 0,31 5 43 16,2 2-43-16,-33-7 42 0,0 0-42 16,30 5 43-16,0 2-43 0,-30-7 28 0,0 0-28 0,29 5 28 15,3 2-28-15,-32-7 16 0,0 0-16 0,33 7 17 16,0 1-17-16,-33-8 10 0,0 0-10 0,35 7 11 16,-1 2-11-16,-34-9 10 0,0 0-10 15,37 3 10-15,-2 2-10 0,-35-5 23 0,0 0-23 16,30 4 24-16,-1-3-24 0,-29-1 6 0,0 0-6 0,30 2 7 15,-1 0-7-15,-29-2 16 0,0 0-16 0,25 3 17 16,1-3-17-16,-26 0 8 0,0 0-8 0,26 4 9 16,-2-4-9-16,-24 0 1 0,0 0-1 0,27 3 1 0,2-3-1 15,-29 0 1-15,0 0-1 0,30 2 1 0,3 1-1 16,-33-3-2-16,0 0 2 0,35 4-1 0,3-4 1 16,-38 0-3-16,0 0 3 0,38 3-2 0,1-3 2 15,-39 0 0-15,0 0 0 0,33 2 0 0,2 1 0 16,-35-3-2-16,0 0 2 0,34 4-1 0,0-4 1 15,-34 0 0-15,0 0 0 0,33 3 0 16,2-3 0-16,-35 0 0 0,0 0 0 0,38 0 0 0,-2 0 0 0,-36 0 0 16,0 0 0-16,44-3 0 0,-2 3 0 0,-42 0 4 0,0 0-4 15,43-4 5-15,-4 4-5 0,-39 0 0 16,0 0 0-16,41 4 1 0,-2-1-1 0,-39-3 0 16,0 0 0-16,42 2 0 0,-4-1 0 0,-38-1 0 15,0 0 0-15,40 6 0 0,2-6 0 0,-42 0-3 0,0 0 3 16,45 3-3-16,2-3 3 0,-47 0 0 0,0 0 0 15,47 0 0-15,4 0 0 0,-51 0 0 16,0 0 0-16,47-3 0 0,-4 3 0 0,-43 0 0 0,0 0 0 0,46-4 0 16,-5 2 0-16,-41 2 0 0,0 0 0 0,47-1 1 15,0 1-1-15,-47 0 0 0,0 0 0 0,48 0 0 16,-3-2 0-16,-45 2 0 0,0 0 0 0,45 0 1 16,0-3-1-16,-45 3 3 0,0 0-3 0,39-6 4 15,-3 3-4-15,-36 3 0 0,0 0 0 0,35-7 1 16,-3 2-1-16,-32 5 6 0,0 0-6 0,31-3 6 15,0-1-6-15,-31 4 0 0,0 0 0 0,30-5 1 16,-1 2-1-16,-29 3 0 0,0 0 0 0,27-4 1 16,0-1-1-16,-27 5 0 0,0 0 0 0,28-3 1 15,0-1-1-15,-28 4 0 0,0 0 0 0,26-3 0 0,0 1 0 16,-26 2 5-16,0 0-5 0,25-2 6 0,-1 1-6 16,-24 1 3-16,0 0-3 0,26-4 4 0,1-3-4 15,-27 7 2-15,0 0-2 0,22-3 2 0,1-2-2 0,-23 5 1 16,0 0-1-16,17-4 2 0,1 1-2 0,-18 3 1 15,0 0-1-15,12-2 1 0,2 2-1 0,-14 0 8 16,0 0-8-16,12-3 8 0,-3 3-8 16,-9 0 8-16,0 0-8 0,12-4 8 0,-2 1-8 15,-10 3 8-15,0 0-8 0,9-2 9 0,1-1-9 0,-10 3 23 0,0 0-23 16,9-4 24-16,-4-1-24 0,-5 5 6 0,0 0-6 16,9-3 7-16,0 3-7 0,-9 0 16 15,0 0-16-15,9-4 17 0,1-1-17 0,-10 5 3 0,0 0-3 0,14-3 4 16,-2-1-4-16,-12 4 7 0,0 0-7 15,11-3 7-15,1 0-7 0,-12 3 0 0,0 0 0 0,10-4 1 16,-1 2-1-16,-9 2-64 0,0 0 64 0,7 0-63 16,0 2 63-16,-7-2-110 0,0 0 110 0,-26-5-110 15,-20-10 110-15,-23-6-824 0</inkml:trace>
  <inkml:trace contextRef="#ctx0" brushRef="#br0" timeOffset="191760.835">18071 6039 124 0,'0'0'0'0,"3"-4"0"16,3 3 0-16,-6 1 8 0,0 0-8 0,0 0 8 15,3-4-8-15,-3 4 12 0,0 0-12 0,0 0 12 16,0 0-12-16,0 0 25 0,0 0-25 0,0 0 26 15,0 0-26-15,0 0 19 0,0 0-19 0,0 0 20 0,0 0-20 16,0 0 25-16,0 0-25 0,0 0 26 0,-3 0-26 16,3 0 14-16,0 0-14 0,0 0 15 0,0 0-15 15,0 0 18-15,0 0-18 0,0 0 19 0,0 0-19 16,0 0 33-16,0 0-33 0,0 0 34 0,0 0-34 0,0 0 10 16,0 0-10-16,0 0 11 0,0 0-11 0,0 0 20 15,0 0-20-15,0 0 20 0,0 0-20 16,0 0 15-16,0 0-15 0,0 0 15 0,0 0-15 0,0 0 26 15,0 0-26-15,0 0 26 0,1 4-26 0,-1-4 20 16,0 0-20-16,4 1 20 0,-1 3-20 0,-3-4 26 16,0 0-26-16,6 0 26 0,1 3-26 0,-7-3 22 15,0 0-22-15,3 5 23 0,2 2-23 0,-3-3 45 0,5 1-45 16,-5 2 46-16,1-6-46 0,1 6 44 16,1-3-44-16,2 1 45 0,2 2-45 0,-9-7 35 15,0 0-35-15,10 6 36 0,6 5-36 16,-16-11 26-16,0 0-26 0,19 13 26 0,4 3-26 0,-23-16 26 0,0 0-26 15,26 17 26-15,2-2-26 0,-28-15 44 0,0 0-44 0,34 12 44 16,5 0-44-16,-6-1 44 0,3-1-44 0,-3-3 45 16,1-4-45-16,-34-3 41 0,0 0-41 0,45-3 41 15,11-4-41-15,-56 7 41 0,0 0-41 0,64-5 42 16,6-4-42-16,-11 2 46 0,-5 2-46 0,-9 2 46 16,-5-6-46-16,-5 6 35 0,-7-1-35 0,-2-1 36 15,-5 2-36-15,-21 3 25 0,0 0-25 0,23-4 26 16,-1-4-26-16,-22 8 16 0,0 0-16 0,23-7 17 15,0 0-17-15,-23 7 18 0,0 0-18 0,19-5 19 16,-7 2-19-16,-12 3-56 0,0 0 56 0,5-4-56 16,-8 2 56-16,3 2-119 0,0 0 119 0,-32-15-118 0,-18-9 118 15,-35-14-923-15</inkml:trace>
  <inkml:trace contextRef="#ctx0" brushRef="#br0" timeOffset="-211241.73">19142 4180 113 0,'0'0'0'0,"9"-15"0"15,7-9 0-15,-16 24 21 0,0 0-21 0,-6 12 21 0,-9 20-21 16,15-32 26-16,0 0-26 0,-12 22 26 0,-1 2-26 15,13-24 15-15,0 0-15 0,-10 21 15 0,1-2-15 16,9-19-3-16,0 0 3 0,-5 15-2 0,2-3 2 16,-6 12-114-16</inkml:trace>
  <inkml:trace contextRef="#ctx0" brushRef="#br0" timeOffset="-210810.665">18984 4016 102 0,'0'0'0'0,"5"12"0"0,2 8 0 0,-4-13 36 0,-1-7-36 16,-2 0 36-16,4-3-36 0,-4-3 36 0,0 3-36 15,0 0 37-15,1-3-37 0,-1 6 9 0,2-3-9 16,-2 3 10-16,0 0-10 0,0 0 22 0,0 0-22 0,0 0 22 15,0 0-22-15,0 0 22 0,0 0-22 0,0 0 22 16,0 0-22-16,0 0 38 0,0 0-38 0,0 0 39 16,2 5-39-16,-2-5 42 0,0 0-42 0,3 10 43 15,1 2-43-15,-4-12 40 0,0 0-40 0,3 21 41 16,3 3-41-16,-6-24 35 0,0 0-35 0,8 31 35 16,-2 0-35-16,-6-31 34 0,0 0-34 0,7 29 34 15,1-2-34-15,-8-27 13 0,0 0-13 0,9 22 14 16,-6-4-14-16,-3-18 21 0,0 0-21 0,6 15 21 0,2 0-21 15,-8-15 23-15,0 0-23 0,9 7 24 16,3-2-24-16,-12-5 22 0,0 0-22 0,21-5 22 0,5-10-22 16,-26 15 45-16,0 0-45 0,32-24 45 15,4-10-45-15,-36 34 23 0,0 0-23 0,37-40 24 0,1-4-24 16,-6 3-1-16,-3 3 1 0,-6 10 0 0,-4 10 0 16,-2-3-74-16,-1 6 74 15,-7 3-74-15,-4 8 74 0,-5 4-124 0,0 0 124 0,2-12-123 0,1-3 123 0,4-9-387 16</inkml:trace>
  <inkml:trace contextRef="#ctx0" brushRef="#br0" timeOffset="-210021.915">19407 3339 102 0,'0'0'0'0,"5"0"0"16,8-4 0-16,-13 4 2 0,0 0-2 0,-4 19 2 16,-5 9-2-16,1-1 6 0,-5 1-6 0,5 1 7 15,-1-2-7-15,9-27 15 0,0 0-15 0,-9 43 15 16,-5 8-15-16,14-51 22 0,0 0-22 0,-15 59 23 15,-4 7-23-15,19-66 14 0,0 0-14 0,-18 67 15 16,-1 0-15-16,19-67 27 0,0 0-27 0,-17 72 27 16,1 5-27-16,16-77 20 0,0 0-20 0,-9 51 20 15,0-11-20-15,9-40 35 0,0 0-35 0,-5 32 35 16,2-9-35-16,3-23 19 0,0 0-19 0,-2 17 20 0,2-2-20 16,0-15 29-16,0 0-29 0,0 12 29 0,0-3-29 0,0-9 6 15,0 0-6-15,0 10 7 16,-2-7-7-16,2-3-60 0,0 0 60 0,0 6-60 0,0-3 60 0,0-3-64 15,0 0 64-15,0-15-64 0,2-13 64 0,1-16-111 16</inkml:trace>
  <inkml:trace contextRef="#ctx0" brushRef="#br0" timeOffset="-207490.578">18343 1162 191 0,'0'0'0'0,"0"0"40"15,0 0-40-15,0 0 40 0,3 0-40 0,-3 0 48 16,0 0-48-16,5 0 48 0,-3 0-48 0,-2 0 37 15,0 0-37-15,4 0 38 0,-1 0-38 0,-3 0 34 0,0 0-34 16,4 5 34-16,-1-2-34 0,-3-3 38 0,0 0-38 16,5 7 39-16,-1 1-39 0,-4-8 44 0,0 0-44 15,5 21 44-15,0 10-44 0,-5-31 58 0,0 0-58 16,4 36 58-16,-4 7-58 0,0-43 44 0,0 0-44 0,0 43 44 16,0-1-44-16,0-42 37 0,0 0-37 0,0 33 38 15,0-2-38-15,0-31 34 0,0 0-34 0,0 27 35 16,5-10-35-16,-5-17 32 0,0 0-32 0,9 7 32 15,6-15-32-15,-15 8 22 0,0 0-22 0,13-19 22 16,4-17-22-16,-17 36 28 0,0 0-28 0,17-43 28 16,1-12-28-16,-18 55 7 0,0 0-7 0,17-55 7 15,-1-8-7-15,-16 63 5 0,0 0-5 0,16-58 5 16,-1-2-5-16,-15 60 7 0,0 0-7 0,14-43 8 16,0 3-8-16,-14 40 3 0,0 0-3 0,12-27 3 15,1 10-3-15,-13 17 0 16,0 0 0-16,13-10 0 0,0 10 0 0,-13 0-1 0,0 0 1 0,10 15 0 15,1 12 0-15,-11-27 1 0,0 0-1 0,8 36 1 0,-2 11-1 0,-6-47 3 16,0 0-3-16,3 55 4 0,0 4-4 0,-3-59 22 16,0 0-22-16,6 55 22 0,-6 4-22 0,0-59 22 15,0 0-22-15,3 47 22 0,2-11-22 0,-5-36 33 16,0 0-33-16,7 31 34 0,0-10-34 0,-7-21 12 16,0 0-12-16,16 3 12 0,5-8-12 15,-21 5 2-15,0 0-2 0,24-22 2 0,4-14-2 0,-28 36-6 0,0 0 6 16,26-46-5-16,2-14 5 0,-28 60-18 0,0 0 18 15,23-59-18-15,1-7 18 0,-24 66-26 16,0 0 26-16,30-72-26 0,1-4 26 0,-31 76-14 0,0 0 14 0,23-46-13 16,-6 15 13-16,-17 31-19 0,0 0 19 15,18-20-18-15,-4 13 18 0,-14 7-9 0,0 0 9 16,15 7-8-16,-1 13 8 0,-14-20-4 0,0 0 4 0,11 34-4 16,-3 14 4-16,-8-48-7 0,0 0 7 0,6 52-7 15,-3 10 7-15,-3-62-7 0,0 0 7 0,-2 59-7 16,1 1 7-16,1-60-23 0,0 0 23 0,-6 50-22 15,3-14 22-15,3-36-65 0,0 0 65 0,-4 31-65 16,3-11 65-16,1-20-99 16,0 0 99-16,5 4-99 0,0-16 99 0,-5 12-123 0,0 0 123 0,12-31-122 15,9-13 122-15,9-34-352 0</inkml:trace>
  <inkml:trace contextRef="#ctx0" brushRef="#br0" timeOffset="-207204.303">19348 1197 561 0,'0'0'0'0,"0"0"119"0,0 0-119 0,12-12 119 0,7-3-119 0,-19 15 99 0,0 0-99 0,21-15 99 0,5-2-99 0,-26 17 60 16,0 0-60-16,28-19 60 0,5 0-60 0,-33 19 15 0,0 0-15 15,37-17 16-15,5-2-16 0,-42 19 3 16,0 0-3-16,41-12 3 0,0 0-3 0,-41 12-7 0,0 0 7 0,38-12-7 16,-2 5 7-16,-36 7-64 0,0 0 64 0,34-9-63 15,-5-3 63-15,-29 12-82 0,0 0 82 0,26-12-81 16,-5-3 81-16,-21 15-152 0,0 0 152 0,14-15-152 16,-5-1 152-16,15-15-312 0</inkml:trace>
  <inkml:trace contextRef="#ctx0" brushRef="#br0" timeOffset="-206981.552">19548 1328 147 0,'12'-16'0'0,"-12"16"35"0,0 0-35 0,0 7 35 15,0 17-35-15,0-24 55 0,0 0-55 0,4 19 56 16,3-2-56-16,-7-17 38 0,0 0-38 0,12 19 39 0,7-4-39 15,-19-15 35-15,0 0-35 0,23 9 36 0,5-2-36 0,-28-7-1 16,0 0 1-16,29-4-1 0,6-3 1 0,-35 7-37 16,0 0 37-16,33-12-37 0,2-12 37 0,-35 24-103 15,0 0 103-15,30-27-103 0,-4-4 103 0,30-29-60 16</inkml:trace>
  <inkml:trace contextRef="#ctx0" brushRef="#br0" timeOffset="-206427.525">20219 819 751 0,'0'0'0'0,"0"0"89"0,0 0-89 0,12-7 89 15,7-2-89-15,-19 9 46 0,0 0-46 0,13-6 46 16,-1 6-46-16,-5 3 0 0,-2 4 0 0,-2 1 1 16,1 4-1-16,-4-12 2 0,0 0-2 0,0 31 3 15,-4 10-3-15,4-41 15 0,0 0-15 0,-5 43 15 16,-2 3-15-16,7-46 1 0,0 0-1 0,-7 40 1 16,2-8-1-16,5-32 9 0,0 0-9 0,-3 31 10 0,1-10-10 15,2-21 15-15,0 0-15 0,-4 19 15 16,8-11-15-16,-4-8-2 0,0 0 2 0,3-1-1 0,4-18 1 15,-7 19-9-15,0 0 9 0,9-24-9 0,3-14 9 16,-3 2-17-16,0-9 17 0,-2 15-17 16,-1 6 17-16,-6 24-1 15,0 0 1-15,9-35-1 0,0-1 1 0,-9 36-1 0,0 0 1 0,10-32-1 0,1 1 1 0,-11 31-9 16,0 0 9-16,14-22-8 0,0 5 8 0,-14 17-14 16,0 0 14-16,15-12-13 0,-2 5 13 15,-13 7-9-15,0 0 9 0,17-4-9 0,0 11 9 0,-17-7-10 16,0 0 10-16,21 12-9 0,-3 7 9 0,-18-19 0 15,0 0 0-15,17 33 0 0,-1 13 0 0,-16-46 10 0,0 0-10 16,10 51 11-16,-3 13-11 0,-7-64 18 16,0 0-18-16,4 60 18 0,-4 5-18 0,0-65 9 0,0 0-9 0,0 51 9 15,-2-3-9-15,2-48 4 0,0 0-4 0,-2 36 5 16,2-9-5 0,0-27-11-16,0 0 11 0,4 12-10 0,4-8 10 15,-8-4-143-15,0 0 143 0,13-12-142 0,4-12 142 0,-17 24-189 0,0 0 189 0,17-34-188 16,4-7 188-16,18-37-170 0</inkml:trace>
  <inkml:trace contextRef="#ctx0" brushRef="#br0" timeOffset="-206077.108">20857 1179 662 0,'0'0'0'0,"0"0"62"15,0 0-62-15,3-9 63 0,2-6-63 0,-5 15 47 16,0 0-47-16,4-16 47 0,1 4-47 0,-5 12 23 16,0 0-23-16,3-15 24 0,-1 3-24 0,-2 12 0 15,0 0 0-15,5-9 0 0,1 1 0 0,-6 8-1 16,0 0 1-16,12-4-1 0,2 1 1 0,-14 3 1 0,0 0-1 15,21 3 1-15,5 1-1 0,-26-4 24 0,0 0-24 16,28 1 25-16,3 6-25 0,-31-7 37 16,0 0-37-16,31 4 38 0,4 1-38 0,-35-5 14 15,0 0-14-15,32 3 15 0,-1-3-15 0,-31 0-5 0,0 0 5 16,26 0-5-16,-3-7 5 0,-23 7-162 0,0 0 162 0,21-13-161 16,-4-6 161-16,21-12-461 0</inkml:trace>
  <inkml:trace contextRef="#ctx0" brushRef="#br0" timeOffset="-205786.263">21620 709 169 0,'0'0'0'15,"0"0"88"-15,0 0-88 0,3-7 88 0,-3-8-88 16,0 15 107-16,0 0-107 0,2-9 107 0,1-3-107 0,-3 12 111 16,0 0-111-16,4-5 111 0,-1-2-111 0,-3 7 73 15,0 0-73-15,4-3 74 0,-2 3-74 0,-2 0 48 16,0 0-48-16,0 27 48 0,0 13-48 0,0-40 44 16,0 0-44-16,-2 58 44 0,0 17-44 0,2-75-39 15,0 0 39-15,-3 98-38 0,-3 20 38 0,6-118-72 16,0 0 72-16,-8 218-635 0,16-436 635 0</inkml:trace>
  <inkml:trace contextRef="#ctx0" brushRef="#br0" timeOffset="-201199.546">22762 918 124 0,'0'0'0'0,"0"0"61"0,0 0-61 0,0 0 61 16,0 0-61-16,0 0 43 0,0 0-43 0,0 0 43 15,0 0-43-15,0 0 0 0,0 0 0 0,0 0 1 16,0 0-1-16,0 0 0 0,0 0 0 0,0 0 1 15,0 0-1-15,0 0-1 0,0 0 1 0,0 0 0 16,-17-8 0-16,17 8-1 0,0 0 1 0,-10-4-1 16,-1 1 1-16,1 3 34 0,-6-4-34 0,7 3 34 15,6 1-34-15,-2 0 52 0,1 0-52 0,1 0 53 0,1 0-53 16,2 0 54-16,-4 0-54 0,4 0 55 16,0 0-55-16,0 0 51 0,0 0-51 0,9 0 51 0,7 0-51 15,-16 0 38-15,0 0-38 0,29 5 39 16,15-2-39-16,1 1 40 0,2-4-40 0,-5 1 41 0,0 3-41 15,-42-4 25-15,0 0-25 0,54 3 26 0,9-3-26 16,-63 0 26-16,0 0-26 0,66 0 26 16,7-3-26-16,-12 3 15 0,-7-5-15 0,-17 5 15 0,-11 1-15 0,-4 3-1 15,3-4 1-15,-11 3 0 0,-6-3 0 0,3 0-66 16,-2 0 66 0,-6 0-65-16,-1 0 65 0,-2 0-116 0,0 0 116 0,-16 4-115 0,-10 1 115 0,-16 2-394 15</inkml:trace>
  <inkml:trace contextRef="#ctx0" brushRef="#br0" timeOffset="-200910.116">23100 754 774 0,'4'3'0'0,"-4"-3"108"0,0 0-108 0,2-5 108 15,-2 2-108-15,0 3 90 0,0 0-90 16,7-7 91-16,1-2-91 0,-8 9 53 0,0 0-53 0,13-8 54 15,7 1-54-15,-20 7 33 0,0 0-33 0,28-5 33 16,9 1-33-16,-37 4 32 0,0 0-32 0,38 4 32 16,4 8-32-16,-7 0 21 0,-2 3-21 0,-10-3 21 15,-6 0-21-15,0 5 41 0,-1 2-41 0,-4 0 42 16,-5-2-42-16,-7-17 13 0,0 0-13 0,7 27 14 16,-2 4-14-16,-5-31 13 0,0 0-13 0,0 28 14 0,-5-1-14 15,5-27-3-15,0 0 3 0,-14 27-3 0,-12-3 3 16,26-24-117-16,0 0 117 0,-38 24-116 0,-11-5 116 15,-38 26-922-15</inkml:trace>
  <inkml:trace contextRef="#ctx0" brushRef="#br0" timeOffset="-200087.189">24299 666 102 0,'0'0'0'0,"0"0"69"16,0 0-69-16,0-5 70 0,0-10-70 0,0 15 55 16,0 0-55-16,0-10 55 0,0-2-55 0,0 12 52 15,0 0-52-15,0-9 53 0,2 0-53 0,-2 9 34 16,0 0-34-16,1-6 35 0,3 2-35 0,-4 4 24 15,0 0-24-15,3-5 25 0,-1 2-25 0,-2 3 34 0,0 0-34 16,2 8 35-16,0 4-35 0,-2-12 42 16,0 0-42-16,-4 34 42 0,-5 14-42 0,9-48 34 0,0 0-34 15,-8 52 34-15,-4 13-34 0,12-65 33 16,0 0-33-16,-11 56 34 0,2 3-34 0,9-59 32 0,0 0-32 0,-5 51 33 16,5-8-33-16,0-43 38 15,0 0-38-15,5 32 38 0,4-8-38 0,-9-24 33 0,0 0-33 0,12 11 33 16,6-11-33-16,-18 0 3 0,0 0-3 0,17-16 4 15,4-8-4-15,-10-7 4 0,-5-5-4 16,5 9 5-16,1 0-5 0,-12 27 3 0,0 0-3 0,14-40 3 16,0-9-3-16,-14 49 1 0,0 0-1 0,16-45 2 15,-1-6-2-15,-15 51 1 0,0 0-1 0,18-43 1 16,3 0-1-16,-21 43 0 0,0 0 0 0,19-33 0 16,0 11 0-16,-19 22-1 0,0 0 1 0,23-17 0 15,3 14 0-15,-26 3-3 0,0 0 3 0,26 0-2 16,2 8 2-16,-28-8-2 0,0 0 2 0,24 22-2 0,-1 11 2 15,-23-33 0-15,0 0 0 0,17 39 0 0,-5 13 0 16,-12-52 1-16,0 0-1 0,9 51 1 0,-4 4-1 0,-5-55 1 16,0 0-1-16,0 51 1 0,0 4-1 0,0-55-15 15,0 0 15-15,-3 46-14 0,1-3 14 0,2-43-147 16,0 0 147-16,0 29-147 0,5-13 147 0,-3 30-479 16</inkml:trace>
  <inkml:trace contextRef="#ctx0" brushRef="#br0" timeOffset="-199770.826">24933 687 527 0,'0'0'0'0,"0"0"54"0,0 0-54 0,5 3 54 15,2 1-54-15,-7-4 44 0,0 0-44 0,9 3 44 16,0-3-44-16,-9 0 53 0,0 0-53 0,21 5 53 16,8-1-53-16,-29-4 65 0,0 0-65 0,39 0 65 15,6 0-65-15,-45 0 74 0,0 0-74 0,49 0 74 16,3 0-74-16,-52 0 39 0,0 0-39 0,52 0 39 16,2-4-39-16,-54 4 7 0,0 0-7 0,49 0 8 15,-2 0-8-15,-47 0-19 0,0 0 19 0,42 0-18 16,-2-1 18-16,-40 1-114 0,0 0 114 0,31-4-114 0,-6 1 114 15,-25 3-151-15,0 0 151 0,12-4-150 16,-9-1 150-16,13-5-378 0</inkml:trace>
  <inkml:trace contextRef="#ctx0" brushRef="#br0" timeOffset="-199578.333">25017 949 494 0,'1'-3'0'0,"-1"3"50"0,0 0-50 16,9 3 50-16,5 2-50 0,-14-5 58 0,0 0-58 16,23 7 59-16,6 5-59 0,-29-12 61 0,0 0-61 15,35 12 61-15,7-3-61 0,-42-9-55 0,0 0 55 0,42 0-54 16,1 0 54-16,-43 0-108 16,0 0 108-16,44-12-107 0,1-6 107 0,44-9-295 0</inkml:trace>
  <inkml:trace contextRef="#ctx0" brushRef="#br0" timeOffset="-198799.533">26020 552 785 0,'0'0'0'0,"0"0"81"16,0 0-81-16,0 0 81 0,5 5-81 0,-5-5 52 15,0 0-52-15,4 3 52 0,-1-3-52 0,-3 0 37 16,0 0-37-16,6 12 37 0,-1 4-37 0,-5-16 2 15,0 0-2-15,2 30 2 0,-2 10-2 0,0-40 2 16,0 0-2-16,-6 44 3 0,-1 8-3 0,7-52 6 16,0 0-6-16,-8 49 6 0,-3-1-6 0,11-48 7 15,0 0-7-15,-7 36 7 0,0-1-7 0,7-35 7 0,0 0-7 16,-3 24 8-16,1-9-8 0,2-15 0 16,0 0 0-16,9 9 0 0,3-15 0 0,-12 6-18 0,0 0 18 0,17-12-18 15,1-10 18-15,-1-5-26 0,2-4 26 0,-3 7-26 16,0 0 26-16,-16 24-15 0,0 0 15 15,15-33-14-15,1-1 14 0,-16 34-20 0,0 0 20 0,16-36-19 16,1-3 19-16,-17 39-1 0,0 0 1 0,18-31-1 16,-1 7 1-16,-17 24 9 0,0 0-9 0,16-21 9 15,-1 9-9-15,-15 12 18 0,0 0-18 0,18-6 18 16,-2 9-18-16,-16-3 26 0,0 0-26 0,15 12 26 16,-1 12-26-16,-14-24 7 0,0 0-7 0,11 36 8 15,-4 7-8-15,-7-43 17 0,0 0-17 0,5 46 17 16,-9 11-17-16,4-57 8 0,0 0-8 0,-1 49 9 0,-5 3-9 15,6-52 9-15,0 0-9 0,-3 39 9 16,1-6-9-16,2-33 15 0,0 0-15 0,-2 24 15 16,2-2-15-16,0-22-2 0,0 0 2 0,9 5-1 0,8-14 1 15,-17 9-17-15,0 0 17 0,25-20-16 16,6-14 16-16,-31 34-46 0,0 0 46 0,33-48-45 0,2-11 45 0,-35 59-39 16,0 0 39-16,33-56-39 0,0-2 39 0,-33 58-17 15,0 0 17-15,30-52-16 0,-4 9 16 0,-26 43-14 16,0 0 14-16,25-36-13 0,-5 9 13 0,-20 27 0 15,0 0 0-15,20-19 0 0,-5 11 0 0,-15 8 15 16,0 0-15-16,18-4 15 0,-1 11-15 0,-17-7 35 16,0 0-35-16,16 17 36 0,-2 11-36 0,-14-28 12 0,0 0-12 15,10 34 13-15,-1 10-13 0,-9-44 13 16,0 0-13-16,2 52 13 0,-4 6-13 0,2-58-8 0,0 0 8 16,-5 51-8-16,-2-4 8 0,7-47-108 0,0 0 108 15,-7 36-108-15,0-4 108 0,7-32-130 16,0 0 130-16,-2 22-130 0,5-10 130 0,-1 21-382 0</inkml:trace>
  <inkml:trace contextRef="#ctx0" brushRef="#br0" timeOffset="-198521.138">26992 831 393 0,'0'0'0'0,"0"0"56"0,0 0-56 0,6 0 56 15,4-4-56-15,-3 1 55 0,-2-2-55 0,4 1 55 0,0 1-55 16,-9 3 82-16,0 0-82 0,15-3 82 16,6-3-82-16,2 3 64 0,3-4-64 0,0 5 64 0,2-1-64 0,-28 3 37 15,0 0-37-15,35-3 37 0,7 3-37 16,-42 0 30-16,0 0-30 0,41-4 30 0,5 2-30 0,-46 2 3 16,0 0-3-16,40-3 4 0,-4-4-4 0,-36 7-26 15,0 0 26-15,28-5-25 0,-5-7 25 0,-23 12-95 16,0 0 95-16,16-10-94 0,-8-2 94 15,-8 12-158-15,0 0 158 0,0-12-158 0,-7 0 158 0,0-12-270 16</inkml:trace>
  <inkml:trace contextRef="#ctx0" brushRef="#br0" timeOffset="-198237.798">27302 694 247 0,'4'0'0'0,"-4"0"40"16,0 0-40-16,7 0 41 0,7 0-41 0,-14 0 56 0,0 0-56 0,3 0 56 15,1 0-56-15,-4 0 45 0,0 0-45 0,0 0 46 16,-2-4-46-16,2 4 36 0,0 0-36 0,0 0 36 16,-5-5-36-16,5 5 15 0,0 0-15 0,-4-3 16 15,3-1-16-15,1 4 37 0,0 0-37 0,-2-3 37 16,0 1-37-16,2 2 12 0,0 0-12 0,0 0 12 16,-2-3-12-16,2 3 29 0,0 0-29 0,-5 15 29 15,-4 6-29-15,9-21 12 0,0 0-12 0,-10 39 12 16,-2 9-12-16,12-48 28 0,0 0-28 0,-9 50 28 15,4 1-28-15,5-51 0 0,0 0 0 0,-2 45 0 16,4 1 0-16,-2-46-51 0,0 0 51 0,5 36-51 0,2-9 51 16,-7-27-113-16,0 0 113 0,12 16-112 0,6-13 112 15,11 18-320-15</inkml:trace>
  <inkml:trace contextRef="#ctx0" brushRef="#br0" timeOffset="-197989.236">27808 584 404 0,'0'0'0'0,"0"0"85"15,0 0-85-15,10-5 86 0,6-2-86 0,-16 7 95 16,0 0-95-16,10-5 96 0,1-2-96 0,-11 7 76 0,0 0-76 16,8-3 77-16,1-6-77 0,-9 9 56 0,0 0-56 0,7-3 56 15,0-1-56-15,-7 4 10 0,0 0-10 0,7 4 10 16,2-1-10-16,-9-3 14 0,0 0-14 0,5 24 15 15,-3 10-15-15,-2-34 3 0,0 0-3 0,-6 52 4 16,-2 11-4-16,8-63-7 0,0 0 7 0,-11 76-6 16,-3 6 6-16,14-82-97 15,0 0 97-15,-10 63-96 0,-1-8 96 0,-9 63-577 0</inkml:trace>
  <inkml:trace contextRef="#ctx0" brushRef="#br0" timeOffset="-193135.288">17750 5581 1031 0,'0'0'0'0</inkml:trace>
  <inkml:trace contextRef="#ctx0" brushRef="#br0" timeOffset="-178819.494">19053 8113 225 0,'0'0'0'0,"-1"7"0"0,-8-2 0 15,9-5 77-15,0 0-77 0,0 0 77 0,5-1-77 0,-5 1 80 16,0 0-80-16,4-2 80 0,-1 0-80 0,-3 2 59 16,0 0-59-16,0 0 60 0,4-3-60 0,-4 3 58 15,0 0-58-15,0 0 59 0,0 0-59 0,0 0 56 16,0 0-56-16,0 0 57 0,0 0-57 0,0 0 55 16,0 0-55-16,0 0 56 0,0 0-56 0,0 0 50 15,0 0-50-15,0 0 51 0,0 0-51 0,0 0 49 16,0 0-49-16,0 0 50 0,0 0-50 0,0 0 59 15,0 0-59-15,-4 0 60 0,1 3-60 0,3-3 50 0,0 0-50 16,-14 16 51-16,-5 4-51 0,19-20 49 0,0 0-49 16,-23 24 50-16,-10 7-50 0,33-31 22 0,0 0-22 0,-30 29 22 15,-1 0-22-15,31-29-12 0,0 0 12 0,-24 33-12 16,-3 3 12-16,27-36-101 0,0 0 101 0,-21 46-100 16,6 2 100-16,15-48-119 0,0 0 119 15,-14 39-118-15,-2-3 118 0,-13 41-736 0</inkml:trace>
  <inkml:trace contextRef="#ctx0" brushRef="#br0" timeOffset="-169429.402">2700 10364 281 0,'0'0'0'0,"0"0"0"0,0 0 0 0,0 0 83 16,0 0-83-16,0 0 83 0,0 0-83 0,0 0 67 15,0 0-67-15,0 0 67 0,0 0-67 0,0 0 58 16,0 0-58-16,0 0 58 0,0 0-58 0,0 0 62 15,0 0-62-15,0 0 62 0,0 0-62 0,0 0 56 16,0 0-56-16,0 0 57 0,0 0-57 0,0 0 67 16,0 0-67-16,0 0 68 0,0 0-68 0,0 0 53 15,0 0-53-15,0 0 53 0,0 0-53 0,0 0 34 16,0 0-34-16,0 0 34 0,0 0-34 0,0 0 26 0,0 0-26 16,0 0 26-16,0 0-26 0,0 0 34 0,0 0-34 15,0 0 34-15,0 0-34 0,0 0 6 0,0 0-6 0,0 0 6 16,0 0-6-16,0 0 18 0,0 0-18 0,0 0 19 15,0 0-19-15,0 0 15 0,0 0-15 0,0 0 15 16,0 23-15-16,0-23 15 0,0 0-15 16,-3 20 16-16,1 8-16 0,-1-1 9 0,3 4-9 0,-4-7 10 15,4-5-10-15,-5 1 9 0,1-1-9 0,4 2 10 16,0-6-10-16,0 1 8 0,4-1-8 0,-4-6 8 16,0-4-8-16,2 2 8 0,1-6-8 0,-3 3 8 15,0-1-8-15,4-3 23 0,4 4-23 0,-4-4 24 16,1-4-24-16,-5 4 20 0,0 0-20 0,9-7 20 15,3-3-20-15,-12 10 34 0,0 0-34 0,9-14 35 0,3-1-35 16,-12 15 19-16,0 0-19 0,12-16 20 16,-3 3-20-16,-9 13 36 0,0 0-36 0,5-16 36 0,-2 4-36 15,-3 12 6-15,0 0-6 0,6-10 7 0,-6 5-7 0,0 5 5 16,0 0-5-16,3-9 6 0,-3 2-6 0,0 7-46 16,0 0 46-16,0-6-45 0,0 0 45 15,0 6-118-15,0 0 118 0,5-12-118 0,2-10 118 0,2-12-1041 16</inkml:trace>
  <inkml:trace contextRef="#ctx0" brushRef="#br0" timeOffset="-169056.344">2704 10049 830 0,'0'0'0'16,"2"5"0"-16,4 7 0 0,-6-12 80 0,0 0-80 0,-20 11 81 15,-14-6-81-15,34-5 64 0,0 0-64 0,-29 7 65 16,-3-2-65-16,32-5 51 0,0 0-51 0,-27 5 52 16,6 0-52-16,21-5 40 0,0 0-40 0,-18 2 40 15,6 1-40-15,12-3 39 16,0 0-39-16,-10 2 40 0,3 0-40 0,7-2 46 0,0 0-46 0,-6 3 46 16,3-3-46-16,3 0 5 0,0 0-5 0,7 0 6 15,2 3-6-15,8 3 21 0,4 0-21 0,-7-2 21 16,2 1-21-16,1 2 3 0,4 1-3 0,-4 3 3 15,1-1-3-15,-3 2 6 0,3 2-6 0,-4-4 6 16,-5 0-6-16,3 2 0 0,0 0 0 0,-3 0 1 16,-1 2-1-16,-8-14 0 0,0 0 0 0,9 24 1 15,0 8-1-15,-9-32 6 0,0 0-6 0,3 36 6 0,1 7-6 16,-4-3 0-16,-4-4 0 0,1-14 1 16,3-8-1-16,-2-1 0 0,2-4 0 0,-7 18 0 0,2 9 0 15,5-36-182-15,0 0 182 0,0 40-182 0,2 4 182 0,1 40-792 16</inkml:trace>
  <inkml:trace contextRef="#ctx0" brushRef="#br0" timeOffset="-167154.629">4024 9486 931 0,'0'0'0'0,"-3"5"0"0,-2 2 0 0,5-7 113 0,0 0-113 16,0 0 114-16,-4 0-114 0,4 0 60 0,0 0-60 15,0-4 60-15,0-1-60 0,0 5 13 0,0 0-13 16,0-3 14-16,-3 1-14 0,3 2 0 0,0 0 0 16,0 0 0-16,-6-2 0 0,6 2-2 0,0 0 2 0,-5 2-2 15,-2 3 2-15,7-5 0 0,0 0 0 16,-14 12 0-16,-7 5 0 0,21-17 2 0,0 0-2 16,-21 21 3-16,1 1-3 0,20-22 2 0,0 0-2 0,-23 33 2 15,2 6-2-15,21-39 0 0,0 0 0 0,-17 55 1 16,4 12-1-16,13-67 1 0,0 0-1 0,-8 109 2 15,8 32-2-15,0-141 1 0,0 0-1 0,5 159 1 16,7 21-1-16,-12-180 23 0,0 0-23 0,9 187 24 16,3 11-24-16,-12-198 7 0,0 0-7 0,9 204 7 15,-4 7-7-15,-5-211 26 0,0 0-26 0,7 168 26 16,-2-26-26-16,-5-142 31 0,0 0-31 0,4 106 31 16,1-32-31-16,-5-74 42 0,0 0-42 0,5 55 42 15,2-24-42-15,-7-31-78 0,0 0 78 0,9 10-78 16,-1-22 78-16,-8 12-148 0,0 0 148 0,-3-55-147 0,-2-32 147 15,-4-54-747-15</inkml:trace>
  <inkml:trace contextRef="#ctx0" brushRef="#br0" timeOffset="-166918.099">3557 10316 1222 0,'0'0'0'0,"0"6"0"0,4 4 0 0,-4-10 133 16,0 0-133-16,9 5 134 0,-1-2-134 0,-8-3 101 0,0 0-101 16,18 4 101-16,3-2-101 0,-21-2 62 0,0 0-62 0,26 6 63 15,7 5-63-15,-33-11-1 0,0 0 1 0,38 8 0 16,4 1 0-16,-42-9-48 0,0 0 48 0,47 3-47 16,5-3 47-16,-52 0-156 0,0 0 156 0,51-10-155 15,-4-7 155-15,-47 17-162 0,0 0 162 16,47-22-161-16,0-6 161 0,49-21-715 15</inkml:trace>
  <inkml:trace contextRef="#ctx0" brushRef="#br0" timeOffset="-166585.613">4517 10089 863 0,'0'0'0'0,"-8"-4"0"0,-1 2 0 16,9 2 134-16,0 0-134 0,-5-1 135 0,5-1-135 0,0 2 111 16,0 0-111-16,-4-3 112 0,1-4-112 0,3 7 84 15,0 0-84-15,-6-5 84 0,-6-1-84 16,12 6 28-16,0 0-28 0,-17-3 28 0,-13 0-28 0,30 3 10 16,0 0-10-16,-35 1 11 0,-6 4-11 0,41-5 2 15,0 0-2-15,-42 11 2 0,-2 4-2 0,44-15 17 0,0 0-17 16,-42 26 17-16,1 8-17 0,41-34 0 0,0 0 0 15,-30 53 1-15,7 11-1 0,23-64 0 0,0 0 0 16,-12 82 1-16,14 14-1 0,-2-96 3 16,0 0-3-16,16 80 3 0,13-4-3 0,-29-76-37 0,0 0 37 15,42 55-37-15,17-11 37 0,-59-44-216 0,0 0 216 16,56 21-216-16,8-20 216 0,55 23-741 0</inkml:trace>
  <inkml:trace contextRef="#ctx0" brushRef="#br0" timeOffset="-166339.66">4164 10279 1065 0,'0'0'0'0,"8"10"0"0,6 5 0 16,-14-15 128-16,0 0-128 0,9 0 128 15,-2-3-128-15,-7 3 86 0,0 0-86 0,17-3 87 0,10-1-87 16,2 2 27-16,4 2-27 0,-7 4 27 0,-1 4-27 15,-25-8 6-15,0 0-6 0,31 12 7 0,6 9-7 16,-37-21 7-16,0 0-7 0,35 24 7 0,-2 3-7 0,-33-27 0 16,0 0 0-16,31 28 0 0,2 3 0 0,-33-31-64 15,0 0 64-15,26 24-63 0,-1 1 63 16,-25-25-121-16,0 0 121 0,22 12-120 0,3-10 120 0,22 13-816 16</inkml:trace>
  <inkml:trace contextRef="#ctx0" brushRef="#br0" timeOffset="-166098.817">4568 10104 1222 0,'0'0'0'0,"5"3"0"16,7 6 0-16,-8-6 122 0,-4-1-122 15,0-2 123-15,0 0-123 0,0 0 87 0,-4-2-87 0,4 2 87 16,-5 0-87-16,5 4 36 0,0-1-36 0,-3 14 37 15,-3 7-37-15,6-24-9 0,0 0 9 0,-7 45-9 16,-1 15 9-16,-1 0-26 0,0 0 26 0,-3-10-26 16,3-9 26-16,9-41-77 0,0 0 77 0,-12 58-76 15,-2 9 76-15,14-67-214 0,0 0 214 0,-12 48-214 16,3-6 214-16,-12 48-684 0</inkml:trace>
  <inkml:trace contextRef="#ctx0" brushRef="#br0" timeOffset="-165844.096">4601 9815 908 0,'0'0'0'0,"21"5"0"0,8 3 0 0,-29-8 201 15,0 0-201-15,39 17 201 0,10 9-201 0,-49-26 122 16,0 0-122-16,45 39 123 0,-3 15-123 0,-8-3 93 15,-9 2-93-15,-6 2 93 0,0 0-93 0,-19-55 55 0,0 0-55 16,11 92 56-16,-3 25-56 0,-4-25 22 0,-4-6-22 16,-4-30 23-16,3-21-23 0,1-35-2 15,0 0 2-15,-4 37-2 0,-5-2 2 0,9-35-153 0,0 0 153 16,-8 25-152-16,-1-11 152 0,-8 27-1093 0</inkml:trace>
  <inkml:trace contextRef="#ctx0" brushRef="#br0" timeOffset="-165509.36">5366 10178 1401 0,'0'0'0'0,"8"-2"85"16,8 0-85-16,-2 1 86 0,7 1-86 0,-21 0 60 0,0 0-60 0,26 0 60 0,7 1-60 0,-33-1 26 16,0 0-26-16,35-1 26 0,3-1-26 0,-38 2-39 15,0 0 39-15,37-4-39 0,1 1 39 0,-6 0-116 16,-5-3 116-16,-6 3-116 0,-10 1 116 0,1 1-230 15,0 1 230-15,-7-2-229 0,-1-2 229 0,-4 4-179 16,0 0 179-16,0-6-178 0,-4-6 178 0,3-7-359 16</inkml:trace>
  <inkml:trace contextRef="#ctx0" brushRef="#br0" timeOffset="-165320.865">5313 10561 1099 0,'0'0'0'0,"11"-5"0"0,6-3 0 0,-6 6 137 0,-1 5-137 0,2 1 137 15,1 3-137-15,4-2 84 0,4-2-84 0,0 1 85 16,5-1-85-16,-26-3 5 0,0 0-5 0,30 2 6 16,8-4-6-16,-38 2-186 0,0 0 186 0,38-7-185 15,4-5 185-15,40-10-781 0</inkml:trace>
  <inkml:trace contextRef="#ctx0" brushRef="#br0" timeOffset="-164747.687">6169 10596 1199 0,'0'0'0'0,"10"0"0"16,8-4 0-16,-6 1 92 0,5-2-92 0,1-2 92 0,3-2-92 0,-21 9 74 0,0 0-74 15,29-15 74-15,6-9-74 0,-35 24 29 0,0 0-29 16,38-36 29-16,8-7-29 0,-46 43 3 0,0 0-3 0,43-43 3 16,1-6-3-16,-44 49 29 0,0 0-29 0,38-42 29 15,-1 3-29-15,-11 7 18 0,-10 6-18 0,-3 5 19 16,-7 2-19-16,-3 6 47 0,1 2-47 0,-4 1 47 15,0 3-47-15,0 0 15 0,-6-1-15 0,3 1 16 16,-1 2-16-16,4 5 38 0,0 0-38 0,-12-7 38 16,-2-5-38-16,14 12 20 0,0 0-20 0,-17-12 20 15,-7 2-20-15,24 10 10 0,0 0-10 16,-30-5 11-16,0-2-11 0,30 7-3 0,0 0 3 0,-26-4-2 16,2 3 2-16,24 1-31 0,0 0 31 0,-23-4-31 15,-1 4 31-15,24 0-20 0,0 0 20 0,-23 0-19 16,2 0 19-16,21 0-42 0,0 0 42 0,-24 4-42 15,1 1 42-15,2 2-8 0,-3 5 8 0,15-9-7 0,4-3 7 16,1 0-3-16,4 0 3 0,-12 12-2 0,-9 7 2 16,21-19-2-16,0 0 2 0,-14 27-2 0,-1 9 2 15,15-36-1-15,0 0 1 0,-11 48-1 0,8 9 1 0,3-57-1 16,0 0 1-16,-4 61 0 0,4 3 0 0,4-9-1 16,1-4 1-16,2-12 0 0,-2-8 0 0,0 0 2 15,6-2-2-15,3 2 2 0,3 0-2 16,-17-31-1-16,0 0 1 0,26 27 0 0,11-1 0 0,-37-26-30 15,0 0 30-15,47 14-30 0,9-6 30 0,-56-8-109 16,0 0 109-16,59-8-108 0,4-13 108 0,-63 21-156 16,0 0 156-16,73-46-155 0,2-24 155 0,75-45-763 15</inkml:trace>
  <inkml:trace contextRef="#ctx0" brushRef="#br0" timeOffset="-164374.779">6601 9527 1379 0,'0'0'0'0,"0"0"0"16,0 0 0-16,0 0 144 0,0 0-144 0,0 0 145 15,0 0-145-15,0 0 105 0,0 0-105 0,0 0 106 16,0 0-106-16,0 0 32 0,0 0-32 0,0 0 33 16,0-5-33-16,0 5 0 0,0 0 0 0,0-4 0 15,0-1 0-15,0 5 2 0,0 0-2 0,0-3 2 0,0-1-2 0,0 4 0 16,0 0 0-16,3-3 0 0,6 6 0 0,-9-3 5 16,0 0-5-16,12 10 6 0,9 11-6 0,-2 3 0 15,6 7 0-15,-1-5 0 0,-5-1 0 0,2 1 0 16,4 1 0-16,-8-1 1 0,4-2-1 0,-21-24-28 15,0 0 28-15,21 27-28 0,0 3 28 16,-21-30-88-16,0 0 88 0,17 25-88 0,-5-4 88 0,-12-21-133 16,0 0 133-16,18 8-133 0,-4-9 133 0,19 9-1004 15</inkml:trace>
  <inkml:trace contextRef="#ctx0" brushRef="#br0" timeOffset="-164133.624">6897 9367 1267 0,'0'0'0'0,"0"12"0"0,5 2 0 0,-5-14 172 0,0 0-172 0,0 4 172 15,0-8-172-15,0 4 116 0,0 0-116 0,0 0 117 16,-3-2-117-16,3 2 48 0,0 0-48 0,-5 12 48 16,-8 5-48-16,13-17-1 0,0 0 1 0,-14 35-1 15,-6 13 1-15,-1-2-40 0,-4 2 40 0,8-14-40 16,6-6 40-16,11-28-65 0,0 0 65 0,-28 48-65 15,-3 10 65-15,31-58-192 0,0 0 192 0,-30 60-191 16,-3 1 191-16,33-61-149 16,0 0 149-16,-17 33-148 0,8-18 148 0,-20 33-689 0</inkml:trace>
  <inkml:trace contextRef="#ctx0" brushRef="#br0" timeOffset="-163564.196">7564 10383 639 0,'0'0'0'0,"7"-12"0"16,7-10 0-16,-14 22 88 0,0 0-88 0,0-3 88 0,-5 8-88 15,5-5 113-15,0 0-113 0,-4 5 114 16,-1 0-114-16,5-5 55 0,0 0-55 0,-3 7 55 0,-1-4-55 0,4-3 3 16,0 0-3-16,0 0 3 0,4 0-3 0,-4 0 10 15,0 0-10-15,8 0 11 0,10-3-11 0,-18 3 32 16,0 0-32-16,29-5 32 0,13 1-32 0,-42 4 23 15,0 0-23-15,47-3 24 0,6-1-24 0,-53 4 46 16,0 0-46-16,57-1 46 0,-1-1-46 0,-56 2 34 16,0 0-34-16,54-2 35 0,-2 2-35 15,-52 0 33-15,0 0-33 0,42 0 34 0,-7-1-34 0,-35 1 0 16,0 0 0-16,29 0 1 0,-8 0-1 0,-21 0-93 0,0 0 93 16,14-2-93-16,-3-2 93 15,-11 4-105-15,0 0 105 0,0-12-104 0,-13-6 104 0,1-13-757 0</inkml:trace>
  <inkml:trace contextRef="#ctx0" brushRef="#br0" timeOffset="-163306.582">7937 10095 919 0,'0'0'0'0,"5"4"0"16,7 1 0-16,-12-5 140 0,0 0-140 0,0 0 141 16,0 3-141-16,0-3 87 0,0 0-87 0,0 0 88 15,-5-3-88-15,5 3 28 0,0 0-28 0,0 0 28 16,0 0-28-16,5 2-16 0,4-1 16 0,3 1-15 15,1 2 15-15,1 2-19 0,6 0 19 0,-4 0-18 16,2-2 18-16,-1 1-11 0,0 2 11 0,-1 1-11 0,-2-2 11 16,-2 0-11-16,6 1 11 0,-6 2-10 15,-3-6 10-15,-9-3-1 0,0 0 1 0,12 12-1 16,-2 5 1-16,-10-17-14 0,0 0 14 0,7 26-13 0,-7 5 13 16,0-31-196-16,0 0 196 0,-7 39-195 0,-7 9 195 15,14-48-131-15,0 0 131 0,-21 31-131 16,-5-10 131-16,-21 30-386 0</inkml:trace>
  <inkml:trace contextRef="#ctx0" brushRef="#br0" timeOffset="-162677.678">8972 9931 561 0,'0'0'0'0,"-16"3"0"16,-6-1 0-16,22-2 102 15,0 0-102-15,-4 2 102 0,13 0-102 0,-9-2 123 0,0 0-123 0,3 0 124 16,6-2-124-16,-9 2 69 0,0 0-69 0,-4-2 70 16,-4 0-70-16,8 2 21 0,0 0-21 0,-25-3 21 15,-9-4-21-15,34 7 8 0,0 0-8 16,-39-3 8-16,-4 1-8 0,43 2 15 0,0 0-15 0,-40 0 15 15,1 0-15-15,39 0 13 0,0 0-13 0,-35 3 14 16,-3 6-14-16,38-9 15 0,0 0-15 0,-30 7 16 16,4 3-16-16,26-10 34 0,0 0-34 0,-26 22 35 15,5 2-35-15,4 2 27 0,5 3-27 0,5-10 27 0,5-5-27 16,2 1 24-16,2-1-24 0,1-2 25 16,1 0-25-16,4 0 1 0,1 0-1 0,3-4 2 0,2 1-2 0,2-2-13 15,7-7 13-15,1-4-12 0,-3-2 12 0,-21 6-36 16,0 0 36-16,29-18-35 0,10-12 35 15,-39 30-49-15,0 0 49 0,31-36-48 0,6-12 48 0,-11 8-29 16,-3-3 29-16,-4 7-29 0,-9 6 29 0,1 2 0 16,-6 4 0-16,-5 2 0 0,0 5 0 15,0 17 10-15,0 0-10 0,-4-22 11 0,-1 1-11 16,5 21 46-16,0 0-46 0,-9-24 47 0,-8 2-47 0,17 22 45 16,0 0-45-16,-12-17 45 0,-6-4-45 0,18 21 53 15,0 0-53-15,-15-14 53 0,1 2-53 0,14 12 43 16,0 0-43-16,-12-8 44 0,-1 1-44 0,13 7 12 0,0 0-12 15,-8-5 12-15,2 1-12 0,6 4 7 0,0 0-7 0,-3-3 8 16,-1 1-8-16,4 2-4 0,0 0 4 16,0 0-4-16,4 5 4 0,-4-5-35 15,0 0 35-15,12 21-34 0,6 13 34 0,-18-34-6 16,0 0 6-16,20 48-5 0,1 16 5 0,-3 1-12 0,-4 1 12 0,-2-9-12 16,-5-7 12-16,2 4-39 0,-1 1 39 0,-2 12-39 15,-3 8 39-15,-3-75-215 0,0 0 215 0,2 71-214 16,1-3 214-16,1 71-665 0</inkml:trace>
  <inkml:trace contextRef="#ctx0" brushRef="#br0" timeOffset="-162251.566">9012 9669 897 0,'0'0'0'0,"0"0"0"0,7 3 0 16,-7-3 59-16,3 0-59 0,-3 0 60 0,0 0-60 0,0 0 41 15,0 0-41-15,0 0 42 0,0 0-42 0,0 0 0 16,0 0 0-16,0 0 0 0,0-3 0 0,0 3-2 16,0 0 2-16,0 0-2 0,-1-2 2 0,1 2 0 0,0 0 0 15,0 0 0-15,0 0 0 0,0 0 28 0,0 0-28 16,0 0 28-16,0 0-28 0,0 0 43 0,0 0-43 0,0 0 43 15,0 0-43-15,0 0 26 0,0 0-26 0,0 0 26 16,0 0-26-16,0 0 28 0,0 0-28 0,0 0 28 16,0 0-28-16,0 0 33 0,0 0-33 0,0 0 33 15,-2-3-33-15,2 3 12 0,0 0-12 0,0 0 12 16,-4-4-12-16,4 4 12 0,0 0-12 0,0 0 13 16,0 0-13-16,0 0-44 0,0 0 44 0,0 0-44 15,0 0 44-15,0 0-106 0,0 0 106 0,0 0-106 16,0 0 106-16,0 0-140 0,0 0 140 0,0 0-140 15,0 0 140-15,0 0-142 0,0 0 142 0,0 0-142 16,-3-3 142-16,3 3-157 0,0 0 157 0,0 0-156 16,-2-2 156-16,2-1-114 0</inkml:trace>
  <inkml:trace contextRef="#ctx0" brushRef="#br0" timeOffset="-158142.806">9177 9409 1031 0,'0'0'0'0,"4"11"0"0,-4 8 0 16,0-19 96-16,0 0-96 0,-5 5 97 0,-7-6-97 15,12 1 50-15,0 0-50 0,-13-4 50 0,5 1-50 0,8 3 5 16,0 0-5-16,-6-2 5 0,-1 0-5 0,7 2-32 16,0 0 32-16,-5 0-32 0,2 2 32 0,3-2-24 15,0 0 24-15,-9 17-23 0,-3 9 23 0,12-26-6 16,0 0 6-16,-9 34-5 0,4 11 5 0,-2 3-2 15,2 0 2 1,5 7-1-16,0-1 1 0,0-54-1 0,0 0 1 0,5 95-1 0,5 26 1 0,-10-121 0 16,0 0 0-16,18 132 0 0,-1 17 0 15,-17-149 6-15,0 0-6 0,23 130 6 0,5-8-6 0,-28-122 34 16,0 0-34-16,22 111 34 0,4-6-34 16,-26-105 34-16,0 0-34 0,21 86 35 0,-1-11-35 0,-20-75 22 0,0 0-22 15,10 56 23-15,-1-16-23 0,-9-40 36 0,0 0-36 0,7 29 36 16,-2-12-36-16,-5-17-19 15,0 0 19-15,3 9-18 0,-3-8 18 0,0-1-115 0,0 0 115 0,-3-10-115 16,-6-12 115-16,-3-11-816 0</inkml:trace>
  <inkml:trace contextRef="#ctx0" brushRef="#br0" timeOffset="-157706.144">9012 10178 1267 0,'0'0'0'0,"7"17"0"0,7 14 0 16,-7-19 160-16,-7-11-160 0,0-6 161 16,0-7-161-16,0 2 86 0,0 1-86 0,5 1 87 15,-1 1-87-15,-4 7 51 0,0 0-51 0,17-10 52 0,7-4-52 16,-24 14-12-16,0 0 12 0,32-14-12 0,10-1 12 16,-42 15-57-16,0 0 57 0,38-14-56 0,0-1 56 0,-38 15-27 15,0 0 27-15,33-12-27 0,-3 0 27 16,-30 12 0-16,0 0 0 0,21-9 0 0,-4 2 0 0,-17 7 3 15,0 0-3-15,11-5 4 0,-3 2-4 0,-8 3 39 16,0 0-39-16,7-2 40 0,-3 0-40 0,-4 2 42 16,0 0-42-16,0 0 43 0,5-1-43 0,-5 1 51 15,0 0-51-15,0 0 52 0,0 0-52 0,0 0 32 16,0 0-32-16,0 0 32 0,0 0-32 0,0 0 0 0,0 0 0 16,0 0 0-16,0 0 0 0,0 0-2 15,-5 3 2-15,5-3-1 0,-4 5 1 0,4-5-13 0,0 0 13 16,-12 12-12-16,-2 7 12 0,14-19-5 0,0 0 5 15,-15 24-5-15,1 3 5 0,14-27-22 0,0 0 22 0,-13 35-22 16,5 4 22-16,8-39-7 16,0 0 7-16,-4 41-6 0,8 2 6 0,-4-43-85 0,0 0 85 0,8 39-84 15,6 1 84-15,-14-40-242 0,0 0 242 16,25 19-241-16,4-7 241 0,-29-12-182 0,0 0 182 0,35-14-182 16,7-15 182-16,31-11-570 0</inkml:trace>
  <inkml:trace contextRef="#ctx0" brushRef="#br0" timeOffset="-157450.611">9444 9919 1076 0,'0'0'0'0,"7"9"0"0,3 9 0 16,-10-18 163-16,0 0-163 0,4 4 163 16,-8-8-163-16,4 4 100 0,0 0-100 0,0 0 100 0,-3-3-100 15,3 3 36-15,0 0-36 0,7 3 36 0,2 3-36 0,-9-6 0 16,0 0 0-16,15 15 1 0,8 7-1 0,-23-22 0 15,0 0 0-15,30 26 1 0,-1 3-1 0,-29-29-1 16,0 0 1-16,33 29 0 0,6 2 0 0,-39-31 0 16,0 0 0-16,31 27 0 0,2 1 0 0,-9-4-49 15,-6-4 49-15,-6-4-49 0,-1-8 49 0,-11-8-151 16,0 0 151-16,6 11-150 0,0-8 150 0,-6-3-143 0,0 0 143 16,-2-10-143-16,-5-14 143 0,-5-10-647 15</inkml:trace>
  <inkml:trace contextRef="#ctx0" brushRef="#br0" timeOffset="-157205.657">9683 9946 975 0,'0'0'0'0,"1"6"0"16,5 4 0-16,-6-10 163 0,0 0-163 0,1 3 164 16,-2-6-164-16,1 3 106 0,0 0-106 0,0 0 107 15,0-4-107-15,0 4 70 0,0 0-70 0,0 0 70 16,0-5-70-16,0 5-3 0,0 0 3 0,0 0-2 15,0 0 2-15,0 0-4 0,0 0 4 0,-7 21-4 16,1 6 4-16,6-27-8 0,0 0 8 0,-14 40-8 16,-1 11 8-16,15-51-9 0,0 0 9 0,-18 51-9 15,1 4 9-15,17-55-117 0,0 0 117 0,-12 47-117 0,-2-3 117 16,14-44-209-16,0 0 209 0,-4 31-209 0,10-7 209 16,-3 29-605-16</inkml:trace>
  <inkml:trace contextRef="#ctx0" brushRef="#br0" timeOffset="-156910.977">9758 9861 987 0,'0'0'0'0,"0"8"0"0,-4 6 0 0,4-11 91 0,0-6-91 16,4 0 92-16,-1-3-92 0,2 3 63 0,4 0-63 15,3-1 64-15,0 1-64 0,-12 3 48 0,0 0-48 16,18 3 49-16,4 4-49 0,-22-7 53 0,0 0-53 0,25 14 54 15,-1 5-54-15,-24-19 52 0,0 0-52 16,26 24 53-16,-3 10-53 0,-2-2 50 0,-4 3-50 16,-4-11 51-16,-7-6-51 0,-6-18 38 0,0 0-38 0,6 35 39 15,-6 6-39-15,0-41 10 0,0 0-10 0,-4 48 10 16,-1 3-10-16,5-51-28 16,0 0 28-16,-7 40-28 0,2-10 28 0,5-30-216 0,0 0 216 0,-9 24-216 15,-5-6 216-15,14-18-135 0,0 0 135 0,-12-2-134 16,-5-14 134-16,-13-4-692 0</inkml:trace>
  <inkml:trace contextRef="#ctx0" brushRef="#br0" timeOffset="-156610.725">10127 10034 830 0,'0'0'0'0,"-9"0"0"0,-6 0 0 15,15 0 119-15,0 0-119 0,0 0 120 0,0 0-120 0,0 0 90 16,0 0-90-16,3 0 90 0,2 0-90 0,-5 0 66 16,0 0-66-16,7 0 67 0,2 0-67 15,-9 0 57-15,0 0-57 0,17-2 58 0,9 0-58 0,-26 2 55 16,0 0-55-16,34-3 55 0,0-4-55 0,-34 7 50 16,0 0-50-16,37-5 50 0,-2 0-50 0,-35 5 55 15,0 0-55-15,35-7 56 0,1 5-56 0,-36 2 22 16,0 0-22-16,26-3 23 0,-1 3-23 0,-25 0 7 15,0 0-7-15,21 0 7 0,-4 3-7 0,-17-3-22 0,0 0 22 0,11 0-22 16,-4 0 22-16,-7 0-125 0,0 0 125 16,8 0-124-16,-4 0 124 0,-4 0-170 0,0 0 170 15,0 0-169-15,0 0 169 0,0 0-832 0</inkml:trace>
  <inkml:trace contextRef="#ctx0" brushRef="#br0" timeOffset="-156403.303">10360 10186 807 0,'0'0'0'0,"9"-15"0"16,5-9 0-16,-11 15 134 0,-6 8-134 0,5-3 134 15,-1 2-134-15,-1 2 126 0,-3 4-126 0,3-4 126 16,0 3-126-16,0 2 75 0,0-3-75 0,0 2 75 0,2-1-75 16,3 0 47-16,-2 3-47 0,3-1 47 0,2 2-47 15,-8-7 30-15,0 0-30 0,13 5 30 0,1 0-30 0,-14-5 0 16,0 0 0-16,17 5 0 15,4 2 0-15,-21-7-116 0,0 0 116 0,28-4-116 0,7-4 116 0,24-2-961 16</inkml:trace>
  <inkml:trace contextRef="#ctx0" brushRef="#br0" timeOffset="-155455.343">11125 10178 931 0,'0'0'0'0,"9"-2"0"0,7 0 0 0,-4 1 85 16,5-1-85-16,1 2 86 0,-5 0-86 0,7-4 54 0,2 1-54 0,3-2 54 16,1-5-54-16,-26 10 39 0,0 0-39 0,33-12 40 15,9-6-40-15,-42 18 5 0,0 0-5 16,43-18 5-16,8-6-5 0,-51 24 44 0,0 0-44 0,42-24 45 16,1-4-45-16,-43 28 54 0,0 0-54 0,35-27 55 15,-5-1-55-15,-30 28 49 0,0 0-49 0,24-24 49 16,-7 2-49-16,-17 22 32 0,0 0-32 0,13-20 33 15,-5 2-33-15,-4 5 9 0,-2 4-9 0,-2 1 10 16,0-1-10-16,-2 2 6 0,-2-1-6 0,-3 1 6 16,2 0-6-16,-4 2 3 0,1-5-3 0,-1 1 3 15,-3 0-3-15,12 9 5 0,0 0-5 0,-26-8 5 16,-4 1-5-16,30 7 2 0,0 0-2 0,-35-5 3 16,-3 1-3-16,38 4 5 0,0 0-5 0,-33-3 5 15,0 0-5-15,7 1 22 0,-2 0-22 0,9 2 22 0,6 0-22 16,-1 2 6-16,2 3-6 0,2-5 7 0,8 0-7 15,-7 3 9-15,6-3-9 0,-2 0 10 0,-2 0-10 16,1 4 3-16,-2 4-3 0,1-6 4 0,1 2-4 0,6-4 6 16,0 0-6-16,-13 18 7 0,-3 10-7 15,16-28 13-15,0 0-13 0,-18 34 13 0,1 5-13 0,17-39 1 16,0 0-1-16,-12 42 1 0,3 4-1 16,2-7 8-16,7-3-8 0,2-5 9 15,3-7-9-15,4 0 22 0,3 2-22 0,2-1 23 0,3 1-23 0,-17-26 3 16,0 0-3-16,25 28 3 0,8 1-3 0,-33-29 7 0,0 0-7 15,35 27 7-15,7-3-7 0,-42-24 0 0,0 0 0 16,41 21 0-16,6-3 0 0,-47-18-53 16,0 0 53-16,47 11-52 0,0-6 52 0,-47-5-130 0,0 0 130 15,44-7-129-15,1-10 129 0,-10-7-168 16,-2-4 168-16,-1-4-168 0,-1-1 168 0,-31 33-128 0,0 0 128 0,31-44-127 16,2-16 127-16,28-45-638 0</inkml:trace>
  <inkml:trace contextRef="#ctx0" brushRef="#br0" timeOffset="-155090.129">11620 9061 1401 0,'0'0'0'0,"0"0"0"0,0 3 0 0,0-3 119 16,0 0-119-16,5 0 119 0,4 0-119 0,-9 0 95 16,0 0-95-16,9 0 96 0,6 0-96 0,-15 0 16 15,0 0-16-15,18 5 17 0,3 4-17 0,-21-9-1 16,0 0 1-16,26 19-1 0,3 1 1 0,-29-20 0 15,0 0 0-15,30 28 0 0,1 3 0 0,-31-31-1 0,0 0 1 16,32 30 0-16,-3-2 0 0,-29-28-2 0,0 0 2 16,26 25-2-16,1 1 2 0,-27-26-63 0,0 0 63 0,20 21-63 15,1 1 63-15,-21-22-187 0,0 0 187 0,14 17-186 16,-2-1 186-16,13 14-912 16</inkml:trace>
  <inkml:trace contextRef="#ctx0" brushRef="#br0" timeOffset="-154777.793">12024 9054 1065 0,'0'0'0'0,"-3"12"0"16,1 10 0-16,2-22 139 0,0 0-139 0,0 2 139 16,2-7-139-16,-2 5 106 0,0 0-106 0,0-5 106 0,3-2-106 15,-3 7 62-15,0 0-62 0,0-4 63 0,0 1-63 16,0 3 7-16,0 0-7 0,0 0 8 15,-3-4-8-15,3 4 29 0,0 0-29 0,0 0 29 0,0 0-29 0,0 0 1 16,0 0-1-16,0 0 2 0,-4 0-2 16,4 0 12-16,0 0-12 0,-14 7 12 0,-7 5-12 0,21-12 9 15,0 0-9-15,-26 23 9 0,-12 6-9 0,8 5 3 16,-3 2-3-16,10-14 4 0,6-5-4 0,17-17 20 16,0 0-20-16,-21 43 20 0,-5 9-20 0,26-52-18 15,0 0 18-15,-19 48-18 0,1 1 18 0,18-49-123 16,0 0 123-16,-8 45-122 0,1-2 122 0,7-43-78 15,0 0 78-15,1 22-78 0,10-12 78 0,1 24-977 16</inkml:trace>
  <inkml:trace contextRef="#ctx0" brushRef="#br0" timeOffset="-153991.923">13165 9808 1244 0,'0'0'0'0,"-5"-7"0"0,1-5 0 0,1 8 97 15,6 4-97-15,-3 0 97 0,0-3-97 16,0 3 77-16,0 0-77 0,0 0 77 0,-7-3-77 0,2-1 0 16,-2-1 0-16,-3-2 1 0,-2-1-1 0,-4-1-1 15,-3-3 1-15,1 3-1 0,3 3 1 0,15 6-7 16,0 0 7-16,-30-12-7 0,-8 0 7 0,38 12-4 15,0 0 4-15,-46-11-4 0,-2-1 4 0,6 4 0 16,0 3 0-16,12 1 1 0,13 1-1 0,-7 3 13 16,3 3-13-16,7-3 14 0,0 2-14 0,2 3 5 15,-6 0-5-15,1 4 5 0,1 3-5 0,-5 7 15 0,0-1-15 16,4 6 15-16,1 0-15 0,16-24 1 0,0 0-1 16,-14 45 1-16,2 17-1 0,3-8 3 0,4 1-3 0,0-15 4 15,3-11-4-15,4-2 5 16,5-5-5-16,5 4 6 0,5 0-6 0,3-7 0 0,-1-2 0 0,0-7 0 15,2-1 0-15,2-8-20 0,1-6 20 0,6-2-19 16,-1-1 19-16,-29 8-40 16,0 0 40-16,40-22-39 0,9-8 39 0,-49 30-66 0,0 0 66 15,47-44-66-15,-3-11 66 0,-8 5-17 0,-4 2 17 0,-8 0-17 16,-10 6 17-16,-2 1 1 0,-3 1-1 0,-4 2 1 16,-3 4-1-16,-2 34 32 0,0 0-32 0,0-46 32 15,-4-7-32-15,1 1 6 0,-2 1-6 0,-4 8 6 16,-2 4-6-16,1 8 21 0,1 0-21 0,1 11 21 0,4-1-21 15,-5 2 22-15,6 4-22 0,-2-2 23 16,1 1-23-16,-1 4 14 0,3 2-14 0,0 1 15 16,-1 1-15-16,3 8 27 0,0 0-27 0,-2-7 27 0,0 2-27 0,2 5 20 15,0 0-20-15,0-5 20 0,0 3-20 0,0 2 1 16,0 0-1-16,0 0 2 0,4 0-2 0,1 5 0 16,2 7 0-16,5 14 0 0,-1 6 0 15,-11-32-8-15,0 0 8 0,10 60-7 0,2 21 7 0,-3 22-2 16,-2 15 2-16,-3-12-1 0,-4-3 1 0,-2-12-18 15,-2-9 18-15,4-39-18 0,0-26 18 0,0 8-128 16,2-4 128-16,5 8-127 0,2 5 127 0,-9-34-128 16,0 0 128-16,12 9-128 0,9-18 128 0,10 9-733 15</inkml:trace>
  <inkml:trace contextRef="#ctx0" brushRef="#br0" timeOffset="-153706.769">13137 9719 1110 0,'0'0'0'0,"4"5"0"15,1 2 0-15,2-4 88 0,-4-1-88 0,3-2 88 16,1-2-88-16,-7 2 63 0,0 0-63 0,10-5 63 16,6 1-63-16,-16 4 38 0,0 0-38 0,17-1 38 15,4-1-38-15,-21 2 0 0,0 0 0 0,23 0 1 16,6 2-1-16,-29-2 9 0,0 0-9 0,33 10 9 0,1 5-9 15,-5 1 24-15,-1 4-24 0,-4 1 25 0,-3 1-25 16,-21-22 3-16,0 0-3 0,21 36 3 0,2 4-3 16,-23-40 0-16,0 0 0 0,24 39 1 15,1 4-1-15,-4-12-81 0,1-4 81 0,-6-6-80 0,-2-9 80 0,-14-12-109 16,0 0 109 0,22 3-108-16,6-15 108 0,19 3-802 0</inkml:trace>
  <inkml:trace contextRef="#ctx0" brushRef="#br0" timeOffset="-153503.317">13756 9734 841 0,'0'0'0'0,"-6"7"0"0,0 5 0 0,6-12 177 0,0 0-177 15,-9-2 177-15,-2-10-177 0,11 12 170 0,0 0-170 16,-7-8 170-16,-1-1-170 0,8 9 150 16,0 0-150-16,-16-7 151 0,-1 2-151 0,-4 2 84 0,-2 3-84 0,11-4 85 15,8 2-85-15,-1 2 17 0,0 0-17 0,-19 14 17 16,-15 10-17-16,39-24-3 0,0 0 3 15,-47 40-3-15,-10 11 3 0,4 0-89 0,-1 4 89 16,16-17-88-16,10-9 88 0,-1 0-257 0,1-2 257 0,5 8-256 16,2 4 256-16,-26 35-884 0</inkml:trace>
  <inkml:trace contextRef="#ctx0" brushRef="#br0" timeOffset="-153274.795">14132 10059 1535 0,'0'0'0'0,"-7"-3"0"0,-2-4 0 0,9 7 106 16,0 0-106-16,-5-3 106 0,7 1-106 0,-2 2-154 15,0 0 154-15,-2-3-1123 0,4 6 1123 0</inkml:trace>
  <inkml:trace contextRef="#ctx0" brushRef="#br0" timeOffset="-151657.638">16670 9892 1367 0,'0'0'0'0,"0"-7"0"0,0-4 0 0,0 11 104 16,0 0-104-16,0-5 105 0,0 4-105 0,0 1 4 15,0 0-4-15,0 0 5 0,0 0-5 0,0 0-96 0,0 0 96 16,0 0-95-16,0 3 95 0,0-3-237 15,0 0 237-15,0 0-236 0,6-3 236 0,-1-4-572 0</inkml:trace>
  <inkml:trace contextRef="#ctx0" brushRef="#br0" timeOffset="-150475.149">19069 9287 998 0,'0'0'0'0,"-9"10"0"16,-6 6 0-16,13-13 115 0,2-1-115 0,0-6 115 16,2-1-115-16,-4-3 69 0,2 1-69 0,-3 2 70 15,-1 1-70-15,-3 1 18 0,-2 3-18 0,2-4 18 16,2 3-18-16,-5 1 3 0,-4 1-3 0,5 3 4 15,0-4-4-15,9 0 9 0,0 0-9 0,-27 3 10 16,-12 6-10-16,39-9 3 0,0 0-3 0,-40 15 4 16,-7 4-4-16,47-19 20 0,0 0-20 0,-47 24 20 15,-2 5-20-15,49-29 49 0,0 0-49 0,-43 34 50 16,-1 6-50-16,44-40 8 0,0 0-8 0,-33 43 8 16,3 1-8-16,4-1 33 0,9 0-33 15,3-16 33-15,7-10-33 0,7-17 18 0,0 0-18 0,-7 47 18 0,4 13-18 0,3-60 10 16,0 0-10-16,3 80 10 15,6 19-10-15,-2-16 10 0,1-13-10 0,3-5 11 16,5-7-11-16,-16-58 0 0,0 0 0 0,15 70 0 0,8 6 0 16,-23-76 0-16,0 0 0 0,29 79 0 0,3 3 0 0,-32-82 2 15,0 0-2-15,36 79 3 0,-1-1-3 0,-35-78 5 16,0 0-5-16,35 79 6 0,-2-2-6 0,-33-77 23 16,0 0-23-16,25 69 24 0,-13-7-24 0,-12-62 21 15,0 0-21-15,8 44 21 0,-8-16-21 0,0-28 24 0,0 0-24 16,-3 30 25-16,-6 3-25 0,9-33 15 0,0 0-15 15,-12 31 15-15,-5-4-15 0,17-27 0 0,0 0 0 16,-30 24 0-16,-8 0 0 0,38-24-43 0,0 0 43 0,-44 21-42 16,-6-6 42-16,50-15-106 0,0 0 106 0,-56 10-105 15,-3-6 105-15,59-4-67 0,0 0 67 0,-72-7-67 16,-4-8 67-16,-76-8-1040 0</inkml:trace>
  <inkml:trace contextRef="#ctx0" brushRef="#br0" timeOffset="-149822.86">19292 10609 1278 0,'0'0'0'0,"11"-5"0"0,6-3 0 0,-17 8 100 15,0 0-100-15,26-14 101 16,11-3-101-16,-37 17 85 0,0 0-85 0,36-22 85 0,8-4-85 0,-44 26 57 15,0 0-57-15,47-34 57 0,3-6-57 0,-9 4 2 16,-1 2-2-16,-11 7 2 0,-3 3-2 0,-8 3 32 16,-4-1-32-16,-2 5 32 0,-2-2-32 0,-1 2 18 0,-2 1-18 15,0 4 18-15,-7 2-18 0,3 1 10 0,-1 1-10 0,-2-1 11 16,-3 2-11-16,-3-5 5 0,1 0-5 0,0 0 6 16,-2 0-6-16,7 12 0 0,0 0 0 0,-14-15 0 15,-7 0 0-15,21 15-1 0,0 0 1 0,-24-19 0 16,-2 2 0-16,26 17-8 0,0 0 8 0,-28-16-7 15,0 1 7-15,28 15-9 0,0 0 9 0,-30-9-9 16,-3 6 9-16,33 3 1 0,0 0-1 0,-29 0 1 16,2 3-1-16,27-3 0 0,0 0 0 0,-27 12 0 15,-1 5 0-15,3 2 2 0,1 2-2 0,10-6 2 16,5-5-2-16,-3 4 18 0,5-2-18 0,-3 12 18 16,-6 7-18-16,16-31 3 0,0 0-3 0,-14 41 3 15,0 9-3-15,14-50 7 0,0 0-7 0,-14 53 8 16,4 7-8-16,10-60 1 0,0 0-1 0,-12 55 1 0,5-1-1 0,7-54 0 15,0 0 0-15,3 52 1 0,9-4-1 16,2-5 19-16,5-11-19 0,2-3 20 0,5-6-20 16,-26-23-2-16,0 0 2 0,39 13-1 0,8-8 1 0,-47-5-45 15,0 0 45-15,57-1-45 0,9-6 45 16,4-10-217-16,7-5 217 0,-21-2-216 0,-16 0 216 0,-40 24-163 16,0 0 163-16,41-31-163 0,-2-7 163 0,41-31-738 15</inkml:trace>
  <inkml:trace contextRef="#ctx0" brushRef="#br0" timeOffset="-149441.131">19813 9499 1435 0,'0'0'0'0,"0"0"0"15,7 7 0-15,-7-7 156 0,0 0-156 0,0 0 156 16,0 0-156-16,0 0 110 0,0 0-110 0,0 0 111 16,-2-5-111-16,2 5 63 0,0 0-63 0,0 0 64 0,-1-3-64 15,1 3-1-15,0 0 1 0,0 0-1 0,1-4 1 16,-1 4-33-16,0 0 33 0,7 7-33 0,5 7 33 15,6 8-5-15,3 5 5 0,3 1-5 0,6 1 5 16,-30-29-19-16,0 0 19 0,38 34-18 0,4 6 18 16,-42-40-9-16,0 0 9 0,47 39-9 15,0 7 9-15,-47-46-79 0,0 0 79 0,38 41-78 0,-1 2 78 16,-37-43-212-16,0 0 212 0,28 31-212 0,-7-7 212 0,-21-24-142 16,0 0 142-16,8 12-141 0,-8-15 141 0,9 11-729 15</inkml:trace>
  <inkml:trace contextRef="#ctx0" brushRef="#br0" timeOffset="-149207.759">20193 9443 1188 0,'0'0'0'15,"0"8"0"-15,-4 8 0 0,4-16 163 0,0 0-163 0,0 5 164 16,0-7-164-16,0 2 94 0,0 0-94 0,0 0 95 15,0-3-95-15,0 3 41 0,0 0-41 0,-3 0 42 16,-4 3-42-16,7-3-2 0,0 0 2 0,-21 14-2 16,-9 12 2-16,-1 1-31 0,0 0 31 0,10-9-31 15,9-8 31-15,-4 2-103 0,0 0 103 0,-8 19-102 16,-11 11 102-16,35-42-265 0,0 0 265 0,-26 52-265 16,3 10 265-16,-26 51-614 15</inkml:trace>
  <inkml:trace contextRef="#ctx0" brushRef="#br0" timeOffset="-148502.535">20914 10282 1379 0,'0'0'0'0,"-2"-5"0"16,-1-5 0-16,3 10 116 15,0 0-116-15,2-2 117 0,1-1-117 0,-3 3 93 0,0 0-93 0,0 0 94 16,4 0-94-16,-4 0 8 0,0 0-8 0,-9 0 9 15,-7-7-9-15,-3 2 1 0,0-6-1 0,1 6 2 16,3-3-2-16,-3-1 0 0,1 2 0 0,3 4 1 16,7-1-1-16,7 4-1 0,0 0 1 0,-23-3 0 15,-6-2 0-15,29 5 0 0,0 0 0 0,-33 0 0 16,-4-4 0-16,37 4-3 0,0 0 3 0,-37 9-3 16,1 8 3-16,36-17-2 0,0 0 2 15,-35 33-2-15,4 11 2 0,31-44 6 0,0 0-6 0,-25 52 7 16,6 9-7-16,19-61 9 0,0 0-9 0,-9 52 10 0,9 2-10 15,0-54 17-15,0 0-17 0,9 43 17 0,9-7-17 16,-18-36 9-16,0 0-9 0,27 19 9 16,13-10-9-16,-1-9-51 0,3-11 51 0,-8-2-50 0,0-13 50 0,-34 26-79 15,0 0 79-15,34-39-78 0,3-14 78 0,-37 53-40 16,0 0 40-16,40-76-39 0,9-18 39 16,-49 94-5-1,0 0 5-15,38-94-4 0,-6-7 4 0,-32 101 12 0,0 0-12 0,22-95 13 0,-6 3-13 0,-16 92 53 16,0 0-53-16,7-77 54 0,-11 10-54 0,4 67 41 15,0 0-41-15,-3-53 42 0,-6 10-42 0,9 43 42 16,0 0-42-16,-5-26 42 0,1 18-42 0,4 8 46 0,0 0-46 16,-3-9 47-16,1 6-47 0,2 3 28 0,0 0-28 15,0 0 28-15,-3 0-28 0,3 0 17 16,0 0-17-16,0 3 17 0,0 9-17 0,0-12 2 0,0 0-2 16,7 40 2-16,7 23-2 0,-14-63-1 0,0 0 1 15,15 98 0-15,6 27 0 0,-21-125-1 0,0 0 1 0,18 126-1 16,1 12 1-16,-19-138-26 0,0 0 26 0,15 116-26 15,-1-11 26-15,-14-105-109 0,0 0 109 0,14 75-109 16,0-20 109-16,-14-55-232 0,0 0 232 0,30 19-232 16,12-30 232-16,31 22-854 0</inkml:trace>
  <inkml:trace contextRef="#ctx0" brushRef="#br0" timeOffset="-148212.325">21289 10176 1121 0,'0'0'0'0,"5"2"0"0,5-1 0 0,-10-1 134 15,0 0-134-15,11-3 134 0,4-2-134 0,-15 5 101 16,0 0-101-16,16-7 102 16,3 2-102-16,-19 5 79 0,0 0-79 0,21-9 79 0,4 2-79 0,-25 7 16 15,0 0-16-15,26-6 17 0,3 0-17 0,-6 6 22 16,1 4-22-16,-3 4 22 0,0-1-22 0,0 14 3 15,0 3-3-15,0 3 4 0,-2 6-4 0,-19-33 0 16,0 0 0-16,24 41 1 0,-3 7-1 0,-21-48-11 0,0 0 11 16,25 48-11-16,1 0 11 0,-26-48-59 0,0 0 59 15,23 38-58-15,-4-6 58 0,-19-32-142 0,0 0 142 0,22 19-142 16,3-14 142-16,22 19-964 0</inkml:trace>
  <inkml:trace contextRef="#ctx0" brushRef="#br0" timeOffset="-147958.005">21724 10082 1087 0,'0'0'0'15,"5"7"0"-15,1 1 0 0,-6-8 186 0,0 0-186 0,0 0 187 16,-9-8-187-16,9 8 139 0,0 0-139 0,-5-7 140 16,-4 2-140-16,9 5 80 0,0 0-80 0,-5-7 80 15,-1 3-80-15,6 4 34 0,0 0-34 0,-1-1 35 16,1 1-35-16,0 0-2 0,0 0 2 0,-5 1-1 0,1 4 1 15,-8 7-14-15,0 4 14 0,-9 11-13 0,-7 8 13 16,28-35-10-16,0 0 10 0,-33 49-10 0,-7 11 10 16,40-60-35-16,0 0 35 0,-37 64-35 0,-1 6 35 0,38-70-97 15,0 0 97-15,-33 70-96 0,1-3 96 16,32-67-130-16,0 0 130 0,-1 39-129 0,18-20 129 0,-1 41-955 16</inkml:trace>
  <inkml:trace contextRef="#ctx0" brushRef="#br0" timeOffset="-147628.828">22393 10251 494 0,'0'0'0'0,"-9"4"0"0,-3 3 0 0,12-7 55 0,0 0-55 0,0 0 56 15,5-9-56-15,-5 9 105 0,0 0-105 0,6-3 105 16,-3-1-105-16,-3 4 110 0,0 0-110 0,5-5 110 15,-3 2-110-15,-2 3 84 0,0 0-84 0,4-9 84 16,-1-1-84-16,-3 10 62 0,0 0-62 0,12-12 62 16,7 0-62-16,2 0 82 0,7-4-82 0,-5 8 83 15,3 1-83-15,-2 2 89 0,3 1-89 0,0-1 90 16,3 4-90-16,-30 1 42 0,0 0-42 0,37 0 42 16,6 0-42-16,-43 0 34 0,0 0-34 0,44 0 35 15,1 1-35-15,-8 1 0 0,-6 1 0 0,-7-3 0 16,-5-3 0-16,-6 0-83 0,-3-1 83 0,-1 2-83 0,-2 2 83 15,-7 0-192-15,0 0 192 0,3-3-192 16,-1 1 192-16,-2 2-173 0,0 0 173 0,-12-1-173 0,-9-3 173 16,-12-1-593-16</inkml:trace>
  <inkml:trace contextRef="#ctx0" brushRef="#br0" timeOffset="-147396.505">22550 10371 214 0,'0'0'0'0,"17"-13"0"0,13-5 0 0,-30 18-2 15,0 0 2-15,-2 4-2 0,-20 8 2 0,22-12 77 16,0 0-77-16,-16 8 77 0,-2 3-77 0,18-11 136 0,0 0-136 16,-12 5 136-16,5-2-136 0,7-3 147 0,0 0-147 15,0 0 147-15,4-10-147 0,-4 10 147 0,0 0-147 16,8-5 147-16,8-5-147 0,-16 10 91 0,0 0-91 0,25-7 91 16,6 0-91-16,-31 7 60 0,0 0-60 0,35-4 60 15,5 1-60-15,-40 3 19 0,0 0-19 0,49-2 20 16,8 2-20-16,-57 0-6 0,0 0 6 0,54 0-6 15,2-1 6-15,-56 1-179 0,0 0 179 0,52 1-179 16,0 1 179-16,53 1-792 0</inkml:trace>
  <inkml:trace contextRef="#ctx0" brushRef="#br0" timeOffset="-145663.967">23609 10320 751 0,'0'0'0'0,"5"-2"0"15,4-3 0-15,-9 5 66 0,0 0-66 0,16-3 67 0,6 1-67 16,-22 2 58-16,0 0-58 0,33-12 58 0,9-7-58 15,-42 19 31-15,0 0-31 0,47-24 31 0,4-7-31 0,-51 31 2 16,0 0-2-16,54-34 2 0,2-5-2 0,-56 39 21 16,0 0-21-16,57-43 21 0,2-5-21 0,-59 48 60 15,0 0-60-15,67-55 60 0,4-5-60 0,-71 60 58 16,0 0-58-16,52-46 59 0,-12 5-59 0,-40 41 57 0,0 0-57 16,25-28 57-16,-17 13-57 0,-8 15 52 0,0 0-52 15,4-21 52-15,-11 2-52 16,7 19 38-16,0 0-38 0,-18-22 39 0,-8 5-39 0,26 17 10 0,0 0-10 0,-35-19 10 15,-10 4-10-15,45 15 13 0,0 0-13 16,-49-14 13-16,-3 4-13 0,52 10 8 0,0 0-8 16,-45-7 9-16,3 5-9 0,42 2 3 15,0 0-3-15,-47 2 4 0,-4 5-4 16,51-7 0-16,0 0 0 0,-52 10 1 0,-4 2-1 0,56-12 1 0,0 0-1 0,-45 12 2 16,7 0-2-16,38-12 34 0,0 0-34 0,-42 21 34 15,2 6-34-15,40-27 45 0,0 0-45 16,-33 38 46-16,5 6-46 0,28-44 10 0,0 0-10 0,-24 67 11 15,4 15-11-15,10-27 15 0,8-12-15 0,-1 1 16 16,6-1-16-16,-3-43 25 0,0 0-25 16,9 69 26-16,7 16-26 0,-16-85 5 0,0 0-5 0,26 72 6 0,7 2-6 15,-33-74 16-15,0 0-16 0,57 50 17 0,18-13-17 16,-9-13 23-16,-1-12-23 0,-6-8 24 0,-1-13-24 16,-58 9-10-16,0 0 10 0,78-20-10 0,14-15 10 15,-92 35-252-15,0 0 252 0,93-46-251 0,4-14 251 0,-97 60-128 16,0 0 128-16,79-72-127 0,-13-17 127 0,78-72-875 15</inkml:trace>
  <inkml:trace contextRef="#ctx0" brushRef="#br0" timeOffset="-145274.071">24372 8862 1267 0,'0'0'0'0,"5"2"0"16,-1 1 0-16,-4-3 138 0,0 0-138 0,0 0 138 15,0 0-138-15,0 0 82 0,2 5-82 0,1-5 82 16,1 4-82-16,1 1 37 0,0 3-37 0,5 6 37 16,6-2-37-16,-16-12 0 0,0 0 0 0,25 21 1 15,6 6-1-15,-31-27 0 0,0 0 0 0,38 34 1 16,6 7-1-16,-6-3 0 0,0 0 0 0,-4 0 0 0,-3-8 0 16,-5 3-12-16,-2-1 12 0,-3-2-12 15,-5-5 12-15,-16-25-51 0,0 0 51 0,17 35-51 0,-1-1 51 16,-16-34-163-16,0 0 163 0,14 32-162 0,0-3 162 15,-14-29-134-15,0 0 134 0,10 11-134 0,1-15 134 0,10 11-705 16</inkml:trace>
  <inkml:trace contextRef="#ctx0" brushRef="#br0" timeOffset="-145015.822">24942 8836 1177 0,'0'0'0'0,"0"0"0"16,3 4 0-16,-3-4 157 15,0 0-157-15,2 5 157 0,0-5-157 0,-2 0 75 0,0 3-75 0,-7 9 76 16,-11 4-76-16,18-16 42 0,0 0-42 0,-26 31 43 16,-7 13-43-16,33-44 0 0,0 0 0 0,-47 55 0 15,-12 12 0-15,-6 8-24 0,-8 11 24 0,14-11-23 16,10-3 23-16,49-72-178 0,0 0 178 0,-38 65-178 15,12-5 178-15,26-60-208 0,0 0 208 0,-4 34-208 16,20-20 208-16,-2 36-569 0</inkml:trace>
  <inkml:trace contextRef="#ctx0" brushRef="#br0" timeOffset="-144523.304">25424 10186 1065 0,'0'0'0'0,"0"-10"0"16,0-4 0-16,0 14 150 0,0 0-150 0,6-7 151 15,4 2-151-15,-10 5 85 0,0 0-85 0,23-10 86 16,8-4-86-16,-31 14 31 0,0 0-31 0,42-17 31 16,7-3-31-16,-49 20 36 0,0 0-36 0,57-19 36 15,9 2-36-15,-66 17 39 0,0 0-39 0,75-12 40 16,9 0-40-16,-84 12 33 0,0 0-33 0,90-9 34 0,13 4-34 16,-103 5 16-16,0 0-16 0,82-2 17 0,-9-1-17 15,-73 3 0-15,0 0 0 0,46-4 0 0,-20 1 0 16,-26 3-92-16,0 0 92 0,22-14-92 0,-9-5 92 15,-13 19-167-15,0 0 167 0,1-27-166 0,-11-7 166 0,1-28-899 16</inkml:trace>
  <inkml:trace contextRef="#ctx0" brushRef="#br0" timeOffset="-144253.082">25736 9773 1099 0,'0'0'0'0,"14"-3"0"0,9 1 0 0,-16 1 176 0,-5-3-176 0,1 2 176 16,-1-1-176-16,-2-2 104 0,0 3-104 16,0 2 104-16,-2-2-104 0,2 2 66 0,0 0-66 0,0 0 67 15,0 0-67-15,0 0 8 0,3 2-8 0,-3-2 9 16,4 7-9-16,-4-7 1 0,0 0-1 0,2 27 2 16,3 18-2-16,-5-45-3 0,0 0 3 0,0 56-3 15,3 16 3-15,-1-8-9 16,-2 3 9-16,0-9-9 0,2 0 9 0,-2-58-26 15,0 0 26-15,9 57-25 0,5-3 25 0,-14-54-87 0,0 0 87 0,29 40-87 16,11-16 87-16,-40-24-110 0,0 0 110 0,46-5-109 16,4-23 109-16,46-3-921 0</inkml:trace>
  <inkml:trace contextRef="#ctx0" brushRef="#br0" timeOffset="-143874.749">27250 9612 1043 0,'0'0'0'0,"5"0"0"0,6 4 0 0,-11-4 131 16,0 0-131-16,9 0 131 0,-1 0-131 0,-8 0 91 16,0 0-91-16,5 0 92 0,-1 0-92 0,-4 0 75 15,0 0-75-15,-4 0 76 0,-3-4-76 0,7 4 16 16,0 0-16-16,-20-8 17 0,-10-1-17 0,30 9 21 15,0 0-21-15,-33-7 21 0,-7 2-21 0,40 5 25 16,0 0-25-16,-44 2 26 0,-5 3-26 0,49-5 12 0,0 0-12 16,-52 14 13-16,-2 6-13 0,5 4 41 15,4 7-41-15,14-14 41 0,8-3-41 0,23-14 42 0,0 0-42 16,-28 45 43-16,2 16-43 0,26-61 40 0,0 0-40 0,-14 79 40 16,7 12-40-16,7-91 35 0,0 0-35 0,23 72 35 15,20-5-35-15,-43-67 39 16,0 0-39-16,61 53 40 0,21-9-40 0,-16-16 15 0,-3-16-15 0,-18-7 16 15,-13-7-16-15,-32 2-36 0,0 0 36 0,38-8-35 16,-1-10 35-16,-37 18-114 0,0 0 114 0,35-32-113 16,-2-14 113-16,35-33-1351 0</inkml:trace>
  <inkml:trace contextRef="#ctx0" brushRef="#br0" timeOffset="-133862.055">2934 12951 684 0,'0'0'0'0,"0"0"0"16,0 0 0-16,0 0 42 0,0 0-42 0,0 0 43 16,0 0-43-16,0 0-26 0,0 0 26 0,0 0-26 0,0 0 26 15,0 0-38-15,0 0 38 0,0 0-38 0,0 0 38 16,0 0-37-16,0 0 37 0,0 0-36 16,-12-20 36-16,12 20-6 0,0 0 6 0,-13-12-6 0,-1-4 6 15,14 16 7-15,0 0-7 0,-12-12 7 16,-5 0-7-16,17 12 57 0,0 0-57 0,-16-8 58 0,2-3-58 0,14 11 75 15,0 0-75-15,-17-6 75 0,-1 0-75 0,6 1 72 16,0 2-72-16,3 1 72 0,4 0-72 16,-2 2 68-16,2 0-68 0,1 0 68 0,1 2-68 0,-2 0 43 15,-4 1-43-15,5-3 44 0,4 0-44 0,-5 2 31 16,2-2-31-16,-1 2 31 0,2-1-31 0,-6 5 23 16,1 0-23-16,2-2 24 0,1-2-24 0,1-1 1 0,1 3-1 15,-2-1 1-15,-1 2-1 0,5-5 18 0,0 0-18 16,-7 11 18-16,2 4-18 0,5-15 7 0,0 0-7 0,-4 19 8 15,3 7-8-15,1-26 9 0,0 0-9 0,5 20 9 16,4 4-9-16,-9-24 15 0,0 0-15 16,12 19 16-16,9-2-16 0,-21-17 8 0,0 0-8 0,22 9 8 15,3-8-8-15,-25-1 24 0,0 0-24 16,21-1 25-16,1-5-25 0,-22 6 20 0,0 0-20 0,13-5 20 16,-1-2-20-16,-12 7 34 0,0 0-34 15,5-5 35-15,-2 0-35 0,-3 5 42 0,0 0-42 0,0-5 42 16,-3 0-42-16,3 5 34 0,0 0-34 0,-5-5 34 15,-4 0-34-15,-3 3 24 0,0-1-24 0,6 1 25 16,-1 0-25-16,7 2-1 0,0 0 1 0,-5 0 0 16,-3 0 0-16,8 0-71 0,0 0 71 0,-7-2-70 15,-2 1 70-15,-5-1-1157 0</inkml:trace>
  <inkml:trace contextRef="#ctx0" brushRef="#br0" timeOffset="-133441.249">2747 12602 1211 0,'0'0'0'0,"4"-10"0"0,1-6 0 0,-5 16 138 0,0 0-138 0,0-5 138 16,0 3-138-16,0 2 90 0,0 0-90 0,0 0 90 15,-5 0-90-15,5 0 32 0,0 0-32 0,0 0 33 16,-4 5-33-16,4-5-25 0,0 0 25 0,-5 6-24 16,5 2 24-16,0-8-45 0,0 0 45 0,0 15-44 15,5 6 44-15,-5-21-17 0,0 0 17 0,9 22-16 16,3 4 16-16,-12-26-33 0,0 0 33 0,12 26-32 15,6 1 32-15,-18-27-6 0,0 0 6 0,17 28-5 16,4-1 5-16,-21-27-10 0,0 0 10 0,18 32-10 16,-3 3 10-16,-15-35-9 0,0 0 9 0,11 44-8 15,-1 6 8-15,-10-50-8 0,0 0 8 0,2 57-8 16,-2 4 8-16,0-61-128 0,0 0 128 0,-2 67-128 16,-8 3 128-16,10-70-139 0,0 0 139 0,-11 77-138 15,-4 6 138-15,-15 76-580 0</inkml:trace>
  <inkml:trace contextRef="#ctx0" brushRef="#br0" timeOffset="-128988.182">4195 11872 1278 0,'0'0'0'0,"-5"3"0"15,-4 3 0-15,9-6 128 0,0 0-128 0,-16-2 129 16,-6-7-129-16,22 9 74 0,0 0-74 0,-18-5 74 16,-1 3-74-16,19 2 27 0,0 0-27 0,-22 0 27 15,-5 7-27-15,3 2-27 0,3 3 27 0,7-7-27 16,7-3 27-16,7-2-9 0,0 0 9 0,-17 17-8 15,-9 10 8-15,26-27-12 0,0 0 12 0,-30 33-12 16,0 8 12-16,30-41-4 0,0 0 4 0,-29 43-4 16,-1 5 4-16,30-48-1 0,0 0 1 0,-24 49 0 15,6 4 0-15,18-53-2 0,0 0 2 0,-14 52-1 0,6-1 1 0,8-51 0 16,0 0 0-16,5 70 0 0,12 14 0 16,-17-84-1-16,0 0 1 0,25 86-1 0,10 5 1 0,-6-19-1 15,6-10 1-15,-14-23-1 0,-5-15 1 16,-16-24 0-16,0 0 0 0,17 43 0 0,7 1 0 0,-24-44 5 15,0 0-5-15,20 47 5 0,-1 0-5 16,-19-47 15-16,0 0-15 0,19 47 15 0,0-4-15 0,-19-43 1 16,0 0-1-16,18 41 1 0,-6-4-1 0,-12-37 9 15,0 0-9-15,8 40 10 0,-2-1-10 0,-3-5 32 16,-3 1-32-16,0-13 33 16,0-12-33-16,0-10 25 0,0 0-25 0,-9 33 26 0,-8 11-26 0,17-44 34 0,0 0-34 15,-12 36 34-15,-4 2-34 0,16-38 22 0,0 0-22 16,-17 33 22-16,-4 1-22 0,21-34 10 0,0 0-10 15,-18 27 11-15,1-3-11 0,17-24 0 0,0 0 0 0,-21 17 0 16,-5-3 0-16,26-14-122 0,0 0 122 0,-30 0-121 16,-3-12 121-16,33 12-117 0,0 0 117 0,-33-19-117 15,2-15 117-15,-32-19-1005 0</inkml:trace>
  <inkml:trace contextRef="#ctx0" brushRef="#br0" timeOffset="-128211.03">4848 12597 561 0,'0'0'0'0,"-8"-2"0"16,-6 0 0-16,14 2 96 0,0 0-96 0,-4-1 97 16,8 2-97-16,-4-1 94 0,0 0-94 0,0 0 95 15,5 0-95-15,-5 0 62 0,0 0-62 0,0 0 62 16,0 0-62-16,0 0 33 0,0 0-33 0,-5-1 34 16,-2-5-34-16,7 6 24 0,0 0-24 0,-13-5 25 15,0-2-25-15,13 7 45 0,0 0-45 0,-27-5 45 16,-6 4-45-16,33 1 50 0,0 0-50 0,-29-4 50 15,-1 8-50-15,30-4 53 0,0 0-53 0,-30 5 54 16,-4 5-54-16,34-10 44 0,0 0-44 0,-25 9 45 16,3-1-45-16,22-8 37 0,0 0-37 0,-16 7 37 15,2 0-37-15,14-7 24 0,0 0-24 0,-9 5 25 0,2 0-25 16,7-5 5-16,0 0-5 0,-5 3 5 0,2 1-5 16,3-4-9-16,0 0 9 0,0 7-8 0,-4 1 8 15,4-8-35-15,0 0 35 0,4 16-35 0,4 4 35 16,-8-20-20-16,0 0 20 0,12 21-20 0,6 1 20 15,-18-22-31-15,0 0 31 0,21 21-31 0,8-2 31 0,-29-19-19 16,0 0 19-16,27 20-18 16,6 1 18-16,-33-21-28 15,0 0 28-15,29 20-28 0,1-1 28 0,-30-19-21 0,0 0 21 0,23 19-21 0,-4 0 21 0,-2-2-2 16,-5-3 2-16,-3-4-1 0,-7-2 1 0,-2-8 6 16,0 0-6-16,3 14 7 0,-3 2-7 0,0-16 40 15,0 0-40-15,-3 20 41 0,-6 4-41 16,9-24 7-16,0 0-7 0,-17 29 7 0,-9 5-7 0,26-34 13 0,0 0-13 0,-30 33 13 15,-3 0-13-15,1-9 16 0,3-4-16 16,13-6 17-16,4-6-17 0,3-1 0 0,1-2 0 16,2-1 1-16,3-4-1 0,-1 2-63 0,-1-1 63 0,2-1-62 15,1 0 62-15,2 0-149 0,0 0 149 0,-7-10-149 16,-2-5 149-16,9 15-190 0,0 0 190 16,-3-28-190-16,3-11 190 0,-2-28-448 0</inkml:trace>
  <inkml:trace contextRef="#ctx0" brushRef="#br0" timeOffset="-127842.084">5068 12753 998 0,'0'0'0'0,"-4"0"0"0,-4-4 0 0,8 4 154 16,0 0-154-16,0 0 155 0,3-3-155 0,-3 3 60 16,0 0-60-16,0 0 61 0,5-2-61 0,-5 2 37 15,0 0-37-15,0 0 38 0,6-2-38 0,-6 2 0 16,0 0 0-16,0 0 0 0,0 0 0 0,0 0 15 16,0 0-15-16,0 0 16 0,0 0-16 15,0 0 68-15,0 0-68 0,0 0 68 0,0 0-68 0,0 0 48 0,0 0-48 16,0 0 49-16,0 0-49 0,0 0 1 0,0 0-1 15,-2 11 1-15,-2 1-1 0,4-12 4 0,0 0-4 16,-5 34 4-16,2 15-4 16,3-49-7-16,0 0 7 0,-4 55-6 0,2 7 6 0,2-62-81 0,0 0 81 0,6 56-80 15,2-1 80-15,-8-55-141 0,0 0 141 16,16 38-141-16,3-11 141 0,18 39-896 0</inkml:trace>
  <inkml:trace contextRef="#ctx0" brushRef="#br0" timeOffset="-127349.191">5256 12768 1233 0,'0'0'0'0,"-2"5"0"0,-5 5 0 16,7-10 163-16,0 0-163 0,0 0 163 0,0 0-163 16,0 0 96-16,4-3-96 0,-4 3 96 0,0-3-96 0,0 3 12 15,0 0-12-15,0 0 13 0,0 0-13 0,3 3-4 16,-3 2 4-16,2 9-4 0,1 5 4 0,1 6-31 15,1 4 31-15,-5-6-31 0,4-4 31 0,-4-19-2 16,0 0 2-16,0 29-2 0,0 5 2 0,0-34-8 16,0 0 8-16,0 27-7 0,1-1 7 0,-1-26-4 15,0 0 4-15,4 17-3 0,-4-5 3 0,0-12-19 16,0 0 19-16,7 2-18 0,2-7 18 0,-9 5-15 16,0 0 15-16,8-17-14 0,1-12 14 0,0 5 0 15,-1 0 0-15,-2-4 0 0,-3 4 0 0,1 0 14 0,-4 2-14 16,1 5 15-16,3 3-15 0,-4 14 27 0,0 0-27 15,7-17 27-15,-2 0-27 0,-5 17 32 0,0 0-32 16,5-22 33-16,4-2-33 0,-9 24 2 0,0 0-2 16,16-35 2-16,1-4-2 0,-17 39 3 0,0 0-3 0,21-36 4 15,3 0-4-15,-24 36 3 0,0 0-3 0,26-26 3 16,1 9-3-16,-27 17-4 0,0 0 4 0,24-3-3 16,6 13 3-16,-30-10-15 0,0 0 15 0,26 29-15 15,0 17 15-15,-26-46-1 0,0 0 1 0,17 55-1 16,-1 15 1-16,-16-70 0 0,0 0 0 15,9 91 1-15,-6 17-1 0,-3-108 16 0,0 0-16 0,2 79 17 16,-4-12-17-16,2-67-1 0,0 0 1 0,0 41 0 16,-3-22 0-16,3-19-83 0,0 0 83 0,-6 13-82 15,-1-9 82-15,7-4-136 0,0 0 136 0,-17-28-136 16,-4-25 136-16,-17-27-908 0</inkml:trace>
  <inkml:trace contextRef="#ctx0" brushRef="#br0" timeOffset="-126094.537">4016 12770 651 0,'0'0'0'0,"-7"-5"0"16,-2-2 0-16,9 7 89 0,0 0-89 0,0-4 89 15,3 4-89-15,-3 0 0 0,0 0 0 0,0 0 0 16,6 0 0-16,-6 0-56 0,0 0 56 0,0 0-56 16,3 0 56-16,-3 0-87 0,0 0 87 0,0 0-87 15,0 0 87-15,0 0-56 0,0 0 56 0,0 0-56 16,0 0 56-16,0 0-3 0,0 0 3 0,0 0-3 16,0 0 3-16,0 0 0 0,0 0 0 0,0 0 0 15,0 0 0-15,0 0 1 0,0 0-1 0,0 0 1 16,0 0-1-16,0 0 0 0,0 0 0 0,0 0 0 0,0 0 0 15,0 0-6-15,0 0 6 0,0 0-5 0,0 0 5 16,0 0-17-16,0 0 17 0,0 0-17 0,0 0 17 0,0 0-4 16,0 0 4-16,0 0-4 0,0 0 4 0,0 0 1 15,0 0-1-15,0 0 2 0,0 0-2 0,0 0 35 16,0 0-35-16,0 0 36 0,0 0-36 0,0 0 20 16,0 0-20-16,0 0 20 0,0 0-20 0,0 0 2 15,0 0-2-15,0 0 2 0,0 0-2 0,0 0 0 16,0 0 0-16,0 0 1 0,0 0-1 0,0 0 6 15,0 0-6-15,0 0 6 0,0 0-6 0,0 0 48 0,0 0-48 16,0 0 49-16,0 0-49 0,0 0 82 16,0 0-82-16,0 0 83 0,0 0-83 0,0 0 100 0,0 0-100 15,0 0 100-15,0 0-100 0,0 0 92 0,0 0-92 0,0 0 92 16,0 0-92-16,0 0 74 16,0 0-74-16,0 0 74 0,0 0-74 0,0 0 63 0,0 0-63 0,0 0 64 15,0 0-64-15,0 0 41 0,0 0-41 0,0 0 42 16,0 0-42-16,0 0 29 0,0 0-29 0,0 0 29 15,-3 0-29-15,3 0 33 0,0 0-33 0,0 0 34 16,-6 0-34-16,6 0 2 0,0 0-2 0,-3 0 2 16,1 0-2-16,2 0 3 0,0 0-3 0,0 0 4 15,-3 0-4-15,3 0 0 0,0 0 0 0,0 0 0 16,0 0 0-16,0 0-3 0,0 0 3 0,0 0-3 16,0 0 3-16,0 0-22 0,0 0 22 0,0 0-22 0,-4 0 22 15,4 0-14-15,0 0 14 0,0 0-13 0,-2 0 13 16,2 0-41-16,0 0 41 0,0 0-40 15,0 0 40-15,0 0-65 0,0 0 65 0,0 0-65 0,0 0 65 0,0 0-95 16,0 0 95-16,0 0-95 0,0 0 95 0,0 0-134 16,0 0 134-16,0 0-133 0,0 0 133 15,0 0-156-15,0 0 156 0,0 0-155 0,0 0 155 0,0 0-343 16</inkml:trace>
  <inkml:trace contextRef="#ctx0" brushRef="#br0" timeOffset="-125304.33">4169 11747 1412 0,'-4'-2'0'0,"4"2"-37"0,0 0 37 0,-8-12-36 16,-6-3 36-16,14 15 51 0,0 0-51 15,-18-7 52-15,-3 5-52 0,21 2 65 0,0 0-65 0,-20 4 66 16,2 3-66-16,18-7 35 15,0 0-35-15,-24 10 35 0,1 2-35 0,23-12 31 0,0 0-31 0,-21 10 31 16,0 0-31-16,21-10 18 0,0 0-18 0,-24 14 18 16,1 1-18-16,23-15 5 0,0 0-5 0,-21 21 6 15,0-2-6-15,21-19 3 0,0 0-3 0,-21 32 4 16,4 8-4-16,17-40-1 0,0 0 1 0,-9 55 0 16,6 11 0-16,3-66-8 0,0 0 8 0,9 95-8 15,6 19 8-15,-15-114-2 0,0 0 2 0,26 134-1 16,9 17 1-16,-35-151-17 0,0 0 17 0,33 168-16 15,0 12 16-15,-6-28-1 0,-1-13 1 0,-5-6 0 0,-4-6 0 16,-17-127 16-16,0 0-16 0,16 139 17 0,-2 7-17 16,-14-146 40-16,0 0-40 0,12 123 41 15,-7-13-41-15,-5-110 38 0,0 0-38 16,7 78 38-16,-2-23-38 0,-5-55 34 0,0 0-34 0,5 41 35 0,-1-18-35 0,-4-23-45 16,0 0 45-16,3 12-45 0,3-14 45 0,-6 2-186 15,0 0 186-15,-2-48-186 0,-2-36 186 0,1-48-1020 16</inkml:trace>
  <inkml:trace contextRef="#ctx0" brushRef="#br0" timeOffset="-124964.668">3723 12850 919 0,'0'0'0'0,"3"9"0"16,8 3 0-16,-11-12 84 0,0 0-84 0,3 3 85 16,-6-3-85-16,3 0 64 0,0 0-64 0,-2 0 65 15,-1-3-65-15,3 3 69 0,0 0-69 0,-6 0 70 16,3-5-70-16,3 5 20 0,0 0-20 0,-4-2 20 16,4 0-20-16,0 2 37 0,0 0-37 0,0 0 38 15,-5-2-38-15,5 2 8 0,0 0-8 0,5 2 8 16,8 0-8-16,-13-2 18 0,0 0-18 0,24 3 19 15,7 1-19-15,2-1 39 0,2 2-39 0,-2-1 39 16,0-3-39-16,-1 1 11 0,1-2-11 0,-10 0 11 0,-4-2-11 16,-19 2-5-16,0 0 5 0,26-1-5 0,-3-3 5 15,-23 4-156-15,0 0 156 0,20-5-155 0,1-3 155 16,-21 8-124-16,0 0 124 0,4-12-124 0,-16-6 124 0,-1-11-701 16</inkml:trace>
  <inkml:trace contextRef="#ctx0" brushRef="#br0" timeOffset="-123340.098">4071 12631 483 0,'0'0'0'0,"13"7"0"16,4 5 0-16,-17-12 121 0,0 0-121 0,0 0 122 15,-5-4-122-15,5 4 112 0,0 0-112 0,-9-3 113 16,2-1-113-16,7 4 102 0,0 0-102 0,-5-3 102 16,1 0-102-16,4 3 101 0,0 0-101 0,-5-2 101 15,2 2-101-15,3 0 85 0,0 0-85 0,0 0 85 0,-4-4-85 16,4 4 60-16,0 0-60 0,0 0 61 0,0 0-61 0,0 0 43 16,0 0-43-16,-2 6 43 0,-5 4-43 0,7-10 5 15,0 0-5-15,-12 20 6 0,-2 11-6 0,6 0 11 16,-1 2-11-16,5-6 11 0,-1-1-11 0,5-26 8 15,0 0-8-15,0 44 9 0,0 15-9 0,0-59 7 16,0 0-7-16,0 49 8 0,0 1-8 0,0-50 3 16,0 0-3-16,5 44 4 0,-1-4-4 0,-4-40-6 15,0 0 6-15,9 31-6 0,3-7 6 0,-12-24-69 16,0 0 69-16,17 5-68 0,9-15 68 16,16 4-1166-16</inkml:trace>
  <inkml:trace contextRef="#ctx0" brushRef="#br0" timeOffset="-123066.827">4077 12783 942 0,'0'0'0'15,"7"9"0"-15,-2 3 0 0,-2-7 114 0,-3-5-114 0,0 0 115 16,0 0-115-16,0 0 94 0,-5-2-94 0,2 2 95 16,-1-1-95-16,4 1 26 0,-3-2-26 0,3 2 26 15,0 0-26-15,0 0 9 0,0 0-9 0,0 0 10 16,0 0-10-16,0 0 3 0,0 0-3 0,0 0 4 15,7 2-4-15,-7-2 0 0,0 0 0 0,12 3 0 16,5 4 0-16,-17-7-1 0,0 0 1 0,23 10 0 0,6 7 0 16,-29-17-15-16,0 0 15 0,30 16-15 15,3 4 15-15,-3 1-68 0,-4 1 68 0,-9-6-67 16,-1-8 67-16,-16-8-189 0,0 0 189 0,14 10-188 0,2-1 188 16,-16-9-187-16,0 0 187 0,12-2-186 15,-2-6 186-15,15-3-285 0</inkml:trace>
  <inkml:trace contextRef="#ctx0" brushRef="#br0" timeOffset="-122843.425">4252 12706 807 0,'0'0'0'0,"9"7"0"0,5 0 0 0,-14-7 168 15,0 0-168-15,-3 5 168 0,-8 0-168 0,11-5 110 16,0 0-110-16,-12 4 110 0,3-4-110 0,9 0 58 0,0 0-58 0,-8 3 59 15,1 2-59-15,7-5 12 0,0 0-12 0,-6 19 13 16,3 9-13-16,3-28 0 0,0 0 0 0,-5 34 0 16,-2 5 0-16,7-39-145 0,0 0 145 0,-9 45-144 15,0 6 144-15,9-51-212 0,0 0 212 0,-8 38-211 16,-1-6 211-16,-5 39-482 16</inkml:trace>
  <inkml:trace contextRef="#ctx0" brushRef="#br0" timeOffset="-122538.19">4207 12554 1043 0,'0'0'0'0,"-3"8"0"0,1 4 0 15,2-12 108-15,0 0-108 0,0 0 109 0,2-1-109 0,-2 1 92 16,0 0-92-16,3 0 93 0,1 0-93 0,-4 0 16 15,0 0-16-15,8 19 17 0,6 8-17 0,-14-27 1 16,0 0-1-16,16 31 2 0,5 6-2 0,-21-37-2 16,0 0 2-16,21 38-1 0,1-4 1 0,-1 1-13 15,0-3 13-15,-3-6-12 0,-10-6 12 0,-8-20-34 16,0 0 34-16,13 33-34 0,1 6 34 0,-14-39-86 16,0 0 86-16,7 36-85 0,-2 0 85 0,-5-36-105 15,0 0 105-15,3 28-105 0,-6-3 105 0,3-25-176 0,0 0 176 16,0 19-176-16,0-7 176 0,-2 19-385 15</inkml:trace>
  <inkml:trace contextRef="#ctx0" brushRef="#br0" timeOffset="-122171.716">4475 12994 102 0,'0'0'0'0,"-1"2"0"0,-8 1 0 0,9-3 69 0,0 0-69 0,0 0 70 15,0 0-70-15,0 0 77 0,0 0-77 0,0 0 78 0,5-5-78 16,-5 5 74-16,0 0-74 0,0 0 74 0,4-5-74 16,-4 5 103-16,0 0-103 0,0 0 103 15,1-5-103-15,-1 5 118 0,0 0-118 0,0 0 118 0,0-4-118 0,0 4 84 16,0 0-84-16,0 0 85 0,0 0-85 15,0 0 62-15,0 0-62 0,0 0 63 0,4-1-63 0,-1-1 37 16,6 2-37-16,-4-3 38 0,4 1-38 16,3 2 26-16,-3 0-26 0,0 0 26 0,-1 0-26 0,-8 0 9 15,0 0-9-15,11 0 9 0,-6-2-9 0,-5 2 18 16,0 0-18-16,9-2 18 0,0 1-18 0,-9 1-2 16,0 0 2-16,6-2-1 0,0 2 1 0,-6 0-79 15,0 0 79-15,3 0-79 0,2-2 79 0,-5 2-124 0,0 0 124 16,4 0-124-16,-2-1 124 0,5 1-698 0</inkml:trace>
  <inkml:trace contextRef="#ctx0" brushRef="#br0" timeOffset="-121906.666">4441 13164 1031 0,'0'0'0'0,"5"-12"0"15,7-11 0-15,-12 23 141 0,0 0-141 0,7-6 142 16,-7 6-142-16,0 0 93 0,0 0-93 0,0 0 93 16,0 0-93-16,0 0 60 0,0 0-60 0,5 1 60 15,0 4-60-15,-5-5 20 0,0 0-20 0,11 6 20 0,-2-3-20 16,-9-3 18-16,0 0-18 0,17 0 18 16,4-2-18-16,-21 2-8 0,0 0 8 0,26-7-8 15,4-5 8-15,-30 12-84 0,0 0 84 0,33-18-84 0,7-8 84 0,-40 26-86 16,0 0 86-16,33-26-86 0,-7-1 86 15,33-26-924-15</inkml:trace>
  <inkml:trace contextRef="#ctx0" brushRef="#br0" timeOffset="-121332.822">6002 12681 1110 0,'0'0'0'0,"0"0"0"0,-7-2 0 15,7 2 127-15,0 0-127 0,-2-4 127 0,2-1-127 0,0 5 105 16,0 0-105-16,0-3 106 0,0-1-106 0,0 4 62 16,0 0-62-16,0-3 62 0,0 1-62 0,0 2 48 15,0 0-48-15,0 0 48 0,0-5-48 0,0 5 46 16,0 0-46-16,0 0 46 0,0-3-46 0,0 3 36 16,0 0-36-16,0 0 37 0,0 0-37 0,0 0 27 15,0 0-27-15,0 0 27 0,0 0-27 0,0 0 4 0,0 0-4 16,0 3 4-16,2 2-4 0,-2-5 15 0,0 0-15 15,15 12 16-15,6 7-16 0,5 5 0 0,0 2 0 16,2 0 0-16,-5-2 0 0,1 3-17 0,2-3 17 0,-8 0-17 16,-2 0 17-16,-16-24-96 0,0 0 96 0,17 29-96 15,0 4 96-15,-17-33-241 0,0 0 241 0,14 22-240 16,2-2 240-16,-16-20-167 0,0 0 167 0,12 0-167 16,-1-13 167-16,13-1-658 0</inkml:trace>
  <inkml:trace contextRef="#ctx0" brushRef="#br0" timeOffset="-121065.849">6294 12603 1244 0,'0'0'0'0,"2"11"0"16,1 6 0-16,-3-17 197 0,0 0-197 0,0 3 198 0,0-4-198 15,0 1 149-15,0 0-149 0,0 0 150 0,0-6-150 16,0 6 96-16,0 0-96 0,0 0 97 0,-3-3-97 15,3 3 36-15,0 0-36 0,0 0 36 0,0 0-36 0,0 0 4 16,0 0-4-16,-2 3 5 0,-1 1-5 0,3-4-8 16,0 0 8-16,-21 22-7 0,-9 14 7 0,30-36-47 15,0 0 47-15,-35 45-46 0,-10 10 46 0,45-55-118 16,0 0 118-16,-38 63-117 0,3 7 117 16,35-70-131-16,0 0 131 0,-26 55-130 0,5-11 130 15,-30 58-1114-15</inkml:trace>
  <inkml:trace contextRef="#ctx0" brushRef="#br0" timeOffset="-120411.799">7878 12574 1311 0,'0'0'0'0,"3"-5"0"15,6-5 0-15,-9 10 121 0,0 0-121 0,5-5 121 16,-1 0-121-16,-4 5 74 0,0 0-74 15,0 0 75-15,3-4-75 0,-3 4 9 0,0 0-9 0,5 4 10 16,-1 3-10-16,-4-7-33 0,0 0 33 0,14 5-32 16,10 2 32-16,-24-7-4 0,0 0 4 0,30 1-4 15,8 1 4-15,-38-2-20 0,0 0 20 0,39 0-19 16,8-3 19-16,-47 3-4 0,0 0 4 0,41-4-3 16,-1 1 3-16,-40 3-30 0,0 0 30 0,37-4-30 15,-7-1 30-15,-30 5-113 0,0 0 113 16,26-7-113-16,-5 2 113 0,-21 5-116 0,0 0 116 0,8-12-115 0,-13-2 115 15,10-10-725-15</inkml:trace>
  <inkml:trace contextRef="#ctx0" brushRef="#br0" timeOffset="-120186.784">8120 12384 1110 0,'0'0'0'0,"9"2"0"0,6 1 0 0,-15-3 144 16,0 0-144-16,9 2 144 0,-4 1-144 0,-5-3 80 15,0 0-80-15,0 0 81 0,0 0-81 0,0 0 47 16,0 4-47-16,4 4 48 0,1-1-48 0,-5-7 6 0,0 0-6 16,12 16 7-16,2 3-7 0,-14-19 4 15,0 0-4-15,16 25 4 0,1 3-4 0,-17-28-27 0,0 0 27 0,9 36-27 16,-2 7 27-16,-7-43-145 0,0 0 145 0,-4 42-144 16,-4 8 144-16,8-50-175 0,0 0 175 15,-9 38-174-15,0-6 174 0,-10 38-634 0</inkml:trace>
  <inkml:trace contextRef="#ctx0" brushRef="#br0" timeOffset="-119451.28">9465 12367 292 0,'0'0'0'0,"-9"0"0"0,-12 0 0 0,16 0 174 16,5-3-174-16,0 3 174 0,0-5-174 0,2 1 137 15,1-1-137-15,-3 2 138 0,0 1-138 0,-5 0 98 16,-2-1-98-16,-2 3 99 0,1-4-99 0,8 4 85 15,0 0-85-15,-25-3 85 0,-10-1-85 0,35 4 52 16,0 0-52-16,-43-5 53 0,-4 0-53 0,47 5 67 0,0 0-67 16,-51-3 67-16,1-4-67 0,50 7 74 0,0 0-74 15,-54-4 75-15,3 3-75 0,51 1 49 0,0 0-49 16,-43-2 49-16,-1 2-49 16,44 0 26-16,0 0-26 0,-38 2 26 0,5 1-26 0,33-3 18 0,0 0-18 0,-30 5 19 15,4 2-19-15,26-7 16 0,0 0-16 0,-28 10 17 16,5 4-17-16,23-14 9 0,0 0-9 15,-17 31 9-15,5 12-9 0,12-43 1 0,0 0-1 0,0 53 1 16,9 9-1-16,-9-62 0 0,0 0 0 0,17 54 0 16,7-2 0-16,-24-52-58 0,0 0 58 0,35 36-57 15,4-11 57-15,-39-25-75 0,0 0 75 0,45 4-75 16,7-18 75-16,-52 14-61 0,0 0 61 0,59-41-60 16,4-24 60-16,-63 65-23 0,0 0 23 0,52-58-22 15,-8-9 22-15,-44 67-1 16,0 0 1-16,28-64 0 0,-11-6 0 0,-17 70 4 0,0 0-4 0,4-73 4 15,-13-6-4-15,9 79 34 0,0 0-34 0,-16-69 35 16,-6 6-35-16,22 63 19 0,0 0-19 0,-20-43 20 0,0 9-20 16,2 6 41-16,4 11-41 0,2 2 42 0,3 5-42 15,9 10 49-15,0 0-49 0,-8-12 49 0,-1 1-49 16,9 11 29-16,0 0-29 0,-7-10 29 0,2 1-29 0,5 9-3 16,0 0 3-16,-4-8-3 0,2-1 3 15,2 9-17-15,0 0 17 0,-3-8-16 0,3 1 16 0,0 7 0 16,0 0 0-16,0-5 0 0,0 3 0 0,0 2-6 15,0 0 6-15,0 0-5 0,5 3 5 0,-5-3-8 16,0 0 8-16,16 24-7 0,7 16 7 0,-23-40 0 16,0 0 0-16,24 60 0 0,6 19 0 0,-30-79-7 15,0 0 7-15,34 104-7 0,8 23 7 0,-42-127-190 0,0 0 190 16,35 118-189-16,2-5 189 0,-37-113-141 0,0 0 141 16,22 81-141-16,-4-27 141 0,23 84-725 0</inkml:trace>
  <inkml:trace contextRef="#ctx0" brushRef="#br0" timeOffset="-118577.502">9721 11656 1076 0,'0'0'0'0,"0"5"0"0,-2 2 0 0,2-7 107 15,0 0-107-15,-12 0 107 0,-14-2-107 0,26 2 104 16,0 0-104-16,-18-5 105 0,-2 0-105 0,2 3 82 15,2-1-82-15,3 0 82 0,6 1-82 0,-2 0 52 16,4 2-52-16,-2 0 53 0,5-2-53 0,2 2 61 16,0 0-61-16,-4 0 62 0,-1-1-62 0,5 1 46 15,0 0-46-15,-3 0 46 0,-1 1-46 0,4-1 7 0,0 0-7 16,-8 19 7-16,-6 14-7 0,3 3 3 0,1 8-3 16,6 3 3-16,1 4-3 0,3-51 1 15,0 0-1-15,3 77 2 0,1 22-2 0,1 8-1 0,4 16 1 16,-2-10-1-16,1-2 1 15,-8-111-6-15,0 0 6 0,11 117-5 0,4 1 5 0,-15-118 0 0,0 0 0 0,21 115 0 16,2 3 0-16,-23-118-3 0,0 0 3 0,24 98-3 16,1-19 3-16,-25-79-29 0,0 0 29 0,19 54-29 15,-2-19 29-15,-17-35-114 0,0 0 114 0,13 20-113 16,-6-16 113-16,-7-4-133 0,0 0 133 0,-7-19-133 16,-13-21 133-16,-4-18-984 0</inkml:trace>
  <inkml:trace contextRef="#ctx0" brushRef="#br0" timeOffset="-118181.099">9244 12398 1188 0,'0'0'0'0,"5"3"0"0,7 2 0 0,2-5 130 16,5-5-130-16,7-2 130 0,6-3-130 0,1 0 53 15,0 0-53-15,5-4 54 0,4-1-54 0,-42 15 5 16,0 0-5-16,52-19 5 0,7-7-5 0,-59 26-9 15,0 0 9-15,60-27-8 0,-5-3 8 0,-55 30-25 16,0 0 25-16,48-24-24 0,-7 0 24 0,-41 24 5 16,0 0-5-16,30-15 5 0,-9 3-5 0,-21 12 43 15,0 0-43-15,14-8 43 0,-4 1-43 0,-10 7 60 16,0 0-60-16,9-4 60 0,-7 4-60 0,-2 0 39 0,0 0-39 16,0 0 40-16,0 0-40 0,0 0 42 0,0 0-42 15,0 0 43-15,0 0-43 0,0 0 10 0,0 0-10 0,-2 7 10 16,-7 3-10-16,9-10 7 0,0 0-7 0,-7 16 7 15,-7 6-7-15,14-22 1 0,0 0-1 0,-12 21 1 16,-5 3-1-16,1 1 2 0,2 1-2 0,2-7 3 16,5-7-3-16,7-12-1 0,0 0 1 15,-7 38 0-15,3 15 0 0,4-53-9 0,0 0 9 0,4 58-9 16,5 12 9-16,-9-70-45 0,0 0 45 0,14 57-45 16,7-1 45-16,-21-56-167 0,0 0 167 0,26 41-166 15,7-10 166-15,-33-31-135 0,0 0 135 0,33 7-134 16,7-21 134-16,35 9-814 0</inkml:trace>
  <inkml:trace contextRef="#ctx0" brushRef="#br0" timeOffset="-117951.501">9975 12316 998 0,'0'0'0'0,"4"8"0"0,3 4 0 16,-7-12 188-16,0 0-188 0,5 4 188 0,-5-11-188 0,0 7 157 15,0 0-157-15,0-4 158 0,0-1-158 0,0 2 89 16,0-1-89-16,0 4 89 0,-3-1-89 0,3 1 16 15,0 0-16-15,0 0 17 0,3 0-17 0,-3 0 0 16,0 0 0-16,9 1 1 0,6 5-1 0,-15-6-2 16,0 0 2-16,27 12-1 0,7 8 1 0,-34-20-44 15,0 0 44-15,33 24-43 0,2 3 43 0,-2-3-94 16,-3 4 94-16,-13-9-93 0,-3-4 93 16,-14-15-242-16,0 0 242 0,18 21-242 0,1-4 242 0,19 21-735 0</inkml:trace>
  <inkml:trace contextRef="#ctx0" brushRef="#br0" timeOffset="-117703.387">10097 12143 1020 0,'0'0'0'0,"12"12"0"16,9 5 0-16,-21-17 179 0,0 0-179 0,0 7 180 15,-12-4-180-15,12-3 145 0,0 0-145 0,-9 3 146 16,1 1-146-16,8-4 46 0,0 0-46 0,-12 20 47 15,-4 8-47-15,16-28-1 0,0 0 1 0,-14 34 0 16,2 11 0-16,0-2-72 0,1 1 72 0,2-8-72 16,6-7 72-16,3-29-197 0,0 0 197 0,-4 41-197 0,4 6 197 15,0-47-156-15,0 0 156 0,4 27-155 0,5-12 155 16,3 28-586-16</inkml:trace>
  <inkml:trace contextRef="#ctx0" brushRef="#br0" timeOffset="-117455.296">10090 12165 919 0,'0'0'0'0,"0"7"0"0,0 5 0 0,0-12 174 15,0 0-174-15,0 0 174 0,4 0-174 0,-4 0 106 16,0 0-106-16,0 0 106 0,7-5-106 0,-7 5 54 0,0 0-54 16,5-4 54-16,7 1-54 0,-12 3 3 0,0 0-3 15,21 0 4-15,5 0-4 0,-26 0-2 0,0 0 2 16,26 10-1-16,7 4 1 0,-33-14 0 0,0 0 0 15,30 25 0-15,0 5 0 0,-9 0-1 0,-4 5 1 16,-5-8 0-16,-3-1 0 0,-9-26 0 16,0 0 0-16,3 48 0 0,-1 12 0 0,-2-60-5 0,0 0 5 15,-2 60-5-15,-5 1 5 0,7-61-84 0,0 0 84 0,-5 48-84 16,-2-8 84-16,7-40-118 0,0 0 118 0,-14 13-118 16,-3-14 118-16,-16 16-793 0</inkml:trace>
  <inkml:trace contextRef="#ctx0" brushRef="#br0" timeOffset="-117154.024">10522 12060 1345 0,'0'0'0'0,"0"0"0"15,-1-3 0-15,1 3 152 0,0 0-152 0,14 3 153 0,10 4-153 0,-3-2 116 16,7 2-116-16,1 2 117 0,4-6-117 0,-33-3 86 16,0 0-86-16,34 5 86 0,-3 2-86 0,-31-7 0 15,0 0 0-15,33 0 0 0,0-3 0 0,-7-1-27 16,-1 1 27-16,-8 1-27 0,-5-1 27 0,-1 3-82 16,-4-4 82-16,-2 3-81 0,-2 1 81 0,-3 0-161 15,0 0 161-15,4-2-161 0,1-1 161 0,-5 3-161 0,0 0 161 16,0 0-160-16,2-2 160 0,1-3-797 0</inkml:trace>
  <inkml:trace contextRef="#ctx0" brushRef="#br0" timeOffset="-116961.648">10724 12384 1099 0,'0'0'0'0,"9"-15"0"15,0-9 0-15,-6 15 170 0,-3 6-170 0,2-1 171 16,-2 4-171-16,4 4 86 0,-4 4-86 0,3-1 86 15,2 2-86-15,4 1 56 0,0 2-56 0,-2-5 57 16,1 1-57-16,1-4-33 0,0 1 33 0,3-2-32 16,5 1 32-16,-17-4-108 0,0 0 108 0,21 2-107 15,2-4 107-15,-23 2-116 0,0 0 116 0,30-7-116 0,4-7 116 16,33-6-821-16</inkml:trace>
  <inkml:trace contextRef="#ctx0" brushRef="#br0" timeOffset="-115946.182">11637 11994 875 0,'0'0'0'0,"-12"5"0"0,-9 2 0 0,16-4 96 15,5-6-96-15,2 1 96 0,8-3-96 0,-3 3 76 16,0-3-76-16,-3 3 76 0,-3 0-76 0,-1 2 50 15,0 0-50-15,0 0 51 0,-5-3-51 0,5 3 5 0,0 0-5 0,-9-7 5 16,-8 0-5-16,17 7 10 0,0 0-10 16,-19-7 10-16,-4 1-10 0,23 6 24 15,0 0-24-15,-26-7 25 0,2 2-25 0,24 5 47 0,0 0-47 0,-25 0 48 16,3 0-48-16,1 1 61 0,3 5-61 0,1 0 62 16,5 1-62-16,12-7 45 0,0 0-45 0,-18 31 46 15,-3 10-46-15,21-41 38 0,0 0-38 0,-14 53 39 16,2 7-39-16,5-5 35 0,4 0-35 0,1-12 35 15,2-11-35-15,5 4 7 0,7-2-7 16,1-3 8-16,4-2-8 0,-17-29 2 0,0 0-2 0,33 23 2 16,7-6-2-16,2-10-37 0,3-7 37 0,-1-7-37 15,3-5 37-15,-2-5-61 0,-5-7 61 0,0 1-60 0,0-1 60 16,-40 24-40-16,0 0 40 0,42-34-40 0,5-5 40 16,-47 39-14-16,0 0 14 0,39-41-13 15,-1-2 13-15,-38 43 35 0,0 0-35 0,33-40 35 0,-10 4-35 16,-6 7 64-16,-5 7-64 0,-3 7 65 0,-2 6-65 0,-4 2 63 15,-3 4-63-15,0-4 64 0,0 4-64 0,0 3 71 16,0 0-71-16,-3-6 72 0,-2 1-72 16,5 5 55-16,0 0-55 0,-11-3 55 0,-1-1-55 0,12 4 25 15,0 0-25-15,-16 0 26 0,-3 4-26 0,19-4 12 16,0 0-12-16,-22 12 12 0,-5 8-12 0,27-20-1 16,0 0 1-16,-22 31 0 0,-1 12 0 0,6-4-9 15,5 1 9-15,3-11-8 0,2-5 8 0,7-24-41 16,0 0 41-16,0 29-40 0,7 2 40 0,-7-31-43 0,0 0 43 15,9 26-42-15,4-6 42 0,-13-20-40 0,0 0 40 16,25 14-40-16,5-12 40 0,-30-2-18 0,0 0 18 16,29-9-18-16,9-10 18 0,-38 19-1 0,0 0 1 0,30-22 0 15,0-7 0-15,-30 29 5 0,0 0-5 0,21-29 5 16,-9-4-5-16,-12 33 34 0,0 0-34 0,5-34 34 16,-8-4-34-16,3 38 29 0,0 0-29 0,-13-38 29 15,-6 1-29-15,19 37 23 0,0 0-23 16,-21-33 24-16,0 6-24 0,21 27 5 0,0 0-5 0,-17-22 5 15,0 6-5-15,17 16-1 0,0 0 1 0,-11-14-1 16,6 2 1-16,5 12-35 0,0 0 35 0,5-13-34 16,14-1 34-16,2 0-30 0,5 1 30 0,-3 2-30 15,1 1 30-15,1 3-15 0,-3-3 15 0,-4 3-15 16,-3 0 15-16,-1 4 5 0,4-2-5 0,-8 1 6 16,-1 3-6-16,0-1 33 0,1 2-33 0,-3 0 33 15,-5 0-33-15,1 0 36 0,1-4-36 0,-4 4 36 0,0 0-36 0,0 0 24 16,0 0-24-16,0 0 25 0,0 0-25 15,0 0 18-15,0 0-18 0,0 0 18 0,-4 4-18 16,1-1 5-16,-2 1-5 0,-4 6 5 0,0 5-5 0,-7 4-17 16,3 3 17-16,4-6-16 0,2-6 16 0,7-10-64 15,0 0 64-15,-5 22-63 0,3 6 63 16,2-28-55-16,0 0 55 0,0 26-54 0,5 1 54 0,-5-27-27 16,0 0 27-16,9 26-27 0,8-1 27 0,-17-25-6 15,0 0 6-15,21 26-6 0,0-5 6 0,-21-21 0 16,0 0 0-16,21 20 1 0,-2-1-1 0,-19-19 26 0,0 0-26 0,16 19 26 15,-4-4-26-15,-12-15 22 16,0 0-22-16,9 21 23 0,-4 1-23 0,-5-22 27 0,0 0-27 0,3 22 27 16,-8-1-27-16,5-21-10 15,0 0 10-15,-12 29-10 0,-5-2 10 0,-1-6-134 0,3-6 134 0,1-1-133 16,7-5 133-16,7-9-102 0,0 0 102 16,-6-14-102-16,6-15 102 0,-3-14-1060 0</inkml:trace>
  <inkml:trace contextRef="#ctx0" brushRef="#br0" timeOffset="-115660.626">12399 11925 1390 0,'0'0'0'0,"-6"5"0"0,-6-1 0 16,12-4 196-16,0 0-196 0,-3-2 197 15,4-3-197-15,-1 5 116 0,0 0-116 0,2-4 117 0,2 1-117 16,-4 3 40-16,0 0-40 0,3-2 41 0,2 2-41 15,-5 0-3-15,0 0 3 0,7 2-2 0,4 3 2 0,-11-5-33 16,0 0 33-16,21 12-33 16,8 9 33-16,-3-3 0 0,4 8 0 0,-2 0 0 0,0 1 0 0,-28-27-1 15,0 0 1-15,33 36-1 0,5 5 1 0,-38-41-1 16,0 0 1-16,39 41 0 0,2 4 0 0,-41-45-7 16,0 0 7-16,35 39-7 0,2-3 7 15,-37-36-67-15,0 0 67 0,26 28-66 0,-9-6 66 0,-17-22-176 16,0 0 176-16,16 12-176 0,-7-7 176 0,17 14-1039 15</inkml:trace>
  <inkml:trace contextRef="#ctx0" brushRef="#br0" timeOffset="-115423.219">12846 11870 1132 0,'0'0'0'0,"0"16"0"15,0 8 0-15,0-24 152 0,0 0-152 0,-3 3 152 16,-2-10-152-16,5 7 134 0,0 0-134 0,-4-3 134 15,1-4-134-15,3 7 104 0,0 0-104 0,-6 0 105 16,-1 7-105-16,7-7 54 0,0 0-54 0,-12 19 55 16,-5 17-55-16,17-36 10 0,0 0-10 0,-19 41 10 15,-2 10-10-15,21-51-26 0,0 0 26 0,-25 55-25 16,-1 7 25-16,0-8-83 0,5-7 83 0,6-15-83 16,6-13 83-16,4-3-157 0,-2-6 157 0,-4 7-156 15,-1 3 156-15,2-4-216 0,1 1 216 0,7-8-216 16,7-6 216-16,-1 9-696 0</inkml:trace>
  <inkml:trace contextRef="#ctx0" brushRef="#br0" timeOffset="-114772.965">13378 12110 550 0,'0'0'0'0,"8"5"0"0,8 2 0 0,-16-7-9 16,0 0 9-16,14 9-9 0,2-6 9 0,-16-3-39 0,0 0 39 15,14 4-39-15,-6-3 39 0,-8-1-1 0,0 0 1 16,6 4 0-16,-3-4 0 0,-3 0 57 0,0 0-57 0,4 1 58 16,-3-1-58-16,-1 0 79 0,0 0-79 15,0 0 80-15,-1-5-80 0,1 5 80 0,0 0-80 0,-7-5 81 16,-4-2-81-16,11 7 77 0,0 0-77 0,-17-8 78 16,-4-4-78-16,21 12 79 0,0 0-79 0,-25-11 80 15,-1 3-80-15,26 8 73 0,0 0-73 0,-28-9 74 16,2 2-74-16,26 7 78 0,0 0-78 0,-22-3 79 15,-3 0-79-15,4 3 84 0,4 3-84 0,8-1 85 16,4-2-85-16,5 0 86 0,0 0-86 0,-16 20 87 16,-5 11-87-16,21-31 43 0,0 0-43 0,-17 41 43 15,0 9-43-15,4-6 33 0,8-1-33 0,-4-12 34 16,6-10-34-16,3-2 1 16,2-4-1-16,8 2 1 0,8 2-1 0,-18-19-15 0,0 0 15 15,26 8-14-15,15-8 14 0,-41 0-58 0,0 0 58 0,48-13-57 0,4-10 57 16,-52 23-59-16,0 0 59 0,49-34-59 0,-6-9 59 15,-43 43-10-15,0 0 10 0,35-44-10 16,-5-8 10-16,-11 10 3 0,-7 2-3 0,-5 4 4 16,-5-1-4-16,-4 7 43 0,0 0-43 0,-7 2 44 0,1 3-44 0,8 25 44 15,0 0-44-15,-16-30 45 0,-5-2-45 16,21 32 30-16,0 0-30 0,-26-33 30 0,-7 1-30 16,33 32 25-16,0 0-25 0,-26-26 26 0,-4 2-26 0,30 24 15 15,0 0-15-15,-22-15 16 0,1-1-16 0,21 16 10 16,0 0-10-16,-16-10 11 0,7 3-11 0,9 7 26 15,0 0-26-15,-8-5 26 0,1 2-26 0,7 3 2 16,0 0-2-16,7 1 2 0,5 3-2 0,-12-4-2 0,0 0 2 16,29 15-1-16,18 7 1 0,-47-22-6 0,0 0 6 15,53 29-6-15,9 7 6 0,-62-36 0 0,0 0 0 16,80 52 0-16,18 11 0 0,-98-63 1 0,0 0-1 0,89 60 1 16,-2 5-1-16,-87-65 5 0,0 0-5 0,70 64 5 15,-11-6-5-15,-59-58-40 0,0 0 40 0,56 51-40 16,-6-8 40-16,-50-43-88 0,0 0 88 0,44 33-88 15,-6-9 88-15,-38-24-125 0,0 0 125 0,33 10-124 16,-10-10 124-16,33 10-1121 0</inkml:trace>
  <inkml:trace contextRef="#ctx0" brushRef="#br0" timeOffset="-114523.698">13987 11793 1535 0,'0'0'0'0,"6"7"0"0,2 5 0 0,-8-12 190 15,0 0-190-15,2 2 190 0,-4-1-190 0,2-1 122 16,0 0-122-16,-5 9 122 0,-5 0-122 0,-4 9 65 16,-4 1-65-16,1 9 65 0,1 4-65 0,16-32-9 15,0 0 9-15,-29 48-9 0,-6 17 9 0,35-65-68 16,0 0 68-16,-42 65-67 0,-5 4 67 0,47-69-194 15,0 0 194-15,-44 67-194 0,3-2 194 0,-45 67-1203 16</inkml:trace>
  <inkml:trace contextRef="#ctx0" brushRef="#br0" timeOffset="-114107.895">14756 11973 1681 0,'0'0'0'0,"8"-15"0"0,10-16 0 0,-18 31-176 0,0 0 176 0,5-14-175 0,-1 7 175 0,-4 7-156 0,0 0 156 0,8-20-738 0,-16 40 738 0</inkml:trace>
  <inkml:trace contextRef="#ctx0" brushRef="#br0" timeOffset="-113308.988">17371 12194 1748 0,'0'0'0'0,"0"-9"0"0,5-1 0 0,-5 10 117 15,0 0-117-15,3-3 118 0,-3 1-118 0,0 2 44 0,0 0-44 16,0 0 44-16,0 0-44 0,0 0-97 0,0 0 97 0,0 0-96 16,0 3 96-16,0-3-261 0,0 0 261 0,-3-11-260 15,-1-8 260-15,-3-16-893 0</inkml:trace>
  <inkml:trace contextRef="#ctx0" brushRef="#br0" timeOffset="-113136.472">17073 11987 1076 0,'0'0'0'0,"5"-2"0"15,5-7 0-15,-10 9-246 0,0 0 246 0,21-1-246 16,11 2 246-16,20-1-317 0</inkml:trace>
  <inkml:trace contextRef="#ctx0" brushRef="#br0" timeOffset="-112276.299">19390 11363 1155 0,'0'0'0'0,"-7"5"0"0,-5 2 0 0,12-7 92 0,0 0-92 16,-23 4 93-16,-10-3-93 0,33-1 55 0,0 0-55 15,-39 7 56-15,-6 3-56 0,5 2 2 0,-2 0-2 16,14-3 3-16,14-6-3 0,1 3-2 0,2-3 2 0,-13 11-2 15,-9 5 2-15,3-1 3 0,0 5-3 0,6-4 4 16,5-4-4-16,19-15 22 0,0 0-22 16,-32 38 22-16,-8 10-22 0,40-48 24 0,0 0-24 0,-36 54 25 15,1 8-25-15,35-62 15 0,0 0-15 0,-33 79 15 16,7 12-15-16,26-91 18 0,0 0-18 0,-7 94 19 16,17 7-19-16,-10-101 1 0,0 0-1 0,28 92 1 15,17-1-1-15,-6-19 4 0,3-10-4 0,-11-11 4 16,0-8-4-16,-31-43 0 0,0 0 0 0,44 58 0 15,6 9 0-15,-50-67-1 0,0 0 1 0,56 65 0 16,9 0 0-16,-15-10 9 0,-8-7-9 0,-9-7 9 16,-7-6-9-16,-26-35 45 0,0 0-45 0,18 37 46 15,-5 1-46-15,-13-38 44 0,0 0-44 0,7 43 44 0,-7 1-44 16,0-44 36-16,0 0-36 0,-17 47 36 0,-9-1-36 0,26-46 9 16,0 0-9-16,-47 55 10 0,-16 8-10 0,63-63-2 15,0 0 2-15,-57 41-1 0,4-8 1 0,53-33-98 16,0 0 98-16,-43 12-98 0,11-19 98 0,32 7-173 15,0 0 173-15,-27-28-173 0,6-23 173 0,-28-31-925 16</inkml:trace>
  <inkml:trace contextRef="#ctx0" brushRef="#br0" timeOffset="-111241.777">19820 11906 1390 0,'0'0'0'0,"-12"0"0"0,-9 0 0 0,12 0 101 0,6 0-101 0,1 0 101 16,-3 0-101-16,1 0 91 0,1 0-91 0,-2 0 91 15,-4 0-91-15,9 0 37 0,0 0-37 0,-25 0 37 16,-9 2-37-16,34-2-7 0,0 0 7 0,-35 2-6 15,-4 1 6-15,5 2-24 0,-1 4 24 0,12-4-23 16,7-3 23-16,-1 3-3 0,0 2 3 0,-10 10-3 0,-2 7 3 16,29-24 1-16,0 0-1 0,-33 34 2 0,-2 9-2 15,35-43 28-15,0 0-28 0,-26 51 28 16,3 9-28-16,23-60 13 0,0 0-13 0,-5 62 13 0,12 5-13 16,-7-67 36-16,0 0-36 0,26 72 37 15,18 6-37-15,-44-78 12 0,0 0-12 0,66 52 12 0,19-18-12 0,-85-34 2 16,0 0-2-16,94 7 2 0,12-26-2 15,-22 0 2-15,-11-10-2 0,-14 3 2 0,-6-3-2 0,-53 29 0 16,0 0 0-16,57-34 0 0,2-5 0 0,-59 39 3 16,0 0-3-16,49-41 3 0,-3-2-3 0,-46 43 59 15,0 0-59-15,29-35 59 0,-11 6-59 0,-18 29 34 16,0 0-34-16,14-22 35 0,-6 2-35 0,-8 20 35 16,0 0-35-16,4-18 35 0,-6 5-35 0,-2-3 16 0,-4 6-16 15,4 5 17-15,1 3-17 0,3 2 12 0,0 0-12 16,-14 2 12-16,-12 1-12 0,26-3 1 0,0 0-1 15,-21 9 1-15,-7 3-1 0,28-12 1 0,0 0-1 0,-30 20 1 16,-1 6-1-16,1 1 3 0,2 4-3 0,9-7 3 16,7 0-3-16,0 0 1 0,1 5-1 0,5 9 2 15,0 7-2-15,6-45 10 16,0 0-10-16,2 46 10 0,7 4-10 0,-9-50 1 0,0 0-1 0,17 44 1 16,11-8-1-16,-28-36-26 0,0 0 26 0,33 21-26 15,12-16 26-15,-45-5-72 0,0 0 72 0,44-7-71 16,1-17 71-16,-8 2-47 0,-4-4 47 0,-7 4-46 15,-3-6 46-15,-4 4-1 0,-2-1 1 0,-6 7-1 16,-4 6 1-16,-4-5 3 0,-3 2-3 0,-2-4 4 16,-3-3-4-16,5 22 17 0,0 0-17 0,-8-31 17 15,-3-5-17-15,11 36 10 0,0 0-10 0,-16-36 11 0,-1-3-11 16,17 39 4-16,0 0-4 0,-16-29 5 16,2 5-5-16,14 24 7 0,0 0-7 0,-10-18 7 0,1 6-7 0,9 12 0 15,0 0 0-15,-2-8 1 0,2 4-1 0,0 4-2 16,0 0 2-16,14-5-2 0,13-5 2 0,-27 10-7 15,0 0 7-15,41-12-6 0,13-3 6 0,-1-1-16 16,2 2 16-16,-4-1-15 0,-4 0 15 0,-7 6 9 16,-7-1-9-16,-7 5 9 0,-8-2-9 0,-3 2 26 15,-1 0-26-15,-5 3 26 0,-7 0-26 0,3 2 22 16,-2 2-22-16,-3-2 22 0,0 0-22 0,0 0 10 0,0 0-10 16,0 0 10-16,0 0-10 0,-3 3 5 15,-1 1-5-15,-11 11 5 0,-8 9-5 0,23-24 7 16,0 0-7-16,-31 27 8 0,-8 8-8 0,39-35 0 15,0 0 0-15,-31 34 0 0,-4 4 0 0,35-38-7 0,0 0 7 0,-24 39-6 16,6 0 6-16,18-39-26 0,0 0 26 16,-7 40-25-16,14-1 25 0,-7-39-13 0,0 0 13 0,14 33-12 15,11-4 12-15,-1-3-2 0,4-6 2 16,-7-1-1-16,-2-5 1 0,0-1 6 0,0 1-6 0,-3 0 7 16,-4-2-7-16,-12-12 52 0,0 0-52 0,16 14 52 15,-4 3-52-15,-12-17 40 0,0 0-40 0,11 12 40 16,-3-4-40-16,-8-8 18 0,0 0-18 0,7 9 19 15,-5-4-19-15,-2-5-11 0,0 0 11 0,-2 7-10 16,-3-2 10-16,5-5-112 0,0 0 112 0,-24-3-112 16,-13-6 112-16,37 9-116 0,0 0 116 0,-31-26-115 15,-1-13 115-15,-30-26-1337 0</inkml:trace>
  <inkml:trace contextRef="#ctx0" brushRef="#br0" timeOffset="-110965.912">20864 12000 1435 0,'0'0'0'0,"-7"11"0"0,-6 4 0 0,13-10 173 16,7-5-173-16,-1 0 173 0,1-3-173 0,-7 3 103 15,0 0-103-15,8-2 103 0,8 2-103 0,-16 0 63 16,0 0-63-16,21 5 64 0,7 6-64 0,-28-11 0 16,0 0 0-16,33 15 0 0,2 6 0 0,-35-21-5 0,0 0 5 15,40 32-4-15,3 9 4 0,-4 2-8 16,-8 0 8-16,-1 0-7 0,-3-2 7 0,-27-41-9 0,0 0 9 0,30 48-9 15,0 5 9-15,-30-53-8 0,0 0 8 0,33 65-8 16,3 9 8-16,-36-74-50 0,0 0 50 0,25 46-50 16,-13-17 50-16,-12-29-99 0,0 0 99 0,17 17-99 15,-1-15 99-15,-16-2-81 0,0 0 81 0,9-12-81 16,-4-16 81-16,5-11-1117 0</inkml:trace>
  <inkml:trace contextRef="#ctx0" brushRef="#br0" timeOffset="-110725.999">21297 12054 1054 0,'0'0'0'0,"4"10"0"16,3 7 0-16,-5-10 143 0,-4-11-143 0,0 1 144 15,0-2-144-15,-1 0 123 0,-2-2-123 0,1 3 123 16,4 1-123-16,0 3 83 0,0 0-83 0,0 0 84 0,-5 2-84 16,5-2 38-16,0 0-38 0,-9 19 39 0,-3 10-39 15,12-29 10-15,0 0-10 0,-19 39 11 0,-4 11-11 16,23-50 13-16,0 0-13 0,-35 53 13 0,-5 5-13 0,40-58 0 15,0 0 0-15,-40 62 0 0,-2 3 0 16,42-65-63-16,0 0 63 0,-43 63-63 0,3-1 63 0,40-62-143 16,0 0 143-16,-5 34-143 0,25-20 143 0,-20-14-161 15,0 0 161-15,34-12-160 0,21-24 160 0,36-10-759 16</inkml:trace>
  <inkml:trace contextRef="#ctx0" brushRef="#br0" timeOffset="-110159.793">22125 12124 1110 0,'0'0'0'0,"9"7"0"0,6-2 0 0,-15-5 127 0,0 0-127 0,9 7 127 15,-2-4-127-15,-7-3 71 0,0 0-71 16,5 4 72-16,-1-3-72 0,-4-1 14 0,0 0-14 0,-6 5 15 16,-4 2-15-16,10-7 3 0,0 0-3 0,-28 9 3 15,-10 1-3-15,38-10 8 0,0 0-8 0,-46 5 8 16,-8 2-8-16,54-7 32 0,0 0-32 0,-57 2 33 15,-1 1-33-15,58-3 4 0,0 0-4 0,-47 4 5 16,7-3-5-16,40-1 35 0,0 0-35 0,-31 5 36 16,3 4-36-16,28-9 27 0,0 0-27 0,-26 22 27 15,3 11-27-15,4-2 44 0,9 0-44 0,1-7 45 16,6-4-45-16,3 2 45 0,5-1-45 0,2-1 46 0,1 1-46 16,5-2 36-16,1-4-36 0,5-4 36 15,3-5-36-15,-22-6 9 0,0 0-9 0,33-5 10 16,11-10-10-16,-44 15-5 0,0 0 5 15,47-21-5-15,7-11 5 0,-54 32-85 0,0 0 85 0,49-41-84 0,0-9 84 0,-49 50-42 16,0 0 42-16,48-74-41 0,1-20 41 0,-17 15-17 16,-13 6 17-16,-7 21-16 0,-9 20 16 15,-3 32-1-15,0 0 1 0,0-47 0 0,-3 1 0 0,3 46 0 16,0 0 0-16,-7-44 0 0,-7-3 0 16,14 47 7-16,0 0-7 0,-16-39 7 0,-1 5-7 0,5 6 25 15,-4 8-25-15,7 6 26 0,4 4-26 0,0 5 20 16,1-1-20-16,-1 5 20 0,2-1-20 0,-1 4 46 0,1-1-46 15,3-1 46-15,0 0-46 0,0 0 15 0,0 0-15 16,3 11 15-16,2 8-15 16,-5-19 38-16,0 0-38 15,14 32 38-15,9 14-38 0,0 1 20 0,3 4-20 0,3-5 20 0,4-1-20 0,-33-45 10 0,0 0-10 0,58 68 11 16,17 15-11-16,-75-83 41 0,0 0-41 0,78 80 42 16,4 2-42-16,-82-82 2 15,0 0-2-15,77 67 2 0,-2-10-2 0,-75-57-26 16,0 0 26-16,59 42-26 0,-9-9 26 15,-50-33-144-15,0 0 144 0,35 19-143 0,-14-16 143 0,31 21-1288 0</inkml:trace>
  <inkml:trace contextRef="#ctx0" brushRef="#br0" timeOffset="-109862.228">22714 11946 1278 0,'0'0'0'0,"3"12"0"0,2 5 0 0,-5-17 145 16,0 0-145-16,4 1 145 0,-1-6-145 0,-3 5 117 16,0 0-117-16,2-1 118 0,0-6-118 0,-2 7 68 15,0 0-68-15,0-4 68 0,-2 3-68 16,2 1 30-16,0 0-30 0,-9 0 30 0,-5 3-30 0,-1 6 8 16,-6 6-8-16,3 0 8 0,-1 4-8 0,19-19 18 15,0 0-18-15,-29 41 19 0,-6 18-19 0,35-59 1 0,0 0-1 16,-58 84 1-16,-15 20-1 0,73-104 0 0,0 0 0 15,-64 106 0-15,3 7 0 0,61-113-47 16,0 0 47-16,-44 81-46 0,16-26 46 0,28-55-145 0,0 0 145 16,7 27-145-16,30-27 145 0,-37 0-126 15,0 0 126-15,43-34-125 0,18-35 125 0,40-32-974 16</inkml:trace>
  <inkml:trace contextRef="#ctx0" brushRef="#br0" timeOffset="-109526.706">23351 12343 785 0,'0'0'0'0,"-10"-10"0"15,-9-7 0-15,19 17 131 0,0 0-131 0,-2-5 132 0,11 3-132 16,-9 2 141-16,0 0-141 0,8-5 141 0,6-2-141 15,-14 7 122-15,0 0-122 0,18-17 123 16,3-7-123-16,-21 24 92 0,0 0-92 0,29-26 93 0,8-1-93 0,-37 27 40 16,0 0-40-16,47-24 41 0,9 3-41 0,-56 21 39 15,0 0-39-15,64-14 39 0,9 4-39 0,-73 10 44 16,0 0-44-16,66-2 44 0,-1 6-44 16,-65-4 4-16,0 0-4 0,71 7 4 0,4 5-4 0,-75-12-6 15,0 0 6-15,49 7-6 0,-18 1 6 0,-31-8-124 16,0 0 124-16,26 2-123 0,-10-1 123 15,-16-1-129-15,0 0 129 0,7-3-129 0,-9-9 129 0,8-3-1032 0</inkml:trace>
  <inkml:trace contextRef="#ctx0" brushRef="#br0" timeOffset="-109271.619">23543 12533 1334 0,'0'0'0'15,"12"-20"0"-15,12-16 0 0,-24 36 140 0,0 0-140 0,0 0 140 16,-6 17-140-16,6-17 107 0,0 0-107 0,-4 12 108 16,1 0-108-16,3-12 60 0,0 0-60 0,13 3 61 15,7-6-61-15,-20 3 8 0,0 0-8 0,33-5 9 16,12-11-9-16,-7 6 18 0,1 0-18 0,-4 1 18 16,-4 2-18-16,-31 7-4 0,0 0 4 0,31-10-4 15,-1 1 4-15,-1 3-49 0,1-1 49 0,-6 3-49 0,-1 1 49 16,-23 3-95-16,0 0 95 0,35 0-94 0,5 2 94 15,-40-2-154-15,0 0 154 0,45 10-154 16,6 4 154-16,45 11-952 0</inkml:trace>
  <inkml:trace contextRef="#ctx0" brushRef="#br0" timeOffset="-108112.868">25376 11726 1177 0,'0'0'0'0,"7"0"0"0,7 0 0 0,-14 0 140 0,0 0-140 0,12-1 140 16,-2-1-140-16,-10 2 89 0,0 0-89 15,9-2 89-15,-2 1-89 0,-7 1 66 0,0 0-66 0,3-2 66 16,-1-7-66-16,-2 9 35 0,0 0-35 0,-9-12 35 15,-5-3-35-15,-3-1 22 0,-2-2-22 0,1 4 22 16,3 4-22-16,-4-2 11 0,-2 0-11 0,-2 1 11 16,-3 3-11-16,26 8 2 0,0 0-2 0,-38-4 2 15,-11 3-2-15,49 1 1 0,0 0-1 0,-49 6 2 16,-3 8-2-16,52-14 15 0,0 0-15 0,-49 24 15 16,2 10-15-16,47-34 43 0,0 0-43 0,-42 42 44 15,6 7-44-15,4-4 13 0,6-2-13 0,10-11 14 16,9-6-14-16,4-2 14 0,6 0-14 0,4 0 15 15,7-2-15-15,5-1 4 0,6-3-4 0,6-2 5 0,1-2-5 16,-32-14 3-16,0 0-3 0,52 15 3 0,16 4-3 16,-68-19 5-16,0 0-5 0,80 20 5 0,16 4-5 15,-96-24 2-15,0 0-2 16,85 30 2-16,-1 2-2 0,-84-32 5 0,0 0-5 0,62 33 5 0,-11 1-5 0,-51-34 3 16,0 0-3-16,30 24 3 0,-16-9-3 15,-14-15 5-15,0 0-5 0,8 17 5 0,-13 1-5 0,5-18 13 16,0 0-13-16,-19 22 13 0,-14 3-13 0,1-1 15 15,-2-6-15-15,7-5 15 0,6-4-15 0,-3-4 4 16,0 0-4-16,-6-3 4 0,-5-2-4 0,35 0-17 0,0 0 17 16,-38-9-17-16,-4-6 17 0,42 15-69 0,0 0 69 15,-35-24-69-15,2-10 69 0,33 34-112 16,0 0 112-16,-19-43-112 0,12-10 112 0,7 53-171 0,0 0 171 0,5-55-171 16,11-7 171-16,3 9-199 0,7 7 199 0,-3 6-198 15,-4 4 198-15,-19 36-110 0,0 0 110 0,21-30-109 16,0 2 109-16,-21 28 0 0,0 0 0 0,21-27 0 15,0 3 0-15,-21 24 83 0,0 0-83 0,19-22 84 16,-2 4-84-16,-17 18 111 0,0 0-111 0,18-15 112 16,1 3-112-1,-19 12 74-15,0 0-74 0,19-7 75 0,-3 4-75 0,-16 3 66 0,0 0-66 0,15 0 67 16,1 5-67-16,-16-5 54 0,0 0-54 0,17 7 54 16,1 3-54-16,-18-10 43 0,0 0-43 0,16 15 44 15,-1 6-44-15,-15-21 36 0,0 0-36 0,14 33 36 0,-2 9-36 16,-12-42 1-16,0 0-1 0,11 55 1 0,-4 10-1 15,-7-65-19-15,0 0 19 0,7 64-18 16,-2-1 18-16,-5-63-97 0,0 0 97 0,5 51-96 16,2-8 96-16,-7-43-197 0,0 0 197 0,16 26-197 0,5-11 197 15,15 28-765-15</inkml:trace>
  <inkml:trace contextRef="#ctx0" brushRef="#br0" timeOffset="-107670.129">25748 11754 1177 0,'0'0'0'15,"4"15"0"-15,1 13 0 0,4-8 151 0,3 2-151 16,-5-4 151-16,0-5-151 0,2 4 102 0,3 2-102 0,-2 7 103 16,1 3-103-16,-11-29 47 0,0 0-47 15,8 36 48-15,-1 3-48 0,-7-39 15 0,0 0-15 0,6 33 15 16,-3-4-15-16,-3-29 16 0,0 0-16 0,4 24 17 15,1-7-17-15,-5-17 15 0,0 0-15 0,2 16 16 16,1-9-16-16,-3-7 4 0,0 0-4 0,11-6 5 16,3-11-5-16,-14 17-10 0,0 0 10 0,19-24-10 15,5-15 10-15,-24 39-41 0,0 0 41 0,24-40-41 16,-3-9 41-16,-21 49-38 0,0 0 38 0,25-53-38 16,-1-6 38-16,-24 59-10 0,0 0 10 0,25-51-10 15,-3 1 10-15,-22 50 18 0,0 0-18 0,19-37 18 16,-3 9-18-16,-16 28 51 0,0 0-51 0,19-15 51 15,0 10-51-15,-19 5 47 0,0 0-47 0,25 12 47 16,1 13-47-16,-3 3 32 0,-3 6-32 0,0 2 33 0,-3 0-33 16,-17-36 15-16,0 0-15 0,16 53 16 0,-1 10-16 0,-15-63 20 15,0 0-20-15,11 81 20 0,-2 13-20 16,-9-94 0-16,0 0 0 0,3 60 0 0,-1-20 0 0,-2-40-40 16,0 0 40-16,0 32-40 0,-2-11 40 0,2-21-138 15,0 0 138-15,-5 13-138 0,-7-7 138 0,12-6-140 16,0 0 140-16,-16-14-140 15,-5-17 140-15,-16-14-967 0</inkml:trace>
  <inkml:trace contextRef="#ctx0" brushRef="#br0" timeOffset="-107519.53">25626 11427 1267 0,'0'0'0'16,"16"3"0"-16,9 0 0 0,-17 1 71 0,-4-2-71 15,-1-2 71-15,-1 0-71 0,-2 0-179 0,0 0 179 0,7-7-179 16,3-4 179-16,4-6-684 0</inkml:trace>
  <inkml:trace contextRef="#ctx0" brushRef="#br0" timeOffset="-107211.721">26574 11658 1199 0,'0'0'0'0,"12"8"0"0,8 6 0 15,-20-14 148-15,0 0-148 0,20 10 148 0,5 1-148 16,-25-11 114-16,0 0-114 0,29 5 114 0,6-9-114 0,-35 4 56 16,0 0-56-16,40-5 56 15,4-5-56-15,-44 10 5 0,0 0-5 0,47-7 5 0,2 0-5 0,-49 7 51 16,0 0-51-16,45 2 51 0,0 7-51 0,-45-9 3 15,0 0-3-15,40 25 3 0,-1 15-3 0,-10 1 5 16,-4 3-5-16,-6-8 5 0,-5-3-5 0,-14-33-2 16,0 0 2-16,14 48-1 0,0 10 1 0,-14-58-70 15,0 0 70-15,10 55-70 0,-3-2 70 0,-7-53-178 16,0 0 178-16,11 39-178 0,1-10 178 16,10 40-994-16</inkml:trace>
  <inkml:trace contextRef="#ctx0" brushRef="#br0" timeOffset="-106995.602">27281 11601 1065 0,'0'0'0'0,"0"16"0"15,0 8 0-15,0-24 161 0,0 0-161 0,0 0 162 16,-3-7-162-16,3 7 138 0,0 0-138 0,-2-5 139 16,1 0-139-16,1 5 94 0,0 0-94 0,-14 15 95 15,-9 14-95-15,23-29 31 0,0 0-31 0,-28 38 31 16,-5 13-31-16,33-51 17 0,0 0-17 0,-49 57 17 15,-10 10-17-15,59-67 0 0,0 0 0 0,-77 94 0 0,-15 19 0 16,22-19-87-16,9-12 87 0,26-39-87 0,22-31 87 16,0 0-239-16,12-12 239 0,2 9-238 0,6 1 238 15,2 9-855-15</inkml:trace>
  <inkml:trace contextRef="#ctx0" brushRef="#br0" timeOffset="-106670.948">27632 12151 1121 0,'0'0'0'0,"8"0"0"0,6 0 0 0,-14 0 139 15,0 0-139-15,19-7 140 0,6-3-140 0,-25 10 86 0,0 0-86 16,38-12 86-16,11-3-86 0,-4 3 76 0,4 1-76 0,0 3 76 15,1-2-76-15,-50 10 32 0,0 0-32 16,65-7 33-16,10 0-33 0,-9 3 49 0,0 1-49 0,-10 1 49 16,-7 2-49-16,-8 2 20 0,-6 1-20 0,-3-3 20 15,-4 0-20-15,-8 0 7 0,-2 0-7 0,-2 0 7 16,-3 0-7-16,-13 0-22 0,0 0 22 0,11-3-22 16,-2 1 22-16,-9 2-153 0,0 0 153 0,-6-7-152 15,-8-5 152-15,14 12-204 0,0 0 204 0,-27-13-203 16,-12-4 203-16,-27-14-778 0</inkml:trace>
  <inkml:trace contextRef="#ctx0" brushRef="#br0" timeOffset="-106446.667">27985 11918 908 0,'0'0'0'0,"16"0"0"0,12 0 0 16,-19 0 201-16,-11 0-201 0,5 0 201 0,-1-3-201 0,0-1 144 15,0-1-144-15,1 2 145 0,2-1-145 0,2 3 104 16,2-1-104-16,-2 2 104 0,2 0-104 0,-9 0 43 15,0 0-43-15,10 3 43 0,4 4-43 0,-14-7 6 16,0 0-6-16,14 16 7 0,3 11-7 0,-17-27-1 16,0 0 1-16,13 43 0 0,-3 15 0 0,-10-58-50 15,0 0 50-15,9 58-50 0,-1 6 50 0,-8-64-124 0,0 0 124 16,16 61-124-16,7-2 124 0,-23-59-183 0,0 0 183 16,35 32-182-16,12-16 182 0,34 32-789 0</inkml:trace>
  <inkml:trace contextRef="#ctx0" brushRef="#br0" timeOffset="-106102.89">29285 11658 1244 0,'0'0'0'0,"-9"5"0"15,-3 2 0-15,12-7 141 0,0 0-141 0,0 0 142 16,5-4-142-16,-5 4 59 0,0 0-59 0,2-5 59 15,0-2-59-15,-2 7 32 0,0 0-32 0,-14-13 33 16,-11-8-33-16,25 21-7 0,0 0 7 0,-29-19-7 16,-8-3 7-16,37 22-6 0,0 0 6 0,-31-15-5 0,3 1 5 15,28 14-3-15,0 0 3 0,-23-9-3 0,4 4 3 16,2 5 12-16,1 5-12 0,-3 21 13 0,0 13-13 0,19-39 58 16,0 0-58-16,-14 54 59 0,5 12-59 0,4-6 53 15,3 0-53-15,4-7 53 0,5-3-53 0,-7-50 67 16,0 0-67-16,14 55 67 0,7 1-67 0,-21-56 47 15,0 0-47-15,38 60 48 16,14 2-48-16,-52-62 8 0,0 0-8 0,58 39 8 0,6-15-8 16,-64-24-119-16,0 0 119 0,66-3-118 0,4-23 118 0,-70 26-100 15,0 0 100-15,136-29-1262 0,-272 58 1262 0</inkml:trace>
  <inkml:trace contextRef="#ctx0" brushRef="#br0" timeOffset="-103420.781">3070 14599 863 0,'0'0'0'0,"0"0"0"15,-6-27 0-15,6 27 106 0,0 0-106 0,-8 7 107 16,-8 13-107-16,16-20 83 0,0 0-83 0,-9 19 84 16,1-2-84-16,8-17 36 0,0 0-36 0,-13 29 36 15,5 7-36-15,8-36 0 0,0 0 0 0,-9 36 1 16,0-1-1-16,9-35 1 0,0 0-1 0,-8 44 1 16,4 1-1-16,4-45 8 0,0 0-8 0,-3 37 8 15,3-2-8-15,0-35 8 0,0 0-8 0,7 29 8 16,1-5-8-16,-8-24 1 0,0 0-1 0,14 13 1 0,7-6-1 15,-21-7-17-15,0 0 17 0,18-5-17 0,2-7 17 16,-20 12-35-16,0 0 35 0,16-22-35 16,-2-7 35-16,-14 29-32 0,0 0 32 0,9-28-32 0,-2-2 32 15,-7 30-3-15,0 0 3 0,-4-28-3 0,-4 1 3 0,8 27-1 16,0 0 1-16,-9-21-1 0,-7 4 1 16,16 17-15-16,0 0 15 0,-14-14-15 0,-7 6 15 15,21 8-72-15,0 0 72 0,-17-4-71 0,-4 8 71 0,21-4-105 16,0 0 105-16,-17 0-105 0,4 5 105 15,-16 2-509-15</inkml:trace>
  <inkml:trace contextRef="#ctx0" brushRef="#br0" timeOffset="-103233.438">2836 14783 908 0,'0'0'0'0,"0"0"0"15,9 1 0-15,-9-1 94 0,0 0-94 16,0 7 95-16,0 2-95 0,0-9-41 0,0 0 41 0,12 8-40 16,2 3 40-16,-14-11-238 0,0 0 238 0,33 0-237 15,9-4 237-15,31-3-287 0</inkml:trace>
  <inkml:trace contextRef="#ctx0" brushRef="#br0" timeOffset="-102233.08">4030 14359 1334 0,'0'0'0'0,"8"7"0"16,8-2 0-16,-16-5 145 0,0 0-145 0,-7 4 146 15,-7-1-146-15,14-3 64 0,0 0-64 0,-12 2 64 0,-2 0-64 16,14-2 5-16,0 0-5 0,-16 7 5 0,2 3-5 16,14-10-5-16,0 0 5 0,-17 15-5 0,1 4 5 0,16-19-39 15,0 0 39-15,-17 31-38 0,5 10 38 16,12-41-13-16,0 0 13 0,-9 62-12 0,9 17 12 16,3 16-29-16,6 20 29 0,0-7-29 0,-1 0 29 0,-8-108-6 15,0 0 6-15,13 125-6 0,4 12 6 0,-17-137-2 16,0 0 2-16,14 136-1 0,2 4 1 15,-16-140-9-15,0 0 9 0,17 106-9 0,1-22 9 0,-6-24-23 16,-4-26 23-16,-1-10-22 0,-7-15 22 0,0-4-122 16,0-10 122-16,2-2-121 0,2-5 121 0,-4 12-167 15,0 0 167-15,3-34-167 0,2-19 167 0,4-35-602 16</inkml:trace>
  <inkml:trace contextRef="#ctx0" brushRef="#br0" timeOffset="-101844.153">3756 14969 852 0,'0'0'0'0,"14"0"0"16,7-1 0-16,-21 1 172 0,0 0-172 0,26-4 173 15,12-3-173-15,-38 7 136 0,0 0-136 0,37-7 136 16,6-3-136-16,-43 10 81 0,0 0-81 0,44-10 82 16,1 1-82-16,-45 9 38 0,0 0-38 0,39-12 38 15,-1 0-38-15,-38 12 17 0,0 0-17 0,24-8 17 16,-1 1-17-16,-23 7 28 0,0 0-28 0,16-5 28 15,-8 3-28-15,-8 2 36 0,0 0-36 0,9-2 37 0,-4 1-37 16,-5 1 31-16,0 0-31 0,4-2 31 16,-4 2-31-16,0 0 14 0,0 0-14 0,0 0 15 0,0 0-15 15,0 0 6-15,0 0-6 0,0 0 7 0,0 0-7 0,0 0 4 16,0 0-4-16,-4 5 4 0,3 2-4 0,1-7 6 16,0 0-6-16,-13 15 6 0,-2 6-6 0,1 1 0 15,-2 2 0-15,7-10 0 0,4-9 0 0,2 0 1 16,-1-3-1-16,-6 18 2 0,-6 13-2 0,16-33 0 15,0 0 0-15,-12 41 0 0,1 9 0 16,11-50-1-16,0 0 1 0,-3 61 0 0,6 10 0 0,3-8-33 16,2-3 33-16,5-12-33 0,-5-9 33 0,-8-39-75 15,0 0 75-15,21 35-74 0,9-6 74 0,-30-29-153 0,0 0 153 16,38 8-153-16,9-16 153 0,35 8-1009 0</inkml:trace>
  <inkml:trace contextRef="#ctx0" brushRef="#br0" timeOffset="-101598.256">4261 14954 1278 0,'0'0'0'0,"2"8"0"16,5 4 0-16,-7-12 173 0,0 0-173 0,0 0 173 16,-4-3-173-16,4 3 117 0,0 0-117 0,0 0 118 15,4-3-118-15,-4 3 43 0,0 0-43 0,10 6 43 16,11 8-43-16,0-2 0 0,7 4 0 0,-9-1 0 15,0 0 0-15,1 6-59 0,-1-4 59 0,-2 5-58 0,-3-1 58 16,-14-21-104-16,0 0 104 0,16 27-103 0,-2 6 103 16,-14-33-196-16,0 0 196 0,12 27-195 0,0 1 195 15,-12-28-210-15,0 0 210 0,12 19-209 0,2-7 209 0,11 18-496 16</inkml:trace>
  <inkml:trace contextRef="#ctx0" brushRef="#br0" timeOffset="-101375.806">4526 15038 751 0,'0'0'0'0,"3"10"0"0,3 9 0 0,-3-14 229 16,-3-8-229-16,0 3 229 0,-3-5-229 0,-3-1 165 0,-2 1-165 15,4 4 166-15,3-1-166 0,-6 2 115 0,1 2-115 16,3-2 115-16,-1 0-115 0,4 0 50 0,-1 1-50 16,-6 3 51-16,1 1-51 0,-2 2-9 0,-4 0 9 15,3 1-8-15,0 2 8 0,9-10-105 0,0 0 105 0,-9 31-104 16,-3 12 104-16,12-43-209 0,0 0 209 0,-3 45-208 15,1 6 208-15,2-51-168 0,0 0 168 0,-3 36-168 16,6-7 168 0,-3 36-567-16</inkml:trace>
  <inkml:trace contextRef="#ctx0" brushRef="#br0" timeOffset="-101101.016">4529 14652 1087 0,'0'0'0'0,"0"14"0"0,0 8 0 16,0-13 175-16,4-9-175 0,-4 0 176 16,2-9-176-16,1 6 97 0,1-2-97 0,-3 1 98 0,6 1-98 15,-7 3 53-15,0 0-53 0,14 2 54 0,11 3-54 16,-25-5 18-16,0 0-18 0,29 10 19 0,13 6-19 16,-42-16 3-16,0 0-3 0,40 27 4 0,6 9-4 0,-46-36 14 15,0 0-14-15,31 50 15 0,-2 13-15 0,-9-1 0 16,-12 4 0-16,-2 20 0 0,-3 12 0 0,-3-98-5 15,0 0 5-15,-17 92-5 0,-13 2 5 0,30-94-39 16,0 0 39-16,-24 72-38 0,-2-15 38 0,26-57-115 16,0 0 115-16,-18 34-115 0,9-20 115 15,9-14-117-15,0 0 117 0,-15-7-117 0,1-22 117 0,-16-7-858 16</inkml:trace>
  <inkml:trace contextRef="#ctx0" brushRef="#br0" timeOffset="-100881.391">4937 14974 1255 0,'0'0'0'0,"0"4"0"16,0 1 0-16,5 0 132 0,8-1-132 0,2 1 132 15,6 2-132-15,-21-7 85 0,0 0-85 0,26 8 85 16,13 2-85-16,-39-10 13 0,0 0-13 0,38 7 13 15,4 0-13-15,-4-2-120 0,-3-1 120 0,-5-3-120 16,-6-1 120-16,-24 0-276 0,0 0 276 0,26-5-276 0,-2-5 276 16,25-5-564-16</inkml:trace>
  <inkml:trace contextRef="#ctx0" brushRef="#br0" timeOffset="-100684.569">4991 15392 1099 0,'0'0'0'0,"14"-8"0"0,7-8 0 0,-21 16 98 15,0 0-98-15,9-5 98 0,-4 5-98 0,-5 0 48 16,0 0-48-16,10 9 48 0,4 5-48 0,-14-14-31 16,0 0 31-16,25 6-31 0,4-4 31 0,-29-2-248 0,0 0 248 15,40-15-247-15,7-16 247 0,41-15-504 0</inkml:trace>
  <inkml:trace contextRef="#ctx0" brushRef="#br0" timeOffset="-100259.268">5827 14769 1110 0,'0'0'0'0,"-15"3"0"16,-8 2 0-16,23-5 104 0,0 0-104 0,-3 11 105 15,6 4-105-15,-3-15 78 0,0 0-78 0,5 9 78 16,-1-1-78-16,-4-8 7 0,0 0-7 0,1 7 7 16,3-3-7-16,-4-4-2 0,0 0 2 0,-5 6-1 0,-4 1 1 15,9-7-9-15,0 0 9 0,-19 16-9 0,-7 6 9 16,26-22-2-16,0 0 2 0,-23 22-1 0,-1 0 1 16,24-22 1-16,0 0-1 0,-26 30 1 0,-1 4-1 0,27-34 10 15,0 0-10-15,-19 43 11 0,9 5-11 0,10-48 10 16,0 0-10-16,0 53 10 0,9 5-10 15,-9-58 9-15,0 0-9 0,20 48 10 0,7-5-10 0,-27-43-51 16,0 0 51-16,34 26-51 0,5-14 51 0,-39-12-46 16,0 0 46-16,38-6-45 0,7-16 45 15,-45 22-3-15,0 0 3 0,40-26-3 0,-3-10 3 0,-37 36 0 16,0 0 0-16,30-32 0 0,-8-4 0 0,-22 36 37 16,0 0-37-16,16-29 38 0,-7-2-38 0,-9 31 49 15,0 0-49-15,3-26 49 0,-3 2-49 0,0 24 12 16,0 0-12-16,-10-24 13 0,-4 2-13 0,14 22-90 0,0 0 90 15,-18-19-89-15,1-3 89 0,17 22-154 0,0 0 154 0,-19-16-153 16,5 3 153-16,-21-16-682 0</inkml:trace>
  <inkml:trace contextRef="#ctx0" brushRef="#br0" timeOffset="-99220.772">6218 14805 1099 0,'0'0'0'0,"-13"2"0"0,-11 1 0 16,24-3 92-16,0 0-92 0,-2 2 92 0,7 1-92 0,-5-3 69 15,0 0-69-15,4 0 70 0,1 0-70 0,-5 0 1 16,0 0-1-16,4 0 1 0,-3 0-1 0,-1 0 0 16,0 0 0-16,0 0 0 0,-1 4 0 0,1-4 0 15,0 0 0-15,-4 5 0 0,-5 0 0 0,9-5 0 0,0 0 0 16,-12 8 1-16,-2 3-1 0,14-11 15 0,0 0-15 15,-24 15 16-15,-11 4-16 0,35-19 25 0,0 0-25 16,-29 15 26-16,-5 3-26 16,5-3 3-16,-1-1-3 0,13-6 3 15,8-3-3-15,-3 2 13 0,-2-2-13 0,-5 9 14 0,-4 3-14 0,2 0 15 0,4 2-15 0,5-7 16 16,6-3-16-16,-2 1 39 0,1-5-39 0,1 9 39 16,6 6-39-16,0-20 19 0,0 0-19 0,0 29 20 15,0 13-20-15,0-42 6 0,0 0-6 0,9 42 6 16,3 6-6-16,-12-48 0 0,0 0 0 0,18 40 0 15,8-4 0-15,-26-36-25 0,0 0 25 0,30 24-24 16,4-11 24-16,-34-13-34 0,0 0 34 0,40 0-33 16,7-13 33-16,-47 13-13 0,0 0 13 0,39-19-13 15,-1-8 13-15,-8 1 5 0,-9 0-5 0,-4 6 5 16,-5 1-5-16,-3 3 49 0,-7 3-49 0,1 2 50 0,1 3-50 16,-8 1 51-16,1 0-51 0,-3 0 51 0,1-1-51 15,5 8 38-15,0 0-38 0,-12-12 39 0,-9-2-39 0,21 14 18 16,0 0-18-16,-21-12 19 0,-8 3-19 0,29 9 6 15,0 0-6-15,-25-10 6 0,3 5-6 16,22 5 1-16,0 0-1 0,-21-5 1 0,3 1-1 0,18 4-35 16,0 0 35-16,-17-3-34 0,8 1 34 0,9 2-54 15,0 0 54-15,-7-5-54 0,5 0 54 0,2 5-44 16,0 0 44-16,14-12-44 0,13-3 44 0,-27 15-43 16,0 0 43-16,36-16-43 0,8 1 43 0,-44 15-36 15,0 0 36-15,41-14-35 0,3 2 35 0,-44 12 0 16,0 0 0-16,37-10 0 0,-6 3 0 0,-31 7 30 15,0 0-30-15,24-5 30 0,-6 0-30 0,-18 5 47 16,0 0-47-16,14-4 48 0,-4 1-48 0,-10 3 47 0,0 0-47 0,9 0 48 16,-7-4-48-16,-2 4 54 0,0 0-54 0,3-1 55 15,1 1-55-15,-4 0 44 0,0 0-44 0,0 0 44 16,0 0-44-16,0 0 29 0,0 0-29 0,-4 0 29 16,-5-2-29-16,9 2 0 0,0 0 0 0,-5 0 0 15,-5-2 0-15,10 2 0 0,0 0 0 0,-23 9 0 16,-10 3 0-16,33-12-22 0,0 0 22 15,-26 15-22-15,-4 2 22 0,30-17-25 0,0 0 25 0,-29 24-24 16,-1 5 24-16,30-29-15 16,0 0 15-16,-21 30-14 0,7 2 14 15,14-32-42-15,0 0 42 0,-3 34-41 0,15 1 41 0,-12-35-31 0,0 0 31 0,17 36-31 16,13-6 31-16,-30-30-22 0,0 0 22 0,26 30-22 0,7-3 22 16,-33-27 0-16,0 0 0 0,33 26 1 15,-1-4-1-15,-32-22 18 0,0 0-18 0,29 22 19 0,-3-1-19 16,-26-21 40-16,0 0-40 0,25 19 40 0,-10-4-40 15,-15-15 44-15,0 0-44 0,14 14 44 0,-5-4-44 16,-9-10 5-16,0 0-5 0,5 10 5 0,-1-1-5 16,-8-1-103-16,-1-1 103 0,-9 2-102 0,-10 3 102 0,24-12-152 15,0 0 152-15,-30-4-152 0,-5-6 152 0,-31-2-934 16</inkml:trace>
  <inkml:trace contextRef="#ctx0" brushRef="#br0" timeOffset="-98879.419">6448 14968 1233 0,'0'0'0'0,"0"0"0"16,0 0 0-16,0 0 174 0,0 0-174 0,0 0 174 16,0 0-174-16,0 0 127 0,0 0-127 0,0 0 127 15,0 0-127-15,0 0 61 0,0 0-61 0,0 0 61 16,0 0-61-16,0 0 13 0,0 0-13 0,0 0 14 15,3 0-14-15,-3 0 18 0,0 0-18 0,0 0 18 16,2 0-18-16,-2 0 23 0,0 0-23 0,7 0 24 16,-2 0-24-16,-5 0 32 0,0 0-32 0,16 1 32 15,10 1-32-15,0 3 19 0,9 0-19 0,-2 4 20 16,0 1-20-16,-2 4 18 0,-1 1-18 0,0 2 19 16,3 4-19-16,-33-21 18 0,0 0-18 0,33 29 18 15,5 9-18-15,-38-38 3 0,0 0-3 0,38 41 4 0,4 7-4 16,-42-48-26-16,0 0 26 0,35 41-26 0,3-3 26 15,-38-38-129-15,0 0 129 0,30 25-128 0,-7-9 128 0,-23-16-244 16,0 0 244-16,24-12-243 0,-3-24 243 0,21-12-970 16</inkml:trace>
  <inkml:trace contextRef="#ctx0" brushRef="#br0" timeOffset="-98661.002">6979 14639 1244 0,'0'0'0'15,"7"19"0"-15,2 8 0 0,-9-27 209 0,0 0-209 16,-9 5 209-16,-9-12-209 0,18 7 146 0,0 0-146 0,-19 4 146 16,-3 3-146-16,22-7 91 0,0 0-91 0,-30 27 91 15,0 16-91-15,1 1 1 0,-1 8-1 16,4-1 2-16,5 2-2 0,21-53-46 0,0 0 46 0,-38 86-45 16,-7 20 45-16,45-106-140 0,0 0 140 0,-35 77-140 15,5-12 140-15,30-65-126 0,0 0 126 0,-26 28-126 16,2-32 126-16,-29 28-1046 0</inkml:trace>
  <inkml:trace contextRef="#ctx0" brushRef="#br0" timeOffset="-97983.74">5897 14753 707 0,'0'0'0'0,"0"0"0"15,-2 0 0-15,2 0 84 0,0 0-84 0,0 0 84 16,0 0-84-16,0 0 93 0,0 0-93 0,0 0 93 16,0 0-93-16,0 0 90 0,0 0-90 0,0 0 91 15,0 0-91-15,0 0 75 0,0 0-75 0,0 0 76 16,0 0-76-16,0 0 85 0,0 0-85 0,0 0 85 16,0 0-85-16,0 0 47 0,0 0-47 0,0 0 48 15,-3 2-48-15,3-2 40 0,0 0-40 0,-9 5 40 0,-7 2-40 16,16-7 34-16,0 0-34 0,-14 9 35 0,-3 1-35 0,17-10 32 15,0 0-32-15,-17 10 32 0,1 1-32 0,16-11 32 16,0 0-32-16,-17 10 32 0,-1 2-32 0,18-12 22 16,0 0-22-16,-17 10 22 0,-2-1-22 0,19-9 28 15,0 0-28-15,-18 12 28 0,1 0-28 16,17-12 13-16,0 0-13 0,-18 15 13 0,-3 2-13 0,21-17 19 16,0 0-19-16,-24 21 20 0,1 3-20 0,23-24 14 15,0 0-14-15,-21 20 15 0,4 4-15 0,17-24 16 16,0 0-16-16,-17 26 17 0,1 3-17 0,16-29 4 0,0 0-4 15,-12 40 4-15,6 6-4 0,6-46-26 16,0 0 26-16,0 51-26 0,9 4 26 0,-9-55-140 16,0 0 140-16,18 46-139 0,15-6 139 0,-33-40-151 0,0 0 151 0,26 22-151 15,-2-12 151-15,29 19-1055 0</inkml:trace>
  <inkml:trace contextRef="#ctx0" brushRef="#br0" timeOffset="-96539.057">8233 15016 1132 0,'0'0'0'0,"9"-6"0"16,1-2 0-16,-10 8 107 0,0 0-107 0,4-5 108 15,-1 1-108-15,-3 4 102 0,0 0-102 0,0 0 102 16,-3-3-102-16,3 3 31 0,0 0-31 0,0 0 31 15,-5 2-31-15,5-2-1 0,0 0 1 0,-4 1 0 16,1-1 0-16,3 0-8 0,0 0 8 0,-2 2-7 0,-2-2 7 16,4 0-17-16,0 0 17 0,0 0-16 0,0 3 16 0,0-3-15 15,0 0 15-15,13 6-15 0,8 0 15 0,-21-6-26 16,0 0 26-16,29 9-26 0,6 3 26 0,-5-3-37 16,-1-1 37-16,-3-1-37 0,-5-4 37 0,-5 3-76 15,-2-1 76-15,-2-4-76 0,-1-1 76 0,-1-1-205 16,0-1 205-16,3-5-204 0,-1-1 204 15,12-8-525-15</inkml:trace>
  <inkml:trace contextRef="#ctx0" brushRef="#br0" timeOffset="-96297.64">8392 14776 998 0,'0'0'0'16,"7"10"0"-16,3 9 0 0,-10-19 143 0,0 0-143 0,7 5 143 15,-7-5-143-15,0 0 81 0,0 0-81 0,9 5 81 16,0 2-81-16,-9-7 57 0,0 0-57 0,12 14 57 16,5 3-57-16,-17-17-1 0,0 0 1 0,14 19 0 15,-2 1 0-15,-5 3-20 0,-1-1 20 0,-3-5-19 16,-1-3 19-16,-2 3-151 0,-2 2 151 0,-1 8-150 16,-1 6 150-16,4-33-96 0,0 0 96 0,-9 12-95 15,-5-12 95-15,-7 12-688 0</inkml:trace>
  <inkml:trace contextRef="#ctx0" brushRef="#br0" timeOffset="-95447.43">9244 14639 964 0,'0'0'0'0,"-4"-4"0"0,-8-1 0 0,12 5 117 16,0 0-117-16,-4-3 118 0,6 1-118 0,-2 2 79 16,0 0-79-16,0 0 79 0,0 0-79 0,0 0 37 15,0 0-37-15,0 0 37 0,0 0-37 0,0 0 6 0,0 0-6 16,-3 0 7-16,-4 0-7 0,7 0 9 0,0 0-9 16,-14-2 9-16,-4 1-9 0,-2-1 38 0,-5 0-38 15,11 2 39-15,2 0-39 0,-2 0 5 0,2 0-5 0,3 2 6 16,6-2-6-16,-6 2 5 0,0 1-5 15,-3 2 6-15,-2 2-6 0,-2 7 3 0,-4 5-3 0,11-14 4 16,4-4-4-16,5-1 35 0,0 0-35 16,-16 21 36-16,-2 11-36 0,18-32 25 0,0 0-25 0,-17 28 26 15,5-2-26-15,12-26 4 0,0 0-4 0,-9 24 5 16,4-4-5-16,5-20 27 0,0 0-27 0,-4 19 27 16,1-2-27-16,3-17 1 0,0 0-1 0,0 14 2 15,3-2-2-15,-3-12 6 0,0 0-6 0,0 8 6 16,4-2-6-16,-4-6 3 0,0 0-3 0,5 3 4 15,-1-1-4-15,-4-2 2 0,0 0-2 0,1 1 2 0,3 1-2 16,-4-2 9-16,0 0-9 0,0 0 10 16,0 0-10-16,0 0 8 0,0 0-8 0,0 0 8 0,0 0-8 15,0 0 8-15,0 0-8 0,0 0 9 0,0 4-9 16,0-4 15-16,0 0-15 0,0 0 15 0,0 0-15 0,0 0 0 16,0 0 0-16,0 0 0 0,0 0 0 0,0 0 0 15,0 0 0-15,0 0 1 0,0 3-1 0,0-3-2 16,0 0 2-16,0 0-1 0,0 5 1 0,0-5 0 15,0 0 0-15,3 9 0 0,3 4 0 16,1 4-6-16,3 6 6 0,-3-6-5 0,2-3 5 0,-4 1-1 16,4 2 1-16,-1 2 0 0,3 0 0 0,3-4-22 15,0-3 22-15,1-5-22 0,-1-3 22 0,-14-4-60 16,0 0 60-16,25-12-59 0,4-12 59 0,-29 24-92 0,0 0 92 16,33-43-92-16,2-14 92 0,-35 57-121 0,0 0 121 0,33-65-121 15,-1-7 121-15,-4 10-125 16,-9 4 125-16,-4 7-125 0,-2 6 125 0,-13 45-72 0,0 0 72 0,5-44-72 15,-5-4 72-15,0 48-22 0,0 0 22 0,-4-41-22 16,-1 1 22-16,5 40-3 0,0 0 3 0,-9-31-3 16,1 7 3-16,8 24 12 0,0 0-12 0,-7-18 12 15,1 2-12-15,6 16 81 16,0 0-81-16,-5-10 82 0,-2 3-82 0,7 7 97 0,0 0-97 0,-5-5 97 16,2 3-97-16,3 2 101 0,0 0-101 0,-4-2 102 15,2 2-102-15,2 0 98 0,0 0-98 0,0 0 99 16,-3 0-99-16,3 0 70 0,0 0-70 0,0 0 70 15,0 0-70-15,0 0 51 0,0 0-51 0,0 0 51 0,0 6-51 16,0-6 23-16,0 0-23 0,3 27 24 16,1 18-24-16,-4-45-1 0,0 0 1 0,9 60 0 0,-1 11 0 15,-8-71-42-15,0 0 42 0,9 103-42 16,0 22 42-16,-9-125-117 0,0 0 117 0,12 108-116 16,-2-3 116-16,-10-105-226 0,0 0 226 0,19 73-225 15,2-19 225-15,19 74-720 0</inkml:trace>
  <inkml:trace contextRef="#ctx0" brushRef="#br0" timeOffset="-94791.78">9557 14063 1188 0,'0'0'0'0,"0"0"0"0,5 2 0 0,-5-2 163 15,0 0-163-15,0 0 164 0,0 0-164 0,0 0 72 0,0 0-72 16,0 0 72-16,-5-2-72 0,5 2 37 0,0 0-37 16,0 0 37-16,-3 0-37 0,3 0 0 0,0 0 0 15,0 0 0-15,-4 2 0 0,4-2 0 16,-3 5 0-16,1 9 1 0,-5 6-1 0,2 9 13 0,-4 7-13 15,6 7 13-15,1 7-13 0,4 8 1 0,1 9-1 16,2-2 1-16,4 3-1 0,-9-68 5 0,0 0-5 0,16 117 5 16,1 30-5-16,-17-147 31 0,0 0-31 0,18 151 31 15,6 12-31-15,-24-163 3 0,0 0-3 0,21 137 4 16,-4-12-4-16,-17-125 1 0,0 0-1 0,18 104 2 16,-6-21-2-16,-12-83-23 0,0 0 23 0,9 58-22 15,-4-24 22-15,-5-34-152 0,0 0 152 0,-5 10-152 16,-11-27 152-16,-5 10-1024 0</inkml:trace>
  <inkml:trace contextRef="#ctx0" brushRef="#br0" timeOffset="-94412.751">9491 14712 1446 0,'0'0'0'0,"4"16"0"0,4 9 0 15,-8-25 202-15,0 0-202 0,0 4 203 0,0-14-203 16,0 10 98-16,0 0-98 0,4-9 98 0,1-1-98 0,-5 10 22 15,0 0-22-15,17-12 22 0,8-4-22 0,-25 16-23 16,0 0 23-16,31-15-22 0,7-4 22 0,-38 19-66 16,0 0 66-16,40-17-65 0,-1-2 65 0,-39 19-45 15,0 0 45-15,35-15-45 0,-2-1 45 0,-33 16-7 0,0 0 7 16,21-8-7-16,-4-3 7 0,-17 11 1 16,0 0-1-16,12-6 2 0,-3 0-2 0,-9 6 58 15,0 0-58-15,9-3 59 0,-8 1-59 0,-1 2 70 0,0 0-70 0,0 0 70 16,0 0-70-16,0 0 60 15,0 0-60-15,0 0 60 0,0 0-60 0,0 0 42 0,-1 4-42 16,1-4 42-16,0 0-42 0,0 0 21 0,0 0-21 0,-9 10 21 16,-3 5-21-16,12-15 5 0,0 0-5 0,-18 28 5 15,-3 10-5-15,21-38 1 0,0 0-1 0,-19 44 1 16,0 7-1-16,19-51 0 0,0 0 0 0,-16 54 0 16,8 4 0-16,8-58-43 0,0 0 43 15,0 51-42-15,5-3 42 0,-5-48-133 0,0 0 133 0,16 38-132 16,10-9 132-16,-26-29-274 0,0 0 274 0,36 9-273 15,8-18 273-15,36 9-946 0</inkml:trace>
  <inkml:trace contextRef="#ctx0" brushRef="#br0" timeOffset="-94158.157">9937 14755 1132 0,'0'0'0'0,"7"14"0"0,2 8 0 0,-9-22 197 16,0 0-197-16,0 5 197 0,-6-10-197 0,6 5 154 15,0 0-154-15,-3-2 155 0,-1-3-155 0,4 5 102 16,0 0-102-16,-5-3 102 0,5 1-102 0,0 2 17 16,0 0-17-16,0 0 17 0,5-2-17 0,-5 2 3 15,0 0-3-15,13 7 4 0,8 4-4 16,-21-11 2-16,0 0-2 0,29 20 3 0,6 8-3 0,-35-28-1 16,0 0 1-16,33 27-1 0,5 4 1 0,-8-6-52 15,-4-2 52-15,-5-6-52 0,-9-5 52 16,2-2-140-16,-2-3 140 0,-3-2-140 0,0-3 140 0,-9-2-203 0,0 0 203 15,9-9-203-15,3-8 203 0,9-9-859 0</inkml:trace>
  <inkml:trace contextRef="#ctx0" brushRef="#br0" timeOffset="-93924.502">10266 14610 908 0,'0'0'0'0,"0"17"0"15,0 10 0-15,0-17 156 0,-3-10-156 0,3-3 156 16,-5-7-156-16,1 3 146 0,-3 0-146 0,5 2 147 15,2 3-147-15,0 2 99 0,0 0-99 0,-8 0 100 16,-1 0-100-16,9 0 41 0,0 0-41 0,-21 17 42 16,-9 9-42-16,30-26 22 0,0 0-22 0,-29 34 22 15,-1 11-22-15,30-45-3 0,0 0 3 0,-33 48-3 0,2 5 3 16,6-7-43-16,-1-3 43 0,11-14-42 16,6-12 42-16,0 0-155 0,0-3 155 0,9-2-155 0,4-2 155 15,-4-10-150-15,0 0 150 0,5-10-149 0,4-16 149 16,6-10-757-16</inkml:trace>
  <inkml:trace contextRef="#ctx0" brushRef="#br0" timeOffset="-93634.97">10071 14406 1323 0,'0'0'0'16,"0"1"0"-16,0 3 0 0,0-4 144 15,0 0-144-15,9 8 144 0,8 6-144 0,-17-14 69 0,0 0-69 0,21 14 69 16,11 3-69-16,-32-17 35 0,0 0-35 16,31 17 36-16,4 0-36 0,-6 0-31 0,-8-1 31 15,-2-3-31-15,-3-1 31 0,-2 2-3 0,-3 2 3 0,-3-4-2 16,1-4 2-16,-6 8-1 0,3 1 1 0,-5 2-1 16,1 1 1-16,-2-20-15 0,0 0 15 0,-3 38-14 15,-3 10 14-15,6-48-49 0,0 0 49 0,-7 39-49 16,-1 1 49-16,8-40-179 0,0 0 179 0,-5 27-178 15,1-5 178-15,4-22-122 0,0 0 122 0,-12 7-121 16,-2-12 121-16,-14 7-678 0</inkml:trace>
  <inkml:trace contextRef="#ctx0" brushRef="#br0" timeOffset="-93370.702">10501 14632 1356 0,'0'0'0'0,"-1"-2"0"0,-8-3 0 0,9 5 176 15,0 0-176-15,9 2 176 0,3 1-176 0,-12-3 111 16,0 0-111-16,19 7 111 0,5 3-111 0,-24-10 30 16,0 0-30-16,30 11 30 0,8-5-30 0,-6 0-95 15,4-6 95-15,-13 0-94 0,-4-4 94 0,-1 1-141 0,-1-1 141 16,-5-1-140-16,0-3 140 0,-1 1-141 15,-1 2 141-15,-3 1-141 0,-3 1 141 0,-1-1-152 0,1 3 152 16,-4 1-151-16,1-4 151 0,-1 4-186 0,0 0 186 16,0 0-185-16,0 0 185 0,0 0-317 0</inkml:trace>
  <inkml:trace contextRef="#ctx0" brushRef="#br0" timeOffset="-93141.315">10508 14938 1255 0,'0'0'0'0,"9"-6"0"16,0-5 0-16,-9 11 154 0,0 0-154 0,9-8 154 0,-6 4-154 16,-3 4 107-16,0 0-107 0,12 2 107 0,6 3-107 15,-18-5 33-15,0 0-33 0,22 5 33 16,8-1-33-16,-30-4-84 0,0 0 84 0,30 1-83 0,3-1 83 0,-33 0-288 15,0 0 288-15,33-3-288 0,3-2 288 0,34-4-693 16</inkml:trace>
  <inkml:trace contextRef="#ctx0" brushRef="#br0" timeOffset="-92709.068">11379 14652 1390 0,'0'0'0'0,"0"9"0"16,0 5 0-16,0-14 146 0,0 0-146 0,0 0 146 16,0 0-146-16,0 0 78 0,0 0-78 0,0 0 78 15,4-5-78-15,-4 5 61 0,0 0-61 0,0-4 61 16,2-1-61-16,-2 5 10 0,0 0-10 0,1-3 10 16,-1 3-10-16,0 0 35 0,0 0-35 0,0 0 36 0,6-4-36 15,-6 4 6-15,0 0-6 0,12 0 6 0,5 0-6 16,-17 0 28-16,0 0-28 0,30 4 28 0,8-4-28 15,-5 1 19-15,6-1-19 0,-4 0 20 16,-6-1-20-16,1 2 9 0,-6 3-9 0,2-3 10 0,-5-1-10 0,-3 0-7 16,2 0 7-16,-6 0-7 0,-1 2 7 0,-13-2-113 15,0 0 113-15,17 4-113 0,4-1 113 16,-21-3-132-16,0 0 132 0,16 2-131 0,1-1 131 0,14 3-1163 16</inkml:trace>
  <inkml:trace contextRef="#ctx0" brushRef="#br0" timeOffset="-92142.632">12517 14250 1435 0,'0'0'0'0,"-9"2"0"16,-5 1 0-16,7-1 122 0,6-2-122 0,-3 0 123 0,4 0-123 15,0 0 69-15,0 0-69 0,-15 3 70 16,-8-3-70-16,23 0 18 0,0 0-18 0,-26 5 18 0,-7 4-18 16,33-9-20-16,0 0 20 0,-33 14-19 0,-2-3 19 0,35-11-42 15,0 0 42-15,-30 16-42 0,1-1 42 0,29-15-8 16,0 0 8-16,-25 19-8 0,6 2 8 0,19-21-32 16,0 0 32-16,-12 22-32 0,0 4 32 0,12-26-17 15,0 0 17-15,0 29-16 0,3 5 16 0,6-7-27 16,1-3 27-16,1-5-27 0,-6-3 27 0,-5-16-1 0,0 0 1 15,16 19 0-15,3-1 0 0,-19-18 3 0,0 0-3 16,19 18 4-16,4-1-4 0,-23-17 38 0,0 0-38 16,17 13 38-16,-1-1-38 0,-16-12 37 0,0 0-37 15,14 12 37-15,-2-1-37 0,-12-11 33 16,0 0-33-16,5 10 34 0,-2-5-34 0,-3-5 23 0,0 0-23 0,-5 19 24 16,-7 7-24-16,12-26-13 0,0 0 13 0,-23 29-13 15,-1 3 13-15,24-32-73 0,0 0 73 0,-24 26-72 16,3-4 72-1,21-22-129-15,0 0 129 0,-19 17-128 0,3-3 128 0,16-14-198 0,0 0 198 0,-18-5-197 16,-2-21 197-16,-19-5-650 0</inkml:trace>
  <inkml:trace contextRef="#ctx0" brushRef="#br0" timeOffset="-91856.38">12580 14534 1076 0,'0'0'0'0,"-9"-2"0"0,-7-3 0 0,16 5 129 15,0 0-129-15,0 0 130 0,9 0-130 0,-9 0 115 16,0 0-115-16,7 2 115 0,2 0-115 0,-9-2 75 16,0 0-75-16,3 1 75 0,3 1-75 0,-6-2 18 15,0 0-18-15,3 0 19 0,0 0-19 0,-3 0 7 16,0 0-7-16,0 0 8 0,6 0-8 0,-6 0-9 15,0 5 9-15,0-1-8 0,1 1 8 0,-1 3-75 16,-1 3 75-16,1 2-75 0,0 5 75 0,0-18-163 16,0 0 163-16,0 29-162 0,1 8 162 15,-1-37-143-15,0 0 143 0,2 24-143 0,0-5 143 0,1 24-646 0</inkml:trace>
  <inkml:trace contextRef="#ctx0" brushRef="#br0" timeOffset="-91443.916">12663 14536 1311 0,'0'0'0'0,"-1"3"0"16,-1 4 0-16,2-7 188 0,0 0-188 0,0 5 188 15,2-3-188-15,1 1 111 0,2 3-111 0,-1-3 112 16,-1 0-112-16,1 3 43 0,1-1-43 0,-1 2 43 16,-3-1-43-16,3 6-2 0,-1 6 2 0,-1-5-2 15,0-1 2-15,-2-12-43 0,0 0 43 0,1 23-42 0,3 4 42 16,-4-27-49-16,0 0 49 0,0 19-49 15,0 1 49-15,0-20-59 0,0 0 59 0,0 11-58 16,2-5 58-16,-2-6-74 0,0 0 74 0,10-8-74 0,4-14 74 0,-14 22-60 16,0 0 60-16,21-31-60 0,2-9 60 0,-23 40-48 15,0 0 48-15,24-42-48 16,2-8 48-16,-26 50-8 0,0 0 8 0,25-46-7 0,-3-1 7 0,-3 10 0 16,-6 2 0-16,-3 11 0 0,-1 9 0 0,-2 3 59 15,-2 3-59-15,-2 4 60 0,-1 4-60 16,-2 1 87-16,0 0-87 0,4 0 88 0,3 1-88 0,-7-1 97 15,0 0-97-15,8 14 98 0,6 8-98 0,-14-22 80 16,0 0-80-16,16 31 81 0,1 10-81 0,1-1 48 0,-6 2-48 16,2-6 49-16,-2-1-49 0,-12-35 4 0,0 0-4 15,14 43 4-15,2 3-4 0,-16-46-37 16,0 0 37-16,8 41-37 0,5-2 37 0,-13-39-139 0,0 0 139 0,5 31-139 16,2-7 139-16,-7-24-125 0,0 0 125 15,0-3-124-15,-4-23 124 0,-1-3-1010 0</inkml:trace>
  <inkml:trace contextRef="#ctx0" brushRef="#br0" timeOffset="-91264.288">12512 14145 1636 0,'0'0'0'0,"9"-3"0"0,3-7 0 15,-7 6 32-15,-2 2-32 0,1 1 33 0,1 1-33 16,-5 0-187-16,0 0 187 0,9-17-186 0,5-13 186 16,10-16-890-16</inkml:trace>
  <inkml:trace contextRef="#ctx0" brushRef="#br0" timeOffset="-90748.394">13179 14267 1435 0,'0'0'0'0,"9"2"0"0,6 1 0 16,-11-1 111-16,-2-2-111 0,-2 0 112 16,3 0-112-16,-3 0 44 0,0 0-44 0,0 0 45 0,0 0-45 15,0 0 25-15,0 0-25 0,0 0 26 16,0 0-26-16,0 0 3 0,0 0-3 0,5 0 3 0,6 0-3 0,-11 0 9 16,0 0-9-16,26 10 10 0,9 7-10 0,-35-17 46 15,0 0-46-15,36 28 46 0,10 9-46 0,-46-37 8 16,0 0-8-16,42 40 8 0,3 1-8 0,-7-2-2 15,-5-1 2-15,-5-11-2 0,-7-6 2 0,-21-21-97 16,0 0 97-16,26 19-97 0,4-6 97 16,-30-13-112-16,0 0 112 0,22-5-111 0,1-14 111 0,19-5-1045 15</inkml:trace>
  <inkml:trace contextRef="#ctx0" brushRef="#br0" timeOffset="-90525.172">13672 14145 1367 0,'0'0'0'0,"2"11"0"0,3 7 0 0,-5-18 194 0,0 0-194 0,-3 7 194 16,-1-7-194-16,4 0 132 0,0 0-132 0,-5 2 132 15,0 0-132-15,-4 3 66 0,0 0-66 0,-3 9 66 16,-5 6-66-16,17-20 0 0,0 0 0 0,-21 38 1 16,-4 12-1-16,25-50-35 0,0 0 35 0,-26 53-34 15,-9 7 34-15,35-60-65 0,0 0 65 0,-31 55-65 16,0-8 65-16,31-47-125 0,0 0 125 0,-27 45-124 15,7-7 124-15,20-38-157 0,0 0 157 0,-7 17-156 0,10-15 156 16,-6 16-945-16</inkml:trace>
  <inkml:trace contextRef="#ctx0" brushRef="#br0" timeOffset="-89885.924">14073 14294 1043 0,'0'0'0'0,"-4"2"0"0,-4 1 0 0,8-3 103 16,0 0-103-16,0 6 103 0,8 2-103 0,-8-8 52 16,0 0-52-16,6 5 52 0,0 0-52 0,-6-5 0 0,0 0 0 15,2 4 0-15,2-2 0 0,-4-2-41 16,0 0 41-16,0 0-40 0,-4 3 40 0,4-3-10 0,0 0 10 0,-10 0-9 16,-2 0 9-16,12 0 1 0,0 0-1 15,-25-2 2-15,-4-1-2 0,2-4 18 0,1 0-18 0,5 4 18 16,9 1-18-16,12 2 27 0,0 0-27 15,-17-3 27-15,-8-1-27 0,25 4 43 0,0 0-43 0,-19-2 44 16,4 2-44-16,15 0 50 16,0 0-50-16,-21 0 50 0,3 6-50 0,18-6 59 0,0 0-59 0,-21 13 59 15,0 10-59-15,21-23 51 0,0 0-51 0,-17 30 52 16,0 12-52-16,17-42 44 0,0 0-44 0,-9 39 45 16,5 4-45-16,4-43 12 0,0 0-12 0,4 37 12 15,13-2-12-15,-17-35-2 0,0 0 2 0,25 25-1 16,10-7 1-16,-2-10-109 0,1-13 109 0,0-4-108 15,0-8 108-15,-34 17-86 0,0 0 86 0,39-27-86 16,-4-9 86-16,-35 36-10 0,0 0 10 0,34-39-10 16,3-9 10-16,-37 48 9 0,0 0-9 0,24-45 10 0,-4-3-10 15,-20 48 58-15,0 0-58 0,10-43 59 0,-8 2-59 16,-2 41 77-16,0 0-77 0,-5-39 78 0,-11-1-78 0,16 40 84 16,0 0-84-16,-14-36 84 0,-7 5-84 0,21 31 64 15,0 0-64-15,-17-27 65 0,4 7-65 16,13 20 55-16,0 0-55 0,-14-18 55 0,4 5-55 0,10 13 34 15,0 0-34-15,-9-11 34 0,4 3-34 0,5 8 3 16,0 0-3-16,-3-7 4 0,3 0-4 0,0 7 10 16,0 0-10-16,0-3 10 0,0-1-10 0,0 4 38 0,0 0-38 15,0 0 39-15,0-3-39 0,0 3 17 0,0 0-17 16,3 7 17-16,-3 3-17 0,4 7 0 16,1 7 0-16,0 5 1 0,5 5-1 0,-10-34 0 0,0 0 0 15,11 54 0-15,1 11 0 0,-12-65-36 16,0 0 36-16,12 70-36 0,0 5 36 0,-12-75-70 15,0 0 70-15,14 84-70 0,4 7 70 0,-18-91-120 0,0 0 120 0,26 69-119 16,11-15 119-16,22 70-1342 0</inkml:trace>
  <inkml:trace contextRef="#ctx0" brushRef="#br0" timeOffset="-89596.483">14235 14322 1569 0,'0'0'0'0,"0"7"0"16,0 5 0-16,0-12 187 0,0 0-187 0,0 0 188 0,0 0-188 0,0 0 118 15,0 0-118-15,0 0 118 0,2-6-118 16,-2 6 47-16,0 0-47 0,3-1 48 0,4-3-48 0,-7 4-4 16,0 0 4-16,10 2-3 15,6 5 3-15,-16-7-15 0,0 0 15 0,25 14-15 0,6 8 15 0,-31-22-5 16,0 0 5-16,35 31-4 0,3 3 4 0,-38-34-8 15,0 0 8-15,42 38-7 0,5 3 7 0,-47-41-38 16,0 0 38-16,47 39-38 16,2-1 38-16,-49-38-158 0,0 0 158 0,47 36-158 0,-4-4 158 0,-43-32-216 15,0 0 216-15,37 12-216 0,-8-13 216 0,39 11-929 16</inkml:trace>
  <inkml:trace contextRef="#ctx0" brushRef="#br0" timeOffset="-89301.733">14728 14330 1143 0,'0'0'0'0,"3"9"0"15,3 1 0-15,-6-10 153 0,0 0-153 0,0 0 154 16,0 0-154-16,0 0 90 0,0 0-90 0,0 0 90 16,-4-7-90-16,4 7 39 0,0 0-39 0,-2-3 39 15,-1-2-39-15,3 5 29 0,0 0-29 0,-5-7 29 16,-4-2-29-16,9 9 18 0,0 0-18 0,-12-10 18 15,-6-2-18-15,18 12 28 0,0 0-28 0,-17-8 28 16,-2-4-28-16,19 12 49 0,0 0-49 0,-14-7 49 16,-2 2-49-16,16 5 57 0,0 0-57 0,-14 1 57 15,0 6-57-15,14-7 66 0,0 0-66 0,-15 31 67 0,-3 17-67 16,1 0 12-16,1 7-12 16,2-1 13-16,2 3-13 0,12-57-105 0,0 0 105 0,-18 87-105 0,-2 20 105 15,20-107-135-15,0 0 135 0,-18 58-135 0,2-24 135 0,-17 59-1218 16</inkml:trace>
  <inkml:trace contextRef="#ctx0" brushRef="#br0" timeOffset="-85879.068">17388 14700 1636 0,'0'0'0'0,"5"-10"0"16,4-7 0-16,-9 17 206 0,0 0-206 0,3-7 206 16,-3 5-206-16,0 2 97 0,0 0-97 0,0 0 98 15,0 0-98-15,0 0 9 0,0 0-9 0,0 0 9 16,-1 6-9-16,1-6-85 0,0 0 85 0,0 0-84 0,0 0 84 15,0 0-154-15,0 0 154 0,-11-9-154 0,-8-5 154 16,19 14-244-16,0 0 244 0,-21-29-244 0,0-14 244 16,-24-29-851-16</inkml:trace>
  <inkml:trace contextRef="#ctx0" brushRef="#br0" timeOffset="-85731.326">17264 14262 1401 0,'0'0'0'0,"0"0"0"0,-3 2 0 0,3-2 46 0,0 0-46 16,14 5 47-16,8 2-47 0,-22-7-246 0,0 0 246 15,39-4-245-15,15-4 245 0,38-4-631 0</inkml:trace>
  <inkml:trace contextRef="#ctx0" brushRef="#br0" timeOffset="-85076.632">19785 13734 1345 0,'0'0'0'0,"-21"7"0"0,-15 3 0 0,36-10 141 16,0 0-141-16,-40 16 141 0,-9 3-141 0,9-1 114 0,-4 1-114 15,16-7 114-15,11-5-114 0,17-7 34 0,0 0-34 16,-37 17 34-16,-3 5-34 0,40-22 0 0,0 0 0 16,-43 26 0-16,-3 5 0 0,46-31 0 0,0 0 0 0,-43 33 0 15,1 1 0-15,42-34 0 0,0 0 0 0,-38 34 1 31,5 2-1-31,33-36 7 0,0 0-7 0,-27 41 8 0,1 5-8 0,26-46 9 0,0 0-9 0,-14 64 9 16,11 13-9-16,3-77 9 0,0 0-9 0,14 75 9 16,12-1-9-16,-26-74 15 0,0 0-15 0,42 67 15 15,8-4-15-15,-8-6 3 0,-2-6-3 16,-12-12 4-16,-5-11-4 0,-23-28 20 0,0 0-20 0,24 39 20 16,6 8-20-16,-30-47 32 0,0 0-32 0,35 53 33 15,6 12-33-15,-41-65 5 16,0 0-5-16,27 44 5 0,-12-8-5 15,-15-36 36-15,0 0-36 0,7 45 36 0,-7 3-36 0,0-48 10 0,0 0-10 0,-9 46 10 0,-4 4-10 16,13-50 20-16,0 0-20 0,-21 44 20 0,-4 1-20 16,3-13 1-16,-6-3-1 0,14-10 1 0,9-7-1 15,5-12-16-15,0 0 16 0,-28 17-15 0,-9 1 15 16,37-18-75-16,0 0 75 0,-33 6-74 0,-7-6 74 0,40 0-147 16,0 0 147-16,-28-25-146 0,2-22 146 15,-28-24-1245-15</inkml:trace>
  <inkml:trace contextRef="#ctx0" brushRef="#br0" timeOffset="-84475.157">20390 14178 1423 0,'0'0'0'0,"-9"-5"0"0,-5-2 0 16,0 3 116-16,2 3-116 0,5-1 116 0,3 0-116 0,-3 2 73 15,-1 2-73-15,-11 5 74 0,-6 1-74 0,25-8 26 16,0 0-26-16,-31 12 26 0,-6 2-26 0,37-14-7 16,0 0 7-16,-35 16-7 0,2 1 7 0,33-17-5 15,0 0 5-15,-31 19-5 0,1 3 5 0,30-22-8 16,0 0 8-16,-22 27-8 0,6 4 8 0,16-31-3 15,0 0 3-15,-9 36-3 0,6 3 3 0,3-39-11 16,0 0 11-16,12 38-11 0,9-2 11 16,-21-36-1-16,0 0 1 0,30 33-1 0,8-3 1 0,-9 0 17 15,-1-5-17-15,-3-4 17 0,-1-6-17 0,-6 1 26 16,-3-3-26-16,-3-2 26 0,-1-3-26 0,-2 3 24 16,-2 1-24-16,-2-4 25 0,-3-3-25 0,-2-5 24 15,0 0-24-15,1 17 25 0,1 7-25 0,-2-24 8 0,0 0-8 0,-2 24 9 16,-1 0-9-16,3-24 10 0,0 0-10 0,-16 29 11 15,-7 4-11-15,23-33 0 0,0 0 0 0,-33 24 0 16,-7-5 0-16,40-19-10 0,0 0 10 0,-40 8-10 16,-3-6 10-16,43-2-63 0,0 0 63 0,-39-12-63 15,-2-10 63-15,41 22-110 0,0 0 110 0,-27-38-109 16,5-10 109-16,-27-41-1144 0</inkml:trace>
  <inkml:trace contextRef="#ctx0" brushRef="#br0" timeOffset="-84199.024">20465 14243 1222 0,'0'0'0'0,"-9"5"0"0,-5 4 0 0,14-9 128 16,0 0-128-16,2 7 128 0,10-1-128 15,-12-6 110-15,0 0-110 0,9 11 111 0,5-1-111 0,-14-10 42 16,0 0-42-16,15 19 42 0,1 5-42 0,-16-24 0 15,0 0 0-15,17 34 1 0,1 9-1 0,-18-43-2 16,0 0 2-16,19 51-1 0,4 11 1 0,-23-62-6 16,0 0 6-16,17 63-6 0,0 9 6 0,-17-72-78 15,0 0 78-15,14 84-78 0,-3 9 78 16,-3-35-179-16,-1-19 179 0,-5-11-178 0,-2-15 178 0,0-13-196 16,0 0 196-16,5 0-196 0,1-13 196 0,4-4-539 0</inkml:trace>
  <inkml:trace contextRef="#ctx0" brushRef="#br0" timeOffset="-83763.992">20719 14248 1267 0,'0'0'0'0,"0"14"0"16,0 12 0-16,3-15 205 0,4-7-205 0,0 1 206 15,-1-2-206-15,-6-3 135 0,0 0-135 0,10 16 135 16,4 8-135-16,-14-24 49 0,0 0-49 0,14 31 50 15,2 5-50-15,-6 0 2 0,1 1-2 0,-3-11 2 0,-6-9-2 16,1 2 0-16,1 0 0 0,-2 0 0 16,-1 1 0-16,-1 1 1 0,0 1-1 0,0-6 1 0,0-11-1 15,0 2 13-15,0-2-13 0,0-2 14 0,0-1-14 16,0 3-15-16,0-5 15 0,6 0-15 0,1-7 15 0,-7 7-56 16,0 0 56-16,14-15-56 0,6-11 56 0,-20 26-53 15,0 0 53-15,23-31-52 0,3-12 52 0,-26 43-57 16,0 0 57-16,28-46-56 0,-4-7 56 0,-24 53-51 15,0 0 51-15,27-46-50 0,-1-1 50 0,-5 11-8 16,-4 7 8-16,-3 7-7 0,-4 7 7 0,-1 1 4 16,0 4-4-16,-4 3 5 0,2 3-5 0,0 3 61 15,2 2-61-15,-2 3 62 0,1 3-62 0,-8-7 54 16,0 0-54-16,13 22 54 0,2 10-54 0,-15-32 57 0,0 0-57 16,16 45 57-16,3 10-57 0,-1-5 34 15,-3 1-34-15,-6-19 35 0,-4-9-35 0,-5-23 25 0,0 0-25 16,2 41 26-16,0 10-26 0,-2-51-50 0,0 0 50 15,0 40-49-15,0-6 49 0,0-34-212 16,0 0 212-16,-4 19-211 0,-5-12 211 0,-6 18-1055 0</inkml:trace>
  <inkml:trace contextRef="#ctx0" brushRef="#br0" timeOffset="-83602.08">20660 13941 1031 0,'0'0'0'0,"8"0"0"15,13 4 0-15,-21-4-284 0,0 0 284 0,11 5-284 0,1 2 284 16,12 5-217-16</inkml:trace>
  <inkml:trace contextRef="#ctx0" brushRef="#br0" timeOffset="-82823.582">21620 14274 841 0,'0'0'0'0,"3"-7"0"0,1-3 0 16,-3 6 104-16,3 3-104 0,-4 1 104 0,0-4-104 0,0 4 81 16,0 0-81-16,0 0 82 0,0 0-82 0,0 0 63 15,0 0-63-15,0 0 64 0,0 0-64 0,0 0 44 16,-5 2-44-16,5-2 44 0,0 3-44 0,0-3 46 15,0 4-46-15,0-4 47 0,0 0-47 0,0 0 47 16,0 0-47-16,0 0 48 0,0 0-48 0,0 0 31 16,0 0-31-16,0 0 31 0,0 0-31 0,0 0 24 15,0 0-24-15,0 0 25 0,0 0-25 0,0 0 16 16,0 0-16-16,0 0 17 0,0 0-17 0,0 0 18 16,0 0-18-16,0 0 18 0,0 0-18 0,0 0 24 0,0 0-24 15,0 0 25-15,0 0-25 0,0 0 13 16,0 0-13-16,0 0 13 0,0 0-13 0,0 0 41 0,0 0-41 0,0 0 41 15,0 0-41-15,0 0 31 0,-2 3-31 0,2-3 31 16,0 0-31-16,0 0 13 0,0 0-13 0,0 0 14 16,0 0-14-16,0 0 32 0,0 0-32 0,0 0 32 15,0 0-32 1,0 0 10-16,0 0-10 0,0 0 10 0,0 0-10 0,0 0 19 0,0 0-19 16,0 0 20-16,2 4-20 0,-2-4 8 0,0 0-8 0,5 3 8 15,-2 0-8-15,-3-3 9 0,0 0-9 0,11 14 10 16,4 8-10-16,-15-22 8 0,0 0-8 0,25 35 8 15,6 11-8-15,-31-46 3 0,0 0-3 0,39 48 4 16,4 5-4-16,-43-53 2 0,0 0-2 0,49 53 2 16,0 4-2-16,-49-57 1 0,0 0-1 0,57 60 2 15,2 5-2-15,-59-65-40 0,0 0 40 0,39 41-39 16,-17-19 39-16,-22-22-133 0,0 0 133 0,21 14-133 0,-5-11 133 16,-16-3-178-16,0 0 178 0,10-20-178 15,-3-22 178-15,7-19-1042 0</inkml:trace>
  <inkml:trace contextRef="#ctx0" brushRef="#br0" timeOffset="-82541.938">22055 14214 1188 0,'0'0'0'0,"0"12"0"0,-2 8 0 0,2-13 152 15,0-7-152-15,0 0 153 0,0 0-153 0,0 0 120 0,-1-5-120 16,1 5 120-16,0-5-120 0,0 5 63 0,0 0-63 15,0 0 63-15,0 0-63 0,0 0 13 0,0 0-13 0,-14 14 13 16,-7 8-13-16,21-22 6 0,0 0-6 0,-30 34 6 16,-6 12-6-16,36-46 0 0,0 0 0 0,-35 52 0 15,-5 6 0-15,40-58-2 0,0 0 2 0,-44 84-2 16,-3 21 2-16,47-105-71 16,0 0 71-16,-35 94-70 0,2 2 70 0,12-23-132 0,9-20 132 15,5-23-132-15,5-24 132 0,2 5-208 0,2-8 208 0,5 7-208 16,4 1 208-16,6 11-692 0</inkml:trace>
  <inkml:trace contextRef="#ctx0" brushRef="#br0" timeOffset="-81814.546">23146 14406 1211 0,'0'0'0'0,"-9"-4"0"0,-7 1 0 0,16 3 132 0,0 0-132 16,-5-2 132-16,3 2-132 0,2 0 89 0,0 0-89 0,0 0 89 16,-1-2-89-16,1 2 49 0,0 0-49 15,-9 0 49-15,-3-1-49 0,12 1 12 0,0 0-12 16,-18-2 12-16,-6-1-12 0,24 3 1 0,0 0-1 0,-33-4 2 16,-7 1-2-16,40 3 5 0,0 0-5 0,-46 0 5 15,3 1-5-15,43-1 31 0,0 0-31 0,-38 4 31 16,3 1-31-16,35-5 39 0,0 0-39 0,-33 14 39 15,3 5-39-15,30-19 33 0,0 0-33 0,-28 27 34 16,5 7-34-16,6-1 24 0,3-1-24 0,5-8 25 16,8-7-25-16,1 2 17 0,3 0-17 0,1-5 17 15,-1-6-17-15,-3-8 10 0,0 0-10 0,14 14 11 16,5 0-11-16,-19-14 4 0,0 0-4 0,30 3 5 0,6-8-5 16,-36 5-64-16,0 0 64 0,42-15-63 15,5-13 63-15,-47 28-116 0,0 0 116 0,42-39-116 0,-2-11 116 16,-40 50-77-16,0 0 77 0,33-56-76 0,-7-11 76 15,1-5-27-15,-5-7 27 0,-11 28-27 0,-11 16 27 16,0 35 4-16,0 0-4 16,-2-39 5-16,-2 1-5 0,4 38 32 0,0 0-32 0,-8-34 33 0,-6-4-33 0,14 38 37 15,0 0-37-15,-7-29 37 0,-2 5-37 0,9 24 50 16,0 0-50-16,-9-19 51 0,2 7-51 0,7 12 64 16,0 0-64-16,-5-8 64 0,2 4-64 0,3 4 52 15,0 0-52-15,0 0 52 0,0 0-52 0,0 0 62 0,0 0-62 16,8 14 62-16,8 12-62 0,1 1 27 0,4 6-27 15,0 1 27-15,4 0-27 0,-25-34 11 0,0 0-11 0,36 53 11 16,10 11-11-16,-46-64 36 16,0 0-36-16,55 87 37 0,17 18-37 0,-17-21 4 0,-2-9-4 15,-17-18 5-15,-11-15-5 0,-25-42-38 0,0 0 38 0,26 50-38 16,-2 1 38-16,-24-51-137 0,0 0 137 16,18 31-137-16,-8-14 137 0,-10-17-158 0,0 0 158 0,14 7-157 15,-2-10 157-15,16 6-1131 0</inkml:trace>
  <inkml:trace contextRef="#ctx0" brushRef="#br0" timeOffset="-81549.606">23562 14106 1323 0,'0'0'0'0,"2"12"0"0,3 8 0 0,-5-11 183 16,-3-6-183-16,3 3 184 0,0-3-184 0,-2 0 105 15,0 1-105-15,-8 3 105 0,-6 3-105 16,0 4 64-16,-1 5-64 0,5-6 64 0,3-1-64 0,9-12 0 16,0 0 0-16,-24 36 0 0,-4 16 0 0,28-52-1 15,0 0 1-15,-39 56 0 0,-6 8 0 0,45-64-8 16,0 0 8-16,-50 77-7 0,-6 10 7 0,56-87-112 16,0 0 112-16,-40 63-112 0,7-11 112 15,33-52-164-15,0 0 164 0,-11 29-164 0,16-19 164 0,-10 30-994 16</inkml:trace>
  <inkml:trace contextRef="#ctx0" brushRef="#br0" timeOffset="-81211.444">23980 14385 1031 0,'0'0'0'0,"0"0"0"15,-2-7 0-15,2 7 192 0,0 0-192 0,0-3 192 0,4 1-192 16,-4 2 120-16,0 0-120 0,5-5 121 16,0-2-121-16,4 0 76 0,2-1-76 0,-1 1 77 15,0-3-77-15,-10 10 44 0,0 0-44 0,23-9 44 0,8-1-44 16,-31 10 25-16,0 0-25 0,42-7 26 0,9 3-26 15,-51 4 40-15,0 0-40 0,49 0 40 16,3 6-40-16,-52-6 3 0,0 0-3 0,50 3 4 0,3 2-4 16,-53-5 0-16,0 0 0 0,48 2 0 0,1 0 0 0,-49-2-84 15,0 0 84-15,37 0-83 0,-8-4 83 0,-29 4-148 16,0 0 148-16,20-3-148 0,-10-1 148 16,20-3-1082-16</inkml:trace>
  <inkml:trace contextRef="#ctx0" brushRef="#br0" timeOffset="-80982.894">24315 14673 1580 0,'0'0'0'0,"7"-7"0"15,3-1 0-15,-1 2 149 0,1 5-149 0,2-1 150 16,2 0-150-16,11 1 43 0,10-3-43 0,-18 1 44 15,-8-2-44-15,-9 5-9 0,0 0 9 0,17-7-9 16,4-2 9-16,-21 9-120 0,0 0 120 0,21-14-119 16,3 1 119-16,-24 13-161 0,0 0 161 0,26-17-160 15,-3-4 160-15,26-17-941 0</inkml:trace>
  <inkml:trace contextRef="#ctx0" brushRef="#br0" timeOffset="-80601.765">25186 14419 1334 0,'0'0'0'0,"-11"-3"0"0,-6-2 0 0,17 5 173 16,0 0-173-16,-4 0 174 0,8 0-174 0,-4 0 109 0,0 0-109 16,0 0 109-16,7 5-109 0,-7-5 70 0,0 0-70 15,5 2 70-15,0-1-70 0,-5-1 41 0,0 0-41 16,11-1 42-16,1-4-42 0,-12 5 49 0,0 0-49 0,21-6 50 16,5 1-50-16,-26 5 20 0,0 0-20 0,33-5 20 15,9 0-20-15,-42 5 22 0,0 0-22 0,47-2 23 16,9 1-23-1,-56 1 25-15,0 0-25 0,57 0 26 16,4 1-26-16,-61-1-11 0,0 0 11 0,56 0-11 0,-4 0 11 0,-52 0-78 0,0 0 78 0,52-5-78 16,-6-2 78-16,-46 7-135 0,0 0 135 0,41-12-135 15,-2-3 135-15,-39 15-127 0,0 0 127 0,31-19-126 16,-6-3 126-16,30-19-1151 0</inkml:trace>
  <inkml:trace contextRef="#ctx0" brushRef="#br0" timeOffset="-79549.115">26337 13899 852 0,'0'0'0'0,"-3"5"0"0,-8 3 0 0,11-8 105 15,0 0-105-15,-5 0 106 0,0-7-106 0,5 7 104 0,0 0-104 16,-7-3 105-16,0 0-105 0,7 3 74 0,0 0-74 16,-7-2 74-16,0 2-74 0,7 0 22 0,0 0-22 15,-14 5 22-15,-3 5-22 0,17-10 21 0,0 0-21 0,-18 21 21 16,-3 6-21-16,21-27 45 0,0 0-45 16,-17 36 45-16,-4 5-45 0,4 0 13 0,3 4-13 0,1 1 14 31,3 2-14-31,10-48 22 0,0 0-22 0,-5 60 22 0,3 7-22 0,4-9 39 0,3-3-39 0,5-10 39 15,4-8-39-15,7-6 2 0,0-5-2 0,7-9 2 16,3-8-2-16,-31-9 1 0,0 0-1 0,49 5 1 16,14-5-1-16,-7-5-40 0,1-7 40 0,-6 1-39 15,-3-2 39-15,-48 13-3 0,0 0 3 0,47-19-3 16,1-5 3-16,-48 24 0 0,0 0 0 0,43-26 1 16,-3-5-1-16,-40 31 12 0,0 0-12 0,33-29 12 15,-7 0-12-15,-26 29 36 0,0 0-36 0,21-31 36 16,-9 0-36-16,-12 31 29 0,0 0-29 0,7-32 29 15,-7 1-29-15,0 31 15 0,0 0-15 0,-1-26 15 0,-6 6-15 16,7 20 30-16,0 0-30 0,-9-21 30 0,-3 6-30 16,12 15 0-16,0 0 0 0,-11-16 0 0,1 6 0 0,-2 1 0 15,0 4 0-15,5 0 1 0,3 3-1 0,-1 2 13 16,0 0-13-16,5 0 14 0,0 0-14 16,0 0 23-16,0 0-23 0,-9 21 24 0,-3 17-24 0,12-38 3 15,0 0-3-15,-11 44 3 0,6 18-3 16,3-11 3-16,2 1-3 0,4-9 4 0,3-13-4 0,-7-30 2 15,0 0-2-15,15 33 2 0,6-2-2 0,-21-31 1 16,0 0-1-16,28 22 2 0,9-8-2 0,-37-14-26 0,0 0 26 16,40 7-26-16,3-7 26 0,-6-2-55 15,-4-5 55-15,-7 0-55 0,-7-3 55 0,-19 10-37 0,0 0 37 16,16-16-36-16,-5-6 36 0,-11 22 2 0,0 0-2 0,5-29 2 16,-5-7-2-16,0 36 15 0,0 0-15 0,-9-39 15 15,-7-4-15-15,16 43 9 16,0 0-9-16,-22-41 10 0,-8-2-10 0,30 43 11 0,0 0-11 0,-28-38 11 15,0 4-11-15,28 34 3 0,0 0-3 0,-22-26 4 16,3 7-4-16,19 19 12 0,0 0-12 0,-14-15 13 16,5 5-13-16,9 10 0 15,0 0 0-15,3-12 0 0,13 0 0 0,-16 12-11 0,0 0 11 0,26-14-10 16,11 0 10-16,-37 14-26 0,0 0 26 0,40-13-26 16,5 1 26-16,-45 12 17 0,0 0-17 0,47-11 17 15,2 4-17-15,-49 7 38 0,0 0-38 0,45-6 38 16,1 0-38-16,-46 6 43 0,0 0-43 0,34-3 44 0,-6 0-44 15,-28 3 29-15,0 0-29 0,21-2 29 0,-7 0-29 16,-14 2 4-16,0 0-4 0,9 0 4 0,-2 0-4 16,-7 0 1-16,0 0-1 0,-12 12 2 15,-11 7-2-15,2 0-4 0,-3 1 4 0,8-8-4 0,6-5 4 16,-4 4-34-16,1-3 34 0,5-1-34 0,4-4 34 0,-3 4-19 16,0 2 19-16,4 1-18 0,1 2 18 0,2-12-42 15,0 0 42-15,0 16-42 0,2 1 42 0,-2-17 0 16,0 0 0-16,10 19 0 0,6 1 0 0,-16-20 3 15,0 0-3-15,21 22 3 0,3 1-3 0,-24-23 6 16,0 0-6-16,26 25 6 0,2 4-6 0,-28-29 39 0,0 0-39 16,21 23 40-16,-2-4-40 0,-19-19 36 15,0 0-36-15,12 18 36 0,-3 0-36 0,-9-18 3 0,0 0-3 16,2 15 3-16,-6 0-3 0,4-15-37 0,0 0 37 16,-22 29-37-16,-22 7 37 15,8-6-149-15,-4-3 149 0,6-10-149 0,7-7 149 0,27-10-189 0,0 0 189 0,-30-1-188 16,0-13 188-16,-29-1-868 0</inkml:trace>
  <inkml:trace contextRef="#ctx0" brushRef="#br0" timeOffset="-79244.972">27550 14043 1155 0,'0'0'0'0,"-9"1"0"15,-3 3 0-15,12-4 160 0,0 0-160 0,0 0 160 0,3 1-160 16,-3-1 97-16,0 0-97 0,4 0 98 0,-1 0-98 16,-3 0 58-16,0 0-58 0,7 0 59 0,4-1-59 15,-11 1 10-15,0 0-10 0,12 0 10 0,2 1-10 0,-14-1 18 16,0 0-18-16,23 12 18 0,8 7-18 16,-31-19 3-16,0 0-3 0,36 31 4 0,8 8-4 15,-44-39 7-15,0 0-7 0,45 54 8 0,6 9-8 0,-51-63-26 16,0 0 26-16,56 74-26 0,3 10 26 0,-16-19-95 15,-10-11 95-15,-6-16-94 0,-8-17 94 16,-19-21-158-16,0 0 158 0,24 27-158 0,1-5 158 16,-25-22-133-16,0 0 133 0,19 6-133 0,-4-17 133 0,20 6-689 15</inkml:trace>
  <inkml:trace contextRef="#ctx0" brushRef="#br0" timeOffset="-79003.18">27973 13911 1267 0,'0'0'0'0,"5"10"0"16,4 5 0-16,-9-15 183 0,0 0-183 0,0 0 183 15,0-3-183-15,0 3 130 0,0 0-130 0,-2-4 131 16,1 1-131-16,1 3 63 0,0 0-63 0,-9 15 63 16,-3 8-63-16,12-23 3 0,0 0-3 0,-21 34 3 15,-7 11-3-15,28-45 1 0,0 0-1 0,-35 63 1 16,-5 16-1-16,40-79-36 0,0 0 36 0,-51 99-36 15,-10 18 36-15,61-117-228 0,0 0 228 0,-43 106-228 16,10-2 228-16,33-104-148 0,0 0 148 0,-7 55-148 16,21-34 148-16,-11 56-806 0</inkml:trace>
  <inkml:trace contextRef="#ctx0" brushRef="#br0" timeOffset="-77436.801">5496 15637 964 0,'0'0'0'0,"0"0"0"0,0 0 0 0,0 0 89 15,0 0-89-15,0 0 90 0,-3 4-90 0,3-4 56 16,0 0-56-16,0 3 56 0,-4 2-56 0,4-5 10 15,0 0-10-15,-1 6 11 0,-3 0-11 0,4-6 0 16,0 0 0-16,-3 7 1 0,1-2-1 0,2-5 11 16,0 0-11-16,-4 6 11 0,1-1-11 0,3-5 15 15,0 0-15-15,0 3 15 0,-4 1-15 0,4-4 25 16,0 0-25-16,0 0 26 0,-1 3-26 0,1-3 7 16,0 0-7-16,0 0 7 0,0 3-7 0,0-3 5 15,0 0-5-15,0 0 5 0,-4 6-5 0,4-6 13 0,0 0-13 16,-3 3 13-16,3 2-13 0,0-5 32 0,0 0-32 0,0 5 33 15,3 2-33-15,-3-7 34 0,0 0-34 0,4 9 35 16,-3-1-35-16,-1-8 38 0,0 0-38 0,11 16 38 16,-1-3-38-16,-10-13 25 0,0 0-25 0,25 19 26 15,4 3-26-15,1-3 40 0,0-2-40 0,1 1 41 16,2-3-41-16,0 2 38 0,-1 0-38 16,-3-1 39-16,1-3-39 0,-1 3 24 0,-1-2-24 15,2-3 25-15,1 1-25 0,-31-12 18 0,0 0-18 0,42 11 19 16,5-1-19-16,-2-1 46 0,-1-1-46 15,-6-1 46-15,-5-4-46 0,-1 1 55 0,-4-2-55 0,-2-4 55 16,-5-2-55-16,1 3 49 0,3-3-49 0,-8-1 49 16,-1-2-49-16,-16 7 32 0,0 0-32 0,17-7 33 15,1 1-33-15,-18 6 0 0,0 0 0 0,14-7 0 0,1 0 0 16,-15 7-98-16,0 0 98 0,9-14-98 0,0-5 98 16,-9 19-140-16,0 0 140 0,-9-22-139 15,-8-4 139-15,-13-22-1274 0</inkml:trace>
  <inkml:trace contextRef="#ctx0" brushRef="#br0" timeOffset="-76100.729">11501 15189 639 0,'0'0'0'0,"6"-2"0"0,6-2 0 0,-12 4 71 16,0 0-71-16,3-1 72 0,-3-3-72 0,0 4 20 15,0 0-20-15,-3-3 20 0,-6 1-20 0,9 2-1 0,0 0 1 16,-9-5 0-16,-3 0 0 0,12 5-34 0,0 0 34 15,-8-5-34-15,-1 0 34 0,9 5-14 0,0 0 14 16,-7-4-13-16,2 1 13 0,5 3 10 0,0 0-10 0,-4-2 11 16,1 0-11-16,3 2 68 0,0 0-68 15,0 0 68-15,-2-1-68 0,2 1 77 0,0 0-77 0,0 0 78 16,0 0-78-16,0 0 51 0,0 0-51 16,0 0 52-16,0 0-52 0,0 0 47 0,0 0-47 0,0 0 47 15,5 1-47-15,-5-1 53 0,0 0-53 0,7 2 54 16,2 0-54-16,-9-2 20 0,0 0-20 0,12 3 20 15,2 2-20-15,-14-5 22 0,0 0-22 0,17 7 22 16,4 2-22-16,-21-9 9 0,0 0-9 0,25 12 9 16,4 3-9-16,-29-15 4 0,0 0-4 0,32 17 4 15,1 4-4-15,-33-21 13 0,0 0-13 0,42 24 13 16,5 2-13-16,-47-26 14 0,0 0-14 0,55 25 15 16,8 3-15-16,-63-28 44 0,0 0-44 0,68 27 45 0,3-1-45 15,-71-26 32-15,0 0-32 0,98 27 32 0,17-1-32 16,-115-26 38-16,0 0-38 0,115 15 39 0,0-8-39 15,-115-7 16-15,0 0-16 0,118-2 17 0,-1-6-17 0,-117 8 30 16,0 0-30-16,113-17 30 16,-1-7-30-16,-112 24 36 0,0 0-36 0,97-26 37 0,-10-1-37 15,-87 27 12-15,0 0-12 0,82-26 13 0,-5-1-13 0,-77 27 43 16,0 0-43-16,63-24 44 0,-9 3-44 0,-54 21 48 16,0 0-48-16,43-19 49 0,-8 4-49 0,-35 15 47 15,0 0-47-15,21-9 47 0,-12 4-47 0,-9 5 31 16,0 0-31-16,8-3 31 0,-1-1-31 0,-7 4 9 0,0 0-9 15,4-2 10-15,-2 1-10 0,-2 1-30 0,0 0 30 16,0 0-30-16,0 0 30 0,0 0-115 0,0 0 115 0,-9-2-115 16,-5-1 115-16,14 3-96 0,0 0 96 0,-37-4-96 15,-15-1 96-15,-37-4-1270 0</inkml:trace>
  <inkml:trace contextRef="#ctx0" brushRef="#br0" timeOffset="-72825.062">28626 14181 1076 0,'0'0'0'0,"4"-8"0"15,3-3 0-15,-7 11 123 0,0 0-123 0,3-5 124 16,-1 2-124-16,-2 3 97 0,0 0-97 0,0 0 98 16,0 0-98-16,0 0 87 0,0 0-87 0,0 0 88 15,0 0-88-15,0 0 47 0,0 0-47 0,7 0 48 16,3 2-48-16,-10-2 71 0,0 0-71 0,28 0 72 16,14 0-72-16,-2 0 81 0,2-2-81 0,-2 2 82 15,0-5-82-15,-40 5 40 0,0 0-40 0,49-2 41 16,5 2-41-16,-54 0 38 0,0 0-38 0,59 0 39 15,7 0-39-15,-8 0 4 0,-4 0-4 0,-16 0 4 0,-10 2-4 16,-2-2 9-16,-3-2-9 0,-7 2 10 0,-4 0-10 16,2-2-4-16,0 1 4 0,-9 1-4 0,-3 1 4 15,1 1-90-15,2-2 90 0,-5 0-89 0,4-3 89 0,-4 3-154 16,0 0 154-16,-4-12-154 0,-4-6 154 0,8 18-143 16,0 0 143-16,-20-22-142 0,-9-7 142 15,-20-22-1029-15</inkml:trace>
  <inkml:trace contextRef="#ctx0" brushRef="#br0" timeOffset="-72559.395">28961 13897 1087 0,'0'0'0'16,"14"5"0"-16,8-3 0 0,-22-2 175 0,0 0-175 16,4 0 176-16,-8 0-176 0,4 0 148 0,0 0-148 0,-3-2 148 15,-4 2-148-15,7 0 103 0,0 0-103 16,-5-3 104-16,1 3-104 0,4 0 45 0,0 0-45 0,-1 3 46 15,1 4-46-15,0-7 14 0,0 0-14 0,1 20 15 16,5 13-15-16,-6-33 6 0,0 0-6 0,3 38 7 16,2 6-7-16,-5-44 0 0,0 0 0 0,4 48 0 15,-3 5 0-15,-1-53-30 0,0 0 30 0,4 52-30 16,-1-1 30-16,-3-51-65 0,0 0 65 0,4 41-64 16,-1-3 64-1,-3-38-151-15,0 0 151 0,18 22-151 0,8-5 151 0,18 23-1090 0</inkml:trace>
  <inkml:trace contextRef="#ctx0" brushRef="#br0" timeOffset="-72120.453">30280 13666 1278 0,'0'0'0'0,"-6"-6"0"0,-1-2 0 0,7 8 122 16,0 0-122-16,-3-5 123 0,-1 1-123 0,4 4 68 0,0 0-68 16,0 0 68-16,-3-3-68 0,3 3 14 0,0 0-14 15,-10 2 15-15,-8-1-15 0,18-1 0 0,0 0 0 16,-26 7 0-16,-7-2 0 0,33-5-1 0,0 0 1 0,-38 11 0 15,-4 1 0-15,42-12 10 0,0 0-10 0,-37 12 11 16,4 0-11-16,2 0 52 16,3 0-52-16,9-2 52 0,5 0-52 0,14-10 56 0,0 0-56 0,-18 26 57 15,1 13-57-15,17-39 73 0,0 0-73 0,-11 43 73 16,4 12-73-16,6-7 54 0,4 0-54 0,4-5 55 16,5-4-55-16,-12-39 35 0,0 0-35 0,21 41 36 15,7 0-36-15,-28-41 34 0,0 0-34 0,33 40 35 16,7-3-35-16,-40-37 22 0,0 0-22 0,39 30 22 15,-1-7-22-15,-38-23-44 0,0 0 44 0,38 14-43 16,2-9 43-16,-40-5-221 16,0 0 221-16,42-19-220 0,2-25 220 0,-44 44-148 15,0 0 148-15,43-62-148 0,1-17 148 0,43-64-1058 0</inkml:trace>
  <inkml:trace contextRef="#ctx0" brushRef="#br0" timeOffset="-63547.5">3043 16879 326 0,'0'0'0'16,"-3"-5"88"-16,0-3-88 0,1 4 88 0,2 4-88 0,-4 4 114 16,4 1-114-16,0-2 115 0,0-1-115 0,0-2 97 15,-3 3-97 1,3-3 98-16,-2 4-98 0,-1-1 102 0,-1 1-102 0,1-1 103 0,1-1-103 0,2-2 64 16,0 0-64-16,-4 3 64 0,1-1-64 0,3-2 0 15,0 0 0-15,-2 3 0 0,-1 1 0 0,3-4-147 16,0 0 147-16,-6-2-146 0,3-1 146 0,-9-2-628 0</inkml:trace>
  <inkml:trace contextRef="#ctx0" brushRef="#br0" timeOffset="-63330.307">2928 16694 1065 0,'0'0'0'0,"0"0"-169"0,0 0 169 0,0 0-169 16,6 0 169-16,-6 0-128 0,0 0 128 0,-6-12-128 16,0-10 128-16,-8-12-262 0</inkml:trace>
  <inkml:trace contextRef="#ctx1" brushRef="#br0">2858 16510 0</inkml:trace>
  <inkml:trace contextRef="#ctx0" brushRef="#br0" timeOffset="-61551.595">4106 16386 919 0,'0'0'0'15,"-2"5"0"-15,-1 6 0 0,3-8 101 0,-4-1-101 0,4-2 102 16,-1-4-102-16,-3 3 68 0,-1-3-68 0,2 2 68 15,-1 1-68-15,1 1 49 0,1 0-49 0,-5 0 50 16,2 1-50-16,-8 3 0 0,-1 1 0 0,6-2 0 0,1-1 0 16,-2 1 0-16,0 3 0 0,-5 0 0 0,-5 5 0 15,19-11 10-15,0 0-10 0,-17 13 11 0,-6 3-11 16,23-16 39-16,0 0-39 0,-21 22 39 0,4 4-39 0,17-26 2 16,0 0-2-16,-19 38 2 0,5 6-2 15,14-44 16-15,0 0-16 0,-9 53 17 0,6 9-17 16,3-62 3-16,0 0-3 0,3 94 4 0,6 26-4 15,3-17 2-15,5-6-2 16,-4-14 3-16,-5-15-3 0,-8-68 18 0,0 0-18 0,14 84 18 0,2 4-18 0,-16-88 43 16,0 0-43-16,14 77 43 0,-2-7-43 15,-3-17 22-15,-4-12-22 0,-2-19 22 0,1-18-22 0,-1 6 36 16,-1-3-36-16,-2-7 37 0,0 0-37 0,0 3 0 0,0 2 0 16,0-5 0-16,-2 4 0 0,2-4-106 0,0 5 106 15,0-5-106-15,0 0 106 0,0 0-163 0,0 0 163 16,-12-21-162-16,-5-11 162 0,-16-21-805 0</inkml:trace>
  <inkml:trace contextRef="#ctx0" brushRef="#br0" timeOffset="-61293.482">3570 17064 1278 0,'0'0'0'0,"0"0"117"0,0 0-117 0,10 2 117 0,6 2-117 16,-16-4 105-16,0 0-105 0,29 0 106 0,13-2-106 15,-42 2 52-15,0 0-52 0,40-4 52 0,9-2-52 16,-49 6 0-16,0 0 0 0,44-6 1 16,-3 0-1-16,-41 6-51 0,0 0 51 0,35-4-50 0,0 2 50 0,-35 2-130 15,0 0 130-15,28 0-129 0,-7 0 129 0,-21 0-224 16,0 0 224-16,19 2-223 0,0 0 223 15,19 1-650-15</inkml:trace>
  <inkml:trace contextRef="#ctx0" brushRef="#br0" timeOffset="-60978.42">4331 16748 819 0,'-2'1'0'0,"2"-1"129"0,0 0-129 16,-3 4 130-16,-3 1-130 0,6-5 91 0,0 0-91 0,-3 3 92 16,-1-1-92-16,4-2 73 0,0 0-73 0,-12 5 73 15,-2 2-73-15,14-7 54 0,0 0-54 0,-15 9 54 16,-3-1-54-16,18-8 32 0,0 0-32 0,-26 14 32 16,-9 5-32-16,7-1 34 0,2 1-34 0,9-3 34 15,-1-3-34-15,18-13 0 0,0 0 0 0,-20 40 1 16,-1 15-1-16,3-1 1 15,6 5-1-15,3-4 2 0,6-2-2 0,3-53-1 0,0 0 1 0,7 77 0 16,1 15 0-16,-8-92-5 0,0 0 5 0,23 77-5 16,14-3 5-16,-37-74-38 0,0 0 38 0,47 48-38 0,8-17 38 15,-55-31-114-15,0 0 114 0,48 5-114 0,-3-24 114 16,45 5-914-16</inkml:trace>
  <inkml:trace contextRef="#ctx0" brushRef="#br0" timeOffset="-60710.149">4240 16818 1323 0,'0'0'0'0,"0"0"99"0,0 0-99 0,6 10 100 0,2 9-100 0,-8-19 64 16,0 0-64-16,18 17 65 0,6 4-65 0,0-3 12 0,-1 3-12 15,1 0 12-15,-3 1-12 0,-21-22-2 0,0 0 2 16,27 26-1-16,-1 1 1 0,-26-27-8 0,0 0 8 16,33 32-7-16,-2 3 7 0,-31-35-34 0,0 0 34 0,30 34-33 15,-1 0 33-15,-29-34-90 0,0 0 90 0,25 28-90 16,-8-4 90-16,-17-24-139 0,0 0 139 0,12 17-139 16,-8-7 139-16,13 17-755 0</inkml:trace>
  <inkml:trace contextRef="#ctx0" brushRef="#br0" timeOffset="-60448.405">4470 16724 1345 0,'0'5'0'0,"4"7"169"15,4 7-169-15,-8-6 169 0,-7 1-169 0,-1-2 103 16,-3-3-103-16,4 1 104 0,-1-2-104 0,-1 8 34 15,-3 1-34-15,0 12 35 0,1 9-35 16,11-38-34-16,0 0 34 0,-16 56-34 0,-1 16 34 0,17-72-49 16,0 0 49-16,-14 93-48 0,-5 16 48 0,19-109-99 15,0 0 99-15,-11 86-98 16,4-9 98-16,7-77-144 0,0 0 144 0,-3 46-143 0,3-22 143 0,0-24-191 16,0 0 191-16,10-5-191 0,4-27 191 0,7-6-589 15</inkml:trace>
  <inkml:trace contextRef="#ctx0" brushRef="#br0" timeOffset="-60198.555">4373 16741 975 0,'0'3'0'0,"0"-3"124"0,0 0-124 0,8 2 124 15,1-2-124-15,-9 0 109 0,0 0-109 0,16 0 110 16,-2 0-110-16,-14 0 83 0,0 0-83 0,17 5 84 15,2 5-84-15,0 2 38 0,1 2-38 0,-6 0 39 16,-2-2-39-16,-12-12 35 0,0 0-35 0,14 30 36 16,5 13-36-16,-19-43 15 0,0 0-15 0,17 57 15 0,1 11-15 15,-18-68 20-15,0 0-20 0,12 65 20 0,-3 1-20 16,-9-66 1-16,0 0-1 0,5 56 1 16,-5-6-1-16,0-50-101 0,0 0 101 0,-4 37-100 0,3-11 100 0,-3 38-1136 15</inkml:trace>
  <inkml:trace contextRef="#ctx0" brushRef="#br0" timeOffset="-59871.793">4793 16975 1614 0,'0'0'0'0,"0"0"125"0,3-3-125 0,6 5 125 15,3-1-125-15,5-1 90 0,1-3-90 0,-1 1 90 16,8-1-90-16,1-2 36 0,0 0-36 0,3-1 36 16,5 1-36-16,-34 5-2 0,0 0 2 0,38-5-1 15,0 2 1-15,-38 3-6 0,0 0 6 0,35-2-5 16,2 0 5-16,-11 2-8 0,-9 2 8 0,-1 0-7 15,-7-1 7-15,-1-1-33 0,-2 0 33 0,-3 2-32 16,-1 0 32-16,-2-2-79 0,3 0 79 0,-3 0-79 16,0 0 79-16,0 0-170 0,0 0 170 0,-8 3-170 15,-13 1 170-15,-9 3-1041 0</inkml:trace>
  <inkml:trace contextRef="#ctx0" brushRef="#br0" timeOffset="-59633.65">4817 17147 1569 0,'0'0'0'0,"0"0"131"16,0 0-131-16,14 1 132 0,10 3-132 0,-24-4 89 15,0 0-89-15,23 3 90 0,7 2-90 0,-30-5-7 0,0 0 7 16,33 6-7-16,1-3 7 0,-34-3-126 0,0 0 126 0,42 5-125 15,5-1 125-15,-47-4-138 0,0 0 138 0,33 3-137 16,-3-1 137-16,29 3-1009 0</inkml:trace>
  <inkml:trace contextRef="#ctx0" brushRef="#br0" timeOffset="-58900.299">5918 16790 1155 0,'0'0'0'0,"0"0"148"16,-2 2-148-16,2-2 149 0,-3 4-149 0,3-4 123 16,0 0-123-16,0 0 124 0,0 0-124 0,0 0 51 15,0 0-51-15,0 0 52 0,-4 1-52 0,-1-1 0 16,2 0 0-16,-1 0 0 0,2 2 0 0,-5 0 3 15,2-2-3-15,-4 1 3 0,1-1-3 0,-8 4 1 0,2-1-1 16,2 1 2-16,-2-3-2 0,14-1 9 16,0 0-9-16,-24 9 9 0,-15 1-9 0,39-10 15 0,0 0-15 15,-35 12 15-15,-6 2-15 0,41-14 8 0,0 0-8 0,-42 19 9 16,0 1-9-16,7 1 16 0,0-1-16 0,11-8 17 16,12-5-17-16,12-7 33 0,0 0-33 0,-18 17 33 15,1 7-33-15,17-24 4 0,0 0-4 0,-16 23 5 16,6 1-5-16,10-24 18 0,0 0-18 0,-4 29 18 15,8 5-18-15,1-7 0 0,4-1 0 0,-1-9 0 16,-4-5 0-16,-4-12-1 0,0 0 1 0,14 12-1 16,5-1 1-16,-19-11-27 0,0 0 27 0,26 0-27 15,9-7 27-15,-35 7-54 0,0 0 54 0,30-16-54 16,4-8 54-16,-34 24-58 0,0 0 58 0,28-27-58 16,-2-4 58-16,-8 2-51 0,-6-2 51 0,0 12-51 0,-7 9 51 15,-1-2-39-15,-1 0 39 0,-3 5-39 0,0 4 39 16,0-4-5-16,-3 0 5 0,3 4-5 0,-4 1 5 15,4 2-6-15,0-5 6 0,0 5-5 16,-3-4 5-16,3 4 18 0,-2-5-18 16,2 5 18-16,0 0-18 0,0 0 41 0,0 0-41 0,0 0 41 0,0 0-41 0,0 0 39 15,0 0-39-15,0 0 39 0,0 4-39 0,0-4 10 16,0 0-10-16,0 12 10 0,2 5-10 0,-2-17 13 16,0 0-13-16,7 32 13 0,2 11-13 0,-1-2 0 0,1 4 0 15,0-11 0-15,-1-5 0 0,-1 0-79 16,2-3 79-16,-4 0-79 0,-1-4 79 0,-4-22-209 15,0 0 209-15,12 15-208 0,5-6 208 0,13 15-793 0</inkml:trace>
  <inkml:trace contextRef="#ctx0" brushRef="#br0" timeOffset="-58161.972">5993 16787 964 0,'0'5'0'0,"0"-5"156"0,0 0-156 0,-4 24 157 16,4 12-157-16,0-36 110 0,0 0-110 0,6 51 110 16,2 13-110-16,-8-64 53 0,0 0-53 0,13 67 53 15,2 5-53-15,-15-72 15 0,0 0-15 0,18 77 15 16,3 7-15-16,-21-84 0 0,0 0 0 0,13 54 0 0,0-16 0 16,-13-38 0-16,0 0 0 0,5 29 0 15,2-12 0-15,-7-17-9 0,0 0 9 0,3 12-8 0,3-8 8 16,-6-4-18-16,0 0 18 0,0-14-18 0,0-13 18 15,0 27 1-15,0 0-1 0,0-33 1 16,-6-8-1-16,6 41 9 0,0 0-9 0,-10-46 9 0,-1-6-9 16,11 52 26-16,0 0-26 0,-12-48 26 0,4-1-26 0,8 49 21 15,0 0-21-15,-9-38 21 0,5 5-21 16,4 33 16-16,0 0-16 0,-5-23 17 0,2 5-17 0,3 18 27 16,0 0-27-16,0-12 27 0,0 7-27 0,0 5 0 15,0 0 0-15,5-7 0 0,11 1 0 0,1-1-18 16,4 0 18-16,1 0-18 0,3 2 18 0,-1-4-34 15,-1-3 34-15,1 4-33 0,-1 1 33 0,1 0-37 0,-3-2 37 16,0 4-37-16,2 2 37 0,-23 3-33 16,0 0 33-16,21-2-33 0,3 0 33 0,-24 2-15 0,0 0 15 0,23 2-14 15,-2 0 14-15,-21-2-7 16,0 0 7-16,21 3-6 0,-4 1 6 0,-17-4 0 0,0 0 0 0,12 3 0 16,0 1 0-16,-12-4 5 0,0 0-5 0,9 3 5 15,-4-1-5-15,-5-2 34 0,0 0-34 0,7 1 34 16,-5 1-34-16,-2-2 18 0,0 0-18 0,4 2 18 15,-1-2-18-15,-3 0 47 0,0 0-47 0,0 0 47 16,2 2-47-16,-2-2 56 0,0 0-56 0,0 0 56 16,0 0-56-16,0 0 22 0,0 0-22 0,0 0 23 15,-2 1-23-15,2-1 43 0,0 0-43 0,-7 2 44 16,-2 0-44-16,9-2 33 0,0 0-33 0,-14 3 34 16,-5 1-34-16,0-1 13 0,-5 2-13 0,10-1 13 0,3-3-13 15,1 3 7-15,1-3-7 0,-10 8 7 16,-4 3-7-16,23-12 34 0,0 0-34 0,-21 10 34 0,4-1-34 15,17-9 33-15,0 0-33 0,-17 12 34 16,4 0-34-16,13-12 42 0,0 0-42 0,-12 24 43 16,0 7-43-16,12-31 10 0,0 0-10 0,-5 32 11 0,5 6-11 0,3-6 14 15,2-2-14-15,4-5 15 0,0-4-15 16,3-2 1-16,5-2-1 16,-1-4 1-16,2-2-1 0,-18-11-4 0,0 0 4 0,26 12-4 0,7-2 4 0,-33-10-62 15,0 0 62-15,35 7-62 0,3-5 62 0,-38-2-165 16,0 0 165-16,30-9-165 0,-6-8 165 0,28-9-1298 0</inkml:trace>
  <inkml:trace contextRef="#ctx0" brushRef="#br0" timeOffset="-57993.42">6728 17090 1580 0,'0'0'0'0,"0"0"-47"0,0 0 47 0,5 7-46 16,2 3 46-16,-7-10-100 0,0 0 100 0,4-8-99 15,-4-15 99-15,0-7-882 0</inkml:trace>
  <inkml:trace contextRef="#ctx0" brushRef="#br0" timeOffset="-57569.837">7151 16820 1670 0,'0'0'0'0,"0"0"187"15,-7-6-187-15,6 5 187 0,-3-3-187 0,4 4 39 16,0 0-39-16,0 0 39 0,0 0-39 0,0 0 6 15,-3 0-6-15,3 0 7 0,-4 2-7 0,4-2-42 0,0 0 42 16,-10 3-41-16,-6 1 41 16,16-4-34-16,0 0 34 0,-14 5-34 0,-7 0 34 0,21-5-15 0,0 0 15 15,-15 7-14-15,1 0 14 0,14-7-37 0,0 0 37 16,-9 15-36-16,5 6 36 0,4-1-28 0,4 1 28 0,-2-6-28 16,5-3 28-16,1 0-4 15,5-1 4-15,-5-3-3 0,1-1 3 0,-9-7 0 0,0 0 0 0,9 9 1 16,-1 1-1-16,-8-10 25 0,0 0-25 0,9 10 26 15,0 0-26-15,-9-10 44 0,0 0-44 0,7 14 44 16,-7 3-44-16,0-17 1 0,0 0-1 16,-4 22 1-16,-4 6-1 0,8-28-5 0,0 0 5 0,-18 27-5 15,-6 1 5-15,24-28-39 0,0 0 39 0,-18 22-38 16,1-3 38-16,17-19-77 0,0 0 77 0,-12 14-77 16,3-4 77-16,9-10-132 0,0 0 132 0,-9-5-132 15,1-11 132-15,-10-4-999 0</inkml:trace>
  <inkml:trace contextRef="#ctx0" brushRef="#br0" timeOffset="-57318.509">7200 16785 1311 0,'-2'2'0'0,"-5"1"143"16,2 4-143-16,5-2 144 0,5 1-144 0,-1-3 96 15,1-1-96-15,2-1 96 0,-3-1-96 0,1 2 58 0,-2 0-58 16,-3-2 58-16,2 3-58 0,-2-3-5 0,4 5 5 16,-4-1-5-16,0-3 5 0,0 3-54 15,0 1 54-15,0 5-54 0,-4 2 54 0,4-12-101 0,0 0 101 16,-2 28-101-16,-5 9 101 0,7-37-217 0,0 0 217 16,4 35-217-16,-1-1 217 0,-3-34-158 0,0 0 158 0,14 21-158 15,7-9 158-15,12 20-528 0</inkml:trace>
  <inkml:trace contextRef="#ctx0" brushRef="#br0" timeOffset="-56901.773">7512 16825 953 0,'-3'3'0'0,"3"-3"189"0,0 0-189 0,-4 9 189 16,2 3-189-16,2-12 122 0,0 0-122 0,0 8 122 15,0 1-122-15,0-1 81 0,2 3-81 0,2 6 81 16,-1 5-81-16,-3-22 52 0,0 0-52 0,5 34 52 0,7 9-52 15,-12-43 6-15,0 0-6 0,9 38 6 0,0-1-6 16,-9-37 21-16,0 0-21 0,5 31 21 0,2-3-21 0,-7-28 7 16,0 0-7-16,2 22 8 0,1-7-8 0,-3-15-4 15,0 0 4-15,4 12-4 0,-1-6 4 0,-3-6-45 16,0 0 45-16,2-9-44 0,1-12 44 0,-3 21-14 16,0 0 14-16,4-29-13 0,1-8 13 15,-5 1-1-15,0-4 1 0,0 13-1 0,0 6 1 16,4-3 0-16,-4 2 0 0,5 7 0 0,-2 6 0 0,-3-1 27 15,0-1-27-15,0 6 27 0,0 2-27 0,0-1 49 16,0 3-49-16,0 1 50 0,4-2-50 16,-4 2 52-16,5 0-52 0,-5 0 52 0,4 3-52 0,1-1 38 0,-2 0-38 15,2 0 39-15,-1-1-39 0,1 4 28 16,2 1-28-16,2 0 28 0,-4 3-28 0,4 3 4 0,3 3-4 16,-3-1 4-16,-6 2-4 0,-3-16-1 0,0 0 1 0,9 24-1 15,3 5 1-15,-12-29-40 0,0 0 40 0,5 25-40 16,1 1 40-16,-6-26-122 0,0 0 122 0,3 21-122 15,-3-6 122-15,4 21-1302 0</inkml:trace>
  <inkml:trace contextRef="#ctx0" brushRef="#br0" timeOffset="-56694.329">7266 16460 1513 0,'2'7'0'16,"5"10"198"-16,2 7-198 0,-14-21 199 16,-4-10-199-16,2 0 72 0,2-1-72 0,-2 3 73 0,5 0-73 0,2 5-108 15,-4-2 108-15,4 2-107 0,9 2 107 16,-9-2-182-16,0 0 182 0,12-2-181 0,9 0 181 0,14-1-1003 16</inkml:trace>
  <inkml:trace contextRef="#ctx0" brushRef="#br0" timeOffset="-56282.517">8005 16831 539 0,'0'0'0'0,"-5"-6"133"0,-2-5-133 0,3 5 133 15,3 0-133-15,-3 3 123 0,1 0-123 0,3 3 124 16,-2-4-124-16,2 4 122 0,-4-2-122 0,4 2 123 16,-5-1-123-16,5 1 100 0,-3-2-100 0,3 2 101 15,-4-2-101-15,4 2 131 0,0 0-131 0,0 0 132 16,0 0-132-16,0 0 121 0,0 0-121 0,0 0 121 15,-3 0-121-15,3 0 76 0,0 0-76 0,0 0 76 16,1 4-76-16,5-3 56 0,-1 3-56 0,2 1 56 0,2 2-56 16,-1 3 9-16,6 4-9 0,4 5 10 0,6 3-10 0,-3 0 13 15,3 2-13-15,2 0 13 0,-3 2-13 16,-23-26-1-16,0 0 1 0,28 32-1 0,2 6 1 16,-30-38-53-16,0 0 53 0,27 33-53 0,3-1 53 15,-30-32-140-15,0 0 140 0,28 22-140 0,-2-8 140 0,-26-14-148 16,0 0 148-16,5-5-147 0,-10-14 147 0,9-5-1125 15</inkml:trace>
  <inkml:trace contextRef="#ctx0" brushRef="#br0" timeOffset="-56050.973">8125 16640 1491 0,'0'0'0'0,"0"0"190"0,0 0-190 0,7 10 190 15,2 9-190-15,-9-19 126 0,0 0-126 0,3 12 126 16,-3-4-126-16,0-8 54 0,0 0-54 0,-3 9 54 16,-2-4-54-16,5-5-10 0,0 0 10 0,-11 14-10 15,-3 5 10-15,0 3-52 0,2 2 52 0,-4 0-51 16,3-2 51-16,13-22-80 0,0 0 80 0,-21 46-79 16,0 18 79-16,21-64-123 0,0 0 123 0,-16 65-122 15,2 5 122-15,14-70-129 0,0 0 129 0,-9 53-129 16,1-8 129-16,-13 52-993 0</inkml:trace>
  <inkml:trace contextRef="#ctx0" brushRef="#br0" timeOffset="-54838.546">8824 16886 852 0,'0'0'0'0,"0"0"144"0,0 0-144 0,0 0 145 15,0 5-145-15,0-5 102 0,0 0-102 0,0 0 102 16,-4 4-102-16,4-4 60 0,0 0-60 0,0 0 61 16,-5-2-61-16,5 2 46 0,0 0-46 0,0 0 47 15,-3-2-47-15,3 2 51 0,0 0-51 0,-6 0 51 16,6 0-51-16,0 0 65 0,0 0-65 0,-3 0 65 16,-1 2-65-16,4-2 41 0,0 0-41 0,0 0 41 15,-3 0-41-15,3 0 21 0,0 0-21 0,7 2 21 16,2 0-21-16,3-1-2 0,5 1 2 0,-1 3-2 15,1 0 2-15,4 0 0 0,2-1 0 0,-6 1 0 16,-1 0 0-16,1-1-3 0,-4-1 3 0,-5-1-2 0,-2-1 2 16,2-1-30-16,4 0 30 0,-6 0-30 15,1 2 30-15,-4-2-101 0,2 0 101 0,-1 0-101 16,1 2 101-16,-1-4-187 0,-3-1 187 0,3-8-186 0,-1-6 186 0,6-10-847 16</inkml:trace>
  <inkml:trace contextRef="#ctx0" brushRef="#br0" timeOffset="-54623.891">8921 16633 1076 0,'0'3'0'0,"0"-3"146"0,0 0-146 16,6 10 146-16,2 4-146 0,-8-14 102 0,0 0-102 16,9 12 102-16,3 2-102 0,-12-14 51 0,0 0-51 15,16 15 52-15,3 1-52 0,0-1 10 0,-5 2-10 16,-2-5 11-16,1-1-11 0,-5 1 0 0,4 1 0 0,-6-1 0 15,-3-1 0-15,-3-11-55 0,0 0 55 0,5 29-54 16,-1 13 54-16,-4-42-131 0,0 0 131 0,0 40-130 16,2 1 130-16,1 39-902 0</inkml:trace>
  <inkml:trace contextRef="#ctx0" brushRef="#br0" timeOffset="-53307.722">9829 16563 639 0,'0'0'0'16,"0"0"166"-16,0 0-166 0,-3-2 167 0,-3 0-167 16,6 2 124-16,0 0-124 0,0 0 125 0,-1-3-125 15,1 3 99-15,0 0-99 0,0 0 99 0,0 0-99 0,0 0 49 16,0 0-49-16,0 0 50 0,0 0-50 0,0 0 23 15,0 0-23-15,-2 0 24 0,-2 1-24 0,4-1 28 16,0 0-28-16,-17 4 28 0,-4-1-28 0,21-3 12 16,0 0-12-16,-26 4 13 0,-4 1-13 0,30-5 41 15,0 0-41-15,-35 8 41 0,2 3-41 0,33-11 31 16,0 0-31-16,-36 12 31 0,4 1-31 0,32-13 0 0,0 0 0 16,-29 17 1-16,4 2-1 0,25-19 11 15,0 0-11-15,-22 28 11 0,1 4-11 0,3-1 3 0,-3-2-3 16,13-3 4-16,1-5-4 0,5 2 2 15,-1 0-2-15,3-8 3 0,0-3-3 0,0-12 0 0,0 0 0 0,5 17 0 16,7 4 0-16,-3-7-9 0,3-2 9 0,0-6-8 16,6-2 8-16,-18-4-26 0,0 0 26 0,22-9-26 15,6-8 26-15,-28 17-7 16,0 0 7-16,23-22-7 0,5-9 7 0,-28 31-27 0,0 0 27 0,20-33-27 16,0-4 27-16,-20 37-12 0,0 0 12 0,12-38-12 15,-5-3 12-15,-7 41 0 16,0 0 0-16,5-39 0 0,-8 1 0 0,3 38 13 0,0 0-13 0,-4-36 13 15,-1 3-13-15,5 33 28 0,0 0-28 0,-12-34 28 16,-1 2-28-16,13 32 7 16,0 0-7-16,-8-33 7 0,-1 2-7 0,9 31 1 0,0 0-1 0,-5-31 2 15,1 2-2-15,4 29-8 0,0 0 8 0,-1-25-7 16,1-5 7-16,0 30-18 0,0 0 18 0,1-20-18 16,6 3 18-16,-7 17-10 0,0 0 10 0,2-14-10 0,1 5 10 15,-3 9-5-15,0 0 5 0,0-6-4 16,4 2 4-16,-4 4 18 0,0 0-18 0,0-3 18 0,0 1-18 15,0 2 58-15,0 0-58 0,0 0 58 0,0 0-58 0,0 0 48 16,0 0-48-16,0 0 48 0,0 0-48 16,0 0 22-16,0 0-22 0,0 0 23 0,0 0-23 0,0 0 13 15,0 0-13-15,0 0 13 0,0 0-13 0,0 0-3 16,0 0 3-16,0 0-3 0,0 0 3 0,0 0-8 16,0 0 8-16,0 0-7 0,0 0 7 0,0 0-40 15,0 0 40-15,0 0-40 0,0 0 40 0,0 0-48 0,0 0 48 16,0 0-47-16,0 0 47 0,0 0-58 0,0 0 58 15,0 0-57-15,-4-3 57 0,4 3-40 0,0 0 40 16,0 0-39-16,-3-6 39 0,3 6-13 0,0 0 13 16,0 0-12-16,-2-3 12 0,2 3-1 0,0 0 1 0,0 0 0 15,0 0 0-15,0 0 29 0,0 0-29 0,0 0 29 16,0 0-29-16,0 0 32 0,0 0-32 0,0 0 32 16,-3-2-32-16,3 2 44 0,0 0-44 15,0 0 44-15,0-3-44 0,0 3 27 0,0 0-27 0,0 0 27 16,0 0-27-16,0 0 35 0,0 0-35 0,0 0 35 15,0 0-35-15,0 0 3 0,0 0-3 0,3 14 3 16,2 10-3-16,-5-24 3 0,0 0-3 0,13 41 4 16,4 15-4-16,-17-56 21 0,0 0-21 0,18 64 21 15,-1 9-21-15,-17-73 2 0,0 0-2 0,17 69 2 16,3-1-2-16,-20-68 6 0,0 0-6 0,17 59 7 16,-5-8-7-16,-1-12-51 0,-4-10 51 0,1-6-51 15,-4-10 51-15,-4-13-209 0,0 0 209 0,8 2-208 0,1-10 208 16,9 1-993-16</inkml:trace>
  <inkml:trace contextRef="#ctx0" brushRef="#br0" timeOffset="-52865.653">10052 15901 628 0,'0'0'0'0,"-2"11"0"16,-5 9 0-16,7-20 103 0,0 0-103 0,-5 4 104 16,0-11-104-16,-4 5 99 0,6-1-99 0,-3-1 100 15,5 1-100-15,-1 1 81 0,-2 0-81 0,4 2 82 16,0 0-82-16,0 0 81 0,-3 5-81 0,-2 1 82 15,-1 0-82-15,-2 8 68 0,1 3-68 0,-2 4 68 16,4 3-68-16,5-24 77 0,0 0-77 0,-4 43 78 16,4 15-78-16,4-2 34 0,1 4-34 0,4-3 34 15,3-2-34-15,-12-55 29 16,0 0-29-16,21 96 29 0,5 27-29 0,-26-123 15 0,0 0-15 0,30 118 15 0,3 4-15 16,-33-122 27-16,0 0-27 0,35 120 27 0,-2 0-27 15,-7-31 30-15,-5-19-30 0,-4-22 30 0,-8-21-30 16,3-3 21-16,-7-8-21 0,4-1 21 15,-2-1-21-15,2 0-32 0,-4-1 32 0,-2-4-32 0,1-6 32 0,-4-3-213 16,0 0 213-16,5-5-212 0,4-9 212 0,-9 14-156 16,0 0 156-16,-5-27-156 0,-11-11 156 15,-2-27-773-15</inkml:trace>
  <inkml:trace contextRef="#ctx0" brushRef="#br0" timeOffset="-52625.545">9869 16576 1412 0,'4'4'0'0,"-4"-4"176"0,0 0-176 0,8 8 177 15,8 6-177-15,-16-14 119 0,0 0-119 0,26 9 119 16,12-4-119-16,-38-5 62 0,0 0-62 0,47-2 62 16,9-5-62-16,-56 7 4 0,0 0-4 0,54-12 4 15,-3-3-4-15,-8 1-4 0,-10 2 4 0,-7 2-4 16,-8-1 4-16,-2 3-73 0,-4 1 73 0,-5 4-73 15,-4 1 73-15,-3 2-151 0,4-4 151 0,-4 4-150 16,5-1 150-16,-5 1-196 0,0 0 196 0,3-7-196 16,3-3 196-16,2-8-857 0</inkml:trace>
  <inkml:trace contextRef="#ctx0" brushRef="#br0" timeOffset="-52308.091">10484 16297 875 0,'0'0'0'0,"-3"3"0"0,-3 3 0 16,6-6 102-16,0 0-102 0,0 0 102 0,0 0-102 0,0 0 110 16,0 0-110-16,0 0 111 0,0 0-111 0,0 0 97 15,0 0-97-15,0 0 98 0,0 0-98 0,0 0 60 16,0 0-60-16,0 0 60 0,0 0-60 0,0 0 48 16,-5 1-48-16,5-1 48 0,0 0-48 0,0 0 43 15,-3 2-43-15,-6 5 44 0,0 1-44 0,-6 6 18 16,-5 3-18-16,8-3 18 0,3-4-18 0,9-10 48 15,0 0-48-15,-10 33 48 0,1 13-48 0,9-46 33 0,0 0-33 16,-5 53 33-16,0 11-33 0,5-8 8 0,2 1-8 16,1-9 8-16,6-7-8 15,-1-2 3-15,5-1-3 0,-1-4 3 0,0-1-3 0,-12-33-31 0,0 0 31 0,19 30-31 16,6 0 31-16,-25-30-94 0,0 0 94 0,22 18-93 16,6-7 93-16,-28-11-136 0,0 0 136 0,30-9-136 15,-1-13 136-15,27-9-1029 0</inkml:trace>
  <inkml:trace contextRef="#ctx0" brushRef="#br0" timeOffset="-52031.289">10582 16597 897 0,'3'10'0'0,"-3"-10"149"0,0 0-149 0,-5 4 149 16,1-4-149-16,4 0 150 0,0 0-150 0,-3 0 150 16,-2 0-150-16,5 0 128 0,0 0-128 0,0 0 128 0,0 0-128 15,0 0 81-15,0 0-81 0,0 0 82 16,0 0-82-16,0 0 54 0,0 0-54 0,0 0 55 0,0 0-55 15,0 0 41-15,0 0-41 0,5 1 41 0,4 1-41 0,-9-2 26 16,0 0-26-16,20 10 26 0,10 4-26 0,-30-14 9 16,0 0-9-16,33 20 10 0,2 6-10 0,-2 0 11 15,-1 0-11-15,-8-4 11 0,-3-3-11 0,-21-19 0 16,0 0 0-16,26 25 0 0,-2 4 0 0,-24-29-52 16,0 0 52-16,19 24-51 0,1-3 51 15,-20-21-130-15,0 0 130 0,12 17-129 0,-3-5 129 0,-9-12-162 16,0 0 162-16,10-8-162 0,2-15 162 0,13-8-1034 15</inkml:trace>
  <inkml:trace contextRef="#ctx0" brushRef="#br0" timeOffset="-51792.504">10857 16439 1334 0,'3'10'0'0,"3"9"179"0,-1 9-179 0,-7-21 179 16,-7-13-179-16,-1 3 105 0,1-4-105 0,4 4 105 15,0-1-105-15,1 4 74 0,1 0-74 0,3 0 75 16,0 0-75-16,0 0 6 0,-4 4-6 0,3 1 7 16,-5 3-7-16,6-8 1 0,0 0-1 0,-10 26 2 15,-4 7-2-15,14-33 5 0,0 0-5 0,-18 43 5 16,3 6-5-16,1-3 0 0,-2-1 0 0,7-11 1 16,4-8-1-16,2 5-22 0,-2-2 22 0,5-7-22 15,-4-6 22-15,4-16-101 0,0 0 101 0,0 17-100 0,4 0 100 16,-4-17-192-16,0 0 192 0,12-9-191 0,10-15 191 15,11-8-980-15</inkml:trace>
  <inkml:trace contextRef="#ctx0" brushRef="#br0" timeOffset="-51465.529">10754 16359 1155 0,'0'0'0'0,"2"7"0"0,5 5 0 0,-7-7 126 15,2-5-126-15,-2 0 126 0,0 0-126 0,0 0 79 16,0-4-79-16,0 4 80 0,0-5-80 0,0 5 40 16,3-5-40-16,-3 5 40 0,3-3-40 0,-3 3 16 0,4 0-16 15,1 0 17-15,-3 0-17 0,1 0 34 0,4 1-34 16,-1 1 34-16,-1 0-34 0,4 5 28 0,3-2-28 0,3 3 28 16,6 4-28-16,-21-12 34 0,0 0-34 0,32 24 34 15,9 9-34-15,-41-33 43 0,0 0-43 0,42 44 44 16,-2 13-44-16,-3-1 25 0,-7 3-25 0,-8-10 26 15,-6-6-26-15,-16-43-1 0,0 0 1 0,0 82 0 16,-9 23 0-16,9-105-18 0,0 0 18 0,-17 84-18 16,-13-5 18-16,30-79-102 0,0 0 102 0,-19 46-102 15,9-22 102-15,10-24-136 0,0 0 136 0,-13 5-135 16,5-20 135-16,-13 4-1029 0</inkml:trace>
  <inkml:trace contextRef="#ctx0" brushRef="#br0" timeOffset="-51073.082">11514 16590 1457 0,'0'0'0'0,"0"0"209"0,0 0-209 15,0 0 209-15,0 0-209 0,0 0 123 0,0 0-123 16,0 0 123-16,8 2-123 0,-8-2 71 0,0 0-71 0,9 1 72 16,3 3-72-16,-12-4 30 15,0 0-30-15,23 5 30 0,1 2-30 0,-24-7 12 0,0 0-12 0,30 8 12 16,5 1-12-16,-35-9 12 0,0 0-12 0,33 8 12 15,2-1-12-15,-35-7 9 0,0 0-9 0,33 5 10 16,-4-1-10-16,-29-4 0 0,0 0 0 0,28 3 0 16,0 1 0-16,-28-4-52 0,0 0 52 0,21 1-52 15,-7 1 52-15,-14-2-136 0,0 0 136 0,16 0-135 16,1-2 135-16,-17 2-146 0,0 0 146 0,4-3-146 16,-6 0 146-16,5-4-1197 0</inkml:trace>
  <inkml:trace contextRef="#ctx0" brushRef="#br0" timeOffset="-50807.528">11684 16845 1255 0,'4'-5'0'0,"-2"0"126"15,1 0-126-15,2-2 126 0,4 0-126 0,-6 4 67 16,1 1-67-16,-1 0 68 0,-1 1-68 0,-2 1 66 15,4 1-66-15,-4-1 67 0,3 4-67 0,-1-1 42 16,1 1-42-16,4 1 43 0,4 0-43 0,-11-5 39 0,0 0-39 16,19 8 40-16,7 1-40 0,-26-9 28 0,0 0-28 15,30 8 28-15,5 3-28 0,-35-11-8 0,0 0 8 16,34 7-7-16,6-4 7 0,-40-3-194 0,0 0 194 0,44-5-194 16,3-9 194-16,-47 14-172 15,0 0 172-15,91-19-914 0,-182 38 914 0</inkml:trace>
  <inkml:trace contextRef="#ctx0" brushRef="#br0" timeOffset="-43078.2">13508 15948 707 0,'0'0'0'0,"0"0"0"0,39-18 0 0,-39 18 8 0,0 0-8 0,0-5 9 16,-19 4-9-16,19 1-12 0,0 0 12 15,-14-4-12-15,-4-1 12 0,18 5-62 0,0 0 62 0,-12-7-61 16,-2 0 61-16,14 7-92 0,0 0 92 0,-12-15-91 16,3-6 91-16,-15-15-213 0</inkml:trace>
  <inkml:trace contextRef="#ctx0" brushRef="#br0" timeOffset="-42039.497">13862 16055 740 0,'0'0'0'0,"-5"-6"0"16,-4-6 0-16,9 12 87 0,0 0-87 0,0 0 88 16,0 0-88-16,0 0 40 0,0 0-40 0,0 0 40 15,2 5-40-15,-2-5 26 0,0 0-26 0,0 0 26 16,7 5-26-16,-7-5 32 0,0 0-32 0,0 0 32 15,3 0-32-15,-3 0 50 0,0 0-50 0,0 0 51 16,0 0-51-16,0 0 47 0,0 0-47 0,-7 2 48 16,-7-1-48-16,14-1 32 0,0 0-32 0,-24 5 33 15,-14 2-33-15,38-7 39 0,0 0-39 0,-39 11 40 0,-6 2-40 16,45-13 50-16,0 0-50 0,-38 14 50 0,3 0-50 16,35-14 47-16,0 0-47 0,-42 19 48 0,-2 1-48 15,44-20 31-15,0 0-31 0,-45 22 31 0,-2 4-31 16,47-26 4-16,0 0-4 0,-42 22 4 0,6-3-4 0,36-19 10 15,0 0-10-15,-32 16 10 0,10-3-10 16,22-13 14 0,0 0-14-16,-21 11 15 0,7-3-15 0,14-8 22 0,0 0-22 0,-12 12 23 0,0 4-23 0,12-16 8 15,0 0-8-15,-6 24 8 0,6 5-8 0,0-29 5 16,0 0-5-16,9 27 5 0,5 2-5 0,-14-29 13 16,0 0-13-16,21 24 13 0,0-5-13 0,0-5 0 15,1-6 0-15,-4-4 0 0,-3-6 0 0,1-3-58 0,1-4 58 16,-3-4-57-16,4-6 57 15,-18 19-47-15,0 0 47 0,21-35-46 0,5-11 46 0,-26 46-55 0,0 0 55 0,28-60-55 16,-2-13 55-16,-26 73-40 0,0 0 40 0,30-88-40 16,3-11 40-16,-33 99-27 15,0 0 27-15,21-91-27 0,-4 5 27 0,-17 86-5 0,0 0 5 0,9-70-4 16,-8 10 4-16,-1 60 8 0,0 0-8 0,2-36 9 16,-4 17-9-16,1 4 52 0,1 6-52 0,-4 4 52 15,4 4-52-15,0 1 57 0,0 0-57 16,0 0 57-16,0 0-57 0,0 0 67 0,0 0-67 0,0 0 68 15,-3 1-68-15,3-1 54 0,0 0-54 0,0 0 54 16,0 0-54-16,0 0 40 0,0 0-40 0,0 0 40 16,0 0-40-16,0 0 0 0,0 0 0 0,0 0 0 15,0 0 0-15,0 0-1 0,0 0 1 0,0 0-1 16,0 0 1-16,0 0-5 0,0 0 5 0,0 0-5 0,0 0 5 16,0 0-1-16,0 0 1 0,1 5-1 0,1 2 1 15,-2-7-16-15,0 0 16 0,7 31-15 0,2 17 15 16,-9-48-3-16,0 0 3 15,14 57-3-15,0 11 3 0,-14-68-7 0,0 0 7 0,15 70-6 0,-1 7 6 0,-14-77-1 16,0 0 1-16,19 83-1 0,8 2 1 0,-27-85 1 16,0 0-1-16,14 53 2 0,1-18-2 0,-3-6 0 15,-3-10 0-15,-4-7 0 0,-1-7 0 0,-1 0-59 16,-1-3 59-16,2-1-58 0,-1-1 58 0,-3 0-136 16,0 0 136-16,0 0-136 0,5-1 136 15,-5 1-204-15,0 0 204 0,0 0-203 0,0 0 203 0,0 0-192 0,0 0 192 16,-5-11-192-16,2-6 192 0,-4-10-429 15</inkml:trace>
  <inkml:trace contextRef="#ctx0" brushRef="#br0" timeOffset="-41652.127">13878 16186 247 0,'0'0'0'0,"-4"6"0"16,-1 1 0-16,5-7 80 0,0 0-80 0,0 0 80 16,0 0-80-16,0 0 86 0,0 0-86 0,0 0 87 15,2-5-87-15,-2 5 106 0,0 0-106 0,0 0 107 16,3-5-107-16,-3 5 136 0,0 0-136 0,0 0 137 15,2-3-137-15,-2 3 122 0,0 0-122 0,0 0 123 16,0 0-123-16,0 0 100 0,0 0-100 0,0 0 100 16,0 0-100-16,0 0 66 0,0 0-66 0,0 0 67 15,0 0-67-15,0 0 61 0,0 0-61 0,0 0 62 16,0 0-62-16,0 0 34 0,0 0-34 0,0 0 34 0,0 0-34 16,0 0 40-16,0 0-40 0,0 0 40 15,0 0-40-15,0 0 39 0,0 0-39 0,0 0 39 16,3 0-39-16,-3 0 33 0,0 0-33 0,4 0 34 0,-1 1-34 15,-3-1 33-15,0 0-33 0,9 5 34 0,0-1-34 0,-9-4 22 16,0 0-22-16,14 12 22 0,10 7-22 16,-3 1 10-16,5 6-10 0,4-5 11 0,-1-1-11 0,-29-20 5 15,0 0-5-15,35 24 6 0,5 0-6 0,-40-24 3 16,0 0-3-16,44 28 3 0,3 2-3 0,-9-2-1 16,-5-3 1-16,-7-6 0 0,-5-5 0 0,-21-14-56 15,0 0 56-15,18 14-56 0,-1-2 56 0,-17-12-158 0,0 0 158 16,16 7-158-16,-7-6 158 0,-9-1-180 0,0 0 180 15,8-17-179-15,-2-19 179 16,9-17-961-16</inkml:trace>
  <inkml:trace contextRef="#ctx0" brushRef="#br0" timeOffset="-41334.183">14425 16009 1087 0,'0'0'0'0,"0"17"0"16,-2 11 0-16,0-16 158 0,2-7-158 0,0-9 159 15,0-9-159-15,0 6 99 0,-3-3-99 0,3 3 100 16,0 2-100-16,0 1 47 0,-6 2-47 0,6 2 47 16,-3-3-47-16,0 5 25 0,-1-1-25 0,2-1 26 15,-1 0-26-15,-2 2 6 0,-2 0-6 0,1-2 7 0,3 0-7 16,3 0 5-16,0 0-5 0,-14 3 5 0,-12 2-5 16,26-5 7-16,0 0-7 0,-25 7 8 0,-8 4-8 15,33-11 0-15,0 0 0 0,-29 13 1 0,-3 3-1 16,32-16 30-16,0 0-30 0,-29 25 30 0,1 10-30 15,28-35 34-15,0 0-34 0,-23 43 35 0,-1 8-35 0,6-1 3 16,4 3-3-16,4-14 3 0,5-10-3 0,5-29 0 16,0 0 0-16,-5 45 0 0,-2 4 0 0,7-49-89 15,0 0 89-15,-2 38-88 0,2-7 88 0,0-31-139 16,0 0 139-16,0-5-138 0,2-28 138 0,1-4-1007 16</inkml:trace>
  <inkml:trace contextRef="#ctx0" brushRef="#br0" timeOffset="-40618.038">12958 16825 1054 0,'3'-4'0'0,"-3"4"115"15,0 0-115-15,4-5 116 0,3-2-116 0,-7 7 61 16,0 0-61-16,3-5 61 0,1 2-61 0,-4 3 4 16,0 0-4-16,0-4 4 0,0 3-4 0,0 1 18 15,0 0-18-15,0 0 19 0,0 0-19 0,0 0 34 16,0 0-34-16,0 0 35 0,0 0-35 0,0 0 28 0,0 0-28 15,0 0 28-15,0 0-28 0,0 0 40 0,0 0-40 16,0 0 41-16,0 0-41 0,0 0 33 0,0 0-33 0,0 0 34 16,0 3-34-16,0-3 22 0,0 5-22 0,3 0 23 15,-1 0-23-15,5 1 36 0,-4-3-36 0,3 2 36 16,-3-2-36-16,4 3 20 0,4-3-20 0,-3 2 20 16,3-1-20-16,1 1 36 0,4-2-36 15,1 2 36-15,4-1-36 16,-21-4 6-16,0 0-6 0,35 5 7 0,15-2-7 0,1-1 52 15,3-2-52-15,-2 2 53 0,2-2-53 0,-54 0 44 0,0 0-44 0,68 1 45 16,10-1-45-16,15 0 47 0,6 0-47 0,-12-1 47 16,-7-3-47-16,-80 4 12 0,0 0-12 0,103-5 13 15,7 0-13-15,-13 2 38 0,-6-1-38 0,-11 1 39 16,-8 1-39-16,-72 2 19 0,0 0-19 0,92-3 20 16,12-3-20-16,-17 3 46 0,-13 1-46 0,-12 2 46 15,-11 2-46-15,-51-2 4 0,0 0-4 0,66 2 4 0,6-2-4 16,-13 1 1-16,-5 3-1 0,-19-2 2 0,-11-2-2 15,-1 0-49-15,-4-2 49 0,-5 2-48 0,-9 0 48 0,4 0-142 16,-1 2 142-16,-1-1-141 0,-7-1 141 0,0 0-182 16,0 0 182-16,-5 2-181 0,-5 0 181 0,-4 1-1212 15</inkml:trace>
  <inkml:trace contextRef="#ctx0" brushRef="#br0" timeOffset="-28332.578">12613 17633 975 0,'0'0'0'0,"0"0"85"15,0 0-85-15,9-8 85 0,3-8-85 16,-12 16 50-16,0 0-50 0,9-10 51 0,-1 0-51 0,-8 10 24 16,0 0-24-16,5-9 25 0,1 1-25 0,-6 8 5 15,0 0-5-15,3-6 5 0,1 1-5 0,-4 5 12 16,0 0-12-16,0-3 13 0,0 1-13 0,0 2 50 15,0 0-50-15,0 0 51 0,0 0-51 0,0 0 50 16,0 0-50-16,0 0 50 0,0 4-50 0,0-4 60 16,0 0-60-16,0 5 60 0,1 0-60 0,3 5 34 15,-1 4-34-15,3 0 35 0,1 1-35 0,-7-15 18 0,0 0-18 16,8 36 18-16,10 12-18 0,-18-48 20 0,0 0-20 16,22 67 20-16,11 15-20 0,-33-82 14 15,0 0-14-15,51 113 15 0,17 24-15 0,-68-137 34 0,0 0-34 0,52 118 35 16,0-3-35-16,-13-29 35 0,-10-21-35 0,-11-26 35 15,-10-23-35-15,1-1 55 0,-5-10-55 16,1 0 55-16,-3-1-55 0,1 1 32 0,4 2-32 0,-5-4 32 16,1-1-32-16,1-2 25 0,1 0-25 0,-1-5 26 15,1-4-26-15,-5 9 10 0,0 0-10 0,3-29 10 16,-3-14-10-16,-3-5 10 0,-1-7-10 0,-1 2 11 16,-4-1-11-16,9 54 3 0,0 0-3 0,-8-95 4 15,-6-26-4-15,7 11 2 0,1 0-2 0,3 23 3 16,0 15-3-16,3 72-3 0,0 0 3 0,3-84-3 15,6-3 3-15,-4 13-8 0,4 7 8 0,-2 26-8 0,1 21 8 16,-4-3-40-16,-2 4 40 0,-1 9-40 0,-1 5 40 16,0 0-70-16,2 0 70 0,-2 5-69 0,0 0 69 15,0 0-141-15,0 0 141 0,0 0-140 0,0 0 140 0,0 0-144 16,0 0 144-16,0 0-144 0,0-7 144 0,0 0-978 16</inkml:trace>
  <inkml:trace contextRef="#ctx0" brushRef="#br0" timeOffset="-25180.829">13271 17250 147 0,'0'0'0'0,"0"0"27"16,0 0-27-16,0-6 27 0,0-4-27 0,0 10 45 0,0 0-45 16,0-5 46-16,-3 0-46 0,3 5 57 0,0 0-57 15,-4-2 58-15,3 4-58 0,1-2 61 0,0 0-61 16,-7 2 61-16,2-1-61 0,5-1 63 0,0 0-63 15,-7 2 63-15,0 0-63 0,-2-1 53 16,-2-1-53-16,6 2 53 0,-4-2-53 0,3 2 39 0,0-2-39 0,3 2 39 16,1-2-39-16,2 0 18 0,0 0-18 15,-3 1 18-15,-3-1-18 0,-1 2 30 0,2-2-30 0,-2 2 30 16,5-2-30-16,-1 1 28 0,-1-1-28 16,4 0 28-16,-3 2-28 0,3-2 38 0,-5 2-38 0,5-2 38 15,-4 2-38-15,4-2 33 0,-1 0-33 0,1 0 33 16,0 0-33-16,0 0 44 0,-6 0-44 0,6 0 44 15,0 0-44-15,0 0 46 0,0 0-46 0,0 0 46 16,-3 1-46-16,3-1 47 0,-4 2-47 0,4-2 47 16,-5 2-47-16,5-2 37 0,-3 0-37 0,3 0 37 15,0 0-37-15,0 0 34 0,0 0-34 0,0 0 35 0,-4 1-35 16,4-1 22-16,-3 2-22 0,3-2 23 0,0 0-23 16,0 0 28-16,0 0-28 0,0 0 28 0,0 0-28 15,0 0 13-15,0 0-13 0,0 0 13 0,0 0-13 0,0 0 11 16,0 0-11-16,0 0 11 0,0 0-11 0,0 0 26 15,0 0-26-15,0 0 26 0,0 0-26 16,0 0 19-16,0 0-19 0,0 0 20 0,7 3-20 0,-2-1 1 16,2 0-1-16,-2 0 2 0,2-1-2 0,-7-1 5 15,0 0-5-15,14 4 5 0,0-1-5 0,-14-3 0 16,0 0 0-16,19 5 1 0,7 0-1 0,-26-5-1 0,0 0 1 16,30 6 0-16,3-1 0 0,-33-5 5 15,0 0-5-15,36 3 5 0,6 1-5 0,-9-3 0 16,0 1 0-16,-3 0 1 0,-4-2-1 0,-1 0 3 15,-3 0-3-15,-1 3 4 0,0 2-4 0,-21-5 19 0,0 0-19 0,30 7 20 16,5 2-20-16,-35-9 22 0,0 0-22 0,45 7 22 16,11-1-22-16,-9 0 23 0,0-1-23 0,-4-4 24 15,-3-2-24-15,-1-1 15 0,-5-1-15 0,0-1 16 16,0 1-16-16,-34 3 18 0,0 0-18 0,42-5 19 16,9-1-19-16,-4 0 15 0,2-3-15 0,-4 4 15 15,-2 0-15-15,-3 0 16 0,-3-2-16 16,0 3 17-16,-8 3-17 0,-29 1 4 0,0 0-4 0,47-4 4 15,7 1-4-15,2-1 3 0,0-1-3 0,-9 2 3 16,-4-1-3-16,3-1 11 0,-3-2-11 0,-1 2 11 16,-4 0-11-16,-38 5 3 0,0 0-3 0,54-7 4 15,9-3-4-15,-63 10 0 0,0 0 0 0,77-12 1 16,10-3-1-16,-87 15-1 0,0 0 1 0,80-16 0 16,-2 1 0-16,-78 15-1 0,0 0 1 0,79-16-1 0,1 3 1 15,-80 13-4-15,0 0 4 0,71-14-3 0,-3 0 3 16,-68 14-7-16,0 0 7 0,65-12-6 0,-11 0 6 15,-54 12 0-15,0 0 0 0,47-8 0 0,-9 2 0 0,-38 6-1 16,0 0 1-16,38-5 0 0,2 2 0 0,-40 3-2 16,0 0 2-16,37 0-2 0,-7 2 2 0,-30-2-19 15,0 0 19-15,22 1-18 0,-4 1 18 0,-18-2-50 16,0 0 50-16,14 2-50 0,-6-2 50 0,-8 0-73 0,0 0 73 16,-10-2-72-16,-13-1 72 0,23 3-200 15,0 0 200-15,-43-2-199 0,-15 0 199 0,-41-1-953 16</inkml:trace>
  <inkml:trace contextRef="#ctx0" brushRef="#br0" timeOffset="-24466.275">13752 17962 751 0,'0'0'0'0,"0"0"38"0,0 0-38 0,0 0 39 0,7-2-39 0,-7 2 35 16,0 0-35-16,2-3 36 0,0 0-36 15,-2 3 1-15,0 0-1 0,0-4 2 0,-2-1-2 0,2 5 15 16,0 0-15-16,-2-5 15 0,-1 0-15 0,3 5 43 16,0 0-43-16,-6-5 44 0,3-1-44 0,3 6 32 15,0 0-32-15,-9-5 32 0,2-2-32 0,7 7 8 16,0 0-8-16,-8-10 9 0,-1-2-9 0,9 12 0 0,0 0 0 15,-9-13 1-15,0-5-1 0,9 18-6 0,0 0 6 16,-5-13-5-16,-3-1 5 0,8 14-18 0,0 0 18 0,-4-10-18 16,-1 3 18-16,5 7 0 0,0 0 0 0,-2-5 0 15,0 0 0-15,2 5 3 0,0 0-3 0,0-4 4 16,0 2-4-16,0 2 32 0,0 0-32 0,0 0 33 16,0-3-33-16,0 3 18 0,0 0-18 0,0 0 18 15,0 0-18-15,0 0 29 0,0 0-29 0,0 0 29 16,0 0-29-16,0 0 20 0,0 0-20 0,0 0 20 15,0 0-20-15,0 0 27 0,0 0-27 16,0 0 27-16,0 0-27 0,0 0 49 0,0 0-49 0,0 0 49 16,0 0-49-16,0 0 62 0,0 0-62 0,0 0 63 15,0 0-63-15,0 0 57 0,0 0-57 0,0 0 57 16,0 5-57-16,0-5 52 0,0 0-52 0,0 16 52 16,0 6-52-16,0-22 55 0,0 0-55 0,0 38 56 15,0 13-56-15,0-51 32 0,0 0-32 0,0 51 33 16,2 6-33-16,-2-57 25 0,0 0-25 0,2 56 26 15,0 4-26-15,-2-60 4 0,0 0-4 0,3 48 5 0,-3-5-5 0,0-43 8 16,0 0-8-16,4 36 9 0,-3-8-9 16,-1-28-46-16,0 0 46 0,7 22-45 15,-3-5 45-15,-4-17-118 0,0 0 118 0,5 12-117 0,-2-7 117 0,-3-5-176 16,0 0 176-16,9-7-176 0,5-10 176 0,10-7-894 16</inkml:trace>
  <inkml:trace contextRef="#ctx0" brushRef="#br0" timeOffset="-24088.798">14120 18156 516 0,'0'0'0'0,"0"0"52"0,0 0-52 0,0-4 53 16,3-1-53-16,-3 5 32 0,0 0-32 0,6-3 33 16,-5-2-33-16,-1 5 55 0,0 0-55 0,7-6 56 15,-2 0-56-15,-5 6 65 0,0 0-65 0,7-6 65 16,-1 0-65-16,-6 6 90 0,0 0-90 0,8-6 90 16,1 1-90-16,-9 5 71 0,0 0-71 0,12-1 72 15,4-1-72-15,-16 2 80 0,0 0-80 0,23 0 80 0,6 2-80 0,-4 1 74 16,1 0-74-16,-4-1 74 15,6 0-74-15,-28-2 44 0,0 0-44 0,26 0 45 0,4-4-45 0,-30 4 14 16,0 0-14-16,31-3 15 0,6-4-15 0,-37 7 0 16,0 0 0-16,33-8 0 0,-2-3 0 0,-31 11-42 15,0 0 42-15,30-13-42 0,0-3 42 0,-30 16-78 16,0 0 78-16,26-17-78 0,2 0 78 16,22-17-998-16</inkml:trace>
  <inkml:trace contextRef="#ctx0" brushRef="#br0" timeOffset="-23698.877">14982 17844 763 0,'0'0'0'0,"0"0"84"0,-2 5-84 0,2-5 84 16,0 0-84-16,0 0 57 0,6-2-57 0,-6 2 57 15,1-3-57-15,-1 3 55 0,0 0-55 0,0 0 55 16,0 0-55-16,0 0 69 0,0 0-69 0,0 0 70 16,0 0-70-16,0 0 68 0,0 0-68 0,0 0 68 15,0 0-68-15,0 0 55 0,0 0-55 0,0 0 55 16,0 0-55-16,0 0 47 0,0 0-47 0,0 0 47 16,7 3-47-16,-7-3 36 0,0 0-36 0,9 7 37 15,5 4-37-15,-14-11 45 0,0 0-45 0,28 17 45 0,10 7-45 16,-38-24 17-16,0 0-17 0,40 27 17 0,7 6-17 15,-47-33 13-15,0 0-13 0,49 32 14 0,-2 1-14 0,-2-1 0 16,-1-1 0-16,-14-9 0 0,-4-8 0 0,-26-14-8 16,0 0 8-16,26 17-8 0,0-1 8 15,-26-16-63-15,0 0 63 0,21 12-63 0,-5-2 63 0,-16-10-104 16,0 0 104-16,14 0-104 0,-2-7 104 0,-12 7-145 16,0 0 145-16,3-15-145 0,-3-9 145 0,0-16-818 15</inkml:trace>
  <inkml:trace contextRef="#ctx0" brushRef="#br0" timeOffset="-23382.205">15425 17719 1188 0,'1'3'0'0,"-1"8"152"0,2 4-152 0,-7-12 153 15,-2-6-153-15,2 1 97 0,-2 1-97 0,2-1 98 16,1-2-98-16,2 3 47 0,-1-1-47 0,3 2 47 15,-4-2-47-15,4 2 22 0,-5 0-22 0,2 0 22 16,1 0-22-16,-2 0 0 0,1 2 0 0,-1-2 1 16,3 0-1-16,-3 2 4 0,-1 1-4 0,-7 7 4 15,-6 6-4-15,18-16 21 0,0 0-21 0,-21 29 21 16,-1 9-21-16,22-38 31 0,0 0-31 0,-23 48 31 0,1 8-31 16,22-56 6-16,0 0-6 0,-25 53 6 15,4 0-6-15,21-53 18 0,0 0-18 0,-17 50 19 16,5-4-19-16,12-46-1 0,0 0 1 0,-11 38-1 0,4-9 1 15,7-29-119-15,0 0 119 0,-5 16-118 0,5-11 118 0,0-5-138 16,0 0 138-16,-4-17-137 0,3-19 137 16,-3-18-1012-16</inkml:trace>
  <inkml:trace contextRef="#ctx0" brushRef="#br0" timeOffset="-22751.24">15662 17626 1009 0,'0'0'0'0,"0"0"133"0,0 0-133 0,-4-1 133 15,-3-1-133-15,7 2 113 0,0 0-113 0,0 0 113 16,-2-3-113-16,2 3 85 0,0 0-85 0,0 0 86 16,0 0-86-16,0 0 50 0,0 0-50 0,0 0 50 15,0 0-50-15,0 0 22 0,0 0-22 0,4-2 23 16,1 0-23-16,-5 2 20 0,0 0-20 0,11-3 20 16,6-2-20-16,-17 5 45 0,0 0-45 0,17-6 46 15,6 0-46-15,-23 6 3 0,0 0-3 0,23-6 3 0,3 1-3 16,-26 5 5-16,0 0-5 0,19-1 5 0,0-1-5 15,-19 2 7-15,0 0-7 0,12 0 8 0,2 2-8 16,-14-2 21-16,0 0-21 0,7 5 21 0,-2 2-21 16,-1 3 13-16,-2 2-13 0,1-2 13 0,-3 0-13 0,-5 6 27 15,1 1-27-15,-2 0 27 0,4-2-27 0,2-15 12 16,0 0-12-16,-12 28 13 0,-2 8-13 0,14-36 10 16,0 0-10-16,-13 29 11 0,3 0-11 0,10-29 17 15,0 0-17-15,-9 24 17 0,1-5-17 0,8-19 8 16,0 0-8-16,-6 15 8 0,-1-4-8 0,7-11 1 15,0 0-1-15,-1 8 1 0,-5-3-1 0,6-5 1 16,0 0-1-16,-1 4 1 0,-1-3-1 0,2-1 0 0,0 0 0 16,0 0 1-16,0 0-1 0,0 0 0 15,0 0 0-15,0 0 1 0,0 0-1 0,0 0 2 16,0 0-2-16,5 2 2 0,4 0-2 0,-9-2-1 0,0 0 1 16,16 0 0-16,6 0 0 0,-22 0-4 0,0 0 4 0,30 0-3 15,6-2 3-15,-36 2-8 16,0 0 8-16,35-2-7 0,-2 1 7 0,-33 1-39 0,0 0 39 0,33-2-38 15,2 2 38-15,-35 0-92 0,0 0 92 0,26 0-91 16,-3 0 91-16,-23 0-179 0,0 0 179 0,19 2-179 16,-8-1 179-16,18 3-1070 0</inkml:trace>
  <inkml:trace contextRef="#ctx0" brushRef="#br0" timeOffset="-22341.108">16026 17112 1591 0,'0'0'0'0,"0"0"184"0,0 0-184 0,0 0 185 16,5-6-185-16,-5 6 96 0,0 0-96 0,3-2 96 15,1 0-96-15,-4 2 2 0,0 0-2 0,0 0 3 16,2-2-3-16,-2 2-43 0,0 0 43 0,0 0-43 16,0 0 43-16,0 0-100 0,0 0 100 0,3 11-100 15,2 4 100-15,-5-15-262 0,0 0 262 0,16 33-262 16,5 13 262-16,12 33-885 0</inkml:trace>
  <inkml:trace contextRef="#ctx0" brushRef="#br0" timeOffset="-21428.763">18038 17154 1412 0,'0'0'0'0,"0"0"165"0,0 0-165 0,7-4 166 16,7-3-166-16,-14 7 128 0,0 0-128 0,5-3 128 0,2-1-128 16,-7 4 73-16,0 0-73 0,3-1 74 15,3 1-74-15,-6 0 13 0,0 0-13 0,0 0 13 0,0 0-13 16,0 0-2-16,0 0 2 0,0 0-2 0,0 0 2 0,0 0-98 16,0 0 98-16,0 0-98 0,0 0 98 0,0 0-190 15,0 0 190-15,-9-5-189 0,-8-4 189 0,-8-5-1088 16</inkml:trace>
  <inkml:trace contextRef="#ctx0" brushRef="#br0" timeOffset="-21233.128">18062 16530 1502 0,'0'0'0'0,"0"0"79"0,0 0-79 15,5 10 80-15,8 6-80 0,-13-16-149 0,0 0 149 16,21 10-149-16,8-1 149 0,-29-9-100 0,0 0 100 0,26-9-99 16,-1-10 99-16,25-8-789 0</inkml:trace>
  <inkml:trace contextRef="#ctx0" brushRef="#br0" timeOffset="-20574.447">20512 15742 1502 0,'0'0'0'15,"-6"2"0"-15,-2 1 0 0,8-3 180 0,0 0-180 16,-16 9 181-16,-1 1-181 0,17-10 113 0,0 0-113 0,-27 10 113 15,-2 2-113-15,29-12 45 0,0 0-45 16,-37 16 45-16,-5 1-45 0,42-17-4 0,0 0 4 0,-50 22-3 16,-8 4 3-16,58-26-4 0,0 0 4 0,-59 32-3 15,-4 8 3-15,63-40-3 0,0 0 3 0,-67 65-3 16,-7 17 3-16,74-82 0 0,0 0 0 0,-59 79 1 16,3 5-1-16,18-16 8 0,12-6-8 0,10-9 9 15,11-7-9-15,5-46 4 0,0 0-4 0,2 65 5 16,6 12-5-16,1-10-2 0,2-2 2 0,-1-23-1 15,2-18 1-15,-12-24-29 0,0 0 29 0,16 46-29 16,7 9 29-16,-23-55-7 0,0 0 7 0,34 72-6 16,14 15 6-16,-48-87-19 0,0 0 19 0,50 75-18 0,9-1 18 15,-59-74-15-15,0 0 15 0,58 67-15 16,-1-4 15-16,-57-63-34 0,0 0 34 0,54 69-34 0,-3-1 34 0,-13-10-11 16,-8-6 11-16,-9-21-10 0,-9-16 10 15,-12-15-2-15,0 0 2 0,17 36-2 0,1 9 2 16,-18-45 2-16,0 0-2 0,12 61 2 0,-2 15-2 0,-10-76 37 15,0 0-37-15,-8 66 38 0,-13 0-38 0,0-18 6 16,-5-11-6-16,-2-9 7 0,-2-13-7 0,30-15 0 16,0 0 0-16,-68 26 0 0,-24 1 0 0,13-10-98 15,5-6 98-15,21-10-98 0,15-6 98 0,38 5-129 16,0 0 129-16,-64-31-129 0,-15-20 129 0,79 51-139 16,0 0 139-16,-59-67-138 0,8-19 138 0,-58-66-891 15</inkml:trace>
  <inkml:trace contextRef="#ctx0" brushRef="#br0" timeOffset="-19791.785">21555 16018 1502 0,'0'0'0'0,"-14"-7"0"16,-7-5 0-16,21 12 152 0,0 0-152 0,-12-7 153 0,3 4-153 0,9 3 96 15,0 0-96-15,-20 1 96 0,-7 4-96 0,3-1 44 16,-6-2-44-16,8-1 44 0,3-1-44 0,-2 2 0 16,1-2 0-16,5 2 0 0,6-2 0 0,-8 1 2 15,1-1-2-15,0 0 2 0,1 0-2 0,15 0 11 16,0 0-11-16,-25 4 11 0,-11 1-11 0,36-5 26 16,0 0-26-16,-39 9 26 0,-1 3-26 0,40-12 20 0,0 0-20 15,-36 13 20-15,4 1-20 0,32-14 35 16,0 0-35-16,-33 26 35 0,7 8-35 0,26-34 2 0,0 0-2 0,-23 41 2 15,10 5-2-15,13-46 3 0,0 0-3 0,-7 47 4 16,7-1-4-16,0-46-11 16,0 0 11-16,5 41-11 0,7-3 11 15,-12-38-54-15,0 0 54 0,21 29-53 0,7-7 53 0,1-10-85 0,4-10 85 0,1-7-85 16,-1-7 85-16,-33 12-108 0,0 0 108 0,35-28-107 16,3-13 107-16,-38 41-70 0,0 0 70 0,31-51-70 15,2-11 70-15,-33 62-21 0,0 0 21 0,30-70-21 16,-4-9 21-16,-26 79 9 0,0 0-9 0,16-53 9 15,-8 10-9-15,-8 43 57 0,0 0-57 0,2-38 58 16,-4 8-58-16,2 30 70 0,0 0-70 0,0-26 70 16,-7 4-70-16,7 22 77 15,0 0-77-15,-5-18 77 0,0 6-77 0,5 12 51 0,0 0-51 0,-3-8 51 0,-1 1-51 16,4 7 52-16,0 0-52 0,-2-5 52 0,1 1-52 16,1 4 7-16,0 0-7 0,0 0 7 0,-2-3-7 0,2 3 0 15,0 0 0-15,0 0 0 0,0 0 0 16,0 0-37-16,0 0 37 0,0 0-36 0,0 0 36 0,0 0-38 15,0 0 38-15,0 0-38 0,0 0 38 0,0 0-34 16,0 0 34-16,3 14-34 0,4 8 34 0,-7-22-45 16,0 0 45-16,11 41-45 0,-3 17 45 15,-8-58-35-15,0 0 35 0,11 65-35 0,1 13 35 0,-12-78-34 16,0 0 34-16,16 92-33 0,-1 13 33 0,-15-105-55 0,0 0 55 16,21 84-55-16,2-9 55 15,-23-75-166-15,0 0 166 0,24 50-165 0,3-21 165 16,-27-29-170-16,0 0 170 0,19 8-169 0,-4-20 169 0,20 9-658 0</inkml:trace>
  <inkml:trace contextRef="#ctx0" brushRef="#br0" timeOffset="-19477.701">21555 15893 1166 0,'0'0'0'0,"0"0"0"15,-5 5 0-15,5-5 150 0,0 0-150 0,0 0 150 16,2-4-150-16,-2 4 118 0,3-5-118 0,-3 5 119 16,2-3-119-16,-2 3 50 0,3-2-50 0,-3 2 51 0,6-2-51 15,-1 2 10-15,2 2-10 0,0 0 11 0,-2-2-11 16,2 2 57-16,2-1-57 0,-1 1 58 0,1 1-58 16,2 4 33-16,2 2-33 0,5 5 34 0,1 3-34 0,2 3 26 15,3 6-26-15,1 3 26 0,3 4-26 16,-28-33 1-16,0 0-1 0,36 42 2 15,4 10-2-15,-1-3-20 0,-3-4 20 0,-1-4-19 16,-4-5 19-16,-6-3-80 0,-4-2 80 0,-4-14-79 0,-5-5 79 0,1 0-143 16,-5-4 143-16,3-4-142 0,-1-6 142 0,-10 2-145 15,0 0 145-15,12-19-145 0,1-13 145 16,11-23-871-16</inkml:trace>
  <inkml:trace contextRef="#ctx0" brushRef="#br0" timeOffset="-19252.134">22031 15680 1300 0,'0'0'0'16,"3"11"0"-16,2 4 0 0,-5-15 209 0,0 0-209 15,2 7 210-15,-4-4-210 0,2-3 132 0,0 0-132 0,-5 7 132 16,-3 0-132-16,8-7 77 0,0 0-77 0,-18 26 78 16,-6 8-78-16,24-34 5 0,0 0-5 0,-30 44 5 15,-3 11-5-15,33-55-22 0,0 0 22 0,-35 67-22 16,-1 12 22-16,36-79-107 0,0 0 107 0,-39 87-107 15,-3 9 107-15,11-22-205 0,7-11 205 0,10-28-205 16,9-23 205-16,5-12-206 0,0 0 206 0,-11 22-206 16,1-2 206-16,-11 23-690 0</inkml:trace>
  <inkml:trace contextRef="#ctx0" brushRef="#br0" timeOffset="-18802.815">20369 16715 1278 0,'3'-2'0'0,"-3"2"162"0,0 0-162 15,7-5 162-15,5-3-162 0,-12 8 81 0,0 0-81 0,7-4 82 16,0 1-82-16,-7 3 4 0,0 0-4 16,9 1 4-16,3 3-4 0,-12-4 0 0,0 0 0 0,30 3 0 15,10 1 0-15,-40-4 17 0,0 0-17 0,50 3 17 16,13-1-17-16,-63-2 32 0,0 0-32 0,80 0 33 16,14 0-33-16,-94 0 53 0,0 0-53 0,136-2 54 15,35-1-54-15,-171 3 37 16,0 0-37-16,176-4 38 0,16-1-38 0,-192 5 35 0,0 0-35 0,198-7 35 15,11-3-35-15,-209 10 45 0,0 0-45 0,209-10 45 16,7-7-45-16,-216 17 25 0,0 0-25 0,201-19 26 16,-8-3-26-16,-193 22 28 0,0 0-28 0,162-26 28 15,-23-2-28-15,-139 28-2 0,0 0 2 0,124-29-1 16,-14-3 1-16,-32 11-89 0,-25 7 89 0,-10-1-89 0,-13 0 89 16,-13 1-165-16,-8 2 165 0,-6 5-164 15,-10 2 164-15,7 5-162 0,0 0 162 0,-22-5-162 16,-20 1 162-16,-23-2-1015 0</inkml:trace>
  <inkml:trace contextRef="#ctx0" brushRef="#br0" timeOffset="-18139.641">20940 17243 740 0,'0'0'0'0,"0"0"127"0,0 0-127 0,5-2 127 16,2-3-127-16,-7 5 126 0,0 0-126 15,6-4 127-15,-3 3-127 0,-3 1 74 0,0 0-74 0,0 0 74 16,2-4-74-16,-2 4 58 0,0 0-58 0,0 0 59 16,0 0-59-16,0 0 56 0,0 0-56 0,0 0 57 15,-2 2-57-15,2-2 66 0,0 0-66 0,0 0 67 16,0 0-67-16,0 0 58 0,0 0-58 0,0 0 59 0,0 0-59 16,0 0 35-16,0 0-35 0,0 3 35 0,-3 1-35 15,3-4 35-15,0 0-35 0,0 10 35 0,3 4-35 16,-3-14 3-16,0 0-3 0,5 36 3 0,8 15-3 15,-13-51 0-15,0 0 0 0,15 65 0 0,6 12 0 0,-21-77-16 16,0 0 16-16,28 110-15 0,7 24 15 0,-35-134 2 16,0 0-2-16,31 114 3 0,1-6-3 0,-8-29 40 15,-10-22-40-15,-4-25 41 0,-4-25-41 0,-1 3 0 16,-2-5 0-16,2-3 1 0,1-5-1 0,-6 3-7 16,0 0 7-16,10-17-6 0,1-11 6 0,-11 28-25 15,0 0 25-15,10-46-24 0,2-17 24 0,-3 3-4 16,-4-4 4-16,-1 8-3 0,-3 1 3 0,-1 55-4 0,0 0 4 15,-3-84-3-15,-2-21 3 0,-1 16 0 16,-2 2 0-16,-1 18 0 0,2 15 0 0,7 54 8 0,0 0-8 16,0-69 8-16,4-6-8 0,-3 6 4 0,3 2-4 15,-1 28 5-15,1 18-5 0,-1-4 3 0,2 2-3 16,-1 8 3-16,1 3-3 0,2-2 0 0,0 2 0 0,0 6 0 16,-2 0 0-16,1 1 0 0,-1 0 0 0,-2 2 0 15,-1 1 0-15,-2 2-34 0,3-5 34 0,-3 5-33 16,0 0 33-16,0 0-92 0,0 0 92 0,0 0-91 15,0 0 91-15,0 0-157 0,0 0 157 0,0 0-157 16,0-7 157-16,0 0-1002 0</inkml:trace>
  <inkml:trace contextRef="#ctx0" brushRef="#br0" timeOffset="-17620.547">21672 17202 919 0,'0'0'0'0,"0"0"174"0,0 0-174 15,0 0 174-15,0 5-174 0,0-5 128 16,0 0-128-16,0 0 129 0,0 0-129 0,0 0 86 0,0 0-86 0,0 0 87 16,0 0-87-16,0 0 48 0,0 0-48 0,0 0 49 15,0 0-49-15,0 0 30 0,0 0-30 0,0 0 30 16,0 0-30-16,0 0 39 0,0 0-39 0,0 0 39 15,3-2-39-15,-3 2 14 0,0 0-14 0,0 0 15 16,4-3-15-16,-4 3 31 0,0 0-31 0,0 0 31 16,0 0-31-16,0 0 18 0,0 0-18 0,0 0 19 15,3 5-19-15,-1 2 27 0,5 3-27 0,-5 5 27 16,0 6-27-16,-2-21 13 0,0 0-13 0,5 39 14 16,0 13-14-16,-5-52 19 0,0 0-19 0,3 53 20 0,1 5-20 15,1-7 8-15,0-3-8 0,-3-15 8 0,0-13-8 16,1-1 1-16,-3-7-1 0,0-3 1 15,0-6-1-15,0 2-45 0,2-1 45 0,2-4-45 0,1-4 45 0,-5 4-90 16,0 0 90-16,10-20-89 0,2-14 89 0,-12 34-137 16,0 0 137-16,16-42-136 0,3-7 136 15,13-42-1148-15</inkml:trace>
  <inkml:trace contextRef="#ctx0" brushRef="#br0" timeOffset="-17253.04">21951 17482 561 0,'0'0'0'0,"0"0"135"0,0 0-135 0,-4-1 136 16,1-1-136-16,3 2 131 0,0 0-131 0,0 0 131 15,0 0-131-15,0 0 107 0,0 0-107 0,0 0 108 16,0 0-108-16,0 0 86 0,0 0-86 0,3 0 87 16,4 0-87-16,-7 0 60 0,0 0-60 0,18 0 60 15,6-2-60-15,-24 2 58 0,0 0-58 0,35-5 59 16,7-2-59-16,-42 7 45 0,0 0-45 0,47-10 46 16,5-2-46-16,-52 12 29 0,0 0-29 0,54-10 29 15,5 0-29-15,-12 3 4 0,-2 0-4 16,-8 3 5-16,-9 3-5 0,-4 1-39 0,-5 0 39 0,-3 0-38 0,-2 1 38 15,-14-1-116-15,0 0 116 0,12 2-116 16,-5-2 116-16,-7 0-215 0,0 0 215 0,11 2-214 0,1-2 214 16,11 2-741-16</inkml:trace>
  <inkml:trace contextRef="#ctx0" brushRef="#br0" timeOffset="-16932.952">22586 17297 919 0,'0'0'0'0,"0"0"79"0,0 0-79 0,0 0 79 16,0 0-79-16,0 0 27 0,0 0-27 0,0 0 27 16,0 0-27-16,0 0 42 0,0 0-42 15,0 0 42-15,0 0-42 0,0 0 49 0,0 0-49 0,0 0 49 16,0 0-49-16,0 0 78 0,2 2-78 0,2 0 79 15,-1-2-79-15,4 2 50 0,2 1-50 16,5 2 51-16,-2 0-51 0,-12-5 42 0,0 0-42 16,23 12 42-16,6 4-42 0,-29-16 5 0,0 0-5 0,39 22 6 15,9 7-6-15,-48-29-13 0,0 0 13 0,49 34-13 16,2 7 13-16,-51-41-92 0,0 0 92 0,47 42-91 16,0-1 91-16,-11-5-111 0,-4-2 111 0,-6-10-111 15,-4-9 111-15,-22-15-140 0,0 0 140 0,27 12-139 16,-1-7 139-16,26 13-623 0</inkml:trace>
  <inkml:trace contextRef="#ctx0" brushRef="#br0" timeOffset="-16637.155">23046 17215 1177 0,'0'0'0'0,"0"0"168"15,0 0-168-15,4 5 168 0,1 4-168 0,-5-9 95 16,0 0-95-16,2 5 95 0,-2-3-95 0,0-2 42 0,0 0-42 16,-4 2 42-16,-3-2-42 0,-1 0 2 15,-3 0-2-15,1 1 2 0,1 1-2 0,9-2 0 0,0 0 0 16,-23 10 0-16,-6 6 0 0,29-16 5 0,0 0-5 16,-28 25 5-16,0 8-5 0,28-33-5 0,0 0 5 15,-21 43-5-15,0 10 5 0,21-53-40 0,0 0 40 0,-12 49-39 16,7 3 39-16,5-52-76 0,0 0 76 0,-4 43-76 15,3-4 76-15,1-39-160 0,0 0 160 16,3 31-160-16,4-9 160 0,5 31-830 0</inkml:trace>
  <inkml:trace contextRef="#ctx0" brushRef="#br0" timeOffset="-16135.593">23121 16926 1087 0,'0'0'0'0,"0"0"130"16,0 0-130-16,4 1 131 0,1 1-131 0,-5-2 88 15,0 0-88-15,5 0 88 0,2-3-88 0,-7 3 36 16,0 0-36-16,9-4 36 0,0-1-36 0,-9 5 28 15,0 0-28-15,14-3 28 0,1-1-28 0,-15 4 29 16,0 0-29-16,25 2 29 0,6 5-29 0,2 1 60 0,5 3-60 16,-13-1 61-16,-8-1-61 0,-17-9 83 0,0 0-83 15,23 22 83-15,3 10-83 0,-26-32 73 0,0 0-73 16,21 31 74-16,0 3-74 16,-21-34 46-16,0 0-46 0,16 28 47 0,-6-6-47 0,-10-22 1 0,0 0-1 0,7 21 1 15,-2-2-1-15,-3-4-6 0,-4-1 6 0,0-6-5 16,-1-3 5-16,-4 1-18 0,-3-3 18 0,3 2-18 15,1-1 18-15,-2 1-26 0,-5 2 26 0,10-4-26 16,3-3 26-16,0 0-3 0,0 0 3 0,0 0-3 16,-4 3 3-16,3-1-3 0,-6 2 3 0,7-4-3 15,-2 3 3-15,2-3 0 0,0 0 0 0,0 0 0 16,0 0 0-16,0 0 0 0,0 3 0 0,0-3 0 16,0 5 0-16,5 1-10 0,2-1 10 0,-2 0-9 15,2-2 9-15,2 1-25 0,2-3 25 0,2 3-24 16,7 1 24-16,1 4-32 0,1 1 32 0,-1-2-32 15,-2 1 32-15,-19-9-36 0,0 0 36 0,28 9-36 0,7-1 36 16,-35-8-95-16,0 0 95 0,35 9-94 0,1-1 94 16,36 9-1218-16</inkml:trace>
  <inkml:trace contextRef="#ctx0" brushRef="#br0" timeOffset="-15103.313">21160 16818 953 0,'7'-2'0'0,"-2"0"110"16,2 1-110-16,0-1 111 0,-5 2-111 0,-2 0 88 16,-6-5-88-16,6 5 89 0,-3-2-89 0,3 2 60 15,-4 2-60-15,4-2 61 0,-5 2-61 0,2-1 37 16,-3-1-37-16,3 2 38 0,1-2-38 0,2 0 15 0,-3 2-15 16,3-2 15-16,-4 1-15 0,4-1 13 0,-5 0-13 15,2 0 13-15,1 0-13 0,-2 0 34 0,4 2-34 0,0-2 35 16,-5 2-35-16,5-2 0 0,0 0 0 0,0 0 0 15,0 0 0-15,0 0-6 0,0 0 6 0,0 0-5 16,5 0 5-16,2 0-24 0,2 0 24 0,1 0-23 16,1 0 23-16,3 0 0 0,3-2 0 15,4 2 0-15,4 0 0 0,-25 0 1 0,0 0-1 0,40 2 1 16,10 1-1-16,4 1 4 0,5-1-4 0,-3 0 4 16,2 1-4-16,-58-4 14 0,0 0-14 0,95 3 15 15,29 2-15-15,-19-3 3 0,-3-2-3 0,-7 4 4 16,-8 1-4-16,-87-5 12 15,0 0-12-15,108 3 13 0,12-1-13 0,-120-2 23 0,0 0-23 0,122 3 24 16,3-1-24-16,-20-4 43 0,-9-3-43 0,-25 0 43 0,-14-2-43 16,-57 7 14-16,0 0-14 0,82-14 15 15,12-6-15-15,-94 20 38 0,0 0-38 0,88-24 38 0,-3-7-38 16,-85 31-12-16,0 0 12 0,71-29-12 0,-8-4 12 0,-63 33-7 16,0 0 7-16,51-25-7 0,-11-4 7 0,-40 29-26 15,0 0 26-15,36-18-25 0,-11 7 25 0,-25 11-7 16,0 0 7-16,22-11-7 0,-3 4 7 15,-19 7-17-15,0 0 17 0,20-3-16 0,-3 1 16 0,-17 2-9 16,0 0 9-16,12-1-8 0,0 1 8 0,-12 0-1 16,0 0 1-16,7 0-1 0,0 0 1 0,-7 0 16 15,0 0-16-15,6 0 17 0,-5 1-17 0,-1-1 46 0,0 0-46 16,0 0 47-16,2 4-47 0,-2-4 39 16,0 0-39-16,0 0 40 0,0 3-40 0,0-3 35 0,0 0-35 15,0 0 35-15,-3 5-35 0,3-5 9 0,0 0-9 16,-2 5 9-16,-2 4-9 0,4-9 12 0,0 0-12 15,-3 17 13-15,-2 9-13 0,5-26-51 0,0 0 51 0,3 27-50 16,4 4 50-16,-7-31-191 0,0 0 191 0,11 31-191 16,4 1 191-16,-15-32-193 0,0 0 193 0,18 31-192 15,3-2 192-15,17 31-806 0</inkml:trace>
  <inkml:trace contextRef="#ctx0" brushRef="#br0" timeOffset="-14643.502">24949 16105 1233 0,'0'0'0'15,"0"7"0"-15,-2 5 0 0,2-12 140 0,0 0-140 0,-2 5 141 16,1-3-141-16,1-2 130 0,0 0-130 15,0 0 131-15,0 0-131 0,0 0 81 0,0 0-81 0,3 0 82 16,2 2-82-16,-5-2 36 0,0 0-36 0,12 3 36 16,4 0-36-16,-16-3 25 0,0 0-25 15,26 7 26-15,11 0-26 0,-37-7 1 0,0 0-1 0,38 7 2 16,6 0-2-16,-44-7 0 0,0 0 0 0,40 7 0 16,0-2 0-16,-40-5-44 0,0 0 44 0,35 3-43 15,-2-3 43-15,-33 0-101 0,0 0 101 0,31 0-100 16,-3-1 100-16,-28 1-155 0,0 0 155 0,24-2-154 15,-1-2 154-15,-23 4-128 0,0 0 128 0,16-1-127 16,-6-1 127-16,16-1-818 0</inkml:trace>
  <inkml:trace contextRef="#ctx0" brushRef="#br0" timeOffset="-14395.236">25111 16473 1211 0,'2'-3'0'0,"-2"3"154"15,0 0-154-15,15-2 155 0,10 2-155 0,-3 0 99 16,-3 2-99-16,-3 0 100 0,-2-2-100 0,5 3 53 16,-1 1-53-16,-4-3 53 0,-4-1-53 0,7 0-9 0,-1-1 9 15,0-1-9-15,-2 0 9 0,-14 2-56 0,0 0 56 16,26-5-56-16,9-2 56 0,-35 7-147 0,0 0 147 15,36-10-147-15,8-2 147 0,38-10-954 0</inkml:trace>
  <inkml:trace contextRef="#ctx0" brushRef="#br0" timeOffset="-12132.932">26613 16042 998 0,'0'0'0'0,"-11"-2"0"0,-8-3 0 0,19 5 104 16,0 0-104-16,-16-4 104 0,-5 3-104 0,21 1 72 15,0 0-72-15,-31-4 73 0,-11-1-73 0,6 2 40 16,1-1-40-16,7 3 40 0,7 1-40 0,-2 1 12 16,1 3-12-16,-1-4 12 0,-1 0-12 0,-1 1 46 15,-6 3-46-15,1-1 46 0,-1 2-46 0,31-5 38 16,0 0-38-16,-44 12 38 15,-11 7-38-15,55-19 56 0,0 0-56 0,-54 21 57 16,-2 5-57 0,56-26 72-1,0 0-72-15,-49 25 72 0,5 3-72 0,44-28 65 0,0 0-65 0,-33 22 66 0,7-5-66 16,26-17 54-16,0 0-54 0,-19 17 54 0,5 0-54 0,5 0 34 0,4 2-34 0,3 0 35 0,4-2-35 0,7 7 0 0,7 2 0 16,1-4 0-16,4 1 0 0,-21-23-6 0,0 0 6 0,35 23-6 15,10 3 6-15,-45-26-57 0,0 0 57 16,47 26-56-16,7-2 56 0,-54-24-75 0,0 0 75 15,49 19-74-15,-2-4 74 0,-47-15-88 0,0 0 88 0,42 10-88 16,-6-4 88-16,-4-6-77 0,-6-7 77 0,-2-2-77 16,-8-3 77-16,-16 12-53 0,0 0 53 0,21-26-52 15,0-4 52-15,-21 30-41 0,0 0 41 0,17-38-40 16,-1-7 40-16,-16 45-17 0,0 0 17 0,12-53-17 0,-3-10 17 16,-9 63-6-16,0 0 6 0,5-58-6 15,-3-2 6-15,-2 60-9 0,0 0 9 0,1-48-9 16,-1 5 9-16,0 43-1 0,0 0 1 0,0-31 0 0,0 9 0 15,0 22 28-15,0 0-28 0,0-16 28 16,0 8-28-16,0 8 54 0,0 0-54 0,0 0 55 0,4 8-55 0,-4-8 59 16,0 0-59-16,9 28 60 0,3 15-60 0,-12-43 57 15,0 0-57-15,15 51 58 16,6 9-58-16,-21-60 51 0,0 0-51 0,28 82 52 0,9 19-52 0,-37-101 44 16,0 0-44-16,31 94 44 0,-1 4-44 0,-30-98 0 15,0 0 0-15,24 75 0 0,-6-11 0 0,-18-64-50 16,0 0 50-16,12 39-49 0,-3-22 49 0,-9-17-140 15,0 0 140-15,8 11-140 0,-1-15 140 0,-7 4-227 16,0 0 227-16,9-22-227 0,1-16 227 0,10-22-701 0</inkml:trace>
  <inkml:trace contextRef="#ctx0" brushRef="#br0" timeOffset="-11423.61">26724 16112 1009 0,'0'0'0'0,"0"12"0"15,0 9 0-15,0-21 150 0,0 0-150 0,9 13 150 16,-1-1-150-16,-8-12 77 0,0 0-77 0,14 22 77 16,6 4-77-16,-20-26 40 0,0 0-40 0,20 34 41 15,7 9-41-15,-27-43-11 0,0 0 11 0,26 48-10 16,0 7 10-16,-26-55-47 0,0 0 47 0,21 55-46 16,-2 3 46-16,-19-58-15 0,0 0 15 0,14 48-14 15,-2-5 14-15,-12-43 0 0,0 0 0 0,9 32 0 0,-2-8 0 16,-7-24 9-16,0 0-9 0,5 19 9 15,-2-8-9-15,-3-11 0 0,0 0 0 0,4-2 0 0,-2-12 0 0,-2 14 13 16,0 0-13-16,-4-24 13 0,-1-12-13 0,5 36 38 16,0 0-38-16,-9-39 39 0,-1-9-39 0,10 48 28 15,0 0-28-15,-12-48 28 16,-2-4-28-16,14 52 25 0,0 0-25 0,-13-47 26 0,1-1-26 0,12 48 45 16,0 0-45-16,-7-42 46 0,2 6-46 0,5 36 4 15,0 0-4-15,4-32 4 0,8 4-4 0,3 5-3 16,6 5 3-16,2 1-2 0,5 0 2 0,-2 5-76 15,0 2 76-15,0 1-76 0,0 1 76 0,0 3-52 16,2 1 52-16,-3 1-51 16,-4 1 51-16,-21 2-41 0,0 0 41 0,26 0-40 0,3 2 40 15,-29-2-7-15,0 0 7 0,32 3-6 0,1 2 6 0,-33-5 6 0,0 0-6 16,29 7 7-16,-2 2-7 0,-27-9 40 0,0 0-40 0,21 7 40 16,-6-1-40-16,-15-6 38 15,0 0-38-15,11 6 38 0,-4-3-38 0,-7-3 4 0,0 0-4 16,5 3 5-16,-2-1-5 0,-3-2 12 0,0 0-12 0,0 0 12 15,0 0-12-15,0 0 3 0,0 0-3 16,-8-2 4-16,-8-3-4 0,16 5 5 0,0 0-5 0,-19-3 6 16,-4-2-6-16,23 5 3 0,0 0-3 0,-26-4 3 15,-4 3-3-15,30 1 27 0,0 0-27 0,-27 0 27 16,-1 0-27-16,28 0 52 0,0 0-52 0,-26 3 53 16,1 2-53-16,25-5 63 0,0 0-63 0,-19 5 64 15,5-1-64-15,14-4 74 0,0 0-74 0,-12 7 75 0,1 1-75 16,11-8 45-16,0 0-45 0,-5 28 45 0,5 11-45 15,2 2 33-15,5 4-33 0,-4-13 33 0,1-8-33 0,6 9 15 16,-1 1-15-16,3 7 15 0,0 5-15 16,-12-46 5-16,0 0-5 0,14 47 6 0,2 1-6 15,-16-48 1-15,0 0-1 0,19 39 1 0,2-3-1 16,-21-36-11-16,0 0 11 0,23 27-10 0,3-8 10 0,-26-19-75 16,0 0 75-16,31 2-75 0,4-14 75 0,-35 12-152 15,0 0 152-15,37-28-151 0,3-13 151 16,-40 41-106-16,0 0 106 0,24-49-106 0,-8-8 106 15,24-53-1075-15</inkml:trace>
  <inkml:trace contextRef="#ctx0" brushRef="#br0" timeOffset="-10656.968">28344 15852 1334 0,'0'0'0'16,"-10"-2"0"-16,-9-3 0 0,19 5 112 15,0 0-112-15,-21 0 112 0,-4 0-112 0,25 0 45 0,0 0-45 16,-28 3 46-16,-3 2-46 0,31-5-1 0,0 0 1 0,-28 5-1 15,2 2 1-15,2 2-3 0,3-1 3 0,7-1-3 16,7-2 3-16,-4 2-2 0,3 0 2 0,-10 9-1 16,-4 4 1-16,2-1 1 0,1 0-1 0,7-7 1 15,5-4-1-15,0 1 37 0,4-4-37 0,-1 4 37 16,4-1-37-16,0-8-3 0,0 0 3 0,5 21-2 16,4 8 2-16,-9-29-39 0,0 0 39 0,14 31-38 15,3 3 38-15,-17-34-28 0,0 0 28 0,23 34-28 16,7 0 28-16,-30-34-5 0,0 0 5 0,29 35-5 15,6 1 5-15,-35-36 0 0,0 0 0 0,32 32 1 0,-1-3-1 16,-31-29 14-16,0 0-14 0,23 26 15 0,-4-4-15 16,-19-22 46-16,0 0-46 0,7 31 47 0,-9 5-47 15,2-36 33-15,0 0-33 0,-5 31 33 16,-4 0-33-16,9-31 39 0,0 0-39 0,-12 24 39 0,-4-4-39 16,16-20-1-16,0 0 1 0,-16 18-1 0,1-6 1 0,15-12-75 15,0 0 75-15,-18 8-75 0,-1-4 75 0,19-4-179 16,0 0 179-16,-19-7-178 0,0-10 178 0,19 17-164 15,0 0 164-15,-11-30-164 0,6-9 164 0,-11-30-646 16</inkml:trace>
  <inkml:trace contextRef="#ctx0" brushRef="#br0" timeOffset="-10392.562">28349 15982 1143 0,'0'0'0'0,"-8"10"0"15,-5 5 0-15,12-9 153 0,4-8-153 0,-3 2 154 16,4-5-154-16,-4 5 106 0,0 0-106 0,5-4 107 16,2 1-107-16,0 3 48 0,2 0-48 0,-4 0 49 15,0 2-49-15,0 1 0 0,-1 4 0 0,3 8 0 16,1 8 0-16,-8-23-50 0,0 0 50 0,9 39-49 16,0 16 49-16,-2-6-57 0,-2 5 57 0,-1-20-56 15,-3-10 56-15,-1 0-101 0,0-5 101 0,0 12-101 16,0 1 101-16,0-32-179 0,0 0 179 0,0 27-179 15,0-4 179-15,0-23-160 0,0 0 160 0,9 7-160 16,5-11 160-16,9 8-401 0</inkml:trace>
  <inkml:trace contextRef="#ctx0" brushRef="#br0" timeOffset="-9998.582">28508 15961 684 0,'0'0'0'0,"5"14"0"0,6 8 0 0,-1-3 154 16,2 0-154-16,0 7 155 0,2 4-155 0,-14-30 124 15,0 0-124-15,18 47 124 0,3 9-124 0,-21-56 75 16,0 0-75-16,24 64 76 0,4 6-76 0,-28-70 60 16,0 0-60-16,33 80 61 0,4 9-61 0,-37-89 61 0,0 0-61 15,24 55 62-15,-8-19-62 0,-16-36 4 16,0 0-4-16,14 29 4 0,-2-12-4 0,-12-17 0 0,0 0 0 0,12 0 0 16,0-13 0-16,-3-6-11 0,-2-8 11 15,-2-6-11-15,-3-5 11 0,-2 38-30 0,0 0 30 0,2-48-30 16,-1-6 30-16,-1 54-2 0,0 0 2 15,4-62-2-15,-1-7 2 0,-3 14 0 0,0 6 0 0,6 9 0 16,2 10 0-16,1 6 36 0,0 6-36 0,-4 6 36 16,-2 4-36-16,3 3 42 0,-1 1-42 0,2 4 43 15,3 4-43-15,-10-4 40 0,0 0-40 0,16 17 41 16,7 10-41-16,-23-27 41 0,0 0-41 16,24 41 42-16,6 14-42 0,-30-55 17 0,0 0-17 0,27 57 17 15,3 4-17-15,-30-61 7 0,0 0-7 0,23 60 7 16,-2 2-7-16,-21-62-15 0,0 0 15 0,14 46-15 15,-4-8 15-15,-10-38-115 0,0 0 115 0,0 26-114 0,-7-13 114 16,7-13-133-16,0 0 133 0,-14-17-132 0,-8-26 132 16,-15-17-960-16</inkml:trace>
  <inkml:trace contextRef="#ctx0" brushRef="#br0" timeOffset="-9820.056">28501 15490 1491 0,'0'0'0'0,"9"10"0"0,5 6 0 0,-9-6-9 16,-2-3 9-16,4 2-9 0,0-3 9 0,-7-6-100 0,0 0 100 15,19-3-100-15,11-9 100 0,19-3-870 16</inkml:trace>
  <inkml:trace contextRef="#ctx0" brushRef="#br0" timeOffset="-9392.54">29302 15884 1110 0,'0'0'0'0,"11"-3"0"0,4-4 0 15,-15 7 166-15,0 0-166 0,7-4 167 0,-1 3-167 0,-6 1 136 16,0 0-136-16,0 0 136 0,0 0-136 0,0 0 78 16,0 0-78-16,1 3 78 0,1 1-78 0,5 1 49 15,2 2-49-15,3 1 50 0,2 1-50 0,-14-9 2 0,0 0-2 16,26 19 2-16,11 8-2 0,-37-27 0 16,0 0 0-16,43 41 0 0,8 14 0 0,-51-55-26 15,0 0 26-15,52 60-25 0,2 7 25 16,-2-1-73-16,-1 1 73 0,-20-26-72 15,-12-15 72-15,-1-2-147 0,-4-9 147 0,-2-3-147 0,0-5 147 0,-12-7-134 0,0 0 134 0,17-8-133 16,4-14 133-16,18-9-820 0</inkml:trace>
  <inkml:trace contextRef="#ctx0" brushRef="#br0" timeOffset="-9149.661">29792 15817 1468 0,'0'0'0'0,"3"7"0"16,4 5 0-16,-7-12 177 0,0 0-177 0,0 12 177 0,-1 0-177 15,-5 0 94-15,-2 2-94 0,2-6 94 0,1-1-94 16,5-7 34-16,0 0-34 0,-21 21 35 0,-10 8-35 16,31-29-20-16,0 0 20 0,-33 34-20 0,-6 6 20 0,39-40-87 15,0 0 87-15,-36 48-86 0,-1 6 86 16,37-54-183-16,0 0 183 0,-28 48-182 0,6-1 182 0,22-47-187 15,0 0 187-15,-7 41-186 0,14-4 186 16,-7 42-740-16</inkml:trace>
  <inkml:trace contextRef="#ctx0" brushRef="#br0" timeOffset="-8835.707">30079 16098 1311 0,'0'0'0'0,"0"0"0"16,-5 5 0-16,5-5 121 0,0 0-121 0,7 0 121 16,5 0-121-16,6-1 46 0,6-4-46 0,4-2 47 15,5-4-47-15,2 1 4 0,1 0-4 0,1 0 4 16,1-1-4-16,-38 11 1 0,0 0-1 0,47-10 2 15,7 1-2-15,-3 3 0 0,-1-1 0 0,-15 3 0 16,-10 3 0-16,-1 1-1 0,-3 0 1 0,-2 0 0 16,0 0 0-1,-5 1-65-15,-2 1 65 0,-3-4-64 0,-4-1 64 0,1-2-166 0,-1-2 166 0,0-5-165 0,0-3 165 16,-5 15-142-16,0 0 142 0,-3-24-142 0,-6-7 142 16,-3-24-589-16</inkml:trace>
  <inkml:trace contextRef="#ctx0" brushRef="#br0" timeOffset="-8560.979">30301 15716 1289 0,'0'0'0'0,"13"0"0"0,12 4 0 0,-25-4 213 0,0 0-213 16,7 1 214-16,-9-1-214 0,2 0 143 0,0 0-143 15,0 0 144-15,-5-1-144 0,5 1 97 0,0 0-97 16,-4 0 98-16,3-2-98 0,1 2 52 0,0 0-52 0,0 0 53 15,-4 2-53-15,4-2 37 0,0 0-37 0,2 10 37 16,3 7-37-16,-5-17-1 0,0 0 1 16,7 34-1-16,2 13 1 0,-9-47-18 0,0 0 18 0,10 56-18 15,1 9 18-15,-11-65-74 0,0 0 74 0,12 69-73 16,2 4 73-16,-14-73-107 0,0 0 107 0,17 62-107 16,2-5 107-16,-19-57-159 0,0 0 159 0,30 37-158 15,8-14 158-15,30 37-1147 0</inkml:trace>
  <inkml:trace contextRef="#ctx0" brushRef="#br0" timeOffset="-8184.654">31532 15610 1423 0,'0'0'0'0,"-10"2"0"0,-6 1 0 0,16-3 127 15,0 0-127-15,-3 0 128 0,8-3-128 0,-5 3 75 16,0 0-75-16,-2-2 76 0,0-5-76 0,2 7 20 16,0 0-20-16,-15-7 20 0,-11-1-20 0,26 8 0 15,0 0 0-15,-32-7 1 0,-4 0-1 0,1 4 16 16,2-1-16-16,10 2 17 0,7 2-17 0,-1 2 15 16,-1 2-15-16,5-1 15 0,2 2-15 0,11-5 11 0,0 0-11 15,-23 21 11-15,-8 8-11 0,31-29 34 0,0 0-34 16,-28 43 35-16,0 10-35 15,28-53 17-15,0 0-17 0,-17 56 17 0,6 8-17 0,11-64 47 0,0 0-47 0,6 82 47 16,13 14-47-16,-19-96 39 16,0 0-39-16,40 87 40 0,17-1-40 0,-57-86 16 0,0 0-16 0,81 68 17 15,18-9-17-15,-21-16 7 16,-5-16-7-16,-17-8 8 16,-12-11-8-16,-13 1-15 0,-10-6 15 0,2-6-15 0,-4-6 15 0,-19 9-81 0,0 0 81 0,19-27-80 15,-2-14 80-15,20-28-1486 0</inkml:trace>
  <inkml:trace contextRef="#ctx0" brushRef="#br0" timeOffset="178036.782">28194 7538 348 0,'0'0'0'0,"0"-4"0"15,-1-4 0-15,1 8 17 0,0 0-17 0,1-4 17 16,1-1-17-16,-2 5 5 0,0 0-5 0,4-3 5 0,-1 3-5 15,-3 0 42-15,0 0-42 0,4-7 43 0,1 2-43 16,-5 5 54-16,0 0-54 0,5-4 55 0,0 1-55 16,-5 3 75-16,0 0-75 0,4-5 76 0,-1 1-76 15,-3 4 61-15,0 0-61 0,5 0 62 0,2-3-62 0,-7 3 49 16,0 0-49-16,14 3 49 16,5-1-49-16,2 2 44 0,2-1-44 0,-4 0 44 0,-1 1-44 0,-1 1 46 15,-1-2-46-15,3 1 47 0,2-1-47 0,-2 2 46 16,0-1-46-16,0-4 47 0,0 0-47 15,-19 0 20-15,0 0-20 0,23 1 20 0,1 3-20 0,-24-4 3 16,0 0-3-16,21 3 3 0,-1-3-3 0,-20 0-28 16,0 0 28-16,13 0-28 0,0 0 28 0,-13 0-89 0,0 0 89 15,10-5-89-15,1-2 89 0,-11 7-146 0,0 0 146 16,5-15-146-16,-5-4 146 0,5-13-468 0</inkml:trace>
  <inkml:trace contextRef="#ctx0" brushRef="#br0" timeOffset="178223.293">28612 7380 281 0,'0'0'0'0,"2"4"0"15,0 4 0-15,-2-8 1 0,0 0-1 0,2 2 1 16,-2 0-1-16,0-2 2 0,0 0-2 0,0 0 3 16,0 3-3-16,0-3 38 0,0 0-38 0,1 5 38 15,1-1-38-15,-2-4 32 0,0 0-32 0,7 5 32 16,4 2-32-16,-11-7 60 0,0 0-60 0,14 8 60 16,3-4-60-16,-17-4 56 0,0 0-56 0,14 3 56 15,0 0-56-15,-14-3 45 0,0 0-45 0,10 2 46 16,-3 2-46-16,-7-4-18 0,0 0 18 0,0 0-18 15,-12 3 18-15,12-3-164 0,0 0 164 0,-28 9-164 16,-14 6 164-16,-27 9-190 0</inkml:trace>
  <inkml:trace contextRef="#ctx0" brushRef="#br0" timeOffset="179141.22">29693 6470 987 0,'0'0'0'0,"-9"0"0"16,-5 0 0-16,14 0 91 0,0 0-91 0,-18-3 92 16,-1 0-92-16,19 3 58 0,0 0-58 0,-22-6 58 15,-3 3-58-15,25 3 41 0,0 0-41 0,-26 0 42 16,0 3-42-16,26-3 17 0,0 0-17 0,-24 6 17 16,3-1-17-16,21-5 18 0,0 0-18 0,-23 19 18 15,-1 5-18-15,6 6 34 0,6 3-34 0,2-14 35 16,1-7-35-16,9-12 19 0,0 0-19 0,-5 38 20 15,3 13-20-15,2-51 18 0,0 0-18 0,3 60 18 16,4 7-18-16,-7-67 10 0,0 0-10 0,18 90 10 0,6 17-10 16,-24-107-23-16,0 0 23 0,28 113-22 15,7 7 22-15,-35-120-34 0,0 0 34 0,37 121-33 0,4 4 33 16,-41-125-44-16,0 0 44 0,37 115-43 0,-1-5 43 16,-8-23-11-16,-5-17 11 0,-11-27-11 0,-7-26 11 15,1 7-8-15,-5-7 8 0,3 4-7 0,-1-6 7 0,-3-15-9 16,0 0 9-16,2 21-9 0,0-2 9 15,-2-19 0-15,0 0 0 0,0 15 0 0,-2-3 0 16,2-12-11-16,0 0 11 0,-17 12-11 0,-9-3 11 0,26-9-102 16,0 0 102-16,-39-5-101 0,-10-6 101 0,49 11-167 15,0 0 167-15,-54-27-167 0,-5-9 167 0,-54-27-491 16</inkml:trace>
  <inkml:trace contextRef="#ctx0" brushRef="#br0" timeOffset="179758.108">30391 6731 908 0,'0'0'0'0,"-7"0"0"15,-5 0 0-15,12 0 55 0,0 0-55 0,-7 0 56 16,2-4-56-16,0 4 0 0,-1 0 0 0,3 0 0 16,-1-3 0-16,-3 3-5 0,-1 0 5 0,-5 0-5 0,-2 0 5 15,15 0-26-15,0 0 26 0,-28 7-25 16,-10 1 25-16,38-8-5 0,0 0 5 0,-44 16-4 0,-5 1 4 16,49-17 4-16,0 0-4 0,-52 31 5 0,-2 8-5 0,5 4 51 15,4 5-51-15,12-10 51 0,8-11-51 0,25-27 39 16,0 0-39-16,-24 48 40 0,3 7-40 15,21-55 41-15,0 0-41 0,-7 51 42 0,9-4-42 0,-2-47 27 16,0 0-27-16,21 36 27 0,14-12-27 0,-35-24 1 16,0 0-1-16,47 5 2 0,14-19-2 0,-13-1-2 15,-2-13 2-15,-6-3-2 0,-5-5 2 16,-35 36-1-16,0 0 1 0,40-63 0 0,2-26 0 0,-9 13-4 16,-4-2 4-16,-8 7-3 0,-5 8 3 0,-16 63-20 15,0 0 20-15,10-79-20 0,-4-6 20 0,-6 85-1 0,0 0 1 16,0-72 0-16,-4 1 0 0,1 27 4 0,-1 16-4 15,1 13 4-15,-3 6-4 0,-1 3 3 0,0 2-3 16,2 2 4-16,0 2-4 0,-4 2 3 0,1 2-3 16,2-4 3-16,5 3-3 0,1-3 2 0,0 0-2 0,-13 15 2 15,-2 6-2-15,15-21-1 0,0 0 1 0,-9 31-1 16,2 8 1-16,7-39-5 0,0 0 5 0,4 48-4 16,8 4 4-16,2-4-8 0,3-2 8 15,0-7-8-15,1-3 8 0,-18-36-4 0,0 0 4 0,19 43-3 16,4 3 3-16,-23-46-6 0,0 0 6 0,17 43-6 15,-1 2 6-15,-16-45-43 0,0 0 43 0,10 32-43 16,-4-4 43-16,-6-28-137 0,0 0 137 0,1 22-137 16,-4-5 137-16,3-17-134 0,0 0 134 0,-12 3-133 0,-8-11 133 15,-11 3-341-15</inkml:trace>
  <inkml:trace contextRef="#ctx0" brushRef="#br0" timeOffset="180212.545">30637 6409 684 0,'0'0'0'0,"-11"3"0"0,-8 2 0 0,19-5 70 15,0 0-70-15,-3 2 71 0,8 0-71 0,-5-2 33 16,0 0-33-16,3 3 33 0,3-3-33 0,-6 0 2 16,0 0-2-16,5 5 3 0,2 6-3 0,-7-11-6 0,0 0 6 15,9 24-6-15,3 10 6 0,0 4-6 16,0 3 6-16,-5-14-6 0,-2-10 6 0,-5-17-1 0,0 0 1 15,7 36-1-15,0 7 1 0,-7-43 0 0,0 0 0 0,7 43 0 16,2 0 0-16,-9-43 30 0,0 0-30 0,5 36 30 16,0-9-30-16,-5-27 29 0,0 0-29 0,4 24 29 15,-2-5-29-15,-2-19 33 0,0 0-33 0,1 15 34 16,-1-4-34-16,0-11 13 0,0 0-13 0,0 10 14 16,0-7-14-16,0-3 31 0,0 0-31 0,0 5 31 15,0-1-31-15,0-4 10 0,0 0-10 0,0 0 11 16,0 0-11-16,0 0 41 0,0 0-41 0,9 0 42 15,5 0-42-15,-14 0 12 0,0 0-12 0,23-5 13 16,8 1-13-16,-31 4 21 0,0 0-21 0,35-3 21 16,7 3-21-16,-42 0 24 0,0 0-24 0,40 3 25 15,2-3-25-15,-42 0 13 0,0 0-13 0,34 2 13 0,-2 0-13 16,-32-2 18-16,0 0-18 0,22 1 19 0,-6 3-19 16,-16-4 0-16,0 0 0 0,11 0 0 15,-5 0 0-15,-6 0-79 0,0 0 79 0,-1-9-78 0,-6-6 78 0,7 15-96 16,0 0 96-16,-25-28-96 0,-11-7 96 15,-25-27-725-15</inkml:trace>
  <inkml:trace contextRef="#ctx0" brushRef="#br0" timeOffset="180672.018">30593 6352 639 0,'0'0'0'0,"12"11"0"0,9 4 0 0,-21-15 60 0,0 0-60 16,6 10 60-16,-8-8-60 0,2-2 46 0,0 0-46 0,3 7 46 15,3-2-46-15,-6-5 60 0,0 0-60 0,15 10 60 16,8 2-60-16,-23-12 37 0,0 0-37 0,31 7 38 16,8-2-38-16,-39-5 25 0,0 0-25 0,48 4 26 15,10-4-26-15,-58 0 47 0,0 0-47 0,59 0 47 16,6-7-47-16,-65 7 25 0,0 0-25 0,57-4 26 16,-1-1-26-16,-56 5 35 0,0 0-35 0,47-3 35 15,-5-2-35-15,-42 5 22 0,0 0-22 0,31-4 22 16,-8 4-22-16,-23 0 27 15,0 0-27-15,19 0 27 0,-5 0-27 0,-14 0 0 0,0 0 0 16,8 0 1-16,-2 0-1 0,-6 0 4 0,0 0-4 0,3 4 5 16,1-4-5-16,-4 0 6 0,0 0-6 0,0 0 7 15,3 0-7-15,-3 0 7 0,0 0-7 0,0 0 7 16,0 0-7-16,0 0 15 0,0 0-15 0,0 0 15 0,-2 1-15 16,2-1 8-16,0 0-8 0,-1 11 8 0,1 6-8 15,0-17 24-15,0 0-24 0,0 27 25 0,0 11-25 16,0-38-2-16,0 0 2 0,0 39-2 0,0 6 2 15,0-45-2-15,0 0 2 0,1 39-1 16,1 1 1-16,-2-40-5 0,0 0 5 0,4 36-4 0,3-6 4 16,-7-30-33-16,0 0 33 0,7 28-32 0,-1-8 32 0,-6-20-101 15,0 0 101-15,7 19-100 0,-1-8 100 0,-6-11-148 16,0 0 148-16,-4 8-147 0,-5-8 147 0,-3 9-627 16</inkml:trace>
  <inkml:trace contextRef="#ctx0" brushRef="#br0" timeOffset="181116.293">30247 7459 471 0,'0'0'0'0,"7"-12"0"15,5-3 0-15,-12 15 53 0,0 0-53 0,0-12 54 16,-7 3-54-16,7 9 52 0,0 0-52 0,-7-7 53 16,-4-3-53-16,11 10 60 0,0 0-60 0,-8-10 60 15,-3-1-60-15,11 11 62 0,0 0-62 0,-9-8 63 16,2-3-63-16,7 11 57 0,0 0-57 0,-5-8 58 16,0 3-58-16,5 5 57 0,0 0-57 0,-2-9 58 0,2 6-58 15,0 3 56-15,0 0-56 0,2-4 57 0,0 1-57 16,-2 3 56-16,0 0-56 0,10-5 56 0,6 3-56 0,-16 2 45 15,0 0-45-15,35-5 45 0,14 0-45 16,-49 5 20-16,0 0-20 0,64-4 20 0,18-4-20 0,-82 8 37 16,0 0-37-16,110-10 37 0,26-6-37 0,-136 16 30 15,0 0-30-15,125-8 30 0,2-3-30 0,-127 11 3 16,0 0-3-16,106-8 3 0,-13-1-3 0,-93 9 25 16,0 0-25-16,68-8 26 0,-20-3-26 0,-48 11-13 15,0 0 13-15,30-5-12 0,-18 5 12 16,-12 0-84-16,0 0 84 0,5-3-83 0,-10-2 83 0,5 5-181 15,0 0 181-15,-29 1-181 0,-18 6 181 0,47-7-148 0,0 0 148 16,-79 19-148-16,-24 10 148 0,-78 19-544 0</inkml:trace>
  <inkml:trace contextRef="#ctx0" brushRef="#br0" timeOffset="181591.544">30459 7594 527 0,'0'0'0'0,"12"-8"0"16,9-8 0-16,-21 16 87 0,0 0-87 0,11-5 88 15,-6 2-88-15,-5 3 90 0,0 0-90 0,3-4 91 16,-1 4-91-16,-2 0 83 0,0 0-83 0,0 0 83 16,0 0-83-16,0 0 60 0,0 0-60 0,0 0 60 15,4 7-60-15,-4-7 47 0,0 0-47 0,3 0 47 16,2 2-47-16,-5-2 22 0,0 0-22 0,4 0 22 16,1 0-22-16,-5 0 2 0,0 0-2 0,7 10 2 0,2 6-2 15,-9-16 2-15,0 0-2 0,8 32 2 0,1 14-2 16,-9-46 10-16,0 0-10 0,5 52 10 15,-1 6-10-15,-4-58 13 0,0 0-13 0,3 53 14 0,1 0-14 16,-4-53 34-16,0 0-34 0,3 45 34 0,2-11-34 0,2-5 52 16,2-8-52-16,-4-6 52 0,-1-5-52 15,1-1 41-15,0-2-41 0,-3-4 42 0,-2-3-42 0,0 0 36 16,4 0-36-16,-4 0 37 0,5-3-37 16,-2 1 34-16,3 0-34 0,-3 2 35 0,0-3-35 15,1-2 7-15,1 1-7 0,-1 1 8 0,-3-2-8 0,-1 5 12 16,4-4-12-16,-4 4 12 0,3-3-12 0,1 3-1 15,-1 0 1-15,3 0-1 0,-1 0 1 0,4 0-2 16,1 0 2-16,2 3-1 0,4-3 1 0,-16 0 0 16,0 0 0-16,24 4 0 0,9 1 0 0,-33-5-2 0,0 0 2 15,37 5-1-15,6 2 1 0,-43-7 0 0,0 0 0 16,42 3 0-16,0-3 0 0,-5 0-1 0,-2 0 1 0,-8 0-1 16,-6-3 1-16,-2-2-67 0,-3 1 67 15,-4-6-67-15,-1-4 67 0,-1 2-137 0,-1-1 137 0,-4-8-137 16,-3-6 137-16,-2 27-148 0,0 0 148 0,-5-31-147 15,-4-5 147-15,-5-31-717 0</inkml:trace>
  <inkml:trace contextRef="#ctx0" brushRef="#br0" timeOffset="182015.435">30635 7661 628 0,'0'0'0'0,"16"2"0"0,12 3 0 16,-28-5 75-16,0 0-75 0,3 0 76 0,-13-5-76 0,3 1 88 15,0 1-88-15,1 0 88 0,1 3-88 0,5 0 54 16,0 0-54-16,5-4 54 0,6 4-54 0,6-3 26 16,8-2-26-16,1-2 26 0,3-2-26 0,-29 9 10 15,0 0-10-15,41-8 11 0,7-4-11 0,-48 12 35 16,0 0-35-16,54-12 36 0,6 0-36 0,-10 0 27 16,-5 1-27-16,-12 6 27 0,-8 2-27 0,-1-4 15 15,-1 3-15-15,-9 3 15 0,-7-3-15 0,3 1 30 0,-1-1-30 16,-2 3 30-16,-2 1-30 0,0 0 2 0,1 0-2 15,-6 0 2-15,3 0-2 0,-3 0 6 0,0 0-6 16,0 0 7-16,0 0-7 0,0 0 0 0,0 0 0 16,0 0 0-16,0 0 0 0,0 0-6 0,0 0 6 0,0 0-5 15,0 0 5-15,0 0-16 0,0 5 16 0,0-2-15 16,0 1 15-16,2 1-10 0,0 2 10 16,1 8-9-16,2 1 9 0,-5-16-10 0,0 0 10 0,7 32-9 15,2 14 9-15,-9-46-8 0,0 0 8 0,7 48-8 16,0 7 8-16,-7-55-4 0,0 0 4 0,2 55-3 15,-2 0 3-15,1-7-2 0,3-5 2 0,-4-14-2 16,-2-10 2-16,2-19-52 0,0 0 52 0,2 18-51 16,3-2 51-16,-5-16-99 0,0 0 99 0,11 2-99 15,3-8 99-15,10 0-636 0</inkml:trace>
  <inkml:trace contextRef="#ctx0" brushRef="#br0" timeOffset="182465.607">31672 7157 460 0,'0'0'0'0,"1"-1"0"15,3-6 0-15,-2 3 80 0,1 3-80 0,-3 1 80 16,4 0-80-16,-4 0 97 0,0 0-97 0,0 0 98 15,0 0-98-15,0 0 77 0,5 0-77 0,2 0 77 16,1 0-77-16,-8 0 49 0,0 0-49 0,16-4 49 16,5 4-49-16,-21 0 34 0,0 0-34 0,31-3 34 15,8 3-34-15,-39 0 50 0,0 0-50 0,38 0 50 16,4 0-50-16,-7 0 35 0,-4 0-35 0,-7 0 35 16,-6-4-35-16,-2 4 4 0,-3 0-4 0,-4-1 4 15,-2-1-4-15,-2 0-87 0,-1-5 87 0,-1 4-87 16,-1 1 87-16,-2 2-172 0,0 0 172 0,-9-10-171 15,-8-2 171-15,-9-8-495 0</inkml:trace>
  <inkml:trace contextRef="#ctx0" brushRef="#br0" timeOffset="182654.968">31706 7279 572 0,'0'0'0'0,"16"9"0"0,9 6 0 0,-25-15 58 15,0 0-58-15,36 15 59 0,11 4-59 0,-47-19 42 16,0 0-42-16,51 16 42 0,4-4-42 0,-55-12-109 0,0 0 109 16,51 8-109-16,-1-4 109 0,-50-4-128 0,0 0 128 0,46-7-127 15,-3-10 127-15,46-7-134 0</inkml:trace>
  <inkml:trace contextRef="#ctx0" brushRef="#br0" timeOffset="183110.113">32361 6587 639 0,'0'0'0'0,"0"0"66"16,0 0-66-16,0 0 66 0,-1-2-66 0,1 2 58 15,0 0-58-15,0 0 58 0,0 0-58 0,0 0 52 16,0 0-52-16,0 0 52 0,0 0-52 0,0 0 42 15,0 0-42-15,0 0 43 0,0 0-43 0,0 0 10 16,0 0-10-16,0 0 10 0,1 4-10 0,-1-4 23 0,0 0-23 16,2 20 24-16,0 15-24 0,-2-35 7 0,0 0-7 15,-2 51 7-15,0 17-7 0,2-68 9 0,0 0-9 16,-5 74 9-16,-2 10-9 0,7-84 3 0,0 0-3 16,-5 98 4-16,0 11-4 0,5-109 2 0,0 0-2 0,3 91 2 15,8-12-2-15,-11-79-23 0,0 0 23 0,17 58-22 16,8-15 22-16,-25-43-180 0,0 0 180 0,19 24-179 15,0-19 179-15,-19-5-147 0,0 0 147 0,14-8-147 16,-2-16 147-16,14-7-270 0</inkml:trace>
  <inkml:trace contextRef="#ctx0" brushRef="#br0" timeOffset="183592.531">32593 7053 583 0,'0'0'0'0,"0"0"60"16,7 5-60-16,-3-1 60 0,-3-4-60 16,-1 0 6-16,6 0-6 0,-6 0 7 0,3 0-7 0,-1 1 15 15,0 6-15-15,-1 0 15 0,1 2-15 0,2 2 3 16,-1 8-3-16,1 2 3 0,-3 3-3 0,-1-24 4 16,0 0-4-16,2 34 5 0,1 2-5 0,-3-36 7 15,0 0-7-15,2 31 7 0,0-4-7 0,-2-27 8 16,0 0-8-16,2 24 8 0,-2-7-8 0,0-17 33 15,0 0-33-15,0 16 33 0,0-6-33 0,0-10 16 16,0 0-16-16,0 9 17 0,1-6-17 0,-1-3 11 0,0 0-11 16,6-7 11-16,1-10-11 0,-7 17 5 15,0 0-5-15,8-22 6 0,5-9-6 0,-13 31 3 0,0 0-3 0,12-32 3 16,2-11-3-16,-14 43 5 0,0 0-5 16,14-33 5-16,0-1-5 0,-14 34 37 0,0 0-37 15,13-28 37-15,0 8-37 0,-13 20 35 0,0 0-35 0,10-19 35 16,1 7-35-16,-11 12 32 0,0 0-32 15,14-5 33-15,1 5-33 0,-15 0 44 0,0 0-44 0,16 5 45 16,1 5-45-16,-1 2 10 0,-2 4-10 0,-5-6 10 16,-6 0-10-16,2-1 22 0,1 1-22 0,-3 4 23 15,-1 5-23-15,-2-19 13 0,0 0-13 0,2 17 14 16,-1 5-14-16,-1-22 9 0,0 0-9 0,4 19 10 16,-1 2-10-16,-3-21 1 0,0 0-1 0,4 15 1 15,1-1-1-15,-5-14-67 0,0 0 67 0,3 10-67 16,1-7 67-16,-4-3-128 0,0 0 128 0,3-3-128 15,3-9 128-15,2-3-628 0</inkml:trace>
  <inkml:trace contextRef="#ctx0" brushRef="#br0" timeOffset="184052.822">33048 6940 415 0,'0'0'0'0,"0"0"6"0,0 0-6 15,12 0 6-15,7 3-6 0,-19-3 44 16,0 0-44-16,19 2 44 0,4 0-44 0,-23-2 34 0,0 0-34 0,21 1 35 16,-2-1-35-16,-19 0 15 0,0 0-15 0,14 4 16 15,-3-4-16-15,-11 0 13 0,0 0-13 0,6 3 13 16,0 2-13-16,-6-5 35 0,0 0-35 0,-2 26 35 15,-3 12-35-15,5-38 46 0,0 0-46 0,-11 46 46 16,-4 9-46-16,15-55 57 0,0 0-57 0,-16 55 57 16,-3 1-57-16,19-56 45 15,0 0-45-15,-14 50 45 0,3-7-45 0,4-7 48 0,4-9-48 0,3-6 49 16,3-2-49-16,-3-19 37 0,0 0-37 0,9 15 37 16,7 2-37-16,-16-17 39 0,0 0-39 0,22 10 40 15,6-6-40-15,-28-4 45 0,0 0-45 0,33 2 45 16,6-6-45-16,-39 4 41 0,0 0-41 0,38-5 41 15,0-4-41-15,-38 9 41 0,0 0-41 0,35-6 41 16,0-6-41-16,-35 12 17 0,0 0-17 0,31-9 17 16,-1 2-17-16,-30 7 7 0,0 0-7 0,26-5 7 0,-3 2-7 15,-23 3 0-15,0 0 0 0,19-7 0 0,-5 2 0 16,-14 5-69-16,0 0 69 0,12-9-68 0,-3-1 68 16,-9 10-179-16,0 0 179 0,-5-21-178 0,-13-6 178 0,-4-21-695 15</inkml:trace>
  <inkml:trace contextRef="#ctx0" brushRef="#br0" timeOffset="184430.319">33177 6904 651 0,'3'0'0'0,"-3"0"50"0,0 0-50 16,0 0 50-16,4 2-50 0,-4-2 32 0,0 0-32 15,0 0 33-15,0 0-33 0,0 0 34 0,0 0-34 0,7 3 35 16,3 0-35-16,-10-3 18 0,0 0-18 0,21 7 19 15,7 2-19-15,-28-9 27 0,0 0-27 0,37 3 27 16,8 2-27-16,-45-5 8 0,0 0-8 0,47 4 8 16,3-4-8-16,-50 0 5 0,0 0-5 0,47 0 6 15,0-4-6-15,-47 4 13 0,0 0-13 0,42-1 14 16,-5-1-14-16,-37 2 8 0,0 0-8 0,29 0 8 16,-6 0-8-16,-23 0 8 0,0 0-8 0,18 0 9 15,-6 2-9-15,-12-2 0 0,0 0 0 0,8 1 0 16,-4 3 0-16,-4-4 0 0,0 0 0 0,-7 19 0 15,-9 8 0-15,16-27 0 0,0 0 0 0,-14 28 0 16,-1 4 0-16,15-32 0 0,0 0 0 0,-14 31 1 0,0 0-1 16,14-31 2-16,0 0-2 0,-7 32 3 0,3-1-3 15,4-31 0-15,0 0 0 0,-1 28 0 0,1-3 0 16,0-25-49-16,0 0 49 0,1 26-48 0,3 0 48 0,-4-26-134 16,0 0 134-16,2 19-134 0,-1-4 134 0,3 19-435 15</inkml:trace>
  <inkml:trace contextRef="#ctx0" brushRef="#br0" timeOffset="184899.411">32522 8204 449 0,'5'-2'0'0,"-5"2"51"0,0 0-51 0,3 6 51 0,1 0-51 15,-4-6 101-15,0 0-101 0,5 6 102 0,2-3-102 16,-7-3 97-16,0 0-97 0,21 0 98 16,9-5-98-16,-30 5 53 0,0 0-53 0,43-7 54 0,11-2-54 0,-54 9 93 15,0 0-93-15,54-10 94 0,5 2-94 0,-59 8 64 16,0 0-64-16,51-12 64 0,-2 1-64 0,-49 11 37 15,0 0-37-15,38-8 38 0,-8 3-38 0,-30 5-29 16,0 0 29-16,22-7-29 0,-4 2 29 0,-18 5-140 16,0 0 140-16,7-7-140 0,-9-2 140 0,2 9-158 15,0 0 158-15,-17-10-157 0,-13 0 157 0,-17-9-496 0</inkml:trace>
  <inkml:trace contextRef="#ctx0" brushRef="#br0" timeOffset="185137.443">32762 8038 628 0,'0'0'0'0,"0"0"120"0,0 0-120 16,9 3 121-16,5 1-121 0,-14-4 91 0,0 0-91 16,7 8 92-16,-2-1-92 0,-5-7 53 0,0 0-53 0,3 29 54 15,-1 9-54-15,-2-38 29 0,0 0-29 0,0 41 29 16,-2 7-29-16,2-48 3 0,0 0-3 0,-1 40 4 16,-1-3-4-16,2-37-51 0,0 0 51 0,0 36-51 15,0-5 51-15,0-31-152 0,0 0 152 0,5 24-152 16,2 0 152-16,-7-24-168 0,0 0 168 0,19-7-167 15,11-19 167-15,19-4-261 0</inkml:trace>
  <inkml:trace contextRef="#ctx0" brushRef="#br0" timeOffset="185373.504">33330 8129 595 0,'-5'3'0'0,"5"-3"88"0,0 0-88 0,-2 4 89 0,0-3-89 0,2-1 100 16,0 0-100-16,0 0 100 0,-1 4-100 0,1-4 91 15,0 0-91-15,0 0 92 0,0 0-92 0,0 0 67 16,0 0-67-16,0 0 67 0,0 0-67 0,0 0 33 16,0 0-33-16,-6-2 33 0,-1 0-33 0,7 2 10 15,0 0-10-15,-10-1 10 0,-2-3-10 0,12 4 20 16,0 0-20-16,-16 0 20 0,-1 0-20 0,17 0 21 16,0 0-21-16,-25 16 21 0,-4 8-21 0,29-24 61 0,0 0-61 15,-26 36 61-15,1 10-61 0,6-7 36 0,5 2-36 0,4-10 37 16,4-9-37-16,6-22 18 0,0 0-18 0,7 31 19 15,9 2-19-15,-16-33-11 0,0 0 11 0,35 27-10 16,14-6 10-16,-49-21-96 0,0 0 96 0,83 48-1093 16,-166-96 1093-16</inkml:trace>
  <inkml:trace contextRef="#ctx0" brushRef="#br0" timeOffset="-101734.791">16649 10186 886 0,'0'0'0'0,"6"-8"0"16,2-4 0-16,-4 8 86 0,-4 3-86 0,0 1 87 15,0 0-87-15,0 0 46 0,0 0-46 0,0 0 46 16,0 0-46-16,0 0 3 0,-4 3-3 0,4-3 3 15,0 0-3-15,0 0-3 0,0 0 3 0,0 0-3 16,0 0 3-16,0 0-119 0,0 7 119 0,-1-12-118 16,-3-2 118-16,4 7-115 0,0 0 115 0,-12-26-115 0,-6-12 115 15,-15-25-425-15</inkml:trace>
  <inkml:trace contextRef="#ctx0" brushRef="#br0" timeOffset="99600.781">1639 5278 169 0,'0'0'0'0,"0"0"0"15,0 0 0-15,-3 0 1 0,-9 2-1 0,12-2 20 16,0 0-20-16,-6 3 20 0,3-3-20 0,3 0 1 16,0 0-1-16,-2 4 1 0,-1-4-1 0,3 0 4 15,0 0-4-15,-4 0 4 0,2 0-4 0,2 0 42 0,0 0-42 16,-3 0 43-16,0-4-43 0,3 4 47 0,0 0-47 15,0 0 47-15,-2-5-47 0,2 5 47 0,0 0-47 0,0-3 47 16,2-1-47-16,-2 4 43 0,0 0-43 0,0-3 43 16,0-1-43-16,0 4 19 0,0 0-19 0,0-1 20 15,3-3-20-15,-3 4 12 0,0 0-12 0,0-5 13 16,3 3-13-16,-3 2 10 0,0 0-10 0,2-1 10 16,2 1-10-16,-4 0 3 0,0 0-3 0,3 0 4 15,2 0-4-15,1 0 19 0,1 0-19 0,-2 0 20 16,-2 0-20-16,1 0 7 0,-2 1-7 0,-2-1 7 15,3 0-7-15,-3 0 16 0,4 0-16 0,-4 0 17 16,0 0-17-16,0 0 33 0,1 4-33 0,-1-4 34 16,4 7-34-16,-1-4 17 0,-3 2-17 0,5 7 17 15,-1-1-17-15,-4-11 42 0,0 0-42 0,5 29 42 16,7 10-42-16,-12-39 32 0,0 0-32 0,9 50 33 16,3 10-33-16,-12-60 13 15,0 0-13-15,9 63 14 0,0 4-14 0,-9-67 22 0,0 0-22 0,8 67 22 0,-1 0-22 0,-7-67-2 16,0 0 2-16,9 70-1 0,-4 0 1 15,-5-70-113-15,0 0 113 0,0 45-113 0,0-25 113 16,0 45-548-16</inkml:trace>
  <inkml:trace contextRef="#ctx0" brushRef="#br0" timeOffset="100449.405">1530 7896 964 0,'0'0'0'0,"0"0"117"0,0 0-117 0,0-19 118 0,3-12-118 0,-3 31 25 0,0 0-25 0,17-32 26 0,8-8-26 0,-25 40-3 0,0 0 3 0,29-39-3 15,10-1 3-15,-39 40-28 0,0 0 28 0,38-34-28 16,0 2 28-16,-38 32-18 0,0 0 18 0,39-23-18 15,3 6 18-15,-42 17-5 0,0 0 5 16,31-8-5-16,2 6 5 0,-33 2 1 0,0 0-1 0,23 5 2 16,-4 9-2-16,-19-14 28 0,0 0-28 0,14 25 28 15,-5 13-28-15,-9-38 37 0,0 0-37 0,3 46 37 16,-6 9-37-16,3-55 23 0,0 0-23 0,-9 64 24 16,-9 6-24-16,18-70 35 0,0 0-35 0,-21 94 36 0,-8 12-36 15,29-106 21-15,0 0-21 0,-26 93 21 0,1-8-21 16,25-85 1-16,0 0-1 0,-21 67 2 0,8-17-2 0,13-50 6 15,0 0-6-15,-9 32 7 0,5-16-7 0,4-16 21 16,0 0-21-16,-5 15 21 0,5-6-21 0,0-9 0 16,0 0 0-16,5 7 1 0,4-2-1 0,-9-5 0 15,0 0 0-15,21-4 0 0,5-1 0 0,-26 5-11 16,0 0 11-16,37-12-10 0,3-3 10 0,-40 15-91 16,0 0 91-16,48-21-91 0,8-1 91 15,-56 22-154-15,0 0 154 0,52-24-154 0,6-7 154 0,50-27-639 16</inkml:trace>
  <inkml:trace contextRef="#ctx0" brushRef="#br0" timeOffset="101163.035">1333 10066 863 0,'5'-1'0'0,"-5"1"78"0,0 0-78 0,50-12 79 0,27-9-79 0,-77 21 49 0,0 0-49 0,73-5 50 15,7 7-50-15,-80-2 13 0,0 0-13 0,68 20 13 16,-8 11-13-16,-60-31 3 16,0 0-3-16,47 41 4 0,-14 12-4 0,-33-53 35 0,0 0-35 0,21 64 35 15,-20 11-35-15,-1-75 34 0,0 0-34 16,-1 75 35-16,-15 3-35 0,16-78 38 0,0 0-38 0,-12 56 38 15,1-13-38-15,3-12 34 0,1-18-34 16,1-2 35-16,6-10-35 0,0-1 0 0,0 0 0 0,2 4 0 16,2-1 0-16,-4-3-6 0,0 0 6 0,15-8-6 15,8-9 6-15,-23 17-17 0,0 0 17 0,30-23-16 16,8-8 16-16,-38 31-35 0,0 0 35 0,42-27-34 16,5 0 34-16,-47 27-28 0,0 0 28 0,42-17-28 15,-4 6 28-15,-38 11-9 0,0 0 9 0,30-3-8 16,-8 6 8-16,-22-3 6 0,0 0-6 0,16 19 6 0,-4 12-6 15,-7 0 34-15,-5 3-34 0,0-12 34 0,0-5-34 16,0-17 19-16,0 0-19 0,-12 38 20 0,-9 8-20 0,21-46 0 16,0 0 0-16,-31 50 1 0,-11 7-1 0,42-57-141 15,0 0 141-15,-63 65-141 0,-19 8 141 0,82-73-116 16,0 0 116-16,-83 55-115 16,-8-10 115-16,-83 56-554 0</inkml:trace>
  <inkml:trace contextRef="#ctx0" brushRef="#br0" timeOffset="101874.768">1704 12273 975 0,'0'0'0'0,"0"0"68"0,0 0-68 15,0 0 68-15,-5 3-68 0,5-3 36 0,0 0-36 16,-4 12 36-16,2 9-36 0,-5 1 0 0,2 6 0 0,-4-5 0 16,2-2 0-16,7-21-3 0,0 0 3 15,-17 43-3-15,-9 12 3 0,26-55-4 0,0 0 4 0,-26 55-3 16,-4 1 3-16,30-56 0 0,0 0 0 0,-24 46 0 15,6-11 0-15,18-35 38 0,0 0-38 0,-15 29 38 16,6-9-38-16,9-20 42 16,0 0-42-16,0 17 43 0,12-3-43 0,-12-14 27 0,0 0-27 0,26 5 27 15,13-5-27-15,-39 0 1 0,0 0-1 0,45-7 2 16,5-8-2-16,-50 15-2 0,0 0 2 0,53-19-1 16,6-5 1-16,-59 24-37 0,0 0 37 0,54-27-36 15,2-6 36-15,-56 33-121 0,0 0 121 0,47-32-121 16,-5-4 121-16,-42 36-164 0,0 0 164 0,34-36-163 15,-8 0 163 1,37-40-457 0</inkml:trace>
  <inkml:trace contextRef="#ctx0" brushRef="#br0" timeOffset="102049.374">1944 12398 371 0,'0'0'0'0,"18"0"0"0,8 0 0 0,-26 0 53 15,0 0-53-15,0 3 54 0,-12 2-54 0,12-5 70 16,0 0-70-16,-9 2 71 0,-3 3-71 0,12-5 68 0,0 0-68 15,-6 5 68-15,1 1-68 0,5-6 56 16,0 0-56-16,-3 18 57 0,6 13-57 0,-3-31 46 16,0 0-46-16,5 43 46 0,4 17-46 0,-9-60 21 0,0 0-21 0,12 75 21 15,2 16-21-15,-14-91-81 0,0 0 81 16,19 130-81-16,4 30 81 0,-23-160-134 0,0 0 134 0,16 130-134 16,-6-12 134-16,18 131-336 0</inkml:trace>
  <inkml:trace contextRef="#ctx0" brushRef="#br0" timeOffset="102579.878">1834 14640 1334 0,'0'0'0'16,"4"-10"0"-16,5-9 0 0,-9 12 112 0,-7 6-112 16,7-3 112-16,0 3-112 0,0 1 56 0,-2 1-56 15,2 3 57-15,0-1-57 0,0-3-1 0,0 0 1 16,14 9 0-16,7 3 0 0,-21-12-39 0,0 0 39 0,35 17-39 15,10 5 39-15,-45-22-35 0,0 0 35 0,47 28-35 16,0 6 35-16,-47-34-15 0,0 0 15 0,38 39-15 16,-8 6 15-16,-30-45 19 0,0 0-19 0,24 48 20 15,-3 1-20-15,-10-4 8 0,-4-4-8 0,-2-14 8 16,-2-8-8-16,-3 2-6 0,-8-4 6 0,8-5-6 16,-4-5 6-16,4-7-117 0,0 0 117 0,-26 8-116 15,-19 1 116-15,45-9-99 0,0 0 99 0,-44-17-99 16,-3-14 99-16,-45-20-744 0</inkml:trace>
  <inkml:trace contextRef="#ctx0" brushRef="#br0" timeOffset="102745.095">2038 14570 1323 0,'0'0'0'0,"18"0"0"0,15-2 0 15,-33 2 211-15,0 0-211 0,38-1 212 0,4-1-212 0,-42 2 66 16,0 0-66-16,47-5 67 0,9-4-67 0,-56 9-144 15,0 0 144-15,50-13-143 0,1-8 143 0,48-11-1099 16</inkml:trace>
  <inkml:trace contextRef="#ctx0" brushRef="#br0" timeOffset="103554.77">2050 16854 1401 0,'0'0'0'0,"0"0"10"15,0 0-10-15,-20 3 11 0,-10 4-11 0,30-7 36 0,0 0-36 0,-17 5 37 16,-1 0-37-16,18-5 0 0,0 0 0 0,-16 5 1 15,8-1-1-15,8-4-6 0,0 0 6 0,-12 5-6 16,6-2 6-16,6-3-5 0,0 0 5 0,-12 18-5 0,3 7 5 16,9-25-13-16,0 0 13 0,0 41-13 0,4 14 13 15,-4-55-14-15,0 0 14 0,23 69-13 0,15 13 13 16,-38-82-26-16,0 0 26 0,50 98-25 0,10 15 25 0,-60-113-7 16,0 0 7-16,55 84-6 0,5-16 6 0,-60-68-2 15,0 0 2-15,62 34-1 0,6-27 1 16,-68-7 3-16,0 0-3 0,59-19 4 0,1-25-4 0,-60 44 56 15,0 0-56-15,43-46 56 0,-8-9-56 0,-11 17 57 16,-15 9-57-16,-2 5 57 0,-10 7-57 0,3 17 56 16,0 0-56-16,-13-21 57 15,-4-1-57-15,17 22 17 0,0 0-17 0,-33-20 17 0,-9-1-17 0,42 21-73 0,0 0 73 16,-47-15-73-16,-5 3 73 0,52 12-128 16,0 0 128-16,-101-28-985 0,202 56 985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3T01:52:40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3091 13397 785 0,'0'0'0'0,"-4"0"0"15,-1 0 0-15,5 0 187 0,0-4-187 0,0 4 188 16,5-1-188-16,-5 1 141 0,4-2-141 0,-4 2 142 16,0 0-142-16,0 0 78 0,-7-2-78 0,1 0 78 15,1 2-78-15,5 0 39 0,0 0-39 0,-24 0 40 16,-11 2-40-16,35-2 15 0,0 0-15 0,-45 5 16 0,-8 4-16 15,3-1 47-15,3 1-47 0,14-2 47 0,10-4-47 16,23-3 32-16,0 0-32 0,-38 11 33 0,-13 2-33 0,51-13 33 16,0 0-33-16,-50 16 33 15,-1 2-33-15,51-18 8 0,0 0-8 0,-43 23 8 0,-3 4-8 16,46-27 12-16,0 0-12 0,-38 34 12 0,0 2-12 0,8 0 15 16,4 0-15-16,8-1 16 0,6-5-16 15,12-30 0-15,0 0 0 0,-8 52 0 0,4 15 0 0,4-67-10 16,0 0 10-16,9 78-10 0,12 12 10 0,-21-90-10 15,0 0 10-15,34 71-10 0,17-9 10 0,-4-14-5 16,4-14 5-16,-15-13-5 0,-8-16 5 0,9-1-13 16,-3-6 13-16,0-2-13 15,4-1 13-15,-38 5-4 0,0 0 4 0,50-13-3 0,10-6 3 0,-8-2-6 0,-2-1 6 16,-6 0-6-16,-4-2 6 0,-40 24-3 16,0 0 3-16,35-33-3 0,-2-8 3 0,-33 41 0 15,0 0 0-15,26-41 0 0,0-5 0 0,-5 6 7 0,-3 4-7 0,-10 12 8 16,-1 7-8-16,-2 2 26 0,-5-2-26 0,0 3 26 15,0 2-26-15,-5 0 37 0,2 2-37 0,-1 4 38 16,-1 3-38-16,2 0 48 0,-6-1-48 16,4 2 49-16,1 1-49 0,-5 1 36 15,1 1-36-15,-1 1 36 0,6 2-36 0,-6 1 10 0,-3 3-10 0,-6 11 10 16,-8 9-10-16,26-28 3 0,0 0-3 0,-30 41 3 16,1 13-3-16,29-54 0 0,0 0 0 0,-30 62 0 15,6 8 0-15,24-70-8 0,0 0 8 0,-21 89-8 16,7 16 8-16,14-105-18 0,0 0 18 0,0 80-18 15,12-9 18-15,-12-71-73 0,0 0 73 0,21 39-72 0,5-23 72 16,-26-16-84-16,0 0 84 0,32-7-83 16,8-22 83-16,-9-2-52 0,2-9 52 0,-3 4-52 15,-8 0 52-15,-22 36-13 0,0 0 13 0,25-42-12 0,1-5 12 16,-26 47-1-16,0 0 1 0,21-51-1 0,-6-2 1 0,-15 53 10 16,0 0-10-16,14-48 11 0,-1 3-11 15,-13 45 31-15,0 0-31 0,5-41 31 0,-5 7-31 0,0 34 29 16,0 0-29-16,3-28 29 0,1 6-29 15,-4 22 22-15,0 0-22 0,5-19 23 0,4 2-23 0,-9 17 35 16,0 0-35-16,5-12 35 16,2 2-35-16,-7 10 20 0,0 0-20 0,9-5 20 0,-4 1-20 0,-5 4 5 0,0 0-5 0,9 2 6 15,3 5-6-15,0 7 9 0,4 6-9 0,-2 8 10 16,-2 6-10-16,-12-34-1 0,0 0 1 0,17 46-1 16,-3 11 1-16,2-9-6 0,-2-2 6 15,-6-14-5-15,-4-9 5 0,3-1-1 0,-2-5 1 16,-1 0-1-16,1-1 1 0,0-4-4 0,2-2 4 0,-2-3-3 15,-1-4 3-15,4-1-37 0,1-4 37 16,0-6-36-16,-2-6 36 0,2-3-17 16,-1-4 17-16,-2-1-16 0,0-4 16 0,-6 26-13 0,0 0 13 0,6-34-12 15,2-9 12-15,-4 2-11 0,-4 0 11 0,0 5-11 16,5 5 11-16,-5 5-4 0,0 6 4 0,0 6-3 16,4 7 3-16,-4 2-1 0,-4 2 1 0,4 3 0 15,4-4 0-15,-4 4 0 0,5 4 0 0,2 6 0 16,2 7 0-16,-9-17 0 0,0 0 0 0,13 33 0 15,5 10 0-15,-18-43-2 0,0 0 2 0,24 42-1 0,2 5 1 16,-26-47-26-16,0 0 26 0,30 34-25 0,3-5 25 0,-7-7-54 16,-1-8 54-16,-3-5-53 0,-4-9 53 15,-18 0-52-15,0 0 52 0,21-12-52 16,0-12 52-16,-21 24-15 0,0 0 15 16,15-33-15-16,-1-10 15 0,-2 2 0 0,-3-2 0 0,-4 7 0 0,2 2 0 0,-5 2 44 15,-4-1-44-15,-1 4 45 0,-1 1-45 0,4 28 45 16,0 0-45-16,-5-32 45 0,-4-6-45 0,9 38 37 15,0 0-37-15,-8-38 37 16,-1-3-37-16,9 41 41 0,0 0-41 0,-9-36 41 0,0 0-41 0,3 11 25 0,-3 4-25 16,4 6 26-16,1 4-26 0,4 5 40 15,0 2-40-15,-3-1 40 0,3 5-40 0,0 0 38 0,0 0-38 16,0 0 39-16,0 0-39 0,0 0 1 0,0 0-1 16,0 21 1-16,-2 11-1 0,2 8 3 15,0 9-3-15,5 6 3 0,-1 5-3 0,-4-60 0 0,0 0 0 16,5 101 0-16,-2 31 0 0,-3-29 0 0,0-9 0 0,0-34 0 15,2-24 0-15,-2-36-1 0,0 0 1 0,4 38-1 16,-1-8 1 0,-3-30-5-16,0 0 5 0,0 23-4 0,3-8 4 15,-3-15-14-15,0 0 14 0,0 12-13 0,-3-7 13 0,3-5-15 0,0 0 15 0,0-3-15 16,0-9 15-16,0 12-4 0,0 0 4 0,-9-17-4 16,-6-9 4-16,15 26-22 0,0 0 22 0,-9-20-22 15,-3-1 22-15,12 21-21 0,0 0 21 0,-6-15-21 16,1 1 21-16,5 14-34 0,0 0 34 0,2-14-33 15,5-1 33-15,-2 1-20 0,4 0 20 0,3-1-19 16,0 3 19-16,-12 12-29 0,0 0 29 0,14-12-29 16,4-5 29-16,-18 17-20 0,0 0 20 0,19-11-20 0,0 3 20 0,-19 8 0 15,0 0 0-15,19-4 0 0,-1 4 0 16,-6 4 12-16,2 4-12 0,-9-6 12 0,2 2-12 16,-4 1 40-16,3 0-40 0,-3 0 41 0,-3 2-41 15,5-4 32-15,-1 2-32 0,-2 1 33 0,1-3-33 0,-3 0 8 16,4 1-8-16,-1-1 8 0,2-1-8 0,-5-2-6 15,0 0 6-15,9-2-5 0,8-5 5 16,-17 7-26-16,0 0 26 0,21-20-25 0,9-14 25 16,-30 34-23-16,0 0 23 0,29-41-22 15,1-9 22-15,-4 4-2 0,-1-1 2 0,-4 6-1 0,-8 2 1 0,0 6 12 0,-5-1-12 16,-2 8 13-16,-3 7-13 0,-3 19 52 0,0 0-52 16,4-25 53-16,-8-3-53 0,4 28 57 0,0 0-57 15,-5-27 58-15,-4 0-58 0,9 27 56 16,0 0-56-16,-12-23 57 0,-4 4-57 0,16 19 40 0,0 0-40 15,-14-12 40-15,2 2-40 0,12 10 36 0,0 0-36 0,-17-2 36 16,-1 4-36 0,18-2 1-16,0 0-1 0,-21 10 1 0,-5 9-1 0,5 2-1 0,0 3 1 0,6 0 0 15,4 1 0-15,1 8-33 0,-1 3 33 0,3 7-32 16,4 3 32-16,4-46-36 0,0 0 36 0,0 60-36 16,4 7 36-16,-4-67-15 0,0 0 15 0,8 62-15 15,10-1 15-15,-18-61-22 0,0 0 22 16,33 69-22-16,7 3 22 0,-40-72-24 0,0 0 24 0,42 60-23 15,1-7 23-15,-43-53-38 0,0 0 38 0,33 39-38 0,-8-13 38 16,-25-26-54-16,0 0 54 0,17 22-54 0,-5-5 54 16,-12-17-116-16,0 0 116 0,6 23-115 0,-6-3 115 15,0-20-120-15,0 0 120 0,-23 27-119 0,-22 6 119 16,-23 27-1001-16</inkml:trace>
  <inkml:trace contextRef="#ctx0" brushRef="#br0" timeOffset="376.255">2352 14680 1457 0,'0'0'0'0,"12"-7"0"0,5-7 0 0,-17 14 187 0,0 0-187 15,6-1 187-15,-6 1-187 0,0 0 95 0,0 0-95 0,3 1 96 16,1 3-96-16,-4-4 18 0,0 0-18 0,22 0 19 16,17 0-19-16,-3-2-15 0,4-1 15 15,-3-3-14-15,3 1 14 0,-40 5-24 0,0 0 24 0,54-5-23 16,14 0 23-16,-5 3-17 0,1 4 17 0,-5-2-16 16,-3-2 16-16,-56 2 0 0,0 0 0 0,92 2 0 15,23 1 0-15,-17 3 0 0,-4 0 0 16,-17 1 0-16,-13-2 0 0,-64-5 0 0,0 0 0 0,89 12 0 15,12 2 0-15,-17-4-15 0,-8 1 15 0,-15-1-14 16,-10 0 14-16,-9-1-51 0,-11-1 51 0,2-1-51 16,-3-2 51-16,-30-5-68 0,0 0 68 0,38 9-67 0,7 1 67 15,-45-10-165-15,0 0 165 0,35 9-165 0,-9-1 165 16,37 11-915-16</inkml:trace>
  <inkml:trace contextRef="#ctx0" brushRef="#br0" timeOffset="556.454">4810 14817 1311 0,'0'0'0'0,"-14"-9"0"0,-10-6 0 0,24 15 87 0,0 0-87 0,-6 2 88 15,12 6-88-15,-6-8-140 0,0 0 140 16,-9-17-140-16,-12-16 140 0,-9-16-810 0</inkml:trace>
  <inkml:trace contextRef="#ctx0" brushRef="#br0" timeOffset="676.132">4559 14359 404 0,'0'0'0'16,"5"-3"0"-16,2-2 0 0,7-4-243 0</inkml:trace>
  <inkml:trace contextRef="#ctx0" brushRef="#br0" timeOffset="1590.031">6448 13631 1479 0,'0'0'0'0,"0"0"0"0,3-3 0 0,-3 3 184 0,0 0-184 0,0 0 184 16,-3-5-184-16,3 5 112 0,0 0-112 0,-6-4 113 16,3-1-113-16,3 5 61 0,0 0-61 15,-9-3 62-15,-3-4-62 0,12 7 0 0,0 0 0 0,-16-3 1 16,2 1-1-16,14 2 1 0,0 0-1 0,-21 5 1 16,-8 7-1-16,3 2 0 0,0 6 0 0,10-8 0 15,4 4 0-15,1 4-5 0,-1 6 5 0,0 15-5 16,7 12 5-16,-4 5-16 0,5 9 16 0,4-2-15 15,0 4 15-15,0-69-9 0,0 0 9 0,9 116-9 16,3 30 9-16,-12-146-4 0,0 0 4 0,11 152-4 16,4 20 4-16,-2-37-3 0,4-17 3 15,-5-22-3-15,-3-20 3 0,-9-76-5 0,0 0 5 0,9 75-5 0,-4-5 5 16,-5-70-1-16,0 0 1 0,7 55 0 0,-2-14 0 16,-5-41-2-16,0 0 2 0,4 29-1 0,-3-17 1 15,-1-12-35-15,0 0 35 0,-5 4-35 0,-4-13 35 16,9 9-208-16,0 0 208 0,-21-32-208 0,-1-20 208 15,22 52-188-15,0 0 188 0,-37-79-187 0,-5-23 187 0,-34-80-831 16</inkml:trace>
  <inkml:trace contextRef="#ctx0" brushRef="#br0" timeOffset="1783.492">5986 14646 673 0,'0'0'0'0,"-2"-4"0"0,-5-3 0 16,7 7 103-16,0 0-103 0,-5-5 103 0,-2-5-103 0,2 3 162 16,0 2-162-16,1 1 163 0,-1 1-163 0,5 3 163 15,0 0-163-15,0 0 163 0,0 0-163 0,0 0 98 0,0 0-98 16,0 0 99-16,0 0-99 0,0 0 64 0,0 0-64 0,10-2 64 15,9 1-64-15,9-5 44 0,12 0-44 0,-1-1 45 16,-1-2-45-16,-38 9 35 0,0 0-35 0,44-7 36 16,1 0-36-16,-7 4 7 0,2 1-7 0,-3-1 8 15,-8 1-8-15,-29 2 0 0,0 0 0 0,32 0 0 16,4 0 0-16,-36 0-98 0,0 0 98 0,32-2-98 16,1-3 98-16,-33 5-129 0,0 0 129 0,17-10-129 15,-10-7 129-15,19-10-1090 0</inkml:trace>
  <inkml:trace contextRef="#ctx0" brushRef="#br0" timeOffset="2098.703">6894 14118 1569 0,'0'0'0'0,"-9"-2"0"0,-5 0 0 0,14 2 154 15,0 0-154-15,-7 0 154 0,3 0-154 0,-1 0 38 16,2 0-38-16,-2 2 38 0,1-2-38 16,-5 2-2-16,-5 0 2 0,6-1-1 0,-1-1 1 0,-3 4-53 15,-9-1 53-15,3 4-53 0,-2 2 53 0,20-9-9 16,0 0 9-16,-30 15-9 0,-12 7 9 0,42-22-1 0,0 0 1 16,-38 28 0-16,-1 6 0 0,39-34-1 0,0 0 1 15,-29 50 0-15,8 11 0 0,21-61 0 0,0 0 0 16,-9 65 1-16,13 7-1 0,6 5-4 0,11 6 4 0,3-17-3 15,10-6 3-15,-34-60-83 0,0 0 83 0,26 45-83 16,3-14 83-16,-29-31-169 16,0 0 169-16,33 14-168 0,6-16 168 0,34 14-885 0</inkml:trace>
  <inkml:trace contextRef="#ctx0" brushRef="#br0" timeOffset="2398.524">6714 14234 1535 0,'0'0'0'0,"2"2"0"0,5 2 0 0,-7-4 167 0,0 0-167 0,0 0 168 0,0 3-168 16,0-3 95-16,0 0-95 0,10 21 95 15,9 14-95-15,-19-35 40 0,0 0-40 0,23 42 40 0,10 11-40 0,-33-53-13 16,0 0 13-16,33 53-12 0,6 3 12 0,-39-56-53 15,0 0 53-15,38 53-52 0,0-3 52 0,-6-9-96 16,-5-5 96-16,-4-10-95 0,-5-7 95 0,-18-19-137 16,0 0 137-16,19 13-137 0,-5-4 137 0,-14-9-224 15,0 0 224-15,5-12-223 0,-2-14 223 0,10-11-708 16</inkml:trace>
  <inkml:trace contextRef="#ctx0" brushRef="#br0" timeOffset="2636.892">6860 14221 1412 0,'0'0'0'0,"0"12"0"0,0 8 0 0,0-20 215 0,0 0-215 0,-10 31 216 16,-11 12-216-16,21-43 116 15,0 0-116-15,-17 48 117 0,-8 12-117 0,8-4 42 0,-4 4-42 0,9-17 43 16,3-7-43-16,9-36-54 0,0 0 54 0,-12 41-53 15,1 4 53-15,11-45-87 0,0 0 87 0,-7 34-87 16,2-8 87-16,5-26-154 0,0 0 154 16,0 12-153-16,5-14 153 0,4-8-199 0,3-14 199 0,1-5-198 15,0-7 198-15,-13 36-147 0,0 0 147 0,21-50-147 16,0-10 147-16,21-50-565 0</inkml:trace>
  <inkml:trace contextRef="#ctx0" brushRef="#br0" timeOffset="2886.016">7075 13981 953 0,'0'0'0'0,"-7"10"0"0,-7 7 0 0,14-17 144 16,0 0-144-16,0 2 144 0,9-4-144 0,-9 2 123 15,0 0-123-15,12 4 124 0,2 1-124 0,-14-5 88 16,0 0-88-16,14 19 89 0,5 8-89 0,-7 2 53 16,2 4-53-16,-2 3 53 0,-3 1-53 0,-9-37 15 0,0 0-15 15,9 55 15-15,-1 10-15 0,-3-3 22 0,-1 3-22 16,-1-10 23-16,-6-2-23 0,3-53 32 0,0 0-32 15,-5 84 33-15,-4 19-33 0,9-103 0 0,0 0 0 16,-12 89 0-16,0-2 0 0,-1-25-27 16,5-19 27-16,2-19-27 0,6-21 27 15,-3 2-110-15,3-5 110 0,-9-7-110 0,1-8 110 0,8 15-128 0,0 0 128 0,-9-36-127 16,0-15 127-16,-8-37-945 0</inkml:trace>
  <inkml:trace contextRef="#ctx0" brushRef="#br0" timeOffset="3150.575">7576 14241 1547 0,'0'0'0'0,"-8"-1"0"0,-10-1 0 15,15 5 174-15,6 4-174 0,6 5 174 0,8 2-174 16,-17-14 91-16,0 0-91 0,21 15 92 0,5 4-92 0,-26-19 40 15,0 0-40-15,30 15 40 0,3 1-40 0,-33-16-13 16,0 0 13-16,35 12-13 0,-2-4 13 0,-33-8-59 16,0 0 59-16,32 7-58 0,1-7 58 0,-33 0-75 15,0 0 75-15,26-7-74 0,-2-1 74 16,-24 8-155-16,0 0 155 0,18-17-155 0,-6-9 155 0,-12 26-148 16,0 0 148-16,3-20-147 0,-10 1 147 0,4-21-849 15</inkml:trace>
  <inkml:trace contextRef="#ctx0" brushRef="#br0" timeOffset="3356.643">7589 14692 1446 0,'0'0'0'0,"8"-21"0"16,5-13 0-16,-8 22 118 0,-5 9-118 0,0 15 119 15,0 12-119-15,3-4 10 0,6 1-10 0,3-8 11 16,6-4-11-16,-18-9-47 0,0 0 47 0,31-5-46 15,14-11 46-15,-45 16-171 0,0 0 171 0,44-27-170 16,6-12 170-16,43-28-850 0</inkml:trace>
  <inkml:trace contextRef="#ctx0" brushRef="#br0" timeOffset="3920.06">8679 13611 1009 0,'0'0'0'16,"11"-5"0"-16,4-2 0 0,-15 7 99 0,0 0-99 0,21-9 100 15,0 2-100-15,-21 7 61 0,0 0-61 0,26-5 61 16,7 2-61-16,-33 3 49 0,0 0-49 16,30-2 49-16,0 0-49 0,-30 2 19 0,0 0-19 0,27 4 20 15,1 3-20-15,-28-7 46 0,0 0-46 0,26 10 46 16,1 4-46-16,-6-2 56 0,-1 1-56 15,-7-4 56-15,-8-2-56 0,4 1 50 0,-1 3-50 0,-1-5 50 16,-7 5-50-16,4 1 8 0,-3 0-8 0,3-2 8 16,-4-1-8-16,0 6 14 0,-7 6-14 0,2 4 15 15,0 4-15-15,5-29 1 0,0 0-1 0,-9 38 1 16,-7 5-1-16,16-43 7 0,0 0-7 0,-14 41 7 16,-7-2-7-16,4-4 22 0,-2-4-22 0,8-13 22 0,8-9-22 15,-2-1 7-15,-2 1-7 0,1-4 7 0,3 2-7 16,-6 2 17-16,-3-1-17 0,7-1 17 0,5-4-17 15,0-3 15-15,0 0-15 0,0 4 15 0,0-4-15 16,0 0 9-16,0 0-9 0,0 0 9 0,0 3-9 16,0-3 16-16,0 0-16 0,3 4 17 0,2 1-17 0,4-2 3 15,0 6-3-15,3-6 4 0,2 2-4 16,2-3 6-16,1-4-6 0,-1 2 7 16,6 0-7-16,-22 0-5 0,0 0 5 0,30-6-5 0,8-5 5 15,-38 11-157-15,0 0 157 0,37-20-157 0,7-8 157 0,37-20-1177 16</inkml:trace>
  <inkml:trace contextRef="#ctx0" brushRef="#br0" timeOffset="4251.76">9282 13748 1211 0,'0'0'0'0,"0"5"0"15,0 2 0-15,0-7 171 0,0 0-171 0,0 3 172 16,0-1-172-16,0-2 91 0,0 0-91 0,0 0 92 16,5 2-92-16,4-1 64 0,3-1-64 0,2 4 65 15,7 3-65-15,0 1 27 0,3 3-27 0,2 2 27 16,1 4-27-16,-27-17 13 0,0 0-13 0,38 26 14 16,9 7-14-16,-47-33 6 0,0 0-6 0,50 42 6 15,8 5-6-15,-11-3-4 0,0-1 4 0,-12-7-3 16,-7-5 3-16,-2 3-73 0,-5 0 73 0,-4-8-73 15,1-7 73-15,-6-2-89 0,0-5 89 0,-2-2-89 16,-3-3 89-16,2-3-150 0,0-6 150 0,-1-8-149 16,1-9 149-16,-9 19-159 0,0 0 159 0,7-33-158 0,-2-13 158 0,8-33-660 15</inkml:trace>
  <inkml:trace contextRef="#ctx0" brushRef="#br0" timeOffset="4448.236">9864 13679 1222 0,'0'0'0'0,"0"16"0"0,5 8 0 0,-5-17 212 16,0-11-212-16,0 4 212 0,-2-5-212 0,-1-2 151 16,-2 2-151-16,5 5 151 0,-4-3-151 0,4 3 92 0,-5 0-92 15,-2 3 93-15,-2 2-93 0,9-5 19 0,0 0-19 0,-29 21 20 16,-15 11-20-16,44-32 0 0,0 0 0 16,-45 48 1-16,-8 10-1 0,8-1-47 0,2 0 47 0,13-21-47 15,9-12 47-15,0 0-124 0,6-4 124 0,-5 9-124 16,-4 9 124-16,7-11-217 0,-1-3 217 0,6-7-217 15,0-5 217-15,-13 18-934 0</inkml:trace>
  <inkml:trace contextRef="#ctx0" brushRef="#br0" timeOffset="4930.951">8183 14558 953 0,'0'0'0'0,"5"-3"0"0,7-1 0 0,-8 1 99 16,1 6-99-16,-2-3 99 0,3 0-99 0,-6 0 86 16,0 0-86-16,8 4 86 0,4 1-86 0,-12-5 42 0,0 0-42 15,21 5 43-15,9 2-43 0,-4-2 14 0,7 0-14 16,-3-1 15-16,-1 1-15 0,1-4 52 0,1 3-52 16,3-2 53-16,-5-1-53 0,-29-1 33 0,0 0-33 0,56 0 34 15,12-1-34-15,-4-3 73 0,6 1-73 16,15-1 73-16,13-1-73 0,-1 2 42 0,1-2-42 0,-4 3 42 15,-5 0-42-15,-89 2 21 0,0 0-21 0,120-3 21 16,25-2-21-16,-23 3 43 0,-13 0-43 0,-6 0 43 16,-2 2-43-16,-101 0 7 0,0 0-7 0,119-3 7 15,8-2-7-15,-127 5 6 0,0 0-6 0,136-9 6 16,5-4-6-16,-141 13-9 0,0 0 9 0,131-14-9 16,-4 0 9-16,-127 14-104 0,0 0 104 0,111-13-103 15,-10-5 103-15,-101 18-225 0,0 0 225 0,72-13-224 16,-24-1 224-16,74-13-874 0</inkml:trace>
  <inkml:trace contextRef="#ctx0" brushRef="#br0" timeOffset="5719.781">8484 15069 1367 0,'0'0'0'0,"5"-5"0"0,4-6 0 0,-5 8 132 0,-1 3-132 15,-3 0 133-15,2-2-133 0,-2 2 113 16,0 0-113-16,0 0 114 0,0 0-114 0,0 0 50 0,0 0-50 0,0 0 50 16,0 0-50-16,0 0 19 0,-2 2-19 0,2-2 20 15,0 0-20-15,0 0 34 0,0 0-34 0,0 0 35 16,0 0-35-16,0 0 11 0,0 0-11 0,0 0 11 15,0 3-11-15,0-3 13 0,0 5-13 0,5 1 14 16,-1-1-14-16,4 5 9 0,5 5-9 0,6 6 10 16,5 10-10-16,-24-31 1 0,0 0-1 0,33 43 1 31,7 10-1-31,-40-53 0 0,0 0 0 0,46 56 0 0,1 8 0 0,3 4-7 0,1 6 7 0,-11-14-6 16,-4-7 6-16,-36-53-45 0,0 0 45 0,26 44-45 15,-5-9 45-15,-21-35-54 0,0 0 54 0,18 29-54 16,-3-7 54-16,-15-22-116 0,0 0 116 0,14 12-116 15,2-8 116-15,-16-4-187 0,0 0 187 0,5-14-187 16,-1-15 187-16,6-14-884 0</inkml:trace>
  <inkml:trace contextRef="#ctx0" brushRef="#br0" timeOffset="5958.33">8885 15029 1334 0,'0'0'0'0,"0"14"0"0,-2 10 0 0,2-14 184 16,-3-3-184-16,-3-2 185 0,3-3-185 0,3-2 106 0,0 0-106 15,-21 15 106-15,-9 6-106 0,30-21 48 0,0 0-48 16,-31 38 48-16,-2 13-48 0,0-1 0 16,0 3 0-16,10-14 1 0,6-8-1 0,-4 5-7 0,3 0 7 0,-3 7-6 15,0 1 6-15,21-44-63 0,0 0 63 16,-20 45-62-16,-3 1 62 0,23-46-120 0,0 0 120 0,-16 34-119 15,1-6 119-15,15-28-132 0,0 0 132 16,-28 12-132-16,-9-12 132 16,-27 12-936-16</inkml:trace>
  <inkml:trace contextRef="#ctx0" brushRef="#br0" timeOffset="6463.727">8798 14789 1390 0,'0'0'0'0,"0"0"0"0,-4 2 0 16,4-2 106-16,0 0-106 0,5-2 107 0,11-3-107 0,2 2 12 16,2-1-12-16,1-1 12 0,0 0-12 0,-2 2-8 15,1-2 8-15,-7 3-7 0,0 2 7 0,-13 0-36 16,0 0 36-16,17 7-36 0,-1 0 36 0,-16-7 48 15,0 0-48-15,14 10 48 0,0 2-48 0,-14-12 70 16,0 0-70-16,10 22 71 0,1 6-71 0,-11-28 61 16,0 0-61-16,7 25 61 0,-7 6-61 0,0-4 49 15,-7 1-49-15,5-11 50 0,-2-5-50 0,1 0 3 0,1-2-3 16,-1-1 4-16,-3-4-4 0,3 4-8 0,-1-3 8 16,1 0-7-16,1-3 7 0,2 2-41 0,0-1 41 15,0-4-41-15,0 3 41 0,0-3-3 0,0 0 3 16,0 0-3-16,0 0 3 0,0 0-36 0,-3 3 36 0,3-3-35 15,0 4 35-15,0-4-17 0,3 5 17 0,-3-2-17 16,5 3 17-16,-1-1-19 0,5 2 19 0,-6-1-18 16,2-2 18-16,1 1-2 0,1 0 2 0,-2 0-1 15,-2 2 1-15,6 0 3 0,0 1-3 0,-4-1 3 16,2-2-3-16,-4 2 38 0,3-2-38 0,-3 2 38 16,-1 0-38-16,1-2 6 0,-3 2-6 0,0 0 7 15,-3-2-7-15,3-5-36 0,0 0 36 0,-14 17-36 16,-14 9 36-16,28-26-120 0,0 0 120 0,-28 24-120 15,-10 2 120-15,38-26-132 0,0 0 132 0,-42 22-131 16,-5-3 131-16,-42 22-865 0</inkml:trace>
  <inkml:trace contextRef="#ctx0" brushRef="#br0" timeOffset="6797.432">9388 15413 1155 0,'0'0'0'16,"-3"-2"0"-16,-1-3 0 0,4 5 148 0,0 0-148 15,11-3 149-15,11 1-149 0,-22 2 84 0,0 0-84 0,27-2 84 16,9 2-84-16,-36 0 49 0,0 0-49 15,40 2 49-15,9 3-49 0,-9 0 13 0,2 0-13 0,-6 1 13 16,-1 0-13-16,-9 1 4 0,-1-2-4 0,-4 1 4 16,-4-3-4-16,-3 0-5 0,-2-1 5 0,-3 0-4 15,-6-2 4-15,1 0-78 0,1 0 78 0,-5 0-78 16,2 0 78-16,-2 0-180 0,0 0 180 0,-7-7-180 16,-4-3 180-16,11 10-125 0,0 0 125 0,-20-17-124 15,-10-7 124-15,-19-16-643 0</inkml:trace>
  <inkml:trace contextRef="#ctx0" brushRef="#br0" timeOffset="7051.817">9521 15112 1547 0,'0'0'0'0,"3"5"0"0,1 3 0 0,-4-4 168 15,-2-3-168-15,2-1 168 0,0 0-168 0,0 0 102 16,-2 5-102-16,-1 7 102 0,3 7-102 0,0-19 11 16,0 0-11-16,-2 41 11 0,0 18-11 0,-3-3-33 15,0 4 33-15,-2 2-32 0,2 3 32 0,5-65-91 16,0 0 91-16,-13 92-91 0,1 20 91 0,3-30-136 16,4-12 136-16,0-32-136 0,3-26 136 0,2-12-133 0,0 0 133 15,2-7-133-15,3-22 133 0,4-7-900 16</inkml:trace>
  <inkml:trace contextRef="#ctx0" brushRef="#br0" timeOffset="7415.724">9848 15017 1435 0,'0'0'0'0,"-9"-5"0"16,-4-2 0-16,7 4 72 0,6 3-72 0,6 0 72 16,2 0-72-16,-8 0-29 0,0 0 29 0,14-9-29 0,11-6 29 15,-25 15-49-15,0 0 49 0,24-16-49 0,11-1 49 16,-35 17-52-16,0 0 52 0,33-8-51 0,5 4 51 16,-38 4-7-16,0 0 7 0,44 9-6 0,-2 10 6 15,-4 3 42-15,-3 7-42 0,-7-5 42 0,-6 0-42 16,-22-24 45-16,0 0-45 0,21 50 46 0,0 15-46 15,-9 0 38-15,-3 4-38 0,-4 8 38 0,-1 8-38 0,-4-85 41 16,0 0-41-16,-4 93 42 0,-5 6-42 0,1-23 25 16,-8-17-25-16,11-26 26 0,5-23-26 15,-5 4 9-15,5-5-9 0,-4-4 10 0,4-4-10 0,0-1-37 16,0 0 37-16,-5 6-36 0,-6-1 36 0,11-5-82 16,0 0 82-16,-19-7-81 0,-10-10 81 0,29 17-168 15,0 0 168-15,-33-40-168 0,-2-18 168 0,-31-40-753 0</inkml:trace>
  <inkml:trace contextRef="#ctx0" brushRef="#br0" timeOffset="7782.746">9925 15194 1076 0,'0'0'0'0,"7"12"0"16,-2 8 0-16,2-13 179 0,2-5-179 0,-1 0 180 16,1-2-180-16,0 0 115 0,3 0-115 0,0 0 115 15,-1 3-115-15,-11-3 74 0,0 0-74 0,19 0 75 16,3 3-75-16,-22-3 19 0,0 0-19 0,27 4 20 15,4 1-20-15,-31-5 41 0,0 0-41 0,31 5 41 16,4 2-41-16,-35-7 76 0,0 0-76 0,33 7 77 16,0 1-77-16,-33-8 69 0,0 0-69 0,33 6 70 15,-1 0-70-15,-32-6 62 0,0 0-62 0,33 7 62 16,2 2-62-16,-35-9 37 16,0 0-37-16,29 12 37 0,4-4-37 0,-33-8 18 0,0 0-18 0,27 14 18 0,2 0-18 15,-29-14 36-15,0 0-36 0,25 15 36 0,1 1-36 0,-26-16 11 16,0 0-11-16,26 17 11 0,3 2-11 15,-4-4 0-15,-2-1 0 0,1 1 1 0,-3-1-1 16,-2-2-6-16,0 0 6 0,-1 0-5 0,-1 2 5 16,4-1-52-16,-4 1 52 0,1 1-51 15,-1 1 51-15,-1-1-79 0,1 2 79 16,-5-3-79-16,1 1 79 0,-13-15-139 0,0 0 139 0,10 16-138 0,1 3 138 0,-11-19-178 0,0 0 178 16,5 8-177-16,-10-6 177 0,5 8-1135 15</inkml:trace>
  <inkml:trace contextRef="#ctx0" brushRef="#br0" timeOffset="8061.206">10679 15052 1804 0,'0'0'0'0,"-3"0"0"15,1 0 0-15,2 0 151 0,0 0-151 0,0 0 152 16,0 0-152-16,0 3 82 0,0 0-82 0,-4 6 82 16,4 0-82-16,0-9 1 0,0 0-1 0,-12 36 1 15,-5 17-1-15,17-53-35 0,0 0 35 0,-21 63-35 16,-5 11 35-16,26-74-48 0,0 0 48 0,-30 90-47 0,-8 15 47 16,38-105-86-16,0 0 86 0,-30 82-86 0,9-10 86 15,21-72-112-15,0 0 112 0,-14 45-112 16,11-25 112-16,3-20-189 0,0 0 189 0,5-5-188 0,13-26 188 0,6-5-895 15</inkml:trace>
  <inkml:trace contextRef="#ctx0" brushRef="#br0" timeOffset="8528.321">11075 15228 1311 0,'0'0'0'0,"-2"-7"0"16,-2-1 0-16,4 8 143 0,0 0-143 0,0-6 144 16,0 6-144-16,0 0 90 0,7 2-90 0,-1 2 91 0,-3-3-91 15,6 3 25-15,1-3-25 0,2 3 26 0,4 1-26 16,-16-5 25-16,0 0-25 0,18 7 26 15,6 0-26-15,-24-7 51 0,0 0-51 0,28 7 51 0,5-1-51 16,-33-6 18-16,0 0-18 0,33 7 18 0,2 0-18 0,-35-7 15 16,0 0-15-16,33 5 15 0,2 0-15 0,-35-5 0 15,0 0 0-15,29 2 0 16,-2-2 0-16,-27 0-38 0,0 0 38 0,20-2-38 0,-2-1 38 0,-18 3-144 16,0 0 144-16,7-9-144 0,-11-4 144 0,8-10-1168 15</inkml:trace>
  <inkml:trace contextRef="#ctx0" brushRef="#br0" timeOffset="8845.518">11620 14872 1547 0,'0'0'0'0,"-4"1"0"16,-4 3 0-16,8-4 146 0,0 0-146 0,0 0 146 16,0 0-146-16,0 0 108 0,0 0-108 0,0 0 108 15,5 2-108-15,-5-2 68 0,0 0-68 0,5 12 69 16,2 5-69-16,-3 8 37 0,4 6-37 0,-6-5 38 0,2-2-38 16,-4-24 43-16,0 0-43 0,3 50 44 0,-3 16-44 15,-3-2 10-15,1 3-10 0,-2-16 11 0,1-8-11 16,-2 1-45-16,-2-1 45 0,-2 5-45 15,0 4 45-15,9-52-161 16,0 0 161-16,-5 39-161 0,-2-5 161 0,7-34-181 0,0 0 181 0,0 7-181 0,7-19 181 0,-4 3-1096 16</inkml:trace>
  <inkml:trace contextRef="#ctx0" brushRef="#br0" timeOffset="9841.869">12562 14294 460 0,'0'0'0'0,"2"-5"0"0,5-2 0 0,-5 6 125 16,0 1-125-16,-2 0 125 0,0 0-125 15,0 0 134-15,0 0-134 0,0 0 135 0,0 0-135 0,0 0 112 16,-2 3-112-16,2-3 112 0,0 4-112 0,0-4 106 16,0 3-106-16,0-3 106 0,0 3-106 0,0-3 60 15,0 5-60-15,0-5 60 0,0 0-60 0,0 0 43 16,7 2-43-16,-2 0 44 0,4 0-44 0,3-1 47 15,5 1-47-15,4 0 48 0,4-2-48 0,-25 0 10 16,0 0-10-16,34 0 10 0,12-2-10 16,-3 2 49-16,1 0-49 0,-4 0 49 0,0 0-49 0,-3 0 44 15,-8 2-44-15,3-2 44 0,-3 0-44 0,1 0 18 0,-1-2-18 0,-1 2 18 16,-2-2-18 0,-26 2 22-16,0 0-22 0,35-1 22 0,4-3-22 0,-39 4 3 0,0 0-3 0,38-5 4 15,0 0-4-15,-5-2 0 0,-7 0 0 0,-5 2 0 16,-8 2 0-16,1-2-98 0,-2-2 98 0,-5-2-98 15,-2-1 98-15,-5 10-162 16,0 0 162-16,-9-17-162 0,-8-11 162 0,-8-20-1017 0</inkml:trace>
  <inkml:trace contextRef="#ctx0" brushRef="#br0" timeOffset="10178.672">13038 13965 1233 0,'0'0'0'0,"14"4"0"0,10-1 0 15,-24-3 151-15,0 0-151 0,9 4 152 16,-9-1-152-16,0-3 71 0,0 0-71 0,3 7 72 0,-6 0-72 16,3-7 42-16,0 0-42 0,9 15 42 0,6 1-42 0,3 1 0 15,3 2 0-15,0-2 0 0,5-2 0 0,-26-15 0 16,0 0 0-16,29 17 1 0,6 0-1 0,-5-1 32 15,-1-1-32-15,-4-3 33 0,-6-3-33 0,0 1 10 0,-1 2-10 16,-6-3 10-16,-4-4-10 0,1 2 43 0,-4 1-43 16,1-1 43-16,-5-2-43 0,-1-5 13 0,0 0-13 0,6 19 13 15,-6 3-13-15,0-22-2 16,0 0 2-16,-4 28-1 0,-5 3 1 0,9-31-63 0,0 0 63 0,-17 34-63 16,-13 2 63-16,30-36-127 0,0 0 127 0,-38 29-126 15,-9-3 126-15,-37 28-1093 0</inkml:trace>
  <inkml:trace contextRef="#ctx0" brushRef="#br0" timeOffset="37394.712">14252 13796 1043 0,'0'0'0'0,"0"0"0"0,0 0 0 16,0 0 103-16,0 0-103 0,0 0 103 0,0 0-103 15,0 0 91-15,0 0-91 0,0 0 91 0,0 0-91 0,0 0 39 16,0 0-39-16,0 0 40 0,0 0-40 15,0 0 20-15,0 0-20 0,0 0 20 0,0 0-20 16,0 0 16-16,0 0-16 0,0 0 17 0,0 0-17 16,0 0 4-16,0 0-4 0,0 0 5 0,0 0-5 0,0 0 3 15,0 0-3-15,0 0 4 0,5 27-4 0,-5-27-20 16,0 0 20-16,9 48-20 0,3 26 20 16,-12-74-17-16,0 0 17 0,18 120-17 0,6 39 17 0,-6-22-12 15,-3-3 12-15,-1-16-12 0,-2-14 12 0,-12-104-2 16,0 0 2-16,13 105-1 0,-3-6 1 0,0-25 8 15,-4-17-8-15,2-13 9 0,5-13-9 0,-5-5 41 0,-2-9-41 16,1-4 41-16,-4-6-41 0,2 2 7 0,4-4-7 16,-6-2 7-16,-3-1-7 0,0-2-27 0,0 4 27 15,0-8-27-15,2-1 27 0,0-7-71 16,-2-7 71-16,-4-3-71 0,1-5 71 0,3 27-76 0,0 0 76 16,-12-43-75-16,0-10 75 0,12 53-18 0,0 0 18 0,-14-59-18 15,-7-7 18-15,0 7 0 0,-2 4 0 0,6 9 1 16,5 5-1-16,12 41 22 0,0 0-22 15,-18-38 23-15,2 4-23 0,16 34 34 0,0 0-34 0,-15-32 35 16,1 2-35-16,14 30 38 0,0 0-38 0,-12-36 38 16,3-5-38-16,9 41 38 0,0 0-38 0,-2-44 39 15,4-6-39-15,-2 50 45 0,0 0-45 0,5-46 46 16,6 0-46-16,-3 6 63 0,3 8-63 0,1 3 64 16,4 6-64-16,-4 1 56 0,2 5-56 0,-2 0 57 0,-3 6-57 15,-9 11 40-15,0 0-40 0,12-15 41 0,2 3-41 16,-14 12 30-16,0 0-30 0,15-9 30 0,-1 3-30 0,-14 6 23 15,0 0-23-15,14-4 24 0,2 4-24 0,0 2 15 16,1 3-15-16,-6-2 16 0,1 3-16 0,-12-6 5 16,0 0-5-16,17 6 5 0,6 3-5 0,-23-9 3 15,0 0-3-15,23 10 4 0,3 2-4 0,-26-12-1 16,0 0 1-16,19 11 0 0,-2-1 0 0,-17-10-23 16,0 0 23-16,12 7-22 0,-1 0 22 0,-11-7-16 15,0 0 16-15,5 5-15 0,-1 0 15 0,-4-5-36 0,0 0 36 16,-13 15-35-16,-8 6 35 0,-1-1-48 15,-3 1 48-15,12-7-47 0,4-7 47 0,9-7-57 0,0 0 57 16,-26 17-57-16,-7 5 57 0,33-22-84 0,0 0 84 0,-35 17-84 16,2-3 84-16,33-14-141 0,0 0 141 15,-42 12-141-15,-5-4 141 0,47-8-106 0,0 0 106 0,-47-1-105 16,3-8 105-16,-45-1-698 0</inkml:trace>
  <inkml:trace contextRef="#ctx0" brushRef="#br0" timeOffset="39351.97">14791 14036 1233 0,'0'0'0'0,"-9"0"0"0,-10-4 0 0,19 4 123 15,0 0-123-15,-2-1 124 0,5-1-124 16,-3 2 60-16,0 0-60 0,6-2 60 0,-5 2-60 0,-1 0 2 16,0 0-2-16,4 0 2 0,3 0-2 0,-7 0-6 15,0 0 6-15,2 0-6 0,1 2 6 0,-3-2-23 16,0 0 23-16,5 8-22 0,2 4 22 0,2 7-15 16,-2 7 15-16,-2-6-14 0,0-6 14 0,1 12-2 15,1 1 2-15,-4 8-1 0,2 9 1 0,-5-44-4 16,0 0 4-16,4 43-4 0,-2 1 4 0,-2-44-7 0,0 0 7 15,1 35-6-15,1-6 6 0,-2-29 5 0,0 0-5 16,3 22 5-16,-3-8-5 0,0-14 0 0,0 0 0 16,2 10 0-16,2-6 0 0,-4-4 1 0,0 0-1 0,3-6 1 15,1-9-1-15,-4 15 25 0,0 0-25 0,1-21 26 16,-1-4-26-16,4 1 19 0,-1-2-19 0,-3 9 20 16,-3 5-20-16,3 0 10 0,0 2-10 0,0-4 10 15,0 0-10-15,3 2 28 0,3 2-28 0,-3 1 28 16,1 1-28-16,3-1 5 0,3 2-5 0,-1 1 6 15,-1-1-6-15,1 3 9 0,5-3-9 0,2 2 10 16,-2-2-10-16,-14 7 3 0,0 0-3 0,19-5 4 16,7-2-4-16,-26 7 12 0,0 0-12 0,24-3 13 15,4 1-13-15,-28 2 8 0,0 0-8 0,26 0 8 16,-1 0-8-16,-6 2 15 0,-2 1-15 0,-3-1 15 16,-7 0-15-16,2 0 0 0,0-1 0 0,-4 1 0 15,-5 0 0-15,0-2-1 0,5 1 1 0,-5-1-1 0,0 0 1 0,0 0 0 16,4 0 0-16,-4 0 1 0,0 0-1 15,0 0-2-15,0 0 2 0,0 0-1 0,0 0 1 0,0 0-2 16,0 0 2-16,0 0-1 0,0 0 1 16,0 0-9-16,0 0 9 0,-9 4-9 0,-9 3 9 0,18-7-4 15,0 0 4-15,-20 10-4 0,-7 4 4 0,27-14-3 16,0 0 3-16,-20 12-2 0,-5 1 2 0,25-13-2 16,0 0 2-16,-17 12-1 0,3 2 1 0,14-14 0 15,0 0 0-15,-4 16 0 0,6 4 0 0,-2-20-8 0,0 0 8 16,16 15-7-16,10-3 7 0,-26-12-15 15,0 0 15-15,33 6-15 0,5-8 15 0,-5 2-34 16,-3-5 34-16,-9 1-34 0,-7-1 34 0,0 2 2 16,-2-2-2-16,-5 3 3 0,-7 0-3 0,0 2 62 0,3-2-62 0,-1-1 62 15,-2 0-62-15,0-2 52 16,4-1-52-16,-4 1 52 0,0 0-52 0,0 0 51 0,1-2-51 0,-2-1 52 16,-3-3-52-16,1 3 39 0,1-4-39 15,-2 1 39-15,-1 5-39 0,2-1 27 0,3 3-27 16,-4-1 27-16,3 2-27 0,1 3 15 0,-2-4-15 0,2 4 16 15,0 0-16-15,0 0 2 0,2-5-2 0,-2 5 2 16,1-5-2-16,-1 5-7 0,4-3 7 0,-4 3-6 16,0 0 6-16,0 0-28 0,0 0 28 0,0 0-28 15,1 3 28-15,6-1-43 0,2-1 43 0,3 1-42 16,2-2 42-16,5 0-40 0,4 0 40 0,2 0-39 16,1-2 39-16,-26 2-46 0,0 0 46 0,31-3-45 15,6-4 45-15,-37 7-75 0,0 0 75 0,31-2-75 0,6 2 75 16,-8 6-104-16,-4 4 104 0,-6 0-104 15,-4 2 104-15,-15-12-130 0,0 0 130 0,13 46-130 0,-3 23 130 16,-3 1-122-16,-2 7 122 0,-1 16-122 0,-3 10 122 16,-1-103-33-16,0 0 33 0,2 101-33 0,3 0 33 0,-5-24 22 15,4-17-22-15,-2-23 23 0,1-19-23 16,1 4 70-16,1-5-70 0,-2-8 71 0,-3-8-71 0,0 4 70 16,0 2-70-16,0-2 70 0,2-1-70 0,-2 1 79 15,0 2-79-15,0-4 79 0,0-1-79 0,0-2 85 16,0 0-85-16,0 0 85 0,0 0-85 0,-2-2 58 15,-3-1-58-15,-2-7 59 0,2-6-59 0,5 16 53 16,0 0-53-16,-18-41 54 0,-2-17-54 0,20 58 24 0,0 0-24 16,-20-74 25-16,1-15-25 0,19 89 10 0,0 0-10 15,-10-110 11-15,5-25-11 0,5 32 5 0,5 12-5 0,3 23 5 16,5 11-5-16,-3 16 3 0,4 16-3 16,-2 2 3-16,2 3-3 0,-14 20 18 0,0 0-18 0,18-23 18 15,3-1-18-15,-21 24 0 0,0 0 0 0,20-20 1 16,1 1-1-16,-21 19 8 0,0 0-8 0,21-17 8 15,0 7-8-15,-21 10 0 0,0 0 0 0,26-7 0 16,-1 2 0-16,-25 5-2 0,0 0 2 16,28 0-1-16,1 3 1 0,-29-3-11 0,0 0 11 0,23 4-11 15,-1-1 11-15,-22-3-17 0,0 0 17 0,14 5-16 16,-3 0 16-16,-11-5-15 0,0 0 15 0,2 10-15 16,-8 2 15-16,6-12-35 0,0 0 35 0,-8 18-34 15,-12 0 34-15,1 1-5 0,-5-2 5 0,12-6-5 16,8-6 5-16,-4 0-41 0,1-2 41 0,3 1-41 0,-3-1 41 15,-2 4-48-15,1 0 48 0,4-4-47 0,2-1 47 16,-1 0-52-16,0 0 52 0,3-2-52 16,0 0 52-16,0 0-33 0,0 0 33 0,3 0-33 0,4-2 33 15,-7 2 1-15,0 0-1 0,26-10 1 0,12-8-1 0,1 0 11 16,-1-3-11-16,0 2 11 0,4-1-11 0,-42 20 52 16,0 0-52-16,39-21 52 0,-1-5-52 15,-38 26 34-15,0 0-34 0,38-24 35 0,1-1-35 16,-39 25 25-16,0 0-25 0,33-23 26 0,-2 5-26 0,-31 18 27 15,0 0-27-15,24-14 27 0,-3 4-27 0,-21 10 43 16,0 0-43-16,12-9 44 0,-1 4-44 0,-11 5 23 16,0 0-23-16,7-4 24 0,-7 4-24 0,0 0 41 0,0 0-41 15,-16-3 42-15,-10 3-42 0,26 0 15 0,0 0-15 16,-37 0 15-16,-8-2-15 0,45 2 7 16,0 0-7-16,-54 0 7 0,-5-1-7 0,59 1-9 0,0 0 9 0,-51 0-8 15,8 0 8-15,43 0-36 16,0 0 36-16,-33 0-35 0,8 1 35 0,25-1-37 0,0 0 37 0,-19 9-37 15,7 6 37-15,12-15-34 0,0 0 34 0,0 31-33 16,9 14 33-16,-9-45-15 0,0 0 15 0,22 46-14 16,15 4 14-16,-7-8-13 0,-1-2 13 0,1-6-13 15,-2-6 13-15,-28-28 1 0,0 0-1 0,29 25 1 16,3-4-1-16,-32-21 9 0,0 0-9 0,35 12 9 16,-1-7-9-16,-34-5 10 0,0 0-10 0,42-5 10 15,3-11-10-15,-45 16 4 0,0 0-4 0,46-18 5 16,-1-13-5-16,-8 7 31 0,-8-5-31 0,-4 6 31 0,-6 4-31 15,-19 19 39-15,0 0-39 0,21-20 40 16,-7-1-40-16,-14 21 33 0,0 0-33 0,12-15 33 0,0 1-33 16,-12 14 33-16,0 0-33 0,9-10 34 0,-6 3-34 15,-3 7 3-15,0 0-3 0,7 0 4 0,4 3-4 0,-3 6 9 16,1 5-9-16,-4-1 9 0,2-1-9 0,2 7 0 16,-4 4 0-16,2 4 0 0,0 6 0 15,-7-33 0-15,0 0 0 0,7 41 1 0,2 8-1 0,-9-49 6 16,0 0-6-16,5 43 7 0,2-2-7 0,-7-41 14 15,0 0-14-15,2 33 15 0,0-9-15 0,-2-24 25 16,0 0-25-16,1 19 26 0,3-6-26 16,-4-13 42-16,0 0-42 0,3-6 43 0,1-17-43 0,1-4 3 0,0-11-3 15,-1-1 4-15,-4-4-4 0,0 2 5 0,0 0-5 16,0 1 5-16,1 1-5 0,-1 39-2 0,0 0 2 16,4-40-1-16,3 4 1 0,-7 36-6 15,0 0 6-15,3-27-6 0,3 7 6 0,-6 20-34 0,0 0 34 0,8-16-34 31,3 6 34-31,-11 10-27 0,0 0 27 0,14-4-27 0,3 8 27 0,-17-4-45 0,0 0 45 0,19 8-44 16,4 6 44-16,-23-14-119 0,0 0 119 0,14 9-118 16,-5-8 118-16,11 10-1216 0</inkml:trace>
  <inkml:trace contextRef="#ctx0" brushRef="#br0" timeOffset="41508.554">6592 16785 908 0,'0'0'0'0,"0"0"150"0,0 0-150 0,0 0 151 15,-5-5-151-15,5 5 95 0,0 0-95 16,0 0 95-16,-4-3-95 0,4 3 54 0,0 0-54 15,0 0 54-15,0-4-54 0,0 4 22 0,0 0-22 0,-5-1 23 16,2-3-23-16,3 4 4 0,0 0-4 0,-9-3 4 16,-3-1-4-16,12 4 0 0,0 0 0 0,-21-1 0 15,-5-1 0-15,26 2-2 0,0 0 2 0,-26 0-1 16,-4 2 1-16,30-2-1 0,0 0 1 0,-30 3 0 16,1 4 0-16,29-7 0 0,0 0 0 0,-25 5 0 15,8 2 0-15,0 0 0 0,1 0 0 0,7-4 0 16,4-1 0-16,1-1 3 0,-1 1-3 15,2 2 3-15,-2-1-3 0,-2 4 0 0,-2 0 0 16,4-1 1-16,-4 1-1 0,2 4 0 0,-2 1 0 0,4 0 0 0,-2-2 0 16,2 5 0-16,0 4 0 0,-2-2 0 0,5 2 0 15,2-19-1-15,0 0 1 0,-4 24 0 16,1 5 0-16,3-29 0 0,0 0 0 0,0 29 0 0,7 0 0 16,-7-29 10-16,0 0-10 0,9 26 11 0,5-2-11 0,-14-24 4 15,0 0-4-15,15 16 5 0,8-6-5 0,-23-10 8 16,0 0-8-16,24 0 8 0,6-7-8 0,-30 7 3 15,0 0-3-15,29-14 4 0,1-8-4 0,-30 22 2 16,0 0-2-16,30-22 2 0,-4-6-2 0,-26 28 9 16,0 0-9-16,17-22 10 0,-1 3-10 15,-16 19 14-15,0 0-14 0,14-15 15 0,-5 3-15 0,-9 12 39 16,0 0-39-16,3-9 39 0,2 4-39 0,-5 5 36 16,0 0-36-16,0-3 37 0,4 1-37 0,-4 2 15 0,0 0-15 15,0 0 15-15,0 0-15 0,0 0 0 0,0 0 0 16,0 3 1-16,-4 1-1 0,4-4-5 0,0 0 5 15,0 29-4-15,4 15 4 0,-4-44-10 0,0 0 10 0,3 54-9 16,3 9 9-16,-6-63-41 0,0 0 41 16,8 75-40-16,6 13 40 0,5 15-19 0,2 15 19 15,-3-31-18-15,3-13 18 0,-21-74-30 0,0 0 30 0,19 97-30 16,0 11 30-16,-9-15-13 0,-3-6 13 0,-3-46-12 16,-2-32 12-16,-2 13 0 0,0-1 0 0,-2 15 0 15,-5 10 0-15,7-46 12 0,0 0-12 0,-9 45 12 16,-5-1-12-16,14-44 18 0,0 0-18 0,-16 36 19 15,-1-7-19-15,17-29 17 0,0 0-17 0,-30 14 17 16,-8-12-17-16,38-2 40 0,0 0-40 0,-38-21 40 16,-4-18-40-16,9-6 42 0,7-8-42 0,3 3 42 0,7-1-42 15,2-18 16-15,6-9-16 0,4 23 17 0,4 12-17 16,0-2 22-16,9 4-22 0,-4 2 23 0,7 1-23 16,-12 38 1-16,0 0-1 0,13-41 1 0,4-2-1 15,-17 43 1-15,0 0-1 0,17-39 1 0,8 1-1 0,-25 38 8 16,0 0-8-16,26-29 8 0,-2 7-8 0,-24 22 0 15,0 0 0-15,30-21 1 0,0 6-1 16,-30 15-18-16,0 0 18 0,31-17-18 0,6-1 18 0,-6 0-152 16,2-5 152-16,-10 1-152 0,-4-2 152 0,-19 24-124 15,0 0 124-15,10-38-124 16,-3-8 124-16,7-38-950 16</inkml:trace>
  <inkml:trace contextRef="#ctx0" brushRef="#br0" timeOffset="41840.95">7162 16479 1591 0,'-5'-2'0'0,"-9"-2"168"0,-11 1-168 0,17 10 168 16,2 7-168-16,3-1 70 0,-1 6-70 0,4-12 70 15,0-4-70-15,0-3 1 0,0 0-1 0,-17 24 2 16,-9 12-2-16,26-36-36 0,0 0 36 0,-33 47-36 16,-2 7 36-16,-2 0-59 0,6 2 59 0,3 1-59 15,5 1 59-15,3 16-45 0,2 8 45 0,9-2-44 0,2 1 44 16,7-81-13-16,0 0 13 0,7 92-12 0,11 9 12 16,-18-101-23-16,0 0 23 0,29 95-22 0,15-3 22 15,-2-15-49-15,0-10 49 16,-4-22-49-16,-3-20 49 0,-35-25-95 0,0 0 95 0,42 31-94 0,5-5 94 15,-47-26-148-15,0 0 148 0,38 13-147 0,-3-9 147 0,-35-4-126 16,0 0 126-16,33-9-125 0,-4-13 125 16,34-9-575-16</inkml:trace>
  <inkml:trace contextRef="#ctx0" brushRef="#br0" timeOffset="42128.407">7331 16999 919 0,'0'4'0'0,"0"-4"174"0,0 0-174 0,0 5 174 16,-5 2-174-16,1-5 123 0,1-2-123 15,3 0 123-15,0 0-123 0,0 0 91 0,0 0-91 0,0 0 91 16,0 0-91-16,0 0 43 0,0 0-43 0,0 0 43 16,0 0-43-16,0 0 5 0,0 0-5 0,3 3 6 15,1 4-6-15,-4-7 0 0,0 0 0 0,17 27 1 16,13 16-1-16,-1 0-3 0,6 5 3 0,-2-2-3 15,-1 0 3-15,-32-46-39 0,0 0 39 0,33 57-38 16,0 6 38-16,2 9-76 0,1 7 76 0,-13-36-75 16,-11-23 75-16,2 4-92 0,-2-5 92 0,-5-10-92 15,-5-7 92-15,-2-2-151 0,0 0 151 0,3 1-150 0,3-1 150 16,2 2-708-16</inkml:trace>
  <inkml:trace contextRef="#ctx0" brushRef="#br0" timeOffset="42352.381">7521 16871 1356 0,'1'7'0'16,"-1"-7"176"-16,0 0-176 0,-8 19 176 0,-6 8-176 0,14-27 94 15,0 0-94-15,-12 34 94 0,-6 7-94 0,18-41 24 0,0 0-24 16,-12 57 25-16,-2 10-25 0,14-67-61 0,0 0 61 15,-16 99-61-15,-1 24 61 0,17-123-140 0,0 0 140 0,-9 112-140 16,1-3 140-16,8-109-194 0,0 0 194 0,0 86-193 16,5-19 193-16,2 85-759 0</inkml:trace>
  <inkml:trace contextRef="#ctx0" brushRef="#br0" timeOffset="42935.149">7704 16658 1177 0,'0'0'0'0,"0"0"84"0,0 0-84 0,5 4 84 16,11-1-84-16,-16-3 54 0,0 0-54 0,17 9 55 16,9 1-55-16,-26-10 12 0,0 0-12 0,33 21 12 15,6 6-12-15,-5 4 1 0,3 5-1 0,-6 2 1 16,-3 3-1-16,-28-41 20 0,0 0-20 0,26 58 20 15,0 12-20-15,-5 11 38 0,2 8-38 0,-7-12 39 16,-11-5-39-16,-5-72 13 0,0 0-13 16,3 89 14-16,-3 9-14 0,0-16 32 0,0-8-32 0,0-42 32 15,-3-29-32-15,1 9 18 0,-1-3-18 0,-6 22 18 16,2 12-18-16,7-43-38 0,0 0 38 0,-5 32-37 0,-4-1 37 16,9-31-175-16,0 0 175 0,-5 22-175 15,-4-5 175-15,9-17-115 0,0 0 115 0,-16-10-115 0,-1-22 115 0,-18-11-713 16</inkml:trace>
  <inkml:trace contextRef="#ctx0" brushRef="#br0" timeOffset="43196.648">8191 17037 1367 0,'0'0'0'0,"0"0"149"15,0 0-149-15,14 5 150 0,14 2-150 0,-28-7 77 0,0 0-77 16,35 9 78-16,12 1-78 0,-47-10 44 16,0 0-44-16,44 12 44 0,4 0-44 0,-48-12-27 0,0 0 27 15,47 12-27-15,-3 2 27 0,-44-14-44 0,0 0 44 0,42 12-43 16,0-2 43-16,-42-10-45 0,0 0 45 0,34 8-44 16,0-2 44-16,-34-6-48 0,0 0 48 0,26 3-47 15,-5-3 47-15,-21 0-132 0,0 0 132 0,17-5-132 16,-5-4 132-16,-12 9-134 0,0 0 134 0,0-10-133 15,-8-2 133-15,-1-10-697 0</inkml:trace>
  <inkml:trace contextRef="#ctx0" brushRef="#br0" timeOffset="43373.408">8392 17448 1244 0,'7'4'0'0,"-7"-4"52"16,0 0-52-16,26 5 52 0,16 2-52 0,-42-7-185 15,0 0 185-15,38 1-184 0,6-2 184 16,37 1-629-16</inkml:trace>
  <inkml:trace contextRef="#ctx0" brushRef="#br0" timeOffset="44122.676">9683 16366 1367 0,'0'0'0'0,"3"0"0"16,2 0 0-16,-5 0 99 0,0 0-99 0,4 0 99 15,-1 0-99-15,-3 0 72 0,0 0-72 0,0 0 73 16,0 0-73-16,0 0 0 0,0 0 0 0,0 0 0 16,0 0 0-16,0 0-20 0,0 0 20 0,4 5-19 15,6 2 19-15,6 6-7 0,7 8 7 0,1 1-6 16,2 4 6-16,-26-26-17 0,0 0 17 0,33 39-17 16,0 11 17-16,2-2 0 0,-5 1 0 0,3-4 0 15,-4-2 0-15,-29-43 0 0,0 0 0 0,35 44 0 16,0-1 0-16,-35-43 0 0,0 0 0 0,37 41 1 15,-2-3-1-15,-11-9-2 0,-1-5 2 0,-6-7-2 16,-5-5 2-16,-12-12-132 0,0 0 132 0,12 7-131 0,-3-7 131 0,-9 0-123 16,0 0 123-16,-3-22-123 0,-10-16 123 15,0-22-744-15</inkml:trace>
  <inkml:trace contextRef="#ctx0" brushRef="#br0" timeOffset="44349.472">10033 16222 1367 0,'0'0'0'0,"0"12"0"0,2 8 0 0,-2-20 183 0,0 0-183 15,-6 24 183-15,-9 4-183 0,1-1 124 0,-4 0-124 16,6 3 124-16,-4 0-124 0,16-30 35 0,0 0-35 0,-17 50 35 16,-2 13-35-16,19-63 5 0,0 0-5 15,-21 64 5-15,0 4-5 0,0-11 0 0,4-6 0 0,5-16 1 16,3-15-1-16,2-3-33 0,2-5 33 15,-1 4-32-15,-1-3 32 0,7-13-125 16,0 0 125-16,-5 12-124 0,-2-1 124 0,7-11-132 0,0 0 132 0,-10-9-131 16,-6-13 131-16,-10-9-1021 0</inkml:trace>
  <inkml:trace contextRef="#ctx0" brushRef="#br0" timeOffset="44809.388">10062 16187 1278 0,'0'0'0'0,"-3"-1"0"0,-6-1 0 0,9 2 128 16,0 0-128-16,0 0 129 0,4-2-129 0,-4 2 27 15,0 0-27-15,5-1 27 0,4-3-27 0,-9 4 0 16,0 0 0-16,12-3 0 0,0-2 0 0,-12 5-33 15,0 0 33-15,17-4-32 0,1 1 32 16,-18 3 8-16,0 0-8 0,17 0 8 0,8 1-8 0,-25-1 42 0,0 0-42 16,19 4 43-16,2 1-43 0,-21-5 32 0,0 0-32 15,21 7 33-15,-2 0-33 0,-19-7 4 16,0 0-4-16,17 6 4 0,-3 3-4 0,-14-9 1 0,0 0-1 0,12 10 2 16,-3 1-2-16,-9-11-1 15,0 0 1-15,9 15 0 0,-6 6 0 0,1 3-2 0,-2 1 2 0,-2-4-1 16,0-6 1-16,-4 8-2 0,2 1 2 0,-6 6-2 15,1 8 2-15,7-38-2 0,0 0 2 0,-6 33-1 16,-1-1 1-16,7-32 0 0,0 0 0 0,-5 22 0 16,2-3 0-16,3-19-7 0,0 0 7 0,-2 16-7 15,2-6 7-15,0-10-67 0,0 0 67 0,5 3-67 16,11-6 67-16,-2-4-70 0,0-5 70 0,1-5-70 16,3-4 70-16,-1-1-105 0,2-4 105 0,-1 2-105 15,-1-1 105-15,-17 25-109 0,0 0 109 0,21-29-108 16,5 0 108-16,18-33-645 0</inkml:trace>
  <inkml:trace contextRef="#ctx0" brushRef="#br0" timeOffset="45183.568">10501 16763 1222 0,'0'0'0'0,"0"0"105"0,0 0-105 0,20-2 106 15,14-1-106-15,-34 3 83 0,0 0-83 16,39-5 84-16,8-2-84 0,-47 7 51 0,0 0-51 0,45-7 51 15,4-2-51-15,-49 9 0 0,0 0 0 0,50-5 0 16,4 0 0-16,-54 5 0 0,0 0 0 0,51-2 0 16,1 4 0-16,-52-2 0 0,0 0 0 0,44 2 1 15,-4 1-1-15,-40-3-28 0,0 0 28 0,28 4-28 16,-7-3 28-16,-21-1-82 0,0 0 82 0,19 0-81 16,-11-1 81-16,-8 1-183 0,0 0 183 0,0-16-182 15,-8-11 182-15,8 27-121 0,0 0 121 0,-18-28-120 16,-6-2 120-16,-14-29-569 0</inkml:trace>
  <inkml:trace contextRef="#ctx0" brushRef="#br0" timeOffset="45413.515">10709 16427 1390 0,'0'0'0'0,"3"0"174"15,6 2-174-15,-4 1 174 0,2 1-174 0,-2 4 50 16,1 6-50-16,1 10 51 0,-6 10-51 0,-1-34-72 16,0 0 72-16,7 50-71 0,-1 13 71 0,0-1-130 15,-2 1 130-15,-2-1-129 0,1 0 129 0,-3-62-159 0,0 0 159 0,0 61-158 16,4 1 158-16,-4-62-115 16,0 0 115-16,5 48-115 0,4-9 115 0,-9-39-162 15,0 0 162-15,12 18-161 0,9-20 161 16,14 17-325-16</inkml:trace>
  <inkml:trace contextRef="#ctx0" brushRef="#br0" timeOffset="45643.955">11362 16057 1311 0,'0'0'0'0,"-16"10"0"16,-6 9 0-16,22-19 222 0,0 0-222 0,-5 23 222 0,10 7-222 15,-5-30 118-15,0 0-118 0,0 47 118 0,3 9-118 16,-3 1 0-16,0 1 0 0,0-2 1 0,0 1-1 16,0-57-96-16,0 0 96 0,0 89-96 0,0 21 96 0,0-110-202 15,0 0 202-15,0 127-201 0,2 16 201 0,-2-143-195 16,0 0 195-16,7 117-194 0,-2-13 194 16,7 117-648-16</inkml:trace>
  <inkml:trace contextRef="#ctx0" brushRef="#br0" timeOffset="46279.164">8977 17611 1267 0,'0'0'0'16,"0"0"116"-16,0 0-116 0,12 2 116 0,9-1-116 0,-21-1 71 16,0 0-71-16,26 0 71 0,0-1-71 15,-26 1 44-15,0 0-44 0,34-4 44 0,4-3-44 0,-38 7-69 16,0 0 69-16,42-5-68 0,1-2 68 0,-43 7-20 15,0 0 20-15,51-8-20 0,-1-1 20 0,-50 9-4 16,0 0 4-16,60-10-4 0,7 0 4 0,-67 10 0 16,0 0 0-16,98-11 1 0,20-1-1 0,-118 12 27 0,0 0-27 15,126-10 27-15,12 2-27 0,-138 8 66 0,0 0-66 16,144-9 66-16,6 2-66 0,-150 7 44 0,0 0-44 16,160-5 45-16,11 2-45 0,-171 3 32 0,0 0-32 0,181-4 33 15,6 1-33-15,-187 3 34 0,0 0-34 0,191-5 34 16,1-2-34-16,-48-2 37 15,-29 1-37-15,-10-1 37 0,-23 1-37 0,5 1 23 16,-5 0-23-16,-9 0 24 0,-7-2-24 0,-7-1 1 0,-6 0-1 0,1-2 2 16,-7 0-2-16,-47 12-5 0,0 0 5 0,61-14-5 15,5-3 5-15,-14 2-114 16,-5-1 114-16,-14 6-113 0,-12 1 113 0,-21 9-160 0,0 0 160 0,16-10-159 16,-9 0 159-16,15-11-1041 0</inkml:trace>
  <inkml:trace contextRef="#ctx0" brushRef="#br0" timeOffset="47627.71">9449 18017 1132 0,'0'0'0'0,"0"0"101"0,0 0-101 0,0-3 102 16,2-4-102-16,-2 7 73 0,0 0-73 0,0-4 73 15,2 3-73-15,-2 1 29 0,0 0-29 0,0 0 29 16,0-4-29-16,0 4 3 0,0 0-3 16,0 0 4-16,0 0-4 0,0 0 53 0,0 0-53 0,0 0 54 15,0 0-54-15,0 0 44 0,0 0-44 0,0 0 45 16,-4 0-45-16,4 0 53 0,0 0-53 0,0 0 54 15,-2 2-54-15,2-2 39 0,0 0-39 0,0 0 39 16,-3 2-39-16,3-2 35 0,0 0-35 0,0 0 35 0,-5 1-35 16,5-1 33-16,0 0-33 0,0 0 33 0,0 0-33 15,0 0 7-15,0 0-7 0,0 0 8 16,0 0-8-16,0 0 12 0,0 0-12 0,0 0 12 0,0 0-12 16,0 0 8-16,0 0-8 0,0 0 9 0,0 4-9 0,0-4 8 15,0 0-8-15,0 0 8 0,0 3-8 0,0-3 8 16,0 0-8-16,0 0 8 0,0 0-8 0,0 0 8 15,0 0-8-15,0 0 8 0,0 0-8 0,0 0 15 16,0 0-15-16,0 0 15 0,0 0-15 0,0 0 8 16,0 0-8-16,0 0 8 0,0 0-8 0,0 0 3 15,0 0-3-15,0 0 4 0,0 0-4 0,0 0 3 16,0 0-3-16,0 0 3 0,2 0-3 0,-2 0 1 16,0 0-1-16,3 0 2 0,4 2-2 0,-7-2 1 0,0 0-1 15,10 2 1-15,6 1-1 0,-16-3 0 0,0 0 0 16,18 5 1-16,2 0-1 0,-20-5 0 0,0 0 0 15,23 9 0-15,1-1 0 0,-24-8-1 0,0 0 1 0,25 11 0 16,1 1 0-16,-26-12-1 0,0 0 1 0,23 13 0 16,-2 1 0-16,-21-14-1 15,0 0 1-15,17 19 0 0,-1 1 0 0,-16-20-6 0,0 0 6 0,8 28-6 16,-4 3 6-16,-4-31-8 0,0 0 8 0,0 37-8 16,-9 8 8-16,9-45-15 0,0 0 15 15,-12 46-15-15,-9 4 15 0,4-7-34 0,-4-4 34 0,8-15-33 16,10-14 33-16,1-1-52 0,-1-6 52 0,-13 9-51 15,-7 5 51-15,3-1-47 0,-1 1 47 0,7-8-47 16,5-4 47-16,0-2-3 0,2-3 3 0,4 0-3 16,1-2 3-16,-1 2-6 0,3-1 6 0,-6 1-5 15,6-2 5-15,-3 0-1 0,-1 1 1 0,4 1 0 0,-3-2 0 16,3 2 2-16,0 0-2 0,0-4 3 0,3 1-3 16,-3 3 22-16,0 0-22 0,7-3 22 15,7-3-22-15,-1 3 8 0,4 0-8 0,0 3 8 16,8 1-8-16,-25-1 10 0,0 0-10 0,31 5 10 0,14 2-10 0,-6 2-1 15,4-1 1-15,-4-1-1 0,-3 0 1 0,-6-2-69 16,-4-3 69-16,-2 1-68 0,-1 1 68 16,-2-1-66-16,0-1 66 0,0-2-65 0,0-3 65 0,-21 3-144 15,0 0 144-15,20-12-144 0,3-9 144 0,22-12-966 16</inkml:trace>
  <inkml:trace contextRef="#ctx0" brushRef="#br0" timeOffset="47895.883">10083 18017 1401 0,'0'0'0'0,"0"0"181"0,0 0-181 0,0 3 181 16,0 3-181-16,0-6 108 0,0 0-108 15,2 3 108-15,2-1-108 0,-4-2 32 0,0 0-32 0,8 5 32 16,6 2-32-16,5 5-35 0,8 3 35 0,-3 2-35 15,7 2 35-15,-1 5-22 0,-4 5 22 0,2 2-22 16,0 2 22-16,-28-33-37 0,0 0 37 0,33 49-37 0,3 11 37 16,-36-60-60-16,0 0 60 0,39 58-60 15,-1 4 60-15,-38-62-133 0,0 0 133 0,35 50-133 16,-5-9 133-16,-30-41-146 0,0 0 146 0,20 20-146 0,-7-18 146 16,21 20-787-16</inkml:trace>
  <inkml:trace contextRef="#ctx0" brushRef="#br0" timeOffset="48148.077">10373 17948 1715 0,'0'0'0'0,"0"0"169"0,0 0-169 16,-13 19 170-16,-2 14-170 0,1-2 54 0,-4 1-54 0,6-11 54 15,3-7-54-15,9-14-4 16,0 0 4-16,-24 41-4 0,-6 13 4 0,30-54-79 0,0 0 79 0,-31 62-79 16,-6 10 79-16,37-72-74 0,0 0 74 0,-34 72-74 15,-5 5 74-15,39-77-112 0,0 0 112 0,-24 46-111 16,10-18 111-16,14-28-181 16,0 0 181-16,-12 12-181 0,3-16 181 0,-12 13-842 0</inkml:trace>
  <inkml:trace contextRef="#ctx0" brushRef="#br0" timeOffset="48593.702">10402 17697 1659 0,'0'0'0'0,"0"0"118"15,-3-2-118-15,3 2 119 0,0-4-119 0,3 3-1 16,2-3 1-16,8-1 0 0,-1-2 0 0,-12 7-15 16,0 0 15-16,17-12-15 0,9-3 15 0,-26 15-53 15,0 0 53-15,25-14-52 0,6-1 52 0,-31 15-17 16,0 0 17-16,28-9-16 0,2 4 16 0,-30 5 21 16,0 0-21-16,26 0 21 0,0 4-21 0,-26-4 50 15,0 0-50-15,21 5 51 0,-7 3-51 0,-2 3 58 0,-3 2-58 16,-2-4 59-16,-6-2-59 0,3 3 46 15,-1 4-46-15,-3 3 46 0,-3 2-46 0,-1 6 32 0,-1 8-32 16,-4-7 32-16,2-2-32 0,7-24 8 0,0 0-8 16,-10 36 8-16,1 6-8 0,9-42 6 0,0 0-6 0,-12 38 6 15,3-4-6 1,9-34 0-16,0 0 0 0,-7 29 1 0,6-3-1 0,1-26-2 0,0 0 2 0,1 24-2 16,8-3 2-16,3-2-43 0,6-4 43 15,1-7-43-15,3-6 43 0,-22-2-49 0,0 0 49 0,28-2-48 16,4-3 48-16,-32 5-65 0,0 0 65 0,38-8-64 15,7-4 64-15,-45 12-92 0,0 0 92 0,44-12-91 16,1-2 91-16,46-12-1172 0</inkml:trace>
  <inkml:trace contextRef="#ctx0" brushRef="#br0" timeOffset="48934.181">11123 18351 987 0,'2'-5'0'0,"2"-2"125"15,-1-5-125-15,2 3 125 0,-5 3-125 0,4 2 155 16,-4 4-155-16,0 0 155 0,2 2-155 0,1 0 76 0,4 1-76 15,7 0 77-15,0 1-77 0,7-2 58 0,3-2-58 16,6 0 58-16,5-2-58 0,-35 2 40 0,0 0-40 16,45 0 40-16,5-2-40 0,-3 2 40 0,2 0-40 0,-7 2 40 15,0 0-40-15,-42-2 9 0,0 0-9 0,36 1 10 16,-1 1-10-16,-5 0-18 0,-7-2 18 0,-3 0-18 16,-4 0 18-16,-2 0-96 0,-2 0 96 0,0-4-95 15,-1-3 95-15,-11 7-164 0,0 0 164 0,7-10-163 16,-2-5 163-16,7-11-980 0</inkml:trace>
  <inkml:trace contextRef="#ctx0" brushRef="#br0" timeOffset="49228.708">11249 18051 1412 0,'0'0'0'0,"0"0"143"15,0 0-143-15,7 0 143 0,5 2-143 0,-12-2 78 16,0 0-78-16,5 7 79 0,0 1-79 0,2 8 8 16,-3 6-8-16,1 9 8 0,0 7-8 0,-5-38-62 15,0 0 62-15,7 53-62 0,-5 14 62 0,2-4-108 16,1 0 108-16,-3-20-108 0,-1-15 108 0,-1-28-131 0,0 0 131 15,4 32-131-15,4 1 131 0,-8-33-145 16,0 0 145-16,13 17-145 0,4-9 145 0,16 18-638 0</inkml:trace>
  <inkml:trace contextRef="#ctx0" brushRef="#br0" timeOffset="49549.212">11714 17736 1423 0,'0'5'0'0,"0"0"133"0,3 4-133 0,6-6 133 15,5-3-133-15,-2 0 65 0,0 0-65 0,2 0 66 16,4 0-66-16,-18 0 5 0,0 0-5 0,21 2 5 16,3 1-5-16,-24-3-7 0,0 0 7 0,26 11-6 0,7 4 6 15,-3 2-15-15,-4 4 15 0,-5-2-15 0,0-2 15 16,-21-17 15-16,0 0-15 0,21 31 15 0,1 8-15 15,-4 4 57-15,-2 3-57 0,-4-6 57 16,-4-6-57-16,-8-34 53 0,0 0-53 0,9 60 54 0,0 13-54 0,-6 10 39 16,3 11-39-16,-6-41 40 0,0-26-40 15,-4 4 0-15,-1-7 0 0,-2 2 0 0,0 0 0 0,0-1-50 16,2-1 50-16,1-12-50 0,4-8 50 16,0-4-124-16,0 0 124 0,-15-2-124 15,-6-8 124-15,21 10-128 0,0 0 128 0,-19-26-128 0,-6-15 128 16,-18-26-1043-16</inkml:trace>
  <inkml:trace contextRef="#ctx0" brushRef="#br0" timeOffset="49810.716">11749 18038 1547 0,'0'0'0'0,"0"0"190"0,0 0-190 0,9 5 191 16,6 2-191-16,-15-7 112 0,0 0-112 0,21 6 112 15,9 3-112-15,-30-9 51 0,0 0-51 0,29 9 52 16,3-3-52-16,-3 3-8 0,1-2 8 0,-2-4-7 16,0-1 7-16,0 1-46 0,-6-1 46 0,3-2-46 15,-8-2 46-15,-17 2-88 0,0 0 88 0,24-3-88 16,4-4 88-16,-28 7-107 0,0 0 107 0,32-10-107 0,2-4 107 16,-34 14-144-16,0 0 144 0,34-22-143 15,0-7 143-15,-34 29-132 0,0 0 132 0,25-26-131 0,-3 0 131 16,29-25-814-16</inkml:trace>
  <inkml:trace contextRef="#ctx0" brushRef="#br0" timeOffset="50076.803">12388 17880 1043 0,'0'0'0'0,"0"0"192"16,0 0-192-16,0 0 193 0,0 0-193 0,0 0 161 15,0 0-161-15,0 0 161 0,0 0-161 0,0 0 113 0,0 0-113 16,0 0 113-16,0 0-113 0,0 0 61 15,0 0-61-15,2 2 62 0,5-1-62 0,-7-1 70 16,0 0-70-16,14 7 70 0,10 3-70 0,-24-10 36 16,0 0-36-16,32 21 36 0,6 6-36 0,-2 3 5 0,-4 4-5 15,-1-7 5-15,1-1-5 0,-32-26 0 0,0 0 0 16,36 34 1-16,8 6-1 0,-44-40-33 16,0 0 33-16,41 39-32 0,1 2 32 0,-42-41-87 0,0 0 87 15,39 36-87-15,-3-3 87 0,-36-33-135 0,0 0 135 0,28 25-134 16,-7-6 134-16,-21-19-223 0,0 0 223 0,17 2-222 15,-4-14 222-15,13 2-912 0</inkml:trace>
  <inkml:trace contextRef="#ctx0" brushRef="#br0" timeOffset="50316.818">12796 17805 1099 0,'5'10'0'15,"-5"-10"170"-15,0 0-170 0,-9 7 171 16,-13 0-171-16,6-2 131 0,2-2-131 0,7-1 131 0,4-2-131 0,-3 2 94 16,1-1-94-16,2 3 94 0,-3-1-94 15,6-3 29-15,0 0-29 0,-12 21 29 0,-9 11-29 16,21-32 17-16,0 0-17 0,-21 41 17 0,-1 9-17 16,3 0-13-16,-1 1 13 0,8-17-12 0,5-11 12 0,7-23-74 15,0 0 74-15,-5 37-74 0,-2 8 74 0,7-45-101 16,0 0 101-16,-5 36-101 15,0-5 101-15,-8 35-1120 0</inkml:trace>
  <inkml:trace contextRef="#ctx0" brushRef="#br0" timeOffset="50685.479">13034 18072 1020 0,'0'0'0'0,"0"0"84"0,0 0-84 0,0 0 84 15,-3-4-84-15,3 4 119 0,0 0-119 0,0 0 120 16,0 0-120-16,0 0 94 0,0 0-94 0,3 0 94 0,3 2-94 15,-6-2 68-15,0 0-68 0,12 2 68 0,4 1-68 16,6 4 55-16,6 2-55 0,2-1 56 0,5-1-56 16,-35-7 40-16,0 0-40 0,38 9 41 0,4-1-41 0,-4 4 35 15,0 0-35-15,-8-5 36 0,0-2-36 0,-8-1-5 16,-3-3 5-16,-1 1-4 0,-9-2 4 16,3 2-120-16,-2-1 120 0,-1-4-119 0,-2-2 119 0,-7 5-155 15,0 0 155-15,0-12-154 0,-4-4 154 0,3-11-995 16</inkml:trace>
  <inkml:trace contextRef="#ctx0" brushRef="#br0" timeOffset="51373.068">13590 17686 931 0,'0'0'0'0,"0"0"85"15,0-3-85-15,0 3 86 0,0-5-86 16,0 5 65-16,0 0-65 0,0 0 65 0,0 0-65 0,0 0 53 15,0 3-53-15,0-3 54 0,5 2-54 0,-5-2 50 16,7 3-50-16,-7-3 50 0,2 2-50 0,-2-2 46 16,2 3-46-16,-2-3 47 0,2 4-47 0,-2-4 32 15,3 5-32-15,-3-5 32 0,0 3-32 0,0-3 39 16,4 4-39-16,-4-4 40 0,0 0-40 0,0 0 1 0,-4 3-1 0,4-3 1 16,0 4-1-16,0-4 6 0,0 5-6 15,0-5 6-15,0 3-6 0,0-3 1 0,0 4-1 0,-3-1 1 16,3 1-1-16,-2 2 0 0,2 5 0 0,0 2 0 15,0 3 0-15,2 3 5 0,1 3-5 0,-3-7 5 16,4-4-5-16,-4-11 13 0,0 0-13 0,10 17 14 16,6 2-14-16,-16-19 9 0,0 0-9 0,15 20 10 15,8 1-10-15,-23-21 26 0,0 0-26 0,24 19 26 16,6-2-26-16,-30-17 29 16,0 0-29-16,30 17 29 0,5-2-29 0,-35-15 37 0,0 0-37 0,31 14 37 15,5-4-37-15,-36-10 15 0,0 0-15 0,32 7 15 16,-3-2-15-16,-29-5-5 0,0 0 5 0,28 2-5 15,-2-5 5-15,-26 3-67 0,0 0 67 0,23-14-66 16,-4-10 66-16,-8-2-150 0,-4-5 150 0,-4 0-149 0,-1-1 149 16,-2 32-134-16,0 0 134 0,0-39-134 0,-2-4 134 15,0-40-845-15</inkml:trace>
  <inkml:trace contextRef="#ctx0" brushRef="#br0" timeOffset="51643.632">14041 17620 1143 0,'0'0'0'0,"0"0"120"0,0 0-120 16,0 0 120-16,-1 5-120 0,1-5 54 15,0 0-54-15,0 0 55 0,0 3-55 0,0-3 45 16,0 0-45-16,0 0 46 0,0 0-46 0,-6 4 33 16,3-1-33-16,-1 4 33 0,1 0-33 0,-2 6 46 0,-4 4-46 0,4 2 47 15,3 2-47-15,2-21 70 0,0 0-70 16,0 44 70-16,2 18-70 0,3 0 48 0,-1 5-48 0,1-13 48 15,0-6-48-15,-5-48 24 0,0 0-24 0,3 93 25 16,1 25-25-16,-4-25-6 0,-5-8 6 0,3-38-6 16,2-29 6-16,-2 3-123 0,-6-7 123 0,4-4-122 15,-3-5 122-15,7-5-128 0,0 0 128 0,-19-3-128 16,-14-8 128-16,-19-2-1044 0</inkml:trace>
  <inkml:trace contextRef="#ctx0" brushRef="#br0" timeOffset="52260.744">12313 17208 1222 0,'0'0'0'0,"0"0"88"0,0 0-88 0,4-3 89 15,4-4-89-15,-8 7 41 16,0 0-41-16,4-3 41 0,-4-1-41 0,0 4 1 0,0 0-1 0,0 0 2 16,0 0-2-16,0 0 0 0,0 0 0 0,0 0 1 15,0 0-1-15,0 0 16 0,0 0-16 0,5 2 17 16,2 0-17-16,-7-2 39 0,0 0-39 0,14 1 39 15,3 1-39-15,-17-2 38 0,0 0-38 0,27 0 38 16,4 0-38-16,-31 0 16 0,0 0-16 0,37-2 17 0,3-1-17 16,-40 3 31-16,0 0-31 0,48-2 31 15,6 1-31-15,-54 1 11 0,0 0-11 16,65 3 11-16,10 4-11 0,-75-7 58 0,0 0-58 0,90 12 59 0,13 5-59 0,-103-17 34 16,0 0-34-16,105 15 35 0,1 2-35 0,-17-5 40 15,-13-5-40-15,-16 0 40 0,-13 0-40 0,-11-5 35 16,-10-4-35-16,1 2 35 0,-5 0-35 0,-22 0 3 15,0 0-3-15,28-2 4 0,3 1-4 0,-31 1-23 16,0 0 23-16,28-4-22 0,2-3 22 0,-30 7-146 16,0 0 146-16,17-12-145 0,-8-5 145 0,-9 17-141 15,0 0 141-15,0-17-141 0,-9-2 141 0,2-17-1041 0</inkml:trace>
  <inkml:trace contextRef="#ctx0" brushRef="#br0" timeOffset="52878.838">14693 17015 1233 0,'0'0'0'0,"9"-2"146"0,3 0-146 0,-2 1 146 15,3 1-146-15,-1 0 115 0,0-2-115 0,-2 2 115 16,1 0-115-16,-11 0 78 0,0 0-78 0,17 0 79 16,8 2-79-16,-25-2 51 0,0 0-51 0,31 1 51 15,6 3-51-15,-37-4 36 0,0 0-36 0,40 3 37 16,5 1-37-16,-45-4 18 0,0 0-18 0,42 3 18 15,5 2-18-15,-47-5-6 0,0 0 6 0,40 5-6 16,-4-1 6-16,-36-4-100 0,0 0 100 0,32 1-100 0,-4 1 100 16,-28-2-213-16,0 0 213 0,19-7-213 15,-7-5 213-15,-12 12-190 0,0 0 190 0,7-18-190 0,-10-8 190 16,6-19-722-16</inkml:trace>
  <inkml:trace contextRef="#ctx0" brushRef="#br0" timeOffset="53239.408">15059 16742 908 0,'3'2'0'0,"-3"-2"167"15,0 0-167-15,-5 4 168 0,-4 1-168 0,9-5 120 16,0 0-120-16,-7 3 121 0,2 1-121 0,2-3 67 0,-1 1-67 16,4-2 68-16,-3 0-68 0,3 0 38 0,0 0-38 15,0 0 38-15,0 0-38 0,0 0 38 0,0 0-38 0,0 0 38 16,-2 3-38-16,2-3 44 15,0 0-44-15,9 7 44 0,3 4-44 0,-12-11 18 0,0 0-18 16,26 13 18-16,5 4-18 0,1-3 32 0,3 0-32 0,-9-2 32 16,-2-4-32-16,-1 1 18 0,1-1-18 0,-10 1 19 15,-2-2-19-15,4 0 27 0,1 0-27 16,1-1 27-16,-3 3-27 0,3 0 22 0,-6-1-22 0,2-1 22 16,-5-2-22-16,3 2 25 0,-3 2-25 0,-4-3 26 15,-2 0-26-15,-3-6 8 0,0 0-8 0,4 12 8 16,-2 3-8-16,-2-15-1 0,0 0 1 0,-2 19 0 15,-2 3 0-15,4-22-72 0,0 0 72 0,-14 26-72 16,-1 1 72-16,15-27-185 0,0 0 185 0,-33 24-184 16,-9 0 184-16,42-24-120 0,0 0 120 0,-73 48-1010 15,146-96 1010-15</inkml:trace>
  <inkml:trace contextRef="#ctx0" brushRef="#br0" timeOffset="122368.672">15862 16727 247 0,'0'0'0'0,"0"0"57"15,0 0-57-15,0 0 58 0,7 0-58 0,-7 0 59 16,0 0-59-16,0 0 60 0,3 0-60 0,-3 0 70 16,0 0-70-16,0 0 71 0,0 0-71 0,0 0 52 0,0 0-52 15,0 0 53-15,0 0-53 0,0 0 51 0,0 0-51 16,0 0 51-16,0 0-51 0,0 0 60 0,0 0-60 15,0 0 61-15,0 0-61 0,0 0 44 0,0 0-44 0,0 0 45 16,0 0-45-16,0 0 21 16,0 0-21-16,0 0 21 0,0 0-21 0,0 0 13 0,0 0-13 0,0 0 13 15,0 0-13-15,0 0 4 16,0 0-4-16,0 0 5 0,0 0-5 0,0 0 0 0,0 0 0 0,0 0 0 16,0 0 0-16,0 0 1 0,0 0-1 0,0 0 2 15,0 0-2-15,0 0 10 0,0 0-10 0,0 0 10 16,0 0-10-16,0 0 33 0,0 0-33 0,0 0 34 15,0 0-34-15,0 0 46 0,0 0-46 0,0 0 47 16,-3 0-47-16,3 0 46 0,0 0-46 0,0 0 46 16,-4 3-46-16,1 1 59 0,-2-1-59 0,-1 4 59 15,1 0-59-15,-2 5 39 0,0 5-39 0,0 2 40 16,4 2-40-16,-6 6 41 0,4 4-41 0,1 0 42 0,1-1-42 16,3-30 27-16,0 0-27 0,0 43 27 0,0 9-27 15,0-52 16-15,0 0-16 0,0 49 17 0,0 3-17 16,0-9 18-16,3-4-18 0,-3-10 19 15,0-10-19-15,4 0 1 0,1-2-1 0,-3-5 1 0,5-4-1 16,-5 1-39-16,5 0 39 0,-7-4-39 0,1-4 39 0,-1 3-128 16,0-1 128-16,2 1-127 0,3-1 127 0,-5-3-138 15,0 0 138-15,6-10-138 0,2-9 138 16,8-10-797-16</inkml:trace>
  <inkml:trace contextRef="#ctx0" brushRef="#br0" timeOffset="122833.731">16132 16831 1143 0,'0'0'0'0,"7"-1"136"0,3-1-136 0,-1 0 137 15,3-1-137-15,-5-2 69 0,2 0-69 0,-2 0 70 16,0-1-70-16,-7 6 24 0,0 0-24 0,7-5 25 15,-2 0-25-15,-5 5 0 0,0 0 0 0,5-5 0 16,-1 0 0-16,-4 5 13 0,0 0-13 0,3-4 14 16,-1 1-14-16,-2 3 45 78,0 0-45-78,0 0 45 0,4-3-45 0,-4 3 8 0,0 0-8 0,0 0 8 0,0 0-8 0,0 0 7 0,0 0-7 0,0 0 8 0,0 0-8 0,0 0 0 0,0 0 0 0,0 0 0 0,0 0 0 0,0 0-2 0,0 0 2 0,0 0-1 0,0 0 1 0,0 0-2 0,0 0 2 0,0 0-2 0,0 5 2 0,0 0-6 15,-6 3 6-15,6 4-6 0,0 4 6 16,0 4-3-16,2 6 3 0,2 0-3 0,-3 3 3 0,-1-29-5 16,0 0 5-16,7 43-5 0,2 8 5 0,-4-3-7 15,-1-2 7-15,4-1-7 0,3-1 7 0,-4-1-3 16,0-2 3-16,1-5-3 0,-1-3 3 0,-7-33-2 16,0 0 2-16,7 32-2 0,0-1 2 0,-7-31 0 0,0 0 0 15,4 24 1-15,1-7-1 0,-5-17-61 0,0 0 61 16,2 12-61-16,1-5 61 0,-3-7-153 15,0 0 153-15,0-15-152 0,-1-18 152 16,-1-15-853-16</inkml:trace>
  <inkml:trace contextRef="#ctx0" brushRef="#br0" timeOffset="123485.657">16252 16994 998 0,'0'4'0'0,"-2"1"104"0,-3 0-104 0,3-2 104 16,4 1-104-16,-2-4 66 0,0-7-66 0,0 7 67 16,2-3-67-16,-2 3 15 0,0-4-15 0,0 4 16 15,0 0-16-15,0 0 15 0,0 0-15 0,0 0 15 16,0 0-15-16,0 0 65 0,0 0-65 0,0 0 65 0,0 0-65 16,0 0 64-16,-2-3-64 0,4-1 64 0,1 1-64 15,-3-2 36-15,2 0-36 0,0-1 37 0,0 3-37 16,1-2 37-16,-3 0-37 0,0 1 38 0,0 1-38 15,2-1 8-15,0 3-8 0,-2 1 9 0,5-4-9 0,-5 4 11 16,5-1-11-16,-5 1 11 16,7-2-11-16,-7 2 9 0,4-4-9 0,-4 4 9 0,5-1-9 0,-5 1 8 15,0 0-8-15,0 0 8 0,0 0-8 0,0 0 15 16,1 3-15-16,3-1 15 0,-1 1-15 0,3 4 8 16,1 2-8-16,1 4 8 0,1 3-8 0,-9-16 9 15,0 0-9-15,5 27 9 0,4 7-9 0,-9-34 3 16,0 0-3-16,7 36 4 0,-2 6-4 0,-5-42 6 15,0 0-6-15,5 37 6 0,-1 1-6 0,-4-38 0 16,0 0 0-16,3 31 0 0,1-7 0 0,-4-24-13 0,0 0 13 16,0 19-12-16,0-6 12 0,0-13-41 0,0 0 41 15,2 7-40-15,1-5 40 0,-3-2-43 0,0 0 43 0,7-10-42 16,7-11 42-16,-14 21-41 0,0 0 41 16,12-31-40-16,-1-10 40 0,-11 41-35 0,0 0 35 0,15-41-35 15,-1-5 35-15,-14 46-16 0,0 0 16 0,16-40-15 16,-2 3 15-16,-14 37-13 0,0 0 13 0,12-29-13 15,-3 6 13-15,-9 23 0 0,0 0 0 16,9-17 0-16,-3 5 0 0,-6 12 24 0,0 0-24 0,6-8 25 16,-3 4-25-16,-3 4 39 0,0 0-39 0,2-3 39 15,0-1-39-15,-2 4 3 0,0 0-3 0,0 0 4 16,0 0-4-16,0 0 5 0,0 0-5 0,5 7 5 16,-2 3-5-16,-3-10 3 0,0 0-3 0,9 24 4 15,0 11-4-15,-9-35-3 0,0 0 3 0,9 39-3 16,-1 9 3-16,-3-5-8 0,2-2 8 0,-5-8-8 0,2-8 8 15,-1-1-10-15,-3-2 10 0,0-4-9 0,4-5 9 16,1 1-67-16,-2-4 67 0,-3-3-67 0,2-3 67 0,-2-4-187 16,0 0 187-16,4-6-187 0,1-7 187 0,3-6-767 15</inkml:trace>
  <inkml:trace contextRef="#ctx0" brushRef="#br0" timeOffset="124247.588">16794 16535 919 0,'0'0'0'0,"-4"0"62"0,1 2-62 0,1 3 62 15,-1 2-62-15,3-7 43 0,0 0-43 0,-2 8 43 16,0 4-43-16,2-12 5 0,0 0-5 0,-1 14 5 0,-3 3-5 16,4-17 5-16,0 0-5 0,-5 22 5 15,-7 4-5-15,12-26 35 0,0 0-35 0,-9 33 36 0,-3 3-36 16,3 1 5-16,0 1-5 0,2 5 5 0,2 3-5 15,5-46 52-15,0 0-52 0,-3 74 53 0,1 17-53 0,2-91 0 16,0 0 0-16,0 132 0 16,0 34 0-16,2-28 3 0,-1-6-3 15,1-32 3-15,2-23-3 0,-4-77 20 0,0 0-20 0,5 84 20 0,4-5-20 16,-2-18 13-16,1-11-13 0,-4-28 13 0,-4-20-13 0,1 3 0 16,-1-3 0-16,0-2 0 0,0-5 0 0,0 5-49 15,0 0 49-15,4-26-48 0,-1-15 48 0,3-4-73 16,-6-8 73-16,0 0-73 0,-7-5 73 15,7 58-78-15,0 0 78 0,-9-93-77 0,-1-23 77 0,3 18-58 0,1 6 58 16,1 20-58-16,3 15 58 0,2 57-29 0,0 0 29 16,2-48-29-16,3 9 29 0,-5 39 22 0,0 0-22 15,4-36 22-15,1 7-22 0,-5 29 87 0,0 0-87 0,5-23 87 16,-1 6-87-16,-4 17 117 0,0 0-117 16,3-12 117-16,-1 7-117 0,-2 5 101 0,0 0-101 0,2-5 102 15,-1 0-102-15,-1 5 78 0,0 0-78 16,4-4 79-16,-2 3-79 0,-2 1 59 0,0 0-59 0,7-2 60 15,-4 0-60-15,-3 2 10 0,0 0-10 0,9-1 11 16,0 1-11-16,-9 0 8 0,0 0-8 0,12 0 8 16,5 0-8-16,-17 0 0 0,0 0 0 0,14 3 0 15,2 2 0-15,-16-5-20 0,0 0 20 0,17 10-20 16,4 6 20-16,-21-16-26 0,0 0 26 0,18 19-26 16,-6 3 26-16,-12-22-8 0,0 0 8 0,8 29-8 15,-6 4 8-15,-2-33-6 0,0 0 6 0,4 29-5 16,-4-3 5-16,0-26-1 0,0 0 1 0,-4 23 0 15,-1-2 0-15,5-21 2 0,0 0-2 0,-5 19 2 0,-4-2-2 16,9-17-52-16,0 0 52 0,-7 14-52 0,2-6 52 0,5-8-135 16,0 0 135-16,-5 5-134 0,1-5 134 0,4 0-180 15,0 0 180-15,0-20-180 0,0-14 180 16,-3-21-611-16</inkml:trace>
  <inkml:trace contextRef="#ctx0" brushRef="#br0" timeOffset="125996.341">17061 16708 886 0,'-4'5'0'0,"4"-5"120"15,0 0-120-15,5 16 120 0,6 8-120 0,-1-4 92 0,2 3-92 0,-8-6 93 16,-4-4-93-16,2 11 40 0,1 4-40 16,1 13 40-16,-4 9-40 0,0-50-4 0,0 0 4 0,-4 58-3 15,2 10 3-15,2-11-13 16,6-6 13-16,-6-16-12 0,-4-15 12 0,2-3-2 0,2-7 2 0,0 1-1 15,0-3 1-15,2-1 3 0,3-2-3 0,-5-1 3 16,0-3-3-16,0-1 1 0,2-3-1 0,3-7 1 16,4-6-1-16,-9 16 4 0,0 0-4 0,5-31 4 15,2-11-4-15,2-3 6 0,0-3-6 0,-6 9 7 16,-1 4-7-16,1 0 7 0,-3 0-7 0,0 16 7 16,-3 9-7-16,6-4 23 0,-3 1-23 0,0 8 24 15,0 3-24-15,0-2 48 0,0 1-48 0,0 3 48 16,0 0-48-16,0 0 39 0,4-7-39 0,-4 7 39 15,0-3-39-15,3 1 35 0,2-1-35 0,-1-1 36 0,1-1-36 0,4 0 24 16,3 0-24-16,2 0 25 0,2 1-25 0,-16 4 5 16,0 0-5-16,21-3 5 0,5-2-5 0,-26 5 4 15,0 0-4-15,29-4 4 0,3 1-4 0,-32 3 2 16,0 0-2-16,28-4 3 0,1 3-3 0,-8 1 4 16,0 1-4-16,-7-1 5 0,-5 0-5 0,-1 0 12 15,1 0-12-15,-5 0 12 0,-4 2-12 16,0-2 8-16,3 0-8 0,-3 0 9 0,0 0-9 0,0 0 15 15,5 3-15-15,-5-3 16 0,4 2-16 0,-4-2 1 16,0 0-1-16,0 0 1 0,0 0-1 0,0 0 8 0,0 0-8 16,-7 4 9-16,-2-1-9 0,9-3 8 0,0 0-8 15,-19 12 8-15,-5 3-8 0,24-15 8 0,0 0-8 0,-30 26 8 16,0 7-8-16,30-33 8 0,0 0-8 0,-26 41 8 16,5 7-8-16,21-48 3 0,0 0-3 0,-10 46 4 15,10 0-4-15,0-46 2 0,0 0-2 0,7 40 2 16,5-4-2-16,-12-36-14 0,0 0 14 0,17 24-13 15,8-11 13-15,1-6-20 0,-2-10 20 0,-1-1-19 16,-7-4 19-16,-16 8-17 0,0 0 17 0,17-17-16 16,0-9 16-16,-17 26-5 0,0 0 5 0,14-31-5 15,-3-5 5-15,-2 4 5 0,-4-3-5 0,-2 13 5 16,3 8-5-16,-6-1 24 0,1 3-24 0,1 3 25 16,-2 4-25-16,0-2 44 0,2 1-44 0,-2 2 44 15,0 4-44-15,0 0 39 0,0 0-39 0,0 0 40 16,0 0-40-16,0 0 1 0,0-3-1 0,0 3 1 15,0-4-1-15,0 4 0 0,3-1 0 0,-3 1 0 16,4-2 0-16,-4 2-28 0,0 0 28 0,0 0-28 0,0 0 28 16,0 0-55-16,3 0 55 0,-3 0-54 0,5 2 54 15,-1-1-76-15,1 1 76 0,-1 3-76 0,1 2 76 16,-5-7-112-16,0 0 112 0,7 34-111 0,2 18 111 0,-3 1-110 16,1 7 110-16,-3 1-109 0,-4 6 109 0,0-67-107 15,0 0 107-15,-2 96-107 0,-3 21 107 0,0-18-4 16,0-5 4-16,3-34-3 0,2-26 3 0,0-34 32 15,0 0-32-15,2 40 32 0,3-8-32 0,-5-32 48 16,0 0-48-16,0 26 48 0,3-9-48 0,-3-17 34 0,0 0-34 16,5 9 34-16,-3-11-34 0,0-8 27 15,0-11-27-15,-2-3 27 0,-2-5-27 0,2 29 15 0,0 0-15 16,-4-46 16-16,-3-16-16 0,1 2 18 0,-1-3-18 16,0 6 19-16,-2 4-19 0,2 0 24 0,3 0-24 0,-1 5 25 15,5 5-25-15,0 43 21 16,0 0-21-16,2-49 21 0,1-5-21 0,6 6 16 0,0 4-16 0,-4 10 17 15,4 8-17-15,-2-1 18 0,1-1-18 0,5 6 18 16,-1 5-18-16,2 0 15 0,-2-1-15 0,-3 10 15 16,-1 3-15-16,-8 5 4 0,0 0-4 0,13-7 5 15,4 0-5-15,-17 7 0 0,0 0 0 0,14-3 0 16,2 1 0-16,-16 2-2 0,0 0 2 0,15 5-2 16,3 4 2-16,-18-9-7 0,0 0 7 0,14 10-7 15,-2 4 7-15,-12-14-24 0,0 0 24 0,9 17-23 16,-1 2 23-16,-8-19-37 0,0 0 37 0,2 24-36 15,-2 1 36-15,0-25-21 0,0 0 21 0,-5 29-21 0,-6 4 21 16,11-33-29-16,0 0 29 0,-10 27-29 0,-2-3 29 16,1-3-7-16,-1-6 7 0,5-4-7 0,5-5 7 15,-3 0-11-15,2-3 11 0,3 0-10 0,0-1 10 0,-4 2-62 16,2-3 62-16,2-1-61 0,0 4 61 0,0-4-51 16,0 0 51-16,14-7-51 0,11-7 51 15,-25 14-72-15,0 0 72 0,35-22-72 0,5-9 72 16,-4 0-55-16,1-3 55 0,-8 7-55 0,-2 3 55 0,-1-2-10 15,-5-2 10-15,-4 10-10 0,-5 4 10 0,-1 0 33 16,1 0-33-16,-5 6 34 0,-2 4-34 0,0-1 87 16,2-2-87-16,-3 4 87 0,-4 1-87 0,0 2 113 15,1-3-113-15,-1 3 114 0,0 0-114 0,0 0 112 0,0 0-112 16,0 0 113-16,0 0-113 0,0 0 85 0,0 0-85 0,0 0 86 16,0 0-86-16,0 0 62 0,-5 0-62 15,5 0 62-15,-3 0-62 0,3 0 48 0,-5 2-48 0,-4-1 48 16,-3 1-48-16,-6 3 20 0,-10 0-20 0,14-1 20 15,0-1-20-15,14-3 2 0,0 0-2 0,-29 10 2 16,-9 6-2-16,38-16 0 0,0 0 0 16,-34 19 1-16,5 1-1 0,29-20-21 0,0 0 21 0,-25 31-21 15,8 7 21-15,17-38-41 0,0 0 41 0,-3 37-40 16,11 1 40-16,-8-38-44 0,0 0 44 0,18 33-44 16,10-4 44-16,-28-29-41 0,0 0 41 0,31 17-41 15,7-8 41-15,-38-9-41 0,0 0 41 0,37-2-41 16,5-8 41-16,-42 10-5 0,0 0 5 0,34-18-4 15,3-7 4-15,-37 25-2 0,0 0 2 0,31-26-2 16,-4-3 2-16,-27 29 3 0,0 0-3 0,20-26 3 0,-2 2-3 16,-18 24 24-16,0 0-24 0,16-17 25 0,-8 3-25 15,-8 14 38-15,0 0-38 0,7-10 38 0,-2 5-38 16,-5 5 22-16,0 0-22 0,4 0 22 0,1 7-22 16,-5-7 28-16,0 0-28 0,9 26 28 0,-2 13-28 0,-7-39 13 15,0 0-13-15,5 43 14 0,0 8-14 0,-5-51 5 16,0 0-5-16,4 43 6 0,-2-4-6 0,-2-39 15 15,0 0-15-15,0 31 15 0,0-7-15 0,0-24 22 16,0 0-22-16,0 17 23 0,0-5-23 0,0-12 0 16,0 0 0-16,1-7 1 0,4-13-1 0,-5 20 15 15,0 0-15-15,0-36 16 0,2-17-16 0,-2 53 3 0,0 0-3 16,-2-57 4-16,-1-8-4 0,3 65 3 0,0 0-3 16,-2-58 3-16,1 3-3 0,1 55-1 0,0 0 1 15,0-41 0-15,0 8 0 0,0 33-9 16,0 0 9-16,1-22-8 0,4 8 8 0,-5 14-46 15,0 0 46-15,13 0-45 0,6 11 45 0,2-1-49 0,1 5 49 0,1-1-49 16,1 2 49-16,-1-4-221 0,-2-2 221 0,2 0-221 16,-1-1 221-16,-22-9-159 0,0 0 159 0,46 19-715 15,-92-38 715-15</inkml:trace>
  <inkml:trace contextRef="#ctx0" brushRef="#br0" timeOffset="126197.495">18907 17195 1737 0,'-9'-21'0'0,"9"21"-97"15,0 0 97-15,-12-31-97 0,-9-12 97 16,21 43-52-16,0 0 52 0,-35-94-52 0,-13-38 52 0,-36-94-1007 15</inkml:trace>
  <inkml:trace contextRef="#ctx0" brushRef="#br0" timeOffset="135108.698">19900 13159 673 0,'0'0'0'0,"-5"0"0"0,-2 0 0 0,7 0 52 0,0 0-52 16,0 0 53-16,0-4-53 0,0 4 25 16,0 0-25-16,0 0 26 0,0 0-26 0,0 0 21 0,0 0-21 0,0 0 21 15,0 0-21-15,0 0 7 0,0 0-7 16,0 0 7-16,0 0-7 0,0 0 44 0,0 0-44 0,0 0 44 16,0 0-44-16,0 0 37 0,0 0-37 15,0 0 37-15,0 0-37 0,0 0 40 0,0 0-40 0,0 0 40 16,3 0-40-16,-3 0 10 0,0 0-10 0,4 4 10 15,1 2-10-15,-5-6 13 0,0 0-13 0,2 19 13 16,5 10-13-16,-7-29 9 0,0 0-9 0,3 40 9 16,3 15-9-16,-6-55 15 0,0 0-15 0,5 63 15 15,-2 16-15-15,-3-79 8 0,0 0-8 0,4 115 8 16,-4 27-8-16,0-142 15 0,0 0-15 0,3 156 16 16,2 12-16-16,-5-168 3 0,0 0-3 0,2 179 4 15,2 13-4-15,-4-192 13 0,0 0-13 0,5 220 13 16,2 19-13-16,-7-239 15 0,0 0-15 0,12 264 15 0,4 24-15 15,-16-288 15-15,0 0-15 0,17 293 15 0,2 12-15 16,-19-305 40-16,0 0-40 0,16 286 40 16,-2-8-40-16,-14-278 30 0,0 0-30 0,16 256 30 0,-2-16-30 15,-14-240 66-15,0 0-66 0,15 218 67 0,1-19-67 0,-16-199 67 16,0 0-67-16,16 188 68 0,-1-15-68 16,-15-173 65-16,0 0-65 0,12 141 65 0,2-30-65 0,-14-111 60 15,0 0-60-15,13 96 60 0,-1-19-60 0,-12-77 10 16,0 0-10-16,10 56 11 0,-1-21-11 0,-9-35-50 15,0 0 50-15,7 27-50 0,-2-13 50 0,-5-14-158 16,0 0 158-16,7 5-157 0,-5-8 157 0,-2 3-159 0,0 0 159 16,-11-26-158-16,-13-17 158 0,-11-25-882 0</inkml:trace>
  <inkml:trace contextRef="#ctx0" brushRef="#br0" timeOffset="138003.94">22060 13911 1054 0,'0'0'0'0,"-5"-6"0"0,2 0 0 0,3 6 121 0,0 0-121 16,-4-4 121-16,4 4-121 0,0 0 56 0,0 0-56 0,0 0 57 16,4 2-57-16,-4-2 33 0,0 0-33 15,0 0 34-15,5 2-34 0,-5-2 14 0,0 0-14 0,3 0 15 16,3 0-15-16,-6 0 33 0,0 0-33 0,3 0 33 15,2-2-33-15,-5 2 36 0,0 0-36 0,7-2 36 16,-3 0-36-16,-4 2 38 0,0 0-38 0,5 0 39 16,4 2-39-16,-9-2 4 0,0 0-4 0,14 10 4 15,8 8-4-15,-22-18 12 0,0 0-12 0,35 32 12 16,12 14-12-16,-47-46 1 16,0 0-1-16,52 52 1 0,8 9-1 0,-60-61 0 0,0 0 0 0,64 79 0 15,8 17 0-15,-72-96 0 0,0 0 0 0,64 89 0 16,-3-5 0-16,-61-84-1 0,0 0 1 0,56 69 0 15,-9-9 0-15,-47-60 0 0,0 0 0 0,38 39 0 16,-3-11 0-16,-35-28-1 0,0 0 1 0,19 13 0 16,-10-8 0-16,-9-5-48 0,0 0 48 0,3-3-48 0,-8-11 48 0,5 14-156 15,0 0 156-15,-10-34-156 0,-10-17 156 16,-9-35-909-16</inkml:trace>
  <inkml:trace contextRef="#ctx0" brushRef="#br0" timeOffset="138323.042">22731 13907 1446 0,'0'0'0'0,"-3"5"0"0,-3 4 0 0,6-9 174 0,0 0-174 0,-5 5 175 15,3-2-175-15,2-3 109 0,0 0-109 0,-1 6 109 16,-6 0-109-16,7-6 54 0,0 0-54 0,-14 14 54 15,-12 8-54-15,26-22-2 0,0 0 2 16,-28 31-2-16,-7 2 2 0,35-33-2 0,0 0 2 16,-45 43-2-16,-11 5 2 0,56-48-6 0,0 0 6 0,-70 72-5 15,-10 17 5-15,80-89-3 0,0 0 3 0,-71 78-3 16,6 0 3-16,16-20 0 0,16-12 0 0,18-22 0 16,9-19 0-16,-1 4-5 0,4-9 5 0,3 0-5 15,0 0 5-15,0 0-82 0,0 0 82 0,0 0-82 16,0 0 82-16,0 0-79 0,0 0 79 0,-5-19-78 15,-4-14 78-15,-8-18-1245 0</inkml:trace>
  <inkml:trace contextRef="#ctx0" brushRef="#br0" timeOffset="138856.532">22557 13672 796 0,'0'0'0'0,"-4"-6"0"0,-1-5 0 0,5 11 65 0,0 0-65 15,-5-8 66-15,-2-1-66 0,7 9 66 0,0 0-66 16,-7-13 66-16,-2 1-66 0,9 12 83 0,0 0-83 15,-5-21 84-15,2-5-84 0,3 26 64 0,0 0-64 0,1-25 64 16,5-5-64-16,-1 6 70 0,2 2-70 16,0 5 71-16,3 3-71 0,1 2 66 0,3 4-66 0,-6-1 67 15,-1 6-67-15,0-1 37 0,0 3-37 0,0 1 38 16,0 0-38-16,2 0 28 0,-2 1-28 0,0 1 28 16,0 2-28-16,1 1 4 0,-4 0-4 0,1 0 4 15,2 2-4-15,-7-7 8 0,0 0-8 0,9 12 9 16,1 3-9-16,-10-15 8 15,0 0-8-15,9 16 8 0,0 2-8 0,-9-18 3 0,0 0-3 0,7 24 3 16,-6 4-3-16,-1-2 6 0,-1-1-6 0,1-9 6 16,0-8-6-16,-4 3 3 0,2-5-3 0,-6 17 3 15,-4 7-3-15,1-2 5 0,1-2-5 0,3-8 5 0,3-6-5 16,2 0 0-16,-3-3 0 0,3 1 0 0,1 2 0 16,1 0-1-16,1 2 1 0,1-4 0 0,3-1 0 15,-5-9-13-15,0 0 13 0,11 12-13 0,8 0 13 16,-19-12-35-16,0 0 35 0,23 10-34 0,6-1 34 15,-29-9-63-15,0 0 63 0,32 6-63 0,3 0 63 0,-35-6-168 16,0 0 168-16,33 8-168 0,-2 4 168 16,-31-12-188-16,0 0 188 0,24 12-187 0,-4 2 187 0,25 12-569 15</inkml:trace>
  <inkml:trace contextRef="#ctx0" brushRef="#br0" timeOffset="139187.042">22832 14289 1031 0,'0'0'0'0,"12"-5"0"16,9-3 0-16,2 1 96 0,-2-2-96 0,3 2 97 15,2-1-97-15,7-1 55 0,6-1-55 0,1 1 56 16,3-1-56-16,-43 10 30 0,0 0-30 0,60-9 30 16,9 1-30-16,-8 3 22 0,-3 1-22 0,-9 1 23 15,-6 1-23-15,-43 2 37 0,0 0-37 0,47 2 38 0,2 1-38 16,-49-3 8-16,0 0-8 0,43 2 8 0,1 0-8 16,-44-2 21-16,0 0-21 0,33 0 21 15,-7 0-21-15,-26 0-10 0,0 0 10 0,21-4-9 0,-5-1 9 16,-16 5-152-16,0 0 152 0,-2-19-152 0,-14-8 152 0,-1-19-840 15</inkml:trace>
  <inkml:trace contextRef="#ctx0" brushRef="#br0" timeOffset="139503.231">23304 14051 1244 0,'0'0'0'0,"5"-2"0"0,6 1 0 0,-11 1 125 0,0 0-125 0,5-4 125 16,-3 1-125-16,-2 3 83 0,0 0-83 16,0 0 83-16,-2-4-83 0,2 4 6 0,0 0-6 0,0 0 6 15,-3-1-6-15,3 1 1 0,0 0-1 0,-4 0 2 16,2 0-2-16,2 0 12 0,0 0-12 0,-5 0 13 16,2-4-13-16,3 4 7 0,0 0-7 0,-6 16 8 15,1 4-8-15,5-20 16 0,0 0-16 0,0 36 17 16,5 10-17-16,-5-46 15 0,0 0-15 0,7 52 15 15,2 6-15-15,-9-58-4 0,0 0 4 0,14 53-3 16,5 0 3-16,-19-53-111 0,0 0 111 0,18 40-110 16,-1-9 110-16,-17-31-203 0,0 0 203 0,23 15-203 15,3-13 203-15,-26-2-172 0,0 0 172 0,26-14-172 16,4-17 172-16,25-12-497 0</inkml:trace>
  <inkml:trace contextRef="#ctx0" brushRef="#br0" timeOffset="139765.531">23940 13885 1199 0,'0'0'0'0,"-14"8"0"0,-5 4 0 16,19-12 165-16,0 0-165 0,-3 2 165 0,9-5-165 0,-6 3 106 16,0 0-106-16,4-2 107 0,3 2-107 0,-7 0 61 15,0 0-61-15,3-3 61 0,1 3-61 0,-4 0 5 0,0 0-5 16,0 5 6-16,0 2-6 0,0-7 17 0,0 0-17 0,-4 25 17 15,1 13-17-15,1 0-2 0,-3 1 2 16,3 0-1-16,2 1 1 0,0-40-51 0,0 0 51 0,-2 58-51 16,2 11 51-16,0-69-118 0,0 0 118 0,-6 70-118 15,-1 2 118-15,7-72-114 0,0 0 114 0,-9 58-114 16,-3-10 114-16,-9 58-917 0</inkml:trace>
  <inkml:trace contextRef="#ctx0" brushRef="#br0" timeOffset="141106.159">22104 13186 774 0,'0'0'0'0,"-12"3"0"0,-9-3 0 0,21 0 91 16,0 0-91-16,0 0 91 0,10 4-91 0,-10-4 75 15,0 0-75-15,9 2 76 0,0 1-76 0,-4 2 49 16,-2 2-49-16,1-2 49 0,-2-1-49 0,-2 2 19 0,-4 1-19 16,4-3 20-16,0-3-20 0,-2 3 35 15,-1-1-35-15,-8 9 36 0,-1 4-36 0,12-16 29 0,0 0-29 0,-19 17 29 16,0 2-29-16,19-19 15 0,0 0-15 0,-21 20 15 16,-2 1-15-16,23-21 20 0,0 0-20 0,-22 20 20 15,1 1-20-15,21-21 24 0,0 0-24 16,-23 26 25-16,-1 4-25 0,24-30 13 0,0 0-13 0,-23 38 13 15,-1 5-13-15,3-2 18 0,3-2-18 0,5-8 19 16,2-9-19-16,1 11 3 0,-6 5-3 0,2 15 4 16,-3 14-4-16,-3 18 3 0,-1 18-3 15,2-9 3-15,-2 1-3 0,-1 7 0 0,3 8 0 16,-4-6 0-16,0 1 0 0,23-105 0 0,0 0 0 0,-40 144 0 16,-10 24 0-16,6-19 15 0,2-4-15 0,4-21 16 15,5-16-16-15,33-108 39 0,0 0-39 0,-33 128 40 16,1 9-40-16,32-137 13 0,0 0-13 0,-27 132 13 0,7 0-13 15,20-132 7-15,0 0-7 0,-12 103 8 16,4-19-8-16,-1-19-67 0,-2-21 67 0,8-16-67 0,3-21 67 16,0-7-156-16,0 0 156 0,-2 5-156 0,2-7 156 15,-2 6-856-15</inkml:trace>
  <inkml:trace contextRef="#ctx0" brushRef="#br0" timeOffset="145530.115">19968 14181 539 0,'0'0'0'0,"0"0"0"0,4-5 0 0,-4 5 43 16,0 0-43-16,7-5 44 0,3-2-44 0,-10 7 21 15,0 0-21-15,9-7 21 0,-1 0-21 16,-8 7 12-16,0 0-12 0,7-5 12 16,-1 2-12-16,-6 3 25 0,0 0-25 0,3-4 26 0,2 3-26 0,-5 1 46 15,0 0-46-15,0 0 47 0,2-4-47 0,-2 4 39 16,0 0-39-16,0 0 40 0,0 0-40 0,0 0 18 0,0 0-18 0,0 0 19 15,0 0-19-15,0 0 32 0,-5 2-32 16,5-2 32-16,-4 2-32 0,1-1 10 0,-1-1-10 0,1 0 11 16,1 0-11-16,2 0 19 0,0 0-19 0,0 0 20 15,-2 0-20-15,2 0 44 0,0 0-44 0,0 0 44 16,0 0-44-16,0 0 32 0,0 0-32 0,4-5 32 16,3-5-32-16,-7 10 14 0,0 0-14 0,12-12 15 15,4-2-15-15,-16 14 22 0,0 0-22 0,17-10 22 16,4-5-22-16,-21 15 7 0,0 0-7 0,21-7 8 15,-4 2-8-15,-17 5 16 0,0 0-16 0,23 1 17 16,1 5-17-16,-6 2 33 0,-2 4-33 0,-6-3 33 16,0-1-33-16,-1 6 1 0,-7 1-1 0,5-3 2 15,-4-1-2-15,1 4 31 0,-2 2-31 0,-1-5 31 16,1-3-31-16,-4 4 17 0,1 5-17 0,-1 2 17 0,-2 1-17 16,4-21 29-16,0 0-29 0,-10 32 29 0,-6 8-29 15,16-40 12-15,0 0-12 0,-15 36 13 0,-8-2-13 16,23-34 11-16,0 0-11 0,-25 32 11 0,-1-1-11 0,26-31 17 15,0 0-17-15,-21 26 17 0,4-11-17 16,17-15 8-16,0 0-8 0,-14 14 8 0,5-4-8 0,9-10 15 16,0 0-15-16,-7 7 16 0,4-3-16 0,3-4 23 15,0 0-23-15,-9 0 24 0,1-2-24 0,8 2 0 16,0 0 0-16,-7-7 1 0,1-5-1 0,6 12 4 16,0 0-4-16,0-10 4 0,0-1-4 0,0 11 2 15,0 0-2-15,2-8 3 0,7-2-3 0,-9 10 0 16,0 0 0-16,14-7 0 0,8 3 0 0,-22 4-15 0,0 0 15 15,21-1-15-15,4 1 15 0,-25 0-52 0,0 0 52 16,22 0-51-16,1 1 51 0,-23-1-68 0,0 0 68 0,17 0-68 16,-4 0 68-16,-13 0-109 0,0 0 109 15,12-1-109-15,-4-3 109 0,-8 4-198 0,0 0 198 0,7-12-198 16,-3-8 198-16,-4 20-159 0,0 0 159 0,0-23-159 16,-2-2 159-16,0-27-321 0</inkml:trace>
  <inkml:trace contextRef="#ctx0" brushRef="#br0" timeOffset="145783.18">20219 14200 662 0,'0'0'0'0,"-2"9"0"15,0 3 0-15,2-9 146 0,0-3-146 0,0 0 147 16,0-7-147-16,0 4 121 0,0-2-121 0,0 1 121 16,2 1-121-16,-2 3 91 0,5-2-91 0,-5 2 91 0,4-3-91 15,1 1 28-15,-3 2-28 0,1 0 28 16,3-2-28-16,-1 2 19 0,2 0-19 0,0 0 20 0,-2 0-20 0,2 4 1 15,0 3-1-15,3 3 2 0,1 4-2 0,-11-14-4 16,0 0 4-16,16 25-3 0,4 11 3 0,-20-36-9 16,0 0 9-16,18 38-9 0,3 3 9 15,-21-41-46-15,0 0 46 0,22 38-45 0,1-2 45 16,-23-36-65-16,0 0 65 0,23 25-65 0,-2-7 65 16,-21-18-118-16,0 0 118 0,19 3-118 0,0-13 118 0,19 5-657 0</inkml:trace>
  <inkml:trace contextRef="#ctx0" brushRef="#br0" timeOffset="146001.795">20508 14049 852 0,'0'0'0'0,"0"11"0"0,0 4 0 0,0-15 155 0,0 0-155 0,0 7 156 16,-2-5-156-16,2-2 88 15,0 0-88-15,-1 3 88 0,-1-1-88 0,2-2 47 0,0 0-47 16,-9 15 47-16,-6 9-47 0,1 4 2 0,0 4-2 0,3-11 3 15,2-6-3-15,9-15-6 0,0 0 6 0,-17 36-6 16,-4 9 6-16,21-45-91 0,0 0 91 0,-17 36-91 16,1-2 91-16,16-34-210 0,0 0 210 0,-14 26-210 15,2-9 210-15,12-17-138 0,0 0 138 0,-12-9-138 16,1-18 138-16,-10-9-317 0</inkml:trace>
  <inkml:trace contextRef="#ctx0" brushRef="#br0" timeOffset="146414.96">20322 13611 1222 0,'0'0'0'0,"0"0"0"0,0-4 0 0,0 4 60 16,0 0-60-16,7-8 61 0,5-4-61 0,-12 12-22 0,0 0 22 15,23-22-22-15,6-11 22 0,-29 33-72 0,0 0 72 16,33-27-71-16,0-8 71 0,-33 35-96 0,0 0 96 16,30-24-96-16,-4 6 96 0,-26 18 0 0,0 0 0 15,23-14 0-15,-4 5 0 0,-3 6 51 0,-2 5-51 0,-6-1 51 16,-3 3-51-16,-5-4 74 0,0 0-74 0,2 19 74 16,0 11-74-16,-2-30 62 0,0 0-62 0,-4 40 63 15,-4 8-63-15,8-48 44 0,0 0-44 16,-14 49 44-16,-7 6-44 0,21-55 21 0,0 0-21 0,-16 43 21 15,-1-2-21-15,17-41 41 0,0 0-41 0,-12 33 41 16,3-4-41-16,9-29 0 0,0 0 0 0,-7 20 0 16,2-4 0-16,5-16-33 0,0 0 33 0,3 14-33 15,9-4 33-15,-12-10-63 0,0 0 63 0,18 2-62 16,1-6 62-16,-19 4-124 0,0 0 124 0,21-8-124 16,3-4 124-16,-24 12-202 0,0 0 202 0,18-11-201 15,-3 1 201-15,18-11-422 0</inkml:trace>
  <inkml:trace contextRef="#ctx0" brushRef="#br0" timeOffset="146821.492">20559 14234 595 0,'0'0'0'0,"3"-8"0"16,2-8 0-16,-5 16 128 0,0 0-128 15,13-6 128-15,7 2-128 0,1-1 119 0,2 3-119 0,-4-6 120 16,0 1-120-16,-3-2 93 0,0-1-93 0,-2 5 94 15,0-2-94-15,1 2 70 0,-3 0-70 16,1 1 71-16,-3 3-71 0,2-1 22 0,2-2-22 0,-3 3 23 16,-4-1-23-16,1 0 22 0,-1 2-22 0,-1 0 23 15,-5 0-23-15,5 0 0 0,-5 0 0 0,3 0 0 16,-1 2 0-16,-3-2-51 0,2 2 51 0,-2-2-51 16,0 0 51-16,0 0-101 0,-2-4 101 0,2 4-101 0,-3-3 101 15,3 3-140-15,0 0 140 0,-11-4-139 0,-4 1 139 16,-11-4-599-16</inkml:trace>
  <inkml:trace contextRef="#ctx0" brushRef="#br0" timeOffset="147080.83">20670 13988 1166 0,'0'0'0'0,"2"5"0"0,1 5 0 0,-3-10 138 16,0 0-138-16,0 0 139 0,6 0-139 0,-6 0 99 16,0 0-99-16,0 0 100 0,0-5-100 0,0 5 51 0,0 0-51 0,0 0 51 15,-2-2-51-15,2 2 8 0,0 0-8 0,0 0 9 16,0 2-9-16,0-2 17 0,0 0-17 0,2 14 17 16,-1 10-17-16,-1-24 8 0,0 0-8 0,-3 31 9 15,-2 10-9-15,1-2-24 0,2 2 24 0,-3-12-23 16,3-6 23-16,2-23-101 15,0 0 101-15,0 29-100 0,0 1 100 0,0-30-209 0,0 0 209 0,2 19-209 16,3-8 209-16,-1 18-748 0</inkml:trace>
  <inkml:trace contextRef="#ctx0" brushRef="#br0" timeOffset="147917.895">20919 13741 785 0,'0'0'0'0,"4"-5"0"0,4-4 0 0,-8 9 92 15,0 0-92-15,2-5 93 0,2 2-93 0,-4 3 59 16,0 0-59-16,0 0 60 0,3-2-60 0,-3 2 34 15,0 0-34-15,4 0 35 0,-1 0-35 0,-3 0 20 16,0 0-20-16,9-3 20 0,5-1-20 0,-14 4 45 16,0 0-45-16,12-3 45 0,5-2-45 0,-17 5 15 15,0 0-15-15,14-4 15 0,2 1-15 0,-2-1 8 0,2 3-8 16,-8 1 8-16,1 3-8 0,0 2 4 16,-2 2-4-16,-2-2 5 0,0 4-5 0,0 3 6 0,1 3-6 15,-1 4 6-15,0 5-6 0,-5-24 6 0,0 0-6 0,5 38 7 16,2 10-7-16,-7-48 7 0,0 0-7 0,0 54 8 15,-3 5-8-15,-1-4 15 0,-3-2-15 0,4-16 15 16,3-11-15-16,-5 3 8 0,-1-3-8 16,1-4 8-16,2-5-8 0,3-17 1 0,0 0-1 0,-6 19 1 15,3 0-1-15,3-19-17 0,0 0 17 0,-2 14-16 16,-1-2 16-16,3-12-86 0,0 0 86 0,-2 5-85 16,0-5 85-16,2 0-149 0,0 0 149 0,-3-17-149 15,-1-14 149-15,-3-17-600 0</inkml:trace>
  <inkml:trace contextRef="#ctx0" brushRef="#br0" timeOffset="148344.417">20970 13929 572 0,'0'0'0'0,"5"14"0"0,5 12 0 0,-10-26 81 15,0 0-81-15,2 3 81 0,-5-11-81 16,3 8 80-16,0 0-80 0,-2-5 81 0,-1-1-81 0,3 6 52 16,0 0-52-16,3-5 52 0,6 2-52 0,-9 3 10 15,0 0-10-15,14-9 10 0,7-1-10 0,-4-2 49 16,2 0-49-16,-3 2 49 0,-2-1-49 0,-2 1 7 15,2-2-7-15,-9 4 7 0,0 3-7 0,2-2 0 16,-1-2 0-16,-1 2 1 0,0 0-1 0,0 2-36 16,-1-3 36-16,1 3-35 0,-3 3 35 0,-1-3-83 0,1 0 83 15,0 3-82-15,-2-2 82 0,0 4-106 0,0-5 106 0,0 5-106 16,0 0 106-16,0 0-104 0,0 0 104 16,0 0-104-16,0 0 104 0,0 0-44 0,0 0 44 15,0 0-44-15,0 0 44 0,0 0 7 0,0 0-7 0,0 0 7 16,0 0-7-16,0 0 58 0,-2-3-58 15,2 3 59-15,0-4-59 0,0 4 76 0,0 0-76 0,0 0 77 16,0 0-77-16,0 0 95 0,0 0-95 0,0 0 96 16,0 0-96-16,0 0 90 0,0 0-90 0,0 0 90 15,0 0-90-15,0 0 84 0,0 0-84 0,0 0 84 16,0 0-84-16,0 0 76 0,4 0-76 0,-4 0 76 16,5 0-76-16,2 0 34 0,-4 2-34 0,8 3 35 15,1 4-35-15,2 3 2 0,0-2-2 0,0 2 2 16,0 0-2-16,1 0-10 0,3 2 10 0,-9-4-10 0,-1-1 10 15,-8-9-87-15,0 0 87 0,12 12-86 0,2 0 86 16,-14-12-110-16,0 0 110 0,11 8-109 0,-1-3 109 16,11 9-681-16</inkml:trace>
  <inkml:trace contextRef="#ctx0" brushRef="#br0" timeOffset="148584.903">21355 13583 785 0,'0'0'0'0,"2"11"0"0,1 8 0 0,-3-19 137 16,0 0-137-16,2 10 137 0,-2-5-137 16,0-5 114-16,0 0-114 0,-2 10 114 0,-3-3-114 0,-2 7 95 15,0 1-95-15,-4 7 96 0,3 4-96 0,-8 3 39 0,2 4-39 16,0 1 39-16,2 2-39 0,12-36 37 0,0 0-37 16,-21 48 37-16,-7 9-37 0,6-8-4 0,1-4 4 15,7-16-4-15,5-10 4 0,9-19-42 0,0 0 42 0,-9 19-41 16,4-6 41-16,5-13-99 0,0 0 99 0,-2-8-98 15,2-18 98-15,0-8-922 0</inkml:trace>
  <inkml:trace contextRef="#ctx0" brushRef="#br0" timeOffset="148989.563">21304 13577 1166 0,'0'0'0'0,"7"-2"0"0,4 0 0 0,-11 2 99 16,0 0-99-16,15-2 100 0,8-6-100 0,-23 8 68 15,0 0-68-15,24-7 69 0,11 0-69 0,-35 7 0 0,0 0 0 16,32-8 0-16,4-1 0 0,-36 9-41 0,0 0 41 0,32-9-41 15,-1 1 41-15,-31 8-74 16,0 0 74-16,24-7-74 0,-3 4 74 0,-21 3-178 0,0 0 178 0,16-6-177 16,-4 5 177-16,-12 1-135 0,0 0 135 0,4-2-134 15,-8 0 134-15,4 1-393 0</inkml:trace>
  <inkml:trace contextRef="#ctx0" brushRef="#br0" timeOffset="149648.805">21667 13152 673 0,'0'0'0'0,"-4"0"0"15,2 1 0-15,2-1 47 0,0 0-47 0,0 0 47 16,0 0-47-16,0 0 8 0,0 0-8 0,0 0 8 16,2-3-8-16,-2 3 15 0,0 0-15 0,0 0 16 15,5-3-16-15,-5 3 19 0,0 0-19 0,0 0 20 16,6-2-20-16,-6 2 47 0,0 0-47 0,0 0 48 16,3-2-48-16,-3 2 56 0,0 0-56 0,0 0 57 15,2 4-57-15,-2-4 56 0,0 0-56 0,0 5 56 16,0 2-56-16,0 3 40 0,-2 2-40 0,2-2 40 15,0 0-40-15,0-1 36 0,2 3-36 0,1-5 36 16,-3-2-36-16,2 2 8 0,0-2-8 0,0-2 9 16,1 1-9-16,1-3 19 0,1 1-19 0,2-4 20 15,3-3-20-15,2-2 3 0,-1-1-3 0,3-4 4 0,0-5-4 0,-14 17 2 16,0 0-2-16,17-22 3 0,2-6-3 16,-19 28 10-16,0 0-10 0,16-24 11 0,0-2-11 15,-16 26 32-15,0 0-32 0,8-18 33 0,-2 2-33 16,-6 16 40-16,0 0-40 0,3-12 40 0,1 5-40 0,-4 7 9 15,0 0-9-15,0-5 9 0,0 3-9 0,0 2 7 16,0 0-7-16,-7 11 8 0,-4 8-8 16,-1 5 4-16,-4 6-4 0,4-4 4 0,3 0-4 0,-1 6-3 15,1 1 3-15,0 3-2 0,3 2 2 0,6-38-139 0,0 0 139 16,-11 49-139-16,1 13 139 0,10-62-142 0,0 0 142 16,-11 46-142-16,1-3 142 0,-11 43-680 0</inkml:trace>
  <inkml:trace contextRef="#ctx0" brushRef="#br0" timeOffset="150599.808">24390 13369 740 0,'0'0'0'0,"1"5"0"0,1-1 0 15,-2-4 37-15,0 0-37 0,0 0 38 0,0 0-38 0,0 0 1 16,-5 0-1-16,5 0 1 0,-4 0-1 0,4 0 15 16,0 0-15-16,0 0 16 0,0 0-16 0,0 0 45 15,-5 2-45-15,5-2 46 0,-2 1-46 0,2-1 64 16,-3 5-64-16,3-5 64 0,-2 4-64 0,2-4 69 16,0 0-69-16,-2 5 70 0,-1 0-70 0,3-5 78 15,0 0-78-15,-4 10 78 16,3 2-78-16,1-12 45 0,0 0-45 0,-2 19 46 0,2 7-46 0,0-26 33 0,0 0-33 15,2 34 33-15,3 7-33 0,0 0 33 0,2 1-33 16,0 0 34-16,0 3-34 0,-7-45 12 0,0 0-12 0,14 68 13 16,2 16-13-16,1 21 12 15,2 20-12-15,2-7 13 0,0 0-13 0,-21-118 34 16,0 0-34-16,23 148 34 0,3 20-34 0,-26-168 17 0,0 0-17 0,24 183 17 16,1 16-17-16,-25-199 41 0,0 0-41 0,21 186 42 15,-1-2-42-15,-20-184 43 0,0 0-43 0,23 149 44 16,1-26-44-16,-24-123 10 0,0 0-10 0,18 86 10 15,-2-40-10-15,-16-46-57 0,0 0 57 0,17 31-56 16,-3-23 56-16,-14-8-198 0,0 0 198 0,7-34-197 16,-4-34 197-16,8-35-956 0</inkml:trace>
  <inkml:trace contextRef="#ctx0" brushRef="#br0" timeOffset="150977.887">25219 14173 494 0,'0'0'0'0,"-9"-11"0"15,-5-6 0-15,14 17-152 0,0 0 152 0,-10-25-151 16,-1-8 151-16,-10-25-46 0</inkml:trace>
  <inkml:trace contextRef="#ctx0" brushRef="#br0" timeOffset="158823.442">24717 15756 1177 0,'0'0'0'0,"0"0"-314"15,0 0 314-15,0-7-313 0,-2 0 313 0,2 7-104 16,0 0 104-16,0-5-103 0,0 1 103 0,0 4-48 15,0 0 48-15,0 0-47 0,0-3 47 0,0 0-115 0</inkml:trace>
  <inkml:trace contextRef="#ctx0" brushRef="#br0" timeOffset="159386.903">24696 15673 135 0,'0'0'0'0,"0"6"0"16,2 4 0-16,-2-10 40 0,0 0-40 0,2 3 40 0,-1-4-40 0,-1 1 50 0,0 0-50 0,0 0 50 15,0-4-50-15,0 4 54 0,0 0-54 0,0 0 55 16,-1-5-55-16,1 5 44 0,0 0-44 0,0 0 45 15,-2-3-45-15,2 3 37 0,0 0-37 0,0 0 37 16,0 0-37-16,0 0 15 0,0 0-15 0,0 0 16 16,0 0-16-16,0 0 13 0,0 0-13 0,0 0 13 15,0 0-13-15,0 0 16 0,0 0-16 0,0 0 17 16,0 0-17-16,0 0 22 0,0 0-22 0,0 0 23 16,0 0-23-16,0 0 32 0,0 0-32 0,0 0 33 0,0 0-33 15,0 0 12-15,0 0-12 0,0 0 12 16,0 0-12-16,0 0 36 0,0 0-36 0,0 0 37 0,0 0-37 15,0 0 19-15,0 0-19 0,0 0 20 16,0 0-20-16,0 0 10 0,0 0-10 0,0 0 11 0,0 0-11 16,0 0 28-16,0 0-28 0,0 0 28 0,0 0-28 15,0 0 28-15,0 0-28 0,0 0 28 0,0 0-28 0,0 0 32 16,0 0-32-16,0 0 32 0,0 0-32 0,0 0 37 16,0 0-37-16,0 0 38 0,0 0-38 0,0 0 23 15,0 0-23-15,0 0 24 0,0 0-24 0,0 0 28 16,0 0-28-16,0 0 28 0,0 0-28 0,0 0 32 15,0 0-32-15,0 0 33 0,0 0-33 0,0 0 12 16,0 0-12-16,0 0 12 0,0 0-12 0,0 0 36 0,0 0-36 16,0 0 37-16,0 0-37 0,0 0 29 15,0 0-29-15,0 3 29 0,2 2-29 0,-2-5 22 0,0 0-22 0,3 16 23 16,4 8-23-16,-7-24 35 0,0 0-35 0,9 36 36 16,1 10-36-16,-1-3 6 0,-6-1-6 0,4-2 7 15,2-2-7-15,-9-38 41 0,0 0-41 16,11 46 42-16,-1 7-42 0,-10-53 6 0,0 0-6 0,12 53 6 15,0 2-6-15,-3-7 18 0,0-5-18 0,0-13 19 16,-2-7-19-16,-2-3 9 0,0-4-9 0,-2-6 9 16,-1-7-9-16,0 4-34 0,0-2 34 0,-2-5-33 15,-2-6 33-15,2 6-53 16,0 0 53-16,-14-26-53 0,-7-10 53 0,-14-24-1145 0</inkml:trace>
  <inkml:trace contextRef="#ctx0" brushRef="#br0" timeOffset="187920.34">25376 13583 1020 0,'0'0'0'0,"5"0"0"0,2 2 0 0,-7-2 129 0,0 0-129 16,5 0 129-16,-1-2-129 0,-4 2 73 0,0 0-73 15,0 0 73-15,3-1-73 0,-3 1 54 0,0 0-54 16,0 0 55-16,0 0-55 0,0 0 9 0,0 0-9 16,0 0 9-16,-5 1-9 0,5-1 35 0,0 0-35 15,-5 2 35-15,-1 0-35 0,6-2 11 0,0 0-11 0,-5 2 11 16,2-1-11-16,3-1 20 0,0 0-20 0,-6 2 20 15,-2 1-20-15,8-3-68 0,0 0 68 0,-9 4-67 16,0 1 67-16,9-5-70 0,0 0 70 0,-8 7-70 16,1-2 70-16,7-5-45 0,0 0 45 0,-7 7-45 15,1 1 45-15,3 1-18 0,-1 1 18 0,1-5-18 16,1 2 18-16,0 0 0 0,-1 2 0 0,-1 4 0 16,3 4 0-16,1 2 21 0,0 4-21 0,0-1 21 15,0 2-21-15,0-24 51 0,0 0-51 0,0 38 51 16,1 8-51-16,-1-46 52 0,0 0-52 0,2 51 52 15,0 6-52-15,1-8 32 0,-1-2-32 0,-2-15 33 0,0-10-33 16,0 1 16-16,-2-3-16 0,2-1 17 16,0 2-17-16,0-4 20 0,0 2-20 0,0-9 20 0,0-5-20 15,0 2 3-15,0-2-3 0,0-1 4 16,0-3-4-16,0-1-52 0,0 0 52 0,0 0-52 0,0 0 52 16,0 0-170-16,0 0 170 0,-10 4-169 0,-7 2 169 0,-11 1-822 15</inkml:trace>
  <inkml:trace contextRef="#ctx0" brushRef="#br0" timeOffset="188246.756">24877 14358 987 0,'0'0'0'0,"16"-5"0"16,12-4 0-16,-28 9 86 0,0 0-86 0,9-3 86 15,-11 1-86-15,0-5 62 0,-1 2-62 0,6-2 62 16,6-3-62-16,-9 10 20 16,0 0-20-16,19-11 20 0,7-6-20 0,-26 17 31 0,0 0-31 0,33-12 31 15,9 2-31-15,-4 0 50 0,2 3-50 16,-3 2 51-16,0 3-51 0,-1 2 35 0,-1 2-35 0,0 0 36 16,-2 1-36-16,-33-3 35 0,0 0-35 0,40 3 36 15,5 3-36-15,-45-6 15 0,0 0-15 0,44 5 16 16,-1-2-16-16,-8 2 20 0,-3 2-20 15,-11-3 20-15,-9-3-20 0,-2 1 3 0,-1-2-3 0,-4 0 4 16,-3 0-4-16,-2 0-35 0,0 0 35 0,0 0-35 0,0 0 35 16,0 0-132-16,3 2 132 0,-3-2-132 0,0 0 132 0,0 0-156 15,0 0 156-15,-7 1-156 0,-5 1 156 16,-7 2-696-16</inkml:trace>
  <inkml:trace contextRef="#ctx0" brushRef="#br0" timeOffset="188835.733">25236 14543 875 0,'0'0'0'16,"14"-11"0"-16,11-7 0 0,-25 18 118 0,0 0-118 0,-2-6 119 15,-14 10-119-15,16-4 103 0,0 0-103 16,-9-4 104-16,-1 4-104 0,10 0 80 0,0 0-80 0,-4-6 81 15,6-6-81-15,-2 12 55 0,0 0-55 0,9-14 56 16,5-3-56-16,-14 17 24 0,0 0-24 0,19-14 25 16,5 2-25-16,-24 12 20 0,0 0-20 0,27-10 20 15,4 3-20-15,-31 7 17 0,0 0-17 0,31-5 17 16,4 3-17-16,-35 2 15 0,0 0-15 0,33 2 16 16,-1 3-16-16,-32-5 16 0,0 0-16 0,27 5 17 15,-2 2-17-15,-25-7 45 0,0 0-45 0,19 9 45 16,-3 1-45-16,-16-10 7 0,0 0-7 0,12 15 8 15,-3 4-8-15,-9-19 0 0,0 0 0 0,0 27 1 0,-7 8-1 16,7-35-5-16,0 0 5 0,-16 37-5 0,-8 6 5 16,24-43-35-16,0 0 35 0,-30 47-35 15,-5 2 35-15,35-49-36 0,0 0 36 0,-38 52-36 0,-2 2 36 0,40-54-8 16,0 0 8-16,-47 57-8 0,-6 3 8 16,17-21-7-16,6-13 7 0,11-9-7 0,12-8 7 0,7-9-1 15,0 0 1-15,-10 8-1 0,3-3 1 0,7-5 11 16,0 0-11-16,-7 4 11 0,0-2-11 15,7-2 58-15,0 0-58 0,-6 0 59 0,3-2-59 0,5-2 52 16,3-2-52-16,4-1 52 0,3-2-52 0,-12 9 44 16,0 0-44-16,17-10 45 0,6-4-45 0,-23 14 37 15,0 0-37-15,24-10 38 0,2 1-38 0,-26 9 15 0,0 0-15 16,28-3 16-16,4 1-16 0,-32 2 6 0,0 0-6 0,31 4 7 16,2 1-7-16,-33-5 1 0,0 0-1 15,35 7 1-15,0 3-1 0,-35-10-35 16,0 0 35-16,35 10-34 0,0 0 34 0,-6-1-144 0,-1-4 144 0,-5-1-144 15,-2-3 144-15,-21-1-175 0,0 0 175 0,12-12-174 16,-9-12 174-16,13-12-982 0</inkml:trace>
  <inkml:trace contextRef="#ctx0" brushRef="#br0" timeOffset="189021.794">26147 14858 1703 0,'0'0'0'0,"-10"-7"0"0,-6-1 0 15,16 8-56-15,0 0 56 0,-8-7-55 0,4 2 55 0,4 5-40 16,0 0 40-16,-12-11-1081 0,24 22 1081 0</inkml:trace>
  <inkml:trace contextRef="#ctx0" brushRef="#br0" timeOffset="193834.229">21827 15365 326 0,'0'0'0'0,"2"-2"0"16,5-3 0-16,-7 5 37 0,0 0-37 0,0 0 38 15,3-3-38-15,-3 3 6 0,0 0-6 0,0 0 7 16,0 0-7-16,0 0 4 0,0 0-4 0,0 0 4 15,0 0-4-15,0 0 34 0,0 0-34 0,0 0 35 0,-3 3-35 16,3-3 32-16,0 0-32 0,0 0 33 0,-4 0-33 16,4 0 37-16,0 0-37 0,0 0 38 0,-3 0-38 0,3 0 26 15,0 0-26-15,0 0 26 0,-2 0-26 0,2 0 35 16,0 0-35-16,0 0 35 0,-5 2-35 0,5-2 21 16,0 0-21-16,0 0 21 0,0 0-21 0,0 0 46 15,0 0-46-15,0 0 47 0,0 0-47 0,0 0 50 16,0 0-50-16,0 0 51 0,5 5-51 0,-5-5 37 15,0 0-37-15,9 5 37 0,5 0-37 0,-14-5 35 16,0 0-35-16,24 14 35 16,7 5-35-16,2 3 15 0,2 2-15 0,-2 2 15 0,2 1-15 15,-3 2 20-15,-1 0-20 0,-1 2 20 0,-3 0-20 0,-27-31 8 0,0 0-8 16,32 36 9-16,1 4-9 0,-33-40 9 0,0 0-9 16,29 37 10-16,1 1-10 0,-30-38 8 15,0 0-8-15,24 31 8 0,-4-7-8 0,-20-24 1 0,0 0-1 0,15 17 1 16,-4-5-1-16,-11-12-69 0,0 0 69 0,7 2-68 15,-2-9 68-15,-5 7-117 0,0 0 117 0,-5-23-117 16,-11-11 117-16,-5-22-576 0</inkml:trace>
  <inkml:trace contextRef="#ctx0" brushRef="#br0" timeOffset="194126.512">22181 15399 953 0,'0'0'0'0,"1"5"0"16,5 6 0-16,-6-11 121 0,0 0-121 0,1 3 122 0,-1-3-122 16,0 0 63-16,0 0-63 0,0 0 63 15,-1-2-63-15,1 2 34 0,0 0-34 0,0 0 34 0,0 0-34 0,0 0 1 16,0 0-1-16,-7 9 2 16,-4 0-2-16,-1 6 4 0,-7 6-4 0,8-9 4 0,6-6-4 0,-4 5 13 15,1 1-13-15,-8 15 14 0,-3 9-14 0,19-36 15 16,0 0-15-16,-19 43 15 0,-6 8-15 0,25-51 4 15,0 0-4-15,-21 48 4 0,0-1-4 16,21-47 0-16,0 0 0 0,-15 37 1 0,4-6-1 0,11-31-47 16,0 0 47-16,-8 24-47 0,1-7 47 0,7-17-146 0,0 0 146 15,0 0-146-15,1-20 146 0,1-1-715 0</inkml:trace>
  <inkml:trace contextRef="#ctx0" brushRef="#br0" timeOffset="194558.712">22085 15255 1076 0,'0'0'0'0,"-4"-3"0"15,-4-6 0-15,4 3 112 0,1-3-112 0,3-1 113 16,3-4-113-16,1-1 8 0,-1-1-8 0,4-6 9 15,2 0-9-15,-2-1-17 0,0-2 17 0,1 6-17 0,1 3 17 16,-9 16-32-16,0 0 32 0,11-13-32 16,4-1 32-16,-15 14 0 0,0 0 0 0,12-9 1 0,4 4-1 0,-2 4 35 15,-2 2-35-15,-1 1 36 0,1 0-36 16,-12-2 13-16,0 0-13 0,10 7 13 0,6 5-13 16,-16-12 44-16,0 0-44 0,12 12 44 0,-1 3-44 0,-11-15 49 15,0 0-49-15,10 21 49 0,-6 3-49 0,-4-24 41 16,0 0-41-16,5 27 42 0,-5 2-42 0,0-29 41 15,0 0-41-15,2 34 42 0,-2 6-42 0,0-40 27 16,0 0-27-16,0 36 27 0,-2-2-27 0,2-34 9 16,0 0-9-16,0 31 10 0,0-2-10 0,0-29 12 15,0 0-12-15,0 22 12 0,0-3-12 0,0-19 1 16,0 0-1-16,3 17 1 0,4-1-1 16,-7-16-18-16,0 0 18 0,12 8-18 0,6-3 18 0,-18-5-80 0,0 0 80 15,21-3-79-15,3-7 79 0,-24 10-232 0,0 0 232 0,25-16-231 16,2-4 231-16,26-16-716 0</inkml:trace>
  <inkml:trace contextRef="#ctx0" brushRef="#br0" timeOffset="194897.501">22588 15723 886 0,'0'0'0'0,"-5"-10"0"0,0-6 0 16,5 16 136-16,0 0-136 0,-4-6 137 0,4 0-137 0,0 6 91 15,0 0-91-15,4-3 91 0,-1 0-91 16,2-1 80-16,-3 1-80 0,-2 3 80 0,4-4-80 0,-1 3 43 16,2-3-43-16,4 1 43 0,3-2-43 0,-12 5 28 15,0 0-28-15,18-4 28 0,4 2-28 0,-22 2 18 16,0 0-18-16,32-3 18 0,1 1-18 0,-33 2 0 15,0 0 0-15,35 0 0 0,3 2 0 0,-7-2 0 16,-3 0 0-16,-5 3 0 0,-6-3 0 0,2 2-8 16,-5 0 8-16,-3 0-7 0,-4-1 7 0,-7-1-52 15,0 0 52-15,7 2-52 0,0 0 52 0,-7-2-106 16,0 0 106-16,5 0-106 0,-2 0 106 0,-3 0-173 0,0 0 173 16,0 0-172-16,0 0 172 0,0 0-650 0</inkml:trace>
  <inkml:trace contextRef="#ctx0" brushRef="#br0" timeOffset="195342.794">22773 15497 1020 0,'0'0'0'0,"0"0"0"0,0-3 0 0,0 3 95 16,0 0-95-16,0 0 96 0,0-4-96 0,0 4 43 16,0 0-43-16,0 0 44 0,3 2-44 0,-3-2-4 15,0 0 4-15,6 5-3 0,-3 2 3 0,-3-7-30 0,0 0 30 16,5 17-30-16,1 7 30 0,-6-24-15 16,0 0 15-16,5 38-14 0,-2 11 14 0,-3-49-6 0,0 0 6 15,0 52-6-15,-3 4 6 0,3-56-8 0,0 0 8 16,-4 46-8-16,1-6 8 0,3-40-72 0,0 0 72 0,-4 31-71 15,4-7 71 1,0-24-138-16,0 0 138 0,0 12-137 0,4-12 137 0,1 12-473 0</inkml:trace>
  <inkml:trace contextRef="#ctx0" brushRef="#br0" timeOffset="196774.193">23184 15288 315 0,'0'0'0'0,"5"-2"0"0,4-1 0 0,-9 3 12 16,0 0-12-16,3-2 12 15,-1 0-12-15,-2 2 9 0,0 0-9 0,0 0 10 0,-2-5-10 16,2 5 30-16,0 0-30 0,0 0 30 0,-3-3-30 0,3 3 42 16,0 0-42-16,0 0 43 0,-4-2-43 0,4 2 44 15,0 0-44-15,0 0 44 0,-3-2-44 0,3 2 48 16,0 0-48-16,0 0 48 0,-2-1-48 0,2 1 37 0,0 0-37 16,0 0 37-16,-7-2-37 0,7 2 62 0,0 0-62 15,-1 0 63-15,-3-2-63 0,4 2 55 0,0 0-55 16,-3 0 56-16,-1 0-56 0,4 0 51 0,0 0-51 15,-3 0 51-15,-1 0-51 0,4 0 44 0,0 0-44 0,0 0 44 16,-3 2-44-16,3-2 42 0,0 0-42 0,0 0 42 16,0 0-42-16,0 0 40 0,0 0-40 15,0 0 40-15,0 0-40 0,0 0-23 0,0 0 23 0,0 0-22 16,3-2 22-16,-3 2-35 0,0 0 35 16,5-3-35-16,2-1 35 0,-7 4-7 0,0 0 7 0,11-3-7 15,4-4 7-15,-15 7-15 0,0 0 15 0,18-5-14 16,1-4 14-16,-19 9-25 0,0 0 25 0,19-6-24 15,-3-1 24-15,-16 7-6 0,0 0 6 0,14-4-6 16,0 3 6-16,-4-5-5 0,1 5 5 16,-4-1-4-16,-4 2 4 0,2 0-1 0,-1 0 1 0,-4 0 0 15,0 0 0-15,0 0 6 0,0 0-6 0,0 0 7 0,0 3-7 16,0-3 17-16,0 0-17 0,0 6 17 0,0-5-17 16,0-1 25-16,0 0-25 0,2 19 26 0,1 10-26 15,-3-29 7-15,0 0-7 0,2 40 7 0,0 8-7 0,-2-48 26 16,0 0-26-16,0 49 26 0,0 3-26 0,0-8 6 15,1-3-6-15,-1-15 7 0,0-11-7 16,0-15 9-16,0 0-9 0,-1 26 10 0,-1 5-10 0,2-31 3 16,0 0-3-16,-2 22 4 0,-1-3-4 0,3-19-29 15,0 0 29-15,-4 14-29 0,2-6 29 0,2-8-54 16,0 0 54-16,0 0-54 0,-3-12 54 0,3 12-133 16,0 0 133-16,-2-24-133 0,2-10 133 15,-2-22-577-15</inkml:trace>
  <inkml:trace contextRef="#ctx0" brushRef="#br0" timeOffset="197120.88">23116 15399 483 0,'0'0'0'0,"14"5"0"16,9 4 0-16,-23-9 43 0,0 0-43 0,0 0 43 15,-18 0-43-15,18 0 40 0,0 0-40 0,-10 0 40 16,-2-2-40-16,12 2 50 0,0 0-50 0,-9 0 51 15,0-1-51-15,9 1 48 0,0 0-48 0,-7 0 48 16,4 0-48-16,3 0 47 0,0 0-47 0,-2 0 48 16,-1 0-48-16,3 0 43 0,0 0-43 0,0 0 43 15,0 0-43-15,0 0 47 0,0 0-47 0,6 3 48 16,8 2-48-16,-14-5 36 0,0 0-36 0,21 7 36 0,2-2-36 16,-23-5 25-16,0 0-25 0,31 7 26 0,8-2-26 15,-3 0 16-15,4-1-16 0,-14-3 17 0,-6 1-17 16,-20-2 41-16,0 0-41 0,27 0 41 0,7 0-41 15,-34 0 0-15,0 0 0 0,26 0 0 0,-4 2 0 0,-22-2-39 16,0 0 39-16,18 2-39 0,-6-2 39 0,-12 0-126 16,0 0 126-16,9 1-125 0,-4-1 125 0,-5 0-138 15,0 0 138-15,-14 7-138 0,-12 3 138 16,-14 8-472-16</inkml:trace>
  <inkml:trace contextRef="#ctx0" brushRef="#br0" timeOffset="197532.828">23031 15665 460 0,'0'0'0'0,"10"-2"0"15,6-3 0-15,-16 5 52 0,0 0-52 0,9-2 52 16,-2 1-52-16,0-1 52 0,-1 2-52 0,1-2 52 16,2 0-52-16,-9 2 70 0,0 0-70 0,19-3 71 0,2-2-71 15,-21 5 54-15,0 0-54 0,28-5 54 0,3 0-54 16,-31 5 67-16,0 0-67 0,30-4 68 0,0 2-68 15,-4 1 76-15,0-1-76 0,-10 2 76 0,-9 2-76 0,3-2 44 16,-1 0-44-16,1 1 45 0,1 1-45 0,-1-2 33 16,1 0-33-16,-4 0 33 0,-4 2-33 0,4 0-25 15,2-1 25-15,-8 1-24 0,1-2 24 0,-2 0-159 16,0 0 159-16,5 2-159 0,4 1 159 0,-9-3-172 16,0 0 172-16,7 5-171 0,2 2 171 0,6 5-384 15</inkml:trace>
  <inkml:trace contextRef="#ctx0" brushRef="#br0" timeOffset="198159.46">23130 15852 942 0,'0'0'0'0,"9"-2"0"0,5-3 0 15,-14 5 86-15,0 0-86 0,15-9 87 0,6-1-87 16,-21 10 55-16,0 0-55 0,21-14 55 0,7-3-55 0,-28 17 9 15,0 0-9-15,28-17 10 0,3 3-10 0,-31 14 0 16,0 0 0-16,28-8 1 0,-2-3-1 0,-26 11 28 16,0 0-28-16,25-5 28 0,-8 2-28 0,-17 3 27 15,0 0-27-15,16-2 27 0,-2 0-27 0,-14 2 4 16,0 0-4-16,8 0 4 0,-1 0-4 0,-7 0 27 16,0 0-27-16,6 2 27 0,-1 2-27 0,-5-4 1 15,0 0-1-15,3 6 2 0,-1 5-2 0,-2-11 20 16,0 0-20-16,0 13 20 0,-2 10-20 0,-1 1 7 0,-1 1-7 15,3-8 8-15,-5-6-8 0,6-11 4 16,0 0-4-16,-15 25 5 0,-13 10-5 0,28-35 7 0,0 0-7 16,-25 31 7-16,-2 1-7 0,27-32 7 0,0 0-7 15,-30 33 7-15,-3-3-7 0,33-30 14 0,0 0-14 0,-28 26 15 16,4-4-15-16,24-22 33 0,0 0-33 0,-23 18 33 16,2-6-33-16,21-12 4 0,0 0-4 0,-16 10 5 15,4-5-5-15,12-5 35 0,0 0-35 0,-10 5 36 16,3-3-36-16,7-2 35 0,0 0-35 0,-5 2 35 15,1-2-35-15,4 0 13 0,0 0-13 0,7-2 14 16,7-2-14-16,-14 4 13 0,0 0-13 0,21-5 14 16,7-3-14-16,-28 8 4 0,0 0-4 0,29-9 5 15,6 1-5-15,-3 1-5 0,-1 2 5 0,-7-4-5 16,-3 0 5-16,-3-1-80 0,-6-4 80 0,0 2-79 16,0 0 79-16,-12 12-192 0,0 0 192 0,9-24-191 0,0-6 191 15,8-25-844-15</inkml:trace>
  <inkml:trace contextRef="#ctx0" brushRef="#br0" timeOffset="198522.758">23512 15687 875 0,'0'0'0'0,"0"5"0"0,-6 2 0 0,6-7 141 16,0 0-141-16,0 0 141 0,0 0-141 0,0 0 141 15,0 0-141-15,0 0 142 0,2-7-142 0,2 2 80 16,-4-2-80-16,1 2 80 0,1 2-80 0,0-1 48 0,1 3-48 16,-3 1 49-16,0-4-49 0,0 4 54 0,0 0-54 15,0 0 55-15,0 0-55 0,0 0 36 0,0 0-36 16,0 0 37-16,2 0-37 0,1 0 18 0,3 0-18 0,1 2 18 16,5 0-18-16,-3-1 20 0,5 1-20 0,1 3 20 15,-1 2-20-15,-14-7 0 0,0 0 0 0,25 15 0 16,4 8 0-16,-29-23-9 0,0 0 9 15,30 25-9-15,-1 4 9 0,-29-29-46 0,0 0 46 0,27 30-46 16,-1-1 46-16,-5-5-61 0,-6-2 61 0,-1-7-60 16,-3-4 60-16,-3-3-101 0,1-1 101 15,-4-2-101-15,-5-3 101 0,0-2-196 0,0 0 196 0,4-3-195 16,1-8 195-16,-5 11-158 0,0 0 158 0,2-22-158 16,-1-9 158-16,3-22-512 0</inkml:trace>
  <inkml:trace contextRef="#ctx0" brushRef="#br0" timeOffset="198758.995">23792 15562 919 0,'0'0'0'0,"5"9"0"0,4 1 0 0,-9-10 124 16,0 0-124-16,-9 7 124 0,-10 0-124 0,19-7 56 15,0 0-56-15,-23 6 56 0,-3 3-56 0,4 0 22 16,-4 1-22-16,8-2 22 0,6 1-22 15,12-9 0-15,0 0 0 0,-19 24 1 0,-2 10-1 0,21-34-1 0,0 0 1 16,-18 35 0-16,4 2 0 0,1-3-94 16,6-1 94-16,1-9-94 0,5-7 94 0,-1 0-166 0,2-3 166 15,7-2-165-15,7-3 165 0,7 11-502 0</inkml:trace>
  <inkml:trace contextRef="#ctx0" brushRef="#br0" timeOffset="199252.566">23992 15660 113 0,'0'0'0'0,"-3"-5"0"0,-2-6 0 0,5 11 71 16,0 0-71-16,-2-3 71 0,0 3-71 0,2 0 95 16,0 0-95-16,0 0 95 0,2 5-95 0,-2-5 95 15,0 0-95-15,2 3 95 0,-1 1-95 0,-1-4 92 16,0 0-92-16,2 3 92 0,-2-1-92 0,0-2 95 15,0 0-95-15,0 0 96 0,0 0-96 0,0 0 72 0,0 0-72 16,0 0 73-16,0 0-73 0,0 0 68 16,0 0-68-16,0 0 69 0,0 0-69 0,0 0 32 0,0 0-32 15,0 0 32-15,0 3-32 0,0-3 34 16,5 2-34-16,1 0 35 0,-1-2-35 0,4 2 22 0,1-2-22 0,2 1 22 16,2-1-22-16,-14 0 4 0,0 0-4 0,23 0 5 15,6 0-5-15,1-1 25 0,3-3-25 0,-7 2 26 16,-3 1-26-16,-2-1 11 0,-2 2-11 15,-7 0 11-15,-3 2-11 0,1-2 5 0,1 0-5 16,-4 0 5-16,-2 0-5 0,0 0 3 0,-1 1-3 0,-1 1 4 16,1-2-4-16,-4 0-43 0,0 0 43 0,3 0-42 15,1 0 42-15,-4 0-174 0,0 0 174 0,0 4-173 16,-2-1 173-16,0 4-749 0</inkml:trace>
  <inkml:trace contextRef="#ctx0" brushRef="#br0" timeOffset="201076.12">24252 15427 415 0,'0'0'0'0,"2"-5"0"0,1-4 0 16,-3 9 70-16,0 0-70 0,2-5 70 0,1 1-70 0,-3 4 76 16,0 0-76-16,0 0 76 0,2-3-76 0,-2 3 82 15,0 0-82-15,0 0 82 16,0 0-82-16,0 0 60 0,0 0-60 0,0 0 60 0,0 0-60 0,0 0 59 15,0 0-59-15,0 0 59 0,-2 3-59 0,2-3 40 16,0 0-40-16,0 0 41 0,0 0-41 0,0 0 18 16,0 0-18-16,0 0 19 0,9-3-19 0,-9 3 12 15,0 0-12-15,4-2 13 0,4 1-13 0,-8 1 1 16,0 0-1-16,9-6 1 0,1 3-1 0,-10 3 15 16,0 0-15-16,13-2 16 0,1 2-16 0,-14 0 3 15,0 0-3-15,14 2 3 0,-1 1-3 0,-13-3 12 0,0 0-12 0,14 7 13 31,-1 2-13-31,-3 1 15 0,-3 2-15 0,0-2 16 0,-2-1-16 0,0 1 8 0,-1 1-8 16,-1-1 9-16,1-2-9 16,-2 4 9-16,-1 0-9 0,1-1 10 15,0-1-10-15,0 0 8 0,-2 2-8 0,0-2 8 0,1 1-8 0,-1 2 3 0,0 1-3 0,0-2 4 16,0-3-4-16,0-9 6 0,0 0-6 0,-1 17 6 16,-3 5-6-16,4-22 3 0,0 0-3 0,-3 21 3 15,1-2-3-15,2-19 0 0,0 0 0 0,-4 17 0 16,-1-2 0-16,5-15-1 0,0 0 1 0,-7 14 0 0,2 0 0 15,5-14-1-15,0 0 1 0,-9 10-1 16,4-2 1-16,5-8 1 0,0 0-1 0,-3 7 1 16,-1 0-1-16,4-7 9 0,0 0-9 0,-3 5 9 0,1-1-9 15,2-4 1-15,0 0-1 0,-2 3 2 0,0-1-2 16,2-2 4-16,0 0-4 0,0 0 5 0,0 3-5 0,0-3 6 16,0 0-6-16,0 0 6 0,0 0-6 15,0 0 7-15,0 0-7 0,0 0 7 16,-5 2-7-16,5-2 38 0,0 0-38 0,0 0 39 0,0 0-39 0,0 0 10 15,0 0-10-15,0 0 11 0,0 0-11 0,0 0 13 16,0 0-13-16,0 0 13 0,2 3-13 0,-2-3 34 16,0 0-34-16,3 2 35 0,3 0-35 0,-6-2 4 0,0 0-4 15,8 3 5-15,3 1-5 0,-11-4 10 0,0 0-10 16,17 6 10-16,9 3-10 0,-26-9 1 0,0 0-1 16,25 12 1-16,6 2-1 0,-31-14 1 15,0 0-1-15,30 15 1 0,1 2-1 0,-31-17-58 0,0 0 58 0,28 14-58 16,-4 3 58-16,-24-17-92 0,0 0 92 0,14 12-92 15,-7-3 92-15,14 11-971 0</inkml:trace>
  <inkml:trace contextRef="#ctx0" brushRef="#br0" timeOffset="202688.527">21613 16306 247 0,'0'0'0'0,"0"0"0"16,0 0 0-16,0 0 18 0,0 0-18 15,0 0 18-15,0 0-18 0,0 0 18 0,0 0-18 0,0 0 19 16,0 0-19-16,0 0 20 0,0 0-20 0,0 0 20 15,0 0-20-15,0 0 42 0,0 0-42 0,0 0 43 16,0 0-43-16,0 0 54 0,0 0-54 0,0 0 54 16,0 0-54-16,0 0 49 0,0 0-49 0,0 0 49 15,0 0-49-15,0 0 55 0,0 0-55 0,0 0 55 0,0 0-55 16,0 0 55-16,-4 1-55 0,4-1 56 0,-3 2-56 16,3-2 61-16,-4 2-61 0,-1-1 62 0,3-1-62 0,0 2 51 15,-4 0-51-15,4 0 52 0,-2-2-52 16,4 0 72-16,-3 1-72 0,3-1 73 0,-4 2-73 0,4-2 48 15,-3 2-48-15,3-2 48 0,0 0-48 16,0 0 38-16,-4 1-38 0,4-1 39 0,-3 2-39 0,3-2 46 16,-4 4-46-16,4-4 47 0,0 3-47 0,0-3 57 15,4 5-57-15,-2-1 57 0,-1-3-57 0,3 3 38 16,1-1-38-16,0 1 39 0,2-3-39 0,2 3 41 16,0-3-41-16,1 3 42 0,1-2-42 0,1 1 40 15,2 2-40-15,0-1 41 0,1-1-41 0,3 0 39 0,3-1-39 16,1 0 40-16,3 0-40 0,-25-2 17 0,0 0-17 15,35 1 17-15,10-1-17 0,-5 2 43 16,5 0-43-16,-5-2 43 0,0-2-43 0,-1 2 32 0,-1 2-32 0,0-2 32 16,-1-2-32-16,-37 2 7 0,0 0-7 0,52-2 7 15,6 1-7-15,-4-1 37 0,0 2-37 0,-7-2 37 16,0-1-37-16,-5 1 10 0,-2 0-10 0,-2 1 10 16,0 1-10-16,-38 0 12 0,0 0-12 0,53-6 13 15,8 3-13-15,-61 3 16 0,0 0-16 0,62-7 17 16,1-3-17-16,7 3 3 0,6 0-3 15,-22 0 4-15,-12 2-4 0,-42 5 6 0,0 0-6 0,66-8 7 16,13-4-7-16,-79 12 22 0,0 0-22 0,69-11 23 16,-1 1-23-16,-68 10 0 0,0 0 0 0,56-5 1 15,-9 1-1-15,-47 4 3 0,0 0-3 0,54-3 3 16,0 1-3-16,-54 2 2 0,0 0-2 0,70-1 2 16,10-1-2-16,-80 2 1 0,0 0-1 0,70-2 2 15,-2 2-2-15,-68 0 4 0,0 0-4 0,55 0 4 16,-9-2-4-16,-46 2 0 0,0 0 0 0,66-3 0 0,9-2 0 15,-75 5-1-15,0 0 1 0,69-7 0 0,-1-3 0 0,-68 10 0 16,0 0 0-16,53-5 0 0,-10-1 0 0,-43 6 0 16,0 0 0-16,44-3 0 0,-6 1 0 0,-38 2 1 15,0 0-1-15,40 0 2 0,-2 0-2 0,-38 0 1 16,0 0-1-16,37 4 2 0,-4 1-2 0,-33-5 1 16,0 0-1-16,28 2 2 0,-5-1-2 0,-23-1 1 0,0 0-1 15,22 4 1-15,-3-3-1 0,-19-1 1 16,0 0-1-16,18 2 1 0,-2 0-1 0,-16-2 0 0,0 0 0 0,15 2 0 15,-1-1 0-15,-14-1-2 0,0 0 2 16,14 2-2-16,2 0 2 0,-16-2-20 0,0 0 20 16,12 1-20-16,0 1 20 0,-12-2-55 15,0 0 55-15,9 2-55 0,-4-2 55 0,-5 0-69 0,0 0 69 0,4 2-68 16,-1-2 68-16,-3 0-109 0,0 0 109 0,0 0-109 16,0 0 109-16,0 0-148 0,0 0 148 0,0 0-148 15,0 0 148-15,0 0-166 0,0 0 166 0,0 0-165 16,-3 1 165-16,-1 1-841 0</inkml:trace>
  <inkml:trace contextRef="#ctx0" brushRef="#br0" timeOffset="202964.803">24863 16324 1087 0,'0'0'0'16,"-7"-12"0"-16,-5-10 0 0,12 22-116 0,0 0 116 15,-5-8-116-15,2 4 116 0,3 4-99 0,0 0 99 16,-11-19-99-16,-1-8 99 0,-11-23-408 0</inkml:trace>
  <inkml:trace contextRef="#ctx0" brushRef="#br0" timeOffset="207366.979">21557 17258 1188 0,'-7'2'0'0,"7"-2"-105"16,0 0 105-16,-21 3-105 0,-9 4 105 0,30-7 0 15,0 0 0-15,-20 3 0 0,0 1 0 0,20-4-2 16,0 0 2-16,-15 0-1 0,1-4 1 0,14 4-4 15,0 0 4-15,-11-1-4 0,1-1 4 0,10 2 0 16,0 0 0-16,-11-2 1 0,-4 1-1 0,1-1 41 16,2-2-41-16,3 3 42 0,5-1-42 0,-1 2 22 15,0 0-22-15,1 0 23 0,1 2-23 0,-2-2 47 0,-4 0-47 16,4 0 48-16,3 0-48 0,-1 0 16 0,-3 1-16 16,6-1 17-16,-3 2-17 0,3-2 13 15,-2 2-13-15,2-2 13 0,0 0-13 0,0 0 35 16,-7 0-35-16,7 0 35 0,-2 2-35 0,2-2 9 0,-7 1-9 0,7-1 10 15,-3 2-10-15,3-2 30 0,0 0-30 0,0 0 30 16,0 0-30-16,0 0 36 0,-5 0-36 16,1 0 36-16,2 2-36 0,-1-1 21 0,0-1-21 0,3 0 21 15,0 0-21-15,0 0 29 0,3 0-29 0,0 2 29 16,1 0-29-16,-4-2 13 0,0 0-13 0,14 2 13 16,7 1-13-16,-21-3 2 0,0 0-2 0,24 3 2 15,11-1-2-15,-35-2 5 0,0 0-5 0,31 5 6 16,6 2-6-16,-37-7 0 0,0 0 0 0,30 7 0 15,-4 2 0-15,-4-3-44 0,-1 0 44 0,-9-1-43 16,-5-2 43-16,2-1-133 0,-5 0 133 16,4 3-132-16,1 2 132 0,-9-7-156 0,0 0 156 0,5 5-156 15,-1 0 156-15,4 5-612 0</inkml:trace>
  <inkml:trace contextRef="#ctx0" brushRef="#br0" timeOffset="207874.965">21625 17030 740 0,'0'0'0'0,"0"0"65"0,0 0-65 0,0 0 66 16,7 0-66-16,-7 0 26 0,0 0-26 0,9-1 26 16,3-3-26-16,-12 4 15 0,0 0-15 0,12-7 16 15,7-1-16-15,-2-3 3 0,3 1-3 0,-5 3 3 16,-1 4-3-16,-14 3 4 0,0 0-4 0,12-4 5 15,4 3-5-15,-16 1 13 0,0 0-13 0,12-2 14 16,1 2-14-16,-13 0 23 0,0 0-23 0,10 2 24 16,-1-1-24-16,-9-1 32 0,0 0-32 0,8 6 32 0,3 2-32 15,-11-8 19-15,0 0-19 0,9 12 20 0,-2 5-20 16,-7-17 47-16,0 0-47 0,5 24 47 16,0 7-47-16,-5-31 24 0,0 0-24 0,3 31 25 0,-1 3-25 15,-2-34 11-15,0 0-11 0,2 31 11 0,-2-4-11 16,0-27 6-16,0 0-6 0,-2 23 6 0,0-4-6 0,2-19 0 15,0 0 0-15,-1 15 1 0,-1-5-1 16,2-10-42-16,0 0 42 0,-2 9-42 0,2-4 42 0,0-5-89 16,0 0 89-16,0 5-88 0,0-3 88 0,0-2-164 15,0 0 164-15,-3-5-163 0,-2-7 163 0,-4-5-452 16</inkml:trace>
  <inkml:trace contextRef="#ctx0" brushRef="#br0" timeOffset="208178.962">21813 17195 561 0,'0'0'0'0,"0"0"113"0,0 0-113 0,0 0 113 16,0 0-113-16,0 0 98 0,0 0-98 16,0 0 98-16,0 0-98 0,0 0 87 15,0 0-87-15,0 0 88 0,-3 0-88 0,3 0 67 0,0 0-67 0,0 0 67 16,-6 0-67-16,6 0 48 0,0 0-48 0,-3 0 49 16,1 0-49-16,2 0 44 0,0 0-44 0,-2 0 44 15,-3 0-44-15,5 0 41 0,0 0-41 0,-3 0 41 16,3-2-41-16,0 2 4 0,0 0-4 0,0 0 5 15,0-3-5-15,0 3 12 0,0 0-12 0,8-2 12 16,5 2-12-16,-13 0 1 0,0 0-1 0,20 0 1 16,10-2-1-16,-30 2 0 0,0 0 0 0,31 0 1 15,4 2-1-15,-35-2-6 0,0 0 6 0,30 2-6 16,-2-1 6-16,-28-1-57 0,0 0 57 0,19 2-57 0,-3 0 57 16,-16-2-124-16,0 0 124 0,12 0-124 15,-5 0 124-15,-7 0-155 0,0 0 155 0,0 0-154 0,0 0 154 16,0 0-586-16</inkml:trace>
  <inkml:trace contextRef="#ctx0" brushRef="#br0" timeOffset="208495.803">21661 17517 897 0,'4'-4'0'0,"-4"4"166"0,0 0-166 0,9-5 166 15,5-3-166-15,-14 8 109 0,0 0-109 0,7-6 109 16,-2 3-109-16,-5 3 53 0,0 0-53 0,8-2 53 16,1 2-53-16,-9 0 16 0,0 0-16 0,16 2 17 15,7 0-17-15,-23-2 25 0,0 0-25 0,26 1 26 16,3 3-26-16,-29-4 2 0,0 0-2 0,30 2 3 15,1-1-3-15,-31-1-27 0,0 0 27 0,28 2-27 16,0-2 27-16,-28 0-88 0,0 0 88 0,19 2-88 16,-3-2 88-16,-16 0-185 0,0 0 185 0,12 1-185 15,-3-1 185-15,12 2-676 0</inkml:trace>
  <inkml:trace contextRef="#ctx0" brushRef="#br0" timeOffset="209102.419">21675 17690 740 0,'7'-5'0'0,"2"-1"13"0,3-2-13 16,-1 1 13-16,-1 0-13 0,-1 4 22 0,0 3-22 15,3 0 23-15,3 0-23 0,-15 0 4 0,0 0-4 0,23-2 5 16,7 0-5-16,-30 2 1 0,0 0-1 0,28-3 1 16,-1-2-1-16,-27 5 32 0,0 0-32 0,25-4 32 15,-3 1-32-15,-22 3 25 0,0 0-25 0,18 0 26 16,-6 0-26-16,-3 2 57 0,-2 1-57 0,-2 1 57 15,-2-3-57-15,-3-1 54 0,0 0-54 0,2 5 54 16,-2 1-54-16,0-6 33 0,0 0-33 0,-3 13 34 16,-4 4-34-16,7-17 5 0,0 0-5 15,-12 24 5-15,-4 7-5 0,16-31-1 0,0 0 1 0,-18 31 0 16,-4 3 0-16,22-34-17 0,0 0 17 0,-23 33-16 16,-3-2 16-16,26-31-26 0,0 0 26 0,-26 29-26 0,-4-2 26 15,30-27-4-15,0 0 4 0,-22 22-3 0,1-3 3 16,21-19-1-16,0 0 1 0,-18 16-1 0,3-3 1 15,15-13 27-15,0 0-27 0,-13 11 27 0,5-4-27 16,8-7 38-16,0 0-38 0,-9 6 39 0,0 0-39 0,9-6 39 16,0 0-39-16,-5 3 40 0,2 0-40 0,3-3 26 15,0 0-26-15,0 0 26 0,0 0-26 16,0 0 5-16,0 0-5 0,10 0 5 0,7-1-5 0,-17 1 16 16,0 0-16-16,28-5 17 0,4-2-17 0,-32 7 0 0,0 0 0 15,36-7 1-15,4-2-1 0,-40 9-10 16,0 0 10-16,40-8-9 0,1-3 9 0,-41 11-114 15,0 0 114-15,36-6-114 0,-6-1 114 0,-30 7-104 0,0 0 104 16,17-9-103-16,-8-1 103 0,19-9-659 0</inkml:trace>
  <inkml:trace contextRef="#ctx0" brushRef="#br0" timeOffset="209582.144">22092 17433 572 0,'0'0'0'16,"0"0"64"-16,0 0-64 0,0 3 64 0,-2 1-64 0,2-4 37 15,0 0-37-15,0 0 38 0,0 3-38 0,0-3 47 16,0 0-47-16,0 0 48 0,0 0-48 0,0 0 62 16,0 0-62-16,0 0 63 0,0 0-63 0,0 0 72 15,0 0-72-15,0 0 72 0,2 5-72 0,-2-5 67 16,0 0-67-16,1 4 67 0,5-1-67 0,-6-3 66 16,0 0-66-16,0 4 67 0,3-1-67 0,-3-3 36 15,0 0-36-15,2 3 37 0,0-1-37 0,-2-2 28 16,0 0-28-16,0 0 28 0,1 3-28 0,-1-3 9 15,0 0-9-15,0 0 9 0,6 4-9 0,-6-4 10 0,0 0-10 16,7 7 11-16,5 1-11 0,-12-8 1 16,0 0-1-16,21 21 1 0,7 8-1 0,-28-29 0 0,0 0 0 15,31 33 1 1,7 4-1-16,-38-37 0 0,0 0 0 0,37 38 0 0,3 3 0 0,-40-41-37 0,0 0 37 16,35 36-37-16,-4-2 37 0,-6-3-81 0,-6-5 81 0,-5-9-81 15,-4-7 81-15,-10-10-161 0,0 0 161 16,7 9-160-16,-2-4 160 0,-5-5-150 0,0 0 150 0,-1-7-149 15,-5-8 149-15,-1-8-444 0</inkml:trace>
  <inkml:trace contextRef="#ctx0" brushRef="#br0" timeOffset="209846.797">22372 17438 774 0,'2'5'0'0,"-2"-5"136"0,0 0-136 0,-7 5 136 0,-7 2-136 0,14-7 96 16,0 0-96-16,-9 4 97 0,2-3-97 16,7-1 80-16,0 0-80 0,-5 0 80 15,0 0-80-15,5 0 51 0,0 0-51 0,-4 0 51 0,4-1-51 0,0 1 49 16,0 0-49-16,-5 0 49 0,3 0-49 0,2 0 2 16,0 0-2-16,-10 6 3 0,-6 6-3 0,16-12-14 15,0 0 14-15,-15 24-13 0,-5 9 13 0,3 1-86 16,1 4 86-16,6-14-86 0,5-7 86 0,-1 2-167 15,3-2 167-15,1 9-166 0,-3 6 166 0,5-32-167 0,0 0 167 16,-3 24-167-16,3-2 167 0,-7 25-452 0</inkml:trace>
  <inkml:trace contextRef="#ctx0" brushRef="#br0" timeOffset="212779.873">22599 17412 1065 0,'0'0'0'0,"0"0"122"0,7 0-122 16,-2 0 123-16,0-1-123 0,-5 1 79 0,4-2-79 15,-4 2 80-15,0 0-80 0,0 0 50 0,-4 2-50 16,4-2 50-16,0 0-50 0,0 0 13 0,0 0-13 15,0 0 14-15,0 0-14 0,0 0 18 0,0 0-18 0,0 0 19 16,0 0-19-16,0 0 25 0,0 0-25 0,0 0 26 16,0 0-26-16,0 0-64 0,4 1 64 0,1-1-63 15,0-1 63-15,-5 1-26 0,0 0 26 0,16-4-26 16,1-1 26-16,-17 5-8 0,0 0 8 0,31-7-8 16,10-1 8-16,-41 8-14 0,0 0 14 0,43-7-13 15,4-2 13-15,-3 2-14 0,-1 0 14 0,-8 2-13 16,-5 0 13-16,-6-2-4 0,1 0 4 0,-6 4-3 15,-11 3 3-15,6 0-7 0,2 0 7 0,-7 0-7 16,-6 0 7-16,-3 0-3 0,0 0 3 0,7 0-3 16,0 2 3-16,-7-2-28 0,0 0 28 0,5 1-28 15,-1-1 28-15,-4 0-58 0,0 0 58 0,3 2-58 16,1 0 58-16,-4-2-126 0,0 0 126 0,0 0-126 0,0 0 126 0,0 0-162 16,0 0 162-16,-9-2-161 0,-5-3 161 0,-8-2-396 15</inkml:trace>
  <inkml:trace contextRef="#ctx0" brushRef="#br0" timeOffset="213057.942">22863 17251 662 0,'0'0'0'0,"0"0"107"0,0 0-107 15,4 0 107-15,3 2-107 0,-7-2 73 16,0 0-73-16,5 0 74 0,-5 0-74 0,0 0 49 15,0 0-49-15,0 0 49 0,0 0-49 0,0 0 32 0,0 0-32 16,0 0 33-16,0 0-33 0,0 0 36 0,0 0-36 0,0 10 37 16,0 7-37-16,0-17 8 0,0 0-8 15,2 31 8-15,0 10-8 0,-2-41-5 0,0 0 5 0,5 45-5 16,-2 6 5-16,-3-51-67 0,0 0 67 0,4 46-67 16,-1-1 67-16,-3-45-122 0,0 0 122 0,4 36-122 15,-2-7 122-15,-2-29-173 0,0 0 173 16,3 22-173-16,1-6 173 0,2 21-303 0</inkml:trace>
  <inkml:trace contextRef="#ctx0" brushRef="#br0" timeOffset="213528.093">23086 17256 1031 0,'-1'4'0'0,"-1"-1"175"16,2 1-175-16,0-4 175 0,0 3-175 0,0-3 78 15,2-5-78-15,-2 5 78 0,3-5-78 0,1 3 13 16,-1-1-13-16,2-1 14 0,4 1-14 16,-9 3 0-16,0 0 0 0,12-5 0 0,-1-2 0 0,-11 7 2 15,0 0-2-15,14-5 2 0,0-2-2 0,-14 7-1 16,0 0 1-16,14-4-1 0,1 3 1 0,-15 1-1 0,0 0 1 16,16 3-1-16,1 4 1 0,-17-7 1 0,0 0-1 15,14 12 1-15,-2 5-1 0,-12-17 4 0,0 0-4 16,0 27 5-16,-3 11-5 0,3-38 32 15,0 0-32-15,-7 41 33 0,-3 6-33 0,10-47 26 0,0 0-26 0,-9 39 26 16,0-1-26-16,9-38 56 0,0 0-56 16,-9 29 56-16,2-7-56 0,7-22-11 0,0 0 11 0,-3 17-11 15,1-7 11-15,2-10-52 0,0 0 52 0,9-6-52 16,7-15 52 0,-16 21-62-16,0 0 62 0,19-24-61 0,7-9 61 15,2 6-76-15,1 0 76 0,-8 6-75 0,-3 4 75 0,3 2-40 0,-2 3 40 0,-9 5-39 16,-6 3 39-16,3 3 1 0,1-1-1 0,-2 2 2 15,-3 0-2-15,4 2 43 0,0 1-43 0,-2 0 44 16,-5-1-44-16,0-2 38 0,0 0-38 16,0 17 38-16,0 9-38 0,0-26 18 0,0 0-18 0,-5 38 19 15,-5 8-19-15,-4-3 0 0,-2 1 0 0,7-18 1 16,4-11-1-16,5-15-46 0,0 0 46 0,-21 26-45 16,-5 2 45-16,26-28-85 0,0 0 85 0,-35 11-84 0,-1-7 84 15,-34 11-871-15</inkml:trace>
  <inkml:trace contextRef="#ctx0" brushRef="#br0" timeOffset="-212939.972">25792 13638 852 0,'0'0'0'0,"0"0"0"0,-4-7 0 0,4 7 127 16,0 0-127-16,-1-3 128 0,-1-2-128 0,2 5 76 15,0 0-76-15,-3-10 76 0,-1-4-76 0,4 14 48 16,0 0-48-16,-9-22 48 0,-5-4-48 0,-1 2 18 15,-6-2-18-15,3 6 18 0,-4 1-18 0,22 19 40 16,0 0-40-16,-37-17 40 0,-8 0-40 0,3 5 37 0,-2 1-37 16,10 4 37-16,4 2-37 0,-3 4 24 0,2 1-24 15,-8 1 25-15,-3 3-25 0,42-4 28 0,0 0-28 16,-55 7 28-16,-6 3-28 0,61-10 7 16,0 0-7-16,-65 14 8 0,-4 6-8 0,69-20 10 0,0 0-10 0,-81 29 11 15,-6 5-11-15,87-34 24 0,0 0-24 0,-76 33 25 16,3 0-25-16,73-33 0 0,0 0 0 15,-48 22 0-15,22-7 0 0,26-15 3 16,0 0-3-16,-28 17 3 0,8-3-3 0,20-14 2 0,0 0-2 0,-20 21 2 16,8 3-2-16,12-24 5 0,0 0-5 0,-9 30 5 15,9 8-5-15,0-38 2 0,0 0-2 0,4 41 3 16,8 4-3-16,-12-45 1 0,0 0-1 0,11 49 2 16,3 6-2-16,-14-55 4 0,0 0-4 0,14 57 5 0,1 3-5 15,-15-60 0-15,0 0 0 0,14 80 1 16,0 16-1-16,-14-96 5 0,0 0-5 0,14 93 6 0,-2 3-6 15,0-14 32-15,-6-14-32 0,9-8 32 0,4-10-32 16,-19-50 9-16,0 0-9 0,21 63 10 0,4 8-10 16,-25-71 36-16,0 0-36 0,28 70 37 0,3 2-37 15,-31-72 12-15,0 0-12 0,37 65 12 0,6-5-12 0,-43-60 12 16,0 0-12-16,49 55 12 0,8-6-12 16,-57-49 34-16,0 0-34 0,56 50 34 0,3-4-34 15,-59-46 0-15,0 0 0 0,53 43 0 0,-5-2 0 0,-13-13 2 16,-9-11-2-16,-1-2 3 0,-4-3-3 0,-21-12 2 15,0 0-2-15,28 12 2 0,5-1-2 0,-33-11 1 0,0 0-1 16,41 3 2-16,8-5-2 0,-49 2 9 16,0 0-9-16,53-12 9 0,2-8-9 0,-55 20 8 0,0 0-8 15,72-45 8-15,11-20-8 0,-83 65 3 0,0 0-3 0,82-70 4 16,4-12-4-16,-86 82 2 0,0 0-2 16,71-88 3-16,-7-8-3 15,-20 16 26-15,-14 4-26 0,-10 11 26 0,-9 7-26 0,-11 58 29 0,0 0-29 0,14-72 29 16,-5-5-29-16,-9 77 37 0,0 0-37 0,1-79 38 15,-6-5-38-15,0 16 55 0,0 8-55 0,-2 19 56 16,0 8-56-16,7 33 48 0,0 0-48 0,-11-41 49 16,-8-4-49-16,19 45 22 0,0 0-22 0,-31-63 23 15,-11-16-23-15,42 79 13 0,0 0-13 0,-44-65 13 16,-6 2-13-16,15 22-14 0,11 13 14 16,-1 4-13-16,4 5 13 0,21 19-159 15,0 0 159-15,-38-13-158 0,-9 4 158 0,47 9-137 0,0 0 137 0,-73-3-136 16,-21 3 136-16,-74-2-1377 0</inkml:trace>
  <inkml:trace contextRef="#ctx0" brushRef="#br0" timeOffset="-211002.924">23764 16729 415 0,'0'0'0'0,"0"0"6"15,0 0-6-15,4 0 6 0,3 1-6 0,-7-1 32 16,0 0-32-16,1 0 33 0,3 0-33 0,-4 0 88 16,0 0-88-16,0-3 89 0,-2-2-89 0,2 5 100 0,0 0-100 15,-7-9 100-15,-5-3-100 0,12 12 130 0,0 0-130 16,-21-15 131-16,-5-2-131 0,26 17 151 0,0 0-151 16,-30-17 151-16,-5-1-151 0,35 18 117 15,0 0-117-15,-38-13 118 0,-2 1-118 0,40 12 61 0,0 0-61 0,-45-10 61 16,-4-1-61-16,49 11 40 0,0 0-40 0,-59-8 40 15,-9-1-40-15,10 4 45 0,4 0-45 16,14 1 46-16,9 3-46 0,-2-1 24 0,1 0-24 0,-8 1 25 16,-3-3-25-16,43 4 11 0,0 0-11 0,-54-2 11 15,-7-1-11-15,3 3 19 0,1 0-19 0,17 0 20 16,10 2-20-16,-8-1 13 0,-1-1-13 0,-4 0 14 16,-2-1-14-16,45 1 16 0,0 0-16 0,-54 0 17 15,-7 1-17-15,7 1 39 0,0 0-39 0,21 0 40 16,12-1-40-16,21-1 12 0,0 0-12 0,-42 4 12 15,-9 1-12-15,4 0 7 0,-1-2-7 0,13 1 7 16,10-2-7-16,25-2 15 0,0 0-15 0,-43 3 16 16,-15-1-16-16,58-2 8 0,0 0-8 0,-50 3 8 0,1-1-8 15,49-2 3-15,0 0-3 0,-52 2 4 0,3-2-4 0,49 0 0 16,0 0 0-16,-47 1 1 16,0-1-1-16,47 0-1 0,0 0 1 0,-47 4 0 0,-2 3 0 15,49-7-4-15,0 0 4 0,-45 8-3 0,3 4 3 0,42-12-14 16,0 0 14-16,-45 17-13 0,3 5 13 0,42-22-34 15,0 0 34-15,-40 23-33 0,3 2 33 16,6-1-5-16,1-1 5 0,13-11-4 0,8-7 4 0,0 2-11 16,2-4 11-16,-7 11-10 0,-5 5 10 0,19-19-4 15,0 0 4-15,-14 15-4 0,-1 0 4 0,15-15-13 16,0 0 13-16,-16 18-12 0,0 0 12 0,16-18-4 16,0 0 4-16,-19 21-3 0,2 0 3 0,17-21-1 0,0 0 1 15,-21 27 0-15,0 6 0 0,21-33-2 0,0 0 2 16,-19 34-1-16,0 3 1 0,19-37-2 0,0 0 2 15,-18 40-1-15,4 3 1 0,14-43-9 0,0 0 9 0,-14 44-8 16,4 1 8-16,10-45-9 0,0 0 9 0,-11 43-8 16,4-1 8-16,7-42-4 0,0 0 4 0,-5 42-3 15,5-3 3-15,0-39-1 0,0 0 1 0,0 38 0 16,2-1 0-16,-2-37 0 16,0 0 0-16,7 38 1 0,0 0-1 0,-7-38 1 0,0 0-1 0,14 37 1 15,7 3-1-15,-21-40 1 0,0 0-1 0,22 41 1 16,3 0-1-16,-25-41-2 0,0 0 2 0,29 46-1 15,1 6 1-15,-30-52-2 0,0 0 2 0,35 61-1 16,7 8 1-16,-42-69-5 0,0 0 5 0,34 62-5 16,5-4 5-16,-10-17-3 0,-4-14 3 0,-1-3-3 0,-1-7 3 15,-23-17 0-15,0 0 0 0,35 19 0 0,8-3 0 16,-1 4-2-16,3 3 2 0,-3-6-1 0,-2-2 1 16,-40-15-1-16,0 0 1 0,47 19-1 0,4 2 1 15,-51-21-4-15,0 0 4 0,75 27-3 0,17 5 3 0,-92-32-7 16,0 0 7-16,91 30-6 0,4-1 6 0,-95-29-23 15,0 0 23-15,94 20-22 0,1-4 22 16,-95-16-3-16,0 0 3 0,99 7-2 0,5-9 2 16,-104 2-13-16,0 0 13 0,100-10-13 0,-1-9 13 15,-99 19-9-15,0 0 9 0,110-26-9 0,5-7 9 0,-23-1 1 16,-12-2-1-16,-12 7 1 0,-10 5-1 0,-58 24 0 16,0 0 0-16,78-36 0 0,9-7 0 0,-87 43-1 15,0 0 1-15,82-49 0 0,2-8 0 0,-84 57-3 16,0 0 3-16,73-58-2 0,-2-2 2 0,-71 60-3 0,0 0 3 0,70-55-2 15,-2 4 2-15,-11 8 0 0,-13 9 0 0,-9 1 1 16,-11 6-1-16,-24 27 33 0,0 0-33 0,21-30 33 16,-5 0-33-16,-16 30 10 15,0 0-10-15,19-38 11 0,0-7-11 16,-2 3 22-16,-1-1-22 0,-2 5 22 0,-5 2-22 0,-1 0 23 0,1-2-23 0,-5 2 24 16,-3 2-24-16,-1 34 13 0,0 0-13 0,-3-44 14 15,-2-9-14-15,-2 5 18 0,-4-2-18 0,1 16 19 16,-2 8-19-16,-1-3 15 0,-2 0-15 0,1 5 15 15,-2 5-15-15,2-2 4 0,-3-1-4 0,6 12 5 16,3 6-5-16,8 4-41 0,0 0 41 0,-32-7-40 0,-18 1 40 16,50 6-161-16,0 0 161 0,-56 5-161 15,-12 7 161-15,-56 5-1261 0</inkml:trace>
  <inkml:trace contextRef="#ctx0" brushRef="#br0" timeOffset="-210098.391">24407 17604 1099 0,'0'0'0'0,"0"0"165"15,0 0-165-15,0 0 165 0,2-3-165 0,-2 3 118 16,0 0-118-16,0 0 119 0,3-2-119 0,-3 2 85 16,0 0-85-16,0 0 85 0,0 0-85 0,0 0 33 15,0 0-33-15,0 0 33 0,0 0-33 0,0 0 23 0,0 0-23 16,0 0 24-16,0 0-24 0,0 0 26 16,0 0-26-16,-2 3 26 0,1 1-26 0,-1 4 3 15,-1 6-3-15,-1 5 4 0,2 7-4 0,-1 8 8 0,1 7-8 16,2-2 8-16,2 3-8 0,-2-42 0 0,0 0 0 15,2 51 0-15,1 9 0 0,-1-4 2 0,0-1-2 0,1-20 3 16,-3-15-3-16,0 1 28 16,-3-6-28-16,6-1 28 0,-1-2-28 0,-1 1 18 0,-1-1-18 0,6-5 19 15,-1-3-19-15,-2-3 11 0,1-2-11 0,1-8 11 16,4-5-11-16,-9 14 0 0,0 0 0 16,7-25 0-16,0-13 0 0,-7 38-1 0,0 0 1 0,5-43 0 15,-2-6 0-15,-1 4-4 0,-4 2 4 0,1 9-4 16,-3 5 4-16,1 5-3 0,-1 5 3 0,1 2-3 15,-1 1 3-15,-1 3 6 0,-2 1-6 16,5 5 6-16,2 2-6 0,-1 1 46 0,-3 1-46 0,4 3 46 16,0 0-46-16,0 0 33 0,0 0-33 0,0 0 33 15,0 0-33-15,0 0 24 0,0 3-24 0,0-3 25 0,4-3-25 16,-4 3 5-16,1-4-5 0,5 1 5 16,2 0-5-16,-2-3 4 0,2 1-4 0,4-2 4 15,6 1-4-15,-18 6 0 0,0 0 0 0,19-9 1 0,4-3-1 0,-23 12-1 16,0 0 1-16,26-10 0 0,3-2 0 15,-29 12-4-15,0 0 4 0,28-9-3 0,-2 2 3 0,-26 7-44 16,0 0 44-16,25-5-43 0,-4 2 43 0,-21 3-70 16,0 0 70-16,19 2-70 0,-2 3 70 0,-1 3-170 15,-6 4 170-15,-1-2-170 0,-2 2 170 0,-7-12-172 16,0 0 172-16,5 16-172 0,2 3 172 0,2 15-983 16</inkml:trace>
  <inkml:trace contextRef="#ctx0" brushRef="#br0" timeOffset="-209659.829">24949 17955 852 0,'0'0'0'0,"0"0"172"0,0 0-172 0,0 0 173 15,7 0-173-15,-7 0 119 0,0 0-119 0,3 0 119 16,-1 0-119-16,-2 0 89 0,0 0-89 0,0 0 90 0,5 0-90 16,-5 0 54-16,0 0-54 0,0 0 55 15,5 0-55-15,-5 0 33 0,0 0-33 0,0 0 33 0,0 0-33 16,0 0 45-16,0 0-45 0,0 0 45 0,0 0-45 0,0 0 34 15,0 0-34-15,0 0 34 0,0 0-34 0,0 0 39 16,0 0-39-16,0 0 39 0,0 0-39 0,0 0 25 16,0 0-25-16,0 0 26 0,0 0-26 0,0 0 17 15,0 0-17-15,0 4 17 0,2-1-17 0,-2-3 18 16,0 0-18-16,4 17 19 0,3 7-19 0,-7-24 33 16,0 0-33-16,5 36 34 0,2 11-34 0,-7-47 27 15,0 0-27-15,5 51 27 0,4 9-27 0,-9-60 0 0,0 0 0 16,3 51 0-16,4-3 0 15,-7-48-93-15,0 0 93 0,11 34-92 0,3-8 92 0,-14-26-138 16,0 0 138-16,8-15-138 0,1-30 138 0,8-15-1261 0</inkml:trace>
  <inkml:trace contextRef="#ctx0" brushRef="#br0" timeOffset="-208062.049">26431 14527 326 0,'0'0'0'0,"0"-7"0"0,0-5 0 0,0 12 13 16,0 0-13-16,0-6 13 0,0 1-13 0,0 5 41 16,0 0-41-16,0-4 41 0,0 2-41 0,0 2 95 15,0 0-95-15,0 0 96 0,-7-3-96 0,7 3 121 16,0 0-121-16,-3-3 121 0,-1-8-121 0,4 11 118 16,0 0-118-16,-3-12 119 0,-1-1-119 0,4 13 72 15,0 0-72-15,2-21 72 0,2-1-72 0,-4 22 54 16,0 0-54-16,12-28 55 0,5-4-55 0,-17 32 39 15,0 0-39-15,23-31 39 0,8 0-39 16,-6 7 9-16,-1 0-9 0,-1 9 9 0,-4 3-9 0,0 1 6 16,0 1-6-16,0 3 7 0,-1 0-7 0,-1 1 3 15,2 0-3-15,-3 3 4 0,0 1-4 16,-16 2 18-16,0 0-18 0,14-1 18 0,1 1-18 0,-15 0 7 0,0 0-7 0,14 0 7 16,0-2-7-16,-14 2-39 0,0 0 39 15,11 0-38-15,-4 0 38 0,-7 0-149 0,0 0 149 16,5-5-149-16,-2 0 149 0,6-4-764 0</inkml:trace>
  <inkml:trace contextRef="#ctx0" brushRef="#br0" timeOffset="-207790.236">26614 14082 483 0,'0'0'0'0,"9"0"0"0,5 0 0 16,-14 0 60-16,0 0-60 0,12 0 60 15,4 2-60-15,-16-2 32 0,0 0-32 0,21 5 32 16,7 2-32-16,-28-7 39 0,0 0-39 0,33 10 40 0,3 2-40 16,-36-12 15-16,0 0-15 0,35 14 16 0,-2-1-16 0,-33-13 47 15,0 0-47-15,26 16 48 0,-5-1-48 0,-21-15 39 16,0 0-39-16,16 19 40 0,-6 2-40 0,-10-21 9 16,0 0-9-16,7 17 10 0,-1 0-10 0,-6-17-35 15,0 0 35-15,3 14-35 0,-3-4 35 0,0-10-131 16,0 0 131-16,-2 7-131 0,1 0 131 0,-3 4-386 15</inkml:trace>
  <inkml:trace contextRef="#ctx0" brushRef="#br0" timeOffset="-207259.923">27170 13577 1188 0,'0'0'0'0,"-3"3"0"16,-3 2 0-16,6-5 147 0,0 0-147 0,0 0 147 15,2-3-147-15,-2 3 79 0,0 0-79 0,0 0 80 16,4-5-80-16,-4 5 37 0,0 0-37 0,0 0 37 16,1-6-37-16,-1 6-1 0,0 0 1 0,0 0-1 15,2-3 1-15,-2 3-2 0,0 0 2 0,0 0-1 0,3 3 1 16,-3-3-5-16,0 0 5 0,4 19-5 15,3 14 5-15,0 6-1 0,0 9 1 0,0 2 0 16,0 3 0-16,-7-53-2 0,0 0 2 0,3 68-2 0,1 13 2 16,-4-81-2-16,0 0 2 0,2 103-1 0,-1 17 1 0,-1-120 8 15,0 0-8-15,2 99 9 0,3-10-9 16,-5-89 26-16,0 0-26 0,4 64 26 0,1-22-26 0,-5-42 13 16,0 0-13-16,7 28 14 0,2-18-14 0,-9-10 2 15,0 0-2-15,15-2 2 0,4-13-2 16,-19 15 0-16,0 0 0 0,20-27 0 0,1-18 0 0,-21 45 10 15,0 0-10-15,19-48 10 0,-2-9-10 0,-1 10 14 0,-2 4-14 16,-4 5 15-16,-1 7-15 0,-9 31 16 16,0 0-16-16,9-27 17 0,1 4-17 0,-10 23 56 15,0 0-56-15,7-17 57 0,0 4-57 0,-7 13 40 0,0 0-40 16,7-7 40-16,0 5-40 0,-7 2 41 0,0 0-41 0,12 9 41 16,2 13-41-16,-2 2 35 0,2 7-35 15,-5-4 36-15,-2 1-36 0,-7-28 15 0,0 0-15 0,7 39 15 16,2 7-15-16,-9-46 13 0,0 0-13 0,7 43 13 15,-2-2-13-15,-5-41-15 0,0 0 15 16,5 33-15-16,-2-6 15 0,-3-27-130 0,0 0 130 0,4 19-130 16,-1-4 130-16,-3-15-142 0,0 0 142 0,0-12-141 15,-1-20 141-15,-1-13-1182 0</inkml:trace>
  <inkml:trace contextRef="#ctx0" brushRef="#br0" timeOffset="-207095.064">27839 14181 785 0,'0'0'0'0,"-7"-13"0"16,-5-6 0-16,12 19-81 0,0 0 81 0,-19-31-448 0,38 62 448 16</inkml:trace>
  <inkml:trace contextRef="#ctx0" brushRef="#br0" timeOffset="-203105.276">26236 15963 841 0,'0'0'0'0,"-7"-2"0"0,-3-3 0 0,6 2 154 16,4 1-154-16,0 2 155 0,0 0-155 0,0 0 103 15,0 0-103-15,0 0 104 0,4 0-104 0,-4 0 67 16,5 2-67-16,-5-2 67 0,5 0-67 0,-5 0 7 16,4 0-7-16,-4 0 7 0,0 0-7 0,0 0 29 15,-5 1-29-15,1-1 29 0,2 0-29 0,-1 0 40 16,-2 0-40-16,-1 0 40 0,3 0-40 0,-4 2 22 16,-2 0-22-16,-5 1 22 0,-1 2-22 0,15-5 20 15,0 0-20-15,-30 11 20 0,-10 4-20 0,40-15 18 16,0 0-18-16,-40 19 18 0,-5 1-18 0,45-20 15 15,0 0-15-15,-41 28 15 0,3 6-15 0,38-34 34 16,0 0-34-16,-31 45 35 0,3 9-35 0,10 1 1 0,10 2-1 16,-3-14 2-16,3-9-2 0,8-34 22 0,0 0-22 0,-2 50 22 15,4 6-22-15,-2-56 0 0,0 0 0 0,8 50 1 16,8-2-1-16,-16-48 0 0,0 0 0 0,24 32 0 16,11-9 0-16,-35-23-5 0,0 0 5 0,37 3-5 15,6-17 5-15,-4-3-1 0,-4-10 1 0,-9 1-1 16,-5-3 1-16,-2 0-9 0,-4-4 9 0,-2 1-9 15,-3-1 9-15,-10 33-1 0,0 0 1 0,10-37 0 16,-1-5 0-16,-9 42 0 0,0 0 0 0,7-36 0 16,-2 0 0-16,-5 36 19 0,0 0-19 0,4-25 20 15,-2 4-20-15,-2 21 56 0,0 0-56 0,0-14 57 16,0 4-57-16,0 10 18 0,0 0-18 0,0-5 18 16,-2 3-18-16,2 2 15 0,0 0-15 0,0 0 15 15,-4 6-15-15,4-6 1 0,0 0-1 0,-3 6 2 16,-1 5-2-16,4-11 1 0,0 0-1 0,-3 12 2 15,-1 0-2-15,4-12-10 0,0 0 10 0,-1 15-9 0,1 4 9 16,1 1-36-16,3 4 36 0,-2-6-36 0,-1-5 36 0,3 6-19 16,3 2 19-16,0 6-18 0,3 4 18 15,-10-31-31-15,0 0 31 0,9 50-31 0,3 11 31 0,-8 1-11 16,-1 1 11-16,1-8-11 0,-3-7 11 0,-1-48-2 16,0 0 2-16,2 81-2 0,0 18 2 0,-2-99 6 15,0 0-6-15,2 87 6 0,1 1-6 0,-3-25 35 16,0-15-35-16,0-22 36 0,-2-21-36 0,2 2 12 0,0-6-12 15,0-1 12-15,0 4-12 0,0-4-19 0,-3-4 19 16,-2 1-18-16,-2-4 18 0,7 7-95 0,0 0 95 16,-18-27-95-16,-6-18 95 0,24 45-113 0,0 0 113 0,-25-60-112 15,-2-17 112-15,27 77-174 0,0 0 174 16,-21-115-174-16,3-32 174 0,-18-115-792 0</inkml:trace>
  <inkml:trace contextRef="#ctx0" brushRef="#br0" timeOffset="-202800.093">26529 15824 875 0,'0'0'0'0,"-11"9"0"15,-8 3 0-15,19-12 197 0,0 0-197 0,0 0 197 16,4-5-197-16,-4 5 159 0,0 0-159 0,3-4 159 16,2-1-159-16,-5 5 117 0,0 0-117 0,4-3 118 0,-1-1-118 15,-3 4 48-15,0 0-48 0,0 0 48 0,0 0-48 0,0 0 34 16,0 0-34-16,-7 7 34 0,-3 3-34 15,10-10 7-15,0 0-7 0,-17 23 8 0,-6 7-8 16,23-30 5-16,0 0-5 0,-21 47 5 0,0 11-5 0,21-58 0 16,0 0 0-16,-17 75 1 0,3 16-1 15,14-91 0-15,0 0 0 0,-16 125 1 0,0 29-1 0,6-34 5 16,1-12-5-16,6-38 5 0,-2-27-5 16,5-43 0-16,0 0 0 0,0 52 0 0,5-6 0 0,-5-46-53 15,0 0 53-15,17 20-52 0,11-18 52 0,-28-2-157 16,0 0 157-16,49-46-157 0,17-38 157 0,-66 84-191 15,0 0 191-15,56-106-190 0,-2-35 190 0,56-105-810 16</inkml:trace>
  <inkml:trace contextRef="#ctx0" brushRef="#br0" timeOffset="-202486.989">26665 16064 1345 0,'0'0'0'0,"-4"14"0"15,3 10 0-15,1-24 152 0,0 0-152 0,-2 17 153 16,0-3-153-16,2-14 94 0,0 0-94 0,-2 10 94 16,1-3-94-16,1-7 47 0,0 0-47 0,-2 7 48 15,0-4-48-15,2-3 17 0,0 0-17 0,-2 3 17 16,2-1-17-16,0-2 24 0,0 0-24 0,0 4 25 16,0-3-25-16,0-1 14 0,0 0-14 0,7 11 15 15,4 6-15-15,-11-17 5 0,0 0-5 0,22 25 6 0,10 8-6 16,-32-33 8-16,0 0-8 0,40 34 9 15,10 6-9-15,-3-4 0 0,0-2 0 16,-8-7 0-16,-6-3 0 0,-4 0-42 0,-1-2 42 0,-7-4-42 16,-3-5 42-16,-18-13-105 0,0 0 105 0,22 14-104 0,3-2 104 0,-25-12-190 15,0 0 190-15,19 3-189 0,-2-4 189 0,20 2-944 16</inkml:trace>
  <inkml:trace contextRef="#ctx0" brushRef="#br0" timeOffset="-202230.915">26933 16042 1099 0,'0'0'0'16,"-10"17"0"-16,-10 10 0 0,20-27 182 0,0 0-182 0,-17 33 182 16,-2 6-182-16,19-39 110 0,0 0-110 0,-19 36 111 15,1 2-111-15,3-4 68 0,1 4-68 0,3-16 69 16,4-8-69-16,-3 6 1 0,-1 3-1 15,-3 14 2-15,-1 10-2 0,15-47 2 0,0 0-2 0,-14 49 2 16,0 6-2-16,14-55-33 0,0 0 33 0,-11 43-33 16,4-9 33-16,7-34-115 0,0 0 115 0,-5 26-115 15,2-7 115-15,3-19-152 0,0 0 152 16,12-12-152-16,11-24 152 0,11-12-823 0</inkml:trace>
  <inkml:trace contextRef="#ctx0" brushRef="#br0" timeOffset="-201965.367">27079 15641 1479 0,'0'0'0'0,"-10"8"0"0,-9 6 0 0,19-14 206 16,0 0-206-16,-5 19 206 0,8 3-206 0,-3-22 118 16,0 0-118-16,7 33 118 0,7 8-118 0,2-2 48 15,1 4-48-15,-5-2 48 0,-1-6-48 0,-11-35-3 16,0 0 3-16,14 56-2 0,0 11 2 0,-2-2-14 15,-2 3 14-15,-5-16-13 0,-3-6 13 0,-4 7-10 16,-5 0 10-16,-1 14-10 0,-4 9 10 0,12-76-40 0,0 0 40 16,-16 73-39-16,-2 1 39 15,8-26-42-15,3-17 42 0,2-11-41 0,3-11 41 0,2-9-101 0,0 0 101 0,-5 2-101 16,0-9 101-16,5 7-77 0,0 0 77 0,-6-28-76 16,1-15 76-16,-5-27-1162 0</inkml:trace>
  <inkml:trace contextRef="#ctx0" brushRef="#br0" timeOffset="-201688.449">27334 16247 1547 0,'0'0'0'0,"0"0"0"15,-4-7 0-15,4 7 179 0,0 0-179 0,4-5 180 0,3 2-180 16,-7 3 81-16,0 0-81 0,15-10 82 15,8-2-82-15,-23 12 33 0,0 0-33 0,28-11 33 0,5 1-33 16,-33 10 1-16,0 0-1 0,30-5 1 0,-1 3-1 0,-29 2 18 16,0 0-18-16,28 2 19 0,-2 3-19 15,-26-5 15-15,0 0-15 0,26 7 16 0,-1 0-16 0,-25-7 1 16,0 0-1-16,24 7 2 0,2 1-2 0,-26-8-30 16,0 0 30-16,23 4-30 0,-2-3 30 0,-21-1-82 15,0 0 82-15,17-1-82 0,-1-5 82 0,-16 6-151 16,0 0 151-16,7-5-150 0,-5-2 150 0,6-5-1165 15</inkml:trace>
  <inkml:trace contextRef="#ctx0" brushRef="#br0" timeOffset="-201494.453">27508 16420 1099 0,'0'0'0'0,"16"-17"0"16,10-14 0-16,-14 16 103 0,-5 5-103 0,-12 15 104 15,-11 14-104-15,6-2 66 0,1 2-66 16,2-7 66-16,3-4-66 0,4 1 4 0,4-4-4 0,-1-2 5 15,1-3-5-15,1 2-8 0,2-2 8 0,0 2-7 16,2-1 7-16,1 3-21 0,4-1 21 0,0-1-21 16,3-2 21-16,-17 0-73 0,0 0 73 0,23-2-73 15,7-3 73-15,-30 5-89 0,0 0 89 0,29-17-89 16,3-10 89-16,29-18-718 0</inkml:trace>
  <inkml:trace contextRef="#ctx0" brushRef="#br0" timeOffset="-201121.139">28128 15888 1278 0,'0'0'0'0,"0"0"0"0,-3-4 0 15,3 4 195-15,0 0-195 0,0-3 196 0,1-2-196 0,-1 5 94 16,0 0-94-16,2-7 95 0,0-4-95 0,-2 11 56 15,0 0-56-15,0-6 57 0,0-1-57 0,0 7 24 16,0 0-24-16,0-5 25 0,-2 1-25 0,2 4 20 0,0 0-20 16,-2-3 20-16,2 1-20 0,0 2 17 0,0 0-17 15,0 0 17-15,-1-3-17 0,1 3-3 0,0 0 3 16,0 0-3-16,0 0 3 0,0 0-36 16,0 0 36-16,0 3-36 0,1 4 36 0,-1-7-37 0,0 0 37 15,4 19-36-15,3 10 36 0,-7-29-26 0,0 0 26 0,5 39-25 16,0 9 25-16,-5-48-27 0,0 0 27 0,2 55-27 15,0 5 27-15,-2-60-55 0,0 0 55 0,-2 55-55 16,0-4 55-16,2-51-98 0,0 0 98 0,-1 41-97 16,-3-6 97-16,4-35-183 0,0 0 183 0,-9 20-182 15,-1-11 182-15,-9 20-771 0</inkml:trace>
  <inkml:trace contextRef="#ctx0" brushRef="#br0" timeOffset="-200782.046">27815 16352 998 0,'0'0'0'0,"5"-10"0"0,4-8 0 0,-9 18 20 16,0 0-20-16,12-5 20 0,3 7-20 0,-15-2-34 15,0 0 34-15,23-9-34 0,5-3 34 0,-28 12-6 16,0 0 6-16,24-15-5 0,-1-2 5 0,-23 17 37 15,0 0-37-15,21-14 38 0,0 2-38 0,-21 12 100 16,0 0-100-16,24-8 101 0,4 2-101 0,-28 6 74 0,0 0-74 16,38-6 74-16,8 0-74 0,-46 6 89 0,0 0-89 15,52-6 90-15,9-3-90 0,-61 9 76 16,0 0-76-16,57-9 77 0,1-4-77 0,-58 13 34 0,0 0-34 16,54-12 34-16,-4 0-34 0,-50 12 0 0,0 0 0 15,42-7 1-15,-5 2-1 0,-37 5-40 0,0 0 40 0,28-4-39 16,-9 3 39-16,-19 1-151 0,0 0 151 0,14 0-150 15,-6 1 150-15,-8-1-144 0,0 0 144 0,4 2-143 16,-4 2 143-16,3 1-742 0</inkml:trace>
  <inkml:trace contextRef="#ctx0" brushRef="#br0" timeOffset="-200335.163">28043 16592 1423 0,'0'0'0'15,"10"-12"138"-15,9-7-138 0,-1 3 139 0,3-1-139 0,-21 17 89 16,0 0-89-16,22-17 90 0,5 0-90 16,-27 17 46-16,0 0-46 0,26-12 46 0,0 3-46 0,-26 9 0 15,0 0 0-15,26-1 1 0,0 2-1 16,-3 6 0-16,-4 4 0 0,-3-1 0 0,-3 0 0 15,-13-10 0-15,0 0 0 0,14 21 1 0,0 6-1 16,-14-27 3-16,0 0-3 0,11 28 3 0,-3 1-3 0,-8-29 0 16,0 0 0-16,6 25 0 0,-3-1 0 0,-5-1-43 15,-1-3 43-15,-1-4-43 0,3-4 43 0,1-12-13 0,0 0 13 16,-18 22-13-16,-10 5 13 0,28-27-24 0,0 0 24 16,-26 24-23-16,0-2 23 0,26-22-15 0,0 0 15 15,-21 19-15-15,2-5 15 0,19-14-5 16,0 0 5-16,-16 12-4 0,6-5 4 0,10-7-3 0,0 0 3 0,-9 7-3 15,6-4 3-15,3-3 0 0,0 0 0 0,-4 4 0 16,1-3 0-16,3-1 0 0,0 0 0 16,0 0 1-16,-4 2-1 0,4-2-4 0,0 0 4 0,0 0-3 15,4 2 3-15,-4-2-38 0,0 0 38 0,12 1-37 16,7-1 37-16,6-3-126 0,6-6 126 0,-1 3-125 16,1-1 125-16,-31 7-221 0,0 0 221 0,40-21-221 15,5-8 221-15,41-21-636 0</inkml:trace>
  <inkml:trace contextRef="#ctx0" brushRef="#br0" timeOffset="-199892.243">29285 16103 1132 0,'0'0'0'0,"-9"7"0"0,-6 5 0 0,15-12 146 16,0 0-146-16,-6 5 147 0,8-3-147 0,-2-2 77 0,0 0-77 15,0 0 77-15,4 2-77 0,-4-2 46 0,0 0-46 16,0 0 47-16,0 0-47 0,0 0 20 0,0 0-20 15,0 0 20-15,3-2-20 0,-3 2 44 0,0 0-44 16,3-2 44-16,3 1-44 0,-6 1 39 0,0 0-39 0,8-2 39 16,5 2-39-16,-13 0 57 0,0 0-57 0,14 0 57 15,3-2-57-15,-17 2 38 0,0 0-38 0,26 2 39 16,7 0-39-16,-33-2 18 0,0 0-18 0,42 3 19 16,7 1-19-16,-49-4 13 0,0 0-13 0,56 3 13 15,6-1-13-15,-62-2-15 0,0 0 15 0,58-2-15 16,-1-1 15-16,-57 3-85 0,0 0 85 0,53-7-85 15,-6-5 85-15,-47 12-132 0,0 0 132 0,40-11-132 16,-6-1 132-16,-34 12-144 0,0 0 144 0,25-10-143 16,-11 2 143-16,24-11-940 0</inkml:trace>
  <inkml:trace contextRef="#ctx0" brushRef="#br0" timeOffset="-199119.351">29421 15932 1188 0,'0'0'0'0,"9"0"0"0,6 0 0 0,-10 0 85 0,-3 0-85 0,-2 0 86 15,0 0-86-15,0 0 0 0,-3-2 0 0,3 2 0 16,0-3 0-16,0 3-22 0,0 0 22 0,0 0-22 16,-4 0 22-16,4 0-33 0,-3 0 33 0,3 0-32 15,-4 0 32-15,4 0 13 0,-3 2-13 0,3-2 14 16,0 0-14-16,0 0 55 0,0 0-55 0,0 0 55 16,0 0-55-16,0 0 36 15,-4 1-36-15,4-1 37 0,0 0-37 0,0 0 41 0,0 0-41 0,0 0 42 16,0 0-42-16,0 0 18 0,-3 0-18 0,3 0 18 15,0 0-18-15,0 0 19 0,0 0-19 0,0 0 20 16,0 0-20-16,0 0 9 0,0 0-9 0,0 0 9 16,0 0-9-16,0 0 4 0,0 0-4 0,0 0 4 0,0 0-4 15,0 0 7-15,0 0-7 0,0 0 7 0,0 0-7 16,0 0 3-16,0 0-3 0,0 0 3 0,0 0-3 16,0 0 1-16,0 0-1 0,0 0 2 0,0 0-2 0,0 0 25 15,0 0-25-15,0 0 26 0,0 0-26 0,0 0 36 16,0 0-36-16,0 0 36 0,0 0-36 15,0 0 21-15,0 0-21 0,0 0 21 0,0 0-21 0,0 0 20 16,0 0-20-16,0 0 20 0,0 0-20 0,0 0 9 16,0 0-9-16,0 0 10 0,0 0-10 0,0 0 10 15,0 0-10-15,0 0 10 0,0 0-10 0,0 0 3 0,0 0-3 16,0 0 4-16,0 0-4 0,0 0 2 0,0 0-2 16,0 0 2-16,0 0-2 0,0 0 5 0,0 0-5 15,0 0 5-15,0 0-5 0,0 0 2 0,0 0-2 16,0 0 2-16,0 0-2 0,0 0 5 15,0 0-5-15,0 0 5 0,-4 0-5 0,4 0 22 0,0 0-22 0,0 0 22 16,0 0-22-16,0 0 6 0,0 0-6 0,0 0 7 16,-3 0-7-16,3 0 16 0,0 0-16 0,0 0 17 15,0 0-17-15,0 0 8 0,0 0-8 0,0 0 9 16,0 0-9-16,0 0 9 0,0 0-9 0,0 0 9 16,0 0-9-16,0 0 8 0,0 0-8 0,0 0 8 15,0 0-8-15,0 4 1 0,0 3-1 0,0 3 1 16,-2 7-1-16,2-17 0 0,0 0 0 0,2 46 1 15,0 21-1-15,-1 0 0 0,1 5 0 0,0-19 0 16,-2-10 0-16,0-43-3 0,0 0 3 0,2 62-3 16,-1 9 3-16,-1-71-143 0,0 0 143 0,4 76-143 15,1 4 143-15,-5-80-114 0,0 0 114 0,9 156-1139 0,-18-312 1139 16</inkml:trace>
  <inkml:trace contextRef="#ctx0" brushRef="#br0" timeOffset="-197184.445">29961 14872 359 0,'0'0'0'0,"7"10"0"0,5 2 0 0,-12-12 36 16,0 0-36-16,3 3 36 0,-3-3-36 0,0 0 13 15,0 0-13-15,0 0 14 0,-3-3-14 0,3 3 27 16,0 0-27-16,0 0 27 0,0 0-27 0,0 0 44 16,0 0-44-16,0 0 45 0,0 0-45 0,0 0 60 15,0 0-60-15,0 0 61 0,0 0-61 0,0 0 78 16,0 0-78-16,0 0 79 0,0 0-79 0,0 0 68 0,0 0-68 15,0 0 68-15,0 0-68 0,0 0 84 0,0 0-84 16,0 0 84-16,0 0-84 0,0 0 74 0,0 0-74 16,0 0 74-16,0 0-74 0,0 0 51 0,0 0-51 0,0 0 51 15,0 0-51-15,0 0 57 0,0 0-57 16,0 0 57-16,0 0-57 0,0 0 44 0,0 0-44 0,0 0 44 16,0 0-44-16,0 0 41 0,0 0-41 0,0 0 42 15,0 0-42-15,0 0 40 0,0 0-40 0,5 0 41 16,2-2-41-16,-7 2 34 0,0 0-34 0,18-3 35 15,6-2-35-15,-24 5 39 0,0 0-39 0,31-7 39 16,8 0-39-16,-39 7 39 0,0 0-39 0,36-7 39 16,4-1-39-16,-40 8 16 0,0 0-16 0,35-7 17 15,-3 2-17-15,-32 5 21 0,0 0-21 0,27-6 21 16,-2 3-21-16,-25 3-4 0,0 0 4 0,26-2-4 16,0 2 4-16,-26 0-139 0,0 0 139 0,21 2-138 15,-5 1 138-15,-16-3-131 0,0 0 131 16,12 0-131-16,-3-3 131 0,11 0-1072 0</inkml:trace>
  <inkml:trace contextRef="#ctx0" brushRef="#br0" timeOffset="-196804.446">30661 14618 1446 0,'0'0'0'0,"-5"-8"0"0,-4-8 0 0,6 13 118 16,3 3-118-16,0 0 119 0,0 0-119 0,0 0 10 15,7 0-10-15,0-5 11 0,1-1-11 0,-8 6-69 0,0 0 69 16,16-12-69-16,3-5 69 0,-19 17-91 0,0 0 91 0,21-15-91 16,2-2 91-16,-23 17-50 0,0 0 50 15,22-11-49-15,3 6 49 0,-25 5 0 0,0 0 0 0,22 4 0 16,3 6 0-16,-25-10 4 0,0 0-4 0,21 21 4 15,-2 8-4-15,-19-29 26 0,0 0-26 0,14 41 26 16,-5 9-26-16,-9-50 33 0,0 0-33 0,3 59 33 16,-3 10-33-16,0-69 12 0,0 0-12 0,-5 65 12 15,-4 2-12-15,9-67 6 0,0 0-6 0,-9 55 6 16,-1-9-6-16,1-7-1 0,2-8 1 0,4-8-1 16,1-11 1-16,0-1-58 0,1-4 58 0,-1 0-57 0,0-3 57 15,2-4-125-15,0 0 125 0,-2 3-125 0,2-1 125 16,0-2-167-16,0 0 167 0,-3-9-167 15,-2-6 167-15,-4-13-458 0</inkml:trace>
  <inkml:trace contextRef="#ctx0" brushRef="#br0" timeOffset="-196584.025">30644 14810 583 0,'0'0'0'0,"8"14"0"0,6 10 0 0,-14-24 132 15,0 0-132-15,2 3 133 0,-7-8-133 0,5 5 159 16,0 0-159-16,-2-3 160 0,0-3-160 0,2 6 102 15,0 0-102-15,11-3 102 0,6 1-102 0,-17 2 65 16,0 0-65-16,28-3 66 0,9-2-66 0,-37 5 44 0,0 0-44 16,43-9 45-16,8-3-45 0,-51 12 5 0,0 0-5 15,49-12 5-15,3-3-5 0,-7 4-13 0,-5 1 13 16,-8 0-12-16,-10 1 12 0,-1 1-148 0,-3-3 148 0,-8 6-147 16,-5 4 147-16,-5 1-140 0,0 0 140 0,4-4-140 15,-3 1 140-15,5-4-656 0</inkml:trace>
  <inkml:trace contextRef="#ctx0" brushRef="#br0" timeOffset="-195902.866">31132 14611 897 0,'0'0'0'0,"5"-3"0"0,2-2 0 0,-4 3 99 15,-1 2-99-15,-2 0 99 0,3-2-99 0,-3 2 72 16,0 0-72-16,0 0 72 0,0 0-72 0,0 0 33 16,0 0-33-16,0 0 33 0,6-3-33 0,-1 1 41 15,4-1-41-15,-2-1 42 0,-2 1-42 0,0-1 59 16,2 3-59-16,-2-1 60 0,-1 2-60 0,1 0 67 15,0-2-67-15,-1 2 67 0,-1 0-67 0,1 0 37 16,-1 2-37-16,-3-2 38 0,4 0-38 0,-4 0 37 16,3 0-37-16,-3 0 37 0,0 0-37 0,0 0 3 15,0 0-3-15,0 0 4 0,0 0-4 0,0 0 4 0,0 0-4 16,0 0 4-16,0 0-4 0,0 0 0 0,0 0 0 16,0 0 1-16,0 0-1 0,0 0-1 0,0 0 1 0,0 0 0 15,0 0 0-15,0 0-1 0,0 0 1 16,0 0-1-16,0 0 1 0,0 0-4 0,0 0 4 0,0 0-3 15,0 0 3-15,0 0-1 0,0 0 1 0,0 0 0 16,0 0 0-16,0 0-2 0,0 0 2 0,0 0-2 16,0 0 2-16,0 0-5 0,0 0 5 0,0 0-5 15,0 0 5-15,0 0 0 0,0 0 0 0,0 0 0 16,0 0 0-16,0 0 0 0,0 0 0 0,0 0 0 16,0 0 0-16,0 0 0 0,0 0 0 0,0 0 1 0,0 0-1 15,0 0 0-15,0 0 0 0,0 0 1 0,0 0-1 16,0 0-2-16,2 5 2 0,-2-1-1 0,2 1 1 15,-4 0 0-15,0 5 0 0,-5 14 0 0,-2 10 0 16,9-34-6-16,0 0 6 0,-12 43-6 0,-2 10 6 16,-1-1-1-16,-3 1 1 0,1-10 0 0,1-7 0 0,16-36 0 15,0 0 0-15,-30 51 0 0,-6 7 0 16,36-58 2-16,0 0-2 0,-47 76 2 0,-9 11-2 16,56-87 20-16,0 0-20 0,-40 67 20 0,7-12-20 0,10-18 3 15,11-14-3-15,5-10 3 0,5-11-3 0,-1 1-10 16,1-3 10-16,-1 6-10 0,1-1 10 0,-2 2-103 15,-1 1 103-15,3-3-102 0,1-3 102 16,1-2-169-16,0 0 169 0,0 0-168 0,3-3 168 0,1-1-840 0</inkml:trace>
  <inkml:trace contextRef="#ctx0" brushRef="#br0" timeOffset="-195371.966">30801 15290 1356 0,'0'0'0'0,"5"-4"0"15,2-1 0-15,-7 5 114 0,0 0-114 0,5-7 115 16,0-1-115-16,-5 8 69 0,0 0-69 0,7-11 70 0,0-1-70 15,-7 12 44-15,0 0-44 0,11-10 45 0,3 2-45 16,-14 8-6-16,0 0 6 0,12-7-6 16,0 2 6-16,-12 5-9 0,0 0 9 0,14 0-8 0,3 0 8 15,-17 0-3-15,0 0 3 0,16 0-3 0,0 5 3 0,-16-5 0 16,0 0 0-16,15 7 0 0,-1 3 0 0,-14-10 7 16,0 0-7-16,12 12 8 0,1 0-8 0,-13-12 16 15,0 0-16-15,8 14 17 0,-1-1-17 0,-7-13 4 16,0 0-4-16,2 19 4 0,-2 3-4 0,0-22 0 15,0 0 0-15,-10 28 0 0,-10 3 0 0,20-31-1 16,0 0 1-16,-17 27 0 0,-4 0 0 16,21-27-3-16,0 0 3 0,-21 24-3 0,0-1 3 0,2-3-6 15,2-3 6-15,6-6-6 0,6-6 6 0,0 0 0 0,3-2 0 16,2-3 0-16,0 0 0 0,0 0-1 0,0 0 1 16,0 0 0-16,0 0 0 0,0 0-1 15,0 0 1-15,0 0 0 0,0 0 0 0,0 0 0 0,0 0 0 0,4 2 0 16,1 0 0-16,-5-2-2 0,0 0 2 0,12 0-2 15,4 0 2-15,-16 0-36 0,0 0 36 16,21-2-35-16,5-1 35 0,-26 3-147 0,0 0 147 0,26-9-147 16,3-3 147-16,-29 12-174 0,0 0 174 0,23-22-174 15,-4-7 174-15,23-21-719 0</inkml:trace>
  <inkml:trace contextRef="#ctx0" brushRef="#br0" timeOffset="-194958.056">31527 14598 1087 0,'0'0'0'0,"-3"6"0"0,-3 8 0 0,5-10 170 16,2-4-170-16,-1 0 170 0,2-4-170 0,2 1 141 16,-1-1-141-16,-3 4 141 0,3-5-141 0,-3 5 113 0,2-3-113 15,-2 3 113-15,0 0-113 0,0 0 58 0,0 0-58 16,0 0 58-16,0 0-58 0,0 0 47 0,0 0-47 16,0 0 47-16,0 0-47 0,0 0 31 0,0 0-31 15,0 0 31-15,0 0-31 0,0 0 15 0,0 0-15 0,0 0 15 16,4 0-15-16,-1 0 2 0,2 0-2 0,1 0 2 15,1 1-2-15,1 1-3 0,1 2 3 0,1 1-2 16,1 0 2-16,1 5-8 0,2-1 8 0,2 3-8 16,1 1 8-16,1 3-26 0,-1 1 26 0,0 0-25 15,-1-2 25-15,-16-15-37 0,0 0 37 0,19 23-36 16,4 4 36-16,-23-27-65 0,0 0 65 0,26 28-65 16,5-1 65-16,-31-27-191 0,0 0 191 0,27 22-191 15,-1-5 191-15,26 23-1081 0</inkml:trace>
  <inkml:trace contextRef="#ctx0" brushRef="#br0" timeOffset="-194656.291">31759 14591 1132 0,'0'0'0'0,"7"5"0"0,3 2 0 0,-10-7 146 16,0 0-146-16,4 1 147 0,-3-2-147 0,-1 1 71 15,0 0-71-15,0 0 71 0,0-5-71 0,0 5 40 16,0 0-40-16,0 0 41 0,-3-6-41 16,3 6 1-16,0 0-1 0,0 0 1 0,-2-1-1 0,2 1 8 0,-5 0-8 15,1 1 9-15,1-1-9 0,-4 4 39 16,-3 1-39-16,-10 12 40 0,-6 7-40 0,26-24 2 16,0 0-2-16,-26 36 2 0,0 9-2 0,26-45 0 0,0 0 0 15,-24 48 0-15,1 3 0 0,23-51-63 16,0 0 63-16,-18 41-62 0,6-7 62 0,12-34-166 0,0 0 166 15,-1 28-166-15,6-9 166 0,-5-19-149 0,0 0 149 16,19-4-148-16,12-18 148 0,20-4-650 0</inkml:trace>
  <inkml:trace contextRef="#ctx0" brushRef="#br0" timeOffset="-194257.064">32125 14664 1199 0,'0'0'0'0,"0"0"154"15,0-3-154-15,0 3 154 0,0-3-154 0,0 3 98 16,3-4-98-16,1 4 98 0,1 0-98 0,2 4 58 16,1-3-58-16,3 3 59 0,1-3-59 0,-12-1 1 0,0 0-1 15,17 6 2-15,6-5-2 0,-23-1 1 16,0 0-1-16,30 4 2 0,5 1-2 0,-35-5 34 0,0 0-34 0,33 3 35 16,2-1-35-16,-9 0 9 0,-4-2-9 15,-3 0 10-15,-5-2-10 0,-3 2 12 0,-2 0-12 0,-2 0 13 16,-4 0-13-16,1 0-44 0,-3 0 44 0,-1 0-43 15,5 0 43-15,-5 0-179 0,0 0 179 0,-6-15-178 16,-8-9 178-16,14 24-122 0,0 0 122 0,-21-40-895 16,42 80 895-16</inkml:trace>
  <inkml:trace contextRef="#ctx0" brushRef="#br0" timeOffset="-194010.451">32215 14413 1479 0,'0'0'0'15,"0"0"150"-15,0 0-150 0,0 0 150 0,0 0-150 0,0 0 44 16,0 0-44-16,0 0 44 0,0 0-44 16,0 0 0-16,0 0 0 0,0 0 1 0,4 27-1 0,-4-27-45 15,0 0 45-15,0 38-44 0,0 16 44 0,0-54-33 16,0 0 33-16,0 60-33 0,-2 11 33 0,2-71-56 15,0 0 56-15,3 73-55 0,3 1 55 0,-6-74-115 16,0 0 115-16,17 77-115 0,9 2 115 0,-26-79-153 16,0 0 153-16,28 34-152 0,3-30 152 0,29 33-703 15</inkml:trace>
  <inkml:trace contextRef="#ctx0" brushRef="#br0" timeOffset="-193544.698">32686 14132 1423 0,'0'0'0'0,"0"0"172"0,0 0-172 0,6 6 172 16,7 6-172-16,-13-12 27 0,0 0-27 0,17 12 27 15,6 2-27-15,-23-14-40 0,0 0 40 0,22 17-39 16,1 0 39-16,-23-17-59 0,0 0 59 0,19 24-59 15,-1 4 59-15,-18-28 0 0,0 0 0 0,12 34 0 16,-2 4 0-16,-10-38 32 0,0 0-32 0,5 37 33 16,-5 3-33-16,0-40 31 0,0 0-31 0,-6 41 31 0,-8 2-31 15,14-43 35-15,0 0-35 0,-13 36 35 0,-1-5-35 16,14-31 8-16,0 0-8 0,-12 24 9 0,2-7-9 0,10-17 2 16,0 0-2-16,-7 15 2 0,2-8-2 15,5-7-3-15,0 0 3 0,-4 7-2 0,1-4 2 16,3-3-33-16,0 0 33 0,1 5-33 0,3 1 33 0,-4-6-11 15,0 0 11-15,7 5-11 0,3-2 11 0,-10-3-31 16,0 0 31-16,9 5-31 0,1-1 31 0,-10-4-2 16,0 0 2-16,9 7-1 0,0-1 1 0,-9-6 28 15,0 0-28-15,5 12 28 0,0 4-28 0,-5-16 48 16,0 0-48-16,2 22 49 0,0 4-49 0,-2-26 36 16,0 0-36-16,-4 27 37 0,-4 1-37 0,8-28-13 0,0 0 13 15,-16 27-13-15,-7 2 13 0,23-29-160 16,0 0 160-16,-28 22-160 0,-3-3 160 0,31-19-192 0,0 0 192 15,-28 4-192-15,4-11 192 0,-28 3-777 16</inkml:trace>
  <inkml:trace contextRef="#ctx0" brushRef="#br0" timeOffset="-192606.176">30175 15672 886 0,'0'0'0'0,"5"-2"0"16,4-3 0-16,-9 5 36 0,0 0-36 0,5-2 36 0,1 0-36 15,-6 2-3-15,0 0 3 0,3 0-3 0,0 2 3 16,-3-2 0-16,0 0 0 0,0 0 0 0,4 4 0 16,-4-4 5-16,0 0-5 0,0 0 5 15,2 3-5-15,-2-3 48 0,0 0-48 0,0 0 49 0,3 3-49 16,-3-3 56-16,0 0-56 0,0 0 57 0,5 4-57 15,-5-4 51-15,0 0-51 0,4 2 51 0,1-1-51 0,-5-1 61 16,0 0-61-16,4 2 61 0,-1-2-61 16,-3 0 73-16,0 0-73 0,4 2 74 0,1-2-74 0,-5 0 49 15,0 0-49-15,7 1 49 0,0 3-49 0,-7-4 45 16,0 0-45-16,14 3 45 0,5 2-45 0,-19-5 42 16,0 0-42-16,33 6 42 0,12 0-42 0,-45-6 40 0,0 0-40 15,56 4 40-15,10-1-40 0,-66-3 40 16,0 0-40-16,75-5 40 0,9-2-40 0,-84 7 34 0,0 0-34 15,115-8 35-15,24-3-35 0,-24-2 33 16,-7-4-33-16,-3 8 34 0,-6 6-34 0,-7-3 38 0,-6 0-38 0,4 2 38 16,4 1-38-16,7-2 33 0,6-2-33 15,1 2 33-15,5-2-33 0,-3-2 72 0,1-3-72 16,-8 4 72-16,-7-6-72 0,3 2 41 16,0-2-41-16,-10 2 41 0,-5 0-41 0,-84 12 21 0,0 0-21 0,103-10 21 15,10 0-21-15,-113 10 49 0,0 0-49 0,97-11 49 16,-8 1-49-16,-89 10 8 0,0 0-8 0,75-7 8 15,-12 2-8-15,-63 5 2 16,0 0-2-16,45-3 3 0,-14 3-3 0,-31 0-20 0,0 0 20 0,20-2-19 16,-15 2 19-16,-5 0-97 0,0 0 97 0,5 0-97 15,-5-2 97-15,0 2-147 0,0 0 147 0,-9-1-146 16,-6-3 146-16,15 4-276 0,0 0 276 0,-28-2-276 16,-11-1 276-16,-27-2-1043 0</inkml:trace>
  <inkml:trace contextRef="#ctx0" brushRef="#br0" timeOffset="-190609.996">30816 16379 1390 0,'0'0'0'0,"0"0"-123"0,7 0 123 16,-3-1-123-16,-3 1 123 0,-1 0-2 0,4-6 2 0,-4 6-1 16,0 0 1-16,0 0 3 0,0 0-3 0,0 0 4 15,0 0-4-15,0 0 11 0,0 0-11 0,0 0 11 16,-4 0-11-16,4 0 48 0,-3 0-48 0,3 0 48 15,-4 0-48-15,4 0 63 0,-3 0-63 0,3 0 64 16,0 0-64-16,0 0 46 0,0 0-46 0,0 0 46 16,0 0-46-16,0 0 38 0,0 0-38 0,0 0 38 15,0 0-38-15,0 0 57 0,0 0-57 0,0 0 57 16,0 0-57-16,0 0 65 0,0 0-65 0,0 0 66 16,0 0-66-16,0 0 41 0,0 0-41 0,3 6 41 0,3 2-41 15,-6-8 22-15,0 0-22 0,14 19 22 16,7 8-22-16,-21-27 12 0,0 0-12 0,20 35 12 15,3 4-12-15,-23-39 4 0,0 0-4 0,19 41 4 0,-1 4-4 16,-18-45 3-16,0 0-3 0,14 37 3 0,-4-1-3 0,-10-36-3 16,0 0 3-16,9 29-3 0,-4-6 3 15,-5-23-100-15,0 0 100 0,5 17-100 0,-1-5 100 16,-4-12-179-16,0 0 179 0,-2 3-178 0,-3-6 178 16,-2 3-951-16</inkml:trace>
  <inkml:trace contextRef="#ctx0" brushRef="#br0" timeOffset="-189626.236">30205 16612 639 0,'0'0'0'0,"0"0"94"0,0 0-94 0,3 0 94 15,2 2-94-15,-5-2 92 0,0 0-92 0,4 0 92 16,1-2-92-16,-5 2 56 0,0 0-56 0,5-5 57 16,2-2-57-16,-7 7 19 0,0 0-19 0,11-10 20 15,3-2-20-15,-2 0 12 0,2 0-12 0,-2 0 13 16,0 2-13-16,0 1 1 0,2 4-1 0,-3 0 1 15,-1 0-1-15,-10 5 9 0,0 0-9 0,11-4 9 0,1 3-9 16,-12 1 7-16,0 0-7 0,12 3 8 0,2 4-8 16,-14-7 8-16,0 0-8 0,12 19 8 0,0 6-8 0,-12-25 33 15,0 0-33-15,7 33 33 0,-3 5-33 16,-4-38 9-16,0 0-9 0,0 36 9 0,-4 0-9 0,4-36 20 16,0 0-20-16,-10 39 20 0,-6 0-20 0,1-6 24 15,-1-4-24-15,7-12 25 0,4-8-25 0,-2-1 0 16,2-3 0-16,-6 4 1 0,-3 1-1 15,0-1 8-15,-1-2-8 0,8-2 9 0,3-2-9 0,-1 1 38 16,-2-3-38-16,7-1 39 0,0 0-39 0,0 0 18 16,-3 0-18-16,3 0 18 0,-4 2-18 0,-1-4 42 15,-2 1-42-15,4-1 43 0,-1 0-43 0,1-1 33 0,-3-2-33 16,3 1 33-16,1 3-33 0,2 1 32 0,-2-6-32 16,2 6 33-16,2-3-33 0,-2 3 22 0,4-3-22 15,-1 1 22-15,1 2-22 16,1-2 5-16,3 0-5 0,3 1 5 0,3 1-5 0,-14 0 4 0,0 0-4 0,24 0 5 15,9 1-5-15,-33-1 0 0,0 0 0 0,39-1 0 16,4-3 0-16,-43 4-50 0,0 0 50 0,46-7-49 16,1-3 49-16,-47 10-135 0,0 0 135 0,43-15-134 15,-3-8 134-15,44-14-997 0</inkml:trace>
  <inkml:trace contextRef="#ctx0" brushRef="#br0" timeOffset="-189151.923">30853 16352 1311 0,'5'0'0'0,"-5"0"-81"16,0 0 81-16,17-2-80 0,13-3 80 0,-30 5-20 0,0 0 20 15,17-3-19-15,-3-1 19 0,-14 4 0 0,0 0 0 16,9-2 0-16,-4 1 0 0,-5 1 0 0,0 0 0 16,4-2 1-16,-1 2-1 0,-3 0 15 0,0 0-15 15,0 0 15-15,4-2-15 0,-4 2 32 0,0 0-32 0,0 0 32 16,0 0-32-16,0 0 29 0,0 0-29 0,0 0 29 15,0 0-29-15,0 0 49 0,0 0-49 0,0 0 49 16,-5 0-49-16,5 0 46 0,0 0-46 0,-4 0 47 16,2 2-47-16,2-2 36 0,0 0-36 0,-7 7 37 15,-1 1-37-15,8-8 46 0,0 0-46 0,-16 24 46 16,-5 12-46-16,21-36 41 0,0 0-41 0,-21 41 41 16,-3 9-41-16,24-50 34 0,0 0-34 0,-21 52 35 15,0 1-35-15,21-53 34 0,0 0-34 0,-16 42 34 16,4-6-34-16,2-6-10 0,3-8 10 0,1-7-10 15,5-6 10-15,1-9-150 0,0 0 150 0,-2-9-149 16,4-13 149-16,-2 22-122 0,0 0 122 0,0-31-921 16,0 62 921-16</inkml:trace>
  <inkml:trace contextRef="#ctx0" brushRef="#br0" timeOffset="-188576.689">30895 15925 1222 0,'0'0'0'0,"0"0"0"16,0 0 0-16,0 0-17 0,0 0 17 0,0 0-17 15,0 0 17-15,0 0 14 0,0 0-14 0,0 0 15 16,19-12-15-16,-19 12 73 0,0 0-73 0,12-8 73 16,2-3-73-16,-14 11 92 0,0 0-92 0,10-8 92 15,1 1-92-15,-11 7 88 0,0 0-88 0,7-5 88 16,0 1-88-16,-7 4 47 0,0 0-47 0,5-1 47 15,-2-1-47-15,-3 2 5 0,0 0-5 0,7 2 6 16,0 1-6-16,-7-3-2 0,0 0 2 0,9 5-2 0,2 4 2 16,-1-1-9-16,0 3 9 0,-3-3-8 15,-1-1 8-15,-1 2-36 0,2-2 36 0,-2-2-35 0,-1 0 35 16,-1 2-5-16,2 0 5 0,-3-2-5 0,0-2 5 16,0 4-26-16,-2 0 26 0,0 0-26 0,0-1 26 0,-2 5-3 15,0 1 3-15,-1 0-2 0,-3 1 2 0,6-13 5 16,0 0-5-16,-10 24 5 0,-4 6-5 0,14-30 24 15,0 0-24-15,-11 24 25 0,1-4-25 0,10-20 8 16,0 0-8-16,-9 17 8 0,4-3-8 0,5-14 11 16,0 0-11-16,-5 12 11 0,3-2-11 15,2-10-9-15,0 0 9 0,0 9-9 0,4-1 9 0,-4-8-52 0,0 0 52 16,10 9-52-16,6-2 52 0,-16-7-96 0,0 0 96 16,17 5-96-16,4 0 96 0,-21-5-233 15,0 0 233-15,21 2-232 0,0-2 232 0,21 1-623 16</inkml:trace>
  <inkml:trace contextRef="#ctx0" brushRef="#br0" timeOffset="-187685.506">31269 16501 639 0,'0'0'0'0,"0"0"49"0,5 0-49 15,-5 0 49-15,6-2-49 0,-6 2 3 0,3-2-3 16,-3 2 3-16,0 0-3 0,0 0 5 15,0 0-5-15,0 0 6 0,0 0-6 0,0 0 28 16,0 0-28-16,0 0 28 0,0 0-28 0,0 0 44 0,0 0-44 0,0 0 45 16,-3 2-45-16,3-2 56 0,-4 2-56 0,4-2 57 15,0 0-57-15,0 0 45 0,0 0-45 0,0 0 46 16,-3 2-46-16,3-2 37 0,0 0-37 0,0 0 38 16,0 0-38-16,0 0 40 0,-4 1-40 0,4-1 40 15,0 0-40-15,0 0 24 0,-3-1-24 0,3 1 25 16,-4-2-25-16,4 2 18 0,-3 0-18 0,3 0 18 15,0 0-18-15,0 0 46 0,-4 2-46 0,4-2 46 16,0 0-46-16,0 0 22 0,-3 0-22 0,3 0 23 16,0 0-23-16,0 0 12 0,0 0-12 0,0 0 12 15,0 0-12-15,0 0 35 0,-5 3-35 0,1-1 36 0,2-2-36 0,2 0 10 16,0 0-10-16,0 0 10 16,0 0-10-16,0 0 12 0,0 0-12 0,0 0 13 0,0 0-13 0,0 0 39 15,0 0-39-15,0 0 40 0,0 0-40 0,0 0 18 16,0 0-18-16,0 0 19 0,0 0-19 0,0 0 30 15,0 0-30-15,0 0 30 0,0 0-30 16,0 0 20-16,0 0-20 0,0 0 20 0,0 0-20 0,0 0 5 16,0 0-5-16,0 0 5 0,4 0-5 0,-4 0 9 15,0 0-9-15,8-2 9 0,5 0-9 0,-13 2 14 16,0 0-14-16,19-3 15 0,5-1-15 0,-24 4 8 16,0 0-8-16,28-3 8 0,3-2-8 0,-31 5 15 0,0 0-15 15,27-4 16-15,-1 3-16 0,-26 1 15 16,0 0-15-16,19 0 15 0,-5 1-15 0,-14-1 4 0,0 0-4 0,10 2 4 15,-1 2-4-15,-9-4-5 0,0 0 5 0,7 1-5 16,0 1 5-16,-2 0-51 16,0-2 51-16,-1 0-50 0,-2 0 50 0,1 0-74 0,1 1 74 0,-4-1-73 15,3 0 73-15,-3 0-93 0,5 0 93 0,-5 0-93 16,6 2 93-16,-6-2-111 0,3 2 111 0,-3-2-111 16,0 0 111-16,0 0-134 0,0 0 134 0,0 0-134 15,0 0 134-15,0 0-162 0,0 0 162 0,0 0-162 16,0 0 162-16,0 0-440 0</inkml:trace>
  <inkml:trace contextRef="#ctx0" brushRef="#br0" timeOffset="-187402.955">31365 16318 1020 0,'0'0'0'0,"3"3"0"0,4 2 0 0,-7-5 123 16,0 0-123-16,4 2 124 0,-2-4-124 0,-2 2 94 16,0 0-94-16,0 0 94 0,0 0-94 0,0 0 81 15,0 0-81-15,0 0 81 0,0 0-81 0,0 0 47 0,0 0-47 16,-2 7 47-16,0 5-47 0,2-12 42 16,0 0-42-16,-5 26 42 0,-2 10-42 0,7-36 42 15,0 0-42-15,-9 39 42 0,1 7-42 0,8-46-1 0,0 0 1 16,-7 41 0-16,0-3 0 0,7-38-69 0,0 0 69 0,-6 29-69 15,1-5 69-15,5-24-144 0,0 0 144 16,0 14-143-16,2-11 143 0,0 14-994 0</inkml:trace>
  <inkml:trace contextRef="#ctx0" brushRef="#br0" timeOffset="-187026.975">31459 16215 1211 0,'0'0'0'0,"0"0"0"16,-5 1 0-16,5-1 138 0,0 0-138 0,7-6 138 15,8-5-138-15,-15 11 24 0,0 0-24 0,21-17 25 16,6-7-25-16,-3 5 1 0,2 1-1 0,-7 2 2 0,-3 2-2 16,-4 6 2-16,-1 4-2 0,-3 1 3 0,-1 1-3 15,4 4 35-15,-1 3-35 0,-1 0 36 0,0-3-36 0,-9-2 5 16,0 0-5-16,15 17 6 0,4 11-6 15,-19-28 22-15,0 0-22 0,23 36 22 16,1 6-22-16,-24-42 3 0,0 0-3 0,27 48 3 0,0 5-3 16,-27-53 6-16,0 0-6 0,25 66 7 0,-4 2-7 0,-21-68 22 15,0 0-22-15,14 91 23 0,-6 13-23 0,-8-104 2 16,0 0-2-16,-5 96 2 0,-11-3-2 16,16-93 7-16,0 0-7 0,-19 80 7 0,-7-8-7 0,26-72 1 15,0 0-1-15,-17 52 1 0,1-20-1 0,16-32-19 0,0 0 19 16,-9 21-18-16,6-14 18 0,3-7-91 0,0 0 91 15,-5-12-90-15,-1-16 90 0,6 28-167 0,0 0 167 16,-3-44-167-16,3-18 167 0,-4-44-800 0</inkml:trace>
  <inkml:trace contextRef="#ctx0" brushRef="#br0" timeOffset="-186811.171">31584 16482 1188 0,'2'3'0'0,"2"3"158"0,-1-1-158 0,1-5 158 16,-3-4-158-16,5 1 93 0,-1-2-93 0,2 0 94 16,2-1-94-16,1 1 40 0,0 2-40 0,3-2 41 15,2 0-41-15,-15 5 2 0,0 0-2 0,21-6 2 16,4 0-2-16,-25 6 5 0,0 0-5 0,26-6 5 0,3 3-5 16,-29 3 0-16,0 0 0 0,28-3 1 0,0 1-1 15,-28 2-81-15,0 0 81 0,25-2-81 16,-1-1 81-16,-24 3-170 0,0 0 170 0,14-12-169 0,-5-5 169 15,13-12-863-15</inkml:trace>
  <inkml:trace contextRef="#ctx0" brushRef="#br0" timeOffset="-186532.091">31926 16215 1199 0,'0'0'0'0,"-2"7"0"0,-1 5 0 0,3-12 170 0,0 0-170 15,0 5 171-15,0-2-171 0,0-3 107 0,0 0-107 16,3 0 108-16,4-2-108 0,-7 2 45 16,0 0-45-16,14-3 46 0,5 0-46 0,-19 3 32 0,0 0-32 0,25 0 33 15,6 3-33-15,-31-3 34 0,0 0-34 0,35 10 35 16,7 7-35-16,-42-17 3 0,0 0-3 0,40 23 3 16,2 6-3-16,-42-29 0 0,0 0 0 15,40 32 0-15,0 6 0 0,-40-38-23 0,0 0 23 0,36 38-22 16,-3 1 22-16,-33-39-113 0,0 0 113 0,28 34-112 15,-3-4 112-15,-25-30-189 0,0 0 189 0,17 22-189 16,-6-7 189-16,16 23-897 0</inkml:trace>
  <inkml:trace contextRef="#ctx0" brushRef="#br0" timeOffset="-186252.656">32170 16208 1367 0,'0'0'0'0,"0"0"183"16,0 0-183-16,7 0 183 0,3 0-183 0,-10 0 85 15,0 0-85-15,5 0 85 0,1 0-85 0,-6 0 60 16,0 0-60-16,0 0 60 0,3 0-60 16,-3 0 0-16,0 0 0 0,0 0 0 0,0 0 0 0,0 0 5 0,0 0-5 15,-9 24 6-15,-4 10-6 0,-3 4-1 16,-2 5 1-16,5-9-1 0,2-3 1 0,11-31-25 0,0 0 25 15,-14 48-24-15,-2 10 24 0,16-58-88 0,0 0 88 16,-12 48-88-16,2-5 88 0,10-43-173 0,0 0 173 0,-2 31-172 16,9-11 172-16,-7-20-135 0,0 0 135 0,21-10-135 15,14-26 135-15,21-10-801 0</inkml:trace>
  <inkml:trace contextRef="#ctx0" brushRef="#br0" timeOffset="-185848.381">32532 16324 1166 0,'0'0'0'0,"0"0"122"16,0 0-122-16,4-1 122 0,1-1-122 0,-5 2 101 16,0 0-101-16,9-2 101 0,1 1-101 0,-10 1 78 15,0 0-78-15,16-2 78 0,3 0-78 0,-19 2 50 0,0 0-50 16,26 0 50-16,5 0-50 0,-31 0 43 0,0 0-43 15,35 2 43-15,4 0-43 0,-5-1 47 16,0 3-47-16,-10-3 48 0,-5 1-48 0,-2-2 2 16,-3 0-2-16,-3 0 2 0,-2 0-2 0,-9 0-55 0,0 0 55 0,12 0-55 15,0-2 55-15,-12 2-209 0,0 0 209 16,14-6-209-16,0-5 209 0,-14 11-131 0,0 0 131 0,9-15-130 16,-2-7 130-16,8-16-856 15</inkml:trace>
  <inkml:trace contextRef="#ctx0" brushRef="#br0" timeOffset="-185077.295">33156 15941 1155 0,'0'0'0'0,"0"0"126"16,0 0-126-16,3 5 126 0,4 5-126 0,-7-10 62 16,0 0-62-16,6 5 63 0,1-1-63 0,-7-4 20 15,0 0-20-15,5 3 20 0,-2-1-20 0,-3-2 35 16,0 0-35-16,4 5 35 0,-3 2-35 0,-1-7 49 15,0 0-49-15,-1 19 49 0,-3 10-49 0,4-29 41 16,0 0-41-16,-7 34 42 0,-1 9-42 0,8-43 21 0,0 0-21 16,-9 36 21-16,2-2-21 0,7-34 37 0,0 0-37 0,-5 31 37 15,1-5-37-15,4-26 30 16,0 0-30-16,0 25 30 0,4 1-30 0,-4-26 0 0,0 0 0 0,10 21 1 16,8-4-1-16,-18-17-32 0,0 0 32 0,26 8-32 15,7-6 32-15,-33-2-114 0,0 0 114 0,35-7-114 16,3-7 114-16,-38 14-130 0,0 0 130 0,33-17-129 15,0-5 129-15,-33 22-85 0,0 0 85 0,26-21-84 16,-5 1 84-16,-21 20 5 0,0 0-5 0,16-17 6 16,-6 1-6-16,-10 16 65 0,0 0-65 0,7-12 66 15,-2 4-66-15,-5 8 83 0,0 0-83 0,4-7 84 16,-2 4-84-16,-2 3 77 0,0 0-77 0,1-4 77 16,-1 1-77-16,0 3 64 0,0 0-64 0,0 0 64 15,-1-4-64-15,1 4 42 0,0 0-42 16,0 0 43-16,-4-3-43 0,4 3 30 0,0 0-30 0,0 0 30 0,0 0-30 15,0 0 14-15,0 0-14 0,0 0 15 0,0 0-15 16,0 0 19-16,0 0-19 0,0 0 20 0,0 0-20 0,0 0 14 16,0 0-14-16,0 0 15 0,0 0-15 0,0 0 26 15,0 0-26-15,0 0 26 0,0 0-26 0,0 0 20 16,0 0-20-16,0 0 20 0,0 0-20 0,0 0 26 16,0 0-26-16,0 0 26 0,0 0-26 0,0 0 8 15,0 0-8-15,0 0 8 0,0 0-8 0,0 0 18 16,0 0-18-16,0 0 18 0,0 0-18 0,0 0 14 0,0 0-14 15,0 3 15-15,-2 2-15 0,2-5 4 0,0 0-4 16,-1 29 4-16,-3 14-4 0,1 4 43 16,1 4-43-16,0-5 44 0,1-1-44 15,1-45 47-15,0 0-47 0,-2 60 47 0,-2 10-47 0,-1-12 36 0,-2-1-36 16,4-18 36-16,1-10-36 0,-2-1-55 16,1-6 55-16,1-8-54 0,2-7 54 0,0-7-126 0,0 0 126 15,-12-7-126-15,-9-10 126 0,-12-7-1587 0</inkml:trace>
  <inkml:trace contextRef="#ctx0" brushRef="#br0" timeOffset="-182630.594">32696 13392 796 0,'0'0'0'0,"0"0"88"0,0 0-88 0,-4 1 88 15,1 1-88-15,3-2 98 0,0 0-98 0,0 0 99 0,0 0-99 16,0 0 76-16,0 0-76 0,0 0 76 0,0 0-76 16,0 0 55-16,0 0-55 0,0 0 55 15,0 0-55-15,0 0 90 0,0 0-90 0,-3-2 90 0,-1-3-90 0,4 5 85 16,0 0-85-16,-10-8 86 16,-6-4-86-16,16 12 60 0,0 0-60 0,-21-18 60 0,-5-2-60 0,26 20 43 15,0 0-43-15,-30-21 44 0,-5 1-44 16,35 20 19-16,0 0-19 0,-40-19 20 15,-5 0-20-15,45 19 12 0,0 0-12 0,-49-15 12 0,-5 3-12 0,54 12 16 16,0 0-16-16,-57-11 17 0,-4 5-17 0,61 6 14 0,0 0-14 16,-65-6 15-16,-1 6-15 0,66 0 1 15,0 0-1-15,-82 0 1 0,-8 0-1 0,90 0 9 0,0 0-9 16,-84 0 10-16,4 0-10 0,80 0 0 0,0 0 0 16,-77 0 1-16,4 4-1 0,73-4 3 0,0 0-3 15,-78 3 3-15,-4 2-3 0,82-5 0 0,0 0 0 16,-75 2 0-16,5 3 0 0,70-5 1 0,0 0-1 0,-57 4 2 15,10 1-2-15,47-5 4 0,0 0-4 0,-42 3 5 16,5 2-5-16,37-5 0 0,0 0 0 0,-43 7 1 16,-3 2-1-16,46-9 0 0,0 0 0 0,-47 10 0 15,0 0 0-15,7 2-3 0,4 0 3 0,10-5-3 16,10-3 3-16,-3 1-31 0,3 2 31 0,-1-2-31 16,-1 0 31-16,-1 2-10 0,0 0 10 0,3-1-9 15,4 0 9-15,12-6-2 0,0 0 2 0,-24 12-2 16,-9 1 2-16,33-13-13 0,0 0 13 0,-30 14-12 15,2 1 12-15,28-15-3 0,0 0 3 0,-33 21-3 16,-4 1 3-16,37-22-19 0,0 0 19 0,-33 24-18 0,0 4 18 16,33-28-15-16,0 0 15 0,-33 27-15 0,0 4 15 0,33-31 0 15,0 0 0-15,-31 32 0 0,1 3 0 0,2-5-2 16,4 0 2-16,8-12-1 0,7-6 1 16,9-12-1-16,0 0 1 0,-22 26-1 0,-8 8 1 0,30-34-3 15,0 0 3-15,-24 28-3 16,-1-2 3-16,25-26-6 0,0 0 6 0,-24 24-6 0,1-1 6 0,23-23-3 15,0 0 3-15,-21 23-3 0,0-3 3 16,21-20-6-16,0 0 6 0,-19 23-6 0,0 1 6 16,19-24-3-16,0 0 3 0,-19 25-3 0,-2 3 3 0,2-3-2 0,0 1 2 15,7-12-1-15,6-6 1 0,-2 3-1 16,-1-3 1-16,-5 14-1 0,-5 8 1 0,3-5 4 0,0 3-4 16,6-13 4-16,5-5-4 0,5-10 0 15,0 0 0-15,-11 23 0 0,1 7 0 0,10-30 3 0,0 0-3 0,-12 30 4 16,-1 4-4-16,13-34 0 0,0 0 0 0,-13 43 1 15,-3 0-1-15,16-43 0 0,0 0 0 0,-18 46 1 16,-2 2-1-16,20-48 0 0,0 0 0 16,-21 48 0-16,-2-2 0 0,23-46-1 0,0 0 1 0,-23 48 0 15,1-2 0-15,22-46-1 0,0 0 1 0,-23 50 0 16,2 0 0-16,21-50-1 0,0 0 1 0,-19 42 0 16,3-4 0-16,16-38-1 0,0 0 1 0,-14 41 0 15,4 0 0-15,-1-5-3 0,1-3 3 0,5-13-3 16,1-8 3-16,1 2-2 0,-1 0 2 0,-1 11-1 15,-2 10 1-15,7-35-5 0,0 0 5 0,-7 39-5 16,0 7 5-16,7-46-3 0,0 0 3 0,-7 48-2 0,0 4 2 16,2-8-2-16,0-4 2 0,1-9-1 0,3-9 1 15,-3 2-1-15,2-4 1 0,-1 6-1 16,-1 1 1-16,4-27-1 0,0 0 1 0,-3 33-1 0,-2 3 1 16,5-36 0-16,0 0 0 0,-6 39 0 0,3 3 0 15,3-42-1-15,0 0 1 0,-5 41 0 0,1-2 0 0,1-1 2 16,1-2-2-16,0-12 2 0,1-11-2 15,1-13-1-15,0 0 1 0,-2 38 0 0,-2 10 0 16,4-48-1-16,0 0 1 0,-1 51 0 0,1 8 0 0,0-59 1 16,0 0-1-16,0 54 2 0,1 0-2 0,1-5 5 15,0-2-5-15,0-15 5 0,-1-11-5 0,1 4 23 16,1 1-23-16,1 1 24 0,-1 1-24 0,-3-28 21 0,0 0-21 16,6 38 21-16,2 4-21 0,-8-42 34 0,0 0-34 15,9 47 34-15,0 1-34 0,0-4 12 16,-3-1-12-16,1-10 12 0,-1-9-12 0,-1 5 20 15,2 0-20-15,-2 2 20 0,2 1-20 0,-7-32 15 0,0 0-15 0,9 41 15 16,1 7-15-16,-10-48 26 0,0 0-26 16,14 46 26-16,5 1-26 0,-19-47 20 0,0 0-20 0,21 43 20 15,2-2-20-15,-23-41 35 0,0 0-35 16,24 34 35-16,4-3-35 0,-3-6 12 0,-1-4-12 16,-7-4 12-16,-4-5-12 0,0 4 42 0,3-3-42 0,0 3 42 15,0 1-42-15,-16-17 13 0,0 0-13 16,17 22 13-16,0 4-13 0,-17-26 31 0,0 0-31 0,18 27 31 15,1 4-31-15,-19-31 11 0,0 0-11 0,19 34 11 0,2 2-11 16,-21-36 11-16,0 0-11 0,23 33 11 16,3-2-11-16,-26-31 10 0,0 0-10 0,29 27 10 15,4-5-10-15,-33-22 1 0,0 0-1 0,37 23 1 0,3-3-1 0,-5-1 7 16,0 0-7-16,-7-7 8 0,-4-5-8 0,0 3 7 16,-1-1-7-16,-5-3 8 0,-3-2-8 15,3 1 0-15,1 0 0 0,3 0 1 16,3 2-1-16,-25-7 3 0,0 0-3 0,33 7 3 0,7 2-3 0,0-1 0 15,2-1 0-15,-2 0 0 0,-2-2 0 0,-38-5 1 16,0 0-1-16,44 3 2 0,3 1-2 16,-47-4-1-16,0 0 1 0,57 3 0 0,10 1 0 0,-67-4-1 0,0 0 1 15,81 5-1-15,17 0 1 16,-98-5-17-16,0 0 17 0,77 5-16 0,-8 0 16 0,-69-5-9 0,0 0 9 16,58 5-8-16,-11 2 8 0,-47-7-5 15,0 0 5-15,70 7-4 0,11-2 4 0,-81-5 0 0,0 0 0 0,82 2 0 16,4-4 0-16,-86 2 0 0,0 0 0 0,89-10 0 15,5-7 0-15,-14 1-5 0,-5-1 5 16,-14 4-5-16,-9 1 5 0,-12 0-8 16,-9 1 8-16,2 3-7 0,-1-1 7 0,-32 9-16 0,0 0 16 0,40-10-15 15,5-4 15-15,-45 14-4 0,0 0 4 0,52-14-3 16,8 1 3-16,-10 2-7 0,-1 1 7 0,-6-2-7 16,-2 0 7-16,-41 12-1 0,0 0 1 0,54-19 0 15,10-3 0-15,-64 22-21 0,0 0 21 0,82-32-21 16,17-10 21-16,-99 42-43 0,0 0 43 0,89-44-43 15,-2-6 43-15,-87 50-38 0,0 0 38 0,84-50-38 16,-2 1 38-16,-18 4-119 0,-12 6 119 0,-8 1-118 16,-9 2 118-16,-35 36-209 0,0 0 209 0,31-49-208 0,-5-11 208 15,32-50-1109-15</inkml:trace>
  <inkml:trace contextRef="#ctx0" brushRef="#br0" timeOffset="-181615.525">32752 13542 1099 0,'0'0'0'0,"0"0"103"0,0 0-103 0,8 7 104 15,6 5-104-15,-14-12 49 0,0 0-49 16,18 10 49-16,3 1-49 0,-21-11 2 0,0 0-2 0,21 8 2 16,1 1-2-16,-22-9-11 15,0 0 11-15,21 8-10 0,2-1 10 0,-23-7-4 0,0 0 4 0,19 11-3 16,0 2 3-16,-1 1 0 0,-3 1 0 0,1 1 0 16,-2-1 0-16,3 4 2 0,1 2-2 0,-1 1 2 15,2 2-2-15,-19-24 7 0,0 0-7 0,26 36 8 16,7 7-8-16,-33-43 15 0,0 0-15 0,35 51 15 15,4 9-15-15,-4-7 3 0,-1-2-3 0,-4-1 4 16,-6-4-4-16,-24-46 2 0,0 0-2 0,37 72 3 16,5 17-3-16,-9-13 0 0,-5-6 0 0,-6-12 0 0,-4-6 0 15,-18-52-1-15,0 0 1 0,21 61-1 0,1 8 1 16,-22-69 0-16,0 0 0 0,20 79 0 16,-3 8 0-16,-17-87-10 0,0 0 10 0,10 91-9 15,-4 5 9-15,-6-96 0 0,0 0 0 0,0 103 0 0,-4 6 0 0,4-109 9 16,0 0-9-16,-5 106 10 0,-4-1-10 15,9-105 40-15,0 0-40 0,-3 106 40 0,1-1-40 0,2-105 37 16,0 0-37-16,2 94 37 0,5-8-37 0,-7-86 45 16,0 0-45-16,8 85 45 0,5-1-45 15,-13-84 46-15,0 0-46 0,15 84 47 0,3 0-47 0,-18-84 30 16,0 0-30-16,10 75 30 0,-1-6-30 0,-9-69 25 0,0 0-25 16,-7 74 26-16,-9-1-26 0,16-73 50 0,0 0-50 15,-24 77 51-15,-8 0-51 0,1-15 34 0,0-12-34 16,17-24 35-16,10-23-35 0,-4 11 39 0,-1-2-39 15,-10 13 40-15,-6 10-40 0,25-35 1 16,0 0-1-16,-24 34 2 0,-2 4-2 0,26-38-52 0,0 0 52 16,-19 29-52-16,3-7 52 0,16-22-175 0,0 0 175 0,-12 15-174 15,3-4 174-15,9-11-162 0,0 0 162 16,-2-9-161-16,6-15 161 0,-2-8-922 0</inkml:trace>
  <inkml:trace contextRef="#ctx0" brushRef="#br0" timeOffset="-181287.316">33191 17229 1390 0,'0'0'0'0,"0"0"84"0,0 0-84 0,0 0 85 0,3-7-85 0,-3 7-64 0,0 0 64 15,7-8-64-15,2-3 64 0,-9 11-250 0,0 0 250 0,5-20-250 16,-3-8 250-16,5-20-576 0</inkml:trace>
  <inkml:trace contextRef="#ctx0" brushRef="#br0" timeOffset="-179779.329">28781 16242 1345 0,'0'0'0'0,"0"0"-8"0,0 0 8 0,0-5-7 15,0-4 7-15,0 9-4 0,0 0 4 0,0-3-4 16,0 3 4-16,0 0-37 16,0 0 37-16,0 0-36 0,-1 3 36 0,1-3-4 0,0 0 4 0,0 0-3 15,0 0 3-15,0 0 2 0,0 0-2 0,0 0 2 16,0 4-2-16,0-4 38 0,0 0-38 0,0 0 39 15,0 0-39-15,0 0 50 0,0 0-50 0,0 0 50 16,0 0-50-16,0 0 19 0,0 0-19 0,0 0 20 16,0 0-20-16,0 0 32 0,0 0-32 0,0 0 33 15,0 0-33-15,0 0 41 0,0 0-41 0,0 0 42 16,0 0-42-16,0 0 14 0,0 0-14 0,0 0 15 0,0 0-15 16,0 0 43-16,0 0-43 0,0 0 44 15,3 3-44-15,-3-3 43 0,0 0-43 0,4 2 44 0,3-2-44 16,-7 0 26-16,0 0-26 0,8 2 26 0,3-2-26 15,-11 0 28-15,0 0-28 0,14 3 28 0,5 1-28 16,-19-4 14-16,0 0-14 0,21 5 15 0,3 0-15 16,-24-5 18-16,0 0-18 0,28 7 19 0,5 0-19 0,-33-7 8 15,0 0-8-15,35 5 9 0,2 0-9 0,-37-5 9 16,0 0-9-16,34 2 10 0,0-2-10 0,-34 0 1 16,0 0-1-16,26 0 1 0,-4-2-1 0,-22 2-35 15,0 0 35-15,18-2-35 0,-6 0 35 0,-12 2-65 16,0 0 65-16,9-1-65 0,-4 1 65 0,-5 0-113 15,0 0 113-15,0 0-113 0,-7-4 113 0,7 4-144 0,0 0 144 16,-18-5-143-16,-6-3 143 0,-18-6-889 0</inkml:trace>
  <inkml:trace contextRef="#ctx0" brushRef="#br0" timeOffset="-179151.64">28902 16055 1166 0,'0'0'0'0,"7"4"0"15,5 1 0-15,-9-3 155 0,-1-1-155 0,-2-1 156 16,4 0-156-16,-4 0 58 0,0 0-58 0,0 0 58 0,0 0-58 16,0 0 55-16,0 0-55 0,0 0 56 15,-2-3-56-15,2 3 35 0,-2-3-35 0,2 3 36 16,0 0-36-16,0 0 18 0,0 0-18 0,0 0 19 0,0 0-19 15,0 0 43-15,0 0-43 0,0 0 44 0,0 0-44 16,0 0 0-16,0 0 0 0,0 0 0 0,0 0 0 0,0 0 0 16,0-4 0-16,0 4 0 0,0-5 0 15,0 5 0-15,2-3 0 0,-2 3 0 0,3-2 0 0,-3 2-1 16,4-5 1-16,-4 5 0 0,0-4 0 0,0 4 4 16,0 0-4-16,0 0 5 0,0 0-5 0,0 0 15 15,0 0-15-15,0 0 15 0,0 0-15 0,0 0 9 16,0 0-9-16,0 0 9 0,0 0-9 0,0 0 4 0,0-3-4 15,0 3 5-15,0-4-5 0,0 4 7 16,0 0-7-16,0 0 7 0,0 0-7 0,0 0 13 0,0 0-13 16,0 0 13-16,0 0-13 0,0 0 15 0,0 0-15 0,0 0 15 15,0 0-15-15,0 0 9 0,0 0-9 0,0 0 9 16,0 0-9-16,0 0 16 0,0 0-16 0,0 0 17 16,0 0-17-16,0 0 8 0,0 0-8 0,0 0 8 15,0 0-8-15,0 0 15 0,0 0-15 0,0 0 16 16,0 0-16-16,0 0 3 0,0 0-3 0,0 0 4 15,0 0-4-15,0 0 3 0,0 0-3 0,0 0 3 16,0 0-3-16,0 0 1 0,0 0-1 0,0 0 2 16,0 0-2-16,0 0-1 0,0 0 1 0,0 0-1 15,0 4 1-15,0-4 0 0,0 0 0 0,0 12 1 16,0 2-1-16,0-14 0 0,0 0 0 0,1 32 1 16,1 14-1-16,0-1 8 0,-2 3-8 0,0-17 8 15,0-7-8-15,-2 1 15 0,0 1-15 0,-1 10 16 0,0 5-16 16,3-41 8-16,0 0-8 0,-4 41 9 0,2 0-9 15,2-41-61-15,0 0 61 0,-1 35-61 0,-1-8 61 16,2-27-165-16,0 0 165 0,3 12-165 0,6-12 165 0,3 12-1219 16</inkml:trace>
  <inkml:trace contextRef="#ctx0" brushRef="#br0" timeOffset="-174837.296">31480 13193 1524 0,'0'0'0'0,"0"0"121"16,0 0-121-16,0-4 122 0,2-6-122 0,-2 10 34 16,0 0-34-16,0-5 34 0,1 2-34 0,-1 3-56 15,0 0 56-15,0 0-55 0,0-4 55 0,0 4-160 16,0 0 160-16,0 0-159 0,0 0 159 0,0 0-235 16,0 0 235-16,0 0-235 0,-5 0 235 0,0 0-583 15</inkml:trace>
  <inkml:trace contextRef="#ctx0" brushRef="#br0" timeOffset="-174245.165">31306 12048 841 0,'0'0'0'0,"2"4"0"0,3 3 0 0,-5-7 87 15,0 0-87-15,0 0 87 0,-2-9-87 0,2 9 67 16,0 0-67-16,-2-5 67 0,2-2-67 0,0 7 58 15,0 0-58-15,0-2 59 0,0-3-59 0,0 5 11 0,0 0-11 16,0 0 11-16,0 0-11 0,0 0 13 0,0 0-13 16,0 0 14-16,0 0-14 0,0 0 10 0,0 0-10 0,-1 17 10 15,-3 6-10-15,4-23 8 0,0 0-8 0,-2 46 8 16,2 19-8-16,0-65 23 0,0 0-23 0,-5 79 24 16,-4 17-24-16,9-96 6 0,0 0-6 0,-14 120 7 15,-3 22-7-15,7-41 9 0,4-17-9 0,1-26 10 16,2-22-10-16,3-36 3 0,0 0-3 0,-2 34 4 15,2-3-4-15,0-31 6 0,0 0-6 0,0 26 7 16,0-7-7-16,0-19-35 0,0 0 35 0,0 15-35 16,0-5 35-16,0-10-82 0,0 0 82 0,-4 4-82 15,-1-8 82-15,-4 4-832 0</inkml:trace>
  <inkml:trace contextRef="#ctx0" brushRef="#br0" timeOffset="-173969.071">31159 12588 1087 0,'0'0'0'0,"-5"-15"0"16,-5-9 0-16,3 1 186 0,2 1-186 0,1 3 187 0,4 2-187 15,-2 2 139-15,1 3-139 0,1 0 140 16,0 0-140-16,3 1 63 0,2 1-63 0,-1 2 64 0,-2 2-64 0,-2 6-2 16,0 0 2-16,6-10-2 0,5 2 2 0,-11 8-35 15,0 0 35-15,16-9-35 0,3 2 35 0,0 4-6 16,4 3 6-16,-6 0-6 0,-1 0 6 0,-16 0-38 16,0 0 38-16,17 5-37 0,2 2 37 0,-19-7-5 15,0 0 5-15,16 7-5 0,-4 0 5 0,-12-7-18 16,0 0 18-16,9 8-18 0,-2-5 18 0,-7-3-4 15,0 0 4-15,3 7-3 0,-1 0 3 0,-2-7-1 0,0 0 1 16,-7 16 0-16,-5 6 0 0,0-2 12 16,-2 1-12-16,5-9 12 0,4-5-12 0,5-7-13 0,0 0 13 15,-7 8-13-15,2 3 13 0,5-11-112 16,0 0 112-16,-4 5-112 0,1 2 112 0,3-7-171 0,0 0 171 0,7 1-170 16,5 1 170-16,7 3-711 0</inkml:trace>
  <inkml:trace contextRef="#ctx0" brushRef="#br0" timeOffset="-172353.897">31553 12103 975 0,'0'0'0'0,"-9"7"0"16,-5 5 0-16,14-12 118 0,0 0-118 0,-5 22 119 0,4 7-119 15,1-29 69-15,0 0-69 0,-4 36 69 16,2 6-69-16,2-42 27 0,0 0-27 0,-3 46 27 15,1 4-27-15,2-50 0 0,0 0 0 0,-3 44 0 0,-1-1 0 0,4-43 0 16,0 0 0-16,-3 31 0 16,-1-6 0-16,4-25 9 0,0 0-9 0,-3 23 10 0,1-10-10 0,2-13 40 15,0 0-40-15,-2 14 40 0,2-9-40 16,0-5 2-16,0 0-2 0,2 4 3 0,1-4-3 0,3-4-8 16,2-4 8-16,1-4-8 0,1-5 8 0,-1-2-40 15,2-5 40-15,-3 5-40 0,3-5 40 0,-11 24-33 16,0 0 33-16,12-24-32 0,4 0 32 0,-16 24-9 15,0 0 9-15,14-19-8 0,-2-3 8 16,-12 22 2-16,0 0-2 0,9-16 2 0,-4 6-2 0,-5 10 42 16,0 0-42-16,3-7 42 0,1 0-42 0,-4 7 54 0,0 0-54 15,1-3 55-15,1 1-55 0,-2 2 33 0,0 0-33 16,0 0 33-16,0 0-33 0,0 0 26 0,0 0-26 0,0 0 26 16,0 0-26-16,0 0 5 0,0 0-5 0,0 0 5 15,0 0-5-15,0 0 3 0,0 0-3 0,0 0 4 16,0 0-4-16,0 0 2 0,0 0-2 0,0 0 3 15,0 0-3-15,0 0 0 0,0 0 0 0,0 0 0 16,0 0 0-16,0 0-1 0,0 0 1 0,0 0-1 16,0 0 1-16,0 0-5 0,0 0 5 0,0 4-5 15,0 6 5-15,0 5-8 0,-2 8 8 0,1-6-7 16,1 5 7-16,0-22-15 0,0 0 15 0,-4 33-15 16,1 9 15-16,3-42-4 0,0 0 4 0,-4 35-3 15,1-3 3-15,3-32-13 0,0 0 13 0,-2 26-12 16,4-4 12-16,-2-22-9 0,0 0 9 0,2 17-8 0,1-6 8 15,-3-11 1-15,0 0-1 0,4 5 1 16,1-7-1-16,-5 2 35 0,0 0-35 0,7-7 35 16,0-5-35-16,-4 0 47 0,1-1-47 0,-1 1 47 0,-1 1-47 0,0 3 58 15,-1-3-58-15,1 5 59 0,-2 0-59 16,0 0 51-16,0-1-51 0,0 3 51 0,2-3-51 0,0 2 38 16,-1 0-38-16,3-2 39 0,1-6-39 0,4-1 5 15,1-3-5-15,6-6 5 0,5-2-5 0,-21 25-1 16,0 0 1-16,29-34 0 0,10-9 0 15,-39 43-33-15,0 0 33 0,40-41-32 0,5-1 32 0,-7 5-59 16,-3 8 59-16,-12 6-59 0,-7 10 59 0,-16 13-39 0,0 0 39 16,19-4-38-16,0 6 38 0,-19-2-42 0,0 0 42 15,19 26-42-15,0 18 42 0,-7 6-10 0,-5 8 10 16,0 2-10-16,-1 3 10 0,-6-63-13 0,0 0 13 16,0 95-13-16,-4 23 13 0,-1-22-17 0,0-7 17 0,1-27-16 15,2-18 16-15,2-44 0 0,0 0 0 16,-5 58 0-16,0 7 0 0,5-65 10 15,0 0-10-15,-5 40 11 0,1-16-11 0,4-24 5 0,0 0-5 0,-3 19 5 16,1-11-5-16,2-8 23 0,0 0-23 0,-3 11 24 16,-1-10-24-16,4-1 42 0,0 0-42 0,-9-13 42 15,-3-18-42-15,3-4 43 0,2-6-43 16,4-5 44-16,3-5-44 0,0 51 28 0,0 0-28 0,5-69 28 16,4-13-28-16,3 0 5 0,6-11-5 0,-6 25 5 15,0 13-5-15,-3 19 0 0,-2 12 0 0,0 8 0 16,0 6 0-16,-2 2-15 0,0 1 15 0,0 5-15 15,2-1 15-15,2 1-36 0,0 2 36 0,-2 2-36 0,0 1 36 16,-7-3-20-16,0 0 20 0,12 5-20 0,3 7 20 16,-15-12-37-16,0 0 37 0,14 12-36 15,0 2 36-15,-14-14-48 0,0 0 48 0,9 14-48 0,-2-2 48 0,-7-12-47 16,0 0 47-16,5 10-46 0,-1 0 46 16,-4-10-42-16,0 0 42 0,1 9-42 0,-1-4 42 15,0-5-12-15,0 0 12 0,0 5-12 0,-1-3 12 0,1-2-3 16,0 0 3-16,-2 3-3 0,2-1 3 0,0-2-29 15,0 0 29-15,3 3-29 0,4-3 29 0,-7 0-40 0,0 0 40 16,28-8-39-16,14-4 39 0,-2-2-66 16,4-3 66-16,-8 0-66 0,-1 0 66 0,-35 17-47 0,0 0 47 15,35-21-46-15,2-1 46 0,-37 22 16 0,0 0-16 16,33-21 17-16,-4 2-17 0,-29 19 85 0,0 0-85 16,23-17 85-16,-4 5-85 0,-19 12 104 0,0 0-104 15,12-15 105-15,-3 3-105 0,-9 12 110 0,0 0-110 0,2-16 111 16,-6 1-111-16,4 15 90 0,0 0-90 0,-8-15 91 15,-6 1-91-15,14 14 62 0,0 0-62 0,-14-7 63 16,-4-2-63-16,18 9 38 16,0 0-38-16,-15-3 38 0,-3 3-38 0,18 0 17 0,0 0-17 0,-16 5 17 15,3 4-17-15,13-9 5 0,0 0-5 0,-16 20 6 16,0 9-6-16,2-1 1 0,0 1-1 16,6-8 1-16,4-8-1 0,1 3 0 0,1-1 0 0,2-3 0 15,2-3 0-15,1 1-3 0,2 0 3 0,1-1-2 16,1-1 2-16,1-3-21 0,3-1 21 15,-3-2-21-15,1-2 21 0,2 0-14 0,3-2 14 0,-4-2-13 0,0-1 13 16,-10 5-10-16,0 0 10 0,13-8-10 0,1-6 10 0,-14 14 0 16,0 0 0-16,12-14 0 15,2-1 0-15,-14 15 3 0,0 0-3 0,10-14 4 0,-1-1-4 16,-9 15 24-16,0 0-24 0,7-12 25 0,-2 3-25 16,-5 9 13-16,0 0-13 0,4-5 13 0,-4 3-13 0,0 2 10 15,0 0-10-15,3 12 11 0,0 14-11 0,-3-26 4 16,0 0-4-16,4 29 5 0,1 11-5 0,-5-40 3 15,0 0-3-15,4 34 3 0,-3-2-3 0,-1-32 1 16,0 0-1-16,2 26 2 0,-2-5-2 0,0-21 1 16,0 0-1-16,0 15 1 0,0-3-1 0,0-12 0 15,0 0 0-15,0 7 1 0,2-5-1 0,-2-2 3 16,0 0-3-16,3-12 3 0,4-12-3 0,-7 24 18 0,0 0-18 0,7-33 19 16,0-10-19-16,-7 43 14 0,0 0-14 15,9-48 15-15,3-8-15 0,-12 56 34 0,0 0-34 0,12-50 35 16,2 4-35-1,-14 46 28-15,0 0-28 0,18-40 28 0,4 10-28 0,-22 30 3 0,0 0-3 0,28-21 4 16,5 6-4-16,-33 15 34 0,0 0-34 0,33-12 35 16,4 8-35-16,-37 4-1 0,0 0 1 0,31-1-1 15,-3 2 1-15,-28-1-93 16,0 0 93-16,26 0-92 0,-1 4 92 0,-25-4-154 0,0 0 154 0,15-5-153 16,-4-1 153-16,15-2-1338 0</inkml:trace>
  <inkml:trace contextRef="#ctx0" brushRef="#br0" timeOffset="-172156.424">32915 12782 1625 0,'0'0'0'0,"0"0"-137"16,0 0 137-16,-8-65-137 0,-4-45 137 0,-9-63-919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3T02:38:26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16064 12249 494 0,'0'0'0'0,"0"0"0"0,-3-24 0 0,3 24-4 0,0 0 4 16,0-12-4-16,0 0 4 0,0 12 0 0,0 0 0 16,0-10 1-16,-2 1-1 0,2 9 0 0,0 0 0 0,-2-9 0 15,2 3 0-15,0 6-3 0,0 0 3 0,0-4-2 16,0 1 2-16,0 3-30 0,0 0 30 0,0 0-30 15,0-4 30-15,0 4-107 0,0 0 107 0,0 0-107 16,0 0 107-16,0 0-70 0</inkml:trace>
  <inkml:trace contextRef="#ctx0" brushRef="#br0" timeOffset="617.559">16167 12081 460 0,'0'0'0'0,"-5"3"0"0,-8 4 0 16,10-5 63-16,1-4-63 0,2 2 64 0,4-3-64 15,-4 3 43-15,5-5-43 0,-5 5 43 16,2-2-43-16,-2 2 19 0,3-3-19 0,-3 3 20 0,4-2-20 0,-4 2 3 16,0 0-3-16,0 0 3 0,0 0-3 0,0 0 29 15,0 0-29-15,0 0 29 0,0 0-29 0,0 0 40 16,0 0-40-16,0 0 41 0,0 0-41 15,0 0 38-15,0 0-38 0,0 0 39 0,0 0-39 0,0 0 26 16,0 0-26-16,0 0 26 0,0 0-26 0,0 0 28 16,0 0-28-16,0 0 28 0,0 0-28 0,0 0 7 0,0 0-7 15,0 0 8-15,0 0-8 0,0 0 10 0,0 0-10 16,0 0 11-16,0 0-11 0,0 0 8 0,0 0-8 16,0 0 9-16,0 0-9 0,0 0 8 15,0 0-8-15,0 0 8 0,0 0-8 0,0 0 15 0,0 0-15 0,0 0 15 16,0 0-15-16,0 0 14 0,0 0-14 15,0 0 15-15,0 0-15 0,0 0 9 16,0 0-9-16,0 0 9 0,0 0-9 0,0 0 16 0,0 0-16 0,0 0 17 16,0 0-17-16,0 0 8 0,0 0-8 0,0 0 8 15,0 0-8-15,0 0 9 0,0 0-9 0,0 0 9 16,0 0-9-16,0 0 3 0,0 0-3 0,0 0 4 16,0 0-4-16,0 0 2 0,0 0-2 0,0 0 2 15,0 0-2-15,0 0 5 0,0 0-5 0,0 0 5 16,0 0-5-16,0 0 12 0,0 0-12 0,0 0 12 15,0 0-12-15,0 0 8 0,0 0-8 0,0 0 9 16,0 0-9-16,0 0 9 0,0 0-9 0,0 0 9 0,0 0-9 16,0 0 15-16,0 0-15 0,0 0 15 0,0 0-15 15,0 0 14-15,0 0-14 0,0 0 15 0,0 0-15 16,0 0 9-16,0 0-9 0,0 0 9 0,0 0-9 0,0 0 25 16,0 0-25-16,0 0 26 0,0 0-26 0,0 0 2 15,0 0-2-15,0 0 2 0,0 0-2 0,0 0-137 16,0 0 137-16,5 2-136 0,2 1 136 0,-7-3-75 15,0 0 75-15,12 7-727 0,-24-14 727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3T02:20:05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30135 14789 807 0,'0'0'0'0,"0"0"0"0,0 0 0 0,0 0 89 16,0 0-89-16,0 0 90 0,0 0-90 0,0 0 82 16,0 0-82-16,0 0 83 0,0 0-83 15,0 0 67-15,0 0-67 0,0 0 67 0,0 0-67 0,0 0 51 16,0 0-51-16,0 0 51 0,0 0-51 0,0 0 54 16,0 0-54-16,0 0 55 0,0 0-55 0,0 0 39 0,0 0-39 15,0 0 39-15,-3 26-39 0,3-26 46 16,0 0-46-16,3 28 47 0,2 11-47 0,-5-39 28 0,0 0-28 15,9 51 28-15,3 13-28 0,-12-64 10 16,0 0-10-16,12 75 10 0,1 14-10 0,1 2 47 16,1 7-47-16,-6-35 48 0,-2-20-48 0,-2-5 65 0,0-9-65 15,2 5 65-15,0 2-65 0,-7-36 62 0,0 0-62 16,7 38 62-16,0 3-62 0,-7-41 70 16,0 0-70-16,5 32 71 0,1-3-71 0,-6-29 55 0,0 0-55 0,3 23 55 15,1-8-55-15,-4-15 40 0,0 0-40 0,3 10 40 16,2-5-40-16,-5-5 35 0,0 0-35 15,14-15 36-15,5-14-36 0,-19 29 0 0,0 0 0 0,32-50 1 16,11-18-1-16,-43 68-1 0,0 0 1 0,61-105 0 16,14-28 0-16,-10 23-55 0,-1 7 55 0,-15 18-55 15,-11 11 55-15,-38 74-41 16,0 0 41-16,54-93-40 0,7-6 40 0,-61 99-110 0,0 0 110 0,63-110-109 0,1-10 109 16,-64 120-118-16,0 0 118 0,128-229-1358 0,-256 458 1358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3T02:13:22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1563 1091 606 0,'0'0'0'0,"0"0"56"0,0 0-56 0,-21-3 57 16,-9-6-57-16,30 9 65 0,0 0-65 0,-33-3 66 15,2-6-66-15,31 9 64 0,0 0-64 0,-37-3 64 16,2 3-64-16,35 0 34 0,0 0-34 0,-38 0 35 15,-7 3-35-15,45-3 10 0,0 0-10 0,-47 5 10 16,0 6-10-16,47-11 32 0,0 0-32 0,-53 17 32 16,3 5-32-16,4 6 40 0,6 1-40 0,7-2 40 15,4-3-40-15,29-24 13 0,0 0-13 0,-39 65 14 16,-2 26-14-16,9-7 22 0,8 2-22 0,3-11 23 16,7-8-23-16,14-67 15 0,0 0-15 0,-7 97 15 15,7 18-15-15,7-12 4 16,7-2-4-16,-2-26 5 0,0-16-5 0,-12-59 13 15,0 0-13-15,44 60 14 0,15 0-14 0,-59-60 15 0,0 0-15 0,77 42 15 0,20-14-15 16,-97-28 24-16,0 0-24 0,105 8 25 0,10-16-25 16,-115 8 21-16,0 0-21 0,111-21 21 0,-4-13-21 15,-27 7 40-15,-21-1-40 0,-16 1 40 0,-13-2-40 0,-5 5 48 16,-12-2-48-16,3 5 49 0,-4-3-49 16,-12 24 42-16,0 0-42 0,11-30 42 0,1-10-42 15,-12 40 41-15,0 0-41 0,3-48 42 0,-3-10-42 0,-5 10 35 16,-5 5-35-16,-1 4 35 0,3 3-35 0,-5 5 3 15,1 4-3-15,-5-1 4 0,1 1-4 0,16 27 27 16,0 0-27-16,-21-28 27 0,-5 4-27 0,26 24 0 16,0 0 0-16,-23-17 0 0,3 7 0 0,20 10 0 0,0 0 0 15,-30 3 1-15,0 9-1 0,30-12-6 0,0 0 6 16,-29 31-5-16,-1 21 5 0,30-52-26 16,0 0 26-16,-30 83-26 0,1 27 26 0,29-110-20 0,0 0 20 15,-18 110-20-15,10 1 20 0,8-111-18 0,0 0 18 0,1 93-18 16,12-13 18-16,-13-80-5 15,0 0 5-15,21 55-4 0,8-21 4 0,-29-34-8 0,0 0 8 0,33 16-8 16,-1-23 8-16,-32 7 0 0,0 0 0 0,36-19 0 16,-1-10 0-16,-5-2 0 0,-4-2 0 15,-5-1 0-15,-4-5 0 0,-17 39 0 0,0 0 0 0,19-48 1 16,-1-10-1-16,-18 58 13 0,0 0-13 0,17-72 14 16,6-17-14-16,-23 89 3 0,0 0-3 0,24-69 4 15,-3 7-4-15,-21 62 0 0,0 0 0 0,17-39 1 16,-8 18-1-16,-9 21 0 0,0 0 0 0,12-12 0 15,-3 9 0-15,-9 3-3 0,0 0 3 0,9 15-2 16,3 13 2-16,-12-28-7 0,0 0 7 0,9 41-6 0,-1 14 6 0,-8-55-15 16,0 0 15-16,9 63-15 0,-5 11 15 0,-4-74-4 15,0 0 4-15,3 85-3 0,-1 11 3 0,-2-96-7 16,0 0 7-16,3 67-6 0,1-15 6 16,-4-52-3-16,0 0 3 0,9 24-3 0,4-21 3 0,-13-3 2 15,0 0-2-15,21-9 3 0,4-18-3 16,-4 0 0-16,-7-6 0 0,3-5 1 0,-5 2-1 15,-12 36-2-15,0 0 2 0,18-51-1 0,3-7 1 0,-6 6-10 16,-4-4 10-16,1 10-10 0,-3 3 10 0,3-2-10 16,0 6 10-16,2 5-10 0,-2 6 10 0,-12 28-34 0,0 0 34 15,18-27-34-15,-1 3 34 0,-17 24-10 0,0 0 10 16,21-16-9-16,3 4 9 0,-24 12-6 0,0 0 6 16,23 7-6-16,1 14 6 0,-24-21-4 0,0 0 4 15,25 36-4-15,-6 19 4 0,-19-55 0 0,0 0 0 0,19 82 0 16,0 27 0-16,-19-109 0 0,0 0 0 0,16 107 0 15,-2 4 0-15,-14-111 1 0,0 0-1 0,12 86 1 16,0-16-1-16,-12-70 15 0,0 0-15 0,18 44 16 16,2-21-16-16,-20-23 15 0,0 0-15 0,18 0 16 15,-2-23-16-15,-2-4 9 0,-2-9-9 0,0 0 10 16,-7-2-10-16,-5 38 1 0,0 0-1 0,12-56 2 16,1-18-2-16,-1-5-1 0,-2-11 1 0,-3 18-1 15,-2 5 1-15,-5 67-2 0,0 0 2 0,0-74-1 16,0-10 1-16,0 84-6 0,0 0 6 0,-3-70-5 15,3 0 5-15,-2 25 0 16,2 14 0-16,0 7 0 0,0 14 0 0,0-2 12 0,0 3-12 0,0 1 12 0,0 1-12 16,2-1 17-16,1 4-17 0,-3-1 17 0,0 5-17 0,0 0 26 15,-3-3-26-15,3 3 26 0,0 0-26 16,0 0 3-16,3 0-3 0,-3 0 3 0,0 0-3 0,0 0 7 16,0 0-7-16,0 15 7 0,-5 5-7 15,5-20 1-15,0 0-1 0,2 40 1 0,1 18-1 0,6 6 0 16,3 6 0-16,-6-2 1 0,0 3-1 0,7 16 0 15,-3 17 0-15,2-35 0 0,-3-19 0 0,-9-50-13 16,0 0 13-16,7 66-12 0,-2 6 12 0,-5-72-26 16,0 0 26-16,4 43-26 0,-3-12 26 0,-1-31-14 15,0 0 14-15,4 24-13 0,-4-12 13 0,0-12-20 16,0 0 20-16,3 12-20 0,-3-3 20 0,0-9-8 16,0 0 8-16,0 6-8 0,0-6 8 0,0 0-1 0,0 0 1 15,-7-6-1-15,2-6 1 0,-3 0 3 0,4 0-3 0,-1 0 4 16,-2 5-4-16,5-2 9 15,-1 4-9-15,-3-2 10 0,6 0-10 0,-3 2 16 16,3-3-16-16,-4-4 17 0,4 1-17 0,4-1 23 0,-1-6-23 0,3 4 24 16,-3-2-24-16,-3 16 0 0,0 0 0 0,9-18 0 15,8-3 0-15,-17 21-1 0,0 0 1 16,21-24-1-16,2 2 1 0,-23 22-10 0,0 0 10 0,29-21-10 16,4 6 10-16,-33 15-35 0,0 0 35 0,34-9-34 15,0 6 34-15,-34 3-17 0,0 0 17 0,27 0-17 16,-3 3 17-16,-24-3-12 0,0 0 12 0,21 5-12 15,-7 2 12-15,-14-7-18 0,0 0 18 0,12 5-18 16,-3 2 18-16,-6 2-4 0,2-1 4 0,-5-1-3 0,4-3 3 16,-4 4-7-16,0-1 7 0,0-2-6 0,0 4 6 15,0 1-3-15,0 2 3 0,3-3-3 0,-3-6 3 16,6 2-6-16,-3 2 6 0,6-4-5 0,0-3 5 16,4 0-3-16,3-6 3 0,-2-6-3 0,2-4 3 15,-16 16 0-15,0 0 0 0,21-27 1 0,1-9-1 16,-22 36 8-16,0 0-8 0,25-40 9 0,1-8-9 0,-26 48 26 15,0 0-26-15,21-51 26 0,0-4-26 0,-21 55 30 16,0 0-30-16,14-55 30 0,-6 1-30 16,-8 54 21-16,0 0-21 0,4-52 21 0,-8 1-21 0,4 51 1 15,0 0-1-15,-8-43 2 0,-6 4-2 0,14 39 2 0,0 0-2 16,-25-31 3-16,-4 7-3 0,29 24-1 16,0 0 1-16,-32-12 0 0,-1 3 0 0,33 9-5 0,0 0 5 15,-38 5-5-15,-4 11 5 0,42-16-23 0,0 0 23 0,-38 22-22 16,3 7 22-16,35-29-22 0,0 0 22 0,-25 38-22 15,13 6 22-15,11-4-39 0,6 3 39 16,3-4-39-16,5-3 39 0,-13-36-38 0,0 0 38 0,26 43-37 16,10 8 37-16,-36-51-9 0,0 0 9 0,61 67-9 15,14 8 9-15,-75-75-13 0,0 0 13 0,77 74-13 16,5 1 13 0,-82-75 1-16,0 0-1 0,63 74 1 0,-4 1-1 0,-59-75 9 15,0 0-9-15,38 64 10 0,-17-6-10 0,-7-13 10 0,-7-11-10 0,-5-19 10 16,-2-18-10-16,0 3-1 0,-6 3 1 0,-6 6 0 15,-9 6 0-15,21-15-79 0,0 0 79 16,-31 5-79-16,-6-8 79 0,37 3-102 0,0 0 102 0,-43-17-101 0,-8-14 101 16,-43-17-726-16</inkml:trace>
  <inkml:trace contextRef="#ctx0" brushRef="#br0" timeOffset="488.851">676 3114 953 0,'3'-3'0'0,"-3"3"77"0,0 0-77 16,-12 3 77-16,-9 1-77 0,21-4 53 0,0 0-53 0,-12 0 53 15,7 3-53-15,5-3 0 0,0 0 0 0,0 0 0 16,12-7 0-16,-12 7-2 0,0 0 2 0,23-8-2 16,10 1 2-16,2-2 1 0,-2-3-1 0,2 6 1 15,3-6-1-15,-38 12 4 0,0 0-4 0,54-12 5 16,10 0-5-16,-64 12 45 0,0 0-45 0,98-21 45 16,20-1-45-16,-118 22 21 0,0 0-21 15,131-21 21-15,15-3-21 0,-146 24 41 0,0 0-41 0,155-12 42 16,8 2-42-16,-163 10 8 0,0 0-8 0,162-3 9 15,3 9-9-15,-165-6 31 0,0 0-31 0,172 9 31 16,3 6-31-16,-175-15 1 0,0 0-1 0,174 19 2 16,0 2-2-16,-41-6 5 0,-27 1-5 0,-17-4 6 0,-14 0-6 15,-75-12 38-15,0 0-38 0,90 12 39 0,8 3-39 16,-22-3 10-16,-13 0-10 0,-4 3 10 0,-12-3-10 0,-47-12 13 16,0 0-13-16,56 19 13 15,3 9-13-15,-59-28 10 0,0 0-10 0,56 24 10 0,-2 3-10 0,-54-27-46 16,0 0 46-16,42 16-45 0,-4-4 45 0,-38-12-145 15,0 0 145-15,26 0-145 0,-13-7 145 0,-13 7-205 16,0 0 205-16,17-17-204 0,-5-6 204 0,18-13-550 16</inkml:trace>
  <inkml:trace contextRef="#ctx0" brushRef="#br0" timeOffset="666.283">4376 3017 617 0,'0'0'0'0,"5"15"0"0,2 8 0 0,4-6 169 0,1-2-169 0,-3-3 170 15,-6-5-170-15,1 5 135 0,4-4-135 0,-6-1 136 16,2-2-136-16,-4-5 90 0,0 0-90 16,3 9 90-16,-1 1-90 0,-2-10-63 0,0 0 63 0,0 4-63 15,-2-3 63-15,2-1-87 0,0 0 87 0,-3 7-798 16,6-14 798-16</inkml:trace>
  <inkml:trace contextRef="#ctx0" brushRef="#br0" timeOffset="803.186">4122 2619 1423 0,'0'0'0'0,"0"0"-158"0,0 0 158 0,0 0-158 16,33 19 158-16,-33-19-132 0,0 0 132 0,9-19-131 0,-4-17 131 15,11-22-541-15</inkml:trace>
  <inkml:trace contextRef="#ctx0" brushRef="#br0" timeOffset="1831.522">2772 3846 1289 0,'0'0'0'0,"-4"3"0"16,-1-1 0-16,5-2 101 0,0 0-101 0,0 0 102 16,-3-2-102-16,3 2 69 0,0 0-69 0,-7 2 70 15,-4 5-70-15,-6 8 6 0,-4 6-6 0,-4 1 7 16,-1 4-7-16,26-26-1 0,0 0 1 0,-42 34-1 0,-13 9 1 16,55-43-4-16,0 0 4 0,-63 51-3 0,-5 4 3 15,-3 9-3-15,-3 8 3 0,24-21-3 0,15-10 3 16,35-41-2-16,0 0 2 0,-47 72-1 0,2 19 1 15,45-91-9-15,0 0 9 0,-32 101-8 0,8 10 8 0,24-111-8 16,0 0 8-16,-5 122-8 0,13 11 8 0,1-21-15 16,5-8 15-16,7-8-15 0,3-8 15 0,-24-88-15 15,0 0 15-15,30 106-15 0,5 10 15 0,-35-116-9 16,0 0 9-16,38 122-9 0,4 8 9 0,-42-130-4 16,0 0 4-16,47 125-4 0,4 2 4 0,-51-127-1 15,0 0 1-15,47 118 0 0,0 0 0 0,-9-23 30 0,-5-13-30 16,-10-15 30-16,-8-14-30 0,-15-53 65 0,0 0-65 15,9 70 65-15,-5 7-65 0,-4-77 45 16,0 0-45-16,-9 76 46 0,-7-1-46 0,16-75 23 16,0 0-23-16,-33 63 24 0,-10-8-24 0,43-55 20 0,0 0-20 0,-54 39 20 15,-7-18-20-15,14-9-33 0,1-10 33 0,15-6-33 16,12-6 33-16,-7-5-47 0,-4-6 47 0,0-11-46 16,-4-16 46-16,34 48-98 0,0 0 98 0,-46-98-98 15,-3-39 98-15,49 137-117 0,0 0 117 0,-24-154-116 16,15-23 116-16,-24-150-876 0</inkml:trace>
  <inkml:trace contextRef="#ctx0" brushRef="#br0" timeOffset="2453.749">4016 4100 897 0,'0'0'0'0,"3"-6"0"16,2-2 0-16,-1 1 82 0,1 2-82 15,0-2 82-15,2-2-82 0,-2 3 57 0,4-3-57 0,3 0 57 16,4-1-57-16,-16 10 25 0,0 0-25 0,23-12 26 16,6-5-26-16,-29 17 0 15,0 0 0-15,33-15 1 0,11-4-1 0,-6 7 5 0,1 0-5 0,-6 5 6 16,-4 5-6-16,-6 2 14 0,1 0-14 0,-6 9 15 15,-3 6-15-15,-1 1 33 0,2 1-33 0,-11 2 34 16,-1-4-34-16,-4-15 18 0,0 0-18 0,1 33 18 16,-2 15-18-16,1-48 36 0,0 0-36 0,-12 54 36 15,-9 11-36-15,21-65 12 0,0 0-12 0,-44 79 13 16,-13 17-13-16,57-96 30 0,0 0-30 0,-60 91 30 0,-4 0-30 16,64-91 36-16,0 0-36 0,-56 73 36 15,9-13-36-15,14-17 12 0,10-15-12 16,11-13 13-16,9-12-13 0,-1 1 37 0,2-4-37 0,2 0 38 0,0 0-38 0,0 0 30 15,0 0-30-15,0 0 30 0,0-4-30 0,0 4 22 16,0 0-22-16,6-8 22 0,2-2-22 16,-8 10 28-16,0 0-28 0,13-12 28 0,4 0-28 0,-17 12 3 15,0 0-3-15,24-9 3 0,6 2-3 0,-30 7 7 16,0 0-7-16,38 0 8 0,13 4-8 0,-8 1 1 16,4 5-1-16,-8-1 1 0,-3-3-1 0,-1 3-2 15,-2-4 2-15,2-1-1 0,-5-4 1 0,-30 0-144 16,0 0 144-16,38-9-143 0,4-12 143 0,40-6-1099 0</inkml:trace>
  <inkml:trace contextRef="#ctx0" brushRef="#br0" timeOffset="2795.054">4822 4161 1110 0,'0'0'0'0,"-5"5"0"0,-2 6 0 0,7-11 121 0,0 0-121 0,0 0 122 16,0-4-122-16,0 4 109 0,0 0-109 0,3-3 110 15,1-2-110-15,-4 5 73 0,0 0-73 0,2-4 74 16,5-4-74-16,-7 8 4 0,0 0-4 0,5-7 5 0,0-2-5 16,-5 9 12-16,0 0-12 0,9-3 12 15,1-2-12-15,-10 5 0 0,0 0 0 0,19 12 0 0,9 8 0 16,-28-20-2-16,0 0 2 0,30 33-2 0,8 16 2 15,-38-49-6-15,0 0 6 0,39 60-6 0,2 11 6 16,-41-71-4-16,0 0 4 0,49 87-3 0,5 19 3 16,-10-24-48-16,-8-15 48 0,-10-27-47 0,-13-22 47 15,4-2-121-15,-5-4 121 0,0-10-121 0,-1-4 121 0,-11 2-164 16,0 0 164-16,12-19-164 0,-3-13 164 0,8-18-697 16</inkml:trace>
  <inkml:trace contextRef="#ctx0" brushRef="#br0" timeOffset="3048.437">5341 3819 1155 0,'0'0'0'0,"-1"8"0"16,-3 2 0-16,4-10 132 0,0 0-132 0,-5 18 132 15,-2 0-132-15,7-18 69 0,0 0-69 0,-18 45 69 16,-8 17-69-16,26-62 38 0,0 0-38 0,-47 94 39 15,-19 33-39-15,66-127 1 0,0 0-1 0,-61 130 1 16,-7 10-1-16,12-28-5 0,8-22 5 0,22-35-4 16,20-36 4-16,-2-4-78 0,4-9 78 0,-1 2-77 15,-2 4 77-15,-2-2-129 0,-3 2 129 0,3-15-128 16,-5-9 128-16,14 12-136 0,0 0 136 0,-7-24-135 16,6-12 135-16,-8-27-615 0</inkml:trace>
  <inkml:trace contextRef="#ctx0" brushRef="#br0" timeOffset="4040.109">2786 5189 113 0,'0'0'0'0,"7"0"0"0,1 0 0 15,-8 0 48-15,0 0-48 0,0-3 49 0,-12-2-49 16,12 5 68-16,0 0-68 0,-9-4 68 0,1-1-68 0,8 5 47 16,0 0-47-16,-9-7 48 0,-1 2-48 0,10 5 39 15,0 0-39-15,-6-3 40 0,1 3-40 0,5 0 27 16,0 0-27-16,-7-4 27 0,5 1-27 0,2 3 25 15,0 0-25-15,-3-2 26 0,-1 0-26 0,4 2 33 0,0 0-33 16,0 0 33-16,-1-1-33 0,1 1 19 16,0 0-19-16,0 0 20 0,0 0-20 0,0 0 18 0,0 0-18 0,0 0 19 15,5 0-19-15,-5 0 18 0,0 0-18 16,9 0 18-16,3 0-18 0,-12 0 15 0,0 0-15 16,21-4 15-16,5 1-15 0,-26 3 26 0,0 0-26 0,38-4 26 15,9 3-26-15,-47 1 37 0,0 0-37 0,51-4 37 16,4 1-37-16,-55 3 21 0,0 0-21 0,67-4 21 15,6 1-21-15,-73 3 47 0,0 0-47 16,101-5 47-16,23-7-47 0,-124 12 25 0,0 0-25 0,132-9 26 16,11-5-26-16,-143 14 40 0,0 0-40 0,141-12 41 15,7-1-41-15,-148 13 44 0,0 0-44 0,157-12 45 16,5-2-45-16,-162 14 17 0,0 0-17 0,174-12 17 16,7 3-17-16,-181 9 38 0,0 0-38 0,197-15 39 15,10-2-39-15,-207 17 42 0,0 0-42 0,213-15 42 16,6-1-42-16,-48 4 15 0,-31 5-15 0,-8-1 16 0,-14-1-16 15,-6 6 38-15,-8-1-38 0,3-3 39 0,2-1-39 16,-2 3 36-16,1-2-36 0,1-2 37 0,5 6-37 16,-6-4 22-16,-4 5-22 0,3-5 23 0,-1 2-23 15,-5 2 41-15,-2 3-41 0,-3-4 42 0,-9-4-42 0,9 4 8 16,3-2-8-16,-10 0 8 0,-5 3-8 0,-84 3 20 16,0 0-20-16,111-5 20 0,23-2-20 0,-31 4 15 15,-14 3-15-15,-7-2 15 0,-7-2-15 0,-75 4 4 16,0 0-4-16,89 0 4 0,10 0-4 0,-24 4 32 15,-16 8-32-15,-9-12 33 0,-9 0-33 0,-41 0 1 0,0 0-1 16,50 0 1-16,6 5-1 0,-56-5-37 16,0 0 37-16,45 3-37 0,-10 1 37 0,-2 1-154 0,-9 2 154 15,-6-4-153-15,-4 2 153 0,-14-5-178 0,0 0 178 16,7 0-178-16,-2 4 178 0,7-1-829 0</inkml:trace>
  <inkml:trace contextRef="#ctx0" brushRef="#br0" timeOffset="4946.532">7042 4004 774 0,'0'0'0'0,"-6"-7"0"16,-1-2 0-16,7 9 52 0,0 0-52 15,-5-5 52-15,2 2-52 0,3 3 33 0,0 0-33 0,-12 0 34 16,-1 1-34-16,13-1 58 0,0 0-58 0,-22 2 59 16,-13-2-59-16,5 0 38 0,-3 0-38 0,12 0 39 15,4 0-39-15,-1 0 34 0,-1-2-34 0,-7 1 35 16,-5-3-35-16,31 4 27 0,0 0-27 0,-40-3 27 16,-4-1-27-16,44 4 15 0,0 0-15 0,-47 0 16 15,-3 0-16-15,50 0 11 0,0 0-11 0,-44 4 11 16,2 3-11-16,7 1 34 0,2-1-34 0,12-2 35 15,7 4-35-15,14-9-4 0,0 0 4 0,-15 25-3 0,-3 11 3 16,18-36-2-16,0 0 2 0,-12 48-1 16,7 11 1-16,-2-8-4 0,7 0 4 0,-2-11-4 0,2-9 4 15,5 1-8-15,4-1 8 0,0-4-7 0,0-6 7 0,-9-21-3 16,0 0 3-16,17 19-3 0,4-4 3 16,-21-15-2-16,0 0 2 0,28 2-2 0,1-7 2 0,-29 5 0 15,0 0 0-15,32-21 0 0,4-10 0 0,-36 31 24 16,0 0-24-16,32-46 25 0,1-14-25 15,-7 5 49-15,-5-5-49 0,-9 9 50 0,-3 5-50 0,-1-6 35 16,-4 4-35-16,-2 2 35 0,1 3-35 0,-3 43 18 16,0 0-18-16,-3-56 18 0,1-6-18 0,-7-1 36 15,0-11-36-15,6 35 37 0,-4 22-37 0,7 17 5 0,0 0-5 16,-9-35 6-16,-1 3-6 16,10 32 2-16,0 0-2 0,-12-31 2 0,3 3-2 0,9 28 0 0,0 0 0 15,-9-20 0-15,-1 5 0 0,10 15-1 0,0 0 1 0,-5-12-1 16,-1 5 1-16,6 7-18 0,0 0 18 0,-3-4-18 15,3 3 18-15,0 1-33 0,0 0 33 0,3 24-33 16,6 15 33-16,-9-39-19 0,0 0 19 0,9 60-18 16,-1 22 18-16,5 9-6 0,-5 19 6 0,1-20-6 15,-5-1 6-15,-4-89-2 0,0 0 2 0,0 91-1 16,0-3 1-16,0-22-4 0,0-19 4 0,0-22-3 16,0-18 3-16,0 5-86 0,1-8 86 0,-1-4-86 15,0 0 86-15,0 0-180 0,0 0 180 0,4-11-179 16,4-2 179-16,1-15-637 0</inkml:trace>
  <inkml:trace contextRef="#ctx0" brushRef="#br0" timeOffset="5263.03">6841 3942 975 0,'0'0'0'0,"-3"7"0"0,-4-2 0 0,7-5 118 15,0 0-118-15,0 0 119 0,7-2-119 0,-7 2 80 16,0 0-80-16,5-3 80 0,2-2-80 0,-7 5 60 0,0 0-60 16,9-4 60-16,-1 1-60 0,-8 3 5 15,0 0-5-15,21 3 6 0,2 1-6 0,-23-4 11 16,0 0-11-16,37 17 11 0,6 10-11 0,-43-27 0 0,0 0 0 0,42 43 0 16,0 12 0-16,-4 0-2 0,-7 8 2 15,-1-3-1-15,-4-2 1 0,-26-58 0 0,0 0 0 0,37 70 0 16,1 14 0-16,-38-84-2 15,0 0 2-15,42 60-1 0,5-7 1 0,-47-53-46 0,0 0 46 0,38 30-46 16,-6-20 46-16,-32-10-200 0,0 0 200 0,27-4-199 16,-4-11 199-16,28-6-662 0</inkml:trace>
  <inkml:trace contextRef="#ctx0" brushRef="#br0" timeOffset="5484.977">7550 3563 1020 0,'0'0'0'0,"-3"16"0"0,-2 3 0 15,5-11 134-15,0-4-134 0,0 1 135 0,-4 2-135 0,4-7 74 16,0 0-74-16,-21 29 75 0,-12 20-75 16,-2 3 60-16,-8 8-60 0,-11 17 61 0,-6 14-61 0,60-91 10 15,0 0-10-15,-71 106 11 0,-11 14-11 0,82-120-1 16,0 0 1-16,-85 106 0 0,-4-2 0 0,89-104-132 15,0 0 132-15,-68 76-131 0,18-18 131 16,50-58-125-16,0 0 125 0,-39 36-124 0,13-24 124 0,-40 39-710 16</inkml:trace>
  <inkml:trace contextRef="#ctx0" brushRef="#br0" timeOffset="7096.231">3430 6005 527 0,'0'0'0'0,"-8"0"0"16,-1 1 0-16,9-1 54 0,0 0-54 0,-7 0 54 16,5 0-54-16,2 0 44 0,0 0-44 0,0 0 44 15,0 0-44-15,0 0 64 0,0 0-64 0,0 0 64 0,0 0-64 16,0 0 51-16,0 0-51 0,0 0 51 16,0 0-51-16,0 0 49 0,0 0-49 0,0 0 49 0,0 0-49 0,0 0 55 15,0 0-55-15,9 9 56 0,3 3-56 0,-12-12 38 16,0 0-38-16,19 27 39 0,11 13-39 15,-30-40 27-15,0 0-27 0,36 56 27 0,4 14-27 16,-40-70 16-16,0 0-16 0,58 101 17 0,10 23-17 0,-68-124 28 16,0 0-28-16,64 121 28 0,4 6-28 0,-68-127 36 15,0 0-36-15,54 106 37 0,-10-10-37 16,-6-24 12-16,-12-20-12 0,-7-16 13 0,-8-14-13 0,-2-7 22 16,-2-6-22-16,-2-2 22 0,-5-2-22 0,3-2 8 15,3 1-8-15,-6-4 8 0,3 5-8 0,-3-5-67 0,3 3 67 16,-3-6-66-16,6-4 66 0,-6 7-150 15,0 0 150-15,0-27-149 0,-6-14 149 0,3-30-734 0</inkml:trace>
  <inkml:trace contextRef="#ctx0" brushRef="#br0" timeOffset="7401.157">3824 5924 863 0,'0'0'0'0,"0"5"0"16,5 7 0-16,-5-12 106 0,0 0-106 0,0 4 107 16,0-4-107-16,0 0 61 0,0 0-61 0,0 0 61 15,0 0-61-15,0 0 30 0,0 0-30 0,-3 18 30 0,-3 12-30 16,6-30 6-16,0 0-6 0,-12 41 6 0,-2 10-6 16,14-51 32-16,0 0-32 0,-21 63 33 0,1 8-33 0,20-71 17 15,0 0-17-15,-34 96 17 0,0 17-17 16,0-23 19-16,3-7-19 0,15-42 20 0,13-27-20 0,3-14 17 15,0 0-17-15,-9 32 17 0,1-1-17 16,8-31-1-16,0 0 1 0,-9 24-1 0,4-9 1 16,5-15-157-16,0 0 157 0,-7 14-156 0,5-4 156 0,2-10-146 15,0 0 146-15,0-3-146 0,0-13 146 0,2-1-530 16</inkml:trace>
  <inkml:trace contextRef="#ctx0" brushRef="#br0" timeOffset="7861.053">3867 5429 1054 0,'0'0'0'0,"0"-5"0"15,4-2 0-15,-4 7 93 0,0 0-93 0,5-9 93 16,7-3-93-16,1 6 24 0,1-6-24 0,1 5 25 16,-4 2-25-16,4-2 16 0,-1-2-16 0,2 4 17 15,-4 3-17-15,2 2 0 0,2 0 0 0,-2 2 1 0,-2 0-1 16,-12-2-1-16,0 0 1 0,21 7 0 16,0-2 0-16,-21-5 0 0,0 0 0 0,17 10 0 15,4 4 0-15,-21-14 18 0,0 0-18 0,17 18 19 0,1 6-19 0,-18-24 24 16,0 0-24-16,5 35 25 0,-1 4-25 15,-4-39 23-15,0 0-23 0,-6 46 24 16,-6 6-24-16,0-4 34 0,-2-5-34 0,5-16 34 0,6-15-34 16,-1 0 12-16,4-3-12 0,-8 6 12 0,-5 9-12 0,13-24 2 15,0 0-2-15,-8 15 2 0,-1 1-2 0,9-16 0 16,0 0 0-16,-5 8 0 0,5 1 0 16,0-2-4-16,5-2 4 0,-1-2-3 0,4-3 3 15,-8 0-8-15,0 0 8 0,14 0-8 0,7-1 8 0,-21 1-44 16,0 0 44-16,24-4-44 0,6 1 44 0,-30 3-143 15,0 0 143-15,31 0-143 0,6 5 143 0,-37-5-163 16,0 0 163-16,30 10-163 0,-4 6 163 0,28 11-521 0</inkml:trace>
  <inkml:trace contextRef="#ctx0" brushRef="#br0" timeOffset="8394.145">4427 6409 483 0,'0'0'0'0,"14"0"0"0,3 0 0 0,-17 0 43 0,0 0-43 16,12 0 43-16,-7 0-43 0,-5 0 40 0,0 0-40 0,11 3 40 16,-1 4-40-16,-10-7 56 0,0 0-56 0,25 9 56 15,4-1-56-15,-29-8 32 0,0 0-32 0,42 7 33 16,5 5-33-16,-47-12 56 0,0 0-56 0,51 9 56 15,1 3-56-15,-52-12 43 0,0 0-43 0,54 5 44 16,5 2-44-16,-59-7-20 0,0 0 20 0,56-6-19 16,0-4 19-16,-56 10-108 0,0 0 108 15,56-17-107-15,3-10 107 0,54-16-492 0</inkml:trace>
  <inkml:trace contextRef="#ctx0" brushRef="#br0" timeOffset="8796.79">5522 6109 897 0,'0'0'0'0,"-5"0"0"0,-5 3 0 0,10-3 127 15,0 0-127-15,0 0 127 0,0 0-127 0,0 0 78 16,0 0-78-16,0 0 78 0,3-3-78 0,-3 3 54 16,0 0-54-16,0 0 54 0,4-3-54 0,-4 3 2 15,0 0-2-15,0 0 2 0,-4 3-2 0,-4 0 6 16,-1 3-6-16,4-3 7 0,1-3-7 0,-1 5 0 15,-2 2 0-15,-2 5 0 0,-3 7 0 0,3 1-2 16,1 4 2-16,2-5-2 0,3-7 2 0,3-12-12 0,0 0 12 0,5 24-12 16,11 0 12-16,-16-24-9 0,0 0 9 15,26 24-9-15,12 2 9 0,-38-26-4 0,0 0 4 16,46 26-3-16,6-1 3 0,-52-25-7 0,0 0 7 16,47 24-7-16,3 4 7 0,-50-28 1 15,0 0-1-15,46 29 2 0,-8 5-2 0,-8-7 6 0,-11 1-6 0,0-8 6 16,-10-4-6-16,-1 3 24 0,1-2-24 0,-5-7 25 15,-4-6-25-15,-4 4 43 0,-1 1-43 0,-2 9 43 16,-7 10-43-16,14-28 22 0,0 0-22 0,-16 24 22 16,-5 0-22-16,21-24 0 0,0 0 0 0,-34 12 1 15,-13-9-1-15,47-3-74 0,0 0 74 0,-51-7-73 16,-8-10 73-16,59 17-157 0,0 0 157 0,-54-37-157 16,1-20 157-16,-56-37-725 0</inkml:trace>
  <inkml:trace contextRef="#ctx0" brushRef="#br0" timeOffset="9012.56">5366 5972 852 0,'0'0'0'0,"12"3"0"0,11 9 0 16,-23-12 122-16,0 0-122 0,24 7 122 0,9 2-122 0,-33-9 80 16,0 0-80-16,35 8 81 0,3-1-81 0,-38-7 70 15,0 0-70-15,39 9 71 0,2-1-71 0,-41-8-38 16,0 0 38-16,44 7-38 0,1-7 38 0,-45 0-89 15,0 0 89-15,47-3-89 0,-3-6 89 0,-44 9-90 0,0 0 90 16,45-12-90-16,2-7 90 0,-47 19-86 0,0 0 86 16,42-15-86-16,-4 0 86 0,-38 15-128 15,0 0 128-15,35-9-128 0,-2 2 128 0,32-7-310 0</inkml:trace>
  <inkml:trace contextRef="#ctx0" brushRef="#br0" timeOffset="9292.994">6122 6073 359 0,'0'0'0'0,"-2"-10"0"15,-5-7 0-15,7 17 131 0,0 0-131 0,-2-7 131 16,2 7-131-16,0 0 148 0,0 0-148 0,0 0 148 16,6 0-148-16,-6 0 120 0,0 0-120 0,0 3 120 15,3 1-120-15,-3-4 83 0,0 0-83 0,5 5 83 16,0 2-83-16,4 1 61 0,3-1-61 0,6 7 61 16,3 5-61-16,3 3 52 0,2 7-52 0,-1-2 53 15,1 1-53-15,-26-28 13 0,0 0-13 0,35 44 13 0,10 13-13 16,-45-57 23-16,0 0-23 0,59 79 24 15,11 17-24-15,-13-18 7 0,-4-4-7 0,-15-23 7 0,-10-11-7 16,-28-40 3-16,0 0-3 0,22 32 4 0,-1-8-4 16,-21-24-69-16,0 0 69 0,18 19-69 0,-6-10 69 15,-12-9-145-15,0 0 145 0,14 0-145 0,2-9 145 0,-16 9-129 16,0 0 129-16,8-27-128 0,4-9 128 0,9-28-628 16</inkml:trace>
  <inkml:trace contextRef="#ctx0" brushRef="#br0" timeOffset="9508.042">6745 5941 830 0,'0'0'0'0,"4"10"0"0,-1 2 0 0,-3-12 130 0,0 0-130 16,0 6 131-16,-3 0-131 0,3-6 104 0,0 0-104 0,-16 16 104 16,-6 8-104-16,22-24 64 0,0 0-64 0,-42 36 65 15,-10 13-65-15,52-49 36 0,0 0-36 0,-72 76 37 16,-13 21-37-16,13-13 15 0,8-5-15 0,17-24 15 15,14-12-15-15,33-43 0 0,0 0 0 0,-42 48 0 16,-2 3 0-16,44-51-110 0,0 0 110 16,-24 31-109-16,10-16 109 0,14-15-114 15,0 0 114-15,-9 0-114 0,11-18 114 0,-7-3-725 0</inkml:trace>
  <inkml:trace contextRef="#ctx0" brushRef="#br0" timeOffset="9810.426">7017 6291 1143 0,'0'0'0'0,"19"0"0"0,13 3 0 0,-3-1 153 16,1 1-153-16,0 1 154 0,3-4-154 0,-33 0 73 15,0 0-73-15,47 3 73 0,8 0-73 0,-55-3 41 16,0 0-41-16,63 9 42 0,5-2-42 0,-68-7 17 0,0 0-17 16,65 8 17-16,-3 1-17 0,-62-9 1 15,0 0-1-15,60 7 1 0,-5-5-1 0,-55-2 0 0,0 0 0 16,51-2 0-16,-8-5 0 16,-43 7-45-16,0 0 45 0,35-12-45 0,-7 0 45 0,-28 12-134 0,0 0 134 0,11-24-134 15,-11-7 134-15,12-24-925 0</inkml:trace>
  <inkml:trace contextRef="#ctx0" brushRef="#br0" timeOffset="10077.164">7444 6005 1211 0,'0'0'0'0,"5"3"0"15,4 4 0-15,-9-7 126 0,0 0-126 0,3 0 127 0,-3 3-127 0,0-3 54 16,0 0-54-16,0 12 54 0,0 5-54 16,0-17 28-16,0 0-28 0,0 38 28 0,-3 15-28 15,3-53-1-15,0 0 1 0,-5 74 0 0,-2 11 0 0,7-85-1 16,0 0 1-16,-9 112-1 0,0 16 1 16,9-128-39-16,0 0 39 0,-5 105-38 0,5-8 38 0,0-97-119 15,0 0 119-15,5 60-119 0,11-25 119 0,-16-35-225 16,0 0 225-16,21 3-225 0,7-34 225 0,21 0-529 15</inkml:trace>
  <inkml:trace contextRef="#ctx0" brushRef="#br0" timeOffset="10523.718">8125 5527 1110 0,'0'0'0'0,"-10"8"0"15,-6 4 0-15,16-12 121 0,0 0-121 0,-2 7 122 16,11-5-122-16,-9-2 70 0,0 0-70 0,2 3 71 16,5 1-71-16,-7-4 43 0,0 0-43 0,-4 18 43 15,-4 10-43-15,-1-3 4 0,0 5-4 0,0-13 5 16,6-10-5-16,-2 1 1 0,1-4-1 0,-8 16 1 16,-5 14-1-16,17-34 8 0,0 0-8 0,-21 45 8 15,0 13-8-15,21-58 14 0,0 0-14 0,-18 69 15 16,1 13-15-16,17-82 14 0,0 0-14 0,-9 110 15 15,2 20-15-15,7-27 34 0,7-13-34 0,5-16 35 0,8-23-35 16,4-4 5-16,0-16-5 16,-6-11 5-16,-4-16-5 0,1 4 18 0,6-1-18 0,5-7 18 15,9-4-18-15,-35 4 0 0,0 0 0 0,39-8 0 0,11-2 0 0,-8-2 1 16,2 0-1-16,-8-4 1 0,-8-4-1 0,-28 20 49 16,0 0-49-16,28-19 49 0,-5-5-49 15,-23 24 54-15,0 0-54 0,19-19 55 0,-5 2-55 0,-14 17 50 16,0 0-50-16,5-16 50 0,-5 1-50 0,0 15 15 15,0 0-15-15,-14-15 16 0,-16-6-16 0,30 21 1 16,0 0-1-16,-47-15 1 0,-12-1-1 0,59 16-102 16,0 0 102-16,-73-8-101 0,-11 1 101 0,84 7-125 0,0 0 125 15,-97-9-125-15,-18 2 125 0,-98-6-1161 16</inkml:trace>
  <inkml:trace contextRef="#ctx0" brushRef="#br0" timeOffset="12411.231">9974 5074 1513 0,'0'0'0'0,"0"0"0"0,0 0 0 16,0 0-7-16,0 0 7 0,0 0-6 0,0 0 6 0,0 0-138 16,0 0 138-16,0 0-137 0,0 0 137 0,0 0-155 15,0 0 155-15,0 0-154 0,0 0 154 0,0 0-589 16</inkml:trace>
  <inkml:trace contextRef="#ctx0" brushRef="#br0" timeOffset="34845.82">1923 8411 572 0,'0'0'0'0,"0"0"0"0,0-8 0 16,0 8 41-16,0 0-41 0,0 0 42 0,0-4-42 16,0 4 8-16,0 0-8 0,0 0 8 0,0 0-8 0,0 0 13 15,0 0-13-15,0 0 13 0,0 4-13 0,0-4 38 16,0 0-38-16,0 0 38 0,0 0-38 0,0 0 56 15,0 0-56-15,0 0 57 0,0 0-57 0,0 0 60 16,0 0-60-16,0 0 61 0,-3 5-61 0,3-5 69 16,0 0-69-16,0 3 70 0,-4-1-70 0,4-2 54 15,0 0-54-15,0 4 55 0,0 2-55 0,0-6 34 0,0 0-34 16,4 4 34-16,-4 1-34 0,0-5 34 0,0 0-34 16,12 9 35-16,2 3-35 0,-14-12 13 0,0 0-13 15,30 22 14-15,11 2-14 16,-41-24 42-16,0 0-42 0,46 36 42 0,1 10-42 0,-47-46 13 0,0 0-13 15,55 57 13-15,5 11-13 0,-60-68 2 0,0 0-2 0,80 91 3 16,14 15-3-16,-94-106-2 0,0 0 2 0,73 91-1 16,-7-7 1-16,-66-84 1 0,0 0-1 0,56 68 2 15,-14-11-2-15,-7-14 9 0,-14-12-9 0,-7-14 10 16,-8-14-10-16,-6-3 1 0,0 0-1 0,9 5 1 16,3-1-1-1,-12-4-38-15,0 0 38 0,9 3-38 0,-4 1 38 0,-5-4-133 0,0 0 133 0,-5 0-133 16,-12-9 133-16,17 9-134 0,0 0 134 0,-28-19-134 15,-11-15 134-15,-25-19-616 0</inkml:trace>
  <inkml:trace contextRef="#ctx0" brushRef="#br0" timeOffset="35138.568">2568 8389 1143 0,'0'0'0'0,"-4"10"0"0,-4 2 0 0,4-6 131 16,4-6-131-16,0 0 131 0,-5-6-131 0,5 6 96 15,0 0-96-15,-4 0 97 0,1 2-97 0,3-2 44 16,0 0-44-16,-17 26 44 0,-10 13-44 0,27-39 2 16,0 0-2-16,-29 53 3 0,-6 18-3 0,5-6 2 0,-3 3-2 15,-2 14 3-15,-1 13-3 0,36-95 1 16,0 0-1-16,-35 94 2 0,2 5-2 0,7-20 4 0,0-10-4 15,17-37 5-15,9-28-5 0,-4 4 0 0,1-8 0 0,-6 12 1 16,1 7-1-16,8-19-82 0,0 0 82 16,-13 14-82-16,5-2 82 0,8-12-114 0,0 0 114 15,-23-5-113-15,-7-13 113 0,-20-4-901 0</inkml:trace>
  <inkml:trace contextRef="#ctx0" brushRef="#br0" timeOffset="35712.09">2275 8041 1110 0,'0'0'0'0,"2"-3"0"0,5-2 0 0,-7 5 71 15,0 0-71-15,5-4 71 0,4-2-71 0,-9 6 54 16,0 0-54-16,16-7 54 0,4 2-54 0,-20 5 4 16,0 0-4-16,32-9 5 0,4-3-5 0,-1 3 0 15,4 4 0-15,-6 0 0 0,-4 0 0 0,1 3-3 0,-7 2 3 16,-3-1-2-16,1 1 2 0,-3 0 2 0,-1 0-2 15,-5 0 2-15,-3 0-2 0,3 1 20 0,-3-1-20 0,0 4 20 16,-2-1-20-16,-7-3 15 0,0 0-15 16,5 7 15-16,4 5-15 0,-9-12 10 0,0 0-10 0,5 12 11 15,2 2-11-15,-7-14 17 0,0 0-17 0,-4 27 17 16,-8 11-17-16,12-38 8 0,0 0-8 0,-14 43 8 16,-7 8-8-16,0-3 9 0,0-2-9 0,8-13 9 15,0-11-9-15,13-22 23 0,0 0-23 0,-21 39 24 16,-5 9-24-16,26-48 6 0,0 0-6 0,-24 36 7 15,6-5-7-15,18-31 9 0,0 0-9 0,-17 28 10 16,8-11-10-16,9-17 3 0,0 0-3 0,-8 19 4 16,4-7-4-16,4-12 0 0,0 0 0 0,4 8 1 15,4-1-1-15,-8-7 1 0,0 0-1 0,14 0 2 16,4 0-2-16,-18 0-4 0,0 0 4 0,24-7-3 16,0-1 3-16,3-1-44 0,-1-3 44 0,-5 4-43 15,-4 1 43-15,-17 7-60 0,0 0 60 0,24-11-59 0,3 6 59 0,-27 5-107 16,0 0 107-16,33 4-106 15,-2 4 106-15,35 3-807 0</inkml:trace>
  <inkml:trace contextRef="#ctx0" brushRef="#br0" timeOffset="36070.854">2789 8889 953 0,'0'0'0'0,"0"-10"0"16,0-5 0-16,0 15 77 0,0 0-77 0,0-7 77 15,0 2-77-15,0 5 42 0,0 0-42 0,0 0 42 16,0 0-42-16,0 0 36 0,0 0-36 0,0 0 37 15,0 3-37-15,0-3 0 0,0 0 0 0,5 2 1 16,2 1-1-16,-7-3 3 0,0 0-3 0,18 4 4 16,3-1-4-16,-21-3 38 0,0 0-38 0,29 5 38 15,10-1-38-15,-5-3 10 0,5 1-10 0,-10 0 11 16,-4-2-11-16,4 0 2 0,-2 0-2 0,2 0 3 16,1 3-3-16,-30-3-11 0,0 0 11 0,38 0-11 15,0 0 11-15,-38 0-143 0,0 0 143 16,39-3-142-16,3 1 142 0,34-1-705 0</inkml:trace>
  <inkml:trace contextRef="#ctx0" brushRef="#br0" timeOffset="36519.204">3570 8432 1491 0,'0'0'0'0,"-13"0"0"0,-4-2 0 0,8 2 162 0,6 0-162 0,-1 2 162 15,3 1-162-15,-3 1 86 0,1-1-86 0,-3 6 87 16,3-1-87-16,3-8 37 0,0 0-37 0,-18 28 38 16,-2 10-38-16,20-38-22 0,0 0 22 0,-25 41-22 15,3 5 22-15,22-46-5 16,0 0 5-16,-18 36-4 0,2-5 4 0,16-31-17 0,0 0 17 0,-8 27-16 15,8-3 16-15,0-24-8 0,0 0 8 0,12 19-8 16,11-7 8-16,-23-12-15 0,0 0 15 0,33 9-15 16,5-4 15-16,-5-2-9 0,2 1 9 0,-5-3-8 15,3 3 8-15,-33-4-4 0,0 0 4 0,34 10-3 16,5 2 3-16,-39-12-3 0,0 0 3 0,36 14-3 16,-1 8 3-16,-35-22 0 0,0 0 0 0,30 24 0 0,-9 7 0 15,-21-31 1-15,0 0-1 0,8 32 1 0,-4 6-1 16,-4-38 10-16,0 0-10 0,-7 43 10 0,-10 5-10 15,17-48 34-15,0 0-34 0,-27 41 34 0,-6 2-34 0,4-9-8 16,-4-10 8-16,13-7-8 0,8-7 8 16,12-10-76-16,0 0 76 0,-24 4-75 0,-2-8 75 15,26 4-95-15,0 0 95 0,-33-27-94 0,-2-19 94 16,-33-26-1143-16</inkml:trace>
  <inkml:trace contextRef="#ctx0" brushRef="#br0" timeOffset="36735.628">3523 8314 1087 0,'0'0'0'0,"0"10"0"0,-4 7 0 0,4-17 136 0,0 0-136 15,12 5 136-15,6-3-136 0,3 3 95 0,-1 2-95 0,7-2 95 16,-1 2-95-16,-26-7 49 0,0 0-49 0,35 9 49 16,6-1-49-16,-41-8 1 15,0 0-1-15,42 10 1 0,0-1-1 0,-4-2-55 0,-3 5 55 0,-10-9-54 16,-11-1 54-16,1 5-198 0,-1-2 198 0,-7-2-198 15,-5 1 198-15,-2-4-222 0,0 0 222 0,0 12-222 16,0 3 222-16,3 9-410 0</inkml:trace>
  <inkml:trace contextRef="#ctx0" brushRef="#br0" timeOffset="37036.736">4036 8506 1233 0,'0'0'0'0,"0"0"0"0,-6 0 0 0,6 0 196 16,6-4-196-16,3 4 197 0,3-5-197 15,-12 5 109-15,0 0-109 0,18-3 109 0,4-1-109 0,-22 4 54 16,0 0-54-16,34 2 54 0,4 3-54 0,4 4-3 16,-1 4 3-16,-2 5-3 0,-4 2 3 0,-35-20-14 15,0 0 14-15,35 36-13 0,3 12 13 0,-2-2-17 16,-1 1 17-16,-2 1-17 0,-1-2 17 0,-32-46-4 15,0 0 4-15,45 63-4 0,11 13 4 0,-56-76-22 0,0 0 22 16,50 59-22-16,3 0 22 0,-53-59-71 0,0 0 71 16,36 32-70-16,-10-13 70 0,-26-19-167 0,0 0 167 15,21 12-167-15,-9-8 167 0,-12-4-149 16,0 0 149-16,-3-16-149 0,-11-15 149 0,-7-13-698 0</inkml:trace>
  <inkml:trace contextRef="#ctx0" brushRef="#br0" timeOffset="37283.153">4648 8302 919 0,'0'0'0'15,"3"10"0"-15,-3 7 0 0,0-17 157 0,0 0-157 0,0 4 158 16,0-8-158-16,0 4 91 0,0 0-91 0,-3 12 91 16,-6 7-91-16,-3 7 71 0,-5 8-71 0,-1 4 72 15,-6 6-72-15,24-44 41 0,0 0-41 0,-30 62 41 0,-5 12-41 16,35-74 9-16,0 0-9 0,-50 89 9 0,-18 13-9 15,68-102 21-15,0 0-21 0,-59 88 21 16,-4-6-21-16,63-82 1 0,0 0-1 0,-40 55 1 0,10-19-1 0,30-36-108 16,0 0 108-16,-19 22-107 0,14-17 107 0,5-5-158 15,0 0 158-15,-4-10-158 0,11-16 158 0,-5-10-780 16</inkml:trace>
  <inkml:trace contextRef="#ctx0" brushRef="#br0" timeOffset="37555.121">4716 8732 1244 0,'0'0'0'0,"17"0"0"16,9 2 0-16,-26-2 119 0,0 0-119 0,34 5 120 15,7-2-120-15,-1-1 93 0,2 3-93 0,4 0 93 16,-3-1-93-16,-43-4 43 0,0 0-43 0,54 5 43 15,7-2-43-15,-7 2-3 0,-3 2 3 0,-8-3-3 16,-10 1 3-16,2-2-6 0,-5-3 6 0,-6 0-6 16,-1-2 6-16,-23 2-24 0,0 0 24 0,26-6-23 15,7-6 23-15,-33 12-21 0,0 0 21 0,33-12-21 16,2-7 21-16,-35 19-112 0,0 0 112 0,33-24-112 16,-7-4 112-16,-26 28-138 0,0 0 138 0,12-24-137 15,-12-1 137-15,13-25-768 0</inkml:trace>
  <inkml:trace contextRef="#ctx0" brushRef="#br0" timeOffset="37870.324">5293 8451 1177 0,'0'0'0'0,"5"3"0"0,3 6 0 0,-8-9 157 15,0 0-157-15,0 0 157 0,0-5-157 0,0 1 75 16,-3 1-75-16,3-1 76 0,0 4-76 0,0 0 30 0,0 0-30 16,0 0 30-16,0 0-30 0,0 0-4 15,-2 0 4-15,2 0-3 0,-3 4 3 0,3-1-17 0,0 2 17 0,-5 7-17 16,1 4 17-16,4-16-16 0,0 0 16 0,-5 43-15 16,1 20 15-16,4-63-26 0,0 0 26 0,-7 77-26 15,2 19 26-15,5-96-3 0,0 0 3 16,-5 110-2-16,1 11 2 0,1-30-43 0,6-21 43 0,1-25-43 15,5-28 43-15,-9-17-149 0,0 0 149 0,17 10-148 16,7-10 148-16,-24 0-130 0,0 0 130 0,23-30-130 16,7-22 130-16,24-27-605 0</inkml:trace>
  <inkml:trace contextRef="#ctx0" brushRef="#br0" timeOffset="38308.054">5841 8113 1054 0,'0'0'0'0,"-14"7"0"0,-7 5 0 16,21-12 126-16,0 0-126 0,0 4 127 0,9-3-127 0,-9-1 69 15,0 0-69-15,4 7 69 0,1-3-69 16,-5-4 42-16,0 0-42 0,0 24 43 0,-5 6-43 0,5-30 0 16,0 0 0-16,-11 33 0 0,1 0 0 0,-8 1 0 15,-1-3 0-15,9-7 0 0,-1-9 0 0,11-15 6 16,0 0-6-16,-17 39 6 0,-6 9-6 0,23-48 3 15,0 0-3-15,-17 66 4 0,-4 14-4 0,21-80 6 0,0 0-6 16,-12 105 6-16,6 21-6 0,6-126 3 0,0 0-3 16,11 108 3-16,13-3-3 0,-1-26 2 15,7-25-2-15,-3-14 2 0,3-16-2 0,-4-12-15 0,-5-12 15 16,0 1-14-16,0-2 14 0,-21 1-5 0,0 0 5 0,23-7-5 16,1-2 5-16,-24 9 0 0,0 0 0 0,23-8 1 15,-3-6-1-15,-20 14 50 16,0 0-50-16,16-12 51 0,-2 0-51 0,-14 12 62 0,0 0-62 0,5-17 63 15,-1-2-63-15,-4 19 68 0,0 0-68 0,-9-24 69 16,-5-10-69-16,-2 5 7 0,-4-6-7 0,6 15 8 16,-2 8-8-16,-1-3-33 0,-4-3 33 15,-9 3-32-15,-5 0 32 0,35 15-92 0,0 0 92 0,-47-7-92 16,-12 5 92-16,59 2-155 0,0 0 155 0,-51 5-154 16,4 7 154-16,-47 4-917 0</inkml:trace>
  <inkml:trace contextRef="#ctx0" brushRef="#br0" timeOffset="38651.294">6617 8518 953 0,'0'0'0'0,"-9"0"0"0,-2-4 0 0,10 4 77 16,2 0-77-16,-1 0 77 0,4 4-77 0,-1-4 64 0,3 0-64 15,1 0 64-15,-2 0-64 0,3 0 52 0,5 0-52 16,4-4 53-16,4-1-53 0,2 2 43 0,6-6-43 16,4 4 44-16,0 0-44 0,-33 5 17 0,0 0-17 0,42-5 17 15,11 1-17-15,-10 4 44 0,2-3-44 0,-3 6 44 16,-3-1-44-16,-8 5 55 0,-2-4-55 15,-1 1 55-15,2-1-55 0,-11-1 6 0,0-2-6 16,-5 0 7-16,2-2-7 0,-7 2 23 0,-1-2-23 0,-2 2 24 16,-3 0-24-16,-3 0-46 0,0 0 46 0,4 0-46 15,-3-1 46-15,-1 1-190 0,0 0 190 0,-14-7-189 16,-10-5 189-16,-14-7-829 0</inkml:trace>
  <inkml:trace contextRef="#ctx0" brushRef="#br0" timeOffset="38865.268">6622 8809 1278 0,'0'0'0'0,"8"-4"0"0,8-4 0 0,-5 8 139 16,4 2-139-16,-1 4 140 0,5 0-140 0,4 4 93 15,3 2-93-15,4-7 94 0,6 2-94 0,-36-7 40 16,0 0-40-16,40 3 40 0,9-3-40 0,-5 0-84 15,-1-3 84-15,-4-1-83 0,-6 1 83 0,-33 3-276 0,0 0 276 16,33-5-276-16,-2-4 276 0,35-4-700 16</inkml:trace>
  <inkml:trace contextRef="#ctx0" brushRef="#br0" timeOffset="40399.869">8150 7959 785 0,'0'0'0'0,"-9"0"0"16,-3 0 0-16,12 0 120 0,0 0-120 0,0 0 121 16,3-5-121-16,-3 5 71 0,0 0-71 0,4-2 71 15,-3 2-71-15,-1 0 62 0,0 0-62 0,4 0 62 16,-1-1-62-16,-3 1 15 0,0 0-15 0,0 0 15 15,0 0-15-15,0 0 20 0,0 0-20 0,-12 1 20 16,-3 1-20-16,15-2 25 0,0 0-25 0,-23 9 26 16,-10-1-26-16,33-8 6 0,0 0-6 0,-39 16 7 0,-8 1-7 15,47-17 17-15,0 0-17 0,-45 25 17 0,-2 6-17 16,47-31 23-16,0 0-23 0,-43 41 24 16,1 7-24-16,42-48 13 0,0 0-13 0,-42 77 14 0,2 19-14 0,40-96 10 15,0 0-10-15,-30 113 11 0,9 21-11 16,21-134 17-16,0 0-17 0,-15 134 17 0,9 4-17 0,6-138 1 15,0 0-1-15,0 127 1 0,9-7-1 0,-9-120-10 16,0 0 10-16,18 93-9 0,11-16 9 0,-29-77-75 16,0 0 75-16,45 51-74 0,11-20 74 0,-56-31-112 15,0 0 112-15,47-2-112 0,0-30 112 0,47-1-812 16</inkml:trace>
  <inkml:trace contextRef="#ctx0" brushRef="#br0" timeOffset="40828.094">8056 8177 931 0,'0'0'0'0,"8"0"0"15,4-2 0-15,-12 2 119 0,0 0-119 0,6 0 119 0,-6 0-119 16,0 0 100-16,0 0-100 0,0 0 101 0,0 0-101 16,0 0 52-16,0 0-52 0,0 0 53 0,-4 2-53 15,4-2 3-15,0 0-3 0,0 0 3 0,-2 7-3 0,2-7 3 16,0 0-3-16,11 12 4 0,8 6-4 0,-19-18 11 15,0 0-11-15,30 28 11 0,10 11-11 0,-40-39 8 16,0 0-8-16,50 48 8 0,13 7-8 16,-63-55 23-16,0 0-23 0,73 82 24 0,16 24-24 0,-89-106 7 15,0 0-7-15,80 91 7 0,-3 4-7 0,-77-95 4 16,0 0-4-16,68 75 5 0,-6-8-5 0,-62-67-5 16,0 0 5-16,49 55-5 0,-7-14 5 0,-42-41-125 0,0 0 125 15,28 29-124-15,-11-14 124 0,-17-15-184 0,0 0 184 16,11 10-184-16,-8-10 184 0,9 11-621 15</inkml:trace>
  <inkml:trace contextRef="#ctx0" brushRef="#br0" timeOffset="41149.266">8711 8033 1020 0,'0'0'0'0,"0"8"0"15,-2 8 0-15,2-16 78 0,0 0-78 0,0 0 79 16,0 0-79-16,0 0 73 0,0 0-73 0,0 0 74 0,0-4-74 16,0 4 15-16,-4-3-15 0,-4 8 15 0,-10 9-15 15,18-14 60-15,0 0-60 0,-24 27 61 0,-8 13-61 16,3 2 39-16,-1 6-39 0,-3-1 39 0,-3 1-39 0,36-48 11 15,0 0-11-15,-61 78 11 0,-16 17-11 0,77-95 9 16,0 0-9-16,-68 92 9 0,-3 4-9 16,18-27-96-16,17-15 96 0,15-26-95 0,19-25 95 0,2-3-157 15,0 0 157-15,-3-3-157 0,8-19 157 0,-2-4-717 16</inkml:trace>
  <inkml:trace contextRef="#ctx0" brushRef="#br0" timeOffset="43956.736">8867 8497 483 0,'0'0'0'0,"7"-5"0"0,4-5 0 15,-11 10 48-15,0 0-48 0,7-4 49 16,-7 1-49-16,0 3 52 0,0 0-52 0,0 0 53 0,0 0-53 16,0 0 37-16,0 0-37 0,0 0 37 15,0 0-37-15,0 0 52 0,0 0-52 0,0 0 52 0,-4 3-52 0,4-3 75 16,0 0-75-16,0 0 75 0,-3 0-75 16,3 0 93-16,0 0-93 0,0 0 94 0,0 0-94 0,3 0 83 15,2 0-83-15,2-3 84 0,2-1-84 0,3 1 49 16,6 1-49-16,-1-1 50 0,1-4-50 0,1 5 51 15,3 1-51-15,3-1 52 16,1 2-52-16,-26 0 6 0,0 0-6 0,38 0 7 0,13-4-7 16,-4 4 20-16,3 0-20 0,-6 0 20 0,-2 0-20 0,0 0 8 15,-8 0-8-15,5 0 8 0,-3-3-8 0,-36 3 3 0,0 0-3 16,47 0 4-16,0-2-4 0,-47 2 0 0,0 0 0 16,51 0 1-16,-2-1-1 0,-8 1-93 0,-2 0 93 15,-11 0-93-15,-6-2 93 0,-22 2-173 0,0 0 173 0,13 0-172 16,-5-4 172-16,13 1-734 0</inkml:trace>
  <inkml:trace contextRef="#ctx0" brushRef="#br0" timeOffset="44584.59">9792 8072 1278 0,'0'0'0'0,"0"0"0"0,-5-3 0 0,5 3 117 15,4 0-117-15,1 0 117 0,0 0-117 0,7-4 38 16,1 1-38-16,-1 1 39 0,-2-1-39 0,9 1 3 16,0 0-3-16,2 2 3 0,4 2-3 0,-25-2-16 15,0 0 16-15,22 4-15 0,6 2 15 0,-28-6-16 16,0 0 16-16,26 6-15 15,-1 4 15-15,-25-10 0 0,0 0 0 0,26 8 0 0,-5 8 0 0,-21-16 1 0,0 0-1 16,21 15 1-16,-4 4-1 0,-17-19 4 16,0 0-4-16,12 26 5 0,-6 5-5 0,-6-31 14 0,0 0-14 15,0 34 15 1,-9 5-15-16,9-39 14 0,0 0-14 0,-9 33 15 0,-3-2-15 0,12-31 25 16,0 0-25-16,-16 24 26 0,2 0-26 0,14-24 6 15,0 0-6-15,-12 18 7 0,2-4-7 0,10-14 17 0,0 0-17 0,-7 10 17 16,2-3-17-16,5-7 3 0,0 0-3 15,-7 5 4-15,5-1-4 0,2-4 0 16,0 0 0-16,0 0 0 0,-4 3 0 0,4-3-3 0,0 0 3 0,0 0-2 16,0 0 2-16,0 0-49 0,0 0 49 0,6 0-48 15,9-1 48-15,-15 1-38 0,0 0 38 0,18 0-38 16,6 0 38-16,-24 0-51 0,0 0 51 0,28 3-51 16,3 4 51-16,-5-5-55 0,1 1 55 0,-10 4-54 15,-1-4 54-15,-2 6-39 0,1-4 39 0,-6 2-38 16,0 0 38-16,-9-7-2 0,0 0 2 0,8 17-1 15,1 9 1-15,-9-26 4 0,0 0-4 0,4 27 4 0,-4 2-4 16,0-29 34-16,0 0-34 0,-9 34 34 0,-3 6-34 16,12-40 12-16,0 0-12 0,-26 36 12 0,-4 0-12 15,30-36 31-15,0 0-31 0,-37 27 31 0,-1-6-31 16,3-8-1-16,6-4 1 0,8-2 0 16,7-2 0-16,2-3-42 0,-1-4 42 0,-4-3-41 0,1-6 41 0,16 11-82 15,0 0 82-15,-14-20-82 0,-3-7 82 16,17 27-145-16,0 0 145 0,-11-42-145 0,6-6 145 0,-9-39-551 15</inkml:trace>
  <inkml:trace contextRef="#ctx0" brushRef="#br0" timeOffset="44984.704">10198 7848 1199 0,'0'0'0'0,"-3"2"0"16,-4 1 0-16,7-3 109 0,0 0-109 0,0 0 109 15,0 0-109-15,0 0 38 0,0 0-38 0,10 0 39 16,4 0-39-16,-14 0 5 0,0 0-5 0,21 3 5 16,5 3-5-16,2 0 0 0,2 6 0 0,1 0 0 15,2 0 0-15,-33-12-2 0,0 0 2 0,39 19-1 16,4 5 1-16,-43-24 0 0,0 0 0 0,45 29 1 15,2 11-1-15,-47-40 34 0,0 0-34 0,39 49 35 0,-4 11-35 16,-2 14 41-16,-4 8-41 0,-15-34 41 16,-7-15-41-16,-7-33 26 0,0 0-26 0,-8 79 26 15,-13 25-26-15,21-104 11 0,0 0-11 0,-33 94 11 0,-11 6-11 0,44-100 36 16,0 0-36-16,-42 84 36 0,-3-4-36 0,45-80 1 16,0 0-1-16,-38 64 2 0,1-13-2 0,37-51-64 15,0 0 64-15,-24 39-63 0,3-16 63 0,21-23-143 16,0 0 143-16,-13 17-143 0,8-14 143 0,5-3-195 15,0 0 195-15,0-10-194 0,2-11 194 0,-2 21-130 16,0 0 130-16,16-48-130 0,6-25 130 16,18-49-463-16</inkml:trace>
  <inkml:trace contextRef="#ctx0" brushRef="#br0" timeOffset="45380.974">11421 7617 964 0,'0'0'0'0,"-7"0"0"16,-3 0 0-16,10 0 83 0,0 0-83 0,-4 3 84 15,4-3-84-15,0 0 44 0,0 0-44 0,0 0 44 16,0 0-44-16,0 0 38 0,0 0-38 0,0 0 38 0,-5 5-38 15,5-5 3-15,0 0-3 0,-12 7 3 16,-9 5-3-16,21-12 38 0,0 0-38 0,-17 9 38 0,-4 1-38 16,21-10 36-16,0 0-36 0,-26 20 37 0,-8 8-37 15,34-28 33-15,0 0-33 0,-33 29 33 0,-1 9-33 16,34-38 39-16,0 0-39 0,-35 44 39 16,2 6-39-16,33-50 24 0,0 0-24 0,-39 91 25 0,3 27-25 0,36-118 40 15,0 0-40-15,-26 135 41 0,5 23-41 0,21-158 49 16,0 0-49-16,-11 157 50 0,8 6-50 15,3-163 12-15,0 0-12 0,3 151 12 0,8-5-12 0,-11-146-57 16,0 0 57-16,24 114-56 0,14-16 56 0,-38-98-203 16,0 0 203-16,42 67-202 0,9-33 202 0,39 67-887 15</inkml:trace>
  <inkml:trace contextRef="#ctx0" brushRef="#br0" timeOffset="47179.903">11264 8101 751 0,'0'0'0'0,"4"0"0"0,-1 4 0 0,-3-4 66 15,0 0-66-15,6 0 67 0,-5 0-67 0,-1 0 47 16,0 0-47-16,0 0 47 0,4 0-47 16,-4 0 34-16,0 0-34 0,0 0 35 0,0 0-35 0,0 0 28 0,0 0-28 15,0 0 28-15,0 0-28 0,0 0 54 0,0 0-54 16,0 0 54-16,0 0-54 0,0 0 54 0,0 0-54 15,0 0 54-15,0 0-54 0,0 0 33 0,0 0-33 16,0 0 34-16,0 0-34 0,0 0 34 0,0 0-34 0,0 0 35 16,3 0-35-16,-3 0 14 15,0 0-14-15,9 3 15 0,3 2-15 0,-12-5 5 0,0 0-5 0,23 19 6 16,14 9-6-16,-37-28 4 0,0 0-4 0,38 36 4 16,11 6-4-16,-4-2 0 0,-3 3 0 0,-7-4 0 15,-2-3 0-15,-33-36 5 0,0 0-5 16,35 43 5-16,-2-2-5 0,-33-41 2 0,0 0-2 0,34 43 3 15,1 0-3-15,-35-43 5 0,0 0-5 0,32 37 6 16,-4-1-6-16,-28-36 3 0,0 0-3 0,20 28 3 16,-2-8-3-16,-18-20-1 0,0 0 1 0,16 17 0 15,-8-6 0-15,-8-11-72 0,0 0 72 0,7 8-72 0,-2-1 72 16,-5-7-139-16,0 0 139 0,0 0-139 0,-8-7 139 16,8 7-138-16,0 0 138 0,-12-5-602 0,24 10 602 15</inkml:trace>
  <inkml:trace contextRef="#ctx0" brushRef="#br0" timeOffset="47558.248">11824 7992 1233 0,'0'0'0'0,"0"0"-1"0,0 0 1 16,0 0-1-16,0 0 1 0,0 0 1 0,0 0-1 0,0 0 1 15,0 0-1-15,0 0 27 0,0 0-27 0,0 0 27 16,0 0-27-16,0 0 4 0,0 0-4 0,0 0 4 16,0 0-4-16,0 0 72 0,-21 19-72 0,9-9 72 15,-4 2-72-15,16-12 79 0,0 0-79 0,-19 38 79 16,-9 16-79-16,28-54 46 0,0 0-46 0,-35 65 46 15,-3 14-46-15,38-79 35 0,0 0-35 0,-59 106 35 16,-15 25-35-16,15-35 33 0,3-11-33 0,27-33 34 16,22-33-34-16,-7 1 20 0,5-15-20 0,-10 17 20 15,-4 9-20-15,6-14-37 0,5-3 37 0,-1-2-37 16,8-2 37-16,-2-3-119 0,4-3 119 0,3-4-118 16,0 0 118-16,0 0-170 0,0 0 170 0,15-16-170 0,12-16 170 15,14-15-809-15</inkml:trace>
  <inkml:trace contextRef="#ctx0" brushRef="#br0" timeOffset="48314.185">11986 8429 1110 0,'0'0'0'0,"5"-12"0"0,5-9 0 0,-10 21-58 16,0 0 58-16,0-5-57 0,-7 10 57 0,7-5 22 0,0 0-22 16,-5 3 22-16,-2 3-22 0,7-6 48 0,0 0-48 0,-5 3 49 15,2 0-49-15,3-3 55 0,0 0-55 0,-2 4 55 16,0-2-55-16,2-2 50 0,0 0-50 16,0 0 51-16,7 1-51 0,-7-1 74 0,0 0-74 0,9-1 75 15,5-5-75-15,1 3 49 0,3 3-49 0,-1-3 50 16,4 1-50-16,0 0 38 0,2 0-38 15,-1-1 39-15,4 0-39 16,1 3 18-16,-1 3-18 0,0-3 18 0,2-3-18 0,-28 3 5 0,0 0-5 0,38-4 6 16,4 1-6-16,-2 1 15 0,2-5-15 0,-7 4 16 15,-6 1-16-15,-1-1-2 0,-2-1 2 0,-8 1-1 16,-3 1 1-16,3-1-102 0,-6 3 102 16,2-5-102-16,0 1 102 0,-14 4-185 0,0 0 185 0,15-7-184 15,1-1 184-15,15-8-775 0</inkml:trace>
  <inkml:trace contextRef="#ctx0" brushRef="#br0" timeOffset="48875.885">12787 8041 1356 0,'0'0'0'16,"0"0"0"-16,0 0 0 0,0 0 86 0,0 0-86 16,0 0 87-16,5-3-87 0,-5 3 47 0,0 0-47 0,13-5 47 15,7-2-47-15,-20 7 0 0,0 0 0 0,27-9 0 16,6-3 0-16,-4 2-5 0,3 2 5 0,-6-3-5 16,-2 6 5-16,1-2 6 0,-5 6-6 15,-2-3 7-15,-8 4-7 0,6 0 10 0,0 4-10 0,1-3 10 16,4 3-10-16,-21-4 5 0,0 0-5 0,26 7 6 15,0 5-6-15,-26-12 23 0,0 0-23 0,25 15 24 16,1 2-24-16,-26-17 0 16,0 0 0-16,17 28 0 0,-5 6 0 0,-12-34 3 0,0 0-3 0,2 41 3 15,-9 9-3-15,7-50-3 16,0 0 3-16,-15 48-2 0,-12 3 2 0,1-5-7 0,2-3 7 0,6-16-7 16,8-13 7-16,1-2-9 0,4-5 9 0,-12 14-9 0,-8 4 9 15,25-25 0-15,0 0 0 0,-19 21 0 0,0-1 0 16,19-20 0-16,0 0 0 0,-14 16 0 0,2-2 0 15,12-14 2-15,0 0-2 0,-12 10 2 0,6-3-2 16,6-7 11-16,0 0-11 0,-7 5 11 0,6-2-11 0,1-3 1 16,0 0-1-16,-4 4 1 0,2-1-1 15,2-3 1-15,0 0-1 0,2 3 1 0,2-1-1 0,-4-2 3 16,0 0-3-16,17 4 4 0,7-1-4 16,-24-3 5-1,0 0-5-15,35 0 5 0,12 0-5 0,-47 0 7 0,0 0-7 0,53-5 8 0,9 1-8 0,-62 4 1 0,0 0-1 16,60-3 1-16,-1 0-1 0,-59 3-41 15,0 0 41-15,50-4-40 0,-8-1 40 0,-42 5-128 0,0 0 128 16,35-7-128-16,-5-1 128 0,-30 8-127 16,0 0 127-16,14-23-127 0,-8-9 127 0,17-23-768 0</inkml:trace>
  <inkml:trace contextRef="#ctx0" brushRef="#br0" timeOffset="49224.508">13068 7606 1390 0,'0'0'0'0,"8"4"0"16,6 3 0-16,-7-4 123 0,-7-6-123 0,0 3 124 16,0 0-124-16,0 0 51 0,4-4-51 0,3 4 51 15,5-3-51-15,-12 3 18 0,0 0-18 0,33 7 19 16,14-1-19-16,-47-6 2 0,0 0-2 0,56 26 2 15,12 10-2-15,-9 2 0 0,-3 5 0 0,-8-1 1 0,-1 6-1 16,-47-48 0-16,0 0 0 0,51 81 1 0,5 25-1 0,-56-106 8 16,0 0-8-16,47 113 8 15,-9 14-8-15,-38-127 14 0,0 0-14 0,30 125 15 0,-9 0-15 0,-21-125 56 16,0 0-56-16,8 108 56 0,-4-14-56 0,-4-94 45 16,0 0-45-16,-7 79 46 0,-4-14-46 15,11-65 2-15,0 0-2 0,-12 45 2 0,-5-18-2 0,1-10-110 16,0-12 110-16,-6-5-109 0,-4-6 109 0,26 6-193 15,0 0 193-15,-21-40-193 0,5-25 193 0,-19-38-964 16</inkml:trace>
  <inkml:trace contextRef="#ctx0" brushRef="#br0" timeOffset="49381.064">14501 8254 975 0,'0'0'0'0,"0"3"0"16,0 6 0-16,0-9-128 0,0 0 128 0,0 12-544 16,0-24 544-16</inkml:trace>
  <inkml:trace contextRef="#ctx0" brushRef="#br0" timeOffset="59355.261">2488 10767 427 0,'0'0'0'15,"0"0"0"-15,0 0 0 0,0 0 82 0,0 0-82 0,0 0 82 16,-21-21-82-16,21 21 62 0,0 0-62 16,-12-15 62-16,-2-2-62 0,14 17 58 0,0 0-58 0,-7-22 59 15,2-2-59-15,5 24 48 0,0 0-48 0,0-21 48 16,3-1-48-16,-3 22 59 0,0 0-59 0,9-21 59 15,-1-1-59-15,-8 22 39 0,0 0-39 0,18-21 39 16,3 3-39-16,-21 18 19 0,0 0-19 0,26-18 20 16,3 0-20-16,-29 18 12 0,0 0-12 0,34-12 13 15,0 3-13-15,-34 9 9 0,0 0-9 0,42 0 10 0,2 9-10 16,-44-9 8-16,0 0-8 0,45 22 8 0,2 7-8 16,-47-29 8-16,0 0-8 0,42 39 8 15,1 11-8-15,-43-50 33 0,0 0-33 0,34 72 33 0,-5 17-33 0,-29-89 4 16,0 0-4-16,11 84 4 0,-13 2-4 0,2-86 17 15,0 0-17-15,-18 70 17 0,-9-5-17 16,27-65 45-16,0 0-45 0,-32 57 45 0,-10-8-45 0,42-49 48 16,0 0-48-16,-47 43 49 15,0-7-49-15,47-36 42 0,0 0-42 0,-38 24 42 0,5-10-42 0,33-14 12 16,0 0-12-16,-42 12 12 0,-1-9-12 16,43-3 7-16,0 0-7 0,-42 2 8 0,0-6-8 0,42 4 3 15,0 0-3-15,-35-5 4 0,6-3-4 0,29 8 5 16,0 0-5-16,-21-7 6 0,3 0-6 0,18 7 21 15,0 0-21-15,-12-8 21 0,7-3-21 0,5 11 7 0,0 0-7 16,-4-10 7-16,9-7-7 0,-5 17 9 16,0 0-9-16,16-12 10 0,5 2-10 0,-21 10 3 0,0 0-3 0,26-11 4 15,7 6-4-15,-33 5 2 16,0 0-2-16,35 0 3 0,7 5-3 0,-42-5 10 0,0 0-10 16,38 12 10-16,1 5-10 0,-39-17 0 0,0 0 0 0,41 24 1 15,-2 0-1-15,-39-24-2 0,0 0 2 0,43 24-1 16,-1-1 1-16,-42-23-80 0,0 0 80 0,42 13-80 15,5-6 80-15,-47-7-236 0,0 0 236 0,40-10-236 16,2-11 236-16,41-8-742 0</inkml:trace>
  <inkml:trace contextRef="#ctx0" brushRef="#br0" timeOffset="59682.849">3209 10534 1255 0,'0'0'0'0,"0"9"0"0,0 4 0 0,0-13 160 16,0 0-160-16,0 2 160 0,2-4-160 0,-2 2 108 15,0 0-108-15,0 0 108 0,3-3-108 0,-3 3 56 16,0 0-56-16,0 0 56 0,7-4-56 0,-7 4 1 16,0 0-1-16,5 4 1 0,4-1-1 0,-9-3 5 15,0 0-5-15,12 7 5 0,9 3-5 0,-21-10 0 0,0 0 0 16,26 23 1-16,13 8-1 0,-39-31 2 0,0 0-2 15,38 44 2-15,4 11-2 16,-42-55 0-16,0 0 0 0,43 67 0 0,3 5 0 0,-46-72 0 16,0 0 0-16,52 85 0 0,7 13 0 0,-59-98-4 0,0 0 4 0,51 75-3 15,-1-8 3-15,-50-67-50 0,0 0 50 16,39 43-49-16,-6-17 49 0,-33-26-145 0,0 0 145 0,19 12-144 16,-4-14 144-1,-15 2-136-15,0 0 136 0,0-15-136 0,-8-13 136 0,-1-15-846 16</inkml:trace>
  <inkml:trace contextRef="#ctx0" brushRef="#br0" timeOffset="59937.994">3744 10306 1244 0,'0'0'0'0,"-4"10"0"0,1 2 0 16,3-12 125-16,0 0-125 0,-2 9 125 0,2-2-125 15,0-7 105-15,0 0-105 0,-7 27 106 0,-2 13-106 0,-5-1 52 16,-3 7-52-16,-2 1 52 0,1 2-52 0,18-49 22 16,0 0-22-16,-22 59 23 0,-8 7-23 0,30-66 25 15,0 0-25-15,-42 76 26 0,-5 9-26 0,47-85 3 16,0 0-3-16,-41 65 3 0,-3-8-3 0,44-57-16 16,0 0 16-16,-33 38-15 0,0-14 15 15,33-24-176-15,0 0 176 0,-26 22-175 0,8-8 175 0,-29 23-1043 0</inkml:trace>
  <inkml:trace contextRef="#ctx0" brushRef="#br0" timeOffset="60786.938">1244 12006 404 0,'0'0'0'0,"0"0"27"0,0-7-27 16,0 2 27-16,5-1-27 0,-1 3 10 0,-3 0-10 0,-1 3 11 15,4-2-11-15,-4 2 26 16,0 0-26-16,0 0 26 0,0 0-26 0,0 0 22 0,7 0-22 0,-5 0 22 16,1 0-22-16,2 0 50 0,2-2-50 15,-2 0 50-15,4-1-50 0,0 0 57 0,3-3-57 0,4 1 57 16,-2 0-57-16,-14 5 45 0,0 0-45 15,26-8 45-15,10-3-45 0,-36 11 48 0,0 0-48 0,47-10 49 16,9 0-49-16,-56 10 70 0,0 0-70 0,63-9 71 16,1-3-71-16,-64 12 35 0,0 0-35 0,94-12 36 15,20-1-36-15,-114 13 53 0,0 0-53 0,108-16 54 16,5 2-54-16,-113 14 31 0,0 0-31 0,124-15 31 0,11 3-31 16,-135 12 44-16,0 0-44 0,131-15 45 15,2-1-45-15,-133 16 34 0,0 0-34 0,139-14 35 0,5 1-35 16,-144 13 33-16,0 0-33 0,149-14 34 0,4 2-34 15,-153 12 44-15,0 0-44 0,157-10 44 0,3-6-44 16,-160 16 40-16,0 0-40 0,165-12 40 0,6 0-40 16,-171 12 17-16,0 0-17 0,183-17 17 0,7 2-17 15,-190 15 13-15,0 0-13 0,186-19 14 0,6-2-14 0,-51 4 26 16,-28 2-26-16,-13 5 26 0,-13 3-26 0,-2 2 19 16,-5 1-19-16,-7-3 20 0,-8 1-20 15,-65 6 16-15,0 0-16 0,89-2 17 0,15-3-17 0,-22 5 5 16,-5 1-5-16,-14 3 5 0,-16-4-5 0,-6 2 0 15,-6 4 0-15,-5-2 0 0,-6-1 0 0,-24-3 0 16,0 0 0-16,30 5 0 0,8 2 0 16,-38-7-22-16,0 0 22 0,38 7-22 0,3 5 22 0,-8-2-117 0,-4 1 117 15,-8-3-116-15,-7-1 116 0,-14-7-233 0,0 0 233 16,12 12-233-16,-3 0 233 0,12 9-784 0</inkml:trace>
  <inkml:trace contextRef="#ctx0" brushRef="#br0" timeOffset="61596.071">1418 12754 718 0,'0'0'0'16,"0"0"107"-16,0 0-107 0,0-1 108 0,0-8-108 16,0 9 87-16,0 0-87 0,0-5 88 0,-3 0-88 0,3 5 63 15,0 0-63-15,0-5 64 0,0 1-64 0,0 4 29 16,0 0-29-16,-4-3 29 0,4 1-29 16,0 2 39-16,0 0-39 0,0 0 40 0,4-3-40 0,-4 3 8 15,0 0-8-15,12 8 8 0,5 4-8 0,-17-12 20 16,0 0-20-16,33 28 20 0,11 8-20 0,-44-36 15 15,0 0-15-15,47 51 15 0,7 11-15 16,-54-62 1-16,0 0-1 0,68 85 1 0,12 18-1 16,-80-103 1-16,0 0-1 0,77 91 1 15,-4-2-1-15,-73-89 3 0,0 0-3 0,68 80 4 0,-9-6-4 0,-59-74 5 0,0 0-5 16,47 65 6-16,-9-7-6 0,-38-58 22 0,0 0-22 0,25 40 23 16,-11-14-23-16,-14-26-47 0,0 0 47 15,8 18-46-15,-4-9 46 0,-4-9-161 0,0 0 161 0,-5 5-160 16,-4-7 160-16,9 2-96 0,0 0 96 0,-24-17-95 15,-11-14 95-15,-25-17-607 0</inkml:trace>
  <inkml:trace contextRef="#ctx0" brushRef="#br0" timeOffset="61918.128">1899 12761 1188 0,'0'0'0'0,"0"0"0"0,3 4 0 16,-3-4 158-16,0 0-158 0,0 0 158 0,0 0-158 0,0 0 82 15,0 0-82-15,0 0 82 0,0 0-82 0,0 0 55 16,-3 3-55-16,-2 9 56 0,-4 5-56 0,-7 10-5 16,-1 8 5-16,-1-1-5 0,6 0 5 0,12-34-1 15,0 0 1-15,-17 55 0 0,-4 14 0 0,-2-4 1 16,-1 3-1-16,-1 9 2 0,3 9-2 15,22-86 1-15,0 0-1 0,-25 87 2 0,-1 11-2 0,26-98 2 0,0 0-2 16,-24 79 2-16,7-7-2 0,17-72-8 16,0 0 8-16,-14 44-7 0,10-21 7 0,4-23-103 15,0 0 103-15,-5 20-102 0,1-10 102 0,4-10-157 0,0 0 157 0,4-8-157 16,-2-18 157-16,5-8-834 0</inkml:trace>
  <inkml:trace contextRef="#ctx0" brushRef="#br0" timeOffset="62441.937">2043 12268 1278 0,'0'0'0'0,"-1"-2"0"0,-3-3 0 16,4 5 128-16,0 0-128 0,4-9 129 0,1-4-129 15,-5 13 57-15,0 0-57 0,17-18 58 0,4-4-58 0,-21 22 20 16,0 0-20-16,26-22 20 0,4 0-20 0,-6 3-17 16,3 0 17-16,-12 7-16 0,-1 5 16 15,-14 7-3-15,0 0 3 0,25-5-3 0,4 3 3 0,-29 2-1 16,0 0 1-16,32 0 0 0,4 2 0 0,-36-2 2 15,0 0-2-15,35 10 2 0,-2 2-2 0,-33-12 32 16,0 0-32-16,23 16 33 0,-2-3-33 0,-21-13 10 16,0 0-10-16,15 28 10 0,-9 9-10 0,-6-37 20 15,0 0-20-15,-4 45 20 0,-5 6-20 0,9-51 24 16,0 0-24-16,-17 57 25 0,-9 5-25 16,26-62 13-16,0 0-13 0,-21 61 13 0,0-2-13 0,21-59 28 0,0 0-28 0,-14 48 28 15,-2-13-28-15,16-35 2 0,0 0-2 0,-8 33 2 16,2-7-2-16,6-26 7 0,0 0-7 15,-3 20 7-15,3-1-7 0,0-19 8 0,0 0-8 0,9 12 8 16,3-5-8-16,-12-7 0 0,0 0 0 0,21 3 0 16,8-4 0-16,-29 1-86 0,0 0 86 0,30-2-86 15,1-3 86-15,-31 5-160 0,0 0 160 16,37-5-159-16,-2-2 159 0,-35 7-233 0,0 0 233 0,38-5-233 16,0-2 233-16,-38 7-196 0,0 0 196 15,39-2-195-15,-1-1 195 0,37-2-339 0</inkml:trace>
  <inkml:trace contextRef="#ctx0" brushRef="#br0" timeOffset="62822.714">2266 13364 819 0,'0'0'0'0,"9"-5"0"0,5-5 0 0,-10 8 129 0,1-1-129 15,-2 1 130-15,-3 0-130 0,0 2 86 0,0 0-86 16,9-2 86-16,0-1-86 0,-9 3 44 0,0 0-44 0,15-5 44 15,12-4-44-15,-27 9 29 0,0 0-29 16,33-8 29-16,5-1-29 0,0 2 47 0,2 0-47 0,-3 4 48 16,-6 1-48-16,2 1 17 0,1-1-17 15,-5 0 17-15,-3 2-17 0,-26 0 8 0,0 0-8 0,35 0 8 16,7 2-8-16,-42-2 1 0,0 0-1 0,42 0 2 16,5 0-2-16,-9 0-79 0,-5 0 79 0,-3 0-79 15,-8 0 79-15,-22 0-181 0,0 0 181 0,21 0-181 16,-8 2 181-16,21-1-663 0</inkml:trace>
  <inkml:trace contextRef="#ctx0" brushRef="#br0" timeOffset="63333.032">3298 12741 1087 0,'0'0'0'0,"-7"1"0"0,-2 3 0 0,9-4 142 0,0 0-142 0,-5 3 142 15,1 2-142-15,4-5 56 0,0 0-56 0,0 4 57 16,0-1-57-16,0-3 29 0,0 0-29 0,-3 7 29 16,3 2-29-16,0-9-17 0,0 0 17 0,0 18-16 15,3 6 16-15,-3-24-6 0,0 0 6 0,6 31-5 16,6 5 5-16,-12-36-26 0,0 0 26 0,17 40-25 16,4 1 25-16,-21-41-6 0,0 0 6 0,30 43-5 15,3-1 5-15,-33-42-5 0,0 0 5 0,33 43-4 31,2-7 4-31,-9-5-3 0,-2-4 3 0,-6-8-3 0,-4-5 3 0,-2 1 0 0,-3 1 0 0,3-1 1 16,0-6-1-16,-3 3 16 0,-1 0-16 0,-4-5 17 16,1-4-17-16,-5 2 16 0,4-1-16 0,-4-4 17 0,0 3-17 15,0-3 26-15,-4 5-26 0,4-5 26 0,-3 4-26 0,3-4 0 16,-2 3 0-16,-2-1 1 0,-1 1-1 16,-4 1-4-16,-6 1 4 0,-11-2-4 15,-4-1 4-15,30-2-67 0,0 0 67 0,-42-7-66 0,-10-8 66 0,52 15-110 16,0 0 110-16,-45-28-110 0,-2-11 110 0,-47-28-798 15</inkml:trace>
  <inkml:trace contextRef="#ctx0" brushRef="#br0" timeOffset="63602.309">3298 12588 1423 0,'0'0'0'0,"10"4"0"0,6 2 0 0,-16-6 189 0,0 0-189 0,21 9 189 16,8 3-189-16,-29-12 100 0,0 0-100 15,30 8 100-15,5 1-100 0,-35-9 20 0,0 0-20 16,35 7 20-16,7-4-20 0,-42-3-60 0,0 0 60 16,38 0-60-16,-2-5 60 0,-36 5-91 0,0 0 91 0,32-7-90 15,-8-3 90-15,-24 10-99 0,0 0 99 0,21-9-99 16,-3 1 99-16,-18 8-154 0,0 0 154 0,20-4-153 15,-2 4 153-15,-18 0-138 0,0 0 138 0,12 4-137 16,-3 1 137-16,13 4-626 0</inkml:trace>
  <inkml:trace contextRef="#ctx0" brushRef="#br0" timeOffset="63919.462">3841 12713 1379 0,'0'0'0'0,"-3"-5"0"0,-6-2 0 16,9 7 200-16,0 0-200 0,0-3 201 0,0-1-201 15,0 4 117-15,0 0-117 0,4-1 118 0,4 1-118 0,-8 0 46 16,0 0-46-16,9 1 46 0,8 3-46 0,-17-4 0 16,0 0 0-16,21 10 0 0,9 7 0 0,-4 4-3 0,7 4 3 15,-3 5-3-15,1 2 3 0,-31-32-3 16,0 0 3-16,42 51-2 0,5 15 2 0,-47-66-2 0,0 0 2 0,59 87-2 15,9 21 2-15,-14-21-17 0,-7-8 17 16,-17-24-16-16,-16-21 16 0,-14-34-38 0,0 0 38 0,19 33-38 16,-5-8 38-1,-14-25-37-15,0 0 37 0,9 19-36 0,-1-3 36 16,-8-16-95-16,0 0 95 0,4-4-95 0,-8-8 95 0,4 12-75 0,0 0 75 0,-12-37-74 16,-7-22 74-16,-14-37-1100 0</inkml:trace>
  <inkml:trace contextRef="#ctx0" brushRef="#br0" timeOffset="64184.115">4402 12453 1390 0,'0'0'0'0,"-5"8"0"0,2 6 0 16,-1-7 162-16,8-4-162 0,-4-1 163 15,-4 1-163-15,4-3 104 0,0 0-104 0,-5 28 104 0,-7 15-104 0,12-43 46 16,0 0-46-16,-21 58 46 0,-14 17-46 15,35-75 0-15,0 0 0 0,-47 110 0 0,-19 25 0 0,17-22 1 16,0-6-1-16,18-34 2 0,6-21-2 16,25-52-1-16,0 0 1 0,-29 58-1 0,-3-2 1 15,32-56-57-15,0 0 57 0,-15 33-56 0,3-16 56 0,12-17-164 16,0 0 164-16,-11 10-163 0,-1-8 163 0,12-2-124 16,0 0 124-16,-12-24-124 15,-4-20 124-15,-10-25-905 0</inkml:trace>
  <inkml:trace contextRef="#ctx0" brushRef="#br0" timeOffset="64472.345">4394 12999 1233 0,'0'0'0'0,"12"5"0"15,10 2 0-15,-22-7 123 0,0 0-123 0,37 5 124 16,10 0-124-16,-47-5 60 0,0 0-60 0,59 2 60 16,9-2-60-16,-68 0 0 0,0 0 0 0,68 0 1 15,5-2-1-15,-73 2-19 0,0 0 19 0,68 0-18 16,0-1 18-16,-68 1-15 0,0 0 15 0,77 0-15 16,3 1 15-16,-80-1-2 0,0 0 2 0,54-1-1 0,-16-3 1 0,-3-1-80 15,-14 0 80-15,-3-2-79 16,-6-1 79-16,-12 8-122 0,0 0 122 0,-4-21-121 0,-4-10 121 15,-6-20-757-15</inkml:trace>
  <inkml:trace contextRef="#ctx0" brushRef="#br0" timeOffset="64749.727">4928 12713 1625 0,'0'0'0'0,"6"0"0"0,1 0 0 0,-7 0 165 0,0 0-165 16,5 0 166-16,-2 0-166 0,-3 0 77 0,0 0-77 0,0 0 77 15,0 0-77-15,0 0-2 0,0 0 2 0,0 4-2 16,0 1 2-16,0 7-45 0,4 7 45 0,-4 11-45 16,5 13 45-1,-5-43-44-15,0 0 44 0,4 58-43 0,1 16 43 0,-2-4-19 0,-1-1 19 0,1-13-18 16,1-6 18-16,1-2-42 0,2-5 42 0,-2-11-42 15,-1-6 42-15,-4-26-77 0,0 0 77 0,14 26-76 16,1-2 76-16,-15-24-115 0,0 0 115 0,21 3-114 16,6-15 114-16,23 5-981 0</inkml:trace>
  <inkml:trace contextRef="#ctx0" brushRef="#br0" timeOffset="65183.08">5644 12316 1289 0,'0'0'0'0,"-7"7"0"0,-6 5 0 0,13-12 169 15,0 0-169-15,-9 20 169 0,5 7-169 0,4-27 94 16,0 0-94-16,-8 33 95 0,-1 3-95 0,9-36 49 16,0 0-49-16,-12 39 49 0,-4 6-49 0,16-45 0 15,0 0 0-15,-14 45 1 0,-2 1-1 0,6-2 5 16,-2-6-5-16,3-9 6 0,6-7-6 0,-3 2 0 0,3 0 0 15,-2 9 1-15,-2 5-1 0,7-38 0 0,0 0 0 16,-2 51 1-16,2 12-1 0,0-4 3 16,0-3-3-16,5-10 3 0,-1-8-3 15,-4-38 0-15,0 0 0 0,10 43 0 0,6 3 0 0,-16-46-3 0,0 0 3 0,22 36-3 16,12-3 3-16,-5-11-38 0,4-7 38 0,-3-6-37 16,1-7 37-16,-3-6-2 0,2-3 2 15,-8-3-2-15,-4 0 2 0,1-2 4 16,-2-4-4-16,1 1 4 0,-4 0-4 0,1-3 44 0,-2 3-44 0,-5 1 44 15,-2 1-44-15,-6 13 66 0,0 0-66 0,5-14 67 16,-2 0-67-16,-3 14 85 0,0 0-85 0,-3-15 86 16,-2-1-86-16,5 16 53 15,0 0-53-15,-18-15 53 0,-8 0-53 0,26 15 0 0,0 0 0 0,-45-6 0 0,-16 8 0 16,1 8-110-16,-7 8 110 0,4 4-109 0,-2 5 109 16,65-27-121-16,0 0 121 0,-87 43-121 15,-16 10 121-15,-88 45-1331 0</inkml:trace>
  <inkml:trace contextRef="#ctx0" brushRef="#br0" timeOffset="66745.099">6817 11315 628 0,'0'0'0'0,"12"-5"0"0,2-3 0 16,-14 8 53-16,0 0-53 0,0 0 54 0,-5 0-54 0,5 0 38 16,0 0-38-16,-9 1 38 0,2 4-38 15,7-5 18-15,0 0-18 0,-5 2 19 0,0 0-19 0,5-2 51 16,0 0-51-16,-7 2 52 0,1-1-52 0,6-1 72 16,0 0-72-16,-3 2 72 0,-1-2-72 0,4 0 64 15,0 0-64-15,-1 3 65 0,-3-3-65 0,4 0 66 16,0 0-66-16,-5 0 67 0,2 0-67 0,3 0 48 15,0 0-48-15,-4 4 49 0,2-4-49 0,2 0 22 16,0 0-22-16,-3 0 22 0,-1 0-22 0,4 0 30 16,0 0-30-16,0 0 30 0,-3 3-30 0,3-3 2 15,0 0-2-15,0 0 2 0,-2 4-2 0,2-4 7 0,0 0-7 16,0 0 7-16,0 0-7 0,0 0 23 0,0 0-23 16,0 0 24-16,2 1-24 0,-2-1 12 0,0 0-12 0,10 4 12 15,4-4-12-15,-14 0 18 0,0 0-18 16,26-4 18-16,11 1-18 0,-37 3 8 0,0 0-8 0,44-4 9 15,3-1-9-15,-47 5 25 0,0 0-25 0,50-5 26 16,6 0-26-16,-56 5 36 0,0 0-36 16,56-5 36-16,1 0-36 0,-57 5 6 0,0 0-6 0,59-4 7 15,1 1-7-15,-60 3 20 0,0 0-20 0,59-2 20 16,-7 2-20-16,-52 0 33 0,0 0-33 0,47 2 34 16,-5 1-34-16,-42-3 1 0,0 0-1 0,33 0 2 15,-10 2-2-15,-23-2 0 0,0 0 0 0,21 2 0 16,-9 0 0-16,-12-2-76 0,0 0 76 0,12 1-75 0,-7 1 75 15,-5-2-146-15,0 0 146 0,4 3-146 16,-4-3 146-16,0 0-140 0,0 0 140 0,-16 6-139 0,-10 4 139 0,-19 2-824 16</inkml:trace>
  <inkml:trace contextRef="#ctx0" brushRef="#br0" timeOffset="67414.598">6881 11636 707 0,'0'0'0'0,"9"-6"0"15,7-2 0-15,-16 8 89 0,0 0-89 0,5-4 90 16,2 1-90-16,-7 3 66 0,0 0-66 0,2 0 67 16,1 0-67-16,-3 0 34 0,0 0-34 0,0 0 35 15,0 0-35-15,0 0 23 0,0 0-23 0,0 0 24 16,-5 0-24-16,5 0 44 0,0 0-44 0,0 0 45 0,-4 2-45 15,4-2 44-15,0 0-44 0,0 0 45 16,-3 1-45-16,3-1 47 0,0 0-47 0,0 0 47 0,-2 2-47 16,2-2 31-16,0 0-31 0,0 0 31 0,-3 2-31 15,3-2 24-15,0 0-24 0,0 0 25 0,0 0-25 16,0 0 4-16,0 0-4 0,0 0 5 0,0 0-5 0,0 0 15 16,0 0-15-16,0 0 15 0,0 0-15 0,0 0 15 15,0 0-15-15,0 0 15 0,0 0-15 0,0 0 3 16,0 0-3-16,0 0 4 0,0 0-4 15,0 0 7-15,0 0-7 0,0 0 8 0,3 5-8 0,-3-5 32 16,0 0-32-16,5 0 33 0,4 2-33 0,-9-2 15 16,0 0-15-16,16 1 16 0,3-1-16 0,2 0 19 0,3 0-19 15,2 0 20-15,-1 0-20 16,1 4 26-16,-2 1-26 0,-1-5 26 0,1 0-26 0,-3 2 13 0,2-2-13 16,-2 1 13-16,3-1-13 0,-24 0 10 15,0 0-10-15,28 2 11 0,5 0-11 0,-33-2 17 16,0 0-17-16,37 2 17 0,1 1-17 0,-38-3 3 0,0 0-3 0,35 3 4 15,-2 1-4-15,-10-1 6 0,-2 2-6 0,-7-3 7 16,-4 0-7-16,-10-2 0 0,0 0 0 16,9 2 0-16,-4-2 0 0,-5 0-65 0,0 0 65 0,3 0-64 15,-1 0 64-15,-2 0-160 0,0 0 160 0,0 0-160 16,4 1 160-16,-4-1-192 0,0 0 192 0,-6 7-192 16,-2 7 192-16,-4 3-690 0</inkml:trace>
  <inkml:trace contextRef="#ctx0" brushRef="#br0" timeOffset="67873.073">7083 12108 751 0,'0'0'0'0,"6"-5"0"0,-1-7 0 0,-5 12 50 16,0 0-50-16,-5-8 50 0,-4 1-50 0,9 7 0 16,0 0 0-16,-12-5 1 0,3 0-1 0,9 5 44 15,0 0-44-15,-9-2 44 0,1-3-44 0,8 5 65 0,0 0-65 16,-9-4 66-16,5 1-66 0,4 3 94 0,0 0-94 16,-5-2 94-16,2 0-94 0,3 2 73 0,0 0-73 15,-6 0 74-15,6-3-74 0,0 3 76 0,0 0-76 0,0 0 76 16,-3-2-76-16,3 2 45 0,0 0-45 0,0 0 45 15,0 0-45-15,0 0 32 0,0 0-32 0,0 0 32 16,0 0-32-16,0 0 23 0,0 0-23 0,0 0 24 16,0 0-24-16,0 0 4 0,0 0-4 0,0 0 4 15,0 0-4-15,0 0 15 0,0 0-15 0,0 0 15 16,5 0-15-16,2 0 3 0,4 2-3 0,-1-2 4 16,-1 0-4-16,5 0 6 0,1-2-6 0,-1 4 7 15,4 1-7-15,1-3 3 0,0 4-3 16,2-2 3-16,3-1-3 0,-1 1 0 0,1 1 0 0,3 1 0 15,-1-2 0-15,-26-2-77 0,0 0 77 0,33 6-77 0,9 3 77 16,-42-9-102-16,0 0 102 0,71 15-1071 16,-142-30 1071-16</inkml:trace>
  <inkml:trace contextRef="#ctx0" brushRef="#br0" timeOffset="72123.738">9012 10395 1043 0,'0'0'0'0,"-2"-3"0"0,2-4 0 0,0 7 97 15,0 0-97-15,0-2 98 0,0-1-98 0,0 3 101 16,0 0-101-16,0 0 101 0,2-5-101 0,-2 5 63 15,0 0-63-15,0 0 64 0,3-4-64 0,-3 4 31 0,0 0-31 16,0 0 31-16,0-3-31 16,0 3 39-16,0 0-39 0,0 0 39 0,4-4-39 0,-4 4 15 0,0 0-15 15,0 0 15-15,0-3-15 0,0 3 31 0,0 0-31 16,0 0 31-16,-4-3-31 0,4 3 11 16,0 0-11-16,0 0 11 0,0-2-11 0,0 2 11 0,0 0-11 0,0 0 11 15,-3-5-11-15,3 5 1 16,0 0-1-16,0 0 2 0,0 0-2 0,0 0 0 0,0 0 0 0,0 0 0 15,0 0 0-15,0 0 0 0,0 0 0 0,0 0 1 16,0 5-1-16,0-5-53 0,0 0 53 0,0 0-52 16,3 2 52-16,-3-2-34 0,0 0 34 0,0 0-34 15,4 3 34-15,-4-3-10 0,0 0 10 0,3 0-10 16,3 0 10-16,-6 0-1 0,0 0 1 0,3-2-1 16,-3 1 1-16,0 1 27 0,0 0-27 0,2-2 27 15,-2-3-27-15,0 0 33 0,0-1-33 0,0 1 33 0,-2 2-33 16,2-4 8-16,-3 2-8 0,3 1 8 0,-6-2-8 15,3 0 13-15,-1-2-13 0,-1 3 13 0,2 0-13 16,-3-1 3-16,0 3-3 0,0-2 4 0,3 0-4 0,-6 0 2 16,0-6-2-16,1 5 3 0,2 0-3 0,-1 1 5 15,2 0-5-15,2 2 5 0,-2 3-5 0,-2-4 0 16,1-1 0-16,-2 2 1 16,4 1-1-16,4 2 0 0,0 0 0 0,-9-2 0 0,-3-5 0 0,12 7-1 15,0 0 1-15,-12-3 0 0,3-2 0 16,9 5-1-16,0 0 1 0,-10-4-1 0,3 1 1 0,7 3-4 15,0 0 4-15,-9-2-3 0,1 2 3 0,8 0-2 16,0 0 2-16,-7-3-2 0,1 3 2 0,6 0-5 16,0 0 5-16,-5 0-5 0,2 0 5 0,3 0-7 15,0 0 7-15,-6 3-7 0,-2 2 7 0,8-5-8 0,0 0 8 0,-9 7-7 16,-1 2 7-16,10-9-15 16,0 0 15-16,-11 10-15 0,1 2 15 0,10-12-8 0,0 0 8 0,-11 21-8 15,2 6 8-15,9-27-25 0,0 0 25 0,-7 31-24 16,4 5 24-16,3-36-2 0,0 0 2 15,3 36-2-15,4 3 2 0,-7-39-7 0,0 0 7 0,11 40-7 16,1 2 7-16,-12-42-8 0,0 0 8 0,16 35-8 16,-2-1 8-16,-14-34-3 0,0 0 3 0,15 31-3 15,-1-5 3-15,-1-2-12 0,0-4 12 0,-4-4-12 16,-2-8 12-16,-2 4-1 0,2-2 1 0,-1 1 0 16,2-1 0-16,-8-10-1 0,0 0 1 0,7 8 0 15,4 4 0-15,-11-12-8 0,0 0 8 0,12 9-7 16,0-2 7-16,-12-7-66 15,0 0 66-15,12 3-66 0,6 1 66 16,-18-4-103-16,0 0 103 0,14-4-103 0,3-3 103 0,-17 7-163 0,0 0 163 0,21-5-162 0,7 0 162 16,19-5-609-16</inkml:trace>
  <inkml:trace contextRef="#ctx0" brushRef="#br0" timeOffset="72714.595">9252 10841 393 0,'0'0'0'0,"-3"-5"0"16,3-6 0-16,0 11 15 0,0 0-15 0,3-10 16 15,1 0-16-15,-4 10 32 0,0 0-32 0,5-12 33 16,-1-4-33-16,-4 16 55 0,0 0-55 0,5-12 56 16,-2 2-56-16,-3 10 71 0,0 0-71 0,2-10 72 15,1 3-72-15,-3 7 81 0,0 0-81 0,0-9 82 0,0 6-82 16,0 3 92-16,0 0-92 0,0-7 93 0,0 4-93 15,0 3 72-15,0 0-72 0,0-2 72 0,0-2-72 16,0 4 46-16,0 0-46 0,0 0 46 0,-3-3-46 0,3 3 38 16,0 0-38-16,0 0 39 0,0 0-39 15,0 0 9-15,0 0-9 0,0 0 9 0,0 0-9 0,0 0 12 16,0 0-12-16,0 0 12 0,-2-3-12 0,2 3 15 16,0 0-15-16,0 0 16 0,0 0-16 0,0 0 14 15,0 0-14-15,0 0 15 0,0 0-15 0,0 0 25 16,0 0-25-16,0 0 26 0,0 0-26 0,0 0 20 15,0 0-20-15,0 0 20 0,0 0-20 0,0 0 26 16,0 0-26-16,0 0 26 0,0 0-26 0,0 0 33 0,0 0-33 16,0 0 33-16,0 0-33 0,0 0 6 15,0 0-6-15,2 10 6 0,1 5-6 0,-3-15 28 0,0 0-28 0,7 31 28 16,7 14-28-16,-5-6 42 16,3 4-42-16,-6-14 42 0,-3-7-42 0,0 1 3 0,3-5-3 0,-6 8 3 15,3 3-3-15,-3-3-49 0,-3 0 49 0,3-11-48 16,0-8 48-16,0-7-134 0,0 0 134 0,-16 7-134 15,-3-2 134-15,-18 7-1038 0</inkml:trace>
  <inkml:trace contextRef="#ctx0" brushRef="#br0" timeOffset="73643.31">7981 11567 729 0,'0'0'0'0,"7"-12"0"0,-2-7 0 0,-2 16 47 16,-3 3-47-16,0 0 47 0,2-7-47 15,-2 7 19-15,0 0-19 0,0 0 20 0,0 0-20 0,0 0 1 16,2 3-1-16,-2-3 1 0,5 4-1 0,-2-2-7 16,3-2 7-16,-3 1-6 0,2-1 6 0,1 2-2 15,1-2 2-15,1 0-2 0,-2 0 2 0,2 0 12 16,3 2-12-16,3-4 13 0,0 0-13 0,-14 2 35 0,0 0-35 16,24-3 36-16,6-2-36 0,-30 5 13 0,0 0-13 0,41-4 13 31,6 1-13-31,0-2 54 0,7 3-54 0,-6-1 55 0,-1 1-55 15,0-5 39-15,-4 2-39 0,6 1 40 0,0-4-40 0,8 4 46 0,2-1-46 0,1 2 46 16,-1-1-46-16,-59 4 36 0,0 0-36 0,97-6 37 16,27 0-37-16,-124 6 56 0,0 0-56 0,120-3 57 15,14 3-57-15,-134 0 37 0,0 0-37 0,133-3 38 16,6-1-38-16,-27 4 63 0,-20 0-63 0,-12 0 63 16,-12-2-63-16,-68 2 34 0,0 0-34 0,86-3 34 15,8-2-34-15,-94 5 35 0,0 0-35 0,80-5 35 16,-9 0-35-16,-71 5 3 0,0 0-3 0,65-11 4 15,-6 3-4-15,-59 8-9 0,0 0 9 0,50-11-8 16,-10 1 8-16,-40 10-63 0,0 0 63 0,30-7-62 0,-13 2 62 16,-17 5-133-16,0 0 133 0,16-3-132 0,-7 3 132 15,12-2-938-15</inkml:trace>
  <inkml:trace contextRef="#ctx0" brushRef="#br0" timeOffset="74483.921">8407 12177 505 0,'0'0'0'0,"0"0"0"0,9 5 0 0,-9-5 79 0,0 0-79 0,0 0 79 15,2 2-79-15,-2-2 60 0,0 0-60 16,0 0 60-16,3-2-60 0,-3 2 47 0,0 0-47 0,0 0 48 16,0 0-48-16,0 0 49 0,0 0-49 0,0 0 50 15,0 0-50-15,0 0 69 0,0 0-69 16,0 0 69-16,0 0-69 0,0 0 64 0,0 0-64 0,0 0 64 16,0 0-64-16,0 0 60 0,0 0-60 0,0 0 60 15,0 0-60-15,0 0 52 0,0 0-52 0,0 0 52 16,0 0-52-16,0 0 23 0,0 0-23 0,0 0 24 15,0 0-24-15,0 0 12 0,0 0-12 0,0 0 12 16,4-3-12-16,-4 3 5 0,0 0-5 0,9 3 5 0,3 4-5 16,-12-7 3-16,0 0-3 0,22 20 3 0,12 10-3 15,-5 0 10-15,4 5-10 0,2 1 10 0,-4-4-10 16,-31-32 8-16,0 0-8 0,42 43 8 16,5 5-8-16,-47-48 8 0,0 0-8 0,49 51 9 0,-2 3-9 15,-47-54 8-15,0 0-8 0,51 58 8 0,-4 5-8 0,-47-63 1 16,0 0-1-16,34 40 1 0,-9-16-1 15,-25-24-75-15,0 0 75 0,19 17-74 0,-3-10 74 16,-16-7-129-16,0 0 129 0,8-16-129 0,-4-13 129 16,5-14-822-16</inkml:trace>
  <inkml:trace contextRef="#ctx0" brushRef="#br0" timeOffset="74752.036">8914 12060 1233 0,'0'0'0'16,"0"16"0"-16,0 6 0 0,0-22 163 0,0 0-163 0,-8 19 163 15,-6 2-163-15,14-21 90 0,0 0-90 0,-26 35 91 16,-4 10-91-16,30-45 69 0,0 0-69 0,-37 51 70 16,-3 9-70-16,40-60 35 0,0 0-35 0,-45 83 36 15,-9 18-36-15,54-101 13 0,0 0-13 0,-40 73 13 16,7-8-13-16,33-65 22 0,0 0-22 15,-21 42 22-15,12-22-22 0,9-20-34 0,0 0 34 0,-5 17-34 0,2-8 34 16,3-9-92-16,0 0 92 0,3-10-91 16,6-18 91-16,5-10-1244 0</inkml:trace>
  <inkml:trace contextRef="#ctx0" brushRef="#br0" timeOffset="75082.471">9134 12494 1211 0,'0'0'0'0,"-5"-9"0"0,1-3 0 0,4 12 104 16,0 0-104-16,0-5 104 0,2 5-104 0,-2 0 55 0,0 0-55 15,12 0 55-15,9 0-55 0,-21 0 33 0,0 0-33 0,30-2 34 16,11-3-34-16,-7 2 1 0,4-2-1 0,-9 1 2 16,-2 1-2-16,-5 3 34 0,3 0-34 0,-4-4 34 15,-1 3-34-15,1 1 1 0,-3 0-1 0,-1 0 2 16,4 0-2-16,-21 0 8 0,0 0-8 0,21-2 9 16,2 0-9-16,-23 2-16 0,0 0 16 0,24-3-15 15,2-1 15-15,-26 4-170 0,0 0 170 0,25-8-170 16,-3-6 170-16,25-8-885 0</inkml:trace>
  <inkml:trace contextRef="#ctx0" brushRef="#br0" timeOffset="75640.966">9758 11966 1468 0,'0'0'0'0,"0"0"0"0,-7-7 0 0,8 6 143 16,5-3-143-16,2 3 144 0,6 1-144 0,2 0 58 15,-2-2-58-15,2 4 59 0,-4-1-59 0,2 3-14 16,-2-3 14-16,0 3-13 0,-3-1 13 0,-1 2-49 0,5 0 49 16,-5 1-49-16,1 0 49 0,0 3-24 0,-1 3 24 15,1-3-23-15,0-1 23 0,0 4-13 16,-2 4 13-16,1 1-12 0,1 3 12 0,-9-20 1 0,0 0-1 0,3 31 1 15,3 7-1-15,-6-2 1 16,0 1-1-16,0-13 1 0,3-8-1 0,-3-1 1 0,-3-3-1 16,3-5 2-16,0 2-2 0,-4-2 0 15,2 1 0-15,2-3 0 0,0-1 0 0,0-3-1 0,0 1 1 0,0-2-1 16,0 0 1-16,0 0-40 0,0 4 40 0,0-4-40 16,0 3 40-16,0-3-20 0,6 0 20 0,-1-2-20 15,4-1 20-15,-9 3-30 0,0 0 30 0,15-5-30 16,3-7 30-16,-18 12-7 0,0 0 7 15,24-12-7-15,6-2 7 0,-30 14-18 0,0 0 18 0,26-9-18 16,7 4 18-16,-33 5-23 0,0 0 23 0,28 0-22 16,1 5 22-16,-1 4-1 0,-7 5 1 0,-3-6 0 15,-6 1 0-15,-3 3 23 0,1 0-23 0,1 5 24 16,-3 3-24-16,1-1 55 0,1 2-55 0,-3-6 56 0,-3-3-56 0,-4-12 65 16,0 0-65-16,2 24 65 0,1 9-65 15,-3-33 70-15,0 0-70 0,-5 36 70 0,-4 7-70 16,9-43 43-16,0 0-43 0,-21 41 44 0,-12 2-44 0,33-43 3 15,0 0-3-15,-42 34 3 0,-8-3-3 0,3-9-38 16,3-8 38-16,9-2-37 0,11-5 37 0,24-7-139 16,0 0 139-16,-37-14-139 0,-3-15 139 15,40 29-136-15,0 0 136 0,-26-43-136 0,10-14 136 0,-27-45-881 16</inkml:trace>
  <inkml:trace contextRef="#ctx0" brushRef="#br0" timeOffset="76086.953">11367 11231 1300 0,'0'0'0'0,"-1"-7"0"0,1-3 0 15,0 5 136-15,0 3-136 0,0 2 137 16,5-3-137-16,-5 3 77 0,0 0-77 0,15-2 77 0,8-6-77 0,-23 8 20 15,0 0-20-15,35-9 20 0,10-1-20 0,-6 1 4 16,-5 1-4-16,3 2 5 0,-2 1-5 0,-6 2 1 16,1-1-1-16,0 3 2 0,-1 1-2 0,-29 0 1 15,0 0-1-15,39-4 1 0,2 4-1 0,-41 0 8 16,0 0-8-16,47 0 9 0,4 0-9 0,-7 0-2 16,-6 0 2-16,-5-5-1 0,-3 0 1 0,-10-2-86 15,0-3 86-15,-5 1-85 0,-8-1 85 0,-7 10-164 0,0 0 164 16,-3-26-164-16,-9-11 164 0,-4-27-871 15</inkml:trace>
  <inkml:trace contextRef="#ctx0" brushRef="#br0" timeOffset="76363.993">11625 10904 1524 0,'0'0'0'0,"0"0"0"16,4-5 0-16,-4 5 149 0,0 0-149 0,0 0 150 15,5-5-150-15,-5 5 68 0,0 0-68 0,0 0 68 0,3 2-68 16,-3-2 38-16,0 0-38 0,4 11 39 0,1 8-39 16,-3 9-17-16,1 4 17 0,1-1-17 0,-1-2 17 15,-3-29-5-15,0 0 5 0,5 50-5 0,-1 13 5 16,-4-63-25-16,0 0 25 0,9 67-24 0,3 9 24 0,-3-13-42 15,-1-7 42-15,-3-11-41 0,2-12 41 16,-7-33-77-16,0 0 77 0,18 29-77 0,8-7 77 16,16 29-1201-16</inkml:trace>
  <inkml:trace contextRef="#ctx0" brushRef="#br0" timeOffset="76986.415">13073 9828 774 0,'0'0'0'0,"-5"-3"0"16,-4-4 0-16,5 5 63 0,-1 1-63 0,2-1 63 0,-1 2-63 15,-1 0 36-15,0 0-36 0,1 0 36 16,-4 0-36-16,8 0 38 0,0 0-38 0,-13 0 38 0,-8 2-38 15,21-2 26-15,0 0-26 0,-20 1 26 0,-3 1-26 0,23-2 44 16,0 0-44-16,-30 7 44 0,-3-4-44 0,33-3 57 16,0 0-57-16,-29 7 58 0,-1 2-58 15,30-9 72-15,0 0-72 0,-30 12 72 0,1 3-72 0,29-15 38 16,0 0-38-16,-30 15 38 0,6 3-38 0,24-18 37 16,0 0-37-16,-23 24 37 0,2 10-37 0,21-34 15 15,0 0-15-15,-17 39 16 0,5 9-16 0,3-5 5 0,5 0-5 16,3-4 6-16,-3-1-6 0,4-38 15 15,0 0-15-15,0 46 16 0,5 6-16 0,-5-52 8 0,0 0-8 16,16 49 8-16,1-1-8 0,-17-48 8 16,0 0-8-16,30 40 9 0,5-6-9 0,-35-34 23 0,0 0-23 0,45 26 24 15,11-8-24-15,-56-18 36 0,0 0-36 0,50 11 37 16,1-6-37-16,-51-5 12 0,0 0-12 0,40 0 13 16,-2 0-13-16,-38 0-18 0,0 0 18 0,30-4-18 15,-9-1 18-15,-21 5-95 0,0 0 95 0,17-3-94 16,-4-4 94-1,-13 7-191-15,0 0 191 0,3-3-191 0,-3 1 191 0,0 2-141 0,0 0 141 0,-17-7-140 16,-10-2 140-16,-14-3-625 0</inkml:trace>
  <inkml:trace contextRef="#ctx0" brushRef="#br0" timeOffset="77498.57">13094 10358 1311 0,'0'0'0'0,"0"0"0"0,-6 5 0 0,6-5 110 16,0 0-110-16,0 0 110 0,9-7-110 0,0 2 66 16,0-2-66-16,-1 3 66 0,5-4-66 0,-13 8 7 15,0 0-7-15,12-4 7 0,5-4-7 0,-17 8-2 16,0 0 2-16,21-4-1 0,0 1 1 0,-21 3 0 15,0 0 0-15,26 0 0 0,0 3 0 0,-26-3 4 16,0 0-4-16,21 4 5 0,2 1-5 0,-23-5 8 0,0 0-8 16,19 7 9-16,-9-2-9 0,-10-5 25 0,0 0-25 0,11 7 26 15,-2 1-26-15,-9-8-1 0,0 0 1 16,0 16 0-16,-4 4 0 0,4-20-2 0,0 0 2 0,-14 24-1 16,-2 6 1-16,16-30-11 0,0 0 11 0,-20 27-11 15,-1-1 11-15,21-26-10 0,0 0 10 0,-18 22-9 16,1-2 9-16,1-1-9 0,2-5 9 0,5-4-9 15,6-5 9-15,0 2-4 16,1-3 4-16,2-4-3 0,0 1 3 0,0-1 0 0,0 4 0 0,0-4 0 16,0 0 0-16,0 0 2 0,0 0-2 0,2 3 3 15,4 2-3-15,-6-5 13 0,0 0-13 0,13 4 14 16,4-1-14-16,-17-3 34 0,0 0-34 0,23 4 35 16,6-4-35-16,-4 0 5 0,-1 0-5 0,-5 0 5 15,-3 0-5-15,1 1 5 0,-4 3-5 0,-1-1 5 16,-2 1-5-16,1-1-51 0,3-1 51 0,-6 1-51 15,-1 1 51-15,4-1-114 0,1 1 114 0,-3 1-114 0,3 2 114 16,0 1-204-16,2 1 204 0,-5-2-204 0,-2-1 204 0,5 8-687 16</inkml:trace>
  <inkml:trace contextRef="#ctx0" brushRef="#br0" timeOffset="78082.161">12512 10990 875 0,'0'0'0'0,"9"-5"0"16,4-2 0-16,-13 7 74 0,0 0-74 0,7-4 74 15,-5 1-74-15,-2 3 60 0,0 0-60 0,0 0 60 16,-2-2-60-16,2 2 61 0,0 0-61 0,-5 0 62 16,2 0-62-16,3 0 46 0,0 0-46 0,-4 0 47 15,1 0-47-15,3 0 64 0,0 0-64 0,-2 0 64 0,-1 0-64 16,3 0 52-16,0 0-52 0,0 0 52 0,-6 0-52 15,6 0 34-15,0 0-34 0,6 0 34 0,-3 0-34 16,-3 0 26-16,0 0-26 0,9 0 26 0,3 2-26 0,-12-2 9 16,0 0-9-16,17 2 9 0,6-1-9 15,5 3 18-15,7-4-18 0,-4 0 18 0,6 0-18 0,-37 0 14 16,0 0-14-16,55-4 15 0,17-1-15 0,-72 5 25 16,0 0-25-16,106-3 26 0,30-6-26 15,-136 9 42-15,0 0-42 0,136-7 43 0,12 0-43 0,-148 7 14 16,0 0-14-16,157-5 15 0,5-3-15 0,-162 8 32 0,0 0-32 15,169-7 32-15,5-5-32 0,-174 12 28 16,0 0-28-16,169-17 28 0,-4-5-28 0,-165 22 38 16,0 0-38-16,156-24 38 0,-10-2-38 0,-31 5 15 0,-26 4-15 15,-13 2 15-15,-16-1-15 0,-60 16 2 0,0 0-2 16,67-12 3-16,-2-3-3 0,-15 6-28 0,-11 6 28 16,-22-2-28-16,-13 5 28 0,1 0-111 0,-2 0 111 0,-3 0-111 15,0 0 111-15,0 0-207 0,0 0 207 0,-12 13-207 16,-9 8 207-16,-12 13-1012 0</inkml:trace>
  <inkml:trace contextRef="#ctx0" brushRef="#br0" timeOffset="78591.973">12775 11387 1300 0,'0'0'0'0,"3"0"0"0,3 0 0 0,-6 0 114 0,0 0-114 16,5 0 114-16,2 0-114 0,-7 0 72 0,0 0-72 16,10-3 73-16,6 1-73 0,-16 2 50 0,0 0-50 0,12 2 50 15,6 1-50-15,-18-3 15 0,0 0-15 16,20 5 15-16,5 6-15 0,1 1 40 0,4 3-40 15,-8-3 41-15,-1 0-41 0,4 5 22 0,-3 5-22 0,6 1 23 16,2 4-23-16,-30-27 11 0,0 0-11 0,43 38 11 16,8 8-11-16,-51-46 12 0,0 0-12 0,52 51 12 15,2 6-12-15,-2 5 15 0,2 1-15 16,-21-24 15-16,-13-13-15 0,-1 2-26 0,-5-3 26 0,0-3-25 16,1-3 25-16,-3 0-99 0,1-3 99 0,-5-4-99 15,1-6 99-15,-9-6-159 0,0 0 159 0,4 7-158 16,1-2 158-16,-5-5-162 0,0 0 162 0,5-5-162 15,2-8 162-15,2-5-736 0</inkml:trace>
  <inkml:trace contextRef="#ctx0" brushRef="#br0" timeOffset="78873.221">13449 11247 1278 0,'0'0'0'0,"0"13"0"0,0 11 0 0,0-24 134 16,0 0-134-16,-16 18 134 0,-10 0-134 0,26-18 86 0,0 0-86 15,-29 28 87-15,-8 1-87 0,37-29 49 0,0 0-49 16,-36 41 50-16,-5 10-50 0,41-51 0 0,0 0 0 16,-48 79 0-16,-12 19 0 0,13-14 5 0,9-2-5 15,14-37 6-15,11-23-6 16,13-22 1-16,0 0-1 0,-24 36 1 0,-2 3-1 0,26-39-2 0,0 0 2 0,-21 31-1 15,4-7 1-15,17-24-86 0,0 0 86 0,-14 17-86 16,5-5 86-16,9-12-148 0,0 0 148 0,-9-2-147 16,1-13 147-16,-8-2-924 0</inkml:trace>
  <inkml:trace contextRef="#ctx0" brushRef="#br0" timeOffset="79237.384">13670 11644 987 0,'0'0'0'0,"0"0"0"0,-7-5 0 0,7 5 102 15,0 0-102-15,0 0 103 0,0 0-103 0,0 0 66 16,0 0-66-16,7 0 66 0,2 2-66 0,-9-2 44 0,0 0-44 16,16 1 45-16,10 3-45 0,3-2 70 15,3 1-70-15,1-3 70 0,0 3-70 0,-33-3 89 0,0 0-89 16,35 0 89-16,3 0-89 0,-5-3 42 16,-3 0-42-16,-4-1 43 0,4 1-43 0,-30 3 18 0,0 0-18 0,29-2 19 15,1-3-19-15,-30 5-19 16,0 0 19-16,30-4-18 0,4 1 18 0,-34 3-169 0,0 0 169 0,33-3-169 15,-1 1 169-15,-32 2-140 0,0 0 140 0,66-5-867 16,-132 10 867-16</inkml:trace>
  <inkml:trace contextRef="#ctx0" brushRef="#br0" timeOffset="79746.145">14355 11411 1479 0,'0'0'0'0,"0"0"0"0,0 0 0 0,0 0 38 16,0 0-38-16,0 0 38 16,24-17-38-16,-24 17-6 0,0 0 6 0,14-10-5 0,7 1 5 0,-21 9-8 15,0 0 8-15,25-10-7 0,-1 5 7 0,-24 5-9 16,0 0 9-16,30 0-8 0,1 3 8 0,-31-3 5 15,0 0-5-15,35 9 6 0,3 6-6 16,-38-15 54-16,0 0-54 0,37 16 54 0,1 4-54 0,-38-20 36 16,0 0-36-16,30 21 36 0,-4 1-36 0,-26-22 35 15,0 0-35-15,21 24 35 0,-4 3-35 16,-17-27 8-16,0 0-8 0,9 31 9 0,-6-3-9 0,-3-28 12 16,0 0-12-16,-12 39 12 0,-11 2-12 0,23-41 15 0,0 0-15 15,-33 43 16-15,-8 3-16 0,41-46 3 0,0 0-3 0,-40 41 4 16,-1-3-4-16,41-38 6 0,0 0-6 0,-31 31 7 15,3-5-7-15,28-26 13 0,0 0-13 0,-22 22 14 16,6-5-14-16,16-17 15 0,0 0-15 0,-14 14 15 16,5-2-15-16,9-12 9 0,0 0-9 0,-7 7 9 15,2-1-9-15,5-6 34 0,0 0-34 16,4 12 34-16,6 2-34 0,-10-14 34 0,0 0-34 0,23 14 35 16,8-2-35-16,-31-12 32 0,0 0-32 0,44 10 32 15,13-3-32-15,-57-7 33 0,0 0-33 0,56 8 33 16,6-4-33-16,-62-4-2 0,0 0 2 0,65 2-1 15,3-2 1-15,-68 0-77 0,0 0 77 0,59 6-77 16,0 3 77-16,-59-9-101 0,0 0 101 0,121 15-1358 16,-242-30 1358-16</inkml:trace>
  <inkml:trace contextRef="#ctx0" brushRef="#br0" timeOffset="90993.527">16094 10513 931 0,'0'0'0'0,"0"0"-189"0,0 0 189 0,0 0-189 0,1-6 189 0,-1 6-50 15,0 0 50-15,2-4-49 0,-2 2 49 16,0 2-31-16,0 0 31 0,0 0-31 0,0 0 31 16,0 0-28-16,0 0 28 0,0 0-28 0,0 0 28 15,0 0 3-15,0 0-3 0,0 0 3 0,0 0-3 0,0 0 6 16,0 0-6-16,0 0 7 0,0 0-7 0,0 0 40 15,0 0-40-15,0 0 40 0,0 0-40 0,0 0 36 16,0 0-36-16,0 0 36 0,0 0-36 0,0 0 22 0,0 0-22 16,0 0 23-16,0 0-23 0,0 0 20 0,0 0-20 15,0 0 20-15,0 0-20 0,0 0 17 16,0 0-17-16,0 0 17 0,0 0-17 0,0 0 15 0,0 0-15 16,0 0 16-16,0 0-16 0,0 0 40 0,0 0-40 15,0 0 40-15,0 0-40 0,0 0 30 0,0 0-30 0,0 0 30 16,0 0-30-16,0 0 33 0,0 0-33 15,0 0 33-15,0 0-33 0,0 0 38 0,0 0-38 0,0 0 38 16,0 0-38-16,0 0 33 0,0 0-33 0,0 0 33 16,0 0-33-16,0 0 38 0,0 0-38 0,0 0 39 15,0 0-39-15,0 0 24 0,0 0-24 0,0 0 25 16,5 0-25-16,-5 0 27 0,0 0-27 0,7 0 27 16,2 0-27-16,-9 0 22 0,0 0-22 0,14 0 23 15,3 0-23-15,-17 0 9 0,0 0-9 0,25 0 10 16,1 0-10-16,-26 0 18 0,0 0-18 0,30-3 18 15,4 1-18-15,-34 2 14 0,0 0-14 0,37-1 15 0,3-1-15 16,-40 2 9-16,0 0-9 0,42-2 9 16,3 0-9-16,-45 2 9 0,0 0-9 0,47 0 10 0,-3-3-10 15,-44 3 15-15,0 0-15 0,38-3 15 0,-3-1-15 0,-35 4 22 16,0 0-22-16,28-1 23 16,-11 1-23-16,-17 0 3 0,0 0-3 0,18 0 4 15,-6 0-4-15,-12 0 13 0,0 0-13 0,12 0 14 0,-7 0-14 0,-5 0-25 16,0 0 25-16,5 0-24 0,-3 0 24 0,-2 0-106 15,0 0 106-15,0 0-105 0,0 0 105 0,0 0-109 16,0 0 109-16,-15 0-109 0,-10 0 109 0,-15-4-650 16</inkml:trace>
  <inkml:trace contextRef="#ctx0" brushRef="#br0" timeOffset="91614.855">16196 10613 1132 0,'-14'3'0'16,"14"-3"-100"-16,0 0 100 0,-27 7-100 0,-10 5 100 0,37-12-1 15,0 0 1-15,-24 5 0 16,6 2 0-16,18-7 5 0,0 0-5 0,-15 2 6 0,9-2-6 0,6 0 6 15,0 0-6-15,-7 0 6 0,6 0-6 0,1 0 18 16,0 0-18-16,0 0 18 0,5 0-18 0,-5 0 18 16,0 0-18-16,7 0 18 0,2 2-18 0,-9-2 15 15,0 0-15-15,12 1 16 0,3-1-16 0,-2-1 9 0,-1-1-9 16,-4 2 10-16,1 0-10 0,0 0 16 0,-2 2-16 16,2-1 17-16,-1-1-17 0,4 0 14 0,-3-1-14 15,3-1 15-15,-1 0-15 0,5-1 34 16,-3-1-34-16,5 3 34 0,1-1-34 0,-19 2 18 0,0 0-18 0,24-2 18 15,11-5-18-15,-35 7 18 0,0 0-18 0,33-3 19 16,7-2-19-16,-40 5 27 0,0 0-27 0,42-4 27 16,-2 1-27-16,-3-1 20 0,-7 3-20 0,-10 1 20 15,-2 0-20-15,-4 0 5 0,-4 1-5 0,1 1 5 16,-1-2-5-16,-1 0 3 0,0-2-3 0,-4 2 4 16,0 0-4-16,-1 2 2 0,-1 0-2 0,0-2 3 15,-1 0-3-15,2 0-1 0,1 0 1 0,-2 0-1 16,-1 2 1-16,-2-2-46 0,4 0 46 0,-4 0-45 15,0 0 45-15,0 0-122 0,0 0 122 0,0 0-122 16,0 0 122-16,0 0-165 0,-4 1 165 0,4-1-165 16,0 0 165-16,0 0-445 0</inkml:trace>
  <inkml:trace contextRef="#ctx0" brushRef="#br0" timeOffset="91842.143">16174 10911 348 0,'0'0'0'16,"12"-7"0"-16,11-7 0 0,-23 14-15 15,0 0 15-15,-2-3-14 0,-12 0 14 0,-2-8-176 0</inkml:trace>
  <inkml:trace contextRef="#ctx0" brushRef="#br0" timeOffset="92207.749">16141 10904 639 0,'0'0'0'0,"0"0"0"16,5-5 0-16,-5 5 150 0,0 0-150 0,2-5 150 16,-1 3-150-16,-1 2 98 0,0 0-98 0,0 0 98 15,4-3-98-15,-4 3 80 0,0 0-80 0,0 0 81 16,0 0-81-16,0 0 48 0,0 0-48 0,0 0 49 15,0 0-49-15,0 0 30 0,0 0-30 0,0 0 30 16,0 0-30-16,0 0 39 0,0 0-39 0,0 0 40 0,0 0-40 16,0 0 33-16,0 0-33 0,0 0 33 15,0 0-33-15,0 0 32 0,0 0-32 0,0 0 33 0,2 0-33 0,-2 0 32 16,0 0-32-16,3 0 32 0,1 1-32 16,-4-1 7-16,0 0-7 0,5 2 8 0,2-2-8 15,-7 0-42-15,0 0 42 0,3 2-42 16,2 0 42-16,-5-2-22 0,0 0 22 0,6 3-22 0,-3-3 22 0,-3 0-23 15,0 0 23-15,9 0-22 0,-2 0 22 0,-7 0-5 16,0 0 5-16,14 0-5 0,-2 0 5 16,-12 0 1-16,0 0-1 0,17-5 1 0,4 1-1 0,-21 4 1 15,0 0-1-15,21-3 2 0,7 3-2 0,-28 0 2 0,0 0-2 16,31 0 2-16,6 0-2 0,-37 0-1 0,0 0 1 16,38 3 0-16,6 6 0 0,-44-9-179 0,0 0 179 15,43 5-179-15,5 4 179 0,-48-9-117 0,0 0 117 16,88 15-685-16,-176-30 685 0</inkml:trace>
  <inkml:trace contextRef="#ctx0" brushRef="#br0" timeOffset="99385.031">8315 13159 158 0,'0'0'0'0,"0"0"0"0,4 3 0 0,-4-3 42 15,0 0-42-15,0 0 42 0,5-3-42 0,-5 3 46 0,0 0-46 16,0 0 47-16,0-4-47 0,0 4 37 0,0 0-37 15,0 0 37-15,0 0-37 0,0 0 34 0,0 0-34 0,0 0 35 16,0 0-35-16,0 0 32 0,0 0-32 0,0 0 33 16,0 0-33-16,0 0 38 0,0 0-38 0,0 0 38 15,0 0-38-15,0 0 15 16,0 0-15-16,0 4 15 0,0 2-15 0,0-6 31 0,0 0-31 0,3 11 31 16,3 2-31-16,-6-13 5 0,0 0-5 0,6 18 6 15,5 4-6-15,-11-22 17 0,0 0-17 0,10 24 17 31,4 3-17-31,-14-27 15 0,0 0-15 0,14 29 15 0,2 0-15 0,-16-29 25 0,0 0-25 0,17 30 26 16,1-3-26-16,-18-27 20 0,0 0-20 0,17 27 20 16,2-1-20-16,-19-26 10 0,0 0-10 0,18 27 10 15,3-1-10-15,-21-26 10 0,0 0-10 0,26 24 11 16,3 0-11-16,-29-24 3 0,0 0-3 0,30 19 4 0,8-5-4 16,-38-14 6-16,0 0-6 0,42 10 7 0,2-3-7 0,-44-7 13 15,0 0-13-15,50 3 13 16,3-4-13-16,-53 1 50 0,0 0-50 0,54-2 50 0,-4-7-50 15,-50 9 14-15,0 0-14 0,56-10 15 0,3-4-15 0,-59 14 22 16,0 0-22-16,80-19 23 0,18-3-23 0,-98 22 15 16,0 0-15-16,85-24 16 0,0-2-16 0,-85 26 9 15,0 0-9-15,89-29 10 0,4-3-10 16,-17 4 16-16,-4 4-16 0,-8 4 17 0,-8 1-17 16,-14 5 14-16,-13 4-14 0,6 1 15 0,0 1-15 0,-35 8 4 15,0 0-4-15,45-9 4 0,9 1-4 0,-7 3 3 0,-3-1-3 16,-2 3 3-16,-7 1-3 0,-2 2 2 15,-7 2-2-15,-2 3 2 0,2 2-2 0,-5 2 1 0,0 1-1 16,-3-2 1-16,-1-1-1 0,-17-7 3 0,0 0-3 16,21 14 4-16,2 1-4 0,-23-15 2 0,0 0-2 0,27 21 2 15,5 1-2-15,-32-22 5 16,0 0-5-16,29 28 5 0,-1 1-5 0,-28-29 2 0,0 0-2 0,23 29 3 16,-2 0-3-16,-21-29 1 0,0 0-1 0,16 27 2 15,-3-1-2-15,-13-26 4 0,0 0-4 0,13 22 5 16,-5-6-5-16,-8-16 2 15,0 0-2-15,9 15 2 0,0-3-2 0,-9-12 5 0,0 0-5 0,7 9 5 16,1-2-5-16,-8-7 3 0,0 0-3 0,11 0 3 16,5-4-3-16,-16 4 0 0,0 0 0 0,17-10 0 15,4-5 0-15,-21 15 4 0,0 0-4 0,23-21 5 16,4-5-5-16,-27 26 0 0,0 0 0 0,27-27 1 0,6-2-1 16,-33 29 0-16,0 0 0 0,31-28 1 0,6-1-1 15,-37 29 0-15,0 0 0 0,38-25 0 0,5 1 0 16,-1 3-1-16,-3 2 1 0,-5 2 0 0,-4 3 0 0,0 1 0 15,-4 1 0-15,2 0 0 0,1-2 0 0,-29 14 0 16,0 0 0-16,42-17 0 0,10-5 0 0,-52 22-1 16,0 0 1-16,60-24 0 0,8-4 0 0,-68 28-1 15,0 0 1-15,80-32 0 0,14-8 0 0,-94 40-1 16,0 0 1-16,92-36 0 0,6 5 0 0,-25 7-3 16,-9 9 3-16,-17 3-3 0,-15 5 3 0,3 0-5 15,-6 0 5-15,2 1-5 0,6 0 5 0,-37 6-1 0,0 0 1 16,51-5 0-16,4 4 0 0,-2-5-1 0,-3 5 1 15,-5-1 0-15,-1-1 0 0,-2-1 0 0,-4-1 0 16,0 2 0-16,-3-1 0 16,-35 4 7-16,0 0-7 0,54-3 7 0,6 3-7 0,-5 0 15 0,-4 3-15 0,-4-3 16 15,-4-3-16-15,-1 3 9 0,-3 0-9 0,-3 0 9 16,-1-2-9-16,-35 2 9 0,0 0-9 16,44 0 10-16,6 0-10 0,-3 5 15 15,-2-3-15-15,-3 1 15 0,-7 4-15 0,-5-3 3 0,-4-1-3 0,0-1 4 16,2-1-4-16,-2-1 20 0,-2-1-20 0,4 2 20 15,0 1-20-15,-28-2 7 0,0 0-7 0,40 5 8 16,9 0-8-16,-6 1 16 0,3-1-16 0,-6 2 17 16,-2 1-17-16,-5 1 23 15,0 1-23-15,-3-5 24 0,5-1-24 0,-35-4 3 0,0 0-3 0,36 5 3 0,8-2-3 16,-44-3 22-16,0 0-22 0,47 7 23 0,-2 0-23 16,-45-7 37-16,0 0-37 0,46 8 37 0,-1-4-37 15,-45-4 20-15,0 0-20 0,38 3 20 0,-1-1-20 16,-37-2 36-16,0 0-36 0,35 0 37 0,-2-4-37 15,-5 1-2-15,-4-2 2 0,-3-4-1 0,0-1 1 0,-21 10-61 16,0 0 61-16,21-22-61 0,5-9 61 16,-26 31-80-16,0 0 80 0,9-51-80 0,-6-16 80 0,11-51-1063 15</inkml:trace>
  <inkml:trace contextRef="#ctx0" brushRef="#br0" timeOffset="104038.554">17787 9253 471 0,'0'0'0'0,"-4"0"0"16,-1 0 0-16,5 0 53 0,0 0-53 0,0 0 54 15,2-4-54-15,-2 4 18 0,0 0-18 0,0 0 19 0,7-2-19 0,-7 2 48 16,0 0-48-16,0 0 49 0,3-1-49 0,-3 1 51 15,0 0-51-15,0 0 51 0,4-4-51 16,-4 4 69-16,0 0-69 0,0 0 69 0,-4-3-69 0,4 3 65 16,0 0-65-16,-3-2 66 0,-4 0-66 0,-2 1 60 15,-1 1-60-15,-1 0 60 0,1-4-60 0,10 4 58 16,0 0-58-16,-16-5 58 0,-5 2-58 0,21 3 24 0,0 0-24 16,-19-4 25-16,-2 4-25 15,21 0 20-15,0 0-20 0,-21 0 20 0,-5 2-20 0,5 1 17 16,0 4-17-16,6-3 17 0,1 1-17 15,14-5 4-15,0 0-4 0,-25 12 4 0,-4 7-4 0,29-19 7 0,0 0-7 0,-28 15 8 16,-2 2-8-16,30-17 3 0,0 0-3 0,-31 26 3 16,-4 3-3-16,35-29 18 0,0 0-18 15,-26 26 19-15,0 0-19 0,26-26 32 0,0 0-32 16,-25 34 33-16,3 2-33 0,22-36 1 0,0 0-1 0,-19 36 2 16,5 1-2-16,5-4 7 0,7-2-7 0,1-7 8 15,1-12-8-15,0-12 33 0,0 0-33 0,12 22 34 16,5 2-34-16,-17-24 8 0,0 0-8 0,21 21 9 15,9-6-9-15,-30-15 30 0,0 0-30 0,33 15 30 16,7-1-30-16,-7-2 36 0,0-2-36 0,-7-6 36 16,-8-1-36-16,-1-1 12 0,0 1-12 15,-4-3 13-15,-1-3-13 0,-3 3 13 0,3 0-13 0,-4-2 14 0,-2 1-14 16,2-1 4-16,5-5-4 0,0-2 5 0,3-3-5 16,2 2-11-16,-1-2 11 0,0-2-10 0,3-1 10 15,-20 15-48-15,0 0 48 0,21-19-47 0,1-3 47 0,-22 22-67 16,0 0 67-16,21-17-67 0,0-4 67 15,-21 21-86-15,0 0 86 0,12-13-86 0,-1 4 86 0,-11 9-115 16,0 0 115-16,7-5-114 0,-4 1 114 16,-3 4-162-16,0 0 162 0,0 0-161 0,-7 6 161 0,7-6-163 15,0 0 163-15,-9 10-163 0,-3 5 163 0,12-15-156 16,0 0 156-16,-9 12-156 0,1 0 156 0,-10 9-93 0</inkml:trace>
  <inkml:trace contextRef="#ctx0" brushRef="#br0" timeOffset="104453.2">17742 9739 135 0,'0'0'0'0,"1"-3"0"0,5-4 0 0,-6 7 107 16,0 0-107-16,3-4 107 0,-1 1-107 0,-2 3 115 0,0 0-115 0,3-3 115 16,-1 3-115-16,-2 0 97 0,0 0-97 0,4-7 98 15,3 2-98-15,-7 5 106 0,0 0-106 0,3-11 106 16,2-1-106-16,-5 12 81 0,0 0-81 0,4-10 81 16,1 3-81-16,-5 7 65 0,0 0-65 0,0-10 65 15,0 5-65-15,0 5 54 0,0 0-54 0,0-7 55 16,0 2-55-16,0 5 23 0,0 0-23 0,0-4 24 15,0 3-24-15,0 1 29 0,0 0-29 0,0 0 29 16,-4-4-29-16,4 4 7 0,0 0-7 0,0 0 7 16,0 0-7-16,0 0 10 0,0 0-10 0,0 0 10 15,0 0-10-15,0 0 24 0,0 0-24 0,0 0 25 16,0 0-25-16,0 0 12 0,0 0-12 0,0 0 12 0,0 0-12 16,0 0 27-16,0 0-27 0,0 0 27 0,0 4-27 0,0-4 20 15,0 0-20-15,0 5 20 0,0 2-20 0,0-7 26 16,0 0-26-16,0 20 26 0,0 8-26 0,0-28 33 15,0 0-33-15,4 39 33 0,-4 9-33 16,0-48 12-16,0 0-12 0,2 51 12 0,1 4-12 0,-3-55 30 16,0 0-30-16,2 52 30 0,3-1-30 0,-5-51 5 15,0 0-5-15,0 38 6 0,2-9-6 0,-2-29-8 16,0 0 8-16,0 24-7 0,0-9 7 0,0-15-74 0,0 0 74 16,-2-8-73-16,-3-27 73 0,5 35-163 0,0 0 163 15,-5-41-162-15,-2-19 162 16,-5-41-964-16</inkml:trace>
  <inkml:trace contextRef="#ctx0" brushRef="#br0" timeOffset="104925.939">18306 9061 427 0,'0'0'0'0,"-5"3"0"0,-4 6 0 0,9-9 160 16,0 0-160-16,-5 5 160 0,1-3-160 0,4-2 130 16,0 0-130-16,-6 8 130 0,-5 1-130 0,11-9 108 15,0 0-108-15,-10 10 108 0,-1 0-108 0,11-10 72 16,0 0-72-16,-17 14 73 0,-2 1-73 0,-1 3 34 16,1-3-34-16,9-6 34 0,6-4-34 0,-3 0 35 15,6 0-35-15,-8 12 35 0,-3 9-35 0,3 1 6 0,2 6-6 16,0-8 7-16,4-2-7 0,3-23 18 15,0 0-18-15,-4 46 19 0,8 14-19 0,-3-2 3 0,6 2-3 16,2-3 4-16,0-3-4 0,-9-54 3 0,0 0-3 0,15 78 3 16,8 12-3-16,-23-90-13 15,0 0 13-15,24 86-13 0,3-4 13 0,-27-82-104 0,0 0 104 0,24 70-103 16,-1-6 103-16,-23-64-113 0,0 0 113 0,15 31-112 16,-3-23 112-16,16 28-746 0</inkml:trace>
  <inkml:trace contextRef="#ctx0" brushRef="#br0" timeOffset="107563.574">18487 9376 169 0,'0'0'0'0,"0"3"0"0,2-1 0 0,-2-2 32 0,0 0-32 16,0 0 32-16,0 0-32 0,0 0 39 0,0 0-39 0,0 0 39 15,0 0-39-15,0 0 27 0,0 0-27 0,0 0 27 16,2-2-27-16,-2 2 34 0,2-6-34 15,-2 6 34-15,1-6-34 0,-1 6 37 0,2-3-37 0,-2 3 37 16,0 0-37-16,0 0 44 0,0 0-44 0,0 0 44 16,0 0-44-16,0 0 41 0,0 0-41 0,0 0 41 15,0 0-41-15,0 0 35 0,0 0-35 0,0 0 35 16,0 0-35-16,0 0 34 0,0 0-34 0,0 0 34 16,0 0-34-16,0 0 38 0,3 2-38 0,1-2 38 15,1 0-38-15,-3 0 44 0,0 1-44 0,3 1 44 16,-3-2-44-16,1 2 41 0,1 0-41 0,-1 1 41 0,-1-3-41 15,1 0 35-15,1 0-35 0,-1 0 35 16,3 0-35-16,-5 3 24 0,3-3-24 0,-1 2 25 16,1 0-25-16,-1 0 17 0,2 1-17 0,-3 0 17 0,2-3-17 15,1 2 18-15,2 0-18 0,0 1 19 16,2 2-19 0,-9-5 15-16,0 0-15 0,13 7 15 0,8 7-15 0,-21-14 9 0,0 0-9 0,25 22 10 0,10 6-10 0,-35-28 9 15,0 0-9-15,34 32 10 0,8 2-10 0,-9 2 8 16,2-5-8-16,-12-7 8 0,-6-3-8 0,2-4 8 15,1 0-8-15,-1-2 8 0,-5 3-8 0,5-3 15 16,0-3-15-16,-2 0 15 0,3-7-15 0,-20-5 14 16,0 0-14-16,19 10 15 0,3-1-15 0,-22-9 4 15,0 0-4-15,18 7 4 0,-1-2-4 0,-17-5 0 0,0 0 0 16,9 3 0-16,0 1 0 0,-9-4-53 16,0 0 53-16,5 2-53 0,-3-2 53 0,-2 0-125 0,0 0 125 15,-4 1-124-15,-3-1 124 0,-3 2-707 0</inkml:trace>
  <inkml:trace contextRef="#ctx0" brushRef="#br0" timeOffset="108010.053">18902 9328 1188 0,'0'0'0'0,"0"5"-94"16,-2 4 94-16,2-2-94 0,0-7 94 16,0 0-101-16,0 0 101 0,0 0-100 0,0 0 100 0,0 0-82 15,0 0 82-15,0 0-81 0,0 0 81 0,0 0-2 16,0 0 2-16,0 0-2 0,0 0 2 0,0 0 51 15,-2 0-51-15,2 0 51 0,-5 0-51 0,5 0 77 16,-5 3-77-16,5-3 77 0,-2 0-77 0,2 0 70 16,0 0-70-16,-12 9 71 0,-2 6-71 0,14-15 68 15,0 0-68-15,-21 22 68 0,-3 11-68 0,24-33 43 0,0 0-43 16,-26 39 43-16,0 6-43 0,26-45 42 0,0 0-42 16,-27 46 42-16,5-1-42 0,22-45 35 0,0 0-35 0,-19 42 35 15,6-2-35-15,13-40 14 0,0 0-14 16,-15 36 15-16,4-2-15 0,3-7 21 0,1-3-21 0,1-5 21 15,3-10-21-15,3-9-5 0,0 0 5 0,-4 8-4 16,3-4 4-16,1-4-122 16,0 0 122-16,-4 3-121 0,1-6 121 0,3 3-172 15,0 0 172-15,-9-12-172 0,-5-10 172 0,-7-13-557 0</inkml:trace>
  <inkml:trace contextRef="#ctx0" brushRef="#br0" timeOffset="108377.291">19090 9588 1043 0,'0'0'0'0,"-3"0"0"0,-3-6 0 0,6 6 64 15,0 0-64-15,0 0 64 0,9-4-64 0,-9 4 13 16,0 0-13-16,12 0 14 0,7 0-14 0,-19 0 9 0,0 0-9 16,28 0 9-16,7 2-9 0,-35-2 19 15,0 0-19-15,37 0 20 0,1 0-20 0,-38 0 40 0,0 0-40 16,38-2 41-16,-5 0-41 0,-33 2 55 16,0 0-55-16,39-3 56 0,1-2-56 0,-40 5 23 0,0 0-23 0,42-7 24 15,-1 0-24-15,-41 7 32 0,0 0-32 0,44-8 32 16,3-1-32-16,-47 9 0 0,0 0 0 0,45-7 0 15,-1 2 0-15,-44 5-74 0,0 0 74 16,37-3-73-16,-3 3 73 0,-34 0-112 16,0 0 112-16,18 0-111 0,-6 0 111 0,18 0-804 0</inkml:trace>
  <inkml:trace contextRef="#ctx0" brushRef="#br0" timeOffset="109010.161">19836 9309 953 0,'0'0'0'0,"0"0"0"0,-4-8 0 15,4 4 32-15,2 4-32 0,5-5 32 0,0 0-32 0,2 0-2 16,1-7 2-16,2 3-1 0,4 1 1 0,0 1-4 16,3 0 4-16,-5 2-4 0,1-2 4 0,-15 7 0 15,0 0 0-15,18-4 1 0,-1 3-1 0,-17 1 31 16,0 0-31-16,23 0 31 0,5 3-31 0,-28-3 31 0,0 0-31 16,22 5 31-16,3 2-31 0,-25-7 50 0,0 0-50 15,19 10 51-15,-2 2-51 0,-17-12 41 0,0 0-41 16,14 14 42-16,-2-2-42 0,-12-12 18 0,0 0-18 0,9 24 19 15,-4 4-19-15,-5-28 32 0,0 0-32 16,0 29 32-16,-3 5-32 0,3-34 0 0,0 0 0 0,-16 43 0 16,-6 5 0-16,22-48 0 0,0 0 0 0,-27 48 0 15,-2 3 0-15,-1-6-6 0,1-4 6 16,11-16-6-16,10-13 6 0,-1 0-1 0,4-6 1 0,-13 12-1 16,-6 6 1-16,3-6 0 0,-4 0 0 0,12-6 0 15,4-5 0-15,2 0 0 0,3-2 0 0,3-1 0 16,1-3 0-16,0-1 11 0,-4 2-11 0,4-2 11 15,-3 2-11-15,3-2 17 0,-6 0-17 0,6 0 17 16,-3 3-17-16,3-3 15 0,0 0-15 0,0 0 16 16,-2 0-16-16,-3 0 26 0,1 0-26 0,1 0 26 15,1 0-26-15,2 0 30 0,-3-3-30 0,3 3 30 0,3-4-30 16,2 3 2-16,1-1-2 0,2 0 3 0,5 2-3 16,-1 2 8-16,2 0-8 0,3-1 9 0,4 1-9 15,-21-2 0-15,0 0 0 0,28 2 0 0,7 1 0 0,-35-3-11 16,0 0 11-16,31 0-10 0,6 0 10 0,-37 0-58 15,0 0 58-15,31-5-57 0,0-2 57 16,-31 7-120-16,0 0 120 0,23-12-119 0,-5-10 119 16,-18 22-120-16,0 0 120 0,6-33-120 0,-12-11 120 15,6-33-666-15</inkml:trace>
  <inkml:trace contextRef="#ctx0" brushRef="#br0" timeOffset="109413.703">19968 8936 1300 0,'0'0'0'0,"0"3"0"16,2 2 0-16,-2-5 131 0,0 0-131 0,0 0 131 15,2-1-131-15,-2 1 42 0,0 0-42 0,5-4 43 16,-3-3-43-16,-2 7 0 0,0 0 0 0,7-3 0 15,5 1 0-15,-12 2-28 0,0 0 28 0,14 0-28 16,5 2 28-16,-19-2-29 0,0 0 29 0,26 10-29 0,7 6 29 16,-33-16-8-16,0 0 8 0,35 24-7 15,0 6 7-15,-35-30 7 0,0 0-7 0,35 40 7 0,1 1-7 16,-6 2 45 0,-1 0-45-16,-2-4 46 0,-5-1-46 0,1-2 15 0,-2 0-15 0,-6-7 15 0,-1 0-15 0,-14-29 23 15,0 0-23-15,14 44 24 0,-2 11-24 16,-12-55 3-16,0 0-3 0,4 57 4 0,-6 4-4 0,-1-9 0 15,-4-3 0-15,3-16 1 16,-1-18-1-16,5-15-20 0,0 0 20 0,-16 36-19 0,-12 4 19 0,28-40-26 16,0 0 26-16,-19 31-26 0,-2-7 26 0,21-24-84 15,0 0 84-15,-17 20-84 0,5-6 84 0,12-14-160 16,0 0 160-16,-18 5-160 0,1-12 160 0,-16 5-747 0</inkml:trace>
  <inkml:trace contextRef="#ctx0" brushRef="#br0" timeOffset="109826.436">20991 9309 203 0,'0'0'0'0,"8"-3"0"0,1 1 0 16,-9 2 80-16,0 0-80 0,23 0 80 0,8 0-80 0,-1 0 141 15,-1-2-141-15,3 1 141 0,1-3-141 0,-33 4 112 16,0 0-112-16,42-3 112 0,10-2-112 0,-52 5 104 15,0 0-104-15,61-4 105 0,9-4-105 0,-11 4 122 16,-2 4-122-16,-6 0 123 16,-6-3-123-16,-7 3 68 0,-4-5-68 0,-5 1 68 0,-3 1-68 0,-26 3 36 15,0 0-36-15,26-4 36 0,-1-1-36 0,-25 5 18 16,0 0-18-16,19-3 19 0,-3-1-19 0,-16 4-1 16,0 0 1-16,12-3 0 0,-3 1 0 0,-9 2-78 15,0 0 78-15,1-3-77 0,-2-1 77 0,1 4-191 0,0 0 191 16,-16-7-191-16,-10 2 191 0,-16-5-665 0</inkml:trace>
  <inkml:trace contextRef="#ctx0" brushRef="#br0" timeOffset="110178.649">21297 8999 1401 0,'0'0'0'0,"7"0"0"15,4 2 0-15,-3-2 130 0,-1-2-130 0,-1 2 131 0,-5-2-131 16,-1 2 92-16,0 0-92 0,0 0 92 0,4 2-92 16,-4-2 45-16,0 0-45 0,0 0 46 0,2 3-46 15,-2-3 3-15,0 0-3 0,0 0 4 0,1 4-4 0,-1-4 37 16,0 0-37-16,0 0 38 0,2 3-38 0,-2-3 18 15,0 0-18-15,2 16 18 0,1 8-18 0,-3-24 21 16,0 0-21-16,6 36 21 0,-1 10-21 0,-5-46 16 16,0 0-16-16,7 55 17 0,-6 8-17 15,-1-63-9-15,0 0 9 0,6 67-8 0,-1 8 8 16,-5-75-124-16,0 0 124 0,9 88-123 0,-4 11 123 0,-5-99-151 16,0 0 151-16,3 62-150 0,-1-28 150 0,3 62-1077 15</inkml:trace>
  <inkml:trace contextRef="#ctx0" brushRef="#br0" timeOffset="112155.665">22820 8836 449 0,'0'0'0'0,"0"-3"0"0,0-6 0 0,0 9 34 0,0 0-34 0,2-3 34 16,5-6-34-16,-7 9 0 0,0 0 0 0,5-3 1 16,2-4-1-16,-7 7-5 0,0 0 5 0,3-3-5 15,3 1 5-15,-6 2 1 0,0 0-1 0,0 0 2 16,-6-4-2-16,6 4 50 0,0 0-50 0,-10-6 50 15,-4 1-50-15,14 5 89 0,0 0-89 0,-21-7 90 16,-3 2-90-16,24 5 86 0,0 0-86 0,-32-7 87 16,-6 2-87-16,38 5 55 0,0 0-55 0,-31-4 56 15,3 4-56 1,28 0 37-16,0 0-37 0,-33 0 37 0,3 0-37 0,30 0 9 0,0 0-9 0,-33 7 10 16,-2 2-10-16,35-9 12 0,0 0-12 0,-35 12 12 15,-1 3-12-15,36-15 15 0,0 0-15 0,-32 15 15 16,3 2-15-16,29-17 8 0,0 0-8 0,-33 23 8 0,-1 4-8 15,5-3 15-15,3-3-15 0,8-6 16 0,8-3-16 16,10-12 44-16,0 0-44 0,-16 24 45 0,-1 12-45 0,17-36 21 16,0 0-21-16,-16 38 21 15,0 1-21-15,6-6 20 0,3-2-20 0,2-4 20 0,3-3-20 0,4 3 35 16,3 1-35-16,2-8 35 0,-2 1-35 0,4 5 11 16,1-2-11-16,4-4 11 0,7 2-11 15,-21-22 20-15,0 0-20 0,21 24 20 0,5 4-20 0,-26-28 15 16,0 0-15-16,30 24 15 0,1-2-15 0,-31-22 16 15,0 0-16-15,30 21 17 0,1-4-17 0,-31-17 9 16,0 0-9-16,30 10 9 0,-1-7-9 0,-29-3-24 16,0 0 24-16,27-3-23 0,-1-6 23 0,-26 9-117 15,0 0 117-15,21-15-117 0,-6-7 117 0,-15 22-112 0,0 0 112 0,5-24-112 16,-6-9 112-16,4-22-773 0</inkml:trace>
  <inkml:trace contextRef="#ctx0" brushRef="#br0" timeOffset="112673.362">22625 9419 1031 0,'0'0'0'0,"5"-7"0"0,7-2 0 15,-12 9 74-15,0 0-74 0,18-12 74 16,6 2-74-16,-24 10 25 0,0 0-25 0,30-8 26 0,5-1-26 0,-35 9 0 16,0 0 0-16,36-9 1 15,2 3-1-15,-6 0-2 0,-3 3 2 0,-6 0-2 0,-7 3 2 0,-1-4 22 16,-1 4-22-16,-5 0 23 0,-4 4-23 0,2-4 39 16,-2 0-39-16,-1 0 40 15,-1 0-40-15,1 1 24 0,-1 3-24 0,-3-4 25 0,2 3-25 0,-2 1 20 16,2 1-20-16,-2 2 20 0,-2-4-20 0,2-3 34 0,0 0-34 15,-9 17 35-15,-3 7-35 0,12-24 0 16,0 0 0-16,-21 31 0 0,-5 5 0 16,26-36 8-16,0 0-8 0,-31 34 8 0,-1 0-8 0,32-34 1 0,0 0-1 0,-27 30 1 15,-1-3-1-15,2-1 0 16,5-4 0-16,5-8 1 0,7-9-1 0,1 2 13 0,2-2-13 16,-2 2 14-16,-3 1-14 0,1 2 0 15,-4 4 0-15,7-7 0 0,2-5 0 0,1-1 3 0,1 1-3 16,3-2 4-16,0 0-4 0,0 0 21 0,0 0-21 0,5 0 21 15,2-2-21-15,-7 2 21 0,0 0-21 0,21-3 21 16,8-6-21-16,-29 9 9 0,0 0-9 16,33-6 10-16,8-6-10 0,-5 0 18 0,1 3-18 0,-8 2 18 15,-1 4-18-15,-28 3-51 0,0 0 51 0,26-2-51 16,2 0 51-16,-28 2-196 0,0 0 196 0,23 4-196 16,-6 1 196-16,23 5-797 0</inkml:trace>
  <inkml:trace contextRef="#ctx0" brushRef="#br0" timeOffset="113539.397">23818 8574 863 0,'0'0'0'0,"-9"-2"0"0,-6 2 0 0,15 0 73 0,0 0-73 0,-5 0 73 15,5 0-73-15,0 0 42 0,0 0-42 16,0 0 43-16,1 4-43 0,-1-4 1 0,0 0-1 0,0 0 2 15,4 5-2-15,-4-5 1 16,0 0-1-16,-9 12 1 0,-7 7-1 0,16-19 5 0,0 0-5 0,-15 15 6 16,-8 6-6-16,23-21 43 0,0 0-43 0,-24 27 44 15,-9 1-44-15,6 1 37 0,5 0-37 0,6-8 37 16,4-13-37-16,0 4 25 0,3-2-25 16,-7 18 26-16,-1 9-26 0,17-37 52 0,0 0-52 0,-14 50 53 15,2 8-53-15,3-1 10 0,4 3-10 0,-2-7 10 16,-2-2-10-16,9-51 15 0,0 0-15 0,2 79 15 15,8 24-15-15,-10-103 4 0,0 0-4 0,14 89 4 16,4 2-4-16,-18-91 0 0,0 0 0 0,29 75 1 0,11-17-1 16,-40-58-31-16,0 0 31 0,44 45-31 0,5-21 31 0,-49-24-149 15,0 0 149-15,38 12-148 0,-7-14 148 16,39 13-749-16</inkml:trace>
  <inkml:trace contextRef="#ctx0" brushRef="#br0" timeOffset="114105.614">23926 8876 830 0,'0'0'0'0,"0"0"0"0,7 5 0 16,-7-5 35-16,0 0-35 0,0 0 36 0,-3-5-36 0,1 1 3 16,2 1-3-16,0-1 4 0,0 3-4 0,0 1 6 15,0 0-6-15,0 0 7 0,0 0-7 0,0 0 49 16,0 0-49-16,0 0 50 0,0 0-50 0,0 0 69 15,3 0-69-15,1 0 69 0,1 0-69 0,-1 0 64 16,1 1-64-16,2 1 65 0,1 3-65 0,3 0 56 16,3 6-56-16,5 1 56 0,4 7-56 0,-23-19 34 15,0 0-34-15,31 32 35 0,9 11-35 0,-40-43 39 16,0 0-39-16,44 46 40 0,3 7-40 0,-7-3 24 0,-5 0-24 16,-6-13 25-16,-6-6-25 0,-2-2 9 15,-2-1-9-15,-2-6 10 0,-3-5-10 0,-1 2 0 0,-1-4 0 0,-5-3 0 16,1-6 0-16,-8-6-76 0,0 0 76 0,9 6-76 15,-2-2 76-15,-7-4-142 0,0 0 142 16,2-9-141-16,-6-8 141 0,4-9-790 0</inkml:trace>
  <inkml:trace contextRef="#ctx0" brushRef="#br0" timeOffset="114401.754">24296 8766 1188 0,'0'0'0'0,"-2"9"0"0,-2 4 0 15,4-13 169-15,0 0-169 0,-10 17 170 0,-8 4-170 0,18-21 84 16,0 0-84-16,-24 27 84 0,-6 8-84 16,30-35 57-16,0 0-57 0,-33 41 57 0,-3 9-57 0,36-50-4 15,0 0 4-15,-37 54-4 0,-1 6 4 0,-4 11-1 16,-2 7 1-16,22-38 0 0,15-23 0 15,7-17-14-15,0 0 14 0,-16 31-13 0,4 0 13 16,12-31-40-16,0 0 40 0,-9 22-39 0,4-7 39 0,5-15-109 16,0 0 109-16,3 2-109 0,10-14 109 0,-13 12-139 15,0 0 139-15,22-27-138 0,11-18 138 16,23-25-805-16</inkml:trace>
  <inkml:trace contextRef="#ctx0" brushRef="#br0" timeOffset="114710.965">24564 9117 1009 0,'0'0'0'0,"0"0"0"16,-5-5 0-16,5 5 99 0,0 0-99 0,13 0 100 15,10 2-100-15,-23-2 66 0,0 0-66 0,35 3 67 16,14 4-67-16,-49-7 55 0,0 0-55 0,49 4 56 0,8-1-56 16,-57-3 23-16,0 0-23 0,63 5 24 15,5-5-24-15,-68 0 16 0,0 0-16 0,64 4 17 0,2-1-17 16,-66-3 19-16,0 0-19 0,56 3 20 16,-5-1-20-16,-51-2 1 0,0 0-1 0,40 0 1 0,-7-2-1 0,-33 2-79 15,0 0 79-15,26-5-78 0,-5 0 78 16,-21 5-203-16,0 0 203 0,10-15-202 15,-3-4 202-15,12-14-648 0</inkml:trace>
  <inkml:trace contextRef="#ctx0" brushRef="#br0" timeOffset="115173.856">25268 8800 1513 0,'0'0'0'0,"10"-7"0"0,6-3 0 0,-16 10 170 0,0 0-170 0,21-10 171 15,5 0-171-15,-26 10 78 16,0 0-78-16,26-5 78 0,2 1-78 0,-28 4 30 0,0 0-30 0,26 4 30 16,0 8-30-16,-26-12-16 0,0 0 16 0,21 13-15 15,-2 6 15-15,-19-19-7 0,0 0 7 0,12 26-7 16,-5 6 7-16,-7-32 3 0,0 0-3 0,0 31 4 15,-3 5-4-15,3-36 3 0,0 0-3 0,-7 34 4 16,-4 2-4-16,11-36 3 0,0 0-3 0,-8 28 4 16,-1-4-4-16,9-24-20 0,0 0 20 0,-7 17-19 15,2-3 19-15,5-14-52 0,0 0 52 0,-4 12-51 0,1-4 51 0,3-8-36 16,0 0 36-16,0 5-36 0,3-1 36 16,-3-4-35-16,0 0 35 0,12 5-35 0,8 0 35 0,-20-5-33 15,0 0 33-15,22 10-33 0,3 4 33 0,-3 0-32 16,3 1 32-16,-10-3-32 0,-4-2 32 0,-1 2-14 15,1 2 14-15,-3 0-13 0,-2 1 13 0,-1 6-3 16,0 3 3-16,-3-9-2 0,-2-6 2 0,0-9 0 16,0 0 0-16,-9 25 0 0,-5 11 0 0,14-36-26 15,0 0 26-15,-24 30-25 0,-14 4 25 0,38-34-165 16,0 0 165-16,-42 20-165 0,-5-1 165 0,47-19-195 0,0 0 195 16,-46-5-194-16,3-12 194 15,-46-4-514-15</inkml:trace>
  <inkml:trace contextRef="#ctx0" brushRef="#br0" timeOffset="115471.053">25595 8341 1323 0,'0'0'0'0,"14"-3"0"15,10-2 0-15,-24 5 161 0,0 0-161 0,23 0 161 16,5-4-161-16,0 8 100 0,1 4-100 0,-1 8 101 16,2-1-101-16,-30-15 44 0,0 0-44 0,38 33 44 0,2 9-44 15,-40-42 1-15,0 0-1 0,44 59 2 16,1 7-2-16,-5 13-1 0,-3 9 1 0,-18-11 0 16,-10-5 0-16,-9-72 0 0,0 0 0 0,-6 91 0 0,-11 6 0 15,17-97-5-15,0 0 5 0,-35 93-4 0,-14-1 4 0,49-92-72 16,0 0 72-16,-54 81-71 0,-7-8 71 15,61-73-194-15,0 0 194 0,-69 57-193 0,-8-13 193 0,-69 58-940 16</inkml:trace>
  <inkml:trace contextRef="#ctx0" brushRef="#br0" timeOffset="116732.598">17256 10335 875 0,'0'0'0'0,"5"0"0"15,2 2 0-15,-7-2 40 0,0 0-40 0,5 0 40 16,-3 0-40-16,-2 0-6 0,0 0 6 0,0 0-6 16,3 3 6-16,-3-3-24 0,0 0 24 0,0 0-23 15,4 4 23-15,-4-4-33 0,0 0 33 0,0 0-33 16,1 2 33-16,-1-2 0 0,0 0 0 0,0 0 0 15,7 3 0-15,-7-3 38 0,0 0-38 0,2 2 39 32,3-1-39-32,-5-1 42 0,0 0-42 0,9 4 43 0,5-4 10 0,-14 0-53 0,21 2 53 15,3-1-53-15,-24-1 49 0,0 0-49 0,35 0 50 16,9 0-50-16,-44 0 43 0,0 0-43 0,50-1 43 0,10-5-43 16,-60 6 29-16,0 0-29 0,69-3 29 15,10-2-29-15,-79 5 25 0,0 0-25 0,101-4 26 0,19-1-26 16,-120 5 8-16,0 0-8 0,118-3 9 0,11 3-9 0,-129 0 18 15,0 0-18-15,127-4 18 0,2 4-18 0,-129 0 8 16,0 0-8-16,133 0 8 0,4 0-8 16,-23-3 15-16,-22 0-15 0,-1 1 16 0,-8 2-16 0,-83 0 23 15,0 0-23-15,105 2 24 0,13 1-24 0,-118-3 3 16,0 0-3-16,131 0 3 0,13 0-3 0,-30-2 22 16,-15 1-22-16,-3-1 23 0,-7-2-23 15,-2 4 21-15,-2-3-21 0,-5 0 21 0,-1-3-21 0,-79 6 3 0,0 0-3 16,111-8 4-16,21 1-4 0,-132 7 8 0,0 0-8 15,149-15 9-15,20-2-9 0,-37 6 3 0,-10 4-3 16,-12-3 4-16,-11 0-4 0,2 1 5 16,-9 2-5-16,-5 2 6 0,-6-2-6 0,-81 7 7 0,0 0-7 0,111-5 7 15,18 2-7-15,-129 3 3 0,0 0-3 0,138-9 3 16,13-1-3-16,-31 5 19 0,-17-4-19 0,-7 2 20 16,-11-3-20-16,4 2 7 0,0 2-7 15,-9-4 7-15,-8 2-7 0,-72 8 4 0,0 0-4 0,109-12 5 16,24-6-5-16,-133 18 31 0,0 0-31 0,125-15 31 15,6 0-31-15,-131 15 4 0,0 0-4 0,132-16 4 16,2-4-4-16,-134 20 16 0,0 0-16 0,131-19 17 16,1-2-17-16,-132 21 15 0,0 0-15 0,121-19 16 15,-3-1-16-15,-118 20 4 0,0 0-4 0,122-19 4 0,2-5-4 16,-21 9 7-16,-15-1-7 0,-13 1 8 0,-15 6-8 16,-60 9 3-16,0 0-3 0,76-15 3 0,10 3-3 15,-86 12 2-15,0 0-2 0,85-12 2 0,5 0-2 16,-18 5 16-16,-13 4-16 0,-7-3 17 0,-8-6-17 0,-44 12 0 15,0 0 0-15,57-8 1 0,10 1-1 0,-8 2 15 16,-5 5-15-16,-18-4 15 0,-11 1-15 16,3 3-1-16,-2-3 1 0,-7 3-1 0,-3-6 1 0,3 5-2 15,0-1 2-15,-3 2-1 0,-4-3 1 0,2 3 3 16,3 0-3-16,-8-4 4 0,0 1-4 0,-9 3 3 16,0 0-3-16,7-2 3 0,0-1-3 0,-7 3 2 15,0 0-2-15,3 0 3 0,1 0-3 16,-4 0-43-16,0 0 43 0,0 0-42 0,0 0 42 0,-6-4-157 0,-1 2 157 15,-8-1-156-15,-8 0 156 0,23 3-156 0,0 0 156 16,-43-11-156-16,-17-2 156 0,-42-11-869 0</inkml:trace>
  <inkml:trace contextRef="#ctx0" brushRef="#br0" timeOffset="118428.354">19083 10639 359 0,'0'0'0'0,"0"0"0"16,0 0 0-16,0 0 11 0,0 0-11 0,0 0 11 15,0 0-11-15,0 0-2 0,0 0 2 0,0 0-2 16,0 0 2-16,0 0-39 0,0 0 39 0,0 0-38 15,0 0 38-15,0 0-10 0,0 0 10 0,0 0-10 0,0 0 10 16,0 0 15-16,0 0-15 0,0 0 16 0,0 0-16 0,0 0 62 16,0 0-62-16,0 0 63 0,0 0-63 0,0 0 61 15,0 0-61-15,0 0 61 0,0 0-61 16,0 0 64-16,0 0-64 0,0 0 65 0,0 0-65 0,0 0 53 16,0 0-53-16,0 0 53 0,0 0-53 0,0 0 50 15,0 0-50-15,0 0 51 0,0 0-51 0,0 0 32 16,0 0-32-16,0 0 32 0,0 0-32 0,0 0 8 15,-19 5-8-15,10-2 9 0,2-3-9 0,-1 2 12 16,-1 1-12-16,-2 4 12 0,-1-2-12 0,-3 6 8 0,-3 1-8 16,9-9 8-16,6 0-8 0,3-3 15 0,0 0-15 15,-18 14 15-15,-4 5-15 0,22-19 8 0,0 0-8 0,-19 19 8 16,1 1-8-16,18-20 3 0,0 0-3 16,-21 31 4-16,4 9-4 0,17-40 13 0,0 0-13 0,-16 42 13 15,2 8-13-15,14-50 8 0,0 0-8 16,-8 51 8-16,-1 4-8 0,9-55 15 0,0 0-15 0,-4 62 15 15,4 6-15-15,4 6 23 0,-1 3-23 0,3-25 24 16,2-16-24-16,1 0 0 0,3-4 0 16,2-1 1-16,2 0-1 0,-2-4 1 0,1 1-1 0,-2-8 1 15,-3-4-1-15,-10-16-62 0,0 0 62 0,21 15-62 16,7 0 62-16,-28-15-133 0,0 0 133 0,29 4-132 16,6-8 132-16,26 1-508 0</inkml:trace>
  <inkml:trace contextRef="#ctx0" brushRef="#br0" timeOffset="118753.001">19114 11029 942 0,'0'0'0'0,"2"4"0"0,0 8 0 0,-2-12 120 15,0 0-120-15,0 0 121 0,5 0-121 0,-5 0 73 16,0 0-73-16,0 0 73 0,4-6-73 0,-4 6 47 15,0 0-47-15,1-3 47 0,3 0-47 0,-4 3 3 16,0 0-3-16,3-4 4 0,4-1-4 0,-7 5 23 0,0 0-23 16,13-3 24-16,4-1-24 0,2 4 13 0,7 4-13 15,-1 4 13-15,6-1-13 0,-3 7 10 0,-2 5-10 16,0-1 10-16,4 6-10 16,-6-3 17-16,4 3-17 0,0 0 17 0,-2 0-17 0,-26-24 3 0,0 0-3 0,33 32 4 15,5 6-4-15,-38-38 0 0,0 0 0 16,35 34 1-16,7 1-1 0,-12-8-54 0,-1-5 54 0,-8-6-53 15,-3-6 53-15,-18-10-164 0,0 0 164 0,12 5-164 16,-3-5 164-16,-9 0-136 0,0 0 136 0,-4-15-136 16,-10-11 136-16,-3-15-550 0</inkml:trace>
  <inkml:trace contextRef="#ctx0" brushRef="#br0" timeOffset="119000.337">19602 10911 1087 0,'0'0'0'0,"2"7"0"0,1 3 0 15,-3-10 175-15,0 0-175 0,-8 19 176 0,-10 5-176 16,3 0 125-16,-3 2-125 0,6-11 126 0,7-5-126 0,-9 4 59 16,-2 1-59-16,-3 16 60 0,-4 9-60 0,23-40 25 15,0 0-25-15,-24 48 26 0,1 10-26 0,-3-5 0 16,0-2 0-16,10-18 1 0,9-13-1 0,7-20 0 15,0 0 0-15,-10 28 0 0,-6-2 0 0,16-26-34 16,0 0 34-16,-10 18-34 0,1-4 34 0,9-14-126 16,0 0 126-16,0-12-126 0,9-17 126 15,0-10-1064-15</inkml:trace>
  <inkml:trace contextRef="#ctx0" brushRef="#br0" timeOffset="119285.181">19803 11197 1289 0,'0'0'0'0,"3"0"0"0,4 2 0 0,3-4 107 0,3-3-107 0,2 3 107 15,5-1-107-15,-20 3 65 0,0 0-65 0,33-5 65 16,8 1-65-16,-41 4 12 0,0 0-12 0,46-7 12 15,8 2-12-15,-12 2-16 0,-1 3 16 0,-4 0-15 16,-6 0 15-16,-3 0-49 0,-5 1 49 0,-4 1-49 0,-5-2 49 16,5 0-62-16,-3-2 62 0,1 1-62 0,1-6 62 15,-18 7-107-15,0 0 107 0,21-5-106 0,1-6 106 0,-22 11-124 16,0 0 124-16,19-17-124 0,-3-7 124 16,21-17-617-16</inkml:trace>
  <inkml:trace contextRef="#ctx0" brushRef="#br0" timeOffset="119819.757">20553 10911 1255 0,'0'0'0'0,"-5"0"0"15,2-7 0-15,3 7 143 0,0 0-143 16,1-10 143-16,3-6-143 0,-4 16 87 0,0 0-87 0,9-15 88 15,5 0-88-15,-14 15 3 16,0 0-3-16,19-16 4 0,3 4-4 0,-22 12-32 0,0 0 32 0,25-3-32 16,-3 6 32-16,-22-3-10 0,0 0 10 15,21 9-9-15,-1 10 9 0,-20-19-4 0,0 0 4 0,12 17-3 16,-4 5 3-16,-2 4 10 0,-3 1-10 0,-1-12 11 16,-2-4-11-16,-2 1 12 0,0-4-12 0,-6 15 13 15,-6 7-13-15,2 0 5 0,-1-3-5 0,3-12 5 16,3-3-5-16,7-12 1 0,0 0-1 0,-12 12 1 15,-2 4-1-15,14-16-6 0,0 0 6 0,-14 8-5 16,5 1 5-16,9-9-26 0,0 0 26 0,-7 7-26 16,2-2 26-16,5-5-32 0,0 0 32 0,-2 3-32 0,4-3 32 15,3 0-36-15,2-1 36 0,2-3-36 0,1 1 36 16,3-1-39-16,2 1 39 0,-4 1-38 0,-1 0 38 0,1 1-34 16,1 1 34-16,0 0-34 0,-3 1 34 15,1 1-9-15,4 0 9 0,-4 0-8 0,1 3 8 0,-1-2-13 16,3 1 13-16,-3 1-12 0,1 2 12 15,-11-7 0-15,0 0 0 0,12 12 0 0,2 5 0 16,-14-17 17-16,0 0-17 0,8 22 17 0,-1 7-17 0,-7-29 40 16,0 0-40-16,-3 34 41 0,-9 6-41 0,-1-6 22 15,-2 0-22-15,6-13 23 0,2-9-23 0,0 0 2 16,2-4-2-16,-16 8 2 0,-12 1-2 0,33-17-69 0,0 0 69 16,-38 7-69-16,-9-5 69 0,47-2-78 0,0 0 78 15,-41-18-78-15,1-19 78 0,-40-16-802 0</inkml:trace>
  <inkml:trace contextRef="#ctx0" brushRef="#br0" timeOffset="121403.091">19660 10596 270 0,'0'0'0'0,"0"-4"0"0,-2-4 0 0,2 8 31 0,0 0-31 0,0-4 31 15,0-1-31-15,0 5 1 0,0 0-1 16,0 0 1-16,0-3-1 0,0 3 0 0,0 0 0 0,0 0 0 16,0 0 0-16,0 0-1 0,0 0 1 0,0 0 0 15,0 3 0-15,0-3 8 0,0 0-8 0,0 0 9 16,0 0-9-16,0 0 73 0,0 0-73 0,0 0 74 16,0 0-74-16,0 0 95 0,0 0-95 0,0 0 95 15,0-5-95-15,0 5 88 0,0 0-88 0,5-7 89 16,4-3-89-16,-9 10 73 0,0 0-73 0,12-17 74 15,4-2-74-15,-16 19 52 0,0 0-52 0,19-22 52 16,5 1-52-16,-24 21 24 0,0 0-24 0,21-15 25 16,0 3-25-16,-21 12 1 0,0 0-1 0,21-4 2 0,-2 8-2 15,-19-4 0-15,0 0 0 0,19 5 1 0,-1 9-1 16,-18-14 1-16,0 0-1 0,17 15 2 16,-5 5-2-16,-3-2 8 0,-5 0-8 0,1-2 9 0,-3-6-9 15,-2 2 8-15,0-2-8 0,0 1 9 0,-2-3-9 16,-2 8 9-16,-1-1-9 0,0-6 9 0,5-1-9 15,-4 4 15-15,-4 2-15 0,4-4 15 16,-3 0-15-16,7-10 14 0,0 0-14 0,-8 16 15 0,-5-4-15 0,13-12 25 16,0 0-25-16,-10 12 26 0,1-2-26 0,9-10 12 15,0 0-12-15,-7 7 13 0,0-2-13 0,7-5 18 16,0 0-18-16,-5 5 19 0,3-3-19 0,2-2 24 16,0 0-24-16,-5 3 25 0,2-1-25 0,3-2 13 0,0 0-13 15,0 0 13-15,-4 5-13 0,4-5 18 0,0 0-18 16,0 0 19-16,0 0-19 0,0 0 3 0,0 0-3 15,5-3 4-15,6 1-4 0,-11 2 7 0,0 0-7 0,17-3 8 16,2-1-8-16,1-3 0 16,0 2 0-16,1 2 1 0,2-1-1 0,-23 4-41 0,0 0 41 0,26 7-41 15,4 0 41-15,-30-7-94 0,0 0 94 16,21 9-94-16,-4 3 94 0,21 5-862 16</inkml:trace>
  <inkml:trace contextRef="#ctx0" brushRef="#br0" timeOffset="122705.815">20749 10836 460 0,'0'0'0'0,"0"-4"0"15,0-6 0-15,0 10 52 0,0 0-52 0,-2-5 52 0,0 0-52 16,2 5 5-16,0 0-5 0,-2-4 5 0,2 1-5 16,0 3-1-16,0 0 1 0,-1-5 0 15,1-1 0-15,0 6-30 0,0 0 30 0,-2-1-30 0,-2-4 30 16,4 5-4-16,0 0 4 0,-3-4-3 0,-2 2 3 15,5 2-9-15,0 0 9 0,-6-1-9 0,3 1 9 16,3 0-15-16,0 0 15 0,-7-4-15 0,3 4 15 16,4 0-4-16,0 0 4 0,-5 0-3 0,0 0 3 0,5 0-1 15,0 0 1-15,-5 0 0 0,1 0 0 0,4 0-2 16,0 0 2-16,-8 0-2 0,1 0 2 0,7 0-2 16,0 0 2-16,-9 0-1 0,0 0 1 0,9 0 0 15,0 0 0-15,-8 4 0 0,1-4 0 0,7 0 4 16,0 0-4-16,-7 0 5 0,3 1-5 0,4-1 23 15,0 0-23-15,-9 2 24 0,4-2-24 0,5 0 38 0,0 0-38 0,-5 2 38 16,0-2-38-16,5 0 37 0,0 0-37 16,-4 2 37-16,4-1-37 0,0-1 45 0,0 0-45 0,0 0 45 15,5 4-45-15,-5-4 46 0,0 0-46 0,7 1 47 16,6 1-47-16,-13-2 36 0,0 0-36 0,14 2 37 16,5-2-37-16,-19 0 40 0,0 0-40 0,14 2 40 15,3-2-40-15,-17 0 39 0,0 0-39 16,16 0 40-16,-1 0-40 0,-15 0 34 0,0 0-34 0,14 0 34 15,-3-2-34-15,-11 2 8 0,0 0-8 0,10-2 9 16,-5 0-9-16,-5 2 30 0,0 0-30 0,6-1 30 16,-3 1-30-16,-3 0 5 0,0 0-5 0,4 0 5 15,-3 0-5-15,-1 0 4 0,0 0-4 0,0 0 5 16,0 0-5-16,0 0-5 0,0 0 5 0,0 0-5 0,0 0 5 16,0 0-26-16,0 0 26 0,0 0-26 0,0 0 26 15,0 0-8-15,0 0 8 0,0 0-7 16,0 0 7-16,0 0-19 0,0 0 19 0,0 0-18 0,0 0 18 0,0 0-8 15,0 0 8-15,0 0-8 0,-5 0 8 0,5 0-16 16,0 0 16-16,-3-4-15 0,1 3 15 0,2 1-4 16,0 0 4-16,-4-2-3 0,3 2 3 15,1 0-3-15,0 0 3 0,0 0-3 0,-4-4 3 0,4 4-11 16,0 0 11-16,0 0-10 0,0-1 10 0,0 1-4 16,0 0 4-16,0 0-3 0,0 0 3 15,0 0-1-15,0 0 1 0,0 0 0 0,0 0 0 16,0 0 2-16,0 0-2 0,0 0 3 0,-5 0-3 0,5 0 32 15,0 0-32-15,0 0 33 0,-5 0-33 0,5 0 17 0,0 0-17 16,-4 0 17-16,3 0-17 0,1 0 30 16,0 0-30-16,0 0 30 0,-4 0-30 0,4 0 30 0,0 0-30 0,0 0 30 15,4 1-30-15,-4-1 21 0,0 0-21 0,5 2 21 16,2-2-21-16,-7 0 10 0,0 0-10 16,12 2 11-16,0 0-11 0,-12-2 18 0,0 0-18 15,21 5 19-15,5-2-19 0,-26-3 14 0,0 0-14 0,30 5 15 16,-1 2-15-16,-29-7 9 0,0 0-9 0,30 4 9 15,1-1-9-15,-31-3 9 0,0 0-9 0,28 5 10 16,-2-3-10-16,-26-2 15 0,0 0-15 0,18 2 15 16,-2-2-15-16,-16 0 3 0,0 0-3 0,10 0 4 15,-5 0-4-15,-5 0-19 0,0 0 19 0,5 0-18 16,-3 0 18-16,-2 0-69 0,0 0 69 0,0 0-68 16,-5-2 68-16,5 2-101 0,0 0 101 0,-11-2-101 0,-4 2 101 15,15 0-168-15,0 0 168 0,-16-3-168 0,-1 3 168 16,-16-2-453-16</inkml:trace>
  <inkml:trace contextRef="#ctx0" brushRef="#br0" timeOffset="123187.941">20700 10848 662 0,'0'0'0'0,"14"0"0"0,8-4 0 0,-22 4 84 0,0 0-84 15,7 0 85-15,-8-3-85 0,1 3 63 16,0 0-63-16,0 0 64 0,-6-2-64 0,6 2 38 0,0 0-38 0,-5 0 39 16,2-2-39-16,3 2-1 0,0 0 1 15,-7-1 0-15,5-3 0 0,2 4-1 0,0 0 1 0,-7-3 0 16,3-1 0-16,4 4 0 0,0 0 0 0,-5-3 0 16,2 1 0-16,3 2 11 0,0 0-11 0,-5 0 11 15,1 0-11-15,4 0 10 0,0 0-10 0,-2 0 10 16,-3 0-10-16,5 0 9 0,0 0-9 0,0 0 10 15,0 0-10-15,0 0 24 0,0 0-24 0,0 0 25 16,0 0-25-16,0 0 19 0,0 0-19 0,0 0 20 16,-3 2-20-16,3-2 34 0,0 0-34 0,-2 3 35 15,2 4-35-15,0-7 19 0,0 0-19 0,0 9 20 16,0 4-20-16,0-13 41 0,0 0-41 0,0 21 42 0,-2 3-42 16,0 3 49-16,2-3-49 0,-1-8 49 0,1-8-49 15,0-8 36-15,0 0-36 0,-4 23 36 16,-1 9-36-16,5-32 40 0,0 0-40 0,-4 22 41 0,3 2-41 15,1-3 40-15,0-6-40 0,0-3 40 0,0-5-40 16,0-7 25-16,0 0-25 0,0 9 26 16,0-8-26-16,0 3-44 0,1-1 44 0,-1-3-43 0,0 0 43 0,0 0-80 15,0 0 80-15,0 0-80 0,0 4 80 0,0-4-107 16,0 0 107-16,0 0-106 0,0 0 106 16,0 0-167-16,0 0 167 0,-1 0-167 0,-6-4 167 0,7 4-130 15,0 0 130-15,-5-3-130 0,-2-2 130 0,-4-7-434 16</inkml:trace>
  <inkml:trace contextRef="#ctx0" brushRef="#br0" timeOffset="123787.845">21139 10820 931 0,'0'0'0'0,"-4"-5"0"0,-1-5 0 0,5 10 68 16,0 0-68-16,0-4 69 0,5 4-69 0,-5 0 39 16,0 0-39-16,6 0 40 0,1 4-40 15,-7-4 1-15,0 0-1 0,5 0 2 0,2 3-2 0,-7-3 0 16,0 0 0-16,5 0 0 0,-2 2 0 0,-3-2 33 15,0 0-33-15,4 2 33 0,-2-2-33 0,-2 0 57 0,0 0-57 16,0 0 58-16,3 1-58 0,-3-1 67 0,0 0-67 16,0 0 67-16,0 0-67 0,0 0 49 0,0 0-49 15,0 0 49-15,4 0-49 0,-4 0 39 0,0 0-39 16,5 2 39-16,4 3-39 0,-9-5 26 0,0 0-26 0,19 14 26 16,10 8-26-1,-29-22 9-15,0 0-9 0,40 33 10 0,7 8-10 0,-47-41 18 0,0 0-18 0,51 48 19 16,5 7-19-16,-56-55 49 0,0 0-49 0,59 65 50 15,9 12-50-15,-68-77 3 0,0 0-3 16,56 68 4-16,-8-3-4 0,-48-65 2 0,0 0-2 0,33 43 2 16,-13-15-2-16,-3-4-13 0,-5-12 13 0,-3-6-13 15,-7 0 13-15,-2-6-115 0,0 0 115 0,0 0-115 16,0 0 115-16,0 0-172 0,0 0 172 0,-9-21-171 16,-3-10 171-16,-7-20-843 0</inkml:trace>
  <inkml:trace contextRef="#ctx0" brushRef="#br0" timeOffset="124075.075">21578 10753 1379 0,'0'0'0'0,"-5"9"0"0,-2 6 0 0,7-15 139 16,0 0-139-16,-20 17 139 0,-7 9-139 15,27-26 98-15,0 0-98 0,-32 31 99 0,-6 7-99 0,1-1 42 0,4 4-42 16,5-3 42-16,7-7-42 0,21-31-1 16,0 0 1-16,-33 48-1 0,-2 7 1 0,35-55-5 0,0 0 5 15,-29 51-4-15,1 4 4 0,28-55-23 16,0 0 23-16,-19 41-22 0,0-7 22 16,19-34-105-16,0 0 105 0,-11 24-104 0,1-8 104 0,10-16-225 0,0 0 225 0,-2-11-224 15,7-18 224-15,-1-13-802 0</inkml:trace>
  <inkml:trace contextRef="#ctx0" brushRef="#br0" timeOffset="124405.259">21874 11021 1356 0,'0'0'0'0,"3"-4"0"0,3-3 0 16,-6 7 103-16,0 0-103 0,15-5 104 0,8 0-104 0,-23 5 3 15,0 0-3-15,37-10 4 0,10-2-4 16,-47 12 3-16,0 0-3 0,50-12 4 0,8-4-4 0,-58 16-4 16,0 0 4-16,62-12-3 0,6 0 3 0,-68 12-3 15,0 0 3-15,66-8-3 0,2 1 3 0,-68 7 3 16,0 0-3-16,56-9 3 0,-5 3-3 0,-51 6 1 15,0 0-1-15,40-6 1 0,-7 3-1 0,-33 3-15 16,0 0 15-16,24-7-15 0,-8 2 15 0,-16 5-91 16,0 0 91-16,7-10-91 0,-7-2 91 0,0 12-167 0,0 0 167 15,-14-14-167-15,-10 0 167 0,-15-13-668 0</inkml:trace>
  <inkml:trace contextRef="#ctx0" brushRef="#br0" timeOffset="124692.245">22128 10704 1009 0,'0'0'0'0,"16"3"0"15,12 4 0-15,-23-4 172 0,-10-3-172 0,5 0 173 16,2-3-173-16,-8-1 104 0,-2 1-104 0,6 0 105 16,-2 1-105-16,1 2 82 0,1 0-82 0,2 0 82 15,0 0-82-15,0 0 38 0,-7 0-38 0,7 0 38 16,0 0-38-16,-1 2 15 0,-1 4-15 0,0 5 15 0,2 2-15 15,0-13 37-15,0 0-37 0,-2 35 38 16,2 13-38-16,-1 0 0 0,-1 3 0 0,2-13 0 16,0-9 0-16,-2 5 1 0,0-3-1 0,-1 7 1 15,3 3-1-15,0-41-1 0,0 0 1 0,0 37-1 0,3-2 1 16,-3-35-28-16,0 0 28 0,0 27-28 0,2-5 28 0,-2-22-76 16,0 0 76-16,2 16-76 0,0-8 76 0,-2-8-63 15,0 0 63-15,10-13-63 16,6-20 63-16,12-13-1105 0</inkml:trace>
  <inkml:trace contextRef="#ctx0" brushRef="#br0" timeOffset="125113.381">22663 10404 1334 0,'0'0'0'0,"-9"3"0"16,-11 1 0-16,20-4 168 0,0 0-168 0,-6 12 168 15,10 7-168-15,-4-19 68 0,0 0-68 0,0 15 69 16,2 2-69-16,-2-17-2 0,0 0 2 16,-2 15-1-16,-2-1 1 0,1 2-26 0,-6 1 26 0,6-9-25 15,1-3 25-15,-2 2-31 0,3-7 31 0,-6 12-31 16,-2 2 31-16,-1 3 0 0,-3 4 0 0,6-6 0 16,4-3 0-16,3-12 4 0,0 0-4 0,-7 33 5 15,-2 9-5-15,9-42 23 0,0 0-23 0,-7 55 24 16,2 12-24-16,3-5 7 0,2-2-7 0,0-14 8 15,0-8-8-15,0-38 5 0,0 0-5 0,9 46 5 16,7 2-5-16,-16-48 3 0,0 0-3 0,22 38 3 16,8-9-3-16,-30-29 1 0,0 0-1 0,38 15 2 0,8-11-2 15,-46-4 8-15,0 0-8 0,45-11 9 0,4-6-9 16,-11-2 38-16,0 0-38 0,-12 1 39 0,-3-3-39 0,-4 2 52 16,-5-1-52-16,-3 3 52 15,-3-1-52-15,-8 18 59 0,0 0-59 0,6-22 60 0,-3-5-60 0,-3 27-3 16,0 0 3-16,-9-35-3 0,-8-6 3 15,17 41-60-15,0 0 60 0,-30-39-59 0,-10 0 59 0,40 39-187 16,0 0 187-16,-47-26-186 0,-9 9 186 0,-46-30-1094 16</inkml:trace>
  <inkml:trace contextRef="#ctx0" brushRef="#br0" timeOffset="125464.005">22944 10358 1423 0,'0'0'0'0,"7"-2"0"16,5 2 0-16,-12 0 133 0,0 0-133 0,15-7 133 15,6 2-133-15,0-2 88 0,0 2-88 0,-3 1 88 16,-4 1-88-16,-14 3 45 0,0 0-45 0,27 7 46 15,12 7-46-15,-39-14 0 0,0 0 0 0,45 34 0 16,7 10 0-16,-1 6 42 0,-2 5-42 0,-1 8 43 0,-4 13-43 16,-44-76 54-16,0 0-54 0,42 92 55 0,0 16-55 15,-16-21 38-15,-9-6-38 0,-12-9 39 0,-10-9-39 16,5-63-29-16,0 0 29 0,-12 76-29 0,-9 4 29 0,-2-13-83 16,-1-7 83-16,7-29-83 0,4-21 83 0,13-10-100 15,0 0 100-15,-54 26-100 0,-24-4 100 0,78-22-149 16,0 0 149-16,-65 5-149 0,-2-17 149 15,-69 5-1032-15</inkml:trace>
  <inkml:trace contextRef="#ctx0" brushRef="#br0" timeOffset="133075.967">26271 9527 169 0,'0'0'0'0,"4"-5"0"0,3-7 0 0,-7 12 77 16,0 0-77-16,3-4 77 0,0-1-77 0,-3 5 76 15,0 0-76-15,0 0 77 0,0 0-77 0,0 0 58 16,0 0-58-16,0 0 59 0,0 0-59 0,0 0 48 16,0 0-48-16,0 0 48 0,-3 5-48 0,3-5 37 15,0 0-37-15,-2 4 37 0,2-1-37 0,0-3 45 16,0 0-45-16,-1 3 45 0,1 3-45 0,0-6 79 0,0 0-79 16,-2 3 80-16,0-3-80 0,2 0 77 0,0 0-77 15,0 0 77-15,-3 3-77 0,3-3 63 0,0 0-63 16,0 0 63-16,-4 6-63 0,4-6 43 0,0 0-43 15,-2 3 44-15,1 0-44 0,1-3 37 16,0 0-37-16,-2 4 37 0,2 1-37 0,0-5 15 16,0 0-15-16,0 2 15 0,0 1-15 0,0-3 20 0,0 0-20 0,5 4 20 15,9-1-20-15,-14-3 33 0,0 0-33 16,23 3 34-16,6-3-34 0,-29 0 5 0,0 0-5 0,37 0 5 16,8-3-5-16,-45 3 27 0,0 0-27 0,44 0 27 15,3-3-27-15,-47 3 12 0,0 0-12 0,42 0 13 16,-2 3-13-16,-40-3 27 0,0 0-27 0,34 0 27 15,-2 0-27-15,-32 0 20 0,0 0-20 0,29 3 20 16,1-3-20-16,-30 0 10 0,0 0-10 0,24 0 10 16,-1 0-10-16,-23 0 5 0,0 0-5 0,17 2 5 15,-3-2-5-15,-14 0-2 0,0 0 2 0,11 0-1 16,-6 0 1-16,-5 0-76 0,0 0 76 0,0 0-76 0,-3 2 76 16,3-2-179-16,0 0 179 0,-18 8-179 0,-8 4 179 15,26-12-225-15,0 0 225 0,-24 12-225 0,-4 0 225 16,-24 16-514-16</inkml:trace>
  <inkml:trace contextRef="#ctx0" brushRef="#br0" timeOffset="133539.327">26301 9780 729 0,'0'0'0'0,"10"-3"0"16,6-4 0-16,-13 4 64 0,-4-1-64 0,1 4 64 15,1-2-64-15,-1 2 34 0,-5 0-34 0,2 0 34 16,1 0-34-16,-2 0 0 0,1 0 0 0,3 0 1 16,-4 0-1-16,4 0-6 0,-5 0 6 0,5 0-6 15,-3 2 6-15,3-2-6 16,-4 4 6-16,4-4-5 0,0 0 5 0,0 0 24 0,-2 6-24 0,2-6 25 15,-3 2-25-15,3-2 73 0,-4 2-73 0,4-2 73 16,0 0-73-16,0 0 69 0,-1 3-69 0,1-3 69 16,0 0-69-16,0 0 61 0,3 2-61 0,2-4 62 15,2 1-62-15,-7 1 42 0,0 0-42 0,14-4 43 0,4 2-43 16,-18 2 12-16,0 0-12 0,26-3 12 16,7 1-12-16,-2 4 43 0,2 1-43 0,-3-3 43 0,0 0-43 15,-4 2 12-15,-2 2-12 0,1-1 12 0,-3 0-12 16,1 3 12-16,-2 0-12 0,0-2 13 0,-2-4-13 15,0 2 10-15,-2-1-10 0,-3-1 10 0,0 0-10 0,-14 0 1 16,0 0-1-16,9 0 1 0,-2 0-1 16,-7 0-47-16,0 0 47 0,7 0-46 0,-2 0 46 0,-5 0-151 15,0 0 151-15,4 4-151 0,-3 1 151 0,-1-5-167 16,0 0 167-16,-7 15-166 0,-6 4 166 0,-8 15-572 16</inkml:trace>
  <inkml:trace contextRef="#ctx0" brushRef="#br0" timeOffset="134159.002">26369 10116 606 0,'0'0'0'0,"5"-3"0"0,4 1 0 0,-9 2 129 0,0 0-129 0,5-2 129 15,-2-1-129-15,-3 3 92 0,0 0-92 16,2-2 93-16,-2-3-93 0,0 5 65 0,0 0-65 0,0-4 66 16,2 1-66-16,-2 3 24 0,0 0-24 0,7-3 25 15,3 3-25-15,-10 0 46 0,0 0-46 0,19-4 47 16,7 4-47-16,-26 0 50 0,0 0-50 0,34 0 50 15,4 4-50-15,-38-4 29 0,0 0-29 0,35 0 29 16,1 3-29-16,-36-3 35 0,0 0-35 0,33 2 36 16,1-1-36-16,-34-1 0 15,0 0 0-15,29 0 0 0,-3-1 0 0,-26 1-139 0,0 0 139 0,26-2-139 16,-1-1 139-16,25-6-860 0</inkml:trace>
  <inkml:trace contextRef="#ctx0" brushRef="#br0" timeOffset="139035.34">27576 8423 214 0,'0'0'0'0,"-5"0"0"0,-4-3 0 0,9 3 6 0,5-3-6 0,-5 3 7 16,5-2-7-16,-5 2 4 0,6-2-4 0,-6 2 5 15,3-2-5-15,-3 2 33 0,0 0-33 0,0 0 34 16,2-3-34-16,0 0 60 0,-1-1-60 0,1 2 60 16,-2-1-60-16,0 0 76 0,-2-1-76 0,1 1 76 15,-1-2-76-15,0 1 73 0,-1-1-73 0,-1 2 74 16,2 3-74-16,-1-4 62 0,1 2-62 15,-1 1 63-15,-1-1-63 0,-4 2 42 0,-1-3-42 0,2-1 43 16,0 1-43-16,0 1 30 0,0 0-30 0,2 1 30 16,-1 1-30-16,6 0 8 0,0 0-8 0,-10 1 8 0,-4 1-8 15,14-2 11-15,0 0-11 0,-17 4 11 16,-4 1-11-16,21-5 3 0,0 0-3 0,-25 6 4 0,-3 3-4 16,28-9 12-16,0 0-12 0,-24 9 13 0,1 1-13 15,23-10 22-15,0 0-22 0,-22 12 23 0,1 0-23 16,0 0 13-16,2 2-13 15,8-4 14-15,8-8-14 0,-2 1 41 0,3-1-41 0,-2 3 41 16,1-2-41-16,-4 6 31 0,-2 3-31 0,4-7 31 0,2 2-31 0,3-7 32 16,0 0-32-16,-7 20 33 0,-4 11-33 0,11-31 43 15,0 0-43-15,-7 34 44 0,4 8-44 0,1-5 34 16,4-4-34-16,1-2 35 0,4-9-35 16,-7-22 8-16,0 0-8 0,12 33 9 0,6 2-9 0,-18-35 13 15,0 0-13-15,24 33 13 0,8-2-13 0,-32-31 8 16,0 0-8-16,36 27 9 0,8-3-9 0,-44-24 15 0,0 0-15 15,41 19 15-15,3-7-15 16,-44-12-5-16,0 0 5 0,37 4-4 0,-6-8 4 0,-7-4-83 0,-6-8 83 0,-4 8-83 16,-6 4 83-16,1-6-119 0,0-2 119 0,-2-4-119 15,-2-4 119-15,-5 20-174 0,0 0 174 0,7-21-173 16,2-3 173-16,6-18-519 0</inkml:trace>
  <inkml:trace contextRef="#ctx0" brushRef="#br0" timeOffset="139386.997">27612 8800 583 0,'0'0'0'0,"2"-3"0"0,2-4 0 16,-3 4 88-16,-1 1-88 0,0 2 88 16,0-3-88-16,0 3 65 0,0 0-65 0,0 0 66 0,0 0-66 0,0 0 55 15,0 0-55-15,0 0 56 16,0 0-56-16,0 0 39 0,0 0-39 0,0 0 40 0,0 0-40 0,0 0 56 15,0 0-56-15,0 0 57 0,0 0-57 16,0 0 60-16,0 0-60 0,0 0 61 0,0 0-61 0,0 0 40 16,0 0-40-16,0 0 41 0,0 0-41 0,0 0 36 15,0 0-36-15,0 0 37 0,0 0-37 0,0 0 15 16,0 0-15-16,0 0 16 0,2 5-16 0,2 1 30 16,-1 6-30-16,1 4 30 0,-1 8-30 0,1 0 28 15,-3 7-28-15,3-7 28 0,-1 3-28 0,-3-27 22 16,0 0-22-16,4 33 23 0,-1 4-23 15,-3-37 27-15,0 0-27 0,4 31 27 0,-4-3-27 0,0-28 7 0,0 0-7 0,2 22 8 16,-2-7-8-16,0-15-3 0,0 0 3 0,1 11-3 16,3-11 3-16,-4 0-60 0,0 0 60 0,7-14-59 15,5-12 59-15,7-13-1129 16</inkml:trace>
  <inkml:trace contextRef="#ctx0" brushRef="#br0" timeOffset="139737.259">27748 8782 1009 0,'0'0'0'0,"-3"0"0"0,-1 3 0 0,4-3 122 0,0 0-122 0,0 0 122 0,7-3-122 16,-7 3 43-16,0 0-43 0,11-4 43 0,6-3-43 0,-17 7 36 15,0 0-36-15,25-5 37 0,4 0-37 16,-29 5-10-16,0 0 10 0,32-3-10 0,4-6 10 0,-36 9-5 16,0 0 5-16,35-5-5 0,0 3 5 0,-35 2 1 15,0 0-1-15,31-3 2 16,1-2-2-16,-32 5 11 0,0 0-11 0,26-2 11 0,-5 0-11 0,-21 2 5 16,0 0-5-16,15 0 5 0,-2 0-5 0,-13 0 0 15,0 0 0-15,8 0 0 0,-1-3 0 0,-7 3-59 0,0 0 59 16,5 0-58-16,-3 0 58 0,-2 0-120 15,0 0 120-15,-5-7-120 0,-4-2 120 0,9 9-200 0,0 0 200 16,-12-8-199-16,-5-8 199 0,-11-8-386 0</inkml:trace>
  <inkml:trace contextRef="#ctx0" brushRef="#br0" timeOffset="139991.62">27947 8562 281 0,'0'0'0'0,"7"10"0"15,7 2 0-15,-14-12 55 0,0 0-55 0,2 4 55 16,-4-8-55-16,2 4 94 0,0 0-94 0,0 0 95 15,-5-6-95-15,5 6 89 0,0 0-89 0,-4-4 90 16,2 2-90-16,2 2 87 0,0 0-87 0,0 0 88 16,-3-3-88-16,3 3 83 0,0 0-83 0,0 0 83 15,0 0-83-15,0 0 59 0,0 0-59 0,0 0 59 16,0 0-59-16,0 0 36 0,0 0-36 0,2 12 37 16,-1 9-37-16,-1-21 40 0,0 0-40 0,2 34 40 15,0 7-40-15,0-3 24 0,-2 1-24 0,0-11 25 16,1-5-25-16,1 0 9 0,2-3-9 0,-1 1 10 0,1-2-10 15,-1-4-48-15,1-1 48 0,-3-4-47 0,1-5 47 0,-2-5-168 16,0 0 168-16,10 2-168 0,6-5 168 16,10 1-654-16</inkml:trace>
  <inkml:trace contextRef="#ctx0" brushRef="#br0" timeOffset="140439.571">28592 8238 1009 0,'0'0'0'0,"-4"2"0"15,1 2 0-15,3-4 88 0,0 0-88 0,0 0 89 16,0 0-89-16,0 0 52 0,0 0-52 0,0 0 53 15,0 0-53-15,0 0 1 0,0 0-1 0,-4 0 2 16,-1 1-2-16,5-1-5 0,0 0 5 0,-11 2-5 16,-1 1 5-16,12-3 2 0,0 0-2 0,-14 4 2 15,0 1-2-15,14-5 58 0,0 0-58 0,-17 7 58 16,0 1-58-16,-4 3 52 0,0-1-52 0,10-3 53 16,8-4-53-16,-2-3 39 0,3 2-39 0,-10 12 40 0,-8 1-40 15,20-15 30-15,0 0-30 0,-15 24 30 16,-3 5-30-16,6 2 38 0,3 2-38 0,4-4 39 0,3-2-39 15,2-27 7-15,0 0-7 0,4 38 8 0,6 5-8 0,-10-43 2 16,0 0-2-16,14 42 3 0,5-4-3 0,-3-5-7 16,0-4 7-16,-2-7-6 15,-2-6 6-15,0-3-75 0,-1-3 75 0,-1-4-74 0,1 0 74 0,-11-6-146 16,0 0 146-16,8 4-145 0,-1-4 145 0,-7 0-184 16,0 0 184-16,9-4-184 0,1-4 184 0,10-6-587 15</inkml:trace>
  <inkml:trace contextRef="#ctx0" brushRef="#br0" timeOffset="140934.287">28545 8727 908 0,'0'0'0'0,"0"0"0"15,0 0 0-15,0 0 161 0,0 0-161 16,0 0 162-16,1-5-162 0,-1 5 86 0,0 0-86 0,4-4 86 15,-1 1-86-15,-3 3 42 0,0 0-42 0,7-7 43 16,2 2-43-16,-9 5 1 0,0 0-1 0,9-7 2 16,1 2-2-16,-10 5 0 0,0 0 0 0,11-4 0 15,-1 4 0-15,-10 0 1 0,0 0-1 0,10 0 1 16,-1 0-1-16,-9 0 0 0,0 0 0 0,9 4 1 16,-2-1-1-16,-7-3 0 0,0 0 0 0,5 9 1 15,0-1-1-15,-5-8 7 0,0 0-7 0,2 12 8 0,-2 4-8 16,0-16 8-16,0 0-8 0,-5 19 8 0,-4 5-8 15,-3-1 8-15,-4 0-8 0,9-11 9 0,5-7-9 0,1-2 3 16,-1-1-3-16,-8 12 4 0,-8 10-4 16,2-9 6-16,-1-1-6 0,7-4 6 15,4-3-6-15,-2-2 3 0,-1-1-3 0,5-3 3 0,3 3-3 16,-3-1 10-16,2 1-10 0,2-3 11 0,0 1-11 0,0-2 8 16,-5 2-8-16,5-2 9 0,0 0-9 0,0 0 8 15,5 0-8-15,-1 1 9 0,-1 1-9 0,4 2 8 16,2-4-8-16,3 0 8 0,4 0-8 0,-16 0 1 15,0 0-1-15,21 0 1 0,7 1-1 0,-28-1 7 0,0 0-7 16,31 2 8-16,4-2-8 0,-35 0 0 0,0 0 0 16,30 2 1-16,-3-1-1 0,-27-1-36 0,0 0 36 15,23 2-35-15,-2 2 35 0,-21-4-93 0,0 0 93 0,16 0-92 16,-6 3 92-16,-10-3-86 0,0 0 86 16,4 2-85-16,-8-1 85 0,4 5-842 0</inkml:trace>
  <inkml:trace contextRef="#ctx0" brushRef="#br0" timeOffset="141474.253">27079 8259 863 0,'0'0'0'16,"6"0"0"-16,4 3 0 0,-5-3 67 0,-3 4-67 16,-11 8 68-16,-12 5-68 0,21-17 41 0,0 0-41 0,-19 26 41 15,-3-1-41-15,22-25 10 0,0 0-10 0,-21 28 10 16,0 1-10-16,21-29 0 0,0 0 0 15,-25 32 1-15,-2-1-1 0,27-31 41 0,0 0-41 0,-25 29 41 16,3-1-41-16,22-28 75 0,0 0-75 0,-23 34 75 16,0 5-75-16,23-39 65 0,0 0-65 0,-17 45 65 15,1 6-65-15,16-51 44 0,0 0-44 0,-7 59 44 32,5 4-44-32,2-63 23 0,0 0-23 0,16 89 24 0,15 17-24 0,-31-106 0 0,0 0 0 0,44 96 0 15,13-1 0-15,-8-22-76 0,0-16 76 0,-4-11-76 16,-5-19 76-16,-40-27-135 0,0 0 135 0,68 24-135 0,18-7 135 15,-86-17-172-15,0 0 172 0,89 2-172 16,6-12 172-16,92 1-521 0</inkml:trace>
  <inkml:trace contextRef="#ctx0" brushRef="#br0" timeOffset="141916.879">28626 8026 998 0,'0'0'0'0,"0"0"0"16,6-7 0-16,-6 7 2 15,0 0-2-15,0 0 2 0,5-3-2 0,-5 3-12 0,0 0 12 16,5 1-12-16,0 3 12 0,-5-4-43 0,0 0 43 0,16 5-42 16,5 2 42-16,-21-7-20 0,0 0 20 0,29 12-19 15,10 2 19-15,-39-14 39 0,0 0-39 0,36 22 40 16,4 7-40-16,-40-29 59 0,0 0-59 0,41 38 60 16,-1 6-60-16,-40-44 28 0,0 0-28 0,38 53 28 15,-1 9-28-15,-37-62 38 0,0 0-38 0,33 89 38 16,-4 17-38-16,-29-106 22 0,0 0-22 0,16 103 23 15,-9 3-23-15,-7-106 26 0,0 0-26 0,-2 94 26 16,-8-4-26-16,10-90 33 0,0 0-33 0,-14 77 33 0,-5-9-33 0,19-68-30 16,0 0 30-16,-13 48-30 15,3-22 30-15,10-26-156 0,0 0 156 0,-7 17-156 0,3-12 156 16,4-5-154-16,0 0 154 0,-6-7-154 0,-1-10 154 0,-7-10-402 16</inkml:trace>
  <inkml:trace contextRef="#ctx0" brushRef="#br0" timeOffset="142253.145">29111 8384 1121 0,'0'0'0'0,"0"0"0"0,-6 3 0 0,6-3 134 0,0 0-134 0,6 0 134 15,2-1-134-15,-8 1 90 0,0 0-90 0,11 0 91 16,1 0-91-16,-12 0 42 0,0 0-42 0,14 0 43 16,3 1-43-16,-17-1 2 0,0 0-2 0,20 4 3 15,0 1-3-15,1-2 20 0,2 6-20 0,-9-6 20 16,-4 3-20-16,3 0 3 0,1 1-3 0,-1 5 3 16,1 4-3-16,-14-16 3 0,0 0-3 0,23 24 3 15,5 8-3-15,-28-32 5 0,0 0-5 0,31 40 6 16,6 2-6-16,-37-42 0 0,0 0 0 0,36 45 1 15,5 1-1-15,-41-46 2 0,0 0-2 0,36 43 2 0,1-3-2 16,-37-40-60-16,0 0 60 0,28 30-60 16,-8-6 60-16,-20-24-177 0,0 0 177 0,16 21-176 0,-5-11 176 15,15 23-838-15</inkml:trace>
  <inkml:trace contextRef="#ctx0" brushRef="#br0" timeOffset="142549.104">29546 8245 1155 0,'0'0'0'0,"0"5"0"0,0-1 0 0,0-4 165 16,0 0-165-16,0 0 166 0,0 0-166 0,0 0 93 0,0 0-93 15,0 0 93-15,0 0-93 0,0 0 52 0,0 0-52 16,-5 12 53-16,-4 3-53 0,-1 6 0 0,-4 6 0 0,2-4 0 15,0-1 0-15,12-22 0 0,0 0 0 16,-23 41 0-16,-5 10 0 0,28-51 1 0,0 0-1 0,-31 55 1 16,-4 8-1-16,35-63-4 0,0 0 4 0,-28 48-4 15,5-8 4-15,23-40-67 0,0 0 67 16,-15 32-66-16,4-6 66 0,11-26-115 16,0 0 115-16,16-3-115 0,20-18 115 0,17-1-968 0</inkml:trace>
  <inkml:trace contextRef="#ctx0" brushRef="#br0" timeOffset="143063.811">29832 8435 841 0,'0'0'0'0,"3"-8"0"16,4-6 0-16,-5 9 98 0,0 5-98 0,-2 0 99 16,0 0-99-16,0 0 41 0,0 3-41 0,0-3 41 15,2 4-41-15,-2-4 7 0,3 5-7 0,-1-2 7 16,0 1-7-16,-1-2 0 0,-1-1 0 0,0-1 1 16,2 5-1-16,-2-5 5 0,0 0-5 15,0 0 5-15,4 0-5 0,-1 0 48 0,1 0-48 0,1 0 48 16,0 0-48-16,2 0 43 0,0-3-43 0,5 1 44 15,2-1-44-15,-14 3 19 0,0 0-19 0,26-4 20 16,7 1-20-16,-33 3 49 0,0 0-49 0,40-3 49 16,7-1-49-16,-7 2 24 0,-1 2-24 0,-6 0 25 15,-5 0-25-15,-6 0 18 0,-2-3-18 0,-7 3 18 0,-2 0-18 16,-2 0-37-16,-2 0 37 0,-2 0-37 0,0 0 37 0,-1 0-109 16,-3 3 109-16,-1-3-109 15,4 0 109-15,-4 0-179 0,0 0 179 0,0 0-179 0,0 0 179 0,0 0-571 16</inkml:trace>
  <inkml:trace contextRef="#ctx0" brushRef="#br0" timeOffset="149806.998">30532 7971 1031 0,'0'0'0'0,"0"0"-172"0,0 0 172 0,0 0-172 0,0-3 172 0,0 3-53 15,0 0 53-15,0 0-52 0,-1-4 52 0,1 4-35 16,0 0 35-16,0 0-35 15,0 0 35-15,0 0-38 0,0 0 38 0,0 0-38 0,0 0 38 0,0 0 0 16,0 0 0-16,0 0 1 0,0 0-1 0,0 0 6 16,0 0-6-16,0 0 7 0,0 0-7 0,0 0 34 15,0 0-34-15,0 0 34 0,0 0-34 0,0 0 27 16,0 0-27-16,0 0 27 0,0 0-27 0,0 0 45 16,0 0-45-16,0 0 45 0,0 0-45 0,0 0 40 15,0 0-40-15,0 0 40 0,0 0-40 0,0 0 34 0,0 0-34 16,0 0 35-16,0 0-35 0,0 0 34 0,0 0-34 15,3 0 34-15,2-1-34 0,-5 1 7 16,0 0-7-16,12-4 8 0,4 1-8 0,0-1 6 0,1 3-6 0,-3-3 6 16,-2 4-6-16,1 0 3 0,-1 0-3 0,-4 0 4 15,-2 0-4-15,1 0 5 0,-2 4-5 16,0-3 5-16,0 1-5 0,1 3 0 16,1 2 0-16,-2-2 1 0,-2-1-1 0,2 1-1 0,1 2 1 0,-3-1 0 15,-1 0 0-15,-2-6-3 0,0 0 3 0,2 18-3 16,1 10 3-16,-3-28-3 0,0 0 3 0,-2 29-2 15,-1 5 2-15,3-34 0 0,0 0 0 0,-11 40 0 16,-2-1 0-16,-1 0 0 0,-2-3 0 0,5-15 1 16,6-9-1-16,5-12 3 0,0 0-3 0,-19 26 4 15,-5 6-4-15,24-32 3 0,0 0-3 0,-23 31 3 16,-1-4-3-16,24-27 6 16,0 0-6-16,-25 24 6 0,1-1-6 0,24-23 13 0,0 0-13 0,-19 17 13 0,3-2-13 0,16-15 15 15,0 0-15-15,-12 9 15 0,5-1-15 0,7-8 25 16,0 0-25-16,-5 7 26 0,1-3-26 0,4-4 20 15,0 0-20-15,-2 3 20 0,1-3-20 16,1 0 26-16,0 0-26 0,0 0 26 0,0 0-26 16,0 0 33-16,0 0-33 0,0 0 33 0,0 0-33 0,0 0 6 15,0 0-6-15,0 0 6 0,0 0-6 0,0 0 11 16,0 0-11-16,0 0 11 0,5 0-11 0,-5 0 9 16,0 0-9-16,10 0 9 0,4 0-9 0,-14 0 15 0,0 0-15 15,21 2 15-15,7 1-15 0,-2 1 33 0,0-1-33 16,0 1 33-16,2 1-33 0,-28-5 17 0,0 0-17 0,30 3 17 15,1 2-17-15,-31-5 12 0,0 0-12 0,33 4 12 16,0-1-12-16,-33-3 18 0,0 0-18 0,30 2 18 16,-4-4-18-16,-26 2 0 0,0 0 0 0,21 0 0 15,-3 0 0-15,-18 0-113 0,0 0 113 0,13-3-113 16,-4 3 113-16,-9 0-154 0,0 0 154 0,5-4-153 16,-3 4 153-16,5-1-586 0</inkml:trace>
  <inkml:trace contextRef="#ctx0" brushRef="#br0" timeOffset="150961.016">31247 7896 191 0,'0'0'0'0,"-4"0"0"0,-1 0 0 0,5 0 62 16,0 0-62-16,0 0 63 0,-4 0-63 0,4 0 63 16,0 0-63-16,0 0 64 0,0 0-64 0,0 0 38 15,0 0-38-15,0 0 38 0,0 0-38 0,0 0 28 0,0 0-28 16,0 0 28-16,-5 0-28 0,5 0 15 0,0 0-15 15,-3-4 16-15,-1 4-16 0,4 0 10 0,0 0-10 0,-3-3 11 16,-1 1-11-16,4 2 10 16,0 0-10-16,-3 0 10 0,1 0-10 0,2 0 8 0,0 0-8 0,-4 0 8 15,1 2-8-15,-1 1 15 0,1-3-15 0,0 0 15 16,1 0-15-16,2 0 14 0,-4 4-14 0,4-4 15 16,-3 3-15-16,1 2 15 0,-1-1-15 0,-1-1 16 15,2 1-16-15,-1 1 26 0,-2-2-26 0,1 1 26 16,1 1-26-16,-1-2 30 0,2 1-30 0,-1 1 30 15,1-2-30-15,-1 2 21 0,-1 2-21 0,1-2 21 16,1 2-21-16,-1-3 35 0,-1 2-35 0,1 0 36 16,1-1-36-16,-2 2 12 0,-1-1-12 15,0 3 13-15,0 0-13 0,5-9 36 0,0 0-36 0,-9 15 37 16,-3 4-37-16,12-19 29 0,0 0-29 0,-11 24 29 0,-1 0-29 16,12-24 22-16,0 0-22 0,-9 24 23 0,1 3-23 15,8-27 18-15,0 0-18 0,-7 24 18 16,3 0-18-16,4-24 35 15,0 0-35-15,-3 22 35 0,1-1-35 0,2-21 5 0,0 0-5 0,-2 19 5 16,1-4-5-16,1-15 18 0,0 0-18 0,-2 16 19 0,2-3-19 0,0-13 23 16,0 0-23-16,0 12 24 0,0 0-24 0,0-12 3 15,0 0-3-15,0 12 3 0,2 2-3 0,-2-14 3 16,0 0-3-16,1 14 3 0,3-2-3 0,-4-12-2 16,0 0 2-16,3 13-2 0,2-1 2 0,2 0-8 15,4 0 8-15,-4-5-7 0,-2-2 7 0,4 2-5 16,0-2 5-16,-1 2-4 0,1-5 4 0,0 1-3 15,1 1 3-15,-3-1-3 16,-2-3 3-16,2 2-2 0,0-2 2 0,2 0-1 0,1 0 1 0,-1 2-4 0,2-1 4 16,-3 3-3-16,-1-4 3 0,0 0-20 0,-2 0 20 15,1 0-20-15,1 0 20 0,0 0-32 0,1 0 32 0,-1 0-32 16,-2-4 32-16,1 3-64 0,-1-1 64 0,0 0-63 16,-1 2 63-16,-4 0-123 0,0 0 123 0,3-3-123 15,2 3 123-15,-5 0-117 0,0 0 117 0,6 0-116 16,-1-4 116-16,5 1-389 0</inkml:trace>
  <inkml:trace contextRef="#ctx0" brushRef="#br0" timeOffset="151559.618">31527 8411 617 0,'0'0'0'0,"-9"-3"0"16,-5-2 0-16,14 5 74 0,0 0-74 0,0 0 75 16,0 0-75-16,0 0 70 0,0 0-70 0,0 0 70 15,7 0-70-15,-7 0 44 0,0 0-44 0,4 0 45 16,-2 0-45-16,-2 0 48 0,0 0-48 16,0 0 48-16,5 0-48 0,-5 0 46 0,0 0-46 0,0 0 46 15,3-2-46-15,-3 2 53 0,0 0-53 0,0 0 54 16,2-2-54-16,-2 2 49 0,0 0-49 0,0 0 50 15,0-6-50-15,0 6 32 0,0 0-32 0,0 0 32 16,0-6-32-16,0 6 33 0,0 0-33 0,0 0 34 16,0-3-34-16,0 3 7 0,0 0-7 0,0 0 8 15,0 0-8-15,0 0 36 0,0 0-36 0,0 0 36 16,0 0-36-16,0 0 10 0,0 0-10 0,0 0 10 16,0 0-10-16,0 0 12 0,0 0-12 0,0 0 13 0,0 3-13 15,0-3 25-15,0 0-25 0,2 18 26 16,1 7-26-16,-3-25 12 0,0 0-12 0,5 41 12 0,1 13-12 15,-6-54 18 1,0 0-18-16,3 53 18 0,1 5-18 0,-3-3-25 0,-1-7 25 0,0-16-24 0,-1-10 24 0,-1-3-38 16,2-3 38-16,-2-3-37 0,2-4 37 0,-2 1-56 15,2-5 56-15,-1-1-55 0,1-1 55 0,0-3-112 16,0 0 112-16,0 0-112 16,0 0 112-16,0 0-163 0,0 0 163 0,3-19-163 0,4-11 163 0,4-18-633 15</inkml:trace>
  <inkml:trace contextRef="#ctx0" brushRef="#br0" timeOffset="152369.104">31659 8168 191 0,'0'0'0'0,"0"0"0"0,4 4 0 16,-4-4 79-16,0 0-79 0,0 0 80 0,0 0-80 0,0 0 84 15,0 0-84-15,0 0 84 0,0 0-84 0,0 0 66 16,0 0-66-16,0 0 66 0,0 0-66 16,0 0 55-16,0 0-55 0,0 0 56 0,0 0-56 0,0 0 39 15,0 0-39-15,0 0 40 0,0 0-40 0,0 0 27 16,0 0-27-16,0 0 27 0,0 0-27 0,0 0 25 15,0 0-25-15,0 0 26 0,0 0-26 0,0 0 14 16,0 0-14-16,0 0 15 0,0 0-15 0,0 0 18 0,0 0-18 16,0 0 19-16,0 0-19 0,0 0 15 0,0 0-15 15,0 0 15-15,0 0-15 0,0 0 9 0,0 0-9 16,0 0 10-16,0 0-10 0,0 0 25 0,0 0-25 0,0 0 26 16,0 0-26-16,0 0 19 0,0 0-19 0,0 0 20 15,0 0-20-15,0 0 16 0,0 0-16 0,0 0 17 16,0 0-17-16,0 0 18 0,0 0-18 15,0 0 18-15,0 0-18 0,0 0 8 0,0 0-8 0,0 0 9 16,0 0-9-16,0 0 9 0,0 0-9 0,0 0 10 16,0 0-10-16,0 0 8 0,0 0-8 15,0 0 8-15,0 0-8 0,0 0 8 0,0 0-8 0,0 0 8 16,0 0-8-16,0 0 3 0,0 0-3 0,0 0 4 16,3 0-4-16,-3 0 12 0,0 0-12 0,4-4 12 15,1 1-12-15,-5 3 3 0,0 0-3 0,7-4 4 16,4-1-4-16,-11 5 2 0,0 0-2 0,12-3 2 0,3-2-2 15,-15 5 5-15,0 0-5 0,16-4 5 0,0 4-5 16,-16 0 2-16,0 0-2 0,15-3 3 0,3 3-3 16,-18 0 1-16,0 0-1 0,14 0 2 15,-2 0-2-15,-12 0 1 0,0 0-1 0,10 0 2 0,-3 3-2 0,-7-3 0 16,0 0 0-16,6 0 0 0,-1 0 0 0,-5 0-41 16,0 0 41-16,5 0-41 0,-1 0 41 0,-4 0-66 15,0 0 66-15,3 0-65 0,1 0 65 16,-4 0-85-16,0 0 85 0,0 0-85 0,3 0 85 0,-3 0-104 0,0 0 104 15,0 0-103-15,0 0 103 0,0 0-137 16,0 0 137-16,0 0-137 0,0 0 137 0,0 0-271 16</inkml:trace>
  <inkml:trace contextRef="#ctx0" brushRef="#br0" timeOffset="153805.123">31959 7759 1390 0,'0'0'0'0,"0"0"-174"0,0 0 174 0,7-4-173 15,3-1 173-15,-10 5-41 0,0 0 41 0,14-7-40 16,6 2 40-16,-20 5-52 0,0 0 52 0,19-7-51 15,2 4 51-15,-21 3-46 0,0 0 46 0,19-2-46 0,2 2 46 16,-21 0 0-16,0 0 0 0,21 2 0 16,0 5 0-16,-21-7 13 0,0 0-13 0,17 3 13 15,0 6-13-15,-17-9 19 0,0 0-19 0,14 7 20 0,-2 1-20 0,-12-8 25 16,0 0-25-16,9 9 26 0,-2-1-26 0,-7-8 32 16,0 0-32-16,5 11 32 0,-3-3-32 0,-2 4 12 15,-3 4-12-15,1-8 12 0,-2-1-12 0,-3 5 12 16,-1 0-12-16,1-2 13 15,2 1-13-15,-6 4 25 0,-1 4-25 0,5-12 26 0,5-2-26 0,-3 2 12 16,-2-2-12-16,4-2 12 0,1 1-12 0,-2 1 18 16,-1 2-18-16,3-4 18 0,2-1-18 0,-1 1 3 15,1 1-3-15,-2-3 4 0,2 3-4 16,-2-1 3-16,0 4-3 0,1-5 3 0,1 1-3 0,-2 1 2 16,2-1-2-16,2-1 2 0,1-1-2 0,2 5 1 0,1-3-1 15,-1-3 1-15,-2 2-1 0,1-2 3 0,1 0-3 16,-2 0 4-16,3 0-4 0,-1 0 2 15,0 1-2-15,0 1 2 0,2-2-2 0,-7 0 1 16,0 0-1-16,11 2 2 0,1 0-2 0,-12-2 1 0,0 0-1 0,16 6 1 16,3-2-1-16,-19-4 1 0,0 0-1 0,22 8 1 15,3 4-1-15,-25-12 3 0,0 0-3 0,23 16 3 16,-1 1-3-16,-22-17 5 16,0 0-5-16,18 19 5 0,-4 3-5 0,-14-22 7 0,0 0-7 0,12 24 8 15,-4 2-8-15,-8-26 15 0,0 0-15 0,6 24 15 16,-5-2-15-16,-1-22 14 0,0 0-14 0,-7 27 15 15,-8 1-15-15,15-28 34 0,0 0-34 0,-16 27 34 16,-3-6-34-16,19-21 5 0,0 0-5 0,-23 22 5 0,-1-1-5 16,-2-3-3-16,0-2 3 0,10-6-3 0,5-5 3 0,-4 0-76 15,-1-1 76-15,9-2-76 0,7-2 76 16,-7 6-73-16,-2 3 73 0,2-6-73 0,1-3 73 16,-8 4-678-16</inkml:trace>
  <inkml:trace contextRef="#ctx0" brushRef="#br0" timeOffset="155101.157">32710 7589 135 0,'0'0'0'0</inkml:trace>
  <inkml:trace contextRef="#ctx0" brushRef="#br0" timeOffset="155530.848">32717 7593 124 0,'0'0'0'0,"0"0"72"0,0 0-72 15,0 0 72-15,0 0-72 0,0 0 79 0,0 0-79 0,0 0 80 16,0 0-80-16,0 0 80 0,0 0-80 0,0 0 80 15,0 0-80-15,0 0 65 0,0 0-65 0,0 0 65 16,-4 0-65-16,4 0 49 0,0 0-49 0,0 0 49 0,-3-4-49 16,3 4 38-16,0 0-38 0,0 0 38 0,-5-5-38 15,5 5 15-15,0 0-15 0,-4 0 16 0,2 0-16 16,2 0 21-16,0 0-21 0,-5 5 21 0,0-1-21 0,5-4 33 16,0 0-33-16,-7 5 33 0,-2 3-33 15,9-8 35-15,0 0-35 0,-14 23 35 0,-3 4-35 0,17-27 49 16,0 0-49-16,-16 27 50 15,1 6-50-15,15-33 42 0,0 0-42 0,-16 38 42 0,0 3-42 16,2-4 41-16,2 1-41 0,3-10 42 0,6-6-42 0,-2 5 46 16,1 1-46-16,2-1 47 0,2 0-47 0,0-27 35 15,0 0-35-15,0 36 36 0,0 4-36 16,0-40 34-16,0 0-34 16,0 34 34-16,2-1-34 0,-2-33 32 0,0 0-32 0,2 29 33 0,0-4-33 0,-2-25 32 0,0 0-32 15,3 24 32-15,1-5-32 0,-4-19 22 0,0 0-22 16,7 21 22-16,1-6-22 0,3-3 18 15,3-3-18-15,-7-2 18 16,-2-6-18-16,-5-1 10 0,0 0-10 0,7 2 10 0,2-4-10 0,-9 2-55 0,0 0 55 0,8-1-55 16,3-3 55-16,-11 4-119 0,0 0 119 0,8-5-119 15,1-2 119-15,-9 7-150 0,0 0 150 0,9-12-149 16,0-3 149-16,8-13-788 0</inkml:trace>
  <inkml:trace contextRef="#ctx0" brushRef="#br0" timeOffset="156171.455">32769 8053 505 0,'0'0'0'0,"0"0"45"0,0 0-45 16,12-3 46-16,7-2-46 0,-19 5 29 0,0 0-29 15,18-4 29-15,1 1-29 0,-2 0 39 0,1 1-39 16,-8 2 39-16,-3 0-39 0,-1 2 1 16,-1 1-1-16,0-3 1 0,-1 3-1 0,-1-3 5 0,2 4-5 15,-1-2 5-15,-1 1-5 0,1-3 14 0,-1 3-14 0,-1 1 15 16,-2-2-15-16,0-2 14 0,0 0-14 0,0 6 15 16,2-2-15-16,-2-4 25 0,0 0-25 0,0 12 26 15,0 0-26-15,0-12 20 0,0 0-20 0,-4 20 20 16,1 8-20-16,3-28 10 0,0 0-10 0,-6 25 10 15,-1 1-10-15,7-26 10 0,0 0-10 0,-8 26 11 16,-4 1-11-16,12-27 15 0,0 0-15 0,-9 23 16 16,0-5-16-16,9-18 33 0,0 0-33 0,-7 16 33 15,0-4-33-15,7-12 17 0,0 0-17 0,-5 8 17 16,1-1-17-16,4-7 30 0,0 0-30 0,-1 5 30 16,-1-3-30-16,2-2 30 0,0 0-30 0,0 0 30 0,-2 5-30 15,2-5 21-15,0 0-21 0,0 0 21 0,0 0-21 16,0 0 35-16,0 0-35 0,4 0 36 0,1 4-36 0,2-1 42 15,3 2-42-15,3 2 43 0,2-5-43 16,1 5 45-16,3-4-45 0,-3-3 45 0,-1 0-45 16,1 0 19-16,2 0-19 0,-4 0 20 0,-2 0-20 0,2 2 7 15,0 1-7-15,0-3 7 0,-2 0-7 0,-12 0-44 16,0 0 44-16,10 0-44 0,1-2 44 0,-11 2-146 16,0 0 146-16,7 0-145 0,-4 0 145 0,8 0-764 15</inkml:trace>
  <inkml:trace contextRef="#ctx0" brushRef="#br0" timeOffset="160787.922">27330 9576 180 0,'0'0'0'0,"4"0"0"16,1 0 0-16,-5 0 162 0,0 0-162 0,-2-3 162 15,-1-6-162-15,3 9 107 0,0 0-107 0,-4-8 107 16,1 3-107-16,3 5 73 0,0 0-73 0,-9-2 73 15,2-3-73-15,7 5 55 0,0 0-55 0,-9 0 56 0,1 0-56 16,8 0 22-16,0 0-22 0,-11 2 23 0,1 1-23 16,10-3 47-16,0 0-47 0,-11 3 47 0,3-1-47 15,8-2 38-15,0 0-38 0,-11 4 39 0,1 2-39 16,10-6 40-16,0 0-40 0,-9 2 40 0,2 2-40 0,7-4 34 16,0 0-34-16,-7 3 35 0,2-3-35 15,5 0 39-15,0 0-39 0,-4 3 39 0,1-3-39 0,3 0 50 16,0 0-50-16,-4 2 51 0,3-2-51 0,1 0 29 15,0 0-29-15,0 0 29 0,-4 2-29 0,4-2 41 16,0 0-41-16,4 2 41 0,1 1-41 0,-5-3 33 16,0 0-33-16,12 5 34 0,7 0-34 0,-19-5 13 0,0 0-13 15,33 5 14-15,11-1-14 16,-44-4 49-16,0 0-49 0,49 3 49 0,6 2-49 16,-55-5 32-16,0 0-32 0,63 0 33 0,5 4-33 15,-68-4 23-15,0 0-23 0,94 0 24 0,21-4-24 0,-115 4 28 16,0 0-28-16,112-3 28 0,4 0-28 15,-116 3 13-15,0 0-13 0,129-6 13 0,9-4-13 0,-138 10 36 0,0 0-36 16,137-12 36-16,3-2-36 0,-140 14 11 0,0 0-11 16,141-20 11-16,4 1-11 0,-145 19 20 0,0 0-20 0,148-24 20 15,5-2-20-15,-153 26 3 16,0 0-3-16,155-29 4 0,5-2-4 0,-31 7 7 16,-17 6-7-16,-11-1 8 0,-14 2-8 0,-87 17 7 0,0 0-7 0,118-19 8 15,16-2-8-15,-134 21 3 0,0 0-3 0,150-19 3 16,14-1-3-16,-32 4 0 0,-15 4 0 0,-5 2 1 15,-10 5-1-15,-102 5 1 0,0 0-1 0,128-12 2 16,14-5-2-16,-142 17 0 0,0 0 0 0,154-16 0 16,11 1 0-16,-165 15 1 0,0 0-1 0,162-15 1 0,0 3-1 15,-162 12 0-15,0 0 0 0,143-16 0 0,-10 4 0 16,-133 12 0-16,0 0 0 0,128-8 0 0,-6 6 0 0,-122 2 0 16,0 0 0-16,105-2 0 15,-13 2 0-15,-92 0 0 0,0 0 0 0,96 0 0 0,-4 5 0 0,-92-5 0 16,0 0 0-16,91 7 0 0,-2 2 0 15,-89-9-6-15,0 0 6 0,85 5-5 0,-3 0 5 16,-82-5-39-16,0 0 39 0,78 2-38 0,-3-2 38 0,-75 0-97 16,0 0 97-16,61-7-97 0,-10-5 97 0,-51 12-175 15,0 0 175-15,33-12-175 0,-14 0 175 0,-19 12-143 16,0 0 143-16,-3-12-142 0,-20 0 142 0,-3-12-888 16</inkml:trace>
  <inkml:trace contextRef="#ctx0" brushRef="#br0" timeOffset="161455.493">27755 10186 1289 0,'0'0'0'0,"2"-8"0"0,2-3 0 0,-4 11 146 0,0 0-146 0,1-5 147 16,3 2-147-16,-4 3 62 0,0 0-62 0,0 0 62 16,3 0-62-16,-3 0 34 0,0 0-34 0,4 0 34 15,-1 3-34-15,-3-3-14 0,0 0 14 0,5 4-13 16,4 1 13-16,-9-5-29 0,0 0 29 0,14 5-29 15,4 2 29-15,2 5 6 0,7-4-6 0,-1 11 7 16,2 0-7-16,-28-19 0 0,0 0 0 0,29 31 1 16,4 8-1-16,-33-39 3 0,0 0-3 0,33 45 3 15,6 6-3-15,-39-51 2 0,0 0-2 0,33 48 2 0,0 2-2 16,-33-50 0-16,0 0 0 0,28 41 0 16,-4-5 0-16,-24-36-15 0,0 0 15 0,19 27-15 15,-3-8 15-15,-16-19-80 0,0 0 80 0,9 12-79 16,-4-5 79-16,-5-7-147 0,0 0 147 15,-2-22-147-15,-5-19 147 0,-1-21-826 0</inkml:trace>
  <inkml:trace contextRef="#ctx0" brushRef="#br0" timeOffset="161745.028">28057 9974 1255 0,'0'0'0'0,"1"8"0"0,5 8 0 0,-6-16 126 0,0 0-126 0,1 8 126 16,-1-4-126-16,0-4 95 0,0 0-95 16,-5 7 96-16,-2 1-96 0,-3 8 23 0,-4-1-23 0,-2 9 24 15,-3 7-24-15,19-31 1 16,0 0-1-16,-30 41 2 0,-8 7-2 0,38-48-1 0,0 0 1 0,-40 57-1 16,-5 8 1-16,-1 3-5 0,-2 6 5 0,23-37-5 15,17-25 5-15,-3 4-8 0,4-11 8 0,-2 9-8 16,2-1 8-16,-1 1-33 0,-1 0 33 0,4-6-33 15,5-2 33-15,0-6-141 0,0 0 141 0,7-11-140 16,10-16 140-16,-17 27-100 0,0 0 100 0,26-36-835 16,-52 72 835-16</inkml:trace>
  <inkml:trace contextRef="#ctx0" brushRef="#br0" timeOffset="162185.851">28099 9628 1524 0,'0'0'0'0,"5"-21"0"0,2-13 0 0,-7 34 115 16,0 0-115-16,7-12 116 0,0 12-116 0,-7 0 72 15,0 0-72-15,22 3 73 0,11 9-73 0,-33-12-54 16,0 0 54-16,35 7-54 0,7 4 54 0,-42-11-99 0,0 0 99 15,35 10-99-15,0-5 99 0,-35-5-59 0,0 0 59 16,26 7-59-16,-3-2 59 0,-23-5 3 16,0 0-3-16,17 7 4 0,-3 1-4 0,-4 3 33 0,-4 2-33 15,-3-4 33-15,-1-4-33 0,-2 5 42 0,-4 1-42 0,-3 9 43 16,-1 11-43-16,8-31 18 0,0 0-18 0,-16 34 19 16,-7 11-19-16,23-45 22 0,0 0-22 0,-22 46 22 15,-3 5-22-15,25-51 24 0,0 0-24 0,-19 42 25 16,2-5-25-16,17-37 7 0,0 0-7 0,-9 31 7 15,5-4-7-15,4-27 26 0,0 0-26 0,7 24 26 16,9-3-26-16,0-9 30 0,5-9-30 16,0-1 30-16,0-4-30 0,-21 2-12 0,0 0 12 0,22-8-12 15,4-4 12-15,-26 12-87 0,0 0 87 0,23-14-87 16,0-5 87-16,-23 19-182 0,0 0 182 0,27-22-182 16,3-5 182-16,-30 27-132 0,0 0 132 0,23-19-132 0,-4-2 132 15,23-18-705-15</inkml:trace>
  <inkml:trace contextRef="#ctx0" brushRef="#br0" timeOffset="162421.221">28670 10328 1356 0,'0'0'0'0,"0"-12"0"0,-2-6 0 0,2 18 165 0,0 0-165 15,7-2 165-15,5 10-165 0,-12-8 28 0,0 0-28 16,25 4 28-16,8 1-28 0,-33-5-75 0,0 0 75 16,38 0-75-16,7-3 75 0,-4-3-104 0,-3-4 104 0,-7 2-104 15,-6-1 104-15,-25 9-110 0,0 0 110 0,26-15-109 16,0-4 109-16,-26 19-146 0,0 0 146 0,31-24-146 16,6-7 146-16,31-24-559 0</inkml:trace>
  <inkml:trace contextRef="#ctx0" brushRef="#br0" timeOffset="162850.817">29276 9868 1155 0,'0'0'0'0,"-3"8"0"0,-3 4 0 15,6-12 171-15,0 0-171 0,-3 7 171 0,0-5-171 16,3-2 117-16,0 0-117 0,-4 1 117 0,2-1-117 15,2 0 52-15,0 0-52 0,0 0 52 0,-3 2-52 16,3-2 6-16,0 0-6 0,0 0 6 0,-4 4-6 0,4-4 8 16,0 0-8-16,0 0 9 0,-5 5-9 0,5-5 3 15,0 0-3-15,0 13 3 0,4 8-3 0,-4-21 6 16,0 0-6-16,15 21 6 0,10 6-6 0,-25-27 7 16,0 0-7-16,29 24 7 0,10-2-7 0,-39-22 3 15,0 0-3-15,41 24 3 0,5-2-3 0,-46-22 6 16,0 0-6-16,45 24 6 0,0 0-6 0,-45-24 7 15,0 0-7-15,37 21 7 0,-6 1-7 0,-31-22 7 16,0 0-7-16,21 24 8 0,-7-3-8 0,-14-21 8 0,0 0-8 16,4 27 8-16,-11 4-8 0,7-31 15 0,0 0-15 15,-14 24 15-15,-7 3-15 0,21-27 14 16,0 0-14-16,-23 19 15 0,-5-2-15 0,28-17-1 16,0 0 1-16,-31 9-1 0,-6-9 1 0,37 0-67 0,0 0 67 0,-38-12-67 15,-2-12 67-15,40 24-116 0,0 0 116 0,-38-33-115 16,1-14 115-16,37 47-155 0,0 0 155 0,-30-55-155 15,8-10 155-15,-31-55-907 0</inkml:trace>
  <inkml:trace contextRef="#ctx0" brushRef="#br0" timeOffset="163292.027">29306 9753 841 0,'0'0'0'0,"12"5"0"0,11 5 0 15,-6 1 121-15,2 2-121 0,-5-4 121 0,-3-2-121 16,1 1 107-16,2 1-107 0,0-2 108 0,1 1-108 0,-15-8 70 15,0 0-70-15,21 5 71 0,4 2-71 16,-25-7 21-16,0 0-21 0,26 4 21 0,3 1-21 0,-29-5 7 16,0 0-7-16,30 3 7 0,0-3-7 15,-30 0-1-15,0 0 1 0,24-5-1 0,-3 2 1 0,-21 3-11 16,0 0 11-16,16-11-10 0,-4 1 10 0,-12 10-18 16,0 0 18-16,10-10-18 0,-3 0 18 0,-2 3-9 15,1 2 9-15,-3 3-8 0,-1 2 8 16,-2 0-17-16,0 0 17 0,0 0-16 0,0 0 16 0,0 0-23 15,3 2 23-15,-3-2-22 0,4 3 22 0,-1 4-8 0,3-4 8 16,-1 2-8-16,2 2 8 0,-7-7 3 0,0 0-3 16,10 12 3-16,4 0-3 15,-14-12 60-15,0 0-60 0,18 12 60 0,4 0-60 0,-22-12 81 0,0 0-81 0,23 16 81 16,3-4-81-16,-26-12 73 0,0 0-73 0,28 10 74 16,3 2-74-16,-31-12 57 0,0 0-57 0,35 17 58 15,2 4-58-15,-37-21 47 0,0 0-47 16,42 25 48-16,3 6-48 0,-5-2 42 15,-2 2-42-15,-5-4 43 0,-5-3-43 0,-3 4 4 0,-3-4-4 0,-3-7 5 16,-3-2-5-16,1-1-6 0,-1-2 6 0,-5-3-6 16,-6-8 6-16,-5-1-74 0,0 0 74 0,9 4-74 15,-1-1 74-15,-8-3-140 0,0 0 140 0,14-12-140 16,2-12 140-16,-16 24-127 0,0 0 127 0,29-36-996 16,-58 72 996-16</inkml:trace>
  <inkml:trace contextRef="#ctx0" brushRef="#br0" timeOffset="163543.353">30198 9695 1401 0,'0'0'0'0,"0"0"0"0,0 0 0 0,0 0 158 15,0 0-158-15,-21 24 159 0,-12 20-159 0,33-44 109 16,0 0-109-16,-35 50 109 0,-7 8-109 0,4-1 35 15,-1 1-35-15,12-19 36 0,7-11-36 0,0 2-17 16,0-2 17-16,-4 10-17 0,-4 4 17 0,28-42-58 16,0 0 58-16,-21 35-57 0,2-8 57 0,19-27-70 0,0 0 70 15,-14 21-70-15,4-6 70 0,10-15-166 0,0 0 166 16,10 0-165-16,16-19 165 0,-26 19-127 0,0 0 127 16,40-32-126-16,14-20 126 0,40-30-759 0</inkml:trace>
  <inkml:trace contextRef="#ctx0" brushRef="#br0" timeOffset="163899.223">30706 10089 1435 0,'0'0'0'0,"-3"-7"0"15,0-4 0-15,3 11 156 0,0 0-156 0,-2-5 156 16,4 4-156-16,-2 1 71 0,0 0-71 0,0 0 72 0,3 0-72 16,-3 0 1-16,0 0-1 0,5 0 1 0,2 1-1 0,-7-1-42 15,0 0 42-15,14 0-41 0,7 0 41 16,-21 0-3-16,0 0 3 0,31 0-2 0,9 2 2 16,-40-2 7-16,0 0-7 0,44 0 7 0,5 0-7 0,-49 0 57 15,0 0-57-15,49-2 57 0,3 1-57 16,-52 1 42-16,0 0-42 0,47-4 42 0,-2-1-42 0,-45 5 0 15,0 0 0-15,38-7 0 0,-6-1 0 0,-32 8-72 16,0 0 72-16,24-4-71 0,-6-3 71 0,-18 7-139 16,0 0 139-16,10-10-139 0,-6-5 139 0,-4 15-145 0,0 0 145 15,-11-16-144-15,-12-3 144 0,-10-15-884 0</inkml:trace>
  <inkml:trace contextRef="#ctx0" brushRef="#br0" timeOffset="164220.368">30747 9719 1412 0,'0'0'0'0,"10"0"0"15,6-4 0-15,-11 4 171 0,-5 4-171 0,0-4 171 0,0 0-171 16,0 0 73-16,-5-6-73 0,5 6 73 0,0 0-73 15,0 0 17-15,0 0-17 0,0 0 17 0,0 0-17 16,0 0-17-16,0 6 17 0,0-6-16 0,0 3 16 0,1-1-15 16,1 3 15-16,2 5-15 0,3 6 15 0,-7-16-36 15,0 0 36-15,7 36-35 0,0 15 35 0,-7-51-5 16,0 0 5-16,5 62-5 0,-2 8 5 0,-1-3-26 16,-4-4 26-16,2-12-26 0,-1-8 26 0,1-43-31 15,0 0 31-15,-2 52-31 0,0-1 31 0,2-51-92 16,0 0 92-16,-2 36-92 0,2-5 92 0,0-31-124 15,0 0 124-15,23 3-123 0,14-18 123 0,22 3-843 16</inkml:trace>
  <inkml:trace contextRef="#ctx0" brushRef="#br0" timeOffset="164676.478">31679 9259 1401 0,'0'0'0'0,"-9"-1"0"15,-7 1 0-15,11 0 125 0,7 1-125 0,-2-1 125 16,-2 6-125-16,2 2 68 0,2 1-68 0,-4-1 68 16,0 6-68-16,-3 3 10 0,0 2-10 0,1-7 10 15,1-3-10-15,3-9-35 0,0 0 35 0,-12 18-35 16,-6 8 35-16,18-26-17 0,0 0 17 0,-16 27-16 15,3 4 16-15,13-31-1 0,0 0 1 0,-16 43 0 0,-2 3 0 16,18-46-1-16,0 0 1 0,-13 60-1 0,-1 4 1 16,14-64-1-16,0 0 1 0,-9 89 0 0,5 17 0 15,6-24 2-15,7-10-2 0,0-24 3 0,1-20-3 16,7-1-6-16,6-6 6 0,-2-3-5 0,2-2 5 0,3-4-34 16,2-7 34-16,3 0-33 0,2 0 33 0,-33-5 0 15,0 0 0-15,42-3 0 0,8-4 0 0,-8 2 56 16,-2-4-56-16,-10 1 56 0,-7 3-56 0,-1-2 108 15,-3 0-108-15,-3-3 108 0,-4-4-108 0,-12 14 119 16,0 0-119-16,9-16 119 0,-4-4-119 0,-5 20 71 0,0 0-71 16,-5-28 71-16,-9-6-71 0,14 34 7 0,0 0-7 15,-37-34 8-15,-17-2-8 0,54 36-73 0,0 0 73 16,-101-29-73-16,-36 1 73 0,137 28-186 0,0 0 186 16,-164-3-186-16,-28 15 186 0,-163-7-1268 0</inkml:trace>
  <inkml:trace contextRef="#ctx0" brushRef="#br0" timeOffset="173227.427">838 10371 348 0,'0'0'0'16,"0"0"4"-16,0 0-4 0,0 0 5 0,0 4-5 0,0-4 16 15,0 0-16-15,0 5 17 0,0-5-17 0,0 0 6 16,0 0-6-16,-2 5 6 0,-5 0-6 0,7-5 1 16,0 0-1-16,-5 9 2 0,-4 3-2 0,9-12 1 15,0 0-1-15,-7 12 1 0,-1 0-1 0,8-12 7 0,0 0-7 16,-9 12 8-16,0 3-8 0,9-15 22 0,0 0-22 15,-12 16 23-15,3 1-23 0,9-17 13 0,0 0-13 16,-8 22 14-16,-1 4-14 0,9-26 28 0,0 0-28 0,-12 25 28 16,3-1-28-16,9-24 29 15,0 0-29-15,-9 29 29 0,-3 2-29 0,12-31 22 0,0 0-22 0,-12 35 22 16,1-5-22-16,11-30 35 0,0 0-35 0,-12 31 35 16,0 2-35-16,12-33 42 0,0 0-42 15,-12 29 43-15,3 2-43 0,9-31 34 0,0 0-34 0,-9 32 34 16,1 2-34-16,8-34 39 0,0 0-39 0,-9 40 39 15,6 3-39-15,3-43 39 0,0 0-39 0,-9 51 40 16,4 7-40-16,5-58 34 0,0 0-34 0,-7 83 34 16,1 19-34-16,6-102 23 0,0 0-23 0,-5 107 24 15,-2 11-24-15,7-118 35 0,0 0-35 0,-5 125 36 16,5 10-36-16,0-135 12 0,0 0-12 0,0 153 13 0,0 13-13 16,0-166 12-16,0 0-12 0,5 188 13 0,4 25-13 15,-9-213 9-15,0 0-9 0,12 221 10 0,6 12-10 0,-18-233 15 16,0 0-15-16,12 224 15 0,5-1-15 15,-17-223 22-15,0 0-22 0,12 204 23 0,-3-14-23 0,-9-190 14 16,0 0-14-16,9 166 15 0,-1-22-15 0,-8-144 46 16,0 0-46-16,4 139 46 0,-4-11-46 15,0-128 32-15,0 0-32 0,0 112 33 0,-4-17-33 0,4-95 23 16,0 0-23-16,-8 91 24 0,-1-10-24 0,9-81 18 16,0 0-18-16,-9 75 18 0,-3-5-18 0,12-70 10 0,0 0-10 15,-14 59 10-15,5-10-10 0,9-49 17 16,0 0-17-16,-12 41 17 0,4-8-17 15,8-33 22-15,0 0-22 0,-9 29 23 0,0-3-23 0,9-26 8 0,0 0-8 0,-7 15 8 16,5-6-8-16,2-9 17 0,0 0-17 16,-7 8 17-16,4-1-17 0,-2-2 23 0,0 2-23 0,1-5 24 15,4-2-24-15,0 0 0 0,0 0 0 0,0 0 1 16,0 0-1-16,0 3 1 0,-3 1-1 16,3-4 1-16,-6 1-1 0,6-1 0 0,0 0 0 0,0 0 0 15,0 0 0-15,0 0-36 0,0 0 36 0,0 0-35 16,0 0 35-16,0 0-115 0,0 0 115 0,4 4-114 15,-2-1 114-15,-2-3-101 0,0 0 101 0,7-7-101 16,1-3 101-16,6-10-911 0</inkml:trace>
  <inkml:trace contextRef="#ctx0" brushRef="#br0" timeOffset="174143.94">2157 10159 505 0,'0'0'0'0,"5"-4"0"0,7-2 0 0,-12 6 40 16,-5-4-40-16,5 4 40 0,0 0-40 15,0 0 5-15,0 0-5 0,-4 4 5 0,1 2-5 0,3-6 10 16,0 0-10-16,-9 11 11 0,1 1-11 0,8-12 1 16,0 0-1-16,-13 22 1 0,-1 7-1 0,14-29 2 15,0 0-2-15,-12 38 2 0,-2 6-2 0,14-44 28 16,0 0-28-16,-15 60 28 0,2 7-28 0,13-67 35 0,0 0-35 15,-14 96 36-15,-1 22-36 0,15-118 37 16,0 0-37-16,-14 120 38 0,-2 7-38 0,16-127 34 0,0 0-34 16,-17 123 34-16,-1 1-34 15,18-124 44-15,0 0-44 0,-12 108 45 0,0-13-45 0,12-95 46 0,0 0-46 16,-5 72 46-16,-1-22-46 0,6-50 29 0,0 0-29 0,-3 38 29 16,3-14-29-16,0-24 40 0,0 0-40 0,0 17 40 15,0-7-40-15,0-10 50 0,0 0-50 16,0 7 50-16,0-2-50 0,0-5 36 0,0 0-36 15,3 4 36-15,-3-1-36 0,0-3 27 0,0 0-27 0,2 3 27 16,-2-1-27-16,0-2 16 0,0 0-16 0,0 0 17 16,-2 4-17-16,2-4 10 0,0 0-10 0,0 0 11 15,0 3-11-15,0-3 17 0,0 0-17 0,0 0 17 0,0 3-17 16,0-3 8-16,0 0-8 0,0 0 8 0,-3 6-8 16,3-6 9-16,0 0-9 0,0 0 9 15,0 0-9-15,0 0 3 0,0 0-3 0,0 0 4 0,0 0-4 16,0 0 2-16,0 0-2 0,0 0 2 0,-3 1-2 15,3-1 5-15,0 0-5 0,0 0 5 0,0 0-5 16,0 0 0-16,0 0 0 0,0 0 1 0,0 0-1 0,0 0-49 16,0 0 49-16,0 0-48 0,-2 4 48 15,2-4-162-15,0 0 162 0,0 0-162 0,-4 1 162 0,1 1-770 16</inkml:trace>
  <inkml:trace contextRef="#ctx0" brushRef="#br0" timeOffset="175797.72">676 10568 740 0,'0'0'0'0,"0"0"76"0,0 0-76 0,0-5 77 0,0-5-77 15,0 10 65-15,0 0-65 0,3-7 65 0,3 2-65 0,-6 5-39 16,0 0 39-16,3-5-39 0,-1 1 39 0,-2 4-26 0,0 0 26 16,3-3-25-16,-3 3 25 0,0 0-3 0,0 0 3 15,0 0-2-15,-3-4 2 0,3 4-2 0,0 0 2 16,0 0-1-16,-2-3 1 0,2 3 1 0,0 0-1 0,0 0 2 16,-7 0-2-16,7 0 12 0,0 0-12 0,-2 0 12 15,-1 3-12-15,3-3 9 0,0 0-9 0,-4 0 10 16,-1 0-10-16,5 0 9 0,0 0-9 0,-3 4 10 15,-2-2-10-15,5-2 15 0,0 0-15 0,-9 10 15 16,0-2-15-16,9-8 1 0,0 0-1 0,-12 16 1 16,-4 3-1-16,16-19 14 0,0 0-14 0,-14 27 15 15,-3 9-15-15,17-36 8 0,0 0-8 0,-16 40 8 16,-1 2-8-16,17-42 24 0,0 0-24 0,-12 48 25 16,-2 4-25-16,1-4 21 0,1-2-21 0,4-10 21 15,2-5-21-15,6-31 15 0,0 0-15 0,-7 51 16 16,2 14-16-16,5-65 35 0,0 0-35 0,-9 93 36 0,1 23-36 15,8-116 18-15,0 0-18 0,-9 127 19 16,2 15-19-16,5-18 18 0,2-8-18 0,-3-6 19 16,3-8-19-16,0-2 18 0,0 1-18 0,0-3 18 0,5 1-18 0,-5-99 24 15,0 0-24-15,3 134 25 0,6 16-25 0,-9-150 31 16,0 0-31-16,16 165 31 0,1 11-31 16,-17-176 12-16,0 0-12 0,18 189 13 0,3 11-13 15,-21-200 20-15,0 0-20 0,17 195 20 0,0 1-20 0,-17-196 24 16,0 0-24-16,9 183 25 0,-9-10-25 0,0-173 43 15,0 0-43-15,-5 154 43 0,-7-15-43 0,12-139 60 16,0 0-60-16,-18 123 61 0,-3-17-61 0,21-106 67 16,0 0-67-16,-24 95 68 0,1-15-68 0,2-15 37 0,4-13-37 15,10-27 37-15,7-23-37 0,-2 7 37 0,2-4-37 16,-7 17 37-16,-3 12-37 0,10-34 15 16,0 0-15-16,-12 31 15 0,-4 2-15 0,16-33 12 0,0 0-12 0,-17 36 12 15,-1 3-12-15,18-39 4 0,0 0-4 0,-15 31 4 16,4-5-4-16,11-26 3 0,0 0-3 15,-12 22 3-15,0-3-3 0,12-19 10 0,0 0-10 16,-12 15 10-16,3-1-10 0,9-14-2 0,0 0 2 0,-9 10-1 16,4-1 1-16,5-9-2 0,0 0 2 0,-7 7-1 15,2-1 1-15,5-6-2 0,0 0 2 0,-4 6-1 16,-1-1 1-16,5-5 0 0,0 0 0 0,-4 3 0 16,1-1 0-16,3-2-16 0,0 0 16 0,0 0-15 15,-2 5 15-15,2-5-9 0,0 0 9 0,2 2-8 16,1 3 8-16,-3-5-17 0,0 0 17 0,9 7-16 0,9 0 16 15,-18-7-16-15,0 0 16 0,24 5-15 16,2-4 15-16,-26-1-1 16,0 0 1-16,33 4-1 0,2-2 1 0,-35-2-4 0,0 0 4 0,42 3-4 0,1 0 4 0,-43-3-1 15,0 0 1-15,58 0 0 0,6 0 0 16,-64 0 0-16,0 0 0 0,68-3 0 0,5-2 0 0,-73 5 0 16,0 0 0-16,93-7 1 15,13-2-1-15,-106 9 8 0,0 0-8 16,101-10 8-16,2-2-8 0,-103 12 15 0,0 0-15 0,92-7 16 0,-3 2-16 0,-89 5 9 15,0 0-9-15,78 2 9 0,-3 6-9 0,-75-8 9 0,0 0-9 16,65 9 10-16,-11 3-10 0,-16-3 1 16,-12-3-1-16,-8 0 1 0,-10-3-1 0,5 0-58 15,-1-3 58-15,0 2-57 0,-2 2 57 0,-10-4-143 0,0 0 143 16,20-6-142-16,-1-7 142 0,-19 13-211 0,0 0 211 0,24-26-210 16,2-15 210-16,25-24-839 15</inkml:trace>
  <inkml:trace contextRef="#ctx0" brushRef="#br0" timeOffset="176239.42">0 15110 724 0,'0'0'0'0,"0"0"11"0,0 0-11 0,64 5 11 15,46 2-11-15,-28-5 6 0,3-4-6 16,-17-3 6-16,-10-4-6 0,-58 9-73 0,0 0 73 15,73-31-72-15,12-15 72 0,-85 46-95 0,0 0 95 0,157-77-287 16,-314 154 287-16</inkml:trace>
  <inkml:trace contextRef="#ctx0" brushRef="#br0" timeOffset="177117.191">383 10765 975 0,'0'0'0'0,"0"0"62"0,5-36-62 0,-1 21 63 16,-1 3-63-16,3-2 4 0,-3 2-4 15,2 4 5-15,-1 3-5 0,-1-4-2 0,3 2 2 16,-3-1-2-16,2 1 2 0,-5 7-62 0,0 0 62 0,4-9-61 16,4 1 61-16,-8 8-33 0,0 0 33 0,6-7-33 15,1 0 33-15,-7 7-10 0,0 0 10 0,8-5-9 16,-2 1 9-16,-3 1-13 0,6-1 13 0,-6 3-12 16,3 1 12-16,-6 0-1 0,0 0 1 0,8 0-1 15,-1-2 1-15,-7 2 1 0,0 0-1 0,14-2 2 16,4 2-2-16,-18 0 36 0,0 0-36 0,29-3 37 15,10 1-37-15,-39 2 52 0,0 0-52 16,50-3 53-16,6-1-53 0,-56 4 37 0,0 0-37 0,62-8 37 0,6 1-37 16,-68 7 47-16,0 0-47 0,68-10 47 0,4 1-47 15,-72 9 36-15,0 0-36 0,82-12 36 0,1-3-36 16,-83 15 24-16,0 0-24 0,56-11 25 0,-21 1-25 0,-35 10 27 16,0 0-27-16,28-7 27 0,-14 2-27 0,-14 5 3 15,0 0-3-15,12-7 3 0,-12 2-3 0,0 5-1 16,0 0 1-16,-16 0-1 0,-13-3 1 0,29 3-11 15,0 0 11-15,-40 3-11 0,-14 2 11 0,54-5-35 16,0 0 35-16,-60 7-35 0,-1 2 35 0,61-9-11 16,0 0 11-16,-83 13-11 0,-11 8 11 0,94-21-13 15,0 0 13-15,-96 15-12 0,-2 1 12 0,98-16-4 16,0 0 4-16,-82 13-4 0,6-1 4 0,76-12-3 0,0 0 3 16,-80 14-3-16,6 0 3 0,74-14 0 0,0 0 0 15,-62 14 0-15,11 3 0 0,51-17 24 16,0 0-24-16,-35 8 25 0,14-1-25 15,21-7 22-15,0 0-22 0,-12 19 23 0,12 5-23 16,0-24 27-16,0 0-27 0,9 26 27 0,8 1-27 0,-17-27 22 0,0 0-22 0,28 26 23 16,12-1-23-16,-40-25 34 0,0 0-34 0,40 21 35 15,4-4-35-15,-44-17 36 0,0 0-36 0,42 5 36 16,5-6-36-16,-47 1 23 0,0 0-23 0,52-12 24 16,11-11-24-16,8-6 46 0,15-9-46 0,-22 2 47 15,-10 1-47-15,-54 35 25 0,0 0-25 16,64-43 26-16,-1-5-26 0,-63 48-1 0,0 0 1 0,68-47 0 15,2-4 0-15,-70 51-70 0,0 0 70 0,63-44-69 16,-8 2 69-16,-55 42-100 0,0 0 100 0,39-27-99 16,-10 10 99-16,43-26-989 0</inkml:trace>
  <inkml:trace contextRef="#ctx0" brushRef="#br0" timeOffset="177397.957">505 10616 1065 0,'0'0'0'0,"0"-5"100"0,0-2-100 16,2 0 100-16,1 2-100 0,1 0 58 0,-4 3-58 15,0 2 58-15,0 0-58 0,0 7 13 0,-4-2-13 16,1 6 14-16,1 1-14 0,2-12-20 0,0 0 20 15,-7 24-19-15,2 12 19 0,5-36-70 0,0 0 70 16,-3 46-70-16,-6 12 70 0,9-58-163 0,0 0 163 0,-4 77-162 16,3 17 162-16,1-94-125 0,0 0 125 0,-13 110-125 15,-2 17 125-15,-11 111-400 0</inkml:trace>
  <inkml:trace contextRef="#ctx0" brushRef="#br0" timeOffset="179102.26">2322 10226 427 0,'0'0'0'0,"0"0"0"0,0 5 0 16,0-5 37-16,0 0-37 0,0 0 37 15,0 0-37-15,0 0 29 0,0 0-29 0,0 0 29 0,0 0-29 0,0 0 32 16,0 0-32-16,0 0 32 15,0 0-32-15,0 0 3 0,0 0-3 0,0 0 3 0,0-4-3 0,0 4 39 16,0 0-39-16,0 0 39 0,-3-5-39 0,3 5 47 16,-4-3-47-16,4 3 47 0,-1-2-47 15,-3 2 35-15,-1 0-35 0,1 0 35 0,1 2-35 0,-6 1 27 16,4 1-27-16,-4-3 27 0,0 6-27 0,1-2 16 16,-8 2-16-16,7-2 17 0,1 1-17 0,-5 2 18 15,0-3-18 1,2 2 19-16,6-2-19 0,5-5 8 0,0 0-8 0,-21 14 9 0,-5 6-9 0,26-20 9 0,0 0-9 15,-26 19 10-15,5 2-10 0,21-21 15 0,0 0-15 16,-25 27 15-16,-1 4-15 0,26-31 33 0,0 0-33 0,-26 33 33 16,5-2-33-1,21-31 26-15,0 0-26 0,-21 39 26 0,0 0-26 0,21-39 25 0,0 0-25 0,-20 36 26 16,6-1-26-16,14-35 34 0,0 0-34 0,-18 37 34 16,-1 3-34-16,19-40 42 0,0 0-42 0,-17 42 43 15,3 5-43-15,14-47 50 0,0 0-50 0,-13 48 51 16,5 7-51-16,1-6 37 15,2-1-37-15,1-8 38 0,4-4-38 0,0-36 10 0,0 0-10 0,4 46 10 16,-1 7-10-16,-3-53 38 0,0 0-38 0,5 56 38 16,2 4-38-16,-2-12 5 0,1-1-5 0,1-11 5 15,-6-9-5-15,-1-27 10 0,0 0-10 0,7 33 10 16,2 4-10-16,-9-37 9 0,0 0-9 0,12 31 9 0,-3-2-9 16,-9-29 8-16,0 0-8 0,17 22 8 0,10-1-8 15,-27-21-4-15,0 0 4 0,29 12-4 16,13-7 4-16,-42-5-129 0,0 0 129 0,42 2-129 0,10-6 129 15,-52 4-140-15,0 0 140 0,45-18-140 0,2-13 140 0,47-17-785 16</inkml:trace>
  <inkml:trace contextRef="#ctx0" brushRef="#br0" timeOffset="179812.738">4104 10034 606 0,'0'0'0'0,"0"0"0"0,0 0 0 0,0 0-1 16,0 0 1-16,0 0-1 0,0 0 1 0,0 0 2 0,0 0-2 0,0 0 3 16,0 0-3-16,0 0 0 0,0 0 0 0,0 0 1 15,30 7-1-15,-30-7-4 0,0 0 4 0,26 13-4 16,12 10 4-16,-38-23 9 0,0 0-9 15,39 32 9-15,4 14-9 0,-43-46 96 0,0 0-96 0,42 62 96 16,0 13-96-16,-42-75 77 0,0 0-77 0,44 103 78 16,1 22-78-16,-45-125 71 0,0 0-71 0,33 119 71 15,-10 2-71-15,-23-121 51 0,0 0-51 0,12 112 52 16,-9-6-52-16,-3-106-40 0,0 0 40 0,-3 97-39 0,-6-2 39 16,9-95-139-16,0 0 139 0,-16 75-139 15,-1-12 139-15,-18 73-547 0</inkml:trace>
  <inkml:trace contextRef="#ctx0" brushRef="#br0" timeOffset="180570.231">1334 12371 337 0,'0'0'0'0,"0"0"50"15,0 0-50-15,4-4 50 0,5-1-50 0,-9 5 34 16,0 0-34-16,3-3 35 0,2 1-35 0,-5 2 37 0,0 0-37 16,4-2 37-16,-4 2-37 0,0 0 58 0,0 0-58 15,0 0 59-15,0 0-59 0,0 0 76 0,0 0-76 16,0 0 77-16,-4 0-77 0,1 2 83 0,1 0-83 16,-5 1 84-16,2 2-84 0,-4 0 70 0,-3 5-70 0,-2 4 71 15,-7 5-71-15,21-19 56 0,0 0-56 0,-24 31 57 16,-9 3-57-16,33-34 40 0,0 0-40 0,-28 45 40 15,-5 4-40-15,33-49 28 16,0 0-28-16,-30 59 28 0,0 6-28 0,30-65 33 0,0 0-33 0,-29 89 34 16,4 22-34-16,25-111 20 0,0 0-20 0,-10 118 20 15,7 16-20-15,3-134 11 0,0 0-11 0,12 146 11 16,14 13-11-16,-26-159 0 0,0 0 0 0,38 163 0 16,13 6 0-16,-1-32-110 0,6-20 110 0,-4-20-110 15,6-19 110-15,-58-78-143 0,0 0 143 0,94 68-143 0,24-11 143 16,95 68-677-16</inkml:trace>
  <inkml:trace contextRef="#ctx0" brushRef="#br0" timeOffset="181286.877">5556 11745 707 0,'0'0'0'0,"0"4"0"0,5 4 0 0,-5-8 67 16,0 0-67-16,0 0 67 0,3-3-67 0,-3 3 39 16,0 0-39-16,0 0 39 0,0-5-39 0,0 5 14 15,0 0-14-15,0-4 15 0,0 1-15 0,0 3 0 16,0 0 0-16,0 0 0 0,0-4 0 0,0 4 3 15,0 0-3-15,0 0 3 0,0 0-3 0,0 0 6 0,0 0-6 16,0 0 7-16,6 2-7 0,-6-2 3 16,0 0-3-16,12 5 3 0,5 2-3 0,-17-7 0 0,0 0 0 0,25 17 1 15,13 5-1-15,-9 2-3 0,6 4 3 16,-5-1-2-16,-6 2 2 0,2 4 0 16,-3 5 0-16,-2-2 0 0,0 6 0 0,-21-42 5 15,0 0-5-15,24 62 5 0,-1 17-5 0,-23-79 8 0,0 0-8 0,28 113 9 16,-2 26-9-16,-26-139 16 0,0 0-16 0,21 133 17 15,-7 8-17-15,-14-141 22 16,0 0-22-16,7 137 23 0,-7 2-23 0,0-139 14 0,0 0-14 0,-4 132 15 16,-3-7-15-16,7-125 18 0,0 0-18 0,-5 121 18 15,-4-6-18-15,9-115-16 0,0 0 16 0,-5 105-15 16,2-10 15-16,3-95-152 0,0 0 152 16,-4 84-152-16,4-12 152 0,-2 84-505 0</inkml:trace>
  <inkml:trace contextRef="#ctx0" brushRef="#br0" timeOffset="200179.001">4754 10822 1110 0,'0'0'0'0,"-3"0"0"0,-6 0 0 15,9 0-27-15,0 0 27 0,0 0-27 0,4 0 27 16,-4 0-133-16,0 0 133 0,-9-2-132 16,-9-6 132-16,-6-3-501 0</inkml:trace>
  <inkml:trace contextRef="#ctx0" brushRef="#br0" timeOffset="204039.468">26703 7601 214 0,'0'0'0'0,"19"-7"0"15,13-3 0-15,-20 5 0 0,-9 3 0 0,4 2 0 16,0 0 0-16,-7 0 31 0,-10 4-31 0,10-4 31 0,0 0-31 16,0 0 48-16,-4 1-48 0,4-1 48 15,0 0-48-15,-3 2 24 0,-1 0-24 0,-1 1 25 0,3-3-25 16,-1 0 65-16,-2 0-65 0,1 0 65 15,2 0-65-15,-1 0 38 0,1 0-38 0,2 0 39 0,0 0-39 16,0 0 47-16,0 0-47 0,0 0 47 16,0 0-47-16,-3 0 42 0,-1 4-42 0,4-4 42 0,-3 1-42 0,3-1 57 15,0 0-57-15,0 0 57 0,0 0-57 0,0 0 44 16,-4 2-44-16,4-2 44 0,-3 2-44 0,3-2 48 16,0 0-48-16,0 0 48 0,0 0-48 0,0 0 48 15,0 0-48-15,0 0 48 0,-4 3-48 0,4-3 36 16,0 0-36-16,0 0 37 0,0-5-37 0,0 5 34 15,0 0-34-15,0 0 35 0,-1-3-35 16,1 3 44-16,0 0-44 0,1-4 44 0,1-3-44 0,-2 7 34 0,0 0-34 16,2-3 35-16,0 1-35 0,-2 2 8 0,0 0-8 0,1-3 9 15,3-2-9-15,-4 5 31 16,0 0-31-16,3-4 31 0,1 1-31 0,-4 3-8 0,0 0 8 16,3-4-7-16,1 3 7 0,-4 1-33 0,0 0 33 15,3-2-32-15,-1 0 32 0,-2 2-10 0,0 0 10 0,2-3-10 16,1-2 10-16,-3 5-22 0,0 0 22 15,4-6-22-15,1 1 22 0,-5 5-8 0,0 0 8 0,7-8-7 16,2-3 7-16,-9 11-17 0,0 0 17 0,8-8-16 16,1 1 16-16,-9 7-4 0,0 0 4 0,9-5-3 15,-1-4 3-15,-8 9-7 0,0 0 7 0,9-6-6 16,0 0 6-16,-9 6-8 0,0 0 8 0,9-6-7 16,-3-3 7-16,-6 9-8 0,0 0 8 0,9-7-7 15,2 2 7-15,-11 5-4 0,0 0 4 0,10-9-3 16,2 3 3-16,-12 6-6 15,0 0 6-15,14-9-6 0,-2 2 6 0,-12 7-3 0,0 0 3 0,14-8-3 16,2-4 3-16,-16 12 0 0,0 0 0 0,16-12 0 0,1 0 0 16,-17 12-2-16,0 0 2 0,16-11-1 0,1 3 1 0,-17 8-1 15,0 0 1-15,16-12-1 0,-2 0 1 16,-14 12-4-16,0 0 4 0,14-11-3 16,0-1 3-16,-14 12-2 0,0 0 2 0,14-8-2 0,1-4 2 0,-15 12-5 15,0 0 5-15,14-12-5 0,5 0 5 0,-1 0-3 16,1-2 3-16,-3 6-3 0,-2 3 3 0,-14 5 0 15,0 0 0-15,21-12 0 0,3 0 0 16,-24 12-2-16,0 0 2 0,31-12-1 0,6-2 1 0,-2 5 0 0,0-3 0 16,-6 5 0-16,-1 2 0 0,-2-2 0 0,-1 2 0 15,-3-2 0-15,-1 2 0 16,4-3 0-16,-1 3 0 0,2-4 0 0,2 1 0 0,-28 8 1 0,0 0-1 0,38-9 2 16,8 2-2-16,-5-1 5 0,3-1-5 15,-4 2 5-15,-2 2-5 0,-3 2 3 0,-2-4-3 0,-1 3 3 16,-3 3-3-1,-29 1 5-15,0 0-5 0,35-2 6 0,5 0-6 0,-40 2 7 0,0 0-7 0,45-3 7 16,4 3-7-16,-5-4 3 0,-2 3-3 0,-11 2 3 16,-5 3-3-16,0-1 6 0,-1-1-6 0,-1 1 6 15,0 4-6-15,-4-3 3 0,-3 4-3 0,0-3 3 16,3 2-3-16,-20-7 5 0,0 0-5 0,22 12 5 16,6-3-5-16,-28-9 13 0,0 0-13 0,31 10 13 15,4 2-13-15,-35-12 3 0,0 0-3 0,35 12 4 16,2 0-4-16,-37-12 13 0,0 0-13 0,34 15 13 15,0 1-13-15,-8-4 8 0,-5 0-8 0,-4-5 9 0,-1 1-9 16,-16-8 3-16,0 0-3 0,15 9 4 16,-1-1-4-16,-14-8-11 0,0 0 11 0,14 11-11 15,-2 1 11-15,-12-12-132 0,0 0 132 0,11 8-131 0,-4 1 131 0,-7-9-108 16,0 0 108-16,0-5-107 0,-4-7 107 16,1-7-616-16</inkml:trace>
  <inkml:trace contextRef="#ctx0" brushRef="#br0" timeOffset="205509.012">30313 7259 124 0,'0'0'0'0,"7"-4"0"16,3-3 0-16,-10 7 55 0,0 0-55 0,5-1 56 0,1-3-56 16,-6 4 58-16,0 0-58 0,0 0 59 0,3-3-59 0,-3 3 69 15,0 0-69-15,0 0 69 0,0 0-69 0,0 0 65 16,0 0-65-16,0 0 66 0,0-5-66 16,0 1 65-16,2-1-65 0,0 2 65 0,1-4-65 0,-3 7 58 15,0 0-58-15,7-9 59 0,4-3-59 0,-11 12 46 16,0 0-46-16,13-15 46 0,3-1-46 0,-16 16 43 15,0 0-43-15,23-24 43 0,6 0-43 0,-29 24 46 16,0 0-46-16,32-27 47 0,4 0-47 0,-36 27 52 16,0 0-52-16,37-28 52 0,-1-3-52 0,-36 31 49 15,0 0-49-15,39-31 49 0,1 2-49 0,-40 29 7 16,0 0-7-16,43-31 7 0,4-3-7 0,-47 34 8 0,0 0-8 16,54-29 8-16,7 5-8 0,-5-2 3 0,-2 6-3 15,-5 1 4-15,-5 5-4 0,-1 1 1 0,-1 4-1 16,0 0 2-16,-2-3-2 0,-40 12 0 0,0 0 0 15,52-10 0-15,7-2 0 0,-6 4 0 0,-1-1 0 0,-7 2 0 16,-3 2 0-16,-2 2 0 0,0 3 0 0,0 0 1 16,0 0-1-16,-40 0 0 0,0 0 0 0,56 0 0 15,10 3 0-15,-7 1 0 0,-1 1 0 0,-6 2 0 16,-3 1 0-16,-49-8-2 0,0 0 2 0,73 15-2 16,18 1 2-16,-91-16-2 0,0 0 2 0,82 20-2 15,-1-1 2-15,-81-19-5 0,0 0 5 0,70 21-5 16,-7 1 5-16,-63-22-13 0,0 0 13 15,45 17-12-15,-12-1 12 0,-33-16-73 0,0 0 73 0,28 19-72 16,-5 1 72-16,-23-20-94 0,0 0 94 0,8 4-93 16,-9-15 93-16,8 6-672 0</inkml:trace>
  <inkml:trace contextRef="#ctx0" brushRef="#br0" timeOffset="-211605.898">18357 13309 1054 0,'0'0'0'0,"-4"-7"0"0,-1-6 0 0,5 13 0 0,0 0 0 16,-2-7 1-16,0 5-1 0,2 2 34 0,0 0-34 15,0 0 34-15,0-5-34 0,0 5 25 0,0 0-25 16,0 0 26-16,-1-3-26 0,1 3 26 0,0 0-26 0,0 0 26 15,-6-4-26-15,6 4 33 0,0 0-33 16,-3 0 33-16,-2-5-33 0,5 5 14 0,0 0-14 0,-7-3 15 16,-2-1-15-16,9 4 22 0,0 0-22 0,-9-3 22 15,-6 1-22-15,15 2 7 0,0 0-7 0,-12-2 8 16,1 2-8-16,11 0 4 0,0 0-4 0,-12 0 4 16,5 0-4-16,7 0 21 0,0 0-21 0,-7 2 21 15,0 0-21-15,7-2 0 0,0 0 0 0,-5 1 0 16,1-1 0-16,4 0-5 0,0 0 5 0,-5 4-5 15,2 1 5-15,3-5-25 0,0 0 25 0,-4 10-24 16,2 4 24-16,2-14-21 0,0 0 21 0,6 15-21 16,4 3 21-16,-10-18-35 0,0 0 35 0,19 8-34 15,11-1 34-15,-30-7-36 0,0 0 36 0,26 0-36 0,4-9 36 16,-4 3-8-16,-2-6 8 0,-10 3-8 0,-2 2 8 16,0 0-1-16,-6-1 1 0,1 1 0 15,-6-2 0-15,3 4 1 0,-1 2-1 0,-3-1 2 16,0 3-2-16,0 1 0 0,0 0 0 0,0 0 1 0,0-6-1 15,0 6-35-15,0 0 35 0,0 0-34 0,-5-5 34 0,5 5-98 16,0 0 98-16,-3-1-98 0,-1 1 98 0,4 0-104 16,0 0 104-16,-9 1-103 0,-6 3 103 0,-8-3-442 15</inkml:trace>
  <inkml:trace contextRef="#ctx0" brushRef="#br0" timeOffset="-211123.08">18592 13234 852 0,'0'0'0'0,"-7"-2"0"16,-2-1 0-16,9 3 94 0,0 0-94 0,-5-5 94 15,7 3-94-15,-2 2 63 0,0 0-63 16,0 0 64-16,5-3-64 0,-5 3 36 0,0 0-36 0,0 0 36 15,3-2-36-15,-3 2 2 0,0 0-2 0,0 0 2 16,0 0-2-16,0 0 12 0,0 0-12 0,-3 0 13 16,1-2-13-16,2 2 15 0,0 0-15 0,-7-2 15 15,2 2-15-15,5 0 39 0,0 0-39 0,-5-3 40 0,1 1-40 16,4 2 12-16,0 0-12 0,-7 0 12 0,0 0-12 16,7 0 13-16,0 0-13 0,-3 0 13 0,-4 2-13 15,2 1 1-15,-1-1-1 0,3 2 2 0,-4-1-2 16,2 4 1-16,-1-2-1 0,1-2 1 0,2 1-1 0,3-4 0 15,-4 3 0-15,4-3 1 0,0 0-1 0,0 0 0 16,-3 5 0-16,1-1 1 0,2 1-1 0,0 0 2 16,2 0-2-16,1 0 2 0,1-1-2 0,4-1 1 15,1-3-1-15,0-3 2 0,5-2-2 0,-2 1 10 16,2-1-10-16,-4-2 10 0,-1 0-10 16,-9 7 23-16,0 0-23 0,9-7 24 0,-6-1-24 0,-3 8 37 15,0 0-37-15,4-5 38 0,1-4-38 0,-5 9 6 0,0 0-6 0,0-5 7 16,0 3-7-16,0 2 0 0,0 0 0 0,-3-5 1 15,-1 4-1 1,4 1-70-16,0 0 70 0,-5-2-69 0,0 0 69 0,5 2-185 0,0 0 185 16,-7 2-185-16,1 1 185 0,-9 2-710 0</inkml:trace>
  <inkml:trace contextRef="#ctx0" brushRef="#br0" timeOffset="-210641.568">18571 13890 1099 0,'0'0'0'0,"-2"-10"0"0,0-7 0 16,2 12 120-16,0 3-120 0,0 2 120 0,2-4-120 0,-2 4 86 15,0 0-86-15,0 0 87 0,0 4-87 0,0-4 68 16,0 3-68-16,0-3 69 16,0 0-69-16,0 0 0 0,-2 0 0 0,2 0 1 0,0 0-1 0,0 0 4 15,-5 4-4-15,5-4 4 0,-3 0-4 16,3 0 7-16,0 0-7 0,-4 1 8 0,1 3-8 0,3-4 0 16,0 0 0-16,-5 5 1 0,-2 0-1 0,7-5 7 15,0 0-7-15,-7 5 7 0,3 2-7 0,4-7-5 16,0 0 5-16,-7 3-5 0,2 1 5 0,5-4-45 0,0 0 45 15,-4 5-45-15,4-3 45 0,0-2-21 16,0 0 21-16,0 0-21 0,7 1 21 0,-7-1-3 0,0 0 3 0,6-1-3 16,-1-1 3-16,-2 2 26 15,1-5-26-15,-2 1 26 0,-1 1-26 0,1 0 61 0,-2-3-61 0,0 3 62 16,0 0-62-16,0-1 39 0,-2 2-39 0,2 2 39 16,-1-3-39-16,1 3 0 0,-6-3 0 0,6 3 1 15,-3-7-1-15,1 3-93 16,-1 3 93-16,-1-3-93 0,1 4 93 0,3 0-106 0,0 0 106 0,-7-1-1017 15,14 2 1017-15</inkml:trace>
  <inkml:trace contextRef="#ctx0" brushRef="#br0" timeOffset="-210142.598">19965 13021 639 0,'0'0'0'0,"-6"0"0"0,-1 2 0 0,7-2 77 0,0 0-77 16,0 0 77-16,0 0-77 0,0 0 66 15,0 0-66-15,0 0 66 0,4-5-66 0,-4 5 83 0,0 0-83 0,-5-2 83 16,-4-1-83-16,9 3 95 0,0 0-95 16,-21-2 95-16,-7 1-95 0,28 1 65 0,0 0-65 15,-40 0 66-15,-10 0-66 0,50 0 57 0,0 0-57 0,-60 1 58 16,-8 4-58-16,68-5 68 16,0 0-68-16,-71 7 69 0,-2 3-69 0,73-10 18 0,0 0-18 15,-89 23 18-15,-12 6-18 0,101-29 15 0,0 0-15 0,-82 32 16 16,5 6-16-16,77-38 10 0,0 0-10 0,-57 43 10 15,13 3-10-15,44-46 1 0,0 0-1 0,-29 58 1 16,11 9-1-16,18-67 0 0,0 0 0 0,-8 69 1 16,16 1-1-16,-8-70 0 0,0 0 0 0,19 65 1 15,16-3-1-15,-35-62 2 0,0 0-2 0,47 46 2 16,14-10-2-16,-61-36-1 0,0 0 1 0,63 27 0 0,2-15 0 16,-65-12-33-16,0 0 33 0,52 7-33 0,-7-8 33 15,-45 1-41-15,0 0 41 0,44-6-41 0,-3-2 41 16,-41 8-68-16,0 0 68 0,42-12-68 15,-3-2 68-15,-39 14-181 0,0 0 181 0,36-15-181 0,-1-2 181 0,36-16-729 16</inkml:trace>
  <inkml:trace contextRef="#ctx0" brushRef="#br0" timeOffset="-209793.113">19980 13645 964 0,'0'0'0'16,"-3"-3"0"-16,-2-1 0 0,5 4 134 0,0 0-134 16,-2-5 134-16,4 3-134 0,-2 2 83 0,0 0-83 0,0 0 83 15,5-3-83-15,-5 3 73 0,0 0-73 0,3-2 73 16,1 2-73-16,-4 0 34 0,0 0-34 0,0 0 34 16,5-1-34-16,-5 1 38 15,0 0-38-15,0 0 39 0,0 0-39 0,0 0 45 0,0 0-45 0,0 0 45 16,0 3-45-16,0-3 18 0,0 0-18 0,3 14 18 15,3 6-18-15,-6-20 13 0,0 0-13 0,3 34 14 16,4 14-14-16,-7-48 27 0,0 0-27 0,5 52 27 16,1 10-27-16,-6-62 0 15,0 0 0-15,5 63 0 0,2 2 0 0,-7-65 0 0,0 0 0 16,5 51 0-16,-3-8 0 0,-2-43-42 0,0 0 42 0,3 34-42 16,2-13 42-16,-5-21-116 0,0 0 116 0,13-3-116 0,4-21 116 15,-17 24-146-15,0 0 146 0,12-40-146 16,0-15 146-16,13-39-870 0</inkml:trace>
  <inkml:trace contextRef="#ctx0" brushRef="#br0" timeOffset="-209427.103">20405 13356 774 0,'0'0'0'16,"-7"0"0"-16,-1 0 0 0,8 0 80 15,0 0-80-15,-2 0 80 0,-2 3-80 0,4-3 50 0,0 0-50 0,0 0 51 16,0 0-51-16,0 0 31 0,0 0-31 0,4-3 31 16,1-3-31-16,-5 6 5 0,0 0-5 0,14-3 5 15,9-2-5-15,-23 5 34 0,0 0-34 16,36-7 34-16,13 0-34 0,-49 7 62 0,0 0-62 15,52-5 63-15,8 2-63 0,-6-1 49 0,-2 2-49 0,-5-1 50 16,-5 0-50-16,-42 3 34 0,0 0-34 0,47-4 34 16,0 1-34-16,-47 3 26 0,0 0-26 0,47-7 26 15,-2-2-26-15,-45 9 0 0,0 0 0 0,38-8 0 16,-3-1 0-16,-35 9-88 0,0 0 88 0,26-10-88 16,-6 3 88-16,-20 7-194 0,0 0 194 0,1-7-193 15,-8 0 193-15,4-6-609 0</inkml:trace>
  <inkml:trace contextRef="#ctx0" brushRef="#br0" timeOffset="-209113.002">20768 13069 1132 0,'0'0'0'0,"12"6"0"0,9 2 0 0,-21-8 146 15,0 0-146-15,5 0 147 0,-10 0-147 0,5 0 88 16,0 0-88-16,-4-3 88 0,-1 1-88 0,5 2 38 0,0 0-38 16,-5-2 38-16,1 1-38 0,4 1 11 0,0 0-11 15,-3-2 11-15,-1 2-11 16,4 0 15-16,0 0-15 0,-3 14 15 0,1 8-15 0,2 7 9 0,0 9-9 0,0-4 9 16,2 2-9-16,-2-36 17 0,0 0-17 0,3 50 17 15,4 10-17-15,-7-60 8 0,0 0-8 0,7 63 8 16,2 4-8-16,0-11-4 15,1-6 4-15,-3-14-3 0,-5-12 3 0,5-4-84 0,-4-6 84 0,4-2-83 16,4-3 83-16,-11-9-120 0,0 0 120 0,19-11-119 16,9-11 119-16,15-10-949 0</inkml:trace>
  <inkml:trace contextRef="#ctx0" brushRef="#br0" timeOffset="-208707.957">21829 12859 998 0,'0'0'0'0,"-11"0"0"0,-8 0 0 0,19 0 92 16,0 0-92-16,-10 0 93 0,3 0-93 0,0 1 70 15,1 1-70-15,1 0 70 0,2-2-70 0,-4 2 24 0,0-2-24 16,-4 1 25-16,-1 3-25 0,-5-3 19 16,-4 5-19-16,3-1 20 0,3-2-20 0,15-3 32 0,0 0-32 15,-37 12 32-15,-10 2-32 0,47-14 52 0,0 0-52 0,-52 22 53 16,-6 6-53-16,58-28 37 0,0 0-37 16,-57 32 37-16,-1 4-37 0,58-36 40 0,0 0-40 15,-47 34 41-15,7-1-41 0,7-2 35 0,9 0-35 0,6-1 35 16,8-6-35-16,6 7 8 0,6 2-8 0,5-2 8 15,5-2-8-15,-12-29 20 0,0 0-20 16,25 34 20-16,8 2-20 0,-33-36 22 0,0 0-22 0,42 36 23 16,6-2-23-16,-48-34 0 15,0 0 0-15,53 31 1 0,2-4-1 0,-55-27-84 0,0 0 84 16,51 21-83-16,-1-6 83 0,-50-15-232 0,0 0 232 0,47 0-231 16,-3-6 231-16,48 0-840 0</inkml:trace>
  <inkml:trace contextRef="#ctx0" brushRef="#br0" timeOffset="-208192.709">21789 13775 1199 0,'0'0'0'0,"0"-8"0"0,0-8 0 0,0 16 142 16,0 0-142-16,1-15 143 0,6-4-143 0,-7 19 57 16,0 0-57-16,13-24 57 0,4-7-57 0,-17 31 43 0,0 0-43 15,21-27 43-15,1 3-43 0,-22 24-2 0,0 0 2 16,25-21-1-16,-4 8 1 0,-21 13 2 16,0 0-2-16,24-6 3 0,1 6-3 0,-25 0 22 0,0 0-22 0,22 4 22 15,1 6-22-15,-23-10 43 0,0 0-43 0,17 14 44 16,-5 0-44-16,1 1 0 0,-8 2 0 0,-2-5 0 15,-1-3 0-15,-2-1 0 0,-2 2 0 0,-1 4 0 16,-1 0 0-16,4-14-2 0,0 0 2 0,-14 24-2 16,-6 7 2-16,20-31-3 0,0 0 3 0,-27 31-2 15,-2 1 2-15,29-32-11 0,0 0 11 0,-30 29-11 16,-3 2 11-16,33-31-1 0,0 0 1 0,-28 27-1 16,0 1 1-16,28-28-1 0,0 0 1 0,-22 24 0 15,4-7 0-15,18-17-8 0,0 0 8 0,-14 15-7 16,4-4 7-16,10-11-1 0,0 0 1 0,-9 10 0 0,2-1 0 15,7-9-3-15,0 0 3 0,-2 10-3 16,8-2 3-16,-6-8-6 0,0 0 6 0,8 7-5 0,10 0 5 16,-18-7-1-16,0 0 1 0,24 0 0 0,8-7 0 0,-32 7-13 15,0 0 13-15,33-8-13 0,2-4 13 16,-35 12-112-16,0 0 112 0,36-21-111 0,4-1 111 16,-40 22-175-16,0 0 175 0,40-24-174 0,4-7 174 0,39-24-760 15</inkml:trace>
  <inkml:trace contextRef="#ctx0" brushRef="#br0" timeOffset="-207801.843">22679 12917 1166 0,'0'0'0'0,"0"0"0"15,0 0 0-15,0 0 110 0,0 0-110 0,0 0 111 16,7 2-111-16,-7-2 65 0,0 0-65 0,8 0 66 16,5 0-66-16,-13 0 58 0,0 0-58 0,24 0 58 15,11-2-58-15,0 2 64 0,5 0-64 0,-2 2 65 16,2 1-65-16,-3-3 82 0,-6 2-82 0,-1 0 83 0,-2-2-83 15,-28 0 58-15,0 0-58 0,38 0 59 0,0-2-59 16,-38 2 38-16,0 0-38 0,44-2 38 0,3-1-38 16,-47 3 35-16,0 0-35 0,42-2 36 0,0-1-36 15,-11-1 0-15,-8-1 0 0,-8 3 1 0,-4 1-1 0,-3 1-44 16,-4 0 44-16,-4 0-43 0,0 0 43 16,0 0-94-16,3 0 94 0,-3 0-94 0,0 0 94 0,0 0-127 15,0 0 127-15,-15 8-126 0,-15 4 126 16,-15 5-1158-16</inkml:trace>
  <inkml:trace contextRef="#ctx0" brushRef="#br0" timeOffset="-207371.37">22714 13207 1289 0,'0'0'0'0,"5"-6"0"15,2-6 0-15,-7 12 90 0,0 0-90 0,5-5 91 16,-1 0-91-16,-4 5 61 0,0 0-61 0,0 0 61 16,3-3-61-16,-3 3 25 0,0 0-25 0,0 0 26 15,0 0-26-15,0 0 2 0,0 0-2 0,0 0 2 16,0 0-2-16,0 0 25 0,0 0-25 0,0 0 26 16,-2 3-26-16,2-3 42 0,0 0-42 0,0 0 43 15,0 4-43-15,0-4 34 0,0 0-34 0,2 3 34 16,3 2-34-16,-5-5 33 0,0 0-33 0,9 5 34 15,1 0-34-15,-10-5 32 0,0 0-32 0,14 2 33 16,6 2-33-16,-20-4 38 0,0 0-38 0,19 1 38 16,3-1-38-16,-22 0 23 0,0 0-23 0,25 0 24 15,1 0-24-15,-26 0 28 0,0 0-28 0,29 2 28 16,-2 1-28-16,-27-3 13 0,0 0-13 0,27 6 14 0,1-1-14 0,0 0 11 16,0 2-11-16,-3-2 11 0,-3-2-11 15,-22-3 4-15,0 0-4 0,33 5 5 0,7 2-5 0,-40-7 7 16,0 0-7-16,44 5 7 0,5 2-7 0,-4-3-18 15,-1-1 18-15,-15-1-18 0,-10-2 18 0,2-2-158 16,0-1 158-16,-5-1-158 0,-2 1 158 0,-14 3-153 16,0 0 153-16,8-16-153 0,-4-4 153 0,8-20-1084 0</inkml:trace>
  <inkml:trace contextRef="#ctx0" brushRef="#br0" timeOffset="-203582.396">24125 12746 908 0,'0'0'0'0,"0"0"0"16,-23-24 0-16,23 24 66 0,0 0-66 0,-9-9 67 15,2 2-67-15,7 7 32 0,0 0-32 0,-7-7 32 16,1 1-32-16,6 6 14 0,0 0-14 0,-7-7 15 16,0-2-15-16,7 9 52 0,0 0-52 0,-7-7 53 15,1-1-53-15,6 8 65 0,0 0-65 0,-5-4 66 16,2-1-66-16,3 5 69 0,0 0-69 0,-6-3 70 16,3 1-70-16,3 2 61 0,0 0-61 0,-5-2 62 15,1 2-62-15,4 0 59 0,0 0-59 0,-3 0 59 16,-1 0-59-16,4 0 45 0,0 0-45 0,0 0 46 0,0-3-46 15,0 3 30-15,0 0-30 0,-1-5 30 0,-3-2-30 16,4 7 16-16,0 0-16 0,4-12 17 0,3-7-17 16,-7 19-1-16,0 0 1 0,13-19 0 0,7-3 0 15,-20 22-1-15,0 0 1 0,29-19 0 0,11 0 0 0,-1 6-15 16,1 1 15-16,-2 5-15 0,0 5 15 0,-1 0-9 16,-2-3 9-16,-2 5-9 0,-4 0 9 0,-29 0-5 15,0 0 5-15,35 5-4 0,2-3 4 0,-37-2-13 16,0 0 13-16,36 9-13 0,3 1 13 0,-39-10-1 15,0 0 1-15,29 19 0 0,-4 8 0 0,-25-27 4 16,0 0-4-16,14 36 5 0,-9 10-5 0,-5-46 3 0,0 0-3 16,-7 53 4-16,-10 9-4 0,-4-7 14 0,-7 0-14 0,9-11 15 15,1-4-15-15,18-40 33 0,0 0-33 16,-33 67 33-16,-9 18-33 0,4-18 10 0,0-7-10 0,20-31 10 16,15-24-10-16,3-5 6 0,0 0-6 0,-26 24 6 15,-11 5-6-15,37-29 9 0,0 0-9 0,-35 26 9 16,0-5-9-16,35-21 13 15,0 0-13-15,-31 18 14 0,3-2-14 0,4-4 23 0,1 0-23 16,9-7 24-16,7-2-24 0,0 1 22 0,2-4-22 0,2 2 22 16,-1-2-22-16,1 0 9 0,-1 0-9 0,4 0 9 15,0 0-9-15,0 0 18 0,0 0-18 0,0 0 18 16,0 0-18-16,0 0 1 0,-2-2-1 0,2-3 1 16,0 0-1-16,0 5 0 0,0 0 0 0,6-6 1 0,4 0-1 15,-10 6 0-15,0 0 0 0,23-7 1 16,8 0-1-16,0 3 6 0,6-1-6 0,1 5 7 0,6 2-7 0,-8 1 8 15,3-3-8-15,-1 2 8 0,-1 2-8 16,-37-4 3-16,0 0-3 0,48 5 4 0,8 0-4 16,-7 0-36-16,0 2 36 0,-7-2-36 0,-4 2 36 0,-38-7-250 15,0 0 250-15,42 5-250 0,1 2 250 0,-43-7-137 16,0 0 137-16,21-5-136 0,-14-7 136 0,21-5-938 16</inkml:trace>
  <inkml:trace contextRef="#ctx0" brushRef="#br0" timeOffset="-202127.556">2984 11699 505 0,'0'0'0'0,"0"0"0"15,5 29 0-15,-5-29-139 0,0 0 139 0,4 29-180 0,-8-58 180 16</inkml:trace>
  <inkml:trace contextRef="#ctx0" brushRef="#br0" timeOffset="-199978.651">18163 15543 651 0,'0'0'0'0,"16"-7"0"0,12-3 0 0,-28 10 100 15,0 0-100-15,3-2 100 0,-6 4-100 0,3-2 72 16,0 0-72-16,-5 2 72 0,1 0-72 0,4-2 47 16,0 0-47-16,-5 1 48 0,1-1-48 15,4 0 13-15,0 0-13 0,4 0 13 0,3-1-13 0,-7 1 36 16,0 0-36-16,16-4 37 0,8 1-37 0,-24 3 41 16,0 0-41-16,31-5 41 0,11-1-41 0,-42 6 39 15,0 0-39-15,38-5 40 0,8 2-40 0,-46 3 51 0,0 0-51 16,45-4 52-16,4 4-52 0,-49 0 13 15,0 0-13-15,49 0 13 0,-1 4-13 0,-48-4 3 0,0 0-3 16,47 0 4-16,0 0-4 0,-47 0-75 16,0 0 75-16,44 2-74 0,-2 1 74 0,-42-3-159 0,0 0 159 15,33 2-158-15,-10-1 158 0,32 3-666 0</inkml:trace>
  <inkml:trace contextRef="#ctx0" brushRef="#br0" timeOffset="-199382.884">19026 15276 1222 0,'0'0'0'0,"0"0"0"0,0-7 0 0,0 7 55 16,0 0-55-16,10-10 55 0,7-6-55 16,-17 16 33-16,0 0-33 0,30-22 34 0,10-7-34 15,-40 29-38-15,0 0 38 0,40-26-37 0,6-1 37 0,-46 27-96 16,0 0 96-16,38-21-95 0,2 3 95 16,-40 18-66-16,0 0 66 0,33-9-66 0,-3 6 66 0,-30 3-5 15,0 0 5-15,28 6-4 0,-2 6 4 0,-26-12 26 0,0 0-26 16,22 19 26-16,-3 10-26 0,-19-29 56 0,0 0-56 15,14 38 56-15,-1 7-56 0,-13-45 45 0,0 0-45 16,3 49 45-16,-1 6-45 16,-4-9 32-16,-1-3-32 0,-3-9 33 0,3-13-33 0,3-21 15 0,0 0-15 0,-14 36 15 15,-9 5-15-15,23-41 29 0,0 0-29 0,-19 33 29 16,0-4-29-16,19-29 28 0,0 0-28 0,-21 22 28 16,-2-5-28-16,23-17 32 0,0 0-32 0,-22 12 33 15,1-3-33-15,21-9 21 0,0 0-21 0,-25 3 21 16,1-5-21-16,24 2 47 15,0 0-47-15,-23-3 47 0,3-2-47 0,20 5 24 0,0 0-24 0,-16-5 25 16,4-2-25-16,12 7 41 0,0 0-41 0,-11-5 41 16,4 0-41-16,7 5 0 0,0 0 0 0,-5-6 0 15,3 3 0-15,2 3-20 0,0 0 20 0,14-3-20 16,7-1 20-16,0 2-34 0,5 2 34 0,0 2-33 16,4 0 33-16,-2-2-21 15,-2 0 21-15,0 2-21 0,-5 1 21 0,-2 0-30 0,0-1 30 0,-1 2-30 0,-4-3 30 0,1 1-37 16,1-2 37-16,-2 0-36 0,-2-2 36 0,-12 2-60 15,0 0 60-15,18-7-60 0,4-3 60 0,-22 10-134 16,0 0 134-16,30-20-133 0,6-8 133 16,27-20-746-16</inkml:trace>
  <inkml:trace contextRef="#ctx0" brushRef="#br0" timeOffset="-199013.776">20045 14865 1345 0,'0'0'0'16,"-5"5"0"-16,-6 2 0 0,11-7 163 0,0 0-163 16,-9 5 164-16,1-5-164 0,8 0 68 0,0 0-68 0,-14 2 69 15,-2-2-69-15,16 0 22 0,0 0-22 0,-19 3 22 16,-2 1-22-16,21-4-2 0,0 0 2 0,-26 8-1 15,-2 4 1-15,28-12-4 0,0 0 4 0,-26 15-3 16,-4 3 3-16,30-18-1 0,0 0 1 0,-29 25 0 16,-5 6 0-16,34-31-2 0,0 0 2 0,-26 40-2 15,5 6 2-15,21-46 3 0,0 0-3 0,-12 55 4 16,7 6-4-16,5-61 3 0,0 0-3 0,5 59 3 16,11 1-3-16,-2-11 12 0,5-4-12 0,0-8 13 0,6-7-13 15,-5-3-9-15,5-5 9 0,1-1-8 16,0-6 8-16,-26-15-58 0,0 0 58 0,38 10-57 0,4-3 57 15,-42-7-130-15,0 0 130 0,47 2-130 0,4-7 130 16,46 1-1021-16</inkml:trace>
  <inkml:trace contextRef="#ctx0" brushRef="#br0" timeOffset="-198695.055">20231 15598 1435 0,'0'0'0'15,"-5"-7"0"-15,-2-3 0 0,3 6 150 0,4 3-150 16,0 1 151-16,0 0-151 0,0 0 103 0,2 3-103 0,-2-3 104 16,5 4-104-16,-5-4 15 0,4 3-15 0,-4-3 16 15,0 3-16-15,0 1-3 0,-2-1 3 0,0 4-2 16,2 2 2-16,0-9-26 0,0 0 26 0,0 29-26 15,0 12 26-15,0-41-4 0,0 0 4 0,0 45-3 16,0 6 3-16,-3-7-8 0,1-1 8 0,2-12-7 31,2-7 7-31,-2 0-56 0,3-3 56 0,-3-6-55 0,2-5 55 0,-2-10-128 0,0 0 128 0,4 9-128 16,-1-4 128-16,-3-5-172 0,0 0 172 0,11-15-172 0,4-16 172 16,11-15-785-16</inkml:trace>
  <inkml:trace contextRef="#ctx0" brushRef="#br0" timeOffset="-198364.35">20487 15447 1311 0,'0'0'0'0,"-1"-7"0"0,-3-6 0 0,4 13 138 0,0 0-138 16,-2-5 138-16,2 5-138 0,0 0 61 0,0 0-61 0,0 0 61 16,2 3-61-16,-2-3 8 0,0 0-8 0,5 2 9 15,4-2-9-15,-9 0-34 0,0 0 34 0,17 0-34 16,6-2 34-16,-23 2-2 0,0 0 2 0,30 0-1 16,4 0 1-16,-34 0 1 0,0 0-1 0,35 0 2 15,4 0-2-15,-39 0 10 16,0 0-10-16,33 0 10 0,0 2-10 0,-33-2-43 0,0 0 43 0,31 1-43 15,2 1 43-15,-33-2-155 16,0 0 155-16,32 0-154 0,4-2 154 0,-36 2-106 0,0 0 106 0,26-8-105 16,-1-8 105-16,27-8-718 0</inkml:trace>
  <inkml:trace contextRef="#ctx0" brushRef="#br0" timeOffset="-197719.521">21172 15091 1199 0,'0'0'0'0,"2"-5"0"0,3-5 0 0,-2 4 86 16,1 3-86-16,-1 0 87 0,3 1-87 0,-1-2 67 0,2 1-67 15,0-2 68-15,0-2-68 0,-7 7 39 0,0 0-39 0,12-9 40 16,-2 3-40-16,-10 6 0 0,0 0 0 0,16-11 0 16,3 4 0-16,-19 7 7 0,0 0-7 0,25-6 7 15,6-1-7-15,-31 7 34 0,0 0-34 0,35-2 35 16,0 4-35-16,-35-2 18 0,0 0-18 0,34 3 18 15,3 4-18-15,-7 2 42 16,-1-1-42-16,-8 1 42 0,-7-1-42 16,2 4 7-16,-6 2-7 0,-3-5 8 0,-3-1-8 0,1 6 0 0,0 1 0 0,-1 6 1 15,-1-1-1-15,-3-20 0 0,0 0 0 0,-5 35 0 16,-4 7 0-16,9-42-4 0,0 0 4 0,-19 48-3 16,-7 2 3-16,26-50-3 0,0 0 3 0,-30 51-3 15,-8 1 3-15,38-52-28 0,0 0 28 0,-38 50-28 0,-1-1 28 16,39-49-36-16,0 0 36 0,-38 43-35 15,5-5 35-15,33-38-13 0,0 0 13 0,-26 31-13 16,5-9 13-16,21-22 0 0,0 0 0 0,-16 17 0 16,6-5 0-16,10-12 10 0,0 0-10 0,-9 9 10 0,5-4-10 0,4-5 47 15,0 0-47-15,-3 3 47 0,1-1-47 16,2-2 8-16,0 0-8 0,0 0 9 0,-3 0-9 0,3 0 22 16,0 0-22-16,3-5 22 0,2-4-22 0,-5 9 0 15,0 0 0-15,13-10 1 0,4-2-1 0,-17 12 3 16,0 0-3-16,21-9 4 0,9 2-4 0,-30 7 0 0,0 0 0 15,36-3 0-15,8 3 0 0,-44 0-1 0,0 0 1 16,45 2 0-16,4 1 0 0,-49-3-33 0,0 0 33 16,42 4-33-16,1-3 33 15,-43-1-108-15,0 0 108 0,35-1-108 0,-4-3 108 16,-31 4-138-16,0 0 138 0,33-8-138 0,2-6 138 0,33-8-853 0</inkml:trace>
  <inkml:trace contextRef="#ctx0" brushRef="#br0" timeOffset="-196671.149">21045 14908 863 0,'0'0'0'0,"7"-7"0"15,5-5 0-15,-12 12 84 0,0 0-84 0,5-7 84 16,-1 4-84-16,-4 3 62 0,0 0-62 16,0 0 62-16,1-4-62 0,-1 4 46 0,0 0-46 0,0 0 46 15,0 0-46-15,0 0 7 0,0 0-7 0,0 0 8 16,7-5-8-16,-7 5 35 0,0 0-35 0,9-5 36 16,1-2-36-16,-10 7 41 0,0 0-41 0,18-9 41 15,-1-1-41-15,-17 10 34 0,0 0-34 0,23-12 34 0,5 0-34 16,-6 4 3-16,3-1-3 0,-4 0 4 15,0 3-4-15,-21 6 10 0,0 0-10 0,26-6 11 16,0 5-11-16,-26 1 8 0,0 0-8 0,33 3 9 0,2 6-9 16,-35-9 0-16,0 0 0 0,35 12 1 0,1 5-1 0,-36-17 0 15,0 0 0-15,30 22 0 16,-4 4 0-16,-26-26-7 0,0 0 7 0,17 26-6 0,-8-1 6 16,-9-25-51-16,0 0 51 0,-3 34-50 0,-11 4 50 15,14-38-100-15,0 0 100 0,-23 36-100 0,-8 0 100 0,-23 38-827 16</inkml:trace>
  <inkml:trace contextRef="#ctx0" brushRef="#br0" timeOffset="-196022.949">22205 14741 1233 0,'0'0'0'0,"-4"0"0"0,1 2 0 0,3-2 84 16,-2-3-84-16,2 3 85 0,0 0-85 0,0 0 79 15,0 0-79-15,0 0 80 0,0 0-80 0,-3 0 48 16,-1 0-48-16,4 0 48 0,-1 0-48 0,-6 0 9 16,1 1-9-16,1 1 9 0,-2-2-9 0,-3 2 36 0,-4 1-36 15,7-1 36-15,3-2-36 0,4 0-2 16,0 0 2-16,-15 5-2 0,-6 4 2 0,21-9-1 16,0 0 1-16,-18 5-1 0,4 2 1 0,14-7-9 0,0 0 9 0,-19 10-8 15,2 4 8-15,17-14-5 0,0 0 5 16,-16 22-4-16,0 7 4 0,16-29 0 0,0 0 0 0,-8 34 0 15,-1 4 0 1,9-38 0-16,0 0 0 0,-7 45 1 0,4 4-1 0,3-49 8 0,0 0-8 16,-2 55 8-16,2 3-8 0,0-58 9 0,0 0-9 0,2 60 9 15,3 2-9-15,0-9 38 0,4-7-38 0,-1-8 39 16,5-9-39-16,-1-1 28 0,3-6-28 0,-1-3 28 16,2-2-28-16,0-5 4 0,-1-2-4 0,1 0 4 15,-2 1-4-15,0-4-32 0,-2-4 32 0,4 2-32 16,0-2 32-16,-16-3-92 0,0 0 92 0,17 2-92 15,4-4 92-15,-21 2-131 0,0 0 131 0,23-5-131 16,1-5 131-16,25-5-943 0</inkml:trace>
  <inkml:trace contextRef="#ctx0" brushRef="#br0" timeOffset="-195429.566">22334 15399 1110 0,'0'0'0'0,"5"-1"0"16,2-8 0-16,-7 9 43 0,0 0-43 0,16-12 43 15,5-3-43-15,-21 15 6 0,0 0-6 0,26-17 7 16,7-4-7-16,-33 21 6 0,0 0-6 0,30-15 7 16,-1-1-7-16,-29 16 9 0,0 0-9 0,30-10 9 15,-2 6-9-15,-28 4 47 0,0 0-47 0,22-3 47 16,-1 6-47-16,-21-3 44 0,0 0-44 0,16 9 45 16,-2 5-45-16,-14-14 42 0,0 0-42 0,8 19 42 15,-2 6-42-15,-3-1 19 0,2 4-19 0,-5-13 20 16,0-3-20-16,-5 0 36 0,2 2-36 15,-4 10 37-15,0 7-37 0,-5-4 2 16,-4-1-2-16,7-8 2 0,6-4-2 0,3-14 15 0,0 0-15 0,-14 26 15 16,-7 6-15-16,21-32 3 0,0 0-3 0,-18 23 4 0,3-1-4 15,15-22 2-15,0 0-2 0,-12 15 3 16,3-3-3-16,9-12 10 0,0 0-10 0,-7 9 11 0,2-4-11 0,5-5 22 16,0 0-22-16,-2 5 23 0,-3-3-23 0,5-2 13 15,0 0-13-15,0 0 14 0,-4 2-14 0,4-2 35 16,0 0-35-16,4-2 36 0,1-3-36 0,-5 5 5 15,0 0-5-15,10-5 5 0,6-4-5 0,-16 9 2 16,0 0-2-16,23-5 2 0,5 0-2 0,-28 5 10 16,0 0-10-16,29-4 11 0,6 3-11 0,-35 1 0 15,0 0 0-15,30-2 1 0,-4 0-1 0,-26 2-41 16,0 0 41-16,21-1-41 0,-4 1 41 0,-17 0-133 0,0 0 133 16,14-2-133-16,-3-2 133 0,-11 4-123 0,0 0 123 15,3-8-122-15,-12-4 122 0,4-9-864 0</inkml:trace>
  <inkml:trace contextRef="#ctx0" brushRef="#br0" timeOffset="-194273.473">21226 14784 303 0,'0'0'0'0,"19"0"0"16,12-1 0-16,-31 1 108 0,0 0-108 0,0 0 108 15,-17 0-108-15,17 0 68 0,0 0-68 0,-12 0 68 16,0 1-68-16,12-1 49 0,0 0-49 0,-11 2 50 16,2-2-50-16,9 0 54 0,0 0-54 0,-7 0 55 15,2-2-55-15,5 2 70 0,0 0-70 0,-7 0 70 16,6-1-70-16,1 1 64 0,-6-2-64 0,6 2 64 15,-1-4-64-15,1 4 43 0,-2-5-43 0,2 2 43 16,0-1-43-16,2 3 32 0,5-6-32 0,-2 2 32 16,5-2-32-16,1 2 13 0,1 1-13 0,0-1 14 0,5 3-14 15,-17 2 6-15,0 0-6 0,21 0 6 16,6 2-6-16,-27-2 8 0,0 0-8 0,26 5 9 16,3 2-9-16,-29-7 3 0,0 0-3 0,30 12 3 0,-1 2-3 0,-29-14 28 15,0 0-28-15,27 15 28 0,-3 4-28 0,-24-19 35 16,0 0-35-16,21 17 36 0,-5 6-36 15,-16-23 13-15,0 0-13 16,10 20 13-16,-5 4-13 0,-5-24 37 0,0 0-37 0,-1 31 38 0,-13 5-38 0,14-36 20 16,0 0-20-16,-16 34 20 0,-7-1-20 0,23-33 28 15,0 0-28-15,-21 29 28 0,-1-3-28 0,22-26 32 16,0 0-32-16,-18 20 32 0,4-4-32 0,14-16 12 0,0 0-12 16,-14 12 12-16,6-2-12 0,8-10 20 15,0 0-20-15,-7 5 20 0,-2-2-20 0,0 1 15 0,-3-4-15 16,5 0 15-16,5 0-15 0,2 0 1 0,0 0-1 0,-5 0 2 15,2-2-2-15,-1-1 16 0,1-1-16 16,-1 1 17-16,3 3-17 0,1 0 0 0,0 0 0 16,-2-7 1-16,2 2-1 0,0 5 3 0,0 0-3 0,3-7 4 15,2 0-4-15,-5 7-12 0,0 0 12 16,7-7-12-16,0 2 12 0,-7 5-41 0,0 0 41 0,11-2-41 16,3-3 41-16,-14 5-22 0,0 0 22 0,14 0-22 15,-2 0 22-15,-12 0-30 0,0 0 30 0,19 5-30 16,4 4 30-16,-23-9-31 0,0 0 31 0,22 12-31 15,5 2 31-15,-3-1-2 0,-3-1 2 0,-4-1-2 16,-1-1 2-16,-16-10-25 0,0 0 25 0,21 15-24 0,1 2 24 16,-22-17-6-16,0 0 6 0,23 19-6 15,0 2 6-15,-23-21 1 0,0 0-1 0,22 22 1 16,-1 2-1-16,-21-24 8 0,0 0-8 0,18 22 9 0,-6 1-9 16,-12-23 40-16,0 0-40 0,10 25 41 0,-1 3-41 15,-4-3 42-15,-3-1-42 0,0-6 43 0,0-8-43 0,-4 4 51 16,-2-2-51-16,-3 10 51 15,-1 7-51-15,8-29 54 0,0 0-54 0,-14 31 55 0,-2 5-55 0,16-36 44 16,0 0-44-16,-28 37 45 0,-3 5-45 0,31-42 37 16,0 0-37-16,-35 37 37 0,-5 1-37 0,40-38 39 15,0 0-39-15,-40 29 40 0,0-5-40 16,40-24 56-16,0 0-56 0,-40 14 56 0,-4-7-56 0,44-7 48 0,0 0-48 16,-38-2 49-16,5-10-49 0,33 12 3 0,0 0-3 15,-30-22 3-15,2-11-3 0,6 1-53 16,4-3 53-16,4-1-53 0,4 0 53 15,10 36-187-15,0 0 187 0,-5-46-186 0,5-7 186 0,-6-46-1323 0</inkml:trace>
  <inkml:trace contextRef="#ctx0" brushRef="#br0" timeOffset="-193470.459">23550 14776 718 0,'0'0'0'0,"9"-5"0"15,11-2 0-15,-20 7 107 0,0 0-107 0,4 0 108 0,-6 0-108 16,2 0 115-16,0 0-115 0,0 0 116 0,-5 3-116 16,5-3 109-16,0 0-109 0,-3 2 109 0,-1-2-109 15,4 0 93-15,0 0-93 0,-3 2 93 0,-1-2-93 0,4 0 84 16,0 0-84-16,-3 1 85 15,1-1-85-15,2 0 54 0,0 0-54 0,-4 4 55 16,3-4-55-16,1 0 41 0,0 0-41 0,-2 0 41 0,-3 0-41 0,5 0 18 16,0 0-18-16,5 0 18 0,-2-4-18 0,6 3 12 15,2-3-12-15,4 1 12 0,3-4-12 0,-18 7 9 16,0 0-9-16,27-7 10 0,10-2-10 16,0 4 8-16,1-2-8 0,-3 4 8 0,1 0-8 15,-4 1 15-15,-6 2-15 0,-2-2 15 0,-3 0-15 0,0 1 1 0,-2-3-1 16,2 3 1-16,0-3-1 0,-21 4 0 0,0 0 0 15,26-1 1-15,2-1-1 0,-28 2-18 16,0 0 18-16,26-2-18 0,-1 2 18 0,-25 0-80 16,0 0 80-16,17 0-79 0,-3-2 79 0,-14 2-147 0,0 0 147 0,7 0-147 15,-4-1 147-15,8-1-1079 0</inkml:trace>
  <inkml:trace contextRef="#ctx0" brushRef="#br0" timeOffset="-193242.313">23574 15112 1267 0,'0'0'0'0,"11"-16"0"0,4-11 0 16,-6 18 155-16,-9 7-155 0,5-3 155 0,1 0-155 16,-6 5 79-16,0 0-79 0,10 5 80 0,2 6-80 15,-12-11 44-15,0 0-44 0,25 5 44 0,8 0-44 0,-2-3-4 16,0-2 4-16,3 0-3 0,0-2 3 0,-4 2-8 15,-2 2 8-15,-6-1-8 0,-4 3 8 16,3-4-89-16,-2 0 89 0,2 1-89 0,2 1 89 0,-23-2-103 16,0 0 103-16,26-3-102 0,3-2 102 0,27-4-978 15</inkml:trace>
  <inkml:trace contextRef="#ctx0" brushRef="#br0" timeOffset="-191556.558">24984 14276 718 0,'0'0'0'0,"0"0"0"0,-6 5 0 15,6-5 96-15,0 0-96 0,0 0 97 0,0 0-97 0,0 0 40 16,0 0-40-16,0 0 40 0,0 0-40 0,0 0 29 16,-3-2-29-16,3 2 29 0,-4-3-29 15,-3 1 30-15,2 0-30 0,0 0 30 0,-2 2-30 0,-2 0 40 16,-3 0-40-16,3 0 41 0,4 0-41 0,-4 0 50 16,-3 2-50-16,2 0 51 0,3-2-51 0,-7 2 32 15,-2 1-32-15,4 0 32 0,3-1-32 0,9-2 25 16,0 0-25-16,-22 7 26 0,-8 1-26 0,30-8 9 15,0 0-9-15,-24 7 10 0,1 0-10 0,23-7 5 0,0 0-5 16,-23 9 5-16,3-1-5 0,20-8 22 0,0 0-22 16,-18 9 22-16,2-1-22 0,16-8 12 0,0 0-12 15,-14 9 13-15,1 1-13 16,13-10 9-16,0 0-9 0,-13 12 10 0,1-1-10 0,12-11 34 0,0 0-34 0,-10 12 35 16,1 1-35-16,9-13 17 0,0 0-17 0,-9 16 17 15,2 1-17-15,7-17 11 0,0 0-11 0,-5 15 11 16,0-1-11-16,0-2 28 0,3 0-28 15,-2-4 28-15,3-2-28 0,-1 0 28 0,-2 1-28 0,3 0 28 16,1-2-28-16,0-5 13 0,0 0-13 0,0 7 14 16,0 2-14-16,0-9 36 0,0 0-36 0,0 10 37 15,1 0-37-15,-1-10 12 0,0 0-12 0,2 16 12 16,2-3-12-16,-4-13 19 0,0 0-19 0,5 18 20 16,0-1-20-16,-5-17 15 0,0 0-15 0,5 19 15 0,2 1-15 15,-7-20 9-15,0 0-9 0,6 19 10 16,0-2-10-16,-6-17 9 0,0 0-9 0,4 19 10 0,3-2-10 15,-7-17 23-15,0 0-23 0,10 21 24 0,3-1-24 0,-13-20 6 16,0 0-6-16,10 19 7 0,1 0-7 0,-11-19 16 16,0 0-16-16,13 19 17 0,-2 1-17 15,-11-20 15-15,0 0-15 0,12 17 15 0,-1 1-15 16,-11-18 15-16,0 0-15 0,10 15 16 0,2 0-16 0,-12-15 16 16,0 0-16-16,12 16 17 0,-1-4-17 0,-2-2 15 15,1 2-15-15,-1-3 16 16,-1-3-16-16,1 1 9 0,0 0-9 0,0 0 10 0,-1-2-10 0,1 0 16 15,-2 0-16-15,2-1 17 0,-1-1-17 0,1 2 14 0,-2 2-14 16,0-2 15-16,0 1-15 0,2-3 9 16,3-3-9-16,-5 2 9 0,3-2-9 15,-10 0 9-15,0 0-9 0,14 1 10 0,4 3-10 0,-18-4 3 0,0 0-3 0,21 3 4 16,1 1-4-16,-22-4 2 0,0 0-2 0,28 1 2 16,3-1-2-16,-31 0 0 0,0 0 0 15,34-3 0-15,2-4 0 0,-3 2 15 0,-1-2-15 16,-8 0 16-16,-7 0-16 0,3 1 23 0,-1-1-23 0,-7 2 24 15,-3-4-24-15,-9 9 23 0,0 0-23 0,12-9 24 16,0-3-24-16,-12 12 9 0,0 0-9 0,12-10 9 16,0-5-9-16,-12 15 10 0,0 0-10 0,11-12 11 15,-2-4-11-15,-9 16 8 0,0 0-8 0,12-15 9 16,-2-2-9-16,-10 17 3 0,0 0-3 0,11-17 4 16,-1 0-4-16,-10 17 29 0,0 0-29 0,7-18 29 0,0 0-29 15,-7 18 17-15,0 0-17 0,7-18 17 16,0 1-17-16,-7 17 11 0,0 0-11 0,3-15 11 15,3 1-11-15,-6 14 28 0,0 0-28 0,3-14 28 0,1 2-28 0,-4 12 11 16,0 0-11-16,1-12 11 0,1 0-11 16,-2 12 35-16,0 0-35 0,0-15 36 0,-2-2-36 15,2 17 11-15,0 0-11 0,-5-17 11 0,-2 0-11 0,2 0 6 16,2-2-6-16,-1 3 6 0,2 3-6 0,2 13 15 16,0 0-15-16,-3-18 16 0,-2 1-16 0,5 17 0 15,0 0 0-15,-6-17 1 0,-1 2-1 16,7 15 0-16,0 0 0 0,-7-14 1 0,2 4-1 0,5 10 0 15,0 0 0-15,-7-12 0 0,-1 2 0 0,8 10-1 16,0 0 1-16,-9-12 0 0,0-4 0 0,9 16-7 16,0 0 7-16,-9-12-6 0,1 0 6 0,8 12-15 15,0 0 15-15,-13-12-15 0,1-2 15 16,12 14-50-16,0 0 50 0,-22-17-50 0,-5-3 50 0,27 20-62 0,0 0 62 0,-45-19-61 16,-12-2 61-16,57 21-107 0,0 0 107 0,-101-39-1760 15,202 78 1760-15</inkml:trace>
  <inkml:trace contextRef="#ctx0" brushRef="#br0" timeOffset="-187246.257">4805 10644 382 0,'0'0'0'0,"0"0"0"0,0 0 0 16,0 0 49-16,0 0-49 0,-7 0 49 0,-2 0-49 15,9 0 42-15,0 0-42 0,-9 0 42 0,-5 3-42 16,14-3 15-16,0 0-15 0,-12 0 16 15,-3 2-16-15,15-2 16 0,0 0-16 0,-18 3 17 0,1 1-17 0,17-4 23 16,0 0-23-16,-14 3 24 0,-2 2-24 0,16-5 13 16,0 0-13-16,-9 4 14 0,4-1-14 0,5-3 10 15,0 0-10-15,-9 4 11 0,6-3-11 0,3-1 34 16,0 0-34-16,-4 2 35 0,-1 0-35 0,5-2 40 16,0 0-40-16,-3 1 40 0,3-1-40 0,0 0 50 15,0 0-50-15,0 0 50 0,-5 6-50 0,5-6 37 16,0 0-37-16,0 0 38 0,0 1-38 0,0-1 35 0,0 0-35 15,1 2 35-15,6 0-35 0,-7-2 33 0,0 0-33 16,12 1 33-16,6 1-33 0,-18-2 22 0,0 0-22 16,23 3 22-16,4-3-22 0,-4 0 35 0,3 0-35 15,-7 0 36-15,-1 0-36 0,-4 0 20 0,1 0-20 16,-4 0 20-16,-1 0-20 0,-1 0 5 0,0 0-5 0,-1 4 6 16,1-4-6-16,0 0 16 0,0 0-16 0,-1 0 17 15,1 2-17-15,0-1 0 0,-2-1 0 0,-2 0 0 16,2 0 0-16,-2 0-47 0,0 2 47 0,2-2-46 15,2 0 46-15,-9 0-111 0,0 0 111 0,12 0-111 16,-1-2 111-16,-11 2-130 0,0 0 130 0,12-1-129 16,-5-1 129-16,12-5-514 0</inkml:trace>
  <inkml:trace contextRef="#ctx0" brushRef="#br0" timeOffset="-186902.706">4914 10520 841 0,'0'0'0'0,"2"5"0"0,5-1 0 0,-7-4 98 16,0 0-98-16,0 0 99 0,2 0-99 0,-2 0 52 0,0 0-52 15,0 0 53-15,-2-4-53 0,2 4 0 16,0 0 0-16,0 0 0 0,0-5 0 0,0 5-24 0,0 0 24 15,0 0-23-15,0 0 23 0,0 0-11 0,0 0 11 16,0 0-11-16,0 0 11 0,0 0-1 0,0 0 1 0,-3 5 0 16,-1-1 0-16,-4 4-1 0,2 4 1 0,-2 12 0 15,-1 11 0-15,9-35 0 0,0 0 0 0,-4 43 1 32,-3 11-1-32,7-54 9 0,0 0-9 0,-1 64 9 0,1 8-9 0,0-7 4 0,0-2-4 0,0-11 4 15,0-11-4-15,0-41-36 0,0 0 36 0,0 46-35 16,0 2 35-16,0-48-143 0,0 0 143 0,-4 34-143 15,1-10 143-15,-3 31-461 0</inkml:trace>
  <inkml:trace contextRef="#ctx0" brushRef="#br0" timeOffset="-186426.474">5413 10294 863 0,'0'0'0'0,"-9"2"0"0,-8 3 0 0,13-5 106 16,8 0-106-16,-4 0 107 0,8 0-107 0,-4-3 55 16,1 1-55-16,-1 2 56 0,-3 0-56 0,-1 0 5 15,4 2-5-15,-4-2 5 0,3 3-5 0,-3-3 0 16,0 0 0-16,0 0 0 0,-3 5 0 0,3-5-14 15,0 0 14-15,-5 14-13 0,-8 6 13 0,13-20-2 0,0 0 2 16,-14 23-1-16,-5 9 1 0,19-32-2 0,0 0 2 0,-17 33-1 16,-4 6 1-16,21-39-5 15,0 0 5-15,-18 46-4 0,-2 1 4 0,20-47-1 0,0 0 1 0,-14 56 0 16,1 6 0-16,13-62 0 0,0 0 0 16,-5 67 0-16,7 5 0 0,5 1 0 15,3 4 0-15,1-27 1 0,3-22-1 0,3-4 15 0,8-7-15 16,-3-7 15-16,6-7-15 0,-28-3 9 0,0 0-9 0,38-6 9 15,13-10-9-15,-51 16 40 0,0 0-40 0,49-27 40 16,5-11-40-16,-54 38 80 0,0 0-80 0,55-51 81 16,-1-11-81-16,-19 17 93 0,-17 13-93 15,-3 3 93-15,-6 3-93 0,-4 2 72 0,-10 2-72 0,-2 3 73 16,-3 4-73-16,10 15 42 0,0 0-42 0,-28-28 42 0,-12-6-42 16,40 34-58-16,0 0 58 0,-68-57-57 15,-28-18 57-15,96 75-83 0,0 0 83 0,-162-132-1151 0,324 264 1151 16</inkml:trace>
  <inkml:trace contextRef="#ctx0" brushRef="#br0" timeOffset="-182071.239">18512 13302 987 0,'0'0'0'0,"-4"-5"0"0,-8-3 0 0,9-1 108 0,1 1-108 0,0 1 108 16,2 0-108-16,0 7 73 0,0 0-73 0,0-5 73 15,0 0-73-15,0 5 35 0,0 0-35 0,0-6 35 16,0 0-35-16,0 6-13 0,0 0 13 0,0-6-13 16,-2 1 13-16,2 5-5 0,0 0 5 0,-8 0-4 15,-8 5 4-15,16-5-72 0,0 0 72 0,-14 6-72 16,-3 0 72-16,17-6-43 0,0 0 43 0,-20 9-43 15,1 3 43-15,19-12-21 0,0 0 21 0,-17 9-21 16,5-1 21-16,12-8-33 0,0 0 33 16,-13 7-32-16,1-2 32 0,12-5-5 0,0 0 5 0,-8 7-5 15,1-2 5-15,7-5-17 0,0 0 17 0,-9 17-17 0,-2 9 17 16,11-26-9-16,0 0 9 0,-5 27-8 16,3 8 8-16,2-35-9 0,0 0 9 0,4 36-9 0,5 1 9 0,-9-37-4 15,0 0 4-15,12 29-3 0,0-3 3 0,-12-26 0 16,0 0 0-16,19 16 1 15,4-10-1-15,-23-6 38 0,0 0-38 0,22-3 38 16,3-12-38-16,-25 15 30 0,0 0-30 0,21-21 30 0,0-12-30 0,-6 8 34 16,-4-3-34-16,-3 11 34 0,-4 5-34 0,1 0 32 15,-3 0-32-15,0 5 33 0,-2-1-33 0,0 1 43 16,1 0-43-16,-1 4 44 0,0 1-44 0,-1-3 25 0,-1 1-25 16,2 4 26-16,0 0-26 0,0 0 11 0,-2-3-11 15,2 3 11-15,-7-3-11 0,2 1 12 16,0-2-12-16,1 3 12 0,-3-1-12 0,0 0 8 15,-1 2-8-15,-1 0 8 0,2 0-8 0,7 0 3 0,0 0-3 0,-24 5 4 16,-8 4-4-16,32-9 6 0,0 0-6 0,-29 12 6 16,-6-3-6-16,35-9 7 0,0 0-7 0,-33 18 7 15,3 1-7-15,30-19 0 0,0 0 0 0,-28 23 1 16,6 2-1-16,22-25 0 0,0 0 0 0,-18 34 0 16,8 6 0-16,10-40-2 0,0 0 2 0,-2 38-2 15,5-2 2-15,-3-36-7 0,0 0 7 0,13 30-6 16,9-4 6-16,-22-26-15 15,0 0 15-15,23 21-15 0,5-13 15 0,-6-3-15 0,-1-6 15 0,-2-3-14 16,-1-3 14-16,-18 7-1 0,0 0 1 0,17-15-1 16,1-7 1-16,-18 22-1 0,0 0 1 0,12-28-1 15,0-6 1-15,-1 3 0 0,-4 0 0 0,-4 9 0 0,-1 5 0 16,1 0 11-16,-3 0-11 0,-3 1 11 0,-1 1-11 16,-1 1 34-16,0 0-34 0,1 6 35 0,-1 1-35 15,5 7 11-15,0 0-11 0,-9-9 11 0,-1-1-11 0,10 10 13 16,0 0-13-16,-10-8 13 0,-3 1-13 15,13 7 1-15,0 0-1 0,-8-5 1 0,-3 5-1 0,11 0 1 16,0 0-1-16,-14 0 1 0,-3 5-1 0,17-5 0 16,0 0 0-16,-14 3 0 0,3 4 0 0,11-7-2 15,0 0 2-15,-10 3-2 0,0 6 2 0,10-9-6 16,0 0 6-16,-11 14-6 0,2 8 6 0,9-22-15 16,0 0 15-16,-3 27-15 0,3 6 15 0,0-33-8 15,0 0 8-15,3 31-8 0,6 1 8 0,-9-32-9 0,0 0 9 16,14 26-9-16,5-5 9 0,-19-21-4 0,0 0 4 15,23 13-3-15,-2-4 3 16,-21-9-6-16,0 0 6 0,22-2-6 0,3-8 6 16,-25 10-3-16,0 0 3 0,21-16-3 0,-4-4 3 0,-17 20 0 0,0 0 0 15,12-21 1-15,-3-3-1 0,-2 7 33 0,-2 2-33 0,-5 3 34 16,2 2-34-16,-4 1 35 0,-3 0-35 0,3 4 36 16,0 2-36-16,1-1 8 0,-1-1-8 15,-3 0 9-15,1 0-9 0,-4 0 13 0,-1-2-13 0,5 4 13 16,-1 1-13-16,5 2 1 0,0 0-1 0,-12 0 1 15,-9 2-1-15,21-2 3 0,0 0-3 0,-17 1 4 16,-3 1-4-16,20-2 2 16,0 0-2-16,-15 3 2 0,-1-1-2 0,16-2 1 0,0 0-1 0,-14 4 2 0,4-3-2 15,10-1 3-15,0 0-3 0,-9 5 4 16,4-5-4-16,5 0 0 0,0 0 0 0,-7 2 1 0,2 0-1 16,5-2-1-16,0 0 1 0,-4 5 0 15,4 0 0-15,0-5-3 0,0 0 3 0,2 10-3 0,3 6 3 16,-5-16-3-16,0 0 3 0,2 14-3 0,5-1 3 15,-7-13-6-15,0 0 6 0,2 9-5 0,4-1 5 16,-6-8-1-16,0 0 1 0,2 7 0 0,0-2 0 0,-2-5 2 16,0 0-2-16,2 4 2 0,-2-3-2 0,0-1-6 15,0 0 6 1,0 0-5-16,-4-3 5 0,4 3-145 0,0 0 0 0,-2-2 145 0,2 2-138 16,0 0 138-16,0 0-137 0,0 0 137 0,0 0-680 0</inkml:trace>
  <inkml:trace contextRef="#ctx0" brushRef="#br0" timeOffset="-181291.568">18419 13933 427 0,'0'0'0'0,"-5"0"0"0,-4 0 0 0,9 0 21 16,0 0-21-16,-3 0 21 0,-2 0-21 0,5 0 38 15,0 0-38-15,-4 0 39 0,1 2-39 16,3-2 52-16,0 0-52 0,-5 1 53 0,1-1-53 0,4 0 59 0,0 0-59 15,-12 5 60-15,-2-3-60 0,14-2 67 0,0 0-67 16,-16 4 68-16,-1-1-68 0,17-3 88 0,0 0-88 16,-25 2 88-16,-2-1-88 0,27-1 87 0,0 0-87 0,-25 0 87 15,1 0-87-15,24 0 76 0,0 0-76 0,-23 0 77 16,-5 0-77-16,28 0 69 0,0 0-69 16,-22 0 70-1,-3 2-70-15,25-2 32 0,0 0-32 0,-21 2 32 0,2 0-32 0,19-2 27 0,0 0-27 0,-21 5 27 16,-7 2-27-16,28-7 23 15,0 0-23-15,-22 8 24 0,-3 4-24 0,25-12 15 0,0 0-15 0,-19 10 15 16,5 1-15-16,14-11 35 0,0 0-35 0,-10 8 36 16,1-3-36-16,9-5 1 0,0 0-1 0,-5 7 2 15,1 0-2-15,4-7 7 0,0 0-7 0,9 9 8 16,8 1-8-16,-17-10 1 0,0 0-1 0,18 5 1 16,6-5-1-16,-24 0 0 0,0 0 0 0,23-3 1 0,1-4-1 15,-24 7 6-15,0 0-6 0,14-5 7 0,-2 1-7 16,-12 4 7-16,0 0-7 0,9-3 8 15,-4-2-8-15,-5 5 23 0,0 0-23 0,4-4 24 0,-1 3-24 0,-3 1 31 16,0 0-31-16,0 0 31 0,0-4-31 0,0 4 12 16,0 0-12-16,0 0 12 0,-5-2-12 0,5 2 12 15,0 0-12-15,-9 0 13 0,-3-1-13 0,12 1-33 16,0 0 33-16,-12 0-33 0,-2-2 33 0,14 2-92 16,0 0 92-16,-12-2-92 0,0 1 92 0,12 1-187 0,0 0 187 15,-19-4-186-15,-1-3 186 0,20 7-134 16,0 0 134-16,-15-5-134 0,1-2 134 0,-19-5-754 15</inkml:trace>
  <inkml:trace contextRef="#ctx0" brushRef="#br0" timeOffset="-180684.716">17731 13359 807 0,'0'0'0'0,"11"10"0"0,6 9 0 15,-6-9 72-15,-10-4-72 0,-11-6 73 0,-11-6-73 16,4 3 51-16,-1 0-51 0,6-1 51 0,5 2-51 0,2 2 19 16,-2 2-19-16,5-2 20 0,2 0-20 0,0 0 3 15,0 0-3-15,0 0 4 0,0 0-4 0,0 0 12 16,0 0-12-16,0 0 12 0,0 0-12 0,0 0 23 15,0 0-23-15,0 0 24 0,0 0-24 0,0 0 7 0,0 0-7 16,-3 9 8-16,-1 3-8 0,4-12 10 16,0 0-10-16,0 19 10 0,4 3-10 0,-4-22 3 0,0 0-3 0,6 20 4 15,8 3-4-15,-14-23 6 16,0 0-6-16,13 13 7 0,6-2-7 0,-19-11 7 0,0 0-7 0,15 5 7 16,3-7-7-16,-18 2 32 15,0 0-32-15,10 0 33 0,-1-7-33 0,-9 7 34 0,0 0-34 16,7-5 34-16,-4-2-34 0,-3 7 43 0,0 0-43 0,4-8 43 15,-8-1-43-15,4 9 46 0,0 0-46 0,-3-9 47 16,-4 3-47-16,-2 2 47 0,2-3-47 0,0 6 48 16,6-1-48-16,1 2 21 0,0 0-21 0,-14 3 21 15,-2 4-21-15,16-7 0 0,0 0 0 0,-17 5 1 16,-1 2-1-16,18-7-113 0,0 0 113 0,-22 21-113 16,-5 6 113-16,27-27-138 0,0 0 138 0,-22 28-138 15,-3 2 138-15,-22 29-797 0</inkml:trace>
  <inkml:trace contextRef="#ctx0" brushRef="#br0" timeOffset="-180418.43">18059 14145 1390 0,'0'0'0'16,"-7"-8"0"-16,-2-8 0 0,9 16 179 0,0 0-179 0,-2-7 180 15,-1 4-180-15,3 3 119 0,0 0-119 16,0 0 119-16,-2-3-119 0,2 3-51 0,0 0 51 16,0-9-50-16,0-6 50 0,0 15-135 0,0 0 135 0,0-24-1207 15,0 48 1207-15</inkml:trace>
  <inkml:trace contextRef="#ctx0" brushRef="#br0" timeOffset="-179011.412">25674 12069 617 0,'0'0'0'0,"-2"10"0"0,-5 6 0 0,7-16 69 15,0 0-69-15,-2 3 69 0,4-6-69 0,-2 3 52 0,0 0-52 16,0 0 52-16,2-4-52 0,-2 4 56 0,0 0-56 0,1-3 57 16,3-2-57-16,-4 5 77 15,0 0-77-15,0 0 77 0,5-4-77 0,-5 4 76 0,0 0-76 16,0 0 76-16,3-1-76 0,-3 1 68 0,0 0-68 0,0 0 69 15,0 0-69-15,0 0 67 0,0 0-67 0,0 0 68 16,0 3-68-16,0-3 42 0,0 0-42 0,2 7 43 16,0 1-43-16,-2-8 30 0,0 0-30 0,3 21 30 15,3 8-30-15,-6-29 15 0,0 0-15 0,5 36 15 16,0 5-15-16,-5-41 11 0,0 0-11 16,5 48 11-16,1 9-11 0,-6-57 26 0,0 0-26 0,5 66 26 15,2 8-26-15,-7-74 2 0,0 0-2 0,7 105 2 16,0 23-2-16,-7-128 6 0,0 0-6 0,10 137 7 0,4 14-7 15,-14-151 3-15,0 0-3 16,12 159 4-16,-1 13-4 0,1-30 2 0,-3-10-2 16,1-9 2-16,-1-12-2 0,-9-111 0 0,0 0 0 0,17 141 0 0,6 15 0 0,-23-156 1 15,0 0-1-15,28 174 1 0,5 17-1 16,-33-191 3-16,0 0-3 0,33 186 3 0,0 5-3 16,-33-191 20-16,0 0-20 0,24 174 20 0,-4-8-20 0,-20-166 32 15,0 0-32-15,8 129 33 0,-8-28-33 0,0-101 5 16,0 0-5-16,2 69 6 0,-4-33-6 0,2-36-20 15,0 0 20-15,0 29-20 0,-1-19 20 0,1-10-135 16,0 0 135-16,-18-10-135 0,-11-23 135 16,-18-10-1137-16</inkml:trace>
  <inkml:trace contextRef="#ctx0" brushRef="#br0" timeOffset="-175449.576">26886 14678 292 0,'0'0'0'0,"2"-8"0"0,1-13 0 0,-3 21 39 0,0 0-39 0,2-7 40 16,-2 4-40-16,0 3 41 0,0 0-41 0,0 0 42 15,0 0-42-15,0 0-42 0,0 0 42 16,0-4-41-16,0-1 41 0,0-3-208 16</inkml:trace>
  <inkml:trace contextRef="#ctx0" brushRef="#br0" timeOffset="-174722.706">26559 14562 180 0,'0'0'0'0,"10"-2"0"15,7 0 0-15,-17 2 55 0,0 0-55 0,-5-2 56 16,-12-1-56-16,17 3 45 0,0 0-45 0,-14-2 45 16,0-1-45-16,14 3 55 0,0 0-55 0,-12-2 55 15,1 2-55-15,11 0 49 0,0 0-49 0,-10 0 50 16,-1 0-50-16,11 0 48 0,0 0-48 0,-8 0 49 15,-1 2-49-15,9-2 59 0,0 0-59 0,-9 3 60 16,2-3-60-16,7 0 56 0,0 0-56 0,-7 0 56 16,0 0-56-16,7 0 56 0,0 0-56 0,-7 2 57 15,0-2-57-15,7 0 50 0,0 0-50 0,-5 2 51 16,0-2-51-16,5 0 55 0,0 0-55 0,-4 1 55 16,1-1-55-16,3 0 38 0,0 0-38 0,-4 0 39 0,3 0-39 15,1 0 40-15,0 0-40 0,0 0 41 0,-4 2-41 16,4-2 17-16,0 0-17 0,0 0 17 0,0 0-17 15,0 0 12-15,0 0-12 0,12 0 13 0,11-2-13 16,-23 2 57-16,0 0-57 0,33-5 57 16,11-2-57-16,-44 7 33 0,0 0-33 0,50-10 34 15,4 0-34-15,-54 10 4 0,0 0-4 0,61-16 4 0,5 3-4 0,-66 13 42 16,0 0-42-16,63-14 42 0,-2-1-42 0,-61 15 0 16,0 0 0-16,56-12 0 0,-9 0 0 15,-47 12 3-15,0 0-3 0,38-7 4 0,-10 2-4 0,-28 5-2 16,0 0 2-16,24-4-1 0,-6 4 1 0,-18 0-54 15,0 0 54-15,14 0-54 0,-5 2 54 0,-9-2-101 16,0 0 101-16,5 2-101 0,-2 1 101 0,-3-3-184 16,0 0 184-16,2 9-183 0,-2 3 183 0,0-12-151 0,0 0 151 15,-4 8-150-15,-1 3 150 0,-3 4-471 0</inkml:trace>
  <inkml:trace contextRef="#ctx0" brushRef="#br0" timeOffset="-174292.798">26588 14303 1009 0,'0'0'0'0,"23"-4"0"0,13-2 0 16,-25 4 111-16,-11 0-111 0,7 2 111 0,-4 0-111 0,-6 2 46 15,-11 1-46-15,10-1 46 0,6 1-46 16,-2-3 2-16,0 0-2 0,0 0 2 0,4 0-2 0,-4 0 0 16,0 0 0-16,8 4 0 0,8 1 0 0,1 0 3 15,3 2-3-15,2 0 4 0,4-4-4 16,-26-3 13-16,0 0-13 0,32 9 13 0,6-4-13 0,-38-5 26 16,0 0-26-16,40 9 26 0,5 1-26 0,-45-10 48 15,0 0-48-15,44 10 49 16,1 2-49-16,-45-12 34 0,0 0-34 0,39 10 34 15,-3 1-34-15,-36-11 25 0,0 0-25 0,28 8 26 0,-5 1-26 0,-23-9 27 16,0 0-27-16,19 10 27 0,-2 2-27 0,-17-12 7 0,0 0-7 16,14 19 8-16,-2 3-8 0,-12-22 18 15,0 0-18-15,7 31 18 0,-3 8-18 16,-4-39 3-16,0 0-3 0,-2 42 4 0,-3 2-4 0,5-44 0 0,0 0 0 0,-5 40 0 16,-2-5 0-16,7-35-99 0,0 0 99 0,-13 36-99 15,1-1 99-15,12-35-123 0,0 0 123 0,-22 20-123 16,-6-11 123-16,-19 20-882 0</inkml:trace>
  <inkml:trace contextRef="#ctx0" brushRef="#br0" timeOffset="-172804.515">28008 14070 662 0,'0'0'0'0,"-5"-2"0"16,-6 1 0-16,11 1 96 15,0 0-96-15,0 0 96 0,4-4-96 0,-4 4 65 0,0 0-65 0,3-2 66 16,1 2-66-16,-4 0 63 0,0 0-63 16,3-1 63-16,-1-1-63 0,-2 2 25 0,0 0-25 0,0 0 26 15,0-5-26-15,0 5 27 0,0 0-27 0,-4-2 27 16,-1-1-27-16,5 3 39 0,0 0-39 0,-12 0 39 16,-7-4-39-16,19 4 22 0,0 0-22 0,-23 0 22 15,-5 0-22-15,28 0 10 0,0 0-10 0,-33 4 11 16,-5 1-11-16,38-5 36 0,0 0-36 0,-33 5 36 15,1 2-36-15,32-7 5 0,0 0-5 0,-33 12 5 0,0 1-5 16,0 3 10-16,2-1-10 0,15-8 10 0,13-5-10 16,-3 0 4-16,6-1-4 0,-15 15 4 0,-10 6-4 15,4 0 6-15,2-1-6 0,4-7 7 0,4-4-7 16,1 0 22-16,3-3-22 0,2 0 22 0,1 0-22 0,4-7 12 16,0 0-12-16,-7 15 13 0,0 7-13 0,7-22 18 15,0 0-18-15,-5 23 18 0,3 2-18 0,2-25 15 16,0 0-15-16,4 29 15 0,3 4-15 0,-7-33 1 15,0 0-1-15,10 31 2 0,4-2-2 0,-14-29 9 16,0 0-9-16,19 27 10 0,4 1-10 0,-1-6 0 16,3-5 0-16,-1-1 0 0,2-4 0 0,-26-12 0 15,0 0 0-15,37 5 0 0,8-5 0 0,-5-4-12 16,2-3 12-16,-7-3-12 0,-2-4 12 0,-33 14-80 0,0 0 80 16,33-17-79-16,2-7 79 0,-35 24-140 0,0 0 140 0,30-25-140 15,-3-4 140-15,31-26-787 0</inkml:trace>
  <inkml:trace contextRef="#ctx0" brushRef="#br0" timeOffset="-172337.321">28036 14508 1244 0,'0'0'0'0,"0"-5"0"0,2-3 0 0,-2 8 130 16,0 0-130-16,1-5 131 15,1 0-131-15,-2 5 84 0,0 0-84 0,2-4 85 0,-2 2-85 0,0 2 64 16,0 0-64-16,0 0 65 16,3-3-65-16,-3 3 3 0,0 0-3 0,0 0 4 0,0 0-4 0,0 0 25 15,0 0-25-15,0 0 26 0,0 0-26 0,0 0 37 16,0 0-37-16,0 0 37 0,0 0-37 15,0 0 12-15,0 0-12 0,0 0 13 0,0 0-13 0,0 0 0 16,0 0 0-16,0 0 0 0,0 0 0 0,0 0-5 16,0 0 5-16,0 0-5 0,0 0 5 0,0 0-17 15,0 0 17-15,0 0-16 0,0 0 16 0,0 0-4 16,0 0 4-16,4 5-4 0,3 5 4 0,-2 7-14 0,2 7 14 16,0-1-13-16,2-1 13 0,-2 5-9 0,1 3 9 0,-2-3-8 15,-3-1 8-15,-3-26-4 16,0 0 4-16,5 34-3 0,0 9 3 15,-5-43-13-15,0 0 13 0,6 31-12 0,-1-2 12 0,-5-29-61 0,0 0 61 0,3 24-60 16,1-5 60-16,-4-19-147 0,0 0 147 16,3 3-147-16,1-10 147 0,-4 7-132 0,0 0 132 0,3-20-132 15,1-16 132-15,3-21-773 16</inkml:trace>
  <inkml:trace contextRef="#ctx0" brushRef="#br0" timeOffset="-171955.676">28529 14154 785 0,'0'0'0'0,"-4"-4"0"0,-1-1 0 0,3 2 98 16,2 3-98-16,0 0 98 0,6 0-98 16,-3 0 77-16,1 0-77 0,-1 2 78 0,2-1-78 0,-5-1 72 0,0 0-72 15,11 2 73-15,4 1-73 16,-15-3 47-16,0 0-47 0,30 4 47 0,10-2-47 0,-3-1 87 16,3-1-87-16,-2 0 87 0,2-1-87 0,-5-1 101 0,-2-2-101 15,-5 3 102-15,-4-3-102 0,2 3 74 0,-1-1-74 16,-6-2 75-16,-2 1-75 0,-17 3 37 0,0 0-37 15,20-2 37-15,1-1-37 0,-21 3 6 16,0 0-6-16,17-4 7 0,-3 1-7 0,-14 3-7 0,0 0 7 0,10-3-7 16,-1 1 7-16,-9 2-81 0,0 0 81 0,7-2-80 15,-3 0 80-15,-4 2-125 0,0 0 125 0,0 0-124 16,0 0 124-16,0 0-231 0,0 0 231 0,-7 4-230 16,-4-1 230-16,-6 4-710 0</inkml:trace>
  <inkml:trace contextRef="#ctx0" brushRef="#br0" timeOffset="-171672.241">28473 14392 1121 0,'0'0'0'0,"16"-5"0"0,12-4 0 16,-28 9 117-16,0 0-117 0,8-3 117 0,-9 6-117 0,1-3 76 15,0 0-76-15,3 4 76 0,1-1-76 0,-4-3 54 16,0 0-54-16,14 4 55 0,8-1-55 0,-22-3 3 16,0 0-3-16,28 3 3 0,9 3-3 0,-37-6 14 15,0 0-14-15,40 5 15 0,7 2-15 0,-47-7 45 16,0 0-45-16,45 5 45 0,2 0-45 0,-47-5-11 0,0 0 11 16,47 2-11-16,0-2 11 0,-47 0-92 0,0 0 92 15,49-4-92-15,1-1 92 0,-50 5-98 16,0 0 98-16,44-7-98 0,-6-1 98 0,44-8-920 0</inkml:trace>
  <inkml:trace contextRef="#ctx0" brushRef="#br0" timeOffset="-168738.779">29529 14207 1166 0,'0'0'0'0,"0"0"-102"16,0 0 102-16,3-5-102 0,3-2 102 0,-6 7-20 15,0 0 20-15,3-2-19 0,0-3 19 0,-3 5 10 16,0 0-10-16,0 0 10 0,4-2-10 0,-4 2 10 15,0 0-10-15,0 0 10 0,0 0-10 0,0 0 48 0,0 0-48 16,0 0 48-16,0 0-48 0,0 0 46 0,0 0-46 16,0 0 47-16,0 4-47 0,0-4 36 15,0 0-36-15,0 0 37 0,0 0-37 0,0 0 34 0,0 0-34 0,0 0 35 16,0 0-35-16,0 0 44 0,0 0-44 0,0 0 44 16,0 0-44-16,0 0 40 0,0 0-40 0,0 0 40 15,0 0-40-15,0 0 26 0,0 0-26 0,0 0 26 16,0 0-26-16,0 0 28 0,0 0-28 0,0 0 28 15,2 3-28-15,-2-3 38 0,0 0-38 0,5 0 38 16,5 0-38-16,-10 0 48 0,0 0-48 0,16 0 49 16,5-5-49-16,3 0 42 0,6-2-42 0,-4 2 42 15,2 2-42-15,-2-1 41 0,-1 1-41 0,-3-1 42 16,-3 1-42-16,0-2 5 0,-1 0-5 0,1 3 5 16,0-3-5-16,-19 5 12 0,0 0-12 0,23-2 12 15,1 0-12-15,-24 2 8 0,0 0-8 0,25-1 8 16,-1 1-8-16,-24 0 0 0,0 0 0 0,24 0 1 0,-1 1-1 15,-23-1 0-15,0 0 0 0,23 0 0 0,-2 0 0 16,-21 0-71-16,0 0 71 0,21 0-70 0,-1 0 70 0,-20 0-223 16,0 0 223-16,16-5-222 0,-4-3 222 0,16-6-916 15</inkml:trace>
  <inkml:trace contextRef="#ctx0" brushRef="#br0" timeOffset="-152583.646">24741 15194 729 0,'0'0'0'0,"0"0"0"15,-3-5 0-15,3 5 64 0,0 0-64 0,0 0 64 0,0-4-64 0,0 4 51 16,0 0-51-16,0 0 51 0,0 0-51 15,0 0 10-15,0 0-10 0,0 0 10 16,0 0-10-16,0 0 0 0,0 0 0 0,0 0 0 0,0 0 0 0,0 0-84 16,0 0 84-16,0 0-84 0,0 0 84 0,0 0-115 15,0 0 115-15,-3 4-114 0,-4-1 114 0,-4 4-348 16</inkml:trace>
  <inkml:trace contextRef="#ctx0" brushRef="#br0" timeOffset="-152340.778">24661 15473 785 0,'0'0'0'0,"-5"-7"0"15,-2-5 0-15,7 12-199 0,0 0 199 0,7-5-199 16,9 3 199-16,6-5-181 0</inkml:trace>
  <inkml:trace contextRef="#ctx0" brushRef="#br0" timeOffset="-151120.749">26532 14598 113 0,'0'0'0'0,"-3"-2"0"15,-8-3 0-15,11 5 48 0,0 0-48 0,-3 0 49 16,1-4-49-16,2 4 51 0,0 0-51 0,0 0 51 16,-2-3-51-16,2 3 61 0,0 0-61 0,0 0 61 15,-1-4-61-15,1 4 27 0,0 0-27 0,-4-1 27 0,1-1-27 16,3 2 12-16,0 0-12 0,-4-2 12 0,1 1-12 15,3 1 2-15,0 0-2 0,-4-2 2 0,3 0-2 16,1 2-66-16,0 0 66 0,0 0-66 0,-4-2 66 0,1 1-212 16</inkml:trace>
  <inkml:trace contextRef="#ctx0" brushRef="#br0" timeOffset="-150622.974">26539 14584 236 0,'0'0'0'0,"-5"-2"0"0,-4-1 0 0,9 3 67 15,0 0-67-15,0 0 68 0,0 0-68 0,0 0 89 16,4 0-89-16,-4 0 89 0,0 0-89 0,0 0 100 16,0 0-100-16,0 0 100 0,0 0-100 0,0 0 90 0,0 0-90 15,-4 1 91-15,-1 3-91 0,5-4 73 0,0 0-73 0,-19 7 73 16,-11 1-73-16,-1 3 85 0,-4 1-85 16,2-4 86-16,2-1-86 0,-4 2 80 0,-2-1-80 0,9 1 80 15,8-1-80-15,20-8 40 0,0 0-40 0,-49 16 41 16,-14 4-41-16,63-20 49 0,0 0-49 0,-66 22 50 15,-7 2-50-15,73-24 58 0,0 0-58 0,-56 19 59 16,11-2-59-16,45-17 49 0,0 0-49 0,-35 14 50 16,10-5-50-16,25-9 44 0,0 0-44 0,-19 7 44 15,9-4-44-15,10-3 29 0,0 0-29 0,-9 3 29 16,4-1-29-16,5-2 25 0,0 0-25 0,-5 4 26 16,3-3-26-16,2-1 23 0,0 0-23 0,0 0 24 15,-4 2-24-15,4-2 4 0,0 0-4 0,0 0 4 16,0 0-4-16,0 0 8 0,0 0-8 0,0 0 9 15,0 0-9-15,0 0 1 0,0 0-1 0,0 0 1 16,-5 3-1-16,5-3 0 0,0 0 0 0,0 0 1 0,-3 6-1 16,3-6 2-16,0 0-2 0,0 0 2 0,-2 1-2 15,2-1 1-15,0 0-1 0,0 0 2 0,-2 4-2 0,2-4 1 16,0 0-1-16,-3 3 2 0,-1 2-2 16,4-5 0-16,0 0 0 0,-3 7 0 0,-2 2 0 0,5-9 0 15,0 0 0-15,-6 7 1 0,3-1-1 0,3-6-52 16,0 0 52-16,-4 6-52 0,1-3 52 0,3-3-85 15,0 0 85-15,0 0-84 0,-4 3 84 0,4-3-135 16,0 0 135-16,0 0-135 0,-3 2 135 0,3-2-207 0,0 0 207 16,-4-5-206-16,1-5 206 0,-4-6-736 0</inkml:trace>
  <inkml:trace contextRef="#ctx0" brushRef="#br0" timeOffset="-149622.598">25771 14678 751 0,'0'0'0'0,"-2"4"0"16,-1 1 0-16,3-5 55 0,5 1-55 0,-1-1 56 15,-1 0-56-15,2 0 61 0,0 0-61 0,-1 0 61 16,-1 0-61-16,1 0 30 0,-2 2-30 0,-2-2 30 16,0 0-30-16,0 0 6 0,3 0-6 0,-3 0 7 15,4 0-7-15,-4 0 40 0,0 0-40 0,0 0 41 16,0 0-41-16,0 0 41 0,0 0-41 0,0 0 42 15,0 0-42-15,0 0 40 0,0 0-40 0,0 0 40 0,0 0-40 16,0 0 10-16,0 0-10 0,0 0 11 0,0 0-11 16,0 0 13-16,-4 2-13 0,1 0 14 0,1 1-14 15,2-3 4-15,0 0-4 0,-7 5 4 0,0 2-4 16,7-7 6-16,0 0-6 0,-7 8 7 0,-2 1-7 16,9-9 13-16,0 0-13 0,-8 10 13 0,-1 1-13 15,9-11 3-15,0 0-3 0,-9 8 4 0,2 1-4 0,7-9 3 16,0 0-3-16,-5 7 3 15,0-2-3-15,5-5 10 0,0 0-10 0,-5 5 11 0,1 0-11 0,4-5 8 16,0 0-8-16,-3 5 8 0,1-1-8 0,2-4 8 16,0 0-8-16,-2 5 9 0,0-2-9 0,2-3 8 15,0 0-8-15,-1 5 8 0,-1 2-8 0,2-7 8 0,0 0-8 16,-2 4 8-16,0 2-8 0,2-6 8 0,0 0-8 16,0 7 8-16,0 0-8 0,0-7 33 0,0 0-33 15,0 7 33-15,0-2-33 0,0-5 4 0,0 0-4 16,0 5 4-16,0-1-4 0,0-4 10 0,0 0-10 15,0 3 10-15,0 1-10 0,0-4 34 0,0 0-34 0,0 0 34 16,0 3-34-16,0-3 4 0,0 0-4 16,0 0 4-16,0 3-4 0,0-3 10 0,0 0-10 0,0 0 10 15,0 0-10-15,0 0 9 0,0 0-9 0,0 0 9 16,0 0-9-16,0 0 3 0,0 0-3 0,0 0 4 16,0 0-4-16,0 0 6 0,0 0-6 0,0 0 6 15,0 0-6-15,0 0 7 0,0 0-7 0,0 0 7 16,0 4-7-16,0-4 3 0,0 0-3 0,0 0 3 15,0 0-3-15,0 0 29 0,0 0-29 0,0 0 29 16,0 0-29-16,0 0 1 0,0 0-1 0,0 0 2 16,0 0-2-16,0 0 6 0,0 0-6 0,0 0 6 0,0 0-6 0,0 0 3 15,0 0-3-15,0 0 4 0,0 0-4 0,0 0 6 16,0 0-6-16,0 0 6 0,0 0-6 16,0 0 13-16,0 0-13 0,0 0 13 0,0 0-13 0,0 0 1 15,0 0-1-15,0 0 1 0,2 5-1 0,-2-5 3 16,0 0-3-16,0 0 4 0,4 2-4 0,-4-2 2 15,0 0-2-15,0 0 2 0,5 3-2 16,-5-3 1-16,0 0-1 0,5 2 2 0,0 0-2 0,-5-2 9 16,0 0-9-16,11 1 9 0,4 3-9 0,-15-4 14 15,0 0-14-15,28-2 15 0,11-1-15 0,-39 3 15 16,0 0-15-16,45-7 15 0,9-5-15 0,-54 12 26 0,0 0-26 16,52-11 26-16,2-1-26 0,-54 12 12 0,0 0-12 15,47-10 13-15,-1-2-13 0,-46 12 10 16,0 0-10-16,34-7 11 0,-4 2-11 0,-30 5 10 0,0 0-10 0,24-3 10 15,-3 1-10-15,-21 2 8 0,0 0-8 16,16-2 8-16,-6 2-8 0,-10 0 8 0,0 0-8 16,7 0 8-16,-1 2-8 0,-6-2 3 0,0 0-3 0,5 2 4 15,-5-2-4-15,0 0 0 0,0 0 0 0,0 0 1 16,0 0-1-16,0 0-44 0,0 0 44 0,0 0-43 16,0 0 43-16,0 0-66 0,0 0 66 0,0 0-66 15,0 0 66-15,0 0-98 0,0 0 98 0,0 0-97 16,0 0 97-16,0 0-107 0,0 0 107 0,0 0-106 15,0 0 106-15,0 0-150 0,0 0 150 0,0 0-149 0,-4 3 149 16,4-3-193-16,0 0 193 0,-3 0-193 0,-1 2 193 16,-3 1-503-16</inkml:trace>
  <inkml:trace contextRef="#ctx0" brushRef="#br0" timeOffset="-149044.208">26027 14872 303 0,'0'0'0'0,"11"-2"0"0,6-1 0 0,-17 3-1 15,0 0 1-15,-16 3 0 0,-18 4 0 0,34-7-3 16,0 0 3-16,-27 5-3 0,1 2 3 0,26-7 0 16,0 0 0-16,-24 5 1 0,1-2-1 0,23-3 47 15,0 0-47-15,-21 2 47 0,4 0-47 0,17-2 77 0,0 0-77 16,-14 0 77-16,3 0-77 0,11 0 77 0,0 0-77 16,-8 0 78-16,1 0-78 0,7 0 75 0,0 0-75 15,-7 0 76-15,2 0-76 0,5 0 57 0,0 0-57 0,-6 0 57 16,3 0-57-16,3 0 57 0,0 0-57 0,-4 0 58 15,3 0-58-15,1 0 61 0,0 0-61 0,-2 0 62 16,-2 0-62-16,4 0 40 0,0 0-40 0,0 0 40 16,-3 0-40-16,3 0 48 0,0 0-48 0,0 0 48 15,0 0-48-15,0 0 28 0,0 0-28 0,0 0 28 16,0 0-28-16,0 0 34 0,0 0-34 0,3 0 35 16,3 2-35-16,-6-2 22 0,0 0-22 0,8 1 22 15,5-1-22-15,-13 0 10 0,0 0-10 0,20-1 10 16,8-3-10-16,-28 4 35 0,0 0-35 0,39-7 36 15,9-1-36-15,-48 8 52 0,0 0-52 0,53-12 52 16,4-2-52-16,-57 14 35 0,0 0-35 0,65-19 36 16,4-5-36-16,-69 24 27 0,0 0-27 0,93-29 27 0,18-5-27 15,-25 5 17-15,-13 3-17 0,-24 9 17 0,-20 8-17 16,-29 9 18-16,0 0-18 0,35-10 19 0,-4 0-19 16,-31 10 1-16,0 0-1 0,30-7 1 0,-2 2-1 15,-28 5 0-15,0 0 0 0,22-4 0 0,-2 3 0 16,-20 1 0-16,0 0 0 0,22 1 0 0,-4 3 0 0,-18-4-11 15,0 0 11-15,17 5-11 0,1 3 11 16,-18-8-46-16,0 0 46 0,15 7-45 0,-1-2 45 0,-14-5-38 16,0 0 38-16,16 6-38 0,-4-5 38 0,-12-1-62 15,0 0 62-15,12 2-62 0,-1 0 62 0,-11-2-90 16,0 0 90-16,7 0-90 0,-2 0 90 0,-5 0-193 16,0 0 193-16,0 0-193 0,0 0 193 0,0 0-129 0,0 0 129 15,-18-11-128-15,-9-6 128 0,-19-10-512 0</inkml:trace>
  <inkml:trace contextRef="#ctx0" brushRef="#br0" timeOffset="-148556.824">25689 15050 1524 0,'0'0'0'0,"0"-7"0"0,0-3 0 0,4 6 3 0,1 3-3 0,-2 1 3 16,1-4-3-16,-4 4-107 0,0 0 107 0,7-5-106 16,2-2 106-16,-9 7-160 0,0 0 160 0,0-15-160 15,-4-6 160-15,1-15-648 0</inkml:trace>
  <inkml:trace contextRef="#ctx0" brushRef="#br0" timeOffset="-148324.445">25783 14981 1715 0,'0'0'0'0,"-5"-7"0"0,-4-3 0 16,9 10 169-16,0 0-169 0,0-3 170 0,2 3-170 0,-2 0-6 15,0 0 6-15,0 0-5 0,4-4 5 0,-4 4-219 16,0 0 219-16,1-15-218 0,-1-12 218 16,0 27-160-16,0 0 160 0,-15-38-160 0,-10-10 160 0,-15-38-865 15</inkml:trace>
  <inkml:trace contextRef="#ctx0" brushRef="#br0" timeOffset="-148074.155">25794 15173 1905 0,'0'0'0'0,"0"-7"0"16,0-6 0-16,1 7 15 0,5 5-15 0,-3-1 15 16,2 2-15-16,-5 0-163 0,0 0 163 0,9-17-163 0,3-12 163 15,-12 29-145-15,0 0 145 0,21-46-961 0,-42 92 961 16</inkml:trace>
  <inkml:trace contextRef="#ctx0" brushRef="#br0" timeOffset="-147895.634">25825 15180 1927 0,'0'0'0'0,"0"0"0"0,0 0 0 0,0 0 164 16,0 0-164-16,0 0 165 0,0 0-165 0,0 0-206 0,0 0 206 15,-10-38-205-15,-10-23 205 0,-9-39-1273 0</inkml:trace>
  <inkml:trace contextRef="#ctx0" brushRef="#br0" timeOffset="-144374.25">25611 14995 91 0,'0'0'0'0,"3"-5"0"0,3-5 0 0,-6 10 0 0,0 0 0 16,1-6 0-16,-1 5 0 0,0 1 10 15,0 0-10-15,0 0 11 0,-7 1-11 0,7-1 40 0,0 0-40 0,-3 2 40 16,-2 0-40-16,5-2 20 0,0 0-20 16,-7 2 20-16,0-1-20 0,7-1 30 0,0 0-30 0,-9 2 30 15,0 3-30-15,9-5 20 0,0 0-20 0,-8 2 20 16,-3 1-20-16,11-3 46 0,0 0-46 0,-10 4 47 15,1-3-47-15,9-1 50 0,0 0-50 0,-11 2 50 16,3 0-50-16,8-2 48 0,0 0-48 0,-7 2 48 16,3-2-48-16,4 0 43 0,0 0-43 0,-3 0 43 15,-1 0-43-15,4 0 36 0,0 0-36 0,-3 0 36 16,1 1-36-16,2-1 39 0,0 0-39 0,-3 2 40 16,1-2-40-16,2 0 24 0,0 0-24 0,-4 2 25 15,1-2-25-15,3 0 27 0,0 0-27 0,-4 1 27 16,1-1-27-16,3 0 38 0,0 0-38 0,-4 0 39 0,3 0-39 15,1 0 22-15,0 0-22 0,0 0 22 0,0 0-22 16,0 0 35-16,0 0-35 0,0 0 36 0,0 0-36 0,0 0 13 16,0 0-13-16,0 0 13 0,0 0-13 0,0 0 30 15,0 0-30-15,0 0 30 0,0 0-30 0,0 0 36 16,0 0-36-16,0 0 36 0,0 0-36 16,0 0 37-16,0 0-37 0,0 0 37 0,3 2-37 0,-3-2 39 15,0 0-39-15,4 2 39 0,1-2-39 0,-5 0 34 16,0 0-34-16,5 2 35 0,2-2-35 0,-7 0 23 15,0 0-23-15,9 0 24 0,1 0-24 0,-10 0 0 16,0 0 0-16,11 0 0 0,1 0 0 0,-12 0 0 16,0 0 0-16,9 0 0 0,1 0 0 0,-10 0 5 0,0 0-5 15,12 0 5-15,0 0-5 0,-12 0 13 16,0 0-13-16,14-2 14 0,2-2-14 0,-16 4 9 0,0 0-9 16,14-3 10-16,2-2-10 0,-16 5 17 0,0 0-17 15,14-4 17-15,0-1-17 0,-14 5 38 0,0 0-38 16,12-3 39-16,0 1-39 0,-12 2-1 15,0 0 1-15,12-3 0 0,2-1 0 0,-14 4 3 0,0 0-3 0,16-3 4 16,1 1-4-16,-17 2 0 0,0 0 0 0,21-3 1 16,7-2-1-16,-28 5 0 0,0 0 0 0,28-7 1 15,7-4-1-15,-35 11 6 0,0 0-6 0,36-12 7 16,6-1-7-16,-42 13 7 0,0 0-7 0,38-14 8 16,2-1-8-16,-40 15 8 0,0 0-8 0,35-12 9 15,-2 0-9-15,-33 12 23 0,0 0-23 0,28-9 24 16,-3 1-24-16,-25 8 0 0,0 0 0 0,22-6 1 15,-3 1-1-15,-19 5 3 0,0 0-3 0,23-7 3 16,2 1-3-16,-25 6 2 0,0 0-2 0,31-9 2 0,4-3-2 16,-35 12 1-16,0 0-1 0,40-14 2 0,3-1-2 15,-3 1 9-15,0 2-9 0,-5 0 9 16,-3 2-9-16,-4 1 0 0,-6 1 0 0,1-1 0 0,-2 2 0 0,-4 4 0 16,-3-4 0-16,2 2 0 0,-6-2 0 15,1 2 0-15,-1-2 0 0,1 2 0 0,-3 2 0 0,1-1-3 16,1 2 3-16,-3 1-2 0,-1-1 2 0,-6 2-2 15,0 0 2-15,8 0-1 0,1 0 1 0,-9 0-5 16,0 0 5-16,11 0-5 0,-1 0 5 0,-10 0-1 16,0 0 1-16,10 0 0 0,-1 0 0 0,-9 0-2 15,0 0 2-15,9 2-2 0,1-1 2 0,-10-1-2 16,0 0 2-16,9 2-1 0,0-2 1 0,-9 0-9 0,0 0 9 16,8 0-9-16,3-2 9 0,-11 2-9 0,0 0 9 15,9 0-8-15,1-1 8 0,-10 1-24 0,0 0 24 16,7 0-23-16,0-2 23 0,-7 2-43 0,0 0 43 0,5 0-43 15,-1 0 43-15,-4 0-111 0,0 0 111 0,3 0-110 16,2 2 110-16,-5-2-157 0,0 0 157 0,2-4-156 16,-4-4 156-16,2-4-764 0</inkml:trace>
  <inkml:trace contextRef="#ctx0" brushRef="#br0" timeOffset="-143531.587">26822 14495 214 0,'0'0'0'0,"1"-4"0"15,1-2 0-15,-2 6-2 0,0 0 2 0,2-4-2 16,-2 1 2-16,0 3 3 0,0 0-3 0,0 0 3 16,3-4-3-16,-3 4 15 0,0 0-15 0,0 0 15 15,0 0-15-15,0 0 37 0,0 0-37 0,0 0 38 16,-5-1-38-16,5 1 47 0,0 0-47 0,0 0 48 15,-5-6-48-15,5 6 28 0,0 0-28 0,-4-3 28 0,-1-2-28 16,5 5 35-16,0 0-35 0,-5-4 36 0,0-1-36 16,5 5 38-16,0 0-38 0,-6-3 38 0,3 1-38 15,3 2 15-15,0 0-15 0,-5 0 15 0,-1-3-15 0,6 3 37 16,0 0-37-16,-5-2 37 0,0 2-37 0,5 0 30 16,0 0-30-16,-5 0 30 0,1-2-30 0,4 2 32 15,0 0-32-15,-3 0 32 0,-1-1-32 16,4 1 22-16,0 0-22 0,0 0 22 0,-3-2-22 0,3 2 35 15,0 0-35-15,0 0 36 0,0 0-36 0,0 0 0 16,0 0 0-16,0 0 1 0,0 0-1 0,0 0 4 16,0 0-4-16,0 0 4 0,0 5-4 0,0-5 13 15,0 0-13-15,5 7 13 0,2 1-13 0,-7-8 1 0,0 0-1 16,14 11 1-16,3 2-1 0,-17-13-2 16,0 0 2-16,25 14-1 0,6 0 1 0,-31-14-28 0,0 0 28 15,30 12-28-15,3 0 28 0,-33-12-13 0,0 0 13 0,28 8-12 16,0-1 12-16,-28-7-12 15,0 0 12-15,22 5-12 0,-4-1 12 0,-18-4-1 0,0 0 1 0,15 1-1 16,-2 1 1-16,-13-2 0 0,0 0 0 0,8 2 0 16,-2-2 0-16,-6 0 1 0,0 0-1 0,3 3 2 15,0 1-2-15,-3 3 29 0,-3-1-29 0,1 0 29 16,2-1-29-16,-3 2 5 0,-2 1-5 0,-4 6 5 16,-2 1-5-16,11-15 1 0,0 0-1 0,-17 24 2 15,-6 7-2-15,23-31-49 0,0 0 49 0,-26 36-49 16,-5 7 49-16,31-43-97 0,0 0 97 0,-58 79-480 15,116-158 480-15</inkml:trace>
  <inkml:trace contextRef="#ctx0" brushRef="#br0" timeOffset="-138592.036">30398 13311 124 0,'0'0'0'0,"0"0"0"0,0-3 0 0,0 3 23 16,0 0-23-16,0 0 24 0,2-6-24 15,-2 6 40-15,0 0-40 0,0 0 40 16,3 0-40-16,-3 0 33 0,0 0-33 0,0 0 33 0,0 0-33 0,0 0 55 16,0 0-55-16,0 0 55 0,0 0-55 0,0 0 65 15,0 0-65-15,0 0 66 0,0 0-66 0,0 0 63 16,0 0-63-16,0 0 64 0,0 0-64 0,0 0 65 15,0 0-65-15,4-3 65 0,1-4-65 0,-5 7 47 16,0 0-47-16,14-12 48 0,5-5-48 0,-19 17 38 16,0 0-38-16,23-21 38 0,5-2-38 0,-28 23 34 15,0 0-34-15,26-18 35 0,0-2-35 0,-26 20 22 16,0 0-22-16,19-14 22 0,-5 6-22 0,-14 8 10 0,0 0-10 16,10-6 11-16,-3 5-11 0,-7 1 11 0,0 0-11 15,6 7 11-15,-5 8-11 0,-1-15 15 0,0 0-15 16,-3 22 16-16,-4 11-16 0,7-33 14 0,0 0-14 0,-9 31 15 15,-1 1-15-15,10-32 15 0,0 0-15 0,-18 36 16 16,-3 2-16-16,21-38 34 0,0 0-34 0,-17 29 35 16,1-3-35-16,16-26 27 0,0 0-27 15,-14 20 27-15,2-3-27 0,12-17 24 0,0 0-24 0,-8 12 25 16,2-3-25-16,6-9 40 0,0 0-40 0,-5 7 40 16,3-4-40-16,2-3 22 0,0 0-22 0,-1 4 23 15,-1-3-23-15,2-1 18 0,0 0-18 0,0 0 19 16,0 0-19-16,0 0 27 0,0 0-27 0,0 0 27 15,0 0-27-15,0 0 6 0,0 0-6 0,0 0 7 16,-4 2-7-16,4-2-33 0,0 0 33 0,0 0-32 0,0 0 32 16,0 0-36-16,0 0 36 0,6 0-35 0,1-2 35 15,-7 2-46-15,0 0 46 0,12-1-45 0,5-5 45 16,-17 6-48-16,0 0 48 0,19-3-48 16,2-2 48-16,-21 5-48 0,0 0 48 0,19-4-47 0,2 3 47 0,-21 1-43 15,0 0 43-15,18 0-42 0,-4 0 42 16,-14 0-36-16,0 0 36 0,12 1-35 0,-3 1 35 0,-9-2-16 15,0 0 16-15,7 5-15 0,-2 2 15 16,-5-7-1-16,0 0 1 0,3 12 0 0,1 7 0 0,-4-19 5 16,0 0-5-16,0 17 5 0,-4 5-5 0,3 1 17 0,-3-1-17 15,1-8 17-15,1-7-17 0,2-7 26 0,0 0-26 16,-11 20 26-16,-6 7-26 0,17-27 37 16,0 0-37-16,-12 21 38 0,0-2-38 0,12-19 21 0,0 0-21 15,-16 20 21-15,-2 1-21 0,18-21 36 0,0 0-36 0,-19 17 36 16,0-3-36-16,19-14 37 0,0 0-37 0,-21 12 37 15,0-5-37-15,21-7 1 16,0 0-1-16,-19 5 1 0,0-2-1 0,3-1-53 0,4-2 53 0,2 0-53 16,3 0 53-16,0-2-119 0,0-1 119 0,2 1-118 15,3 0 118-15,2 2-155 0,0 0 155 0,3-6-155 16,4-3 155-16,4-6-454 0</inkml:trace>
  <inkml:trace contextRef="#ctx0" brushRef="#br0" timeOffset="-137967.086">30391 14015 191 0,'0'0'0'0,"4"-7"0"15,3-8 0-15,-7 15-1 0,0 0 1 0,3-9 0 16,1 4 0-16,-4 5 1 0,0 0-1 0,1-3 1 15,-1 1-1-15,0 2 69 0,0 0-69 0,0 0 70 16,0 0-70-16,0 0 80 0,0 0-80 0,0 0 80 16,0 0-80-16,0 0 79 0,0 0-79 0,0 0 80 15,-1 3-80-15,1-3 70 16,0 0-70-16,0 0 71 0,-2 4-71 0,2-4 45 0,0 0-45 0,0 0 45 16,-2 3-45-16,2-3 49 0,0 0-49 0,0 0 49 15,0 4-49-15,0-4 52 0,0 0-52 0,0 0 53 16,0 0-53-16,0 0 71 0,0 0-71 0,0 0 71 15,0 0-71-15,0 0 53 0,0 0-53 0,0 0 54 0,7-2-54 16,-7 2 46-16,0 0-46 0,7-3 46 0,2-1-46 16,-9 4 48-16,0 0-48 0,12-5 49 15,2 0-49-15,-14 5 36 0,0 0-36 0,17-5 36 0,6 0-36 0,-23 5 15 16,0 0-15-16,28-4 16 16,5 1-16-16,-33 3 49 0,0 0-49 0,35-4 49 0,5 1-49 0,-40 3 3 15,0 0-3-15,38-4 3 0,2-4-3 16,-40 8 10-16,0 0-10 0,40-9 11 0,0 1-11 0,-40 8 4 15,0 0-4-15,37-9 4 0,0 1-4 0,-37 8 0 16,0 0 0-16,27-7 1 0,-2 0-1 16,-25 7-22-16,0 0 22 0,17-4-22 0,-5 1 22 15,-12 3-84-15,0 0 84 0,2-3-84 0,-9-3 84 0,7 6-160 0,0 0 160 16,-14-3-160-16,-8 1 160 0,-15-3-821 0</inkml:trace>
  <inkml:trace contextRef="#ctx0" brushRef="#br0" timeOffset="-137168.635">30696 14214 863 0,'0'0'0'0,"-3"-16"0"0,-3-9 0 0,5 16 129 16,-1 7-129-16,2-1 129 0,0 1-129 16,0 2 88-16,3 5-88 0,-3-5 88 0,2 4-88 0,-2-4 50 15,0 3-50-15,0-3 51 0,0 4-51 0,0-1 20 16,0 2-20-16,0-1 20 0,0-1-20 0,0-3 51 15,2 5-51-15,-2-5 52 0,2 2-52 0,-2-2 25 16,0 0-25-16,0 0 26 0,0 0-26 0,0 0 41 16,0 0-41-16,0 0 42 0,0 0-42 0,0 0 3 0,3 0-3 15,-3 0 4-15,5-2-4 0,-1 2 10 16,1 0-10-16,-2 0 11 0,1 0-11 0,-1 0 1 0,3 0-1 16,-1 2 1-16,0-2-1 0,0 2 0 0,1-2 0 15,-3 1 0-15,-1 1 0 0,1 0 0 0,1 0 0 0,-1-1 0 16,-1 1 0-16,1 0-2 0,1 1 2 0,-1 1-2 15,-1-3 2-15,0 3-7 0,1 1 7 0,-1 2-6 32,0-6 6-32,0 6-8 0,-2 0 8 0,0 0-8 0,-2 0 8 0,2-7-4 0,0 0 4 0,-5 20-3 15,-2 11 3-15,7-31 0 0,0 0 0 0,-9 29 1 16,-3 4-1-16,12-33 0 0,0 0 0 0,-16 36 1 16,-5 2-1-16,4-2 8 0,-1-4-8 0,8-11 9 15,3-11-9-15,7-10 1 0,0 0-1 0,-21 20 1 16,-7 3-1-16,28-23 3 0,0 0-3 0,-24 19 4 15,-2 1-4-15,26-20 12 0,0 0-12 0,-27 14 12 16,1 0-12-16,26-14 8 16,0 0-8-16,-21 8 8 0,4-1-8 0,17-7 9 0,0 0-9 0,-14 7 9 0,4-4-9 15,10-3 0-15,0 0 0 0,-9 4 0 0,4-3 0 16,5-1 0-16,0 0 0 0,-6 2 0 16,3 0 0-16,3-2 0 0,0 0 0 0,0 0 0 0,0 0 0 15,0 0 6-15,0 0-6 0,5-2 6 0,2-1-6 0,-7 3 9 16,0 0-9-16,12-4 9 0,6 1-9 0,-18 3 24 15,0 0-24-15,21-2 25 0,3 0-25 16,-24 2 0-16,0 0 0 0,28 0 0 0,3 2 0 0,-1-2 0 16,-2-2 0-16,-4 2 1 0,-1 0-1 0,0 2-2 15,1 0 2-15,0-2-1 0,2 0 1 0,-26 0-2 16,0 0 2-16,35 0-2 0,7 0 2 0,-42 0-18 16,0 0 18-16,42 0-18 0,3-2 18 0,-6 0-100 0,-3-1 100 15,-8 0-100-15,-5-1 100 0,-23 4-224 0,0 0 224 16,19-3-223-16,-5 1 223 0,19-1-740 0</inkml:trace>
  <inkml:trace contextRef="#ctx0" brushRef="#br0" timeOffset="-134423.53">31445 13323 494 0,'0'0'0'0,"-3"0"0"0,-4 2 0 0,7-2 44 16,0 0-44-16,0 0 45 0,0 0-45 0,0 0 46 0,0 0-46 16,0 0 46-16,0 0-46 0,0 0 63 15,0 0-63-15,0 0 64 0,0 0-64 0,0 0 56 16,0 0-56-16,0 0 57 0,0 0-57 0,0 0 62 0,0 0-62 0,0 0 62 16,0 0-62-16,0 0 64 0,0 0-64 0,-6-2 64 15,-1 0-64-15,7 2 42 0,0 0-42 0,-8-1 42 16,-3-3-42-16,11 4 42 0,0 0-42 0,-10-2 42 15,-1-1-42-15,11 3 10 0,0 0-10 0,-10-2 10 16,-2 2-10-16,0 0 21 0,-1 2-21 0,5 0 21 16,2-1-21-16,1 1 8 0,0 2-8 0,2-4 8 15,3 0-8-15,-4 0 3 0,1 0-3 0,-4 3 4 16,-2 4-4-16,-3 1 13 0,-4 1-13 0,9-4 13 16,4-1-13-16,3-4 38 0,0 0-38 0,-16 18 39 15,-5 5-39-15,21-23 10 0,0 0-10 16,-21 22 11-16,0 2-11 0,21-24 22 0,0 0-22 0,-24 29 22 0,-1 4-22 15,25-33 23-15,0 0-23 0,-21 30 24 0,4 0-24 16,17-30 7-16,0 0-7 0,-16 30 8 0,4 1-8 16,12-31 10-16,0 0-10 0,-7 31 10 0,5 0-10 15,2-31 3-15,0 0-3 0,0 31 4 0,6 0-4 16,1-7 6-16,3-2-6 0,-5-7 7 0,-1-6-7 0,-4-9 13 16,0 0-13-16,9 17 13 0,4 4-13 0,-13-21 8 15,0 0-8-15,14 18 9 0,4 3-9 16,-18-21 15-16,0 0-15 0,21 19 16 0,3-2-16 0,-24-17 33 0,0 0-33 15,30 14 34-15,5-4-34 0,-35-10 4 0,0 0-4 16,36 5 5-16,6-5-5 0,-42 0 10 0,0 0-10 16,40-2 11-16,2-5-11 0,-42 7 0 0,0 0 0 15,35-5 0-15,-2-2 0 0,-33 7-2 0,0 0 2 16,24-5-1-16,-6 0 1 0,-18 5-58 0,0 0 58 0,14-2-57 16,-6-1 57-16,-8 3-102 0,0 0 102 0,5-2-102 15,-1 2 102 1,-4 0-195-16,0 0 195 0,3 5-195 0,1 1 195 0,3 4-753 0</inkml:trace>
  <inkml:trace contextRef="#ctx0" brushRef="#br0" timeOffset="-133722.608">31637 13960 1255 0,'0'0'0'0,"0"-7"0"0,-2-5 0 0,2 12 120 0,0 0-120 15,0-3 121-15,2 1-121 0,-2 2 88 0,0 0-88 0,0 0 89 16,5 2-89-16,-5-2 37 0,0 0-37 16,5 0 37-16,2 0-37 0,-7 0 0 0,0 0 0 15,7-2 0-15,2-1 0 0,-9 3 13 0,0 0-13 0,9-2 14 16,-1 0-14-16,-8 2 9 0,0 0-9 0,9-3 10 15,0 1-10-15,-9 2 10 0,0 0-10 16,8 0 10-16,-1 0-10 0,-7 0-4 0,0 0 4 0,9 2-3 16,0 1 3-16,-9-3-15 0,0 0 15 0,9 6-15 15,-3 2 15-15,-6-8-35 0,0 0 35 0,7 10-34 16,-1 1 34-16,-6-11-42 0,0 0 42 0,3 13-41 16,-1 3 41-16,-2-16-34 0,0 0 34 0,-4 17-34 15,-1 4 34-15,-2-1-39 0,-3 1 39 0,3-6-39 0,2-8 39 16,-4 1-17-16,0 1 17 0,-5 3-16 15,-3 3 16-15,-2 1-30 0,-1 1 30 16,10-7-30-16,7-8 30 0,-1 1-6 0,4-1 6 0,-5 3-6 0,-2 2 6 16,-2 2-5-16,-1-1 5 0,3-3-5 0,3-1 5 0,1-1 1 15,1 1-1-15,2-4 2 16,0 0-2-16,0 0 37 0,-2 3-37 0,2-3 37 0,0 4-37 0,0-4 42 16,2 3-42-16,-2-3 42 0,5 3-42 0,0-1 27 15,2 0-27-15,-1 0 27 0,-3-1-27 0,1 1 27 16,1 3-27-16,2-3 27 0,3 0-27 0,1 1 33 15,1-1-33-15,-2-1 34 0,1 1-34 0,1 0 2 16,0 1-2-16,0-1 2 0,2 0-2 0,-14-2-1 0,0 0 1 16,18 1-1-16,3 5 1 0,-21-6-108 0,0 0 108 15,22 6-108-15,4 5 108 0,23 7-1027 0</inkml:trace>
  <inkml:trace contextRef="#ctx0" brushRef="#br0" timeOffset="-131125.611">24963 12782 1155 0,'0'0'0'0,"8"-5"0"0,6-4 0 16,-14 9 154-16,0 0-154 0,11-7 154 0,3 2-154 0,-14 5 85 15,0 0-85-15,8-3 86 0,1-4-86 0,-9 7 0 16,0 0 0-16,7-4 0 0,0 3 0 0,-7 1-187 15,0 0 187-15,4 1-187 0,-3 4 187 16,-1-5-185-16,0 0 185 0,-5 6-184 0,-4-5 184 0,-5 6-563 16</inkml:trace>
  <inkml:trace contextRef="#ctx0" brushRef="#br0" timeOffset="-123180.479">22201 17106 1143 0,'0'0'0'0,"0"0"-250"15,0 0 250-15,0 0-250 0,4-7 250 0,-4 7-52 16,0 0 52-16,0 0-52 0,3-4 52 0,-3 4-2 15,0 0 2-15,0 0-2 0,0 0 2 0,0 0-2 0,0 0 2 16,0 0-2-16,0 0 2 0,0 0 44 0,0 0-44 16,0 0 44-16,0 0-44 0,0 0 54 0,0 0-54 15,0 0 54-15,0 0-54 0,0 0 39 0,0 0-39 0,0 0 39 16,0 0-39-16,0 0 36 0,0 0-36 0,0 0 36 16,-1 4-36-16,1-4 39 0,0 0-39 0,3 1 39 15,4-1-39-15,-7 0 33 0,0 0-33 0,12 0 33 16,11-1-33-16,-23 1 33 0,0 0-33 0,35-4 33 15,10-1-33-15,-45 5 54 0,0 0-54 0,45-7 55 16,8 0-55-16,-53 7 37 0,0 0-37 0,45-8 37 16,2-2-37-16,-47 10 27 0,0 0-27 0,44-7 27 15,-1 0-27-15,-43 7 10 0,0 0-10 0,38-4 10 16,-1 1-10-16,-37 3 1 0,0 0-1 0,33 0 2 16,2 0-2-16,-35 0-60 0,0 0 60 0,33 0-60 15,2 0 60 1,-35 0-183-16,0 0 183 0,30 0-183 0,-8 0 183 0,32 0-540 0</inkml:trace>
  <inkml:trace contextRef="#ctx0" brushRef="#br0" timeOffset="-122563.104">23031 16742 1233 0,'0'0'0'0,"0"0"107"0,0 0-107 15,3-12 107-15,2-10-107 0,-5 22 78 0,0 0-78 0,14-22 79 16,6-6-79-16,-20 28 33 0,0 0-33 0,20-22 34 16,3 2-34-16,-23 20 0 0,0 0 0 0,26-16 1 15,2 6-1-15,-28 10 2 0,0 0-2 0,24-5 2 16,1 3-2-16,-25 2 2 0,0 0-2 0,24 4 2 15,-1 2-2-15,-23-6 18 0,0 0-18 0,17 9 18 16,-3 1-18-16,-14-10 22 0,0 0-22 0,7 19 23 16,-3 5-23-16,-4-24 22 0,0 0-22 0,-4 29 23 15,-6 7-23-15,10-36 4 0,0 0-4 0,-12 31 5 16,-2 0-5-16,14-31 0 0,0 0 0 0,-14 29 0 16,0-2 0-16,14-27-27 0,0 0 27 0,-12 23-27 15,3-6 27-15,9-17-44 0,0 0 44 0,-7 13-43 16,2-4 43-16,5-9-46 0,0 0 46 0,-4 7-45 15,2-4 45-15,2-3-42 0,0 0 42 0,0 0-42 16,9 2 42-16,-9-2-42 0,0 0 42 0,9-2-41 16,8-1 41-16,-17 3-40 0,0 0 40 0,21-5-40 0,0 0 40 15,-21 5-17-15,0 0 17 0,16-6-17 0,-1 1 17 16,-15 5-13-16,0 0 13 0,14-1-13 0,-1 2 13 0,-13-1 0 16,0 0 0-16,10 4 1 0,-5-1-1 0,1 1 45 15,-1 1-45-15,-4 0 45 0,-1-2-45 16,0 4 44-16,2 0-44 0,-4 3 44 0,-3 2-44 0,5-12 20 15,0 0-20-15,-12 23 20 0,-9 7-20 0,21-30 32 16,0 0-32-16,-23 28 32 0,-1 1-32 0,24-29 2 0,0 0-2 16,-21 22 2-16,0-3-2 0,21-19-36 0,0 0 36 0,-15 14-35 15,4-4 35-15,11-10-70 0,0 0 70 16,-14 7-70-16,4-4 70 0,10-3-188 0,0 0 188 0,-12-3-188 16,1-7 188-16,-10-4-625 0</inkml:trace>
  <inkml:trace contextRef="#ctx0" brushRef="#br0" timeOffset="-122275.114">23093 17270 707 0,'2'-7'0'0,"2"-5"78"0,-1-7-78 0,-3 9 78 15,0 5-78-15,0 5 98 0,0 0-98 0,0 0 98 16,0 0-98-16,0 0 74 0,0 0-74 0,0 0 74 0,-3 5-74 15,3-1 55-15,0-1-55 0,0 0 56 0,0-1-56 16,0-2 56-16,1 4-56 0,-1-4 57 16,6 3-57-16,-6-3 34 0,0 0-34 0,10 2 34 0,8-1-34 0,-18-1 9 15,0 0-9-15,29 0 10 0,11-1-10 0,-40 1 36 16,0 0-36-16,42-4 37 16,5-1-37-1,-47 5 1-15,0 0-1 0,40-5 2 0,-3 0-2 0,-37 5-2 0,0 0 2 0,29-5-1 0,-4-2 1 0,-25 7-87 16,0 0 87-16,21-5-86 0,-9-2 86 0,-12 7-204 15,0 0 204-15,9-4-204 0,-4 1 204 0,9-4-647 16</inkml:trace>
  <inkml:trace contextRef="#ctx0" brushRef="#br0" timeOffset="-121716.308">23172 17426 942 0,'5'-3'0'0,"-5"3"92"0,0 0-92 15,26-19 93-15,14-14-93 0,-40 33 72 0,0 0-72 0,37-31 73 16,1-1-73-16,-38 32 3 0,0 0-3 0,37-26 4 16,-1 2-4-16,-36 24 0 0,0 0 0 0,28-15 0 15,-7 4 0-15,-21 11 4 0,0 0-4 0,23 2 5 0,-2 10-5 16,-2-2 36-16,-2 4-36 0,-6 0 37 15,-1-1-37-15,-1 3 19 0,0 1-19 0,-6-5 20 0,-3-5-20 16,0-7 36-16,0 0-36 0,2 20 37 16,-2 8-37-16,0-28 2 0,0 0-2 0,-5 31 3 0,-2 3-3 15,7-34 8-15,0 0-8 0,-11 36 9 0,-3 2-9 0,14-38 0 16,0 0 0-16,-15 34 0 16,-5 0 0-16,3-3-2 0,0-2 2 0,-1-8-1 0,1-9 1 0,17-12 0 15,0 0 0-15,-30 15 0 0,-3 0 0 0,33-15-1 16,0 0 1-16,-28 14 0 0,4-4 0 0,24-10 0 15,0 0 0-15,-21 9 1 0,0-4-1 0,21-5 14 16,0 0-14-16,-14 5 15 0,4-1-15 0,10-4 45 16,0 0-45-16,-11 1 45 0,4 1-45 0,7-2 13 0,0 0-13 15,-5-2 14-15,-2-1-14 0,7 3 22 0,0 0-22 16,2-5 23-16,6-4-23 0,-8 9 8 0,0 0-8 0,16-8 9 16,7-4-9-1,-1 3 25-15,4 1-25 0,-5 1 26 0,-1 2-26 16,-20 5 2-16,0 0-2 0,22-6 2 0,1 0-2 15,-23 6-6-15,0 0 6 0,22-4-5 0,5 1 5 0,-27 3-73 0,0 0 73 0,21-4-73 16,3-1 73-16,-24 5-95 0,0 0 95 0,23-7-95 16,1-3 95-16,-24 10-150 0,0 0 150 0,28-17-150 15,1-7 150-15,-29 24-115 0,0 0 115 0,35-33-115 16,4-9 115-16,34-34-570 0</inkml:trace>
  <inkml:trace contextRef="#ctx0" brushRef="#br0" timeOffset="-121226.712">24106 16612 919 0,'0'0'0'0,"0"0"135"16,0 0-135-16,0 0 135 0,-7 5-135 0,7-5 86 15,0 0-86-15,-4 2 87 0,2-2-87 0,2 0 62 16,0 0-62-16,-3 0 63 0,1-2-63 0,2 2 14 15,0 0-14-15,-3-1 15 0,-6-1-15 0,9 2 47 16,0 0-47-16,-9-2 48 0,1 2-48 0,8 0 32 16,0 0-32-16,-11 2 33 0,-3 0-33 0,14-2 8 15,0 0-8-15,-22 6 8 0,-6 5-8 0,28-11 37 0,0 0-37 16,-25 10 38-16,3 2-38 0,22-12 5 16,0 0-5-16,-27 17 5 0,1 2-5 15,26-19 10-15,0 0-10 0,-26 21 10 0,0-1-10 0,26-20 9 0,0 0-9 0,-26 22 9 16,-2 2-9-16,28-24 3 0,0 0-3 0,-24 21 4 15,3-4-4-15,21-17 12 0,0 0-12 16,-21 19 12-16,3 1-12 0,18-20 8 0,0 0-8 0,-8 26 8 16,3 3-8-16,5-29 15 0,0 0-15 0,0 36 15 15,7 4-15-15,-7-40 15 0,0 0-15 0,12 41 15 16,5 0-15-16,-17-41 9 0,0 0-9 0,23 39 9 16,5-1-9-16,-6-7 16 0,1-7-16 15,-9-4 17-15,2-4-17 0,-3-1 1 0,3-3-1 0,-4-2 1 16,-3-3-1-16,3 0 0 0,2-2 0 0,-3-1 0 15,-1-3 0-15,2-1-36 0,2 0 36 0,0-1-35 16,0-3 35-16,-14 4-42 0,0 0 42 0,18-12-42 16,2-8 42-16,-20 20-80 0,0 0 80 0,21-21-80 0,2-3 80 15,21-20-1165-15</inkml:trace>
  <inkml:trace contextRef="#ctx0" brushRef="#br0" timeOffset="-120700.662">24106 17229 1132 0,'0'0'0'0,"0"0"124"0,0 0-124 16,1-3 124-16,6-4-124 0,-7 7 55 0,0 0-55 0,13-5 56 15,6-1-56-15,-19 6 34 0,0 0-34 0,17-3 35 16,2 0-35-16,-19 3-6 0,0 0 6 0,16-2-6 16,-2 0 6-16,-14 2-26 0,0 0 26 0,14 2-25 15,-2 1 25-15,0 1 2 0,-5 1-2 0,0 0 2 16,0 0-2-16,-3 0 35 0,1 2-35 0,-3 0 35 15,3 0-35-15,-2 1 5 0,3 3-5 0,-5-3 5 16,-1-1-5-16,0 3 12 0,-1 2-12 0,-3 5 12 16,1 2-12-16,3-19 1 0,0 0-1 0,-7 28 1 0,-4 6-1 15,11-34 0-15,0 0 0 0,-12 31 0 16,-2-2 0-16,14-29 0 0,0 0 0 0,-14 26 1 0,2-2-1 0,12-24 0 16,0 0 0-16,-11 18 0 0,1-2 0 0,10-16 0 15,0 0 0-15,-7 12 0 0,2-5 0 16,5-7 12-16,0 0-12 0,-4 7 12 0,4-4-12 0,0-3 34 15,0 0-34-15,-3 3 34 0,1 1-34 0,2-4 11 16,0 0-11-16,0 0 11 0,-2 3-11 0,2-3 0 16,0 0 0-16,0 0 1 0,7 2-1 0,-7-2-36 15,0 0 36-15,9 2-35 0,7-1 35 0,-16-1-132 0,0 0 132 16,22 0-132-16,8-1 132 0,-30 1-240 16,0 0 240-16,35-11-240 0,5-7 240 0,35-12-561 0</inkml:trace>
  <inkml:trace contextRef="#ctx0" brushRef="#br0" timeOffset="-120308.962">24740 16879 1009 0,'0'0'0'0,"0"0"155"0,0 0-155 0,-2 0 156 0,-3 0-156 16,5 0 151-16,0 0-151 0,0 0 152 15,-4 2-152-15,4-2 96 0,0 0-96 0,0 0 96 16,0 0-96-16,0 0 67 0,2-3-67 0,2 1 68 0,1 0-68 16,3 1 48-16,5-1-48 0,2 0 49 0,1-1-49 0,3-2 37 15,2-1-37-15,5 1 38 0,4 0-38 0,-30 5 9 16,0 0-9-16,36-7 10 0,8-1-10 0,-44 8 6 15,0 0-6-15,45-10 7 0,2-4-7 0,-47 14 0 16,0 0 0-16,44-14 0 0,-1 0 0 0,-43 14-12 16,0 0 12-16,35-13-12 0,-5-3 12 0,-30 16-97 15,0 0 97-15,24-13-97 0,-6 1 97 0,-18 12-167 16,0 0 167-16,14-16-166 0,-6 1 166 0,-8 15-174 16,0 0 174-16,4-14-173 0,-8 0 173 0,4-13-839 15</inkml:trace>
  <inkml:trace contextRef="#ctx0" brushRef="#br0" timeOffset="-120004.735">24891 16592 1043 0,'6'0'0'0,"-6"0"164"0,0 0-164 0,0 0 165 15,-6 1-165-15,6-1 104 0,0 0-104 0,-3 0 105 16,1 0-105-16,2 0 48 0,0 0-48 0,0 0 48 15,0 0-48-15,0 0 18 0,0 0-18 0,0 0 19 16,0 0-19-16,0 0 24 0,0 0-24 0,0 0 25 16,0 0-25-16,0 0 21 0,0 0-21 0,2 7 21 0,0 4-21 15,-2-11 26-15,0 0-26 0,7 23 26 0,3 12-26 16,-10-35 1-16,0 0-1 0,12 41 1 0,2 9-1 16,-14-50 1-16,0 0-1 0,12 51 2 0,-1 2-2 0,-11-53-1 15,0 0 1-15,10 53-1 0,2 2 1 16,-12-55-53-16,0 0 53 0,9 45-52 0,-4-10 52 15,-5-35-129-15,0 0 129 0,13 28-129 16,0-8 129 0,-13-20-117-16,0 0 117 0,13-1-116 0,-1-16 116 0,14-2-859 0</inkml:trace>
  <inkml:trace contextRef="#ctx0" brushRef="#br0" timeOffset="-119548.2">25682 16338 852 0,'0'0'0'0,"4"0"0"0,1 0 0 0,-5 0 88 0,0 0-88 0,5-2 89 15,2-3-89-15,-7 5 73 0,0 0-73 0,5-3 73 16,-1-1-73-16,-4 4 82 0,0 0-82 0,3-1 83 16,-1-1-83-16,-2 2 69 0,0 0-69 0,0 0 70 15,0 0-70-15,0 0 65 0,0 0-65 0,-3 0 66 16,-1-2-66-16,4 2 43 0,0 0-43 0,-7 0 44 15,-3-1-44-15,10 1 32 0,0 0-32 0,-21 1 32 16,-12 3-32-16,33-4 7 0,0 0-7 0,-30 3 8 16,0 2-8-16,30-5 18 0,0 0-18 0,-26 5 19 15,4 1-19-15,22-6 38 0,0 0-38 0,-21 5 39 16,3 2-39-16,18-7 11 0,0 0-11 0,-14 6 11 16,4 1-11-16,10-7 22 0,0 0-22 0,-12 16 22 15,1 6-22-15,11-22 3 0,0 0-3 0,-5 32 4 0,5 8-4 16,0-40 7-16,0 0-7 0,0 48 7 0,4 7-7 0,-4-55 13 15,0 0-13-15,5 54 14 0,2 3-14 16,-7-57 3-16,0 0-3 0,12 46 4 0,4-5-4 0,-16-41 13 16,0 0-13-16,19 33 13 0,5-7-13 0,-24-26-26 15,0 0 26-15,28 17-25 0,5-9 25 0,-3-3-77 16,-2-6 77-16,-2-4-77 0,-7-4 77 0,-19 9-142 16,0 0 142-16,24-15-142 0,1-8 142 0,-25 23-241 0,0 0 241 15,24-18-240-15,-1-3 240 0,24-18-681 0</inkml:trace>
  <inkml:trace contextRef="#ctx0" brushRef="#br0" timeOffset="-119032.822">25891 16895 987 0,'0'0'0'0,"0"0"170"0,0 0-170 0,0 0 170 16,0 0-170-16,0 0 114 0,0 0-114 0,0 0 114 15,4 2-114-15,-4-2 61 0,0 0-61 0,3 1 61 0,4-1-61 16,-7 0 5-16,0 0-5 0,5 2 5 16,4 0-5-16,-9-2 15 0,0 0-15 0,12 3 16 0,6 2-16 15,-18-5 8-15,0 0-8 0,17 7 8 0,4 3-8 16,-21-10 3-16,0 0-3 0,19 9 4 0,0 0-4 0,-3-3 12 15,-4 1-12-15,-3-2 13 0,-4-1-13 16,-1 1 0-16,-1 0 0 0,-1 2 1 0,0 0-1 0,-2-7 3 16,0 0-3-16,-4 22 4 0,-3 12-4 0,7-34 0 15,0 0 0-15,-12 36 0 0,-4 7 0 0,16-43 0 16,0 0 0-16,-19 41 0 0,-3 2 0 16,22-43 1-16,0 0-1 0,-21 38 2 0,0-2-2 15,2-5-1-15,-1-6 1 0,10-9-1 0,8-9 1 0,-3-2 1 16,5-4-1-16,-7 6 1 0,-2 2-1 0,1-1 0 0,-1 3 0 15,0-6 0-15,6-2 0 0,-1 1 33 16,4-3-33-16,0-1 33 0,0 4-33 0,0-4 10 0,0 0-10 0,0 0 11 16,4-2-11-16,-4 2 37 0,0 0-37 0,5-2 38 15,4 1-38-15,-9 1 6 0,0 0-6 0,10-2 6 16,4-1-6-16,-14 3 0 0,0 0 0 0,17-2 0 16,8-2 0-16,-25 4-48 0,0 0 48 15,24-5-48-15,8-2 48 0,-32 7-231 0,0 0 231 0,33-15-230 16,5-6 230-16,-38 21-178 0,0 0 178 0,35-32-178 15,0-11 178-15,34-32-674 16</inkml:trace>
  <inkml:trace contextRef="#ctx0" brushRef="#br0" timeOffset="-118678.037">26482 16461 1188 0,'0'0'0'0,"0"0"135"16,0 0-135-16,0 0 136 0,0-6-136 0,0 6 94 16,0 0-94-16,9-6 94 0,6 1-94 0,1 0 56 15,1-2-56-15,1 2 56 0,1-2-56 0,-2 4 33 0,-1 1-33 16,1-1 33-16,1-2-33 0,-1 3 19 15,2 2-19-15,1-2 20 0,1-1-20 0,-21 3 20 16,0 0-20-16,22-2 20 0,4-1-20 0,-26 3 9 0,0 0-9 0,21-2 10 16,-2-1-10-16,-19 3-1 15,0 0 1-15,16-2 0 0,-4 0 0 0,-12 2-62 0,0 0 62 0,9-2-62 16,-2 1 62-16,-7 1-121 0,0 0 121 0,3-5-120 16,-3-2 120-16,0 7-183 0,0 0 183 0,-5-11-183 15,-5-1 183-15,-6-10-788 0</inkml:trace>
  <inkml:trace contextRef="#ctx0" brushRef="#br0" timeOffset="-118469.596">26517 16660 1054 0,'1'-3'0'16,"-1"3"160"-16,0 0-160 0,6-5 161 0,2-2-161 15,-8 7 104-15,0 0-104 0,9 0 104 0,2 1-104 16,-11-1 58-16,0 0-58 0,15 6 59 0,4 0-59 0,-19-6 3 15,0 0-3-15,21 11 3 0,4-3-3 0,-25-8 0 16,0 0 0-16,29 11 0 0,8-3 0 0,-37-8-42 16,0 0 42-16,43 2-42 0,6-4 42 0,-49 2-195 15,0 0 195-15,51-8-195 0,6-8 195 0,48-8-816 16</inkml:trace>
  <inkml:trace contextRef="#ctx0" brushRef="#br0" timeOffset="-117209.209">27348 16206 830 0,'0'0'0'0,"1"-7"0"0,5-5 0 0,-6 12 114 16,0 0-114-16,0-6 114 0,-2 0-114 0,2 6 77 15,0 0-77-15,-4-3 78 0,-3 1-78 0,7 2 74 16,0 0-74-16,-5-1 75 0,-2 1-75 0,7 0 86 15,0 0-86-15,-7 0 86 0,2 1-86 0,5-1 100 16,0 0-100-16,-3 0 101 0,-1 0-101 0,4 0 69 0,0 0-69 16,2-3 70-16,1-4-70 0,-3 7 41 15,0 0-41-15,6-9 42 0,2-3-42 0,-8 12 21 0,0 0-21 0,11-10 21 16,1-2-21-16,-12 12 10 0,0 0-10 0,12-8 10 16,0-1-10-16,-12 9 4 0,0 0-4 15,12-5 5-15,1 1-5 0,-1 3 3 0,-2 1-3 16,-1 0 3-16,0-2-3 0,-9 2 1 0,0 0-1 0,12 2 2 15,2 3-2-15,-14-5-1 0,0 0 1 0,12 5-1 16,0 0 1-16,-12-5-41 0,0 0 41 0,7 5-41 16,2 2 41-16,-9-7-54 0,0 0 54 0,9 7-53 15,1 2 53-15,-10-9-49 0,0 0 49 0,7 8-49 16,0 2 49-16,-7-10-38 0,0 0 38 0,4 21-38 16,-3 8 38-16,-1-29-36 0,0 0 36 0,-1 31-35 15,-5 1 35-15,-2 1-8 0,-5 0 8 0,6-15-8 16,4-7 8-16,3-11-12 0,0 0 12 0,-19 29-12 15,-9 10 12-15,28-39-9 0,0 0 9 0,-31 43-8 16,-4 3 8-16,35-46-1 0,0 0 1 0,-30 38-1 16,2-4 1-16,28-34-1 0,0 0 1 0,-21 28 0 0,6-8 0 0,15-20 5 15,0 0-5-15,-13 17 6 0,5-6-6 0,8-11 57 16,0 0-57-16,-7 8 57 0,3-1-57 0,4-7 25 16,0 0-25-16,0 0 26 0,0 0-26 0,0 0 42 15,0 0-42-15,4-5 43 0,1 0-43 0,-5 5 25 16,0 0-25-16,5-9 26 0,2 2-26 0,-7 7 25 0,0 0-25 15,11-5 26 1,1 2-26-16,-12 3 23 0,0 0-23 0,16-2 24 0,4 4-24 16,-20-2-1-16,0 0 1 0,25 3-1 0,3 1 1 0,-28-4-66 0,0 0 66 0,31 0-66 15,2-2 66-15,-33 2-121 0,0 0 121 16,37-5-120-16,3-4 120 0,36-5-1092 0</inkml:trace>
  <inkml:trace contextRef="#ctx0" brushRef="#br0" timeOffset="-116798.766">27966 16256 1054 0,'0'0'0'0,"0"0"0"0,-2-7 0 0,2 7 82 16,0 0-82-16,2-3 82 0,0 1-82 0,-2 2 53 15,0 0-53-15,5-4 54 0,4 1-54 0,-9 3 46 16,0 0-46-16,14-5 46 0,3-2-46 0,-17 7 25 15,0 0-25-15,28-7 26 0,7 0-26 0,-35 7 23 16,0 0-23-16,43-5 24 0,8 0-24 0,-51 5 63 16,0 0-63-16,54-2 63 0,7 2-63 0,-61 0 22 15,0 0-22-15,56-1 22 0,-2-1-22 0,-54 2 32 16,0 0-32-16,50-4 32 0,-1-1-32 0,-49 5 0 0,0 0 0 16,44-8 1-16,-3-2-1 0,-41 10-46 0,0 0 46 15,37-16-45-15,-2-3 45 0,-35 19-117 0,0 0 117 0,22-19-117 16,-8-3 117-16,23-19-980 0</inkml:trace>
  <inkml:trace contextRef="#ctx0" brushRef="#br0" timeOffset="-116403.104">28254 15989 863 0,'0'0'0'0,"12"0"0"15,10 0 0-15,-22 0 106 0,0 0-106 0,6 0 107 0,-8 0-107 16,2 0 83-16,0 0-83 0,-4 0 84 16,-1 0-84-16,5 0 52 0,0 0-52 0,-5 0 53 0,1 0-53 0,4 0 30 15,0 0-30-15,4 1 30 0,6 3-30 0,6 1 32 16,7 0-32-16,-4-2 32 0,0-1-32 0,0 0 13 16,0 0-13-16,2-1 13 0,0 3-13 0,0-1 21 15,0 2-21-15,-2-3 21 0,-1 0-21 16,-18-2 8-16,0 0-8 0,21 0 8 15,-1 0-8-15,-20 0 9 0,0 0-9 0,21 0 10 0,2 0-10 0,-23 0 15 16,0 0-15-16,19 5 15 0,-3 2-15 0,-16-7 8 16,0 0-8-16,14 10 8 0,0 4-8 0,-14-14 3 15,0 0-3-15,7 22 4 0,-6 7-4 0,-1-29 0 0,0 0 0 0,-3 33 1 16,-6 4-1 0,9-37-1-16,0 0 1 0,-10 35 0 0,-4-3 0 0,0-1-23 0,-2-4 23 0,7-11-22 15,6-9 22-15,-2 1-95 16,0-1 95-16,3-3-94 0,2-3 94 0,0-1-190 0,0 0 190 15,0 0-189-15,-2 4 189 0,0-1-654 0</inkml:trace>
  <inkml:trace contextRef="#ctx0" brushRef="#br0" timeOffset="-115783.598">29637 15651 841 0,'0'0'0'0,"-7"4"0"0,-4 1 0 0,11-5 93 16,0 0-93-16,0 0 93 0,4-2-93 0,-4 2 73 16,0 0-73-16,3-2 74 0,1 1-74 0,-4 1 54 15,0 0-54-15,3-2 55 0,-1 0-55 0,-2 2 58 0,0 0-58 16,0 0 59-16,-3 0-59 0,3 0 77 0,0 0-77 16,-9 0 77-16,-5 2-77 0,14-2 72 0,0 0-72 15,-16 2 73-15,-3-1-73 0,0 1 56 0,-2 1-56 0,7-1 57 16,5 0-57-16,9-2 35 0,0 0-35 0,-22 5 36 15,-8 0-36-15,30-5 17 0,0 0-17 0,-24 5 17 16,-1 2-17 0,25-7 11-16,0 0-11 0,-31 14 11 0,-4 5-11 0,35-19 4 0,0 0-4 0,-35 20 5 15,-1 3-5-15,36-23 0 0,0 0 0 0,-35 22 1 16,2 0-1-16,33-22 5 0,0 0-5 0,-26 21 6 16,3-4-6-16,23-17 3 0,0 0-3 0,-19 20 3 15,3 3-3-15,16-23 5 0,0 0-5 0,-9 27 6 16,6 6-6-16,3-33 3 0,0 0-3 0,3 34 3 15,10 3-3-15,-13-37 2 0,0 0-2 0,17 38 2 0,6 0-2 16,-23-38-1-16,0 0 1 0,26 36-1 16,5-4 1-16,-31-32-26 0,0 0 26 0,32 29-25 0,2-6 25 0,-34-23-38 15,0 0 38-15,39 17-37 0,3-9 37 16,-42-8-15-16,0 0 15 0,43-1-14 0,4-10 14 16,-47 11-54-16,0 0 54 0,47-13-54 15,0-8 54-15,-47 21-124 0,0 0 124 0,42-20-124 0,-5-3 124 0,-37 23-120 16,0 0 120-16,26-15-120 0,-11 1 120 0,27-15-836 15</inkml:trace>
  <inkml:trace contextRef="#ctx0" brushRef="#br0" timeOffset="-115130.547">29778 16165 1367 0,'0'0'0'0,"-4"-3"0"16,-3-2 0-16,7 5 116 0,0 0-116 0,0-4 116 15,4 1-116-15,-4 3 59 0,0 0-59 0,5-4 59 16,2-1-59-16,-7 5 31 0,0 0-31 0,7-5 31 16,0-2-31-16,-7 7 3 0,0 0-3 0,7-5 4 0,0-2-4 0,-7 7 18 15,0 0-18-15,5-5 19 0,0 2-19 16,-5 3 9-16,0 0-9 0,6-2 9 0,-1 0-9 0,-5 2 10 16,0 0-10-16,9 2 11 0,1 1-11 0,-10-3 1 15,0 0-1-15,12 9 1 0,2 1-1 16,-14-10 0-16,0 0 0 0,14 21 0 0,2 4 0 0,-16-25 0 15,0 0 0-15,12 24 0 16,-2 0 0-16,-3-1-3 0,-3-1 3 0,-1-10-3 0,-1-5 3 0,-2 1-20 16,-2 1 20-16,-3 3-19 0,-2 2 19 0,-3 3-8 15,-2 3 8-15,5-9-7 0,5-6 7 0,-3 0-17 0,1 0 17 16,-12 12-16-16,-6 7 16 16,3-2-24-16,1 2 24 0,6-8-23 15,3-8 23-15,1 1-1 0,2-4 1 0,-2 2 0 0,-1-2 0 0,-1 4-1 0,-3-1 1 0,6-3-1 16,6-3 1-16,1-2-1 0,0 0 1 0,-4 3-1 15,1-1 1-15,3-2 1 0,0 0-1 16,-4 2 2-16,1 0-2 0,3-2 29 0,0 0-29 0,-4 0 29 16,1 0-29-16,-1 0 29 0,1 0-29 0,3 0 29 15,-4 1-29-15,4-1 22 0,0 0-22 0,0 0 23 16,6-3-23-16,-1 1 35 0,2-1-35 0,0 1 36 16,0-1-36-16,0 1 6 0,1 0-6 15,3 0 7-15,1 1-7 0,0-1 5 0,2 2-5 0,-2-2 6 16,0 1-6-16,2-1-2 0,0-2 2 15,4-1-1-15,1 0 1 0,-19 5-70 0,0 0 70 0,26-12-69 16,4-5 69-16,-30 17-111 0,0 0 111 0,31-24-111 16,2-7 111-16,32-24-1123 0</inkml:trace>
  <inkml:trace contextRef="#ctx0" brushRef="#br0" timeOffset="-114744.554">30266 15769 1121 0,'0'0'0'0,"3"0"0"0,2 0 0 0,-5 0 117 0,0 0-117 15,4 0 117-15,-1-1-117 0,-3 1 109 0,0 0-109 0,7-2 110 16,4 0-110-16,-11 2 84 0,0 0-84 0,17-1 85 16,6 1-85-16,-23 0 47 0,0 0-47 0,31 0 47 15,8 0-47-15,-39 0 43 0,0 0-43 0,40 0 43 16,1 0-43-16,-41 0 47 0,0 0-47 0,41-2 48 16,0 0-48-16,-41 2 36 0,0 0-36 0,33-2 36 15,-3 1-36-15,-30 1 1 0,0 0-1 0,23-5 1 16,-8 1-1-16,-15 4-36 0,0 0 36 0,13-3-35 15,-5 1 35-15,-8 2-115 0,0 0 115 0,7-2-115 0,-2 1 115 16,-5 1-164-16,0 0 164 0,0 0-164 0,-6 0 164 16,-1 0-997-16</inkml:trace>
  <inkml:trace contextRef="#ctx0" brushRef="#br0" timeOffset="-114478.2">30292 16023 1155 0,'0'0'0'0,"12"-12"0"0,9-9 0 0,-12 13 143 16,-4 6-143-16,0-1 143 0,0 1-143 0,-5 2 111 0,0 0-111 16,11 0 111-16,3 2-111 0,-14-2 54 0,0 0-54 15,17 1 54-15,6 3-54 0,-23-4 18 0,0 0-18 0,28 3 18 16,5 1-18-16,-33-4 40 0,0 0-40 15,33 3 40-15,2 0-40 0,-4 1-2 0,0-1 2 16,-10-1-2-16,-5-4 2 0,0 1-105 0,-1-1 105 0,1-3-105 16,-2-4 105-16,-14 9-218 0,0 0 218 0,12-15-218 15,0-7 218-15,13-16-814 0</inkml:trace>
  <inkml:trace contextRef="#ctx0" brushRef="#br0" timeOffset="-95331.774">31031 15776 326 0,'0'0'0'0,"0"0"0"15,-6-7 0-15,6 7 132 0,0 0-132 0,0 0 133 16,-1-3-133-16,1 3 124 0,0 0-124 0,0 0 125 16,0 0-125-16,0 0 109 0,0 0-109 0,0 0 110 15,0 0-110-15,0 0 84 0,0 0-84 0,0 0 84 16,0 0-84-16,0 0 66 0,0 0-66 0,0 0 66 16,0 0-66-16,0 0 59 0,0 0-59 0,0 0 60 0,0 3-60 15,0-3 56-15,0 0-56 0,0 0 57 0,0 0-57 0,0 0 56 16,0 0-56-16,0 0 56 0,0 0-56 15,0 0 24-15,0 0-24 0,0 0 25 0,0 0-25 0,0 0 20 16,0 0-20-16,0 0 20 0,0 0-20 0,0 0 40 16,0 0-40-16,0 0 41 0,3 0-41 15,-3 0 12-15,0 0-12 0,7 0 12 0,3 0-12 0,-10 0 37 16,0 0-37-16,18-1 37 0,5-3-37 0,-23 4 20 16,0 0-20-16,26-5 20 0,3-2-20 0,-29 7 10 15,0 0-10-15,30-5 11 0,1 0-11 0,-31 5 11 0,0 0-11 16,28-3 11-16,0 1-11 0,-28 2 0 15,0 0 0-15,26-2 0 0,-1 0 0 0,-25 2 0 0,0 0 0 16,24 0 0-16,0 2 0 16,-24-2-20-16,0 0 20 0,21 2-19 0,0-2 19 0,-21 0-101 15,0 0 101-15,21-2-100 0,0 0 100 0,-21 2-207 0,0 0 207 0,19-5-207 16,0-3 207-16,20-6-939 0</inkml:trace>
  <inkml:trace contextRef="#ctx0" brushRef="#br0" timeOffset="-94748.193">32050 15124 494 0,'0'0'0'0,"-4"3"0"0,-3 4 0 0,7-7 78 15,0 0-78-15,0 0 78 0,0 0-78 16,0 0 64-16,0 0-64 0,0 0 65 0,4 0-65 0,-4 0 54 16,3 3-54-16,-3-3 54 0,0 0-54 0,0 0 17 15,0 0-17-15,0 0 17 0,0 4-17 0,0-4 37 16,-2 3-37-16,2-3 37 0,-3 5-37 0,-1 0 12 0,-1 4-12 15,-2 3 13-15,-3 2-13 0,10-14 19 0,0 0-19 16,-19 29 20-16,-6 8-20 0,25-37 3 0,0 0-3 16,-28 43 4-1,-3 5-4-15,31-48 7 0,0 0-7 0,-26 41 8 0,3-1-8 0,23-40 32 0,0 0-32 0,-19 31 33 16,5-6-33-16,14-25 33 0,0 0-33 16,-12 21 34-16,5-4-34 0,7-17 22 0,0 0-22 0,-4 17 22 15,6-1-22-15,-2-16 29 16,0 0-29-16,9 13 29 0,7-1-29 0,-16-12 48 0,0 0-48 0,17 7 49 15,2-4-49-15,-19-3 40 0,0 0-40 0,19 4 40 16,2-4-40-16,-3 0 41 0,-1-2-41 0,-3 2 41 16,-2 0-41-16,0 0 52 0,-1-2-52 0,-2 2 52 15,-1-1-52-15,1 1 2 0,-2-2-2 0,0 2 2 16,0 0-2-16,2-2 10 0,3 1-10 0,0-3 11 16,4 1-11-16,-1-1-9 0,3-1 9 0,-1 0-8 0,1 0 8 15,-18 5-42-15,0 0 42 0,24-9-41 0,6-1 41 16,-30 10-55-16,0 0 55 0,29-10-54 0,1-2 54 15,-30 12-117-15,0 0 117 0,24-10-116 0,-1 1 116 16,-23 9-148-16,0 0 148 0,12-12-147 0,-5 0 147 0,12-12-628 16</inkml:trace>
  <inkml:trace contextRef="#ctx0" brushRef="#br0" timeOffset="-94335.962">32105 15173 908 0,'0'0'0'0,"4"0"122"0,1 4-122 0,0-3 123 16,1 1-123-16,-6-2 89 0,3-3-89 0,-3 3 89 16,0 0-89-16,0 0 72 0,0 0-72 0,0 0 73 15,0 0-73-15,0 0 57 0,0 0-57 0,0 0 58 16,0 0-58-16,0 0 61 0,0 0-61 0,0 0 61 15,0 0-61-15,0 0 35 0,0 0-35 0,0 0 35 16,0 0-35-16,0 0 36 0,0 0-36 0,0 0 36 16,0 0-36-16,0 0 14 0,0 0-14 0,0 0 15 15,0 0-15-15,0 0 29 0,0 0-29 0,0 0 29 16,0 0-29-16,0 0 12 16,0 0-12-16,2 8 12 0,0 6-12 0,-2-14 5 0,0 0-5 0,5 34 5 0,3 16-5 15,-8-50 8-15,0 0-8 0,9 60 9 16,2 12-9-16,-11-72-10 0,0 0 10 0,12 77-10 15,0 7 10-15,-12-84-19 0,0 0 19 0,14 96-18 0,3 8 18 16,-17-104-17-16,0 0 17 0,14 81-16 0,-1-13 16 16,-13-68-41-16,0 0 41 0,6 41-40 0,0-20 40 0,-6-21-109 15,0 0 109-15,7 14-109 0,1-14 109 16,-8 0-122-16,0 0 122 0,6-23-122 0,-1-19 122 0,5-24-930 16</inkml:trace>
  <inkml:trace contextRef="#ctx0" brushRef="#br0" timeOffset="-94169.484">32703 15379 1491 0,'0'0'0'0,"0"0"-56"0,0 0 56 0,-2-16-56 15,-1-9 56-15,3 25-95 0,0 0 95 16,-6-41-866-16,12 82 866 0</inkml:trace>
  <inkml:trace contextRef="#ctx0" brushRef="#br0" timeOffset="-92837.808">29919 17433 796 0,'0'0'0'0,"0"0"121"16,0 0-121-16,-3-5 122 0,-3-2-122 0,6 7 134 16,0 0-134-16,-3-5 134 0,-1 1-134 0,4 4 109 15,0 0-109-15,-3-1 109 0,-1-1-109 0,4 2 71 16,0 0-71-16,-7 0 72 0,-3 2-72 0,10-2 63 15,0 0-63-15,-14 1 63 0,-2 1-63 16,16-2 58-16,0 0-58 0,-21 2 59 0,-1-2-59 0,22 0 39 16,0 0-39-16,-25 0 40 0,-2 0-40 0,27 0 28 15,0 0-28-15,-25 0 28 0,4 0-28 0,21 0 25 0,0 0-25 16,-21 0 26-16,2 0-26 0,19 0 14 0,0 0-14 16,-21 0 15-16,0 1-15 0,21-1 18 0,0 0-18 15,-21 2 19-15,-1 2-19 0,22-4 8 0,0 0-8 16,-28 5 9-16,-3 3-9 0,31-8-1 0,0 0 1 0,-27 9-1 15,3-1 1-15,24-8 0 0,0 0 0 0,-24 14 0 16,1 1 0 0,23-15-5-16,0 0 5 0,-23 21-5 0,2 1 5 0,21-22-8 0,0 0 8 0,-15 24-8 15,4 2 8-15,11-26-8 0,0 0 8 0,-5 31-8 16,5 5 8-16,4-2-24 0,3-1 24 0,-4-13-23 16,1-6 23-16,-4-14-13 0,0 0 13 0,12 22-12 15,5 4 12-15,-17-26-27 0,0 0 27 0,19 24-27 16,6 2 27-16,-25-26-30 0,0 0 30 0,26 22-30 15,5 0 30-15,-31-22-54 0,0 0 54 0,33 15-54 16,4-3 54-16,-37-12-87 0,0 0 87 0,38 6-87 16,4-6 87-16,-42 0-136 0,0 0 136 0,42-7-135 0,0-7 135 15,-8-1-172-15,-2-2 172 0,-3-1-172 0,-2 0 172 0,-27 18-145 16,0 0 145-16,29-26-145 16,4-7 145-16,30-25-476 0</inkml:trace>
  <inkml:trace contextRef="#ctx0" brushRef="#br0" timeOffset="-92448.71">29964 17763 651 0,'0'0'0'0,"0"0"78"0,0 0-78 0,2-5 78 16,2-5-78-16,-4 10 72 0,0 0-72 15,1-5 72-15,3 1-72 0,-4 4 107 0,0 0-107 0,0 0 108 16,0 0-108-16,0 0 94 0,0 0-94 0,0 0 95 15,0 0-95-15,0 0 85 0,0 0-85 0,0 0 85 16,0 4-85-16,0-4 61 0,0 0-61 0,0 0 62 16,0 0-62-16,0 0 43 15,0 0-43-15,0 0 43 0,0 0-43 0,0 0 41 0,0 0-41 0,0 0 42 16,-2 5-42-16,2-5 16 0,0 0-16 0,-2 3 17 16,2-1-17-16,0-2 30 0,0 0-30 0,-1 5 30 15,-1 0-30-15,2-5 2 0,0 0-2 0,-2 9 2 16,0 1-2-16,2-10 3 0,0 0-3 0,-1 28 3 15,-1 9-3-15,2-37 5 0,0 0-5 0,-2 43 6 0,2 9-6 16,0-52 6-16,0 0-6 0,0 49 7 16,2 3-7-16,-2-52 7 0,0 0-7 0,2 49 8 0,-1 1-8 15,-1-50-4-15,0 0 4 0,2 38-4 0,-2-9 4 0,0-29-79 16,0 0 79-16,0 24-78 0,0-7 78 0,0-17-174 16,0 0 174-16,2 9-174 0,1-11 174 15,3 9-981-15</inkml:trace>
  <inkml:trace contextRef="#ctx0" brushRef="#br0" timeOffset="-91940.168">30410 17416 763 0,'0'0'0'0,"0"0"112"0,0 0-112 0,0 0 112 16,-5-2-112-16,5 2 108 0,0 0-108 0,0 0 108 16,0 0-108-16,0 0 57 0,0 0-57 0,0 0 58 0,0 0-58 15,0 0 41-15,0 0-41 0,0 0 42 0,4 0-42 0,-4 0 26 16,0 0-26-16,7 0 26 16,1-2-26-16,-8 2 16 0,0 0-16 0,21-3 17 0,9-1-17 0,1-1 41 15,4-3-41-15,-4 3 41 0,-1 1-41 0,-2 1 20 16,-4-1-20-16,-6 3 20 0,-8-1-20 15,4-2 12-15,0 1-12 0,-4 0 12 0,-3 1-12 0,4 0 35 16,-1 0-35-16,1 1 36 0,-1-1-36 0,1 0-1 16,1 2 1-16,-5 0 0 0,-2-1 0 0,-5 1-42 15,0 0 42-15,9-2-41 0,1-2 41 0,-10 4-98 16,0 0 98-16,14-3-98 0,2-2 98 0,-16 5-138 0,0 0 138 16,10-7-137-16,-3-3 137 0,11-7-767 0</inkml:trace>
  <inkml:trace contextRef="#ctx0" brushRef="#br0" timeOffset="-91616.026">30586 17524 819 0,'0'0'0'16,"0"0"107"-16,0 0-107 0,5-2 107 0,6-3-107 15,-11 5 109-15,0 0-109 0,10 1 109 0,4 3-109 16,-14-4 97-16,0 0-97 0,13 5 98 0,-1 0-98 0,-12-5 32 16,0 0-32-16,12 5 33 0,0 2-33 15,-12-7 6-15,0 0-6 0,16 7 6 0,1 0-6 16,-17-7-1-16,0 0 1 0,25 2 0 0,2-2 0 15,-27 0-84-15,0 0 84 0,32-7-84 0,3-4 84 0,-35 11-92 16,0 0 92-16,31-10-92 0,-1-4 92 0,31-10-795 16</inkml:trace>
  <inkml:trace contextRef="#ctx0" brushRef="#br0" timeOffset="-89542.734">31645 16845 796 0,'0'0'0'0,"-3"-2"37"16,-2 1-37-16,5 1 38 0,0 0-38 0,0 0 7 16,0 0-7-16,0 0 7 0,0 0-7 0,0 0 50 15,0 0-50-15,0 0 50 0,0 0-50 0,0 0 3 16,3 1-3-16,-3-1 4 0,4 2-4 0,-4-2 24 16,0 0-24-16,0 0 25 0,0 0-25 0,0 0 8 15,0 0-8-15,0 0 9 0,0 0-9 0,0 0 17 0,0 0-17 16,0 0 17-16,0 0-17 0,0 0 23 0,0 0-23 15,0 0 24-15,0 0-24 0,0 0 13 0,3 2-13 16,-3-2 14-16,4 0-14 0,-4 0 10 0,0 0-10 16,0 0 11-16,0 0-11 0,0 0 10 0,0 0-10 0,0 0 10 15,0 0-10-15,0 0 8 0,0 0-8 0,0 0 8 16,0 0-8-16,0 0 8 0,0 0-8 0,0 0 8 16,0 0-8-16,0 0 38 0,0 0-38 0,0 0 39 15,0 0-39-15,0 0 27 0,0 0-27 0,0 0 27 16,0 0-27-16,0 0 25 0,-4 2-25 0,4-2 26 15,0 0-26-15,0 0 34 0,0 0-34 0,0 0 35 16,-3 3-35-16,-1-1 36 0,1-2-36 0,3 0 37 16,-4 0-37-16,4 0 33 0,0 0-33 0,-5 3 33 15,-2 1-33-15,-3 2 38 0,-3 1-38 0,6-3 39 16,2-3-39-16,5-1 39 0,0 0-39 0,-15 11 39 16,-8 4-39-16,23-15 16 0,0 0-16 0,-19 16 17 0,-2 1-17 15,21-17 21-15,0 0-21 0,-21 22 21 0,-2 2-21 16,23-24 15-16,0 0-15 0,-19 22 15 0,0 1-15 0,19-23 16 15,0 0-16-15,-17 25 17 0,3 3-17 16,14-28 34-16,0 0-34 0,-14 29 34 0,0 2-34 16,14-31 5-16,0 0-5 0,-14 36 5 0,0 1-5 15,14-37 10-15,0 0-10 0,-12 38 11 0,-1-2-11 0,13-36 9 16,0 0-9-16,-10 39 9 0,1 2-9 0,9-41 8 16,0 0-8-16,-5 38 8 0,5-4-8 0,0-34 15 15,0 0-15-15,5 35 15 0,6-1-15 0,-11-34 1 16,0 0-1-16,15 31 1 0,6-2-1 0,-21-29 0 0,0 0 0 15,28 26 1-15,5-4-1 0,-1-3 0 16,-1-2 0-16,-5-5 1 0,-1-5-1 0,-6 3 0 16,-2-2 0-16,1-4 1 0,-3-4-1 0,-1 2 12 0,-3-2-12 0,-4 0 12 15,-2-2-12-15,-5 2 8 0,0 0-8 16,5 0 9-16,-1-2-9 0,1 2 16 0,0 0-16 16,-2 0 17-16,1 0-17 0,-4 0 8 0,0 0-8 15,3-3 9-15,1-2-9 0,-4 5 15 0,0 0-15 0,5-11 16 16,4-2-16-16,-9 13 3 0,0 0-3 0,9-17 4 15,3-2-4-15,-12 19 0 0,0 0 0 0,8-21 1 16,1 1-1-16,-9 20 0 0,0 0 0 0,7-18 1 16,-2 5-1-16,-5 13 1 0,0 0-1 0,4-11 2 15,-1 5-2-15,-3 6 9 0,0 0-9 0,2-6 10 16,0 5-10-16,-2 1 1 0,0 0-1 0,0 0 1 16,2-4-1-16,-2 4 1 0,0 0-1 0,0 0 1 15,0 0-1-15,0 0 0 0,0 0 0 0,0 0 1 0,0 0-1 16,0 0 0-16,0 0 0 0,0 0 1 0,0 0-1 15,0 0 2-15,0 0-2 0,0 0 3 0,-2-3-3 16,2 3 5-16,0 0-5 0,0 0 5 0,-2-5-5 0,2 5 3 16,0 0-3-16,0 0 3 0,-2-5-3 0,2 5 6 15,0 0-6-15,0 0 6 0,-3-6-6 0,3 6 7 16,0 0-7-16,-2-3 7 0,0 0-7 0,2 3 3 16,0 0-3-16,-1-4 3 0,-1-1-3 0,2 5 6 15,0 0-6-15,-4-5 6 0,-1-2-6 16,5 7 7-16,0 0-7 0,-5-7 7 0,0 0-7 0,-2 1 0 0,-2-1 0 15,2 2 1-15,2-1-1 0,-2 1 7 0,-2 0-7 16,0 0 8-16,1 0-8 0,8 5 7 0,0 0-7 0,-19-9 8 16,-6-1-8-16,25 10 8 15,0 0-8-15,-26-9 8 0,-4-1-8 0,30 10 0 0,0 0 0 0,-33-7 0 16,-1 0 0-16,34 7-52 0,0 0 52 16,-39-5-52-16,-3 0 52 0,6 3-180 0,1 2 180 0,7 0-180 15,5 0 180-15,23 0-184 0,0 0 184 16,-36 0-184-16,-8 0 184 0,-36 0-1052 0</inkml:trace>
  <inkml:trace contextRef="#ctx0" brushRef="#br0" timeOffset="-88969.522">31260 18086 964 0,'4'-4'0'0,"-4"4"106"0,0 0-106 0,9-7 106 16,5-3-106-16,-14 10 60 0,0 0-60 0,24-14 60 16,7-1-60-16,-31 15 54 0,0 0-54 0,40-21 55 15,9-4-55-15,-49 25 14 0,0 0-14 0,49-26 15 16,3 0-15-16,-6 4 47 0,-6 3-47 0,-4 4 47 16,-4 1-47-16,-32 14 39 0,0 0-39 0,31-12 40 0,-1 3-40 15,-30 9 25-15,0 0-25 0,26-6 26 16,-4 0-26-16,-22 6 10 0,0 0-10 0,19-3 11 15,-1 1-11-15,-18 2 29 0,0 0-29 0,12 0 29 0,-3 0-29 16,-9 0-22-16,0 0 22 0,7 0-22 0,-4 0 22 0,-3 0-121 16,0 0 121-16,0 0-120 0,0 0 120 0,0 0-168 15,0 0 168-15,-8 2-168 0,-6 1 168 0,-9 3-735 16</inkml:trace>
  <inkml:trace contextRef="#ctx0" brushRef="#br0" timeOffset="-88753.584">31346 18224 796 0,'3'-7'0'0,"-3"7"82"0,0 0-82 0,18-8 83 16,8-1-83-16,-26 9 80 0,0 0-80 0,31-8 81 16,9-1-81-16,-40 9 77 0,0 0-77 0,42-12 77 15,3-2-77-15,-45 14 42 0,0 0-42 0,49-12 42 16,3-1-42-16,-52 13 6 0,0 0-6 0,60-12 7 15,6 0-7-15,-66 12-41 0,0 0 41 0,66-16-40 16,2-2 40-16,-68 18-139 0,0 0 139 0,73-33-139 16,6-12 139-16,72-32-666 0</inkml:trace>
  <inkml:trace contextRef="#ctx0" brushRef="#br0" timeOffset="-88484.843">32670 17942 1379 0,'0'-4'0'0,"0"4"-17"0,0 0 17 16,5-12-17-16,4-7 17 0,-9 19-161 0,0 0 161 16,10-32-161-16,2-11 161 0,11-32-667 15</inkml:trace>
  <inkml:trace contextRef="#ctx0" brushRef="#br0" timeOffset="-84952.325">10378 4538 113 0,'0'0'0'0,"-5"0"0"0,-4 2 0 0,9-2 54 0,0 0-54 0,0 0 54 16,0 0-54-16,0 0 63 0,0 0-63 16,0 0 64-16,2-2-64 0,-2 2 81 0,0 0-81 0,0 0 81 15,3-2-81-15,-3 2 80 0,0 0-80 0,0 0 80 16,0-1-80-16,0 1 80 0,0 0-80 16,0 0 81-16,0-7-81 0,0 7 63 0,0 0-63 0,-3-4 64 15,1 3-64-15,2 1 42 0,0 0-42 0,0-4 43 16,-4 1-43-16,4 3 31 0,0 0-31 15,0-5 31-15,-5 5-31 0,5 0 22 0,0 0-22 0,-3-4 23 16,-6 1-23-16,9 3 16 0,0 0-16 0,-12 0 17 16,3-5-17-16,9 5 18 0,0 0-18 0,-12-2 18 0,-2 0-18 15,14 2 24-15,0 0-24 0,-12-3 25 16,-4 3-25-16,16 0 13 0,0 0-13 0,-14-4 13 0,2 4-13 16,12 0 18-16,0 0-18 0,-9 0 19 15,0 0-19-15,9 0 24 0,0 0-24 0,-8 0 25 0,1-3-25 16,7 3 31-16,0 0-31 0,-5 0 31 0,5 0-31 0,0 0 36 15,0 0-36-15,0 0 37 0,-6 0-37 0,6 0 23 16,0 0-23-16,6-2 24 0,2 2-24 0,-8 0 28 16,0 0-28-16,16-3 28 0,3-4-28 0,-19 7 32 15,0 0-32-15,28-5 33 0,3-7-33 0,-31 12 19 16,0 0-19-16,37-7 20 0,1 2-20 0,-38 5 11 16,0 0-11-16,40-7 11 0,6-2-11 15,-46 9 28-15,0 0-28 0,43-3 28 0,6 0-28 0,-49 3 5 0,0 0-5 16,47-2 6-16,0 0-6 0,-47 2 9 15,0 0-9-15,47 0 10 0,4 0-10 0,-51 0 3 0,0 0-3 16,47-2 4-16,-4-1-4 0,-43 3 2 16,0 0-2-16,42-7 3 0,-4-1-3 0,-38 8-8 0,0 0 8 0,33-9-7 15,-3-1 7-15,-30 10-80 0,0 0 80 0,17-5-80 16,-3-4 80-16,-14 9-169 0,0 0 169 0,-5 0-169 16,-16 5 169-16,-5 2-895 0</inkml:trace>
  <inkml:trace contextRef="#ctx0" brushRef="#br0" timeOffset="-84662.902">10383 4865 886 0,'0'0'0'0,"10"-15"0"0,8-13 0 0,-15 20 103 16,-3 10-103-16,6-8 103 0,-1-2-103 0,-2 4 55 15,1 1-55-15,-4 3 56 0,-4 3-56 0,4 3 29 16,-3 0-29-16,3 1 29 0,0-2-29 0,0-5 1 16,0 0-1-16,7 7 2 0,7 2-2 0,-14-9 9 15,0 0-9-15,21 3 10 0,1 2-10 0,-22-5 15 16,0 0-15-16,37 0 16 0,5 0-16 0,-4 0 34 16,2-3-34-16,-2 1 34 15,-1-1-34-15,-2-1-32 0,-2-2 32 0,-2 0-32 16,-1 0 32-16,-30 6-117 0,0 0 117 0,36-9-116 0,-1-3 116 0,37-9-725 0</inkml:trace>
  <inkml:trace contextRef="#ctx0" brushRef="#br0" timeOffset="-81859.191">12127 2768 875 0,'0'0'0'16,"-9"4"0"-16,-3 4 0 0,12-8 68 16,0 0-68-16,-5 4 68 0,1-1-68 0,4-3 36 0,0 0-36 0,-5 9 37 15,-7 3-37-15,12-12 15 0,0 0-15 0,-18 22 16 16,-4 7-16-16,22-29 0 0,0 0 0 0,-23 28 1 16,0-1-1-16,23-27 10 0,0 0-10 0,-29 34 11 15,-6 6-11-15,5-8 16 0,1 3-16 0,8-8 17 16,5-10-17-16,16-17 15 0,0 0-15 0,-26 43 16 0,-4 15-16 15,4-5 16-15,-3 2-16 0,8-5 17 0,3-2-17 16,18-48 4-16,0 0-4 0,-26 79 4 16,-3 18-4-16,29-97 3 0,0 0-3 0,-21 94 3 0,0 9-3 15,21-103 0-15,0 0 0 0,-14 103 0 0,10-2 0 16,4-101-1-16,0 0 1 0,0 105 0 0,4 4 0 0,-4-109-1 16,0 0 1-16,10 106-1 0,8 1 1 15,-18-107-2-15,0 0 2 0,19 106-1 0,4-3 1 16,-3-18-1-16,-2-9 1 0,-2-13-1 0,-4-5 1 0,-12-58 35 15,0 0-35-15,19 71 35 0,5 4-35 0,-24-75 29 16,0 0-29-16,26 79 29 0,8 3-29 0,-34-82 26 16,0 0-26-16,26 87 26 0,3 2-26 15,-29-89 40-15,0 0-40 0,25 91 41 0,-3 0-41 0,-22-91 22 16,0 0-22-16,13 82 23 0,-8-3-23 0,-5-79 28 0,0 0-28 16,-9 82 28-16,-12-1-28 0,-2-11 60 0,-10-7-60 0,16-27 61 15,1-20-61-15,-6 3 36 0,-3-4-36 0,8-6 37 16,5-3-37-16,12-6 5 0,0 0-5 0,-32 12 6 15,-10-3-6-15,42-9-11 0,0 0 11 0,-50-7-11 16,-6-13 11-16,56 20-171 0,0 0 171 0,-64-72-170 16,-8-38 170-16,72 110-134 0,0 0 134 0,-50-125-133 15,6-17 133-15,-48-127-790 0</inkml:trace>
  <inkml:trace contextRef="#ctx0" brushRef="#br0" timeOffset="-76502.378">13569 2811 203 0,'0'0'0'0,"0"4"0"0,-1-1 0 0,1-3 58 16,0 0-58-16,0 0 58 0,0-3-58 0,0 3 63 15,0 0-63-15,0 0 63 0,1-4-63 0,-1 4 54 16,0 0-54-16,0 0 54 0,0-3-54 0,0 3 67 15,0 0-67-15,0 0 67 0,0 0-67 0,0 0 69 0,0 0-69 16,0 0 70-16,0 0-70 0,0 0 65 0,0 0-65 16,0 0 65-16,0 0-65 0,0 0 59 0,0 0-59 15,0 0 60-15,-3 0-60 0,3 0 52 16,0 0-52-16,0 0 52 0,-2 0-52 0,2 0 44 0,0 0-44 16,-5 0 44-16,1 3-44 0,4-3 29 0,0 0-29 0,-15 7 29 15,-8 7-29-15,23-14 25 0,0 0-25 0,-21 12 26 16,-7 2-26-16,28-14 8 0,0 0-8 0,-31 17 9 15,-4 5-9-15,35-22 18 0,0 0-18 0,-31 17 18 16,1 2-18-16,30-19 14 0,0 0-14 0,-31 24 15 16,-6 3-15-16,37-27 9 0,0 0-9 0,-31 28 9 15,-2-1-9-15,7-3 4 0,-1 0-4 0,8-9 4 16,11-6-4-16,8-9 31 0,0 0-31 0,-20 27 31 16,-1 13-31-16,21-40 15 0,0 0-15 0,-19 39 16 15,0 4-16-15,19-43 19 0,0 0-19 0,-16 39 20 0,3 1-20 16,13-40 17-16,0 0-17 0,-16 43 17 0,2 8-17 15,5-8-4-15,2 0 4 0,2-11-3 0,2-4 3 16,3-28-32-16,0 0 32 0,3 36-32 0,1 10 32 16,-4-46-27-16,0 0 27 0,8 39-27 0,6 4 27 15,-14-43-26-15,0 0 26 0,21 36-26 0,0-3 26 0,3-8-9 16,4-4 9-16,0-6-9 0,-2-3 9 0,-26-12-6 16,0 0 6-16,39 6-5 0,2-6 5 15,-41 0 1-15,0 0-1 0,44-6 2 0,3-2-2 0,-47 8 42 16,0 0-42-16,42-10 42 0,-9-2-42 0,-33 12 38 15,0 0-38-15,26-12 38 0,-5 3-38 0,-21 9 51 16,0 0-51-16,14-10 51 0,-4 1-51 0,-10 9 71 16,0 0-71-16,7-5 71 0,-3-2-71 0,-4 7 64 0,0 0-64 15,0-12 64-15,-5-3-64 0,5 15 37 0,0 0-37 16,-9-21 38-16,-10-5-38 0,19 26 19 16,0 0-19-16,-23-25 20 0,-3-6-20 0,26 31 11 0,0 0-11 0,-30-24 11 15,-8-3-11-15,38 27-1 0,0 0 1 0,-38-19 0 16,-9 2 0-16,5 6-62 0,0 6 62 0,7 2-62 15,11-1 62-15,24 4-132 0,0 0 132 0,-47 7-131 16,-18 7 131-16,65-14-119 0,0 0 119 0,-49 10-118 16,6-1 118-16,-49 6-1028 0</inkml:trace>
  <inkml:trace contextRef="#ctx0" brushRef="#br0" timeOffset="-75682.832">11974 4312 415 0,'0'0'0'0,"0"0"0"15,7-5 0-15,-7 5 36 0,0 0-36 0,-11 3 36 16,-8-1-36-16,19-2 41 0,0 0-41 0,-16 3 41 15,2 1-41-15,14-4 55 0,0 0-55 0,-12 3 55 0,3 1-55 16,9-4 55-16,0 0-55 0,-7 0 56 0,2 1-56 16,5-1 78-16,0 0-78 0,-3 0 78 0,-1 0-78 0,4 0 44 15,0 0-44-15,0 0 45 0,7 0-45 16,-7 0 34-16,0 0-34 0,12 0 34 0,1-1-34 16,-13 1 39-16,0 0-39 0,20 0 39 15,8 0-39-15,-28 0 13 0,0 0-13 0,33 0 14 0,6-4-14 16,-39 4 13-16,0 0-13 0,45 0 14 0,13-3-14 0,-58 3 10 15,0 0-10-15,69-7 10 0,13-2-10 0,-82 9 23 16,0 0-23-16,106-8 24 0,25-1-24 0,-131 9 2 16,0 0-2-16,136-13 2 0,9 1-2 0,-145 12 7 0,0 0-7 15,148-9 7-15,-2 0-7 0,-146 9 33 0,0 0-33 16,145-8 33-16,-3 1-33 0,-142 7 3 0,0 0-3 16,145-12 4-16,3-3-4 0,-148 15 10 0,0 0-10 15,150-21 10-15,1-6-10 0,-151 27 39 0,0 0-39 0,149-23 40 16,-8 3-40-16,-141 20 10 0,0 0-10 0,132-24 11 15,-7-4-11-15,-27 6 21 0,-21 7-21 0,-15 3 21 16,-15 3-21-16,-3-3 3 0,-6 4-3 0,-12 1 4 16,-8 3-4-16,-18 4 3 0,0 0-3 0,21-1 3 15,0-3-3-15,-21 4-7 0,0 0 7 0,15-3-6 16,-1 3 6-16,-14 0-80 16,0 0 80-16,9 0-80 0,-2 3 80 0,-7-3-186 0,0 0 186 0,-19 19-185 15,-13 14 185-15,-20 21-662 0</inkml:trace>
  <inkml:trace contextRef="#ctx0" brushRef="#br0" timeOffset="-75138.71">12282 4983 819 0,'0'0'0'0,"5"0"0"0,7-6 0 0,-12 6 135 0,0 0-135 0,4-4 135 16,-2 3-135-16,-2 1 65 0,0 0-65 15,0 0 65-15,-2-4-65 0,2 4 34 0,0 0-34 0,-2-5 34 16,2 2-34-16,0 3 32 16,0 0-32-16,0-4 32 0,0-3-32 0,0 7 34 0,0 0-34 0,0-1 34 15,2-3-34-15,-2 4 38 0,0 0-38 0,2-3 38 16,1-1-38-16,-3 4 34 0,0 0-34 0,0 0 35 16,0-3-35-16,0 3 3 0,0 0-3 0,0 0 4 15,4-2-4-15,-4 2 1 0,0 0-1 0,5 0 2 16,-2 0-2-16,-3 0 1 0,0 0-1 0,9 4 1 15,3 1-1-15,-12-5 7 0,0 0-7 0,26 8 8 16,9 6-8-16,-35-14 38 0,0 0-38 0,42 24 38 0,5 8-38 16,-47-32 0-16,0 0 0 0,50 40 0 0,6 8 0 15,-56-48 3-15,0 0-3 0,75 70 4 0,16 16-4 16,-91-86 7-16,0 0-7 0,75 80 8 16,0 9-8-16,-75-89 13 0,0 0-13 0,61 72 14 0,-9-5-14 15,-14-17 8-15,-8-14-8 0,-15-12 9 0,-6-17-9 16,-9-7 1-16,0 0-1 0,12 8 1 0,2 1-1 0,-14-9-107 15,0 0 107-15,12 3-107 0,1-3 107 16,-13 0-137-16,0 0 137 0,5-15-136 0,-5-13 136 16,2-15-842-16</inkml:trace>
  <inkml:trace contextRef="#ctx0" brushRef="#br0" timeOffset="-74805.493">13008 4995 931 0,'0'0'0'0,"0"7"0"16,0 4 0-16,0-11 113 0,0 0-113 0,0 3 114 16,-3 0-114-16,3-3 88 0,0 0-88 0,0 0 88 15,0 0-88-15,0 0 49 0,0 0-49 0,-9 7 50 16,-5 7-50-16,14-14 5 0,0 0-5 0,-28 26 5 15,-6 6-5-15,34-32 34 0,0 0-34 0,-39 40 35 0,-3 8-35 16,42-48 0-16,0 0 0 0,-43 58 0 0,-4 5 0 16,47-63 2-16,0 0-2 0,-51 83 3 15,-3 11-3-15,54-94 19 16,0 0-19-16,-35 67 20 0,6-16-20 0,11-19 0 0,11-16 0 0,2-4 0 0,5-10 0 0,-3 3-96 16,3-5 96-16,0 0-96 0,0 0 96 0,0 0-133 15,0 0 133-15,-6-9-133 0,-1-3 133 16,-3-12-731-16</inkml:trace>
  <inkml:trace contextRef="#ctx0" brushRef="#br0" timeOffset="-74393.298">13212 5235 1087 0,'0'0'0'0,"0"0"0"16,4-3 0-16,-4 3 91 0,0 0-91 0,5 3 92 16,7 1-92-16,-12-4 62 0,0 0-62 0,9 1 63 15,3 3-63-15,-12-4 49 0,0 0-49 0,10 3 50 16,1-3-50-16,-11 0 52 0,0 0-52 0,10 4 52 15,1-4-52-15,-11 0 57 0,0 0-57 0,19-4 58 16,5 1-58-16,1-2 63 0,3-2-63 0,-1-2 63 16,0 6-63-16,-27 3 42 0,0 0-42 0,29-7 42 0,10 2-42 15,-39 5 30-15,0 0-30 0,41-7 30 0,3 2-30 16,-44 5 3-16,0 0-3 0,50-7 4 16,4 2-4-16,-54 5 4 0,0 0-4 0,49-3 4 15,0-1-4-15,-49 4-20 0,0 0 20 0,40-5-19 0,-3 5 19 0,-37 0-142 16,0 0 142-16,29 0-141 0,-3 0 141 15,-26 0-133-15,0 0 133 0,13-3-133 0,-12-6 133 0,15-1-965 16</inkml:trace>
  <inkml:trace contextRef="#ctx0" brushRef="#br0" timeOffset="-72183.237">14087 4874 774 0,'0'0'0'0,"3"-7"0"15,6-3 0-15,-9 10 57 0,0 0-57 0,3-4 58 16,3 1-58-16,-6 3 51 0,0 0-51 0,0 0 52 15,3 0-52-15,-3 0 40 0,0 0-40 0,5 0 41 16,1 0-41-16,-6 0 2 0,0 0-2 0,15-7 3 16,6-2-3-16,-21 9 32 0,0 0-32 0,26-8 33 15,4-4-33-15,-4 2 18 0,-2 1-18 0,-3 4 18 16,-3 1-18-16,-6 1 5 0,0 0-5 0,-1 3 5 0,-4-4-5 16,1 8 4-16,1-1-4 0,0 0 5 0,-1-1-5 15,-2 5 12-15,1-4-12 0,1 3 13 16,-4 0-13-16,1 0 13 0,0 0-13 0,-1 1 14 15,-1-2-14-15,-3 4 25 0,2 3-25 0,-4-2 26 16,2 2-26-16,0-12 12 0,0 0-12 0,-9 28 13 0,-3 11-13 0,12-39 28 16,0 0-28-16,-12 36 28 0,-4 3-28 0,16-39 12 15,0 0-12-15,-15 35 12 0,-1-3-12 16,16-32 10-16,0 0-10 0,-14 28 11 0,4-9-11 0,10-19 4 16,0 0-4-16,-9 13 5 0,4-1-5 0,5-12 0 15,0 0 0-15,-7 11 1 0,5-3-1 0,2-8-13 16,0 0 13-16,-5 7-12 0,3-5 12 0,2-2-41 15,0 0 41-15,0 3-41 0,0 0 41 0,0-3-38 0,0 0 38 16,4 4-37-16,1-1 37 0,2 2-26 0,-4-5 26 16,6 4-25-16,-4-1 25 0,2 2-35 0,2-1 35 15,0 1-35-15,-1-2 35 0,-3 4-31 16,4-3 31-16,-2 1-31 0,-2-2 31 0,2 2-8 0,2 2 8 0,2-2-7 16,1 6 7-16,-4-3-2 0,5 4 2 0,-1-3-2 15,-3 1 2-15,-1-5 2 0,1 2-2 0,-2 0 3 16,-2 2-3-16,-5-9 55 15,0 0-55-15,5 20 56 0,-1 2-56 0,-4-22 68 0,0 0-68 0,2 26 69 16,-2 1-69-16,0-27 75 0,0 0-75 0,-7 35 76 16,-6 1-76-16,13-36 62 0,0 0-62 0,-19 34 63 15,-3-1-63-15,22-33 0 0,0 0 0 0,-35 30 1 16,-7-1-1-16,42-29-92 0,0 0 92 0,-59 23-91 16,-14-8 91-16,73-15-94 0,0 0 94 0,-100-10-94 15,-20-18 94-15,-99-7-826 0</inkml:trace>
  <inkml:trace contextRef="#ctx0" brushRef="#br0" timeOffset="-69076.679">15641 3988 404 0,'0'0'0'0,"0"0"0"0,0 0 0 0,0 0 10 15,0 0-10-15,0 0 10 0,0 0-10 0,0 0 23 0,0 0-23 16,0 0 24-16,0 0-24 0,0 0 29 16,0 0-29-16,0 0 29 0,0 0-29 0,0 0 21 0,0 0-21 15,0 0 21-15,-28-3-21 0,28 3 40 0,0 0-40 16,-19-2 40-16,-2-1-40 0,21 3 50 0,0 0-50 15,-19 0 50-15,3-4-50 0,16 4 36 0,0 0-36 0,-16-3 36 16,6 3-36-16,10 0 40 16,0 0-40-16,-11 0 41 0,4 0-41 0,7 0 45 0,0 0-45 15,-3 0 46-15,-2 0-46 0,5 0 69 0,0 0-69 0,0 0 69 16,-4 0-69-16,4 0 63 0,0 0-63 0,4 0 64 16,1 0-64-16,-5 0 48 0,0 0-48 0,17-5 48 15,6-2-48-15,5 0 55 0,5-2-55 0,-2 4 56 16,2-2-56-16,-1 2 32 0,-1-2-32 0,4 2 33 15,-4 4-33-15,-31 1 15 0,0 0-15 0,46 0 16 16,4 1-16-16,-50-1 37 0,0 0-37 0,51 0 37 16,4 0-37-16,-8 0-1 0,-5 0 1 0,-12 5 0 0,-11-1 0 15,0-4-114-15,-8 0 114 0,-4 3-113 0,-4-1 113 16,-3-2-131-16,0 0 131 0,-12-5-130 0,-16-7 130 0,-12-4-769 16</inkml:trace>
  <inkml:trace contextRef="#ctx0" brushRef="#br0" timeOffset="-65192.595">17034 2599 774 0,'0'0'0'15,"0"0"46"-15,0 0-46 0,0 3 47 0,0 2-47 16,2-1 38-16,2-1-38 0,-4-3 38 0,3 4-38 16,-3-4 36-16,0 0-36 0,0 0 37 0,0 0-37 0,0 0 25 15,-2 1-25-15,2-1 26 0,0 0-26 0,0 0 56 16,0 0-56-16,0 0 56 0,0 0-56 0,0 0 37 16,0 0-37-16,0 0 37 0,-5 7-37 0,5-7 35 15,0 0-35-15,-14 19 36 0,-5 7-36 0,19-26 9 16,0 0-9-16,-26 41 9 0,-5 10-9 0,31-51 19 15,0 0-19-15,-32 53 20 0,-3 6-20 0,6-13 14 0,3-2-14 16,5-13 15-16,12-12-15 0,-3 2 15 16,3-9-15-16,-7 12 16 0,-1 6-16 15,17-30 16-15,0 0-16 0,-14 24 17 0,2-3-17 16,12-21 9-16,0 0-9 0,-11 22 9 0,4-3-9 0,7-19 16 0,0 0-16 0,-7 21 17 16,0-2-17-16,7-19 3 0,0 0-3 0,-3 20 4 15,-4-4-4-15,7-16 12 0,0 0-12 0,-2 15 13 16,-1-1-13-16,3-14 15 0,0 0-15 0,-5 10 15 15,3-2-15-15,2-8 24 0,0 0-24 0,-2 7 25 16,2-2-25-16,0-5 7 0,0 0-7 0,4 7 7 16,4-7-7-16,-8 0 5 0,0 0-5 0,14 4 5 15,5-8-5-15,-19 4 31 0,0 0-31 0,23 0 31 16,7-3-31-16,-30 3 1 0,0 0-1 0,26-7 1 16,2 2-1-16,-28 5 2 0,0 0-2 0,26-7 2 15,0 2-2-15,-26 5 2 0,0 0-2 0,24-4 2 16,2 4-2-16,-26 0 1 0,0 0-1 0,25-3 1 0,1 1-1 15,-26 2 1-15,0 0-1 0,31-1 1 16,2-1-1-16,-33 2-2 0,0 0 2 0,30-7-1 16,0-1 1-16,-30 8-29 0,0 0 29 0,26-12-29 0,-2 1 29 0,-24 11-70 15,0 0 70-15,18-8-69 0,-6-1 69 0,-12 9-135 16,0 0 135-16,10-7-135 0,-3 2 135 16,-7 5-137-16,0 0 137 0,-5-15-136 0,-7-1 136 0,-9-16-651 15</inkml:trace>
  <inkml:trace contextRef="#ctx0" brushRef="#br0" timeOffset="-64797.413">17198 2929 886 0,'0'0'0'0,"-3"4"0"16,-3-1 0-16,6-3 125 0,0 0-125 0,0 0 126 15,4-3-126-15,-4 3 77 0,0 0-77 0,3-4 77 16,1 1-77-16,-4 3 59 0,0 0-59 0,5-5 60 15,-5 1-60-15,0 4 42 0,0 0-42 0,0 0 43 16,0 0-43-16,0 0 34 0,0 0-34 0,0 0 34 16,0 0-34-16,0 0 24 0,0 0-24 0,0 0 25 15,0 0-25-15,0 0 40 0,0 0-40 0,0 0 41 16,0 0-41-16,0 0 7 0,0 0-7 0,0 0 8 16,0 0-8-16,0 0 12 0,0 0-12 0,0 0 13 15,0 0-13-15,0 0-1 0,0 6 1 0,0 4-1 16,-3 5 1-16,1 9-5 0,0 5 5 0,0 2-4 15,2 4 4-15,0-35-15 0,0 0 15 0,-1 47-15 0,-1 12 15 16,2-59-16-16,0 0 16 0,0 63-15 0,0 4 15 16,2-12-4-16,8-4 4 0,-8-11-4 0,0-4 4 15,-2-36-22-15,0 0 22 0,5 42-22 0,-3 1 22 0,-2-43-60 16,0 0 60-16,3 41-59 0,1-3 59 16,-4-38-159-16,0 0 159 0,0 33-159 0,-4-3 159 0,4-30-157 15,0 0 157-15,-9 28-157 0,-6-4 157 16,-10 27-545-16</inkml:trace>
  <inkml:trace contextRef="#ctx0" brushRef="#br0" timeOffset="-64175.649">16517 4067 718 0,'0'0'0'0,"5"-9"0"15,4-3 0-15,-9 12 79 0,0 0-79 0,3-6 80 16,-1 2-80-16,-2 4 70 0,0 0-70 0,0 0 71 0,-2-2-71 16,2 2 51-16,0 0-51 0,0 0 52 0,-3 0-52 15,3 0 53-15,0 0-53 0,0 0 54 0,-5 2-54 16,5-2 59-16,0 0-59 0,-4 4 60 0,1-4-60 0,3 0 56 16,0 0-56-16,-4 0 57 0,2 0-57 0,2 0 10 15,0 0-10-15,0 0 10 0,0 0-10 0,0 0 9 16,0 0-9-16,6 0 9 0,2 0-9 0,3 0 3 15,3 0-3-15,3 0 4 0,-1 3-4 0,1-3 5 16,2 0-5-16,2 0 5 0,4 0-5 0,-3 0 0 16,6 0 0-16,-2 0 1 0,8 0-1 0,-34 0 0 15,0 0 0-15,47-3 0 0,12-3 0 0,-5 3 0 16,7 0 0-16,-11-4 0 0,1 2 0 0,-51 5 0 0,0 0 0 16,64-7 0-16,4 2 0 0,12-4 5 15,11-1-5-15,-32 5 5 0,-14 1-5 16,-3 1 22-16,-5 3-22 0,-1 0 23 0,-1 0-23 0,-35 0 7 15,0 0-7-15,47 0 8 0,9-4-8 0,-7 3 26 0,-2-3-26 16,-4 1 26-16,-2-2-26 0,-7 1 20 0,-4-4-20 0,0 4 20 16,-1 1-20-16,-29 3 4 15,0 0-4-15,33-4 5 0,7-1-5 0,-40 5 3 0,0 0-3 16,44-7 4-16,3-5-4 0,-7 4-36 0,-2-2 36 0,-8 4-36 16,-9-2 36-16,-21 8-127 0,0 0 127 0,21-4-127 15,-2 1 127-15,-19 3-206 0,0 0 206 0,16 0-205 16,-8-3 205-16,17-1-607 0</inkml:trace>
  <inkml:trace contextRef="#ctx0" brushRef="#br0" timeOffset="-63121.476">16738 4798 550 0,'0'0'0'0,"-3"-3"0"15,-6-6 0-15,6 6 39 0,3 0-39 0,0 3 39 16,0 0-39-16,0 0 42 0,0 0-42 0,0 0 43 15,0 0-43-15,0 0 45 0,0 0-45 0,0 0 46 16,0 0-46-16,0 0 51 0,0 0-51 0,0 0 52 0,0 0-52 16,0 0 65-16,0 0-65 0,0 0 65 0,-4-6-65 15,4 6 97-15,0 0-97 0,-2-3 98 0,2 0-98 16,0 3 94-16,0 0-94 0,-3-6 95 16,1 0-95-16,2 6 74 0,0 0-74 0,-2-5 74 0,1 1-74 15,1 4 64-15,0 0-64 0,0-7 64 0,-4 4-64 0,4 3 59 16,0 0-59-16,-2-2 59 0,2-1-59 0,0 3 45 15,0 0-45-15,0 0 45 0,-1-4-45 0,1 4 12 16,0 0-12-16,0 0 13 0,0 0-13 0,0 0 0 16,0 0 0-16,7 7 1 0,1 5-1 0,-8-12 0 0,0 0 0 15,18 24 0-15,11 9 0 0,-29-33-3 16,0 0 3-16,32 39-3 0,4 7 3 0,-36-46-3 16,0 0 3-16,42 47-2 0,0 6 2 0,-42-53-11 0,0 0 11 15,40 49-11-15,-2-1 11 0,-5-5-33 0,-10-10 33 16,-4-8-33-16,-5-4 33 0,-2-6-40 15,1-3 40-15,-10 0-40 0,2-8 40 0,-3 4-107 0,1-4 107 0,1-1-106 16,-4 2 106-16,0-5-111 0,0 0 111 0,-9-8-111 16,-5-8 111-16,-7-8-900 0</inkml:trace>
  <inkml:trace contextRef="#ctx0" brushRef="#br0" timeOffset="-62809.811">17130 4677 1177 0,'0'0'0'0,"-2"7"0"16,1 6 0-16,1-13 112 0,0 0-112 0,-7 11 112 0,-5-6-112 0,12-5 83 16,0 0-83-16,-27 15 83 0,-6 6-83 15,33-21 45-15,0 0-45 0,-38 25 45 0,-6 8-45 0,44-33 5 16,0 0-5-16,-45 43 5 0,-2 8-5 0,47-51 15 15,0 0-15-15,-50 71 16 0,-10 16-16 0,15-20 15 16,5-12-15-16,21-25 16 0,17-18-16 16,-7 0 4-16,9-3-4 0,-3-2 5 0,1-6-5 0,0 6 0 15,1-3 0-15,-3-1 0 0,4-1 0 0,0-2-70 16,0 3 70-16,0-3-70 0,0 0 70 16,0 0-190-16,0 0 190 0,5-12-189 0,4-12 189 0,7-12-807 15</inkml:trace>
  <inkml:trace contextRef="#ctx0" brushRef="#br0" timeOffset="-62514.801">17240 4961 1132 0,'0'0'0'0,"12"2"0"16,9 3 0-16,-21-5 129 0,0 0-129 0,26 4 130 16,11 4-130-16,-37-8 73 0,0 0-73 0,40 9 74 15,3 1-74-15,-43-10 44 0,0 0-44 0,44 8 45 0,-1-2-45 16,-43-6 27-16,0 0-27 0,41 6 27 0,-3-6-27 16,-38 0 0-16,0 0 0 0,33 0 1 0,0-5-1 15,-33 5-15-15,0 0 15 0,24-7-15 0,-1-1 15 0,-23 8-113 16,0 0 113-16,18-19-112 0,-3-5 112 15,-15 24-122-15,0 0 122 0,9-31-121 0,-6-5 121 0,11-31-798 16</inkml:trace>
  <inkml:trace contextRef="#ctx0" brushRef="#br0" timeOffset="-62012.054">18083 4732 1334 0,'0'0'0'0,"9"0"0"15,5-4 0-15,-14 4 156 0,0 0-156 0,17-3 157 16,4 1-157-16,-21 2 94 0,0 0-94 0,21-2 95 16,3 1-95-16,-24 1 48 0,0 0-48 0,23 0 48 15,-2 0-48-15,-21 0-3 0,0 0 3 0,21 0-3 16,-7 0 3-16,-14 0-7 0,0 0 7 0,15 3-6 15,1 6 6-15,-16-9-9 0,0 0 9 0,16 8-8 16,3 8 8-16,-9-4-15 0,-1 3 15 0,-2-3-15 16,-2-5 15-16,2 1-15 0,-5 4 15 0,2-5-14 0,-1 2 14 15,-3 3-34-15,-3 3 34 0,1-3-34 16,-2 0 34-16,4-12-2 0,0 0 2 0,-14 28-1 16,-5 8 1-16,19-36-7 0,0 0 7 0,-24 34-7 15,-6 5 7-15,30-39-9 0,0 0 9 0,-24 33-8 0,-1-6 8 0,5-3-15 16,2-5 15-16,6-7-14 0,8-7 14 0,-1 2-8 15,5-3 8-15,-5 1-8 0,1 2 8 16,-4 1-25-16,1-1 25 0,3-5-24 16,3-1 24-16,1-1-13 0,0 5 13 0,0-5-12 0,1 4 12 0,-1-4 0 15,0 0 0-15,7 8 0 0,0 1 0 0,-7-9 0 16,0 0 0-16,14 10 1 0,7 2-1 0,-21-12 3 16,0 0-3-16,26 9 4 0,7-1-4 15,0-4 0-15,1-1 0 0,-3-3 1 0,0 0-1 0,-3-3-41 16,-2-2 41-16,-3 5-40 0,-2-4 40 0,-2 4-111 15,0-3 111-15,-3-1-111 0,-4 3 111 0,-12 1-135 0,0 0 135 0,19-14-135 16,2-7 135-16,19-11-696 16</inkml:trace>
  <inkml:trace contextRef="#ctx0" brushRef="#br0" timeOffset="-61116.095">12348 3394 1031 0,'0'0'0'0,"0"3"0"0,-2 1 0 15,2-4 68-15,0 0-68 0,0 0 69 16,2-4-69-16,-2 4 61 0,0 0-61 0,0 0 61 15,0 0-61-15,0 0 74 0,0 0-74 0,0 0 74 0,0 0-74 0,0 0 27 16,0 0-27-16,0 0 27 0,-2 0-27 0,2 0 29 16,0 0-29-16,-12 4 29 0,-2 4-29 0,14-8 0 15,0 0 0-15,-21 9 0 0,0 3 0 0,21-12-1 16,0 0 1-16,-26 22 0 0,-3 11 0 0,29-33-8 16,0 0 8-16,-30 42-8 0,4 13 8 0,26-55-35 15,0 0 35-15,-24 60-34 0,-4 10 34 0,28-70-17 16,0 0 17-16,-28 91-17 0,-2 12 17 0,30-103-30 15,0 0 30-15,-24 106-30 0,-1 7 30 0,25-113-2 16,0 0 2-16,-14 112-2 0,6 4 2 0,8-116-8 0,0 0 8 16,-7 130-7-16,7 4 7 0,0-134 0 0,0 0 0 0,2 139 0 15,3 6 0 1,-5-145 5-16,0 0-5 0,3 139 6 0,-1 2-6 0,-2-141 45 0,0 0-45 16,3 133 45-16,1 1-45 0,-4-134 22 0,0 0-22 0,14 115 22 15,7-13-22-15,-21-102 29 0,0 0-29 0,29 91 29 16,13-14-29-16,-42-77 13 0,0 0-13 15,51 64 14-15,13-13-14 0,-64-51-1 0,0 0 1 0,77 34 0 16,12-17 0-16,-89-17-160 0,0 0 160 0,71 0-160 16,-6-20 160-16,70-4-845 0</inkml:trace>
  <inkml:trace contextRef="#ctx0" brushRef="#br0" timeOffset="-60452.587">18524 2923 1043 0,'0'0'0'0,"0"0"0"0,0 0 0 15,0 0 75-15,0 0-75 0,0 0 75 0,23 13-75 0,-23-13 57 16,0 0-57-16,20 12 57 0,10 9-57 0,-30-21 27 16,0 0-27-16,31 24 27 0,9 7-27 0,-40-31 3 15,0 0-3-15,44 39 4 0,7 12-4 0,-51-51 3 16,0 0-3-16,55 79 3 0,8 22-3 0,-63-101 5 16,0 0-5-16,56 124 6 0,-4 16-6 15,-52-140 13-15,0 0-13 0,42 146 14 0,-9 11-14 0,-33-157 33 16,0 0-33-16,21 158 34 0,-12 0-34 0,-9-158 34 15,0 0-34-15,0 157 35 0,-11 4-35 0,11-161 43 16,0 0-43-16,-16 142 44 0,-6-5-44 0,22-137 18 16,0 0-18-16,-19 115 18 0,-2-12-18 0,21-103 32 15,0 0-32-15,-16 70 32 0,7-27-32 0,9-43-54 0,0 0 54 16,-5 33-53-16,0-21 53 0,5-12-173 16,0 0 173-16,7-48-172 0,12-47 172 0,4-47-860 0</inkml:trace>
  <inkml:trace contextRef="#ctx0" brushRef="#br0" timeOffset="-59783.76">19998 3060 1166 0,'0'0'0'0,"-7"15"0"0,0 12 0 15,7-27 138-15,0 0-138 0,-14 4 139 0,-4-8-139 0,18 4 77 16,0 0-77-16,-19 4 77 0,0 4-77 16,19-8 27-16,0 0-27 0,-23 21 27 0,-6 13-27 0,29-34 5 15,0 0-5-15,-37 52 5 0,-5 14-5 16,42-66 11-16,0 0-11 0,-48 95 11 0,-12 26-11 0,60-121 3 16,0 0-3-16,-47 112 4 0,6 2-4 0,41-114 7 15,0 0-7-15,-25 93 8 0,13-14-8 0,12-79 3 16,0 0-3-16,10 51 3 0,20-23-3 15,-30-28 2-15,0 0-2 0,47 3 2 0,16-22-2 0,-63 19-15 0,0 0 15 16,57-39-14-16,3-16 14 0,-60 55-2 0,0 0 2 16,55-75-1-16,-1-16 1 0,-54 91 0 15,0 0 0-15,44-94 0 0,-6-4 0 0,-38 98 2 0,0 0-2 16,28-106 3-16,-7-9-3 0,-21 115-2 0,0 0 2 0,12-113-1 16,-7-2 1-16,-5 115-11 15,0 0 11-15,-3-110-10 0,-2-1 10 0,5 111-5 0,0 0 5 0,-14-91-5 16,-2 18 5-16,-3 18 4 15,0 15-4-15,7 16 5 0,8 16-5 0,4 8 4 0,0 0-4 0,-5-10 4 16,-4 1-4-16,9 9 8 0,0 0-8 0,-9-7 8 16,1 2-8-16,8 5-4 0,0 0 4 0,-6-3-4 15,1 3 4-15,0 0-34 0,2 0 34 16,-3 6-33-16,3 0 33 0,-4 6-11 0,0 6 11 0,2 6-11 16,1 4 11-16,4-28-14 0,0 0 14 0,-3 43-13 15,3 5 13-15,0-48-17 0,0 0 17 0,3 58-16 16,6 9 16-16,0-4-1 0,3-5 1 0,-2 2-1 0,4-5 1 15,-14-55 0-15,0 0 0 0,28 82 0 0,12 18 0 16,-40-100 0-16,0 0 0 0,44 89 0 16,-1-2 0-16,-4-15 2 0,-3-10-2 0,-6-11 3 0,-4-8-3 0,-26-43 5 15,0 0-5-15,29 48 6 0,1-2-6 0,-30-46 0 16,0 0 0-16,30 33 1 0,-4-9-1 0,-26-24-5 16,0 0 5-16,28 19-5 0,-2-11 5 15,-26-8-62-15,0 0 62 0,26 0-62 0,-5-12 62 0,-21 12-104 16,0 0 104-16,12-24-103 0,-7-12 103 0,13-27-818 15</inkml:trace>
  <inkml:trace contextRef="#ctx0" brushRef="#br0" timeOffset="-59482.661">20672 2950 1255 0,'0'0'0'0,"-4"3"0"16,-4 4 0-16,8-7 126 0,0 0-126 0,-4 4 126 16,2-4-126-16,2 0 101 0,-3 5-101 0,1-2 101 15,-1 1-101-15,3-4 57 0,0 0-57 0,-21 17 57 16,-12 10-57-16,0 4 49 0,-2 2-49 0,0 9 50 16,2 1-50-16,-4 12 57 0,1 2-57 0,-8 16 57 15,-5 10-57-15,49-83 39 0,0 0-39 0,-68 106 40 16,-8 21-40-16,8-30 30 0,2-9-30 0,13-10 30 15,12-11-30-15,41-67 0 0,0 0 0 0,-37 58 0 16,7-10 0-16,30-48-88 0,0 0 88 0,-19 31-88 0,10-15 88 16,9-16-121-16,0 0 121 0,11-50-120 0,19-44 120 15,11-48-1229-15</inkml:trace>
  <inkml:trace contextRef="#ctx0" brushRef="#br0" timeOffset="-47666.749">19412 5629 135 0,'0'0'0'0,"16"-8"0"0,12-4 0 0,-28 12 84 15,0 0-84-15,0 0 85 0,-14 1-85 0,14-1 65 16,0 0-65-16,-12 4 66 0,0-1-66 0,12-3 56 0,0 0-56 16,-9 4 57-16,4-3-57 0,5-1 47 15,0 0-47-15,-6 2 48 0,5-2-48 0,1 0 58 16,0 0-58-16,0 0 59 0,8 2-59 0,-8-2 66 0,0 0-66 0,13 0 67 16,6 0-67-16,-19 0 58 0,0 0-58 15,26-4 59-15,9-1-59 0,-35 5 52 0,0 0-52 0,42-3 53 16,1-1-53-16,-43 4 55 0,0 0-55 0,47-1 56 15,5 1-56-15,-52 0 49 16,0 0-49-16,46 1 50 0,-5 3-50 0,-41-4 49 16,0 0-49-16,37 3 49 0,-6 2-49 0,-31-5 21 0,0 0-21 0,30 7 21 15,-4-3-21-15,-26-4 20 0,0 0-20 0,23 5 20 16,-6 2-20-16,-17-7-1 0,0 0 1 0,14 3-1 16,-2-3 1-16,-12 0-67 0,0 0 67 0,9 0-66 15,-5-3 66-15,-4 3-161 0,0 0 161 0,-4-9-160 16,-8-1 160-16,-4-7-687 0</inkml:trace>
  <inkml:trace contextRef="#ctx0" brushRef="#br0" timeOffset="-47449.172">19452 5924 1020 0,'0'0'0'0,"11"0"0"0,3 3 0 0,-14-3 123 16,0 0-123-16,24 6 124 0,6 0-124 0,-30-6 66 0,0 0-66 15,35 6 66-15,6 0-66 0,-41-6-88 0,0 0 88 16,42 2-87-16,5-2 87 0,-47 0-166 0,0 0 166 0,39-5-165 16,-6-7 165-16,40-3-569 0</inkml:trace>
  <inkml:trace contextRef="#ctx0" brushRef="#br0" timeOffset="-46380.106">21179 5208 1009 0,'0'0'0'0,"-9"3"0"16,-3 6 0-16,12-9 99 0,0 0-99 0,0 0 100 0,0 0-100 0,0 0 55 15,0 0-55-15,0 0 56 0,7-4-56 0,-7 4 12 16,3-5-12-16,-3 5 12 0,4-3-12 0,-4 3 0 16,0 0 0-16,0 0 0 0,0 0 0 0,0 0-1 15,0 0 1-15,0 0-1 0,-4 0 1 0,4 0 1 0,0 0-1 16,-8 3 1-16,-4 6-1 0,12-9 4 0,0 0-4 16,-18 7 4-16,-3 1-4 0,21-8 3 0,0 0-3 15,-26 16 3-15,-5-1-3 0,31-15 6 0,0 0-6 0,-30 21 7 16,0 3-7-16,30-24 0 0,0 0 0 15,-29 31 0-15,-1 5 0 0,30-36-1 0,0 0 1 0,-28 42 0 16,0 6 0-16,28-48-1 0,0 0 1 0,-22 47 0 16,-3 1 0-16,6-6-3 0,4-2 3 15,2-11-3-15,6-10 3 0,7-19 0 0,0 0 0 0,-5 37 1 16,3 11-1-16,2-48 0 0,0 0 0 0,6 45 1 16,6 5-1-16,-12-50 3 0,0 0-3 0,19 42 4 15,12-2-4-15,-31-40 6 0,0 0-6 0,39 29 7 16,10-8-7-16,-49-21 3 0,0 0-3 0,48 13 3 15,5-9-3-15,-53-4 6 0,0 0-6 0,45 0 6 16,-3-7-6-16,-42 7 37 0,0 0-37 0,33-10 38 0,-9-8-38 16,-24 18 40-16,0 0-40 0,19-15 41 15,-5-6-41-15,-14 21 9 0,0 0-9 0,5-22 9 0,-5-5-9 16,-3-1 0-16,-6 1 0 0,1 6 0 0,-5 1 0 0,13 20-10 16,0 0 10-16,-26-24-10 0,-10-2 10 15,36 26-28-15,0 0 28 0,-46-20-28 0,-6-1 28 16,52 21-49-16,0 0 49 0,-52-12-48 0,-4 5 48 0,9 7-74 15,7 0 74-15,9 4-73 0,10-1 73 0,21-3-144 16,0 0 144-16,-28 17-143 0,-2 11 143 0,-27 18-631 16</inkml:trace>
  <inkml:trace contextRef="#ctx0" brushRef="#br0" timeOffset="-45994.489">21492 4881 1345 0,'0'0'0'0,"-3"8"0"15,-2 4 0-15,5-12 96 0,0 0-96 0,0 0 97 16,-4 0-97-16,4 0 48 0,0 0-48 0,0 0 49 15,0-5-49-15,0 5 22 0,0 0-22 0,0 0 22 16,0 5-22-16,0-5-8 0,0 0 8 0,0 4-7 0,-1-3 7 16,1-1-6-16,0 0 6 0,0 7-5 0,0 0 5 15,0-7-22-15,0 0 22 0,0 21-22 16,-2 10 22-16,2-31-7 0,0 0 7 0,0 44-6 16,0 18 6-16,0-62-5 0,0 0 5 0,-4 106-4 0,-1 36 4 0,5-142-7 15,0 0 7-15,-10 151-7 0,-6 22 7 16,16-173 5-16,0 0-5 0,-11 152 5 0,3-13-5 0,8-139 0 15,0 0 0-15,5 110 0 0,11-23 0 0,-16-87-94 16,0 0 94-16,26 62-94 0,9-31 94 16,-35-31-194-16,0 0 194 0,31-11-194 0,0-33 194 0,34-14-647 15</inkml:trace>
  <inkml:trace contextRef="#ctx0" brushRef="#br0" timeOffset="-45629.64">21762 5374 1311 0,'0'0'0'0,"0"0"0"15,0 0 0-15,0 0 138 0,0 0-138 0,6 4 138 16,1-1-138-16,-7-3 61 0,0 0-61 0,7 9 61 16,1-3-61-16,-8-6 39 0,0 0-39 0,4 21 39 0,-1 11-39 15,-3-32-1-15,0 0 1 0,-5 47 0 0,2 8 0 16,-4-1-4-16,1 6 4 0,1-1-3 0,2-1 3 0,3-58 6 16,0 0-6-16,-7 65 6 0,0 3-6 15,3 4 4-15,-3-1-4 0,4-35 5 0,3-19-5 0,0-2 3 16,2-5-3-16,-2-6 3 0,0-6-3 0,0 2-70 15,0 0 70-15,-4-5-69 0,1-4 69 0,3 9-84 16,0 0 84-16,-2-27-84 0,2-12 84 0,-2-32-1044 16</inkml:trace>
  <inkml:trace contextRef="#ctx0" brushRef="#br0" timeOffset="-45180.349">21759 5657 1356 0,'0'0'0'0,"0"0"0"16,0 3 0-16,0 1 153 0,3 1-153 0,3 0 154 15,-1 5-154-15,-5-10 84 0,0 0-84 0,7 19 84 16,3 14-84-16,-10-33 51 0,0 0-51 0,9 34 51 16,2 10-51-16,-11-44-4 0,0 0 4 0,8 33-3 15,-4-2 3-15,-4-31-3 0,0 0 3 0,5 24-2 16,-5-5 2-16,0-19 0 0,0 0 0 0,3 12 1 15,1-6-1-15,-4-6 13 0,0 0-13 0,14-12 14 16,5-13-14-16,-19 25 5 0,0 0-5 0,24-33 5 16,9-15-5-16,-33 48-16 0,0 0 16 0,32-49-15 15,4-6 15-15,-36 55-28 0,0 0 28 0,32-55-28 16,1-2 28-16,-33 57-33 0,0 0 33 0,33-48-32 0,-3 7 32 16,-30 41-14-16,0 0 14 0,26-32-13 15,-2 8 13-15,-5 5-13 0,-3 7 13 0,0 7-12 0,-1 5 12 0,-15 0-10 16,0 0 10-16,19 17-9 0,1 14 9 0,-20-31 0 15,0 0 0-15,21 39 0 0,-1 7 0 0,-20-46 5 16,0 0-5-16,18 57 5 0,-2 10-5 16,-16-67 9-16,0 0-9 0,12 82 9 0,-9 17-9 0,-3-99 4 15,0 0-4-15,4 74 4 0,-3-19-4 0,-1-55-11 16,0 0 11-16,0 36-10 0,0-17 10 16,0-19-132-16,0 0 132 0,7-7-131 0,7-21 131 0,-14 28-152 15,0 0 152-15,11-46-152 0,1-19 152 0,12-45-790 0</inkml:trace>
  <inkml:trace contextRef="#ctx0" brushRef="#br0" timeOffset="-44126.511">23073 5160 684 0,'0'0'0'0,"0"-3"0"16,0-6 0-16,0 9 115 0,0 0-115 0,0-3 116 16,0-1-116-16,0 4 93 0,0 0-93 0,0 0 93 15,3-3-93-15,-3 3 43 0,0 0-43 0,0 0 43 16,4-4-43-16,-4 4 8 0,0 0-8 0,0 0 8 15,0 0-8-15,0 0 1 0,0 0-1 0,0 0 2 16,0 0-2 0,0 0 1-16,0 0-1 0,0 0 1 0,0 0-1 0,0 0-2 0,0 0 2 15,0 0-1-15,0 0 1 0,0 0 0 0,0 0 0 0,0 0 0 0,0 0 0 16,0 0-1-16,0 0 1 0,0 0 0 16,0 0 0-16,0 0 2 0,0 0-2 0,0 0 2 0,0 0-2 15,0 0 13-15,0 0-13 0,0 0 13 0,0 0-13 0,0 0 34 16,0 0-34-16,0 0 34 0,0 0-34 0,0 0 18 15,0 0-18-15,0 0 18 0,0 0-18 0,0 0 36 16,0 0-36-16,0 0 36 0,0 0-36 16,0 0 30-16,0 0-30 0,0 0 30 0,0 0-30 0,0 0 8 15,0 0-8-15,0 0 8 0,0 0-8 0,0 0 12 16,0 0-12-16,0 0 12 0,0 0-12 0,0 0 33 16,0 0-33-16,0 0 34 0,0 0-34 0,0 0 4 15,0 0-4-15,0 0 4 0,0 0-4 0,0 0 26 0,0 0-26 16,0 0 26-16,0 0-26 0,0 0 21 0,0 0-21 15,0 0 21-15,0 0-21 0,0 0 4 0,0 0-4 16,0 0 4-16,0 0-4 0,0 0 15 16,0 0-15-16,0 0 15 0,0 0-15 0,0 0 0 0,0 0 0 0,0 0 0 15,0 0 0-15,0 0 0 0,0 0 0 0,0 0 1 16,0 0-1-16,0 0 0 0,0 0 0 0,0 0 1 16,0 0-1-16,0 0-2 0,0 0 2 15,0 0-1-15,-6 0 1 0,6 0 0 0,0 0 0 0,-5 0 0 16,0 0 0-16,5 0-6 0,0 0 6 0,-11 4-6 15,-8 3 6-15,2 5-3 16,-4 0 3-16,7-7-3 0,5-2 3 0,9-3-2 0,0 0 2 0,-24 15-2 16,-8 13 2-16,32-28 0 0,0 0 0 0,-36 39 0 15,-6 13 0-15,42-52 0 0,0 0 0 0,-36 67 0 16,2 15 0-16,34-82 1 0,0 0-1 0,-40 109 1 16,-1 27-1-16,41-136 17 0,0 0-17 0,-21 121 17 0,15 1-17 15,6-122 0-15,0 0 0 0,7 98 0 0,18-20 0 16,-25-78-1-16,0 0 1 0,17 64-1 0,4-21 1 0,-21-43-46 15,0 0 46-15,18 27-45 0,-3-12 45 16,-15-15-77-16,0 0 77 0,9-3-77 0,-4-19 77 0,9-2-1033 16</inkml:trace>
  <inkml:trace contextRef="#ctx0" brushRef="#br0" timeOffset="-43814.345">22912 5374 1580 0,'0'0'0'0,"-5"9"0"0,-2 4 0 0,9-11 149 0,5-2-149 0,7 2 150 16,5-2-150-16,-19 0 77 0,0 0-77 0,21 10 77 15,5 5-77-15,-26-15 10 0,0 0-10 0,30 31 10 16,4 9-10-16,-34-40-6 0,0 0 6 0,40 46-6 15,6 9 6-15,-46-55-24 0,0 0 24 0,43 56-23 16,3 6 23-16,-46-62-38 0,0 0 38 0,50 65-38 16,6 9 38-16,-56-74-12 0,0 0 12 0,33 43-12 15,-14-16 12-15,-19-27-82 0,0 0 82 0,18 21-82 16,-8-11 82-16,-10-10-220 0,0 0 220 0,16-7-219 16,-1-20 219-16,-15 27-138 0,0 0 138 0,7-43-137 0,-10-15 137 15,6-42-668-15</inkml:trace>
  <inkml:trace contextRef="#ctx0" brushRef="#br0" timeOffset="-43604.39">23355 5449 1143 0,'0'0'0'0,"-5"23"0"0,-4 13 0 0,9-36 136 15,0 0-136-15,-14 39 137 0,-5 13-137 0,19-52 109 0,0 0-109 16,-21 61 109-16,-5 6-109 0,26-67 41 0,0 0-41 15,-26 75 42-15,-2 13-42 0,28-88-69 0,0 0 69 16,-18 51-68-16,10-20 68 0,8-31-154 0,0 0 154 16,-9 24-154-16,4-14 154 0,5-10-204 0,0 0 204 15,5-19-203-15,7-27 203 0,5-19-538 0</inkml:trace>
  <inkml:trace contextRef="#ctx0" brushRef="#br0" timeOffset="-43297.791">23625 5712 1591 0,'0'0'0'0,"-4"-7"0"15,-3-2 0-15,7 9 196 0,0 0-196 0,9 0 196 0,8 0-196 16,-17 0 98-16,0 0-98 0,28 4 98 0,11-1-98 15,-4-1 0-15,-1-2 0 0,-2 3 0 0,-1-3 0 0,-5 0-91 16,-1 0 91-16,-5 0-91 0,-2 0 91 0,-2 0-43 16,-2 0 43-16,-4 0-42 15,0 0 42-15,-3 0-28 0,2-3 28 0,-4 1-28 0,-1 2 28 0,1-2-58 16,0 1 58-16,-1-3-57 0,-1 1 57 0,1 1-97 16,-1 0 97-16,1 1-96 0,-1-3 96 0,-3 4-171 15,0 0 171-15,7-10-170 0,2-4 170 0,7-10-803 16</inkml:trace>
  <inkml:trace contextRef="#ctx0" brushRef="#br0" timeOffset="-42731.293">24111 5345 1076 0,'0'0'0'0,"10"-2"0"16,9 1 0-16,-19 1-15 0,0 0 15 0,34-4-15 16,6-1 15-16,-4 2-48 0,-1-1 48 0,-2 1-47 0,0 6 47 15,-7-11 0-15,-3-6 0 0,1 17 0 0,3 8 0 16,-27-11 40-16,0 0-40 0,27 13 40 0,5 6-40 15,-32-19 68-15,0 0-68 0,28 19 69 16,0 5-69-16,-28-24 72 0,0 0-72 0,19 20 73 0,-5 4-73 16,-14-24 74-16,0 0-74 0,0 38 75 0,-11 5-75 0,-5-2 84 15,-10-1-84-15,12-15 84 16,7-8-84-16,-8-1 68 0,-4-1-68 16,-9 13 69-16,-7 8-69 0,35-36 50 0,0 0-50 0,-33 30 50 0,0 3-50 0,33-33 15 15,0 0-15-15,-26 24 16 0,3-2-16 0,23-22 7 16,0 0-7-16,-17 14 8 0,6-4-8 0,11-10 15 15,0 0-15-15,-9 9 15 0,4-6-15 0,5-3 0 16,0 0 0-16,4 4 0 0,6-1 0 0,-10-3 0 0,0 0 0 16,14 5 0-16,5-1 0 0,-19-4-12 15,0 0 12-15,16 3-12 0,0 2 12 0,-16-5-10 0,0 0 10 16,17 7-9-16,2 2 9 0,-19-9 0 0,0 0 0 0,16 6 0 16,-1 3 0-16,-15-9-4 0,0 0 4 0,13 5-4 15,-5 2 4-15,-8-7-2 0,0 0 2 0,7 3-2 16,-3 3 2-16,-4-6-5 0,0 0 5 0,0 6-5 15,-2 3 5-15,2-9-8 0,0 0 8 16,-9 9-7-16,-6 3 7 0,15-12-44 0,0 0 44 0,-26 10-43 16,-11-5 43-16,37-5-110 0,0 0 110 0,-31-9-109 15,-2-15 109-15,-32-6-1081 0</inkml:trace>
  <inkml:trace contextRef="#ctx0" brushRef="#br0" timeOffset="-42415.479">24783 4901 1379 0,'0'0'0'0,"18"12"0"0,11 7 0 0,-29-19 156 15,0 0-156-15,33 28 156 0,9 11-156 0,-42-39 96 16,0 0-96-16,42 48 96 0,3 10-96 0,-45-58 60 15,0 0-60-15,44 87 60 0,-1 20-60 0,-43-107 0 16,0 0 0-16,28 109 0 0,-9 10 0 16,-19-119 0-16,0 0 0 0,-1 114 1 15,-17-1-1-15,18-113 1 0,0 0-1 0,-28 105 1 0,-12-4-1 0,7-22 3 0,0-19-3 16,18-29 3-16,9-25-3 0,-2 3 0 0,2-9 0 16,1 0 0-16,3 0 0 0,-6 3-105 0,-3 3 105 0,-1-10-105 15,-2-4 105-15,14 8-157 0,0 0 157 16,-5-24-157-16,5-9 157 0,-5-25-1017 0</inkml:trace>
  <inkml:trace contextRef="#ctx0" brushRef="#br0" timeOffset="-42030.472">25395 5593 1121 0,'0'0'0'0,"0"0"0"16,-5 0 0-16,5 0 100 0,0 0-100 0,0 0 101 0,7 6-101 0,-7-6 77 16,0 0-77-16,6 3 78 0,3 0-78 0,-9-3 53 15,0 0-53-15,18 4 54 0,4 1-54 0,-22-5 3 16,0 0-3-16,30 0 3 0,8 3-3 0,-38-3 55 15,0 0-55-15,39-3 55 0,2-1-55 0,-41 4 56 16,0 0-56-16,42-1 57 0,2-3-57 0,-44 4 50 0,0 0-50 16,50 0 50-16,4 0-50 15,-54 0 33-15,0 0-33 0,58-3 34 0,1 0-34 0,-59 3 25 16,0 0-25-16,57-6 26 0,-6 3-26 0,-51 3 0 0,0 0 0 16,42-7 0-16,-7 2 0 0,-35 5-77 0,0 0 77 0,26-9-77 15,-9-4 77-15,-17 13-174 16,0 0 174-16,12-17-174 0,-6-6 174 15,-6 23-163-15,0 0 163 0,-4-20-163 0,-8-8 163 0,-4-20-802 0</inkml:trace>
  <inkml:trace contextRef="#ctx0" brushRef="#br0" timeOffset="-41625.132">25757 5184 1267 0,'0'0'0'0,"9"0"0"15,5 0 0-15,-14 0 110 0,0 0-110 0,5-3 110 0,-2 3-110 0,-3 0 30 16,0 0-30-16,0 0 30 0,0-4-30 0,0 4-13 16,0 0 13-16,0 0-12 0,-3-3 12 15,3 3-55-15,0 0 55 0,0 0-55 0,-3 0 55 0,3 0-15 16,0 0 15-16,0 0-15 0,-4 3 15 0,4-3-1 15,0 0 1-15,0 0-1 0,0 0 1 0,0 0-1 16,0 0 1-16,0 0 0 0,0 0 0 0,0 0 0 0,0 0 0 16,0 0 1-16,4 4-1 0,-1-4 3 15,0 3-3-15,1 0 3 0,-2-1-3 0,-2-2 2 0,5 3-2 16,-5-3 3-16,0 0-3 0,0 0 2 16,0 0-2-16,0 0 2 0,0 4-2 0,0-4 1 0,0 0-1 0,0 0 2 15,0 0-2-15,0 0 1 0,0 0-1 0,0 0 1 16,0 0-1-16,0 0-11 0,0 0 11 0,0 0-10 15,0 0 10-15,0 0-142 0,0 0 142 16,0 0-141-16,-5-7 141 0,5 7-177 0,0 0 177 0,-2-5-176 16,-2-5 176-16,-1-6-454 0</inkml:trace>
  <inkml:trace contextRef="#ctx0" brushRef="#br0" timeOffset="-41016.951">26818 4992 595 0,'0'0'0'0,"0"0"0"0,0 0 0 0,0 0 72 0,0 0-72 15,5 0 72-15,2 3-72 0,-7-3 68 0,0 0-68 16,6 0 68-16,0 0-68 0,-6 0 60 0,0 0-60 16,4 0 61-16,-1 0-61 0,-3 0 74 0,0 0-74 0,0 0 74 15,0 0-74-15,0 0 81 0,0 0-81 0,-3 0 82 16,-1 4-82-16,4-4 58 0,0 0-58 0,-10 5 58 15,-6 4-58-15,16-9 48 0,0 0-48 0,-22 25 49 16,-8 8-49-16,4 1 13 0,-2 6-13 16,5-11 14-16,6-4-14 15,-4 8 13-15,-2-2-13 0,-4 8 13 0,-3 9-13 0,30-48 9 0,0 0-9 0,-31 46 9 16,-4 6-9-16,35-52 15 0,0 0-15 0,-26 41 15 16,3-3-15-16,23-38 22 0,0 0-22 15,-17 27 23-15,4-3-23 0,13-24 38 0,0 0-38 0,-10 17 39 16,3-2-39-16,7-15 37 0,0 0-37 0,2 16 37 0,8-1-37 15,-10-15 50-15,0 0-50 0,23 9 51 16,12-6-51-16,-35-3 53 0,0 0-53 0,38 4 54 16,9-8-54-16,-47 4 55 0,0 0-55 0,47-5 55 0,4 2-55 15,-51 3 15-15,0 0-15 0,48-4 16 0,-1-1-16 0,-47 5 8 16,0 0-8-16,46-2 9 0,-3 2-9 0,-43 0-4 16,0 0 4-16,35 0-3 15,-5-1 3-15,-30 1-79 0,0 0 79 0,22 0-78 0,-4 0 78 16,-18 0-108-16,0 0 108 0,14-4-107 0,-6-1 107 0,-8 5-198 15,0 0 198-15,4-19-198 0,-6-8 198 16,4-23-947-16</inkml:trace>
  <inkml:trace contextRef="#ctx0" brushRef="#br0" timeOffset="-40702.788">26776 5184 1390 0,'0'0'0'0,"11"2"0"16,4 4 0-16,-9-6 146 0,-8 0-146 0,2 0 146 15,0 0-146-15,0 0 117 0,-4 0-117 0,4 0 117 16,-1-5-117-16,1 5 52 0,-2-3-52 0,2 3 53 16,-4 0-53-16,4 0 0 0,0 0 0 0,0 0 1 15,0 0-1-15,0 0 3 0,0 0-3 0,0 0 4 16,0 3-4-16,0-3 2 0,0 0-2 0,2 21 2 0,2 15-2 15,-4-36 0-15,0 0 0 0,3 51 0 16,2 23 0-16,-5-74-1 0,0 0 1 0,2 75-1 16,-4 8 1-16,2-83-4 0,0 0 4 0,-1 99-4 0,-3 14 4 15,4-113-72-15,0 0 72 0,7 84-71 16,5-10 71-16,-12-74-149 0,0 0 149 0,18 36-149 0,3-33 149 0,17 36-1090 16</inkml:trace>
  <inkml:trace contextRef="#ctx0" brushRef="#br0" timeOffset="-39773.619">27438 4586 1166 0,'0'0'0'0,"0"3"0"16,-1 3 0-16,1-6 110 0,0 0-110 0,0 0 111 16,0 0-111-16,0 0 82 0,0 0-82 0,0 0 82 15,0 0-82-15,0 0 50 0,0 0-50 0,0 0 51 0,0 0-51 16,0 0 12-16,0 0-12 0,0 0 12 0,0 0-12 16,0 0 47-16,0 0-47 0,0 0 47 15,-2-6-47-15,2 6 22 0,0 0-22 0,0 0 23 16,-2-3-23-16,2 3-2 0,0 0 2 0,0 0-2 0,0 0 2 0,0 0-40 15,0 0 40-15,-2 24-39 0,1 15 39 0,1-39-32 16,0 0 32-16,-2 67-32 16,0 21 32-16,2-88-4 0,0 0 4 0,0 128-3 0,0 30 3 0,0-158-19 15,0 0 19-15,5 149-18 0,6 8 18 0,-11-157-3 16,0 0 3-16,12 127-3 0,5-17 3 0,-17-110-1 16,0 0 1-16,16 87 0 0,1-20 0 0,-17-67-11 15,0 0 11-15,11 46-10 0,-2-20 10 0,-9-26-90 16,0 0 90-16,8 10-89 0,1-18 89 0,-9 8-148 0,0 0 148 15,11-28-147-15,2-21 147 16,12-27-745-16</inkml:trace>
  <inkml:trace contextRef="#ctx0" brushRef="#br0" timeOffset="-39258.343">27755 5271 998 0,'0'0'0'0,"-3"9"0"16,-2 5 0-16,5-14 137 0,0 0-137 0,7 1 138 16,7-4-138-16,-14 3 119 0,0 0-119 0,12-2 119 15,3-1-119-15,-15 3 76 0,0 0-76 0,13-4 76 0,-1 4-76 16,-12 0 54-16,0 0-54 0,10 4 54 0,1 8-54 16,-11-12 14-16,0 0-14 0,7 24 15 0,-4 10-15 15,-3-34 3-15,0 0-3 0,0 41 3 0,-2 9-3 0,2-50 7 16,0 0-7-16,-5 44 7 0,-2-1-7 15,7-43 12-15,0 0-12 0,-7 40 13 0,2-10-13 16,5-30 14-16,0 0-14 0,-5 28 15 0,0-11-15 0,5-17 15 16,0 0-15-16,-4 15 16 0,4-4-16 0,0-11-4 15,0 0 4-15,2 5-3 0,1-12 3 0,-3 7-43 16,0 0 43-16,7-14-43 0,4-5 43 0,-11 19-43 16,0 0 43-16,10-31-43 0,4-8 43 0,-14 39-2 0,0 0 2 15,14-39-2-15,0-6 2 16,-14 45-10-16,0 0 10 0,16-39-9 0,3 3 9 15,-19 36-1-15,0 0 1 0,19-31-1 0,4 7 1 0,-23 24 1 0,0 0-1 0,17-19 2 16,0 4-2-16,-17 15 20 0,0 0-20 0,20-5 20 16,-1 6-20-16,-19-1 39 0,0 0-39 0,21 14 40 15,-4 12-40-15,-17-26 6 0,0 0-6 0,18 37 7 16,-3 8-7-16,-15-45 12 0,0 0-12 0,14 46 13 16,0 2-13-16,-14-48 4 0,0 0-4 0,11 40 4 15,-3-6-4-15,-8-34-6 16,0 0 6-16,7 25-5 0,-2-2 5 0,-5-23-85 15,0 0 85-15,4 17-85 0,-1-3 85 0,-3-14-142 0,0 0 142 0,7-16-142 16,4-15 142-16,6-17-958 0</inkml:trace>
  <inkml:trace contextRef="#ctx0" brushRef="#br0" timeOffset="-38918.523">28860 4559 1323 0,'0'0'0'0,"-9"3"0"0,-7 6 0 0,16-9 94 16,0 0-94-16,-1 5 94 0,6-4-94 0,-5-1 10 15,0 0-10-15,2 9 11 0,1 3-11 0,-3-12 4 0,0 0-4 16,-5 24 4-16,-6 12-4 0,11-36-13 0,0 0 13 15,-15 38-12-15,-4 6 12 0,19-44-26 0,0 0 26 16,-26 55-26-16,-4 8 26 0,30-63-30 0,0 0 30 16,-35 98-30-16,-3 24 30 0,38-122 2 0,0 0-2 0,-30 133 2 15,4 18-2-15,9-29 4 0,8-19-4 16,5-18 5-16,8-16-5 0,-4-69 21 0,0 0-21 0,17 77 21 16,11-5-21-16,-28-72-17 15,0 0 17-15,45 55-16 0,16-13 16 0,-61-42-235 16,0 0 235-16,63 16-234 0,9-20 234 0,62 13-599 0</inkml:trace>
  <inkml:trace contextRef="#ctx0" brushRef="#br0" timeOffset="-38592.399">29025 5157 1379 0,'0'0'0'0,"6"0"0"0,1 0 0 0,-7 0 150 16,0 0-150-16,5 0 150 0,0 0-150 0,-5 0 101 15,0 0-101-15,9 0 101 0,3 0-101 0,-12 0 32 16,0 0-32-16,26 12 33 0,12 6-33 0,-1 3-11 16,1 3 11-16,-3 7-11 0,-2 0 11 0,-33-31-19 15,0 0 19-15,32 41-18 0,-1 7 18 0,-31-48-5 16,0 0 5-16,31 46-4 0,-1 2 4 0,-30-48-8 0,0 0 8 15,28 41-8-15,-2-5 8 0,-26-36-33 16,0 0 33-16,21 29-32 0,-6-7 32 16,-15-22-79-16,0 0 79 0,13 16-78 0,-3-8 78 0,-10-8-142 0,0 0 142 0,4-15-142 15,-6-18 142-15,4-16-922 0</inkml:trace>
  <inkml:trace contextRef="#ctx0" brushRef="#br0" timeOffset="-38340.052">29463 4944 1020 0,'0'0'0'0,"0"12"0"15,1 5 0-15,-1-7 117 0,2-10-117 0,-2 4 118 0,0-2-118 16,0-2 93-16,0 0-93 0,-10 18 94 16,-6 10-94-16,-3 8 63 0,-2 2-63 0,-7 6 63 0,-5-1-63 15,33-43 0-15,0 0 0 0,-58 79 1 0,-18 24-1 16,11-16 26-16,4-1-26 0,26-38 26 15,18-25-26-15,-2 3 30 0,5-14-30 0,-5 16 30 0,0 1-30 16,5-7 6-16,3-1-6 0,4-11 7 0,2-5-7 0,5-5-76 16,0-5 76-16,7-9-75 0,3-6 75 15,-10 20-112-15,0 0 112 0,27-36-112 0,13-19 112 0,26-36-902 16</inkml:trace>
  <inkml:trace contextRef="#ctx0" brushRef="#br0" timeOffset="-37964.989">29722 5372 897 0,'0'0'0'0,"-7"-6"0"15,-5-6 0-15,9 8 87 0,3 1-87 0,0 3 88 16,0 0-88-16,0 0 19 0,7 7-19 0,-4-4 20 16,0-3-20-16,1 5 8 0,1-5-8 0,2 4 9 15,2 1-9-15,-9-5 34 0,0 0-34 0,16 7 34 16,4 5-34-16,-20-12 48 0,0 0-48 0,28 6 48 16,9 3-48-16,-37-9 53 0,0 0-53 0,40 7 53 15,7 1-53-15,-47-8 78 0,0 0-78 0,51 4 79 0,6 1-79 16,-57-5 100-16,0 0-100 0,54 3 101 0,0 1-101 0,-54-4 73 15,0 0-73-15,45 0 74 0,-6 0-74 16,-39 0 42-16,0 0-42 0,31-4 42 0,-5 4-42 16,-26 0-10-16,0 0 10 0,21-3-10 0,-4-2 10 0,-3-2-133 15,-5-2 133-15,-2 2-133 0,-3 2 133 16,-4 5-125-16,0 0 125 0,10-10-1058 0,-20 20 1058 16</inkml:trace>
  <inkml:trace contextRef="#ctx0" brushRef="#br0" timeOffset="-37212.535">30710 5002 1177 0,'0'0'0'0,"0"0"0"16,0 0 0-16,0 0 50 0,0 0-50 0,0 0 51 0,26 5-51 0,-26-5 36 16,0 0-36-16,26 6 36 0,7 4-36 0,-33-10 1 15,0 0-1-15,39 8 2 0,6-1-2 0,-45-7-5 16,0 0 5-16,45 12-5 0,4 0 5 0,-49-12 2 15,0 0-2-15,44 16 3 0,-4-4-3 0,-40-12 43 0,0 0-43 16,31 15 43-16,-8-3-43 0,-23-12 32 0,0 0-32 16,17 16 33-16,-5-3-33 0,-12-13 3 15,0 0-3-15,2 28 4 0,-11 6-4 0,9-34 28 0,0 0-28 0,-22 43 28 16,-15 1-28-16,37-44 18 16,0 0-18-16,-43 50 18 0,-10 3-18 0,53-53 16 0,0 0-16 0,-57 53 17 15,-8 4-17-15,65-57 5 0,0 0-5 0,-57 43 5 16,3-4-5-16,54-39 14 0,0 0-14 0,-45 27 15 15,4-10-15-15,41-17 0 16,0 0 0-16,-31 14 1 0,8-5-1 0,23-9 3 0,0 0-3 0,-17 7 4 16,5-2-4-16,12-5 18 0,0 0-18 0,-9 3 19 15,6-1-19-15,3-2 38 0,0 0-38 0,8 7 38 16,11-4-38-16,-19-3 12 0,0 0-12 0,27 5 13 16,7 2-13-16,-34-7 13 0,0 0-13 0,39 4 14 0,6-1-14 15,-45-3 10-15,0 0-10 0,44 2 10 0,1 1-10 16,-45-3 3-16,0 0-3 0,43 0 4 0,1 0-4 15,-44 0-12-15,0 0 12 0,35 0-12 0,-7 0 12 0,-28 0-58 16,0 0 58-16,24 0-58 16,-3-3 58-16,-21 3-92 0,0 0 92 0,17-2-92 0,-4 0 92 15,-13 2-193-15,0 0 193 0,15-8-193 0,3-4 193 16,-18 12-168-16,0 0 168 0,15-17-168 0,1-2 168 16,15-17-516-16</inkml:trace>
  <inkml:trace contextRef="#ctx0" brushRef="#br0" timeOffset="-36224.468">31156 4464 113 0,'0'0'0'0,"16"9"0"0,10 3 0 15,-19-9 87-15,-11-3-87 0,-8-3 88 0,-11-2-88 16,8 1 104-16,1-1-104 0,3 2 105 0,4-1-105 16,2 4 115-16,2 0-115 0,3 0 115 0,-4-3-115 0,4 3 81 15,0 0-81-15,0 0 81 0,0 0-81 0,0 0 72 16,5 7-72-16,1-4 73 0,1-1-73 0,-7-2 44 15,0 0-44-15,15 12 45 0,6 7-45 0,-21-19 36 16,0 0-36-16,30 24 37 0,8 10-37 0,-38-34 15 16,0 0-15-16,44 41 16 0,8 9-16 15,-7-2 48-15,1-2-48 0,-8 2 48 0,-5-2-48 0,-33-46 49 0,0 0-49 16,35 84 50-16,-2 19-50 0,-14-17 29 16,-9-4-29-16,-6-7 29 0,-8-8-29 0,4-67 35 0,0 0-35 0,-20 82 36 15,-14 13-36-15,34-95 14 0,0 0-14 0,-43 84 15 16,-9-2-15-16,52-82 12 0,0 0-12 15,-46 67 12-15,1-9-12 0,45-58 4 0,0 0-4 0,-30 36 4 16,13-16-4-16,17-20-36 0,0 0 36 0,-10 14-35 16,6-12 35-16,4-2-166 0,0 0 166 0,2-21-166 15,7-25 166-15,-9 46-107 16,0 0 107-16,14-48-107 0,5-15 107 0,14-47-660 16</inkml:trace>
  <inkml:trace contextRef="#ctx0" brushRef="#br0" timeOffset="-35920.863">31909 5023 1412 0,'0'0'0'0,"13"5"0"0,10 5 0 0,-23-10 182 16,0 0-182-16,35 12 182 0,10 0-182 0,-45-12 98 15,0 0-98-15,56 16 98 0,8-1-98 0,-64-15 46 16,0 0-46-16,72 14 47 0,6 0-47 0,-78-14 0 16,0 0 0-16,82 13 0 0,4-1 0 15,-86-12 0-15,0 0 0 0,57 7 0 0,-15-3 0 0,-42-4-5 0,0 0 5 16,33 0-4-16,-10-4 4 0,-23 4-49 16,0 0 49-16,17-8-49 0,-5-4 49 0,-12 12-167 0,0 0 167 15,2-24-167-15,-7-7 167 0,5 31-174 16,0 0 174-16,-14-40-174 0,-7-9 174 0,-14-39-854 0</inkml:trace>
  <inkml:trace contextRef="#ctx0" brushRef="#br0" timeOffset="-35664.552">32419 4747 1177 0,'0'0'0'0,"2"2"145"0,3 1-145 0,-2 1 146 16,-1-1-146-16,2 2 67 0,-1 5-67 0,1 14 68 0,-1 7-68 16,-3-31 45-16,0 0-45 0,-2 57 46 0,-1 17-46 0,3-74-1 15,0 0 1-15,-14 99-1 0,-9 26 1 0,23-125-1 16,0 0 1-16,-26 115-1 0,-3 6 1 0,29-121-33 16,0 0 33-16,-21 88-33 0,7-18 33 0,14-70-79 15,0 0 79-15,1 46-79 0,13-17 79 0,-14-29-182 16,0 0 182-16,39-12-182 0,18-32 182 15,39-11-721-15</inkml:trace>
  <inkml:trace contextRef="#ctx0" brushRef="#br0" timeOffset="-35296.897">33166 4696 1211 0,'0'0'0'0,"0"0"143"0,0 0-143 0,-15 5 144 16,-11 5-144-16,26-10 52 0,0 0-52 0,-21 10 52 15,-2 1-52-15,0 4 47 0,2 0-47 0,7-6 48 16,6 0-48-16,-6 3-5 0,0 6 5 0,-5 10-4 16,-6 8 4-16,25-36-8 0,0 0 8 0,-33 51-8 15,-7 11 8-15,40-62 1 0,0 0-1 0,-42 79 2 16,-1 8-2-16,43-87 27 0,0 0-27 0,-26 82 27 15,12-3-27-15,14-79 43 0,0 0-43 0,15 76 43 16,24-6-43-16,-39-70 73 0,0 0-73 0,50 55 73 16,18-11-73-16,-68-44 30 0,0 0-30 0,68 34 30 0,7-10-30 15,-75-24 0-15,0 0 0 0,71 12 1 0,1-12-1 16,-72 0-72-16,0 0 72 0,61-5-72 0,-7-9 72 0,-54 14-147 16,0 0 147-16,35-11-146 0,-16-3 146 0,-19 14-141 15,0 0 141-15,7-19-140 0,-14-8 140 0,7-23-883 16</inkml:trace>
  <inkml:trace contextRef="#ctx0" brushRef="#br0" timeOffset="-30621.362">24384 5393 113 0,'0'0'0'0,"0"0"0"0,-1 5 0 0,1-5-2 15,0 0 2-15,0 0-1 0,0 0 1 0,0 0-1 16,0 0 1-16,0 0-1 0,0 0 1 0,0 0-21 16</inkml:trace>
  <inkml:trace contextRef="#ctx0" brushRef="#br0" timeOffset="-29375.649">24391 5390 102 0,'0'0'0'0,"0"0"0"0,0 0 0 0,0 0 41 0,0 0-41 16,0 0 42-16,0 0-42 0,0 0 49 0,0 0-49 16,0 0 49-16,0 0-49 0,0 0 37 15,0 0-37-15,0 0 38 0,0 0-38 0,0 0 35 0,0 0-35 0,0 0 36 16,0 0-36-16,0 0 33 0,0 0-33 0,0 0 33 15,-1 3-33-15,1-3 43 0,0 0-43 0,0 0 44 16,-4 3-44-16,4-3 40 0,0 0-40 0,0 0 40 16,-3 2-40-16,3-2 34 0,0 0-34 0,0 0 35 15,-4 3-35-15,4-3 34 0,0 0-34 0,0 0 34 16,-2 4-34-16,2-4 22 0,0 0-22 0,0 0 22 16,0 0-22-16,0 0 18 0,0 0-18 0,0 0 18 15,0 0-18-15,0 0 18 0,0 0-18 0,0 0 18 16,0 3-18-16,0-3 24 0,0 0-24 0,0 0 25 15,2 0-25-15,-2 0 21 0,0 0-21 0,0 0 21 0,5 0-21 16,-5 0 25-16,0 0-25 0,6 0 26 0,-1 0-26 16,-5 0 14-16,0 0-14 0,7 0 15 0,0 0-15 0,1 0 18 15,1-3-18-15,0-1 19 0,-2 3-19 16,0-1 15-16,2 0-15 0,-1-1 15 0,3 0-15 0,-11 3 16 16,0 0-16-16,10 0 17 0,1-4-17 0,-11 4 4 15,0 0-4-15,10-2 4 0,2 2-4 0,-12 0 7 16,0 0-7-16,11 0 8 0,1 2-8 15,-12-2 7-15,0 0-7 0,7 4 8 0,0 2-8 16,-7-6 7-16,0 0-7 0,7 5 8 0,-2 4-8 0,-5-9 3 16,0 0-3-16,5 10 4 0,2 2-4 0,-7-12 6 0,0 0-6 15,5 12 6-15,-1 0-6 0,-4-12 13 0,0 0-13 16,3 9 13-16,-1 1-13 0,-2-10 8 0,0 0-8 0,2 12 9 16,-2 4-9-16,0-16 15 0,0 0-15 0,-2 12 16 15,-3 1-16-15,5-13 33 0,0 0-33 0,-9 17 34 16,-6 4-34-16,15-21 4 0,0 0-4 0,-18 19 5 15,-1 1-5-15,0-4 27 0,-2 1-27 0,10-7 27 16,8-5-27-16,-4-1 12 0,2-4-12 0,1 3 13 16,3-1-13-16,-6 5 10 0,-4 1-10 0,8-1 10 15,3-7-10-15,-4 4 17 0,-1-1-17 0,-2 6 17 16,-2-1-17-16,-1 4 8 0,-4 4-8 0,7-10 8 16,3 0-8-16,-1-3 24 0,2 0-24 0,3-3 25 15,0 0-25-15,0 0 30 0,-4 0-30 0,4 0 30 16,0 0-30-16,0 0 12 0,-3 6-12 0,3-6 13 15,0 0-13-15,0 0 30 0,-4 3-30 0,4-3 30 0,-2 3-30 16,2-3 11-16,-1 2-11 0,1-2 11 16,0 0-11-16,0 0 19 0,-4 0-19 0,4 0 20 0,0 0-20 0,0 0 14 15,-1 4-14-15,1-4 15 0,0 0-15 0,0 0 4 16,0 0-4-16,0 0 5 0,0 0-5 16,0 0 22-16,0 0-22 0,0 0 22 0,0 0-22 0,0 0 2 15,0 0-2-15,0 0 3 0,0 0-3 0,0 0 6 16,0 0-6-16,0 0 7 0,3 3-7 0,-3-3 8 15,3 0-8-15,-3 0 8 0,0 0-8 0,0 0 7 16,0 0-7-16,0 0 8 0,0 0-8 0,0 0 8 16,0 0-8-16,0 0 8 0,0 0-8 0,0 0 3 15,0 0-3-15,0 0 4 0,0 0-4 0,0 0 6 16,0 0-6-16,0 0 6 0,4 0-6 0,-1 3 3 0,1-3-3 16,-1 0 3-16,1 0-3 0,-4 0 5 0,0 0-5 15,0 0 5-15,0 0-5 0,0 0-27 0,0 0 27 0,0 0-27 16,0 0 27-16,0 0-44 0,3 4 44 15,-3-4-44-15,2 2 44 0,-2-2-10 0,0 0 10 16,0 0-10-16,0 0 10 0,0 0-34 0,0 0 34 0,0 0-33 16,4 3 33-16,-4-3-5 0,5 3 5 15,-2-3-5-15,3 0 5 0,-3 0-16 0,1 0 16 0,-1 0-15 16,-1 4 15-16,-2-4-4 0,0 0 4 16,3 0-4-16,1 5 4 0,-4-5-7 0,0 0 7 0,5 3-7 15,0 1 7-15,-5-4-8 0,0 0 8 0,5 5-7 16,2 2 7-16,-7-7-3 0,0 0 3 0,7 8-3 0,-1-1 3 15,-6-7-2-15,0 0 2 0,7 5-2 16,-1 4 2-16,-6-9-5 0,0 0 5 0,7 10-5 0,-1-5 5 16,-6-5-1-16,0 0 1 0,5 11 0 15,-2-3 0-15,-3-8 0 0,0 0 0 0,4 7 0 0,-1 2 0 0,-3-9 0 16,0 0 0-16,2 8 0 0,0 2 0 16,-2-10-2-16,0 0 2 0,2 12-1 0,-2 6 1 0,0-18-5 15,0 0 5-15,0 12-4 0,0 0 4 16,0-12 0-16,0 0 0 0,0 10 0 0,-2-2 0 0,2-8 19 15,0 0-19-15,-2 7 20 0,2 2-20 16,0-9 34-16,0 0-34 0,-3 3 34 0,-1 2-34 0,4-5 30 16,0 0-30-16,-7 4 30 0,2 3-30 0,5-7 15 15,0 0-15-15,-14 8 15 0,-2-4-15 0,16-4 20 0,0 0-20 16,-19 8 20-16,0-4-20 0,19-4 8 0,0 0-8 16,-19 8 9-16,-2-4-9 15,2 1 25-15,-4 2-25 0,7-7 26 0,4 0-26 0,12 0 2 0,0 0-2 16,-22 0 2-16,-6 0-2 0,28 0 2 0,0 0-2 0,-30-4 3 15,-3 1-3-15,33 3-13 0,0 0 13 0,-38-4-12 16,-2-1 12-16,40 5-244 0,0 0 244 16,-42-7-243-16,2-1 243 0,-40-11-972 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3T02:28:27.4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2878 4310 1121 0,'0'0'0'0,"0"4"0"0,-4 1 0 16,4-5 100-16,0 0-100 0,-5-4 101 0,2 1-101 0,3 3 77 16,0 0-77-16,-4-2 78 0,3-5-78 0,1 7 53 15,0 0-53-15,-4-3 54 0,-3 1-54 0,7 2 7 16,0 0-7-16,-14 0 7 0,-3 9-7 0,17-9 10 16,0 0-10-16,-26 8 11 0,-7 4-11 0,33-12 17 0,0 0-17 15,-30 23 17-15,-5 4-17 0,35-27 8 0,0 0-8 16,-33 36 8-16,0 9-8 0,33-45 3 0,0 0-3 15,-26 53 4-15,0 10-4 0,26-63 0 0,0 0 0 0,-25 79 0 16,4 17 0-16,21-96-1 0,0 0 1 0,-14 101 0 16,11 9 0-16,3-110-1 0,0 0 1 0,5 102-1 15,7 5 1-15,-12-107-8 0,0 0 8 0,21 118-8 16,9 5 8-16,-30-123-15 0,0 0 15 0,29 132-14 16,10 10 14-16,-39-142-15 0,0 0 15 0,38 142-15 15,4 4 15-15,-42-146-2 0,0 0 2 16,43 156-1-16,8 7 1 0,-51-163-4 0,0 0 4 0,45 157-4 15,2-3 4-15,-47-154-7 0,0 0 7 0,35 149-6 16,-5-3 6-16,-30-146 1 0,0 0-1 0,21 137 2 16,-9-12-2-16,-12-125 11 0,0 0-11 0,5 112 11 15,-10-15-11-15,5-97 27 0,0 0-27 0,-12 91 27 0,-9-7-27 16,21-84 12-16,0 0-12 0,-35 82 13 0,-12-3-13 16,47-79 41-16,0 0-41 0,-54 67 41 0,-11-9-41 15,15-13 65-15,5-15-65 16,10-7 65-16,2-13-65 0,33-10 24 0,0 0-24 0,-68 14 25 0,-19-6-25 0,12-4 14 15,7-4-14-15,29 0 15 0,22 0-15 0,-9-4-6 16,-2-4 6-16,-2 1-6 0,-1-5 6 0,31 12-58 16,0 0 58-16,-37-12-57 0,-1-9 57 0,38 21-125 15,0 0 125-15,-35-31-125 0,0-11 125 0,35 42-128 16,0 0 128-16,-29-52-127 0,4-11 127 0,-25-55-911 0</inkml:trace>
  <inkml:trace contextRef="#ctx0" brushRef="#br0" timeOffset="1248.024">5186 4434 247 0,'0'0'0'0,"18"-6"0"16,8-2 0-16,-5 4 1 0,0 4-1 16,-4 0 2-16,0 0-2 0,-4 2 0 0,-1 2 0 0,-3-1 0 15,3-3 0-15,-4 0-17 0,1 0 17 0,-4 0-16 16,-1 0 16-16,-1 3-7 0,-1-3 7 0,-2 0-6 15,0 0 6-15,0 0 22 0,4 0-22 0,-4 0 22 16,3 2-22-16,-3-2 95 0,0 0-95 0,0 0 96 16,0 0-96-16,0 0 102 0,0 0-102 0,0 0 102 15,0 0-102-15,0 0 98 0,0 0-98 0,0 0 99 16,0 0-99-16,0 0 99 0,0 0-99 0,0 0 99 0,0 0-99 16,0 0 91-16,0 0-91 0,0 0 91 0,-3 0-91 15,-1 0 61-15,-1 0-61 0,1 0 62 16,-1-2-62-16,-4 2 43 0,-3-3-43 0,-3 3 43 0,-3-5-43 15,18 5 36-15,0 0-36 0,-26-4 37 0,-12-2-37 16,38 6 22-16,0 0-22 0,-39-4 23 0,-2 2-23 0,2 2 28 16,4 2-28-16,11 2 28 0,7-4-28 0,-1 3 3 15,1 0-3-15,-8 3 3 0,-9 2-3 16,6 2 3-16,2 6-3 0,8-11 3 0,9-2-3 0,-3 4 0 16,3-5 0-16,-3 5 0 0,-2 5 0 15,14-12-1-15,0 0 1 0,-15 12 0 0,1 3 0 0,14-15-16 0,0 0 16 16,-16 28-15-16,2 4 15 0,14-32-17 0,0 0 17 15,-7 43-16-15,5 12 16 0,2-55-26 0,0 0 26 0,2 58-25 16,5 11 25-16,-7-69-21 0,0 0 21 16,12 85-21-16,7 18 21 0,-19-103-2 0,0 0 2 0,20 79-1 15,2-9 1-15,-6-25-18 0,-2-23 18 16,-2-5-18-16,0-10 18 0,6-7-8 0,-1-5 8 0,4-2-7 16,0-9 7-16,-21 16-4 0,0 0 4 0,31-35-4 15,9-13 4-15,-40 48-3 0,0 0 3 0,40-55-3 16,2-12 3-16,-42 67 0 0,0 0 0 0,47-91 0 15,-1-19 0-15,-12 20 1 0,-9 4-1 0,-8 14 1 16,-8 10-1-16,-6 6 0 0,-1 10 0 0,2 6 0 16,-4 13 0-16,0 27-15 0,0 0 15 0,3-40-14 15,-3-2 14-15,0 42-10 0,0 0 10 0,2-40-9 16,1 4 9-16,1 4-2 0,-4 6 2 0,0 9-1 0,0 5 1 16,-4 0 7-16,4 2-7 0,-3 4 8 15,3 0-8-15,-2 0 41 0,2 0-41 0,0 0 41 16,0 3-41-16,0 0 43 0,0 3-43 0,0 0 43 0,0 0-43 0,0 0 35 15,0 0-35-15,0 0 36 0,0 0-36 16,0 0 15-16,0 0-15 0,0 0 16 0,0 0-16 0,0 0 22 16,-7 3-22-16,7-3 22 0,0 0-22 0,0 0 0 15,0 0 0-15,-5 12 1 0,-7 12-1 0,12-24-1 16,0 0 1-16,-12 43-1 0,3 13 1 0,9-56-11 16,0 0 11-16,-5 77-10 0,5 14 10 0,1 15-17 15,6 21 17-15,-3-24-17 0,1-5 17 16,-5-98-4-16,0 0 4 0,5 106-4 0,-1 5 4 0,-1-22-8 15,-3-18 8-15,5-27-7 0,-1-20 7 0,-1-2-14 0,3-10 14 16,-3-3-13-16,-1-6 13 0,1 1-84 0,-3-1 84 0,0 2-83 16,0-5 83-16,0 0-175 0,-3 4 175 0,-2-11-174 15,-1-5 174-15,6 12-118 0,0 0 118 0,-12-24-117 16,-5-4 117-16,-11-23-520 0</inkml:trace>
  <inkml:trace contextRef="#ctx0" brushRef="#br0" timeOffset="1850.319">5777 4538 1222 0,'0'0'0'0,"-12"5"0"0,-13-1 0 0,25-4 100 0,0 0-100 0,-1 0 100 15,6-4-100-15,-5 4 88 0,0 0-88 0,3 0 88 16,1-3-88-16,-4 3 56 0,0 0-56 0,5-2 57 16,0 2-57-16,-5 0 13 0,0 0-13 0,4 0 13 15,-1-2-13-15,-3 2 42 0,0 0-42 0,0 0 43 16,2-1-43-16,-2 1 32 0,0 0-32 0,0 0 32 15,0 0-32-15,0 0 13 0,0 0-13 0,0 0 14 16,0 0-14-16,0 0 22 0,0 0-22 0,7 3 22 16,-2 6-22-16,-5-9 3 0,0 0-3 0,21 24 3 15,9 10-3-15,-30-34-2 0,0 0 2 0,38 44-1 16,7 11 1-16,-45-55-20 16,0 0 20-16,49 64-20 0,8 9 20 0,-57-73-34 15,0 0 34-15,60 88-34 0,8 14 34 0,-16-26-12 0,-10-11 12 0,-16-24-12 0,-9-15 12 16,-1-6-13-16,-4-15 13 0,-1 6-12 15,-3-3 12-15,-8-8-40 0,0 0 40 0,13 7-39 0,2-3 39 0,-15-4-86 16,0 0 86-16,12-4-86 0,2-11 86 16,-14 15-139-16,0 0 139 0,0-31-139 0,-8-15 139 0,-1-31-861 15</inkml:trace>
  <inkml:trace contextRef="#ctx0" brushRef="#br0" timeOffset="2148.361">6190 4314 1323 0,'0'0'0'0,"-2"5"0"16,-2-2 0-16,4-3 105 0,0 0-105 0,0 0 105 15,0 0-105-15,0 4 55 0,4-3-55 0,-4 3 55 16,-4 3-55-16,4-7 16 0,0 0-16 0,-8 29 17 15,-10 20-17-15,18-49 0 0,0 0 0 0,-24 64 1 16,-2 8-1-16,26-72 1 0,0 0-1 0,-42 101 2 16,-10 17-2-16,52-118-8 0,0 0 8 0,-46 106-8 15,-1-3 8-15,47-103-96 0,0 0 96 0,-34 72-96 16,9-22 96-16,25-50-178 0,0 0 178 0,-14 31-177 16,4-19 177-16,10-12-159 0,0 0 159 0,-14-7-159 15,-4-21 159-15,-15-4-500 0</inkml:trace>
  <inkml:trace contextRef="#ctx0" brushRef="#br0" timeOffset="3978.514">3578 4771 617 0,'0'0'0'0,"6"0"0"15,6 0 0-15,-12 0 85 0,0 0-85 0,3 0 86 16,-1 0-86-16,-2 0 50 0,0 0-50 0,0 0 50 15,0 0-50-15,0 0 47 0,0 0-47 0,-2 0 47 0,-5 0-47 16,7 0 46-16,0 0-46 0,-5-3 47 0,2-3-47 16,3 6 74-16,0 0-74 0,-6-3 74 0,6-5-74 15,0 8 70-15,0 0-70 0,-3-7 71 0,3-2-71 0,0 9 61 16,0 0-61-16,0-7 62 0,0-1-62 0,0 8 31 16,0 0-31-16,0-4 31 0,3-3-31 0,-3 7 26 15,0 0-26-15,0-1 26 0,0-3-26 0,0 4 15 16,0 0-15-16,0 0 15 0,2-3-15 0,-2 3 18 15,0 0-18-15,0 0 18 0,0 0-18 0,0 0 24 16,0 0-24-16,0 0 25 0,7 3-25 0,-7-3 3 16,0 0-3-16,12 5 3 0,9 7-3 0,-21-12 0 0,0 0 0 15,31 23 0-15,15 7 0 0,-6-2-6 16,5 4 6-16,-7 3-6 0,1 2 6 0,-39-37-5 0,0 0 5 16,38 50-4-16,0 5 4 15,-4-7 0-15,-3 0 0 0,-3-9 0 0,-6-4 0 0,-22-35-1 16,0 0 1-16,30 35 0 0,0 0 0 0,-30-35 0 0,0 0 0 0,29 32 1 15,1-4-1-15,-30-28 0 0,0 0 0 0,21 22 1 16,-4-5-1-16,-17-17-41 0,0 0 41 0,12 12-40 16,-3-5 40-16,-9-7-121 15,0 0 121-15,-5-22-121 0,-16-18 121 0,-3-20-944 0</inkml:trace>
  <inkml:trace contextRef="#ctx0" brushRef="#br0" timeOffset="4278.171">3927 4586 1244 0,'0'0'0'0,"0"3"0"0,-6 3 0 0,6-6 91 16,0 0-91-16,0 24 92 0,-3 13-92 0,3-1 81 15,-3 4-81-15,-3-10 82 0,6-9-82 0,0-21 49 16,0 0-49-16,-12 55 49 0,-9 13-49 0,21-68 0 16,0 0 0-16,-21 71 0 0,-5 6 0 0,26-77 2 0,0 0-2 15,-26 72 2-15,-2-6-2 0,28-66-6 0,0 0 6 16,-14 43-6-16,2-19 6 0,12-24-107 0,0 0 107 16,-14 9-107-16,2-14 107 0,12 5-158 15,0 0 158-15,-7-24-157 0,5-19 157 0,-7-27-764 16</inkml:trace>
  <inkml:trace contextRef="#ctx0" brushRef="#br0" timeOffset="4727.345">3921 4106 1110 0,'0'0'0'0,"0"0"0"0,-3-5 0 16,6-2 76-16,3-1-76 0,-1 1 77 0,2-2-77 15,2 1 15-15,3 1-15 0,2-2 15 0,-2 3-15 0,2 0 27 16,2 0-27-16,-2 2 27 0,1 1-27 0,-15 3-10 16,0 0 10-16,21 0-9 0,5 3 9 0,-26-3-2 15,0 0 2-15,26 7-2 0,4 2 2 0,-30-9 0 16,0 0 0-16,24 12 0 0,-3 3 0 0,-21-15 15 15,0 0-15-15,18 19 16 0,-4 8-16 0,-14-27 52 16,0 0-52-16,12 28 52 0,-9-1-52 16,-3-27 26-16,0 0-26 0,2 29 26 0,-4 2-26 0,2-31 19 15,0 0-19-15,-3 31 20 0,-9-4-20 16,12-27 41-16,0 0-41 0,-9 24 41 0,4-7-41 0,5-17 2 0,0 0-2 16,-9 16 3-16,2-4-3 0,7-12 24 0,0 0-24 15,-5 10 25-15,5-5-25 0,0-5 0 0,0 0 0 16,-4 7 1-16,4-2-1 0,0-5 0 0,0 0 0 15,4 7 0-15,-1 2 0 0,-3-9-19 0,0 0 19 0,11 8-18 16,4 2 18-16,-15-10-85 0,0 0 85 0,13 9-85 16,4-2 85-16,-17-7-176 0,0 0 176 15,9 8-176-15,-1-2 176 0,13 7-742 0</inkml:trace>
  <inkml:trace contextRef="#ctx0" brushRef="#br0" timeOffset="5794.064">3341 5787 942 0,'0'0'0'0,"9"-5"0"0,3-2 0 0,-12 7 81 0,0 0-81 0,6-3 81 0,-6 1-81 0,0 2 37 16,0 0-37-16,0 0 37 0,-2 0-37 0,2 0 1 15,0 0-1-15,0 0 2 0,-7 2-2 0,7-2 3 16,0 0-3-16,-2 3 3 0,-1-3-3 0,3 0 15 16,0 0-15-16,-4 0 15 0,4 0-15 0,0 0 44 15,0 0-44-15,0 0 45 0,-5 0-45 0,5 0 44 16,0 0-44-16,5 0 44 0,4-5-44 0,-9 5 28 16,0 0-28-16,15-4 28 0,3 1-28 0,3 3 35 15,-4-3-35-15,4 3 35 0,5 0-35 0,-5-4 22 0,0 2-22 16,2 2 22-16,1 0-22 0,-24 0 17 0,0 0-17 0,33 0 17 15,11 0-17-15,-44 0 0 16,0 0 0-16,54 2 0 0,7 2 0 0,-2-4-20 0,0 3 20 0,-5-3-20 16,-5 0 20-16,-49 0-10 0,0 0 10 0,66 0-10 15,11 3 10-15,5-3-6 16,5 0 6-16,-14 2-6 0,-5 0 6 0,-68-2-4 0,0 0 4 0,85 0-3 16,16 0 3-16,-12 5 12 0,-9-2-12 0,-10-1 13 15,-11-4-13-15,-59 2 12 0,0 0-12 16,84-3 12-16,13-2-12 0,-18 1 40 0,-4-2-40 0,-7 0 41 15,-6 3-41-15,-62 3 6 0,0 0-6 0,87-3 7 16,18-6-7-16,-20 2 18 0,-4-1-18 0,-10 1 19 0,-7 2-19 16,-64 5 9-16,0 0-9 0,89-12 9 15,14-4-9-15,-103 16 1 0,0 0-1 0,106-10 1 0,8 0-1 16,-114 10 3-16,0 0-3 0,116-7 4 16,10-2-4-16,-126 9 2 0,0 0-2 0,115-7 2 0,0 2-2 15,-115 5 0-15,0 0 0 0,115-3 0 16,0-1 0-16,-115 4 3 0,0 0-3 0,113 0 4 15,-7-3-4-15,-106 3 0 0,0 0 0 0,110-2 1 0,1 0-1 0,-111 2 6 16,0 0-6-16,101-1 7 0,-7 1-7 0,-94 0 3 16,0 0-3-16,89 0 3 0,-9 0-3 15,-80 0 0-15,0 0 0 0,72-4 1 0,-8 4-1 0,-64 0 5 16,0 0-5-16,47-3 5 0,-14 3-5 0,-33 0-10 0,0 0 10 16,21 0-10-16,-12 0 10 0,-9 0-108 0,0 0 108 15,9 0-108-15,-9 0 108 0,0 0-147 0,0 0 147 16,-12 3-147-16,-15 1 147 0,-14 4-832 0</inkml:trace>
  <inkml:trace contextRef="#ctx0" brushRef="#br0" timeOffset="6875.816">3735 6215 975 0,'0'0'0'0,"0"0"0"16,-3 5 0-16,3-5 113 0,0 0-113 0,-4 4 113 15,2-1-113-15,2-3 62 0,0 0-62 0,0 0 62 16,0 4-62-16,0-4 15 0,0 0-15 0,-3 3 15 15,-4 6-15-15,7-9 3 0,0 0-3 0,-14 15 4 16,-7 9-4-16,21-24 34 0,0 0-34 0,-23 24 35 16,-1 3-35-16,24-27 24 0,0 0-24 0,-30 28 25 15,1 4-25-15,29-32 10 0,0 0-10 0,-35 35 11 16,2 1-11-16,33-36 6 0,0 0-6 0,-30 34 7 16,-3 2-7-16,33-36 1 0,0 0-1 0,-31 41 1 15,1 9-1-15,30-50 0 0,0 0 0 0,-29 78 1 0,2 17-1 16,27-95-1-16,0 0 1 0,-7 94 0 0,11 5 0 0,-4-99-4 15,0 0 4-15,23 100-3 0,13 4 3 16,-36-104-21-16,0 0 21 0,47 93-21 0,9-4 21 16,-56-89-14-16,0 0 14 0,56 73-13 0,6-9 13 0,-62-64-52 15,0 0 52-15,63 48-52 0,5-9 52 16,-68-39-162-16,0 0 162 0,52 28-162 0,-6-13 162 0,51 24-659 16</inkml:trace>
  <inkml:trace contextRef="#ctx0" brushRef="#br0" timeOffset="7262.254">3843 6669 1334 0,'0'0'0'0,"0"10"0"16,-2 2 0-16,2-12 151 0,0 0-151 0,0 0 151 16,-3-6-151-16,3 6 59 0,0 0-59 0,-4-6 60 15,3 3-60-15,1 3 10 0,0 0-10 0,0-5 10 16,0 2-10-16,0 3-34 0,0 0 34 0,0 0-34 16,5 0 34-16,-5 0-18 0,0 0 18 0,5 0-18 15,6 0 18-15,-3 3-1 0,6 2 1 0,4 4 0 16,3 1 0-16,-21-10-4 0,0 0 4 0,29 24-3 0,6 3 3 15,-35-27-5-15,0 0 5 0,42 40-5 16,5 8 5-16,-47-48 0 0,0 0 0 0,50 51 0 0,4 11 0 0,-54-62-2 16,0 0 2-16,65 75-2 0,6 16 2 0,-71-91-47 15,0 0 47-15,53 72-46 0,-6-4 46 16,-47-68-104-16,0 0 104 0,36 45-104 0,-13-18 104 0,-23-27-150 16,0 0 150-16,19 4-150 0,-10-20 150 0,17 1-689 15</inkml:trace>
  <inkml:trace contextRef="#ctx0" brushRef="#br0" timeOffset="7551.462">4385 6649 1222 0,'0'0'0'0,"0"8"0"16,0 6 0-16,0-6 133 0,0-6-133 0,0 2 134 15,-4-4-134-15,1 3 101 0,1-3-101 0,-1 3 101 16,-3-1-101-16,6-2 26 0,0 0-26 0,-17 22 26 16,-13 11-26-16,30-33 2 0,0 0-2 0,-29 41 2 15,-4 9-2-15,33-50-1 0,0 0 1 0,-39 56-1 16,1 6 1-16,38-62-5 0,0 0 5 0,-33 62-5 16,-2-4 5-16,35-58-22 0,0 0 22 0,-26 44-22 15,5-6 22-15,21-38-88 0,0 0 88 0,-16 29-88 0,2-10 88 16,14-19-210-16,0 0 210 0,-8 12-210 0,4-7 210 15,-11 14-709-15</inkml:trace>
  <inkml:trace contextRef="#ctx0" brushRef="#br0" timeOffset="7907.709">4568 6904 639 0,'0'0'0'0,"-5"0"0"16,1 0 0-16,4 0 43 0,0 0-43 0,9 3 44 15,3 2-44-15,-12-5 42 0,0 0-42 0,17 4 42 16,8 1-42-16,-25-5 69 0,0 0-69 0,29 7 69 15,6-2-69-15,-35-5 66 0,0 0-66 0,35 7 67 16,3-2-67-16,-38-5 70 0,0 0-70 0,37 7 70 16,-2-4-70-16,-35-3 39 0,0 0-39 0,35 0 39 15,-2 0-39-15,-33 0 32 0,0 0-32 0,33 0 32 16,2 0-32-16,-35 0 7 0,0 0-7 0,33-3 7 16,2 3-7-1,-35 0-3-15,0 0 3 0,33-5-3 0,2 1 3 0,-35 4-150 0,0 0 150 0,24-3-149 0,-3-2 149 16,22-2-707-16</inkml:trace>
  <inkml:trace contextRef="#ctx0" brushRef="#br0" timeOffset="8380.451">5463 6676 371 0,'0'0'0'0,"-8"3"0"15,-5 3 0-15,13-6 126 0,0 0-126 0,0 0 126 16,4-2-126-16,-4 2 136 0,0 0-136 0,3-2 137 16,3 0-137-16,-3-1 139 0,-3 0-139 0,0 3 140 15,5-4-140-15,-5 4 97 0,0 0-97 0,0 0 97 16,0 0-97-16,0 0 55 0,0 0-55 0,0 0 55 16,0 0-55-16,0 0 36 0,0 0-36 0,0 0 36 15,0 0-36-15,0 0 0 0,0 7 0 0,4-2 0 0,-4 5 0 16,0-10-1-16,0 0 1 0,5 36 0 0,-2 12 0 15,-3-48-4-15,0 0 4 0,0 62-3 0,0 8 3 16,0-5-8-16,-3 1 8 0,3-18-7 16,-5-18 7-16,5-30-50 0,0 0 50 0,0 43-50 15,0 2 50-15,0-45-94 0,0 0 94 0,0 31-93 0,0-4 93 0,0-27-164 16,0 0 164-16,1 5-164 0,6-13 164 0,2 2-584 16</inkml:trace>
  <inkml:trace contextRef="#ctx0" brushRef="#br0" timeOffset="8728.742">5488 6457 1255 0,'0'0'0'0,"0"0"0"0,0 0 0 0,0 0 120 0,0 0-120 0,0 0 121 16,5-2-121-16,-5 2 49 0,0 0-49 16,9-3 50-16,3 3-50 0,-12 0 9 0,0 0-9 0,17 0 9 15,9 5-9-15,-26-5-17 0,0 0 17 0,33 13-16 16,6 8 16-16,-6-2-24 0,2 5 24 0,-9 3-23 16,-2 1 23-16,-3 4 0 0,0 1 0 0,-7 1 0 15,2-3 0-15,-16-31 1 0,0 0-1 0,14 48 1 16,1 10-1-16,-4-1 9 0,1 1-9 0,-5-19 10 15,-2-8-10-15,-5-31 16 0,0 0-16 0,0 52 17 16,0 7-17-16,0-59-1 0,0 0 1 0,-9 74-1 0,-3 8 1 16,3-27-57-16,1-14 57 0,1-17-56 0,5-13 56 0,2-11-102 15,0 0 102-15,-21 17-102 0,-17 5 102 16,-21 17-866-16</inkml:trace>
  <inkml:trace contextRef="#ctx0" brushRef="#br0" timeOffset="9381.652">5693 6087 919 0,'0'0'0'0,"7"-5"0"15,2-4 0-15,-9 9 90 0,0 0-90 0,14-7 90 0,7-1-90 16,-21 8 66-16,0 0-66 0,21-4 66 0,0-3-66 15,-21 7 30-15,0 0-30 0,22 0 30 16,3 4-30-16,-25-4 0 0,0 0 0 0,24 7 0 0,-3 1 0 16,-21-8 11-16,0 0-11 0,17 12 11 0,1 4-11 0,-18-16 34 15,0 0-34-15,12 18 34 0,-3 3-34 0,-9-21 35 16,0 0-35-16,5 31 35 0,-10 5-35 0,5-36 8 16,0 0-8-16,-4 31 8 15,-5 1-8-15,9-32 3 0,0 0-3 0,-5 24 3 0,-2-2-3 0,7-22-7 16,0 0 7-16,-5 16-6 15,2-4 6-15,3-12-41 0,0 0 41 0,-6 12-41 0,6-9 41 16,0-3-32-16,0 0 32 0,0-3-32 0,9-9 32 0,-9 12-15 16,0 0 15-16,12-16-14 0,2-6 14 0,-14 22-21 15,0 0 21-15,21-15-21 0,5 1 21 16,-26 14-8-16,0 0 8 0,30-10-8 0,3 5 8 0,-7 1-4 0,0 4 4 16,-1 4-4-16,-3-3 4 0,-3 6-1 0,-1 0 1 15,-1 2 0-15,-5-3 0 0,-12-6 30 0,0 0-30 0,13 12 30 16,1 4-30-16,-14-16 54 15,0 0-54-15,12 17 54 0,0 4-54 0,-12-21 31 0,0 0-31 0,5 25 31 16,-1 3-31-16,-4-28 10 0,0 0-10 0,-4 27 11 16,-1 2-11-16,-7-1-2 0,-6-1 2 15,6-12-1-15,3-3 1 0,9-12-48 0,0 0 48 0,-33 16-48 16,-17-1 48-16,50-15-135 0,0 0 135 0,-52 9-134 16,-8-1 134-16,-49 11-733 0</inkml:trace>
  <inkml:trace contextRef="#ctx0" brushRef="#br0" timeOffset="9976.052">6871 6032 684 0,'0'0'0'0,"-4"2"0"16,-4 3 0-16,8-5 31 0,0 0-31 0,-9 3 31 15,6-3-31-15,3 0 2 0,0 0-2 0,-13 5 2 0,-4 6-2 16,17-11 25-16,0 0-25 0,-18 8 26 0,-2 4-26 16,-1 4 32-16,-4-1-32 0,15-6 33 0,1-6-33 15,9-3 40-15,0 0-40 0,-21 17 41 16,-3 9-41-16,24-26 40 0,0 0-40 0,-26 39 41 0,0 13-41 0,26-52 28 16,0 0-28-16,-20 68 28 0,6 18-28 15,14-86 34-15,0 0-34 0,-8 127 35 0,4 34-35 16,4-161 21-16,0 0-21 0,7 156 21 0,4 10-21 15,1-38 18-15,0-16-18 0,2-25 18 0,2-24-18 0,-4-11-32 16,5-18 32-16,-5-12-32 0,-3-12 32 0,0 1-158 16,3-4 158-16,6-2-158 0,-1-5 158 0,-17 0-122 15,0 0 122-15,21-16-122 0,5-18 122 0,19-16-365 0</inkml:trace>
  <inkml:trace contextRef="#ctx0" brushRef="#br0" timeOffset="10683.554">6684 6854 247 0,'0'0'0'0,"6"-5"0"16,-1-3 0-16,-5 8 85 0,0 0-85 0,3-7 86 0,-3-2-86 0,0 9 71 15,0 0-71-15,4-14 71 0,-2-3-71 0,5-3 87 16,-4 1-87-16,2 3 87 0,-1-2-87 0,1 4 86 15,0-2-86-15,6 1 86 0,-3 0-86 0,6 3 81 16,-1-4-81-16,-5 8 81 0,1-3-81 0,-9 11 59 16,0 0-59-16,12-8 59 0,9-1-59 0,-21 9 36 15,0 0-36-15,23-7 37 0,6 2-37 0,-29 5 26 0,0 0-26 16,33-3 26-16,1 6-26 0,-34-3 39 0,0 0-39 16,34 9 40-16,5 3-40 0,-13 3 37 0,-2 1-37 15,-3-1 38-15,-3 4-38 0,-18-19 39 0,0 0-39 0,13 29 39 16,0 4-39-16,-13-33 4 0,0 0-4 0,7 41 5 15,-7 7-5 1,-7-5 19-16,-2-1-19 0,5-16 20 0,4-14-20 0,0-12 0 0,0 0 0 0,-19 31 1 16,-10 8-1-16,29-39-2 0,0 0 2 0,-28 35-1 15,2-8 1-15,26-27-6 16,0 0 6-16,-26 24-5 0,-1-5 5 0,27-19-25 0,0 0 25 0,-20 17-24 16,4-9 24-16,16-8-7 0,0 0 7 0,-14 11-6 15,2-8 6-15,12-3-1 0,0 0 1 0,-12 5-1 16,3-5 1-16,9 0 3 0,0 0-3 0,-9-3 4 15,2-2-4-15,7 5 33 0,0 0-33 0,-2-4 34 16,-1-4-34-16,3 8 1 0,0 0-1 0,3-7 2 16,6-2-2-16,-9 9 3 0,0 0-3 0,12-3 4 0,9-4-4 15,-21 7 0-15,0 0 0 0,23-2 0 0,6 4 0 16,1 1-15-16,-4 4 15 0,-1-3-14 0,-4 4 14 16,-1-1-17-16,-2 5 17 0,-1-2-17 0,1 1 17 15,-18-11-91-15,0 0 91 0,21 5-90 31,3 2 90-31,-24-7-165 16,0 0 165-16,26 0-165 0,30-28-79 0,-32-6 244 0,27-19-495 16</inkml:trace>
  <inkml:trace contextRef="#ctx0" brushRef="#br0" timeOffset="11205.633">7284 6614 348 0,'0'0'0'0,"0"0"0"16,0 0 0-16,0 0-1 0,0 0 1 0,0 4 0 15,5 3 0-15,-5-7-7 0,0 0 7 0,3 3-6 16,3 2 6-16,-6-5-2 0,0 0 2 0,3 7-2 16,1-5 2-16,-4-2 1 0,0 0-1 0,3 3 1 0,-1 1-1 15,-2-4 56-15,0 0-56 0,3 3 57 0,-3-3-57 16,0 0 80-16,0 0-80 0,0 0 81 16,4 4-81-16,-4-4 84 0,0 0-84 0,0 0 85 0,0 0-85 0,0 0 71 15,0 0-71-15,0 0 71 0,2 0-71 0,-2 0 45 16,0 0-45-16,3 0 46 0,2 1-46 0,-5-1 38 15,0 0-38-15,7 4 38 0,2-4-38 0,-9 0 33 16,0 0-33-16,17 7 34 0,4 1-34 0,-21-8 13 16,0 0-13-16,30 21 14 0,3 6-14 0,-33-27 42 15,0 0-42-15,35 38 43 0,3 6-43 0,-3-1 13 16,-2 0-13-16,-8-11 13 0,-8-1-13 0,0 2 13 16,1 1-13-16,-1-3 13 0,2 2-13 0,-19-33 1 15,0 0-1-15,20 35 2 0,0 8-2 0,-20-43 0 0,0 0 0 16,18 40 0-16,1-4 0 0,-19-36-11 0,0 0 11 15,11 31-10-15,-1-11 10 0,-10-20-63 16,0 0 63-16,9 19-63 0,-4-7 63 0,-5-12-132 0,0 0 132 0,0 7-131 16,0-7 131-16,3 3-589 0</inkml:trace>
  <inkml:trace contextRef="#ctx0" brushRef="#br0" timeOffset="11670.5">7679 6649 841 0,'0'0'0'0,"0"5"0"0,-2 5 0 0,2-6 65 15,2-4-65-15,2 0 65 0,-1-4-65 0,2 4 34 16,-5 0-34-16,0 0 34 0,4-3-34 0,-4 3 32 16,0-5-32-16,0 5 33 0,0 0-33 0,0 0 3 15,0 0-3-15,0 0 3 0,-4 0-3 0,4 0 13 0,-3 1-13 16,3-1 13-16,0 0-13 0,0 0 35 0,0 0-35 0,-2 4 35 15,-5 3-35-15,7-7 10 0,0 0-10 16,-10 17 11-16,-6 8-11 0,16-25 12 0,0 0-12 0,-14 36 13 16,-2 12-13-16,-1-5 16 0,0 5-16 15,4-17 17-15,5-4-17 0,8-27 3 16,0 0-3-16,-16 45 4 0,-1 13-4 0,17-58 2 0,0 0-2 16,-18 57 3-16,1 8-3 0,17-65-22 0,0 0 22 0,-16 48-22 15,6-11 22-15,10-37-118 0,0 0 118 0,-11 33-118 16,6-14 118-16,5-19-134 0,0 0 134 0,0 0-134 15,0-12 134-15,-4 2-469 0</inkml:trace>
  <inkml:trace contextRef="#ctx0" brushRef="#br0" timeOffset="12138.287">7937 6971 684 0,'0'0'0'0,"-5"-4"0"15,-2-3 0-15,7 7 160 0,0 0-160 0,3-1 160 16,6-1-160-16,-9 2 119 0,0 0-119 0,14-2 120 16,5-1-120-16,-19 3 103 0,0 0-103 0,26-5 104 15,4 1-104-15,-30 4 54 0,0 0-54 0,38-3 55 16,4-2-55-16,-42 5 18 0,0 0-18 0,47 0 18 15,12 1-18-15,-59-1 32 0,0 0-32 0,56 4 32 16,0-1-32-16,-56-3 1 0,0 0-1 0,50 2 1 16,1 5-1-16,-51-7 11 0,0 0-11 0,38 3 11 15,-8-1-11-15,-30-2-4 0,0 0 4 0,26 2-3 16,-10-2 3-16,-16 0-72 0,0 0 72 0,8-2-72 0,-2 0 72 16,-6 2-66-16,0 0 66 0,-18-8-66 0,-11-4 66 15,-17-7-974-15</inkml:trace>
  <inkml:trace contextRef="#ctx0" brushRef="#br0" timeOffset="12412.394">8162 6683 1087 0,'0'0'0'0,"5"8"0"0,4 4 0 0,-6-8 69 0,1-4-69 16,-4 0 69-16,5 0-69 0,-5 0 58 16,0 5-58-16,3 5 58 0,1 4-58 0,-4-14 27 0,0 0-27 0,5 34 27 15,4 13-27-15,-9-47 0 0,0 0 0 0,5 53 0 16,-1 10 0-16,-4-63-5 0,0 0 5 16,3 65-5-16,-6 7 5 0,3-72-67 0,0 0 67 0,0 63-66 15,3-1 66-15,-3-62-165 0,0 0 165 0,2 40-164 16,5-22 164-16,5 42-592 0</inkml:trace>
  <inkml:trace contextRef="#ctx0" brushRef="#br0" timeOffset="12773.356">8700 6664 1155 0,'0'0'0'0,"-3"4"0"0,-10 4 0 0,13-8 126 16,0 0-126-16,-5 3 126 0,2 1-126 0,-1 1 74 16,2-2-74-16,-1 3 74 0,3 0-74 0,0-6 3 15,0 0-3-15,-9 12 4 0,-3 9-4 0,12-21-23 16,0 0 23-16,-9 26-22 0,2 6 22 16,7-32-37-16,0 0 37 0,-1 28-37 0,1-1 37 0,0-27-24 15,0 0 24-15,8 28-23 0,5-1 23 0,-13-27-11 0,0 0 11 16,17 24-10-16,6 3 10 0,-23-27-2 15,0 0 2-15,24 24-1 0,2 4 1 0,-26-28-2 0,0 0 2 16,28 27-1-16,-2 6 1 0,-5-3-1 0,-3-6 1 16,-6-1-1-16,-4-8 1 0,-8-15 10 0,0 0-10 15,4 24 11-15,-2 2-11 0,-2-26-32 0,0 0 32 0,-2 22-32 16,-5-1 32-16,7-21-68 0,0 0 68 0,-23 13-68 16,-10-2 68-16,33-11-186 0,0 0 186 0,-45-5-186 15,-7-14 186-15,-42-5-506 0</inkml:trace>
  <inkml:trace contextRef="#ctx0" brushRef="#br0" timeOffset="13021.693">8536 6676 1054 0,'0'0'0'0,"7"3"0"0,4 9 0 16,1-8 149-16,4 1-149 0,1-2 149 0,4-3-149 0,-21 0 107 15,0 0-107-15,30 4 108 0,4-4-108 0,-34 0 69 16,0 0-69-16,35 2 70 0,7 1-70 0,-5 0 4 16,-2-3-4-16,-11 0 5 0,-1 0-5 0,-8 0-32 15,-1-3 32-15,-2 3-32 0,-3-2 32 0,0 1-204 16,-6-1 204-16,-3 2-204 0,2-4 204 0,-2 4-144 16,0 0 144-16,-5-18-143 0,-4-11 143 0,-8-18-622 15</inkml:trace>
  <inkml:trace contextRef="#ctx0" brushRef="#br0" timeOffset="13415.181">8345 6018 1054 0,'0'0'0'0,"3"0"0"15,6 2 0-15,-9-2 48 0,0 0-48 0,2 0 49 16,1-2-49-16,-3 2-3 0,0 0 3 0,9 0-3 16,3 2 3-16,-12-2-4 0,0 0 4 0,21 3-3 0,3 4 3 15,-24-7 0-15,0 0 0 0,35 12 1 0,4 5-1 0,-39-17 27 16,0 0-27-16,50 26 27 0,6 7-27 15,-4 1 50-15,2 5-50 0,-3 1 51 16,-4 8-51-16,-47-48 53 0,0 0-53 0,62 78 54 0,6 25-54 0,-68-103 33 16,0 0-33-16,61 113 33 0,2 14-33 0,-63-127 34 15,0 0-34-15,54 117 34 0,-2 1-34 0,-52-118 14 16,0 0-14-16,35 116 15 0,-7-3-15 16,-28-113 0-16,0 0 0 0,14 100 0 0,-14-11 0 0,0-89-53 15,0 0 53-15,-18 67-52 0,-11-13 52 0,29-54-153 0,0 0 153 16,-45 24-153-16,-8-22 153 0,-44 25-767 0</inkml:trace>
  <inkml:trace contextRef="#ctx0" brushRef="#br0" timeOffset="13939.674">8324 5593 1267 0,'0'0'0'0,"0"0"0"16,7 0 0-16,-7 0 76 0,0 0-76 0,5 2 77 15,-2 2-77-15,-3-4 40 0,0 0-40 0,9 6 41 16,5 3-41-16,-14-9-235 0,0 0 235 0,7 0-235 15,-2-4 235-15,8 3-655 0</inkml:trace>
  <inkml:trace contextRef="#ctx0" brushRef="#br0" timeOffset="58782.542">9855 5294 180 0,'0'0'0'0,"4"-4"0"0,1-8 0 0,-2 9 61 16,-3-1-61-16,0 4 62 0,0 0-62 0,0 0 46 0,0 0-46 15,0 0 46-15,0 0-46 0,0 0 39 0,0 0-39 0,0 0 39 16,0 0-39-16,0 0 35 0,-3 4-35 0,3-4 35 16,0 0-35-16,0 0 13 0,0 0-13 0,0 0 14 15,0 0-14-15,0 0 21 0,0 0-21 0,0 0 21 16,0 3-21-16,0-3 8 0,0 0-8 0,0 0 8 15,0 0-8-15,0 0 9 0,-5 0-9 0,5 0 10 16,0 0-10-16,0 0 23 0,0 0-23 0,0 0 24 16,0 0-24-16,0 0 12 0,0 0-12 0,0 0 13 15,0 0-13-15,0 0 27 0,-4 0-27 0,4 0 27 16,0 0-27-16,0 0 20 0,0 0-20 0,0 0 20 16,0 0-20-16,0 0 26 0,0 0-26 0,0 0 26 15,0 0-26-15,0 0 33 0,0 0-33 0,0 0 33 0,2 5-33 16,1-5 36-16,1 0-36 0,-4 0 36 0,3 4-36 15,-3-4 44-15,6 0-44 0,-1 3 44 0,2-3-44 0,-4 0 41 16,6 0-41-16,-4 2 41 0,4 0-41 0,0-2 35 16,3 0-35-16,-4 1 35 0,-2 3-35 0,-6-4 24 15,0 0-24-15,15 0 25 0,3 0-25 16,-18 0 17-16,0 0-17 0,24 0 17 0,6 0-17 16,-30 0 35-16,0 0-35 0,35 0 36 0,3 0-36 0,0 0 41 15,-5 0-41-15,-1 0 41 0,-4 0-41 0,-2 0 34 16,-2-4-34-16,-5 3 34 0,-3-3-34 0,1 1 24 0,1-1-24 15,-2 1 25-15,1 1-25 0,-3 2 35 0,2 0-35 16,-4 0 35-16,-4-3-35 0,-8 3 2 0,0 0-2 0,14 0 2 16,4 0-2-16,-18 0 15 0,0 0-15 15,16 0 16-15,1-4-16 0,-17 4 1 0,0 0-1 0,12 0 1 16,0 0-1-16,-12 0 0 0,0 0 0 0,9 0 0 16,-4-3 0-16,-5 3-47 0,0 0 47 0,5 0-47 15,-1 0 47-15,-4 0-112 0,0 0 112 0,-4 0-111 16,-4 3 111-16,-3-3-952 0</inkml:trace>
  <inkml:trace contextRef="#ctx0" brushRef="#br0" timeOffset="59166.047">9940 5491 673 0,'0'0'0'0,"6"-7"0"0,4-5 0 0,-10 12 5 16,0 0-5-16,5 0 5 0,1 0-5 0,-6 0 16 15,0 0-16-15,7 5 17 0,-2 5-17 0,-5-10 15 16,0 0-15-16,12 12 16 0,0 0-16 0,-12-12 18 0,0 0-18 15,18 7 19-15,-1 2-19 0,-17-9 44 0,0 0-44 16,21 3 44-16,5 2-44 0,-26-5 44 0,0 0-44 16,28 7 45-16,3-5-45 0,-31-2 41 15,0 0-41-15,33 7 42 0,2-4-42 0,-35-3 41 0,0 0-41 0,33 3 42 16,6 3-42-16,-39-6 17 0,0 0-17 16,38 3 17-16,4-3-17 0,-42 0-28 0,0 0 28 0,47 0-28 15,3 0 28-15,-50 0-103 16,0 0 103-16,47-7-103 0,-3-1 103 0,48-11-589 0</inkml:trace>
  <inkml:trace contextRef="#ctx0" brushRef="#br0" timeOffset="60604.234">9925 5052 315 0,'0'0'0'0,"10"-5"0"16,2-2 0-16,-12 7 36 0,0 0-36 0,7-2 36 15,-3-1-36-15,-4 3 58 0,0 0-58 0,0 0 59 16,3-4-59-16,-3 4 85 0,0 0-85 0,0 0 86 16,0 0-86-16,0 0 77 0,0 0-77 0,0 0 77 15,0 0-77-15,0 0 75 0,0 0-75 0,0 0 75 16,-5 4-75-16,5-4 68 0,0 0-68 0,-3 0 68 16,-1 0-68-16,4 0 43 0,0 0-43 0,-3 3 44 15,1-3-44-15,2 0 21 0,0 0-21 0,-4 0 21 16,1 0-21-16,3 0 12 0,0 0-12 0,0 0 12 0,0 0-12 15,0 0 4-15,0 0-4 0,0 0 4 0,0 0-4 16,0 0 3-16,0 0-3 0,0 0 3 0,0 0-3 16,0 0-1-16,0 0 1 0,0 0 0 0,0 0 0 15,0 0-10-15,0 0 10 0,0 0-9 0,0 0 9 16,0 0-5-16,0 0 5 0,7 4-4 0,5 1 4 0,-12-5-1 16,0 0 1-16,26 7 0 0,7 1 0 0,-33-8-1 15,0 0 1-15,44 4 0 16,3 1 0-16,-47-5 6 0,0 0-6 0,51 3 7 0,-1 1-7 0,-50-4 9 15,0 0-9-15,44 0 10 0,1 1-10 0,-45-1 1 16,0 0-1-16,38 2 1 0,1 3-1 0,-39-5-106 16,0 0 106-16,38 4-106 0,-7-4 106 0,-31 0-75 0,0 0 75 15,19-7-74-15,-10-5 74 0,17-9-615 16</inkml:trace>
  <inkml:trace contextRef="#ctx0" brushRef="#br0" timeOffset="63364.193">9897 4989 830 0,'0'0'0'0,"9"3"0"15,8 0 0-15,-17-3 69 0,0 0-69 0,2 4 69 16,-4-8-69-16,2 4 51 0,0 0-51 0,-5 0 52 16,1 0-52-16,4 0 29 0,0 0-29 0,-7 0 29 15,2-3-29-15,5 3 28 0,0 0-28 0,-3 0 28 16,1 0-28-16,2 0 30 0,0 0-30 0,0 0 30 15,0 0-30-15,0 0 14 0,0 0-14 0,0 0 15 16,0 0-15-16,0 0 31 0,0 0-31 0,0 0 31 0,0 0-31 16,0 0 5-16,0 0-5 0,5 3 5 15,0 1-5-15,-5-4 5 0,0 0-5 0,16 8 5 0,8 8-5 16,-24-16 7-16,0 0-7 0,35 17 7 0,7 9-7 16,-42-26 7-16,0 0-7 15,49 24 7-15,5 0-7 0,-54-24 14 0,0 0-14 0,54 24 15 0,2 0-15 0,-9-2 3 16,-5-2-3-16,-4-4 4 0,-7-1-4 0,-31-15 12 15,0 0-12-15,37 16 13 0,-2-1-13 0,-35-15 15 16,0 0-15-16,38 14 15 0,-3 0-15 16,-35-14-4-16,0 0 4 0,33 12-4 0,-9-4 4 0,-24-8-22 15,0 0 22-15,21 12-22 0,-3-3 22 0,-18-9-15 16,0 0 15-16,12 10-14 0,-3 2 14 0,-9-12-6 16,0 0 6-16,1 17-5 0,-2 5 5 0,1-22 1 0,0 0-1 15,-11 29 1-15,-3 9-1 0,14-38 11 0,0 0-11 16,-17 29 11-16,-1 2-11 0,18-31 1 15,0 0-1-15,-17 24 2 0,5-2-2 0,12-22 18 16,0 0-18-16,-13 14 18 0,5-2-18 0,8-12 0 0,0 0 0 0,-7 10 1 16,5-5-1-16,2-5-86 0,0 0 86 0,-3 7-85 15,3-7 85-15,0 0-153 0,0 0 153 0,-9-3-153 16,0-9 153-16,-8-7-630 0</inkml:trace>
  <inkml:trace contextRef="#ctx0" brushRef="#br0" timeOffset="63613.255">10339 5211 1614 0,'0'0'0'0,"0"-3"0"0,4-6 0 0,-4 9-7 16,2-1 7-16,-2 1-7 0,1 6 7 0,-1-6-150 15,0 0 150-15,-3 7-149 0,-9 2 149 0,-4 3-879 16</inkml:trace>
  <inkml:trace contextRef="#ctx0" brushRef="#br0" timeOffset="65060.708">3716 9725 1132 0,'0'0'0'0,"0"0"0"16,0 0 0-16,0 0 107 0,0 0-107 0,0 0 108 15,0 0-108-15,0 0 68 0,0 0-68 0,0 0 68 16,0 0-68-16,0 0 18 0,0 0-18 0,0 0 19 16,0 0-19-16,0 0 2 0,0 0-2 0,0 0 2 15,0 0-2-15,0 0 1 0,0 0-1 0,0 0 1 16,19-6-1-16,-19 6 3 0,0 0-3 0,9-6 3 16,3 0-3-16,-12 6 36 0,0 0-36 0,9-6 37 15,-1 1-37-15,-8 5 5 0,0 0-5 0,6-1 5 0,1-5-5 16,-7 6 28-16,0 0-28 0,1-1 28 0,3 1-28 15,-4 0 12-15,0 0-12 0,0 0 12 0,0 0-12 16,0 0 10-16,0 0-10 0,0 0 10 0,0 0-10 0,0 0-3 16,0 0 3-16,0 0-3 0,0 0 3 0,0 0-8 15,0 0 8-15,0 0-8 0,0 0 8 0,0 0-17 16,0 0 17-16,0 0-16 0,-4 0 16 0,4 0-16 16,0 0 16-16,-5 0-15 0,2 0 15 0,3 0 0 15,0 0 0-15,-4 0 0 0,2 0 0 0,2 0 8 16,0 0-8-16,0 0 9 0,-3 0-9 0,3 0 5 0,0 0-5 15,0 0 5-15,0 0-5 0,0 0 8 0,0 0-8 16,0 0 8-16,0 0-8 0,0 0 14 0,0 0-14 16,0 0 15-16,-5-2-15 0,5 2 3 0,0 0-3 0,-4 0 4 15,4-2-4-15,0 2 12 0,0 0-12 16,-5 0 13-16,5-1-13 0,0 1 1 0,0 0-1 0,0 0 1 16,-3 0-1-16,3 0 0 0,0 0 0 0,0 0 1 15,0 0-1-15,0 0 0 0,0 0 0 0,0 0 0 16,0 0 0-16,0 0-20 0,0 0 20 0,5 3-20 15,10 7 20-15,-15-10-25 0,0 0 25 0,27 23-24 16,14 9 24-16,-41-32-8 0,0 0 8 0,40 43-8 16,6 10 8-16,-8-2-11 0,0 1 11 0,-3-4-11 15,-2-5 11-15,-33-43-4 0,0 0 4 0,33 42-3 16,2 1 3-16,-35-43-3 0,0 0 3 0,33 41-2 16,-1-3 2-16,-32-38-5 0,0 0 5 0,28 33-5 0,-2-6 5 15,-26-27-12-15,0 0 12 0,21 24-12 16,-4-9 12-16,-17-15-67 0,0 0 67 0,12 12-67 15,-7-5 67-15,-5-7-154 0,0 0 154 0,0-10-154 16,-5-14 154-16,2-14-743 0</inkml:trace>
  <inkml:trace contextRef="#ctx0" brushRef="#br0" timeOffset="65377.03">4092 9773 1435 0,'0'0'0'0,"4"-6"0"0,4-8 0 0,-8 10 134 0,0 4-134 0,0 0 134 16,2-6-134-16,-2 6 55 0,0 0-55 0,-5 15 55 16,-7 6-55-16,12-21 23 0,0 0-23 0,-12 36 24 15,1 10-24-15,11-46-15 0,0 0 15 0,-16 53-15 16,2 7 15-16,2-5-13 0,-3-1 13 0,4-2-13 15,-1-4 13-15,12-48-5 0,0 0 5 0,-24 79-4 16,-8 15 4-16,32-94-7 0,0 0 7 0,-29 84-7 16,-5-2 7-16,34-82-32 0,0 0 32 0,-26 62-32 15,5-14 32-15,21-48-67 0,0 0 67 0,-12 32-67 16,7-16 67-16,5-16-124 0,0 0 124 0,-3 3-123 16,6-11 123-16,-1 4-912 0</inkml:trace>
  <inkml:trace contextRef="#ctx0" brushRef="#br0" timeOffset="65850.125">4181 9333 1065 0,'0'0'0'0,"17"-5"0"0,13-5 0 0,-4 1 111 0,7-1-111 0,-3 0 111 15,3-1-111-15,-7 3 44 0,4-4-44 16,-8 7 44-16,-1 3-44 0,0 2 18 0,-3 0-18 0,3 2 19 16,-4-1-19-16,-17-1-3 0,0 0 3 0,17 4-3 15,3 1 3-15,-20-5-5 0,0 0 5 0,14 7-5 16,-6 0 5-16,-8-7 1 0,0 0-1 0,7 13 2 15,-2 6-2-15,-5-19 48 0,0 0-48 0,-5 29 48 16,-4 12-48-16,9-41 23 0,0 0-23 0,-15 48 24 16,-6 7-24-16,3-3 20 0,1-3-20 0,5-16 20 15,3-14-20-15,0 1 18 0,1-4-18 0,-1 9 19 16,-3 8-19 0,3-4 8-16,0-5-8 0,2-5 9 0,6-11-9 0,1-8 1 0,0 0-1 0,1 12 1 15,6 0-1-15,-7-12 0 0,0 0 0 0,14 11 0 16,4-3 0-16,3-3 0 0,3-1 0 0,2-1 1 15,-1-3-1-15,-25 0-6 0,0 0 6 0,34 0-5 16,5-3 5-16,-39 3-146 0,0 0 146 0,42 0-145 0,5 3 145 16,-47-3-132-16,0 0 132 0,33 0-131 15,-7 4 131-15,33 1-713 0</inkml:trace>
  <inkml:trace contextRef="#ctx0" brushRef="#br0" timeOffset="66694.345">2653 10836 987 0,'0'0'0'0,"12"-4"0"0,11-3 0 0,-23 7 102 15,0 0-102-15,4-1 103 0,-4 2-103 0,0-1 77 16,0 0-77-16,0 0 78 0,-9 4-78 0,9-4 28 16,0 0-28-16,0 0 28 0,-4 3-28 0,4-3 2 0,0 0-2 15,0 0 2-15,4 5-2 0,-4-5 5 0,0 0-5 16,2 4 5-16,5-1-5 0,-7-3 13 16,0 0-13-16,12 4 14 0,2-3-14 0,-14-1 23 0,0 0-23 0,29 4 24 15,10-3-24-15,-39-1 22 0,0 0-22 0,50 0 22 16,6-1-22-16,-56 1 34 0,0 0-34 0,63-4 34 15,5-1-34-15,-68 5 6 16,0 0-6-16,101-10 6 0,19 0-6 0,-120 10-37 0,0 0 37 0,115-11-37 16,7 3 37-16,-122 8-20 0,0 0 20 0,132-11-19 15,8 5 19-15,-140 6-33 0,0 0 33 0,139-7-33 16,-1 0 33-16,-138 7-3 0,0 0 3 0,142-7-3 16,-1 0 3-16,-141 7-1 0,0 0 1 0,152-7 0 15,5-5 0-15,-157 12 5 0,0 0-5 0,171-10 5 16,6-2-5-16,-36 2 46 0,-22-1-46 0,-13 1 46 0,-14 2-46 15,6-1 32-15,0-3-32 0,-10 2 32 0,-2 1-32 16,-86 9 8-16,0 0-8 0,115-12 9 0,17-1-9 16,-22 1 37-16,-13-2-37 0,-8 7 38 0,-9 2-38 0,-3-2 5 15,-4 0-5-15,-8 2 5 16,-8 3-5-16,-57 2 5 0,0 0-5 0,73-3 5 0,8 3-5 16,-14 0 3-16,-4-4-3 0,-11 3 3 0,-10 1-3 0,-42 0 0 15,0 0 0-15,39 0 0 0,-10-2 0 0,-29 2-45 16,0 0 45-16,26 0-44 0,-5 2 44 15,-21-2-122-15,0 0 122 0,12 0-122 0,1 0 122 0,-13 0-138 16,0 0 138-16,-13-5-137 0,-13-2 137 0,-14-4-735 16</inkml:trace>
  <inkml:trace contextRef="#ctx0" brushRef="#br0" timeOffset="67329.245">2763 11377 987 0,'0'0'0'16,"-7"2"0"-16,2 1 0 0,5-3 114 16,0 0-114-16,-4 2 114 0,-1 1-114 0,5-3 57 0,0 0-57 0,-3 0 57 15,3 0-57-15,0 0 32 0,0 0-32 16,-13 4 33-16,-1 2-33 0,-1 5 0 0,-8 1 0 0,7-2 0 15,3-3 0-15,13-7-2 0,0 0 2 0,-34 24-1 16,-13 8 1-16,47-32-2 0,0 0 2 16,-50 45-1-16,-9 8 1 0,59-53-1 0,0 0 1 0,-61 75-1 15,-7 16 1-15,17-19-1 0,13-5 1 0,10-4-1 16,14-3 1-16,14-60 0 0,0 0 0 0,-3 84 0 16,6 9 0-16,2-11-6 0,7-3 6 0,6-9-6 15,6-8 6-15,-24-62-4 0,0 0 4 0,44 79-3 16,10 1 3-16,-54-80-13 0,0 0 13 0,68 69-13 15,14-9 13-15,-16-16-56 0,-5-11 56 0,-11-13-56 16,-3-11 56-16,-47-9-96 0,0 0 96 0,60-11-95 0,4-13 95 16,62-8-694-16</inkml:trace>
  <inkml:trace contextRef="#ctx0" brushRef="#br0" timeOffset="67679.569">2922 11829 1401 0,'0'0'0'0,"0"0"0"0,3 4 0 0,-3-4 153 0,0 0-153 0,0 0 153 15,-3 0-153-15,3 0 85 0,0 0-85 16,-6 0 86-16,3-2-86 0,3 2 35 0,0 0-35 0,-5 0 35 15,1-2-35-15,4 2-13 0,0 0 13 0,0 0-12 16,9 2 12-16,0 1-47 0,6 4 47 0,3 3-47 16,8 4 47-16,0 3-39 0,2 7 39 15,-2 0-38-15,0 0 38 0,-26-24-17 0,0 0 17 0,33 43-16 16,5 5 16-16,-38-48-22 0,0 0 22 0,42 55-22 16,2 5 22-16,-44-60-8 0,0 0 8 0,54 61-8 15,2 1 8-15,-18-22-68 0,-15-16 68 0,-4-4-67 16,-5-13 67-16,-14-7-204 0,0 0 204 0,12 0-204 15,0-10 204-15,9 1-726 0</inkml:trace>
  <inkml:trace contextRef="#ctx0" brushRef="#br0" timeOffset="67948.62">3439 11541 1244 0,'0'0'0'0,"-4"19"0"0,3 9 0 0,1-28 147 0,0 0-147 16,-19 24 148-16,-8 0-148 0,27-24 99 0,0 0-99 15,-34 42 99-15,-8 10-99 0,3 3 58 0,1-1-58 16,-4 15 59-16,-1 8-59 0,43-77 3 16,0 0-3-16,-56 87 4 0,-3 13-4 0,59-100 1 0,0 0-1 0,-58 84 1 15,3-7-1-15,55-77 3 16,0 0-3-16,-42 53 4 0,16-17-4 0,26-36-30 0,0 0 30 0,-21 24-30 15,12-17 30-15,9-7-99 0,0 0 99 0,-9 3-99 16,9-8 99-16,-8 3-1125 0</inkml:trace>
  <inkml:trace contextRef="#ctx0" brushRef="#br0" timeOffset="68265.421">3430 12158 1020 0,'0'0'0'0,"12"0"0"0,9 0 0 0,-21 0 101 16,0 0-101-16,26-2 101 0,8-3-101 15,-34 5 50-15,0 0-50 0,34-5 51 0,10-3-51 16,-44 8 18-16,0 0-18 0,50-7 19 15,4-2-19-15,-54 9-7 0,0 0 7 0,51-5-6 0,5 3 6 0,-56 2-20 16,0 0 20-16,47 0-19 0,-4 2 19 0,-43-2-15 16,0 0 15-16,39 3-15 0,-6 1 15 0,-33-4-26 15,0 0 26-15,33 0-26 0,-4-2 26 16,-29 2-59-16,0 0 59 0,32-5-59 0,-3-4 59 0,-29 9-93 0,0 0 93 16,28-12-92-16,-2-5 92 0,25-12-610 0</inkml:trace>
  <inkml:trace contextRef="#ctx0" brushRef="#br0" timeOffset="68680.272">4347 11761 1065 0,'0'0'0'0,"-9"6"0"0,0 6 0 16,9-12 100-16,0 0-100 0,-3 6 100 0,8-12-100 0,-5 6 80 15,0 0-80-15,3 0 81 0,1-1-81 16,-4 1 48-16,0 0-48 0,5 0 48 0,-5 0-48 0,0 0 0 15,0 0 0-15,0 0 1 0,4 0-1 0,-4 0 8 16,0 0-8-16,0 0 9 0,0 0-9 0,0 0 0 16,0 0 0-16,0 13 0 0,0 10 0 0,3 4 0 15,-1 7 0-15,1 4 0 0,1 3 0 16,-4-41-5-16,0 0 5 0,5 58-5 0,4 11 5 16,-4-4-9-16,5 0 9 0,-4-20-8 15,-3-13 8-15,-1-1-15 0,5-2 15 0,-5-3-15 0,5-2 15 0,-2-4-95 0,-2-1 95 0,1-7-95 16,-3-5 95-16,-1-7-138 0,0 0 138 15,7-20-137-15,2-22 137 0,3-19-670 0</inkml:trace>
  <inkml:trace contextRef="#ctx0" brushRef="#br0" timeOffset="69019.599">4408 11445 1423 0,'0'0'0'0,"0"0"0"16,-6-1 0-16,6 1 144 0,0 0-144 0,0 0 144 15,4 0-144-15,1 1 68 0,2 1-68 0,-2 5 68 0,7-4-68 16,2 9 12-16,4 0-12 0,6 7 13 0,2 4-13 16,-26-23-2-16,0 0 2 0,33 34-1 0,6 9 1 15,-39-43-26-15,0 0 26 0,38 51-25 0,9 9 25 0,-12-5-21 16,2 0 21-16,-3 8-21 0,-1 6 21 0,-33-69-34 15,0 0 34-15,21 85-34 0,-7 13 34 16,-5-16-6-16,-6-5 6 0,-3-31-6 0,0-20 6 0,0-26-11 16,0 0 11-16,-3 60-11 0,-2 14 11 15,5-74-34-15,0 0 34 0,-7 46-34 0,5-12 34 16,2-34-124-16,0 0 124 0,-3 26-123 0,-1-11 123 0,4-15-113 16,0 0 113-16,-10-12-113 0,-11-18 113 0,-9-17-762 15</inkml:trace>
  <inkml:trace contextRef="#ctx0" brushRef="#br0" timeOffset="69478.955">4860 11166 1345 0,'0'0'0'0,"-8"5"0"16,-10 2 0-16,18-7 102 0,0 0-102 0,2 17 102 15,14 6-102-15,-16-23 72 0,0 0-72 0,12 30 72 16,2 6-72-16,-14-36 32 0,0 0-32 0,16 40 33 16,1-1-33-16,-5-6-9 0,-3-2 9 0,0-11-8 0,-4-6 8 15,-2 0 0-15,-3-2 0 0,4-2 0 0,-4-2 0 16,0 3 0-16,0 1 0 0,0-5 0 0,0-4 0 16,-4 2 4-16,4 0-4 0,-3-1 4 0,3-1-4 15,0-3-4-15,0 0 4 0,-5 7-4 0,1 0 4 0,4-7-56 16,0 0 56-16,-5 7-55 0,1-1 55 0,4-6-57 15,0 0 57-15,-5 7-57 0,5-2 57 0,0-5-51 16,0 0 51-16,-3 6-51 0,3-3 51 0,0-3-51 16,0 0 51-16,0 5-50 0,3 2 50 15,-3-7-38-15,0 0 38 0,9 12-37 0,0 0 37 0,-9-12-17 16,0 0 17-16,12 19-16 0,5 5 16 0,-17-24-3 0,0 0 3 16,14 27-2-16,2 2 2 0,-16-29 12 15,0 0-12-15,14 28 12 0,-2-3-12 0,-12-25 47 16,0 0-47-16,12 30 47 0,-7 0-47 0,-5-30 50 0,0 0-50 15,7 23 51-15,-7-1-51 0,-3 0 32 0,-6-5-32 16,2-1 32-16,2-6-32 0,-7 2-78 16,-9 0 78-16,3-3-77 0,1-3 77 0,17-6-82 0,0 0 82 0,-30-10-81 15,-8-14 81-15,-33-10-794 0</inkml:trace>
  <inkml:trace contextRef="#ctx0" brushRef="#br0" timeOffset="70423.939">4622 11384 606 0,'0'0'0'0,"0"-4"0"0,5-1 0 0,-5 5 56 0,0 0-56 0,4-5 57 15,-3 2-57-15,-1 3 60 0,0 0-60 0,0 0 60 16,0 0-60-16,0 0 79 0,0 0-79 0,0 0 80 16,0 0-80-16,0 0 76 0,0 0-76 0,0 0 77 15,0 0-77-15,0 0 84 0,0 0-84 0,0 0 85 16,0 0-85-16,0 0 65 0,0 0-65 0,0 0 66 15,0 0-66-15,0 0 38 0,0 0-38 0,0 0 38 16,0 0-38-16,0 0 6 0,0 0-6 0,0 0 6 16,4-4-6-16,-4 4 5 0,0 0-5 0,3-3 5 15,2-2-5-15,-5 5 7 0,0 0-7 0,7-7 7 16,2-2-7-16,-9 9 0 0,0 0 0 0,9-7 1 0,0 2-1 16,-9 5 0-16,0 0 0 0,8-3 0 0,1-1 0 15,-9 4-54-15,0 0 54 0,5 0-54 0,2 0 54 16,-7 0-158-16,0 0 158 0,5 0-158 0,-1-3 158 0,5 1-756 15</inkml:trace>
  <inkml:trace contextRef="#ctx0" brushRef="#br0" timeOffset="71038.976">5697 11096 1065 0,'0'0'0'0,"-9"0"0"0,-8-7 0 16,17 7 83-16,0 0-83 0,-9 0 83 0,5 0-83 0,4 0 54 15,0 0-54-15,-5 2 55 0,5 0-55 0,0-2 5 16,0 0-5-16,-9 13 5 0,-10 8-5 0,19-21-1 16,0 0 1-16,-17 20 0 0,-1 3 0 0,18-23-2 15,0 0 2-15,-26 32-2 0,-3 2 2 16,29-34 0-16,0 0 0 0,-28 36 1 0,2 2-1 0,3 0 13 15,4-4-13-15,5-1 14 0,2-3-14 0,12-30 1 0,0 0-1 16,-14 66 2-16,2 23-2 0,3 13 0 0,2 22 0 16,2-11 0-16,1 0 0 0,2-10 0 15,4-13 0-15,5-4 0 0,2-7 0 0,-9-79-1 0,0 0 1 16,17 94-1-16,4 9 1 0,-21-103-1 0,0 0 1 0,30 84-1 16,8-7 1-16,-38-77-34 0,0 0 34 15,38 56-34-15,10-14 34 0,-48-42-107 0,0 0 107 0,47 1-107 16,3-30 107-16,48 2-731 0</inkml:trace>
  <inkml:trace contextRef="#ctx0" brushRef="#br0" timeOffset="71540.957">5644 11824 1334 0,'0'0'0'0,"0"0"0"0,0-9 0 0,0 9 95 16,0 0-95-16,0-3 95 0,0 3-95 0,0 0-20 15,0 0 20-15,-3-9-19 0,3-1 19 0,0 10-85 16,0 0 85-16,3-19-84 0,6-5 84 0,2 0-55 15,4 0 55-15,-3 6-55 0,-3 0 55 0,3 6 0 0,-1-1 0 16,1 2 1-16,0 3-1 0,-3 1 55 0,3 4-55 16,-3-1 56-16,0 1-56 0,-1 1 54 0,-3 0-54 15,2 2 54-15,-1 0-54 0,1 2 40 0,1 1-40 0,-2 3 41 16,-3-6-41-16,-3 0 21 0,0 0-21 16,2 5 21-16,5 5-21 0,-7-10 5 15,0 0-5-15,3 15 5 0,-3 9-5 0,0-24 4 0,0 0-4 16,0 31 4-16,-3 9-4 0,-1-4 0 0,-1-2 0 0,2-12 0 15,-3-6 0-15,3-3 1 0,3-2-1 0,-9 11 2 16,0 9-2-16,2-7 1 16,2-6-1-16,0-2 1 0,-2-6-1 0,5-1-1 0,-1-4 1 0,3 0-1 15,0 0 1-15,0 0-5 0,0 0 5 0,0-1-5 16,3 1 5-16,-3-5-38 0,0 0 38 0,9 9-38 16,5-1 38-16,-2-3-70 0,2-3 70 0,5-4-69 15,4-1 69-15,-23 3-96 0,0 0 96 0,30-16-96 16,3-9 96-16,-33 25-89 0,0 0 89 0,31-33-89 0,2-8 89 15,30-33-649-15</inkml:trace>
  <inkml:trace contextRef="#ctx0" brushRef="#br0" timeOffset="71798.221">5972 11639 1267 0,'0'0'0'0,"3"3"0"0,6 3 0 0,-9-6 149 16,0 0-149-16,14 3 150 0,4-3-150 0,6 3 106 16,2-1-106-16,0 3 107 0,4 2-107 0,-30-7 43 0,0 0-43 15,33 14 44-15,5 6-44 0,-38-20-12 0,0 0 12 0,39 28-12 16,2 4 12-16,-41-32-17 0,0 0 17 0,39 35-16 16,-1 2 16-16,-38-37-35 0,0 0 35 0,33 36-35 15,-3 0 35 1,-30-36-81-16,0 0 81 0,26 31-81 0,-4-4 81 0,-22-27-160 0,0 0 160 0,25 18-159 15,-4-8 159-15,21 17-844 0</inkml:trace>
  <inkml:trace contextRef="#ctx0" brushRef="#br0" timeOffset="72021.771">6519 11528 1323 0,'0'0'0'0,"-3"12"0"0,-1 8 0 16,4-20 206-16,0 0-206 0,-23 21 206 16,-10 1-206-16,33-22 76 0,0 0-76 0,-35 38 76 0,-6 11-76 0,2 1 13 15,1 3-13-15,0-5 14 0,-1-2-14 0,39-46-12 16,0 0 12-16,-54 79-12 0,-14 19 12 0,68-98-119 16,0 0 119-16,-52 84-119 15,7-2 119-15,45-82-212 0,0 0 212 16,-23 50-212-16,16-25 212 0,-22 52-808 0</inkml:trace>
  <inkml:trace contextRef="#ctx0" brushRef="#br0" timeOffset="72343.861">6587 11906 1267 0,'0'0'0'0,"-9"-10"0"16,-3-4 0-16,9 11 65 0,6-2-65 0,9 6 66 15,6 3-66-15,-18-4 0 0,0 0 0 0,29 0 1 16,10-4-1-16,-39 4-8 0,0 0 8 0,47-6-8 16,5-6 8-16,-52 12-53 0,0 0 53 0,54-11-53 15,5 1 53-15,-59 10-32 16,0 0 32-16,56-7-32 0,-2 2 32 0,-54 5-32 0,0 0 32 0,47-5-32 15,-9 1 32-15,-38 4-20 0,0 0 20 0,30-1-20 16,-9 1 20-16,-21 0-154 0,0 0 154 0,12-11-153 0,-3-6 153 0,-9 17-107 16,0 0 107-16,-7-20-107 0,-7-6 107 0,-7-20-355 15</inkml:trace>
  <inkml:trace contextRef="#ctx0" brushRef="#br0" timeOffset="72571.138">6961 11521 1009 0,'0'0'0'15,"0"5"0"-15,4 2 0 0,-4-7 178 0,0 0-178 16,0 3 178-16,0-1-178 0,0-2 83 16,0 0-83-16,0 7 83 0,0 1-83 0,0-8 50 0,0 0-50 15,0 31 50-15,0 14-50 0,0-45-32 0,0 0 32 0,-4 51-32 16,4 7 32-16,0-58-120 0,0 0 120 0,-3 53-119 15,3-3 119-15,0-50-198 0,0 0 198 0,3 40-197 16,4-8 197-16,4 40-591 0</inkml:trace>
  <inkml:trace contextRef="#ctx0" brushRef="#br0" timeOffset="72841.412">7268 11560 1087 0,'0'0'0'0,"-9"22"0"15,-5 16 0-15,6-16 125 0,4-3-125 0,-1-12 125 16,2-9-125-16,3 2 92 0,0 0-92 0,-4 4 93 0,4-1-93 16,0-3 42-16,0 0-42 0,4 17 42 0,-4 11-42 15,0-28 0-15,0 0 0 0,8 31 1 16,4 5-1-16,-12-36 3 0,0 0-3 0,18 32 3 0,-2 2-3 0,-16-34 2 16,0 0-2-16,19 33 2 0,0 1-2 15,-19-34 5-15,0 0-5 0,21 28 5 0,-2-1-5 0,-19-27 6 16,0 0-6-16,16 27 7 0,-2 1-7 0,-14-28 7 15,0 0-7-15,8 22 8 0,-1-3-8 0,-7-19-74 16,0 0 74-16,4 14-73 0,-8-6 73 16,4-8-140-16,0 0 140 0,-15-13-140 0,-8-17 140 0,-14-12-826 15</inkml:trace>
  <inkml:trace contextRef="#ctx0" brushRef="#br0" timeOffset="73014.95">7237 11541 1356 0,'0'0'0'0,"26"4"0"16,19 3 0-16,-45-7 181 0,0 0-181 0,52 5 182 15,8 2-182-15,-10-2 34 0,-3 0-34 0,-12-3 34 16,-5-2-34-16,-2-2-164 0,-8 0 164 0,-6-1-164 16,-5 1 164-16,-9 2-212 0,0 0 212 0,9-10-212 15,-6-7 212-15,6-11-664 0</inkml:trace>
  <inkml:trace contextRef="#ctx0" brushRef="#br0" timeOffset="73355.455">7240 11219 1524 0,'0'0'0'0,"11"4"0"0,4 3 0 0,-15-7 166 16,0 0-166-16,9 0 166 0,-5 1-166 0,-4-1 72 16,0-1-72-16,5-5 72 0,0 3-72 0,-5 3 5 15,0 0-5-15,19 0 5 0,11 2-5 0,-30-2-43 0,0 0 43 16,40 19-43-16,10 10 43 0,-8 3-49 16,0 8 49-16,-4-1-49 0,-8 2 49 0,-30-41-38 0,0 0 38 15,38 82-37-15,2 25 37 0,-40-107-10 0,0 0 10 0,33 106-10 31,-6 10 10-31,-27-116-13 0,0 0 13 0,15 120-13 0,-10 4 13 0,-1-30-25 0,-4-21 25 0,0-33-24 16,0-30 24-16,-4 0-59 0,4-10 59 16,-5 14-58-16,-3 3 58 0,8-17-148 0,0 0 148 0,-13-1-148 15,-4-13 148-15,-13-2-836 0</inkml:trace>
  <inkml:trace contextRef="#ctx0" brushRef="#br0" timeOffset="74177.987">8218 10316 628 0,'0'0'0'0,"0"-5"0"0,-6-2 0 16,6 7 20-16,-3-3-20 0,3 3 20 0,0 0-20 15,0 0 7-15,0 0-7 0,0 0 7 0,0 0-7 16,0 0 1-16,0 0-1 0,0 0 2 0,0 0-2 16,0 0 6-16,-4 3-6 0,4-3 6 0,0 0-6 0,0 0 42 15,0 0-42-15,0 0 42 0,-5 0-42 0,2 0 42 16,-3 0-42-16,3 0 43 0,-1 0-43 0,4 0 41 15,0 0-41-15,-1 0 41 0,-6 0-41 0,7 0 35 16,0 0-35-16,-5 0 36 0,-1 2-36 0,6-2 62 16,0 0-62-16,-3 2 62 0,-1-2-62 0,4 0 60 15,0 0-60-15,-5 2 61 0,2-2-61 16,3 0 69-16,0 0-69 0,-4 1 69 16,2-1-69-16,2 0 37 0,0 0-37 0,0 0 38 0,0 5-38 0,0-5 30 0,0 0-30 15,6 0 30-15,2 4-30 0,-8-4 22 0,0 0-22 16,21 5 23-16,5 2-23 0,-26-7 9 0,0 0-9 15,37 5 10-15,10 2-10 0,-47-7 41 16,0 0-41-16,47 2 41 0,4 1-41 0,-51-3 28 0,0 0-28 0,47 2 28 16,-6-1-28-16,-41-1 9 0,0 0-9 0,39 0 9 15,-10 0-9-15,-29 0 6 0,0 0-6 0,30 0 7 16,-4-1-7-16,-26 1-5 0,0 0 5 16,21-2-4-16,-4 0 4 0,-17 2-91 0,0 0 91 0,14-1-90 15,-3 1 90-15,-11 0-132 0,0 0 132 0,8 0-132 16,-6-2 132-16,10 2-894 0</inkml:trace>
  <inkml:trace contextRef="#ctx0" brushRef="#br0" timeOffset="74547.277">8108 10596 931 0,'0'0'0'0,"15"-9"0"0,12-5 0 0,-19 9 91 0,-13 5-91 16,14-5 91-16,0 0-91 0,-1 3 55 15,-3-1-55-15,-5 3 55 0,0 3-55 0,-5 1 52 0,0 1-52 16,2-2 52-16,-1 1-52 0,4-1 32 0,4-1-32 15,-1 1 32-15,6 1-32 0,-9-4 42 16,0 0-42-16,17 1 42 0,9 1-42 0,-26-2 35 0,0 0-35 0,37 0 36 16,10-3-36-16,-47 3 50 0,0 0-50 0,47-4 51 15,5-4-51-15,-52 8 12 0,0 0-12 0,51-4 13 16,3-4-13-16,-54 8 3 16,0 0-3-16,47-4 3 0,0-3-3 0,-47 7-27 0,0 0 27 15,42-3-27-15,-8 0 27 0,-34 3-124 0,0 0 124 0,30-2-123 16,-6-2 123-16,-24 4-125 0,0 0 125 0,14-3-125 15,-7-2 125-15,16-4-754 0</inkml:trace>
  <inkml:trace contextRef="#ctx0" brushRef="#br0" timeOffset="75340.943">8146 10918 1020 0,'0'0'0'0,"7"-5"0"0,4-4 0 0,-11 9 134 0,0 0-134 0,7-5 135 16,-4 0-135-16,-3 5 80 0,0 0-80 0,5-4 80 15,-5 3-80-15,0 1 39 0,0 0-39 16,0 0 40-16,0 0-40 0,0 0 12 16,0 0-12-16,0 0 13 0,0 0-13 0,0 0 16 0,0 0-16 0,0 0 17 15,0 3-17-15,0-3 15 0,0 0-15 0,0 0 16 16,9 4-16-16,-9-4 16 0,0 0-16 0,12 3 17 15,6-3-17-15,-18 0 4 0,0 0-4 0,33 2 4 16,8-1-4-16,-41-1-52 0,0 0 52 0,47 0-51 16,2 0 51-16,-49 0-186 0,0 0 186 0,51-8-186 15,3-8 186-15,47-8-781 0</inkml:trace>
  <inkml:trace contextRef="#ctx0" brushRef="#br0" timeOffset="78183.246">9848 9527 740 0,'0'0'0'0,"-10"-5"0"16,-8-4 0-16,18 9 65 0,0 0-65 0,0 0 66 15,6 5-66-15,-6-5 34 0,0 0-34 0,3 4 35 16,-1-1-35-16,-2-3 60 0,0 0-60 0,3 3 60 16,1-1-60-16,-4-2 45 0,0 0-45 0,0 0 46 15,0 0-46-15,0 0 52 0,0 0-52 0,-4 0 52 16,-1 0-52-16,5 0 62 0,0 0-62 0,-7 0 62 16,-2 0-62-16,9 0 26 0,0 0-26 0,-14 0 26 15,2-2-26-15,12 2 21 0,0 0-21 0,-17-1 21 16,-2-1-21-16,19 2 9 0,0 0-9 0,-20 0 10 0,-4 0-10 15,24 0 9-15,0 0-9 0,-24 3 10 16,1 6-10-16,23-9 3 0,0 0-3 0,-24 3 4 0,1 6-4 16,23-9 2-16,0 0-2 0,-24 5 2 0,6 2-2 0,18-7 1 15,0 0-1-15,-21 9 2 0,7-1-2 16,14-8 0-16,0 0 0 0,-15 10 0 0,2-4 0 0,3 4-2 16,-2-5 2-16,5 2-1 0,5-2 1 0,-1 4-2 15,-6 4 2-15,2 6-1 0,-2 8 1 0,4 6-5 16,2 0 5-16,1-9-5 0,-2-6 5 0,4-18 1 15,0 0-1-15,4 38 2 0,-2 10-2 0,-2-48 6 16,0 0-6-16,6 43 6 0,0 1-6 0,-1-8 9 0,2-1-9 16,-2-11 9-16,2-9-9 0,-2-3 24 0,8 0-24 15,-5-7 25-15,-3 2-25 0,-5-7 0 0,0 0 0 0,18-3 0 16,6-4 0-16,-24 7 0 0,0 0 0 0,30-17 0 16,3-14 0-16,-33 31-6 0,0 0 6 0,30-33-5 15,4-6 5 1,-34 39-4-16,0 0 4 0,25-43-4 0,1-5 4 0,-9 9 0 0,-4 3 0 15,-1 7 0-15,-4 6 0 0,-2 4 0 0,1 4 0 0,-2 3 1 16,-2 3-1-16,-3 3 13 0,0 0-13 0,0 3 14 16,0 0-14-16,0 3 45 0,0-4-45 0,0 4 46 15,0-3-46-15,0 3 32 0,0 0-32 0,0 0 32 16,0 0-32-16,0 0 39 0,0 0-39 0,0 0 39 16,0-4-39-16,0 4 16 0,0-1-16 0,0 1 17 15,0 0-17-15,0 0 20 0,0 0-20 0,0 0 20 16,0 0-20-16,0 0 9 0,0 0-9 0,0 0 9 0,0 0-9 15,0 0 4-15,0 0-4 0,0 0 4 0,0 0-4 16,0 0 13-16,0 0-13 0,0 0 13 16,0 0-13-16,0 0 3 0,0 0-3 0,0 0 4 0,0 0-4 0,0 0 2 15,0 0-2-15,0 0 2 0,0 0-2 0,0 0 1 16,0 0-1-16,0 0 2 0,0 0-2 0,0 0 1 16,0 0-1-16,0 0 1 0,0 0-1 15,0 0 1-15,0 0-1 0,0 0 1 0,0 0-1 0,0 0-18 16,0 0 18-16,0 0-18 0,0 0 18 0,0 0-35 15,0 0 35-15,0 0-34 0,0 0 34 0,0 0-20 16,0 0 20-16,0 0-20 0,0 0 20 0,0 0-20 16,0 0 20-16,0 0-20 0,0 0 20 0,0 0-17 0,0 0 17 15,0 0-17-15,0 0 17 0,0 0-34 0,0 0 34 16,0 0-34-16,0 0 34 0,0 0-41 0,0 0 41 16,0 0-40-16,0-4 40 0,0 4-40 0,6-7 40 0,-6 4-39 15,3 1 39-15,-3-3-26 0,0 3 26 0,0-1-26 16,2 1 26-16,-2-1-19 15,3-1 19-15,-3 4-18 0,0-3 18 0,0 3-10 0,0 0 10 0,0 0-10 16,0 0 10-16,0 0 0 0,0 0 0 0,0 0 0 16,0 0 0-16,0 0 3 0,0 0-3 0,0 0 4 15,0 0-4-15,0 0 8 0,0 0-8 16,0 0 9-16,0 0-9 0,0 0 4 0,0 0-4 0,0 0 4 16,0 0-4-16,0 0 7 0,0 0-7 0,0 0 7 15,0 0-7-15,0 0 0 0,0 0 0 0,0 0 0 16,0 0 0-16,0 0-3 0,0 7 3 0,-3-4-2 15,3-1 2-15,0 5-7 0,0 1 7 0,3 15-6 16,-3 4 6-16,0-27-1 0,0 0 1 0,4 39-1 0,5 9 1 16,-9-48 5-16,0 0-5 0,5 52 5 0,2 6-5 15,1-12 16-15,-4-1-16 0,1-13 17 0,-3-9-17 16,1-3 4-16,1-1-4 0,-1-7 4 0,3 0-4 0,-3-2 14 16,2 1-14-16,0-1 15 0,2-7-15 0,2 6-2 15,-4-2 2-15,6-2-1 0,3-2 1 16,-14-3-63-16,0 0 63 0,21-8-63 0,8-6 63 0,-29 14-87 15,0 0 87-15,30-29-86 0,1-12 86 0,32-28-837 16</inkml:trace>
  <inkml:trace contextRef="#ctx0" brushRef="#br0" timeOffset="78733.741">9129 10411 348 0,'0'0'0'0,"5"-4"0"15,4-1 0-15,-9 5-50 0,0 0 50 0,3-3-49 16,2 1 49-16,2-3-115 0</inkml:trace>
  <inkml:trace contextRef="#ctx0" brushRef="#br0" timeOffset="79235.531">9049 10459 259 0,'0'0'0'0,"8"-7"0"0,4-3 0 0,-12 10 64 0,0 0-64 0,2-4 64 16,-4 8-64-16,2-4 50 0,0 0-50 0,-3 1 50 0,-4 3-50 16,7-4 36-16,0 0-36 0,-5 3 36 15,0-1-36-15,5-2 33 0,0 0-33 0,-9 2 33 0,5-1-33 16,4-1 59-16,0 0-59 0,-5 2 60 0,-2 0-60 0,7-2 54 16,0 0-54-16,-3 3 55 0,1-3-55 0,2 0 51 15,0 0-51-15,-4 2 51 0,1-2-51 16,3 0 50-16,0 0-50 0,0 0 50 0,-2 2-50 0,2-2 54 15,0 0-54-15,0 0 54 0,-3 5-54 0,3-5 38 16,0 0-38-16,3 3 38 0,-1 1-38 0,-2-4 52 16,0 0-52-16,7 3 52 0,5 2-52 0,-12-5 30 15,0 0-30-15,14 5 30 0,0 0-30 0,-14-5 16 16,0 0-16-16,21 5 17 0,7 2-17 0,-28-7 30 0,0 0-30 16,31 9 30-16,11-6-30 0,-42-3 35 0,0 0-35 15,45 5 36-15,4-1-36 0,-49-4 37 0,0 0-37 0,54 0 37 16,2 0-37-16,-56 0 24 15,0 0-24-15,68 2 25 0,7-2-25 0,-75 0 41 0,0 0-41 0,99-2 41 16,19-2-41-16,-118 4 23 0,0 0-23 0,122-5 24 16,11-2-24-16,-133 7 52 0,0 0-52 15,130-10 52-15,-1-2-52 0,-129 12 18 0,0 0-18 0,134-12 18 16,2 0-18-16,-136 12 37 16,0 0-37-16,124-12 38 0,-9-1-38 0,-115 13 6 0,0 0-6 0,113-12 7 15,-1 0-7-15,-112 12 18 0,0 0-18 0,97-11 19 16,-6-1-19-16,-91 12 15 0,0 0-15 0,75-10 15 15,-16 0-15-15,-59 10 1 0,0 0-1 0,42-7 1 0,-14 2-1 16,-28 5-15-16,0 0 15 0,19-4-15 0,-10 3 15 16,-9 1-80-16,0 0 80 0,3-2-80 15,-1 2 80-15,-2 0-165 0,0 0 165 0,-9 5-164 0,-5 5 164 0,-10 2-1097 16</inkml:trace>
  <inkml:trace contextRef="#ctx0" brushRef="#br0" timeOffset="81132.734">9118 11084 1379 0,'2'-5'0'0,"-2"5"0"0,0 0 0 0,5-7 0 16,-3-2 0-16,-2 9-34 0,0 0 34 0,3-5-33 15,1 4 33-15,-4 1-50 0,0 0 50 0,3-4-50 16,-1 2 50-16,-2 2-28 0,0 0 28 0,7-3-28 16,-2 0 28-16,-5 3-1 0,0 0 1 0,9-7 0 15,0 2 0-15,-9 5 4 0,0 0-4 0,15-7 5 0,3 2-5 16,-18 5 18-16,0 0-18 0,24-4 19 16,11-3-19-16,-5 4 0 0,-1 1 0 0,-3-1 0 0,-1 1 0 15,-6 2 0-15,0 2 0 0,-5 1 0 16,-2-3 0-16,2 2-4 0,-2 3 4 0,1 0-3 0,-1-1 3 15,0 4 0-15,2-1 0 0,-9-2 0 16,-1-1 0-16,-1 2 10 0,1 3-10 0,-3 12 10 0,3 6-10 16,-4-27 17-16,0 0-17 0,-5 39 17 0,-2 9-17 15,7-48 26-15,0 0-26 0,-13 52 26 0,0 3-26 0,-5-8 31 16,1 0-31-16,6-16 31 0,6-16-31 16,-4 2 30-16,1-3-30 0,-5 8 30 0,-8 6-30 0,4-3 22 15,0-4-22-15,8-8 23 0,5-7-23 0,4-6 35 0,0 0-35 16,-17 15 36-16,-7 2-36 0,24-17 36 0,0 0-36 15,-21 14 37-15,2-2-37 16,19-12 33-16,0 0-33 0,-16 8 33 0,4-2-33 0,12-6 22 0,0 0-22 0,-11 3 23 16,4-3-23-16,7 0 11 0,0 0-11 0,-8 0 11 15,2-3-11-15,6 3 1 0,0 0-1 0,-3-2 2 16,3-2-2-16,0 4 0 0,0 0 0 0,0-3 0 16,0-4 0-16,0 7-4 0,0 0 4 0,3-5-4 15,3 0 4-15,-6 5-4 0,0 0 4 0,8-4-3 16,4 1 3-16,6 3-13 0,-2 0 13 0,1 0-13 15,0 2 13-15,-17-2-9 0,0 0 9 0,23 10-8 16,8 5 8-16,-31-15-50 0,0 0 50 0,28 18-50 16,2 0 50-16,-30-18-44 0,0 0 44 0,33 21-43 15,0 1 43-15,-33-22-92 0,0 0 92 0,30 14-91 16,1-4 91-16,-31-10-86 0,0 0 86 0,33-5-86 0,5-10 86 16,30-4-779-16</inkml:trace>
  <inkml:trace contextRef="#ctx0" brushRef="#br0" timeOffset="81474.622">9808 11178 1188 0,'0'0'0'0,"-3"9"0"0,-10 10 0 15,10-11 180-15,3-8-180 0,2-3 181 0,3-6-181 0,-5 9 137 16,0 0-137-16,3-5 137 0,3-2-137 0,-6 4 64 0,0-1-64 15,0 4 64-15,3-3-64 0,-3 3 9 16,0 0-9-16,0 0 10 0,0 0-10 0,0 0 0 0,0 0 0 16,0 0 0-16,0 0 0 0,0 0 0 0,0 0 0 0,0 0 0 15,2 2 0-15,-2-2-9 0,0 0 9 0,7 8-9 16,5-1 9-16,-12-7-35 0,0 0 35 0,21 26-35 16,7 11 35-16,0 1-11 0,1 3 11 0,1-1-10 15,-4-3 10-15,-26-37-21 0,0 0 21 0,31 45-21 16,2 3 21-16,-33-48-15 0,0 0 15 0,35 51-14 15,2 1 14-15,-37-52-57 0,0 0 57 0,33 48-57 16,2-6 57-16,-35-42-118 0,0 0 118 0,24 33-118 16,-1-7 118-16,-23-26-187 0,0 0 187 0,16 3-187 15,-3-17 187-15,21 4-693 0</inkml:trace>
  <inkml:trace contextRef="#ctx0" brushRef="#br0" timeOffset="81738.915">10278 11048 1166 0,'0'0'0'0,"-3"17"0"0,-1 14 0 0,1-19 144 16,1-4-144-16,-5-8 145 0,2-8-145 0,5 8 78 16,0 0-78-16,-16 7 78 0,-5 5-78 0,21-12 36 15,0 0-36-15,-26 27 36 0,-5 13-36 0,31-40 3 16,0 0-3-16,-33 44 4 0,-2 9-4 0,5-7 0 0,3 1 0 15,7-16 0-15,10-16 0 0,-1 4-1 0,3-2 1 16,-4 10 0-16,-1 13 0 0,13-40-49 16,0 0 49-16,-12 29-48 0,3-2 48 0,9-27-156 0,0 0 156 15,-8 23-156-15,4-8 156 0,4-15-156 0,0 0 156 0,4 2-155 16,4-11 155-16,5 4-628 0</inkml:trace>
  <inkml:trace contextRef="#ctx0" brushRef="#br0" timeOffset="82032.132">10373 11439 1244 0,'0'0'0'0,"8"-2"0"0,13-3 0 15,-21 5 141-15,0 0-141 0,30-5 142 0,10-1-142 16,-40 6 70-16,0 0-70 0,49-6 70 0,8-6-70 15,-57 12 52-15,0 0-52 0,54-12 52 0,2 1-52 0,-56 11-3 16,0 0 3-16,50-8-3 0,-4 1 3 0,-46 7-3 16,0 0 3-16,38-5-2 0,-3 0 2 0,-35 5-28 15,0 0 28-15,22-2-28 0,-2 2 28 0,-20 0-75 16,0 0 75-16,14 0-74 0,-6-2 74 0,-8 2-175 16,0 0 175-16,7-10-174 0,-7-6 174 0,9-9-801 15</inkml:trace>
  <inkml:trace contextRef="#ctx0" brushRef="#br0" timeOffset="82310.118">10815 11069 1166 0,'0'0'0'0,"4"8"0"16,-3 4 0-16,1-8 116 0,-4-8-116 0,2 4 117 15,2-3-117-15,-2 1 72 0,2-3-72 0,-2 5 72 16,0-4-72-16,0 4 13 0,0 0-13 0,0 0 13 16,0 0-13-16,0 6 6 0,0 0-6 0,-2 15 7 15,0 10-7-15,2-31 1 0,0 0-1 0,-1 43 2 16,1 10-2-16,0-4 1 0,0-1-1 0,0-15 2 0,-4-11-2 16,2-1 1-16,1-2-1 0,1 3 1 15,1 7-1-15,1-5-10 0,2-3 10 0,-3-8-9 16,-1-4 9-16,2-2-125 0,3-4 125 0,4-8-125 0,3-7 125 15,-12 12-106-15,0 0 106 0,21-26-105 0,0-13 105 16,22-26-747-16</inkml:trace>
  <inkml:trace contextRef="#ctx0" brushRef="#br0" timeOffset="82697.405">11116 11089 1222 0,'0'0'0'0,"-5"0"0"0,-7 0 0 0,12 0 178 0,0 0-178 16,-5 16 179-16,1 9-179 0,4-25 76 0,0 0-76 15,-3 21 77-15,3 3-77 0,0-24 51 0,0 0-51 16,3 20 51-16,-3 3-51 0,0-23 0 0,0 0 0 0,9 25 1 16,0 3-1-16,-9-28 5 0,0 0-5 0,15 27 5 15,5-1-5-15,-20-26 8 0,0 0-8 0,24 25 9 16,0 1-9-16,-1-2 3 15,1-3-3-15,2 1 4 0,-1-5-4 0,-25-17 2 0,0 0-2 0,28 22 3 16,3-4-3-16,-31-18 1 0,0 0-1 0,28 22 2 16,0 0-2-16,-28-22 8 0,0 0-8 0,23 21 9 15,-4-1-9 1,-19-20 3-16,0 0-3 0,14 19 4 0,-6-4-4 0,-8-15 6 0,0 0-6 0,-3 21 6 16,-8 0-6-16,11-21 3 0,0 0-3 0,-21 20 3 0,-8-1-3 15,29-19-43-15,0 0 43 0,-30 12-42 16,1-5 42-16,29-7-106 0,0 0 106 0,-35-5-105 15,2-9 105-15,33 14-157 0,0 0 157 0,-33-33-156 0,1-18 156 16,32 51-123-16,0 0 123 0,-28-53-123 0,6-9 123 0,-32-51-708 16</inkml:trace>
  <inkml:trace contextRef="#ctx0" brushRef="#br0" timeOffset="82861.002">11073 10978 987 0,'0'0'0'0,"3"5"0"0,4 5 0 0,-7-10 192 0,0 0-192 15,16 7 192-15,5 2-192 0,-4 3 147 0,8 0-147 16,-8 0 147-16,-5-4-147 0,6 2 65 0,-1 1-65 16,-3-1 65-16,-2-7-65 0,0 6-4 0,2-6 4 15,-3 1-4-15,-2-2 4 0,-9-2-126 16,0 0 126-16,17-9-125 0,4-12 125 0,17-8-1061 0</inkml:trace>
  <inkml:trace contextRef="#ctx0" brushRef="#br0" timeOffset="83506.109">12310 10164 1087 0,'0'0'0'0,"7"-5"0"15,-2-5 0-15,-5 10 114 0,0 0-114 0,7-6 114 16,-5 1-114-16,-2 5 73 0,0 0-73 0,3-1 73 16,1 2-73-16,-4-1 37 0,0 0-37 0,8 0 37 15,5 2-37-15,-13-2 1 0,0 0-1 0,19 0 1 16,9-2-1-16,-2 1 45 0,7-1-45 0,-7 0 45 0,-2 2-45 15,-1 0 21-15,-2 0-21 0,0 0 21 0,0-2-21 16,-4 2 13-16,1-3-13 0,-1 1 13 0,2 2-13 16,-1 0 12-16,1-1-12 0,-7 1 12 15,-3 0-12-15,-9 0 1 0,0 0-1 0,12-2 1 0,0 0-1 0,-12 2-69 16,0 0 69-16,9-2-68 0,-2 2 68 0,-7 0-140 16,0 0 140-16,1-15-139 0,-4-7 139 15,1-14-884-15</inkml:trace>
  <inkml:trace contextRef="#ctx0" brushRef="#br0" timeOffset="83769.322">12566 9938 1199 0,'0'0'0'0,"9"2"0"15,5 1 0-15,-14-3 131 0,0 0-131 16,5 3 132-16,-5-3-132 0,0 0 71 0,0 0-71 0,0 0 71 15,0 0-71-15,0 0 9 0,0 0-9 0,0 0 9 16,-5 0-9-16,5 0-7 0,0 0 7 0,0 9-6 16,0 10 6-16,0-19-22 0,0 0 22 0,0 29-22 15,3 14 22-15,-1-4-16 0,1 4 16 0,1-5-15 16,-4-2 15-16,0-36-26 0,0 0 26 0,1 48-26 16,6 3 26-16,-7-51-188 0,0 0 188 0,9 45-188 15,5-4 188-15,10 46-723 0</inkml:trace>
  <inkml:trace contextRef="#ctx0" brushRef="#br0" timeOffset="84473.665">14062 8787 1244 0,'0'0'0'0,"0"0"0"0,0-4 0 0,0 4 97 0,0-5-97 0,0 5 97 15,2-3-97-15,-2 3 66 0,5-2-66 0,-5 2 66 16,2-2-66-16,-2 2 5 0,0 0-5 0,0 0 5 16,0 0-5-16,0 0-17 0,-2 7 17 15,2-3-16-15,0 4 16 0,0-8-38 0,0 0 38 0,-5 39-37 16,2 23 37-16,-3 2-14 0,-1 6 14 0,2-3-13 16,2 1 13-16,3-68-7 0,0 0 7 0,0 99-6 15,0 21 6 1,0-25-4-16,-6-8 4 0,8-30-4 0,3-20 4 0,-5-37 0 0,0 0 0 0,11 40 0 15,3-8 0-15,-14-32 7 0,0 0-7 0,15 34 8 0,-2-6-8 16,-13-28 4-16,0 0-4 0,14 20 5 16,1-1-5-16,-15-19 14 0,0 0-14 0,14 14 15 0,-2-4-15 15,-12-10 15-15,0 0-15 0,13-3 15 0,1-6-15 0,-14 9 3 16,0 0-3-16,15-22 4 0,1-7-4 0,-16 29 3 16,0 0-3-16,19-31 3 0,-1-8-3 0,-18 39 2 15,0 0-2-15,15-36 2 0,3-2-2 0,-18 38 4 16,0 0-4-16,17-29 4 0,0-2-4 15,-17 31 12-15,0 0-12 0,13-21 12 0,1 6-12 0,-14 15 3 16,0 0-3-16,12-12 4 0,0 2-4 0,-12 10 13 0,0 0-13 16,12 0 13-16,0 7-13 0,-12-7 3 15,0 0-3-15,11 8 4 0,1 6-4 0,-12-14 12 0,0 0-12 16,12 20 13-16,-1 8-13 16,-1-4 15-16,1 0-15 15,-4-7 15-15,1-3-15 0,-6-2 3 0,1 3-3 0,1-6 4 0,-4-3-4 0,0 6 13 0,-5 4-13 16,3-6 14-16,0-3-14 0,2-7 8 0,0 0-8 0,-15 24 9 15,-8 12-9-15,23-36 15 0,0 0-15 16,-37 38 15-16,-11 1-15 0,48-39 0 0,0 0 0 0,-54 36 0 16,-6 0 0-16,60-36-130 0,0 0 130 0,-52 24-129 15,2-10 129-15,-53 23-1013 0</inkml:trace>
  <inkml:trace contextRef="#ctx0" brushRef="#br0" timeOffset="85151.26">13437 10178 1110 0,'0'0'0'0,"12"-7"0"16,6-5 0-16,-17 5 22 0,-2 5-22 0,4-1 22 15,2 1-22-15,-3 0 3 0,0 2-3 0,-2 0 3 16,0 0-3-16,-4 0-5 0,1 2 5 0,-1 0-5 16,3-2 5-16,-3 2-17 0,2-2 17 0,2 0-16 15,-3 1 16-15,3-1-6 0,0 0 6 0,0 0-5 16,2 5 5-16,-2-5 1 0,3 4-1 0,1-1 2 15,4 1-2-15,-3 1 43 0,4 0-43 0,3 2 43 16,4-4-43-16,3 1 32 0,4-3-32 0,3 3 32 16,5-4-32-16,-31 0 15 0,0 0-15 0,51-4 15 15,13 1-15-15,-3-2 43 0,4-2-43 0,-4 2 43 0,5-4-43 16,-66 9 37-16,0 0-37 0,99-10 38 0,28-4-38 0,-127 14 33 16,0 0-33-16,131-13 33 0,8-3-33 15,-139 16 39-15,0 0-39 0,133-15 39 0,-1-2-39 0,-132 17 15 16,0 0-15-16,134-19 16 0,-5 2-16 0,-129 17 59 15,0 0-59-15,115-23 60 0,-10 3-60 0,-105 20 18 16,0 0-18-16,90-16 19 0,-11 8-19 16,-79 8 13-16,0 0-13 0,64-9 14 0,-17 8-14 15,-47 1 0-15,0 0 0 0,33-2 0 0,-15 2 0 0,-18 0-49 0,0 0 49 16,10 0-48-16,-8 0 48 0,-2 0-141 16,0 0 141-16,-21 12-141 0,-17 8 141 0,38-20-221 15,0 0 221-15,-49 19-220 0,-12 0 220 0,-49 19-626 16</inkml:trace>
  <inkml:trace contextRef="#ctx0" brushRef="#br0" timeOffset="85610.518">13470 10856 1043 0,'0'0'0'0,"10"-8"0"0,8-6 0 0,-18 14 125 15,0 0-125-15,7-5 126 16,-11 5-126-16,4 0 84 0,0 0-84 0,0 0 85 0,-5 3-85 0,5-3 62 16,0 0-62-16,0 0 63 0,-3 2-63 0,3-2 5 15,0 0-5-15,0 0 6 0,3 3-6 0,-3-3 18 0,0 0-18 16,4 2 19-16,1 3-19 0,-5-5 8 0,0 0-8 16,17 12 9-16,8 9-9 0,-25-21 3 0,0 0-3 15,35 30 4-15,6 13-4 0,-41-43 3 0,0 0-3 16,49 47 3-1,5 9-3-15,-54-56 0 0,0 0 0 0,63 72 0 16,5 14 0-16,-68-86 0 0,0 0 0 0,50 70 0 0,-3-8 0 0,-21-21-5 0,-13-17 5 0,-1-5-4 16,-7-13 4-16,0 3-55 0,-1-4 55 0,-1-1-55 15,-3-4 55-15,0 0-129 0,0 0 129 0,5-19-129 16,4-16 129-16,7-18-875 0</inkml:trace>
  <inkml:trace contextRef="#ctx0" brushRef="#br0" timeOffset="85896.57">13963 10820 1356 0,'0'0'0'0,"-5"0"0"0,1-3 0 0,4 3 114 15,0 0-114-15,-3 8 115 0,-6 8-115 16,9-16 64-16,0 0-64 0,-17 24 64 0,-13 7-64 0,30-31 7 15,0 0-7-15,-30 30 8 0,-8 1-8 0,38-31-2 16,0 0 2-16,-42 40-1 16,-5 2 1-16,47-42-17 0,0 0 17 0,-45 50-16 0,1 5 16 0,44-55-9 15,0 0 9-15,-47 65-9 0,-3 10 9 0,50-75-1 16,0 0 1-16,-30 45-1 0,15-14 1 0,1-9-44 16,5-8 44-16,4-2-44 15,3-5 44-15,2-7-160 0,0 0 160 0,-5 0-159 0,0 0 159 0,-4 0-849 0</inkml:trace>
  <inkml:trace contextRef="#ctx0" brushRef="#br0" timeOffset="86225.938">14031 11084 1311 0,'0'0'0'0,"-9"-3"0"0,-10-3 0 15,19 6 121-15,11 0-121 0,2 4 121 16,8 1-121-16,-21-5 85 0,0 0-85 0,30 2 86 16,8 1-86-16,-38-3 21 0,0 0-21 0,44 2 21 0,6 0-21 0,-4 1-9 15,-4-3 9-15,-8 0-8 0,-2 0 8 16,-4 3 0-16,-2 1 0 0,-2-1 0 0,-3-1 0 0,-21-2 1 15,0 0-1-15,26 3 2 0,0-3-2 0,-26 0 2 16,0 0-2-16,25 0 2 0,1 0-2 0,-26 0-47 16,0 0 47-16,24 0-47 0,2-6 47 0,-26 6-146 15,0 0 146-15,23-19-145 0,1-9 145 16,23-18-932-16</inkml:trace>
  <inkml:trace contextRef="#ctx0" brushRef="#br0" timeOffset="86780.011">14850 10931 1155 0,'0'0'0'15,"0"0"0"-15,-4-3 0 0,4 3 132 0,0 0-132 0,0 0 132 16,0-2-132-16,0 2 46 0,0 0-46 0,0 0 47 15,4-3-47-15,-4 3 9 0,0 0-9 0,0 0 9 16,0 0-9-16,0 0 0 0,0 0 0 0,0 0 0 16,0 0 0-16,0 0-3 0,0 0 3 0,0 0-3 0,0 0 3 15,0 0 5-15,0 0-5 0,0 0 6 0,0 0-6 16,0 0 16-16,0 0-16 0,0 0 17 0,0 0-17 16,0 0 9-16,0 0-9 0,0 0 10 0,0 0-10 0,0 0 26 15,0 0-26-15,0 0 26 0,0 0-26 16,0 0 6-16,0 0-6 0,0 0 6 0,0 0-6 15,0 0 4-15,0 0-4 0,0 0 5 0,0 0-5 0,0 0 3 16,0 0-3-16,0 0 3 0,0 0-3 0,0 0 0 16,0 0 0-16,0 0 0 0,0 0 0 0,0 0 0 15,0 0 0-15,0 0 0 0,0 0 0 0,0 0 1 16,0 0-1-16,0 0 1 0,0 0-1 0,0 0 7 16,0 0-7-16,0 0 8 0,0 0-8 0,0 0 9 0,0 0-9 15,0 0 9-15,0 0-9 0,0 0 9 16,0 0-9-16,0 0 9 0,2-4-9 0,-2 4 8 15,0 0-8-15,0 0 8 0,3-3-8 0,-3 3 3 0,0 0-3 16,3 2 4-16,1 3-4 0,1 7 6 0,4 3-6 0,-6 13 6 16,6 4-6-16,-9-32 3 0,0 0-3 0,4 50 3 15,1 13-3-15,-5-63-1 0,0 0 1 0,0 64 0 16,2 8 0-16,1-7-62 0,4-7 62 0,-5-17-61 16,1-13 61-16,-3-28-103 0,0 0 103 15,-3 18-103-15,1-14 103 0,-1 18-987 0</inkml:trace>
  <inkml:trace contextRef="#ctx0" brushRef="#br0" timeOffset="87875.204">16259 10054 1199 0,'0'0'0'0,"12"2"0"0,14 1 0 0,-26-3 137 15,0 0-137-15,27 6 137 0,7-6-137 0,-34 0 78 16,0 0-78-16,42 1 78 0,7 1-78 0,-49-2 47 0,0 0-47 15,47-2 47-15,4 1-47 0,-51 1 10 0,0 0-10 16,45-7 10-16,0 2-10 0,-45 5 1 0,0 0-1 16,44-11 2-16,1-1-2 0,-45 12-1 0,0 0 1 0,38-15 0 15,4-2 0-15,-42 17-62 16,0 0 62-16,30-21-62 0,-4 2 62 0,-26 19-132 16,0 0 132-16,16-24-131 0,-11-1 131 0,16-25-926 15</inkml:trace>
  <inkml:trace contextRef="#ctx0" brushRef="#br0" timeOffset="88180.627">16418 9780 1524 0,'0'0'0'0,"7"-1"0"0,1-1 0 0,-8 2 160 15,0 0-160-15,9-2 161 0,3 2-161 16,-12 0 76-16,0 0-76 0,9 2 77 0,-2 0-77 0,-7-2 27 16,0 0-27-16,7 6 27 0,0 0-27 0,-7-6-33 15,0 0 33-15,2 24-32 0,1 13 32 0,-3-37-8 16,0 0 8-16,4 46-8 0,-4 9 8 0,0-55-13 16,0 0 13-16,0 57-12 0,0-2 12 0,0-55-9 15,0 0 9-15,8 54-9 0,1-2 9 16,-9-52-89-16,0 0 89 0,16 39-89 0,6-4 89 0,-22-35-125 0,0 0 125 15,26 5-124-15,6-21 124 0,25 4-1035 0</inkml:trace>
  <inkml:trace contextRef="#ctx0" brushRef="#br0" timeOffset="88691.89">18120 8956 1289 0,'0'0'0'0,"-7"-1"0"15,-4-3 0-15,11 4 73 0,2-5-73 0,-2 5 74 0,5 0-74 16,-1 0 46-16,1-2-46 0,-5 2 47 15,2-1-47-15,-2 1 17 0,0 0-17 0,0 0 17 0,-2 0-17 16,2 0 6-16,-7 0-6 0,5 0 7 0,-3-4-7 16,2 4 30-16,-4 0-30 0,-2 0 30 0,-2-3-30 0,-1 1 11 15,-7-1-11-15,5 1 11 0,5 2-11 0,9 0 21 16,0 0-21-16,-27 5 21 0,-7 4-21 0,34-9 1 16,0 0-1-16,-34 12 1 0,-5 3-1 0,39-15 3 15,0 0-3-15,-38 24 4 0,0 5-4 0,38-29 30 16,0 0-30-16,-32 29 30 0,-1 4-30 0,9-4 16 15,5 0-16-15,6-8 17 0,5-6-17 0,2 2 18 16,6 2-18-16,6 1 19 0,2 4-19 0,-8-24 18 16,0 0-18-16,18 26 18 0,6 2-18 0,-24-28 24 0,0 0-24 15,33 24 25-15,11 0-25 16,-44-24 48-16,0 0-48 0,43 18 49 0,6 0-49 0,-49-18 9 16,0 0-9-16,44 13 9 0,-6-1-9 0,-38-12-1 0,0 0 1 0,30 10-1 15,-6-3 1-15,-24-7-85 0,0 0 85 0,19 5-84 16,-3-1 84-16,-16-4-154 15,0 0 154-15,9 2-154 0,-1-2 154 0,-8 0-199 0,0 0 199 0,7-7-198 16,4-4 198-16,8-6-763 0</inkml:trace>
  <inkml:trace contextRef="#ctx0" brushRef="#br0" timeOffset="89200.27">17240 9833 897 0,'0'0'0'0,"9"-8"0"0,5-4 0 0,-9 7 87 16,0 6-87-16,-3-1 88 0,0-1-88 0,-2 1 69 0,0 0-69 16,0 0 70-16,5 5-70 15,-5-5 32-15,0 0-32 0,0 2 32 0,0 1-32 0,0-3 27 0,0 0-27 16,0 3 27-16,0 1-27 0,0-4 31 0,0 0-31 0,5 0 31 16,2 0-31-16,-7 0 37 0,0 0-37 0,17 3 38 15,4-3-38-15,7 0 44 0,9 4-44 0,-8-3 45 16,3 1-45-16,1 3 28 0,2-3-28 0,1 0 28 15,1-4-28-15,-37 2 26 0,0 0-26 0,61 0 26 16,19-2-26-16,-7 2 15 0,4-3-15 0,15-1 16 16,9-1-16-16,-3 2 35 0,-1-2-35 15,-10 0 36-15,-8-2-36 0,-79 7 18 0,0 0-18 0,111-7 19 16,18-3-19-16,-19 4 58 0,-9-2-58 0,-12 1 59 16,-13 2-59-16,1 1 18 0,-2 4-18 0,-9-3 19 15,-7 0-19-15,-5 1 14 0,-3 0-14 0,-13 0 15 16,-12 2-15-16,-26 0 0 0,0 0 0 0,34 0 0 0,-1 0 0 15,-33 0-55-15,0 0 55 0,26 0-54 0,-4-3 54 16,-22 3-159-16,0 0 159 0,16 0-159 16,-7 0 159-16,15-3-1069 0</inkml:trace>
  <inkml:trace contextRef="#ctx0" brushRef="#br0" timeOffset="89711.173">17418 10513 1345 0,'0'0'0'0,"8"-3"0"0,6-4 0 16,-14 7 107-16,0 0-107 0,7-2 108 0,-5-1-108 15,-2 3 79-15,0 0-79 0,0 0 79 16,0 0-79-16,0 0 9 0,0 0-9 0,0 0 10 0,7 3-10 16,-7-3 9-16,0 0-9 0,7 0 10 0,7 2-10 0,-14-2 0 15,0 0 0-15,17 7 0 0,6 2 0 0,0 3-1 16,3 3 1-16,-9 0 0 0,-1 1 0 0,1 4-3 16,1 4 3-16,1 2-3 0,0 3 3 0,-19-29-13 15,0 0 13-15,24 38-13 0,4 1 13 0,-28-39-4 16,0 0 4-16,30 41-3 0,3 4 3 0,-33-45-38 15,0 0 38-15,30 38-37 0,-4-4 37 16,-26-34-113-16,0 0 113 0,24 19-113 0,-5-11 113 0,-19-8-106 0,0 0 106 16,14-10-105-16,-3-16 105 0,13-10-817 15</inkml:trace>
  <inkml:trace contextRef="#ctx0" brushRef="#br0" timeOffset="90007.686">17876 10424 1345 0,'0'0'0'0,"0"7"0"15,5 4 0-15,-5-11 130 0,0 0-130 0,4 5 130 16,-4-2-130-16,0-3 72 0,0 0-72 0,-7 5 73 16,-4-1-73-16,11-4 35 0,0 0-35 0,-24 12 35 15,-11 6-35-15,0-4-21 0,2 3 21 0,5-3-21 16,5 0 21-16,-3 3-10 0,-2 0 10 0,-6 9-9 15,-5 3 9-15,39-29 0 0,0 0 0 0,-50 43 0 0,-4 10 0 16,54-53-5-16,0 0 5 0,-61 65-5 0,-11 12 5 16,24-17-3-16,9-9 3 0,18-25-2 0,18-21 2 15,-6 0-36-15,9-3 36 0,-5 3-35 0,1-1 35 16,3 1-136-16,-1 5 136 0,2-7-135 0,0-1 135 0,0-2-149 16,0 0 149-16,9-5-149 0,8-5 149 0,11-6-731 15</inkml:trace>
  <inkml:trace contextRef="#ctx0" brushRef="#br0" timeOffset="90339.931">18022 10781 1009 0,'0'0'0'0,"-2"0"0"16,-6-7 0-16,8 7 99 0,0 0-99 0,8-4 100 16,5 1-100-16,1-2 61 0,3 0-61 0,2-2 61 15,4-2-61-15,-23 9 32 0,0 0-32 0,33-10 32 16,10-4-32-16,-43 14 22 0,0 0-22 0,47-10 23 16,7 1-23-16,-3 4 49 0,-4 4-49 0,-12-1 50 15,-7 2-50-15,0 0 51 0,-4 2-51 0,-3-2 52 16,-9-2-52-16,2 2 8 0,-2-2-8 0,0 2 8 15,-3 2-8-15,-9-2 0 0,0 0 0 0,11 0 0 16,1-2 0-16,-12 2-91 0,0 0 91 0,15-8-90 16,-2-4 90-16,-13 12-100 0,0 0 100 0,12-24-100 15,2-11 100-15,8-21-872 0</inkml:trace>
  <inkml:trace contextRef="#ctx0" brushRef="#br0" timeOffset="90658.947">18907 10466 1502 0,'0'0'0'0,"-9"-2"0"0,-3 0 0 0,12 2 152 0,0 0-152 16,-5 0 153-16,10-3-153 0,-5 3 68 15,0 0-68-15,0 0 68 0,2-2-68 0,-2 2 13 0,0 0-13 0,0 0 14 16,3-2-14-16,-3 2 0 0,0 0 0 0,0 0 0 15,0 0 0-15,0 0-11 0,0 0 11 0,2 4-11 16,0 3 11-16,1 5-5 0,-1-1 5 0,0 8-4 16,3 4 4-16,-1 6-20 0,1 7 20 0,-3-5-20 15,-2 1 20-15,0-32-8 0,0 0 8 16,1 43-7-16,3 10 7 0,-4-53-40 0,0 0 40 0,2 50-40 16,1-6 40-16,-3-3-120 0,0-5 120 15,0-12-120-15,0-8 120 0,0-16-129 0,0 0 129 0,-12 5-129 16,-9-9 129-16,-10 8-888 0</inkml:trace>
  <inkml:trace contextRef="#ctx0" brushRef="#br0" timeOffset="91218.72">17463 10308 975 0,'0'0'0'0,"7"-4"0"15,5-6 0-15,-12 10 62 0,0 0-62 0,-5 4 63 16,-14 4-63-16,19-8 40 0,0 0-40 0,-18 10 40 15,-3 2-40-15,21-12 10 0,0 0-10 0,-27 18 10 16,-7 4-10-16,34-22-3 0,0 0 3 0,-29 19-2 0,3 5 2 16,26-24 4-16,0 0-4 0,-33 24 4 0,1 3-4 15,32-27 44-15,0 0-44 0,-24 24 44 0,3-5-44 16,3 1 21-16,3-4-21 0,3 8 21 0,3 7-21 0,9-31 37 16,0 0-37-16,-5 46 38 15,5 10-38-15,0-56 37 0,0 0-37 0,5 67 38 0,5 12-38 0,4 3 8 16,4 6-8-16,-3-16 8 0,3-11-8 15,-18-61 21-15,0 0-21 0,31 71 21 16,11-5-21-16,5-14-5 0,9-11 5 0,-4-10-4 0,4-12 4 0,-56-19-150 16,0 0 150-16,76 0-150 0,15-18 150 0,78 1-827 15</inkml:trace>
  <inkml:trace contextRef="#ctx0" brushRef="#br0" timeOffset="91657.773">19040 10320 987 0,'0'0'0'0,"0"-4"0"16,0-1 0-16,0 5 102 0,0 0-102 0,0 0 103 15,0 0-103-15,0 0 60 0,0 0-60 0,3 5 61 16,1 1-61-16,-4-6 54 0,0 0-54 0,8 10 55 0,3 2-55 16,-11-12 22-16,0 0-22 0,15 15 22 0,6 6-22 0,-21-21 17 15,0 0-17-15,21 31 17 0,5 1-17 16,-26-32 47-16,0 0-47 0,23 43 48 0,-2 3-48 0,-21-46 8 15,0 0-8-15,16 53 8 0,-8 9-8 16,-8-62 12-16,0 0-12 0,-3 63 13 0,-8 8-13 0,11-71 4 16,0 0-4-16,-21 80 5 0,-8 13-5 0,4-21 6 15,1-9-6-15,14-29 7 0,3-22-7 0,7-12-41 16,0 0 41-16,-13 31-41 0,-1 10 41 0,14-41-223 0,0 0 223 16,-8 29-222-16,-4-5 222 0,12-24-154 15,0 0 154-15,-6 2-153 0,3-17 153 0,-6 1-520 16</inkml:trace>
  <inkml:trace contextRef="#ctx0" brushRef="#br0" timeOffset="92126.264">19107 10082 1412 0,'0'0'0'0,"9"-2"0"15,7 2 0-15,-16 0 75 0,0 0-75 0,26-7 76 0,11 0-76 16,-37 7 12-16,0 0-12 0,36-7 12 16,6 1-12-16,-42 6 0 0,0 0 0 0,38-4 1 0,-1-1-1 0,-37 5 4 15,0 0-4-15,35 2 5 0,-2 1-5 0,-5 4 33 16,-4 2-33-16,-8-4 33 0,-8 2-33 0,-8-7 19 15,0 0-19-15,13 15 20 0,-3 4-20 0,-10-19 13 16,0 0-13-16,7 20 13 0,-3-2-13 0,-4 0 11 16,-2 1-11-16,-2-2 11 0,1 2-11 15,3-19 24-15,0 0-24 16,-7 21 25-16,-7 4-25 0,14-25 6 0,0 0-6 0,-10 23 6 0,-3-4-6 0,13-19 9 16,0 0-9-16,-10 18 10 0,-2-2-10 0,12-16 33 0,0 0-33 15,-9 12 34-15,2-7-34 16,7-5 0-16,0 0 0 0,-5 7 0 0,1-4 0 15,4-3 0-15,0 0 0 0,-1 4 1 0,1 1-1 0,0-5-2 0,0 0 2 0,8 3-2 16,4 1 2-16,-12-4-43 16,0 0 43-16,18-2-42 0,6-3 42 0,-24 5-76 0,0 0 76 15,23-12-76-15,-2-4 76 0,-21 16-93 0,0 0 93 0,22-20-92 16,3-6 92-16,22-18-1021 0</inkml:trace>
  <inkml:trace contextRef="#ctx0" brushRef="#br0" timeOffset="92565.517">20398 9623 1143 0,'0'0'0'0,"0"0"0"0,7 1 0 0,-7-1 142 0,0 0-142 0,4-1 142 15,5-1-142-15,-9 2 88 16,0 0-88-16,17-3 88 0,4-3-88 0,-21 6 65 0,0 0-65 0,35-8 66 16,12-1-66-16,-47 9 58 15,0 0-58-15,47-7 58 0,3 2-58 0,-50 5 20 0,0 0-20 0,54-5 20 16,4 3-20-16,-58 2 24 0,0 0-24 0,59-3 25 16,4-2-25-16,-63 5 1 0,0 0-1 0,57-4 1 15,-3 1-1-15,-54 3-9 0,0 0 9 0,49-7-8 16,-11-1 8-16,-38 8-114 0,0 0 114 0,32-9-114 15,-10 0 114-15,-22 9-171 0,0 0 171 0,9-15-170 16,-12-7 170-16,8-14-914 0</inkml:trace>
  <inkml:trace contextRef="#ctx0" brushRef="#br0" timeOffset="92838.088">20749 9258 1412 0,'0'0'0'0,"8"0"0"0,6-4 0 0,-7 4 98 16,-3 4-98-16,1-4 98 0,-2 3-98 0,3 2 74 16,-5 4-74-16,1 6 75 0,0 4-75 0,-2-19 8 15,0 0-8-15,3 43 9 0,4 12-9 0,-1 0 0 16,2 5 0-16,-4-14 0 0,1-8 0 0,0 4-25 0,-1 1 25 15,-1-5-24-15,1-2 24 0,-4-36-77 0,0 0 77 16,10 36-77 0,6-2 77-16,-16-34-91 0,0 0 91 0,29 10-90 0,13-18 90 0,31 11-960 0</inkml:trace>
  <inkml:trace contextRef="#ctx0" brushRef="#br0" timeOffset="93639.779">22397 8727 1356 0,'0'0'0'0,"-6"-7"0"0,-2-2 0 0,8 9 97 16,0 0-97-16,-11-7 98 0,1 2-98 0,10 5 38 0,0 0-38 16,-21-12 38-16,-4-3-38 0,25 15-30 0,0 0 30 0,-26-17-30 15,-3-2 30-15,29 19-40 0,0 0 40 0,-28-16-40 16,-2 1 40-16,30 15-3 0,0 0 3 0,-28-12-3 16,2 3 3-16,26 9 0 0,0 0 0 0,-29-3 1 15,-6 6-1-15,35-3 1 0,0 0-1 0,-33 14 2 16,-6 12-2-16,39-26 11 0,0 0-11 0,-29 39 11 15,-1 8-11-15,30-47 16 0,0 0-16 0,-17 56 17 16,13 4-17-16,4-60 23 0,0 0-23 0,5 62 24 16,16-2-24-16,-21-60 54 0,0 0-54 0,37 58 55 15,13 0-55-15,-50-58 27 0,0 0-27 0,44 33 27 16,0-23-27-16,-44-10 2 0,0 0-2 0,59-10 2 16,9-21-2-16,-68 31 3 0,0 0-3 0,62-45 4 0,-2-21-4 15,-19 11 5-15,-6-4-5 0,-9 15 6 0,-8 6-6 16,-18 38 2-16,0 0-2 0,21-75 2 15,0-25-2-15,-21 100-3 0,0 0 3 0,15-97-3 16,-2-6 3-16,-13 103-32 0,0 0 32 0,7-99-32 0,-6 3 32 0,-4 24 0 16,-4 17 0-16,3 22 0 15,3 21 0-15,-3 0 4 0,2 9-4 0,-1-4 5 16,3 4-5-16,-5 1 0 0,3-5 0 0,2 7 1 0,0 0-1 0,0 0 1 16,-5 0-1-16,5 0 1 0,-2 4-1 0,0-1 0 15,0 0 0-15,1 3 0 0,1-3 0 16,0-3 0-16,0 0 0 0,-4 27 0 0,1 16 0 0,3-43 6 0,0 0-6 15,-2 55 6-15,4 14-6 0,-2-69 3 0,0 0-3 16,3 77 4-16,2 12-4 0,-5-89 7 16,0 0-7-16,9 116 8 0,3 20-8 15,-1-30-5-15,-1-15 5 0,-3-13-4 0,0-11 4 0,-7-67-73 0,0 0 73 0,4 65-73 16,-3-1 73-16,-1-64-145 0,0 0 145 0,2 34-144 16,-2-13 144-16,0-21-150 0,0 0 150 0,0 13-150 15,-2-8 150-15,1 16-659 0</inkml:trace>
  <inkml:trace contextRef="#ctx0" brushRef="#br0" timeOffset="94104.845">21632 9343 763 0,'0'0'0'0,"14"-6"0"0,10-10 0 0,-17 11 84 16,-9 10-84-16,9-8 84 0,-3-1-84 0,-4 4 96 15,5-1-96-15,-5 1 96 0,0 0-96 0,0 1 97 16,-3 3-97-16,6-1 98 0,-3 1-98 0,4-3 70 0,2 1-70 15,5 3 71-15,6 0-71 0,-17-5 51 16,0 0-51-16,27 4 51 0,14-3-51 0,-1-1 57 0,6 0-57 16,1-1 57-16,3-3-57 0,-50 4 55 15,0 0-55-15,72-7 55 0,11 1-55 0,15-5 61 0,12 3-61 16,-13-1 61-16,-3-3-61 0,-94 12 34 0,0 0-34 0,113-8 35 16,11 1-35-16,-16 0 35 0,-10 2-35 15,-15 0 36-15,-9 1-36 0,2 2 22 0,1 1-22 16,-14 1 23-16,-9 0-23 0,1-4 5 0,1 4-5 0,-11-3 5 15,-6 1-5-15,-39 2-1 0,0 0 1 0,50-3-1 16,8-1 1-16,-58 4-85 0,0 0 85 0,52-8-85 16,2 1 85-16,-54 7-159 15,0 0 159-15,38-7-159 0,-8-1 159 0,-30 8-194 0,0 0 194 0,12-9-194 16,-14-3 194-16,13-12-810 0</inkml:trace>
  <inkml:trace contextRef="#ctx0" brushRef="#br0" timeOffset="94620.727">21785 9833 1233 0,'0'0'0'0,"0"4"0"15,4-1 0-15,-4-3 95 0,1 0-95 0,-1 0 96 16,4 0-96-16,-4 0 54 0,-2-5-54 0,2 5 54 16,0 0-54-16,0 0 3 0,-3 2-3 0,3-2 3 15,0 0-3-15,0 0 2 0,0 0-2 0,-11 8 2 16,-8 6-2-16,19-14 13 0,0 0-13 0,-24 21 13 16,-8 3-13-16,32-24 24 0,0 0-24 0,-33 30 25 15,-3 6-25-15,36-36 22 0,0 0-22 0,-35 40 23 16,0 8-23-16,35-48 16 0,0 0-16 0,-30 63 17 15,8 14-17-15,22-77 27 0,0 0-27 0,-16 93 27 16,7 18-27-16,9-111 20 0,0 0-20 0,2 94 20 0,10-5-20 0,-12-89 5 16,0 0-5-16,25 78 5 0,4-13-5 0,-29-65-9 15,0 0 9-15,32 49-9 0,4-13 9 16,-36-36-142-16,0 0 142 0,52 7-141 0,11-22 141 16,52 6-1029-16</inkml:trace>
  <inkml:trace contextRef="#ctx0" brushRef="#br0" timeOffset="94943.968">21865 10143 1300 0,'0'0'0'0,"0"-3"0"15,5-2 0-15,-5 5 175 0,0 0-175 0,4-2 176 16,-2 0-176-16,-2 2 91 0,0 0-91 15,5 2 92-15,2 3-92 0,-7-5 60 0,0 0-60 0,12 5 60 16,4-3-60-16,1 3 22 0,1 0-22 0,4 1 23 16,3-3-23-16,-1 6 0 0,2 4 0 0,0 1 0 15,0 5 0-15,-26-19-3 0,0 0 3 0,34 31-3 16,2 8 3-16,-36-39-13 0,0 0 13 0,40 45-13 16,5 4 13-16,-45-49-27 0,0 0 27 0,41 48-27 15,-1-1 27-15,-40-47-65 16,0 0 65-16,34 39-64 0,-4-8 64 0,-30-31-155 0,0 0 155 0,24 25-155 0,-6-6 155 15,-18-19-185-15,0 0 185 0,12 4-185 0,-5-15 185 16,12 6-722-16</inkml:trace>
  <inkml:trace contextRef="#ctx0" brushRef="#br0" timeOffset="95177.277">22379 10049 729 0,'0'0'0'0,"4"16"0"0,-1 8 0 0,-3-24 131 15,0 0-131-15,-12 6 131 0,-12-6-131 0,24 0 116 16,0 0-116-16,-23 6 116 0,-1 0-116 0,-1 6 116 16,-1 0-116-16,2 6 117 0,1 4-117 0,23-22 78 0,0 0-78 15,-31 36 79-15,-6 12-79 0,37-48 59 0,0 0-59 16,-38 56 59-16,-4 9-59 0,42-65 6 0,0 0-6 16,-31 52 6-16,4-6-6 0,27-46-18 0,0 0 18 0,-21 34-18 15,8-6 18-15,13-28-97 0,0 0 97 0,-9 22-97 16,7-8 97-16,2-14-187 0,0 0 187 0,16-7-186 15,12-17 186-15,15-7-749 0</inkml:trace>
  <inkml:trace contextRef="#ctx0" brushRef="#br0" timeOffset="95445.558">22498 10316 1603 0,'0'0'0'0,"3"0"0"0,4 2 0 16,-7-2 180-16,0 0-180 0,16 2 180 0,8-2-180 0,-1 0 101 15,1 0-101-15,-1-2 101 0,1-3-101 16,-24 5 37-16,0 0-37 0,33-5 38 0,7-2-38 16,-40 7-3-16,0 0 3 0,39-7-3 0,-1-1 3 0,-38 8-45 15,0 0 45-15,33-9-44 0,-3 0 44 0,-30 9-127 16,0 0 127-16,24-6-126 0,-10-6 126 0,-14 12-210 15,0 0 210-15,14-12-210 0,-4-4 210 0,15-11-992 16</inkml:trace>
  <inkml:trace contextRef="#ctx0" brushRef="#br0" timeOffset="95869.041">22999 10034 572 0,'0'0'0'0,"4"-2"0"16,1 0 0-16,-5 2 75 0,0 0-75 0,4-1 76 15,-1-3-76-15,-3 4 90 0,0 0-90 0,0 0 90 0,4-3-90 16,-4 3 138-16,0 0-138 0,0 0 138 0,5-2-138 16,-5 2 121-16,0 0-121 0,0 0 122 0,2-2-122 15,-2 2 99-15,0 0-99 0,0 0 100 16,3-1-100-16,-3 1 67 0,0 0-67 0,0 0 67 0,0 0-67 0,0 0 34 16,0 0-34-16,0 0 34 0,0 0-34 15,0 0 9-15,0 0-9 0,0 5 9 0,2 5-9 0,1 7 28 16,1 4-28-16,-3 8 28 0,-1 9-28 15,0-38-3-15,0 0 3 0,-1 49-3 0,-1 8 3 0,2-57-2 16,0 0 2-16,0 61-1 0,2 3 1 0,-2-9-41 16,0-12 41-16,0-11-40 0,0-10 40 0,0-1-143 15,0-9 143-15,7-5-143 0,1-4 143 0,-8-3-123 16,0 0 123-16,14-20-123 0,11-18 123 0,11-20-866 0</inkml:trace>
  <inkml:trace contextRef="#ctx0" brushRef="#br0" timeOffset="96204.669">23100 9840 1289 0,'0'0'0'0,"6"0"0"16,4-7 0-16,-10 7 152 0,0 0-152 0,16-1 152 0,5-1-152 15,-21 2 74-15,0 0-74 0,28 2 75 0,1 3-75 16,-29-5 31-16,0 0-31 0,35 12 31 0,3 7-31 16,-38-19 6-16,0 0-6 0,39 30 6 0,2 18-6 15,-6-3 12-15,-2 5-12 0,-8-2 13 0,-6-2-13 16,-19-46 39-16,0 0-39 0,19 80 40 0,-1 21-40 0,-10-15 20 16,-8-2-20-16,2-45 20 0,-2-27-20 0,-2 9 12 15,-1-6-12-15,-8 20 12 0,-6 11-12 0,17-46 0 16,0 0 0-16,-12 34 0 0,1-5 0 15,11-29-60-15,0 0 60 0,-12 16-60 0,-2-11 60 0,14-5-87 16,0 0 87-16,-17-29-87 0,-2-21 87 0,-18-29-1186 16</inkml:trace>
  <inkml:trace contextRef="#ctx0" brushRef="#br0" timeOffset="96685.398">23444 9707 1625 0,'0'0'0'0,"0"-4"0"16,0-1 0-16,0 5 104 0,0 0-104 0,8-9 104 16,3-1-104-16,-11 10 5 0,0 0-5 0,19-10 5 15,2-2-5-15,1 7 6 0,3 0-6 0,-4 1 7 16,0 4-7-16,-21 0-6 0,0 0 6 0,22 2-5 15,1 8 5-15,-23-10-4 0,0 0 4 0,24 12-4 16,3 7 4-16,-27-19-2 0,0 0 2 0,19 21-2 0,-5-3 2 16,-14-18 0-16,0 0 0 0,7 33 0 15,-7 3 0-15,0-36 11 0,0 0-11 0,-6 34 11 16,-6-1-11-16,12-33 4 0,0 0-4 16,-12 27 5-16,0-3-5 0,12-24 8 15,0 0-8-15,-9 19 8 0,0-4-8 0,9-15 1 0,0 0-1 0,-7 9 1 0,2-2-1 0,5-7-2 16,0 0 2-16,-3 2-1 0,1-6 1 0,2 4-7 15,0 0 7-15,2-2-6 0,5-6 6 0,-7 8-9 16,0 0 9-16,7-2-9 0,3 2 9 0,-10 0-15 16,0 0 15-16,11 10-15 0,2 8 15 0,-13-18-1 15,0 0 1-15,14 18-1 0,-3 5 1 16,-11-23 4-16,0 0-4 0,7 24 5 0,-2 3-5 0,-5-27 24 16,0 0-24-16,-10 29 25 0,-10 5-25 0,-2-6 38 15,-11-1-38-15,3-6 38 0,-1-6-38 0,-4 1-36 16,-2-8 36-16,-6-1-35 0,-8-5 35 0,51-2-122 15,0 0 122-15,-50-14-121 0,-8-10 121 0,-50-14-1137 0</inkml:trace>
  <inkml:trace contextRef="#ctx0" brushRef="#br0" timeOffset="134113.152">8106 13445 91 0,'0'0'0'0,"5"0"0"16,4 0 0-16,-9 0 4 0,0 0-4 0,0 0 5 0,3 3-5 15,-3-3 23-15,0 0-23 0,0 0 24 0,-6 2-24 16,6-2 49-16,0 0-49 0,-2 3 49 0,-2-3-49 15,4 0 56-15,0 0-56 0,-5 2 57 0,5 0-57 0,0-2 66 16,0 0-66-16,0 0 67 0,-3 3-67 16,3-3 65-16,0 0-65 0,0 0 65 0,-6 2-65 0,6-2 70 15,0 0-70-15,0 0 71 0,-3 0-71 0,3 0 71 16,0 0-71-16,-4 0 71 0,-1 0-71 0,5 0 60 16,0 0-60-16,-3 3 61 0,3-3-61 0,0 0 53 15,0 0-53-15,0 0 53 0,-6 4-53 0,6-4 50 16,0 0-50-16,0 0 50 0,0 0-50 0,0 0 59 15,0 0-59-15,0 0 60 0,0 0-60 0,0 0 50 0,0 0-50 16,0 0 51-16,-3 1-51 0,3-1 44 0,0 0-44 16,0 0 44-16,0 0-44 0,0 0 42 0,0 0-42 0,0 0 42 15,-4 2-42-15,4-2 10 0,0 0-10 0,0 0 10 16,0 0-10-16,0 0 13 16,0 0-13-16,0 0 13 0,7-2-13 0,-7 2 1 0,0 0-1 15,6 0 1-15,-1-1-1 0,-5 1 1 0,0 0-1 0,12 0 1 16,4 0-1-16,-16 0 0 0,0 0 0 0,21 0 1 15,1 0-1-15,-22 0-1 0,0 0 1 0,26 1 0 16,4 1 0 0,-30-2-1-16,0 0 1 0,33 0 0 0,0 0 0 0,-33 0-1 0,0 0 1 0,35 0 0 15,-5-2 0-15,-30 2 0 0,0 0 0 0,29-1 0 16,-4-1 0-16,-25 2 2 0,0 0-2 0,22-2 2 16,-4 2-2-16,-18 0 0 0,0 0 0 0,15 0 1 15,-2 0-1-15,-13 0 2 0,0 0-2 0,8 0 2 16,1 0-2-16,-9 0-8 0,0 0 8 0,5 0-7 0,-1 2 7 15,-4-2-35-15,0 0 35 0,3 2-34 0,3-2 34 16,-6 0-64-16,0 0 64 0,0 0-64 0,3 1 64 0,-3-1-162 16,0 0 162-16,0 4-162 0,0-1 162 0,0-3-148 15,0 0 148-15,0 7-147 0,-3 2 147 0,-1 3-540 16</inkml:trace>
  <inkml:trace contextRef="#ctx0" brushRef="#br0" timeOffset="134522.289">8197 13748 807 0,'0'0'0'0,"12"-10"0"16,9-8 0-16,-21 18 95 0,0 0-95 0,3-3 95 15,-3 3-95-15,-3 0 61 0,-4 2-61 0,5-1 61 16,-1 3-61-16,-1-2 46 0,2-1-46 0,2-1 47 16,0 0-47-16,0 0 39 0,0 0-39 0,0 0 40 15,-3 4-40-15,3-4 38 0,0 0-38 0,0 0 38 16,0 0-38-16,0 0 56 0,0 0-56 0,0 0 57 16,0 0-57-16,0 0 49 0,-4 3-49 0,4-3 50 15,0 0-50-15,0 0 38 0,0 0-38 0,0 0 38 0,-1 2-38 16,1-2 41-16,0 0-41 0,0 0 41 0,0 0-41 15,0 0 4-15,0 0-4 0,0 0 4 16,0 0-4-16,0 0 18 0,0 0-18 0,1 0 19 0,6 2-19 16,-7-2 0-16,0 0 0 0,14 1 1 15,7-1-1-15,-21 0 3 0,0 0-3 0,30 0 4 0,8 0-4 16,-3-1-7-16,3-1 7 0,-1 0-6 0,-2 0 6 0,-2 1-91 16,-2-1 91-16,6-3-90 0,1-2 90 0,-38 7-104 15,0 0 104-15,30-15-104 0,-9-8 104 0,29-14-955 16</inkml:trace>
  <inkml:trace contextRef="#ctx0" brushRef="#br0" timeOffset="139201.807">9515 12761 247 0,'0'0'0'0,"0"0"0"0,-7-3 0 0,7 3 18 16,0 0-18-16,0 0 18 0,0 0-18 0,0 0 58 15,0 0-58-15,0 0 58 0,7 0-58 0,-7 0 60 16,0 0-60-16,0 0 60 0,4 0-60 0,-4 0 77 0,0 0-77 15,0 0 78-15,5-2-78 0,-5 2 78 0,0 0-78 16,0 0 79-16,0-3-79 0,0 3 68 16,0 0-68-16,0 0 69 0,0-4-69 0,0 4 44 0,0 0-44 15,0 0 45-15,0 0-45 0,0 0 32 0,0 0-32 0,0 0 32 16,0 0-32-16,0 0 32 0,0 0-32 0,0 0 33 16,0-3-33-16,0 3 30 0,0 0-30 0,0 0 30 15,-3-4-30-15,3 4 32 0,0 0-32 0,0 0 33 16,-4-5-33-16,4 5 38 0,0 0-38 0,-2-3 38 15,-1-2-38-15,3 5 38 0,0 0-38 0,-5-4 39 16,1-3-39-16,4 7 25 0,0 0-25 0,-5-5 26 16,-4 0-26-16,9 5 40 0,0 0-40 0,-7-5 41 15,-1 1-41-15,8 4 33 0,0 0-33 0,-9-1 33 0,0-4-33 16,9 5 13-16,0 0-13 0,-12-4 14 0,0 2-14 16,12 2 22-16,0 0-22 0,-18 0 22 15,-3 2-22-15,21-2 3 0,0 0-3 0,-22 4 3 0,-8 1-3 0,30-5 7 16,0 0-7-16,-29 7 7 0,-1 1-7 0,30-8 3 15,0 0-3-15,-28 4 3 0,9 1-3 0,19-5 2 16,0 0-2-16,-24 7 2 0,1 1-2 0,2-1 9 16,0 3-9-16,12-5 10 0,2 1-10 0,2-5 0 15,-2 1 0-15,7-2 1 0,0 0-1 0,-2 0 8 16,-1 2-8-16,-2 1 8 0,5 1-8 0,-7 2 3 0,2 3-3 16,1-4 3-16,1 2-3 0,1 0 2 15,-2 1-2-15,-1 4 2 0,2 0-2 0,-3 7 5 0,-1 3-5 16,4-4 5-16,1-3-5 0,2-15 2 0,0 0-2 15,-3 24 3-15,6 5-3 16,-3-29 10-16,0 0-10 0,0 24 11 0,4 0-11 0,-4-24-9 0,0 0 9 0,8 26-9 16,6-6 9-16,-14-20-41 0,0 0 41 15,16 19-40-15,5-3 40 0,-21-16-7 0,0 0 7 0,23 12-7 16,6 0 7-16,-29-12-21 16,0 0 21-16,30 3-21 0,3-1 21 0,-33-2-39 0,0 0 39 0,30-4-38 15,-3-6 38-15,-27 10-53 0,0 0 53 0,28-14-52 16,-7-3 52-16,-21 17-43 0,0 0 43 0,19-20-42 15,-3-3 42-15,-4 4-20 0,0 2 20 0,-6 2-20 16,-3 0 20-16,2-1-22 0,-1 2 22 0,-1 4-22 16,3 3 22-16,-3-1-4 0,-1 1 4 0,1 0-3 15,-3 0 3-15,4-1-7 0,-4 1 7 0,2 3-7 0,-2 1 7 16,0 3-3-16,0 0 3 0,0 0-3 0,3-4 3 16,-3 4 0-16,3-5 0 0,-3 5 1 0,0-3-1 15,0 3 1-15,0 0-1 0,0 0 1 0,0 0-1 16,0 0 8-16,0 0-8 0,0 0 9 0,0 0-9 15,0 0 33-15,0 0-33 0,0 0 34 0,0 0-34 0,0 0 4 16,0 0-4-16,0 0 5 0,0 0-5 0,0 0 5 16,0 0-5-16,0 0 5 0,0 0-5 0,0 0 0 15,0 0 0-15,0 0 0 0,0 0 0 0,0 0-6 16,0 0 6-16,0 0-6 0,0 0 6 0,0 0-5 16,0-4 5-16,0 4-4 0,2-1 4 0,-2 1-1 15,4-5 1-15,-4 5 0 0,0 0 0 0,0 0 0 16,0 0 0-16,0 0 0 0,0 0 0 0,0 0 0 0,0 0 0 15,0 0 1-15,0-4-1 0,0 1-5 16,0-1 5-16,0 1-4 0,3-2 4 0,-3 1-39 0,2-3 39 16,0 2-38-16,3 2 38 0,-5-4-20 15,3 2 20-15,-1 0-20 0,2 1 20 0,-4 1-20 0,3-2 20 16,-3 1-20-16,0 3 20 0,0 1-2 0,0-4 2 0,0 4-1 16,0 0 1-16,0 0 0 0,0 0 0 0,0 0 0 15,0 0 0-15,0 0 4 0,0 0-4 0,0 0 4 16,0 0-4-16,0 0 8 0,0 0-8 0,0 0 9 15,0 0-9-15,0 0 15 0,0 0-15 0,0 0 16 16,0 0-16-16,0 0 8 0,0 0-8 0,0 0 9 16,0 0-9-16,0 0 3 0,0 0-3 0,0 0 4 15,0 0-4-15,0 0 7 0,0 0-7 0,0 0 7 16,0 0-7-16,0 0 13 0,0 0-13 0,0 0 13 16,0 0-13-16,0 0 23 0,0 0-23 0,0 0 24 0,0 0-24 15,0 0 22-15,0 0-22 0,0 0 22 0,0 0-22 16,0 0 15-16,2 4-15 0,1-1 16 15,-3 4-16-15,4-2 18 0,-2 5-18 0,-1 4 19 0,5 5-19 0,-6-19 24 16,0 0-24-16,3 32 25 0,-1 10-25 16,-2-42 21-16,0 0-21 0,3 42 21 0,2 3-21 0,-5-45 34 15,0 0-34-15,4 38 35 0,-1-4-35 0,-3-34 12 16,0 0-12-16,2 29 12 0,0-3-12 0,3-6 30 16,-3-3-30-16,0-6 30 0,-2-6-30 0,0 0 11 15,-2-2-11-15,2 1 11 0,0-2-11 0,0-2 19 0,0 0-19 16,0 0 20-16,3 0-20 0,-3 0-68 0,0 0 68 15,0 0-68-15,0 0 68 0,0 0-160 0,0 0 160 16,4-16-160-16,5-11 160 0,-1-16-917 0</inkml:trace>
  <inkml:trace contextRef="#ctx0" brushRef="#br0" timeOffset="139836.865">10052 12406 1255 0,'0'0'0'0,"-2"-3"0"0,-5-2 0 0,7 5 92 15,0 0-92-15,0 0 93 0,-1-4-93 0,1 4 43 16,0 0-43-16,0 0 44 0,0 0-44 0,0 0-1 0,0 0 1 16,0 0 0-16,0 0 0 0,0 0-35 0,0 0 35 15,-4 4-34-15,-1-1 34 0,-4 2 0 16,2 1 0-16,2-3 0 0,1 0 0 0,-1 1 13 0,2-1-13 0,-3 6 13 16,-6 3-13-16,12-12 5 0,0 0-5 0,-12 15 5 15,0 1-5-15,12-16 9 0,0 0-9 0,-12 19 9 16,1 3-9-16,11-22 0 0,0 0 0 0,-12 24 0 15,0 2 0-15,12-26-2 0,0 0 2 0,-9 30-1 16,4 3 1-16,5-33-2 0,0 0 2 0,-7 29-2 16,2 0 2-16,1-3-6 0,4-2 6 0,0-7-5 15,-3-7 5-15,1 4 0 0,2-2 0 0,2 8 0 16,1 8 0-16,-3-28 2 0,0 0-2 0,5 34 3 0,6 7-3 16,-11-41 6-16,0 0-6 0,10 47 7 15,6 7-7-15,-4-9 15 0,0-1-15 0,2-8 15 16,-1-6-15-16,-13-30 3 0,0 0-3 0,20 32 4 0,8 2-4 15,-28-34-6-15,0 0 6 0,37 36-5 16,5 2 5-16,-42-38-169 0,0 0 169 0,38 36-168 0,2-2 168 16,39 38-798-16</inkml:trace>
  <inkml:trace contextRef="#ctx0" brushRef="#br0" timeOffset="143584.123">10263 12759 415 0,'0'0'0'16,"0"-3"0"-16,-4 0 0 0,4 3 58 0,0 0-58 0,-1-6 59 15,1 5-59-15,0 1 45 0,0 0-45 16,0 0 46-16,0 0-46 0,0 0 47 0,0 0-47 0,0 0 47 16,0 0-47-16,0 0 49 0,0 0-49 15,0 0 49-15,0 0-49 0,0 0 53 0,0 0-53 0,0 0 53 16,0 0-53-16,0 0 44 0,0 0-44 0,0 0 44 16,0 0-44-16,0 0 37 0,0 0-37 0,0 0 37 15,0 0-37-15,0 0 24 0,0 0-24 16,0 0 25-16,0 0-25 0,0 0 27 0,0 0-27 0,0 0 27 15,0 0-27-15,0 0 22 0,0 0-22 0,0 0 22 16,0 0-22-16,0 0 16 0,0 0-16 0,0 0 17 0,0 0-17 16,0 0 10-16,0 0-10 0,0 0 10 0,0 0-10 15,0 0 10-15,0 0-10 0,0 0 10 16,0 0-10-16,0 0 8 0,0 0-8 0,0 0 8 0,0 0-8 16,0 0 23-16,0 0-23 0,0 0 24 0,0 0-24 15,0 0 12-15,0 0-12 0,0 0 13 0,-4 0-13 0,4 0 5 16,0 0-5-16,0 0 5 0,0 0-5 0,0 0 22 15,0 0-22-15,0 0 23 0,0 0-23 0,0 0 6 16,0 0-6-16,0 0 7 0,0 0-7 0,0 0 4 16,0 0-4-16,0 0 5 0,0 0-5 0,0 0 13 15,0 0-13-15,0 0 13 0,0 0-13 16,0 0 3-16,0 0-3 0,0 0 4 0,0 0-4 0,0 0 6 0,0 0-6 16,0 0 6-16,0 0-6 0,0 0 0 15,0 0 0-15,0 0 0 0,0 0 0 0,0 0-6 0,0 0 6 16,0 0-6-16,4 0 6 0,-4 0-16 15,0 0 16-15,8 3-15 0,1 1 15 0,1 1-26 0,3 2 26 0,-1-1-26 16,2 1 26-16,1 0-20 0,-1 0 20 0,6 5-20 16,0 0 20-16,-20-12-5 15,0 0 5-15,27 15-5 0,2 1 5 0,-29-16-4 16,0 0 4-16,30 19-3 0,5 1 3 0,-35-20-7 0,0 0 7 0,29 19-6 16,1-2 6-16,-30-17-3 0,0 0 3 0,24 17-2 15,-5-1 2-15,-19-16 0 0,0 0 0 0,20 12 0 16,-10-2 0-16,-10-10 0 0,0 0 0 0,12 9 0 15,-3-1 0-15,-9-8-56 0,0 0 56 0,7 7-56 16,-4-4 56-16,-3-3-113 0,0 0 113 0,-7 2-112 16,-6-4 112-16,-8 2-667 0</inkml:trace>
  <inkml:trace contextRef="#ctx0" brushRef="#br0" timeOffset="143991.733">10594 12698 1143 0,'0'0'0'0,"-4"0"0"0,-1-4 0 0,5 4 75 0,0 0-75 16,-5-1 75-16,1-1-75 0,4 2 25 15,0 0-25-15,-3 0 26 0,3 0-26 0,0 0 14 0,0 0-14 0,-5 2 15 16,-4 3-15-16,9-5 20 0,0 0-20 0,-12 3 20 16,-6 4-20-16,-3 2 41 15,1 3-41-15,7-7 41 0,5-2-41 0,-1 1 39 0,2-3-39 0,-10 13 39 16,-6 7-39-16,2-1 46 0,0 4-46 0,5-9 47 16,8-4-47-16,-3 2 11 0,-4 1-11 0,1 14 11 15,-2 8-11-15,16-36 38 16,0 0-38-16,-14 30 39 0,-2 0-39 0,16-30 11 0,0 0-11 0,-14 25 11 15,2-3-11-15,12-22-20 0,0 0 20 0,-12 18-19 16,3-5 19-16,9-13-78 0,0 0 78 0,-5 14-78 16,5-4 78-16,0-10-193 0,0 0 193 0,9 0-192 15,5-10 192-15,-14 10-162 0,0 0 162 0,15-27-161 16,3-18 161-16,15-27-563 0</inkml:trace>
  <inkml:trace contextRef="#ctx0" brushRef="#br0" timeOffset="144429.912">10810 12912 91 0,'0'0'0'0,"-7"-2"0"0,-4-5 0 0,11 4 152 0,2 1-152 0,-2 2 152 15,7 0-152-15,-5 0 173 0,1 0-173 0,1 2 174 16,-2-2-174-16,-2 0 124 0,3 2-124 0,-3-2 125 16,0 0-125-16,0 0 97 0,0 0-97 0,0 0 97 15,0 0-97-15,0 0 53 0,4 1-53 0,-1 1 54 16,2-2-54-16,-1 0 34 0,1 0-34 0,2 0 34 15,0 0-34-15,3 0 23 0,-1 0-23 0,3 0 24 16,2 2-24-16,-14-2 9 0,0 0-9 0,23 0 9 16,6 0-9-16,-29 0 18 0,0 0-18 0,37 0 18 15,1 3-18-15,1-3 22 0,-4 4-22 0,-8-3 23 16,0 1-23-16,-7 0 8 0,1-2-8 0,-3 3 8 16,-1-3-8-16,-3 0 1 0,2-3-1 0,-4 3 2 0,-9-2-2 15,4 2-56-15,0-2 56 0,-1 2-55 16,-3 0 55-16,1 0-171 0,1 0 171 0,-2 0-170 0,-1-1 170 15,5-1-703-15</inkml:trace>
  <inkml:trace contextRef="#ctx0" brushRef="#br0" timeOffset="144846.062">11540 12624 897 0,'0'0'0'16,"-7"0"0"-16,-4 2 0 0,11-2 54 0,0 0-54 0,0 0 54 16,0 0-54-16,0 0-8 0,0 0 8 0,0 0-8 15,6 0 8-15,-6 0-49 0,0 0 49 0,0 0-48 16,3 0 48-16,-3 0 1 0,0 0-1 0,0 0 1 15,0 0-1-15,0 0 43 0,0 0-43 0,0 0 43 16,0 0-43-16,0 0 66 0,0 0-66 0,0 0 66 16,0 0-66-16,0 0 59 0,0 0-59 0,0 0 60 15,0 0-60-15,0 0 42 0,0 0-42 0,0 5 42 16,2 2-42-16,-2-7 21 0,0 0-21 0,3 22 21 0,1 9-21 16,-4-31 11-16,0 0-11 0,3 36 11 15,2 7-11-15,-5-43 17 0,0 0-17 0,9 42 17 0,0 5-17 16,-9-47 33-16,0 0-33 0,7 39 33 0,3-3-33 15,-10-36-8-15,0 0 8 0,13 31-8 0,-1-4 8 16,-12-27-132-16,0 0 132 0,10 24-131 0,1-10 131 0,-11-14-135 16,0 0 135-16,0 0-134 0,-4-19 134 15,1 0-605-15</inkml:trace>
  <inkml:trace contextRef="#ctx0" brushRef="#br0" timeOffset="145312.721">11646 12466 1043 0,'0'0'0'0,"-5"0"0"16,-2 0 0-16,7 0 80 0,0 0-80 0,0 0 81 15,0 0-81-15,0 0 12 0,3 0-12 0,-3 0 12 16,4 0-12-16,-4 0-1 0,5 0 1 0,-5 0 0 16,2-1 0-16,-2 1-12 0,7-2 12 0,-4 2-12 15,-1-2 12-15,1 2 1 0,3 0-1 0,1 0 2 0,-2-3-2 16,2 3 29-16,2 0-29 0,1 0 29 0,0-2-29 16,4 2 31-16,-1-2-31 0,-1 2 31 15,-2 0-31-15,-10 0 3 0,0 0-3 0,16 4 4 16,1-1-4-16,-17-3 4 0,0 0-4 0,21 12 4 15,-3 2-4-15,-18-14 13 0,0 0-13 0,21 26 13 0,-6 8-13 0,-15-34 3 16,0 0-3-16,14 45 3 0,-2 6-3 0,-12-51 19 16,0 0-19-16,9 56 20 0,-9 10-20 15,0-66 32-15,0 0-32 0,0 66 33 0,-9 10-33 16,9-76 5-16,0 0-5 0,-12 85 5 0,-4 10-5 0,16-95 18 16,0 0-18-16,-10 63 19 0,-2-17-19 0,12-46 1 15,0 0-1-15,-7 29 1 0,5-13-1 0,2-16-51 16,0 0 51-16,-5 10-51 0,3-7 51 0,2-3-141 0,0 0 141 15,2-30-140-15,5-29 140 0,3-30-763 16</inkml:trace>
  <inkml:trace contextRef="#ctx0" brushRef="#br0" timeOffset="146006.18">11906 12261 628 0,'0'0'0'0,"0"-4"0"0,-2-2 0 0,2 6 64 0,0 0-64 0,5-6 65 0,4 1-65 0,-9 5 74 16,0 0-74-16,12-7 74 0,-2-1-74 16,-10 8 89-16,0 0-89 0,13-10 89 0,2-1-89 0,-15 11 69 15,0 0-69-15,13-10 69 0,0-2-69 16,-13 12 67-16,0 0-67 0,14-9 67 0,2 3-67 16,-16 6 49-16,0 0-49 0,14-5 49 0,2 1-49 0,-16 4 22 15,0 0-22-15,15-2 23 0,-1 2-23 0,-14 0 36 16,0 0-36-16,12 2 37 0,-1 2-37 0,-11-4 2 15,0 0-2-15,9 8 2 0,1 1-2 0,-10-9 8 0,0 0-8 16,5 15 8-16,1 2-8 0,-6-17 8 0,0 0-8 16,1 26 9-16,-2 6-9 15,-5-4 7-15,1-2-7 0,2-8 8 0,3-4-8 0,-4-2 15 0,2-5-15 0,2-2 15 16,0-2-15-16,0-1 1 0,-1 0-1 0,1-2 1 16,-2 3-1-16,2-3 0 0,0 5 0 0,0-5 1 15,0 0-1-15,0 0-5 0,0 4 5 0,0-4-5 16,2 3 5-16,-2-3-26 0,0 0 26 0,0 0-25 15,7-1 25-15,-4-3-31 0,2 2 31 0,1-3-31 16,1 0 31-16,1 0-30 0,-3-2 30 16,2 2-30-16,-1 2 30 0,1-1-15 0,1 3 15 0,1-1-14 15,-4 0 14-15,-1 2-20 0,4 0 20 0,-4 0-20 16,5 0 20-16,-9 0-25 0,0 0 25 0,10 5-24 16,6 2 24-16,-16-7 0 0,0 0 0 0,15 12 0 15,5-2 0-15,-20-10 1 0,0 0-1 0,17 17 2 16,2 4-2-16,-19-21 17 0,0 0-17 0,18 22 17 0,-1 2-17 15,-17-24 16-15,0 0-16 0,9 17 17 0,-1 1-17 16,-8-18 25-16,0 0-25 0,4 17 26 0,-4-7-26 16,0-10 37-16,0 0-37 0,-17 17 38 0,-13 2-38 0,30-19-131 15,0 0 131-15,-47 21-131 0,-12-3 131 16,59-18-98-16,0 0 98 0,-67 11-97 0,-6-8 97 0,-66 11-737 16</inkml:trace>
  <inkml:trace contextRef="#ctx0" brushRef="#br0" timeOffset="151011.875">12893 12782 135 0,'0'0'0'0,"0"-4"0"0,0-3 0 0,0 7-8 15,0 0 8-15,0-3-8 0,-3 0 8 0,3 3 36 16,0 0-36-16,0 0 36 0,0 0-36 0,0 0 75 16,0 0-75-16,0 0 76 0,0 0-76 0,0 0 97 15,0 0-97-15,0 0 98 0,-4 1-98 0,4-1 80 16,0 0-80-16,0 0 80 0,-5 2-80 0,5-2 77 15,0 0-77-15,-3 2 77 0,1-2-77 0,2 0 57 0,0 0-57 16,-4 1 58-16,4-1-58 0,0 0 40 0,0 0-40 16,-5 2 41-16,2-2-41 0,3 0 46 0,0 0-46 15,-4 4 47-15,1-4-47 0,3 0 35 0,0 0-35 16,-2 0 36-16,-1 0-36 0,3 0 39 0,0 0-39 0,-4 1 39 16,1-1-39-16,3 0 1 0,0 0-1 0,-2 2 1 15,-3-2-1-15,5 0 7 0,0 0-7 16,-4 2 7-16,4-2-7 0,0 0 14 0,0 0-14 0,-5 0 15 15,3 0-15-15,2 0 13 0,0 0-13 0,0 0 14 16,0 0-14-16,0 0 1 0,0 0-1 0,4 0 2 16,3 1-2-16,-7-1 9 0,0 0-9 0,14 0 10 15,0 0-10-15,5 0 8 0,3-1-8 0,-1-1 8 16,0 0-8-16,-21 2 8 0,0 0-8 0,23-1 8 16,5-3-8-16,-28 4 8 15,0 0-8-15,26-2 8 0,3-1-8 0,-29 3 1 0,0 0-1 0,25-2 1 0,1 1-1 16,-9 2 3-16,-1 1-3 0,-6-2 3 0,-3 0-3 15,-3 0 5-15,1 0-5 0,-5 0 5 16,4 2-5-16,-4-2 0 0,0 0 0 0,0 0 1 0,5 1-1 16,-5-1-2-16,2 2 2 0,-2-2-1 0,0 0 1 0,0 0-43 15,3 4 43-15,-3-4-42 0,4 0 42 0,-4 0-155 16,0 0 155-16,0 0-155 0,3-4 155 16,-3 4-143-16,0 0 143 0,-3-7-143 0,-4-5 143 0,-2-5-479 15</inkml:trace>
  <inkml:trace contextRef="#ctx0" brushRef="#br0" timeOffset="151407.147">12928 12595 975 0,'0'0'0'0,"4"0"0"0,1 2 0 0,-5-2 113 0,0 0-113 0,0 0 113 16,3 0-113-16,-3 0 73 0,0 0-73 0,0 0 73 16,0 0-73-16,0 0 28 0,0 0-28 0,0 0 28 15,0 0-28-15,0 0 2 0,0 0-2 0,0 0 2 16,0 0-2-16,0 0 10 0,0 0-10 0,0 0 11 16,0 0-11-16,0 0 3 0,0 0-3 0,0 0 4 0,0 0-4 15,0 0 21-15,0 0-21 0,0 0 21 0,0 0-21 16,0 0 0-16,0 0 0 0,0 3 0 0,0 4 0 15,0-7-5-15,0 0 5 0,6 20-5 0,1 11 5 16,1 2-15-16,5 5 15 0,-5-11-14 0,-3-6 14 0,-1 1-5 16,1 0 5-16,0 9-4 0,2 7 4 15,-7-38-1-15,0 0 1 0,9 34 0 0,-4 0 0 0,-5-34-7 16,0 0 7-16,7 28-6 0,-2-4 6 0,-5-24-49 16,0 0 49-16,6 18-49 0,1-2 49 15,-7-16-139-15,0 0 139 0,12-9-138 0,5-13 138 0,13-7-686 16</inkml:trace>
  <inkml:trace contextRef="#ctx0" brushRef="#br0" timeOffset="152100.343">13508 12138 1110 0,'0'0'0'0,"-3"-2"0"16,-6-3 0-16,9 5 99 0,0 0-99 0,0 0 99 16,0 0-99-16,0 0 32 0,0 0-32 0,0 0 32 15,4 5-32-15,-4-5 14 0,0 0-14 0,1 3 15 0,3 1-15 16,-4-4 0-16,0 0 0 0,0 0 0 15,3 1 0-15,-3-1 1 0,0 0-1 0,0 0 2 16,0 0-2-16,0 0 18 0,0 0-18 0,0 0 18 0,0 0-18 0,0 0 24 16,0 0-24-16,2 14 25 0,2 10-25 0,1 5 1 15,4 9-1-15,-3-9 1 0,-2-3-1 0,1 5 9 16,-1 1-9-16,4 2 10 0,1 4-10 0,-9-38 3 16,0 0-3-16,9 41 4 0,3 5-4 0,-12-46 6 15,0 0-6-15,14 42 6 0,2-3-6 16,-16-39 7-16,0 0-7 0,10 32 8 0,2-6-8 0,-12-26 14 15,0 0-14-15,12 21 15 0,-3-8-15 0,-9-13 8 0,0 0-8 16,9 11 8-16,0-8-8 0,-9-3 3 0,0 0-3 16,7 2 4-16,-2-4-4 0,-5 2 3 15,0 0-3-15,7-7 3 0,0-1-3 16,-7 8 1-16,0 0-1 0,7-17 2 0,1-6-2 0,-8 23-4 0,0 0 4 0,7-22-4 16,2-2 4-16,-9 24-4 0,0 0 4 15,14-20-3-15,0-4 3 0,-14 24-14 0,0 0 14 0,16-19-13 16,1 3 13-16,-3 4-4 0,-2 5 4 15,-1 2-4-15,-1 2 4 16,2 3-31-16,0 2 31 0,-3-1-31 0,0 3 31 0,-9-4-1 0,0 0 1 0,12 8-1 16,0 4 1-16,-12-12 0 0,0 0 0 0,14 16 1 15,-2 3-1-15,-12-19 6 0,0 0-6 0,13 20 7 16,-1 1-7-16,-12-21 16 0,0 0-16 0,9 18 17 16,-4 1-17-16,-5-19 39 0,0 0-39 0,1 17 40 15,-2 6-40-15,-4-4 12 0,-6 1-12 0,6-6 12 16,0-6-12-16,5-8 7 0,0 0-7 0,-25 19 7 15,-10 7-7-15,35-26 9 0,0 0-9 0,-36 19 9 16,1 1-9-16,35-20-26 0,0 0 26 0,-35 17-26 0,2-1 26 16,33-16-145-16,0 0 145 0,-30 0-145 0,-3-10 145 0,-28-1-902 15</inkml:trace>
  <inkml:trace contextRef="#ctx0" brushRef="#br0" timeOffset="152672.438">14355 12276 1390 0,'0'0'0'0,"-9"-5"0"0,-5-2 0 0,14 7 118 16,0 0-118-16,0 0 118 0,4-3-118 16,-4 3 88-16,0 0-88 0,5 0 89 15,-1 0-89-15,-4 0 22 0,0 0-22 0,5 0 23 0,-5 2-23 0,0-2 3 16,0 0-3-16,0 0 4 0,0 0-4 0,0 0 18 16,0 0-18-16,0 0 18 0,0 0-18 0,0 0 7 15,0 0-7-15,-4 1 8 0,-1 1-8 0,5-2 0 16,0 0 0-16,-9 2 0 0,1 1 0 0,8-3-4 15,0 0 4-15,-9 5-3 0,-3 4 3 0,12-9-8 16,0 0 8-16,-14 10-8 0,2 0 8 0,12-10-26 16,0 0 26-16,-16 23-25 0,-1 1 25 0,17-24-6 0,0 0 6 15,-18 34-6 1,1 7 6-16,17-41-34 0,0 0 34 16,-13 50-34-16,5 8 34 0,8-58-5 0,0 0 5 0,-4 62-5 0,8 4 5 0,-4-66-26 0,0 0 26 0,17 83-26 15,13 9 26-15,-30-92-88 0,0 0 88 16,35 88-87-16,10-3 87 15,-45-85-205-15,0 0 205 0,42 60-204 0,1-19 204 0,39 60-719 16</inkml:trace>
  <inkml:trace contextRef="#ctx0" brushRef="#br0" timeOffset="161352.52">14568 12468 483 0,'0'0'0'0,"7"5"0"0,-2-1 0 0,-5-4 71 16,0 0-71-16,3 3 71 0,1-1-71 0,-4-2 79 16,0 0-79-16,0 0 80 0,0 0-80 0,0 0 73 15,0 0-73-15,0 0 73 0,0 0-73 0,0 0 51 16,0 0-51-16,0 0 52 0,-4-2-52 0,4 2 50 15,0 0-50-15,0 0 51 0,-5-5-51 0,5 5 37 0,0 0-37 16,-3-2 38-16,-3-3-38 0,3 2 51 0,-4-1-51 16,2 4 51-16,1-3-51 0,2 1 48 0,-1 0-48 0,3 2 48 15,-5-1-48-15,5 1 30 0,-4-4-30 0,4 4 30 16,-3-3-30-16,3 3 40 0,-4 0-40 0,4 0 40 16,-2-4-40-16,2 4 15 0,0 0-15 0,0 0 15 15,0 0-15-15,0 0 21 0,-6-1-21 0,6 1 21 16,-2-2-21-16,2 2 39 0,0 0-39 0,0 0 39 15,0 0-39-15,0 0 12 0,0 0-12 0,0 0 12 16,0 0-12-16,0 0 21 0,0 0-21 0,0 0 21 16,0 0-21-16,0 0 8 0,0 0-8 0,0 0 9 15,0 0-9-15,0 0 4 0,0 0-4 0,3 3 4 0,8 3-4 16,-11-6 0-16,0 0 0 0,26 17 1 0,12 10-1 16,-38-27-1-16,0 0 1 0,45 38 0 0,6 8 0 15,-4-3-8-15,0 1 8 0,-14-8-8 16,-7-6 8-16,0 0-1 0,4-2 1 0,-11-4-1 15,-5-4 1-15,-14-20 0 0,0 0 0 0,21 28 0 0,9-1 0 0,-30-27 1 16,0 0-1-16,26 24 2 0,7-3-2 16,-33-21-7-16,0 0 7 0,21 15-6 0,-2-6 6 15,-19-9-90-15,0 0 90 0,7-11-90 0,-16-16 90 0,9-11-1103 16</inkml:trace>
  <inkml:trace contextRef="#ctx0" brushRef="#br0" timeOffset="161682.849">14885 12406 1233 0,'0'0'0'0,"0"0"0"15,0 4 0-15,0-4 107 0,3-2-107 0,-3 2 107 16,0 0-107-16,0 0 62 0,0 0-62 0,0 0 62 15,0 0-62-15,0 0 1 0,0 4-1 0,-5 1 2 16,1 2-2-16,4-7-1 0,0 0 1 0,-12 27 0 16,-5 12 0-16,17-39 2 0,0 0-2 0,-25 50 2 15,-1 8-2-15,26-58 11 0,0 0-11 0,-28 55 11 16,0-2-11-16,28-53 18 0,0 0-18 0,-20 47 18 16,-1-13-18-16,21-34 8 0,0 0-8 0,-16 29 9 15,6-7-9-15,10-22-4 0,0 0 4 0,-9 17-3 0,5-6 3 16,4-11-72-16,0 0 72 0,-7 8-72 0,6-4 72 15,1-4-156-15,0 0 156 0,0-7-156 0,-4-9 156 0,1-6-793 16</inkml:trace>
  <inkml:trace contextRef="#ctx0" brushRef="#br0" timeOffset="162081.049">15026 12686 1043 0,'0'0'0'0,"-6"0"0"0,1-4 0 0,5 4 92 0,0 0-92 0,0 0 92 16,-3-3-92-16,3 3 44 0,0 0-44 0,0 0 44 15,0 0-44-15,0 0 8 0,0 0-8 0,0 0 9 16,0 0-9-16,0 0 18 0,0 0-18 0,0 0 18 15,3 0-18-15,-3 0 41 0,0 0-41 0,0 0 42 16,4 0-42-16,-4 0 21 0,0 0-21 0,5 0 21 16,-3-2-21-16,-2 2 43 0,0 0-43 0,10-5 43 15,8-4-43-15,-18 9 33 0,0 0-33 0,26-10 34 16,7-2-34-16,-33 12 22 0,0 0-22 0,33-10 22 16,7-2-22-16,-40 12 5 0,0 0-5 0,37-9 6 15,-1 1-6-15,-36 8 1 0,0 0-1 0,32-5 2 0,-3 0-2 16,-29 5-5-16,0 0 5 0,28-4-4 0,0 2 4 15,-28 2-57-15,0 0 57 0,19 0-56 16,0 6 56-16,-19-6-153 0,0 0 153 0,12 1-152 0,-1 4 152 16,13 4-860-16</inkml:trace>
  <inkml:trace contextRef="#ctx0" brushRef="#br0" timeOffset="162567.325">15590 12384 1065 0,'0'0'0'15,"-7"4"0"-15,-3 2 0 0,10-6 94 0,0 0-94 0,-4 0 95 16,4-3-95-16,0 3 40 0,0 0-40 0,0 0 40 15,2-5-40-15,-2 5 23 0,0 0-23 0,0-4 24 16,0 1-24-16,0 3 8 0,0 0-8 0,0 0 8 16,-2-3-8-16,2 3 32 0,0 0-32 0,0 0 32 15,0 0-32-15,0 0 18 0,0 0-18 0,0 0 18 16,0 0-18-16,0 0 42 0,0 0-42 0,0 0 42 16,-1 0-42-16,1 0 13 0,0 0-13 0,0 0 14 15,0 0-14-15,0 0 22 0,0 0-22 0,0 0 22 0,0 0-22 16,0 0 3-16,0 0-3 0,0 0 4 0,0 0-4 15,0 0 0-15,0 0 0 0,0 10 1 0,0 5-1 16,0-15 0-16,0 0 0 0,5 33 1 0,3 6-1 16,-8-39-3-16,0 0 3 0,9 45-3 0,3 6 3 0,-5-8-3 15,-7-2 3-15,6-8-3 0,2-6 3 0,1-3-2 16,1-5 2-16,-4-5-2 0,-3-7 2 0,2 1 0 16,1-1 0-16,-1-2 0 0,-2-1 0 0,4 1-16 15,-3-2 16-15,-4-3-15 0,5 3 15 0,-5-3-78 16,0 0 78-16,0 0-78 0,0 0 78 0,0 0-163 15,0 0 163-15,0 0-163 0,0 0 163 0,0 0-132 16,0 0 132-16,-12-6-132 0,-6-6 132 0,-10-5-558 16</inkml:trace>
  <inkml:trace contextRef="#ctx0" brushRef="#br0" timeOffset="163230.523">15477 12185 1244 0,'0'0'0'0,"7"0"0"16,3 2 0-16,-10-2 125 0,0 0-125 0,6 0 125 15,-1 0-125-15,-5 0 83 0,0 0-83 0,0 0 83 16,3 0-83-16,-3 0 53 0,0 0-53 0,4-2 53 15,4 1-53-15,-8 1 0 0,0 0 0 0,9-2 0 16,5 2 0-16,-14 0-52 0,0 0 52 0,18 2-52 16,4-1 52-16,-22-1-73 0,0 0 73 0,26 12-73 15,6 6 73-15,-32-18-49 0,0 0 49 0,28 27-49 16,1 9 49-16,-6 2-41 0,-2 5 41 0,-6-1-41 16,-1 3 41-16,-14-45-19 0,0 0 19 0,13 50-18 15,-1 8 18-15,-12-58-6 0,0 0 6 0,8 55-5 16,1-2 5-16,-5-7-1 0,-6-7 1 0,2-9-1 15,2-10 1-15,-2 1-1 0,0-3 1 0,0-6 0 0,1-6 0 16,-1 0-1-16,-1 1 1 0,-1-2 0 16,0 1 0-16,2-1-58 0,-5 0 58 0,3-2-58 0,2 1 58 15,0-4-136-15,0 0 136 0,-5-7-135 0,-7-7 135 0,-6-6-579 16</inkml:trace>
  <inkml:trace contextRef="#ctx0" brushRef="#br0" timeOffset="163749.748">15682 11891 1222 0,'0'0'0'0,"0"0"0"16,4-7 0-16,-4 4 8 0,0 1-8 0,0-5 8 16,-4 0-8-16,4 7-57 0,0 0 57 0,4-12-56 15,-1-5 56-15,-3 17-40 0,0 0 40 0,7-19-40 16,4-1 40-16,-11 20 9 0,0 0-9 0,12-21 9 16,2 2-9-16,-14 19 54 0,0 0-54 0,12-12 55 15,-3 2-55-15,-9 10 77 0,0 0-77 0,10-5 77 16,1 3-77-16,-11 2 68 0,0 0-68 0,9 0 69 15,-1 5-69-15,-8-5 39 0,0 0-39 0,9 5 39 0,0 4-39 16,-9-9 12-16,0 0-12 0,8 14 13 0,1-1-13 16,-9-13 12-16,0 0-12 0,9 19 13 15,-2 5-13-15,-4-2 8 16,-1 2-8-16,1-8 8 0,-3-9-8 0,0 5 0 0,-3-2 0 0,3 0 0 0,0-1 0 0,-2 6 3 16,-1 1-3-16,3-8 3 0,0-1-3 0,-4 2 1 15,4-1-1-15,0-1 2 0,0-5-2 0,0 3 1 16,0 2-1-16,0 0 2 0,0-1-2 0,4 1 1 15,-4 2-1-15,3-1 2 0,2-2-2 0,-3 0 0 16,5 0 0-16,-2-1 0 0,4 0 0 0,-9-5-11 16,0 0 11-16,12 3-11 0,2-1 11 0,-14-2-68 0,0 0 68 15,19 3-68-15,2 1 68 0,-21-4-105 0,0 0 105 16,19 0-104-16,6 0 104 0,20 0-856 0</inkml:trace>
  <inkml:trace contextRef="#ctx0" brushRef="#br0" timeOffset="164196.315">16350 11884 841 0,'0'0'0'0,"-7"-2"0"0,-4 1 0 16,6-1 87-16,2 2-87 0,3 0 87 0,-4 0-87 0,4 0 50 16,-2 2-50-16,2-2 50 0,-5 0-50 0,2 0 8 15,-3 1-8-15,1 1 8 0,3 0-8 0,-6-1 23 16,-1 3-23-16,0-1 24 0,2 2-24 0,-5 2 34 15,-5 2-34-15,3 1 35 0,2 0-35 0,12-10 36 16,0 0-36-16,-23 23 37 0,-5 7-37 0,28-30 34 16,0 0-34-16,-26 43 34 0,0 9-34 0,26-52 23 0,0 0-23 15,-21 61 24-15,5 10-24 0,16-71 1 16,0 0-1-16,-5 101 2 0,7 20-2 0,-2-121 20 0,0 0-20 16,15 105 20-16,13-6-20 0,-5-27 0 0,1-19 0 15,-3-18 0-15,-3-20 0 0,-1 0-41 16,1-11 41-16,2-1-41 0,1-5 41 0,-21 2-99 0,0 0 99 0,30-10-98 15,8-7 98-15,-38 17-104 0,0 0 104 0,30-38-104 16,1-15 104-16,32-38-658 0</inkml:trace>
  <inkml:trace contextRef="#ctx0" brushRef="#br0" timeOffset="164618.179">16372 12179 1065 0,'0'0'0'0,"6"3"0"16,2 4 0-16,-8-7 145 0,0 0-145 0,4 5 145 16,1-5-145-16,-5 0 62 0,0 0-62 0,9-3 62 0,-1-1-62 0,-8 4 37 15,0 0-37-15,18-5 37 0,6 0-37 16,-24 5-9-16,0 0 9 0,21-5-8 0,5-2 8 0,-26 7-2 16,0 0 2-16,21-5-1 0,4 0 1 0,-25 5 7 15,0 0-7-15,17 0 8 0,0 0-8 0,-17 0 27 16,0 0-27-16,11 1 27 0,-1 3-27 0,-10-4 13 15,0 0-13-15,9 5 13 0,0 3-13 0,-9-8 20 16,0 0-20-16,3 11 20 0,2 2-20 0,-5-13 8 16,0 0-8-16,0 24 8 0,-3 4-8 0,-2-4 9 15,-7 3-9-15,8-11 10 0,4-9-10 0,0-7 3 16,0 0-3-16,-14 24 4 0,-14 8-4 0,28-32 6 0,0 0-6 16,-24 27 6-16,-1 1-6 0,25-28 13 0,0 0-13 15,-19 24 13-15,2-4-13 0,17-20 8 0,0 0-8 0,-14 19 9 16,5-3-9-16,9-16 15 0,0 0-15 15,-3 19 16-15,6 1-16 0,-3-20 0 0,0 0 0 0,11 19 0 16,8-2 0-16,-19-17-1 0,0 0 1 0,21 12-1 16,7-5 1-16,-28-7-58 0,0 0 58 0,28 2-57 15,1-8 57-15,-29 6-130 0,0 0 130 0,30-17-130 16,-6-8 130-16,30-18-972 0</inkml:trace>
  <inkml:trace contextRef="#ctx0" brushRef="#br0" timeOffset="164917.123">16655 12206 1401 0,'0'0'0'0,"3"5"0"0,6 2 0 0,-9-7 175 16,0 0-175-16,3 3 175 0,-1-1-175 0,-2-2 74 15,0 0-74-15,0 0 74 0,4-2-74 16,-4 2 34-16,0 0-34 0,0 0 35 0,3-5-35 0,-3 5-3 15,0 0 3-15,0 0-3 0,2-1 3 0,-2 1-16 16,0 0 16-16,3 1-15 0,4 1 15 0,-7-2-9 16,0 0 9-16,21 15-8 0,10 4 8 0,-31-19-16 15,0 0 16-15,39 28-15 0,6 8 15 0,-45-36-9 0,0 0 9 16,44 36-8-16,1 6 8 0,-45-42-39 0,0 0 39 16,38 40-39-16,-3-1 39 0,-35-39-81 0,0 0 81 15,26 28-80-15,-7-4 80 0,-19-24-216 16,0 0 216-16,14 12-216 0,-3-9 216 0,13 13-783 0</inkml:trace>
  <inkml:trace contextRef="#ctx0" brushRef="#br0" timeOffset="165156.623">16972 12081 1166 0,'0'0'0'0,"0"10"0"15,-6 9 0-15,6-19 161 0,0 0-161 0,-15 29 161 16,-6 9-161-16,21-38 87 0,0 0-87 0,-26 41 88 0,-7 5-88 16,3-3 24-16,4 0-24 0,0-7 25 0,7-4-25 15,19-32-11-15,0 0 11 0,-23 45-11 16,-1 5 11-16,24-50-94 0,0 0 94 0,-20 39-93 16,5-3 93-16,15-36-117 0,0 0 117 0,-12 27-116 15,3-8 116-15,9-19-190 0,0 0 190 0,0 0-190 0,7-12 190 0,0 0-560 16</inkml:trace>
  <inkml:trace contextRef="#ctx0" brushRef="#br0" timeOffset="165414.22">16975 12418 987 0,'0'0'0'0,"-3"0"0"0,-8 0 0 0,22 0 203 0,6-1-203 16,4-3 204-16,2 1-204 0,5-4 132 0,3-2-132 0,-2-1 133 15,5-2-133-15,-34 12 68 0,0 0-68 16,41-13 68-16,10-3-68 0,-51 16 39 0,0 0-39 0,57-15 39 16,10-1-39-16,-67 16 0 15,0 0 0-15,55-12 1 0,-1-3-1 0,-54 15 9 0,0 0-9 0,46-9 10 16,-6 6-10-16,-40 3-1 0,0 0 1 0,31-4-1 16,-7 3 1-16,-24 1-46 0,0 0 46 15,21-2-46-15,-8-1 46 0,-13 3-100 0,0 0 100 0,-2-12-99 16,-9-6 99-16,-4-14-1116 0</inkml:trace>
  <inkml:trace contextRef="#ctx0" brushRef="#br0" timeOffset="165661.183">17249 12199 1255 0,'0'0'0'0,"7"-2"0"0,5 1 0 15,-12 1 148-15,0 0-148 0,7-2 149 0,0 2-149 0,-7 0 72 16,0 0-72-16,1 0 72 0,3 0-72 0,-4 0 29 16,0 0-29-16,3 3 29 0,-3 4-29 0,0-7-11 15,0 0 11-15,0 21-10 0,-3 11 10 0,3-32-20 16,0 0 20-16,0 38-20 0,3 8 20 0,-3-46-25 16,0 0 25-16,2 48-24 0,5 2 24 0,-7-50-83 0,0 0 83 15,9 41-82-15,3-7 82 0,-12-34-187 0,0 0 187 16,24 18-187-16,11-15 187 0,25 18-722 15</inkml:trace>
  <inkml:trace contextRef="#ctx0" brushRef="#br0" timeOffset="165961.967">17731 12240 975 0,'0'0'0'0,"-3"5"0"16,-6 6 0-16,9-11 158 0,0 0-158 0,-5 5 158 15,5-3-158-15,0-2 110 0,0 0-110 0,-2 3 111 16,2 2-111-16,-2 2 48 0,2 3-48 0,-3-5 48 15,1-1-48-15,0 1 0 0,1 2 0 0,-5 3 1 16,1 2-1-16,3 2 0 0,-1 3 0 0,3-3 0 16,0-4 0-16,0-10-7 0,0 0 7 0,7 17-6 0,7 2 6 15,-14-19-4-15,0 0 4 0,16 19-4 0,3-2 4 16,-19-17-1-16,0 0 1 0,21 15 0 16,3 1 0-16,-24-16 0 0,0 0 0 0,21 13 0 15,-4-2 0-15,-17-11 0 0,0 0 0 0,14 12 1 0,-2 0-1 16,-12-12-4-16,0 0 4 0,9 15-4 0,-2-3 4 0,-7-12-44 15,0 0 44-15,0 17-44 0,-7 0 44 16,7-17-111-16,0 0 111 0,-19 16-110 0,-9-4 110 0,28-12-213 16,0 0 213-16,-31-5-212 0,-6-13 212 0,-31-4-522 15</inkml:trace>
  <inkml:trace contextRef="#ctx0" brushRef="#br0" timeOffset="166158.277">17778 12172 987 0,'0'0'0'0,"18"15"0"16,13 11 0-16,-31-26 147 0,0 0-147 0,37 20 148 15,6 3-148-15,-43-23 29 0,0 0-29 0,40 15 29 16,-1-3-29-16,-39-12-80 0,0 0 80 0,31 5-80 16,-3-10 80-16,-28 5-162 0,0 0 162 0,21-15-161 15,-7-13 161-15,-14 28-155 0,0 0 155 0,0-39-154 16,-9-11 154-16,-3-37-313 0</inkml:trace>
  <inkml:trace contextRef="#ctx0" brushRef="#br0" timeOffset="166478.403">17864 11925 1435 0,'0'0'0'0,"3"-3"0"0,2-1 0 16,-5 4 229-16,0 0-229 0,9-8 229 0,3-3-229 0,-12 11 87 16,0 0-87-16,16-12 87 0,7-3-87 0,-23 15 0 15,0 0 0-15,26-9 1 0,7-1-1 0,-7 8-50 16,0 8 50-16,2 4-50 0,-5 4 50 0,-23-14-19 16,0 0 19-16,26 30-18 0,2 13 18 0,-28-43-26 0,0 0 26 15,24 60-25-15,-3 17 25 0,-21-77-7 16,0 0 7-16,17 96-7 0,-3 19 7 0,-14-115-16 15,0 0 16-15,0 108-15 0,-8 3 15 0,8-111-34 16,0 0 34-16,-13 79-33 0,1-21 33 0,12-58-124 0,0 0 124 0,-9 40-124 16,1-25 124-16,8-15-175 0,0 0 175 0,-14 0-175 15,-2-15 175-15,-14-2-774 0</inkml:trace>
  <inkml:trace contextRef="#ctx0" brushRef="#br0" timeOffset="166679.25">18733 12206 595 0,'0'0'0'0,"-12"-5"0"0,-6-2 0 16,18 7-124-16,0 0 124 0,0 0-124 0,6 0 124 0,1 0-170 15</inkml:trace>
  <inkml:trace contextRef="#ctx0" brushRef="#br0" timeOffset="166884.368">18750 12206 359 0,'0'0'0'0,"0"0"0"0,0 0 0 15,0 0 181-15,0 0-181 0,0 0 182 0,6 5-182 0,-6-5 153 16,0 0-153-16,12 4 153 0,5-3-153 0,-17-1 131 16,0 0-131-16,25 0 132 0,1-3-132 0,-26 3 76 15,0 0-76-15,33-4 76 0,5-4-76 0,-38 8 64 0,0 0-64 16,38-7 65-16,1-2-65 0,-39 9 41 0,0 0-41 15,43-8 42-15,6 1-42 0,-49 7 27 0,0 0-27 0,49-10 27 16,0 1-27-16,-49 9 34 0,0 0-34 16,40-7 35-16,-4 2-35 0,-36 5 0 15,0 0 0-15,28-3 0 0,-5-1 0 0,-23 4-79 0,0 0 79 0,17-1-79 16,-5 1 79-16,-12 0-106 0,0 0 106 0,-6-9-106 16,-15-3 106-16,-6-7-970 0</inkml:trace>
  <inkml:trace contextRef="#ctx0" brushRef="#br0" timeOffset="167261.971">18996 11872 852 0,'0'0'0'0,"9"0"0"0,-1 2 0 0,-8-2 99 15,0 0-99-15,6 0 100 0,-5-2-100 0,-1 2 70 16,0 0-70-16,0 0 70 0,0 0-70 0,0 0 44 16,0 3-44-16,0-3 44 0,0 4-44 0,0-1 33 15,2 1-33-15,2 1 33 0,-4-2-33 0,1 6 47 16,3-1-47-16,-1 8 48 0,3 3-48 0,-3 8 35 15,2 9-35-15,-1 0 36 0,-1 2-36 0,-3-38 40 0,0 0-40 16,2 44 41-16,0 8-41 0,3-10 17 0,-3-2-17 0,-1-13 17 16,-1-10-17-16,0-17 0 0,0 0 0 15,6 24 0-15,-1 2 0 0,-5-26-98 0,0 0 98 16,12 12-97-16,4-7 97 0,-16-5-101 0,0 0 101 0,19-12-100 16,2-15 100-16,19-13-838 0</inkml:trace>
  <inkml:trace contextRef="#ctx0" brushRef="#br0" timeOffset="167663.19">19977 11747 1311 0,'0'0'0'0,"-9"0"0"0,-8 2 0 15,17-2 115-15,0 0-115 0,0 0 116 0,0 0-116 0,0 0 73 16,0 0-73-16,0 0 73 0,5 0-73 16,-5 0 39-16,0 0-39 0,0 0 40 0,-5 1-40 0,5-1-1 15,0 0 1-15,-11 7 0 0,-6 0 0 0,17-7 5 16,0 0-5-16,-21 10 6 0,-2 1-6 0,23-11 25 16,0 0-25-16,-26 12 26 0,2-2-26 0,1 2 31 15,2-2-31-15,9-3 31 0,7-4-31 0,5-3 6 0,0 0-6 16,-12 12 7-16,-9 4-7 0,21-16 18 0,0 0-18 15,-14 17 19-15,0 5-19 0,14-22 15 16,0 0-15-16,-11 29 15 0,3 11-15 16,8-40 25-16,0 0-25 0,-2 43 26 0,7 3-26 0,-5-46 6 0,0 0-6 0,14 48 7 15,2 2-7-15,1-9 5 0,2-4-5 0,-1-8 5 16,1-6-5-16,-2-3-47 16,1-4 47-16,-3-4-46 0,-2-4 46 0,1-1-152 15,1-5 152-15,8-4-151 0,1-8 151 0,-24 10-128 0,0 0 128 0,26-22-128 16,1-13 128-16,25-20-952 0</inkml:trace>
  <inkml:trace contextRef="#ctx0" brushRef="#br0" timeOffset="168080.822">20719 11541 1278 0,'0'0'0'0,"-11"0"0"0,-6 2 0 0,12-2 44 16,5-2-44-16,0 2 45 0,0 0-45 0,0 0 24 15,5 2-24-15,-5-2 25 0,4 0-25 0,-4 0 7 16,-4 0-7-16,2 2 7 0,-3 1-7 0,5-3 0 0,0 0 0 15,-16 7 0-15,-8 7 0 0,24-14 10 0,0 0-10 16,-26 13 11-16,-5 5-11 0,31-18 63 0,0 0-63 16,-34 20 64-16,-6 2-64 0,40-22 59 0,0 0-59 15,-31 19 59-15,1 0-59 0,30-19 52 0,0 0-52 0,-26 28 52 16,0 6-52-16,5 2 45 0,6 1-45 0,4-6 46 16,4-5-46-16,4 10 12 0,3 3-12 15,3 6 12-15,6 3-12 0,-9-48 21 0,0 0-21 0,16 56 21 16,4 8-21-16,-20-64 8 0,0 0-8 0,40 70 8 15,15 5-8-15,-8-16-45 0,1-13 45 16,-11-15-44-16,-9-14 44 0,-28-17-207 0,0 0 207 0,36 8-206 16,3-11 206-16,36 8-992 0</inkml:trace>
  <inkml:trace contextRef="#ctx0" brushRef="#br0" timeOffset="170060.663">20698 11899 1345 0,'0'0'0'0,"0"-5"-3"15,0-2 3-15,2 1-3 0,5-3 3 0,-6 2 5 16,3 2-5-16,-2 2 5 0,-2 3-5 0,0 0 0 16,-2 3 0-16,2-3 0 0,-2 3 0 0,2-3 12 0,-3 4-12 15,3-4 13-15,0 0-13 0,0 0 71 0,0 0-71 16,0 0 72-16,-4 3-72 0,4-3 79 16,0 0-79-16,0 0 79 0,0 0-79 0,0 0 47 0,-1 4-47 15,1-4 47-15,-4 5-47 0,4-5 40 0,0 0-40 0,0 0 41 16,0 0-41-16,0 0 17 15,4 0-17-15,1 2 17 0,0-2-17 0,2 1 5 0,2 3-5 16,-1 1 6-16,5 0-6 0,4 5 9 0,-1-3-9 0,6 7 9 16,3 5-9-16,-25-19 0 0,0 0 0 0,31 24 1 15,4 5-1-15,-35-29-2 16,0 0 2-16,36 34-1 0,5 5 1 0,-41-39-20 0,0 0 20 0,38 43-20 16,-2-2 20-16,-36-41-34 0,0 0 34 0,32 38-33 15,-4-9 33-15,-28-29-76 0,0 0 76 0,22 26-75 16,-4-11 75-16,-18-15-193 0,0 0 193 0,14 5-192 15,-6-11 192-15,-8 6-144 0,0 0 144 0,2-21-143 0,-5-12 143 16,1-21-640-16</inkml:trace>
  <inkml:trace contextRef="#ctx0" brushRef="#br0" timeOffset="170329.773">21137 11843 1188 0,'0'0'0'0,"0"0"0"0,-5 5 0 0,5-5 147 16,0 0-147-16,-4 3 147 0,3-3-147 0,-5 2 113 16,3-2-113-16,-2 2 113 0,1-2-113 0,4 0 49 15,0 0-49-15,-19 12 50 0,-11 8-50 0,30-20 4 0,0 0-4 16,-34 24 5-16,-10 7-5 0,44-31 38 0,0 0-38 0,-42 38 39 16,-1 6-39-16,43-44 1 0,0 0-1 15,-37 45 2-15,6 1-2 0,31-46 7 0,0 0-7 0,-25 36 8 16,4-5-8-16,21-31-9 0,0 0 9 0,-15 24-9 15,4-5 9-15,11-19-109 0,0 0 109 0,-7 15-108 16,6-4 108-16,1-11-125 0,0 0 125 0,12-7-124 16,10-14 124-16,13-6-980 0</inkml:trace>
  <inkml:trace contextRef="#ctx0" brushRef="#br0" timeOffset="170623.987">21362 12158 1255 0,'0'0'0'0,"19"-3"0"16,14-2 0-16,-33 5 137 0,0 0-137 0,44-12 138 0,8-6-138 0,-7 1 64 16,-1 2-64-16,-4-4 64 0,-2 0-64 15,-38 19 33-15,0 0-33 0,45-17 33 0,6-2-33 0,-51 19-1 16,0 0 1-16,47-14 0 0,2 2 0 0,-11 6-9 15,-5 0 9-15,-7 3-8 0,-5 0 8 0,-5 3-1 16,-4 0 1-16,-1 0-1 0,-5 0 1 0,0 0-55 16,-5-4 55-16,-1 4-55 0,2 4 55 0,-2-4-140 15,0 5 140-15,0-5-139 0,-3 1 139 0,3-1-130 0,0 0 130 16,-16 4-129-16,-12 1 129 0,-15 0-700 0</inkml:trace>
  <inkml:trace contextRef="#ctx0" brushRef="#br0" timeOffset="170925.05">22031 11726 1412 0,'0'0'0'0,"-7"7"0"15,-4-2 0-15,11-5 143 0,0 0-143 0,0 0 143 16,6 0-143-16,-6 0 106 0,0 0-106 0,5-1 107 15,2-1-107-15,-7 2 33 0,0 0-33 0,3-2 33 0,2 2-33 16,-5 0-11-16,0 0 11 0,4 0-10 0,-1 0 10 16,-3 0-28-16,0 0 28 0,6 14-28 15,-5 12 28-15,6 1-1 0,-3 7 1 0,-1-10 0 0,-1-3 0 0,0 3-9 16,-2-2 9-16,0 11-9 0,2 6 9 16,-2-39-9-16,0 0 9 0,1 39-8 0,1 1 8 15,-2-40-72-15,0 0 72 0,2 32-72 16,1-4 72-16,-3-28-205 0,0 0 205 0,9 7-205 0,3-16 205 0,9 7-872 15</inkml:trace>
  <inkml:trace contextRef="#ctx0" brushRef="#br0" timeOffset="171220.86">22188 11505 1412 0,'0'0'0'0,"10"4"0"16,9-1 0-16,-19-3 165 0,0 0-165 16,26 9 166-16,7-4-166 0,-33-5 100 0,0 0-100 0,39 12 100 15,8 2-100-15,-9 3 15 0,2 2-15 0,-10-2 16 16,-6-2-16-16,-24-15 0 0,0 0 0 0,28 34 1 16,2 8-1-16,-8-1-5 0,-4 0 5 0,-4-7-5 15,-2-3 5-15,-5 1-5 0,-5 3 5 0,-2 4-5 16,-2 4 5-16,2-43-13 0,0 0 13 0,-9 51-12 15,-7 6 12 1,16-57-24-16,0 0 24 0,-17 51-23 0,-2-3 23 0,-2-8-54 0,-3-10 54 0,11-9-54 0,6-9 54 16,7-12-103-16,0 0 103 0,-19-2-102 15,-10-18 102-15,-24-3-1092 0</inkml:trace>
  <inkml:trace contextRef="#ctx0" brushRef="#br0" timeOffset="171506.097">22937 11260 1502 0,'0'0'0'0,"-11"2"0"0,-8 2 0 0,19-4 141 16,0 0-141-16,-5 8 141 0,8 6-141 0,-3-14 77 0,0 0-77 15,-1 14 77-15,1-1-77 0,0-13 33 0,0 0-33 0,-14 22 33 16,-7 6-33-16,21-28-1 15,0 0 1-15,-23 27-1 0,-1 1 1 0,24-28-12 0,0 0 12 0,-26 46-12 16,-4 9 12-16,30-55-15 16,0 0 15-16,-21 67-15 0,4 8 15 0,17-75-9 0,0 0 9 15,-6 87-8-15,8 9 8 0,-2-96-57 0,0 0 57 0,16 77-56 16,12-10 56-16,-28-67-174 0,0 0 174 0,38 43-173 16,11-21 173-16,38 43-1000 0</inkml:trace>
  <inkml:trace contextRef="#ctx0" brushRef="#br0" timeOffset="171889.112">22947 11541 1367 0,'0'0'0'0,"0"7"0"0,2 2 0 16,1-6 88-16,3-3-88 0,1-5 88 15,-1-2-88-15,8-3 19 0,-1-2-19 0,-3 3 20 0,1 1-20 0,4-1-2 16,4 2 2-16,-3-1-1 0,3-1 1 0,-3 2-6 16,1 1 6-16,-6 2-6 0,-1 2 6 0,-10 2-1 15,0 0 1-15,9 0 0 0,-4 2 0 0,-5-2 2 16,0 0-2-16,9 7 2 0,0 3-2 0,-9-10 25 16,0 0-25-16,7 26 26 0,1 10-26 0,-8-36 2 0,0 0-2 15,-3 50 3-15,-6 8-3 0,-1-5 32 0,-3 0-32 16,5-15 32-16,-1-9-32 0,-1 3 15 15,-3-4-15-15,-1 4 16 0,-3 6-16 0,8-2 0 0,6-7 0 16,-2-10 1-16,-1-9-1 0,6-10 3 0,0 0-3 0,-1 11 3 16,1-1-3-16,8-7-43 0,10-3 43 0,3-7-43 15,5-5 43-15,-26 12-89 0,0 0 89 0,36-30-89 16,11-13 89-16,-47 43-147 0,0 0 147 0,44-48-147 16,-1-10 147-16,45-49-781 15</inkml:trace>
  <inkml:trace contextRef="#ctx0" brushRef="#br0" timeOffset="172173.352">23367 11733 1188 0,'0'0'0'0,"2"-7"0"0,5-1 0 15,-7 8 135-15,0 0-135 0,0-10 136 0,0 1-136 0,0 0 77 16,0 1-77-16,0-1 78 0,0 2-78 0,5-5 68 15,7 2-68-15,-3 2 69 0,-2 1-69 16,8 2 34-16,6 1-34 0,5 4 35 0,4 4-35 16,-30-4 22-16,0 0-22 0,40 15 22 0,4 6-22 0,-44-21 47 15,0 0-47-15,54 29 48 0,10 8-48 0,-12-2 9 16,-3 1-9-16,-14-9 10 0,-11-8-10 0,1 1 13 16,-6-4-13-16,2 3 13 0,0-2-13 0,-9-2-8 15,-3 1 8-15,-1-9-8 0,-4-2 8 0,-4-5-74 0,0 0 74 16,3 3-74-16,1-1 74 0,-4-2-73 0,0 0 73 15,-4-17-73-15,-3-18 73 0,-3-16-1193 16</inkml:trace>
  <inkml:trace contextRef="#ctx0" brushRef="#br0" timeOffset="172407.724">23827 11473 919 0,'0'0'0'0,"5"15"0"15,6 13 0-15,-11-28 112 0,0 0-112 0,0 13 113 16,-7-6-113-16,7-7 137 0,0 0-137 0,-4 5 138 15,-1-3-138-15,5-2 105 0,0 0-105 0,-14 17 105 16,-7 7-105-16,21-24 46 0,0 0-46 0,-28 31 47 16,-7 8-47-16,35-39 51 0,0 0-51 15,-41 42 52-15,-7 4-52 0,8-3 6 0,2-4-6 0,12-12 7 16,10-9-7-16,-3-1-47 0,7-4 47 0,-6 10-47 16,-1 2 47-16,4-6-151 0,6 0 151 0,4-7-151 0,-2-7 151 15,7-5-173-15,0 0 173 0,12-10-173 0,12-16 173 16,13-10-719-16</inkml:trace>
  <inkml:trace contextRef="#ctx0" brushRef="#br0" timeOffset="172672.33">23964 11678 1435 0,'0'0'0'0,"16"-5"0"0,9-2 0 0,-25 7 178 0,0 0-178 15,33-6 179-15,10-3-179 0,-3-1 87 16,4 1-87-16,-6 4 88 0,0 2-88 0,-8-1 8 0,-4-1-8 0,-7 5 8 16,-5 0-8-16,0 0-15 0,-2 2 15 15,-5-1-14-15,-3-1 14 0,-1 0-52 16,1 0 52-16,-4 0-51 0,3 2 51 0,-3-2-58 0,4 0 58 0,-4 0-57 16,0 0 57-16,0 0-123 0,0 0 123 0,0 0-122 15,3 0 122-15,-3 0-166 0,0 0 166 0,-1-3-166 16,-3-2 166-16,-1-7-768 0</inkml:trace>
  <inkml:trace contextRef="#ctx0" brushRef="#br0" timeOffset="173061.338">24086 11432 673 0,'0'0'0'0,"6"0"0"0,1 0 0 0,-7 0 108 0,0 0-108 0,7 0 109 15,-6 1-109-15,-1-1 96 0,0 0-96 16,4 2 97-16,1-2-97 0,-5 0 71 0,0 0-71 0,4 4 71 16,1-1-71-16,-5-3 45 0,0 0-45 0,8 12 45 15,3 0-45-15,-11-12 47 0,0 0-47 16,12 31 48-16,6 13-48 0,-18-44 41 0,0 0-41 0,8 53 42 16,3 9-42-16,-11-62 10 0,0 0-10 0,8 62 11 15,-1 1-11-15,-7-63 3 0,0 0-3 0,6 52 3 16,-5-6-3-16,-1-46-64 0,0 0 64 0,2 34-64 15,-2-5 64-15,0-29-151 0,0 0 151 0,5 7-150 16,6-14 150-16,6 11-721 0</inkml:trace>
  <inkml:trace contextRef="#ctx0" brushRef="#br0" timeOffset="173374.21">24550 11377 1233 0,'0'0'0'0,"-5"10"0"0,-4 2 0 0,9-12 168 16,0 0-168-16,-4 22 169 0,3 6-169 16,1-28 108-16,0 0-108 0,-2 27 109 0,2 2-109 0,0-29 40 15,0 0-40-15,2 33 40 0,-1 6-40 16,-1-39-2-16,0 0 2 0,11 38-1 0,1 1 1 0,-12-39-3 16,0 0 3-16,19 36-2 0,7-3 2 0,-26-33 5 15,0 0-5-15,25 29 6 0,3-5-6 16,-28-24 16-16,0 0-16 0,21 21 17 0,-2-6-17 0,-4-1 10 0,-8-4-10 15,0-1 10-15,-1-3-10 0,-6 1 1 0,-2 2-1 16,2-6 2-16,2-1-2 0,-2-2-25 0,0 0 25 16,-20 10-24-16,-9 7 24 0,29-17-179 15,0 0 179-15,-39 11-179 0,-11-3 179 0,50-8-254 0,0 0 254 0,-45-8-254 16,-1-9 254-16,-44-7-635 0</inkml:trace>
  <inkml:trace contextRef="#ctx0" brushRef="#br0" timeOffset="173556.069">24351 11521 516 0,'0'0'0'0,"0"0"0"0,-3-4 0 0,-1-1 108 0,1-2-108 0,1 2 109 16,4-2-109-16,-2 4 167 0,2 0-167 0,3 1 168 16,2 2-168-16,5 3 101 0,4 4-101 0,8 3 102 15,4-1-102-15,-28-9 55 0,0 0-55 0,43 12 55 16,15 0-55-16,-8 0 82 0,-1-2-82 0,-3-1 83 16,-5-4-83-16,-6 0 36 0,-5-3-36 0,-4-2 37 15,-3-4-37-15,-6 1 12 0,-3-2-12 0,2-2 13 0,-2-3-13 16,-14 10-102-16,0 0 102 0,8-23-102 0,-1-9 102 0,-7 32-91 15,0 0 91-15,0-41-90 16,-9-9 90-16,-3-41-862 0</inkml:trace>
  <inkml:trace contextRef="#ctx0" brushRef="#br0" timeOffset="173842.12">24700 11185 1591 0,'0'0'0'16,"14"-5"0"-16,10 0 0 0,-3-2 224 0,3 2-224 16,-1 1 224-16,-4 1-224 0,2 1 121 15,-2 0-121-15,4 2 121 0,1 2-121 0,-24-2 51 0,0 0-51 16,32 12 52-16,4 5-52 0,-36-17-7 0,0 0 7 0,38 35-6 16,3 13 6-16,-8-2-36 0,-2 5 36 15,-8 1-35-15,-6-1 35 0,-17-51-29 0,0 0 29 0,5 87-29 16,-8 26 29-16,3-113-33 0,0 0 33 0,-16 96-33 15,-12 2 33-15,28-98-55 0,0 0 55 0,-33 82-54 16,-5-8 54-16,38-74-228 0,0 0 228 0,-30 50-227 16,6-21 227-16,24-29-182 0,0 0 182 0,-25-2-182 15,3-27 182-15,-24-5-831 0</inkml:trace>
  <inkml:trace contextRef="#ctx0" brushRef="#br0" timeOffset="174689.611">25611 11509 1009 0,'0'0'0'0,"9"-9"0"16,4-4 0-16,-13 13 94 0,0 0-94 16,6-6 94-16,-5 6-94 0,-1 0 65 0,0 0-65 15,0 0 65-15,0 0-65 0,0 0 44 0,0 0-44 16,0 0 44-16,-1 4-44 0,1-1 10 0,0-1-10 0,1 1 11 15,1-1-11-15,2 0 18 0,1 0-18 0,2-1 19 16,0-1-19-16,3 2 39 0,2-2-39 0,2 0 40 16,0 0-40-16,5 0 37 0,2 0-37 0,2 0 37 15,0 0-37-15,-23 0 15 0,0 0-15 0,29-2 15 16,8 1-15-16,-37 1 22 0,0 0-22 0,38-4 22 16,1-1-22-16,-5 2 0 0,-1-1 0 15,-10 2 0-15,-7-1 0 0,-2 1-51 0,-2 1 51 0,-5-1-51 16,-2 2 51-16,0 0-152 0,2-2 152 0,-7 2-151 15,0-2 151-15,0 2-145 0,0 0 145 0,-7-8-144 0,-5-2 144 16,-7-8-659-16</inkml:trace>
  <inkml:trace contextRef="#ctx0" brushRef="#br0" timeOffset="175210.053">25668 11224 673 0,'0'0'0'0,"11"6"0"15,8-1 0-15,-19-5 103 0,0 0-103 0,5 1 103 16,-5-2-103-16,0 1 106 0,0 0-106 0,0 0 107 16,0 0-107-16,0 0 72 0,0 0-72 0,0 0 73 0,0 0-73 0,0 0 63 15,0 0-63-15,4 8 63 0,3 6-63 0,-7-14 68 16,0 0-68-16,10 24 69 0,2 10-69 0,-1-1 36 16,1 3-36-16,-5-11 37 0,-4-4-37 0,1 6 30 15,-2 3-30-15,-1 7 30 0,1 6-30 0,-2-43 3 16,0 0-3-16,-2 48 4 0,1 3-4 15,1-51-26-15,0 0 26 0,-2 43-25 0,0-7 25 16,2-36-123-16,0 0 123 0,5 24-122 0,7-12 122 0,6 24-918 16</inkml:trace>
  <inkml:trace contextRef="#ctx0" brushRef="#br0" timeOffset="175904.668">26754 11139 1267 0,'0'0'0'0,"-6"-9"0"16,-1-5 0-16,6 9 93 0,4 5-93 0,-3 0 94 15,5-3-94-15,-5 3-46 0,0 0 46 0,0 0-45 0,6-2 45 16,-6 2-68-16,1-3 68 0,-2-1-67 15,-3 1 67-15,-1 0-20 0,0-3 20 0,-1 3-20 0,5 0 20 16,-6 1 8-16,2 0-8 0,-2 0 8 0,0 2-8 16,-4-1 51-16,1-1-51 0,-1 2 52 0,1 0-52 15,10 0 37-15,0 0-37 0,-26 3 38 0,-9 6-38 0,35-9 28 16,0 0-28-16,-37 12 28 16,-1 5-28-16,38-17 15 0,0 0-15 0,-40 31 16 0,1 8-16 0,39-39 41 15,0 0-41-15,-29 47 42 0,4 7-42 16,25-54 2-16,0 0-2 0,-17 47 3 0,8-3-3 15,9-44 15-15,0 0-15 0,0 41 16 0,9-3-16 0,-9-38 15 16,0 0-15-16,17 24 16 0,11-5-16 0,-2-7 0 16,2-12 0-16,-2 0 0 0,2-9 0 0,-28 9-51 15,0 0 51-15,28-17-50 0,0-7 50 0,-28 24-45 0,0 0 45 16,28-32-45-16,0-11 45 0,-5 2-32 0,-3-4 32 16,-4 4-32-16,-5 2 32 0,-1-1-2 0,-1 1 2 15,-8 1-1-15,1 2 1 0,-2 36 2 0,0 0-2 16,0-43 2-16,-3-1-2 0,3 44 37 0,0 0-37 0,-4-47 37 15,-1 3-37-15,5 44 42 0,0 0-42 0,-5-36 43 16,1 5-43-16,-1 5 46 0,2 9-46 0,1 2 46 16,0 6-46-16,0 2 47 0,2 4-47 0,0 3 48 15,0 0-48-15,0 0 37 0,0 0-37 0,0 0 37 16,0 0-37-16,0 0 16 0,0 0-16 0,0 0 17 16,0 0-17-16,0 0 21 0,0 0-21 0,0 0 21 15,0 0-21-15,0 0 23 0,0 0-23 0,0 0 24 16,0 0-24-16,0 0 0 0,0 0 0 0,0 0 1 15,0 0-1-15,0 0-4 0,0 0 4 0,0 24-3 0,0 17 3 16,4 5-15-16,1 7 15 0,-1-5-15 16,1 2 15-16,-5-50-5 0,0 0 5 0,8 64-4 0,6 7 4 15,-14-71-15-15,0 0 15 0,21 86-14 0,4 12 14 16,-25-98-33-16,0 0 33 0,26 79-32 0,3-16 32 16,-29-63-96-16,0 0 96 0,25 39-96 0,-1-27 96 0,-24-12-141 15,0 0 141-15,26-8-141 0,2-25 141 0,26-8-876 16</inkml:trace>
  <inkml:trace contextRef="#ctx0" brushRef="#br0" timeOffset="176225.879">27386 10815 1401 0,'0'0'0'0,"-5"0"0"15,-4-2 0-15,9 2 164 0,0 0-164 0,-3 0 164 16,3-1-164-16,0 1 93 0,0 0-93 0,-2-4 94 16,-2 1-94-16,4 3 14 0,0 0-14 0,-8-4 15 15,-3 1-15-15,11 3-32 0,0 0 32 0,-14 0-32 16,-1 0 32-16,15 0-34 0,0 0 34 0,-23 19-34 16,-7 12 34-16,6 5 0 0,0 3 0 0,3 4 0 15,1 5 0-15,20-48 1 0,0 0-1 0,-17 67 2 16,1 11-2-16,4 5 2 0,3 6-2 0,2-36 2 15,4-22-2 1,3 1-11-16,3-1 11 0,4 2-11 0,2 1 11 0,3-7-69 0,2-6 69 0,7-2-69 0,5-7 69 16,-26-12-100-16,0 0 100 0,37-6-100 0,6-12 100 15,38-10-1010-15</inkml:trace>
  <inkml:trace contextRef="#ctx0" brushRef="#br0" timeOffset="176589.122">27379 11048 1379 0,'0'0'0'0,"9"-3"0"0,5-8 0 0,1 1 14 0,5-4-14 15,-1 1 15-15,3-3-15 0,-22 16-55 0,0 0 55 16,26-15-54-16,4-6 54 0,-30 21-20 0,0 0 20 0,30-19-20 15,-1 0 20-15,-29 19-15 0,0 0 15 0,26-11-14 16,-3 2 14-16,-23 9 8 0,0 0-8 0,18-3 9 16,-5 3-9-16,-13 0 49 0,0 0-49 0,11 6 50 15,-2 8-50-15,-9-14 18 0,0 0-18 0,1 24 19 16,-6 7-19-16,-4 3 32 0,-3-1-32 0,2-6 32 16,-2-3-32-16,12-24 5 0,0 0-5 0,-20 46 6 15,-2 9-6-15,22-55 17 0,0 0-17 0,-19 52 17 16,1-6-17-16,4-7 8 0,4-5-8 0,3-8 9 15,2-14-9-15,1 4 1 0,2-4-1 0,4-6 1 16,3 3-1-16,6-6-40 0,6-1 40 0,4-5-39 16,7-8 39-16,-28 11-89 0,0 0 89 0,49-27-88 0,10-12 88 15,49-28-860-15</inkml:trace>
  <inkml:trace contextRef="#ctx0" brushRef="#br0" timeOffset="176874.307">27876 10863 1166 0,'0'0'0'0,"8"2"0"0,6 1 0 0,-14-3 189 16,0 0-189-16,5 4 189 0,-5-4-189 0,0 0 132 0,0 0-132 16,6-4 133-16,-1 2-133 0,-5 2 80 0,0 0-80 15,16 2 80-15,4 3-80 0,-20-5 22 16,0 0-22-16,34 16 23 0,7 8-23 0,-41-24 1 0,0 0-1 15,47 32 2-15,7 8-2 0,-3 1 1 0,-1 2-1 0,-4-1 2 16,-6-2-2-16,-40-40-4 0,0 0 4 0,36 43-3 16,-1 5 3-16,-35-48-39 0,0 0 39 0,28 39-39 15,-7 0 39-15,-21-39-154 0,0 0 154 0,19 28-154 16,-1-13 154-16,18 30-1122 0</inkml:trace>
  <inkml:trace contextRef="#ctx0" brushRef="#br0" timeOffset="177103.686">28419 10741 1379 0,'0'0'0'0,"-5"16"0"0,-2 11 0 0,7-27 156 16,0 0-156-16,-21 38 156 0,-10 12-156 0,31-50 79 15,0 0-79-15,-40 51 80 0,-7 4-80 0,47-55 34 16,0 0-34-16,-60 70 34 0,-11 17-34 15,71-87-43-15,0 0 43 0,-58 74-43 0,6 1 43 0,52-75-95 16,0 0 95-16,-36 48-95 0,13-17 95 16,23-31-198-16,0 0 198 0,-12 14-198 0,13-16 198 0,-1 2-159 15,0 0 159-15,21-22-158 0,18-17 158 16,20-21-598-16</inkml:trace>
  <inkml:trace contextRef="#ctx0" brushRef="#br0" timeOffset="177340.282">28579 10967 1222 0,'0'0'0'0,"20"-1"0"16,13 1 0-16,-33 0 189 0,0 0-189 0,36-5 190 16,9-1-190-16,-45 6 79 0,0 0-79 0,44-5 79 15,0 0-79-15,-44 5 5 0,0 0-5 0,40-3 6 16,-2-1-6-16,-38 4-47 0,0 0 47 0,35-3-47 15,-4 1 47-15,-31 2-84 0,0 0 84 0,28-3-84 16,-5-1 84-16,-23 4-114 0,0 0 114 0,17-3-114 16,-3-4 114-16,-14 7-161 0,0 0 161 0,9-15-161 15,-4-6 161-15,9-15-619 0</inkml:trace>
  <inkml:trace contextRef="#ctx0" brushRef="#br0" timeOffset="177601.967">28654 10767 975 0,'0'0'0'0,"12"0"0"0,9 2 0 0,-21-2 174 15,0 0-174-15,6 0 175 0,-6 0-175 0,0 0 114 16,0 0-114-16,0 0 115 0,-4-2-115 0,4 2 67 16,0 0-67-16,0 0 67 0,-3 0-67 0,3 0 6 15,0 0-6-15,-2 3 6 0,2 1-6 0,0-4-1 0,0 0 1 16,-2 22 0-16,2 14 0 0,0-36-25 0,0 0 25 15,-2 40-24-15,-1 6 24 0,3-46-73 0,0 0 73 16,0 43-72-16,3 1 72 0,-3-44-174 0,0 0 174 0,14 33-174 16,11-2 174-16,-25-31-218 0,0 0 218 0,36 5-218 15,11-16 218-15,37 8-426 16</inkml:trace>
  <inkml:trace contextRef="#ctx0" brushRef="#br0" timeOffset="177905.163">29295 10774 1020 0,'0'0'0'0,"-15"8"0"16,-10 8 0-16,25-16 157 0,0 0-157 0,-7 12 157 0,7-2-157 15,0-10 79-15,0 0-79 0,0 7 79 16,2-2-79-16,-2-5 58 0,0 0-58 0,-2 9 59 0,1-1-59 0,1-8 1 16,0 0-1-16,-2 14 2 0,-2 7-2 15,4-4 2-15,0 5-2 0,0-7 2 0,0-6-2 0,4 5 18 16,3-2-18-16,0 1 19 0,1 1-19 15,3 3 22-15,3 2-22 0,-5-7 22 0,-4-3-22 0,4 3 3 16,-1 0-3-16,-3-2 4 0,1-2-4 16,-6-8 8-16,0 0-8 0,7 21 8 0,1 6-8 0,-8-27 1 15,0 0-1-15,6 23 1 0,-1-3-1 0,-5-20-36 16,0 0 36-16,-7 17-35 0,-9 0 35 0,16-17-71 16,0 0 71-16,-28 9-70 0,-10-7 70 0,38-2-115 0,0 0 115 15,-42-16-114-15,-3-13 114 0,-42-15-873 16</inkml:trace>
  <inkml:trace contextRef="#ctx0" brushRef="#br0" timeOffset="178089.753">28954 10692 875 0,'0'0'0'0,"10"6"0"16,8 0 0-16,-18-6 113 0,0 0-113 0,29 12 113 16,10 1-113-16,-39-13 96 0,0 0-96 0,45 16 97 15,9 4-97-15,-54-20 39 0,0 0-39 0,52 16 40 16,4-4-40-16,-56-12 10 0,0 0-10 0,49 7 10 15,-6-6-10-15,-43-1-3 0,0 0 3 0,37-3-3 16,-7-2 3-16,-30 5-111 0,0 0 111 0,26-28-110 16,-4-11 110-16,-22 39-114 0,0 0 114 0,18-45-113 15,-4-4 113-15,17-49-616 0</inkml:trace>
  <inkml:trace contextRef="#ctx0" brushRef="#br0" timeOffset="178424.107">29452 10418 1334 0,'0'0'0'15,"5"-2"0"-15,2-3 0 0,-7 5 128 0,0 0-128 16,7-4 129-16,2 1-129 0,-9 3 55 0,0 0-55 15,21 7 55-15,7 5-55 0,-28-12 12 16,0 0-12-16,36 24 13 0,8 10-13 0,-4 4 22 16,0 3-22-16,-7 3 23 0,-5 3-23 0,-28-47 44 0,0 0-44 0,26 63 45 15,-1 9-45-15,-6 10 24 0,-5 9-24 16,-4-26 25-16,-5-14-25 0,-5-51 21 0,0 0-21 16,-3 69 21-16,-9 8-21 0,12-77 1 0,0 0-1 0,-19 63 2 15,-6-11-2-15,25-52-66 0,0 0 66 0,-29 27-65 16,-8-23 65-16,37-4-72 0,0 0 72 15,-66 30-1219-15,132-60 1219 0</inkml:trace>
  <inkml:trace contextRef="#ctx0" brushRef="#br0" timeOffset="178583.677">30170 10950 1558 0,'0'0'0'0,"0"0"0"0,0 0 0 0,0 0-329 16,0 0 329-16,0 0-329 0,-19-19 329 0,0 1-533 16</inkml:trace>
  <inkml:trace contextRef="#ctx0" brushRef="#br0" timeOffset="182751.938">9042 13583 617 0,'0'0'0'0,"8"0"0"15,8-1 0-15,-16 1 69 0,0 0-69 0,3-2 69 16,3 0-69-16,-6 2 68 0,0 0-68 0,0 0 69 15,0-3-69-15,0 3 66 0,0 0-66 0,0 0 66 16,-6 0-66-16,6 0 63 0,0 0-63 0,0 0 64 16,-3 2-64-16,3-2 74 0,0 0-74 0,0 0 75 15,-4 0-75-15,4 0 50 0,0 0-50 0,0 0 50 16,-3 0-50-16,3 0 34 0,0 0-34 0,0 0 35 16,-2 0-35-16,2 0 9 0,0 0-9 0,0 0 9 15,0 0-9-15,0 0 12 0,0 0-12 0,0 0 12 16,0 0-12-16,0 0 15 0,0 0-15 0,0 0 15 0,2 1-15 15,-2-1 3-15,0 0-3 0,7 2 4 0,2 1-4 16,-9-3 6-16,0 0-6 0,12 4 7 0,9-2-7 16,-21-2 3-16,0 0-3 0,29 1 3 0,6 1-3 0,-35-2 5 15,0 0-5-15,35 0 6 0,7 0-6 0,-42 0 7 16,0 0-7-16,38 0 7 0,4-2-7 0,-42 2 3 16,0 0-3-16,44-1 3 0,1-1-3 0,-45 2 6 15,0 0-6-15,50-2 6 0,6-1-6 0,-56 3 3 16,0 0-3-16,63-7 3 0,5-3-3 0,-68 10 5 15,0 0-5-15,82-11 5 0,10-1-5 16,-92 12 3-16,0 0-3 0,87-10 3 0,2-2-3 0,-89 12 5 16,0 0-5-16,85-7 5 0,-1 4-5 0,-84 3 7 0,0 0-7 15,71-2 7-15,-6 0-7 0,-65 2 7 0,0 0-7 16,68-1 8-16,-2 1-8 0,-66 0 3 16,0 0-3-16,75-4 4 0,3 1-4 0,-78 3 19 0,0 0-19 0,73-4 20 15,1-1-20-15,-74 5 0 16,0 0 0-16,76-5 1 0,3 0-1 0,-79 5 3 0,0 0-3 15,85-4 4-15,0 1-4 0,-85 3 6 0,0 0-6 0,82-3 6 16,2 1-6-16,-84 2 7 0,0 0-7 0,80-5 7 16,2-2-7-1,-11 2 8-15,-8-2-8 0,-16 4 8 0,-16 1-8 0,6-3 1 0,-6 0-1 0,6 3 1 16,1-3-1-16,-38 5 0 0,0 0 0 0,53-4 1 16,13 1-1-16,-7-2 2 0,0 1-2 0,-8 3 3 15,-4-1-3-15,-4-2 0 0,-1 1 0 0,-4 0 0 16,-4-3 0-16,-34 6 5 0,0 0-5 0,47-3 5 15,1 1-5-15,1 1 13 0,-2 1-13 0,-8 0 13 0,-10 0-13 16,2 0 15-16,-1 1-15 0,0 1 15 0,-1-2-15 16,-29 0 26-16,0 0-26 0,42 0 26 0,9-2-26 0,-51 2 12 15,0 0-12-15,55-1 13 0,10-1-13 0,-8-2 35 16,-6 1-35-16,-4 1 36 0,-9 2-36 16,1 2 1-16,-5 1-1 0,1-3 2 0,2-5-2 0,-37 5 3 15,0 0-3-15,47-1 3 0,5 1-3 0,-3 0 6 16,-2 0-6-16,-5 1 7 0,-4 1-7 0,-3 1 2 15,3-3-2-15,-3 0 3 0,2-3-3 0,-37 3 1 16,0 0-1-16,48-2 2 0,12 1-2 0,-6-1 1 16,-4 0-1-16,-3 0 2 0,-8 1-2 0,-1-1 3 0,-3 2-3 15,3-3 4-15,2-1-4 0,-40 4 5 16,0 0-5-16,56-3 6 0,5-2-6 0,-4 1 7 0,-6-1-7 16,-4 5 8-16,-4 0-8 0,-43 0 15 0,0 0-15 15,54 0 15-15,4-3-15 0,-58 3 3 0,0 0-3 0,78 0 4 16,16 0-4-16,-22 0 6 0,-8 3-6 15,-20-3 7-15,-14 2-7 0,-30-2 13 0,0 0-13 0,45 0 14 16,5-2-14-16,-50 2 8 0,0 0-8 0,73-3 9 16,22-3-9-16,-21 3 9 0,-6 1-9 15,-21 1 9-15,-17 1-9 0,-30 0 8 0,0 0-8 0,44 0 8 16,6 0-8-16,-50 0 3 0,0 0-3 0,73 0 4 16,20-4-4-16,-36 4 6 0,-13-2-6 0,-4 1 6 15,0-1-6-15,-40 2 0 0,0 0 0 0,49-2 1 0,8 2-1 16,-57 0 0-16,0 0 0 0,78 0 1 15,20-1-1-15,-23 1 2 0,-11-4-2 0,-15 2 2 0,-12 1-2 16,-37 1 1-16,0 0-1 0,69-2 2 16,19 0-2-16,-29-1 4 0,-10-1-4 0,-4 3 4 15,-7-1-4-15,-38 2 2 0,0 0-2 0,52-2 3 0,9 1-3 16,-61 1 1-16,0 0-1 0,93-4 2 0,22-1-2 0,-23 2 9 16,-3-1-9-16,-7 1 10 15,-11 1-10-15,4-3 8 0,-2 0-8 0,-12 1 8 0,-8 1-8 0,-8 3 8 16,-7 2-8-16,7-4 9 0,4-2-9 0,-49 4 1 15,0 0-1-15,79-8 1 0,20-4-1 0,-99 12 0 16,0 0 0-16,101-9 1 0,7 1-1 0,-108 8 0 16,0 0 0-16,106-10 1 0,4-1-1 0,-110 11 2 0,0 0-2 15,106-8 2-15,1-1-2 0,-107 9 5 16,0 0-5-16,113-8 5 0,-2-3-5 16,-111 11 3-16,0 0-3 0,114-10 3 0,1 0-3 15,-115 10 5-15,0 0-5 0,120-14 6 0,5-3-6 0,-125 17 3 0,0 0-3 16,129-17 3-16,5-2-3 0,-134 19 1 0,0 0-1 0,122-17 2 15,-7-2-2-15,-115 19 4 0,0 0-4 16,120-17 5-16,2-2-5 0,-22 4 12 16,-13 3-12-16,-12 0 12 0,-13 0-12 0,-62 12 3 0,0 0-3 0,89-14 4 15,12-3-4-15,-17 5 7 0,-9 0-7 0,-9 3 7 16,-12 6-7-16,-54 3 3 0,0 0-3 0,82-9 3 16,12 1-3-16,-14-3 2 0,-3 1-2 0,-13 5 2 15,-8 5-2-15,-56 0 1 0,0 0-1 0,80-5 2 16,16 0-2-16,-18-2 8 0,-3 0-8 0,-16 0 8 15,-6 5-8-15,-53 2 3 0,0 0-3 0,71-1 4 16,9-1-4-16,-7-1 2 0,-1-4-2 0,-22 3 2 0,-8 3-2 16,-42 1 5-16,0 0-5 0,79 0 5 0,18 0-5 15,-97 0 2-15,0 0-2 0,98-4 3 0,6 1-3 16,-104 3 1-16,0 0-1 0,103-5 2 0,0-1-2 0,-103 6 4 16,0 0-4-16,106-6 5 0,2-3-5 15,-108 9 0-15,0 0 0 0,103-7 1 16,-6-1-1-16,-97 8 1 0,0 0-1 0,100-7 2 0,4 0-2 15,-104 7-3-15,0 0 3 0,93-7-3 0,-5 0 3 16,-88 7 0-16,0 0 0 0,94-7 0 0,2 0 0 0,-96 7 0 16,0 0 0-16,98-8 0 0,3-1 0 15,-101 9 0-15,0 0 0 0,106-8 0 0,4-1 0 16,-110 9 2-16,0 0-2 0,108-7 2 0,2 2-2 0,-110 5 0 0,0 0 0 16,106-3 0-16,-2-1 0 0,-104 4 1 0,0 0-1 15,103-3 2-15,-3 3-2 16,-100 0 1-16,0 0-1 0,94-7 2 0,-6 2-2 0,-88 5 1 0,0 0-1 0,98-12 1 15,5 0-1-15,-103 12 1 0,0 0-1 0,97-14 1 16,-1 1-1-16,-96 13 3 0,0 0-3 0,101-16 3 16,2 4-3-16,-14 0 10 0,-11 2-10 15,-17 5 11-15,-15-2-11 0,1 2 0 0,-6-4 0 0,-4 4 0 16,-6 0 0-16,-31 5 0 0,0 0 0 0,51-5 0 16,5 1 0-16,-4 1 0 0,0-2 0 0,-5 1 1 15,-3-4-1-15,-44 8 0 0,0 0 0 0,71-7 1 16,16-3-1-16,-14 1 1 0,-1 0-1 0,-20 4 1 15,-14 2-1-15,1-1-2 0,-4-1 2 0,3 2-1 16,0 1 1-16,-38 2-6 0,0 0 6 0,52-2-5 16,9-4 5-16,-5 4-9 0,-4 2 9 0,-4-4-8 0,-7-2 8 15,1 2-4-15,-4 1 4 0,1 1-3 0,-3-3 3 16,-36 5-6-16,0 0 6 0,47-5-6 0,9-2 6 0,-56 7-3 16,0 0 3-16,58-9-3 0,3 1 3 15,-61 8-5-15,0 0 5 0,71-10-5 0,11-4 5 0,-82 14-3 16,0 0 3-16,73-14-3 0,0 0 3 0,-73 14-5 15,0 0 5-15,70-18-5 0,-2-3 5 16,-68 21-32-16,0 0 32 0,54-21-32 0,-11-1 32 0,-43 22-9 16,0 0 9-16,58-29-8 0,6-9 8 15,-64 38-13-15,0 0 13 0,68-32-12 0,4 1 12 0,-22 10-10 16,-11 9 10-16,-3 2-9 0,-4 2 9 16,-5-1-8-16,0-1 8 0,2 5-8 0,4 1 8 0,-33 4-8 0,0 0 8 15,46-3-8-15,9 1 8 0,-55 2-8 0,0 0 8 16,61 0-8-16,7-3 8 0,-10 1-15 15,-6-2 15-15,-5 3-15 0,-3-1 15 0,-44 2-1 16,0 0 1-16,50-2-1 0,4 2 1 0,-54 0-1 0,0 0 1 0,72-1 0 16,13 1 0-16,-26-6 0 0,-14 0 0 0,-6 2 0 15,-10 3 0-15,3-1 0 0,-1-2 0 0,-1 4 1 16,-1 0-1-16,-29 0 2 0,0 0-2 16,39 0 3-16,6 0-3 0,-5 0 5 0,0 0-5 0,-7 0 6 15,-3 2-6-15,-4 0 22 0,-3-2-22 0,-4 2 23 16,-2-1-23-16,2 3 21 0,0-4-21 0,-6 1 21 15,-6 1-21-15,3 0 15 0,2-1-15 0,-3 1 16 16,0 2-16-16,-4-3 18 0,0 1-18 0,-1-2 19 16,-1 0-19-16,-3 0-25 0,4 2 25 0,-4-2-24 0,0 0 24 15,0 0-111-15,-6-5 111 0,-4-6-110 16,-6 1 110-16,16 10-183 0,0 0 183 0,-40-22-183 0,-19-9 183 0,-40-22-1196 16</inkml:trace>
  <inkml:trace contextRef="#ctx0" brushRef="#br0" timeOffset="183677.161">15883 13527 1524 0,'0'0'0'0,"-18"-2"0"16,-11 0 0-16,29 2 82 0,0 0-82 0,0 0 82 15,10 0-82-15,-10 0 43 0,0 0-43 0,7-1 43 16,2-1-43-16,-9 2-2 0,0 0 2 0,2-9-1 15,-4-1 1-15,2 10 0 0,0 0 0 0,-7-8 0 16,-5-6 0-16,12 14 49 0,0 0-49 0,-12-10 50 16,-4-1-50-16,-3 3 25 0,-2 1-25 0,9 2 26 15,3 3-26-15,9 2 33 0,0 0-33 0,-28-2 33 16,-7 2-33-16,35 0 7 0,0 0-7 0,-38 4 7 0,-6 1-7 16,44-5 10-16,0 0-10 0,-41 10 11 0,2-1-11 0,39-9 8 15,0 0-8-15,-42 17 9 0,2 9-9 0,40-26 15 16,0 0-15-16,-33 24 15 0,-2 3-15 0,4 0 8 15,1 3-8-15,8-5 8 16,6-3-8-16,16-22 9 0,0 0-9 0,-30 45 9 0,-8 15-9 0,38-60 3 16,0 0-3-16,-35 86 4 0,0 20-4 15,35-106 0-15,0 0 0 0,-12 98 1 0,21 1-1 0,-9-99 0 16,0 0 0-16,23 91 0 0,17-2 0 0,-40-89-24 16,0 0 24-16,43 73-23 0,8-13 23 0,-9-13-38 15,-1-17 38-15,-9-9-38 0,-11-14 38 0,-21-7-78 0,0 0 78 16,24 2-77-16,2-8 77 0,-26 6-121 0,0 0 121 15,19-20-121-15,0-13 121 16,20-20-1103-16</inkml:trace>
  <inkml:trace contextRef="#ctx0" brushRef="#br0" timeOffset="184014.536">15571 13777 1569 0,'0'0'0'0,"0"0"0"16,-2 7 0-16,2-7 210 0,0 0-210 0,0 0 210 15,0 0-210-15,0 0 111 0,0 0-111 0,0 0 112 16,0 0-112-16,0 0 31 0,0 0-31 0,0 0 31 0,2-5-31 16,-2 5-2-16,0 0 2 0,5-2-2 0,-1-1 2 15,-4 3 0-15,0 0 0 0,10-2 0 0,6 2 0 0,0 2 3 16,6 3-3-16,3 7 3 0,4 5-3 15,-29-17 14-15,0 0-14 0,35 31 15 0,7 11-15 0,-42-42 9 16,0 0-9-16,47 48 10 0,5 9-10 0,-52-57-1 16,0 0 1-16,68 69-1 0,16 9 1 0,-84-78-79 15,0 0 79-15,62 65-79 0,-6-3 79 0,-56-62-163 16,0 0 163-16,33 36-163 0,-15-17 163 0,-18-19-200 16,0 0 200-16,8-4-199 0,-11-19 199 0,6-5-970 0</inkml:trace>
  <inkml:trace contextRef="#ctx0" brushRef="#br0" timeOffset="184292.943">15966 13645 1345 0,'0'0'0'0,"0"0"0"15,2 5 0-15,-2-5 158 0,0 0-158 0,0 0 158 16,4-3-158-16,-4 3 106 0,0 0-106 0,0 0 107 15,0 0-107-15,0 0 34 0,0 0-34 0,-6 5 34 16,-1 2-34-16,-3 5 1 0,-6 1-1 0,6-2 1 16,1-1-1-16,-3 5-2 0,0 4 2 0,-6 14-1 15,-1 8 1-15,19-41-7 0,0 0 7 0,-19 50-6 16,0 4 6-16,1-2-15 0,1-4 15 16,5-14-14-16,7-10 14 0,-8 0-24 0,5-3 24 0,-4 6-23 0,-2 2 23 15,1-5-83-15,1-2 83 0,7-8-82 0,0-5 82 16,5-9-159-16,0 0 159 0,5-7-159 15,5-10 159-15,6-7-927 0</inkml:trace>
  <inkml:trace contextRef="#ctx0" brushRef="#br0" timeOffset="184592.152">16209 14029 1132 0,'0'0'0'0,"3"-4"0"0,-3-2 0 0,0 6 26 0,0 0-26 0,14-11 26 16,10-6-26-16,-24 17 37 0,0 0-37 0,34-19 38 16,9-3-38-16,-43 22 7 0,0 0-7 0,47-19 8 15,5 2-8-15,-3 5 6 0,-5 0-6 0,-9 7 7 16,-8 3-7-16,-27 2 37 0,0 0-37 0,30 0 37 15,-4 2-37-15,-26-2 2 0,0 0-2 0,25 5 2 16,-5-3-2-16,-20-2-39 0,0 0 39 0,20 5-39 16,-3 0 39-16,-17-5-144 0,0 0 144 0,16 2-143 15,-4-2 143-15,12 1-655 0</inkml:trace>
  <inkml:trace contextRef="#ctx0" brushRef="#br0" timeOffset="184946.251">16714 13762 1379 0,'0'0'0'0,"-4"-2"0"0,-1 0 0 0,5 2 122 16,4-2-122-16,-4 2 122 0,0 0-122 0,0 0 33 0,1 0-33 15,3 0 34-15,-1 0-34 0,-3 0-2 16,4 0 2-16,-4 0-1 0,0 0 1 0,0 0-35 15,0 0 35-15,0 0-34 0,0 0 34 0,0 0 44 0,0 0-44 16,0 0 44-16,0 0-44 0,0 0 41 0,0 0-41 16,0 0 41-16,0 0-41 0,0 0 20 0,5 0-20 15,-3 2 20-15,1 2-20 0,4 2 15 0,-2 5-15 0,2 6 16 16,2 7-16-16,-9-24 10 16,0 0-10-16,11 36 10 0,-1 12-10 0,-10-48 0 0,0 0 0 0,10 48 0 15,-1 3 0-15,-9-51 0 0,0 0 0 0,7 46 0 16,2-1 0-16,-9-45-48 0,0 0 48 0,9 38-47 15,-1-6 47-15,-8-32-117 0,0 0 117 0,9 17-117 16,5-17 117-16,10 14-1074 0</inkml:trace>
  <inkml:trace contextRef="#ctx0" brushRef="#br0" timeOffset="185322.169">16975 13590 1379 0,'0'0'0'0,"-3"2"0"0,-8 1 0 0,11-3 150 15,0 0-150-15,0 0 150 0,0 0-150 0,0 0 78 16,0 0-78-16,0 0 79 0,4-3-79 0,-4 3 33 0,0 0-33 15,7 0 34-15,5 0-34 0,-12 0 1 0,0 0-1 16,17 7 2-16,4 5-2 0,2 3 15 0,3 4-15 16,-10-4 15-16,-6-3-15 0,6 6 15 0,-1 0-15 15,-2 13 16-15,1 9-16 0,-14-40 27 0,0 0-27 0,5 51 27 16,2 12-27-16,-5-4 6 0,1-1-6 16,-5-3 7-16,-5-2-7 0,7-53 5 0,0 0-5 15,-15 75 5-15,-8 16-5 0,23-91 7 16,0 0-7-16,-23 65 7 0,-1-8-7 0,24-57-80 0,0 0 80 0,-16 31-80 15,8-18 80-15,8-13-131 0,0 0 131 0,-18-17-130 16,-5-27 130-16,-17-18-1136 0</inkml:trace>
  <inkml:trace contextRef="#ctx0" brushRef="#br0" timeOffset="185764.479">17156 13309 1647 0,'0'0'0'0,"-5"-1"0"0,-5-5 0 0,10 6 146 15,10 2-146-15,2 3 146 0,6 6-146 0,-18-11 40 16,0 0-40-16,24 10 40 0,9 4-40 0,-33-14-5 16,0 0 5-16,32 15-4 0,1-5 4 0,-33-10-58 15,0 0 58-15,29 14-57 0,-3 0 57 0,-26-14-5 16,0 0 5-16,25 19-5 0,-3 1 5 0,-22-20 2 15,0 0-2-15,18 26 2 0,-2 1-2 0,-16-27 22 0,0 0-22 16,8 28 23-16,-3 1-23 0,-5-29 9 16,0 0-9-16,-1 31 9 0,-6 3-9 0,7-34 1 0,0 0-1 15,-5 27 2-15,-2-8-2 16,7-19-1-16,0 0 1 0,-6 15 0 16,1-6 0-16,5-9-35 0,0 0 35 0,-3 7-34 0,3-2 34 0,0-5-47 0,0 0 47 15,-4 5-47-15,2-1 47 0,2-4-53 0,0 0 53 0,0 5-52 16,2-2 52-16,-2-3-15 0,0 0 15 0,4 7-14 15,-1-2 14-15,-3-5-4 0,0 0 4 0,5 9-3 16,-1-1 3-16,-4-8 0 0,0 0 0 0,5 14 0 16,0 5 0-16,2 1 13 0,-2 4-13 15,-1-8 13-15,-4-4-13 0,0-12 28 0,0 0-28 0,-4 25 28 16,-4 8-28-16,8-33-29 0,0 0 29 0,-5 27-29 16,-4-3 29-16,9-24-146 0,0 0 146 0,-21 12-146 15,-9-8 146-15,-24 8-940 0</inkml:trace>
  <inkml:trace contextRef="#ctx0" brushRef="#br0" timeOffset="186116.302">17881 13323 1636 0,'0'0'0'0,"-9"-7"0"0,-3-1 0 0,12 8 155 0,0 0-155 16,-5-7 156-16,0 2-156 0,5 5 64 0,0 0-64 15,-4-2 64-15,-1 2-64 0,5 0-4 0,0 0 4 0,-14 5-4 16,-5 4 4-16,0-1-38 0,-4 6 38 0,7-4-37 16,6-1 37-16,10-9 20 0,0 0-20 15,-21 34 20-15,-5 16-20 0,5-1 2 0,0 8-2 0,4-1 2 16,-1 3-2-16,18-59 3 0,0 0-3 0,-15 102 4 15,2 27-4-15,8-23 0 0,5-8 0 0,2-18 0 16,7-13 0-16,-9-67-20 16,0 0 20-16,19 69-20 0,10-4 20 0,-29-65-74 0,0 0 74 0,39 49-73 15,11-13 73-15,-50-36-130 0,0 0 130 0,51 0-129 16,8-30 129-16,52-1-1106 0</inkml:trace>
  <inkml:trace contextRef="#ctx0" brushRef="#br0" timeOffset="186489.837">17958 13611 1692 0,'0'0'0'0,"0"0"0"0,7-4 0 0,-7 4 128 15,0 0-128-15,8-6 128 0,3-3-128 0,-11 9 3 16,0 0-3-16,14-12 4 0,3-5-4 0,-17 17-5 15,0 0 5-15,18-14-5 0,-6 0 5 0,-12 14-52 16,0 0 52-16,14-8-52 0,-2 1 52 0,-12 7 0 0,0 0 0 16,12 0 0-16,0 2 0 0,-12-2 19 15,0 0-19-15,9 15 20 0,0 9-20 0,-4 2 10 0,-5 1-10 16,2-8 10-16,-2-2-10 0,-6 0 12 16,1 2-12-16,-7 15 13 0,-2 13-13 15,14-47 1-15,0 0-1 0,-16 51 1 0,1 9-1 0,15-60 23 0,0 0-23 0,-19 57 24 16,-8-1-24-16,7-11 6 0,2-6-6 0,6-13 6 15,8-9-6-15,4-17 1 0,0 0-1 16,-6 15 2-16,4-6-2 0,-3-2-39 0,3-2 39 0,5-3-38 16,4-4 38-16,-7 2-190 0,0 0 190 0,18-17-189 15,8-12 189-15,-26 29-169 0,0 0 169 0,29-40-168 16,10-11 168-16,25-40-795 0</inkml:trace>
  <inkml:trace contextRef="#ctx0" brushRef="#br0" timeOffset="186773.08">18219 13768 1199 0,'0'0'0'0,"0"0"0"0,-2-3 0 0,2 3 198 16,0 0-198-16,11 0 199 0,6 0-199 0,-17 0 141 16,0 0-141-16,23 0 142 0,5 0-142 0,0-2 94 15,1 1-94-15,-1 1 95 0,-4 0-95 0,3 1 41 16,-7 1-41-16,-2 1 42 0,-4 3-42 0,5 4 18 15,2 2-18-15,3 3 18 0,4 6-18 0,-28-21 12 16,0 0-12-16,38 31 13 0,4 8-13 0,-42-39 1 0,0 0-1 16,47 39 1-16,6 4-1 15,-8-3-4-15,-5-4 4 0,-12-9-3 0,-11-12 3 0,4 3-62 0,-5-5 62 16,-6-2-62-16,-3-5 62 0,0 3-148 0,-2-2 148 16,1-7-148-16,-1-4 148 0,-5 4-127 0,0 0 127 0,-4-17-127 15,-3-12 127-15,-3-17-1058 0</inkml:trace>
  <inkml:trace contextRef="#ctx0" brushRef="#br0" timeOffset="186977.532">18754 13611 1356 0,'0'0'0'0,"2"7"0"15,-1 5 0-15,-1-12 181 0,0 0-181 0,-12 20 182 16,-7 8-182-16,19-28 101 0,0 0-101 0,-23 29 101 15,-5 8-101-15,28-37 46 0,0 0-46 0,-29 42 47 0,-3 6-47 16,32-48-43-16,0 0 43 0,-27 49-43 16,-1 3 43-16,28-52-122 0,0 0 122 0,-21 41-122 0,7-7 122 0,14-34-216 15,0 0 216-15,-5 26-216 0,6-7 216 16,-4 25-825-16</inkml:trace>
  <inkml:trace contextRef="#ctx0" brushRef="#br0" timeOffset="187226.865">19052 13791 1513 0,'0'0'0'0,"21"0"0"0,13-2 0 0,-34 2 125 0,0 0-125 15,44-5 126-15,8-2-126 0,-6-2 40 0,-5 1-40 0,-2 1 41 16,-6 0-41-16,-4 2 5 0,-2 0-5 0,-8 1 5 15,-4 1-5-15,-1 0-27 0,0-1 27 16,-8 2-27-16,0 1 27 0,-4-1-99 0,0 2 99 0,-2 0-98 16,5 2 98-16,-5-2-185 0,0 0 185 0,-3-12-185 15,1-7 185-15,-2-12-820 0</inkml:trace>
  <inkml:trace contextRef="#ctx0" brushRef="#br0" timeOffset="187429.324">19067 13494 1211 0,'0'0'0'0,"9"7"0"0,9 5 0 15,-18-12 154-15,0 0-154 0,8 21 155 0,1 6-155 0,-9-27 82 16,0 0-82-16,5 33 83 0,0 6-83 0,-5-39 49 16,0 0-49-16,4 41 50 15,-1 4-50-15,-3-45-2 0,0 0 2 0,4 46-2 0,-4 0 2 0,0-46-98 16,0 0 98-16,2 40-98 0,-2-4 98 0,0-36-160 15,0 0 160-15,8 18-160 0,8-11 160 0,8 19-848 16</inkml:trace>
  <inkml:trace contextRef="#ctx0" brushRef="#br0" timeOffset="187737.633">19648 13460 1423 0,'0'0'0'15,"-11"10"0"-15,-8 6 0 0,19-16 206 0,0 0-206 0,-9 22 206 16,7 7-206-16,2-29 114 0,0 0-114 0,-5 24 115 16,5-2-115-16,0-22 52 0,0 0-52 0,0 24 53 15,2 2-53-15,-2-26-18 0,0 0 18 0,9 27-18 16,3 4 18-16,-12-31-17 0,0 0 17 0,17 31-17 16,8 0 17-16,-3-4-19 0,3-1 19 0,-11-4-18 15,-2-4 18-15,-12-18-10 0,0 0 10 0,16 27-9 16,1 4 9-16,-17-31-26 0,0 0 26 0,12 34-25 15,0 4 25-15,-5-6-12 0,-3-3 12 0,-1-8-12 16,-1-7 12-16,-2 1-41 0,-2-5 41 0,-3 2-40 16,-2 0 40-16,7-12-93 0,0 0 93 0,-21 16-93 0,-8 3 93 15,29-19-118-15,0 0 118 0,-39-2-118 0,-4-17 118 0,-43-2-1010 16</inkml:trace>
  <inkml:trace contextRef="#ctx0" brushRef="#br0" timeOffset="187948.703">19609 13535 1479 0,'0'0'0'0,"30"11"0"0,20 6 0 0,-50-17 200 16,0 0-200-16,72 22 201 0,18 6-201 0,-90-28 111 0,0 0-111 16,84 17 111-16,0-4-111 0,-22-6-8 0,-13-7 8 15,-16 0-7-15,-17-5 7 0,-16 5-104 0,0 0 104 16,19-7-104-16,-5-1 104 0,-14 8-258 0,0 0 258 0,3-28-258 15,-8-13 258-15,5 41-145 0,0 0 145 0,-14-48-145 16,-10-10 145-16,-14-48-709 0</inkml:trace>
  <inkml:trace contextRef="#ctx0" brushRef="#br0" timeOffset="188222.751">19973 13289 1815 0,'0'0'0'0,"18"-2"0"0,11-1 0 15,-29 3 169-15,0 0-169 0,39-2 170 0,8 0-170 0,-7 4 98 16,-4 3-98-16,-3 7 98 16,-5 5-98-16,-28-17 38 0,0 0-38 0,32 43 38 0,1 12-38 0,-33-55 2 15,0 0-2-15,35 85 3 0,5 23-3 0,-40-108 4 16,0 0-4-16,22 117 4 0,-11 11-4 0,-8-27 0 15,-6-13 0-15,-2-33 1 0,-6-26-1 16,1 0-74-16,-4-9 74 0,5-4-74 0,0-6 74 0,9-10-213 16,0 0 213-16,-21-2-213 0,-5-8 213 0,-19-2-1287 15</inkml:trace>
  <inkml:trace contextRef="#ctx0" brushRef="#br0" timeOffset="188387.311">20719 13645 1692 0,'0'0'0'0,"-7"2"0"15,-3 1 0-15,10-3-51 0,0 0 51 0,-16-7-51 16,-5-5 51-16,21 12-25 0,0 0 25 0,-35-18-1095 16,70 36 1095-16</inkml:trace>
  <inkml:trace contextRef="#ctx0" brushRef="#br0" timeOffset="200518.633">1779 15727 158 0,'0'0'0'16,"0"0"0"-16,5 1 0 0,-5-1 75 0,0 0-75 0,3 0 76 15,-1 0-76-15,-2 0 87 0,0 0-87 0,0 0 87 16,0 0-87-16,0 0 77 0,0 0-77 0,0 0 78 16,0-3-78-16,0 3 53 0,0 0-53 0,0-4 53 15,-2 1-53-15,2 3 35 0,0 0-35 0,0-5 35 16,0 0-35-16,0 5 24 0,0 0-24 0,-3-5 25 15,3-1-25-15,0 6 45 0,0 0-45 0,0-5 45 16,-4 0-45-16,4 5 44 0,0 0-44 0,-1-7 45 16,-3 0-45-16,-4 1 52 0,2-3-52 0,-1 2 53 15,2 0-53-15,-2 2 49 0,2 0-49 0,0 2 49 0,-2-1-49 16,1-1 37-16,-2 0-37 0,4 1 38 0,1 3-38 16,-6-1 27-16,0-1-27 0,1 1 27 15,-1 2-27 1,9 0 9-16,0 0-9 0,-17 0 9 0,-8 2-9 0,25-2 18 0,0 0-18 0,-26 3 19 15,-4 4-19-15,30-7 22 0,0 0-22 0,-29 12 23 0,-1 3-23 16,30-15 14-16,0 0-14 0,-29 16 15 0,2 1-15 0,27-17 27 16,0 0-27-16,-29 24 27 0,3 7-27 15,26-31 6-15,0 0-6 0,-25 27 7 0,4 2-7 16,4-3 17-16,1 0-17 0,6-2 17 0,3-2-17 0,2 4 15 0,1-1-15 16,4-4 15-16,-3-2-15 0,3-19 4 0,0 0-4 15,3 36 4-15,6 8-4 0,-9-44 22 0,0 0-22 16,12 46 22-16,5 4-22 0,-17-50 6 0,0 0-6 15,25 41 7-15,4-3-7 0,-29-38 16 0,0 0-16 0,32 27 17 16,4-8-17-16,-36-19 3 16,0 0-3-16,39 5 4 0,-1-13-4 0,-38 8 0 0,0 0 0 0,35-28 1 15,-2-16-1-15,-7 3-20 0,-1-6 20 0,-5 5-19 16,-2-1 19-16,-18 43-46 0,0 0 46 0,21-53-46 16,-4-7 46-16,-17 60-26 0,0 0 26 15,18-76-25-15,3-13 25 0,-9 33-5 0,-4 15 5 16,1 6-5-16,0 11 5 0,-9 24 0 0,0 0 0 0,3-19 1 15,3 6-1-15,-6 13 24 0,0 0-24 0,3-10 25 16,-3 1-25-16,0 2 3 0,0 2-3 0,0 5 4 16,0 0-4-16,0 3 16 0,-3 3-16 0,3 0 17 0,0 5-17 15,0-11 32-15,0 0-32 0,-4 25 33 0,2 11-33 16,2-36 4-16,0 0-4 16,-3 41 5-16,-2 6-5 0,5-47 10 0,0 0-10 0,-4 48 11 0,1-4-11 15,3-3 4-15,0-1-4 0,0-13 4 0,0-6-4 0,3 1 2 16,1 0-2-16,-3 0 3 0,6-1-3 0,-7-21 5 15,0 0-5-15,6 31 5 0,-1 8-5 16,-5-39 0-16,0 0 0 0,7 36 1 0,-4 2-1 0,-3-38-21 16,0 0 21-16,2 32-21 0,1-2 21 0,-3-30-68 15,0 0 68-15,4 24-67 0,1-4 67 0,-5-20-117 16,0 0 117-16,9 14-117 0,3-7 117 0,-12-7-133 16,0 0 133-16,12-11-132 0,6-14 132 0,15-11-718 15</inkml:trace>
  <inkml:trace contextRef="#ctx0" brushRef="#br0" timeOffset="200935.696">2289 15365 729 0,'0'0'0'0,"-5"0"0"16,-4 0 0-16,9 0 64 0,0 0-64 0,-3-2 64 15,3-1-64-15,0 3 34 0,0 0-34 0,-4-2 34 0,2-3-34 16,2 5 6-16,0 0-6 0,0-3 7 16,-3 1-7-16,3 2 14 0,0 0-14 0,-5 0 15 15,-2 2-15-15,7-2 42 0,0 0-42 0,-14 8 43 0,2 1-43 16,-6 4 37-16,-3 6-37 0,9-8 38 0,3-6-38 0,9-5 34 15,0 0-34-15,-17 20 34 0,-11 9-34 16,28-29 24-16,0 0-24 0,-19 26 25 0,-2-2-25 16,21-24 46-16,0 0-46 0,-21 34 46 0,4 6-46 0,17-40 45 15,0 0-45-15,-16 44 45 0,7 8-45 0,9-52 41 16,0 0-41-16,0 55 41 0,4 4-41 16,-4-59 41-16,0 0-41 0,9 55 42 0,4-2-42 0,-13-53 1 0,0 0-1 15,28 74 2-15,11 12-2 0,-39-86-102 16,0 0 102-16,40 77-102 0,9-4 102 0,-49-73-113 15,0 0 113-15,31 40-112 0,-3-26 112 0,29 39-786 0</inkml:trace>
  <inkml:trace contextRef="#ctx0" brushRef="#br0" timeOffset="202833.523">2280 15804 875 0,'0'0'0'0,"0"0"0"15,0 0 0-15,0 0 113 0,0 0-113 0,0 0 113 16,0-6-113-16,0 6 91 0,0 0-91 0,0-3 91 16,0-2-91-16,0 5 60 0,0 0-60 0,0-4 61 15,4-1-61-15,-4 5 44 0,0 0-44 0,0-3 45 16,0 1-45-16,0 2 40 0,0 0-40 0,0 0 41 16,2-3-41-16,-2 3 34 0,0 0-34 0,0 0 35 15,0 0-35-15,0 0 45 0,0 0-45 0,0 0 45 0,0 0-45 16,0 0 1-16,0 0-1 0,0 0 2 0,0 0-2 15,0 0 14-15,0 0-14 0,0 0 15 0,0 0-15 16,0 0 0-16,0 0 0 0,3 1 0 0,4 1 0 0,-7-2 0 16,0 0 0-16,14 7 1 0,10 5-1 0,-24-12-2 15,0 0 2-15,35 21-1 0,9 6 1 0,-2 0-6 16,-1 1 6-16,-6-4-5 0,-5-2 5 0,-4 2-1 16,2 2 1-16,-2-2 0 15,-5 0 0-15,-21-24-1 0,0 0 1 0,30 24 0 0,-1 1 0 0,-29-25-1 16,0 0 1-16,30 24 0 0,-1 0 0 0,-29-24-2 15,0 0 2-15,30 19-2 0,-7-2 2 16,-23-17-53-16,0 0 53 0,21 12-52 0,-9-5 52 0,-12-7-162 16,0 0 162-16,8-2-161 0,-4-11 161 0,5-3-888 0</inkml:trace>
  <inkml:trace contextRef="#ctx0" brushRef="#br0" timeOffset="203131.167">2653 15649 1334 0,'0'0'0'0,"0"6"0"16,5 4 0-16,-5-10 128 0,0 0-128 0,0 3 129 15,0-1-129-15,0-2 77 0,0 0-77 0,0 0 78 16,0 0-78-16,0 0 5 0,0 0-5 0,-12 14 6 0,-2 8-6 15,14-22-4-15,0 0 4 0,-21 34-3 16,-5 11 3-16,26-45-13 0,0 0 13 0,-24 49-13 0,-6 10 13 0,30-59-5 16,0 0 5-16,-31 61-4 0,1 6 4 15,30-67-7-15,0 0 7 0,-24 55-7 0,3-7 7 0,21-48-60 16,0 0 60-16,-14 36-60 0,2-9 60 0,12-27-124 16,0 0 124-16,0 0-123 0,3-24 123 15,3 0-910-15</inkml:trace>
  <inkml:trace contextRef="#ctx0" brushRef="#br0" timeOffset="203820.243">2706 15031 1591 0,'0'0'0'0,"6"-2"0"0,3 1 0 15,0-3 162-15,-6 1-162 0,3-1 162 0,-6 1-162 16,3-1 91-16,2-1-91 0,4 0 92 0,-2 0-92 16,-7 5 33-16,0 0-33 0,10-7 34 0,10-1-34 0,-20 8-4 15,0 0 4-15,17-7-4 0,6 0 4 16,-23 7-17-16,0 0 17 0,21-4-17 0,-1 4 17 0,-20 0-4 16,0 0 4-16,18 4-3 0,3 4 3 0,-21-8-7 15,0 0 7-15,15 11-7 0,-1 2 7 0,-14-13-8 16,0 0 8-16,13 18-7 0,-5 0 7 0,-8-18-3 15,0 0 3-15,9 24-3 0,-4 2 3 16,-5-26-6-16,0 0 6 0,4 24-6 0,-1-2 6 0,-3-1-3 0,0-2 3 16,0-7-3-16,-3-4 3 0,3-8-18 0,0 0 18 15,0 9-18-15,3-4 18 0,-3 0-23 0,0-1 23 16,5-3-22-16,-1-1 22 0,-1-1-33 0,3-3 33 0,-1 2-33 16,-2-1 33-16,3 0-12 0,1-1 12 0,-2 1-12 15,-2 1 12-15,1 0-104 16,-2 1 104-16,1 1-104 0,0 0 104 0,-3 0-78 0,0 0 78 15,6 3-78-15,2 4 78 0,-8-7-37 0,0 0 37 0,9 8-37 16,0 1 37-16,-9-9 1 0,0 0-1 0,9 12 1 16,1 2-1-16,-10-14 48 0,0 0-48 0,5 13 49 15,-1 3-49-15,-4-16 57 0,0 0-57 0,5 15 57 16,-5 2-57-16,0-17 51 0,0 0-51 0,0 16 51 16,0-6-51-16,0-10 15 0,0 0-15 0,-14 16 16 15,-10 2-16-15,24-18-2 0,0 0 2 0,-33 16-1 16,-8-1 1-16,41-15-68 0,0 0 68 0,-41 14-68 0,-6-2 68 15,47-12-162-15,0 0 162 0,-39 10-161 0,3-1 161 16,-37 10-904-16</inkml:trace>
  <inkml:trace contextRef="#ctx0" brushRef="#br0" timeOffset="204720.259">3082 15872 1289 0,'0'0'0'0,"0"0"-89"0,0 0 89 0,-4-3-89 16,1-4 89-16,3 7 0 0,0 0 0 0,-2-4 0 15,2 1 0-15,0 3 13 0,0 0-13 0,0 0 14 0,0-3-14 16,0 3 57-16,0 0-57 0,0 0 57 0,0 0-57 16,0 0 75-16,0 0-75 0,0 0 76 0,0 0-76 15,0 0 80-15,0 0-80 0,0 0 80 0,0 0-80 16,0 0 42-16,0 0-42 0,2-2 43 0,5 0-43 16,-7 2 38-16,0 0-38 0,14-3 39 0,10-4-39 0,-24 7 3 15,0 0-3-15,30-7 4 0,13 0-4 0,-43 7 9 16,0 0-9-16,46-5 10 0,9 2-10 15,-55 3-1-15,0 0 1 0,51 1-1 0,1 3 1 0,-52-4-125 16,0 0 125-16,47 5-125 0,-2 2 125 0,-45-7-134 16,0 0 134-16,42 0-133 0,-2-4 133 0,44 1-831 15</inkml:trace>
  <inkml:trace contextRef="#ctx0" brushRef="#br0" timeOffset="-208746.983">3803 15454 964 0,'0'0'0'0,"2"-2"0"16,5-3 0-16,-7 5 139 0,0 0-139 0,1-3 140 15,3 1-140-15,-4 2 106 0,0 0-106 0,0 0 107 0,-5-3-107 16,5 3 73-16,0 0-73 0,0 0 74 0,-4-2-74 15,4 2 42-15,0 0-42 0,-5 0 42 0,2-2-42 16,3 2 51-16,0 0-51 0,-4 0 52 16,2-1-52-16,2 1 20 0,0 0-20 0,0 0 20 0,2-4-20 0,-2 4 3 15,0 0-3-15,7-2 3 0,7-1-3 0,-14 3-2 16,0 0 2-16,16-3-1 0,6-3 1 0,-22 6-30 16,0 0 30-16,18-1-30 0,3 1 30 0,-21 0-30 15,0 0 30-15,17 5-30 0,2 3 30 0,-5 3-8 16,-2-1 8-16,-6 0-8 0,1-1 8 0,-2 5-2 15,0 1 2-15,-2 2-2 0,1 0 2 0,-4-17-5 16,0 0 5-16,0 33-5 0,3 10 5 0,-3-43-3 0,0 0 3 16,-3 42-2-16,3 5 2 0,0-47 3 0,0 0-3 15,-4 37 3-15,1-4-3 0,3-33 3 0,0 0-3 16,-2 26 3-16,-1-6-3 0,3-20 3 0,0 0-3 16,-4 16 3-16,3-6-3 0,1-10-7 0,0 0 7 15,0 8-6-15,-4-4 6 0,4-4-41 0,0 0 41 0,0-5-41 16,4-7 41-16,-4 12-60 0,0 0 60 0,5-17-59 15,3-4 59-15,-8 21-50 0,0 0 50 16,7-22-50-16,7 0 50 0,-14 22-45 0,0 0 45 0,13-16-44 16,4 4 44-16,-17 12-43 0,0 0 43 0,21-5-42 15,2 7 42-15,-23-2-10 0,0 0 10 0,20 7-10 16,5 5 10-16,-25-12-3 0,0 0 3 0,17 17-3 16,-1 5 3-16,-16-22 2 0,0 0-2 0,9 20 2 15,-1 3-2-15,-8-23 44 0,0 0-44 0,0 29 45 0,-3 7-45 16,-6-4 77-16,-3 3-77 0,7-15 77 15,1-8-77-15,4-12 71 0,0 0-71 0,-17 29 71 16,-9 7-71-16,26-36 56 0,0 0-56 0,-21 29 56 0,0-3-56 16,21-26-2-16,0 0 2 0,-18 21-2 0,3-4 2 0,15-17-105 15,0 0 105-15,-23 3-105 0,-5-11 105 16,28 8-102-16,0 0 102 0,-26-35-101 0,0-19 101 0,-30-35-865 16</inkml:trace>
  <inkml:trace contextRef="#ctx0" brushRef="#br0" timeOffset="-208371.553">4131 15516 1244 0,'0'0'0'16,"-6"-2"0"-16,-4-3 0 0,10 5 175 0,0 0-175 0,0 0 176 15,10 0-176-15,-10 0 71 0,0 0-71 0,9-2 72 16,1 1-72-16,-10 1 44 0,0 0-44 0,20-6 44 15,6 0-44-15,-26 6 0 0,0 0 0 0,26-9 0 16,4-1 0-16,-6 1 0 0,-1 1 0 0,-6 4 1 16,-1 2-1-16,-4 1 8 0,2-1-8 0,-5 2 8 15,-3 2-8-15,5-1 0 0,-1 3 0 0,-1-1 0 16,-4 2 0-16,4 2 0 0,0 4 0 0,3 2 0 16,-3 4 0-16,6 6 0 0,3 2 0 15,-1 4 1-15,1 4-1 0,-18-33 3 16,0 0-3-16,20 41 3 0,10 7-3 0,-30-48 2 0,0 0-2 0,33 45 3 15,2 1-3-15,-35-46 2 0,0 0-2 0,38 39 2 16,4-3-2-16,-10-7 1 0,1-6-1 0,-12-6 2 16,-8-5-2-16,3-2-26 0,-7-3 26 0,0-2-26 0,-6-2 26 0,2-3-77 15,2-1 77-15,-2-3-77 0,1-1 77 0,-6 5-98 16,0 0 98-16,0-22-98 0,-2-11 98 16,-2-21-1011-16</inkml:trace>
  <inkml:trace contextRef="#ctx0" brushRef="#br0" timeOffset="-208078.63">4777 15358 1222 0,'0'0'0'0,"-2"4"0"0,2 1 0 0,0-5 144 0,0 0-144 0,0 0 145 15,0 0-145-15,0 0 75 0,0 0-75 0,0 0 76 16,0 0-76-16,0 0 47 0,0 0-47 0,-7 1 47 15,2 1-47-15,5-2-3 0,0 0 3 16,-21 12-3-16,-5 7 3 0,26-19-1 0,0 0 1 16,-30 26 0-16,-5 8 0 0,6 2-1 0,-1 5 1 0,6 2 0 15,-1 3 0-15,25-46-6 0,0 0 6 0,-26 60-6 16,0 9 6 0,0 4-1-16,-4 6 1 0,13-33 0 0,7-20 0 0,10-26-3 0,0 0 3 0,-11 38-3 15,-1 1 3-15,12-39-42 0,0 0 42 0,-7 24-41 16,5-12 41-16,2-12-137 0,0 0 137 0,9-29-136 15,8-33 136-15,9-28-936 0</inkml:trace>
  <inkml:trace contextRef="#ctx0" brushRef="#br0" timeOffset="-207500.678">4754 14817 1535 0,'0'0'0'0,"0"0"0"16,4 0 0-16,-4 0 128 0,0 0-128 0,0 0 128 15,5 0-128-15,-5 0 87 0,0 0-87 0,5-2 87 16,7-3-87-16,-12 5 0 0,0 0 0 0,16-5 0 16,5-4 0-16,-21 9-10 0,0 0 10 0,19-7-10 15,5 1 10-15,-24 6-24 0,0 0 24 0,21-6-23 16,0 5 23-16,-21 1-8 0,0 0 8 0,21-4-8 15,-7 8 8-15,-14-4-9 0,0 0 9 0,16 3-9 0,-6 4 9 16,-10-7-4-16,0 0 4 0,12 12-3 0,-5 2 3 16,-7-14 0-16,0 0 0 0,9 22 1 0,-4 7-1 15,-5-29 32-15,0 0-32 0,4 29 33 16,-4 0-33-16,0 0 5 0,-4-1-5 0,4-11 5 0,-3-7-5 0,1 2 12 16,-1-1-12-16,-3 6 12 0,3 2-12 0,-1-1 16 15,-1 3-16-15,5-7 17 0,-3-4-17 0,3 0 7 16,0 0-7-16,0-4 8 0,0-3-8 0,0 0 1 15,0-1-1-15,3 2 1 0,-3-3-1 0,5 3-4 16,-1-1 4-16,5-3-4 0,3 0 4 0,-12 0-17 16,0 0 17-16,17-3-16 0,1-4 16 0,-18 7-40 0,0 0 40 15,24-7-39-15,6-3 39 0,-30 10-138 16,0 0 138-16,22-9-137 0,3 2 137 0,25-8-1115 0</inkml:trace>
  <inkml:trace contextRef="#ctx0" brushRef="#br0" timeOffset="-207152.962">5167 15810 1401 0,'0'0'0'0,"-2"-3"0"0,-1-4 0 16,3 7 91-16,0 0-91 0,3-3 91 16,-1 1-91-16,-2 2 50 0,0 0-50 0,16-10 50 0,5-2-50 15,-21 12 0-15,0 0 0 0,26-16 0 0,7-2 0 16,-33 18 1-16,0 0-1 0,35-19 2 0,3-2-2 0,-5 2 2 16,2 0-2-16,-5 7 2 0,-4 4-2 0,-26 8 2 15,0 0-2-15,29-7 2 0,4 2-2 0,-33 5 6 16,0 0-6-16,30-4 6 0,0 3-6 0,-30 1-2 15,0 0 2-15,26 0-1 0,-2 0 1 16,-6 1-82-16,-6 1 82 0,-3 0-81 0,-4-2 81 0,-5 0-186 16,0 0 186-16,0 3-185 0,-4 1 185 0,3 3-771 15</inkml:trace>
  <inkml:trace contextRef="#ctx0" brushRef="#br0" timeOffset="-206847.779">5413 15418 1155 0,'0'0'0'0,"7"7"0"16,7 0 0-16,-14-7 120 0,0 0-120 0,3 0 121 15,-6-4-121-15,3 4 72 0,0 0-72 0,-4-1 73 16,2-1-73-16,2 2 55 0,0 0-55 0,-3-3 55 15,-1 1-55-15,4 2 12 0,0 0-12 0,0 0 13 16,-1-2-13-16,1 2 18 0,0 0-18 0,0 0 18 0,0 0-18 16,0 0 26-16,0 4-26 0,0 1 26 0,0 3-26 15,0 8 3-15,1 3-3 0,3 10 3 0,5 7-3 16,-9-36 7-16,0 0-7 0,5 51 7 0,2 14-7 16,-7-65-34-16,0 0 34 0,9 69-34 0,3 6 34 15,-12-75-76-15,0 0 76 0,5 62-76 0,2-7 76 0,7 61-1094 16</inkml:trace>
  <inkml:trace contextRef="#ctx0" brushRef="#br0" timeOffset="-205242.853">5862 15297 617 0,'0'0'0'16,"4"-2"0"-16,8-3 0 0,-12 5 97 0,0 0-97 0,5-4 97 15,-1 3-97-15,-4 1 52 0,0 0-52 0,0 0 52 16,1-2-52-16,-1 2 48 0,0 0-48 0,0 0 49 16,0 0-49-16,0 0 47 0,0 0-47 0,0 0 48 15,0 0-48-15,0 0 62 0,0 0-62 0,0 0 63 16,-1 2-63-16,1-2 46 0,0 0-46 0,0 0 46 15,0 0-46-15,0 0 44 0,0 0-44 0,0 0 44 16,0 0-44-16,0 0 47 0,0 0-47 0,0 0 48 16,0 0-48-16,0 0 28 0,0 0-28 0,1-2 28 15,6-2-28-15,-7 4 10 0,0 0-10 0,9-5 10 16,5-2-10-16,-14 7 6 0,0 0-6 0,17-6 6 0,3-1-6 16,-20 7 7-16,0 0-7 0,17-2 8 0,0-3-8 15,-17 5 3-15,0 0-3 0,13 0 3 0,-1 2-3 16,-12-2 10-16,0 0-10 0,10 3 11 15,-3 0-11-15,-7-3 8 0,0 0-8 0,5 9 9 0,-1 6-9 0,-4-15 3 16,0 0-3-16,0 19 4 0,-7 7-4 16,7-26 12-16,0 0-12 0,-9 26 13 0,-1-1-13 0,10-25 3 15,0 0-3-15,-12 24 4 0,-1-1-4 16,-1-5 12-16,2 0-12 0,4-8 12 0,4-5-12 0,-1 0 15 16,1-3-15-16,4-2 15 0,0 0-15 0,0 0 8 0,0 0-8 15,0 0 9-15,0 0-9 0,0 0 1 16,0 0-1-16,0 0 1 0,0 0-1 0,0 0-16 0,0 0 16 15,0 0-15-15,0 0 15 0,0 0-6 0,0 0 6 0,0 0-5 16,0 0 5-16,0 0-35 0,-3 2 35 0,3-2-34 16,0 3 34-16,0-3-10 0,0 0 10 0,0 0-10 15,3 3 10-15,-3-3-29 0,0 0 29 0,6 2-29 16,1 2 29-16,-7-4-12 0,0 0 12 0,10 3-12 16,6 4 12-16,-16-7-19 0,0 0 19 0,14 3-18 15,5 2 18-15,-19-5-25 0,0 0 25 0,22 6-24 16,3 0 24-16,-25-6-7 0,0 0 7 0,21 7-7 15,5 2 7-15,-9-4-17 0,-3-2 17 0,-3 1-17 16,-3-1 17-16,1 1-1 0,-4 1 1 16,-1-2-1-16,-1 1 1 0,-1-1 4 0,1 2-4 0,-3 0 4 15,4-1-4-15,-4 3 3 0,0 1-3 0,0 1 4 16,0-2-4-16,0-7 33 0,0 0-33 0,-9 22 33 0,-1 10-33 16,10-32 25-16,0 0-25 0,-11 28 26 15,3 1-26-15,8-29 8 0,0 0-8 0,-16 26 9 0,2-1-9 16,14-25 19-16,0 0-19 0,-12 21 20 0,-6-4-20 0,18-17 1 15,0 0-1-15,-15 14 1 0,1-2-1 0,14-12-10 16,0 0 10-16,-12 8-9 0,-4-3 9 16,16-5-80-16,0 0 80 0,-17-3-80 0,-1-7 80 0,18 10-153 15,0 0 153-15,-17-21-152 0,-1-8 152 0,18 29-119 16,0 0 119-16,-8-36-118 0,1-7 118 0,-7-39-575 16</inkml:trace>
  <inkml:trace contextRef="#ctx0" brushRef="#br0" timeOffset="-204650.766">6333 15202 684 0,'0'0'0'0,"0"0"0"0,-4 5 0 15,4-5 137-15,0 0-137 0,0 0 138 0,0 0-138 16,0 0 104-16,0 0-104 0,0 0 104 0,0 0-104 0,0 0 75 15,0 0-75-15,0 0 75 0,0 0-75 16,0 0 52-16,0 0-52 0,0 0 53 0,0 0-53 16,0 0 43-16,0 0-43 0,0 0 43 0,0 0-43 0,0 0 35 15,0 0-35-15,0 0 36 0,0 0-36 16,0 0 39-16,0 0-39 0,0 0 40 0,0 0-40 0,0 0 15 16,0 0-15-16,0 0 16 0,0 0-16 0,0 0 21 15,0 0-21-15,0 0 21 0,0 0-21 0,0 0 33 16,5 0-33-16,-1 0 34 0,-1 2-34 0,3 2 1 0,0-4-1 15,0 5 2-15,2 0-2 0,-8-5 7 16,0 0-7-16,16 17 7 0,3 5-7 0,-19-22 1 0,0 0-1 0,28 31 1 16,7 5-1-16,-2-2-2 0,-2 1 2 0,-1-3-1 15,-2 2 1-15,-2-4-12 0,-2-3 12 16,-1 2-12-16,-2-2 12 0,-21-27-2 0,0 0 2 0,21 35-1 16,2 4 1-16,-23-39-4 0,0 0 4 0,24 40-4 15,6-1 4-15,-30-39-3 0,0 0 3 0,24 34-2 16,4-3 2-16,-28-31 0 0,0 0 0 0,21 22 1 15,-4-5-1-15,-17-17-15 16,0 0 15-16,16 14-15 0,-7-5 15 0,-9-9-79 0,0 0 79 0,8 3-78 16,-8-6 78-16,0 3-186 0,0 0 186 0,-14-19-186 15,-14-12 186-15,-12-19-806 0</inkml:trace>
  <inkml:trace contextRef="#ctx0" brushRef="#br0" timeOffset="-204234.697">6725 15199 1020 0,'0'0'0'0,"-6"5"0"0,-2 5 0 0,8-6 95 15,0-8-95-15,0 4 96 0,5-1-96 0,-2 1 7 16,1-4-7-16,-4 4 8 0,5-2-8 0,-5 2 0 0,0 0 0 15,0 0 0-15,0 0 0 0,0 0-1 0,-3-3 1 16,3 3-1-16,0-3 1 0,0 3 3 0,0 0-3 16,0 0 4-16,0 0-4 0,0 0 44 0,-2 0-44 15,2 0 45-15,0 0-45 0,0 0 39 16,0 0-39-16,-7 5 39 0,-4 5-39 0,11-10 40 0,0 0-40 0,-15 24 41 16,-11 12-41-16,26-36 26 0,0 0-26 0,-25 43 26 15,3 3-26 1,22-46 10-16,0 0-10 0,-25 50 10 0,-1 5-10 0,26-55 19 0,0 0-19 0,-21 54 20 15,0 3-20-15,21-57 7 0,0 0-7 0,-21 53 8 16,4-3-8-16,17-50 15 0,0 0-15 0,-14 41 16 16,2-9-16-16,12-32-4 0,0 0 4 0,-9 29-4 15,0-6 4-15,9-23-66 0,0 0 66 0,-7 19-66 16,4-7 66-16,3-12-132 0,0 0 132 0,-2 10-132 16,-1-3 132-16,3-7-136 0,0 0 136 0,5-14-136 15,7-13 136-15,5-15-626 0</inkml:trace>
  <inkml:trace contextRef="#ctx0" brushRef="#br0" timeOffset="-203873.552">7063 15482 617 0,'0'0'0'0,"-4"-4"0"0,-5-3 0 0,9 4 63 0,6-1-63 16,1 4 63-16,-2-3-63 0,-5 3 51 0,0 0-51 15,12-3 51-15,2-3-51 0,-14 6 61 16,0 0-61-16,16-5 62 0,4-2-62 0,-20 7 66 0,0 0-66 0,23-5 67 16,5-2-67-16,-28 7 57 0,0 0-57 0,31-3 58 15,6-6-58-15,-37 9 47 0,0 0-47 0,38-3 48 16,2 0-48-16,-40 3 54 0,0 0-54 0,40-2 55 15,4 0-55-15,-44 2 49 0,0 0-49 0,38-2 49 16,-3 2-49-16,-35 0 31 0,0 0-31 0,33 0 31 16,-8 2-31-16,-25-2 0 0,0 0 0 0,22 2 0 15,-6 1 0-15,-16-3-92 0,0 0 92 0,10 4-92 16,-1 1 92-16,-9-5-128 0,0 0 128 0,7 5-127 16,-7-3 127-16,4 5-764 0</inkml:trace>
  <inkml:trace contextRef="#ctx0" brushRef="#br0" timeOffset="-202597.083">7961 14974 1289 0,'0'0'0'16,"-3"0"0"-16,-6 0 0 0,9 0 101 16,0 0-101-16,0 0 102 0,0 0-102 0,0 0 63 0,0 0-63 0,0 0 64 15,0 0-64-15,0 0 18 0,0 0-18 16,0 0 19-16,0 0-19 0,0 0 1 0,0 0-1 0,0 0 1 15,0 0-1-15,0 0 2 0,0 0-2 16,0 0 2-16,0 0-2 0,0 0 35 0,0 0-35 0,0 0 35 16,0 0-35-16,0 0 5 0,0 0-5 0,0 0 5 15,0 0-5-15,0 0 11 0,0 4-11 0,0-4 11 16,0 5-11-16,0-5 1 0,0 0-1 0,0 15 2 16,0 11-2-16,5 5 0 0,-1 8 0 0,-1-3 0 15,3 2 0-15,-6-38-6 0,0 0 6 0,3 48-5 16,2 9 5-16,4-8-4 0,0-1 4 0,-6-14-4 15,-1-8 4-15,2 0 0 0,-1-4 0 0,0 4 0 0,3 1 0 16,-3-3 0-16,2-2 0 0,-5-6 1 0,4-8-1 16,-4 1 3-16,3-2-3 0,-1-2 3 15,-2-3-3-15,0-2-28 0,4 3 28 0,-4-3-28 16,0 0 28-16,0 0-105 0,0 0 105 0,0 0-105 0,0 0 105 0,0 0-155 16,0 0 155-16,-6-17-154 0,-1-14 154 0,-7-17-787 15</inkml:trace>
  <inkml:trace contextRef="#ctx0" brushRef="#br0" timeOffset="-202229.485">7766 14618 1110 0,'0'0'0'0,"6"2"0"16,-3 1 0-16,-3-3 93 0,0 0-93 0,5 2 94 15,4-2-94-15,-9 0 53 0,0 0-53 0,16 2 53 16,6-2-53-16,-22 0 6 0,0 0-6 0,30 7 7 16,12 3-7-16,-7 4-1 0,1 1 1 0,-8 2-1 15,0 0 1-15,-28-17-1 0,0 0 1 0,30 29 0 16,-1 11 0-16,-29-40 0 0,0 0 0 0,35 48 0 15,0 10 0-15,-35-58 13 0,0 0-13 0,36 62 13 16,-4 4-13-16,-32-66 46 0,0 0-46 0,33 86 46 0,-4 13-46 16,-29-99 22-16,0 0-22 0,18 86 22 0,-6-7-22 15,-12-79 12-15,0 0-12 0,4 62 13 0,-13-14-13 16,9-48-37-16,0 0 37 0,-25 53-37 0,-8-4 37 0,33-49-244 16,0 0 244-16,-31 31-244 0,-7-14 244 0,-30 31-658 15</inkml:trace>
  <inkml:trace contextRef="#ctx0" brushRef="#br0" timeOffset="-201024.893">8923 15639 1143 0,'0'0'0'16,"11"-8"0"-16,2-8 0 0,-9 11 97 0,-1 5-97 0,3-3 98 16,-6 1-98-16,0 2 33 0,0 0-33 0,0 0 33 15,0 0-33-15,0 0-1 0,-4 2 1 0,4-2-1 16,0 0 1-16,0 0-6 0,-3 3 6 0,3-3-5 16,0 0 5-16,0 0 41 0,0 0-41 0,0 0 42 15,-2 2-42-15,2-2 83 0,-4 1-83 0,4-1 83 16,-5 2-83-16,5-2 74 0,-3 4-74 0,3-4 75 15,-4 1-75-15,4-1 47 0,0 0-47 0,0 0 48 16,4-1-48-16,1-3 34 0,2-1-34 0,2 2 34 0,3-3-34 16,2 0 3-16,7-5-3 0,3 3 4 15,2 3-4-15,-26 5 3 0,0 0-3 0,42-11 4 16,10 1-4-16,-5-2 0 0,7-2 0 16,-10 4 1-16,-2 2-1 0,-9-1-1 15,-4 2 1-15,1 2 0 0,-7 0 0 0,-2 0-1 0,0 0 1 0,-4 3-1 0,-1 0 1 16,-16 2-9-16,0 0 9 0,14-2-9 0,-1 2 9 0,-13 0-50 15,0 0 50-15,11-3-50 0,-2 3 50 16,-9 0-117-16,0 0 117 0,5 0-116 0,-5-2 116 0,0 2-169 16,0 0 169-16,-9-5-169 0,-12-5 169 0,-12-6-854 15</inkml:trace>
  <inkml:trace contextRef="#ctx0" brushRef="#br0" timeOffset="-200695.537">9252 15173 1020 0,'0'0'0'0,"2"4"0"16,5 6 0-16,-7-10 106 0,0 0-106 0,0 0 107 15,0 0-107-15,0 0 57 0,0 0-57 0,0 0 57 16,-5-5-57-16,5 5 13 0,0 0-13 0,0 0 14 15,-2-5-14-15,2 5 7 0,0 0-7 0,0 0 7 16,-2-4-7-16,2 4 12 0,0 0-12 0,0 0 12 16,0 0-12-16,0 0 33 0,0 0-33 0,0 0 33 15,0 0-33-15,0 0 10 0,0 0-10 0,2 7 11 0,2 5-11 16,-4-12 12-16,0 0-12 0,8 29 13 0,8 14-13 16,-6-4 16-16,3 3-16 15,-1-7 17-15,0 0-17 0,-3-3-10 0,3-3 10 0,-3-1-9 16,-6-6 9-16,-3-22-236 0,0 0 236 0,5 38-236 0,-5 8 236 0,6 35-681 15</inkml:trace>
  <inkml:trace contextRef="#ctx0" brushRef="#br0" timeOffset="-197663.687">9677 14680 1076 0,'0'0'0'0,"0"0"0"0,-5 3 0 0,5-3 95 16,0 0-95-16,0 0 96 0,-3-3-96 0,3 3 80 0,0 0-80 15,0 0 80-15,0-4-80 0,0 4 6 16,0 0-6-16,0 0 7 0,0 0-7 0,0 0-5 0,0 0 5 0,0 0-5 16,3 4 5-16,-3-4-20 0,0 0 20 0,2 5-19 15,1 2 19-15,-3-7-10 0,0 0 10 0,7 22-9 16,2 9 9-16,-9-31 0 0,0 0 0 15,9 43 1-15,0 8-1 16,-9-51 9-16,0 0-9 0,10 53 9 0,2 4-9 0,0-8 27 0,1-4-27 0,-5-7 27 16,1-6-27-16,-9-32 37 0,0 0-37 0,9 36 37 15,6 2-37-15,-15-38 21 0,0 0-21 0,11 32 21 16,5-2-21-16,-16-30 19 16,0 0-19-16,8 24 20 0,1-4-20 0,-9-20 9 0,0 0-9 0,7 17 10 0,0-3-10 15,-7-14 1-15,0 0-1 0,3 10 2 16,1-3-2-16,-4-7 1 0,0 0-1 0,3 5 1 0,3-1-1 15,-6-4 3-15,0 0-3 0,0 0 3 0,3 1-3 16,-3-1 18-16,0 0-18 0,0-5 19 0,5-3-19 0,-5 8 22 16,0 0-22-16,4-9 23 15,-1-1-23-15,-3 10 3 0,0 0-3 0,5-12 4 0,-1 0-4 0,-4 12 8 16,0 0-8-16,5-10 9 0,0-1-9 16,-5 11 1-16,0 0-1 0,7-7 1 0,-1 1-1 0,-6 6 0 15,0 0 0-15,5-6 1 0,2 3-1 16,-7 3 0-16,0 0 0 0,8 0 0 0,1-3 0 15,-9 3 0-15,0 0 0 0,16-2 0 0,-2 2 0 0,-14 0 2 0,0 0-2 16,15 0 2-16,-1-2-2 0,-14 2 0 16,0 0 0-16,14 0 0 0,-1-2 0 0,-13 2 1 0,0 0-1 15,12 0 2-15,-4-1-2 0,-8 1 4 0,0 0-4 0,13 0 4 16,-5 0-4-16,-8 0 2 0,0 0-2 0,7 1 3 16,4 3-3-16,-11-4 11 0,0 0-11 15,9 7 11-15,1 1-11 0,-10-8 8 0,0 0-8 0,10 14 9 16,3 5-9-16,-13-19-1 15,0 0 1-15,8 17-1 0,-2 2 1 0,-6-19-10 0,0 0 10 0,7 17-10 16,-4 0 10-16,-3-17-10 0,0 0 10 0,0 15-10 16,0-1 10-16,0-14 0 0,0 0 0 0,0 14 0 15,-7 0 0-15,7-14 15 0,0 0-15 0,-9 13 15 16,-5-1-15-16,14-12 10 0,0 0-10 0,-12 11 11 16,3-3-11-16,9-8 18 0,0 0-18 0,-12 7 19 15,-3 0-19-15,1-2-1 0,1-2 1 0,5-1-1 16,3-2 1-16,-2 0-57 0,1 0 57 0,1 0-57 15,2 0 57-15,-6-2-164 0,0 1 164 0,-8-6-163 0,-2-3 163 16,19 10-187-16,0 0 187 0,-27-19-186 0,-2-5 186 0,-27-19-665 16</inkml:trace>
  <inkml:trace contextRef="#ctx0" brushRef="#br0" timeOffset="-197156.97">10742 14700 1110 0,'0'0'0'0,"-9"-1"0"16,-7-1 0-16,11 2 82 0,2 0-82 0,-1 0 83 16,3 0-83-16,-3 0 56 0,4 3-56 0,0-3 56 15,0 0-56-15,0 0 12 0,0 0-12 0,-9 7 12 16,-8 3-12-16,17-10 0 0,0 0 0 0,-16 11 0 0,-1 1 0 15,17-12 8-15,0 0-8 0,-18 13 8 16,-3 1-8-16,21-14 1 0,0 0-1 0,-26 21 1 0,0 3-1 16,26-24 1-16,0 0-1 0,-24 27 1 0,-2 4-1 15,5 0 0-15,0 0 0 0,5-13 0 0,11-7 0 0,-4 1-2 16,2 0 2-16,-1 19-2 0,-3 11 2 0,11-42-2 16,0 0 2-16,-7 59-2 0,2 14 2 0,5-4-2 15,0-1 2-15,5 8-1 0,7 3 1 0,-12-79-1 16,0 0 1-16,16 90-1 0,10 11 1 0,-26-101-33 15,0 0 33-15,26 88-33 0,4-6 33 0,-30-82-74 16,0 0 74-16,33 60-73 0,5-19 73 0,-38-41-119 0,0 0 119 16,26 12-119-16,-1-24 119 0,24 12-636 15</inkml:trace>
  <inkml:trace contextRef="#ctx0" brushRef="#br0" timeOffset="-196134.921">10582 15281 953 0,'0'0'0'0,"5"-2"0"0,5-4 0 0,-10 6 127 0,0 0-127 16,5-4 127-16,-1 1-127 0,-4 3 109 0,0 0-109 16,0 0 109-16,2-2-109 0,-2 2 78 0,0 0-78 15,0 0 78-15,0 0-78 0,0 0 60 0,0 0-60 0,0 0 60 16,0 0-60-16,0 0 56 0,0 0-56 0,0 0 57 15,0 0-57-15,0 0 45 0,0 0-45 0,0 0 45 16,-2 2-45-16,2-2 37 16,0 0-37-16,0 0 38 0,0 0-38 0,0 0 9 0,0 0-9 0,0 0 9 15,-4 3-9-15,4-3 20 0,0 0-20 0,6 5 20 16,4 4-20-16,-10-9 1 0,0 0-1 0,23 19 1 16,10 6-1-16,-7 1-2 0,0 0 2 31,-1-1-1-31,-1-1 1 0,-1 0-5 0,-1-1 5 0,1 1-5 0,3 1 5 0,-26-25-34 0,0 0 34 0,26 33-33 15,4 6 33-15,-30-39-35 0,0 0 35 0,29 38-34 16,3 0 34-16,-32-38-38 0,0 0 38 0,28 32-37 16,-2-4 37-16,-26-28-96 0,0 0 96 0,15 24-95 0,-1-11 95 15,-14-13-164-15,0 0 164 0,4-3-164 0,-4-14 164 16,2-4-871-16</inkml:trace>
  <inkml:trace contextRef="#ctx0" brushRef="#br0" timeOffset="-195780.774">10975 15178 1311 0,'0'0'0'16,"0"9"0"-16,0 3 0 0,0-12 115 0,0 0-115 15,2 3 116-15,0-6-116 0,-2 3 56 0,0 0-56 0,0 0 57 16,2-5-57-16,-2 5 28 0,0 0-28 0,0 0 28 15,0-5-28-15,0 5 0 0,0 0 0 0,0 0 0 16,0 0 0-16,0 0 15 0,0 0-15 0,0 0 15 16,-4 1-15-16,4-1 9 0,-5 4-9 0,1-1 10 15,-1 1-10-15,5-4 5 0,0 0-5 0,-14 20 5 16,-7 11-5-16,21-31-2 0,0 0 2 0,-21 36-1 16,-3 7 1-16,3-6 0 0,0 1 0 0,7-12 1 15,7-7-1-15,-1 1-2 0,-1-3 2 0,4 1-2 16,-4-3 2-16,2 4-2 0,0 1 2 15,3-9-2-15,4-8 2 0,-3 2-5 0,3 0 5 0,0-1-5 16,0-1 5-16,0-3-122 0,0 0 122 0,-3 4-122 0,1-3 122 16,2-1-126-16,0 0 126 0,0-22-125 15,0-16 125-15,-4-22-850 0</inkml:trace>
  <inkml:trace contextRef="#ctx0" brushRef="#br0" timeOffset="-195249.958">10925 14741 852 0,'0'0'0'0,"0"4"0"0,0 3 0 0,0-7 83 0,0 0-83 0,0 0 83 16,3 0-83-16,-3 0 88 0,0 0-88 0,0 0 89 16,5-4-89-16,-5 4 80 0,0 0-80 15,4-3 80-15,1-2-80 0,-5 5 70 0,0 0-70 0,7-4 70 16,4-1-70-16,-11 5 49 0,0 0-49 0,12-2 49 16,4 1-49-16,-16 1 39 0,0 0-39 0,17 1 40 15,0 1-40-15,-17-2 35 0,0 0-35 0,18 5 36 16,-6-3-36-16,-12-2 32 0,0 0-32 0,12 5 32 15,-3 0-32-15,-4 2 13 0,2 2-13 0,-2-6 14 16,-1 1-14-16,-4-4 6 0,0 0-6 0,0 8 7 0,2 4-7 16,-2-12 0-16,0 0 0 0,3 19 0 0,-3 5 0 15,0-24 0-15,0 0 0 0,0 24 0 0,0 3 0 16,0-27-2-16,0 0 2 0,0 30-2 0,0 0 2 16,0-30-2-16,0 0 2 0,0 26-2 0,0-4 2 0,0-22-18 15,0 0 18-15,3 21-18 0,3-2 18 0,1-4-23 16,1-3 23-16,-2-2-22 0,-1-3 22 0,2-2-39 15,-5-3 39-15,1 0-38 0,1-2 38 16,-1 0-22-16,2-2 22 0,4-1-22 0,-4-1 22 0,2-1-86 16,2 0 86-16,-4 2-86 0,2-1 86 0,-7 4-205 15,0 0 205-15,9-8-204 0,1-3 204 0,-10 11-158 16,0 0 158-16,11-12-158 0,-3 0 158 0,13-12-456 16</inkml:trace>
  <inkml:trace contextRef="#ctx0" brushRef="#br0" timeOffset="-194907.426">11116 15440 1188 0,'0'0'0'0,"4"-5"0"0,1-2 0 15,-5 7 102-15,0 0-102 0,9-3 102 0,3-4-102 16,-12 7 64-16,0 0-64 0,16-5 65 0,1-2-65 16,-17 7 51-16,0 0-51 0,21-5 52 0,2-2-52 0,-23 7 17 15,0 0-17-15,28-5 17 0,6 0-17 16,-34 5 10-16,0 0-10 0,32-4 11 0,4 3-11 15,-36 1 11-15,0 0-11 0,33 0 11 0,2 0-11 0,-35 0-15 16,0 0 15-16,30 1-15 0,-6 1 15 16,-24-2-159-16,0 0 159 0,19 0-158 0,-3-2 158 0,15 1-916 15</inkml:trace>
  <inkml:trace contextRef="#ctx0" brushRef="#br0" timeOffset="-194325.509">11690 15098 1491 0,'0'0'0'0,"-13"-4"0"16,-6-6 0-16,12 7 117 0,11 1-117 0,-1 0 118 0,6 2-118 16,0 0 88-16,3-1-88 0,-2 1 88 0,1-2-88 15,-1 2 39-15,-1-2-39 0,0 0 39 16,-2-1-39-16,-7 3-1 0,0 0 1 0,12 0 0 0,0-3 0 0,-2 3-34 15,3 3 34-15,-5-3-33 0,-2 2 33 16,-6-2-26-16,0 0 26 0,8 1-25 0,3 3 25 0,-11-4-26 16,0 0 26-16,8 5-25 0,1 0 25 0,-9-5-26 15,0 0 26-15,5 7-26 0,2 0 26 0,-7-7-23 16,0 0 23-16,6 12-22 0,-1 2 22 0,-5-14-40 16,0 0 40-16,3 13-40 0,1 3 40 0,-4-16-13 15,0 0 13-15,-4 20-13 0,-1 4 13 0,5-24-22 0,0 0 22 16,-3 22-22-16,-3-1 22 0,6-21-4 15,0 0 4-15,-7 21-3 0,2-3 3 0,5-18-3 0,0 0 3 0,-9 18-3 16,6-1 3-16,3-17-2 0,0 0 2 16,-5 15-1-16,1-1 1 0,4-14-1 0,0 0 1 0,-3 12-1 15,1-4 1-15,2-8 0 0,0 0 0 0,0 11 0 16,5-1 0-16,-5 0-3 0,4 0 3 0,-4-1-2 16,5-4 2-16,-5-5-48 0,0 0 48 0,5 9-47 15,6-1 47-15,-11-8-66 0,0 0 66 0,17 7-65 16,2 0 65-16,-19-7-142 0,0 0 142 0,28 0-141 15,3-7 141-15,29 0-678 0</inkml:trace>
  <inkml:trace contextRef="#ctx0" brushRef="#br0" timeOffset="-193826.828">12029 15173 841 0,'0'0'0'0,"-1"0"0"0,-6 4 0 0,7-4 98 15,0 0-98-15,0 0 99 0,0 0-99 0,0 0 97 16,0 0-97-16,0 0 97 0,0 0-97 15,0 0 88-15,3-4-88 0,-3 4 89 0,4-3-89 0,-4 3 62 0,1-2-62 16,-1 2 63-16,0 0-63 0,0 0 53 0,0 0-53 0,0 0 53 16,0 0-53-16,0 0 34 0,0 0-34 15,0 0 34-15,0 0-34 0,0 0 39 0,0 0-39 0,0 0 40 16,0 0-40-16,0 0 15 0,0 0-15 16,0 0 15-16,0 0-15 0,0 0 13 0,4 0-13 0,-1 0 13 15,1 2-13-15,1 1 4 0,0-3-4 0,2 4 5 16,2-1-5-16,-9-3 0 0,0 0 0 0,17 9 1 15,4 4-1-15,-21-13-2 0,0 0 2 0,26 21-2 16,9 8 2-16,-35-29-8 0,0 0 8 0,37 27-7 16,5 8 7-16,-42-35-4 0,0 0 4 0,43 34-3 15,-1 0 3-15,-42-34-13 0,0 0 13 0,40 33-13 16,0-4 13-16,-5-5-4 0,-9-4 4 0,-5-4-3 0,-9-9 3 16,0 1-42-16,-1 1 42 0,-4-6-42 0,-6-1 42 15,3 1-75-15,1 1 75 0,-5-4-75 0,4 2 75 16,-4-2-193-16,3-2 193 0,-6-5-193 15,-6-5 193-15,-3-5-773 0</inkml:trace>
  <inkml:trace contextRef="#ctx0" brushRef="#br0" timeOffset="-193455.704">12388 15050 1076 0,'0'0'0'0,"0"0"0"15,0 0 0-15,0 0 25 0,0 0-25 0,0 0 26 16,0 0-26-16,0 0 10 0,0 0-10 0,0 0 10 16,0 0-10-16,0 0 5 0,0 0-5 0,0 0 5 15,-3 0-5-15,3 0 9 0,0 0-9 0,0 0 9 16,-6 0-9-16,6 0 19 0,0 0-19 0,-10 10 20 15,-4 9-20-15,-2 3 4 0,-3 7-4 0,7-8 4 16,0-4-4-16,12-17 25 0,0 0-25 0,-18 33 26 16,-2 9-26-16,20-42 1 0,0 0-1 0,-18 40 2 15,1-1-2-15,-1-3 2 0,6-5-2 0,2-10 2 16,4-9-2-16,1-2-1 0,0-3 1 0,1 0 0 16,4-4 0-16,-3 4-112 0,-1 1 112 0,3-4-111 0,1-2 111 15,0-2-120-15,0 0 120 0,-4-6-120 0,-3-11 120 16,-3-5-522-16</inkml:trace>
  <inkml:trace contextRef="#ctx0" brushRef="#br0" timeOffset="-193100.609">12547 15281 527 0,'0'0'0'0,"-9"-5"0"0,-5-4 0 0,14 9 76 0,0 0-76 0,0 0 76 16,2 0-76-16,-2 0 49 0,0 0-49 16,7 0 50-16,5 2-50 0,-12-2 78 0,0 0-78 0,14-2 79 15,3-1-79-15,-17 3 77 0,0 0-77 0,25-3 77 16,6-3-77-16,-3 3 61 0,2-6-61 0,-4 6 61 15,-2-2-61-15,-24 5 49 0,0 0-49 0,30-4 50 16,1-1-50-16,-31 5 49 0,0 0-49 0,33-3 50 16,-3-1-50-16,-4 1 53 0,-9 0-53 0,-1 3 53 15,-4 0-53-15,-1 0 49 0,-3 0-49 0,-1 0 49 16,-7 0-49-16,0 0-18 0,0 0 18 0,0 0-18 0,0 0 18 16,0 0-113-16,0 0 113 0,-3-4-113 15,-9 1 113-15,-2-2-925 0</inkml:trace>
  <inkml:trace contextRef="#ctx0" brushRef="#br0" timeOffset="-192708.836">12683 15098 998 0,'0'0'0'0,"7"-7"0"0,1-3 0 0,-6 6 12 16,-2 3-12-16,0 1 13 0,2-4-13 0,-2 4 1 0,0 0-1 15,0 0 1-15,0 0-1 0,0 0 43 0,0 4-43 0,0-4 44 16,-2 3-44-16,2-3 55 0,-2 5-55 0,2-5 55 16,0 4-55-16,0-4 47 0,0 0-47 0,0 0 47 15,0 0-47-15,0 0 35 0,0 3-35 0,0-3 35 16,0 0-35-16,0 0 27 0,0 0-27 0,0 0 27 15,0 0-27-15,0 0 8 0,0 0-8 0,0 0 9 16,0 3-9-16,0 1 10 0,2-1-10 0,1 6 11 16,4 5-11-16,-7-14 1 0,0 0-1 0,9 27 1 15,3 12-1-15,-12-39 0 0,0 0 0 0,14 41 1 16,0 7-1-16,-14-48 0 0,0 0 0 0,16 43 0 16,-4 3 0-16,-12-46-21 0,0 0 21 0,14 38-21 15,2-5 21-15,-16-33-134 0,0 0 134 0,12 17-133 16,2-9 133-16,10 15-786 0</inkml:trace>
  <inkml:trace contextRef="#ctx0" brushRef="#br0" timeOffset="-192223.665">13111 15070 1244 0,'0'0'0'16,"-5"-3"0"-16,-4-4 0 0,9 7 41 0,0 0-41 15,0 0 41-15,0 0-41 0,0 0 0 16,5 0 0-16,-5 0 0 0,4 0 0 0,-4 0 5 16,0 0-5-16,0 0 5 0,0 0-5 0,0 0 21 0,3 4-21 15,-3-4 21-15,6 0-21 0,-6 0 52 0,0 0-52 0,0 0 53 16,0 0-53-16,0 0 30 0,0 0-30 0,0 0 30 15,0 0-30-15,0 0 28 0,0 0-28 0,0 0 28 16,0 0-28-16,0 0 15 0,0 0-15 0,0 0 16 16,0 0-16-16,0 0 35 0,0 0-35 0,0 0 36 15,0 0-36-15,0 0 28 0,0 0-28 0,0 0 28 16,0 0-28-16,0 0 33 0,0 0-33 0,0 0 33 16,0 0-33-16,0 0 3 0,0 0-3 0,0 0 3 15,0 0-3-15,0 0 4 0,0 5-4 0,3 2 4 0,6 1-4 16,-4 8 0-16,4 2 0 0,-1 3 1 15,3 3-1-15,-11-24 0 0,0 0 0 0,14 36 0 0,-2 7 0 0,-12-43-1 16,0 0 1-16,11 41 0 0,1 0 0 16,-12-41-4-16,0 0 4 0,12 38-3 0,0-2 3 15,-12-36-3-15,0 0 3 16,9 27-3-16,0-3 3 0,-9-24-42 0,0 0 42 0,5 21-41 0,2-4 41 0,-7-17-86 16,0 0 86-16,5 17-86 0,4-7 86 0,-9-10-156 15,0 0 156-15,3 9-156 0,-3-2 156 16,0 8-844-16</inkml:trace>
  <inkml:trace contextRef="#ctx0" brushRef="#br0" timeOffset="-191785.561">13108 14906 662 0,'0'0'0'0,"3"-5"0"16,4-2 0-16,-7 7 34 0,0 0-34 0,2-5 35 16,1 0-35-16,-3 5 10 0,0 0-10 0,4-5 11 15,5-1-11-15,-9 6 77 0,0 0-77 0,8-5 78 16,4 2-78-16,-12 3 58 0,0 0-58 0,13-2 58 15,4 0-58-15,-17 2 62 0,0 0-62 0,21 6 62 0,5 4-62 16,-26-10 60-16,0 0-60 0,30 17 60 0,-1 5-60 0,1 2 58 16,-4 2-58-16,-5-4 58 0,-4-3-58 0,-1 5 56 15,1 2-56-15,1 5 56 0,-1 1-56 16,-17-32 45-16,0 0-45 0,16 45 45 0,1 6-45 16,-17-51 6-16,0 0-6 0,11 55 7 0,-2 3-7 0,-6-8 0 15,-5-7 0-15,4-13 0 0,2-11 0 0,-8 2-37 16,1-2 37-16,-3 1-37 0,1-1 37 0,5-19-105 15,0 0 105-15,-7 21-105 0,-2-6 105 0,9-15-133 0,0 0 133 16,-20 0-133-16,-8-12 133 16,-21 0-693-16</inkml:trace>
  <inkml:trace contextRef="#ctx0" brushRef="#br0" timeOffset="-191410.563">13773 14808 919 0,'0'0'0'0,"-5"-1"0"15,-4-3 0-15,9 4 68 0,0 0-68 0,-7-3 68 16,5 1-68-16,2 2 38 0,0 0-38 0,0 0 38 0,0 0-38 15,0 0 26-15,0 0-26 0,0 0 26 0,0 0-26 16,0 0 24-16,0 0-24 0,0 0 25 0,0 5-25 0,0-5 21 16,0 0-21-16,-3 5 21 0,0 4-21 0,3-9 41 15,0 0-41-15,-6 22 41 0,-6 9-41 0,12-31 3 16,0 0-3-16,-9 38 4 0,1 4-4 16,8-42 17-16,0 0-17 0,-7 57 17 15,7 8-17-15,0-65 15 0,0 0-15 16,7 69 15-16,5 6-15 0,-12-75 15 0,0 0-15 0,23 81 15 0,10 4-15 0,-33-85 9 15,0 0-9-15,31 64 10 0,2-16-10 0,-9-21-89 16,-6-18 89-16,3-8-89 0,-4-11 89 16,-17 10-155-16,0 0 155 0,12-29-154 0,1-17 154 0,13-30-644 0</inkml:trace>
  <inkml:trace contextRef="#ctx0" brushRef="#br0" timeOffset="-190993.602">13634 14954 1535 0,'0'0'0'0,"7"-2"0"15,-2-1 0-15,-5 3 83 0,0 0-83 0,19-11 84 16,7-1-84-16,-26 12-108 0,0 0 108 0,39-20-107 16,8-4 107-16,-47 24-197 0,0 0 197 0,41-22-196 15,1 1 196-15,-42 21-20 0,0 0 20 0,35-14-19 16,-5 4 19-16,-30 10 29 0,0 0-29 0,26-7 29 15,-9 6-29-15,-17 1 65 0,0 0-65 0,16 0 65 16,-6 1-65-16,-10-1 53 0,0 0-53 0,9 9 54 0,-2 3-54 16,-7-12 35-16,0 0-35 0,0 24 36 15,0 7-36-15,-3-2 39 16,-3 2-39-16,3-9 40 0,-1-7-40 0,-1 4 14 0,0-2-14 0,-4 9 15 0,1 5-15 0,-1-4 31 16,-2 1-31-16,6-10 31 0,2-4-31 0,3-14 28 15,0 0-28-15,-6 22 28 0,-2 8-28 0,8-30 8 16,0 0-8-16,-7 20 8 0,2-1-8 0,5-19 28 15,0 0-28-15,-4 19 28 0,4-4-28 0,0-15-2 16,0 0 2-16,4 16-2 0,-1 1 2 0,-3-17-36 16,0 0 36-16,5 12-35 0,0-2 35 15,-5-10-46-15,0 0 46 0,13 9-46 0,4-1 46 0,-17-8-98 16,0 0 98-16,19 0-98 0,7-8 98 0,-26 8-115 16,0 0 115-16,23-19-115 0,5-10 115 0,21-19-756 0</inkml:trace>
  <inkml:trace contextRef="#ctx0" brushRef="#br0" timeOffset="-190698.646">14066 15050 1300 0,'0'0'0'0,"0"0"0"16,7-7 0-16,-7 7 164 0,2-3-164 0,-2 3 165 15,0 0-165-15,0 0 83 0,0 0-83 0,0 0 83 16,6 3-83-16,-6-3 46 0,0 0-46 0,9 2 47 15,2-1-47-15,-11-1 9 0,0 0-9 0,21 4 10 16,6 1-10-16,-27-5 8 0,0 0-8 0,35 12 8 0,9 5-8 16,-8 2 4-16,3 2-4 0,-8-1 5 0,-1 2-5 15,-30-22 0-15,0 0 0 0,31 28 0 0,4 3 0 0,-35-31-3 16,0 0 3-16,30 32-3 16,-1 1 3-16,-29-33-49 0,0 0 49 0,23 25-48 0,-6-2 48 15,-17-23-100-15,0 0 100 0,16 15-99 0,-4-6 99 0,-12-9-154 16,0 0 154-16,9-12-154 0,-4-17 154 0,11-13-893 15</inkml:trace>
  <inkml:trace contextRef="#ctx0" brushRef="#br0" timeOffset="-190478.802">14498 14906 1031 0,'0'0'0'0,"3"7"0"15,6 5 0-15,-9-12 113 0,0 0-113 0,2 5 114 16,-2-3-114-16,0-2 76 0,0 0-76 0,-2 3 76 15,-1 2-76-15,-6 5 30 0,0 2-30 0,-3 11 30 16,-9 4-30-16,0 2 5 0,-2 2-5 0,4-2 5 16,5 0-5-16,14-29 0 0,0 0 0 0,-29 45 1 15,-6 10-1-15,35-55-11 0,0 0 11 0,-33 49-10 16,0-1 10-16,33-48-86 0,0 0 86 0,-23 36-86 16,2-8 86-16,21-28-137 0,0 0 137 0,-9 3-136 15,9-18 136-15,-12 3-668 0</inkml:trace>
  <inkml:trace contextRef="#ctx0" brushRef="#br0" timeOffset="-190196.557">14522 15288 1356 0,'0'0'0'0,"0"0"0"0,2-7 0 0,-2 7 75 15,0 0-75-15,16-5 76 0,12 0-76 0,-28 5 15 16,0 0-15-16,36-7 15 0,8-3-15 0,-44 10 31 0,0 0-31 16,45-7 31-16,-1 0-31 0,-44 7 8 15,0 0-8-15,41-3 9 0,-2-1-9 0,-39 4 7 0,0 0-7 16,35 0 8-16,-4 0-8 0,-31 0-7 0,0 0 7 16,26 2-7-16,-9 0 7 0,-17-2-129 0,0 0 129 15,13 3-128-15,-5-3 128 0,-8 0-152 0,0 0 152 16,2-12-152-16,-4-7 152 0,-1-10-694 0</inkml:trace>
  <inkml:trace contextRef="#ctx0" brushRef="#br0" timeOffset="-189895.337">14710 15043 987 0,'0'0'0'0,"6"-2"0"0,1-3 0 16,-7 5 46-16,0 0-46 0,3-3 47 0,2 1-47 0,-5 2 31 15,0 0-31-15,0 0 31 0,0 0-31 16,0 0 60-16,0 0-60 0,0 0 61 0,0 0-61 0,0 0 46 16,0 0-46-16,0 0 46 0,0 0-46 15,0 0 42-15,0 0-42 0,0 12 42 0,4 9-42 0,-4-21 13 16,0 0-13-16,8 36 13 0,5 13-13 15,-13-49 8-15,0 0-8 0,14 52 8 0,-2 6-8 0,-3-8-34 16,1-6 34-16,-3-11-34 0,0-9 34 0,-2-6-88 16,0-4 88-16,1-5-87 0,1-6 87 15,-7-3-102-15,0 0 102 0,17-15-101 0,7-16 101 0,18-15-691 0</inkml:trace>
  <inkml:trace contextRef="#ctx0" brushRef="#br0" timeOffset="-189605.187">15074 15029 1110 0,'0'0'0'0,"-8"-1"0"15,-3 1 0-15,11 0 149 0,0 0-149 0,-1 3 150 16,-3 7-150-16,4-10 99 0,0 0-99 0,4 11 99 16,-1 4-99-16,-3-15 26 0,0 0-26 0,11 19 26 15,4 5-26-15,-15-24-26 0,0 0 26 0,18 27-26 16,4 4 26-16,-22-31-16 0,0 0 16 0,23 31-15 15,1 1 15-15,-24-32-8 0,0 0 8 0,21 30-7 16,-2-1 7-16,-19-29-5 0,0 0 5 0,18 25-4 16,-6-1 4-16,-12-24 0 0,0 0 0 0,12 24 0 15,-3-1 0-15,-2-3-5 0,0-1 5 0,-4-7-5 0,-3-7 5 16,0 0-71-16,0-1 71 0,0-4-71 0,0 3 71 16,0-3-160-16,-3 4 160 0,-9-3-160 0,-6 1 160 15,-15 1-710-15</inkml:trace>
  <inkml:trace contextRef="#ctx0" brushRef="#br0" timeOffset="-189377.49">15109 14962 1110 0,'0'0'0'16,"13"9"0"-16,4 5 0 0,0-2 149 0,4 0-149 15,-9-2 150-15,1-1-150 0,1-4 76 0,0 2-76 0,-4-2 77 16,-1 0-77-16,1 0 41 15,1-2-41-15,-3-1 41 0,1 0-41 0,1 0-21 0,1-2 21 0,-2 0-21 16,-1 0 21-16,1 0-56 16,0-2 56-16,-1-2-56 0,1-1 56 0,-9 5-182 0,0 0 182 0,9-19-181 15,1-10 181-15,10-19-740 0</inkml:trace>
  <inkml:trace contextRef="#ctx0" brushRef="#br0" timeOffset="-189094.524">15297 14856 1580 0,'0'0'0'0,"0"-3"0"0,-1-2 0 0,1 5 144 15,0 0-144-15,3-2 144 0,6 0-144 0,-9 2 59 16,0 0-59-16,10 2 59 0,8 3-59 0,-18-5-7 15,0 0 7-15,24 17-6 0,9 11 6 0,-33-28-39 16,0 0 39-16,32 37-38 0,4 11 38 0,-36-48-2 16,0 0 2-16,35 59-2 0,-2 7 2 0,-33-66-8 15,0 0 8-15,30 89-8 0,-1 19 8 0,-29-108-43 16,0 0 43-16,9 91-43 0,-9-3 43 16,0-88-86-16,0 0 86 0,-16 70-86 15,-13-12 86-15,29-58-185 0,0 0 185 0,-32 19-184 0,-2-26 184 0,-33 21-831 0</inkml:trace>
  <inkml:trace contextRef="#ctx0" brushRef="#br0" timeOffset="-188430.553">16411 15324 1031 0,'0'0'0'0,"5"-5"0"16,5-2 0-16,-10 7 113 0,0 0-113 0,7-3 114 15,-3-1-114-15,-4 4 48 0,0 0-48 0,3-2 48 16,-1 1-48-16,-2 1 53 0,0 0-53 0,0 0 53 15,0 0-53-15,0 0 36 0,0 0-36 0,5 1 36 16,2 1-36-16,-7-2 70 0,0 0-70 0,21 0 71 16,9 0-71-16,-30 0 42 0,0 0-42 0,38-2 42 15,4-1-42-15,-42 3 14 0,0 0-14 0,45-5 15 16,6-2-15-16,-51 7 14 0,0 0-14 0,50-5 15 0,4 1-15 16,-54 4 3-16,0 0-3 0,47-5 4 15,4 2-4-15,-51 3 0 0,0 0 0 0,38-2 1 0,-8 0-1 16,-30 2-100-16,0 0 100 0,21 0-99 15,-7 0 99-15,-14 0-129 0,0 0 129 0,-9-6-128 0,-16-8 128 0,-6-7-934 16</inkml:trace>
  <inkml:trace contextRef="#ctx0" brushRef="#br0" timeOffset="-188147.658">16623 15064 1603 0,'0'0'0'0,"5"-7"0"16,2-4 0-16,-1 8 152 0,-6 1-152 0,0 2 152 15,0-3-152-15,0 3 84 0,0 0-84 0,0 0 84 16,0 0-84-16,0 0 36 0,0 0-36 0,0 0 37 16,0 0-37-16,0 0-1 0,-4 3 1 0,4 1-1 15,0 1 1-15,0-5-37 0,0 0 37 0,4 22-36 16,4 14 36-16,-8-36-41 0,0 0 41 0,4 45-40 15,3 11 40-15,-7-56-67 0,0 0 67 0,3 58-67 16,-3 4 67-16,-1-9-148 0,-1-7 148 0,2-10-147 16,2-13 147-16,-2-23-178 0,0 0 178 0,5 7-178 15,4-14 178-15,4 7-801 0</inkml:trace>
  <inkml:trace contextRef="#ctx0" brushRef="#br0" timeOffset="-187613.771">17435 14954 1132 0,'0'0'0'0,"-3"-5"0"0,-3-2 0 0,6 7 90 0,0 0-90 0,-5-4 91 16,5 1-91-16,0 3 20 0,0 0-20 0,0 0 20 16,0 0-20-16,0 0 5 0,0 0-5 0,0 0 6 15,0 0-6-15,0 0 2 0,0 0-2 0,0 0 2 16,0 0-2-16,0 0 36 0,0 0-36 0,0 0 36 15,0 0-36-15,0 0 28 0,0 0-28 0,0 0 28 16,-3 0-28-16,3 0 10 0,0 0-10 0,-7 2 10 16,-2-1-10-16,9-1 13 0,0 0-13 0,-12 4 13 15,-2-1-13-15,14-3 33 0,0 0-33 0,-16 7 34 16,0 2-34-16,1-1 25 0,1 3-25 0,3-3 26 16,6-4-26-16,5-4 9 0,0 0-9 0,-9 17 9 15,-6 8-9-15,6-4 29 0,4 0-29 0,-2-6 29 0,2-3-29 16,5 2 11-16,3-2-11 0,-3 0 11 0,2 0-11 15,-2-12 18-15,0 0-18 0,7 20 19 0,0 6-19 16,-7-26 24-16,0 0-24 0,9 24 25 0,-1-2-25 0,-8-22 3 16,0 0-3-16,9 22 3 0,1-1-3 0,-10-21-5 15,0 0 5-15,9 17-5 0,0-1 5 0,-9-16-62 16,0 0 62-16,16 10-62 0,4-3 62 16,-20-7-232-16,0 0 232 0,25-2-232 0,4-7 232 0,27 1-821 0</inkml:trace>
  <inkml:trace contextRef="#ctx0" brushRef="#br0" timeOffset="-185918.802">18036 14687 897 0,'0'0'0'0,"-3"-9"0"0,-8-6 0 16,11 15 93-16,0 0-93 0,-2-4 93 0,-1 6-93 16,3-2 37-16,0 0-37 0,0 0 38 0,-2 3-38 0,2-3 30 15,0 0-30-15,-3 6 30 0,-3 0-30 16,6-6 1-16,0 0-1 0,-6 7 1 0,-3 0-1 0,9-7 32 16,0 0-32-16,-9 9 32 0,-7-1-32 0,16-8 27 15,0 0-27-15,-14 9 27 0,-1 1-27 0,15-10 40 16,0 0-40-16,-19 14 40 0,-2 3-40 0,21-17 24 15,0 0-24-15,-18 15 25 0,1 2-25 0,17-17 27 0,0 0-27 16,-16 26 27-16,-5 5-27 0,21-31 33 16,0 0-33-16,-12 38 33 0,3 4-33 0,9-42 12 15,0 0-12-15,-5 48 12 0,5 7-12 0,0-55 6 0,0 0-6 16,5 65 6-16,8 4-6 0,-13-69 34 0,0 0-34 16,22 84 34-16,10 12-34 0,-5-26 1 0,1-13-1 0,-7-18 1 15,-3-15-1-15,-18-24-31 0,0 0 31 0,26 29-31 16,7 0 31-16,-33-29-131 0,0 0 131 0,42 28-130 15,6-4 130-15,-48-24-111 0,0 0 111 0,42 10-110 16,-5-12 110-16,41 11-775 0</inkml:trace>
  <inkml:trace contextRef="#ctx0" brushRef="#br0" timeOffset="-182795.662">18148 15050 886 0,'0'0'0'16,"0"0"0"-16,-7-7 0 0,7 7 80 0,3-3-80 0,-3 3 81 15,4-2-81-15,-4 2 51 0,3-2-51 0,-3 2 51 16,0 0-51-16,0 0 38 0,5 0-38 0,-5 0 38 16,4 0-38-16,-4 0 40 0,5 0-40 0,-5 0 41 15,3-2-41-15,-3 2 60 0,0 0-60 0,4-3 60 16,1 0-60-16,-5 3 50 0,0 0-50 0,5-9 51 15,4 0-51-15,-9 9 40 0,0 0-40 0,16-12 40 16,1-3-40-16,-17 15 52 0,0 0-52 0,23-17 52 16,5 0-52-16,-28 17 12 0,0 0-12 0,29-17 13 15,3 3-13-15,-32 14 32 0,0 0-32 0,29-7 33 16,3 4-33-16,-32 3-22 0,0 0 22 0,26 3-22 0,-4 7 22 16,-22-10-43-16,0 0 43 0,21 16-42 0,-3 4 42 15,-3 1-44-15,-6 3 44 0,0-9-44 0,-7-4 44 0,-2-1-48 16,-2 4 48-16,-3 10-48 0,-2 8 48 15,7-32-37-15,0 0 37 0,-12 34-37 0,-2 6 37 16,14-40-17-16,0 0 17 0,-23 39-16 0,-1 2 16 0,24-41-21 16,0 0 21-16,-21 33-21 0,3-6 21 0,18-27-8 15,0 0 8-15,-15 21-8 0,2-6 8 0,13-15-1 16,0 0 1-16,-8 10-1 0,2-3 1 0,6-7 1 16,0 0-1-16,-7 7 1 0,6-3-1 0,1-4 18 15,0 0-18-15,-6 3 18 0,5-3-18 0,1 0 40 16,0 0-40-16,0 0 40 0,-2 2-40 0,2-2 21 0,0 0-21 15,0 0 21-15,0 0-21 0,0 0 53 0,0 0-53 16,0 0 53-16,0-4-53 0,0 4 40 0,0 0-40 16,5-3 41-16,7-1-41 0,-12 4 41 0,0 0-41 15,14-5 41-15,7 0-41 0,-21 5 40 0,0 0-40 0,26-2 41 16,4 1-41-16,-30 1 10 0,0 0-10 0,30 1 10 16,1 3-10-16,-31-4 3 0,0 0-3 0,30 5 3 15,-1 2-3-15,-29-7-13 0,0 0 13 0,25 5-12 16,-4 0 12-16,-21-5-87 15,0 0 87-15,20 0-86 0,1-5 86 0,-21 5-99 0,0 0 99 0,13-17-98 16,-7-12 98-16,14-17-1012 0</inkml:trace>
  <inkml:trace contextRef="#ctx0" brushRef="#br0" timeOffset="-182503.524">18547 14995 1569 0,'0'0'0'0,"5"-2"0"0,2-3 0 0,-7 5 137 15,0 0-137-15,10 0 137 0,6 0-137 0,-16 0 79 16,0 0-79-16,17 0 80 0,9 2-80 0,-26-2 39 16,0 0-39-16,34 7 40 0,7 1-40 0,-6 3-1 0,0 1 1 15,-2 0-1-15,0 3 1 0,-7 6-18 0,0 3 18 16,-1 1-18-16,-8 3 18 0,-17-28-3 0,0 0 3 15,23 37-3-15,0 8 3 0,-23-45-22 16,0 0 22-16,22 44-22 0,3-2 22 0,-25-42-43 0,0 0 43 0,19 34-42 16,-4-5 42-16,-15-29-88 0,0 0 88 0,13 22-88 15,-5-6 88-15,-8-16-152 16,0 0 152-16,6-9-152 0,-5-20 152 0,6-9-973 0</inkml:trace>
  <inkml:trace contextRef="#ctx0" brushRef="#br0" timeOffset="-182238.582">18942 14956 1401 0,'0'0'0'0,"3"-2"0"0,3 0 0 16,-6 2 113-16,0 0-113 0,0 0 114 15,3-2-114-15,-3 2 49 0,0 0-49 0,-3 6 50 0,-3 0-50 16,-6 5-3-16,0 4 3 0,2-6-3 0,1-1 3 15,9-8-28-15,0 0 28 0,-21 23-28 0,-5 6 28 0,26-29-17 16,0 0 17-16,-25 34-17 0,1 4 17 0,24-38-27 16,0 0 27-16,-21 34-27 0,4-2 27 0,17-32-6 15,0 0 6-15,-14 28-6 0,5-6 6 0,9-22-74 16,0 0 74-16,-7 19-74 0,2-4 74 0,5-15-144 16,0 0 144-16,-4 0-144 0,4-10 144 0,-3 0-751 15</inkml:trace>
  <inkml:trace contextRef="#ctx0" brushRef="#br0" timeOffset="-181755.527">18958 14500 1367 0,'0'0'0'0,"-4"-2"0"16,-3-3 0-16,7 5 54 0,0 0-54 0,2-5 54 16,5 2-54-16,-7 3-1 0,0 0 1 0,10-9 0 15,3 0 0-15,-13 9-3 0,0 0 3 0,19-10-2 16,3 0 2-16,-22 10-4 0,0 0 4 0,27-7-4 16,0 0 4-16,-27 7 3 0,0 0-3 0,30 0 3 0,0 4-3 15,-30-4 51-15,0 0-51 0,27 8 52 0,3-1-52 16,-30-7 40-16,0 0-40 0,23 12 41 0,1 3-41 15,-3 3 36-15,-9-1-36 0,-3-5 36 0,-4-6-36 16,-1 3 15-16,-3 1-15 0,1-3 16 0,-2 3-16 0,0-10 21 16,0 0-21-16,-3 23 21 0,-4 6-21 15,7-29 8-15,0 0-8 0,-9 27 8 0,0 2-8 0,9-29 1 16,0 0-1-16,-14 31 1 16,-5 3-1-16,19-34 3 0,0 0-3 0,-14 26 4 0,2-5-4 0,12-21 0 15,0 0 0-15,-9 17 1 0,4-5-1 0,5-12 1 16,0 0-1-16,-3 12 2 0,1-2-2 0,2-10-1 0,0 0 1 15,9 9 0-15,8-1 0 16,-17-8-5-16,0 0 5 0,21 4-4 0,7-3 4 0,-28-1-3 0,0 0 3 16,22 0-3-16,1-1 3 0,-23 1-81 0,0 0 81 0,16-2-81 15,-2-1 81-15,-14 3-229 0,0 0 229 0,8-2-229 16,-4 2 229-16,10-2-775 0</inkml:trace>
  <inkml:trace contextRef="#ctx0" brushRef="#br0" timeOffset="-181226.122">19407 15180 975 0,'0'0'0'0,"5"-12"0"0,-1-7 0 0,-2 14 79 0,-2 5-79 16,0 0 80-16,1-3-80 0,-1 3 60 0,0 0-60 15,0 0 61-15,0 0-61 0,0 0 63 16,0 3-63-16,0-3 63 0,0 3-63 0,0-3 45 0,-1 6-45 0,1-3 45 16,0-1-45-16,0-2 47 0,0 3-47 15,0-3 47-15,0 0-47 0,0 0 54 0,7 2-54 0,-2 0 55 16,0 1-55-16,2-1 55 0,2 1-55 0,3-3 55 15,2-3-55-15,-14 3 33 0,0 0-33 0,29-4 34 16,13-1-34-16,0 0 40 0,2 0-40 0,-1 1 40 16,1 1-40-16,-6 1 39 0,-3 1-39 0,-6-3 39 15,-1 1-39-15,0-1 1 0,-5 1-1 0,-2 1 1 16,-4 1-1-16,-17 1-47 0,0 0 47 0,16-2-46 16,0 0 46-16,-16 2-101 0,0 0 101 0,7-12-100 15,-6-7 100-15,8-12-1203 0</inkml:trace>
  <inkml:trace contextRef="#ctx0" brushRef="#br0" timeOffset="-177817.872">19602 14872 763 0,'0'0'0'0,"11"0"0"0,4 1 0 0,-15-1 101 16,0 0-101-16,9 0 101 0,-5 0-101 0,-4 0 55 16,0 0-55-16,0 0 55 0,-4 0-55 0,4 0 67 15,0 0-67-15,0 0 68 0,-5 0-68 0,5 0 66 16,0 0-66-16,-4 0 67 0,4 0-67 0,0 0 56 16,0 0-56-16,0 0 57 0,-5 0-57 0,5 0 69 0,0 0-69 15,0 0 70-15,0 0-70 0,0 0 60 0,0 0-60 16,0 0 60-16,5 4-60 0,-5-4 18 15,0 0-18-15,2 5 18 0,5 4-18 0,-7-9 23 0,0 0-23 0,5 18 24 16,4 10-24-16,-9-28 0 0,0 0 0 0,9 36 0 16,1 7 0-16,-10-43 3 0,0 0-3 0,12 51 3 15,2 6-3-15,-14-57 5 0,0 0-5 16,14 56 6-16,2 4-6 0,-16-60 0 0,0 0 0 0,14 50 0 16,2-6 0-16,-6-10-11 0,-3-8 11 0,-2-7-10 15,0-7 10-15,-5-12-108 0,0 0 108 0,0 5-108 16,-1-5 108-16,1 0-80 0,0 0 80 0,-7-17-79 15,-2-16 79-15,-7-16-985 0</inkml:trace>
  <inkml:trace contextRef="#ctx0" brushRef="#br0" timeOffset="-177213.783">20059 14599 953 0,'0'0'0'0,"7"2"0"0,1 1 0 0,-8-3 88 0,0 0-88 15,9 2 88-15,5-2-88 0,-14 0 50 16,0 0-50-16,17 2 50 0,3 0-50 0,-3 1 39 0,0 2-39 15,-3-3 40-15,0 0-40 0,0 3 45 0,-2 0-45 16,1 0 45-16,-3 0-45 0,1 2 55 0,-1 2-55 16,-1-3 55-16,-2 0-55 0,1 0 39 0,-2 3-39 15,-1-2 40-15,-2 0-40 0,-3-7 42 0,0 0-42 0,6 12 42 16,-1 3-42-16,-5-15 46 0,0 0-46 0,5 22 46 16,-3 6-46-16,-2-28 28 0,0 0-28 0,0 27 28 15,-2 6-28-15,2-33 10 0,0 0-10 0,0 25 10 16,-5-1-10-16,5-24 12 0,0 0-12 0,-4 21 12 15,1-6-12-15,3-15 0 0,0 0 0 0,-4 12 0 16,3-3 0-16,1-9-47 0,0 0 47 0,-2 7-46 16,0-2 46-16,2-5-56 0,0 0 56 0,0 3-55 15,0 1 55-15,0-4-62 0,0 0 62 0,0 0-61 0,0 0 61 16,0 0-42-16,0 0 42 0,0 0-42 0,5 0 42 16,-5 0-20-16,0 0 20 0,4-4-20 0,1 3 20 15,-5 1-6-15,0 0 6 0,7-2-6 0,-4 0 6 0,-3 2-9 16,0 0 9-16,6 2-9 15,2 5 9-15,-2-2-1 0,1 5 1 16,-4-3 0-16,2 0 0 0,-5 1 28 0,0 3-28 0,0 1 28 0,0 0-28 0,0 3 43 16,0 4-43-16,-3-7 43 0,1-3-43 0,-1 3 10 15,-1 0-10-15,1 0 10 0,-3-1-10 0,6-11 1 16,0 0-1-16,-7 14 1 0,-1 0-1 0,-4-2-40 16,-2-4 40-16,0-2-39 0,-2-5 39 0,16-1-112 15,0 0 112-15,-26-15-111 0,-12-13 111 0,-27-13-845 16</inkml:trace>
  <inkml:trace contextRef="#ctx0" brushRef="#br0" timeOffset="-176889.765">20435 14707 1401 0,'0'0'0'0,"0"0"0"16,-4 2 0-16,4-2 158 0,0 0-158 0,7 0 159 16,6-2-159-16,-13 2 86 0,0 0-86 0,17-1 87 15,9-1-87-15,-26 2 47 0,0 0-47 0,30 3 48 16,3 2-48-16,-33-5 33 0,0 0-33 0,38 14 33 0,6 5-33 16,-44-19 4-16,0 0-4 0,40 31 5 15,5 3-5-15,-3 4 19 0,-7 1-19 0,-2-3 20 0,-3-3-20 0,-30-33 0 16,0 0 0-16,29 36 0 15,1 1 0-15,-30-37-26 0,0 0 26 0,24 38-25 16,2-5 25-16,-26-33-66 0,0 0 66 0,21 27-66 16,-3-7 66-16,-18-20-135 0,0 0 135 0,17 7-134 0,-3-12 134 0,-14 5-158 15,0 0 158-15,7-25-158 0,-5-20 158 0,6-25-900 16</inkml:trace>
  <inkml:trace contextRef="#ctx0" brushRef="#br0" timeOffset="-176623.363">20926 14551 1099 0,'0'0'0'0,"2"2"0"15,1 5 0-15,-3-7 131 0,0 0-131 0,2 3 132 16,-2-1-132-16,0-2 72 0,0 0-72 0,0 0 72 16,0 0-72-16,-2 2 49 0,-3-1-49 0,-7 10 50 15,-5 4-50-15,-1 6 2 0,-3 6-2 0,4-3 3 16,1-2-3-16,16-22 6 0,0 0-6 0,-24 40 7 15,-4 9-7-15,2-1 23 0,0 4-23 0,5-14 24 16,2-9-24-16,19-29 2 0,0 0-2 0,-28 39 2 16,-4 2-2-16,32-41 3 0,0 0-3 0,-24 33 3 15,5-8-3-15,19-25-37 0,0 0 37 0,-14 21-37 16,3-6 37-16,11-15-172 16,0 0 172-16,9-3-172 0,12-16 172 0,9-3-844 0</inkml:trace>
  <inkml:trace contextRef="#ctx0" brushRef="#br0" timeOffset="-176207.442">21303 14885 796 0,'0'0'0'0,"-9"-3"0"16,-5-4 0-16,14 7 77 0,0 0-77 15,0 0 77-15,0 0-77 0,0 0 79 0,0 0-79 0,0 0 79 16,5 4-79-16,-5-4 71 0,0 0-71 0,0 0 71 16,7 3-71-16,-7-3 68 0,0 0-68 0,0 0 69 15,4 2-69-15,-4-2 75 0,0 0-75 0,5 1 76 16,4 3-76-16,-9-4 62 0,0 0-62 0,20 3 62 15,7-1-62-15,-27-2 76 0,0 0-76 0,41 0 77 16,13-3-77-16,-54 3 83 0,0 0-83 0,58-4 83 16,6-1-83-16,-64 5 52 0,0 0-52 0,67-3 52 15,4-3-52-15,-71 6 35 0,0 0-35 0,63-3 36 16,-6 1-36-16,-57 2 0 16,0 0 0-16,45-1 0 0,-6 1 0 0,-39 0-64 0,0 0 64 0,24 0-64 0,-6 0 64 15,-18 0-88-15,0 0 88 0,-13 8-88 16,-21 8 88-16,-12 8-1307 0</inkml:trace>
  <inkml:trace contextRef="#ctx0" brushRef="#br0" timeOffset="-175251.763">22222 14611 919 0,'0'0'0'0,"7"-1"0"16,4-3 0-16,-11 4 135 0,0 0-135 0,7-2 135 15,-4-1-135-15,-3 3 114 0,5-2-114 0,-5 2 115 16,0 0-115-16,0 0 74 0,-5 2-74 0,5-2 74 16,0 0-74-16,0 0 3 0,0 0-3 0,0 0 3 15,0 0-3-15,0 0 1 0,-3 2-1 0,3-2 2 16,0 0-2-16,0 0-1 0,-4 5 1 0,3-2-1 16,-1 1 1-16,-2 1 0 0,1 2 0 0,-1 1 1 15,1 4-1-15,-4 4-2 0,0 3 2 0,3-4-2 0,1-5 2 16,3-10 2-16,0 0-2 0,-2 19 3 31,4 2-3-31,-2-21 7 0,0 0-7 0,3 22 7 0,6 2-7 0,-9-24 0 0,0 0 0 0,9 26 0 0,5 1 0 16,-14-27 0-16,0 0 0 0,15 26 0 0,3-1 0 15,-18-25 0-15,0 0 0 0,21 26 0 16,1 0 0-16,-22-26 0 16,0 0 0-16,20 22 0 0,-3-1 0 0,-17-21 0 0,0 0 0 0,10 17 1 0,1-2-1 0,-11-15 0 15,0 0 0-15,9 14 0 0,-6-2 0 0,-3-12 0 16,0 0 0-16,5 10 1 15,-5-3-1-15,0-7 2 0,0 0-2 0,-5 12 3 0,-2 0-3 16,7-12-1-16,0 0 1 0,-10 12 0 0,-4-2 0 0,14-10-3 0,0 0 3 16,-12 9-3-16,-1-4 3 0,13-5-82 0,0 0 82 0,-15-2-81 15,-10-6 81 1,25 8-225-16,0 0 225 0,-22-29-224 0,1-16 224 0,-26-29-617 0</inkml:trace>
  <inkml:trace contextRef="#ctx0" brushRef="#br0" timeOffset="-175019.387">22114 14584 1255 0,'0'0'0'0,"7"3"0"16,4 2 0-16,-2-1 165 0,1-1-165 0,6 1 166 16,5-1-166-16,-21-3 92 0,0 0-92 0,31 7 93 15,7 2-93-15,-38-9 58 0,0 0-58 0,44 5 59 0,5 0-59 16,-8 0 33-16,-2 0-33 0,-10-1 34 0,-4-4-34 15,-3 1 10-15,-4 3-10 0,-4-4 11 0,-4-2-11 0,-1 2 7 16,-6 0-7-16,3-2 8 0,-3 1-8 0,-3 1-73 16,4 0 73-16,-4 0-72 0,1-4 72 0,-1 4-219 15,-3-3 219-15,-4-2-219 0,0-4 219 0,-11-5-942 16</inkml:trace>
  <inkml:trace contextRef="#ctx0" brushRef="#br0" timeOffset="-174583.608">22358 14221 1401 0,'0'0'0'0,"11"3"0"15,8 6 0-15,-19-9 125 0,0 0-125 0,24 15 125 16,4 4-125-16,-28-19 68 0,0 0-68 0,33 26 68 0,4 8-68 15,-37-34 40-15,0 0-40 0,40 43 41 0,5 12-41 16,-45-55 0-16,0 0 0 0,51 78 0 0,-1 20 0 16,-50-98-4-16,0 0 4 0,32 106-3 0,-15 11 3 15,-17-117-7-15,0 0 7 0,2 113-6 0,-16 2 6 0,14-115-78 16,0 0 78-16,-19 101-77 0,-14-7 77 0,33-94-106 16,0 0 106-16,-39 62-105 0,-8-23 105 0,47-39-74 15,0 0 74-15,-45 3-74 0,-4-30 74 0,-45 3-922 16</inkml:trace>
  <inkml:trace contextRef="#ctx0" brushRef="#br0" timeOffset="-173253.689">23525 14753 371 0,'0'0'0'0,"11"-6"0"16,8-5 0-16,-19 11-53 0,0 0 53 0,-3-3-53 15,-13 6 53-15,-3-3-126 0</inkml:trace>
  <inkml:trace contextRef="#ctx0" brushRef="#br0" timeOffset="-172841.731">23376 14747 113 0,'0'0'0'0,"8"0"0"0,8 0 0 16,-11 0 48-16,-6 0-48 0,1 0 49 0,0 0-49 0,0 0 56 16,-4 0-56-16,4 0 57 0,0 0-57 0,0 0 62 15,-3 0-62-15,3 0 62 0,0 0-62 0,0 0 70 16,0 0-70-16,0 0 70 0,0 0-70 15,0 0 76-15,0 0-76 0,0 0 76 0,0 0-76 0,0 0 78 16,0 0-78-16,0 0 79 0,0 0-79 0,0 0 74 16,0 0-74-16,0 0 74 0,0 0-74 15,0 0 79-15,0 0-79 0,0 0 79 0,0 0-79 0,0 0 56 16,0 0-56-16,0 0 57 0,0 0-57 0,0 0 64 16,3 1-64-16,1-1 64 0,-1 0-64 0,4 0 57 0,-2-1-57 15,4-1 58-15,3-2-58 0,0 3 50 0,-3-3-50 16,3-1 51-16,4 0-51 0,-16 5 38 15,0 0-38-15,31-7 39 0,9-1-39 0,-40 8 0 0,0 0 0 0,49-7 0 16,9 0 0-16,-10 0 0 16,-1 2 0-16,-10 0 1 0,-7 1-1 0,-8 1-11 0,-4 1 11 0,-3 1-10 15,-2 1 10-15,-5 0-42 0,-3 0 42 0,-1 0-41 16,1 0 41-16,-5 0-43 0,0 0 43 0,0 0-42 16,2-4 42-16,-2 4-120 0,0 0 120 0,0 0-119 15,0 0 119-15,0 0-159 0,-2 0 159 0,-15-2-158 16,-4 1 158-16,-17-3-645 0</inkml:trace>
  <inkml:trace contextRef="#ctx0" brushRef="#br0" timeOffset="-172390.226">23508 14502 247 0,'0'0'0'0,"0"0"0"0,0 5 0 0,0-5 96 0,0 0-96 0,0 0 97 16,0 0-97-16,0 0 90 0,0 0-90 0,0 0 91 16,0 0-91-16,0 0 69 15,0 0-69-15,0 0 70 0,0 0-70 0,0 0 51 0,0 0-51 0,0 0 51 16,0 0-51-16,0 0 49 0,0 0-49 0,0 0 50 16,0 0-50-16,0 0 53 0,0 0-53 0,0 0 53 15,4 5-53-15,-3-2 32 0,3 6-32 0,-1 1 32 16,1 2-32-16,1 7 25 0,2 7-25 0,-2 1 26 15,0 1-26-15,-5-28 16 0,0 0-16 0,9 37 17 16,2 6-17-16,-11-43 1 0,0 0-1 0,8 38 2 16,1 1-2-16,-9-39-32 0,0 0 32 0,7 28-32 0,-2-4 32 15,-5-24-104-15,0 0 104 0,7 1-103 0,2-18 103 16,7 2-625-16</inkml:trace>
  <inkml:trace contextRef="#ctx0" brushRef="#br0" timeOffset="-171079.799">24384 14248 819 0,'0'0'0'0,"-15"-5"0"0,-13-4 0 0,19 8 73 0,9 1-73 16,7 1 74-16,5 5-74 0,-3-5 34 0,0 1-34 0,-1 0 35 15,-4-2-35-15,-1 1 15 0,1-1-15 0,-4 0 16 16,0 0-16-16,0 0 13 0,0 0-13 0,0 0 14 16,0 0-14-16,0 0 32 0,-4 2-32 0,4-2 32 15,0 4-32-15,0-4 41 0,0 3-41 0,0-3 41 16,0 0-41-16,0 0 45 0,0 0-45 0,0 0 45 15,0 0-45-15,0 0 36 0,-3 0-36 0,3 0 36 16,0 0-36-16,0 0 34 0,0 0-34 0,0 0 35 16,0 0-35-16,0 0 38 0,-2 5-38 0,2-5 39 15,0 0-39-15,0 0 8 0,0 0-8 0,0 0 8 0,0 0-8 16,0 0 21-16,-2 2-21 0,2-2 21 16,0 0-21-16,0 0 1 0,0 0-1 0,0 0 1 0,0 0-1 15,0 0 3-15,0 0-3 0,0 0 4 0,0 0-4 0,0 0 0 16,0 0 0-16,0 0 0 0,0 0 0 0,0 0-1 15,0 0 1-15,0 0 0 0,0 0 0 0,0 0 0 16,0 0 0-16,0 0 0 0,0 0 0 0,0 0 0 16,0 0 0-16,0 0 0 0,0 0 0 0,0 0 1 15,0 0-1-15,0 0 2 0,0 0-2 0,0 0 0 16,0 0 0-16,0 0 0 0,0 0 0 0,0 0 0 16,0 0 0-16,0 0 0 0,0 0 0 0,0 0 0 0,0 0 0 15,0 0 0-15,0 0 0 0,0 0-4 0,0 0 4 16,0 0-4-16,0 0 4 0,0 0-3 0,0 0 3 15,0 0-3-15,0 0 3 0,0 0-1 0,0 0 1 0,0 0 0 16,0 0 0-16,0 0 0 0,0 0 0 0,0 0 1 16,0 0-1-16,0 0 3 0,0 0-3 0,0 0 4 15,0 0-4-15,0 0 3 0,0 0-3 0,0 0 3 16,0 0-3-16,0 0 11 0,0 0-11 0,0 0 11 16,0 0-11-16,0 0 1 0,0 0-1 0,0 0 1 15,0 0-1-15,0 0 3 0,0 0-3 0,0 0 4 16,0 0-4-16,0 0 0 0,0 0 0 0,0 0 0 15,0 0 0-15,0 0 0 0,0 0 0 0,0 0 0 16,0 0 0-16,0 0 1 0,0 0-1 0,0 0 2 16,0 0-2-16,0 0 1 0,-3 0-1 15,3 0 1-15,0 0-1 0,0 0 1 0,0 0-1 0,0 0 1 16,0 0-1-16,0 0 3 0,-4 0-3 0,4 0 4 0,0 0-4 16,-3 0 2-16,-1-2-2 0,1 2 2 0,-1-3-2 15,-1 1 5-15,-2-1-5 0,4 1 5 0,1 0-5 16,-3 2 0-16,0 2 0 0,1 0 1 0,1-2-1 0,-3 1 0 15,-1 1 0-15,4 0 1 0,1-2-1 0,2 0 0 16,0 0 0-16,-12 7 0 0,-5 1 0 0,17-8 0 16,0 0 0-16,-18 10 0 0,2 2 0 0,16-12 5 15,0 0-5-15,-22 26 5 0,1 8-5 0,21-34 3 16,0 0-3-16,-16 33 4 0,2 1-4 16,14-34 19-16,0 0-19 0,-5 36 20 0,7 0-20 0,-2-36 14 0,0 0-14 15,9 33 15-15,1-4-15 0,-10-29 16 0,0 0-16 16,16 24 17-16,5-4-17 0,-7-4 34 15,-2-6-34-15,0-5 34 0,0-5-34 0,-3 0-1 16,3-8 1-16,0 1 0 0,2-2 0 0,-14 9-36 0,0 0 36 0,16-15-35 16,0-11 35-16,-16 26-52 0,0 0 52 0,12-36-52 15,0-8 52-15,-5-4-32 0,-2 0 32 16,-5 1-32-16,-2 1 32 0,2 46-5 0,0 0 5 0,4-55-5 16,5-5 5-16,-9 60-5 0,0 0 5 0,3-67-5 15,-3-3 5-15,0 12-3 0,-2 7 3 0,1 11-2 16,1 9 2-16,-6 4 0 0,-1 6 0 15,9 6 1-15,3 3-1 0,1 2 25 0,4 3-25 16,-8 3 26-16,-1 4-26 0,-1 0 22 0,-3 0-22 0,3 0 22 16,-5 0-22-16,5 0 26 0,0 0-26 0,0 0 26 15,0 0-26-15,0 0-2 0,0 0 2 0,0 0-1 0,0 0 1 16,0 0-4-16,0 0 4 0,0 0-3 16,0 0 3-16,0 0-7 0,0 0 7 0,0 0-7 0,0 4 7 15,0-1-25-15,-2 2 25 0,4 11-24 0,3 4 24 16,-5-20-2-16,0 0 2 0,3 42-2 15,4 12 2-15,-3-1-3 0,-1 6 3 0,4-5-2 0,4 1 2 16,-11-55-6-16,0 0 6 0,10 64-5 0,4 4 5 0,-14-68-1 16,0 0 1-16,19 82 0 0,6 13 0 0,-25-95 0 15,0 0 0-15,22 73 0 0,3-9 0 16,-25-64-11-16,0 0 11 0,21 43-11 0,-2-19 11 16,-19-24-67-16,0 0 67 0,19 18-67 0,-2-9 67 0,-17-9-127 15,0 0 127-15,16 0-126 0,-4-10 126 0,-12 10-151 16,0 0 151-16,2-23-151 0,-9-11 151 0,2-21-608 0</inkml:trace>
  <inkml:trace contextRef="#ctx0" brushRef="#br0" timeOffset="-170634.454">25074 13789 819 0,'0'0'0'0,"-12"7"0"0,-7 3 0 16,19-10 90-16,0 0-90 0,-4 2 90 0,11-7-90 15,-7 5 8-15,0 0-8 0,4-2 8 0,3-1-8 0,-7 3 56 16,0 0-56-16,3-2 56 0,1-2-56 0,-4 4 17 16,0 0-17-16,0 0 17 15,5 0-17-15,-5 0 46 0,0 0-46 0,-5 4 46 0,-2 1-46 0,7-5 57 16,0 0-57-16,-12 12 57 0,-4 5-57 0,16-17 55 16,0 0-55-16,-19 33 56 0,-6 9-56 0,4 1 9 15,1 2-9-15,4 1 9 0,4 4-9 0,12-50 33 0,0 0-33 16,-11 65 34-16,3 14-34 15,8-79-1-15,0 0 1 0,-6 94 0 0,3 16 0 0,3-23-3 0,3-12 3 16,6-16-3-16,3-15 3 0,-12-44-6 0,0 0 6 16,19 36-6-1,8-10 6-15,-27-26-67 0,0 0 67 0,31 13-66 0,7-6 66 0,-38-7-148 0,0 0 148 16,39-13-147-16,2-17 147 0,36-12-741 16</inkml:trace>
  <inkml:trace contextRef="#ctx0" brushRef="#br0" timeOffset="-170177.416">25031 14181 964 0,'0'0'0'0,"8"-8"0"0,1-3 0 16,-9 11 100-16,0 0-100 0,12-8 101 0,6-4-101 0,-18 12 47 16,0 0-47-16,19-12 48 0,9 0-48 15,-28 12 10-15,0 0-10 0,29-7 10 0,4 4-10 0,-33 3 37 16,0 0-37-16,32-2 37 0,-3 4-37 0,-4 1 43 16,-6 2-43-16,-3 0 44 0,-4-1-44 0,-2 1 35 15,1 2-35-15,-6-2 35 0,-2-5-35 0,1 3 35 16,1 1-35-16,-3 1 35 0,0-5-35 0,-1 3 15 15,3 2-15-15,-1 1 15 0,-3 0-15 0,-3 6 20 0,-2 4-20 0,-2 4 20 16,0 6-20-16,7-26 24 0,0 0-24 16,-11 36 25-16,1 7-25 0,10-43 7 15,0 0-7-15,-9 39 7 0,0-4-7 0,9-35 10 0,0 0-10 16,-7 37 10-16,-1-1-10 0,3-3 33 0,3-4-33 0,-2-10 34 16,1-9-34-16,3 0-4 0,2-3 4 15,-2-2-3-15,1-1 3 0,3-1-63 0,3-1 63 0,1-2-63 16,3 0 63-16,1-4-108 0,4-2 108 0,-2-6-108 15,1-6 108-15,-15 18-159 0,0 0 159 0,13-32-158 16,-1-18 158-16,12-32-752 0</inkml:trace>
  <inkml:trace contextRef="#ctx0" brushRef="#br0" timeOffset="-169946.038">25543 14077 908 0,'0'0'0'0,"0"5"0"0,-2 2 0 15,2-7 161-15,0 0-161 0,7 7 162 0,5-1-162 0,2 1 120 16,0-2-120-16,-3-1 120 0,-4-1-120 16,3 1 88-16,0 1-88 0,1 3 89 0,1 3-89 0,6 4 53 15,2 4-53-15,-4 2 54 0,-2 1-54 16,-14-22 1-16,0 0-1 0,23 34 1 0,1 11-1 0,-24-45 3 16,0 0-3-16,23 44 3 0,1 2-3 0,-24-46-14 15,0 0 14-15,19 40-13 0,-3-2 13 0,-16-38-104 16,0 0 104-16,12 27-104 0,-1-3 104 0,-11-24-130 15,0 0 130-15,10 0-129 0,1-19 129 0,9 2-860 16</inkml:trace>
  <inkml:trace contextRef="#ctx0" brushRef="#br0" timeOffset="-169679.746">25930 14063 1087 0,'0'0'0'0,"-2"9"0"15,-2 3 0-15,4-12 142 0,0 0-142 0,-7 17 142 16,-3 5-142-16,-2 0 101 0,-4 2-101 0,4-5 102 16,1-2-102-16,11-17 40 0,0 0-40 0,-19 36 40 15,-10 11-40-15,29-47 13 0,0 0-13 0,-30 51 14 16,-3 7-14-16,33-58 0 0,0 0 0 0,-30 50 0 16,1-4 0-16,29-46-9 0,0 0 9 0,-23 36-8 15,7-7 8-15,16-29-102 0,0 0 102 0,-10 21-101 16,6-9 101-16,4-12-179 0,0 0 179 0,4-17-179 0,6-21 179 15,4-13-723-15</inkml:trace>
  <inkml:trace contextRef="#ctx0" brushRef="#br0" timeOffset="-169409.414">26034 14344 1166 0,'0'0'0'0,"4"-2"0"0,1-1 0 0,2-2 99 16,3 0-99-16,1-2 100 0,1-2-100 0,0 1 35 0,2-1-35 16,0 1 35-16,0-1-35 0,2 0 33 0,1 3-33 15,2 2 34-15,2-3-34 0,-21 7 9 0,0 0-9 16,35-1 9-16,10-1-9 0,-45 2 3 0,0 0-3 0,52 3 4 16,8 4-4-16,-60-7 1 0,0 0-1 0,55 9 1 15,3 1-1-15,-58-10-5 0,0 0 5 0,47 9-5 16,-7-1 5-16,-40-8-57 15,0 0 57-15,31 7-56 0,-8-4 56 0,-23-3-119 16,0 0 119-16,17 2-119 0,-6-2 119 0,-11 0-170 0,0 0 170 0,-11-17-170 16,-16-12 170-16,-12-17-519 0</inkml:trace>
  <inkml:trace contextRef="#ctx0" brushRef="#br0" timeOffset="-169159.165">26224 14008 1255 0,'0'0'0'0,"7"0"0"0,3 2 0 0,-10-2 148 15,0 0-148-15,7 2 149 0,-1-1-149 0,-6-1 66 16,0 0-66-16,3 6 67 0,-1-1-67 0,0 7 17 16,-1 0-17-16,-1 5 17 0,0 7-17 0,-1 5-8 15,-1 7 8-15,2-4-7 0,0 6 7 0,0-38-8 16,0 0 8-16,0 48-7 0,0 7 7 0,0-55-62 15,0 0 62-15,0 46-62 0,2-1 62 0,-2-45-152 16,0 0 152-16,10 31-152 0,6-13 152 0,-16-18-105 16,0 0 105-16,28-6-104 0,8-24 104 0,29-6-703 0</inkml:trace>
  <inkml:trace contextRef="#ctx0" brushRef="#br0" timeOffset="-168892.278">26724 13974 1188 0,'0'0'0'0,"-5"12"0"16,-2 7 0-16,7-19 169 0,0 0-169 0,2 22 170 16,3 6-170-16,0-5 112 0,0 0-112 0,0-4 112 15,2-4-112-15,-7-15 46 0,0 0-46 0,11 26 46 16,3 6-46-16,-14-32 4 0,0 0-4 0,17 35 4 16,6 4-4-16,-23-39 3 0,0 0-3 0,24 39 3 15,2 2-3-15,-26-41 5 0,0 0-5 0,25 36 5 0,1-1-5 16,-26-35 2-16,0 0-2 0,21 27 3 15,-7-6-3-15,-14-21 0 0,0 0 0 0,12 19 0 0,-3-11 0 16,-9-8-94-16,0 0 94 0,5 9-94 0,-2-4 94 16,-3-5-162-16,0 0 162 0,-15-10-161 0,-13-13 161 0,28 23-151 15,0 0 151-15,-28-39-150 0,-2-18 150 0,-27-39-698 16</inkml:trace>
  <inkml:trace contextRef="#ctx0" brushRef="#br0" timeOffset="-168736.186">26804 13912 1121 0,'0'0'0'0,"19"11"0"0,13 7 0 0,-32-18 179 16,0 0-179-16,36 21 179 0,10 1-179 0,-46-22 38 0,0 0-38 15,43 24 38-15,2-5-38 0,-45-19-115 0,0 0 115 0,42 14-115 16,0-4 115-16,-42-10-186 0,0 0 186 16,33-8-186-16,-3-15 186 0,32-8-609 0</inkml:trace>
  <inkml:trace contextRef="#ctx0" brushRef="#br0" timeOffset="-168437.874">27020 13486 1054 0,'0'0'0'0,"9"7"0"15,7 5 0-15,-16-12 188 0,0 0-188 0,22 15 189 16,10 2-189-16,-32-17 132 0,0 0-132 0,36 19 132 0,9 0-132 15,-45-19 84-15,0 0-84 0,51 24 85 0,6 0-85 16,-1 3 52-16,0 1-52 0,-7 2 52 0,-6 3-52 16,-43-33 48-16,0 0-48 0,58 63 48 0,6 20-48 15,-64-83 30-15,0 0-30 0,47 84 30 0,-7 5-30 16,-40-89 9-16,0 0-9 0,21 94 10 0,-16 0-10 0,-5-94 6 16,0 0-6-16,-8 91 6 0,-13-9-6 15,-2-18-63-15,-3-18 63 0,16-22-63 0,8-23 63 16,2-1-189-16,0 0 189 0,-26-1-188 0,-13-11 188 0,39 12-154 15,0 0 154-15,-64-14-978 0,128 28 978 0</inkml:trace>
  <inkml:trace contextRef="#ctx0" brushRef="#br0" timeOffset="-168286.28">28119 14221 1815 0,'20'29'0'0,"-20"-29"85"16,0 0-85-16,7 12 86 0,-2-4-86 0,-5-8-268 0,0 0 268 0,-26-22-267 16,-23-22 267-16,-26-23-962 0</inkml:trace>
  <inkml:trace contextRef="#ctx0" brushRef="#br0" timeOffset="-167060.959">28180 14049 292 0,'0'0'0'0,"0"0"0"0,7-6 0 15,-7 6 9-15,0 0-9 0,2-4 10 16,0 2-10-16,-2 2 3 0,0 0-3 0,0 0 4 0,0 0-4 16,0 0 45-16,0 0-45 0,0 0 45 0,0 0-45 0,0 0 83 15,0 0-83-15,0 0 84 0,0 0-84 0,0 0 105 16,0 0-105-16,0 0 105 0,0 0-105 0,0 0 104 15,0 0-104-15,0 0 105 0,0 0-105 0,0 0 100 16,0 0-100-16,0 0 101 0,0 0-101 0,0 0 81 16,0 0-81-16,0 0 81 0,0 0-81 0,0 0 53 15,0 0-53-15,0 0 54 0,0 0-54 0,0 0 51 0,0 0-51 16,0 0 52-16,0 0-52 0,0 0 48 0,0 0-48 16,3 0 49-16,3-1-49 0,-6 1 70 15,0 0-70-15,14-4 70 0,8 1-70 0,-22 3 64 16,0 0-64-16,32-5 64 0,8 0-64 0,-40 5 53 0,0 0-53 0,41-4 54 15,5 1-54-15,-46 3 46 0,0 0-46 0,48-2 46 16,3 0-46-16,-51 2 29 0,0 0-29 0,52 0 29 16,4 0-29-16,-56 0 4 0,0 0-4 0,54 0 4 15,-2 2-4-15,-52-2-1 0,0 0 1 0,47 0 0 16,-3-2 0-16,-44 2-46 0,0 0 46 0,35 0-46 16,-6 0 46-1,-29 0-84-15,0 0 84 0,21-5-83 0,-7 2 83 0,-14 3-146 0,0 0 146 0,7-4-145 16,-7-1 145-16,0 5-163 0,0 0 163 0,-17-3-163 15,-16-1 163-15,33 4-139 0,0 0 139 0,-42 0-138 16,-9 2 138-16,-41 0-688 0</inkml:trace>
  <inkml:trace contextRef="#ctx0" brushRef="#br0" timeOffset="-166711.909">28247 14138 964 0,'0'0'0'0,"7"-5"0"0,5-3 0 0,-12 8 145 0,0 0-145 16,8-4 146-16,-1 3-146 0,-7 1 68 0,0 0-68 16,13 3 68-16,2 4-68 0,1 0 66 15,1 1-66-15,-1 1 66 0,2-4-66 0,1 2 59 0,3 0-59 16,4 1 59-16,2-3-59 0,-28-5 59 0,0 0-59 0,37 7 59 15,8-2-59-15,-45-5 47 0,0 0-47 0,46 2 47 16,4-2-47-16,-50 0 49 0,0 0-49 0,49-3 50 16,0-4-50-16,-11 0 0 0,-5-3 0 0,-7 5 0 15,-7 1 0-15,-3-1-61 0,-4 0 61 0,-1 1-60 16,-3 1 60-16,1 1-81 0,-2 1 81 0,-3-1-80 16,-3 2 80-16,-1 0-131 0,5 0 131 0,-5 0-131 15,0 0 131-15,0 0-199 0,0 0 199 0,-1 2-199 16,-3 4 199-16,-1 5-648 0</inkml:trace>
  <inkml:trace contextRef="#ctx0" brushRef="#br0" timeOffset="-166366.189">28489 14418 1199 0,'0'0'0'0,"5"-5"0"0,4-2 0 0,-9 7 142 16,0 0-142-16,7-5 143 0,0 1-143 0,-7 4 107 15,0 0-107-15,12 0 108 0,5 0-108 0,-17 0 70 16,0 0-70-16,23 4 70 0,7 1-70 0,-30-5 32 15,0 0-32-15,34 3 32 0,8 4-32 0,-42-7 49 0,0 0-49 0,42 9 49 16,2 3-49-16,-44-12 18 0,0 0-18 16,41 8 19-16,-1-1-19 0,-40-7-2 0,0 0 2 0,37 3-1 15,-2-4 1-15,-35 1-73 0,0 0 73 0,29-7-73 16,-4-5 73-16,-25 12-73 0,0 0 73 0,19-21-72 16,-5-8 72-16,19-21-1230 15</inkml:trace>
  <inkml:trace contextRef="#ctx0" brushRef="#br0" timeOffset="-161349.599">9273 16523 404 0,'0'-5'0'0,"0"5"1"0,0 0-1 0,-3-3 2 15,3-1-2-15,0 4 34 0,0 0-34 0,0 0 34 0,0-3-34 16,0 3 13-16,0 0-13 0,0 0 14 0,0 0-14 16,0 0 48-16,0 0-48 0,0 0 49 0,0 0-49 15,0 0 61-15,0 0-61 0,0 0 62 0,0 0-62 16,0 0 67-16,0 0-67 0,0 0 68 0,0 3-68 0,0-3 71 15,0 0-71-15,0 0 71 0,0 0-71 0,0 0 66 16,0 0-66-16,0 0 67 0,0 0-67 0,0 0 65 16,0 0-65-16,0 0 66 0,0 0-66 0,0 0 81 0,0 0-81 15,0 0 81-15,0 0-81 0,0 0 62 16,0 0-62-16,0 0 62 0,0 0-62 0,0 0 48 0,0 0-48 16,3 0 49-16,2 2-49 0,2-2 38 15,4 0-38-15,1 0 39 0,-3-2-39 0,3 0 34 0,0 1-34 0,0-1 34 16,2 0-34-16,-1 1 22 0,-3 1-22 0,2-2 22 15,0 0-22-15,-3 0 10 0,3-1-10 0,0 0 11 16,-1-1-11-16,-1 1 18 16,-1 1-18-16,0 0 19 0,0 1-19 0,-4 1 1 0,3 0-1 0,-1 0 1 15,-1 0-1-15,-6 0-10 0,0 0 10 0,7 0-9 16,1 1 9-16,-8-1-75 0,0 0 75 0,9 2-74 16,0 0 74-16,-9-2-163 0,0 0 163 0,8 5-162 15,-4 0 162-15,10 5-951 0</inkml:trace>
  <inkml:trace contextRef="#ctx0" brushRef="#br0" timeOffset="-160965.525">9430 16366 1311 0,'0'0'0'0,"0"0"0"0,0 0 0 0,0 0 132 16,0 0-132-16,0 0 132 0,0 0-132 0,0 0 38 15,0 0-38-15,0 0 38 0,0 0-38 0,0 0 8 16,0 0-8-16,0 0 9 0,0 0-9 0,0 0-13 0,0 0 13 16,0 0-12-16,0 0 12 0,0 0-16 15,0 0 16-15,0 0-15 0,0 0 15 0,0 0-1 16,0 0 1-16,0 0-1 0,0 0 1 0,0 0-1 0,0 3 1 0,0-3-1 15,0 3 1-15,0 4-3 0,0 2 3 16,0 13-3-16,0 11 3 0,0-33-11 0,0 0 11 0,0 42-11 16,0 10 11-16,0-52-34 0,0 0 34 0,0 50-34 15,2 3 34-15,1-9-35 0,-3-3 35 0,4-12-34 16,-4-10 34-16,0-2-100 0,0-5 100 16,5-3-99-16,-2-6 99 0,-3-3-126 0,0 0 126 0,4-8-126 15,3-9 126-15,5-9-653 0</inkml:trace>
  <inkml:trace contextRef="#ctx0" brushRef="#br0" timeOffset="-160217.597">9953 15968 606 0,'0'0'0'0,"-6"0"0"0,-4 0 0 0,10 0 84 0,0 0-84 15,0 0 85-15,7 2-85 0,-4-2 99 16,3 0-99-16,-6 0 100 0,1-2-100 0,-1 2 79 0,0 0-79 0,0 0 80 15,0 0-80-15,0 0 64 0,0 0-64 0,0 0 65 16,0 0-65-16,0 0 53 0,0 0-53 0,0 0 54 16,0 0-54-16,0 0 24 0,2 4-24 0,-2-4 25 15,5 5-25-15,1 5 29 0,1 4-29 0,-2 10 29 16,7 8-29-16,-12-32 13 0,0 0-13 0,9 40 13 16,-1 8-13-16,-8-48 18 0,0 0-18 15,7 47 19-15,0 3-19 0,-7-50 33 0,0 0-33 16,7 41 34-16,-3-6-34 0,-4-35 18 0,0 0-18 0,5 30 18 15,4-6-18-15,-9-24 29 0,0 0-29 0,5 21 29 16,5-6-29-16,-10-15 0 0,0 0 0 0,6 12 1 16,2-5-1-16,-8-7-4 0,0 0 4 0,6 4-4 15,1-6 4-15,-7 2-15 0,0 0 15 0,8-5-15 0,1-4 15 16,-9 9-2-16,0 0 2 0,5-7-1 16,4-1 1-16,-9 8 0 0,0 0 0 0,7-9 1 0,2-1-1 15,-9 10 16-15,0 0-16 0,5-9 17 0,2-1-17 16,-7 10 10-16,0 0-10 0,9-7 10 0,-6 0-10 0,-3 7 17 15,0 0-17-15,9-5 17 0,-4 0-17 16,2 3 8-16,2 1-8 0,-1 1 9 0,1 0-9 0,-4 0 3 16,4 1-3-16,-2 1 4 0,-2-2-4 0,4 4 0 15,-4-1 0-15,2 0 0 0,2-1 0 0,-4 2-7 16,4-3 7-16,-2 3-7 0,-2-3 7 0,2 3 1 16,-5-2-1-16,1-1 1 0,1 1-1 0,-4-2 0 0,1 0 0 15,-1 0 0-15,0 0 0 0,0 3 0 0,4 3 0 16,-4-5 0-16,0 1 0 0,0 1 0 0,0-1 0 15,0-2 0-15,0 0 0 0,0 0-1 16,0 0 1-16,-12 10-1 0,-6 6 1 0,18-16-4 0,0 0 4 16,-21 19-4-16,-5 5 4 0,26-24-22 0,0 0 22 0,-29 27-22 15,-1 2 22-15,30-29-60 0,0 0 60 0,-30 26-59 16,6-2 59-16,24-24-143 0,0 0 143 0,-19 22-142 16,1-3 142-16,18-19-199 15,0 0 199-15,-15 12-198 0,-3-5 198 0,-18 12-570 0</inkml:trace>
  <inkml:trace contextRef="#ctx0" brushRef="#br0" timeOffset="-159004.091">10871 16016 1076 0,'0'0'0'0,"-5"2"0"0,-1 1 0 0,6-3 84 16,0 0-84-16,0 0 85 0,0 0-85 15,0 0 83-15,2 0-83 0,-2 0 83 0,4 0-83 0,-4 0 42 16,0 0-42-16,0 0 42 0,0 0-42 0,0 0 5 16,0 0-5-16,0 0 5 0,0 0-5 0,0 0 17 15,0 0-17-15,0 0 17 0,0 0-17 0,0 0 3 0,0 0-3 16,0 0 4-16,0 0-4 0,0 0 0 0,-4 2 0 15,4-2 0-15,0 0 0 0,-2 2 0 0,-1-1 0 16,-2 1 1-16,3 1-1 0,2-3-3 0,0 0 3 0,-7 9-3 16,-4 5 3-16,11-14-1 0,0 0 1 15,-12 13 0-15,2 3 0 0,10-16 0 0,0 0 0 0,-16 22 0 16,2 6 0-16,14-28-2 16,0 0 2-16,-12 30-2 0,3 3 2 0,1 3 0 0,2-4 0 0,3-8 1 15,3-8-1-15,-4 4 0 0,1 3 0 16,3 11 0-16,0 9 0 0,0-43 1 0,0 0-1 0,3 49 1 15,4 10-1-15,-7-59 1 0,0 0-1 0,7 56 1 16,0 4-1-16,2-7-5 0,-2-5 5 0,-2-15-4 16,-1-11 4-16,4 2-95 0,1-2 95 0,-4 4-94 15,4 3 94-15,-9-29-94 0,0 0 94 0,17 24-93 16,8-3 93-16,17 23-784 0</inkml:trace>
  <inkml:trace contextRef="#ctx0" brushRef="#br0" timeOffset="-155936.031">10951 16352 763 0,'0'0'0'0,"-2"-4"0"0,-1-2 0 0,3 6 123 0,0 0-123 0,0 0 124 16,0-4-124-16,0 4 76 0,0 0-76 0,0 0 77 16,3 2-77-16,-3-2 52 0,0 0-52 0,0 0 52 15,5 2-52-15,-5-2 32 0,0 0-32 0,0 0 32 16,0 0-32-16,0 0 53 0,0 0-53 0,0 0 53 16,0 0-53-16,0 0 42 0,0 0-42 0,0 0 42 15,0 0-42-15,0 0 30 0,0 0-30 0,0 0 30 16,4-2-30-16,-4 2 9 0,0 0-9 0,9-4 9 15,1-2-9-15,-10 6 2 0,0 0-2 0,16-7 2 0,-1 0-2 16,-15 7 1-16,0 0-1 0,20-5 2 16,4 1-2-16,-24 4-4 0,0 0 4 0,23 2-4 15,4 1 4-15,-6 4-17 0,2 4 17 0,-7-6-16 16,-6-2 16-16,1 2-16 0,-3 2 16 0,-2-3-15 0,-3-1 15 16,2 4-5-16,0 0 5 0,-1 0-4 0,-1-6 4 0,-1 4-38 15,0 2 38-15,-2 0-38 0,0 0 38 0,0 3-26 16,-2 4 26-16,0 1-26 0,-3 1 26 15,5-16-17-15,0 0 17 0,-12 25-16 0,-4 10 16 0,16-35-6 16,0 0 6-16,-17 29-6 0,0 0 6 0,17-29-1 16,0 0 1-16,-21 27-1 0,-2-3 1 0,23-24-1 15,0 0 1-15,-21 23 0 0,2-5 0 0,19-18 2 16,0 0-2-16,-18 16 2 0,5-4-2 0,13-12 6 16,0 0-6-16,-13 10 7 0,5-3-7 0,8-7 3 0,0 0-3 15,-7 5 4-15,1-3-4 0,6-2 37 0,0 0-37 16,-3 2 37-16,1-1-37 0,2-1 16 0,0 0-16 0,0 0 17 15,-3 2-17-15,3-2 36 0,0 0-36 0,0 0 37 16,-4 2-37-16,4-2 21 0,0 0-21 16,7-2 21-16,2-1-21 0,-9 3 18 0,0 0-18 0,10-4 18 15,10-1-18-15,-20 5 18 0,0 0-18 0,17-3 18 16,6 1-18-16,-23 2 3 0,0 0-3 0,24 2 4 16,6 3-4-16,-30-5-5 0,0 0 5 0,21 5-5 15,1 2 5-15,-22-7-68 0,0 0 68 0,19 5-67 16,-1 0 67-16,-18-5-211 0,0 0 211 0,14-5-211 15,1-5 211-15,17-6-718 0</inkml:trace>
  <inkml:trace contextRef="#ctx0" brushRef="#br0" timeOffset="-155590.121">11282 16400 1345 0,'0'0'0'0,"-5"-4"0"0,-2-2 0 0,7 6 147 16,0 0-147-16,0 0 147 0,0 0-147 0,0 0 98 15,0 0-98-15,0 0 98 0,0 0-98 0,0 0 37 16,3 1-37-16,-3-1 37 0,4 2-37 0,-4-2 14 0,3 2-14 16,-3-2 15-16,0 0-15 0,0 0 38 0,5 1-38 15,-5-1 39-15,4 0-39 0,-4 0 12 0,0 0-12 16,0 0 13-16,0 0-13 0,0 0 13 0,2 4-13 15,1-2 14-15,6 1-14 0,-9-3 1 0,0 0-1 0,14 12 2 16,10 7-2-16,-24-19 0 0,0 0 0 0,33 29 0 16,9 9 0-16,-42-38-2 0,0 0 2 15,47 42-1-15,0 8 1 0,-47-50-20 0,0 0 20 0,44 45-19 16,-2-4 19-16,-9-9-44 0,-7-6 44 0,-5-7-44 16,-4-5 44-16,-17-14-88 0,0 0 88 0,12 5-88 15,0-9 88-15,-12 4-85 0,0 0 85 0,0-19-84 16,-7-13 84-16,2-20-1116 0</inkml:trace>
  <inkml:trace contextRef="#ctx0" brushRef="#br0" timeOffset="-155274.513">11554 16388 1076 0,'0'0'0'0,"3"5"0"0,1 4 0 0,-4-9 123 16,0 0-123-16,0 0 124 0,0 0-124 0,0 0 58 15,0 0-58-15,0 0 58 0,0-6-58 0,0 6 10 16,0 0-10-16,0 0 10 0,-4-5-10 0,4 5 0 16,0 0 0-16,0 0 0 0,-3-3 0 0,3 3 0 15,0 0 0-15,0 0 1 0,-4 0-1 0,4 0 7 16,0 0-7-16,-7 7 7 0,-5 5-7 0,12-12 25 0,0 0-25 16,-17 22 26-16,-8 10-26 0,25-32 6 0,0 0-6 15,-21 42 7-15,-3 7-7 0,5-2 26 16,0-3-26-16,5-11 26 15,5-8-26-15,0 1 0 0,-3-4 0 0,3 1 1 0,-3-3-1 0,3-1 0 0,1 0 0 16,3-9 1-16,3-5-1 0,0 0-114 0,2-3 114 0,2-16-113 16,1-11 113-16,-3 25-115 0,0 0 115 0,7-57-115 15,2-25 115-15,8-57-763 0</inkml:trace>
  <inkml:trace contextRef="#ctx0" brushRef="#br0" timeOffset="-154569.486">11481 16057 1323 0,'0'0'0'0,"1"-5"0"0,6-4 0 0,-7 9 49 0,0 0-49 16,9-13 49-16,7-4-49 0,-16 17 13 0,0 0-13 0,17-16 13 16,6-1-13-16,-4 5 17 0,0 4-17 0,-3 1 17 15,-8 0-17-15,5 2 20 0,-5 1-20 16,1 1 20-16,-4 1-20 0,2 2 12 0,2 0-12 0,0 2 12 16,-4 0-12-16,2-1 20 0,-2 3-20 0,0-1 20 15,2 1-20-15,-2 1 16 0,1 0-16 0,1 0 17 16,-4-2-17-16,-1 4 9 0,1 0-9 15,1-2 9-15,-4 0-9 0,0 2 16 0,0 0-16 0,0 3 17 16,0 2-17-16,0-12 3 0,0 0-3 0,-4 17 4 16,4 4-4-16,0-21 2 0,0 0-2 0,-3 17 3 15,1 0-3-15,2-17-1 0,0 0 1 0,-3 12 0 16,3-1 0-16,0-11-34 0,0 0 34 0,0 8-34 16,0-3 34-16,0-5-47 0,0 0 47 0,3-1-46 0,2-6 46 15,2 0-53-15,0-3 53 0,4-1-52 0,-3 1 52 16,1 1-39-16,0 1 39 0,0 1-38 0,-4 0 38 0,-5 7-19 15,0 0 19-15,7-5-18 0,2 2 18 0,-9 3-6 16,0 0 6-16,8-2-6 0,1 2 6 0,-9 0 1 16,0 0-1-16,5 0 1 0,4 2-1 0,-9-2 27 15,0 0-27-15,7 5 27 0,-2 3-27 0,-5-8 32 16,0 0-32-16,7 17 32 0,-5 6-32 0,-2-23 43 16,0 0-43-16,0 31 43 0,-2 8-43 0,-7-3 9 15,1 0-9-15,4-14 10 0,1-10-10 16,-1 0-52-16,-1-3 52 0,-7 6-51 0,-6 2 51 0,18-17-174 15,0 0 174-15,-26 5-173 0,-12-8 173 0,-27 5-694 0</inkml:trace>
  <inkml:trace contextRef="#ctx0" brushRef="#br0" timeOffset="-144258.377">11956 16501 931 0,'0'0'0'0,"0"0"108"16,0 0-108-16,0 0 108 0,0-7-108 16,0 7 58-16,0 0-58 0,0 0 59 0,0-3-59 0,0 3 32 15,0 0-32-15,0 0 32 0,0 0-32 0,0 0-1 16,0 0 1-16,0 0-1 0,0 0 1 0,0 0-4 0,0 0 4 16,0 0-4-16,0 0 4 0,0 0 0 0,0 0 0 15,0 0 0-15,0 0 0 0,0 0 0 0,0 0 0 0,0 0 0 16,0 0 0-16,0 0 0 0,0 0 0 0,0 0 1 15,0 0-1-15,0 0 0 0,0 0 0 16,0 0 1-16,0 0-1 0,0 0 0 0,0 0 0 0,0 0 1 16,0 0-1-16,0 0 0 0,0 0 0 0,0 0 1 15,0 0-1-15,0 0 0 0,0 0 0 0,0 0 1 16,0 0-1-16,0 0 0 0,0 0 0 0,0 0 0 16,0 0 0-16,0 0 11 0,0 0-11 0,0 0 11 15,0 3-11-15,0-3 51 0,0 0-51 0,0 0 51 16,0 3-51-16,0-3 50 0,0 0-50 0,0 0 50 15,0 4-50-15,0-4 37 0,0 0-37 0,0 0 38 0,0 0-38 16,0 0 41-16,0 0-41 0,0 0 41 16,4 2-41-16,-4-2 17 0,0 0-17 0,8 1 17 0,3 1-17 15,1 0 12-15,4-1-12 0,-2 1 13 0,-2-2-13 16,0 2 40-16,2-2-40 16,-2 2 40-16,0-1-40 0,2 1 0 0,2 3 0 0,-2-5 0 0,2 0 0 0,-4 2 3 15,2-2-3-15,1-2 4 0,3 2-4 16,-18 0 3-16,0 0-3 0,22-5 3 0,6 0-3 15,-28 5 0-15,0 0 0 0,26-5 0 0,4 0 0 0,-30 5-1 16,0 0 1-16,21-6 0 0,0 3 0 0,-21 3-34 16,0 0 34-16,17-3-34 0,-8 1 34 0,-9 2-69 15,0 0 69-15,9-2-69 0,-6 0 69 0,-3 2-163 0,0 0 163 16,0 0-163-16,-3 2 163 0,-4 0-892 0</inkml:trace>
  <inkml:trace contextRef="#ctx0" brushRef="#br0" timeOffset="-143766.837">12054 16378 617 0,'0'0'0'0,"0"0"0"0,5-7 0 16,-5 7 69-16,0-4-69 0,0 4 69 0,0 0-69 0,0 0 63 16,0 0-63-16,0 0 63 0,0 0-63 0,0 0 53 15,0 0-53-15,0 0 54 0,0 0-54 0,0 0 43 16,0 0-43-16,0 0 44 0,0 0-44 0,0 0 46 15,0 0-46-15,0 0 47 0,0 0-47 0,0 0 30 16,0 0-30-16,0 0 30 0,0 0-30 0,0 0 25 16,0 0-25-16,0 0 26 0,3 2-26 0,1 0 15 15,-1 1-15-15,3 1 16 0,-5-3-16 0,3 4 5 16,-1 2-5-16,3 7 5 0,0 6-5 0,-6-20 33 0,0 0-33 16,9 33 34-16,3 8-34 0,-12-41 3 15,0 0-3-15,14 45 4 0,-1 4-4 16,-1-4 9-16,-2-4-9 0,-3-12 10 0,-5-10-10 15,5-2 25-15,-4-3-25 0,3-2 26 0,-3-2-26 0,-1 0-3 0,1 1 3 16,-3-4-2-16,0-4 2 0,4 0-108 0,-3-3 108 16,6-5-108-16,2-3 108 0,-9 8-96 0,0 0 96 0,5-23-95 15,-1-11 95-15,5-22-706 0</inkml:trace>
  <inkml:trace contextRef="#ctx0" brushRef="#br0" timeOffset="-143283.561">12533 16354 975 0,'0'0'0'0,"-4"-6"0"0,-1-4 0 0,2 7 79 16,6 3-79-16,-3 0 80 0,0 0-80 0,0 0 66 16,0 3-66-16,0-3 66 0,5 2-66 0,-5-2 58 0,4 2-58 15,-4-2 59-15,0 0-59 0,0 0 78 16,0 0-78-16,0 0 79 0,0 0-79 0,0 0 70 0,0 3-70 0,0-3 71 15,0 0-71-15,0 0 73 0,0 0-73 16,0 0 74-16,0 0-74 0,0 0 51 0,0 0-51 0,0 0 52 16,0 0-52-16,0 0 24 0,1 3-24 0,6 1 25 15,2 1-25-15,0 5 11 0,5 4-11 0,5 3 11 16,4 2-11-16,1 5 0 0,2 5 0 0,4-2 0 16,-4 3 0-16,-26-30-1 0,0 0 1 0,38 39-1 15,8 9 1-15,-8-7-10 0,4 0 10 16,-14-10-9-16,-8-7 9 0,1 0-10 0,-3-3 10 0,-3-6-9 15,-1-5 9-15,2 0-25 0,-4 1 25 0,-3-4-24 16,-4-4 24-16,2 0-65 0,-5-3 65 16,1 2-64-16,1-2 64 0,-4 0-189 0,0 0 189 0,-9-15-188 15,-3-11 188-15,-5-15-949 0</inkml:trace>
  <inkml:trace contextRef="#ctx0" brushRef="#br0" timeOffset="-142918.744">12885 16372 1222 0,'0'0'0'0,"-4"-1"0"0,1-4 0 0,3 5 111 16,0 0-111-16,0 0 111 0,-2-4-111 0,2 4 26 0,0 0-26 15,0 0 26-15,0 0-26 0,0 0 0 16,0 0 0-16,0 0 0 0,0 0 0 0,0 0-10 15,0 0 10-15,0 0-9 0,0 0 9 0,0 0-1 0,0 0 1 0,0 0-1 16,0 0 1-16,0 0 10 0,0 0-10 0,-2 4 10 16,0-1-10-16,2-3 42 0,0 0-42 0,-8 17 43 15,-8 10-43-15,16-27 7 0,0 0-7 0,-17 38 8 16,-1 12-8-16,18-50 21 0,0 0-21 0,-21 51 21 16,-1 8-21-16,6-10 14 0,-1-3-14 0,8-15 15 15,0-10-15-15,2-4 4 0,2-5-4 16,1-3 4-16,3-6-4 0,-1 2-35 0,0-1 35 0,2-4-35 15,0 3 35-15,0-3-199 0,0 0 199 0,-3-15-199 16,-2-15 199-16,-8-14-795 0</inkml:trace>
  <inkml:trace contextRef="#ctx0" brushRef="#br0" timeOffset="-142299.799">12874 16043 942 0,'0'0'0'0,"-2"0"0"0,-4 0 0 0,6 0 58 15,0 0-58-15,0 0 59 0,0 0-59 0,0 0 54 0,0 0-54 16,0 0 55-16,6-1-55 0,-6 1 71 0,0 0-71 15,2-2 71-15,5-1-71 0,-7 3 68 0,0 0-68 16,4-4 69-16,4-1-69 0,-8 5 92 0,0 0-92 0,6-3 93 16,1-3-93-16,-7 6 61 0,0 0-61 0,7-1 62 15,3-1-62-15,-1 4 44 16,-1-1-44-16,1 1 44 0,0 2-44 0,0 1 13 0,-1 2-13 0,-1-2 13 16,-2 0-13-16,2 0 12 0,2 2-12 0,-4-2 13 15,1 0-13-15,-6-5 0 0,0 0 0 0,7 5 0 16,-2 0 0-1,-5-5-17-15,0 0 17 0,3 7-17 0,1-2 17 0,-4-5-52 0,0 0 52 0,5 9-52 16,-3 0 52-16,-2-9-26 16,0 0 26-16,1 10-26 0,1 0 26 0,-2-10-29 0,0 0 29 0,0 14-29 15,-2 1 29-15,2-15-15 0,0 0 15 0,-1 16-14 0,1-1 14 16,0-15-11-16,0 0 11 0,-2 15-10 0,2 1 10 16,0-16-10-16,0 0 10 0,-4 15-10 0,3 1 10 15,1-16-4-15,0 0 4 0,-2 13-3 0,0-1 3 0,2-1 0 16,-3-4 0-16,-1-2 0 0,4-2 0 15,-1 1 0-15,1-1 0 0,0-3 1 0,0 0-1 0,0 0 33 16,0 5-33-16,0-5 33 16,0 4-33-16,0-4 18 0,-4 3-18 0,4-3 18 0,0 3-18 0,0-3 20 15,0 4-20-15,0-4 20 0,0 0-20 0,0 0 17 16,0 0-17-16,0 0 17 0,4 3-17 0,1-1 1 16,-2 0-1-16,2-1 1 0,2 1-1 0,2 0-1 15,-4 0 1-15,2-1-1 0,2-1 1 16,2 2-40-16,1-2 40 0,-4 2-40 0,5-2 40 0,-13 0-88 0,0 0 88 15,15 0-87-15,8 0 87 0,-23 0-107 0,0 0 107 16,21-4-106-16,2-3 106 0,22-3-872 0</inkml:trace>
  <inkml:trace contextRef="#ctx0" brushRef="#br0" timeOffset="-135071.36">13179 16688 841 0,'0'0'0'0,"0"0"53"16,0 0-53-16,0-7 54 0,4-4-54 0,-4 11-125 15,0 0 125-15,0-5-125 0,3 0 125 0,-3 5-12 16,0 0 12-16,0 0-12 0,0-3 12 0,0 3-2 15,0 0 2-15,0 0-1 0,0 0 1 0,0 0 6 16,0 0-6-16,0 0 7 0,0 5-7 0,0-5 40 0,0 0-40 16,0 3 40-16,0 1-40 0,0-4 33 0,0 0-33 15,0 0 34-15,0 1-34 0,0-1 38 0,0 0-38 16,0 0 38-16,0 0-38 0,0 0 23 0,0 0-23 16,0 0 24-16,0 0-24 0,0 0 52 0,0 0-52 0,0 0 53 15,0 0-53-15,0 0 35 0,0 0-35 0,0 0 35 16,0 0-35-16,0 0 25 0,0 0-25 0,0 0 26 15,0 0-26-15,0 0 27 0,0 0-27 0,0 0 27 16,0 0-27-16,0 0 32 0,0 0-32 0,0 0 33 16,0 0-33-16,0 0 36 0,0 0-36 0,0 0 36 15,0 0-36-15,0 0 50 0,0 0-50 0,0 0 50 16,0 0-50-16,0 0 53 0,0 0-53 0,0 0 53 16,0 0-53-16,0 0 61 0,0 0-61 0,0 0 61 15,0 0-61-15,0 0 62 0,0 0-62 0,5-1 63 0,4-3-63 16,-9 4 41-16,0 0-41 0,24-7 42 0,11-1-42 15,-35 8 42-15,0 0-42 0,35-9 42 16,7-1-42-16,-42 10 35 0,0 0-35 0,38-9 35 16,4 1-35-16,-42 8 14 0,0 0-14 0,33-9 15 0,-3 3-15 0,-30 6 13 15,0 0-13-15,26-6 13 0,-5 5-13 0,-21 1 1 16,0 0-1-16,21 0 1 16,-7 0-1-16,-14 0-45 0,0 0 45 15,14 3-45-15,-2 1 45 0,-12-4-168 0,0 0 168 0,7 13-168 0,-2 8 168 0,-5-21-148 16,0 0 148-16,-5 12-147 0,-4-5 147 0,-8 11-951 15</inkml:trace>
  <inkml:trace contextRef="#ctx0" brushRef="#br0" timeOffset="-133278.194">13972 16268 1143 0,'0'0'0'0,"0"-4"0"16,-5-1 0-16,5 5 69 0,0 0-69 0,0-3 70 0,0 1-70 15,0 2 32-15,0 0-32 0,0 0 33 16,0-3-33-16,0 3 5 0,0 0-5 0,0 0 6 0,0 0-6 16,0 0-2-16,0 0 2 0,0 0-2 0,0 0 2 0,0 0 3 15,0 0-3-15,0 0 4 0,0 3-4 16,0-3 23-16,0 0-23 0,0 0 24 0,0 0-24 0,0 0 14 16,0 0-14-16,0 0 15 0,0 0-15 0,0 0 11 15,0 0-11-15,0 0 11 0,-2 4-11 0,2-4 17 16,0 0-17-16,-2 3 17 0,2 0-17 0,-7 4 14 15,2 0-14-15,1 0 15 0,3 2-15 0,-8 1 15 16,2 4-15-16,2-4 16 0,1-3-16 0,4-7 26 0,0 0-26 16,-5 22 26-16,-4 7-26 0,2 0 30 0,-1 0-30 15,2-6 30-15,3-6-30 0,3-17 13 0,0 0-13 16,0 24 13-16,3 3-13 0,-3-27 30 0,0 0-30 0,6 24 30 16,1-2-30-16,-7-22 28 0,0 0-28 15,8 19 28-15,3-3-28 0,-11-16 22 0,0 0-22 0,12 10 23 16,0-5-23-1,-12-5 27-15,0 0-27 0,14 0 27 0,3-5-27 0,-17 5 13 0,0 0-13 0,14-7 14 16,0-5-14-16,-14 12 19 0,0 0-19 0,14-10 20 16,-2 0-20-16,-3 1 8 0,-4 2-8 0,-1 2 8 15,-1 2-8-15,1-1 1 0,-4 2-1 16,2-1 1-16,1 0-1 0,1-3-9 0,-4-2 9 0,1 1-9 16,3 0 9-16,-4 7-41 0,0 0 41 0,3-17-41 15,1-4 41-15,-4 3-38 0,0-3 38 0,0 2-37 16,0 0 37-16,-4 2-40 0,1 4 40 0,1-3-39 15,0 6 39-15,2 10-5 0,0 0 5 0,-1-12-4 0,-3 0 4 16,4 12 0-16,0 0 0 0,-3-10 1 16,-3 1-1-16,6 9 13 0,0 0-13 0,-5-9 14 0,-2 1-14 15,7 8 47-15,0 0-47 0,-5-7 47 0,-4 0-47 16,9 7 8-16,0 0-8 0,-3-5 9 0,-2 0-9 16,5 5 37-16,0 0-37 0,-4-4 38 0,1 1-38 0,3 3 0 15,0 0 0-15,-4-3 0 0,2-3 0 0,2 6 0 16,0 0 0-16,-3-8 0 0,1-4 0 15,2 12-10-15,0 0 10 0,-2-17-10 0,1-2 10 0,1 19-5 16,0 0 5-16,0-17-5 0,0 0 5 16,0 17-4-16,0 0 4 0,0-16-3 0,0 3 3 0,0 13-6 0,0 0 6 15,0-12-6-15,0 1 6 0,0 3-7 16,-4 3 7-16,4-1-6 0,4 3 6 0,-4 1-8 16,0-5 8-16,1 2-7 0,3-2 7 0,1 2-8 0,2-2 8 15,-2 1-8-15,2-1 8 0,2 0-24 0,-4 0 24 16,2 2-23-16,-2 1 23 0,-1 1-1 15,-1 1 1-15,3 1 0 0,-3-1 0 0,2 2 1 0,-3 0-1 16,2 0 2-16,-1 0-2 0,-3 0 1 0,0 0-1 0,3 2 2 16,3-1-2-16,-6-1 5 0,0 0-5 0,3 5 6 15,-1 1-6-15,-2-6 3 0,0 0-3 16,3 13 3-16,1 8-3 0,-4-21 0 0,0 0 0 0,0 27 0 16,-5 6 0-16,5-33-1 0,0 0 1 0,-4 31 0 15,-3 0 0-15,7-31-9 0,0 0 9 0,-5 27-9 16,-4-1 9-16,-3-2-73 0,3-2 73 15,2-8-73-15,6-9 73 0,-3 0-116 0,2-3 116 0,1 1-116 16,-1 2 116-16,2-5-188 0,0 0 188 0,-5 4-188 16,1-1 188-16,4-3-176 0,0 0 176 0,0-12-175 0,0-12 175 15,-3-12-421-15</inkml:trace>
  <inkml:trace contextRef="#ctx0" brushRef="#br0" timeOffset="-132653.528">14268 16283 718 0,'0'0'0'0,"0"-5"0"16,2-3 0-16,-2 8 26 0,0 0-26 0,3-6 26 0,-3 3-26 16,0 3 40-16,0 0-40 0,0 0 41 0,0 0-41 15,0 0 50-15,0 0-50 0,0 0 51 16,0 3-51-16,0-3 71 0,0 0-71 0,0 0 72 0,0 0-72 16,0 0 70-16,0 0-70 0,0 0 70 0,0 0-70 0,0 0 62 15,0 0-62-15,0 0 62 0,0 4-62 0,0-4 65 16,0 0-65-16,0 0 65 0,0 0-65 0,0 0 69 15,0 0-69-15,0 0 69 0,0 0-69 0,0 0 42 16,0 0-42-16,0 0 43 0,0 0-43 0,0 0 37 16,0 0-37-16,0 0 38 0,4 3-38 0,-4-3 25 15,0 0-25-15,5 4 26 0,4 1-26 0,3 5 4 0,3 2-4 16,3 0 4-16,3 2-4 16,1 3 15-16,-1 2-15 0,4 0 16 0,1 1-16 15,-26-20 1-15,0 0-1 0,29 26 1 0,10 1-1 0,-39-27 3 0,0 0-3 31,38 29 4-31,0 1-4 0,-38-30 2 0,0 0-2 0,30 25 2 0,0-1-2 0,-30-24-1 0,0 0 1 0,22 19-1 16,-4-5 1-16,-18-14-84 0,0 0 84 16,12 10-84-16,-5-3 84 0,-7-7-153 0,0 0 153 0,-11-7-153 15,-11-10 153-15,-13-7-963 0</inkml:trace>
  <inkml:trace contextRef="#ctx0" brushRef="#br0" timeOffset="-132245.452">14578 16174 1233 0,'0'0'0'0,"0"0"0"0,0 0 0 0,0 0 67 15,0 0-67-15,0 0 68 0,0 0-68 0,0 0 42 16,0 0-42-16,0 0 43 0,0 0-43 0,0 0 8 15,0 0-8-15,0 0 8 0,0 0-8 0,0 0 6 16,0 0-6-16,0 0 7 0,0 0-7 0,0 0 36 16,0 0-36-16,0 0 36 0,0 0-36 0,0 0 18 15,0 0-18-15,0 0 19 0,0 0-19 0,0 0 37 0,0 0-37 16,0 0 37-16,0 0-37 0,0 0 31 16,0 0-31-16,-7 7 31 0,-5 4-31 0,12-11 22 0,0 0-22 15,-14 19 22-15,-4 5-22 0,1 2 35 0,-4 3-35 0,9-8 36 16,3-8-36-16,-5 5 6 0,4 0-6 15,-2 10 7-15,1 4-7 0,-1-3 18 0,0 1-18 16,7-12 19-16,-1-6-19 0,6-12 8 0,0 0-8 0,-3 11 9 16,3-3-9-16,0-8 1 0,0 0-1 15,-4 7 1-15,4-3-1 0,0-4-26 0,0 0 26 0,0 0-25 16,6 1 25-16,-6-1-72 0,0 0 72 0,17-22-72 16,11-14 72-16,14-22-1209 0</inkml:trace>
  <inkml:trace contextRef="#ctx0" brushRef="#br0" timeOffset="-131493.564">14968 16302 516 0,'0'0'0'16,"5"-3"0"-16,2-4 0 0,-7 7 58 0,0 0-58 0,6-4 58 15,-3 1-58-15,-3 3 50 0,0 0-50 0,5-2 51 16,-5 1-51-16,0 1 60 0,0 0-60 15,0 0 60-15,0 0-60 0,0 0 56 0,0 0-56 0,0 0 57 16,0 0-57-16,0 0 50 0,0 0-50 0,0 0 50 16,0 0-50-16,0 0 55 0,0 0-55 0,0 0 56 0,0 0-56 15,0 0 44-15,0 3-44 0,0-3 45 16,-3 3-45-16,3-3 42 0,0 4-42 0,0-4 42 16,0 3-42-16,0-3 40 0,0 4-40 0,0-4 41 0,-2 3-41 15,2-3 34-15,2 4-34 0,-2-4 35 0,0 0-35 0,0 0 23 16,0 0-23-16,0 0 24 0,0 3-24 0,0-3 35 15,3 3-35-15,-3-3 36 0,0 0-36 0,0 0 20 16,0 0-20-16,0 0 20 0,0 0-20 0,0 0 36 16,0 4-36-16,0-4 36 0,4 2-36 0,-4-2 30 15,0 0-30-15,5 0 30 0,0 0-30 16,-5 0 38-16,0 0-38 0,9 0 39 0,3 0-39 0,-12 0 38 16,0 0-38-16,19 0 39 0,7 0-39 0,2 0 34 15,4 1-34-15,-6-1 34 0,-3-1-34 0,-23 1 39 16,0 0-39-16,27-2 39 0,0 0-39 0,-27 2 15 0,0 0-15 0,26-2 16 15,2 2-16-15,-2 2 13 0,-7 3-13 16,-4-3 13-16,-2-2-13 0,-5 3-1 0,5 1 1 0,-5-1 0 16,-2-1 0-16,2 1-45 15,3 1 45-15,-3-1-45 0,1 1 45 0,-9-4-123 0,0 0 123 0,9 3-122 16,-4-1 122-16,-5-2-143 0,0 0 143 0,4 0-143 16,-3-2 143-16,6 0-1048 0</inkml:trace>
  <inkml:trace contextRef="#ctx0" brushRef="#br0" timeOffset="-127126.808">14994 16009 371 0,'0'0'0'0,"0"4"0"0,6-1 0 16,-6-3 6-16,0 0-6 0,3 2 6 0,2-2-6 0,-5 0 2 15,0 0-2-15,4 0 2 0,-1-2-2 0,-3 2 1 16,0 0-1-16,0 0 1 0,4-2-1 0,-4 2 8 0,0 0-8 16,0 0 9-16,0 0-9 0,0 0 43 15,0 0-43-15,0 0 43 0,0 0-43 0,0 0 43 0,0 0-43 0,0 0 43 16,5 4-43-16,-5-4 41 0,0 0-41 0,0 0 41 15,3 5-41-15,-3-5 58 0,0 0-58 0,2 3 58 16,2 1-58-16,-4-4 61 0,0 0-61 0,1 3 61 16,1 2-61-16,-2-5 46 0,0 0-46 0,5 11 46 15,-1 2-46-15,-4-13 60 0,0 0-60 0,9 24 61 16,-1 9-61-16,-8-33 39 0,0 0-39 0,12 36 39 16,-3 5-39-16,-9-41 35 0,0 0-35 0,9 39 36 15,0 1-36-15,-9-40 24 0,0 0-24 0,8 39 25 16,-2 2-25-16,-6-41 16 0,0 0-16 0,7 38 17 15,-2-2-17-15,-5-36 18 0,0 0-18 0,5 31 19 0,-2-6-19 16,-3-25-4-16,0 0 4 0,4 24-4 16,-1-5 4-16,-3-19-77 0,0 0 77 0,4 16-77 0,1-4 77 15,-5-12-118-15,0 0 118 0,0 10-117 0,0-3 117 16,2 10-648-16</inkml:trace>
  <inkml:trace contextRef="#ctx0" brushRef="#br0" timeOffset="-126529.598">15416 16078 1289 0,'0'0'0'0,"0"0"26"0,0 5-26 16,0-5 26-16,0 0-26 0,0 0 25 0,0 0-25 0,0 0 26 15,0 0-26-15,0 0 1 0,3 0-1 0,-3 0 2 16,4 0-2-16,-4 0-1 0,0 0 1 0,0 0-1 16,0 0 1-16,0 0 5 0,0 0-5 0,0 0 6 15,0 0-6-15,0 0 17 0,2 3-17 0,-2-3 17 16,3 2-17-16,-3-2 35 0,0 0-35 0,0 0 35 15,4 3-35-15,-4-3 2 0,0 0-2 0,1 7 2 16,1 4-2-16,-2-11 3 0,0 0-3 0,2 13 3 0,1 3-3 16,-3-16 20-16,0 0-20 0,6 19 20 0,1 3-20 15,-7-22 2-15,0 0-2 0,5 20 3 16,3 1-3-16,-8-21 12 0,0 0-12 0,11 19 13 0,3-4-13 16,-14-15 1-16,0 0-1 0,10 12 1 0,1-5-1 0,-11-7 1 15,0 0-1-15,10 7 1 0,1-2-1 0,-11-5 0 16,0 0 0-16,12 3 1 0,2 1-1 15,-14-4 0-15,0 0 0 0,17 3 0 16,6-1 0-16,-23-2 5 0,0 0-5 0,24 5 6 0,4 2-6 16,-5 2 14-16,-2 3-14 0,-6-6 15 0,-4 0-15 0,1 0 9 15,-3 0-9-15,-6-1 9 0,1-2-9 16,1 4 26-16,-5 2-26 0,2-4 26 0,1 2-26 0,1 3 0 16,-4 3 0-16,0-2 0 0,0-3 0 0,0 4 0 0,0 2 0 15,0-4 1-15,0-1-1 0,0-9 0 16,0 0 0-16,-6 15 1 0,3 4-1 0,3-19-6 0,0 0 6 0,-4 16-5 15,1-1 5-15,3-15-68 0,0 0 68 0,-5 12-67 16,0-3 67-16,5-9-93 0,0 0 93 0,-16 0-93 16,-5-9 93-16,21 9-110 0,0 0 110 0,-26-26-110 15,-4-15 110-15,-26-26-778 0</inkml:trace>
  <inkml:trace contextRef="#ctx0" brushRef="#br0" timeOffset="-126210.839">15423 16206 1267 0,'0'0'0'0,"3"-2"0"0,8 1 0 16,-11 1 149-16,0 0-149 0,7-2 150 0,-7 0-150 16,0 2 72-16,0 0-72 0,0 0 73 0,0 0-73 15,0 0 48-15,0 0-48 0,0 0 48 0,2-5-48 0,-2 5 34 16,0 0-34-16,7-5 34 0,1 0-34 0,-8 5 34 15,0 0-34-15,9-5 35 0,5 0-35 0,-14 5 24 16,0 0-24-16,19-2 25 0,7 2-25 0,-26 0 29 16,0 0-29-16,21 2 29 0,5-1-29 0,-26-1 7 15,0 0-7-15,25 2 7 0,2 2-7 16,-27-4 1-16,0 0-1 0,28 3 2 0,-2-1-2 0,-26-2-23 16,0 0 23-16,25 0-22 0,-6-4 22 0,-19 4-80 0,0 0 80 15,16-7-79-15,-2-3 79 0,-14 10-87 0,0 0 87 16,12-14-86-16,-2-4 86 0,13-15-1187 0</inkml:trace>
  <inkml:trace contextRef="#ctx0" brushRef="#br0" timeOffset="-125728.561">15737 15797 1244 0,'0'0'0'0,"0"0"0"0,0 0 0 0,0 0 52 16,0 0-52-16,5 0 52 0,-2 0-52 0,-3 0 62 15,0 0-62-15,9 0 62 0,3 1-62 0,-12-1 47 16,0 0-47-16,18 4 47 0,2-1-47 0,-20-3 12 16,0 0-12-16,30 9 13 0,8 3-13 0,-38-12 6 15,0 0-6-15,39 17 6 0,8 4-6 0,-9-1 18 16,-3 1-18-16,-2 1 18 0,-7 0-18 0,-1 4 38 16,-6 0-38-16,0 3 38 0,-5 2-38 15,-14-31 35-15,0 0-35 0,15 42 36 0,-4 8-36 0,-4-5 23 0,-2-3-23 16,-1-11 24-16,-1-8-24 0,-3 2 19 0,0 1-19 15,0 7 20-15,0-3-20 0,-3 3 34 0,1-1-34 16,0-11 35-16,2-9-35 0,0-12 0 16,0 0 0-16,-2 22 0 0,-1 4 0 0,3-26-40 0,0 0 40 0,-5 19-40 15,1-4 40-15,4-15-87 0,0 0 87 0,-7 11-87 16,0-5 87-16,7-6-142 0,0 0 142 0,-19-20-141 16,-11-21 141-16,30 41-112 0,0 0 112 0,-20-55-112 15,2-15 112-15,-20-55-797 0</inkml:trace>
  <inkml:trace contextRef="#ctx0" brushRef="#br0" timeOffset="-125543.653">16259 16139 1491 0,'0'0'0'0,"0"11"0"16,0 6 0-16,0-17 78 0,0 0-78 0,2 17 78 0,0 2-78 16,-2-19-49-16,0 0 49 0,-13-26-49 0,-7-29 49 15,-14-25-1090-15</inkml:trace>
  <inkml:trace contextRef="#ctx0" brushRef="#br0" timeOffset="-111747.724">2369 10829 169 0,'0'0'0'0,"0"0"0"16,4-5 0-16,-4 5 65 0,0 0-65 0,0 0 66 15,1-4-66-15,-1 4 69 0,0 0-69 0,0 0 69 0,0 0-69 16,0 0 72-16,0 0-72 0,0 0 73 0,0 0-73 15,0 0 66-15,0 0-66 0,0 0 67 0,0 0-67 16,0 0 48-16,0 0-48 0,0 0 49 0,0 0-49 0,0 0 22 16,0 0-22-16,4 0 23 0,5 2-23 15,-9-2-2-15,0 0 2 0,8 2-2 0,5-2 2 16,-13 0-170-16,0 0 170 0,21 1-169 0,-1 3 169 16,24 1-284-16</inkml:trace>
  <inkml:trace contextRef="#ctx0" brushRef="#br0" timeOffset="-109365.348">1575 10137 214 0,'0'0'0'0,"0"0"42"0,0 0-42 15,0 0 43-15,-4-4-43 0,4 4 54 0,0 0-54 16,-3-2 55-16,1 2-55 0,2 0 45 0,0 0-45 0,0 0 46 15,-3-3-46-15,3 3 41 0,0 0-41 0,0 0 42 16,-7-2-42-16,7 2 40 0,0 0-40 0,-2 0 41 16,-5-1-41-16,7 1 46 0,0 0-46 0,-5 0 46 15,-4-2-46-15,9 2 28 0,0 0-28 0,-9 0 28 16,1 0-28-16,8 0 26 0,0 0-26 0,-13 2 26 16,1 1-26-16,12-3 9 0,0 0-9 0,-12 3 9 15,3 3-9-15,9-6 10 0,0 0-10 0,-14 6 11 16,-1 0-11-16,1 0 15 0,-4 1-15 0,11-2 16 15,2-1-16-15,-2-4 8 0,5 2-8 0,-1-1 8 16,-1-1-8-16,3 2 24 0,-6 1-24 0,7-3 25 0,-2 4-25 16,2-4 12-16,-3 3-12 0,-3 2 13 0,-1 4-13 15,-1 3 10-15,-5 2-10 0,8-6 10 0,2-1-10 16,3-7 10-16,0 0-10 0,-5 10 10 0,1 1-10 16,4-11 3-16,0 0-3 0,-5 12 4 0,1 0-4 0,4-12 2 15,0 0-2-15,-5 18 2 0,-2 1-2 0,7-19 1 16,0 0-1-16,-5 21 2 0,1 3-2 0,4-24 3 15,0 0-3-15,-5 19 4 0,5 1-4 0,0-20 30 16,0 0-30-16,-3 19 30 0,3-3-30 0,0-16 4 16,0 0-4-16,0 17 5 0,0 2-5 15,0-19 17-15,0 0-17 0,3 20 17 0,6 2-17 0,-4-1 9 16,7-1-9-16,-8-6 9 0,-4-7-9 0,5 3 9 0,4-3-9 16,-1 5 9-16,5 4-9 0,-13-16 15 0,0 0-15 15,12 15 15-15,2 2-15 0,-14-17 8 16,0 0-8-16,15 12 8 0,-1 0-8 0,-14-12 15 0,0 0-15 0,16 10 16 15,-2-1-16-15,-14-9 23 0,0 0-23 0,16 8 24 16,5-1-24-16,-21-7 13 0,0 0-13 0,17 4 14 16,4-3-14-16,-21-1 18 0,0 0-18 0,21-1 19 15,-2-4-19-15,-19 5 44 0,0 0-44 0,21-7 45 16,-5 0-45-16,1-3 13 0,-3 1-13 0,-2 2 14 16,-8 2-14-16,4-3 43 0,-2 1-43 0,1 2 44 15,-2 1-44-15,-2-1 32 0,2 0-32 0,-1 0 33 16,-1 0-33-16,3-1 13 0,-3 5-13 0,-3-4 13 15,2 1-13-15,1 1 43 0,-3-2-43 0,4 1 43 16,-4 1-43-16,0 3 32 0,0 0-32 0,0-7 32 16,0-2-32-16,0 9 21 0,0 0-21 0,-4-19 21 0,4-5-21 15,0 24 36-15,0 0-36 0,0-29 37 16,0-5-37-16,0 34 6 0,0 0-6 0,0-32 7 0,-3-3-7 0,1 8 11 16,-1-1-11-16,3 10 11 0,0 6-11 15,-6 0 9-15,3 0-9 0,3 3 9 0,0 2-9 16,0 7 8-16,0 0-8 0,-4-8 8 0,-1-1-8 0,5 9 3 15,0 0-3-15,-8-10 4 0,-8-2-4 0,16 12-1 16,0 0 1-16,-14-9 0 0,-4 1 0 0,18 8-22 16,0 0 22-16,-15-9-22 0,-3 2 22 0,18 7-62 15,0 0 62-15,-17-7-61 0,-4 2 61 0,21 5-138 16,0 0 138-16,-12-7-138 0,0 4 138 0,12 3-170 16,0 0 170-16,-9-2-169 0,4 2 169 15,-7 0-845-15</inkml:trace>
  <inkml:trace contextRef="#ctx0" brushRef="#br0" timeOffset="-108812.647">1817 10205 158 0,'0'0'0'0,"5"0"0"15,4 2 0-15,7 1-59 0</inkml:trace>
  <inkml:trace contextRef="#ctx0" brushRef="#br0" timeOffset="-108650.725">1864 10186 91 0,'0'0'0'0,"0"0"0"0,0 0 0 0,0 0-9 15</inkml:trace>
  <inkml:trace contextRef="#ctx0" brushRef="#br0" timeOffset="-108384.402">1829 10616 1132 0,'0'0'0'0,"-3"-17"0"0,-1-10 0 0,1 15 135 0,1 8-135 0,2 4 136 16,0 0-136-16,0 9 68 0,0 3-68 0,0-4 69 15,0-1-69-15,0 0-10 0,0-2 10 0,0 0-9 16,5-1 9-16,-5-1-121 0,4 1 121 0,-4-4-120 16,0 0 120-16,0 0-210 0,0 0 210 0,0-9-210 0,0-5 210 15,0-6-533-15</inkml:trace>
  <inkml:trace contextRef="#ctx0" brushRef="#br0" timeOffset="-107998.907">1805 10198 1390 0,'0'0'0'0,"0"0"0"0,5 2 0 0,-5-2 146 0,0 0-146 15,0 0 146-15,-2-5-146 0,-1 0 66 0,-1 1-66 16,4-3 67-16,0 2-67 0,0 2-20 16,0-4 20-16,4 2-20 0,-1 1 20 0,3-2-80 0,-1 0 80 15,2 1-79-15,-4 2 79 0,-3 3-57 0,0 0 57 0,2-4-57 16,1 4 57-16,-3 0-13 0,0 0 13 0,6-3-12 16,2 3 12-16,-8 0-9 0,0 0 9 0,16 3-8 15,1 4 8-15,-17-7-3 0,0 0 3 0,30 17-3 16,8 4 3-16,-4 3 3 0,0 2-3 15,-1-1 3-15,-1 3-3 0,-32-28 0 0,0 0 0 0,33 34 1 16,-3 4-1-16,-30-38-1 0,0 0 1 0,33 36-1 16,-4 1 1-16,-29-37-41 0,0 0 41 0,26 30-40 15,-1-5 40-15,-25-25-99 0,0 0 99 0,19 16-99 16,2-8 99-16,-21-8-98 0,0 0 98 0,12-5-97 16,0-14 97-16,11-5-655 0</inkml:trace>
  <inkml:trace contextRef="#ctx0" brushRef="#br0" timeOffset="-107761.052">2192 10068 975 0,'0'0'0'0,"3"9"0"0,2 6 0 0,-5-15 152 16,0 0-152-16,0 0 152 0,4-9-152 0,-4 9 93 16,0 0-93-16,0-3 93 0,0-4-93 0,0 7 66 15,0 0-66-15,-4 0 66 0,-4 7-66 0,-1 5 15 0,-5 3-15 16,2 11 16-16,-4 8-16 0,16-34 19 15,0 0-19-15,-17 48 20 0,-1 14-20 0,18-62 8 0,0 0-8 16,-21 63 9-16,-5 4-9 0,26-67-24 0,0 0 24 0,-21 60-23 16,0-5 23-16,21-55-129 15,0 0 129-15,-17 43-128 0,0-12 128 0,17-31-142 0,0 0 142 0,-13-4-142 16,1-28 142-16,-11-3-727 0</inkml:trace>
  <inkml:trace contextRef="#ctx0" brushRef="#br0" timeOffset="-107245.338">2030 9643 1367 0,'0'0'0'0,"0"0"0"0,-7 0 0 16,7 0 116-16,0 0-116 0,0 0 116 0,7-3-116 0,-7 3 36 15,0 0-36-15,8-7 37 0,10-2-37 16,-18 9-5-16,0 0 5 0,21-8-5 0,3-4 5 0,-24 12-43 16,0 0 43-16,26-10-43 0,0 4 43 0,-26 6-28 15,0 0 28-15,25 0-28 0,-3 0 28 0,-22 0-9 16,0 0 9-16,16 7-9 0,-2 5 9 0,-2 4 0 16,-3 4 0-16,-6-8 0 0,3-3 0 0,-6 6 7 15,-2 4-7-15,-5 8 8 0,-2 9-8 16,9-36 18-16,0 0-18 0,-14 40 18 0,-2 3-18 0,16-43 16 0,0 0-16 15,-13 37 17-15,0-2-17 0,13-35 25 0,0 0-25 16,-12 27 26-16,7-6-26 16,5-21 2-16,0 0-2 0,-7 17 3 0,2-7-3 0,5-10 0 0,0 0 0 15,3 3 1-15,2-6-1 0,-5 3-2 0,0 0 2 0,9-5-1 16,3-4 1-16,-12 9-3 16,0 0 3-16,18-7-3 0,-1 2 3 0,-17 5-12 15,0 0 12-15,18-1-12 0,6 2 12 0,-24-1-4 0,0 0 4 0,21 5-3 16,0 4 3-16,-21-9 0 0,0 0 0 0,14 10 0 15,1 2 0-15,-15-12 0 0,0 0 0 0,9 12 1 16,-4 2-1-16,-5-14 3 0,0 0-3 0,4 14 4 16,-4 1-4-16,-7-1-11 0,-2-1 11 0,4-2-11 15,-4-1 11-15,-6-1-125 0,1-1 125 0,5-3-125 16,5-3 125-16,4-2-202 0,0 0 202 0,-17 5-201 16,-9 0 201-16,-19 6-592 0</inkml:trace>
  <inkml:trace contextRef="#ctx0" brushRef="#br0" timeOffset="-106814.69">2777 10292 651 0,'0'0'0'16,"-9"-3"0"-16,-3-7 0 0,12 10 38 0,0 0-38 0,-5-5 39 15,5 1-39-15,0 4-48 0,0 0 48 0,0 0-48 16,0-3 48-16,0 3-74 0,0 0 74 0,0 0-73 16,0 0 73-16,0 0-26 0,0 0 26 0,0 0-26 15,0 0 26-15,0 0 30 0,0 0-30 0,0 0 30 16,0 0-30-16,0 0 73 0,0 0-73 0,0 0 74 15,0 0-74-15,0 0 89 0,0 0-89 0,0 0 89 16,5 1-89-16,-5-1 78 0,0 0-78 0,12-1 78 16,6-1-78-16,-18 2 86 0,0 0-86 0,29-3 87 15,10-8-87-15,-3 5 126 0,2 0-126 0,-3-2 126 16,-5-1-126-16,-4 1 73 0,-2-1-73 0,-6 4 74 16,-6 3-74-16,2-1 49 0,-2 3-49 0,0 0 50 15,-3 0-50-15,3 0-1 0,-1 0 1 0,-3 0-1 0,-1 0 1 16,-7 0-70-16,0 0 70 0,6 3-69 0,2-1 69 15,-8-2-162-15,0 0 162 0,7 3-162 0,2 4 162 16,3 0-785-16</inkml:trace>
  <inkml:trace contextRef="#ctx0" brushRef="#br0" timeOffset="-106412.8">2928 10068 1132 0,'0'0'0'0,"9"3"0"15,12 3 0-15,-21-6 79 0,0 0-79 0,5 3 80 16,-1-6-80-16,-4 3 4 0,0 0-4 0,0 0 5 15,0-6-5-15,0 6 4 0,0 0-4 0,0-3 4 16,-4 0-4-16,4 3-2 0,0 0 2 0,0-4-1 16,0 2 1-16,0 2 15 0,0 0-15 0,0 0 15 15,0-3-15-15,0 3 69 0,0 0-69 0,0 0 69 16,0 0-69-16,0 0 39 16,0 0-39-16,0 0 39 0,0 0-39 0,0 0 38 0,0 5-38 0,0 5 38 15,4 4-38-15,-4-14 4 0,0 0-4 0,0 34 5 16,5 11-5-16,-5-45 1 0,0 0-1 0,0 55 2 0,4 12-2 15,-3-6-51-15,3-1 51 0,-4-17-50 16,0-10 50-16,0-33-119 0,0 0 119 0,0 75-962 16,0-150 962-16</inkml:trace>
  <inkml:trace contextRef="#ctx0" brushRef="#br0" timeOffset="-105096.478">5010 10054 505 0,'0'0'0'0,"7"-5"0"15,-1-3 0-15,-6 8 57 0,0 0-57 0,3-4 57 16,0-3-57-16,-3 7 8 0,0 0-8 0,2-3 8 16,-2 1-8-16,0 2 0 0,0 0 0 0,0 0 1 15,0 0-1-15,0 0 0 0,0 0 0 0,0 0 0 16,-2 2 0-16,2-2 16 0,0 0-16 0,0 0 17 15,-3 0-17-15,3 0 56 0,0 0-56 0,0 0 56 0,-5 2-56 16,5-2 58-16,0 0-58 0,0 0 59 0,-4 1-59 16,4-1 62-16,0 0-62 0,0 0 63 0,-3 2-63 15,3-2 53-15,0 0-53 0,0 0 53 0,0 0-53 16,0 0 33-16,0 0-33 0,0 0 34 0,0 0-34 0,0 0 9 16,0 0-9-16,0 0 10 15,0 0-10-15,0 0 12 0,0 0-12 0,0 0 12 0,7 2-12 0,-7-2 8 16,0 0-8-16,8 0 8 0,6 0-8 15,-14 0 15-15,0 0-15 0,21-2 15 0,5 0-15 0,-26 2 38 16,0 0-38-16,34-3 39 16,-1-4-39-16,-33 7 5 0,0 0-5 0,34-5 6 0,-4 3-6 0,-30 2 0 15,0 0 0-15,26-3 1 0,-5-1-1 0,-21 4-42 0,0 0 42 16,16-1-42-16,-2 1 42 0,-14 0-117 16,0 0 117-16,8 0-117 0,-4 1 117 0,-4-1-176 15,0 0 176-15,3 4-176 0,-1-4 176 0,5 0-424 0</inkml:trace>
  <inkml:trace contextRef="#ctx0" brushRef="#br0" timeOffset="-104711.487">5179 9767 662 0,'0'0'0'0,"0"8"0"0,4 6 0 0,-4-14 45 16,0 0-45-16,3 2 46 0,-1-4-46 0,-2 2 22 15,0 0-22-15,0 0 23 0,3-7-23 16,-3 7 13-16,0 0-13 0,0 0 13 0,4-5-13 0,-4 5 14 15,0 0-14-15,0 0 15 0,0 0-15 0,0 0 32 16,0 0-32-16,0 0 32 0,2 5-32 0,-2-5 46 16,0 0-46-16,3 15 47 0,-3 8-47 0,0-23 10 15,0 0-10-15,4 36 11 0,-4 8-11 0,0-44 33 0,0 0-33 16,1 48 33 0,-1 5-33-16,0-53-22 15,0 0 22-15,4 52-22 0,-1-1 22 0,-3-51-160 0,0 0 160 0,0 43-160 0,4-2 160 0,1 45-450 0</inkml:trace>
  <inkml:trace contextRef="#ctx0" brushRef="#br0" timeOffset="-103972.204">5683 9707 751 0,'0'0'0'0,"0"-7"0"0,2-2 0 15,-2 9 72-15,0 0-72 0,3-5 72 0,-3 2-72 0,0 3 12 0,0 0-12 16,0 0 13-16,0-4-13 0,0 4 0 0,0 0 0 0,0 0 0 15,0 0 0 1,0 0-26-16,0 0 26 0,0 0-26 0,0 4 26 0,0-4-5 0,0 0 5 0,-3 3-5 16,1 0 5-16,2-3 1 0,0 0-1 0,-4 6 1 15,1-5-1-15,3-1 16 0,0 0-16 0,-5 5 17 16,-4 4-17-16,9-9 26 0,0 0-26 0,-9 9 26 16,0-1-26-16,9-8 8 0,0 0-8 0,-10 12 8 15,0 2-8-15,10-14 10 0,0 0-10 0,-13 20 11 16,-2 8-11-16,15-28 1 0,0 0-1 0,-11 29 1 15,4 9-1-15,7-38 8 0,0 0-8 0,-5 39 8 16,5 7-8-16,0-46 13 0,0 0-13 0,5 41 14 16,4 2-14-16,-9-43 15 0,0 0-15 0,12 33 15 0,4-6-15 15,-16-27 26-15,0 0-26 0,17 24 26 16,4-7-26-16,-2-6 48 0,2-8-48 0,-2-3 48 0,-1-7-48 0,-18 7 67 16,0 0-67-16,17-14 68 0,1-6-68 0,-18 20 75 15,0 0-75-15,15-26 75 0,-1-6-75 16,-14 32 62-16,0 0-62 0,12-33 62 0,-6-1-62 0,-6 34 65 15,0 0-65-15,7-33 65 0,-7-1-65 0,0 7 41 16,0 4-41-16,-4 6 42 0,4 5-42 0,-3-3-6 16,-1 3 6-16,2 0-6 0,-1 3 6 0,-2 2-18 15,1 1 18-15,-4 0-18 0,-1-2 18 0,0 4-52 0,-3 1 52 16,3 0-51-16,1 3 51 0,8 0-74 16,0 0 74-16,-25 6-74 0,-6 1 74 0,31-7-121 15,0 0 121-15,-30 11-121 0,1 2 121 16,-34 11-875-16</inkml:trace>
  <inkml:trace contextRef="#ctx0" brushRef="#br0" timeOffset="-103774.731">6120 9979 1390 0,'0'0'0'0,"-9"-9"0"16,-3-3 0-16,12 12 15 0,0 0-15 0,-3-5 16 16,6 10-16-16,-3-5-121 0,0 0 121 0,-16-12-120 0,-6-12 120 15,-15-10-795-15</inkml:trace>
  <inkml:trace contextRef="#ctx0" brushRef="#br0" timeOffset="-103396.016">6287 9779 1435 0,'0'0'0'0,"-1"-6"0"0,-8 0 0 0,11 0 162 0,5 3-162 16,-6 0 162-16,3-3-162 0,-1 3 78 0,-1 3-78 0,-2 0 78 15,3-5-78-15,-3 5 26 0,4-2-26 0,-4 2 26 16,2-3-26-16,-2 3-29 0,3-2 29 0,-3 2-29 16,4 0 29-16,-4 0-26 0,3-3 26 0,-3 3-25 15,5 0 25-15,-1 3-26 0,1 0 26 16,4 1-25-16,3 1 25 0,-12-5-9 0,0 0 9 0,21 15-8 16,14 4 8-16,-35-19-5 0,0 0 5 0,36 26-5 15,4 3 5-15,-40-29-14 0,0 0 14 0,42 34-13 16,-3 4 13-16,-39-38-8 0,0 0 8 0,33 36-8 15,-4-5 8-15,-29-31-61 0,0 0 61 0,23 24-61 16,1-4 61-16,-24-20-136 0,0 0 136 0,21 12-135 16,0-5 135-16,-21-7-102 0,0 0 102 0,19-12-101 15,0-10 101-15,16-11-771 0</inkml:trace>
  <inkml:trace contextRef="#ctx0" brushRef="#br0" timeOffset="-103150.465">6665 9595 796 0,'0'0'0'0,"7"5"0"0,5-1 0 0,-10 1 88 16,-4 2-88-16,-10 5 88 0,-5 3-88 0,17-15 65 16,0 0-65-16,-28 24 65 0,-3 0-65 0,31-24 18 0,0 0-18 15,-33 33 18-15,-6 6-18 0,39-39 10 0,0 0-10 16,-38 46 11-16,-4 9-11 0,42-55 0 0,0 0 0 15,-31 45 0-15,1-1 0 0,6-6-58 0,3-4 58 16,9-10-58-16,6-7 58 0,6-17-148 0,0 0 148 0,-3 14-147 16,6-9 147-16,-3 14-465 0</inkml:trace>
  <inkml:trace contextRef="#ctx0" brushRef="#br0" timeOffset="-102747.249">6888 9856 371 0,'0'0'0'0,"0"0"0"0,0-7 0 0,0 7 188 16,0 0-188-16,9 0 188 0,3 0-188 0,-12 0 138 15,0 0-138-15,18 3 138 0,-1-3-138 0,4 4 101 0,0-3-101 16,0 1 102-16,1-2-102 0,-1 0 90 0,0 0-90 15,0 0 90-15,0-2-90 0,-2 2 47 0,0-1-47 16,-1 1 48-16,-1 0-48 0,1-4 8 0,-3 4-8 0,3-3 9 16,-6 1-9-16,-12 2-2 0,0 0 2 0,14-2-1 15,2-1 1-15,-16 3-82 0,0 0 82 0,8-5-81 16,3 0 81-16,-11 5-137 0,0 0 137 0,3-12-136 16,-3-4 136-16,4-11-716 0</inkml:trace>
  <inkml:trace contextRef="#ctx0" brushRef="#br0" timeOffset="-102450.198">7160 9671 1166 0,'0'0'0'0,"0"0"0"0,0 0 0 16,0 0 105-16,0 0-105 0,0 0 105 0,0 0-105 0,0 0 64 15,0 0-64-15,0 0 64 0,0 0-64 0,0 0-3 16,0 3 3-16,0-3-3 0,2 5 3 0,-2-1-64 16,3-3 64-16,-3 10-63 0,0 4 63 0,0-15-45 15,0 0 45-15,0 33-45 0,4 15 45 0,-4-48-38 16,0 0 38-16,0 53-38 0,0 10 38 0,0-12-35 16,3-3 35-16,-3-12-34 0,0-12 34 0,0-1-100 15,2-6 100-15,2-7-99 0,4-7 99 16,-8-3-103-16,0 0 103 0,16-15-102 0,10-19 102 0,18-16-464 0</inkml:trace>
  <inkml:trace contextRef="#ctx0" brushRef="#br0" timeOffset="-101964.151">7576 9570 1132 0,'0'0'0'0,"-5"-4"0"16,-7-1 0-16,12 5 107 0,0 0-107 0,0 0 108 15,0 0-108-15,0 0 10 0,0 0-10 0,2 3 10 16,1 1-10-16,-3-4-5 0,0 0 5 0,4 5-4 16,-1-2 4-16,-3-3-7 0,0 0 7 0,0 2-6 0,5 0 6 0,-5-2 9 15,0 0-9-15,0 3 10 0,4-1-10 0,-4-2 47 16,0 0-47-16,0 0 48 15,0 3-48-15,0-3 10 0,0 0-10 0,0 0 10 0,0 6-10 0,0 4 8 16,0-2-8-16,-4 3 9 0,4 1-9 0,0 5 4 16,0 3-4-16,0 4 4 15,0 5-4-15,0-29-1 0,0 0 1 0,0 36 0 16,4 7 0-16,-4-43 0 0,0 0 0 0,2 38 0 0,5 0 0 0,-7-38 1 16,0 0-1-16,12 32 1 0,7-4-1 0,-19-28 15 0,0 0-15 15,24 13 16-15,6-11-16 0,-30-2 16 16,0 0-16-16,33-12 17 0,7-12-17 0,-40 24 34 0,0 0-34 15,37-24 34-15,-2-10-34 0,-35 34 47 0,0 0-47 16,29-31 47-16,-8-2-47 0,-21 33 62 0,0 0-62 0,18-29 63 16,-10 2-63-16,-8 27 17 0,0 0-17 15,0-29 17-15,-8 0-17 0,8 29 5 0,0 0-5 0,-14-28 5 16,-7 1-5-16,21 27-40 0,0 0 40 0,-28-21-40 16,-2 6 40-16,30 15-207 0,0 0 207 0,-40-4-207 15,-10 8 207-15,50-4-156 0,0 0 156 0,-51 2-156 16,-1 1 156-16,-49 4-722 0</inkml:trace>
  <inkml:trace contextRef="#ctx0" brushRef="#br0" timeOffset="-101269.512">6627 10553 1199 0,'0'0'0'0,"7"0"0"16,2-4 0-16,-9 4 19 0,0 0-19 0,5-1 20 15,-2-1-20-15,-3 2-98 0,0 0 98 0,0 0-97 16,4-2 97-16,-4 2-115 0,0 0 115 0,0 0-114 16,2 0 114-16,-2 0-75 0,0 0 75 0,0 0-75 15,7 5 75-15,-6-1 10 0,6-1-10 0,-3-1 11 16,1 0-11-16,-2-1 69 0,-1 1-69 0,2 0 70 16,-1-2-70-16,-3 0 80 0,5 0-80 0,-5 0 81 0,4 3-81 15,-1-3 65-15,3 2-65 0,-3-2 65 0,2 0-65 16,4 0 49-16,0-2-49 0,3 2 50 0,0 0-50 15,-12 0 44-15,0 0-44 0,23 0 44 0,10-3-44 16,-33 3 40-16,0 0-40 0,42 0 41 0,8-2-41 16,-50 2 46-16,0 0-46 0,59-2 46 0,8-1-46 15,-67 3 18-15,0 0-18 0,78-2 18 0,11-1-18 0,-89 3 54 16,0 0-54-16,111-5 55 0,17 3-55 0,-128 2 40 16,0 0-40-16,118 2 41 0,0 3-41 15,-20-2 40-15,-13-1-40 0,-20 1 41 0,-20 4-41 0,-10-5 27 16,-14 1-27-16,-4 1 27 0,-8-1-27 0,3-3 17 15,-3 2-17-15,0 0 17 0,-4-2-17 0,2 1 0 0,2 1 0 16,-6 0 0-16,-3-2 0 16,0 0-121-16,0 0 121 0,-10-7-121 0,-4-3 121 15,14 10-94-15,0 0 94 0,-30-26-94 0,-17-10 94 0,-30-24-997 0</inkml:trace>
  <inkml:trace contextRef="#ctx0" brushRef="#br0" timeOffset="-90232.034">18186 16556 113 0,'0'0'0'0,"0"0"87"0,0 0-87 0,0 0 88 15,0 0-88-15,0 0 104 0,0 0-104 0,0 0 105 16,0 0-105-16,0 0 126 0,0 0-126 0,0 0 127 15,0 0-127-15,0 0 139 0,0 0-139 0,0 0 139 16,0 0-139-16,0 0 125 0,0 0-125 0,0 0 126 16,0 0-126-16,0 0 89 0,0 0-89 0,0 0 90 15,0 0-90-15,0 0 69 0,0 0-69 0,0 0 69 16,0 0-69-16,0 0 38 0,0 0-38 0,0 0 39 0,0 0-39 16,0 0 35-16,0 0-35 0,0 0 35 15,0 0-35-15,0 0 22 0,0 0-22 0,0 0 23 0,0 0-23 16,0 0 10-16,0 0-10 0,0 0 10 15,0 0-10-15,0 0 18 0,-7 0-18 0,5 0 19 0,-1 1-19 0,3-1 8 16,0 0-8-16,-4 0 8 0,2 0-8 0,2 0 24 16,0 0-24-16,-6 0 25 0,0 0-25 0,6 0 6 15,0 0-6-15,-5 2 7 0,-2 0-7 0,7-2 1 16,0 0-1-16,-9 3 1 0,1 1-1 0,8-4 1 16,0 0-1-16,-9 7 1 0,-3-1-1 0,12-6 0 15,0 0 0-15,-12 11 0 0,-2 1 0 0,14-12 0 0,0 0 0 16,-16 15 0-16,-1 4 0 0,17-19 0 15,0 0 0-15,-13 15 0 0,3-3 0 0,10-12 2 0,0 0-2 16,-9 12 2-16,2-3-2 0,7-9 12 16,0 0-12-16,-8 14 13 0,-1 1-13 0,0 0 0 0,0 3 0 15,6-5 0-15,1 1 0 0,2-14 0 0,0 0 0 16,-2 22 0-16,2 7 0 0,0-3-27 16,0-2 27-16,0-5-27 0,2-4 27 0,-2-15-49 0,0 0 49 0,2 28-48 15,1 4 48-15,-3-32-41 0,0 0 41 0,6 33-40 16,1-1 40-16,-7-32-53 0,0 0 53 0,7 28-52 15,0-4 52-15,-7-24-66 0,0 0 66 0,8 19-65 16,4-6 65-16,-12-13-75 0,0 0 75 0,16-1-74 16,7-11 74-16,-6-6-62 0,4-7 62 0,-4 1-61 15,1 0 61-15,-18 24-54 0,0 0 54 0,17-31-53 16,-1-5 53-16,-16 36-39 0,0 0 39 0,12-36-39 16,-1-2 39-16,-11 38 0 0,0 0 0 0,10-31 0 0,-6 2 0 15,-4 29 34-15,0 0-34 0,5-20 35 16,-3 6-35-16,-2 14 59 0,0 0-59 0,1-10 59 0,-1 5-59 15,0 5 39-15,0 0-39 0,0-5 40 0,0 3-40 0,0 2 43 16,0 0-43-16,0 0 43 0,0-4-43 0,0 4 5 16,0 0-5-16,0 0 5 0,2-5-5 15,-2 5-7-15,0 0 7 0,12-24-6 0,9-15 6 0,-21 39-85 16,0 0 85-16,23-46-85 0,5-13 85 0,-28 59-210 16,0 0 210-16,26-58-210 0,-5-9 210 15,26-58-480-15</inkml:trace>
  <inkml:trace contextRef="#ctx0" brushRef="#br0" timeOffset="-89960.045">18407 16249 729 0,'0'0'0'16,"-2"3"0"-16,1 3 0 0,-1-1 120 16,2 2-120-16,-4 1 120 0,1 4-120 0,3-12 79 0,0 0-79 0,-5 24 80 15,-4 10-80-15,9-34 52 0,0 0-52 0,-9 30 52 16,1 0-52-16,8-30 33 0,0 0-33 0,-11 36 33 16,4 5-33-16,7-41 30 0,0 0-30 0,-9 45 30 15,1 3-30-15,8-48 14 0,0 0-14 0,-7 43 15 16,-5-2-15-16,12-41 20 0,0 0-20 0,-11 39 20 15,-1-3-20-15,12-36 8 0,0 0-8 0,-10 31 9 16,-1-7-9-16,11-24 4 0,0 0-4 0,-9 21 4 16,6-4-4-16,3-17 21 0,0 0-21 0,-7 13 21 15,5-4-21-15,2-9 0 0,0 0 0 0,0 9 1 16,-3-4-1-16,3-5-17 0,0 0 17 0,-2 5-17 16,2-3 17-16,0-2-69 0,0 0 69 0,0 0-68 15,2-4 68-15,-2 4-168 0,0 0 168 0,3-12-167 16,-3-5 167-16,4-12-640 0</inkml:trace>
  <inkml:trace contextRef="#ctx0" brushRef="#br0" timeOffset="-89593.886">18351 16407 292 0,'0'0'0'0,"-5"1"0"16,-4 3 0-16,-4 1-159 0</inkml:trace>
  <inkml:trace contextRef="#ctx0" brushRef="#br0" timeOffset="-88966.035">18348 16407 113 0,'0'0'0'0,"0"0"0"16,-5 1 0-16,5-1 87 0,0 0-87 0,0 0 88 0,0 0-88 0,0 0 87 16,0 0-87-16,0 0 88 0,0 0-88 0,0 0 78 15,0 0-78-15,0 0 78 0,0 0-78 0,0 0 82 16,0 0-82-16,0 0 83 0,0 0-83 0,0 0 69 15,0 0-69-15,0 0 69 0,0 0-69 0,0 0 54 0,0 0-54 16,0 0 55-16,0 0-55 0,0 0 46 16,0 0-46-16,-4 0 46 0,1 0-46 0,3 0 36 0,0 0-36 15,-7 0 36-15,0 0-36 0,7 0 34 0,0 0-34 0,-12 0 34 16,-2 2-34-16,14-2 38 0,0 0-38 0,-16 2 38 16,-3 1-38-16,0 1 38 0,-2-1-38 0,9-1 39 15,3-1-39-15,-2 1 25 0,3 0-25 16,4-2 26-16,1 0-26 0,-1 2 18 0,2-1-18 0,2-1 18 15,-5 2-18-15,2 0 5 0,-1-1-5 16,-4 5 5-16,1 2-5 0,7-8 14 0,0 0-14 0,-11 26 15 16,1 10-15-16,10-36 8 0,0 0-8 0,-11 43 8 15,-1 8-8-15,0-5 8 0,1-1-8 0,4-13 9 16,6-9-9-16,-3 1 44 0,1-4-44 0,-1 6 44 16,3 1-44-16,-1-1 30 0,0-2-30 0,2-9 30 15,0-4-30-15,0-11 33 0,0 0-33 0,2 15 34 0,1 4-34 16,-3-19 8-16,0 0-8 0,4 15 8 15,1 1-8-15,-5-16-1 0,0 0 1 0,9 12 0 0,3-4 0 16,4-4-3-16,1-6 3 0,-3-1-2 0,2-2 2 16,-16 5-8-16,0 0 8 0,17-16-7 0,4-8 7 15,-21 24-9-15,0 0 9 0,21-29-8 0,0-9 8 0,-21 38-8 16,0 0 8-16,17-39-8 0,-1-6 8 0,-16 45-4 16,0 0 4-16,14-46-3 0,-6-5 3 15,-8 51 0-15,0 0 0 0,7-41 0 0,0 3 0 0,-7 38 2 16,0 0-2-16,7-27 3 0,-7 8-3 0,0 19 32 15,0 0-32-15,2-16 33 0,0 8-33 0,-2 8 4 16,0 0-4-16,2-7 5 0,-2 5-5 0,0 2 18 0,0 0-18 16,0 0 18-16,0 0-18 0,0 0 3 0,0 0-3 15,0 0 4-15,0 0-4 0,0 0 0 0,0 0 0 16,3-8 0-16,2-6 0 0,-5 14-37 0,0 0 37 16,9-29-37-16,7-11 37 0,-16 40-115 0,0 0 115 15,12-48-115-15,5-10 115 0,-17 58-135 0,0 0 135 0,11-53-135 16,-1 0 135-16,13-53-876 15</inkml:trace>
  <inkml:trace contextRef="#ctx0" brushRef="#br0" timeOffset="-88707.53">18425 16114 998 0,'0'0'0'0,"-2"3"0"16,-2 1 0-16,4-4 137 0,0 0-137 0,0 15 138 15,0 7-138-15,0-22 119 0,0 0-119 0,0 31 119 16,0 8-119-16,-3-3 76 0,-1 0-76 0,3-12 76 16,1-10-76-16,-4 5 0 0,1 2 0 0,1 9 1 15,2 10-1-15,0-40 12 0,0 0-12 0,0 48 12 0,0 8-12 16,0-4 32-16,0-1-32 0,0-12 33 0,0-8-33 15,2 4 9-15,5-3-9 0,-6-3 9 0,3-3-9 16,-1 1 20-16,3 1-20 0,-3-8 20 0,1-4-20 16,-4-16 15-16,0 0-15 0,3 20 15 0,6 4-15 0,-9-24 4 15,0 0-4-15,5 17 5 0,-2-3-5 0,-3-14-35 16,0 0 35-16,2 10-35 0,0-3 35 0,-2-7-110 16,0 0 110-16,-5-8-109 0,-4-13 109 0,9 21-112 15,0 0 112-15,-14-39-112 0,-3-16 112 0,-18-39-915 16</inkml:trace>
  <inkml:trace contextRef="#ctx0" brushRef="#br0" timeOffset="-87194.476">18364 16364 875 0,'0'0'0'0,"1"3"0"0,3 1 0 15,-4-4 152-15,3 1-152 0,-3-1 152 0,2-3-152 16,-2 3 88-16,0-5-88 0,0 1 88 16,0 1-88-16,0 0 81 0,2-1-81 0,-2 4 81 0,2-3-81 15,-2 3 99-15,0 0-99 0,0 0 100 0,0 0-100 0,0 0 64 16,0 0-64-16,0 0 64 0,0 0-64 0,0 0 45 15,0 0-45-15,0 0 46 0,0 0-46 0,0 0 50 16,0 0-50-16,0 0 50 0,0 0-50 0,0 0 47 16,0 0-47-16,0 0 47 0,0 0-47 0,0 0 36 0,0 0-36 15,0 0 36-15,0 0-36 0,0 0 34 16,0 0-34-16,-4 0 35 0,2-2-35 0,2 2 14 0,0 0-14 16,-8-2 15-16,1-1-15 0,7 3 6 0,0 0-6 0,-13-2 6 15,0 0-6-15,13 2 15 0,0 0-15 16,-16 0 16-16,-2 2-16 0,18-2 3 0,0 0-3 0,-14 2 4 15,-3 1-4-15,1 1 2 0,2 1-2 0,2-2 2 16,4-1-2-16,-1 1 1 0,-3 1-1 0,3-1 2 16,0 2-2-16,-3 2 1 0,-4 2-1 0,9-6 1 15,7-1-1-15,0-2 1 0,0 0-1 0,-12 10 1 16,-7 6-1-16,0 2 0 0,-2 6 0 0,5-10 0 16,8-5 0-16,8-9-1 0,0 0 1 0,-18 31 0 15,-3 11 0-15,0 1-3 0,0 3 3 0,7-8-2 16,-1-5 2-16,15-33 0 0,0 0 0 0,-14 46 0 15,-4 9 0-15,18-55 2 0,0 0-2 0,-12 55 3 16,7 3-3-16,5-58 3 0,0 0-3 0,0 53 3 0,5-2-3 16,-5-51 6-16,0 0-6 0,12 41 6 15,6-6-6-15,-18-35-10 0,0 0 10 0,17 25-10 0,4-9 10 16,-21-16-36-16,0 0 36 0,25 5-35 0,1-8 35 0,-26 3-20 16,0 0 20-16,26-18-19 0,2-9 19 15,-28 27-20-15,0 0 20 0,28-36-20 0,-1-10 20 16,-27 46-17-16,0 0 17 0,28-48-17 0,0-7 17 15,-28 55-26-15,0 0 26 0,21-55-25 0,-3-3 25 0,-18 58-3 16,0 0 3-16,12-53-2 0,-2 3 2 0,-10 50-1 16,0 0 1-16,9-39 0 0,0 8 0 15,-9 31 0-15,0 0 0 0,5-24 0 0,0 7 0 16,-5 17 3-16,0 0-3 0,0-17 3 0,2 3-3 0,-2 14 0 0,0 0 0 0,7-21 0 16,-2-1 0-16,-5 22-43 0,0 0 43 15,10-32-42-15,4-4 42 0,-14 36-99 0,0 0 99 16,13-40-99-16,-3-4 99 0,-10 44-116 15,0 0 116-15,9-38-115 0,-2 2 115 0,-7 36-52 0,0 0 52 0,5-26-51 16,-2 7 51-16,-3 19 1 0,0 0-1 0,4-13 1 16,-2 6-1-16,-2 7 35 0,0 0-35 0,0-7 35 15,0 4-35-15,0 3 22 0,0 0-22 16,0 6 23-16,-2 10-23 0,2-16 31 0,0 0-31 0,2 24 31 16,-1 8-31-16,-1-32 20 0,0 0-20 0,2 36 20 15,2 7-20-15,-1-2 27 0,2 0-27 0,-3-5 27 16,5-3-27-16,-7-33 54 0,0 0-54 0,5 43 55 15,2 3-55-15,-3-1 41 0,-4-3-41 0,5-6 42 16,4-3-42-16,-6-4 41 0,2-3-41 0,-3-7 42 16,3-7-42-16,-3 5 35 0,2 0-35 0,-4-3 36 15,1-4-36-15,1 2 23 0,-2 2-23 0,5-4 24 16,-1-2-24-16,-4-8 10 0,0 0-10 0,5 7 11 0,-3-2-11 0,-1-1-1 16,1-1 1-16,5-1 0 15,-2 0 0-15,8-6-55 0,-3-4 55 0,9-3-55 0,2-2 55 0,-21 13-142 16,0 0 142-16,26-29-141 0,4-13 141 15,24-28-1254-15</inkml:trace>
  <inkml:trace contextRef="#ctx0" brushRef="#br0" timeOffset="-86691.69">18750 16826 852 0,'0'-3'0'0,"0"3"122"0,0 0-122 0,0-5 122 0,0-4-122 16,0 9 91-16,0 0-91 0,0-3 92 0,-3-1-92 16,3 4 78-16,0 0-78 0,0 0 79 0,0 0-79 15,0 0 65-15,0 0-65 0,0 0 66 0,3 4-66 0,-3-4 63 16,0 0-63-16,7 2 64 0,7 1-64 0,2 0 86 15,7-1-86-15,-1 2 87 0,3-3-87 0,4 1 52 16,1-2-52-16,-1 0 53 0,3 0-53 0,-32 0 35 16,0 0-35-16,43 0 36 0,11 2-36 0,-54-2 35 15,0 0-35-15,54 3 35 0,2 0-35 0,-7 1 21 16,-6-2-21-16,-13-1 21 0,-9 1-21 0,-2-2 5 16,-3-2-5-16,-2 2 5 0,-4 0-5 15,1 0-55-15,-1 0 55 0,-5 0-55 0,-1 0 55 0,-4 0-159 16,3-3 159-16,-1-4-159 0,-2-3 159 0,0 10-181 0,0 0 181 0,-9-17-180 15,-8-6 180-15,-9-16-927 16</inkml:trace>
  <inkml:trace contextRef="#ctx0" brushRef="#br0" timeOffset="-86314.201">18954 16441 1155 0,'0'0'0'16,"0"0"126"-16,5 3-126 0,-1-1 126 0,-1 0-126 0,-3-2 79 16,4 0-79-16,-4 0 80 0,0 0-80 15,0 0 40-15,-4 0-40 0,4 0 40 0,-5-2-40 0,5 2 0 16,0 0 0-16,0 0 0 0,0 0 0 0,0 0 4 15,0 3-4-15,0-3 5 0,0 0-5 0,0 0 7 16,0 4-7-16,0-4 8 0,0 3-8 16,0 1 1-16,0 1-1 0,0-2 1 0,0 1-1 0,0 1 14 15,0 2-14-15,2 10 15 0,1 5-15 0,-3-22 3 16,0 0-3-16,2 38 3 0,5 10-3 0,-5-2 6 16,1 0-6-16,1-5 7 0,-2-5-7 0,-1 2 1 0,3 0-1 15,1-2 1 1,4-4-1-16,-9-32-41 15,0 0 41-15,5 38-41 0,4 1 41 0,-9-39-156 0,0 0 156 0,7 31-156 0,-4-7 156 16,8 31-897-16</inkml:trace>
  <inkml:trace contextRef="#ctx0" brushRef="#br0" timeOffset="-84021.64">19486 16544 102 0,'0'0'0'0,"0"0"29"0,6-7-29 0,-2 3 29 16,1-1-29-16,-5 5 48 0,2-3-48 0,-2 3 48 16,0 0-48-16,0 0 58 0,-2 3-58 0,2-3 58 15,0 0-58-15,0 0 62 0,0 0-62 0,0 0 62 0,0 4-62 16,0-4 69-16,0 0-69 0,0 0 70 0,0 0-70 15,0 0 98-15,-3 3-98 0,3-3 99 0,0 0-99 0,0 0 72 16,0 0-72-16,0 0 72 0,0 0-72 0,0 0 58 16,0 0-58-16,3-2 58 0,2-3-58 15,-5 5 47-15,0 0-47 0,9-5 48 0,3-5-48 0,-12 10 36 16,0 0-36-16,14-10 36 0,2-2-36 0,-16 12 45 16,0 0-45-16,21-12 45 0,3 0-45 0,-24 12 26 15,0 0-26-15,26-11 26 0,1 3-26 0,-3 1 52 16,-1 3-52-16,-4 3 53 0,-2 1-53 0,1 0 41 0,-6 0-41 15,-2 0 41-15,-3 0-41 0,2 3 10 0,0 1-10 16,-4-3 11-16,-2-1-11 0,-1 2 1 0,3 1-1 0,0 1 1 16,1-1-1-16,-1 4-2 15,2 2 2-15,-2-1-1 0,-1 1 1 0,-4-9-3 16,0 0 3-16,1 24-2 0,1 8 2 0,-2-32-13 0,0 0 13 0,-2 38-12 16,-1 5 12-16,-4-4-1 0,-2 1 1 0,4-15-1 15,3-7 1-15,0-1 0 0,-4-2 0 16,0-1 0-16,1-2 0 0,-4 3 0 0,-1 1 0 0,5-10 0 15,5-4 0-15,-4 2 6 0,2-3-6 0,1 3 7 16,-1-1-7-16,2-3 3 0,0 0-3 0,-4 7 4 16,-1 0-4-16,5-7 6 0,0 0-6 0,-5 7 7 15,2-2-7-15,3-5 7 0,0 0-7 0,-4 5 8 16,1-2-8-16,3-3 0 0,0 0 0 0,-6 4 1 16,-1-1-1-16,7-3 3 0,0 0-3 0,-10 2 3 15,-7 0-3-15,17-2 0 0,0 0 0 0,-13 1 0 16,-2 1 0-16,15-2 1 0,0 0-1 0,-13 2 2 0,5 1-2 15,8-3 15-15,0 0-15 0,-7 2 16 0,2 0-16 16,5-2 39-16,0 0-39 0,-2 0 39 0,-3 0-39 16,5 0 31-16,0 0-31 0,5-4 31 0,7-1-31 0,-12 5 38 15,0 0-38-15,17-7 39 0,8-1-39 0,-3-1 39 16,3 1-39-16,-4 2 39 0,-2 3-39 0,-3 0 34 16,-2 1-34-16,-2 2 34 0,0 0-34 0,-3 0 15 15,3 2-15-15,-2 1 15 0,6 0-15 0,-16-3 2 0,0 0-2 16,16 7 3-16,3 0-3 0,-19-7-6 15,0 0 6-15,17 10-5 0,-1 1 5 0,-16-11-28 0,0 0 28 16,12 10-28-16,-1 0 28 0,-11-10-127 0,0 0 127 16,10 9-126-16,-7-2 126 0,-3-7-186 0,0 0 186 15,6 1-186-15,-6-4 186 0,1 1-922 0</inkml:trace>
  <inkml:trace contextRef="#ctx0" brushRef="#br0" timeOffset="-83124.212">19998 16049 718 0,'0'0'0'0,"-4"6"0"0,2 5 0 0,2-11 79 16,0 0-79-16,0 0 80 0,6-2-80 0,-6 2 59 15,0 0-59-15,0 0 59 0,3-5-59 0,-3 5 49 16,0 0-49-16,5-2 50 0,-3 0-50 0,-2 2 27 0,0 0-27 16,4 2 27-16,-1 2-27 0,-3-4 50 15,0 0-50-15,2 3 51 0,0 2-51 0,-2-5 41 16,0 0-41-16,1 5 41 0,1 2-41 0,-2-7 18 0,0 0-18 0,2 7 19 16,1 0-19-16,-3-7 32 0,0 0-32 0,0 7 32 15,0 0-32-15,0-7 18 0,0 0-18 0,0 12 18 16,2 1-18-16,-2-13 27 0,0 0-27 0,2 29 27 15,3 12-27-15,-5-41 7 0,0 0-7 0,5 50 8 16,4 8-8-16,-9-58 1 0,0 0-1 0,10 71 2 16,1 11-2-16,-11-82 10 0,0 0-10 0,12 96 10 15,2 12-10-15,-14-108 37 0,0 0-37 0,14 82 38 16,0-13-38-16,-14-69 41 0,0 0-41 0,9 44 41 16,-1-18-41-16,-8-26 45 0,0 0-45 0,4 20 46 15,1-8-46-15,-5-12 12 0,0 0-12 0,5 9 12 16,2-4-12-16,-2-5 14 0,2-3-14 0,2-4 15 15,2-4-15-15,-4-2 1 0,1-3-1 0,-1 1 1 16,2-1-1-16,-9 16 1 0,0 0-1 0,9-22 1 0,1-3-1 16,-10 25-5-16,0 0 5 0,9-24-5 0,-2-2 5 15,-7 26 0-15,0 0 0 0,8-21 1 0,-4 4-1 16,-4 17 1-16,0 0-1 0,3-14 1 0,1 6-1 0,-4 8 24 16,0 0-24-16,3-7 25 0,1 4-25 0,-4 3 32 15,0 0-32-15,5-6 32 0,2 1-32 16,-7 5 2-16,0 0-2 0,4-5 2 0,3 2-2 15,-7 3 1-15,0 0-1 0,7-4 1 0,-1 1-1 0,-6 3-2 0,0 0 2 16,9-2-1-16,0 2 1 0,-9 0-2 0,0 0 2 16,9 2-2-16,1 5 2 0,-10-7-6 0,0 0 6 15,12 5-6-15,0 3 6 0,-12-8-8 0,0 0 8 0,14 11-7 16,0 2 7-16,-14-13-1 0,0 0 1 0,14 14 0 16,0 2 0-16,-14-16-3 0,0 0 3 15,11 13-3-15,-1 1 3 0,-10-14 0 16,0 0 0-16,7 15 0 0,-2 3 0 0,-5-18 0 0,0 0 0 0,4 18 1 15,-4 1-1-15,0-19 9 0,0 0-9 0,-4 22 9 16,-4 1-9-16,-5 1 34 0,1 0-34 16,7-12 34-16,1-7-34 0,4-5 4 0,0 0-4 0,-17 17 5 15,-9 5-5-15,26-22-60 0,0 0 60 0,-38 12-60 16,-9-3 60-16,47-9-120 0,0 0 120 0,-58-7-119 16,-10-14 119-16,-57-6-1165 0</inkml:trace>
  <inkml:trace contextRef="#ctx0" brushRef="#br0" timeOffset="-82278.365">20844 16585 796 0,'0'0'0'0,"0"0"93"0,0 0-93 16,7-4 94-16,6-1-94 0,-13 5 83 0,0 0-83 0,3-3 83 16,2 1-83-16,-5 2 90 0,0 0-90 15,0 0 90-15,4-2-90 0,-4 2 73 0,0 0-73 0,0 0 73 16,0 0-73-16,0 0 72 0,0 0-72 15,0 0 73-15,-2 4-73 0,2-4 79 0,0 0-79 0,0 0 79 16,0 0-79-16,0 0 56 0,0 0-56 0,5 0 57 16,4 0-57-16,-9 0 41 0,0 0-41 0,24 0 42 15,13-2-42-15,-2 0 47 0,3 1-47 0,-1-1 47 16,1-1-47-16,-8-1 46 0,-1 1-46 0,-4-1 47 16,-3 1-47-16,-1 1 19 0,-3 2-19 0,-4 0 20 15,-4-2-20-15,2 4 13 0,2 0-13 0,-5-2 13 16,-2 0-13-16,-7 0 1 0,0 0-1 0,10 2 2 15,2-1-2-15,-12-1-24 0,0 0 24 0,7 2-23 0,0 0 23 16,-7-2-73-16,0 0 73 0,7 1-73 0,-5 1 73 16,-2-2-125-16,0 0 125 0,0 0-125 0,-9 5 125 15,1 0-1249-15</inkml:trace>
  <inkml:trace contextRef="#ctx0" brushRef="#br0" timeOffset="-81996.104">20801 16867 1323 0,'3'-3'0'0,"6"-2"127"0,5-4-127 0,-2 4 128 15,4 2-128-15,-16 3 82 0,0 0-82 16,22-4 82-16,10 1-82 0,-32 3 42 0,0 0-42 0,38-2 43 15,6 0-43-15,-4 1 13 0,2-1-13 0,-9 2 14 16,-4 0-14-16,-3 2 34 0,1 1-34 0,-3 1 35 16,-1-3-35-16,-1-1-1 0,1 0 1 0,-7 0 0 15,-4 2 0-15,-12-2-45 0,0 0 45 0,14 2-45 16,-2-1 45-16,-12-1-156 0,0 0 156 0,9-1-155 16,-4-3 155-16,9-1-1042 0</inkml:trace>
  <inkml:trace contextRef="#ctx0" brushRef="#br0" timeOffset="-80285.132">22120 16326 684 0,'0'0'0'0,"-13"-5"0"16,-4-2 0-16,17 7 31 0,0 0-31 0,-5 0 31 0,12 2-31 15,-7-2 0-15,0 0 0 0,3 2 0 16,4 1 0-16,-7-3 17 0,0 0-17 0,4 2 17 16,-1-1-17-16,-3-1 35 0,0 0-35 0,0 0 36 0,4-1-36 15,-4 1 40-15,0 0-40 0,0 0 40 16,0 0-40-16,0 0 40 0,0 0-40 0,0 0 41 0,0 0-41 0,0 0 28 15,0 0-28-15,0 0 28 0,0 0-28 0,0 0 40 16,0 0-40-16,0 0 40 0,-4 0-40 0,4 0 14 16,0 0-14-16,0 0 15 0,-5-2-15 0,5 2 13 15,0 0-13-15,-4-2 13 0,-1 1-13 0,5 1 10 0,0 0-10 16,-5-2 10-16,-2 0-10 0,7 2 15 0,0 0-15 16,-10 0 15-16,-3 0-15 0,-1 2 3 0,-1 1-3 15,3-1 4-15,3-2-4 0,9 0 20 0,0 0-20 0,-7 0 20 16,3 0-20-16,4 0 3 0,0 0-3 0,-5 0 3 15,0 2-3-15,5-2 13 0,0 0-13 0,-9 3 13 16,-1 2-13-16,10-5 4 0,0 0-4 0,-16 7 4 16,-3 3-4-16,19-10 6 0,0 0-6 0,-16 9 7 15,1-2-7-15,15-7 7 0,0 0-7 0,-16 8 8 16,2 3-8-16,14-11 3 0,0 0-3 0,-14 10 3 16,2 2-3-16,-2 0 19 0,2 0-19 15,8-7 20-15,1-3-20 0,3-2 49 0,0 0-49 0,-4 5 49 16,1 2-49-16,-4 5 15 0,-2 3-15 0,6-6 15 15,-1-6-15-15,2 2 49 0,1 0-49 0,-1 4 50 16,2 1-50-16,0-10 34 0,0 0-34 0,-2 16 34 16,2 1-34-16,0-17 23 0,0 0-23 0,-2 20 24 0,2 3-24 15,0-23 35-15,0 0-35 0,0 24 36 0,2 0-36 16,-2-24 12-16,0 0-12 0,2 22 13 0,1 0-13 16,-3-22 20-16,0 0-20 0,6 21 20 0,-5-4-20 0,-1-17 24 15,0 0-24-15,4 17 25 0,1 0-25 0,-5-17 13 16,0 0-13-16,5 16 13 0,2-4-13 0,-7-12 18 15,0 0-18-15,9 13 19 0,3-1-19 0,-12-12 8 16,0 0-8-16,12 11 9 0,1-3-9 0,-13-8 9 16,0 0-9-16,13 10 10 0,3-1-10 0,-16-9 15 15,0 0-15-15,12 8 15 0,6 1-15 0,-18-9 14 16,0 0-14-16,12 7 15 0,4-2-15 16,-16-5 25-16,0 0-25 0,19 5 26 0,-2 0-26 0,1-3 12 0,-1-2-12 15,0 2 13-15,-1-2-13 0,-2 0 28 0,-3-2-28 16,1 0 28-16,-2-1-28 15,1-1 6-15,-3-1-6 0,3 2 6 0,-1-1-6 0,4 1 17 16,-3-2-17-16,-1 1 17 0,-1 1-17 0,0 0 3 0,-1-1-3 0,-1 1 4 16,2 1-4-16,-9 2 13 0,0 0-13 15,9-5 13-15,1 0-13 0,-10 5 15 0,0 0-15 0,12-7 15 16,0-2-15-16,-12 9 8 16,0 0-8-16,14-10 9 0,2-2-9 0,-16 12 1 0,0 0-1 0,12-15 1 15,0-4-1-15,-12 19 1 0,0 0-1 0,11-22 1 16,-2-2-1-16,-9 24 3 0,0 0-3 0,8-23 3 15,-1-1-3-15,-7 24 0 0,0 0 0 16,4-19 0-16,-2 2 0 0,-2 17 5 0,0 0-5 0,-2-15 5 16,-2 1-5-16,4 14 13 0,0 0-13 0,-3-13 14 15,-2 1-14-15,5 12 39 0,0 0-39 16,-6-12 39-16,-1-2-39 0,7 14 12 0,0 0-12 0,-5-12 12 0,2 2-12 16,3 10 31-16,0 0-31 0,-7-11 31 0,2 3-31 15,5 8-1-15,0 0 1 0,-9-12 0 0,0 0 0 16,9 12-5-16,0 0 5 0,-16-14-5 15,-3-3 5-15,-3 5-50 0,-5 0 50 0,3 3-50 0,0 1 50 0,24 8-90 16,0 0 90-16,-58-14-89 0,-22-1 89 0,80 15-203 16,0 0 203-16,-110-28-202 0,-27-8 202 15,-111-27-1294-15</inkml:trace>
  <inkml:trace contextRef="#ctx0" brushRef="#br0" timeOffset="-78853.507">23226 16797 908 0,'0'0'0'0,"0"0"100"0,0 0-100 16,0 0 100-16,-5 2-100 0,5-2 78 0,0 0-78 16,0 0 79-16,0 0-79 0,0 0 63 0,0 0-63 15,0 0 63-15,3 0-63 0,-3 0 54 0,0 0-54 0,0 0 54 16,4 0-54-16,-4 0 37 0,0 0-37 0,0 0 37 16,0 0-37-16,0 0 47 0,0 0-47 15,0 0 47-15,0 0-47 0,0 0 47 0,0 0-47 0,0 0 47 16,5 2-47-16,-5-2 5 0,0 0-5 0,9 3 6 15,3 2-6-15,-12-5 0 0,0 0 0 0,12 9 0 16,2 3 0-16,-14-12-6 0,0 0 6 0,12 20-6 16,-2 6 6-16,-10-26-27 0,0 0 27 0,4 33-27 15,-4 4 27-15,0-37-48 0,0 0 48 0,-5 33-48 16,-6-2 48-16,11-31-118 0,0 0 118 0,-21 22-118 16,-8-8 118-16,29-14-187 0,0 0 187 0,-30-7-186 15,-6-17 186-15,-31-7-645 0</inkml:trace>
  <inkml:trace contextRef="#ctx0" brushRef="#br0" timeOffset="-78675.137">23053 16441 1524 0,'0'0'0'0,"-3"-2"-2"16,-1 0 2-16,3 4-1 0,-3 3 1 0,4-5-106 0,0 0 106 15,-15-17-105-15,-8-14 105 0,-15-17-897 0</inkml:trace>
  <inkml:trace contextRef="#ctx0" brushRef="#br0" timeOffset="-74754.196">23769 16413 337 0,'0'0'0'0,"0"-8"0"16,0-7 0-16,0 15 15 0,0 0-15 0,-1-7 15 16,-1 2-15-16,2 5 10 0,0 0-10 0,0 0 11 15,0 0-11-15,0 0 49 0,0 0-49 0,0 0 49 16,-2 3-49-16,2-3 62 0,0 0-62 0,0 0 62 15,-2 3-62-15,2-3 66 0,0 0-66 0,0 0 67 16,-1 4-67-16,1-4 49 0,0 0-49 0,0 0 50 16,-4 3-50-16,4-3 39 0,0 0-39 0,0 0 40 0,-2 4-40 15,2-4 35-15,0 0-35 0,0 0 35 0,-1 3-35 16,1-3 32-16,0 0-32 0,0 0 32 16,-4 4-32-16,4-4 43 0,0 0-43 0,0 0 44 0,0 0-44 15,0 0 40-15,0 0-40 0,0 0 40 0,0 0-40 0,0 0 34 16,0 0-34-16,0 0 35 0,-2 5-35 0,2-5 50 15,0 0-50-15,-1 3 51 0,1-1-51 16,0-2 58-16,0 0-58 0,-2 3 59 0,2-1-59 0,0-2 73 16,0 0-73-16,3 0 73 0,3 0-73 0,4 0 71 15,4-2-71-15,-2-1 72 0,0-1-72 0,6-1 66 16,5 0-66-16,-6 2 67 16,-3-1-67-16,3 3 43 0,4 1-43 15,-7 0 44-15,-3-2-44 0,3 2 21 0,1 0-21 0,1 2 21 0,1-1-21 0,-17-1 5 0,0 0-5 16,18 4 6-16,-3-1-6 0,-15-3 4 15,0 0-4-15,18 5 4 0,-1 0-4 0,-17-5-1 0,0 0 1 0,18 5 0 16,-6 2 0-16,-12-7-33 0,0 0 33 0,14 9-33 16,2-1 33-16,-16-8-64 0,0 0 64 0,12 7-63 15,0 0 63-15,-12-7-129 0,0 0 129 0,14 0-128 16,3-7 128-16,13 0-1129 0</inkml:trace>
  <inkml:trace contextRef="#ctx0" brushRef="#br0" timeOffset="-74091.63">24198 16208 763 0,'0'0'0'0,"0"0"0"0,3 2 0 0,-3-2 101 16,0 0-101-16,0 0 101 0,4-4-101 0,-4 4 105 15,0 0-105-15,2-3 105 0,-1-1-105 16,-1 4 95-16,0 0-95 0,4-3 96 0,1-1-96 0,-5 4 60 16,0 0-60-16,9-5 61 0,6 4-61 0,-15 1 70 15,0 0-70-15,16 1 70 0,7 4-70 0,-23-5 48 16,0 0-48-16,24 7 49 0,4 7-49 0,-28-14 33 16,0 0-33-16,23 12 33 0,-1 2-33 0,-22-14 24 15,0 0-24-15,18 13 25 0,-3 3-25 0,-2-1 1 16,-3-1-1-16,-5-4 1 0,-1-5-1 0,-1 2 10 0,-3-2-10 15,0 1 11-15,0-1-11 0,-3 3 1 0,-1 3-1 16,1-3 1-16,1 1-1 0,-1 3 0 0,-3 1 0 16,1 1 0-16,2 0 0 0,-6 3 0 0,2 0 0 15,4-7 0-15,1-3 0 0,0 0 0 0,0-2 0 0,2-1 0 16,2-1 0-16,-2 0-13 0,-2 3 13 0,1-3-12 16,1-1 12-16,0-2-45 15,-4 3 45-15,4-3-45 0,0 0 45 0,0 0-38 0,0 0 38 0,0 0-38 16,4-2 38-16,-4 2-26 0,1-3 26 0,1 0-26 15,0-1 26-15,0 1-19 0,-1-2 19 0,1 1-18 16,0 1 18-16,-2 3-2 0,0 0 2 0,0 0-1 16,0 0 1-16,0 0 3 0,5-2-3 0,-2 0 3 15,3 1-3-15,-1 1 3 0,0 0-3 0,0 0 3 16,2 1-3-16,0 1 0 0,0 0 0 0,0-1 1 0,2 3-1 16,-2 1-2-16,0 4 2 0,-2-3-1 15,0 0 1-15,-1 2-7 0,-1-1 7 0,-1 0-6 0,2-2 6 16,-4-5-4-16,0 0 4 0,0 12-3 0,0 5 3 0,0-17-1 15,0 0 1-15,0 21 0 0,-7 1 0 0,7-22 6 16,0 0-6-16,-7 22 7 0,-4 0-7 16,11-22 34-16,0 0-34 0,-12 23 35 0,0-1-35 0,-2-1 0 15,0-4 0-15,7-9 0 0,5-4 0 0,0-1-25 16,2-3 25-16,-15 7-24 0,-10 3 24 0,-1-3-78 16,-2-3 78-16,4-1-77 0,0-3 77 0,24 0-126 15,0 0 126-15,-40-5-126 0,-13-7 126 0,-39-5-806 16</inkml:trace>
  <inkml:trace contextRef="#ctx0" brushRef="#br0" timeOffset="-73355.197">25006 16215 841 0,'0'0'0'0,"-3"0"0"15,-1-2 0-15,4 2 20 0,0 0-20 0,0 0 20 0,6-2-20 16,-6 2 48-16,0 0-48 0,5 0 48 0,-2-1-48 16,-3 1 12-16,0 0-12 0,4 0 12 0,-1-2-12 15,-3 2 42-15,0 0-42 0,0 0 43 16,4 0-43-16,-4 0 36 0,0 0-36 0,0 0 37 0,0 0-37 15,0 0 34-15,0 0-34 0,-4 0 34 0,-3 0-34 0,7 0 34 16,0 0-34-16,-14-2 34 0,-3 0-34 0,17 2 13 16,0 0-13-16,-19-1 14 0,0-1-14 0,19 2 37 15,0 0-37-15,-20 0 37 0,-1 0-37 0,21 0 19 16,0 0-19-16,-17 0 20 0,5 2-20 16,12-2 5-16,0 0-5 0,-18 1 5 0,6 3-5 0,12-4 34 15,0 0-34-15,-17 7 35 0,-1 3-35 0,18-10 1 16,0 0-1-16,-20 17 1 0,-5 4-1 0,25-21 5 15,0 0-5-15,-26 25 6 0,0 6-6 0,26-31 15 0,0 0-15 16,-26 35 15-16,1 4-15 0,25-39 8 0,0 0-8 16,-19 38 8-16,5 1-8 0,14-39 15 0,0 0-15 0,-5 36 16 15,7 0-16-15,-2-36 15 0,0 0-15 0,15 27 15 16,6-4-15-16,-21-23 0 0,0 0 0 0,32 3 0 16,10-13 0-16,-6-7-45 0,2-9 45 15,-3 0-44-15,-3-3 44 0,-32 29-50 0,0 0 50 0,33-32-49 16,0-3 49-16,-33 35-38 15,0 0 38-15,24-34-38 0,1 0 38 0,-25 34-6 0,0 0 6 16,19-28-5-16,-11 6 5 0,-8 22 2 0,0 0-2 0,9-17 2 16,-2 7-2-16,-7 10 32 0,0 0-32 0,5-9 32 15,-3 6-32-15,-2 3 18 0,0 0-18 0,0 0 19 16,0 0-19-16,0 0 31 0,0 0-31 0,-2 8 31 16,-3 8-31-16,5-16 36 0,0 0-36 0,-3 15 36 15,-1 2-36-15,4-17 22 0,0 0-22 0,-3 19 22 0,-1 0-22 16,4-19 18-16,0 0-18 0,-2 27 19 0,1 4-19 15,1-31 27-15,0 0-27 0,0 34 27 0,0 4-27 0,0-38 6 16,0 0-6-16,0 36 7 0,1 2-7 0,-1-38 17 16,0 0-17-16,2 32 17 0,0-3-17 15,-2-29-16-15,0 0 16 0,2 23-15 0,-1-6 15 16,-1-17-136-16,0 0 136 0,-3 3-135 0,-4-11 135 0,7 8-165 16,0 0 165-16,-10-24-165 0,-4-16 165 0,-11-23-760 15</inkml:trace>
  <inkml:trace contextRef="#ctx0" brushRef="#br0" timeOffset="-72549.019">25311 16338 740 0,'0'0'0'0,"-2"-7"0"15,1-3 0-15,1 7 21 0,3 3-21 0,-3 0 21 16,0 0-21-16,0 0 0 0,0 0 0 0,0 0 1 15,0 0-1-15,0 0 1 0,0 0-1 16,0 0 2-16,2 3-2 0,-2-3 25 0,0 0-25 0,0 0 26 16,3 3-26-16,-3-3 40 0,6 4-40 0,-6-4 40 15,3 2-40-15,-3-2 34 0,0 0-34 0,0 0 34 16,0 0-34-16,0 0 26 0,0 0-26 0,0 0 26 16,0 0-26-16,0 0 45 0,0 3-45 0,0-3 46 15,0 0-46-15,0 0 61 0,0 0-61 0,0 0 62 16,0 0-62-16,0 0 62 0,0 3-62 0,0-3 62 0,0 0-62 15,0 0 69-15,4 2-69 0,-4-2 70 0,3 0-70 0,1 0 65 16,1 0-65-16,-2 0 66 0,2 0-66 16,4 2 42-16,3 0-42 0,2-2 43 0,5 0-43 15,-19 0 37-15,0 0-37 0,32 0 37 16,8-2-37-16,-7 0 39 0,-2-1-39 0,4-1 40 0,0 1-40 0,-35 3 23 16,0 0-23-16,35-4 24 0,-2 1-24 0,-33 3 18 15,0 0-18-15,28-2 19 0,-2 2-19 0,-26 0-14 16,0 0 14-16,19 0-13 0,-3 0 13 0,-16 0-113 15,0 0 113-15,12 2-112 0,-3 0 112 0,-9-2-166 16,0 0 166-16,0 0-165 0,-2 5 165 0,0 0-937 16</inkml:trace>
  <inkml:trace contextRef="#ctx0" brushRef="#br0" timeOffset="-70616.706">25484 16064 572 0,'0'0'0'0,"0"0"0"16,3 2 0-16,-3-2 58 0,0 0-58 0,0 0 59 16,5-2-59-16,-5 2 64 0,0 0-64 0,0 0 65 15,4-3-65-15,-4 3 63 0,0 0-63 0,0 0 64 16,0 0-64-16,0 0 52 0,0 0-52 0,0 0 52 0,0 0-52 15,0 0 61-15,0 0-61 0,0 0 61 16,0 0-61-16,0 0 17 0,0 0-17 0,0 0 17 0,0 0-17 16,0 0 33-16,0 0-33 0,0 0 34 0,0 0-34 15,0 0 1-15,0 0-1 0,0 0 2 0,0 0-2 0,0 0 12 16,0 0-12-16,0 0 13 0,0 0-13 16,0 0 4-16,0 0-4 0,2 5 4 0,-1 2-4 0,-1-7 2 15,0 0-2-15,4 20 3 0,3 9-3 0,-7-29 10 16,0 0-10-16,7 40 11 0,0 9-11 0,-7-49 0 15,0 0 0-15,7 50 1 0,-2 1-1 0,-5-51 8 16,0 0-8-16,5 54 8 0,0-1-8 0,-5-53 14 16,0 0-14-16,6 46 15 0,-3-3-15 0,-3-43 0 15,0 0 0-15,4 32 0 0,1-6 0 0,-5-26-96 0,0 0 96 16,10 7-96-16,-1-17 96 0,-9 10-139 0,0 0 139 16,7-36-138-16,-4-24 138 0,8-36-589 15</inkml:trace>
  <inkml:trace contextRef="#ctx0" brushRef="#br0" timeOffset="-69777.842">25801 15838 1043 0,'0'0'0'0,"-6"-2"0"0,-2 0 0 16,8 2 131-16,0 0-131 0,0 0 131 0,0 0-131 16,0 0 63-16,0 0-63 0,0 0 64 0,5 0-64 15,-5 0 53-15,0 0-53 0,3 0 53 0,3 2-53 0,-6-2 43 16,0 0-43-16,7 4 43 0,0 1-43 0,1 2 22 16,1 1-22-16,-4-1 23 0,-1 0-23 0,-4-7 31 15,0 0-31-15,3 14 31 0,-1 4-31 0,-2-18 37 16,0 0-37-16,2 30 38 0,1 6-38 0,-3-36 7 15,0 0-7-15,2 39 7 16,1 5-7-16,-3-44 20 0,0 0-20 0,2 45 20 0,0 3-20 16,0-4 3-16,-2-4-3 0,0-13 4 0,1-8-4 0,-1-19 13 15,0 0-13-15,4 24 13 0,-1 0-13 0,-3-24 8 16,0 0-8-16,6 21 9 0,1-4-9 0,-7-17 3 16,0 0-3-16,5 14 4 0,2-6-4 0,-7-8-11 0,0 0 11 15,3 7-11-15,1-2 11 0,-4-5-42 0,0 0 42 16,5 2-41-16,0-4 41 0,-5 2-33 0,0 0 33 15,7-10-32-15,4-6 32 0,-11 16-34 0,0 0 34 0,12-22-33 16,3-5 33-16,-15 27-8 0,0 0 8 0,16-29-7 16,0-4 7-16,-16 33 0 0,0 0 0 0,14-26 0 15,-7 4 0-15,-7 22 6 0,0 0-6 0,7-15 6 16,-4 3-6-16,-3 12 35 0,0 0-35 0,4-9 35 16,-3 6-35-16,-1 3 42 0,0 0-42 0,2-4 42 15,0 3-42-15,-2 1 24 0,0 0-24 0,5 0 25 16,2 3-25-16,-7-3 12 0,0 0-12 0,11 5 12 15,2 0-12-15,-13-5 1 0,0 0-1 0,16 5 2 16,3 0-2-16,-19-5 1 0,0 0-1 0,16 4 2 16,3-1-2-16,-19-3 1 0,0 0-1 0,14 4 1 0,-2-1-1 15,-12-3 0-15,0 0 0 0,9 4 1 0,-2-1-1 16,-7-3 2-16,0 0-2 0,7 5 3 16,0 2-3-16,-7-7-1 0,0 0 1 0,7 10 0 0,2 4 0 15,-9-14-1-15,0 0 1 0,8 15 0 0,3 3 0 16,-1 0 0-16,-3 1 0 0,-2-7 0 0,-1-5 0 0,-1 3-1 15,-1-1 1-15,0-2-1 0,0 0 1 16,-1 3-1-16,-1 0 1 0,0-1 0 0,4-4 0 0,-4 2-3 16,2 1 3-16,-1-3-3 0,-1-3 3 0,0 2-1 15,0-1 1-15,-1 2 0 0,-1 0 0 0,-5 4 0 16,2 3 0-16,1-5 1 0,4-4-1 0,0-3 14 0,0 0-14 16,-10 14 15-16,-8 6-15 0,18-20 25 0,0 0-25 0,-14 18 26 15,-1-3-26-15,15-15 7 16,0 0-7-16,-32 15 7 0,-10-1-7 0,42-14 5 15,0 0-5-15,-45 12 5 0,-7-3-5 0,52-9-5 0,0 0 5 0,-52 5-5 16,-4-5 5-16,56 0-79 0,0 0 79 0,-47-5-79 16,2-7 79-16,45 12-68 15,0 0 68-15,-30-33-68 0,13-15 68 0,-30-32-1204 16</inkml:trace>
  <inkml:trace contextRef="#ctx0" brushRef="#br0" timeOffset="-68756.437">26703 16263 158 0,'0'0'0'0,"9"-2"0"0,6-3 0 0,-15 5-6 16,0 0 6-16,9-2-6 0,-4 0 6 0,9-1-48 16</inkml:trace>
  <inkml:trace contextRef="#ctx0" brushRef="#br0" timeOffset="-68441.217">26703 16270 158 0,'0'0'0'0,"0"0"0"0,7-4 0 0,-7 4 92 0,0 0-92 16,4-2 93-16,-3 1-93 0,-1 1 85 0,0 0-85 15,0 0 85-15,4-2-85 0,-4 2 84 0,0 0-84 0,0 0 84 16,0 0-84-16,0 0 66 0,0 0-66 0,0 0 66 16,0 0-66-16,0 0 37 0,0 0-37 15,0 0 38-15,0 0-38 0,0 0 47 0,0 0-47 16,0 0 47-16,0 0-47 0,0 0 17 0,0 0-17 0,0 0 17 16,0 0-17-16,0 0 31 0,0 0-31 0,0 0 31 15,0 0-31-15,0 0 42 0,0 0-42 0,0 0 42 16,0 0-42-16,0 0 38 0,0 0-38 0,0 0 39 15,0 3-39-15,0-3 62 0,0 0-62 0,0 0 62 16,2 4-62-16,-2-4 62 0,0 0-62 0,8 2 62 16,6-1-62-16,-14-1 41 0,0 0-41 0,25 0 42 15,6-3-42-15,-31 3 54 0,0 0-54 0,40-4 54 0,11 1-54 16,-51 3 37-16,0 0-37 0,45-3 37 16,2-1-37-16,-47 4 26 0,0 0-26 0,36-2 26 15,-4 2-26-15,-32 0 0 0,0 0 0 0,26 0 0 0,-7 0 0 16,-19 0-48-16,0 0 48 0,14 0-47 0,-4 2 47 15,-10-2-168-15,0 0 168 0,6 0-168 0,-6 0 168 0,5 0-928 16</inkml:trace>
  <inkml:trace contextRef="#ctx0" brushRef="#br0" timeOffset="-67209.538">26630 16071 617 0,'0'0'0'0,"5"-2"0"15,2-3 0-15,-7 5 52 0,0 0-52 0,5-3 52 16,-1 1-52-16,-4 2 37 0,3-2-37 0,-3 2 37 16,0 0-37-16,0 0 52 0,0 0-52 0,0 0 52 15,0 0-52-15,0 0 52 0,0 0-52 0,0 0 52 0,-3 2-52 16,3-2 64-16,-4 2-64 0,4-2 65 16,0 0-65-16,0 0 47 0,0 0-47 0,0 0 48 0,0 0-48 15,0 0 39-15,-3 5-39 0,3-5 39 0,0 3-39 16,0-3 26-16,0 0-26 0,0 0 26 0,0 0-26 15,0 0 16-15,0 0-16 0,0 4 17 0,0-1-17 16,0-3 18-16,0 0-18 0,2 19 19 0,1 12-19 0,-3-31 1 16,0 0-1-16,5 43 1 15,2 10-1-15,0-2 9 0,0 4-9 0,-2-14 9 0,-1-7-9 16,-4-34 0-16,0 0 0 0,3 52 1 0,1 8-1 16,-4-60 0-16,0 0 0 0,3 48 1 0,-1-6-1 15,-2-42-58-15,0 0 58 0,5 33-58 0,2-11 58 16,-7-22-98-16,0 0 98 0,16-15-97 0,8-30 97 0,16-15-770 15</inkml:trace>
  <inkml:trace contextRef="#ctx0" brushRef="#br0" timeOffset="-66329.781">27187 16049 830 0,'0'0'0'0,"0"-11"0"0,0-8 0 0,0 13 91 16,2 6-91-16,-2-4 92 0,2 2-92 0,-2 2 73 15,0 0-73-15,0 0 73 0,0 0-73 0,0 0 37 0,0 6-37 16,0-3 38-16,0-1-38 16,0 1 43-16,0 1-43 0,0-4 44 0,-2 3-44 0,2-3 72 0,0 0-72 15,0 0 72-15,0 0-72 0,0 0 47 0,0 0-47 16,4 0 47-16,3-2-47 0,-7 2 46 0,0 0-46 16,8-1 46-16,5-1-46 0,-13 2 42 0,0 0-42 0,13-2 42 15,3-1-42-15,-16 3 26 0,0 0-26 0,21-2 26 16,3 2-26-16,-24 0 18 0,0 0-18 0,28 5 18 15,5 2-18-15,-5 3 1 0,0 4-1 0,-10-5 2 16,-8-4-2-16,-10-5 0 0,0 0 0 0,12 13 0 16,0 6 0-16,-12-19-15 0,0 0 15 0,9 19-15 15,-2 2 15-15,-7-21-36 0,0 0 36 0,-3 27-35 16,-6 6 35-16,9-33 0 0,0 0 0 0,-11 29 0 16,-1 0 0-16,12-29 0 0,0 0 0 0,-19 29 0 15,-7-2 0-15,26-27-9 0,0 0 9 0,-19 23-9 0,1-6 9 16,18-17-8-16,0 0 8 0,-15 15-8 0,1-3 8 15,14-12-1-15,0 0 1 0,-11 9-1 16,4-2 1-16,7-7-9 0,0 0 9 0,-7 5-8 0,4-2 8 16,3-3-3-16,0 0 3 0,-4 4-3 0,1-1 3 0,3-3-1 15,0 0 1-15,-4 2 0 0,3-1 0 16,1-1 0-16,0 0 0 0,-4 0 0 0,2 0 0 0,2 0 0 16,0 0 0-16,-3 0 1 0,1 2-1 0,2-2 8 15,0 0-8-15,-3 2 9 0,1-2-9 0,2 0 50 16,0 0-50-16,0 0 51 0,7 0-51 0,-7 0 38 15,0 0-38-15,10 0 39 0,8-2-39 0,-18 2 46 16,0 0-46-16,19-2 46 0,5 1-46 0,-3 2 47 16,2 1-47-16,-7-2 48 0,-4-2-48 0,0 4 20 15,-2 0-20-15,-1-2 20 0,-2-2-20 16,0 4-11-16,0 1 11 0,0 1-10 0,-2-3 10 0,4 5-40 0,1 0 40 0,1-2-39 16,-1-1 39-16,3 1-94 0,-1-1 94 0,-2-1-94 15,-1-2 94-15,-9 0-170 0,0 0 170 0,14-9-170 16,2-8 170-16,13-8-993 0</inkml:trace>
  <inkml:trace contextRef="#ctx0" brushRef="#br0" timeOffset="-65828.584">28001 15906 1143 0,'0'0'0'0,"-7"-1"0"0,-5-1 0 0,12 2 86 16,0 0-86-16,0 0 86 0,3-2-86 0,-3 2 53 16,0 0-53-16,4-3 54 0,-1 3-54 0,-3 0 5 15,0 0-5-15,4 0 6 0,-3 0-6 0,-1 0 4 16,0 0-4-16,0 0 4 0,0 0-4 0,0 0 4 15,-3 3-4-15,3-3 4 0,-3 2-4 0,-1 0 7 16,-1-2-7-16,-2 3 7 0,0 1-7 0,7-4 15 0,0 0-15 16,-12 6 15-16,-4 1-15 0,16-7 3 0,0 0-3 15,-16 9 4-15,-1-1-4 0,17-8 12 0,0 0-12 0,-14 7 13 16,0 0-13-16,14-7 23 0,0 0-23 0,-14 9 24 16,2-1-24-16,12-8 7 0,0 0-7 15,-12 19 7-15,0 5-7 0,12-24 17 0,0 0-17 0,-7 31 17 16,3 8-17-16,4-39 44 0,0 0-44 0,2 38 45 15,7 5-45-15,-3-6 31 0,5-1-31 16,-4-10 31-16,0-9-31 0,0 2 33 0,-2-2-33 0,2-3 34 16,0-4-34-16,0 2 32 0,-2 2-32 0,0-5 33 15,2-3-33-15,-1 1 0 0,1-2 0 0,-2-1 0 16,2-1 0-16,0 2-23 0,0 0 23 0,0-1-22 16,1-2 22-16,3-1-78 0,1 1 78 0,-3-2-77 15,-4 0 77-15,2 0-160 0,2-2 160 0,1-3-159 16,2-3 159-16,-12 8-159 0,0 0 159 0,12-11-159 0,1-2 159 15,11-11-700-15</inkml:trace>
  <inkml:trace contextRef="#ctx0" brushRef="#br0" timeOffset="-65365.165">28588 16062 897 0,'0'0'0'0,"0"0"0"16,-2-5 0-16,2 5 132 0,0 0-132 0,0 0 133 16,0-5-133-16,0 5 90 0,0 0-90 0,0 0 91 15,4-2-91-15,-4 2 90 0,0 0-90 0,0 0 91 16,3 0-91-16,-3 0 73 0,0 0-73 0,0 0 74 16,0 0-74-16,0 0 99 0,0 0-99 0,0 0 99 15,7 0-99-15,-7 0 62 0,0 0-62 0,14 0 62 16,7-1-62-16,-21 1 61 0,0 0-61 0,33-2 62 15,11-3-62-15,-4 0 41 0,0-2-41 0,-5 3 42 16,-4 4-42-16,0 0 35 0,-1 2-35 0,-2-2 35 16,-2 0-35-16,-26 0 1 0,0 0-1 0,26-2 1 0,-1 1-1 15,-25 1-3-15,0 0 3 0,19-2-2 0,-4-2 2 16,-15 4-65-16,0 0 65 0,13-1-65 0,-5 1 65 16,-8 0-178-16,0 0 178 0,0 0-177 0,-8-5 177 15,-1-1-1232-15</inkml:trace>
  <inkml:trace contextRef="#ctx0" brushRef="#br0" timeOffset="-65087.906">28633 16338 1132 0,'0'0'0'0,"7"-8"0"0,4-8 0 0,-11 16 152 0,0 0-152 0,7-7 152 15,0 4-152-15,-7 3 100 0,0 0-100 0,17 0 101 16,6 3-101-16,-1 2 125 0,5 1-125 0,-1-1 125 16,2-2-125-16,-28-3 72 0,0 0-72 0,29 5 73 15,4 0-73-15,-3 2 51 0,-2 2-51 0,-6-4 52 16,-4-2-52-16,-18-3 1 0,0 0-1 0,24 2 2 16,6-2-2-16,-30 0-25 0,0 0 25 0,29-2-24 15,3-3 24-15,-32 5-135 0,0 0 135 0,28-13-134 16,0-10 134-16,27-13-1272 0</inkml:trace>
  <inkml:trace contextRef="#ctx0" brushRef="#br0" timeOffset="-64082.727">29731 15804 707 0,'0'0'0'16,"-4"-2"0"-16,-1-3 0 0,5 5 61 0,0 0-61 0,0 0 62 15,-2-2-62-15,2 2 22 0,0 0-22 0,0 0 22 16,6 0-22-16,-6 0 34 0,0 0-34 0,0 0 34 16,3 0-34-16,-3 0 38 0,0 0-38 0,0 0 39 15,0 0-39-15,0 0 21 0,0 0-21 0,0 0 21 16,0 0-21-16,0 0 37 0,0 0-37 0,0 0 37 15,0 0-37-15,0 0 14 0,0 0-14 0,0 0 15 16,0 0-15-16,0 0 36 0,0 0-36 0,0 0 36 0,0 0-36 16,0 0 29-16,0 0-29 0,0 0 29 0,0 0-29 15,0 0 44-15,0 0-44 0,0 0 44 0,0 0-44 16,0 0 34-16,0 0-34 0,0 0 35 0,4 3-35 0,-4-3 15 16,0 0-15-16,1 4 15 0,3-1-15 15,-4-3 37-15,0 0-37 0,2 5 38 0,1 1-38 0,-3-6 19 16,0 0-19-16,4 8 20 0,-1 4-20 0,1 0 35 15,1 2-35-15,-2-4 36 0,-1-1-36 0,0 3 30 16,-1 0-30-16,1 12 30 0,0 8-30 16,-2-32 44-16,0 0-44 0,3 40 44 0,4 6-44 0,-7-46 34 15,0 0-34-15,7 48 35 0,4 5-35 0,-11-53 33 0,0 0-33 16,9 44 34-16,-2-2-34 0,-2-6 3 16,-4-7-3-16,1-9 4 0,0-8-4 0,0 0-78 0,-2-5 78 15,-2-3-78-15,0-6 78 0,2 2-130 0,0 0 130 16,-15-24-129-16,-8-17 129 15,-15-24-1065-15</inkml:trace>
  <inkml:trace contextRef="#ctx0" brushRef="#br0" timeOffset="-55848.351">17885 17832 628 0,'0'0'0'0,"0"0"98"0,0 0-98 15,0 0 98-15,-6-3-98 0,6 3 92 16,0 0-92-16,-3-2 93 0,-2 0-93 0,5 2 74 0,0 0-74 16,-4 0 74-16,-1 0-74 0,5 0 68 0,0 0-68 0,-4 0 68 15,1 0-68-15,3 0 75 0,0 0-75 0,0 0 76 16,-4 0-76-16,4 0 78 16,0 0-78-16,0 0 78 0,0-7-78 0,0 7 51 15,0 0-51-15,7-13 52 0,7-10-52 0,-14 23 18 0,0 0-18 0,21-32 18 16,9-9-18-16,-30 41-18 0,0 0 18 0,24-40-18 15,4-3 18-15,-28 43-17 0,0 0 17 0,28-36-16 16,-5 6 16-16,-23 30-6 0,0 0 6 0,19-23-6 16,-5 10 6-16,-14 13-17 0,0 0 17 0,12-7-17 15,-3 7 17-15,-9 0-3 0,0 0 3 0,8 13-3 16,1 13 3-16,-4 2-1 0,-1 4 1 0,-1-13 0 16,-3-9 0-16,0 4 0 0,0-2 0 0,-3 12 1 0,-2 7-1 15,1 0 23-15,1 1-23 0,1-13 24 0,0-10-24 16,2-9 7-16,0 0-7 0,-5 20 8 0,-4 4-8 15,9-24 10-15,0 0-10 0,-5 19 11 0,-2-2-11 16,7-17 9-16,0 0-9 0,-2 14 9 0,-1-6-9 0,3-8-4 16,0 0 4-16,-4 9-4 0,3-4 4 0,1-5-9 15,0 0 9-15,0 5-9 0,0-3 9 0,0-2-5 16,0 0 5-16,0 0-4 0,0 0 4 0,0 0 0 16,0 0 0-16,0 0 0 0,0 0 0 0,0 0 6 15,0 0-6-15,0 0 7 0,5 2-7 0,-5-2 0 16,0 0 0-16,7 1 0 0,1 3 0 0,-8-4 0 15,0 0 0-15,11 5 0 0,5 3 0 0,-16-8 1 0,0 0-1 16,10 12 1-16,4 4-1 0,-14-16 8 16,0 0-8-16,10 17 8 0,3 0-8 0,-8 4 34 0,2-1-34 0,-4-6 34 15,-1-4-34-15,-2-10 17 0,0 0-17 16,-3 17 17-16,-3 6-17 0,1 2 42 0,-2 3-42 16,2-15 42-16,1-9-42 0,1-1 38 0,1-1-38 0,-8 8 38 15,-1 6-38-15,3 1 33 0,-5 3-33 0,6-8 34 16,2-6-34-16,5-6 15 0,0 0-15 15,-10 8 15-15,-2 1-15 0,-4-1 0 0,-2-1 0 0,4-4 1 16,6-1-1-16,8-2-11 0,0 0 11 0,-23 0-10 16,-8-3 10-16,31 3-53 0,0 0 53 0,-30-4-53 15,-5-2 53-15,35 6-74 0,0 0 74 0,-28-6-74 16,2 0 74-16,26 6-104 0,0 0 104 0,-17-11-104 16,8-2 104-16,9 13-108 0,0 0 108 0,5-23-108 15,13-8 108-15,6-22-945 0</inkml:trace>
  <inkml:trace contextRef="#ctx0" brushRef="#br0" timeOffset="-55054.045">18780 17921 191 0,'0'0'0'0,"10"-5"96"0,10-4-96 16,-8 4 96-16,-4 0-96 0,1 2 121 0,-4-1-121 16,-1 2 122-16,-1 1-122 0,-3 1 148 0,4-2-148 15,-4 2 149-15,2-3-149 0,-2 3 88 0,3-4-88 0,-3 4 88 16,0 0-88-16,0 0 83 0,0 0-83 0,0 0 83 16,0 0-83-16,0 0 59 0,0 0-59 0,-7 2 59 15,-3 1-59-15,10-3 40 0,0 0-40 0,-18 5 40 16,-4 1-40-16,22-6 41 0,0 0-41 0,-27 6 41 15,-2 1-41-15,29-7 51 0,0 0-51 0,-30 7 51 16,1-2-51-16,29-5 47 16,0 0-47-16,-30 5 48 0,-1 1-48 0,31-6 37 0,0 0-37 0,-26 3 37 15,1 0-37-15,25-3 35 0,0 0-35 0,-21 4 35 16,0 1-35-16,21-5 3 0,0 0-3 0,-21 7 4 16,1 3-4-16,20-10 16 0,0 0-16 0,-23 16 17 15,-7 2-17-15,30-18 3 0,0 0-3 0,-26 21 4 0,-2 3-4 16,28-24 2-16,0 0-2 0,-28 26 2 0,-1 1-2 15,29-27 1-15,0 0-1 0,-25 26 2 0,6-2-2 16,19-24 1-16,0 0-1 0,-15 24 1 0,4-2-1 16,11-22 8-16,0 0-8 0,-3 24 8 0,6 0-8 0,-3-24 0 15,0 0 0-15,12 21 1 0,7-3-1 16,4-6-2-16,1-3 2 0,3-4-1 16,-5-5 1-16,-1-2-28 0,0-4 28 0,-4-1-28 0,1-2 28 15,-6-1 0-15,0-2 0 0,-3-2 0 0,0 0 0 0,-1 2-3 16,-1 0 3-16,-1 4-3 0,-3 1 3 0,1 2 0 15,-3 1 0-15,3 1 0 0,-4 1 0 0,0 2 12 16,0-5-12-16,0 5 13 0,0-3-13 0,0 3 34 0,0-4-34 16,0 4 34-16,3-5-34 0,-1 2 0 0,-2-2 0 15,4-2 0-15,-4 0 0 0,0 7-9 0,0 0 9 0,3-10-8 16,2-2 8-16,-5 12-26 0,0 0 26 16,2-12-26-16,3 0 26 0,-5 12-14 0,0 0 14 0,5-11-13 15,-5 3 13-15,0 8-6 0,0 0 6 0,2-7-6 16,-2 4 6-16,0 3-1 0,0 0 1 0,0-4-1 15,0 2 1-15,0 2 10 0,0 0-10 0,0 0 11 16,0 0-11-16,0 0 11 0,0 0-11 0,0 0 11 16,2 4-11-16,3-1 18 0,-3 2-18 0,5 2 18 15,-2 4-18-15,-5-11 3 0,0 0-3 0,12 22 4 16,4 9-4-16,-16-31 7 0,0 0-7 0,14 36 7 16,0 6-7-16,-14-42 13 0,0 0-13 0,12 45 14 15,-2 1-14-15,-10-46 8 0,0 0-8 0,9 40 9 16,-2-4-9-16,-7-36-39 0,0 0 39 0,5 27-39 15,1-6 39-15,-6-21-144 0,0 0 144 0,1-9-143 0,1-22 143 16,3-8-1147-16</inkml:trace>
  <inkml:trace contextRef="#ctx0" brushRef="#br0" timeOffset="-54547.68">19202 18209 875 0,'0'0'0'0,"0"0"62"0,0 0-62 0,-2-7 63 15,-3-7-63-15,5 14 46 0,0 0-46 0,-4-7 47 16,4 1-47-16,0 6 63 0,0 0-63 0,-3-4 64 15,3 2-64-15,0 2 61 0,0 0-61 0,0 0 62 0,0 0-62 16,0 0 79-16,0 0-79 0,0 0 79 0,0 0-79 16,0 0 74-16,0 0-74 0,0 0 75 0,3 2-75 15,-3-2 90-15,0 0-90 0,12 0 91 0,7 0-91 0,6-2 88 16,1-1-88-16,0 1 88 0,2-1-88 0,-2 1 65 16,4-1-65-16,-4 1 66 0,0-1-66 0,-26 3 38 15,0 0-38-15,33-6 39 0,4 1-39 0,-37 5 12 16,0 0-12-16,36-3 12 0,1-1-12 0,-37 4-30 15,0 0 30-15,29-3-30 0,-4 1 30 0,-25 2-171 16,0 0 171-16,14-3-171 0,-9-1 171 0,14-2-1275 16</inkml:trace>
  <inkml:trace contextRef="#ctx0" brushRef="#br0" timeOffset="-52522.843">20099 17805 796 0,'-4'-2'0'0,"4"2"60"0,0 0-60 0,0 0 60 16,-5-2-60-16,5 2 36 0,0 0-36 0,0 0 37 15,0 0-37-15,0 0 13 0,0 0-13 0,0 0 14 16,0 0-14-16,0 0 3 0,0 0-3 0,0 0 3 16,0 0-3-16,0 0 35 0,0 0-35 0,0 0 36 15,0 0-36-15,0 0 26 0,0 0-26 0,0 0 26 0,0 0-26 16,0 0 17-16,0 0-17 0,0 0 17 0,0 0-17 0,0 0 36 16,0 0-36-16,0 0 37 0,0 0-37 0,0 0 19 15,0 0-19-15,0 0 20 0,-2 4-20 0,2-4 18 16,0 0-18-16,-1 3 18 0,-3 0-18 0,4-3 27 15,0 0-27-15,-5 14 27 0,-4 5-27 16,9-19 12-16,0 0-12 0,-10 27 13 0,-4 8-13 0,14-35 18 16,0 0-18-16,-12 34 19 0,-1 2-19 0,1-2 33 15,2-1-33-15,1-9 34 0,6-9-34 0,3-15 40 16,0 0-40-16,0 24 41 0,3 3-41 0,-3-27 9 0,0 0-9 16,5 28 9-16,4-1-9 0,-9-27 22 15,0 0-22-15,10 26 23 0,4 0-23 0,-14-26 0 0,0 0 0 0,13 20 1 16,0-1-1-16,-13-19 0 0,0 0 0 0,13 16 1 15,-1-4-1-15,-12-12 7 0,0 0-7 0,14 3 8 16,1-6-8 0,-15 3-5-16,0 0 5 0,18-11-5 0,-1-4 5 0,-17 15-9 0,0 0 9 0,14-16-8 15,-2-2 8-15,-12 18-1 0,0 0 1 0,9-18-1 16,-2 1 1-16,-7 17 0 0,0 0 0 0,4-13 0 16,-4-1 0-16,0 14 17 0,0 0-17 0,-6-12 17 15,-2 0-17-15,8 12 46 0,0 0-46 0,-14-10 46 16,-4-1-46-16,18 11 33 0,0 0-33 0,-22-12 34 15,-6 0-34-15,28 12 33 0,0 0-33 0,-26-12 34 16,-7-1-34-16,33 13 22 0,0 0-22 0,-30-16 23 16,4-3-23-16,26 19 10 0,0 0-10 0,-28-22 11 0,4-2-11 15,24 24 5-15,0 0-5 0,-20-24 6 16,6-2-6-16,2 4 0 0,0 2 0 0,7 6 0 0,0 5 0 16,-1 1-3-16,1-1 3 0,2 2-2 0,3 2 2 0,0 0-1 15,1-2 1-15,1 2 0 16,0 0 0-16,0 0-1 0,1 0 1 0,1-2 0 0,1-3 0 0,-2-1-12 15,3 1 12-15,2 0-12 0,-3-2 12 0,2 1-24 16,-1 1 24-16,2 0-23 0,3 0 23 16,-2 3-33-16,1 0 33 0,-1 0-32 0,1 2 32 0,-3 0-6 15,0 1 6-15,-3 1-6 0,1 1 6 0,-5 2-11 0,0 0 11 16,5 0-11-16,2 0 11 0,-7 0-17 0,0 0 17 16,10 9-16-16,4 3 16 0,-14-12-1 15,0 0 1-15,14 20 0 0,-1 9 0 0,-13-29-1 0,0 0 1 16,8 36 0-16,1 9 0 0,-9-45-1 0,0 0 1 0,2 44 0 15,-1 4 0-15,-1-48-20 0,0 0 20 16,-1 42-20-16,-5-3 20 0,6-39-111 0,0 0 111 16,-7 31-111-16,1-7 111 0,6-24-165 15,0 0 165-15,-13 17-165 0,-4-7 165 0,-13 18-780 0</inkml:trace>
  <inkml:trace contextRef="#ctx0" brushRef="#br0" timeOffset="-51857.337">20273 17674 1267 0,'0'0'0'0,"0"0"149"0,0 0-149 0,7-10 150 0,3-7-150 0,-10 17 89 16,0 0-89-16,9-10 90 0,-4 1-90 0,-5 9 45 15,0 0-45-15,4-7 46 0,-1 2-46 0,-3 5 27 16,0 0-27-16,2-3 27 0,0 1-27 0,-2 2 2 16,0 0-2-16,0 0 2 0,0 0-2 15,0 3 23-15,2 3-23 0,1-1 24 0,-3 2-24 0,2 3 0 16,-2 4 0-16,0 6 0 0,1 4 0 0,-1-24 0 0,0 0 0 16,0 38 0-16,2 8 0 0,-2-46-2 0,0 0 2 15,0 48-1-15,4 2 1 0,-4-50 0 0,0 0 0 16,0 42 0-16,3-2 0 15,-3-40 2-15,0 0-2 0,2 32 3 0,1-6-3 0,-3-26-2 16,0 0 2-16,2 21-1 0,-2-8 1 0,0-13-5 0,0 0 5 0,0 12-5 16,0-5 5-16,0-7-15 0,0 0 15 0,4 5-15 15,1-3 15-15,-5-2-9 0,0 0 9 0,10-3-9 16,1-6 9-16,-11 9-16 0,0 0 16 0,12-12-15 16,4-5 15-16,-16 17-9 0,0 0 9 0,12-14-8 15,-2-1 8-15,-10 15-1 0,0 0 1 0,11-12-1 16,-3 0 1-16,-8 12-1 0,0 0 1 0,7-9-1 15,0 2 1-15,-7 7 0 0,0 0 0 0,6-5 0 16,1 4 0-16,-7 1 13 0,0 0-13 0,3-2 13 16,2 2-13-16,-5 0 1 0,0 0-1 0,6 2 1 15,2-1-1-15,-8-1 0 0,0 0 0 16,12 7 0-16,2 2 0 0,-14-9-33 0,0 0 33 0,20 13-33 0,0 3 33 16,-20-16-20-16,0 0 20 0,18 15-20 0,-1 2 20 0,1 1-42 15,-3-3 42-15,-6-6-42 0,-4-4 42 16,1 0-9-16,-3 0 9 0,-1-2-8 0,-2 1 8 15,0 1-13-15,0 2 13 0,-2-4-12 0,0 1 12 0,2-4-9 16,0 0 9-16,-15 10-9 0,-12 5 9 0,27-15-33 16,0 0 33-16,-33 16-33 0,-8 3 33 0,2-2-57 15,3 2 57-15,11-9-56 0,4-5 56 0,0-2-183 16,1-1 183-16,-3-4-182 0,-1-4 182 0,24 6-123 16,0 0 123-16,-21-21-123 0,0-10 123 0,-21-20-523 0</inkml:trace>
  <inkml:trace contextRef="#ctx0" brushRef="#br0" timeOffset="-51340.608">20970 17935 236 0,'0'0'0'0</inkml:trace>
  <inkml:trace contextRef="#ctx0" brushRef="#br0" timeOffset="-51010.747">20965 17935 169 0,'0'0'0'0,"0"0"105"0,0 0-105 0,0 0 105 15,5-2-105-15,-5 2 116 0,0 0-116 0,0 0 116 16,2-2-116-16,-2 2 92 0,0 0-92 0,0 0 92 16,0 0-92-16,0 0 65 0,0 0-65 0,0 0 66 0,0 0-66 0,0 0 55 15,0 0-55-15,0 0 55 0,0 0-55 16,0 0 49-16,0 0-49 0,0 0 50 0,0 0-50 0,0 0 42 15,0 0-42-15,0 0 43 0,0 0-43 0,0 0 69 16,0 0-69-16,0 0 70 0,0 0-70 0,0 0 68 16,0 0-68-16,0 0 69 0,0 0-69 0,0 0 43 15,0 0-43-15,0 0 44 0,5 2-44 0,-5-2 55 16,0 0-55-16,10 2 55 0,4-2-55 16,-14 0 54-16,0 0-54 0,25-2 55 15,8 0-55-15,-33 2 3 0,0 0-3 0,33-5 3 0,10-2-3 0,-10 0 30 0,-1 1-30 16,-4-1 30-16,-2 2-30 0,-7 1 0 0,-3 1 0 15,-4 1 0-15,-2 0 0 0,-10 2 1 16,0 0-1-16,11-1 2 0,-3 1-2 0,-8 0-38 0,0 0 38 0,9 0-37 16,0 0 37-16,-9 0-121 0,0 0 121 0,5 3-121 15,2 0 121-15,-7-3-159 0,0 0 159 0,0 4-159 16,2-2 159-16,1 3-828 0</inkml:trace>
  <inkml:trace contextRef="#ctx0" brushRef="#br0" timeOffset="-50043.932">21207 17620 404 0,'0'0'0'0,"0"0"57"0,0 0-57 0,5-2 58 0,2 0-58 0,-7 2 67 0,0 0-67 0,5-2 67 16,-5 1-67-16,0 1 68 0,0 0-68 0,0 0 68 15,0 0-68-15,0 0 61 0,0 0-61 16,0 0 62-16,-3 0-62 0,3 0 58 0,0 0-58 0,0 0 58 15,-4 0-58-15,4 0 57 0,0 0-57 0,0 0 58 16,-3 0-58-16,3 0 62 0,0 0-62 0,0 0 62 16,0 0-62-16,0 0 57 0,0 0-57 0,0 3 57 15,0 1-57-15,0 2 40 0,1 3-40 0,-1-2 40 16,2 0-40-16,2 3 36 0,-1 0-36 0,2 11 36 16,2 4-36-16,-1 5 33 0,-3 4-33 0,2-10 33 15,2-4-33-15,-7-20 13 0,0 0-13 0,5 28 14 0,-5 4-14 16,0-32 6-16,0 0-6 0,0 33 7 0,0-1-7 15,0-32-34-15,0 0 34 0,0 28-33 0,0-4 33 16,0-24-93-16,0 0 93 0,0 19-92 0,-3-6 92 16,1 20-958-16</inkml:trace>
  <inkml:trace contextRef="#ctx0" brushRef="#br0" timeOffset="-49311.689">21346 17722 1334 0,'5'0'0'0,"-5"0"1"0,0 0-1 0,13-1 1 16,7-5-1-16,-20 6 8 0,0 0-8 0,20-5 8 15,-1-2-8-15,-19 7 5 0,0 0-5 0,15-5 5 16,-1 0-5-16,-14 5 50 0,0 0-50 0,16-3 51 16,0-1-51-16,-2 3 64 0,0 1-64 0,-4 0 64 15,2-2-64-15,-3 4 53 0,3 3-53 0,-3-4 54 16,0-1-54-16,3 2 64 0,-4 0-64 0,1 0 65 16,-5-1-65-16,1 3 40 0,-2-1-40 0,3 1 41 15,-1 1-41-15,2 2 29 0,-5 3-29 0,1-3 29 0,1-2-29 16,-1 3 4-16,-1 4-4 0,-1-1 4 0,-1-1-4 15,0-10 9-15,0 0-9 0,-1 24 9 0,-4 7-9 16,5-31 0-16,0 0 0 0,-6 31 0 0,3-1 0 16,3-30 0-16,0 0 0 0,-7 26 0 0,2-4 0 0,5-22-21 15,0 0 21-15,-4 18-21 0,1-6 21 16,3-12-67-16,0 0 67 0,-2 10-66 0,2-2 66 0,0-8-60 16,0 0 60-16,0 7-60 0,0-3 60 0,0-4-42 15,0 0 42-15,0 0-41 0,5-5 41 0,-5 5-14 16,0 0 14-16,4-6-13 0,1 0 13 0,-5 6-21 0,0 0 21 15,3-7-21-15,3 0 21 0,-6 7-8 16,0 0 8-16,3-5-7 0,-1 0 7 16,-2 5 0-16,0 0 0 0,2-4 0 0,1 2 0 0,-3 2-1 0,0 0 1 15,5 0-1-15,2 4 1 0,-7-4-1 0,0 0 1 0,11 3 0 16,4 2 0-16,-15-5-7 0,0 0 7 16,18 7-6-16,3 4 6 0,-21-11-9 0,0 0 9 0,19 8-8 15,0 1 8-15,-19-9-9 0,0 0 9 0,16 7-8 16,-2-1 8-16,-14-6-4 0,0 0 4 15,8 6-3-15,1-1 3 0,-9-5-12 0,0 0 12 0,7 5-12 16,-2-2 12-16,-5-3-15 0,0 0 15 0,0 9-14 16,-5 1 14-16,-2 2-4 0,-2 4 4 0,4-8-3 15,3-3 3-15,1 0 0 0,-5-1 0 0,3-1 0 16,-2 1 0-16,-2 1-1 0,-2 2 1 0,4-4 0 16,3-1 0-16,2-2-11 0,0 0 11 0,0 0-10 15,-2 0 10-15,-5 0-62 0,0 1 62 0,0-4-62 16,-5-4 62-16,12 7-115 0,0 0 115 0,-12-22-114 0,-2-12 114 15,14 34-153-15,0 0 153 0,-17-40-153 0,-3-6 153 16,-16-40-451-16</inkml:trace>
  <inkml:trace contextRef="#ctx0" brushRef="#br0" timeOffset="-48750.83">22167 17620 796 0,'-4'0'0'0,"4"0"32"15,0 0-32-15,-5 0 32 0,0 0-32 0,5 0 41 0,0 0-41 0,-4 0 42 16,4 1-42-16,0-1 47 0,0 0-47 0,-5 0 48 16,3 0-48-16,2 0 42 0,0 0-42 0,-5 0 42 15,0 0-42-15,5 0 34 0,0 0-34 0,-9 2 35 16,0 1-35-16,-5 3 46 0,-5-1-46 0,11-2 46 16,2-1-46-16,6-2 28 0,0 0-28 0,-12 5 28 15,-4 0-28-15,16-5 17 0,0 0-17 0,-12 5 17 16,0-1-17-16,12-4 36 0,0 0-36 0,-9 5 36 0,2-2-36 15,7-3 18-15,0 0-18 0,-7 7 19 0,-1 2-19 16,8-9 18-16,0 0-18 0,-6 12 19 0,1 3-19 16,5-15 40-16,0 0-40 0,-3 22 41 0,-1 4-41 15,4-26 12-15,0 0-12 0,0 29 13 0,2 5-13 0,-2-34 37 16,0 0-37-16,2 33 37 0,0 1-37 0,-2-34 42 16,0 0-42-16,3 34 42 0,6 1-42 0,-9-35 15 15,0 0-15-15,5 29 16 0,2-3-16 0,0-4 32 16,0-2-32-16,0-6 33 0,0-5-33 0,0 1 5 15,0-1-5-15,3-3 6 16,4-2-6-16,-2 1-1 16,4 2 1-16,-7-4 0 0,-4-1 0 0,2 1-51 0,2-1 51 0,-4 0-50 0,-2-1 50 0,-3-1-191 0,0 0 191 0,4 0-190 15,1-1 190-15,-5 1-136 16,0 0 136-16,-2-9-135 0,-5-3 135 0,-1-8-759 0</inkml:trace>
  <inkml:trace contextRef="#ctx0" brushRef="#br0" timeOffset="-47641.157">22566 17818 203 0,'0'0'0'0,"0"0"80"0,0 0-80 0,3 0 80 15,2-1-80-15,-1 1 107 0,-2-2-107 0,-2 2 108 16,3-2-108-16,-3 2 99 0,0 0-99 0,0 0 99 15,0 0-99-15,0 0 98 0,0 0-98 0,0 0 99 0,0 0-99 16,0 0 91-16,0 0-91 0,0 0 92 0,0 0-92 16,0 0 89-16,0 0-89 0,0 0 90 0,0 0-90 15,0 0 71-15,5 2-71 0,4-4 72 0,5 0-72 0,-14 2 50 16,0 0-50-16,26-3 51 0,12-2-51 0,-38 5 34 16,0 0-34-16,40-5 34 0,6 0-34 15,-46 5 55-15,0 0-55 0,42-6 56 0,5 1-56 16,-14 7 47-16,-5 3-47 0,-2-3 48 0,-5 0-48 0,-8 1 43 15,-6 2-43-15,0-3 43 0,-3 0-43 0,1-1-2 16,0-1 2-16,-5 0-2 0,0 0 2 0,0 0-33 16,0 0 33-16,0 0-33 0,4 2 33 0,-1 0-114 15,3-1 114-15,-6-4-113 0,-4-2 113 0,1-4-1144 16</inkml:trace>
  <inkml:trace contextRef="#ctx0" brushRef="#br0" timeOffset="-47310.676">22668 17652 1311 0,'0'0'0'0,"0"0"37"0,0 0-37 0,6-2 37 15,4-3-37-15,-10 5 51 0,0 0-51 0,5-1 51 16,0-1-51-16,-5 2 38 0,0 0-38 0,4 0 38 16,-2 0-38-16,-2 0 3 0,0 0-3 0,1 3 3 0,3 1-3 15,-4-4 39-15,0 0-39 0,5 12 39 0,2 5-39 16,-7-17 21-16,0 0-21 0,9 27 21 0,1 7-21 0,-10-34 5 16,0 0-5-16,7 40 6 0,2 6-6 15,-9-46-1-15,0 0 1 0,5 48 0 0,0 2 0 0,-5-50-57 16,0 0 57-16,6 41-56 0,-3-3 56 15,-3-38-170-15,0 0 170 0,7 30-170 0,5-6 170 0,4 31-832 16</inkml:trace>
  <inkml:trace contextRef="#ctx0" brushRef="#br0" timeOffset="-46628.093">23177 17613 1233 0,'0'0'0'0,"0"0"56"0,0 0-56 0,0 0 57 16,0 0-57-16,0 0 34 0,0 0-34 0,5-2 35 0,6-1-35 15,-11 3 1-15,0 0-1 0,17-7 2 0,2-2-2 16,-19 9 7-16,0 0-7 0,25-8 7 0,3-1-7 16,-28 9 41-16,0 0-41 0,26-7 42 0,0 2-42 0,-26 5 13 15,0 0-13-15,26 0 13 0,-2 3-13 16,-24-3 1-16,0 0-1 0,23 7 1 0,-4 5-1 0,-19-12-4 15,0 0 4-15,18 17-3 0,-6 4 3 0,-3 1-5 16,-4 4 5-16,-2-9-4 0,-1-5 4 0,0 5-8 16,-2 2 8-16,-2 5-8 0,-2 2 8 0,4-26-8 15,0 0 8-15,-6 34-8 0,-5 5 8 0,11-39 0 16,0 0 0-16,-10 38 0 0,-6-2 0 0,16-36 0 16,0 0 0-16,-17 33 0 0,-3-6 0 0,20-27 0 0,0 0 0 15,-15 22 1-15,-1-6-1 0,16-16 7 0,0 0-7 0,-14 13 7 16,4-4-7-16,10-9 22 0,0 0-22 15,-11 7 23-15,2-2-23 0,9-5 7 0,0 0-7 0,-7 3 8 16,0 1-8-16,7-4 34 0,0 0-34 0,-5 2 35 16,0-1-35-16,5-1 5 0,0 0-5 0,-3 2 5 15,1-2-5-15,2 0 10 0,0 0-10 16,0 0 10-16,-4 2-10 0,4-2 16 0,0 0-16 0,6 0 17 16,2 0-17-16,-8 0 0 0,0 0 0 0,19-2 1 15,4 0-1-15,-23 2 22 0,0 0-22 0,26-1 23 16,6 1-23-16,-32 0 31 0,0 0-31 0,26 0 31 15,0 0-31-15,-26 0-1 0,0 0 1 0,28 1 0 16,1 3 0-16,-29-4-34 0,0 0 34 0,26 0-33 16,1 0 33-16,-27 0-136 0,0 0 136 0,20-7-136 15,-6-5 136-15,-14 12-129 0,0 0 129 0,7-19-128 0,-7-8 128 16,9-20-818-16</inkml:trace>
  <inkml:trace contextRef="#ctx0" brushRef="#br0" timeOffset="-46027.883">23971 17784 1222 0,'-5'-5'0'0,"0"-4"49"0,0-3-49 15,0 4 50-15,-1 1-50 0,5 3 13 0,1 3-13 16,0 1 14-16,0 0-14 0,0 0 16 0,0 0-16 0,0 0 17 31,0 0-17-31,0 0 23 0,-2 5-23 0,2-5 24 0,0 0-24 0,0 0 40 0,-5 3-40 0,5-3 41 16,-4 2-41-16,1 0 16 0,-1-2-16 0,-6 1 17 15,-6 3-17-15,16-4 22 0,0 0-22 0,-16 3 23 16,-3 1-23-16,19-4 8 0,0 0-8 0,-26 7 9 16,-7 1-9-16,33-8 4 0,0 0-4 0,-28 9 4 15,4-1-4-15,24-8 13 0,0 0-13 0,-28 12 13 16,3 4-13-16,25-16 0 0,0 0 0 0,-20 19 1 15,2 5-1-15,18-24 0 0,0 0 0 0,-10 29 1 16,4 7-1-16,6-36 3 0,0 0-3 0,4 34 3 0,6 0-3 16,-10-34 5-16,0 0-5 0,16 29 5 15,7-5-5-15,-23-24 7 0,0 0-7 0,26 17 8 16,7-6-8-16,-33-11-10 0,0 0 10 0,31-2-9 0,4-8 9 16,-35 10-58-16,0 0 58 0,30-24-57 15,-4-11 57-15,-5 1-47 0,-4-2 47 0,-8 5-46 0,-2 4 46 0,-2 0-23 16,-5-1 23-16,2 6-22 0,-2 1 22 15,0 1 0-15,0 1 0 0,0 2 0 0,-2 0 0 16,2 17 18-16,0 0-18 0,0-16 18 0,2 1-18 0,-2 15 51 16,0 0-51-16,0-14 52 0,2 2-52 0,-2 12 46 15,0 0-46-15,0-8 47 0,-2 1-47 0,2 7 20 16,0 0-20-16,-2-5 20 0,-1-1-20 0,3 6 38 0,0 0-38 16,-2-3 38-16,0 1-38 0,2 2 20 0,0 0-20 15,0 0 20-15,-2-3-20 0,2 3 18 16,0 0-18-16,0 0 18 0,4-4-18 0,-4 4 5 0,0 0-5 15,0-10 5-15,-2-7-5 0,2 17-5 0,0 0 5 0,-9-34-4 16,-3-14 4-16,-2 2-68 0,-1-6 68 0,-1 4-67 16,0 2 67-16,16 46-60 15,0 0 60-15,-17-43-60 0,3 4 60 0,-16-44-1102 0</inkml:trace>
  <inkml:trace contextRef="#ctx0" brushRef="#br0" timeOffset="-45763.584">23775 17167 1087 0,'0'0'0'0,"0"0"119"0,0 0-119 0,1 14 120 15,6 8-120-15,-1-5 102 0,-1-1-102 0,-2-6 103 16,1-5-103-16,-1 2 49 0,-1-2-49 0,1 2 49 16,1-2-49-16,1 5 51 0,4 2-51 0,-2 0 51 0,2-1-51 15,-9-11 62-15,0 0-62 0,5 22 63 16,3 5-63-16,-8-27 45 0,0 0-45 0,9 33 46 0,0 6-46 16,-9-39 44-16,0 0-44 0,10 43 45 0,4 3-45 15,-5 2 29-15,0 2-29 0,-4-17 29 0,0-11-29 0,-5-22 15 16,0 0-15-16,9 48 16 0,5 12-16 0,-14-60 11 15,0 0-11-15,12 56 11 0,5 1-11 0,-17-57-1 16,0 0 1-16,13 44 0 0,4-6 0 0,-17-38-96 16,0 0 96-16,16 24-95 0,6-12 95 0,-22-12-111 15,0 0 111-15,18-12-111 0,3-19 111 0,15-12-1212 16</inkml:trace>
  <inkml:trace contextRef="#ctx0" brushRef="#br0" timeOffset="-45093.518">24475 17688 628 0,'0'0'0'0,"5"0"98"0,2 0-98 0,0-2 98 0,4-1-98 0,-8 1 87 0,-1-1-87 0,-2 3 87 16,3-2-87-16,-3 2 95 0,0 0-95 0,0 0 95 16,0 0-95-16,0 0 117 0,-3 2-117 0,3-2 117 15,0 0-117-15,0 0 99 0,0 0-99 0,3 1 99 16,2 1-99-16,-5-2 55 0,0 0-55 0,18 0 55 15,6 0-55-15,-24 0 60 0,0 0-60 0,33-2 61 16,9-1-61-16,-42 3 61 0,0 0-61 0,40-3 61 16,0-1-61-16,-40 4 50 0,0 0-50 0,35-1 51 15,-5-1-51-15,-30 2 33 0,0 0-33 0,26 0 33 16,-10 2-33-16,-2 1-1 0,-4 0 1 0,-1-1-1 0,-4-4 1 16,-2 2-93-16,1 0 93 0,-4 0-92 0,3 0 92 15,-3 0-189-15,0 0 189 0,0 0-188 16,4-3 188-16,-4 0-1075 0</inkml:trace>
  <inkml:trace contextRef="#ctx0" brushRef="#br0" timeOffset="-44805.335">24505 17923 1155 0,'0'0'0'0,"0"0"120"0,0 0-120 0,10-5 121 15,6-6-121-15,-16 11 72 0,0 0-72 0,19-3 73 16,3 3-73-16,-22 0 60 0,0 0-60 0,27 2 61 16,2 3-61-16,-29-5 0 0,0 0 0 15,32 7 0-15,2-1 0 0,-34-6-67 0,0 0 67 0,35 7-67 16,0 0 67-16,-35-7-198 0,0 0 198 0,35 4-198 15,2-3 198-15,-37-1-145 0,0 0 145 0,31-1-145 16,2-6 145-16,33-2-536 0</inkml:trace>
  <inkml:trace contextRef="#ctx0" brushRef="#br0" timeOffset="-43871.307">25438 17469 1076 0,'0'0'0'0,"0"0"95"0,0 0-95 15,0 0 96-15,-5 5-96 0,5-5 46 0,0 0-46 0,-3 3 47 16,-3-1-47-16,6-2 46 0,0 0-46 0,-5 3 46 16,0-1-46-16,5-2-1 0,0 0 1 0,-5 4-1 15,-1-3 1-15,6-1 9 0,0 0-9 0,-3 4 9 16,-6-1-9-16,9-3 28 0,0 0-28 0,-5 4 28 15,0-1-28-15,5-3 12 0,0 0-12 0,-7 7 12 16,0 0-12-16,7-7 30 0,0 0-30 0,-9 12 30 16,-1 1-30-16,10-13 10 0,0 0-10 0,-11 16 11 15,-1 3-11-15,12-19 19 0,0 0-19 0,-9 17 20 16,1 2-20-16,2-2 14 0,1-2-14 0,2-6 15 16,1-4-15-16,0 2 26 0,2 0-26 0,-1 3 26 15,1 4-26-15,-4 3 20 0,1 3-20 0,1-8 20 0,2-7-20 16,-2 4 26-16,2-2-26 0,-2 3 26 15,1 2-26-15,1-12 33 0,0 0-33 0,0 17 33 16,3 6-33-16,-3-23 19 0,0 0-19 0,2 18 20 0,1 0-20 0,-3-18 11 16,0 0-11-16,6 15 11 0,0 0-11 0,-6-15 28 15,0 0-28-15,11 14 28 0,3 0-28 0,-14-14 35 16,0 0-35-16,14 12 36 0,1-4-36 0,-15-8 31 16,0 0-31-16,16 9 31 0,2-4-31 15,-18-5 8-15,0 0-8 0,19 5 8 0,3-3-8 16,-22-2 6-16,0 0-6 0,23 2 7 0,3-1-7 0,-26-1 3 15,0 0-3-15,25 0 4 0,1-3-4 0,-26 3 1 16,0 0-1-16,22-4 2 0,1-2-2 0,-23 6 0 16,0 0 0-16,19-7 0 0,-1 0 0 0,-18 7 0 0,0 0 0 15,15-7 0-15,-3 0 0 16,-12 7 0-16,0 0 0 0,11-7 1 0,-2-1-1 0,-1 1 0 16,3-2 0-16,-8 4 1 0,-1 0-1 0,1-2 0 0,3 0 0 0,-3 1 1 15,-1-1-1-15,1 0 0 0,1-2 0 0,-1-1 0 16,1-2 0-16,-1 2-2 0,3-1 2 0,-5 3-2 15,1-1 2-15,0 2-2 0,0 1 2 0,-2 0-2 16,0 1 2-16,1 2 0 0,1-1 0 0,0 1 1 16,-2 1-1-16,0 2 15 0,2-3-15 0,-2 3 15 15,0-4-15-15,0 4 26 0,0 0-26 0,0 0 26 16,0 0-26-16,0 0 7 0,0 0-7 0,0 0 8 16,0 0-8-16,0 0 27 0,0 0-27 0,0 0 27 0,0 0-27 15,0 0 12-15,0 0-12 0,0 0 12 16,0 0-12-16,0 0 10 0,-2-3-10 0,0 0 10 0,0-1-10 0,2 1 10 15,0-1-10-15,-1 1 10 0,-1-1-10 16,0 1 1-16,-1-2-1 0,-3 0 1 0,1 0-1 16,5 5-18-16,0 0 18 0,-16-14-18 15,-8-5 18-15,24 19-52 0,0 0 52 0,-38-34-51 0,-13-11 51 0,51 45-164 16,0 0 164-16,-63-58-164 0,-8-14 164 0,-61-58-1356 16</inkml:trace>
  <inkml:trace contextRef="#ctx0" brushRef="#br0" timeOffset="-36587.547">26330 17654 1065 0,'0'0'0'0,"0"0"139"0,7-4-139 0,-3 3 139 16,-1-3-139-16,-3 4 66 0,0 0-66 0,0 0 67 16,4-5-67-16,-4 5 60 0,0 0-60 0,0 0 60 15,0 0-60-15,0 0 61 0,0 0-61 0,0 0 62 16,0 0-62-16,0 0 59 0,0 0-59 0,0 0 60 16,0 0-60-16,0 0 64 0,0 0-64 0,0 0 64 15,0 0-64-15,0 0 48 0,-2 4-48 0,2-4 48 16,0 0-48-16,0 0 32 0,0 0-32 0,0 0 33 15,2 3-33-15,-2-3 3 0,0 0-3 0,3 9 4 0,1 3-4 16,-4-12-1-16,0 0 1 0,3 25-1 0,-1 9 1 16,-2-34-10-16,0 0 10 0,-2 43-10 0,-1 7 10 0,3-50-46 15,0 0 46-15,-7 50-46 0,-4 3 46 16,1-9-83-16,-2-6 83 0,5-12-83 0,1-11 83 16,6-15-150-16,0 0 150 0,-10 9-150 0,-2-9 150 0,12 0-225 15,0 0 225-15,-14-28-225 0,-4-21 225 0,-13-29-712 16</inkml:trace>
  <inkml:trace contextRef="#ctx0" brushRef="#br0" timeOffset="-36414.877">26217 17503 1356 0,'0'0'0'0,"0"0"-71"0,0 0 71 0,14-7-70 16,9-3 70-16,-23 10-65 0,0 0 65 0,21-31-65 15,-1-17 65-15,22-31-738 0</inkml:trace>
  <inkml:trace contextRef="#ctx0" brushRef="#br0" timeOffset="-35989.82">26853 17399 931 0,'0'0'0'0,"0"0"147"16,0 0-147-16,5 3 147 0,2 2-147 0,-7-5 117 15,0 0-117-15,4 2 118 0,-4 0-118 0,0-2 87 0,0 0-87 16,0 0 88-16,0 0-88 0,0 0 80 0,0 0-80 16,0 0 80-16,0 0-80 0,0 0 112 15,0 0-112-15,0 0 112 0,7 1-112 0,-7-1 114 0,0 0-114 0,14 4 115 16,5-1-115-16,-19-3 91 0,0 0-91 0,31 7 92 15,9 3-92-15,-40-10 47 0,0 0-47 0,49 11 47 16,8 1-47-16,-57-12 9 16,0 0-9-16,61 13 10 0,4 1-10 0,-65-14-36 0,0 0 36 0,63 12-36 15,-3 0 36-15,-60-12-161 0,0 0 161 0,53 5-160 16,-6-3 160-16,-47-2-225 0,0 0 225 0,31-7-224 16,-10-5 224-16,31-7-1161 0</inkml:trace>
  <inkml:trace contextRef="#ctx0" brushRef="#br0" timeOffset="-35372.267">28015 17342 1244 0,'-11'-5'0'0,"-4"-5"85"15,-6-6-85-15,21 16 86 0,14 7-86 0,-5 0 36 16,1 1-36-16,-3-2 36 0,-2-3-36 0,-1-1 8 16,-3-2-8-16,-1 0 9 0,0 0-9 0,0 0 19 15,0 0-19-15,0 0 20 0,0 0-20 0,0 0 46 0,-1 3-46 16,1-3 46-16,0 0-46 0,0 0 25 16,-4 2-25-16,4-2 26 0,-3 2-26 0,-3-1 20 0,1 3-20 15,-2-1 20-15,0 2-20 0,-5 2 10 0,-4 2-10 0,6-4 11 16,1 0-11-16,9-5 10 0,0 0-10 0,-22 17 10 15,-10 7-10-15,32-24 15 0,0 0-15 0,-29 29 15 16,-4 4-15-16,33-33 8 16,0 0-8-16,-30 34 8 0,4 2-8 0,26-36 9 0,0 0-9 15,-21 34 9-15,5-1-9 0,16-33 3 0,0 0-3 0,-9 29 4 16,6-2-4-16,3-27 2 0,0 0-2 0,9 24 2 16,6-5-2-16,-15-19-1 0,0 0 1 0,25 10 0 15,10-8 0-15,-6-2-40 0,3-5 40 0,-6-2-40 16,-2-5 40-16,-24 12-30 0,0 0 30 0,21-14-30 15,-4-4 30-15,-17 18-16 0,0 0 16 0,14-16-15 16,-5 1 15-16,-9 15 0 0,0 0 0 0,5-12 0 16,-3 0 0-16,-2 12 10 0,0 0-10 0,2-9 11 15,-2 4-11-15,0 5 36 0,0 0-36 0,0-3 36 0,0-1-36 16,0 4 29-16,0 0-29 0,0 0 29 0,-2-3-29 16,2 3 44-16,0 0-44 0,0 0 45 0,0 0-45 0,0 0 16 15,0 0-16-15,2 5 17 0,1 2-17 0,3 5 22 16,-1 2-22-16,0-2 22 0,2 0-22 0,3 3-1 15,3 2 1-15,-1 4-1 0,2 1 1 16,0 2-9-16,1 2 9 0,-6-11-9 0,-5-5 9 16,-4-10-46-16,0 0 46 0,8 14-45 0,1 0 45 0,-9-14-94 15,0 0 94-15,10 7-94 0,1-7 94 0,-11 0-74 0,0 0 74 16,10-19-74-16,3-16 74 0,9-18-1077 16</inkml:trace>
  <inkml:trace contextRef="#ctx0" brushRef="#br0" timeOffset="-35056.331">28287 17645 953 0,'-2'-3'0'0,"2"3"-11"0,0 0 11 0,-2-4-10 16,-1-2 10-16,3 6 41 0,0 0-41 0,0 0 42 15,0-4-42-15,0 4 113 0,0 0-113 0,0 0 113 16,7-2-113-16,-7 2 98 0,0 0-98 0,8 0 98 16,6-1-98-16,-14 1 83 0,0 0-83 0,18 0 83 0,3-2-83 15,-21 2 74-15,0 0-74 0,24 0 74 0,4 0-74 16,-28 0 16-16,0 0-16 0,28 2 17 0,1-1-17 0,-29-1 15 16,0 0-15-16,28 2 15 0,2 2-15 0,-30-4-4 15,0 0 4-15,28 1-3 16,-2 1 3-16,-26-2-79 0,0 0 79 0,24-5-78 0,-3-7 78 15,-21 12-124-15,0 0 124 0,11-19-123 0,-10-8 123 0,12-20-962 16</inkml:trace>
  <inkml:trace contextRef="#ctx0" brushRef="#br0" timeOffset="-34554.284">28461 17325 527 0,'0'0'0'0,"0"0"82"16,0 5-82-16,0-2 82 0,0-1-82 0,0-2 72 15,0 4-72-15,0-4 73 0,0 0-73 0,0 0 61 16,0 0-61-16,0 0 62 0,0 0-62 0,0 0 59 16,0 0-59-16,0 0 60 0,0 0-60 0,0 0 61 15,0 0-61-15,0 0 62 0,0 3-62 0,0-3 41 16,0 0-41-16,0 14 41 0,0 8-41 0,0-22 30 16,0 0-30-16,0 36 30 0,0 12-30 0,0-2 8 0,0 2-8 15,2-14 9-15,-1-10-9 0,1 0 0 0,0-3 0 16,1-1 0-16,3-1 0 0,-3 2-49 15,2-2 49-15,-1-7-48 0,-1-7 48 0,-3-5-141 0,0 0 141 16,4 0-141-16,1-7 141 0,4 0-641 0</inkml:trace>
  <inkml:trace contextRef="#ctx0" brushRef="#br0" timeOffset="-34203.184">28661 17222 1278 0,'0'0'0'0,"0"0"167"0,0 0-167 0,5 9 168 0,2 4-168 15,-7-13 77-15,0 0-77 0,7 11 77 16,0-1-77-16,-7-10 25 0,0 0-25 0,13 12 26 0,2 0-26 0,-15-12-26 16,0 0 26-16,23 15-25 0,5 2 25 0,-4 1-35 15,-1-1 35-15,-2 0-35 0,0-2 35 0,-21-15-1 16,0 0 1-16,21 21 0 0,-1 1 0 0,-20-22-19 15,0 0 19-15,18 26-18 0,-1 3 18 0,-17-29-1 16,0 0 1-16,14 29-1 0,-3 2 1 0,-4-2-8 16,-6-2 8-16,3-11-8 0,-2-9 8 0,-2 1-15 15,-2-3 15-15,-3 6-15 0,-2 1 15 0,-2 3-56 16,-2 4 56-16,6-11-55 0,4-6 55 0,-3 0-85 16,2-2 85-16,-8 3-84 0,-4 2 84 0,14-5-118 0,0 0 118 15,-23 0-118-15,-6-1 118 0,29 1-135 16,0 0 135-16,-25-14-135 0,1-7 135 0,-25-13-525 0</inkml:trace>
  <inkml:trace contextRef="#ctx0" brushRef="#br0" timeOffset="-34000.728">28670 17409 539 0,'2'5'0'0,"-2"-5"99"0,0 0-99 0,0 0 100 15,0 3-100-15,0-3 116 0,0 0-116 0,0 0 117 16,0-5-117-16,0 5 140 0,0 0-140 0,3-1 140 16,4-3-140-16,-7 4 136 0,0 0-136 0,19 0 136 15,11 4-136-15,-30-4 136 0,0 0-136 0,35 6 137 16,7 3-137-16,-42-9 70 0,0 0-70 0,41 9 70 15,5-1-70-15,-46-8 32 0,0 0-32 0,41 5 33 16,1-1-33-16,-42-4-15 0,0 0 15 0,35-4-14 16,-4-3 14-16,-31 7-96 0,0 0 96 0,23-13-95 15,-9-8 95-15,-14 21-179 0,0 0 179 0,0-26-179 16,-12-6 179-16,0-26-963 0</inkml:trace>
  <inkml:trace contextRef="#ctx0" brushRef="#br0" timeOffset="-33402.441">29166 17051 1390 0,'-3'1'0'0,"3"-1"151"0,0 0-151 15,0 0 152-15,2 6-152 0,-2-6 96 16,0 0-96-16,0 0 96 0,1 3-96 0,-1-3 31 0,0 0-31 15,0 0 31-15,0 0-31 0,0 0 0 0,0 0 0 16,2 9 0-16,2 6 0 0,-4-15-3 0,0 0 3 16,1 33-3-16,3 11 3 0,-4-44-7 0,0 0 7 0,2 55-7 15,-1 10 7-15,-1-65-3 0,0 0 3 0,2 67-3 16,-2 5 3-16,0-72 0 0,0 0 0 0,5 61 0 16,2-2 0-16,-7-59 7 0,0 0-7 0,7 46 7 15,0-8-7-15,-7-38-1 0,0 0 1 0,14 25 0 16,5-9 0-16,-19-16-23 0,0 0 23 0,20 2-22 15,0-13 22-15,-20 11-33 0,0 0 33 0,18-13-33 16,-2-8 33-16,-16 21-3 0,0 0 3 0,12-19-3 16,-4-3 3-16,-8 22 0 0,0 0 0 0,7-19 0 15,-1 2 0-15,-6 17 9 0,0 0-9 0,3-14 10 16,1 4-10-16,-4 10 41 0,0 0-41 0,3-7 42 0,-1 2-42 16,-2 5 31-16,0 0-31 0,3-4 31 0,3 3-31 15,-6 1 33-15,0 0-33 0,3-2 33 16,1 2-33-16,-4 0 13 0,0 0-13 0,0 0 14 15,3 0-14-15,-3 0 13 0,0 0-13 0,0 0 13 0,5 2-13 0,-5-2 16 16,0 0-16-16,5 1 17 0,2 1-17 16,-7-2-2-16,0 0 2 0,9 7-1 0,0 2 1 0,-9-9-5 15,0 0 5-15,9 15-4 0,-1 7 4 0,-3 1-8 16,1 2 8-16,-3-11-8 0,-1-7 8 16,0 0-4-16,-2-2 4 0,-6 9-3 0,-2 3 3 0,-3 3-1 15,1 6 1-15,3-14 0 0,3-7 0 0,1 0-11 16,-1-3 11-16,-6 8-10 0,-6 6 10 15,1-3-62-15,-1 3 62 0,-3-6-61 0,-4-5 61 0,23-5-80 0,0 0 80 16,-36-5-80-16,-12-9 80 0,48 14-129 0,0 0 129 16,-38-24-129-16,2-12 129 0,-39-24-1059 0</inkml:trace>
  <inkml:trace contextRef="#ctx0" brushRef="#br0" timeOffset="-32884.153">29891 17585 270 0,'0'0'0'0,"0"0"115"15,0 0-115-15,0 0 116 0,-2-7-116 0,2 7 107 16,0 0-107-16,0-3 107 0,0 1-107 0,0 2 97 0,0 0-97 15,0 0 98-15,0-3-98 0,0 3 86 16,0 0-86-16,0 0 87 0,0 0-87 0,0 0 70 16,0 0-70-16,0 0 71 0,0 0-71 0,0 0 83 0,0 0-83 0,0 0 84 15,0 0-84-15,0 0 80 0,0 0-80 16,0 0 80-16,7 0-80 0,-7 0 63 0,0 0-63 16,11-2 63-16,6-1-63 0,-17 3 37 0,0 0-37 0,28-5 38 15,9-4-38-15,-37 9 47 0,0 0-47 0,38-7 47 16,6 0-47-16,-44 7 57 0,0 0-57 0,40-5 57 15,-2 2-57-15,-38 3 43 0,0 0-43 0,31-2 44 16,-5 0-44-16,-26 2-11 0,0 0 11 0,21-1-10 16,-3 1 10-16,-18 0-143 0,0 0 143 0,7-9-142 15,-7-6 142-15,0 15-127 0,0 0 127 0,-11-18-126 16,-8 0 126-16,-10-18-1025 0</inkml:trace>
  <inkml:trace contextRef="#ctx0" brushRef="#br0" timeOffset="-32494.141">30557 17270 247 0,'0'-3'0'0</inkml:trace>
  <inkml:trace contextRef="#ctx0" brushRef="#br0" timeOffset="-32108.927">30557 17270 147 0,'0'0'0'0,"0"0"147"0,0 0-147 0,0-3 147 16,0-4-147-16,0 7 152 0,0 0-152 0,0 0 153 0,0-4-153 16,0 4 114-16,0 0-114 0,0 0 115 0,0 0-115 0,0 0 92 15,0 0-92-15,0 0 92 0,0 0-92 0,0 0 62 16,0 0-62-16,0 0 62 0,0 4-62 0,0-4 53 16,0 0-53-16,0 0 53 0,0 3-53 0,0-3 49 15,0 0-49-15,0 0 49 0,0 5-49 0,0-5 48 16,0 0-48-16,0 5 48 0,0 1-48 0,0-6 42 15,0 0-42-15,0 6 43 0,0 3-43 0,0-9 52 0,0 0-52 16,1 14 53-16,1 3-53 0,-2-17 37 0,0 0-37 16,7 20 37-16,5 3-37 0,-12-23 18 0,0 0-18 15,14 22 18-15,5 2-18 0,-19-24 0 0,0 0 0 0,23 24 0 16,5-2 0-16,-28-22-2 0,0 0 2 16,28 26-2-16,0 1 2 0,-28-27-3 0,0 0 3 0,24 24-3 15,-1 0 3-15,-4-1-2 0,-3-3 2 0,-8-8-2 16,-3-5 2-16,-1 2 0 0,-1-1 0 0,-3-1 0 15,-1-4 0-15,-3 4-1 0,-1 0 1 0,0 2-1 16,1-1 1-16,-6 6-1 0,-2 1 1 0,8-8-1 16,4-7 1-16,-3 2-8 0,-3 0 8 0,-11 3-7 15,-7 3 7-15,24-8-39 0,0 0 39 0,-28 4-39 16,-4-4 39-16,32 0-58 0,0 0 58 0,-29-14-58 16,-3-10 58-16,32 24-77 0,0 0 77 0,-26-34-77 15,4-12 77-15,-27-35-1048 0</inkml:trace>
  <inkml:trace contextRef="#ctx0" brushRef="#br0" timeOffset="-31898.876">30524 17208 1233 0,'0'0'0'0,"12"6"168"16,10 0-168-16,-6 1 169 0,-2-2-169 0,2-1 125 16,-1-2-125-16,-1 1 126 0,0 2-126 0,0-1 43 15,2-1-43-15,-2 0 44 0,0-1-44 0,0 0 9 16,1-1-9-16,-4 1 9 0,-4-2-9 0,1 2 24 15,-1-2-24-15,0 2 25 0,2-1-25 0,0-1-21 16,0 0 21-16,-2 0-21 0,-1 0 21 0,-6 0-87 0,0 0 87 16,9-3-87-16,0-4 87 0,-9 7-166 0,0 0 166 15,12-15-166-15,2-9 166 0,12-16-969 0</inkml:trace>
  <inkml:trace contextRef="#ctx0" brushRef="#br0" timeOffset="-31493.093">31372 17236 1132 0,'0'0'0'0,"0"0"107"0,0 0-107 0,0 0 108 15,-2-7-108-15,2 7 57 0,0 0-57 0,0-3 57 16,0 1-57-16,0 2 33 0,0 0-33 0,0 0 34 15,0-4-34-15,0 4 12 0,0 0-12 0,-3 0 12 0,-1 0-12 0,-1 0 15 16,0 2-15-16,-2 0 15 0,-2 0-15 0,-1 1 1 16,-4 0-1-16,3-1 2 0,4 0-2 0,-1 0 18 15,-1-1-18-15,-2 3 19 0,-1 1-19 16,-2 2 7-16,-1-1-7 0,8-2 7 0,3-2-7 0,1-1 9 16,1 1-9-16,-10 8 9 0,-6 6-9 0,6-1 39 15,0 4-39-15,1-7 39 0,5-3-39 16,6-9 27-16,0 0-27 0,-4 20 27 0,2 9-27 15,2-29 45-15,0 0-45 0,6 35 46 0,2 4-46 0,-8-39 17 16,0 0-17-16,12 38 17 0,4 1-17 16,-2-3 22-16,2 0-22 0,-2-12 22 0,1-9-22 0,-1-1 0 15,-2-4 0-15,-5-3 0 0,-1-3 0 0,-6-4-73 16,0 0 73-16,15-6-73 0,10-7 73 0,-25 13-101 0,0 0 101 0,26-22-100 16,3-11 100-16,27-22-1121 0</inkml:trace>
  <inkml:trace contextRef="#ctx0" brushRef="#br0" timeOffset="-30915.771">31687 17318 841 0,'0'0'0'0,"4"-3"81"0,3-4-81 16,-2 3 82-16,2 1-82 0,-4 1 60 0,1 2-60 0,-4 0 60 15,3-2-60-15,-3 2 79 0,0 0-79 0,0 0 79 16,0 0-79-16,0 0 73 0,0 0-73 0,0 0 73 15,0 4-73-15,0-4 82 0,2 3-82 0,2-1 83 16,1 1-83-16,-5-3 65 0,0 0-65 0,17 2 65 16,9 0-65-16,-26-2 49 0,0 0-49 0,39 0 50 15,9-2-50-15,-4 0 44 0,1-1-44 0,-10 1 44 16,-7 2-44-16,-2 0 18 0,-3 2-18 0,-2 0 18 16,-4-1-18-16,-1 1 6 0,-4 2-6 0,-2-3 7 15,1-1-7-15,-4 0-45 0,-4 0 45 16,1 0-44-16,-1-1 44 0,-3 1-135 0,0 0 135 0,0 0-134 15,0 0 134-15,-3 0-214 0,-1 0 214 0,-3 0-213 0,-1 0 213 16,8 0-217-16,0 0 217 0,-19-7-217 0,-8-4 217 16,-18-6-441-16</inkml:trace>
  <inkml:trace contextRef="#ctx0" brushRef="#br0" timeOffset="-30376.638">31909 17133 326 0,'0'0'0'0,"0"0"13"0,0 0-13 0,0 0 13 16,0 0-13-16,0 0 52 0,0 0-52 15,0 0 52-15,0 0-52 0,0 0 47 0,0 0-47 0,0 0 48 16,0 0-48-16,0 0 39 0,0 0-39 0,0 0 39 16,0 0-39-16,0 0 35 0,0 0-35 0,0 0 35 15,0 0-35-15,0 0 34 0,0 0-34 0,0 0 34 16,0 0-34-16,0 0 54 0,0 0-54 0,0 0 55 16,0 0-55-16,0 0 59 0,0 0-59 0,0 0 60 15,0 0-60-15,0 0 51 0,0 0-51 0,0 0 51 16,0 0-51-16,0 0 50 0,0 0-50 0,0 0 51 15,0 0-51-15,0 0 37 0,0 0-37 0,0 0 38 0,0 0-38 16,0 0 40-16,0 0-40 0,0 0 40 0,0 0-40 16,0 0 39-16,0 0-39 0,0 0 40 0,0 0-40 15,0 0 25-15,0 0-25 0,0 0 26 16,0 0-26-16,0 0 46 0,0 0-46 0,0 0 46 0,0 0-46 0,0 0 45 16,0 0-45-16,0 0 46 0,0 0-46 0,0 0 35 15,0 0-35-15,1 5 36 0,3 2-36 0,-4-7 40 16,0 0-40-16,5 22 40 0,4 9-40 15,-9-31 16-15,0 0-16 0,10 41 17 16,2 9-17-16,-12-50 20 0,0 0-20 0,9 51 20 0,0 2-20 0,-9-53 4 0,0 0-4 16,5 47 4-16,0-6-4 0,-5-41-46 15,0 0 46-15,2 31-46 0,0-7 46 16,-2-24-67-16,0 0 67 0,0 0-67 0,-7-16 67 0,0 1-1178 0</inkml:trace>
  <inkml:trace contextRef="#ctx0" brushRef="#br0" timeOffset="-29862.149">32440 16879 1121 0,'0'0'0'0,"0"0"100"0,0 0-100 0,0 0 101 0,-2 4-101 16,2-4 77-16,4-2-77 0,-4 2 78 0,0 0-78 16,0 0 53-16,0 4-53 0,0-4 54 0,-2 5-54 0,0 0 21 15,2 2-21-15,-2 0 21 0,1-2-21 0,1-5 46 16,0 0-46-16,-6 17 47 0,-2 7-47 0,8-24 9 15,0 0-9-15,-7 24 9 0,2 2-9 0,5-26 22 16,0 0-22-16,0 29 23 0,5 1-23 0,-5-30 0 16,0 0 0-16,12 31 1 0,7-2-1 0,-19-29 0 15,0 0 0-15,19 28 1 0,4-1-1 16,-2-4 0-16,-2-6 0 0,-5-2 1 0,-4-3-1 0,3 0 0 16,-3 0 0-16,-1 0 1 0,-2-2-1 0,1 4 2 15,1 0-2-15,-4-4 2 0,-3-3-2 0,2 3 1 16,-3 2-1-16,1-3 2 0,-2-1-2 15,0-8 0-15,0 0 0 0,-2 16 0 0,-3 3 0 0,5-19-9 0,0 0 9 16,-3 15-8-16,-1-1 8 0,4-14-57 0,0 0 57 0,-9 12-57 16,-3-4 57-16,12-8-80 0,0 0 80 15,-21-1-79-15,-5-10 79 0,26 11-123 0,0 0 123 0,-28-20-123 16,-1-11 123-16,29 31-130 0,0 0 130 0,-28-41-129 16,0-9 129-16,-28-41-657 0</inkml:trace>
  <inkml:trace contextRef="#ctx0" brushRef="#br0" timeOffset="-29652.71">32292 16969 673 0,'2'3'0'0,"-2"-3"147"0,0 0-147 0,5 5 148 16,5 0-148-16,-10-5 183 0,0 0-183 0,21 5 184 0,9-1-184 15,-30-4 155-15,0 0-155 0,35 5 155 0,5 2-155 16,-40-7 83-16,0 0-83 0,41 7 83 0,6 0-83 16,-47-7 48-16,0 0-48 0,48 5 48 0,-1-2-48 0,-47-3 3 15,0 0-3-15,48 2 3 0,1-4-3 0,-7-6-73 16,-4-6 73-16,-6 0-72 0,-8 0 72 0,-24 14-203 15,0 0 203-15,17-25-202 0,-6-10 202 0,17-25-912 16</inkml:trace>
  <inkml:trace contextRef="#ctx0" brushRef="#br0" timeOffset="-29044.073">32956 17023 1099 0,'-2'-3'0'0,"2"3"86"0,0 0-86 0,0 0 87 15,0-3-87-15,0 3 45 0,0 0-45 0,0 0 46 16,0 0-46-16,0 0 9 0,0 0-9 0,0 0 10 16,0 0-10-16,0 0-1 0,0 0 1 0,0 0-1 15,0 0 1-15,0 0-20 0,0 0 20 0,-2 3-19 16,0 2 19-16,2-5-15 0,0 0 15 0,-12 19-15 15,-5 10 15-15,17-29-10 0,0 0 10 0,-23 38-9 16,-3 6 9-16,26-44-2 0,0 0 2 0,-24 45-1 16,-3 3 1-16,27-48 15 0,0 0-15 0,-19 43 16 0,5-4-16 15,14-39 35-15,0 0-35 0,-8 33 36 0,6-8-36 16,2-25 7-16,0 0-7 0,3 21 7 16,6-6-7-16,-9-15-47 0,0 0 47 0,14 4-47 0,3-13 47 15,-1-5-62-15,1-8 62 0,-3 2-61 0,-3-1 61 0,-11 21-42 16,0 0 42-16,10-29-41 0,1-5 41 0,-11 34 25 15,0 0-25-15,10-41 26 0,1-7-26 16,-3 1 61-16,-1-2-61 0,-1 11 62 0,-5 7-62 16,1-1 67-16,0-1-67 0,-2 11 68 0,0 6-68 0,2-3 61 15,1 2-61-15,-1 7 61 0,0 7-61 0,-2-4 64 16,0-2-64-16,0 6 65 0,0 1-65 0,0 2 63 16,0-3-63-16,0 3 64 0,3-2-64 0,-3 2 47 15,2-5-47-15,-2 5 47 0,2-4-47 0,-2 4 38 0,0 0-38 16,0 0 38-16,0 0-38 0,0 0 4 0,0 0-4 15,0 0 5-15,0 0-5 0,0 0 5 0,0 0-5 0,0 0 5 16,0 0-5-16,0 0 0 0,0-3 0 16,0 3 1-16,0-4-1 0,0 4-7 0,0-3 7 0,0 3-7 15,0 0 7-15,0 0-52 0,0 0 52 0,0 0-51 16,0 0 51-16,0 0-67 0,0 0 67 0,0 21-67 16,-2 11 67-16,2-32-75 0,0 0 75 0,-2 48-75 15,-1 16 75-15,1-6-51 0,2 2 51 0,-2-14-50 16,2-10 50-16,0 0-35 0,2-4 35 0,5 6-35 15,3 0 35-15,-10-38-79 0,0 0 79 0,16 32-79 16,3-2 79-16,-19-30-86 0,0 0 86 0,31 10-86 16,9-12 86-16,32 11-729 0</inkml:trace>
  <inkml:trace contextRef="#ctx0" brushRef="#br0" timeOffset="-28626.072">33198 17092 953 0,'0'0'0'0,"0"0"71"0,0 0-71 0,3-2 71 16,2 0-71-16,-5 2 63 0,0 0-63 0,4-1 64 15,-1 1-64-15,-3 0 113 0,0 0-113 0,0 0 113 16,4-2-113-16,-4 2 112 0,0 0-112 0,0 0 113 16,5 0-113-16,-5 0 94 0,0 0-94 15,7 0 95-15,2 2-95 0,-9-2 94 0,0 0-94 0,10 1 95 16,4-1-95-16,-14 0 90 0,0 0-90 0,16 2 90 15,1 2-90-15,-17-4 54 0,0 0-54 0,18 3 55 16,1-1-55-16,-19-2-7 0,0 0 7 0,19 1-6 16,2-1 6-16,-21 0-91 0,0 0 91 0,19 0-90 15,0-1 90-15,-19 1-155 16,0 0 155-16,18-5-155 0,-3-2 155 0,-15 7-217 0,0 0 217 0,9-11-217 0,-4-1 217 16,9-10-938-16</inkml:trace>
  <inkml:trace contextRef="#ctx0" brushRef="#br0" timeOffset="-28400.049">33168 17207 886 0,'7'-4'0'0,"-7"4"108"16,0 0-108-16,11 0 109 0,1 4-109 0,-12-4 130 0,0 0-130 16,8 3 130-16,-2 1-130 0,-6-4 130 15,0 0-130-15,12 6 130 0,2 1-130 0,3-2 85 0,2 1-85 16,-3-3 86-16,0 0-86 0,-1-3 51 15,3-1-51-15,-6 1 51 0,-2 1-51 0,-10-1-71 0,0 0 71 16,13-1-70-16,-1-4 70 0,-12 5-164 0,0 0 164 16,16-16-163-16,1-10 163 0,-17 26-156 0,0 0 156 0,16-30-155 15,1-10 155-15,16-30-739 0</inkml:trace>
  <inkml:trace contextRef="#ctx0" brushRef="#br0" timeOffset="-27695.833">33598 16994 1087 0,'-1'-5'0'0,"1"5"102"0,0 0-102 0,-4 0 103 16,1 0-103-16,3 0 0 0,0 0 0 0,0 0 0 0,-2 4 0 16,2-4 4-16,0 0-4 0,0 0 5 0,0 0-5 15,0 0 17-15,0 0-17 0,0 0 17 0,0 0-17 0,0 0 10 16,0 0-10-16,0 0 10 0,0 0-10 0,0 0 2 15,0 0-2-15,0 0 2 0,-2 3-2 16,2-3 2-16,0 0-2 0,0 0 2 0,-2 5-2 0,2-5 10 16,0 0-10-16,-1 5 10 0,1 4-10 0,0-9 32 15,0 0-32-15,-2 10 32 0,-2 2-32 0,4-12 34 16,0 0-34-16,-5 17 35 0,0 2-35 0,5-19 49 16,0 0-49-16,-7 22 50 15,0 2-50-15,-2-1 19 0,1-1-19 0,2-7 20 0,5-3-20 0,-3 0 38 0,1 0-38 16,-1 0 38-16,3 2-38 0,-3 1 37 0,2 1-37 15,1-4 37-15,1-2-37 0,0 0 7 16,1 1-7-16,1-3 8 0,2-3-8 0,-4-5 13 0,0 0-13 16,5 7 13-16,2 2-13 0,-7-9 9 0,0 0-9 0,8 7 9 15,5-2-9-15,-13-5 3 0,0 0-3 0,12 3 4 16,3-3-4-16,-15 0 6 16,0 0-6-16,14 0 6 0,-1-3-6 0,-13 3 32 0,0 0-32 0,14-4 32 15,-1-1-32-15,-13 5 24 0,0 0-24 0,14-7 25 16,0 0-25-16,-14 7 34 0,0 0-34 0,14-6 34 15,-2-1-34-15,-12 7 32 0,0 0-32 0,13-9 32 16,1 1-32-16,-14 8 7 0,0 0-7 0,12-9 8 16,-2-1-8-16,-1 1 12 0,-2 1-12 0,-2 2 12 15,-1 5-12-15,-4 1 0 0,0 0 0 0,3-4 0 16,-1 3 0-16,0-3 0 0,-1 1 0 0,-1 3 0 16,0-4 0-16,0 4 2 0,0-3-2 0,0 3 3 0,0 0-3 15,0 0 18-15,0 0-18 0,0 0 19 0,0 0-19 16,0 0 15-16,0 0-15 0,0 0 16 0,0 0-16 15,0 0 10-15,0 0-10 0,0 0 10 0,0 0-10 0,0 0 4 16,0 0-4-16,0 0 5 0,0-3-5 0,0 3 0 16,0 0 0-16,0-4 0 0,-1-3 0 0,1 7-3 15,0 0 3-15,-2-7-3 0,-2 1 3 16,4 6-31-16,0 0 31 0,-5-9-31 0,-4-1 31 0,9 10-10 16,0 0 10-16,-15-12-10 0,-6-4 10 0,21 16-54 15,0 0 54-15,-26-15-53 0,-4-4 53 0,30 19-135 0,0 0 135 16,-42-26-134-16,-8-6 134 0,50 32-151 15,0 0 151-15,-58-41-150 0,-4-9 150 0,-59-41-1030 16</inkml:trace>
  <inkml:trace contextRef="#ctx0" brushRef="#br0" timeOffset="-2331.185">10315 8759 191 0,'0'0'0'0,"-2"-5"0"0,-1-3 0 0,3 8 40 16,0 0-40-16,0-4 40 0,0 4-40 0,0 0 2 15,0 0-2-15,0 0 2 0,3 0-2 0,-3 0 11 16,0 0-11-16,0 0 11 0,2 2-11 0,-2-2 22 15,0 0-22-15,0 0 23 0,2 3-23 0,-2-3 42 16,0 0-42-16,0 0 43 0,0 0-43 0,0 0 66 0,0 0-66 16,0 0 66-16,0 0-66 0,0 0 74 15,0 0-74-15,0 0 74 0,0 0-74 0,0 0 67 0,0 0-67 16,0 0 67-16,0 4-67 0,0-4 66 0,0 0-66 16,0 0 67-16,0 0-67 0,0 0 53 0,0 0-53 0,0 0 54 15,0 0-54-15,0 0 50 0,0 0-50 0,0 0 51 16,0 0-51-16,0 0 43 0,0 0-43 0,0 0 43 15,0 0-43-15,0 0 35 0,0 0-35 16,0 0 36-16,0 0-36 0,0 0 15 0,0 0-15 0,0 0 16 16,0 0-16-16,0 0 31 0,0 0-31 0,0 0 31 15,0 0-31-15,0 0 10 0,0 0-10 0,0 0 11 16,0 0-11-16,0 0 36 0,0 0-36 0,0 0 36 16,0 0-36-16,0 0 52 0,0 0-52 15,0 0 53-15,0 0-53 0,0 0 41 0,0 0-41 0,0 0 42 16,0-5-42-16,0 5 19 0,0 0-19 0,0-7 20 0,0-5-20 15,0 12 7-15,0 0-7 0,2-19 8 0,1-5-8 16,-3 24 4-16,0 0-4 0,9-36 4 16,-1-10-4-16,1 1 0 0,3-5 0 0,1 1 0 0,4-1 0 0,-17 50 0 15,0 0 0-15,24-63 0 0,8-11 0 0,-32 74 0 16,0 0 0-16,47-91 0 0,15-17 0 0,-62 108 4 16,0 0-4-16,54-101 4 0,7-2-4 0,-17 21 0 15,-7 15 0-15,-6 9 1 0,-3 14-1 0,-6 1 0 16,3 3 0-16,-8 16 0 0,-3 12 0 15,-14 12 0-15,0 0 0 0,16-15 0 0,0 0 0 0,-16 15 0 16,0 0 0-16,10-9 0 0,-1-1 0 0,-9 10 0 16,0 0 0-16,7-5 0 0,-2-2 0 0,-5 7 12 15,0 0-12-15,3-4 13 0,1 3-13 16,-4 1 9-16,0 0-9 0,0-4 9 0,0 1-9 0,0 3-8 0,0 0 8 16,0-5-8-16,0 1 8 0,0 4-102 0,0 0 102 0,-4-12-101 15,-4-3 101-15,8 15-191 16,0 0 191-16,-18-21-191 0,-3-5 191 0,-17-18-812 0</inkml:trace>
  <inkml:trace contextRef="#ctx0" brushRef="#br0" timeOffset="-2067.46">10627 7384 662 0,'0'0'0'0,"9"-4"0"0,-1 1 0 15,-8 3 124-15,0 0-124 0,13-9 124 0,0 2-124 16,-13 7 127-16,0 0-127 0,18-8 128 16,6-4-128-16,-24 12 84 0,0 0-84 0,26-12 85 0,4 1-85 0,-30 11 25 15,0 0-25-15,33-5 26 0,2 2-26 16,-35 3 7-16,0 0-7 0,33 5 7 0,-7 5-7 16,-26-10 4-16,0 0-4 0,23 19 5 0,-4 5-5 0,-19-24-3 15,0 0 3-15,12 31-2 0,-3 7 2 0,-9-38-128 16,0 0 128-16,2 46-127 15,-4 5 127-15,2-51-112 0,0 0 112 0,0 98-658 0,0-196 658 0</inkml:trace>
  <inkml:trace contextRef="#ctx0" brushRef="#br0" timeOffset="7791.381">10440 9198 471 0,'0'0'0'0,"-3"-2"0"0,-2 0 0 0,5 2 76 0,0 0-76 15,0 0 76-15,0 0-76 0,0 0 68 0,0 0-68 16,0 0 69-16,2 0-69 0,-2 0 48 0,0 0-48 15,0 0 49-15,3-1-49 0,-3 1 45 16,0 0-45-16,0-2 46 0,0-3-46 0,0 5 35 0,0 0-35 16,0-4 36-16,-3 1-36 0,3 3 39 0,0 0-39 0,-6-3 39 15,-8-6-39-15,14 9 51 0,0 0-51 0,-15-10 51 16,-3 1-51-16,18 9 36 0,0 0-36 0,-21-8 36 16,-5-3-36-16,26 11 18 0,0 0-18 0,-29-10 18 15,-5 0-18-15,34 10 12 0,0 0-12 0,-38-9 13 16,-4 1-13-16,42 8 1 0,0 0-1 0,-41-4 1 15,0 1-1-15,41 3 3 0,0 0-3 0,-41-4 4 16,-1 4-4-16,42 0 2 0,0 0-2 0,-35 4 2 16,2-4-2-16,33 0 5 0,0 0-5 0,-38 3 5 0,-1 2-5 15,39-5 12-15,0 0-12 0,-38 7 13 16,5-5-13-16,33-2 15 0,0 0-15 0,-38 7 15 16,-3 0-15-16,41-7 9 0,0 0-9 0,-38 8 9 0,5-4-9 15,33-4 16-15,0 0-16 0,-35 8 17 0,-1-1-17 0,36-7 1 16,0 0-1-16,-34 10 1 0,3 1-1 0,-2 1 8 15,7-2-8-15,8-3 8 16,12-6-8-16,-3 3 0 0,0-2 0 0,-8 8 1 0,-9 3-1 16,26-13 0-16,0 0 0 0,-27 12 1 0,3 2-1 0,24-14 0 15,0 0 0-15,-26 14 1 0,-7 1-1 0,33-15 0 16,0 0 0-16,-26 14 1 0,1-2-1 16,3 2 0-16,1-1 0 0,5-2 0 0,7-4 0 15,9-7-1-15,0 0 1 0,-17 18 0 0,-9 10 0 0,26-28 1 16,0 0-1-16,-19 24 2 0,-1 0-2 0,20-24 1 0,0 0-1 15,-19 29 2-15,0 9-2 0,19-38 5 0,0 0-5 16,-19 27 5-16,5-3-5 0,-2-2 7 0,6-1-7 16,-2-6 7-16,5-3-7 0,-4 4 3 0,-1 1-3 15,3-2 3-15,2-6-3 0,7-9 6 16,0 0-6-16,-14 22 6 0,-6 4-6 0,20-26 0 16,0 0 0-16,-18 25 1 0,2-1-1 0,16-24 6 0,0 0-6 0,-17 31 7 15,0 5-7-15,17-36 7 0,0 0-7 0,-18 33 8 16,3-4-8-16,15-29 14 0,0 0-14 0,-14 34 15 15,-2 4-15-15,16-38 15 16,0 0-15-16,-11 32 15 0,1-1-15 0,10-31 4 0,0 0-4 0,-9 31 4 16,4-2-4-16,5-29 13 0,0 0-13 0,-5 36 14 15,1 5-14-15,4-41 15 0,0 0-15 0,-5 40 15 16,2 1-15-16,3-41 3 0,0 0-3 0,-4 44 4 16,2 4-4-16,2-48 13 0,0 0-13 0,0 41 14 0,0-3-14 15,0-38 8-15,0 0-8 0,0 36 9 0,2-2-9 16,-2-34-4-16,0 0 4 0,4 33-4 0,-4-6 4 0,0-27-15 15,0 0 15-15,3 24-15 0,-1-1 15 0,-2-23-5 16,0 0 5-16,3 22-4 0,1 0 4 16,-4-22-15-16,0 0 15 0,5 24-15 0,-1 3 15 0,-4-27-8 15,0 0 8-15,0 35-8 0,1 2 8 0,-1-37-9 16,0 0 9-16,4 38-8 0,-4 2 8 0,0-40-1 16,0 0 1-16,0 34-1 0,0-2 1 0,0-32 0 15,0 0 0-15,0 29 0 0,3-3 0 0,-3-26 0 16,0 0 0-16,0 24 1 0,0-3-1 0,0-21 0 15,0 0 0-15,2 24 1 0,0 0-1 0,-2-24 7 0,0 0-7 0,5 29 7 16,4 3-7-16,-9-32 0 0,0 0 0 16,8 36 1-16,-1 4-1 0,-7-40 0 0,0 0 0 0,9 41 1 15,0 3-1-15,-9-44 0 0,0 0 0 0,5 40 1 16,0-4-1-16,-5-36 2 0,0 0-2 16,9 37 3-16,1 3-3 0,-10-40 10 0,0 0-10 0,11 34 11 15,1-3-11-15,0-4 34 0,2-1-34 16,-3-4 34-16,-1-3-34 0,-10-19 1 0,0 0-1 0,16 26 2 15,1 3-2-15,-17-29 21 0,0 0-21 16,21 33 21-16,-4 1-21 0,-17-34 0 0,0 0 0 16,21 32 1-16,-3 3-1 0,-3-8 1 0,-1-3-1 0,-1-3 1 15,-1-6-1-15,2 0 8 0,-2-1-8 0,0-2 8 16,-1 0-8-16,-11-12 0 0,0 0 0 0,19 16 1 16,3 1-1-16,-22-17 0 0,0 0 0 0,28 17 1 15,4 0-1-15,-3-2 0 0,-4-3 0 0,-4 0 0 0,-2-3 0 16,0-1 0-16,0 1 0 0,-3-2 0 0,-2-2 0 15,-14-5 5-15,0 0-5 0,19 10 6 0,2-3-6 16,-21-7 1-16,0 0-1 0,19 9 1 0,2-1-1 16,-21-8 1-16,0 0-1 0,21 11 1 0,3-1-1 0,-24-10 0 15,0 0 0-15,21 10 0 0,5 2 0 0,-26-12-2 16,0 0 2-16,23 12-2 0,5-5 2 0,-28-7-2 16,0 0 2-16,26 8-2 0,3 1 2 0,-29-9-6 15,0 0 6-15,33 7-5 0,-1 1 5 0,-32-8-1 16,0 0 1-16,33 4 0 0,-2 1 0 0,-31-5-1 0,0 0 1 15,30 5 0-15,0-1 0 0,-30-4-2 0,0 0 2 16,27 6-1-16,-4-2 1 0,-23-4-2 0,0 0 2 16,24 2-1-16,-3-1 1 0,-21-1-5 0,0 0 5 0,23 2-4 15,1 0 4-15,-24-2-1 0,0 0 1 0,23 0 0 16,5 0 0-16,-28 0-2 0,0 0 2 0,26 0-2 16,7-2 2-16,-33 2-2 0,0 0 2 0,30-2-1 15,5-1 1-15,-35 3 1 0,0 0-1 0,33-4 1 16,-2-4-1-16,-31 8 0 0,0 0 0 0,30-7 0 15,-1 0 0-15,-29 7 0 0,0 0 0 0,26-7 0 16,-1 2 0-16,-25 5-3 0,0 0 3 0,24-5-3 16,-1 2 3-16,-23 3 0 0,0 0 0 0,24-4 0 15,2 1 0-15,-26 3 0 0,0 0 0 0,30-2 0 16,0-5 0-16,-30 7 2 0,0 0-2 0,29-5 2 16,4-2-2-16,-33 7 12 0,0 0-12 0,35-5 12 0,0-2-12 15,-35 7 0-15,0 0 0 0,37-5 0 16,-3 2 0-16,-34 3 0 0,0 0 0 0,34-9 0 0,-5 2 0 15,-29 7 0-15,0 0 0 0,26-5 0 0,4 0 0 0,-30 5 0 16,0 0 0-16,26-5 0 0,4 0 0 0,-30 5 0 16,0 0 0-16,33-4 1 0,-4-3-1 15,-29 7 0-15,0 0 0 0,33-5 0 0,2 2 0 0,-35 3 0 16,0 0 0-16,32-5 1 0,4 0-1 0,-6-1 3 16,-1 0-3-16,-2-1 3 0,-6 0-3 15,1 0 5-15,3 0-5 0,-5 5 6 0,1-3-6 16,-3 0 23-16,3-3-23 0,-4 2 24 0,4 3-24 0,-21 3 0 0,0 0 0 15,24-5 1-15,4-2-1 0,-28 7 3 16,0 0-3-16,30-7 3 0,3 2-3 0,-33 5 6 0,0 0-6 16,30-10 6-16,-1-1-6 0,-29 11 3 15,0 0-3-15,25-10 3 0,1-2-3 0,-9 2 11 0,1 1-11 16,-3 4 11-16,-3-3-11 0,-12 8 8 0,0 0-8 0,16-11 9 16,0-2-9-16,-16 13 8 0,0 0-8 0,16-16 9 15,1-3-9-15,-17 19 23 0,0 0-23 0,14-22 24 16,2-4-24-16,-16 26 2 0,0 0-2 15,12-27 2-15,2-4-2 0,-14 31 3 0,0 0-3 0,12-32 3 16,-3-3-3-16,-4 3 11 0,-2 1-11 0,1 4 11 16,1-1-11-16,-5 4 8 0,-3 0-8 0,1 5 8 15,2-1-8-15,0 20 15 0,0 0-15 0,0-24 15 16,0-5-15-16,0 29 8 0,0 0-8 0,0-31 9 16,-4-5-9-16,4 36 9 0,0 0-9 0,0-33 9 0,-5-3-9 15,2 6 8-15,-1 2-8 0,2 4 8 16,2 2-8-16,0 1 3 0,0 2-3 0,0 4 4 0,-1 3-4 0,-1-2 12 15,-2-1-12-15,4 0 12 16,-3-3-12-16,3 18 3 0,0 0-3 0,-2-22 4 16,-1-2-4-16,3 24 12 0,0 0-12 0,-4-31 12 0,1-3-12 15,3 34 8-15,0 0-8 0,-7-36 9 0,0-2-9 0,2 4 8 16,-4 2-8-16,0 2 9 0,2 3-9 0,2 0 3 16,1 1-3-16,-1 7 4 0,2 2-4 15,-4-2 2-15,0 0-2 0,0-1 2 0,-2-6-2 0,9 26 5 16,0 0-5-16,-9-29 5 0,-3-9-5 0,12 38 2 15,0 0-2-15,-14-41 2 0,-1-3-2 0,15 44 5 16,0 0-5-16,-18-43 5 0,1 0-5 0,17 43 13 16,0 0-13-16,-21-40 13 0,0 5-13 0,21 35 23 0,0 0-23 15,-24-35 24-15,1 3-24 0,23 32 38 0,0 0-38 0,-26-38 38 16,-4-3-38-16,30 41 6 0,0 0-6 16,-28-46 7-16,0-4-7 0,28 50 31 0,0 0-31 0,-24-50 31 15,3 1-31-15,0 9 10 0,4 8-10 0,3 4 10 16,2 4-10-16,-1 5 5 0,1 4-5 0,4 3 5 15,2 2-5-15,6 10 23 0,0 0-23 16,-19-12 24-16,-3 0-24 0,22 12 0 0,0 0 0 0,-30-16 1 16,-8-1-1-16,38 17 0 0,0 0 0 0,-37-24 1 15,-1 0-1-15,38 24-28 0,0 0 28 0,-44-31-28 16,-1-3 28-16,1 2-60 0,1-3 60 0,-4 3-60 16,5-3 60-16,42 35-83 0,0 0 83 0,-77-39-82 15,-15-2 82-15,92 41-136 0,0 0 136 0,-91-43-136 16,-1 4 136-16,-89-45-1361 0</inkml:trace>
  <inkml:trace contextRef="#ctx0" brushRef="#br0" timeOffset="13710.758">11484 6306 684 0,'0'0'0'0,"0"0"0"0,-3 5 0 0,3-5-120 16,0 0 120-16,0 0-120 0,0 0 120 0,0 0-5 16,0 0 5-16,0 0-5 0,0 0 5 0,0 0 34 15,0 0-34-15,0 0 34 0,0 0-34 0,0 0 45 16,0 0-45-16,0 0 46 0,-7-2-46 0,7 2 78 0,0 0-78 15,-6-3 79-15,1 0-79 0,5 3 80 0,0 0-80 16,-12-6 80-16,0 3-80 0,-2-4 86 0,2 2-86 16,-1 2 86-16,1-3-86 0,2 3 53 0,3 3-53 15,-2-3 54-15,0 3-54 0,-3 0 41 0,0 0-41 16,2 0 41-16,1 0-41 0,-3 0 36 0,-1 0-36 0,5 0 36 16,-1 0-36-16,-3 0 0 0,3 3 0 15,-3-3 1-15,-2 2-1 0,-2 1 0 0,2 1 0 16,4-1 0-16,5-3 0 0,5 0-1 0,0 0 1 0,-14 5 0 15,-7 5 0-15,21-10-4 0,0 0 4 0,-18 9-4 16,3-2 4-16,15-7-8 0,0 0 8 0,-14 10-7 16,2 0 7-16,12-10-4 0,0 0 4 0,-18 21-3 15,1 10 3-15,17-31-6 0,0 0 6 0,-12 31-6 16,-1 1 6-16,13-32-7 0,0 0 7 0,-7 40-7 16,6-1 7-16,1-39-15 0,0 0 15 0,1 39-14 0,6 4 14 15,-7-43-23-15,0 0 23 0,9 36-22 16,5 0 22-16,-14-36-1 0,0 0 1 0,19 29 0 15,2-5 0-15,-21-24 23 0,0 0-23 0,28 16 24 0,9-8-24 16,-37-8 23-16,0 0-23 0,31-3 24 0,5-6-24 0,-9-1 27 16,-3-4-27-16,-3 1 27 0,-7-1-27 0,-2-2 23 15,-3 1-23-15,-4 3 24 16,2 4-24-16,-5-3 39 0,1 3-39 0,1-1 40 0,-4 6-40 16,0-1 37-16,-4 1-37 0,2-1 38 0,2 3-38 0,-1-3 24 15,1-3-24-15,0 4 25 0,0 1-25 0,0 2 18 16,0-3-18-16,0 3 19 0,0-4-19 0,0 1 0 15,-2 1 0-15,2-5 0 0,0 2 0 0,0 5 0 16,0 0 0-16,0-7 0 0,2-1 0 0,-2 8-1 0,0 0 1 16,1-12 0-16,5 0 0 0,-6 12-4 15,0 0 4-15,1-10-4 0,3-2 4 0,-4 12-1 0,0 0 1 16,3-9 0-16,-3 2 0 0,0 7-1 0,0 0 1 0,4-5 0 16,-4-2 0-16,0 7 0 0,0 0 0 0,0-3 0 15,0 1 0-15,0 2-11 0,0 0 11 0,0 0-11 16,2-3 11-16,-2 3-9 0,0 0 9 0,0 0-9 15,0-6 9-15,0 6-10 0,0 0 10 0,0-3-9 16,-2-4 9-16,2 7-9 0,0 0 9 0,0-8-8 16,-4-3 8-16,4 11 1 0,0 0-1 0,0-8 1 15,-3-1-1-15,3 9-3 0,0 0 3 0,-2-7-3 16,0 2 3-16,2 5-19 0,0 0 19 0,-1-3-18 16,1-1 18-16,0 4-39 0,0 0 39 0,0 0-39 15,1-3 39-15,-1 3-22 0,0 0 22 0,0 0-22 16,0 0 22-16,0 0-36 0,0 0 36 0,0 0-35 15,0 7 35-15,0-7-7 0,0 0 7 0,0 7-7 0,2 6 7 16,0 6-11-16,1 2 11 16,-3-2-11-16,0-4 11 0,0-15-1 0,0 0 1 0,4 31-1 0,1 8 1 0,-5-39-1 15,0 0 1-15,4 40-1 0,4 3 1 16,-8-43-1-16,0 0 1 0,2 37 0 0,1-3 0 16,-3-34 0-16,0 0 0 0,4 31 0 0,-2-7 0 0,-2-24 0 15,0 0 0-15,1 17 1 0,1-3-1 0,-2-14-5 16,0 0 5-16,4 10-5 0,-1-3 5 0,-3-7-62 15,0 0 62-15,0 7-61 16,2-5 61-16,-2-2-91 0,0 0 91 0,0 0-91 0,3 3-47 16,-3-3 138-16,-5-3-137 0,-5-6 137 0,-4-3-428 0</inkml:trace>
  <inkml:trace contextRef="#ctx0" brushRef="#br0" timeOffset="14086.61">11054 7026 606 0,'0'0'0'0,"10"-12"0"16,8-7 0-16,-18 19 73 0,0 0-73 0,3-9 73 16,-5 9-73-16,2 0 69 0,0 0-69 0,0 0 70 15,-1 2-70-15,1-2 77 0,0 0-77 0,0 0 78 0,-6 3-78 16,6-3 44-16,0 0-44 0,0 0 44 0,-3 4-44 15,3-4 37-15,0 0-37 0,0 0 38 0,0 0-38 16,0 0 10-16,0 0-10 0,5 0 10 0,2 0-10 0,7 3 37 16,0-1-37-16,2-2 37 0,5-2-37 0,-21 2 5 15,0 0-5-15,22-7 5 0,8 0-5 0,-30 7 10 16,0 0-10-16,33-8 10 0,0-1-10 0,-33 9 16 16,0 0-16-16,30-8 17 0,1 1-17 0,-31 7 0 15,0 0 0-15,28-9 1 0,-2 6-1 16,-26 3 0-16,0 0 0 0,17-5 1 0,-3 1-1 15,-14 4-10-15,0 0 10 0,13 0-10 0,-3-3 10 0,-10 3-92 16,0 0 92-16,7 0-92 0,0 0 92 0,-7 0-126 0,0 0 126 16,2 0-126-16,-1 0 126 15,5 0-593-15</inkml:trace>
  <inkml:trace contextRef="#ctx0" brushRef="#br0" timeOffset="14675.513">11221 7223 1132 0,'0'0'0'0,"9"-11"0"16,-1-4 0-16,3 1 101 0,-1-1-101 0,4-1 102 15,4-3-102-15,-18 19 73 0,0 0-73 0,21-17 73 16,3-2-73-16,-24 19 36 0,0 0-36 0,21-15 36 0,-2 3-36 15,-19 12 0-15,0 0 0 0,19-8 0 0,-7-1 0 16,-12 9 1-16,0 0-1 0,14-3 1 0,-2-1-1 16,-12 4 3-16,0 0-3 0,9 0 4 0,2 0-4 15,-11 0 0-15,0 0 0 0,7 4 0 0,1-4 0 0,-8 0-13 16,0 0 13-16,4 3-12 0,-1 2 12 16,-3-5-5-16,0 0 5 0,6 5-5 0,-6 6 5 0,0-11-15 15,0 0 15-15,-7 23-14 0,-4 10 14 0,11-33-9 16,0 0 9-16,-19 39-8 0,0 8 8 0,19-47-9 15,0 0 9-15,-25 39-8 0,-4 4 8 0,29-43-8 16,0 0 8-16,-32 39-8 0,-1-4 8 16,5-3-1-16,2-4 1 0,12-11-1 0,6-7 1 0,-3-1 1 0,4-6-1 15,0 2 2-15,2 2-2 0,-2-4 30 16,2 3-30-16,0-3 30 0,5-3-30 0,0 0 35 0,0 0-35 0,0 0 36 16,0 0-36-16,0 0 43 0,-4 3-43 0,4-3 44 15,0 0-44-15,0 0 18 16,0 0-18-16,0 0 18 0,0 0-18 0,0 0 3 0,0 0-3 15,0 0 3-15,0 0-3 0,0 0 0 0,4 0 0 0,1 0 1 16,0 0-1-16,4 0-13 0,3-3 13 0,0 3-12 16,2-5 12-16,2 1-19 0,1 1 19 0,-1 3-18 15,1-3 18-15,-17 3-17 0,0 0 17 0,21 0-17 16,0 0 17-16,-21 0-17 0,0 0 17 0,23 0-16 16,1 0 16-16,-24 0-26 0,0 0 26 0,26 0-25 15,-3-2 25-15,-23 2-76 0,0 0 76 0,24-4-76 16,-3-2 76-16,-21 6-141 0,0 0 141 0,12-18-141 15,-3-7 141-15,14-18-727 0</inkml:trace>
  <inkml:trace contextRef="#ctx0" brushRef="#br0" timeOffset="15143.329">11717 5999 1076 0,'0'0'0'15,"0"0"0"-15,0 0 0 0,0 0 112 0,0 0-112 0,0 0 113 16,-1-8-113-16,1 8 67 0,0 0-67 0,-2-4 67 15,2 1-67-15,0 3 27 0,0 0-27 0,0-3 27 16,0 1-27-16,0 2 0 0,0 0 0 0,0 0 0 16,0-4 0-16,0 4 1 0,0 0-1 0,0 0 1 15,0 0-1-15,0 0 3 0,0 0-3 0,0 0 4 16,0 4-4-16,0-4 0 0,0 0 0 0,0 12 0 16,-5 8 0-16,1 11-13 0,1 9 13 0,3 2-12 15,0 6 12-15,0-48-10 0,0 0 10 0,0 71-10 16,3 9 10-16,-3 14-17 0,4 13 17 0,1-18-17 15,0-7 17-15,-5-82-15 0,0 0 15 0,7 87-15 16,-2-4 15-16,4-17-9 0,0-18 9 0,-6-17-9 0,1-22 9 16,-4 6-10-16,2 1 10 0,1-1-9 15,4 2 9-15,0 2-1 0,2-2 1 0,-2-5-1 16,-7-5 1-16,3 0-55 0,-1-2 55 0,1-2-54 0,-3 1 54 0,0-4-128 16,0 0 128-16,0 0-128 0,-5-4 128 0,2 1-647 15</inkml:trace>
  <inkml:trace contextRef="#ctx0" brushRef="#br0" timeOffset="15702.707">11956 6656 1110 0,'0'0'0'0,"-9"12"0"16,-8 8 0-16,17-20 194 0,0 0-194 0,0 3 195 15,2-11-195-15,-2 8 102 0,0 0-102 0,3-4 103 16,1-2-103-16,-4 6 57 0,0 0-57 0,3-4 57 16,-1 3-57-16,-2 1-6 0,0 0 6 0,0 0-5 15,5-4 5-15,-5 4-34 0,0 0 34 0,4 7-33 16,3 10 33-16,-7-17 0 0,0 0 0 0,5 31 0 16,2 5 0-16,-7-36-1 0,0 0 1 0,5 43-1 15,0 1 1-15,-5-44 3 0,0 0-3 0,4 40 4 16,-1-3-4-16,-3-37 9 0,0 0-9 0,0 29 9 15,2-6-9-15,-2-23 16 0,0 0-16 0,3 20 17 0,-3-9-17 16,0-11 23-16,0 0-23 0,0 10 24 0,0-3-24 16,0-7 13-16,0 0-13 0,4-4 14 0,1-4-14 15,-5 8 35-15,0 0-35 0,4-16 36 0,1-8-36 0,-5 24 18 16,0 0-18-16,3-27 19 0,1-4-19 16,-4 31 18-16,0 0-18 0,5-29 19 15,-1 2-19-15,1-1 10 0,2 6-10 16,0 1 10-16,0 1-10 0,5 1-3 0,-2 0 3 0,6 2-3 0,-4-2 3 0,0 0-15 15,-1 4 15-15,1 1-14 0,0-1 14 0,0 3-5 16,2 3 5-16,-1 2-4 0,-1-3 4 0,-4 5-15 16,5-4 15-16,-5 6-15 0,-4 3 15 0,-4 0-8 15,0 0 8-15,14 8-8 0,7 8 8 0,-21-16-15 0,0 0 15 16,21 27-15-16,0 8 15 0,-21-35-9 0,0 0 9 16,19 47-8-16,0 10 8 0,-19-57-25 0,0 0 25 15,17 53-24-15,-5 0 24 0,-12-53-20 0,0 0 20 16,14 43-20-16,-7-7 20 0,-7-36-102 0,0 0 102 15,7 27-101-15,-3-8 101 0,-4-19-124 0,0 0 124 0,12 47-996 16,-24-94 996-16</inkml:trace>
  <inkml:trace contextRef="#ctx0" brushRef="#br0" timeOffset="17244.261">12686 6109 807 0,'0'0'0'0,"0"-3"0"0,4-4 0 16,-4 7 67-16,1-2-67 0,-1 2 67 0,4-3-67 16,-4 3 55-16,0 0-55 0,0 0 55 0,0 0-55 15,0 0 59-15,0 0-59 0,0 0 60 0,0 0-60 16,0 0 27-16,0 3-27 0,0-3 27 0,-5 2-27 0,5-2 35 15,-4 1-35-15,4-1 35 0,0 0-35 0,0 0 14 16,-3 2-14-16,3-2 15 16,0 0-15-16,0 0 6 0,0 0-6 0,-4 4 6 0,-1 2-6 0,0 6 4 15,-4 2-4-15,0 2 4 0,-1 2-4 0,10-18 0 16,0 0 0-16,-9 40 0 0,-1 18 0 0,3-1-1 16,1 6 1-16,-1-1 0 0,6-6 0 15,1-56-9-15,0 0 9 0,0 98-9 0,0 27 9 0,1-27-4 0,3-8 4 16,-1-11-4-16,-3-12 4 0,0-67-3 0,0 0 3 15,2 82-3-15,5 7 3 0,2-19-2 0,-2-8 2 0,0-29-1 16,0-18 1-16,1 2-1 0,-1-3 1 16,7 0-1-16,4-1 1 0,-18-13-39 0,0 0 39 0,24 6-38 15,4-8 38-15,-28 2-91 0,0 0 91 16,30-22-91-16,3-18 91 0,29-22-702 0</inkml:trace>
  <inkml:trace contextRef="#ctx0" brushRef="#br0" timeOffset="18041.203">12846 6498 337 0,'0'0'0'0,"0"0"0"16,9-4 0-16,-9 4 78 0,0 0-78 0,0 0 78 15,0-3-78-15,0 3 85 0,0 0-85 0,0 0 85 16,0-3-85-16,0 3 90 0,0 0-90 0,0 0 90 15,-3-4-90-15,3 4 47 0,0 0-47 0,0-3 48 16,0-2-48-16,0 5 56 0,0 0-56 0,0-9 57 16,5-3-57-16,-5 12 61 0,0 0-61 0,7-14 61 15,1 1-61-15,-8 13 33 0,0 0-33 0,13-12 34 16,1-2-34-16,-14 14 10 0,0 0-10 0,14-10 11 16,1 3-11-16,-15 7 21 0,0 0-21 0,12-5 21 15,1 1-21-15,-13 4 3 0,0 0-3 0,8 0 3 0,1 0-3 16,-9 0 2-16,0 0-2 0,9 9 2 0,-1 3-2 0,-8-12-1 15,0 0 1-15,4 15 0 0,-2 6 0 0,-4 3-1 16,-5 7 1-16,2-13-1 0,1-2 1 0,4-16-2 16,0 0 2-16,-14 29-1 0,-5 9 1 0,19-38-1 15,0 0 1-15,-19 39-1 0,-2 2 1 0,21-41 0 16,0 0 0-16,-21 38 0 0,4-6 0 0,17-32 1 16,0 0-1-16,-18 31 2 0,6-7-2 0,12-24 12 15,0 0-12-15,-9 19 12 0,1-3-12 0,8-16 23 16,0 0-23-16,-9 12 24 0,6-4-24 0,3-8 0 15,0 0 0-15,0 7 0 0,0 2 0 0,0-9 1 0,0 0-1 16,12 8 1-16,10-3-1 0,-22-5 0 0,0 0 0 16,30 0 0-16,8-5 0 0,-38 5-5 0,0 0 5 15,37-8-5-15,1-4 5 0,-38 12-62 0,0 0 62 16,32-16-61-16,1 1 61 0,-33 15-69 0,0 0 69 0,29-16-68 16,-4 1 68-16,-25 15-110 0,0 0 110 0,19-12-109 15,-3 3 109-15,-16 9-132 0,0 0 132 0,13-12-132 16,3 0 132-16,10-12-378 15</inkml:trace>
  <inkml:trace contextRef="#ctx0" brushRef="#br0" timeOffset="18720.96">13146 6470 919 0,'0'0'0'0,"2"6"0"0,-1 0 0 16,-1-6 101-16,0 0-101 0,0 0 102 0,0 0-102 0,0 0 90 16,0 0-90-16,0 0 91 0,0-3-91 0,0 3 37 15,0 0-37-15,0 0 38 0,0-3-38 0,0 3 14 16,0 0-14-16,0 0 15 0,0-4-15 16,0 4 35-16,0 0-35 0,0 0 35 0,0-3-35 0,0 3 18 15,0 0-18-15,0 0 18 0,0-2-18 0,0 2 42 0,0 0-42 16,0 0 42-16,0 0-42 0,0 0 13 15,0 0-13-15,0 0 14 0,0 0-14 0,0 0 32 0,0 0-32 16,0 0 32-16,0 0-32 0,0 0 5 0,0 0-5 16,0 0 5-16,0 0-5 0,0 0 5 15,0 0-5-15,0 0 5 0,0 0-5 0,0 0 13 0,0 0-13 0,0 0 13 16,0 0-13-16,0 0 0 0,0 0 0 16,0 0 1-16,0 0-1 0,0 0 8 0,0 0-8 0,0 0 8 15,0 0-8-15,0 0 3 0,0 0-3 0,0 0 3 16,0 0-3-16,0 0 6 0,0 0-6 0,0 0 6 15,0 0-6-15,0 0 7 0,0 0-7 0,0 0 8 16,0 0-8-16,0 0 7 0,0 0-7 0,0 0 8 16,0 0-8-16,0 0 15 0,0 0-15 0,0 0 15 15,0 0-15-15,0 0 3 0,0 0-3 0,0 0 4 16,0 0-4-16,0 0 12 0,0 0-12 0,0 0 13 16,0 0-13-16,0 0 15 0,0 0-15 0,0 0 15 15,0 0-15-15,0 0-34 0,0 0 34 0,0 0-33 16,0 0 33-16,0 0-47 0,0 0 47 0,0 0-46 0,7 0 46 15,-7 0-37-15,0 0 37 0,9 3-36 0,9 3 36 16,-18-6-29-16,0 0 29 0,33 15-29 0,10 2 29 16,-4 5-25-16,2-1 25 0,-9-2-24 0,-4-2 24 15,1 2-34-15,-6 1 34 0,1 3-33 0,1-4 33 0,-3 1-12 16,-1 1 12-16,-5-3-12 0,0-2 12 0,-16-16-2 16,0 0 2-16,19 19-2 0,2 1 2 0,-21-20-2 15,0 0 2-15,17 16-2 0,0-4 2 0,-17-12-2 16,0 0 2-16,13 8-1 0,-5-1 1 15,-8-7-39-15,0 0 39 0,9 5-38 0,-5-1 38 0,-4-4-125 0,0 0 125 16,0 0-124-16,-4 0 124 0,4 0-159 0,0 0 159 0,-16-7-159 16,-5-2 159-16,-13-3-504 0</inkml:trace>
  <inkml:trace contextRef="#ctx0" brushRef="#br0" timeOffset="19015.456">13529 6279 852 0,'0'0'0'0,"2"12"0"15,1 6 0-15,-3-12 116 0,2-6-116 0,-2 0 117 16,-2-4-117-16,2 2 73 0,0-1-73 0,0 3 74 16,-3-3-74-16,3 3 35 0,0 0-35 0,0 0 35 0,-3 6-35 15,3-6 7-15,0 0-7 0,-9 21 7 16,-3 15-7-16,-2 2 15 0,0 3-15 0,3-14 16 0,4-5-16 15,7-22 3-15,0 0-3 0,-15 42 4 0,-6 11-4 16,21-53 13-16,0 0-13 0,-18 51 14 0,1 0-14 16,17-51 3-16,0 0-3 0,-12 42 4 0,3-5-4 0,9-37-11 15,0 0 11-15,-9 28-11 0,6-11 11 0,3-17-120 16,0 0 120-16,-4 10-119 0,8-6 119 16,-4-4-145-16,0 0 145 0,5-14-144 0,5-14 144 0,8-13-533 15</inkml:trace>
  <inkml:trace contextRef="#ctx0" brushRef="#br0" timeOffset="19383.467">13649 6539 1065 0,'0'0'0'0,"-5"-2"0"16,2 1 0-16,3 1 100 0,0 0-100 0,0 0 100 16,1-2-100-16,-1 2 69 0,4-4-69 0,-4 4 69 15,7 0-69-15,-7 0 17 0,2-3-17 0,-2 3 17 16,0 0-17-16,0 0-2 0,0 0 2 0,0 0-1 16,7 0 1-16,-7 0-1 0,0 0 1 0,5-2 0 0,7 1 0 15,-12 1 0-15,0 0 0 0,14-2 0 0,10-2 0 16,-24 4 10-16,0 0-10 0,27-6 11 15,9 0-11-15,-36 6 40 0,0 0-40 0,31-3 41 0,6-6-41 16,-37 9 0-16,0 0 0 0,28-3 1 16,0-4-1-16,-28 7 5 0,0 0-5 0,21-5 5 0,-4 2-5 0,-17 3-2 15,0 0 2-15,12-4-1 0,-3 2 1 16,-9 2-115-16,0 0 115 0,4-3-115 0,1 0 115 0,-5 3-137 16,0 0 137-16,-9-12-136 0,-3-12 136 15,-11-12-686-15</inkml:trace>
  <inkml:trace contextRef="#ctx0" brushRef="#br0" timeOffset="19684.098">13798 6256 673 0,'0'0'0'0,"3"11"0"15,4 1 0-15,-7-12 86 0,0 0-86 0,0 0 86 16,0 0-86-16,0 0 69 0,0 0-69 0,0 0 70 15,-5-7-70-15,5 7 46 0,0 0-46 0,0 0 46 16,-4-5-46-16,4 5 20 0,0 0-20 0,0 0 20 16,-1-4-20-16,1 4 27 0,0 0-27 0,0 16 27 15,0 4-27-15,0-20 13 0,0 0-13 0,1 43 14 16,1 15-14-16,-2-58 11 0,0 0-11 0,2 57 11 16,1 8-11-16,-3-65 17 0,0 0-17 0,0 67 17 15,4 1-17-15,-4-68 3 0,0 0-3 0,5 58 4 16,-2-6-4-16,-3-52-86 0,0 0 86 0,6 32-86 15,1-9 86-15,-7-23-132 0,0 0 132 0,7-7-132 0,3-22 132 16,4-11-525-16</inkml:trace>
  <inkml:trace contextRef="#ctx0" brushRef="#br0" timeOffset="20116.942">14066 6191 1244 0,'0'0'0'0,"-4"5"0"0,3 4 0 0,1-9 147 0,0 0-147 16,0 0 148-16,3 0-148 0,-3 0 93 0,0 0-93 15,5 0 94-15,-3-2-94 0,-2 2 26 0,0 0-26 0,4 2 26 16,-1 0-26-16,-3 3 1 0,0 3-1 16,0-1 2-16,-3-2-2 0,1 6 1 0,-2-3-1 0,4 1 1 15,0 1-1-15,0-10 3 0,0 0-3 0,0 12 3 16,0 3-3-16,0-15 11 0,0 0-11 0,4 21 11 15,4 0-11-15,-8-21 4 0,0 0-4 0,11 24 4 16,8 1-4-16,-19-25 13 0,0 0-13 0,21 28 13 16,5-4-13-16,-26-24 1 0,0 0-1 0,30 27 1 15,1 0-1-15,-31-27 0 0,0 0 0 0,28 28 1 16,-5-4-1-16,-23-24 7 0,0 0-7 0,17 24 8 16,-1-4-8-16,-16-20 3 0,0 0-3 0,8 23 3 15,-1-3-3-15,-7-20 12 0,0 0-12 0,6 16 12 16,-6-4-12-16,0-12 1 0,0 0-1 0,-4 12 1 15,-5-4-1-15,9-8-35 0,0 0 35 0,-7 7-34 16,1-2 34-16,6-5-76 0,0 0 76 0,-13 2-75 16,-2-4 75-16,15 2-116 0,0 0 116 0,-18-12-115 0,1-5 115 0,17 17-173 15,0 0 173-15,-18-31-173 0,1-13 173 16,-16-30-721-16</inkml:trace>
  <inkml:trace contextRef="#ctx0" brushRef="#br0" timeOffset="20383.851">14069 6243 673 0,'0'0'0'0,"4"8"0"0,1 8 0 0,-2-13 136 0,-6-6-136 16,3 3 137-16,0-9-137 0,-3 6 119 15,-1-1-119-15,2-1 120 0,2 2-120 0,0 3 89 0,0-4-89 16,0 4 90-16,4 0-90 0,-4 0 40 0,0 0-40 0,5 0 41 16,4 4-41-16,-9-4 12 0,0 0-12 0,8 1 13 15,8 3-13-15,-16-4 30 0,0 0-30 0,18 7 30 16,2-4-30-16,-20-3 26 0,0 0-26 0,21 5 26 15,5-5-26-15,-26 0 15 0,0 0-15 0,21 0 15 16,0-3-15-16,-21 3 36 0,0 0-36 0,18-2 36 16,-6-1-36-16,-12 3-30 0,0 0 30 15,10-4-30-15,-3 1 30 0,-7 3-118 0,0 0 118 0,6-4-117 16,-3 3 117-16,-3 1-118 0,0 0 118 0,-7-12-117 16,-5-11 117-16,-6-9-777 0</inkml:trace>
  <inkml:trace contextRef="#ctx0" brushRef="#br0" timeOffset="20749.637">14108 5874 1278 0,'0'0'0'0,"5"2"0"0,2 3 0 0,-7-5 83 0,0 0-83 16,14 0 84-16,3 0-84 0,-17 0 37 15,0 0-37-15,28 0 37 0,3 0-37 0,-31 0 15 0,0 0-15 16,37 5 16-16,1 2-16 0,-38-7-13 0,0 0 13 16,39 16-12-16,-1 8 12 0,-38-24-13 0,0 0 13 0,38 27-13 15,2 12 13-15,-40-39 0 16,0 0 0-16,40 40 0 0,-5 6 0 0,-35-46 24 0,0 0-24 0,39 55 25 15,2 8-25-15,-41-63 23 0,0 0-23 0,39 82 24 16,3 21-24-16,-42-103 18 0,0 0-18 0,27 88 18 16,-7-6-18-16,-20-82-44 0,0 0 44 0,0 82-43 15,-9-3 43-15,9-79-121 0,0 0 121 0,-33 63-121 16,-14-11 121-16,-35 62-887 0</inkml:trace>
  <inkml:trace contextRef="#ctx0" brushRef="#br0" timeOffset="23944.717">14717 9273 1356 0,'0'0'0'0,"0"0"0"15,-24-31 0-15,24 31 12 0,0 0-12 0,-5 0 12 0,6 7-12 16,-1-7-218-16,0 0 218 0,6 9-218 0,4-4 218 15,-10-5-179-15,0 0 179 0,18 14-415 0,-36-28 415 0</inkml:trace>
  <inkml:trace contextRef="#ctx0" brushRef="#br0" timeOffset="25011.249">15156 8490 460 0,'0'0'0'0,"0"-20"0"0,4-15 0 0,-4 35 35 15,0 0-35-15,-7 0 36 0,0 18-36 16,7-18 31-16,0 0-31 0,-7 13 31 0,0 1-31 16,7-14 37-16,0 0-37 0,-5 12 37 0,1-2-37 0,4-10 15 15,0 0-15-15,-1 5 15 0,-3-1-15 16,4-4 42-16,0 0-42 0,-2 3 42 0,1-3-42 0,1 0 49 16,0 0-49-16,0 0 49 0,0 0-49 0,0 0 64 15,0 0-64-15,0 0 64 0,0 0-64 0,0 0 69 16,0 0-69-16,0 0 69 0,0 0-69 0,0 0 54 0,0 0-54 15,0 0 55-15,1-3-55 0,-1 3 57 16,0 0-57-16,6-9 57 0,2-3-57 0,4-3 33 16,6-6-33-16,3-1 34 0,0-2-34 0,-21 24 34 0,0 0-34 15,28-36 34-15,3-3-34 0,-31 39 14 0,0 0-14 0,36-48 15 16,10-9-15-16,-46 57 12 0,0 0-12 0,47-56 12 16,9-3-12-16,1-1 34 0,4 0-34 15,-16 19 34-15,-12 12-34 0,-33 29 17 0,0 0-17 0,35-27 17 16,-5-1-17-16,-30 28 29 0,0 0-29 0,26-22 29 15,-5 5-29-15,-21 17 31 0,0 0-31 0,21-15 31 16,-9 3-31-16,-12 12 0 0,0 0 0 0,14-12 1 16,0 3-1-16,-14 9-15 0,0 0 15 0,9-7-15 15,-2 2 15-15,-7 5-80 0,0 0 80 0,5-3-79 16,-2 1 79-16,-3 2-159 0,0 0 159 0,-7-2-159 16,-3 2 159-16,-8-3-855 0</inkml:trace>
  <inkml:trace contextRef="#ctx0" brushRef="#br0" timeOffset="25378.299">15432 7747 1087 0,'0'0'0'0,"14"0"0"0,10 0 0 0,-24 0 158 15,0 0-158-15,9 0 159 0,-9 0-159 0,0 0 105 16,0 0-105-16,3-7 106 0,-1-2-106 0,-2 9 59 15,0 0-59-15,12-15 59 0,9-6-59 0,-21 21 2 16,0 0-2-16,26-22 3 0,7-2-3 0,-3 4 0 16,3-3 0-16,-10 10 1 0,-3 6-1 0,-2 0 2 0,-2 2-2 15,1-2 3-15,0 2-3 0,-1 0 5 0,-2 1-5 16,-2 1 5-16,0-2-5 0,-3 3 0 0,0 0 0 0,1-1 1 16,1-1-1-16,-3 1 0 0,1-2 0 15,0 5 0-15,-2-4 0 0,-7 4-3 0,0 0 3 0,9 0-3 16,-1 4 3-16,-8-4-7 0,0 0 7 0,9 1-6 15,0 3 6-15,-9-4-15 0,0 0 15 0,8 8-15 16,-2 6 15-16,-6-14-15 0,0 0 15 16,3 26-14-16,-1 12 14 0,-2-38-51 0,0 0 51 0,-2 44-50 15,-7 9 50-15,1-5-112 0,-1-2 112 16,6-13-112-16,-3-12 112 0,6-21-162 0,0 0 162 0,-3 18-162 16,-6-2 162-16,-3 15-671 0</inkml:trace>
  <inkml:trace contextRef="#ctx0" brushRef="#br0" timeOffset="40733.415">16437 6251 639 0,'0'0'0'0,"3"5"0"0,6 6 0 0,-9-11 60 16,0 0-60-16,2 3 60 0,-2-1-60 0,0-2 51 16,0 0-51-16,0 0 52 0,-2-5-52 0,2 5 33 15,0 0-33-15,0 0 34 0,-2-4-34 0,2 4 49 16,0 0-49-16,0 0 49 0,-1-5-49 0,1 5 56 0,0 0-56 15,0 0 57-15,0 0-57 0,0 0 50 0,0 0-50 16,0 0 51-16,0 0-51 0,0 0 50 0,0 0-50 16,0 0 51-16,0 0-51 0,0 0 7 0,0 0-7 0,0 0 7 15,0 0-7-15,0 0 3 0,0 0-3 0,1 14 3 16,3 8-3-16,-4-22 5 0,0 0-5 0,5 48 6 16,4 14-6-16,-9-62 6 0,0 0-6 0,10 84 6 15,1 17-6-15,-11-101 7 0,0 0-7 0,15 126 7 16,1 20-7-16,-2-36 8 0,0-18-8 0,-4-18 8 15,1-24-8-15,-11-50 23 0,0 0-23 0,12 56 24 16,2-4-24-16,-14-52 30 0,0 0-30 0,10 34 30 16,-4-17-30-16,-6-17 6 0,0 0-6 0,3 19 7 15,-1-11-7-15,-2-8 11 0,0 0-11 0,2 9 11 16,-1-2-11-16,-1-7 25 0,0 0-25 0,0 5 26 0,0-2-26 16,0-3 1-16,0 0-1 0,0 4 2 15,0-1-2-15,0-3 21 0,0 0-21 0,0-7 21 16,4-1-21-16,-4 8 22 0,0 0-22 0,0-17 22 0,1-6-22 15,-1 23 22-15,0 0-22 0,2-31 23 0,3-1-23 0,-3 1 9 16,2 2-9-16,-3 10 10 0,1 0-10 0,-2 4 10 16,-2 3-10-16,4-2 11 0,2 0-11 0,-1 6 1 15,2-4-1-15,-3 3 1 0,5 2-1 0,-3-4-2 16,4-1 2-16,-2 0-1 0,0 0 1 16,1 0-6-16,0 1 6 0,0-1-5 0,0-1 5 0,-7 13-16 15,0 0 16-15,9-16-15 0,2 1 15 0,-11 15-15 16,0 0 15-16,13-16-15 0,3 1 15 0,-16 15-9 0,0 0 9 15,18-12-9-15,-5 8 9 0,-13 4-17 16,0 0 17-16,21 4-16 0,4 3 16 0,-25-7-8 0,0 0 8 0,22 17-8 16,6 2 8-16,-28-19-34 15,0 0 34-15,28 24-33 0,2 3 33 0,-2-3-5 0,1-3 5 0,-11-2-4 16,-10-8 4-16,1 1-26 0,-2 4 26 0,-2-8-26 16,-3 3 26-16,2-3-7 0,-1 1 7 0,-3-2-7 15,0-4 7-15,0-3 1 0,0 0-1 0,-12 16 1 16,-9 4-1-16,21-20 3 0,0 0-3 15,-35 28 4-15,-12-1-4 0,47-27 8 0,0 0-8 0,-50 27 9 16,-13 2-9-16,5-5-9 0,1-1 9 0,22-8-9 16,14-6 9-16,21-9-97 0,0 0 97 0,-43 10-96 15,-10-1 96-15,53-9-100 0,0 0 100 0,-36-7-100 16,6-12 100-16,-36-7-752 0</inkml:trace>
  <inkml:trace contextRef="#ctx0" brushRef="#br0" timeOffset="42313.888">17205 6097 1132 0,'0'0'0'0,"0"0"0"0,0 0 0 0,0 0 73 0,0 0-73 0,0 0 74 16,0 0-74-16,0 0 50 0,0 0-50 16,0 0 50-16,0 0-50 0,0 0 1 0,0 0-1 15,0 0 2-15,0 0-2 0,0 0-9 16,0 0 9-16,0 0-8 0,0 0 8 0,0 0-1 0,0 0 1 0,0 0 0 15,0 0 0-15,0 0-7 0,0 0 7 0,0 0-7 16,2 2 7-16,-2-2-1 0,0 0 1 0,7 25 0 16,5 15 0-16,-12-40 2 0,0 0-2 0,14 60 2 15,7 22-2-15,-21-82 6 0,0 0-6 0,22 113 6 16,10 26-6-16,-32-139 9 0,0 0-9 0,26 125 9 16,0-2-9-16,-26-123 8 0,0 0-8 0,23 98 8 15,-1-23-8-15,1-20 1 0,-2-19-1 0,-12-17 1 0,-11-16-1 16,7 6-63-16,-3-9 63 0,-2 0-63 0,3 3 63 15,-3-3-172-15,0 0 172 0,0-12-171 16,-1-10 171-16,-1-10-597 0</inkml:trace>
  <inkml:trace contextRef="#ctx0" brushRef="#br0" timeOffset="42836.996">17512 6491 1009 0,'0'0'0'0,"-4"5"0"0,-3 2 0 0,7-7 127 0,0 0-127 15,2 3 128-15,7-1-128 0,-9-2 89 0,0 0-89 0,8 10 90 16,5 6-90-16,-1 4 68 0,2 11-68 0,-6-7 69 16,-1 0-69-16,-7-24 14 0,0 0-14 0,6 43 15 15,1 14-15-15,-7-57 31 0,0 0-31 0,7 49 31 16,3 3-31-16,-5-13 11 0,2-6-11 0,-2-8 11 15,-5-9-11-15,2-3 19 0,0-2-19 0,0-6 20 16,-2-2-20-16,0-3 3 0,0 0-3 0,3-3 4 16,4-6-4-16,-7 9 21 0,0 0-21 0,5-20 21 15,4-8-21-15,-9 28 13 0,0 0-13 0,4-31 14 16,1-11-14-16,-3 6 17 0,-1-4-17 0,1 6 17 16,0 5-17-16,-2-2 4 0,-2 4-4 0,4 6 4 15,3 6-4-15,0-1 3 0,4 1-3 0,0-2 3 16,1 1-3-16,-10 16 5 0,0 0-5 0,16-15 6 15,3-7-6-15,-19 22 0 0,0 0 0 0,24-18 1 0,8 3-1 16,-32 15 2-16,0 0-2 0,29-9 2 0,3 8-2 16,-32 1 0-16,0 0 0 0,29 10 0 0,-1 5 0 15,-5 6 0-15,-6 6 0 16,-3-8 0-16,-3 2 0 0,-3 3-4 0,-1 7 4 0,2-4-3 0,-6 0 3 16,-3-27-23-16,0 0 23 0,6 36-22 0,2 4 22 0,-8-40-55 15,0 0 55-15,4 31-54 0,-1-7 54 0,-3-24-80 16,0 0 80-16,6 17-80 0,-6-3 80 0,0-14-112 15,0 0 112-15,1-4-111 0,-1-15 111 0,0 19-172 0,0 0 172 16,-1-31-172-16,-3-13 172 0,-1-35-635 0</inkml:trace>
  <inkml:trace contextRef="#ctx0" brushRef="#br0" timeOffset="43198.589">18168 5921 1087 0,'0'0'0'0,"-5"5"0"15,-2 2 0-15,7-7 108 0,0 0-108 0,0 0 108 16,2 3-108-16,-2-3 50 0,0 0-50 0,4 0 50 16,-1-3-50-16,-3 3 6 0,0 0-6 0,0 0 7 15,3 0-7-15,-3 0-8 0,0 0 8 0,0 0-8 16,0 0 8-16,0 0-8 0,0 0 8 0,0 0-7 0,0 0 7 15,0 0-4-15,0 0 4 0,0 3-4 0,-5 2 4 16,5-5-2-16,0 0 2 0,-5 19-2 0,0 8 2 0,1 6-2 16,4 5 2-16,4-2-1 0,1 0 1 0,-5-36 0 15,0 0 0-15,12 58 0 0,6 9 0 0,-18-67 0 16,0 0 0-16,28 90 0 0,3 20 0 16,-31-110 5-16,0 0-5 0,31 99 6 0,4-1-6 0,-35-98 23 15,0 0-23-15,33 87 24 0,4-9-24 16,-37-78 3-16,0 0-3 0,38 61 3 0,2-11-3 0,-40-50-35 15,0 0 35-15,35 29-35 0,0-15 35 16,-35-14-98-16,0 0 98 0,28-7-98 0,-2-21 98 0,24-4-792 0</inkml:trace>
  <inkml:trace contextRef="#ctx0" brushRef="#br0" timeOffset="43649.151">18393 6306 606 0,'0'0'0'0,"4"0"0"0,3 3 0 15,-4-3 123-15,1 0-123 0,-4 0 124 0,0 0-124 16,0 0 136-16,-4-3-136 0,8 0 136 0,-4-6-136 0,3 2 108 16,2-1-108-16,2-1 108 0,0 2-108 0,2-1 80 15,1-1-80-15,-1 2 81 0,0 2-81 0,0 2 70 16,-1-4-70-16,4 3 71 0,-1 3-71 0,5 1 22 15,1 5-22-15,4 2 22 0,3 1-22 0,-24-8 8 16,0 0-8-16,32 19 8 0,6 14-8 0,-38-33 4 0,0 0-4 16,37 36 5-16,3 10-5 0,-7-7-13 0,0 1 13 15,-12-10-12-15,-4-6 12 16,-1 4-104-16,-2-8 104 0,-5-4-103 0,-8-11 103 0,6 5-197 16,-3 2 197-16,-3-8-196 0,1-1 196 0,-2-3-170 0,0 0 170 15,-5-7-169-15,-4-8 169 0,-5-9-459 0</inkml:trace>
  <inkml:trace contextRef="#ctx0" brushRef="#br0" timeOffset="43866.564">18790 6142 639 0,'0'0'0'0,"2"22"0"16,3 10 0-16,-5-32 127 0,0 0-127 0,0 7 128 15,-3-17-128-15,3 10 88 0,0 0-88 0,-5-2 88 16,-2-1-88-16,7 3 76 0,0 0-76 0,-19 19 76 15,-8 17-76-15,27-36 51 0,0 0-51 0,-27 48 52 0,-3 13-52 16,4-4 7-16,3-6-7 0,7-15 7 0,8-10-7 0,-1-2-17 16,2-4 17-16,2 8-17 0,-2 3 17 15,7-31-203-15,0 0 203 0,-2 17-202 0,4-7 202 0,-2 17-565 16</inkml:trace>
  <inkml:trace contextRef="#ctx0" brushRef="#br0" timeOffset="44128.418">18869 6231 1479 0,'0'0'0'0,"-7"-4"0"0,0 1 0 0,7 3 150 16,7 0-150-16,2 0 150 0,3 0-150 0,3 3 83 0,-1-3-83 0,4 4 84 15,-1-4-84-15,4 0 46 0,4-4-46 0,-1 1 47 16,2-2-47-16,-26 5-12 0,0 0 12 0,24-7-12 16,6-2 12-16,-30 9-46 0,0 0 46 0,28-15-45 15,2-1 45-15,-30 16-94 0,0 0 94 0,24-18-94 16,-1-6 94-16,-23 24-209 0,0 0 209 0,15-33-208 16,-6-10 208-16,15-32-878 0</inkml:trace>
  <inkml:trace contextRef="#ctx0" brushRef="#br0" timeOffset="44431.628">19386 5999 1300 0,'0'0'0'0,"9"-8"0"0,5-8 0 0,-14 16 159 16,0 0-159-16,12-15 159 0,0 3-159 0,-12 12 93 15,0 0-93-15,9-12 93 0,0 0-93 0,-9 12 47 16,0 0-47-16,5-7 48 0,-2 2-48 0,-3 5-3 16,0 0 3-16,4 0-2 0,-2 0 2 0,-2 0-7 15,0 0 7-15,7 27-6 0,-4 13 6 0,-1 1-33 0,1 5 33 16,-3-10-33-16,0-5 33 0,0-31-46 0,0 0 46 16,4 43-45-16,4 5 45 0,-8-48-74 0,0 0 74 15,9 43-74-15,2-7 74 0,-11-36-138 0,0 0 138 16,14 20-138-16,1-13 138 0,-15-7-104 0,0 0 104 15,16-21-104-15,1-25 104 0,16-24-733 0</inkml:trace>
  <inkml:trace contextRef="#ctx0" brushRef="#br0" timeOffset="44708.189">19480 5372 1222 0,'0'0'0'0,"9"-3"0"16,5-4 0-16,-14 7 144 0,0 0-144 0,19-5 145 0,7 2-145 16,-26 3 81-16,0 0-81 0,30 0 81 0,8 3-81 15,-1 2 48-15,-1 4-48 0,1 6 49 0,-6 7-49 16,-31-22 46-16,0 0-46 0,33 40 47 0,0 11-47 0,-8 1 3 16,-1 6-3-16,-5-7 3 0,-1 1-3 0,-18-52 12 15,0 0-12-15,7 84 12 0,-5 22-12 0,-6-15-15 16,-6-2 15-16,6-43-14 0,4-26 14 0,0-20-126 15,0 0 126-15,-17 57-125 0,-9 20 125 0,26-77-152 16,0 0 152-16,-25 41-151 0,-4-15 151 16,-25 37-885-16</inkml:trace>
  <inkml:trace contextRef="#ctx0" brushRef="#br0" timeOffset="46045.468">19320 8943 247 0,'0'0'0'0,"0"-7"0"16,0-5 0-16,0 7 91 0,-2 1-91 0,2 4 91 16,0-3-91-16,0 3 78 0,0 0-78 0,0 0 78 15,0 0-78-15,0 0 66 0,0 0-66 0,0 0 67 16,0 0-67-16,0 0 65 0,0 0-65 0,0 0 66 0,0 3-66 16,0-3 63-16,0 0-63 0,0 0 64 0,0 0-64 15,0 0 80-15,0 0-80 0,0 0 81 0,0 0-81 16,0 0 73-16,0 0-73 0,0 0 73 0,0 0-73 15,0 0 51-15,2-3-51 0,2-1 51 0,1-1-51 0,2-5 45 16,3-2-45-16,2-2 46 0,4-3-46 0,-16 17 47 16,0 0-47-16,23-33 48 0,10-11-48 0,-33 44 18 15,0 0-18-15,45-58 18 0,11-13-18 0,12-7 38 16,5-10-38-16,-9 9 38 0,-4 4-38 0,-6 1 20 16,-4 1-20-16,2 8 20 0,4 6-20 0,-2 5 18 15,2-1-18-15,-2 3 18 0,-2 1-18 0,-52 51 27 16,0 0-27-16,63-67 27 0,8-8-27 15,-71 75 12-15,0 0-12 0,77-70 13 0,8-1-13 0,-85 71 35 16,0 0-35-16,80-63 36 0,-6 0-36 0,-74 63 0 0,0 0 0 16,66-59 0-16,-7 3 0 0,-59 56-2 0,0 0 2 0,47-43-1 15,-9 12 1-15,-38 31-26 0,0 0 26 0,23-20-26 16,-14 13 26-16,-9 7-60 0,0 0 60 0,7-7-60 16,-5 5 60-16,-2 2-121 0,0 0 121 0,0 0-121 15,-9 5 121-15,9-5-234 0,0 0 234 0,-19 14-233 16,-11 8 233-16,-19 16-651 0</inkml:trace>
  <inkml:trace contextRef="#ctx0" brushRef="#br0" timeOffset="46313.407">20578 7341 628 0,'0'0'0'0,"0"-7"0"0,-2-2 0 16,2 9 87-16,0 0-87 0,0-15 87 0,2-2-87 0,3 1 112 15,4 1-112-15,-4 0 113 0,4-1-113 0,1 1 105 16,4-1-105-16,-3 4 105 0,-3 4-105 0,4-3 87 16,2 1-87-16,0 7 88 0,-5-1-88 0,3 4 44 15,2 4-44-15,-2 1 45 0,2 3-45 0,-14-8 39 16,0 0-39-16,18 23 40 0,4 11-40 0,-22-34 39 16,0 0-39-16,21 39 40 0,2 9-40 0,-23-48 0 15,0 0 0-15,16 48 0 0,-1 0 0 0,-15-48-110 0,0 0 110 16,9 47-109-16,-7-5 109 0,-2-42-130 0,0 0 130 15,-12 16-130-15,-15-16 130 0,-11 17-793 0</inkml:trace>
  <inkml:trace contextRef="#ctx0" brushRef="#br0" timeOffset="54125.582">20933 6736 852 0,'0'0'0'0,"2"-5"0"15,0-7 0-15,-2 12-63 0,0 0 63 0,1-4-62 16,1 1 62-16,-2 3-3 0,0 0 3 0,0 0-3 15,0 0 3-15,0 0-18 0,0 0 18 0,0 0-18 16,0 7 18-16,0-7 0 0,0 0 0 0,0 0 0 16,0 2 0-16,0-2 20 0,0 0-20 0,0 0 20 15,0 0-20-15,0 0 47 0,0 0-47 0,0 0 47 16,0 0-47-16,0 0 41 0,0 0-41 0,0 0 41 16,-3-2-41-16,3 2 35 0,0 0-35 0,0 0 35 15,-4-7-35-15,4 7 24 0,0 0-24 0,0 0 25 16,-2-5-25-16,2 5 10 0,0 0-10 0,0 0 10 15,-5-4-10-15,5 4 11 0,0 0-11 0,0 0 11 0,-3 0-11 16,3 0 24-16,0 0-24 0,0 0 25 0,0 0-25 0,0 0 36 16,0 0-36-16,0 0 36 0,0 0-36 15,0 0 42-15,0 0-42 0,0 0 43 0,0 0-43 0,0 0 35 16,0 0-35-16,0 0 35 0,0 0-35 0,0 0 25 16,0 0-25-16,0 0 26 0,0 0-26 0,0 0 34 15,0 0-34-15,0 0 35 0,0 0-35 0,0 0 36 16,0 0-36-16,0 0 37 0,0 0-37 0,0 0 44 15,0 0-44-15,0 0 44 0,0 0-44 0,0 0 28 16,0 0-28-16,0 0 28 0,3-3-28 0,-3 3 26 0,0 0-26 16,7-5 26-16,5 1-26 0,-12 4 24 15,0 0-24-15,20-6 25 0,6 0-25 0,-4-2 44 0,6 1-44 0,-2 4 45 16,-1-2-45-16,-3 1 15 0,1 1-15 16,0-2 15-16,-2 3-15 0,1 0 32 0,3-1-32 0,1-1 32 15,-4-3-32-15,-22 7 2 16,0 0-2-16,30-5 2 0,5-3-2 0,-35 8 6 0,0 0-6 0,36-7 7 15,6 2-7-15,-7 1 8 0,-2 1-8 0,-8-2 8 16,-6 1-8-16,0 4 0 0,-3 0 0 0,-6-3 1 16,-1-1-1-16,-6 1-27 0,2 1 27 0,-1-1-27 15,-2 3 27-15,-2 0-111 0,0 0 111 0,0 0-111 16,0 0 111-16,0 0-117 0,0 0 117 0,-28 0-116 16,-17 3 116-16,-32-1-1024 0</inkml:trace>
  <inkml:trace contextRef="#ctx0" brushRef="#br0" timeOffset="59749.757">22613 5484 292 0,'0'0'0'0,"0"0"0"0,0 0 0 0,0 0 16 16,0 0-16-16,0 0 17 0,3 0-17 0,-3 0 33 15,0 0-33-15,0 0 33 0,0 0-33 0,0 0 13 0,0 0-13 16,0 0 14-16,0 0-14 0,0 0 25 16,0 0-25-16,0 0 26 0,-5-4-26 0,5 4 37 0,0 0-37 0,-4-3 37 15,1 1-37-15,3 2 12 16,0 0-12-16,-5-3 13 0,1-1-13 0,4 4 13 0,0 0-13 0,-9-3 14 16,3 1-14-16,6 2 10 0,0 0-10 15,-7 0 10-15,-2 0-10 0,9 0 3 0,0 0-3 16,-11 0 4-16,-3 0-4 0,14 0 2 0,0 0-2 0,-12 5 2 15,-5-1-2-15,17-4 0 0,0 0 0 0,-21 7 0 16,-5 6 0-16,26-13 0 0,0 0 0 0,-25 16 0 16,-1 3 0-16,26-19 1 0,0 0-1 0,-21 18 1 15,-3 3-1-15,24-21 0 0,0 0 0 0,-23 21 0 16,2 2 0-16,21-23 0 0,0 0 0 0,-17 23 1 16,1 1-1-16,16-24 7 0,0 0-7 0,-14 19 8 15,2 1-8-15,12-20 8 0,0 0-8 0,-9 24 9 0,1-2-9 16,8-22 24-16,0 0-24 0,-5 24 25 0,1 0-25 15,4-24 42-15,0 0-42 0,0 21 43 16,4 1-43-16,-4-22 43 0,0 0-43 0,5 17 44 0,0 2-44 16,-5-19 41-16,0 0-41 0,12 17 41 15,2 6-41-15,-14-23 35 0,0 0-35 0,19 15 36 0,4 2-36 16,-23-17 50-16,0 0-50 0,28 10 51 0,7-1-51 0,-35-9 53 16,0 0-53-16,35 0 53 0,6-5-53 0,-41 5 54 15,0 0-54-15,32-7 55 0,-1-5-55 0,-31 12 34 16,0 0-34-16,31-12 34 0,-1 0-34 0,-30 12 16 15,0 0-16-15,23-12 17 0,-4-2-17 0,-19 14 0 0,0 0 0 16,14-8 1-16,-6 3-1 0,-8 5-59 0,0 0 59 16,7-4-58-16,-7 4 58 0,0 0-121 0,0 0 121 15,-5 5-120-15,-4 6 120 0,9-11-139 16,0 0 139-16,-19 12-139 0,-7 6 139 0,-21 15-518 0</inkml:trace>
  <inkml:trace contextRef="#ctx0" brushRef="#br0" timeOffset="60370.386">21987 6164 404 0,'0'0'0'0,"7"-14"0"0,7-8 0 15,-14 22 1-15,0 0-1 0,-2 8 2 0,-8 16-2 0,10-24 1 16,0 0-1-16,-7 19 1 0,2 2-1 0,5-21 12 16,0 0-12-16,-7 15 13 0,3-3-13 0,4-12 33 15,0 0-33-15,-1 7 34 0,-1-2-34 0,2-5 57 16,0 0-57-16,0 4 57 0,0-3-57 0,0-1 49 15,0 0-49-15,0 0 49 0,2 4-49 0,-2-4 50 16,0 0-50-16,0 0 50 0,3 3-50 0,-3-3 38 16,0 0-38-16,0 0 38 0,3 0-38 0,-3 0 9 0,0 0-9 15,0 0 10-15,2 4-10 0,-2-4 21 0,0 0-21 16,4 1 21-16,-1 1-21 0,2 0 22 0,-1 1-22 16,1 1 22-16,0-4-22 0,2 3 22 15,-3-3-22-15,1 0 23 0,0 2-23 0,2 1 34 0,0 1-34 16,4-1 34-16,-1-1-34 0,2-1 47 0,4-1-47 0,0-1 48 15,3-1-48-15,-19 2 40 0,0 0-40 0,35-10 41 16,12-2-41-16,-47 12 36 0,0 0-36 0,57-17 36 16,13-2-36-16,-2-2 50 0,3-3-50 0,8-1 51 15,6-3-51-15,-85 28 41 0,0 0-41 0,94-29 42 16,7 2-42-16,-101 27 28 0,0 0-28 0,99-31 28 16,2-5-28-16,-101 36 27 0,0 0-27 0,103-28 27 15,0-2-27-15,-103 30 44 0,0 0-44 0,89-24 44 16,-9 0-44-16,-80 24 3 0,0 0-3 0,61-16 4 15,-14 1-4-15,-17 6 0 0,-16 6 0 0,-4-1 0 16,-6 3 0-16,-4 1-37 0,0 0 37 0,0 0-37 16,1-4 37-16,-1 4-89 0,0 0 89 0,0 0-88 0,-7 2 88 15,7-2-141-15,0 0 141 0,-15 12-140 16,-10 7 140-16,25-19-196 0,0 0 196 0,-31 31-196 0,-7 5 196 16,-32 27-506-16</inkml:trace>
  <inkml:trace contextRef="#ctx0" brushRef="#br0" timeOffset="61167.291">22104 6743 639 0,'0'0'0'0,"7"-4"0"0,3-4 0 0,-10 8 38 16,0 0-38-16,7-7 38 0,-3 4-38 0,-4 3 40 0,0 0-40 15,3-2 41-15,-1-2-41 0,-2 4 51 0,0 0-51 16,0 0 52-16,0 0-52 0,0 0 62 0,-3 4-62 0,3-4 63 15,0 0-63-15,0 0 73 0,0 0-73 0,0 0 74 16,-4 0-74-16,2 2 72 0,-3-2-72 0,2 1 73 16,3-1-73-16,0 0 51 0,-6 2-51 0,6-2 51 15,0 0-51-15,0 0 45 0,0-3-45 0,0 3 45 16,-1-2-45-16,1 2 36 0,0 0-36 0,0 0 36 16,0 0-36-16,0 0 15 0,0 0-15 0,0 0 15 15,7 0-15-15,-4 0 13 0,4 3-13 0,0-1 13 16,2 1-13-16,-9-3 1 0,0 0-1 0,19 7 1 0,7 7-1 15,-26-14 0-15,0 0 0 0,35 24 0 16,5 7 0-16,-40-31-5 0,0 0 5 0,42 34-5 16,3 2 5-16,-10-5-9 0,-2-2 9 0,-7-5-9 15,-7-7 9-15,0 4-9 0,1-6 9 0,-5-3-9 0,-1-3 9 0,-3-2-33 16,-3 1 33-16,-1-4-33 0,-3-3 33 16,-1 1-68-16,-1-2 68 0,-2 0-67 0,0 0 67 0,0 0-163 15,0 0 163-15,-7-7-162 0,-3-1 162 16,10 8-126-16,0 0 126 0,-16-23-125 0,-5-4 125 0,-14-21-520 15</inkml:trace>
  <inkml:trace contextRef="#ctx0" brushRef="#br0" timeOffset="61498.405">22482 6601 886 0,'0'0'0'0,"-2"5"0"16,-1 2 0-16,3-7 114 0,0 0-114 0,0 0 115 16,-4 0-115-16,4 0 58 0,0 0-58 0,0 0 58 15,-1-4-58-15,1 4 21 0,0 0-21 0,-4 4 21 16,1-4-21-16,3 0 1 0,0 0-1 0,-20 17 1 16,-7 9-1-16,27-26 12 0,0 0-12 0,-32 39 12 15,-1 12-12-15,33-51 50 0,0 0-50 0,-38 57 50 16,-6 8-50-16,9-9 23 0,2-1-23 0,11-15 24 15,6-13-24-15,0 1 36 0,-1-5-36 0,8 0 37 0,6-3-37 16,3-20 22-16,0 0-22 0,-4 16 23 0,4-8-23 16,0-8-8-16,0 0 8 0,-2 9-7 15,2-2 7-15,0-7-77 0,0 0 77 0,2-4-77 0,2-8 77 16,-4 12-62-16,0 0 62 0,10-27-62 0,9-18 62 16,7-25-878-16</inkml:trace>
  <inkml:trace contextRef="#ctx0" brushRef="#br0" timeOffset="61902.216">22714 6743 964 0,'0'0'0'0,"-4"-7"0"16,-3-5 0-16,7 12 89 0,0 0-89 0,0 0 90 16,5 0-90-16,-5 0 34 0,0 0-34 0,6 3 34 15,-5 1-34-15,-1-4 5 0,0 0-5 0,0 0 6 16,4 2-6-16,-4-2 35 0,0 0-35 0,3 0 35 16,3 0-35-16,-6 0 59 0,0 0-59 0,7-2 60 15,3-5-60-15,-10 7 60 0,0 0-60 0,16-5 61 16,1-7-61-16,-17 12 59 0,0 0-59 0,28-10 60 15,7-4-60-15,-4 2 69 0,1-2-69 0,-5 6 69 16,0-4-69-16,-3 3 19 0,0 2-19 0,-3-1 20 16,-3 4-20-16,3-3 24 0,-1 2-24 0,-6 2 25 15,-1-2-25-15,-13 5 0 0,0 0 0 0,8-2 0 16,1 0 0-16,-9 2-35 0,0 0 35 0,7 0-34 0,-2 0 34 16,-5 0-76-16,0 0 76 0,4 0-75 0,-3 0 75 15,-1 0-177-15,0 0 177 0,0 0-176 16,0 0 176-16,0 0-874 0</inkml:trace>
  <inkml:trace contextRef="#ctx0" brushRef="#br0" timeOffset="62480.484">23254 6470 1009 0,'0'0'0'15,"-6"0"0"-15,-4 2 0 0,10-2 111 0,0 0-111 0,-2-3 111 16,6-2-111-16,-4 5 57 0,0 0-57 0,3-7 58 16,2 2-58-16,-5 5 7 0,0 0-7 0,2-9 8 15,5 2-8-15,-7 7 13 0,0 0-13 0,2-7 13 16,1 2-13-16,-3 5 36 0,0 0-36 0,2-5 36 16,-2 2-36-16,0 3 10 0,0 0-10 0,0-4 10 15,0 1-10-15,0 3 38 0,0 0-38 0,0-5 38 16,-2 3-38-16,2 2 6 0,0 0-6 0,0 0 6 15,0-5-6-15,0 5 2 0,0 0-2 0,0 0 2 16,0-4-2-16,0 4 10 0,0 0-10 0,0 0 11 0,0-3-11 16,0 3 0-16,0 0 0 0,0 0 1 0,0 0-1 15,0 0 3-15,0 0-3 0,0 0 3 0,0 0-3 16,0 0 0-16,0 0 0 0,0 0 0 0,2-2 0 16,-2 2 1-16,0 0-1 0,4-7 2 0,-1 2-2 0,-3 5 4 15,0 0-4-15,4-10 4 0,-1 1-4 16,-3 9 6-16,0 0-6 0,4-12 7 0,-3 2-7 0,-1 10 1 15,0 0-1-15,4-8 1 0,-4-1-1 0,0 9 0 16,0 0 0-16,2-5 0 0,-2 1 0 0,0 4-2 16,0 0 2-16,0 0-2 0,1-3 2 0,-1 3-3 15,0 0 3-15,0 0-2 16,0 0 2-16,0 0-6 0,0 0 6 0,0 0-5 0,0 0 5 0,0 0-1 16,0 0 1-16,0 0 0 0,0 3 0 0,0-3-1 0,0 0 1 15,2 9 0-15,0-2 0 0,-2-7 0 16,0 0 0-16,8 24 1 0,6 12-1 0,0 3 14 15,4 1-14-15,-8-8 15 0,-1-6-15 0,1 6 9 0,3 1-9 0,-3 5 9 16,1 5-9-16,-11-43-4 0,0 0 4 16,12 41-3-16,-5 5 3 0,-7-46-228 0,0 0 228 15,5 31-228-15,-3-6 228 0,5 34-774 0</inkml:trace>
  <inkml:trace contextRef="#ctx0" brushRef="#br0" timeOffset="71638.705">13153 976 852 0,'0'0'0'0,"0"0"43"0,0 0-43 0,-17 16 44 16,-13 8-44-16,30-24 41 0,0 0-41 0,-35 27 42 15,-5 9-42-15,40-36 22 0,0 0-22 0,-44 40 22 16,-10 3-22-16,54-43 1 0,0 0-1 0,-57 51 2 16,-2 9-2-16,59-60 5 0,0 0-5 0,-51 51 5 15,13-1-5-15,38-50 23 0,0 0-23 0,-30 39 24 16,13-6-24-16,17-33 2 0,0 0-2 0,-12 46 2 15,3 2-2-15,9-48 3 0,0 0-3 0,-4 70 3 16,8 14-3-16,-4-84 0 0,0 0 0 0,12 77 0 0,14 2 0 16,-26-79-1-16,0 0 1 0,35 72 0 0,12-5 0 15,-47-67-4-15,0 0 4 0,49 63-4 0,7-4 4 16,-56-59-3-16,0 0 3 0,47 60-3 0,-4-2 3 0,-43-58-12 16,0 0 12-16,35 60-12 0,-7 1 12 15,-28-61-4-15,0 0 4 0,14 64-3 0,-7 3 3 0,-7-67-1 16,0 0 1-16,-9 70 0 0,-15 9 0 0,24-79 2 15,0 0-2-15,-42 82 3 0,-19-2-3 16,61-80 32-16,0 0-32 0,-59 74 33 0,-9-11-33 16,68-63 26-16,0 0-26 0,-54 43 26 0,10-15-26 0,44-28 34 0,0 0-34 15,-47 12 34-15,2-16-34 0,45 4-52 0,0 0 52 16,-38-15-52-16,6-14 52 0,32 29-81 16,0 0 81-16,-40-65-81 0,-3-30 81 0,-41-64-680 0</inkml:trace>
  <inkml:trace contextRef="#ctx0" brushRef="#br0" timeOffset="72365.517">13425 1677 225 0,'0'0'0'0,"0"0"94"0,0 0-94 15,-6-7 94-15,0 2-94 0,6 5 94 0,0 0-94 16,-4-7 95-16,2 4-95 0,2 3 75 16,0 0-75-16,0-2 76 0,0-1-76 0,0 3 41 0,0 0-41 0,0 0 42 15,0 0-42-15,0 0 13 0,0 0-13 16,0 0 13-16,0 3-13 0,0-3 12 0,0 0-12 15,-5 17 13-15,2 11-13 0,3-28 3 0,0 0-3 0,-7 39 4 16,-2 13-4-16,9-52 19 0,0 0-19 0,-11 58 20 16,-1 5-20-16,12-63 13 0,0 0-13 0,-12 60 14 15,3 2-14-15,9-62 17 0,0 0-17 0,-8 58 17 16,-1-7-17-16,9-51 34 0,0 0-34 0,-7 40 34 16,3-4-34-16,4-36 35 0,0 0-35 0,-1 27 35 15,1-6-35-15,0-21 32 0,0 0-32 0,0 15 33 16,0-3-33-16,0-12 55 0,0 0-55 0,0 7 55 15,1 2-55-15,-1-9 32 0,0 0-32 0,13 3 32 16,6-3-32-16,-19 0 34 0,0 0-34 0,28-7 34 16,8-1-34-16,-3-1 22 0,2 2-22 0,-5-1 23 0,-1-4-23 15,-29 12 5-15,0 0-5 0,32-11 5 0,4 3-5 16,-36 8 4-16,0 0-4 0,35-9 4 16,4 6-4-16,-39 3 2 0,0 0-2 0,38 0 3 0,4 3-3 0,-9 1-1 15,-4 4 1-15,1-4-1 0,-4 1 1 0,-26-5-46 16,0 0 46-16,32 3-45 0,1 1 45 0,-33-4-61 15,0 0 61-15,36-4-60 0,3-4 60 16,-39 8-73-16,0 0 73 0,34-16-73 0,-1 1 73 0,-33 15-112 16,0 0 112-16,20-24-111 0,-8-7 111 0,-12 31-138 15,0 0 138-15,3-31-137 0,-11-5 137 0,2-31-393 0</inkml:trace>
  <inkml:trace contextRef="#ctx0" brushRef="#br0" timeOffset="72823.646">13296 1482 751 0,'7'0'0'0,"-7"0"55"0,0 0-55 0,31-2 56 15,18-5-56-15,-49 7 55 0,0 0-55 0,54-5 56 16,5-2-56-16,-59 7 18 0,0 0-18 0,77 0 18 16,12 4-18-16,-89-4 16 0,0 0-16 0,76 5 17 0,-4 2-17 15,-72-7 39-15,0 0-39 0,49 3 39 16,-16-1-39-16,-33-2 30 0,0 0-30 0,29 3 30 0,-8-3-30 0,-21 0 39 16,0 0-39-16,18 0 39 0,-6 4-39 0,-12-4 15 15,0 0-15-15,8 3 16 0,-2 2-16 16,-6-5 21-16,0 0-21 0,7 7 21 0,-7 2-21 0,0-9 15 15,0 0-15-15,5 15 15 0,0 6-15 0,-1 1 4 16,-1 2-4-16,1-5 5 0,-4-6-5 0,0 10 3 16,0 4-3-16,0 6 3 0,0 6-3 0,0-39 0 15,0 0 0-15,-4 50 0 0,-1 3 0 0,5-53-1 0,0 0 1 16,-4 53 0-16,-4-2 0 0,2-3-1 16,3-3 1-16,-1-18-1 0,4-11 1 15,-3-1-2-15,3-3 2 0,0-5-1 0,3-4 1 0,-3 3-1 16,0-3 1-16,0 0-1 0,4-3 1 0,-4 0-94 0,0 0 94 0,0 0-94 15,-4 0 94-15,4 0-103 16,0 0 103-16,-24-12-103 0,-11-6 103 0,-21-17-645 0</inkml:trace>
  <inkml:trace contextRef="#ctx0" brushRef="#br0" timeOffset="73355.51">14014 939 886 0,'0'0'0'0,"0"0"69"15,0 0-69-15,12 15 70 0,10 13-70 0,-22-28 54 16,0 0-54-16,23 39 54 0,1 11-54 0,-24-50 32 15,0 0-32-15,21 56 32 0,-3 11-32 0,-18-67 1 16,0 0-1-16,15 82 1 0,3 9-1 0,-18-91 10 16,0 0-10-16,9 58 10 0,-6-13-10 0,-3-45 34 15,0 0-34-15,2 34 34 0,-2-10-34 0,0-24 46 16,0 0-46-16,3 16 46 0,1-8-46 0,-4-8 40 16,0 0-40-16,8-12 40 0,1-12-40 0,-9 24 5 0,0 0-5 15,9-39 6-15,3-16-6 0,-12 55-5 0,0 0 5 16,9-63-5-16,3-11 5 0,-12 74-52 0,0 0 52 15,14-91-51-15,0-15 51 0,-14 106-63 0,0 0 63 0,16-88-62 16,1 13 62-16,-7 25-52 0,-3 21 52 0,0 7-52 16,-1 10 52-16,-6 12-51 0,0 0 51 0,12-9-51 15,0 6 51-15,0 3-38 0,0 3 38 0,-3 3-38 16,0 4 38-16,-1 4 0 16,1 4 0-16,-4 6 0 0,2 0 0 0,-7-24 18 0,0 0-18 0,11 40 18 15,1 13-18-15,0-5 34 0,2 3-34 16,-3-8 35-16,-4-7-35 0,0 3 37 0,-7 4-37 0,3-10 38 15,-1-6-38-15,-2-27 24 0,0 0-24 0,0 36 25 16,-2 4-25-16,2-40 18 0,0 0-18 0,0 30 18 16,-3-6-18-16,3-24-44 0,0 0 44 0,-6 19-43 15,5-7 43-15,1-12-155 0,0 0 155 0,-2 4-154 0,-5-11 154 16,-2 5-516-16</inkml:trace>
  <inkml:trace contextRef="#ctx0" brushRef="#br0" timeOffset="74203.442">15118 1682 651 0,'0'0'0'0,"0"0"50"0,0 0-50 0,0 0 50 0,7-8-50 0,-7 8 38 0,0 0-38 0,5-4 38 0,-5 4-38 16,0 0 18-16,0 0-18 0,0-5 19 0,0 2-19 16,0 3 9-16,0 0-9 0,-7-4 10 0,-3-4-10 15,10 8 9-15,0 0-9 0,-19-7 9 0,-4-2-9 16,23 9 33-16,0 0-33 0,-30-7 34 0,-6 2-34 15,36 5 4-15,0 0-4 0,-32 0 5 0,3 0-5 0,-1 4 17 16,-3 4-17-16,12-4 17 0,7 1-17 16,14-5 15-16,0 0-15 0,-33 19 16 0,-7 8-16 0,40-27 15 15,0 0-15-15,-42 36 16 0,-1 10-16 16,43-46 34-16,0 0-34 0,-33 53 35 0,3 9-35 16,30-62 18-16,0 0-18 0,-19 70 18 0,8 6-18 0,11-76 29 0,0 0-29 15,4 51 29-15,13-11-29 0,-17-40-2 0,0 0 2 16,23 30-2-16,10-9 2 0,-7-2 1 0,2-11-1 15,-2-8 1-15,0-3-1 0,-26 3 24 0,0 0-24 16,25-24 25-16,3-12-25 0,-28 36 12 0,0 0-12 0,29-48 13 16,1-14-13-16,-30 62 29 0,0 0-29 15,36-84 29-15,-1-22-29 0,-35 106 6 0,0 0-6 0,30-97 6 16,-2-6-6-16,-28 103 1 16,0 0-1-16,22-91 2 0,-9 5-2 0,-13 86 1 0,0 0-1 0,12-75 1 15,-4 12-1-15,-8 63-2 0,0 0 2 0,6-43-1 16,-6 19 1-16,0 24-2 0,0 0 2 0,3-23-2 15,-3 11 2-15,0 12-11 0,0 0 11 0,0-8-10 16,0 4 10-16,0 4-25 0,0 0 25 0,0 0-24 16,0 0 24-16,0 0-13 0,0 0 13 0,4 12-12 15,3 7 12-15,-7-19-11 0,0 0 11 0,7 28-10 0,1 11 10 16,-8-39-5-16,0 0 5 16,7 55-4-16,0 8 4 0,-7-63-3 0,0 0 3 0,2 95-3 0,-2 23 3 0,0-118-10 15,0 0 10-15,-2 103-10 0,1-1 10 0,1-102-67 16,0 0 67-16,1 74-66 0,3-23 66 0,-4-51-142 15,0 0 142-15,8 33-142 0,8-26 142 0,-16-7-177 16,0 0 177-16,12-4-176 0,6-20 176 0,13-6-238 16</inkml:trace>
  <inkml:trace contextRef="#ctx0" brushRef="#br0" timeOffset="74597.18">15411 1586 471 0,'0'0'0'0,"0"0"53"0,0 0-53 0,0 0 54 16,0 5-54-16,0-5 41 0,0 0-41 0,0 4 42 16,0-1-42-16,0-3 35 0,0 0-35 0,-5 9 35 15,1 6-35-15,1 2 39 0,-3 6-39 0,1-6 40 16,2-2-40-16,3-15 38 0,0 0-38 0,-7 35 39 16,-2 9-39-16,9-44 40 0,0 0-40 0,-5 46 40 15,-4 6-40-15,9-52 34 0,0 0-34 0,-5 46 35 16,1-7-35-16,4-39 33 0,0 0-33 0,0 33 34 15,0-2-34-15,0-4 7 0,4-3-7 0,-3-8 8 16,3-11-8-16,-2 5 19 0,1-5-19 0,1-1 20 16,1-1-20-16,4-1 22 0,3 1-22 0,5 1 23 15,4-8-23-15,-21 4 8 0,0 0-8 0,30-5 8 16,6-5-8-16,-36 10 17 0,0 0-17 0,39-9 17 0,4-6-17 16,-43 15 33-16,0 0-33 0,42-12 34 0,2 0-34 15,-44 12 1-15,0 0-1 0,36-12 2 0,-4 3-2 16,-32 9 2-16,0 0-2 0,24-7 3 0,-3 2-3 15,-21 5-6-15,0 0 6 0,12-7-6 16,-2 4 6-16,-10 3-120 0,0 0 120 0,4-5-119 0,-11-2 119 0,7 7-116 16,0 0 116-16,-19-17-115 0,-14-5 115 15,-20-18-545-15</inkml:trace>
  <inkml:trace contextRef="#ctx0" brushRef="#br0" timeOffset="75068.84">15191 1516 583 0,'4'0'0'0,"-4"0"93"0,0 0-93 0,24-8 94 16,18-3-94-16,-42 11 78 0,0 0-78 0,47-12 78 16,3 4-78-16,-50 8 53 0,0 0-53 0,56-7 53 15,7 5-53-15,-63 2 68 0,0 0-68 0,61-3 69 16,2 6-69-16,-63-3 79 0,0 0-79 0,76-3 79 15,10-1-79-15,-86 4 40 0,0 0-40 0,80-12 40 16,-4-3-40-16,-76 15 38 0,0 0-38 0,70-16 39 16,-2 1-39-16,-23 6 51 0,-15 3-51 0,-4 0 51 15,-5 6-51-15,-4-3 10 0,-4 3-10 0,-1 0 11 16,-3 0-11-16,-8 0 23 0,-1 0-23 0,0 0 24 16,0 0-24-16,0 0 0 0,0 0 0 0,0 0 1 0,0 0-1 15,0 0 0-15,0 0 0 0,-8 12 1 0,-3 7-1 16,11-19 7-16,0 0-7 0,-16 20 8 0,2 3-8 15,14-23 0-15,0 0 0 0,-17 27 1 0,1 2-1 0,16-29 0 16,0 0 0-16,-14 43 1 0,2 8-1 0,12-51 0 16,0 0 0-16,-14 59 0 0,2 8 0 0,12-67-1 15,0 0 1-15,-10 83 0 0,-1 19 0 0,11-102-7 16,0 0 7-16,-3 78-7 0,-2-2 7 0,5-76-4 16,0 0 4-16,0 46-3 0,1-22 3 0,-1-24-37 15,0 0 37-15,4 15-37 0,-1-6 37 0,-3-9-85 0,0 0 85 16,-8-15-85-16,-5-18 85 0,13 33-139 15,0 0 139-15,-21-39-138 0,-1-11 138 0,-20-37-753 0</inkml:trace>
  <inkml:trace contextRef="#ctx0" brushRef="#br0" timeOffset="75522.439">16670 1771 774 0,'0'0'0'0,"0"-6"130"16,0-6-130-16,4 5 131 0,1 2-131 0,4 1 89 16,3-4-89-16,2 1 90 0,3-2-90 0,-17 9 50 15,0 0-50-15,28-8 50 0,9-4-50 0,-37 12 38 0,0 0-38 16,43-16 39-16,10 1-39 0,-53 15 43 0,0 0-43 15,50-16 43-15,6 1-43 0,-56 15 26 0,0 0-26 16,45-12 26-16,0-4-26 0,-45 16 18 0,0 0-18 0,39-8 19 16,-8-4-19-16,-31 12-7 0,0 0 7 0,26-7-7 15,-10 2 7-15,-16 5-95 0,0 0 95 16,10-7-95-16,-6 2 95 0,-4 5-150 0,0 0 150 0,-16-7-150 16,-10 4 150-16,-14-6-699 0</inkml:trace>
  <inkml:trace contextRef="#ctx0" brushRef="#br0" timeOffset="75802.689">16595 1934 1188 0,'0'0'0'16,"0"0"152"-16,0 0-152 0,18-3 153 0,10-2-153 0,-28 5 103 15,0 0-103-15,29-4 103 0,6-1-103 0,-35 5 54 16,0 0-54-16,42-7 54 0,0 2-54 0,-42 5-24 16,0 0 24-16,47-7-23 0,5 4 23 0,-52 3-38 15,0 0 38-15,47-5-37 0,-2 1 37 0,-45 4-55 16,0 0 55-16,33-3-55 0,-5-2 55 0,-28 5-128 16,0 0 128-16,25-7-128 0,-4-2 128 0,-21 9-184 15,0 0 184-15,8-7-183 0,-4 2 183 0,10-7-609 16</inkml:trace>
  <inkml:trace contextRef="#ctx0" brushRef="#br0" timeOffset="79469.977">17778 867 673 0,'0'0'0'0,"0"0"52"15,0 0-52-15,39-28 53 0,22-14-53 0,-61 42 34 16,0 0-34-16,48-36 35 0,-1-7-35 0,-47 43 40 0,0 0-40 16,30-28 41-16,-16 4-41 0,-14 24 42 0,0 0-42 15,12-18 43-15,-7 6-43 0,-5 12 33 16,0 0-33-16,7-12 34 0,-7 0-34 0,0 12 45 0,0 0-45 0,0-6 46 15,0 3-46-15,0 3 36 0,0 0-36 0,0 0 36 16,0-3-36-16,0 3 15 0,0 0-15 16,0 6 15-16,0 6-15 0,0-12 32 0,0 0-32 0,2 30 32 15,2 12-32-15,-4-42 35 0,0 0-35 0,0 62 35 16,0 10-35-16,0-72 37 0,0 0-37 0,-4 98 37 16,-3 23-37-16,4-21 24 0,-4-10-24 0,3-47 25 15,2-31-25-15,2-12 18 16,0 0-18-16,0 31 19 0,0-3-19 0,0-28 1 0,0 0-1 0,0 20 2 15,2-5-2-15,-2-15-32 0,0 0 32 0,-2 9-32 16,-1-12 32-16,-2-6-59 0,-1-8 59 16,3 7-59-16,-4-2 59 0,7 12-67 0,0 0 67 0,-10-16-67 0,-6-8 67 15,-10-19-864-15</inkml:trace>
  <inkml:trace contextRef="#ctx0" brushRef="#br0" timeOffset="79748.826">17548 1682 1054 0,'7'-8'0'0,"-7"8"143"16,0 0-143-16,4-9 144 0,3-1-144 0,-7 10 15 15,0 0-15-15,1-5 15 0,1 1-15 0,-2 4 28 16,0 0-28-16,7 0 28 0,5-3-28 0,-12 3 10 0,0 0-10 16,26-4 10-16,11-1-10 0,-37 5 18 15,0 0-18-15,51-8 19 0,10-3-19 0,-61 11 63 0,0 0-63 16,64-8 63-16,7-1-63 0,-71 9 21 0,0 0-21 15,96-7 21-15,19 2-21 0,-115 5 32 0,0 0-32 0,107-6 33 16,4-3-33-16,-111 9 0 0,0 0 0 0,96-15 0 16,-7-9 0-16,-89 24-63 0,0 0 63 0,68-19-63 15,-18-5 63-15,-50 24-120 0,0 0 120 0,30-16-120 16,-20 4 120-16,32-19-924 0</inkml:trace>
  <inkml:trace contextRef="#ctx0" brushRef="#br0" timeOffset="80358.281">17763 2135 987 0,'0'0'0'0,"0"0"69"16,0 0-69-16,0-9 69 0,-2-1-69 0,2 10 19 15,0 0-19-15,-4-5 20 0,-1-4-20 0,5 9 3 16,0 0-3-16,-9-3 3 0,-1-4-3 0,10 7-1 16,0 0 1-16,-10-2 0 0,-3 2 0 0,13 0 7 0,0 0-7 15,-12 2 7-15,0 5-7 0,0 5 39 0,-2 3-39 16,2 9 40-16,1 3-40 0,11-27 54 0,0 0-54 15,-10 43 54-15,-1 9-54 0,11-52 65 0,0 0-65 16,-10 51 66-16,-1 7-66 0,4-6 58 16,2-1-58-16,2-18 59 0,-1-15-59 0,2 3 35 0,2-6-35 15,-3-8 36-15,1-2-36 0,2 2 35 0,2-2-35 16,-2-5 35-16,0 0-35 0,0 0 32 0,0 0-32 0,0 0 33 16,0-5-33-16,0 5 0 0,0 0 0 0,0-15 0 15,3-13 0-15,-3 28 1 0,0 0-1 0,0-34 1 16,2-10-1-16,-2 4 0 15,0-3 0-15,0 11 0 0,0 4 0 0,2 1 1 0,3 5-1 0,-5 5 1 16,2 5-1-16,1 0-1 0,3 1 1 0,-1 3-1 16,2-1 1-16,3 2-5 0,4-1 5 0,0-2-5 15,2 1 5-15,-16 9-23 0,0 0 23 0,21-5-22 0,1-2 22 16,-22 7-8-16,0 0 8 0,28 3-7 0,-2 3 7 16,-26-6 0-16,0 0 0 0,26 18 0 15,-1 10 0-15,-25-28 1 0,0 0-1 0,19 36 1 0,0 10-1 0,-19-46 1 16,0 0-1-16,9 48 2 0,-2 10-2 0,-7-58 17 15,0 0-17-15,2 52 17 16,-4-1-17-16,2-51 0 0,0 0 0 0,-2 39 0 0,0-8 0 16,2-31-74-16,0 0 74 0,-1 24-73 0,-1-7 73 0,2-17-167 15,0 0 167-15,5-8-167 0,4-23 167 0,7-8-884 16</inkml:trace>
  <inkml:trace contextRef="#ctx0" brushRef="#br0" timeOffset="80644.249">18097 2338 1099 0,'0'0'0'0,"0"0"114"0,0 0-114 0,7-3 115 15,3-9-115-15,-10 12 68 0,0 0-68 0,25-9 69 16,6-1-69-16,-31 10 29 0,0 0-29 0,42-5 29 15,9 2-29-15,-6-1 1 0,0 1-1 0,-8 1 1 16,-6 2-1-16,-1 0-2 0,-2 2 2 0,-6-4-1 16,-1 2 1-16,-3-3 0 0,-3-1 0 0,-3-1 0 15,-3 5 0-15,0-3-27 0,-6 3 27 0,1-4-27 16,1 1 27-16,-5 3-98 0,0 0 98 0,0-9-98 0,-3-3 98 16,3 12-186-16,0 0 186 0,-9-22-185 0,-9-7 185 15,-8-21-570-15</inkml:trace>
  <inkml:trace contextRef="#ctx0" brushRef="#br0" timeOffset="80863.662">18376 2044 259 0,'5'3'0'0,"-5"-3"5"15,0 0-5-15,5 5 6 0,7 2-6 0,-12-7 58 16,0 0-58-16,7 9 59 0,-1-2-59 0,-1 1 98 16,0 1-98-16,-1 1 98 0,-1 2-98 0,1 9 113 15,-1 3-113-15,-1-2 113 0,1 5-113 0,-3-27 90 0,0 0-90 16,-3 45 90-16,-2 10-90 0,-2-1 59 0,-4 5-59 15,4-20 59-15,4-15-59 0,3-24 48 0,0 0-48 0,-13 39 48 16,-2 13-48-16,15-52 12 0,0 0-12 0,-12 36 13 16,3-5-13-16,9-31-42 0,0 0 42 0,3 8-41 15,11-16 41-15,-14 8-155 0,0 0 155 0,25-28-154 16,10-23 154-16,20-28-529 0</inkml:trace>
  <inkml:trace contextRef="#ctx0" brushRef="#br0" timeOffset="81157.874">18682 2099 774 0,'0'0'0'0,"0"0"147"0,0 0-147 0,14 5 147 16,11 5-147-16,-25-10 132 0,0 0-132 0,21 12 133 0,0-3-133 16,-21-9 133-16,0 0-133 0,17 15 134 0,-1 0-134 15,-16-15 72-15,0 0-72 0,14 24 72 0,-6 7-72 16,-8-31 59-16,0 0-59 0,4 45 59 0,-6 6-59 15,2-51 18-15,0 0-18 0,-9 55 19 0,-6 3-19 16,15-58-2-16,0 0 2 0,-16 55-2 0,-5 0 2 16,21-55-92-16,0 0 92 0,-14 39-91 15,2-10 91-15,12-29-133 0,0 0 133 0,-5 19-132 0,3-14 132 0,2-5-189 16,0 0 189-16,7-13-189 0,7-18 189 0,7-12-695 16</inkml:trace>
  <inkml:trace contextRef="#ctx0" brushRef="#br0" timeOffset="82435.258">19327 1406 203 0,'0'0'0'0,"0"0"18"0,0 0-18 0,0 4 18 15,0 4-18-15,0-8 25 0,0 0-25 0,0 4 26 16,2-4-26-16,-2 0 39 0,0 0-39 0,3 0 40 16,1 0-40-16,-4 0 47 0,0 0-47 0,3 0 48 15,-1 0-48-15,-2 0 58 0,0 0-58 0,0 0 58 16,3 3-58-16,-3-3 62 0,0 0-62 0,0 0 62 16,0 0-62-16,0 0 63 0,0 0-63 0,0 0 64 15,0 4-64-15,0-4 53 0,0 0-53 0,0 0 53 16,0 0-53-16,0 0 56 0,0 0-56 0,0 0 56 0,0 0-56 15,0 0 55-15,0 0-55 0,0 0 56 0,0 0-56 0,0 0 39 16,0 0-39-16,0 0 39 0,0 0-39 0,0 0 35 16,0 0-35-16,0 0 36 0,0 0-36 0,0 0 39 15,0 0-39-15,0 0 39 0,0 0-39 0,0 0 23 16,0 0-23-16,6 0 24 0,1 0-24 0,-7 0 46 16,0 0-46-16,10-4 47 0,6 4-47 0,-1-3 40 15,1-1-40-15,5-1 40 0,3 2-40 0,-24 3 16 16,0 0-16-16,30-4 17 0,7 1-17 0,-37 3 32 15,0 0-32-15,38-2 32 0,5 2-32 0,-9 0 18 16,0 0-18-16,-9 0 18 0,-6 2-18 0,0-2 27 0,-1-2-27 16,-8 2 27-16,-1 0-27 0,-2 0 22 0,-2 0-22 15,2-3 22-15,-5 3-22 0,1-4-15 16,1 4 15-16,-4 0-14 0,0-3 14 0,0-2-73 0,-6 1 73 16,3 1-72-16,-2-2 72 0,5 5-90 0,0 0 90 15,-11-3-89-15,-1-6 89 0,12 9-111 0,0 0 111 16,-10-7-110-16,-3 0 110 0,13 7-134 0,0 0 134 0,-12-1-134 15,2-3 134-15,-11 1-654 0</inkml:trace>
  <inkml:trace contextRef="#ctx0" brushRef="#br0" timeOffset="83696.626">19083 954 259 0,'0'0'0'0,"0"0"-1"16,0 0 1-16,11 7 0 0,6-2 0 0,-17-5-9 0,0 0 9 15,12 7-9-15,2 2 9 0,-14-9-8 16,0 0 8-16,14 6-7 0,-2 0 7 0,-12-6 2 0,0 0-2 16,11 3 2-16,-4 0-2 0,-7-3 48 0,0 0-48 15,5 0 48-15,0 4-48 0,-5-4 50 0,0 0-50 0,5 0 51 16,-1 2-51-16,-4-2 43 0,0 0-43 0,5 3 44 15,0 0-44-15,-5-3 30 0,0 0-30 16,7 9 30-16,-2 3-30 0,-5-12 25 0,0 0-25 0,7 27 26 16,-3 13-26-16,-4-40 15 0,0 0-15 15,2 50 15-15,1 13-15 0,-3-63 35 16,0 0-35-16,0 67 36 0,-3 8-36 0,3-75 41 0,0 0-41 0,0 86 41 16,0 10-41-16,0-96 39 0,0 0-39 0,3 82 40 15,1-8-40-15,-4-74 68 0,0 0-68 0,5 51 69 16,0-18-69-16,-5-33 46 0,0 0-46 0,7 27 46 15,-3-8-46-15,-4-19 50 0,0 0-50 0,5 15 50 16,-5-3-50-16,0-12 48 0,0 0-48 0,2 9 49 0,-1-4-49 16,-1-5 42-16,0 0-42 0,0 7 42 0,-1-4-42 0,1-3 28 15,0 0-28-15,-2 4 28 0,2-4-28 16,0 0 40-16,0 0-40 0,0 0 40 16,-4 1-40-16,4-1 23 0,0 0-23 0,0 0 24 0,0 0-24 0,0 0 10 15,0 0-10-15,0 0 10 0,0 0-10 16,0 0 6-16,0 0-6 0,0 0 6 0,0 0-6 0,0 0 3 15,0 0-3-15,0 0 3 0,0 0-3 0,0 0-1 16,0 0 1-16,0 0 0 0,0 0 0 0,0 0-16 16,0 0 16-16,0 0-15 0,0 0 15 0,0 0-5 15,0 0 5-15,0 0-5 0,6 4 5 0,-6-4-4 16,0 0 4-16,6 0-3 0,1 0 3 0,-7 0-2 16,0 0 2-16,9 3-2 0,5-3 2 0,-14 0 0 0,0 0 0 15,14 0 0-15,5-3 0 0,-19 3-1 0,0 0 1 0,30 0-1 16,6-5 1-16,-36 5-1 0,0 0 1 0,46-4 0 15,8-3 0-15,-2 4-3 0,0 1 3 0,-3 2-3 16,-2-3 3-16,-7-1-12 0,-3 4 12 0,-4-3-12 16,-4 1 12-16,-1-1 0 0,0-4 0 0,2 5 0 15,-1-1 0-15,-29 3 0 0,0 0 0 16,30-4 0-16,1-3 0 0,-31 7 1 0,0 0-1 0,30-5 2 16,-2 2-2-16,-28 3 0 0,0 0 0 0,21-5 0 15,-4 1 0-15,-17 4-14 0,0 0 14 0,11-7-13 16,-4 2 13-16,-7 5-86 0,0 0 86 0,0-10-85 15,-7-2 85-15,7 12-148 0,0 0 148 0,-16-24-148 16,-8-8 148-16,-17-23-683 0</inkml:trace>
  <inkml:trace contextRef="#ctx0" brushRef="#br0" timeOffset="84295.991">19184 934 628 0,'4'0'0'0,"-4"0"30"0,0 0-30 0,7 8 30 16,1 2-30-16,-8-10 25 0,0 0-25 0,9 9 26 15,0 3-26-15,-9-12 16 0,0 0-16 0,17 15 17 16,4-3-17-16,-21-12 49 0,0 0-49 0,26 16 50 16,7-4-50-16,-33-12 66 0,0 0-66 0,42 12 66 15,7 0-66-15,-49-12 41 0,0 0-41 0,57 5 42 16,11-2-42-16,-68-3 72 0,0 0-72 0,65 4 72 16,3-8-72-16,-68 4 64 0,0 0-64 0,61-5 64 15,-2-2-64-15,-59 7 36 0,0 0-36 0,54-8 36 16,-4-8-36-16,-50 16 29 0,0 0-29 0,44-12 29 15,0 4-29-15,-44 8 8 0,0 0-8 0,38-10 9 16,-5 4-9-16,-33 6 5 0,0 0-5 0,28-3 5 16,-7 0-5-16,-21 3 7 0,0 0-7 0,17 0 8 0,-3 0-8 15,-14 0 0-15,0 0 0 0,12 3 1 0,-6 0-1 16,-6-3 12-16,0 0-12 0,6 9 13 16,-6 0-13-16,0-9 3 0,0 0-3 0,2 12 4 0,-2 3-4 0,0-15 6 15,0 0-6-15,0 19 7 0,0 1-7 0,0-20 8 16,0 0-8-16,-2 28 8 0,2-1-8 15,0-27 3-15,0 0-3 0,-3 40 3 0,1 9-3 16,2-49 2-16,0 0-2 0,-5 57 2 0,-4 10-2 0,9-67 1 16,0 0-1-16,-8 66 2 0,-3 8-2 0,11-74 3 15,0 0-3-15,-10 79 4 0,1 5-4 16,9-84 6-16,0 0-6 0,-5 51 6 0,3-20-6 0,2-31-17 16,0 0 17-16,-2 24-17 0,2-14 17 0,0-10-97 0,0 0 97 0,-8-10-96 15,-5-14 96-15,13 24-129 0,0 0 129 16,-15-32-128-16,-6-11 128 0,-16-34-763 15</inkml:trace>
  <inkml:trace contextRef="#ctx0" brushRef="#br0" timeOffset="85381.439">20393 639 147 0,'0'0'0'0,"0"0"27"0,0 0-27 0,-2-3 27 0,-1-3-27 0,3 6 51 15,0 0-51-15,-4-6 51 0,3 0-51 16,1 6 53-16,0 0-53 0,-2-3 54 0,0-4-54 15,2 7 49-15,0 0-49 0,0-5 49 0,0 2-49 0,0 3 38 16,0 0-38-16,0-4 38 0,-2 2-38 0,2 2 27 16,0 0-27-16,0-3 27 0,0 0-27 0,0 3 25 15,0 0-25-15,0 0 26 0,4 0-26 0,-4 0 22 16,0 0-22-16,2 3 23 0,3 9-23 0,-5-12 40 0,0 0-40 16,0 24 40-16,2 10-40 0,-1 2 48 15,-1 4-48-15,0-4 49 0,-1-6-49 0,1-30 53 16,0 0-53-16,-2 43 53 0,-2 2-53 0,4-45 49 15,0 0-49-15,-1 46 50 0,1-5-50 0,0-41 38 0,0 0-38 0,1 34 38 16,3-3-38-16,-4-31 51 0,0 0-51 16,9 21 52-16,-1-6-52 0,-8-15 30 0,0 0-30 0,14 5 30 15,4-10-30-15,-18 5 9 16,0 0-9-16,15-12 10 0,3-12-10 0,-18 24 30 16,0 0-30-16,14-27 30 0,0-13-30 0,-14 40 5 0,0 0-5 0,8-42 5 15,-1-6-5-15,-7 48 24 0,0 0-24 0,4-55 25 16,-2-7-25-16,-2 62 13 0,0 0-13 0,1-55 13 15,3 2-13-15,-4 53 5 0,0 0-5 0,2-46 5 16,5 7-5-16,-7 39 1 0,0 0-1 0,8-31 1 16,4 10-1-16,-12 21-6 0,0 0 6 0,13-19-5 15,6 11 5-15,-2 4-26 0,2 4 26 0,-5 0-26 0,-3 4 26 16,-11-4-32-16,0 0 32 0,14 12-32 0,-2 3 32 16,-12-15-12-16,0 0 12 0,10 28-12 0,-1 4 12 15,-9-32-13-15,0 0 13 0,7 40-12 0,-7 6 12 16,0-7-1-16,-3 4 1 0,1-16-1 0,-2-9 1 0,-1 4 0 15,0-5 0-15,0 5 0 0,-1-5 0 16,-1 6 0-16,6-3 0 0,-3-8 0 0,2-5 0 0,2-7 0 16,0 0 0-16,0 9 0 0,0-3 0 0,0-6-82 15,0 0 82-15,6 6-82 0,-1-3 82 0,-5-3-175 16,0 0 175-16,7 0-174 0,2-3 174 0,8-1-527 16</inkml:trace>
  <inkml:trace contextRef="#ctx0" brushRef="#br0" timeOffset="85764.189">20857 694 639 0,'0'0'0'0,"0"0"38"0,0 0-38 0,12 0 38 16,12-7-38-16,-24 7 18 0,0 0-18 0,23-2 18 15,5 2-18-15,-28 0 13 0,0 0-13 0,31 0 13 0,6 5-13 16,-37-5 54-16,0 0-54 0,38 7 55 0,4-2-55 16,-42-5 71-16,0 0-71 0,43 7 72 15,-3-2-72-15,-40-5 65 0,0 0-65 0,46 4 65 16,4-1-65-16,-50-3 39 0,0 0-39 0,45-3 39 0,3-1-39 0,-48 4 37 15,0 0-37-15,41-5 37 0,-1-2-37 16,-40 7 44-16,0 0-44 0,32-12 44 0,-8 0-44 16,-24 12 0-16,0 0 0 0,18-15 0 0,-6-2 0 0,-12 17-63 15,0 0 63-15,3-19-63 0,-11 0 63 0,8 19-98 16,0 0 98-16,-9-14-97 0,-9-1 97 0,18 15-118 16,0 0 118-16,-17-12-118 0,-4 5 118 0,-17-13-542 0</inkml:trace>
  <inkml:trace contextRef="#ctx0" brushRef="#br0" timeOffset="86127.621">21254 528 751 0,'3'0'0'0,"-3"0"89"0,0 0-89 0,-3 0 89 16,-2 0-89-16,5 0 68 0,0 0-68 0,0 0 69 15,1-4-69-15,-1 4 41 0,4-3-41 0,-2 3 41 16,1-4-41-16,-3 4 16 0,0 0-16 0,0 0 17 16,0 0-17-16,0 0 18 0,0 0-18 0,0 0 18 15,0 0-18-15,0 0 39 0,0 0-39 0,0 0 40 16,0 0-40-16,0 0 37 0,0 0-37 0,-5 11 37 0,-6 6-37 16,11-17 38-16,0 0-38 0,-14 34 39 0,-1 11-39 15,-1-3 40-15,4 10-40 0,0-18 40 0,5-5-40 0,0 2 26 16,0 0-26-16,2-2 26 0,3-3-26 15,2-26 35-15,0 0-35 0,-4 29 35 0,3-2-35 16,1-27 13-16,0 0-13 0,0 24 13 0,1-5-13 0,-1-19 0 16,0 0 0-16,4 15 0 0,-1-6 0 0,-3-9-59 15,0 0 59-15,7-5-59 0,4-11 59 0,-11 16-70 16,0 0 70-16,12-18-69 0,4-12 69 0,13-19-987 16</inkml:trace>
  <inkml:trace contextRef="#ctx0" brushRef="#br0" timeOffset="86426.641">21512 473 595 0,'0'0'0'0,"10"0"88"0,6-4-88 0,-6 4 89 16,1-3-89-16,-3-2 89 0,1-2-89 0,0 4 89 15,-6-3-89-15,2 3 66 0,4 3-66 0,-5-3 67 16,3 3-67-16,-2-4 49 0,2 2-49 0,0 2 50 15,-4 0-50-15,3 0 37 0,-1 0-37 0,-2 0 38 16,1 0-38-16,-1 6 26 0,-1-3-26 0,1 0 26 16,1 3-26-16,-4-6 26 0,0 0-26 0,3 18 26 15,1 13-26-15,-4-31 8 0,0 0-8 0,0 40 8 16,-2 8-8-16,0 0 5 0,-1 3-5 0,-1-17 5 0,4-13-5 16,-5 6-41-16,2-5 41 0,-3 6-40 0,3 4 40 15,3-32-128-15,0 0 128 0,-3 28-128 0,1-4 128 16,2-24-167-16,0 0 167 0,-2 15-167 0,2 1 167 15,-2 14-436-15</inkml:trace>
  <inkml:trace contextRef="#ctx0" brushRef="#br0" timeOffset="92560.192">21999 1340 113 0,'0'0'0'0,"0"0"54"0,0 0-54 0,-10-9 54 15,-6-3-54-15,16 12 52 0,0 0-52 0,-10-10 53 16,-2 1-53-16,12 9 56 0,0 0-56 16,-9-8 56-16,4 4-56 0,5 4 45 0,0 0-45 0,0-3 46 15,3 1-46-15,-3 2 48 0,0 0-48 0,16-3 48 16,8 3-48-16,4 0 53 0,3 0-53 0,-1 0 53 15,1-4-53-15,-3 4 66 0,2 0-66 0,-6-3 66 16,2 3-66-16,-26 0 46 0,0 0-46 0,34-4 47 16,4 3-47-16,-38 1 49 0,0 0-49 0,36-4 50 15,1 4-50-15,-37 0 32 0,0 0-32 0,30 0 32 16,-4 0-32-16,-5 4 22 0,-9-4-22 0,-2 1 23 0,-1 3-23 16,-9-4-13-16,0 0 13 0,5 0-13 15,-1 0 13-15,-4 0-84 0,0 0 84 0,0 0-84 0,0 0 84 16,0 0-131-16,0 0 131 0,-5-5-131 15,-6-2 131-15,11 7-138 0,0 0 138 0,-12-12-138 16,0-9 138-16,-16-10-230 0</inkml:trace>
  <inkml:trace contextRef="#ctx0" brushRef="#br0" timeOffset="92767.987">22275 1072 169 0,'3'4'0'0,"-3"-4"3"16,0 0-3-16,7 15 3 0,2 9-3 15,-9-24 41-15,0 0-41 0,2 24 41 0,-2 4-41 0,0-28 31 16,0 0-31-16,1 34 31 0,3-2-31 0,-4-32 37 15,0 0-37-15,2 35 38 0,-1-3-38 0,-1-32 33 0,0 0-33 16,2 31 34-16,-2-7-34 0,0-24 14 0,0 0-14 0,0 21 15 16,2-6-15-16,-2-15 13 0,0 0-13 0,0 12 13 15,0-2-13-15,0-10-100 0,0 0 100 0,8 0-100 16,6-3 100-16,9-1-152 0</inkml:trace>
  <inkml:trace contextRef="#ctx0" brushRef="#br0" timeOffset="93072.52">22914 851 684 0,'-3'7'0'0,"3"-7"104"0,0 0-104 0,-18 2 104 0,-10 1-104 15,28-3 57-15,0 0-57 0,-24 4 58 0,-2-4-58 16,26 0 45-16,0 0-45 0,-25 3 45 0,1-3-45 15,1 2 52-15,2 1-52 0,9 1 52 0,9-4-52 0,-4 0 35 16,1 0-35-16,-4 7 35 0,-9 1-35 0,19-8 26 16,0 0-26-16,-19 21 26 0,-9 10-26 0,28-31 28 15,0 0-28-15,-23 42 28 0,1 10-28 0,6-1 13 16,2 1-13-16,9-10 13 0,5-11-13 0,5 2 5 16,5-2-5-16,4-4 6 0,5-3-6 0,-19-24 3 15,0 0-3-15,41 21 4 0,16-6-4 0,-3 0-6 16,7-6 6-16,-5-6-6 0,-2-6 6 0,-4-2-80 15,-1-2 80-15,-4-1-80 0,-5-1 80 0,-40 9-108 16,0 0 108-16,49-10-107 0,-2-6 107 0,51-8-691 0</inkml:trace>
  <inkml:trace contextRef="#ctx0" brushRef="#br0" timeOffset="93632.068">23191 946 494 0,'0'0'0'0,"0"0"156"0,0 0-156 0,0 0 157 15,3-4-157-15,-3 4 148 0,0 0-148 16,2-3 149-16,-2-2-149 0,0 5 85 0,0 0-85 0,0-7 85 15,0 5-85-15,0 2 68 0,0 0-68 0,-5-3 68 16,-5 3-68-16,-4 0 30 0,-6 0-30 0,7 0 30 16,0 5-30-16,13-5 0 0,0 0 0 0,-41 10 0 15,-15 7 0-15,56-17-13 0,0 0 13 0,-59 16-12 16,-6-1 12-16,65-15-75 0,0 0 75 0,-54 12-74 16,4 0 74-16,-53 10-894 0</inkml:trace>
  <inkml:trace contextRef="#ctx0" brushRef="#br0" timeOffset="96075.528">19843 10690 1367 0,'0'0'0'0,"0"0"0"0,0 0 0 15,0 0 48-15,0 0-48 0,0 0 49 0,0 0-49 0,0 0-213 16,0 0 213-16,0 0-212 0,0 0 212 0,0 0-667 16</inkml:trace>
  <inkml:trace contextRef="#ctx0" brushRef="#br0" timeOffset="102513.268">20954 4934 796 0,'0'0'0'0,"0"0"0"0,4 0 0 0,-4 0 43 16,0 0-43-16,0 0 44 0,3 2-44 0,-3-2 22 16,0 0-22-16,0 0 23 0,0 0-23 0,0 0 1 15,0 0-1-15,0 0 1 0,0 0-1 0,0 0-14 0,0 0 14 0,0 0-13 16,0 0 13-16,0 0-13 0,0 0 13 15,0 0-13-15,0 0 13 0,0 0-10 0,0 0 10 16,0 0-10-16,0 0 10 0,0 0-4 0,0 0 4 0,0 0-3 16,0 5 3-16,0-5-3 0,0 0 3 15,0 12-2-15,2 7 2 0,-2-19 0 0,0 0 0 16,7 41 0-16,-2 17 0 0,-5-58 0 0,0 0 0 0,5 74 0 16,2 20 0-16,-7-94 1 0,0 0-1 0,0 130 2 15,-2 31-2-15,2-161 1 0,0 0-1 0,-6 158 2 16,-7 8-2-16,13-166 15 0,0 0-15 0,-10 137 16 15,1-16-16-15,9-121 56 0,0 0-56 0,-5 93 56 16,1-25-56-16,4-68 51 0,0 0-51 0,0 52 51 16,6-20-51-16,-6-32 3 0,0 0-3 0,1 21 4 15,3-11-4-15,-4-10-42 0,0 0 42 0,0 0-41 0,3-12 41 16,-3 12-133-16,0 0 133 0,9-25-133 0,0-17 133 16,5-24-473-16</inkml:trace>
  <inkml:trace contextRef="#ctx0" brushRef="#br0" timeOffset="102813.662">20855 6039 460 0,'0'0'0'0,"5"7"0"0,7 1 0 0,-12-8 52 15,0 0-52-15,4 0 52 0,-6-3-52 0,2 3 69 16,0 0-69-16,-2-4 69 0,2-1-69 0,0 5 68 0,0 0-68 16,-3-3 69-16,1-1-69 0,2 4 72 15,0 0-72-15,0 0 72 0,-2-3-72 0,2 3 77 0,0 0-77 16,0 0 77-16,0 0-77 0,0 0 90 0,0 0-90 15,0 0 91-15,-1 0-91 0,1 0 71 0,0 0-71 0,0 0 71 16,-6 0-71-16,6 0 45 0,0 0-45 0,0 0 46 16,0 0-46-16,0 0 38 0,0 0-38 0,6 7 39 15,2 0-39-15,-8-7 24 0,0 0-24 0,9 8 25 16,3 8-25-16,-12-16 16 0,0 0-16 0,16 12 17 16,3 3-17-16,-19-15 18 0,0 0-18 0,19 14 19 15,4-1-19-15,-23-13 1 0,0 0-1 0,15 6 1 16,-1-3-1-16,-14-3-67 0,0 0 67 0,18-12-67 15,3-10 67-15,-21 22-94 0,0 0 94 0,35-33-1041 16,-70 66 1041-16</inkml:trace>
  <inkml:trace contextRef="#ctx0" brushRef="#br0" timeOffset="110244.222">23484 8396 1121 0,'0'0'0'0,"7"0"-96"16,7-7 96-16,-7 4-95 0,-2 1 95 0,-2 2-21 16,1 0 21-16,-4 0-21 0,3 0 21 15,-3 0-21-15,0 0 21 0,0 0-21 0,0 0 21 0,0 0-21 16,0 0 21-16,0 0-21 0,0 0 21 0,0 0 0 16,0 0 0-16,0 0 0 0,0 0 0 0,0 0 30 15,0 0-30-15,0 0 30 0,-3 0-30 0,3 0 42 16,0 0-42-16,0 0 43 0,0 0-43 0,0 0 45 15,0 0-45-15,0 0 46 0,-4 0-46 0,4 0 42 0,0 0-42 16,0 0 42-16,0 0-42 0,0 0 41 16,0 0-41-16,0 0 42 0,0 0-42 0,0 0 51 0,0 0-51 0,0 0 52 15,0 0-52-15,0 0 53 0,0 0-53 16,0 0 54-16,0 0-54 0,0 0 44 0,2-7-44 0,3 2 44 16,2-7-44-16,-7 12 37 0,0 0-37 15,21-24 37-15,9-10-37 0,-30 34 24 0,0 0-24 0,42-40 25 16,10-11-25-16,-3 1 17 0,3 2-17 0,-3 0 17 15,-2 0-17-15,-47 48 35 0,0 0-35 0,78-70 36 16,23-19-36-16,-16 14 11 0,-3 3-11 0,-8 14 11 16,-7 3-11-16,-67 55 20 0,0 0-20 0,86-64 20 15,11-9-20-15,-97 73 3 0,0 0-3 0,94-72 4 16,4-4-4-16,-98 76 3 0,0 0-3 0,85-66 3 16,-5 6-3-16,-80 60 5 0,0 0-5 0,68-47 6 15,-8 8-6-15,-60 39-2 0,0 0 2 0,48-27-1 0,-11 6 1 16,-37 21-48-16,0 0 48 0,21-12-48 0,-12 9 48 15,-9 3-84-15,0 0 84 0,7-4-83 0,-6 4 83 0,-1 0-95 16,0 0 95-16,0 0-95 16,-3 4 95-16,3-4-124 0,0 0 124 0,-18 8-124 0,-8 9 124 15,26-17-165-15,0 0 165 0,-35 19-165 0,-5 3 165 16,-33 19-488-16</inkml:trace>
  <inkml:trace contextRef="#ctx0" brushRef="#br0" timeOffset="110475.604">24808 7137 393 0,'0'0'0'0,"7"0"0"0,3-4 0 0,-6-1 67 0,-4-2-67 16,1 2 67-16,-1-5-67 0,6 1 97 0,-1-2-97 16,3 2 97-16,5-3-97 0,-1 5 109 0,0-1-109 0,2-3 109 15,3 6-109-15,-17 5 73 0,0 0-73 0,27-10 74 16,7 1-74-16,-34 9 76 0,0 0-76 0,35-8 76 16,2-1-76-16,-37 9 90 0,0 0-90 0,33-3 90 15,-2 3-90-15,-5 3 52 0,-5 6-52 0,-7-6 53 16,-5-3-53-16,-2 5 42 0,-2 4-42 0,-1-2 42 15,1-4-42-15,-3 4-37 0,3 2 37 16,-3-1-37-16,-1-1 37 0,-1-7-101 0,0 0 101 0,0 12-100 16,0 2 100-16,0 11-914 0</inkml:trace>
  <inkml:trace contextRef="#ctx0" brushRef="#br0" timeOffset="114823.109">25855 6957 158 0,'0'0'0'0,"0"-5"0"0,0-4 0 16,0 9-6-16,0 0 6 0,0-7-6 0,0 4 6 0,0 3-11 15,0 0 11-15,0 0-10 0,0 0 10 16,0 0 0-16,0 0 0 0,0 0 0 0,0 3 0 0,0-3 39 15,0 0-39-15,0 0 39 0,0 0-39 0,0 0 54 16,0 0-54-16,0 0 54 0,0 0-54 0,0 0 77 16,0 0-77-16,0 0 78 0,0 0-78 0,0 0 72 15,0 0-72-15,0 0 73 0,0 0-73 0,0 0 56 16,0 0-56-16,0 0 57 0,0 0-57 0,0 0 47 16,0 0-47-16,0 0 47 0,0 0-47 0,0 0 36 15,0 0-36-15,0 0 37 0,0 0-37 0,0 0 24 16,0 0-24-16,0 0 25 0,0 0-25 0,0 0 35 15,0 0-35-15,0 0 35 0,0 0-35 0,0 0 30 0,0 0-30 16,0 0 30-16,0 0-30 0,0 0 22 16,0 0-22-16,0 0 23 0,0 0-23 0,0 0 35 0,0 0-35 0,0 0 36 15,0 0-36-15,0 0 20 0,0 0-20 0,0 0 20 16,0 0-20-16,0 0 18 0,0 0-18 16,0 0 19-16,0 0-19 0,0 0 35 0,0 0-35 0,0 0 35 15,3 0-35-15,-3 0 18 0,0 0-18 0,5-1 19 16,4-1-19-16,-9 2 18 0,0 0-18 0,14-2 19 15,5-5-19-15,-19 7 35 0,0 0-35 0,30-8 35 16,6-4-35-16,-36 12 18 0,0 0-18 16,42-12 19-16,4-3-19 0,-46 15 36 0,0 0-36 0,43-16 36 15,2 1-36-15,-45 15 20 0,0 0-20 0,46-12 20 16,1-4-20-16,-47 16 5 0,0 0-5 0,45-8 6 16,4-4-6-16,-49 12 26 0,0 0-26 0,43-9 26 0,4 2-26 15,-12 4 0-15,-5 3 0 0,-6-7 0 16,-6 2 0-16,-3 1-29 0,-2 3 29 0,-5-1-29 0,-6 0 29 0,-2 2-115 15,0 0 115-15,0 0-114 0,0 0 114 16,0 0-84-16,0 0 84 0,-21 0-84 0,-12 2 84 16,-21 0-845-16</inkml:trace>
  <inkml:trace contextRef="#ctx0" brushRef="#br0" timeOffset="119523.361">27281 5609 158 0,'0'0'0'0,"0"0"0"16,0 0 0-16,0 0 47 0,0 0-47 0,0 0 48 15,0-4-48-15,0 4 36 0,0 0-36 0,0 0 37 16,0-3-37-16,0 3 28 0,0 0-28 0,0 0 28 0,0 0-28 16,0 0 34-16,0 0-34 0,0 0 34 15,0 0-34-15,0 0 12 0,0 0-12 0,0 0 13 0,0 0-13 16,0 0 36-16,0 0-36 0,0 0 37 0,0 0-37 0,0 0 47 16,0 0-47-16,0 0 48 0,-5 0-48 15,5 0 46-15,0 0-46 0,-5-5 46 0,-4 1-46 0,9 4 48 16,0 0-48-16,-12-3 48 0,-2-4-48 15,14 7 31-15,0 0-31 0,-17-2 31 0,-2-1-31 0,19 3 1 16,0 0-1-16,-20-3 1 0,3 3-1 16,17 0 29-16,0 0-29 0,-16 0 29 0,1 0-29 0,15 0 5 15,0 0-5-15,-16 3 5 0,-1 2-5 0,17-5 24 16,0 0-24-16,-20 7 25 0,1-2-25 0,19-5 22 0,0 0-22 16,-17 10 22-16,-1-1-22 15,18-9 23-15,0 0-23 0,-17 22 24 0,-2 11-24 0,19-33 24 0,0 0-24 16,-14 34 25-16,2 5-25 0,12-39 33 0,0 0-33 15,-9 45 34-15,4-2-34 0,5-43 42 0,0 0-42 0,1 46 42 16,6 4-42-16,-7-50 24 16,0 0-24-16,14 46 25 0,11-3-25 0,-25-43 36 0,0 0-36 0,22 31 36 15,8-7-36-15,-30-24 22 0,0 0-22 0,35 12 22 16,7-16-22-16,-42 4 10 0,0 0-10 0,42-17 10 16,3-14-10-16,-45 31 5 0,0 0-5 0,40-43 6 15,-4-8-6-15,-36 51-35 0,0 0 35 0,35-70-35 16,-3-16 35-16,-32 86-65 0,0 0 65 0,22-80-65 15,-8-10 65-15,-14 90-47 16,0 0 47-16,5-71-46 0,-6 0 46 0,1 71-26 0,0 0 26 0,-7-44-25 16,-4 13 25-16,11 31-11 0,0 0 11 0,-8-24-11 15,-3 9 11-15,11 15-5 0,0 0 5 0,-10-12-5 16,-1 8 5-16,11 4-13 0,0 0 13 0,-8-5-13 0,-1 3 13 0,9 2-4 16,0 0 4-16,-7-1-3 0,3 1 3 0,4 0-1 15,0 0 1-15,-3 0 0 0,1 1 0 16,2-1 0-16,0 0 0 0,0 14 0 0,0 10 0 0,0-24-2 15,0 0 2-15,5 36-1 0,4 15 1 0,-9-51-4 16,0 0 4-16,9 59-4 0,-4 11 4 16,-5-70-3-16,0 0 3 0,5 75-3 0,-1 1 3 0,-4-76-19 15,0 0 19-15,3 90-18 0,2 8 18 0,-5-98-44 16,0 0 44-16,6 70-43 0,1-13 43 0,-7-57-94 0,0 0 94 16,12 34-94-16,3-17 94 0,-15-17-170 0,0 0 170 15,20-2-169-15,4-16 169 0,20-6-214 16</inkml:trace>
  <inkml:trace contextRef="#ctx0" brushRef="#br0" timeOffset="119844.259">27666 5169 975 0,'0'0'0'0,"0"0"0"16,-5 3 0-16,5-3 85 0,0 0-85 0,-1 5 85 0,1 2-85 15,-2 5 39-15,2 0-39 0,-4 3 39 16,1 1-39-16,-4 9 6 0,0 6-6 0,-4 9 7 0,-3 6-7 16,14-46-7-16,0 0 7 0,-17 67-7 0,-2 15 7 0,19-82-31 15,0 0 31-15,-31 123-31 0,-11 30 31 16,42-153-5-16,0 0 5 0,-35 130-5 0,0 0 5 15,35-130-35-15,0 0 35 0,-23 103-35 0,11-21 35 0,12-82-69 16,0 0 69-16,0 67-68 0,12-19 68 0,-12-48-180 16,0 0 180-16,21 31-179 0,9-19 179 0,20 27-334 15</inkml:trace>
  <inkml:trace contextRef="#ctx0" brushRef="#br0" timeOffset="120332.58">27651 5587 964 0,'0'0'0'0,"0"0"0"16,0 6 0-16,0-6 67 0,0 0-67 0,7 0 67 15,5 0-67-15,-12 0 40 0,0 0-40 0,17 2 41 16,4 2-41-16,-21-4 5 0,0 0-5 0,26 6 5 15,4-2-5-15,-30-4 0 0,0 0 0 0,26 5 0 16,0 2 0-16,-26-7-2 0,0 0 2 0,18 8-1 16,-4-3 1-16,-14-5-2 0,0 0 2 0,10 7-2 15,-1 0 2-15,-9-7 0 0,0 0 0 0,5 9 0 16,-3-2 0-16,-2-7 3 0,0 0-3 0,-5 20 4 0,-4 11-4 16,9-31 3-16,0 0-3 0,-12 27 4 0,-6 6-4 0,18-33 2 15,0 0-2-15,-21 34 3 0,-1 2-3 16,22-36 5-16,0 0-5 0,-19 31 5 0,3-2-5 15,16-29 12-15,0 0-12 0,-12 24 13 0,5-2-13 0,7-22 15 16,0 0-15-16,-4 21 15 0,6-2-15 16,-2-19 15-16,0 0-15 0,10 15 16 0,10-3-16 0,-20-12 26 15,0 0-26-15,24 9 26 0,7-9-26 16,-31 0 37-16,0 0-37 0,33-5 37 0,6-2-37 0,-39 7 21 16,0 0-21-16,33-10 21 0,0-4-21 15,-33 14 11-15,0 0-11 0,30-19 11 0,-1-5-11 0,-29 24-6 0,0 0 6 16,28-22-6-16,0-2 6 0,-28 24-68 15,0 0 68-15,23-21-68 0,-4 6 68 0,-19 15-117 16,0 0 117-16,14-12-116 0,-4 3 116 0,-10 9-144 0,0 0 144 16,5 0-143-16,-3 9 143 0,5-4-519 0</inkml:trace>
  <inkml:trace contextRef="#ctx0" brushRef="#br0" timeOffset="120933.859">26856 6722 606 0,'0'0'0'0,"11"-10"0"0,8-7 0 0,-19 17 56 16,0 0-56-16,4-4 57 0,-8 4-57 0,4 0 43 16,0 0-43-16,-3 2 43 0,-1 5-43 0,4-7 53 15,0 0-53-15,-3 3 54 0,1 1-54 0,2-4 81 16,0 0-81-16,0 0 81 0,-4 2-81 0,4-2 65 0,0 0-65 15,0 0 66-15,0 0-66 0,0 0 67 0,0 0-67 16,4 0 67-16,3-2-67 0,-7 2 55 0,0 0-55 0,14-4 55 16,7-2-55-16,3 0 50 0,6-4-50 0,-1 0 51 15,3-4-51-15,-3 2 60 16,-1 0-60-16,2-3 60 0,1 1-60 0,-31 14 24 0,0 0-24 0,45-19 25 16,13-3-25-16,-58 22 48 0,0 0-48 0,63-26 48 15,8-5-48-15,-71 31 34 0,0 0-34 0,106-42 35 16,21-10-35-16,-19 9 14 15,-5 7-14-15,-17 2 15 0,-15 7-15 16,-71 27 13-16,0 0-13 0,91-33 14 0,8-6-14 0,-99 39 34 0,0 0-34 0,89-36 34 16,-6 0-34-16,-83 36 9 0,0 0-9 0,63-28 10 15,-14 6-10-15,-49 22 12 0,0 0-12 0,31-17 13 16,-17 10-13-16,-14 7-4 0,0 0 4 0,11-7-3 16,-8 6 3-16,-3 1-61 0,0 0 61 0,4-4-60 0,-4 4 60 15,0 0-76-15,0 0 76 0,-18 17-75 16,-13 14 75-16,31-31-61 0,0 0 61 0,-42 46-61 0,-12 18 61 15,-42 42-1163-15</inkml:trace>
  <inkml:trace contextRef="#ctx0" brushRef="#br0" timeOffset="121639.53">27431 6888 236 0,'0'0'0'0,"-7"4"0"0,-3 1 0 16,10-5-1-16,0 0 1 0,-4 3-1 0,8-6 1 16,-4 3 0-16,0 0 0 0,0 0 0 0,3-2 0 0,-3 2 13 15,0 0-13-15,0 0 14 0,4-3-14 0,-4 3 60 16,0 0-60-16,0 0 60 0,-2-4-60 0,2 4 63 16,0 0-63-16,-3 0 64 0,-3 0-64 0,6 0 69 15,0 0-69-15,-10 0 70 0,-2 0-70 0,12 0 55 16,0 0-55-16,-19 4 56 0,-6-2-56 0,25-2 46 15,0 0-46-15,-28 10 46 0,-5 2-46 0,33-12 42 0,0 0-42 16,-33 15 43-16,0 6-43 0,3 3 10 0,4 2-10 16,7-13 10-16,9-6-10 0,-1 2 32 15,2-2-32-15,-10 17 32 0,-5 8-32 16,24-32 25-16,0 0-25 0,-24 36 26 0,-3 7-26 0,27-43 38 0,0 0-38 0,-22 50 39 16,-4 10-39-16,26-60 44 0,0 0-44 0,-20 59 44 15,7 10-44-15,13-69 58 0,0 0-58 0,-7 84 58 16,5 7-58-16,2-91 44 0,0 0-44 0,12 82 44 15,11-10-44-15,-23-72 54 0,0 0-54 0,29 62 54 16,11-16-54-16,-7-14 0 0,-1-20 0 0,-3 0 0 16,1-6 0-16,-30-6-42 0,0 0 42 0,37-6-41 15,4-6 41-15,-41 12-127 0,0 0 127 0,44-24-127 16,5-13 127-16,-49 37-162 0,0 0 162 0,33-40-161 16,-4-4 161-16,36-44-565 0</inkml:trace>
  <inkml:trace contextRef="#ctx0" brushRef="#br0" timeOffset="122071.005">27360 7224 639 0,'0'0'0'16,"3"11"0"-16,3 1 0 0,-6-12 38 0,0 0-38 16,0 0 38-16,0 0-38 0,0 0 18 0,0 0-18 15,0 0 18-15,-4-7-18 0,4 7 6 0,0 0-6 0,0 0 7 16,-2-5-7-16,2 5 32 0,0 0-32 0,0 0 32 16,-1-4-32-16,1 4 65 0,0 0-65 0,0 0 66 15,0 0-66-15,0 0 67 0,0 0-67 0,0 0 68 16,0 0-68-16,0 0 60 0,0 0-60 0,0 0 61 15,0 0-61-15,0 0 54 0,0 0-54 0,0 0 54 16,0 0-54-16,0 0 33 0,0 0-33 0,5 4 33 16,5-4-33-16,-10 0 15 0,0 0-15 0,21 12 16 15,7 5-16-15,-28-17 6 0,0 0-6 0,30 25 6 16,3 8-6-16,-2-2 1 0,2 1-1 0,-7-1 1 16,-3-7-1-16,-23-24 3 0,0 0-3 0,24 31 3 15,3-2-3-15,-27-29-22 0,0 0 22 0,20 26-22 16,0-2 22-16,-20-24-96 0,0 0 96 0,14 19-95 15,-6-4 95-15,-8-15-140 0,0 0 140 0,5 10-140 0,-3-3 140 0,5 12-599 16</inkml:trace>
  <inkml:trace contextRef="#ctx0" brushRef="#br0" timeOffset="122420.06">27646 7106 942 0,'0'0'0'0,"1"12"0"0,5 10 0 0,-6-18 92 0,0-4-92 0,0-4 93 16,-2-3-93-16,2 4 44 0,0-2-44 0,0 0 45 16,-2 1-45-16,2 1 8 0,0-2-8 0,0 5 8 15,-2-4-8-15,2 4 12 0,-3-1-12 0,3 1 13 16,0 0-13-16,0 0 12 0,-4 1-12 0,1 3 12 15,-1 1-12-15,4-5 51 0,0 0-51 0,-14 20 51 16,-5 16-51-16,19-36 44 0,0 0-44 0,-26 50 45 16,-7 14-45-16,33-64 19 0,0 0-19 0,-33 63 20 15,-2 11-20-15,35-74 22 0,0 0-22 0,-35 75 22 16,-1 7-22-16,36-82 8 0,0 0-8 0,-21 55 9 16,9-16-9-16,12-39-1 0,0 0 1 0,-6 33-1 15,8-9 1-15,-2-24-57 0,0 0 57 0,11 14-56 16,8-9 56-16,-19-5-125 0,0 0 125 0,24-9-124 15,7-10 124-15,25-11-815 0</inkml:trace>
  <inkml:trace contextRef="#ctx0" brushRef="#br0" timeOffset="122833.953">27933 7259 1367 0,'0'0'0'0,"0"0"32"0,0 0-32 16,0 0 32-16,0 0-32 0,0 0 1 0,0 0-1 15,0 0 2-15,0 0-2 0,0 0-8 0,0 0 8 0,0 0-7 16,0 0 7-16,0 0-39 0,0 0 39 0,0 0-38 15,4 0 38-15,-4 0 24 0,0 0-24 0,3 0 25 16,4 0-25-16,-7 0 58 0,0 0-58 0,10-6 59 16,3 1-59-16,2 0 55 0,3-3-55 0,-1-3 56 15,2 3-56-15,-1-4 52 0,1 0-52 0,-2 3 52 16,-1-3-52-16,-16 12 23 0,0 0-23 0,19-10 24 31,0 1-24-31,-19 9 12 0,0 0-12 0,16-7 12 0,-4 2-12 0,-12 5-3 0,0 0 3 0,11-3-3 16,-4-2 3-16,-7 5-60 0,0 0 60 0,5-4-60 0,-2 1 60 15,-3 3-120-15,0 0 120 0,0 0-120 0,4-4 120 16,-4 4-161-16,0 0 161 0,0 0-160 0,5 7 160 16,0-3-731-16</inkml:trace>
  <inkml:trace contextRef="#ctx0" brushRef="#br0" timeOffset="123324.546">28447 6827 393 0,'0'0'0'0,"-4"7"0"16,-1 1 0-16,5-8 112 0,0 0-112 0,-1 4 112 15,2-8-112-15,-1 4 112 0,0 0-112 0,0 0 112 16,2-3-112-16,-2 3 111 0,0 0-111 0,0 0 111 16,2-2-111-16,-2 2 82 0,0 0-82 0,0 0 82 15,0 0-82-15,0 0 65 0,0 0-65 0,0 0 66 16,0 0-66-16,0 0 54 0,0 0-54 0,0 0 55 15,0 0-55-15,0 0 23 0,0 0-23 0,0 0 24 16,0 0-24-16,0 0 36 0,0 0-36 0,0 4 37 0,1 4-37 16,-1-8 20-16,0 0-20 0,0 28 20 0,2 11-20 15,0 0 18-15,0 1-18 0,1-1 18 0,1-6-18 0,-4-33 27 16,0 0-27-16,5 41 27 0,2 3-27 0,-7-44 6 16,0 0-6-16,7 43 7 0,0-7-7 15,-7-36 10-15,0 0-10 0,7 31 10 0,-2-5-10 0,-5-26-1 16,0 0 1-16,5 18-1 0,0-2 1 0,-5-16-46 15,0 0 46-15,0 0-46 0,4-9 46 0,-4 9-128 16,0 0 128-16,-5-18-128 0,-6-12 128 0,-4-16-958 16</inkml:trace>
  <inkml:trace contextRef="#ctx0" brushRef="#br0" timeOffset="123707.304">28400 6669 987 0,'0'0'0'0,"0"7"0"16,-2-2 0-16,2-5 80 0,7-2-80 0,2-1 80 16,1 0-80-16,1-1 56 0,-1 3-56 0,2-3 56 15,2 1-56-15,-1-1 25 0,0 3-25 0,0-1 26 16,1 0-26-16,-14 2-3 0,0 0 3 0,17 2-3 15,2 1 3-15,-19-3-8 0,0 0 8 0,21 12-7 0,3 7 7 16,-24-19-9-16,0 0 9 0,25 33-8 0,1 16 8 16,-26-49-4-16,0 0 4 0,19 60-3 0,-3 16 3 15,-16-76-2-15,0 0 2 0,7 108-2 0,-7 23 2 16,0-131 3-16,0 0-3 0,-5 117 3 0,-8-2-3 16,13-115 8-16,0 0-8 0,-8 84 8 0,-1-19-8 0,9-65 4 15,0 0-4-15,-7 51 5 16,4-22-5-16,3-29-41 0,0 0 41 0,-2 23-41 0,2-18 41 0,0-5-72 15,0 0 72-15,0-9-72 0,2-11 72 0,-2 20-127 16,0 0 127-16,1-48-127 0,3-17 127 0,1-47-518 16</inkml:trace>
  <inkml:trace contextRef="#ctx0" brushRef="#br0" timeOffset="124424.368">28581 6488 975 0,'0'0'0'0,"5"-4"0"0,4 1 0 0,-9 3 107 16,0 0-107-16,5-2 108 0,-1-1-108 0,-4 3 60 15,0 0-60-15,5-4 61 0,2 1-61 0,-7 3 22 16,0 0-22-16,14-9 23 0,5 1-23 0,-19 8 6 15,0 0-6-15,24-16 7 0,8-1-7 0,-32 17 54 16,0 0-54-16,31-15 54 0,4-1-54 0,-35 16 44 16,0 0-44-16,33-12 45 0,2 0-45 0,-35 12 30 15,0 0-30-15,30-7 30 0,-4 2-30 0,-26 5 35 16,0 0-35-16,22 0 35 0,-1 5-35 0,-21-5 0 16,0 0 0-16,16 4 1 0,-2 4-1 0,-14-8 5 0,0 0-5 15,10 12 5-15,-3 7-5 0,-7-19 3 0,0 0-3 16,4 17 3-16,-4 6-3 0,0-23 0 15,0 0 0-15,-4 24 0 0,-4 6 0 0,-1-2 1 0,-3-2-1 16,6-11 1-16,5-8-1 0,-1-4 0 0,2-3 0 0,-9 16 0 16,-3 9 0-16,0-6 0 0,-2 0 0 15,5-3 0-15,6-8 0 0,-3 4 0 0,3-5 0 0,1-2 1 16,2-2-1-16,-1 1 0 0,1-4 0 0,0 0 0 16,0 0 0-16,0 0 7 0,0 5-7 0,0-2 8 15,0 1-8-15,0-2 3 0,1 1-3 0,3 0 4 16,-1 1-4-16,2-2 3 0,1-1-3 0,1 4 3 15,0-5-3-15,0 4 18 0,1-4-18 0,4-4 19 16,4 1-19-16,-16 3 22 0,0 0-22 0,21-5 22 16,7-4-22-16,-28 9 8 0,0 0-8 0,28-7 8 0,3-1-8 15,-31 8 27-15,0 0-27 0,28-10 27 0,0 1-27 16,-28 9 2-16,0 0-2 0,21-5 2 0,-4 1-2 16,-17 4-2-16,0 0 2 0,12 0-1 0,-3-3 1 15,-9 3-110-15,0 0 110 0,5 0-109 0,-1 0 109 16,-4 0-125-16,0 0 125 0,9 0-1046 0,-18 0 1046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01:02:19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4488,'0'0'0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01:02:19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10760,'0'0'0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01:02:24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10488,'0'0'0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01:02:25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17567,'0'0'0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01:02:25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19711,'0'0'0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08T02:01:21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27933 9767 124 0,'0'0'0'0,"-7"-6"0"0,-3-2 0 0,6 4 1 16,6 4-1-16,-2 0 1 0,2 4-1 0,-2-4 46 15,5 5-46-15,-5-5 47 0,5 3-47 0,-5-3 66 16,0 0-66-16,0 0 66 0,0 0-66 0,0 0 68 0,0 0-68 16,0 0 68-16,4 0-68 0,-4 0 60 0,5 0-60 0,-5 0 61 15,5 0-61-15,-5 0 64 0,0 0-64 16,0 0 65-16,0 0-65 0,0 0 47 0,0 0-47 0,0 0 47 15,2 4-47-15,-2-4 54 0,3 3-54 0,-3-3 54 16,4 0-54-16,-4 0 77 0,0 0-77 0,0 0 78 16,0 0-78-16,0 0 71 0,0 0-71 0,0 0 71 15,0 0-71-15,0 0 73 0,5 5-73 0,2-5 73 16,2 2-73-16,3 0 72 0,5 0-72 0,1-1 73 16,3 1-73-16,-21-2 38 15,0 0-38-15,29 3 39 0,8 1-39 0,-37-4 31 0,0 0-31 0,38 2 31 16,6 1-31-16,-6 0 22 0,-3 1-22 0,-4-1 22 15,-1-1-22-15,-6 1 34 0,-5 1-34 0,0-2 35 16,1-2-35-16,-10 0 29 0,-3-2-29 0,0 2 29 16,0 0-29-16,0 0 0 0,0 0 0 0,-4 0 0 0,-3 0 0 15,0 0-60-15,0 0 60 0,0 0-59 0,0 0 59 16,0 0-137-16,0 0 137 0,-12-5-136 0,-9-2 136 16,-12-3-990-16</inkml:trace>
  <inkml:trace contextRef="#ctx0" brushRef="#br0" timeOffset="290.359">28097 9582 1132 0,'0'0'0'16,"10"6"0"-16,6 0 0 0,-16-6 146 0,0 0-146 16,7 1 147-16,-5-2-147 0,-2 1 99 0,0 0-99 15,7 0 99-15,1 1-99 0,-8-1 27 0,0 0-27 0,18 5 27 16,6-1-27-16,-24-4-5 0,0 0 5 0,33 8-5 15,2 1 5-15,-35-9-18 0,0 0 18 16,37 12-18-16,1 3 18 0,-7 4-26 0,-1-3 26 0,-7-3-26 16,-8-2 26-16,-1 1-1 0,-5 3 1 0,1-6 0 15,-1-1 0-15,-2 6-4 0,-3 1 4 0,-1-6-3 16,-1-4 3-16,-2-5-48 0,0 0 48 0,2 12-48 16,-1 7 48-16,-1-19-121 0,0 0 121 0,-1 15-121 15,-1 2 121-15,2-17-153 0,0 0 153 0,-11 19-153 16,-4 0 153-16,-11 20-597 0</inkml:trace>
  <inkml:trace contextRef="#ctx0" brushRef="#br0" timeOffset="1329.519">29665 9066 819 0,'0'0'0'0,"-2"7"0"15,-2 5 0-15,4-12 96 0,0 0-96 0,-3 3 96 16,-2-3-96-16,5 0 56 0,0 0-56 0,-5 0 56 16,-1-3-56-16,6 3 26 0,0 0-26 0,-7 0 26 15,0 0-26-15,7 0 0 0,0 0 0 0,-8 0 1 0,-3 5-1 16,11-5 3-16,0 0-3 0,-17 22 3 0,-6 7-3 16,23-29 1-16,0 0-1 0,-19 43 2 0,2 12-2 0,17-55 0 15,0 0 0-15,-14 70 0 0,1 12 0 16,13-82 1-16,0 0-1 0,-5 103 1 0,3 15-1 0,2-118 3 15,0 0-3-15,9 113 4 0,9 2-4 16,-18-115 2-16,0 0-2 0,24 103 3 0,7-4-3 16,-31-99 5-16,0 0-5 0,30 89 6 0,1-15-6 0,-31-74 7 15,0 0-7-15,23 69 7 0,-4-9-7 0,-19-60 32 16,0 0-32-16,7 54 33 0,-10-7-33 0,3-47 25 16,0 0-25-16,-20 44 26 0,-14-3-26 0,34-41 9 15,0 0-9-15,-44 36 9 0,-12-10-9 0,16-9 2 0,5-8-2 16,13-2 2-16,11-6-2 15,-8 3-43-15,-4-4 43 0,-6-4-43 0,-8-1 43 0,37 5-106 0,0 0 106 0,-38-19-106 16,-4-8 106-16,-38-19-712 0</inkml:trace>
  <inkml:trace contextRef="#ctx0" brushRef="#br0" timeOffset="1929.805">29832 10077 1132 0,'0'0'0'0,"23"3"0"0,15-3 0 0,-38 0 107 0,0 0-107 0,49 0 108 0,10-7-108 0,-59 7 96 15,0 0-96-15,54-8 96 0,2-4-96 0,-56 12 75 16,0 0-75-16,43-16 76 0,-6-3-76 0,-37 19 32 16,0 0-32-16,28-13 33 0,-9-1-33 0,-19 14 56 15,0 0-56-15,16-12 56 0,-4 0-56 0,-12 12 13 16,0 0-13-16,8-9 13 0,-2-3-13 0,-6 12 15 16,0 0-15-16,1-8 16 0,-1 1-16 0,0 7 17 0,0 0-17 15,-1-12 17-15,-3 2-17 0,4 10 0 16,0 0 0-16,-3-11 1 0,-3 1-1 0,1 2 3 0,0-1-3 15,2 6 4-15,1-4-4 0,-2 3 0 0,-1 3 0 16,2-3 0-16,-1-1 0 0,-3 2 0 0,0-1 0 0,2 1 0 16,3-1 0-16,2 4 0 0,0 0 0 0,-5-3 0 15,-2 1 0-15,7 2 1 0,0 0-1 16,-12-3 2-16,-6 3-2 0,18 0-1 0,0 0 1 16,-15 0-1-16,1 0 1 0,14 0-9 0,0 0 9 0,-12 3-9 15,-1-1 9-15,13-2-16 0,0 0 16 0,-12 10-15 16,0 2 15-16,12-12-10 15,0 0 10-15,-14 28-9 0,0 11 9 0,14-39-26 0,0 0 26 0,-10 46-25 16,3 9 25-16,7-55-6 0,0 0 6 0,-2 57-6 16,5-3 6-16,-3-54-26 0,0 0 26 0,9 55-25 15,3-3 25-15,-12-52-1 0,0 0 1 0,20 42 0 0,4-6 0 16,-24-36-38-16,0 0 38 0,30 24-38 16,3-8 38-16,-33-16-64 0,0 0 64 0,33 5-63 15,2-10 63-15,-35 5-162 0,0 0 162 0,29-28-162 16,-3-20 162-16,-26 48-148 0,0 0 148 0,16-51-148 15,-9-11 148-15,16-51-624 0</inkml:trace>
  <inkml:trace contextRef="#ctx0" brushRef="#br0" timeOffset="2419.877">30140 9172 1009 0,'0'0'0'0,"0"0"0"0,-1 7 0 0,1-7 122 0,0 0-122 0,3 2 122 16,2 1-122-16,-5-3 82 0,0 0-82 0,5 7 83 15,2 0-83-15,-1 3 50 0,1 0-50 0,-4 2 50 16,1-5-50-16,-3 9 0 0,-1 4 0 0,0 9 0 16,0 7 0-16,0-36 0 0,0 0 0 15,-1 38 0-15,-3 5 0 0,4-43 0 0,0 0 0 0,-2 39 0 16,2-6 0-16,0-33-1 0,0 0 1 15,0 31-1-15,2-11 1 0,-2-20 0 0,0 0 0 0,5 19 0 16,2-4 0-16,-7-15 4 0,0 0-4 0,9 12 5 16,3-8-5-16,-12-4 8 0,0 0-8 0,11 5 8 15,1-2-8-15,-12-3 24 16,0 0-24-16,10 0 25 0,3-3-25 0,-13 3 20 0,0 0-20 0,10-3 20 16,-1-3-20-16,-9 6 45 0,0 0-45 0,12-3 46 0,0-2-46 15,-12 5 15-15,0 0-15 0,17-4 15 0,3 1-15 16,-20 3 22-16,0 0-22 0,21 0 22 0,1-3-22 0,-22 3 3 15,0 0-3-15,23-2 4 0,1 0-4 0,-24 2 3 16,0 0-3-16,21 0 3 0,-2 0-3 16,-19 0 5-16,0 0-5 0,14 0 6 0,-3 0-6 0,-11 0 0 15,0 0 0-15,8 0 1 0,-1 0-1 0,-7 0-30 16,0 0 30-16,6 0-30 0,-1-2 30 0,-5 2-93 16,0 0 93-16,3-3-92 0,-1-6 92 0,-2 9-136 15,0 0 136-15,-7-15-135 0,-7-12 135 0,-7-16-885 0</inkml:trace>
  <inkml:trace contextRef="#ctx0" brushRef="#br0" timeOffset="2906.362">30055 9198 595 0,'0'0'0'0,"10"5"0"15,10 2 0-15,-20-7 60 0,0 0-60 0,3 1 61 16,-6-2-61-16,3 1 105 0,0 0-105 0,0 0 106 15,-4-4-106-15,4 4 106 0,0 0-106 0,11 0 106 16,8-3-106-16,-19 3 110 0,0 0-110 0,26-3 110 16,9-1-110-16,-35 4 78 0,0 0-78 0,33-2 78 15,3 2-78-15,-36 0 32 0,0 0-32 0,33 0 32 16,1-1-32-16,-34 1 29 0,0 0-29 0,27 0 29 16,-4 0-29-16,-23 0 43 0,0 0-43 0,19 0 43 0,-1 1-43 15,-18-1 13-15,0 0-13 0,14 2 14 16,-2-2-14-16,-12 0 22 0,0 0-22 0,10 0 23 0,-3 0-23 15,-7 0 8-15,0 0-8 0,9 0 9 16,-2-2-9-16,-7 2 9 0,0 0-9 0,7-1 10 0,-2-1-10 0,-5 2 8 16,0 0-8-16,4 0 8 0,-1 0-8 0,-3 0 3 15,0 0-3-15,0 0 4 0,4-3-4 0,-4 3 2 16,0 0-2-16,0 0 2 0,0 0-2 0,0 0-3 16,0 0 3-16,0 0-3 0,0 0 3 0,0 0-1 15,0 0 1-15,0 0-1 0,6 5 1 16,-6-5-9-16,0 0 9 0,6 10-8 0,2-2 8 15,-8-8-9-15,0 0 9 0,9 19-8 0,2 2 8 0,-11-21-8 0,0 0 8 16,12 27-8-16,0 8 8 0,-12-35-15 0,0 0 15 16,12 30-15-16,-1 3 15 0,-11-33 0 0,0 0 0 0,10 33 0 15,1 1 0-15,-11-34-33 0,0 0 33 0,10 27-32 16,-1 1 32-16,-9-28-113 0,0 0 113 0,7 18-112 16,0 0 112-16,-7-18-173 0,0 0 173 0,0 3-172 15,-6-10 172-15,1 4-749 0</inkml:trace>
  <inkml:trace contextRef="#ctx0" brushRef="#br0" timeOffset="3660.535">31156 9820 1020 0,'0'0'0'0,"-11"-4"0"0,-8-3 0 0,14 6 89 16,7 2-89-16,-2-1 90 0,-4 0-90 0,4 0 65 16,-5-1-65-16,2-1 65 0,1 0-65 0,2 2 49 0,0 0-49 15,-11-3 49-15,-6-6-49 0,17 9 0 0,0 0 0 16,-23-7 0-16,-3-3 0 0,26 10-4 0,0 0 4 0,-28-8-4 16,-3-1 4-16,31 9-15 15,0 0 15-15,-30-7-14 0,3 2 14 0,2 0-17 0,2 5 17 0,8-2-16 16,4 2 16-16,1 0-16 0,1 2 16 0,6-2-15 15,3-2 15-15,0 2-2 0,0 0 2 16,-9 12-1-16,-3 10 1 0,12-22-1 0,0 0 1 0,-11 30-1 16,-1 9 1-16,12-39 0 0,0 0 0 0,-5 41 0 15,5 4 0-15,0-45 1 0,0 0-1 0,3 39 2 16,6-1-2-16,-9-38-1 16,0 0 1-16,14 32 0 0,7-8 0 0,-21-24-1 0,0 0 1 0,21 16 0 15,2-8 0-15,-23-8 0 0,0 0 0 0,24 0 0 0,4-5 0 16,-28 5 10-16,0 0-10 0,24-15 11 0,-1-13-11 15,-23 28 46-15,0 0-46 0,17-31 46 0,-5-5-46 16,-12 36 43-16,0 0-43 0,7-42 44 0,-3-5-44 16,-4 47 35-16,0 0-35 0,0-41 36 0,-2-2-36 15,2 43 26-15,0 0-26 0,-2-36 26 16,1 2-26-16,1 34 26 0,0 0-26 0,-4-27 26 0,1 6-26 16,3 21 22-16,0 0-22 0,-4-19 23 0,2 6-23 0,2 13 9 15,0 0-9-15,0-11 10 0,0 5-10 0,0 6 1 16,0 0-1-16,0-6 2 0,2 1-2 0,-2 5 1 15,0 0-1-15,2-3 2 0,0-1-2 0,-2 4-5 0,0 0 5 16,0 0-4-16,0 0 4 0,0 0-34 0,0 0 34 16,1 6-34-16,1 4 34 0,-2-10-41 0,0 0 41 15,4 27-41-15,-1 13 41 0,-3-40-40 0,0 0 40 16,2 51-39-16,-2 7 39 0,0-58-97 0,0 0 97 0,-2 60-96 16,0 7 96-16,2-67-142 0,0 0 142 0,-1 46-142 15,-1-6 142-15,-2 47-694 0</inkml:trace>
  <inkml:trace contextRef="#ctx0" brushRef="#br0" timeOffset="4085.851">31351 9719 931 0,'0'0'0'0,"-2"5"0"0,-1 5 0 15,3-10 85-15,0 0-85 0,0 21 86 0,2 6-86 16,-2-27 76-16,0 0-76 0,0 33 77 0,-2 4-77 0,2-37 23 16,0 0-23-16,-5 43 24 0,-2 0-24 0,7-43 0 15,0 0 0-15,-6 39 0 0,1-3 0 0,5-36 0 16,0 0 0-16,-3 31 1 0,-1-5-1 0,4-26 2 16,0 0-2-16,-2 22 3 0,1-3-3 0,1-19 5 15,0 0-5-15,0 15 6 0,0-3-6 0,0-12 33 16,0 0-33-16,1 9 33 0,3-4-33 0,-4-5 39 15,0 0-39-15,3 3 40 0,1 1-40 0,-4-4 44 16,0 0-44-16,5 0 45 0,4 0-45 0,-9 0 36 16,0 0-36-16,12 0 36 0,5 0-36 0,-17 0 26 0,0 0-26 15,20 0 26-15,2 0-26 0,-1 0 51 16,2 2-51-16,-2-2 51 0,0 0-51 0,-4 0 10 0,0 1-10 0,-4 1 10 16,-5-2-10-16,1 2 38 0,0-1-38 15,-2 3 39-15,-2-4-39 0,0 0 6 0,2-4-6 0,-3 4 6 16,-1-1-6-16,1 1-3 0,-1 0 3 0,1 0-3 15,-1-2 3-15,1 0-71 0,-3 1 71 16,1-1-70-16,2-7 70 0,-4 9-212 0,0 0 212 0,1-17-212 16,-1-9 212-16,2-16-875 0</inkml:trace>
  <inkml:trace contextRef="#ctx0" brushRef="#br0" timeOffset="4552.669">31163 9833 774 0,'0'0'0'0,"19"7"0"0,12 2 0 16,-18-6 169-16,-12-3-169 0,-2-8 170 15,-5-6-170-15,8 5 87 0,5 1-87 0,2-2 87 0,5-1-87 0,-14 11 47 16,0 0-47-16,26-13 48 0,12-5-48 0,-38 18 32 16,0 0-32-16,44-15 33 0,6 3-33 0,-3 0 5 15,-1 3-5-15,-12 3 5 0,-7-3-5 0,-1 2 26 16,-2 2-26-16,-5 2 26 0,-3-6-26 0,0 6 37 15,-1 3-37-15,-2-2 37 0,-5 0-37 0,1-1 42 16,0 1-42-16,-4 0 43 0,0 1-43 16,-5 1 27-16,0 0-27 0,5-2 27 0,-1 2-27 0,-1 0 27 15,-1 0-27-15,-2 0 27 0,4 0-27 0,-4 0 8 0,0 0-8 0,0 0 9 16,0 0-9-16,0 0 5 0,0 0-5 0,0 0 5 16,0 0-5-16,0 0 0 0,0 0 0 0,0 0 0 15,0 0 0-15,0 0-3 0,0 0 3 0,0 0-2 16,1 5 2-16,-1-5-7 0,0 0 7 0,2 5-7 15,1 0 7-15,-3-5-24 0,0 0 24 0,4 17-23 16,1 7 23-16,-5-24-2 0,0 0 2 16,4 36-2-16,-3 12 2 0,-1-48-7 0,0 0 7 0,0 55-7 15,0 7 7-15,0-62-4 0,0 0 4 0,0 60-3 16,0 3 3-16,0-63-11 0,0 0 11 0,2 52-11 16,0-8 11-16,-2-44-15 0,0 0 15 0,7 38-15 15,3-7 15-15,-10-31-56 0,0 0 56 0,14 20-56 16,4-8 56-16,-18-12-152 0,0 0 152 0,19-12-152 0,2-19 152 15,19-11-835-15</inkml:trace>
  <inkml:trace contextRef="#ctx0" brushRef="#br0" timeOffset="4932.772">32187 9840 1132 0,'0'0'0'0,"0"0"124"0,0 0-124 0,0 0 124 16,5-3-124-16,-5 3 111 0,0 0-111 0,6-2 112 15,1-1-112-15,-7 3 52 0,0 0-52 0,10-4 52 16,6 1-52-16,-16 3 17 0,0 0-17 0,22-4 17 16,8 1-17-16,-30 3 35 0,0 0-35 0,31-5 36 15,6-2-36-15,-2 2 11 0,0-2-11 0,-9 4 11 16,-5 1-11-16,0-2 6 0,-2 1-6 0,-5 3 7 16,-2 0-7-16,2 3-4 0,0-3 4 0,-5 0-3 15,-2 0 3-15,-7 0-62 0,0 0 62 0,10 0-62 16,2-3 62-16,-12 3-92 0,0 0 92 0,5-9-92 15,-1-6 92-15,5-9-1066 0</inkml:trace>
  <inkml:trace contextRef="#ctx0" brushRef="#br0" timeOffset="5138.221">32375 10116 1121 0,'4'3'0'0,"13"-1"128"16,13 2-128-16,-11-1 129 0,-3 0-129 0,-2 1 44 15,0-2-44-15,-4-2 45 0,-1-4-45 0,-9 4-74 0,0 0 74 16,15-14-74-16,6-8 74 0,-21 22-139 0,0 0 139 16,21-29-138-16,4-7 138 0,20-29-687 0</inkml:trace>
  <inkml:trace contextRef="#ctx0" brushRef="#br0" timeOffset="5649.552">32856 10138 1020 0,'0'0'0'0,"14"-1"151"0,11-5-151 0,-5 1 152 16,1 0-152-16,-21 5 122 0,0 0-122 0,25-12 123 0,1-5-123 16,-26 17 56-16,0 0-56 0,30-21 56 0,3-4-56 15,-33 25 4-15,0 0-4 0,29-26 4 0,1-3-4 0,-30 29 9 16,0 0-9-16,22-27 9 0,-2-3-9 16,-20 30 3-16,0 0-3 0,14-24 3 0,-6 6-3 0,-8 18 10 15,0 0-10-15,6-19 11 0,-5 7-11 0,-1 12 3 16,0 0-3-16,0-12 4 0,-1 3-4 0,1 9 6 15,0 0-6-15,-4-8 7 0,1 1-7 0,3 7 0 16,0 0 0-16,-4-5 1 0,2 1-1 0,2 4 0 16,0 0 0-16,-3-3 0 0,1 3 0 0,2 0-31 15,0 0 31-15,-3-4-31 0,1 4 31 16,2 0-11-16,0 0 11 0,0 0-11 0,-4 0 11 0,4 0-21 0,0 0 21 0,0 0-21 16,0 0 21-16,0 0-25 0,0 0 25 15,-12 16-24-15,-9 11 24 0,21-27-21 16,0 0 21-16,-24 34-21 0,-4 14 21 0,4-5-17 15,1 5 17-15,9-19-16 0,5-6 16 0,2-1 0 0,6-2 0 0,1 13 0 16,5 6 0-16,-5-39-5 0,0 0 5 0,14 38-5 16,8 1 5-16,-22-39-14 0,0 0 14 0,35 36-13 15,11-8 13-15,-46-28-72 0,0 0 72 0,50 19-72 16,6-11 72-16,-56-8-178 0,0 0 178 0,52-8-178 16,-1-15 178-16,492-220 0 0,-607 211 0 15</inkml:trace>
  <inkml:trace contextRef="#ctx0" brushRef="#br0" timeOffset="6096.181">33145 9239 908 0,'0'0'0'0,"0"0"128"15,0 0-128-15,9 3 128 0,5 1-128 0,-14-4 112 16,0 0-112-16,11 1 113 0,-3 5-113 0,-8-6 56 16,0 0-56-16,9 5 56 0,-2 2-56 0,-7-7 1 15,0 0-1-15,7 17 1 0,0 5-1 0,-7-22 2 0,0 0-2 16,3 34 2-16,-1 9-2 0,-2-43-15 0,0 0 15 16,0 46-14-16,0 6 14 0,0-52-19 0,0 0 19 15,0 43-18-15,0-4 18 0,0-39 0 0,0 0 0 16,7 36 0-16,5-2 0 0,-12-34 37 0,0 0-37 0,16 28 37 15,3-4-37-15,-1-7 48 0,-1-7-48 16,-5-1 48-16,-3-4-48 0,1-4 48 0,1-1-48 0,-1-3 49 16,-1-4-49-16,0 4 55 0,1 1-55 0,-3-1 55 15,0-4-55-15,-2 3 44 0,0 3-44 0,2-5 44 16,0 1-44-16,2 4 12 16,3-3-12-1,-5-1 12-15,0 0-12 0,2 3 13 0,8-5 1 16,-8 4-14-16,-9 3 4 0,0 0-4 0,11-2 4 0,-1-1-4 0,-10 3 0 0,0 0 0 0,10 0 1 15,-1-4-1-15,-9 4-37 0,0 0 37 0,7-1-37 16,-2-1 37-16,-5 2-94 16,0 0 94-16,2-2-93 0,-2-5 93 0,0 7-231 0,0 0 231 15,-10-12-231-15,-10-6 231 0,-9-12-815 0</inkml:trace>
  <inkml:trace contextRef="#ctx0" brushRef="#br0" timeOffset="6480.759">33111 9220 729 0,'3'2'0'0,"-3"-2"92"0,0 0-92 0,5 0 92 0,2-2-92 0,-7 2 118 15,0 0-118-15,7 0 119 0,2-2-119 0,-9 2 74 16,0 0-74-16,17 0 75 0,6 2-75 0,3 0 68 16,4-2-68-16,-4 0 69 0,-2 0-69 0,-24 0 76 15,0 0-76-15,26-2 77 0,1 0-77 0,-27 2 44 0,0 0-44 0,22 0 44 16,1-3-44-16,-23 3 23 0,0 0-23 15,17-4 24-15,-5 4-24 0,-12 0 41 0,0 0-41 16,9 0 42-16,-2 0-42 0,-7 0 7 0,0 0-7 0,5 4 7 16,1-1-7-16,-3-1 30 0,1 0-30 0,-1-1 30 15,-1 1-30-15,-2-2-1 0,5 5 1 0,-3-1 0 16,-1 1 0-16,3 3-2 0,-1 3 2 0,3 6-2 16,2 5 2-16,-8-22-2 0,0 0 2 0,9 33-2 15,3 10 2-15,-12-43-11 0,0 0 11 0,11 46-11 16,-1 5 11-16,-10-51-15 0,0 0 15 0,9 46-15 15,0 2 15-15,-9-48-50 0,0 0 50 16,8 42-50-16,-1-8 50 0,-7-34-118 0,0 0 118 0,9 22-117 16,0-8 117-16,-9-14-119 0,0 0 119 0,8-4-118 0,3-13 118 15,8-3-847-15</inkml:trace>
  <inkml:trace contextRef="#ctx0" brushRef="#br0" timeOffset="6983.894">33442 10383 1043 0,'0'0'0'0,"0"0"131"0,0 0-131 0,-4 0 131 16,1-3-131-16,3 3 119 0,0 0-119 0,-2-4 120 0,4-1-120 15,-2 5 81-15,0 0-81 0,8-8 82 16,6-6-82-16,-14 14 8 0,0 0-8 0,26-15 8 0,11-6-8 16,-37 21 14-16,0 0-14 0,42-19 15 0,8 2-15 15,-6 2 0-15,-1-2 0 0,-11 6 0 0,-8-1 0 16,-3 4-28-16,-3-1 28 0,-6 2-28 0,-5-1 28 0,0 4-38 15,0 4 38-15,-4 0-37 0,-1-3 37 0,-2 3-95 16,3-7 95-16,-3 7-94 0,0 0 94 0,0 0-153 16,-5-2 153-16,-5-5-153 0,-4-5 153 0,14 12-103 15,0 0 103-15,-28-20-103 0,-12-8 103 0,-28-20-605 16</inkml:trace>
  <inkml:trace contextRef="#ctx0" brushRef="#br0" timeOffset="7205.095">33534 9876 830 0,'2'4'0'0,"-2"-4"125"0,0 0-125 16,7 12 125-16,3 0-125 0,-10-12 108 0,0 0-108 0,7 12 108 15,0 3-108-15,-7-15 48 0,0 0-48 0,7 27 49 16,-2 16-49-16,-5-43 8 0,0 0-8 0,4 45 9 16,-4 8-9-16,0-53-3 0,0 0 3 0,-2 53-2 15,0 5 2-15,2-58-78 0,0 0 78 0,0 52-77 16,2 2 77-16,-2-54-129 0,0 0 129 0,7 40-129 15,3-13 129-15,-10-27-148 0,0 0 148 0,18 12-147 16,4-20 147-16,203-61 0 0,-225 69 0 16</inkml:trace>
  <inkml:trace contextRef="#ctx0" brushRef="#br0" timeOffset="7478.548">33863 10025 1326 0,'0'0'0'0,"0"0"3"15,0 0-3-15,-17 43 4 0,-11 32-4 0,28-75 39 0,0 0-39 0,-7 60 39 16,9 2-39-16,-2-62-21 0,0 0 21 0,7 36-21 16,5-21 21-16,-12-15-109 0,0 0 109 0,31 28-108 15,-62-56 108-15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9T01:26:26.1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24468 9246 1748 0,'0'0'0'0</inkml:trace>
  <inkml:trace contextRef="#ctx0" brushRef="#br0" timeOffset="252.436">23822 9761 2118 0,'0'0'0'0</inkml:trace>
  <inkml:trace contextRef="#ctx0" brushRef="#br0" timeOffset="419.286">24802 10717 2952 0,'0'0'0'0</inkml:trace>
  <inkml:trace contextRef="#ctx0" brushRef="#br0" timeOffset="519.932">25066 9881 3312 0,'0'0'0'0,"-9"-12"0"0,-5-10 0 0,14 22 113 0,0 0-113 15,-23-34-2537-15,46 68 2537 0</inkml:trace>
  <inkml:trace contextRef="#ctx0" brushRef="#br0" timeOffset="603.713">24459 9287 3591 0,'0'0'0'0,"-12"-9"0"16,-9-4 0-16,21 13-55 0,0 0 55 0,-33-23-2579 16,66 46 2579-16</inkml:trace>
  <inkml:trace contextRef="#ctx0" brushRef="#br0" timeOffset="1017.443">23769 11761 1703 0</inkml:trace>
  <inkml:trace contextRef="#ctx0" brushRef="#br0" timeOffset="1316.88">24066 11427 1054 0,'0'0'0'0</inkml:trace>
  <inkml:trace contextRef="#ctx0" brushRef="#br0" timeOffset="1398.983">23924 11521 1834 0,'0'0'0'0,"0"0"0"15,0 0 0-15,0 0 276 0,0 0-276 0,0 0-1592 16,0 0 1592-16</inkml:trace>
  <inkml:trace contextRef="#ctx0" brushRef="#br0" timeOffset="1452.624">24428 11156 2791 0,'0'0'0'0</inkml:trace>
  <inkml:trace contextRef="#ctx0" brushRef="#br0" timeOffset="1584.643">24795 10943 2409 0,'-67'42'0'0,"67"-42"233"16,0 0-233-16,-110 66-1980 0,220-132 1980 0</inkml:trace>
  <inkml:trace contextRef="#ctx0" brushRef="#br0" timeOffset="2978.469">26956 11324 2207 0,'0'0'0'0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08T01:42:41.3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2199 1449 886 0,'0'0'0'0,"0"0"97"0,0 0-97 16,0 0 98-16,-25-34-98 0,25 34 65 0,0 0-65 16,-17-17 66-16,-4 1-66 0,21 16 43 15,0 0-43-15,-25-8 43 0,3 5-43 0,22 3 0 0,0 0 0 0,-37 8 0 16,-6 14 0-16,43-22-10 0,0 0 10 0,-42 33-9 15,-5 10 9-15,47-43-26 0,0 0 26 0,-42 48-25 16,2 10 25-16,40-58-7 0,0 0 7 0,-45 87-7 16,-2 20 7-16,47-107-11 0,0 0 11 0,-39 94-10 15,10 3 10-15,29-97-4 0,0 0 4 0,-18 100-3 16,11 1 3-16,7-101-1 0,0 0 1 0,7 106 0 16,14 2 0-16,-21-108 0 0,0 0 0 0,23 106 0 15,10 0 0-15,-33-106 0 0,0 0 0 0,38 101 1 16,4-1-1-16,-42-100 1 0,0 0-1 0,44 91 1 0,1-9-1 15,-45-82 8-15,0 0-8 0,43 98 9 16,4 8-9-16,-47-106 33 0,0 0-33 0,39 108 33 16,-1 5-33-16,-38-113 46 0,0 0-46 0,30 125 46 0,-6 5-46 15,-24-130 51-15,0 0-51 0,12 127 52 0,-6-2-52 16,-6-125 49-16,0 0-49 0,0 118 49 0,-6-3-49 0,6-115 49 16,0 0-49-16,-15 94 50 0,-3-12-50 0,18-82 37 15,0 0-37-15,-21 69 37 16,-1-14-37-16,22-55 26 0,0 0-26 0,-20 37 26 15,7-16-26-15,13-21-23 0,0 0 23 0,-30 7-22 0,-15-14 22 0,45 7-211 16,0 0 211-16,-40-36-210 0,-2-26 210 0,42 62-166 16,0 0 166-16,-47-63-165 0,0-9 165 0,-46-65-643 15</inkml:trace>
  <inkml:trace contextRef="#ctx0" brushRef="#br0" timeOffset="941.789">1397 2642 964 0,'5'-7'0'0,"-1"2"123"0,1-7-123 15,2 5 123-15,-5 2-123 0,-2 5 86 0,-2 0-86 16,2 0 86-16,0 0-86 0,0 0 61 0,0 0-61 15,5 0 62-15,2 0-62 0,-7 0 37 0,0 0-37 0,26-7 37 16,16 0-37-16,-2-2 66 0,6 1-66 0,-3 1 67 16,-5 2-67-16,1 1 40 15,-6 1-40-15,0 0 40 0,-2 3-40 0,-31 0 31 0,0 0-31 0,30 3 31 16,3-3-31-16,-33 0-4 0,0 0 4 0,30 3-3 16,5 1 3-16,-35-4-98 0,0 0 98 0,24 3-97 15,-1 2 97-15,-23-5-167 0,0 0 167 0,20-5-167 16,-2-8 167-16,20-5-887 0</inkml:trace>
  <inkml:trace contextRef="#ctx0" brushRef="#br0" timeOffset="1258.807">2786 2099 1087 0,'0'0'0'0,"0"0"119"15,0 0-119-15,-9 0 120 0,-3-4-120 0,3 4 85 16,4 4-85-16,-2-4 86 0,5-4-86 0,-5 4 34 16,5 0-34-16,-10 7 35 0,0 2-35 0,-9-1 5 15,-5 4-5-15,2-2 5 0,-3-1-5 0,27-9 3 16,0 0-3-16,-38 15 3 0,-9 1-3 0,47-16 2 16,0 0-2-16,-45 20 2 0,-4 11-2 0,49-31 0 15,0 0 0-15,-38 36 0 0,1 7 0 0,37-43-9 0,0 0 9 16,-30 43-9-16,8 8 9 0,6-6-35 0,11-2 35 15,1-9-34-15,8-5 34 0,-4-29-36 0,0 0 36 0,14 34-35 16,10 2 35-16,-24-36-112 0,0 0 112 0,44 28-111 16,10-10 111-16,-54-18-207 0,0 0 207 0,59 6-206 15,5-18 206-15,58 3-483 0</inkml:trace>
  <inkml:trace contextRef="#ctx0" brushRef="#br0" timeOffset="1467.681">2658 2410 875 0,'0'0'0'0,"0"0"158"0,0 0-158 0,-8-5 158 0,-4-2-158 16,12 7 134-16,0 0-134 0,-6-5 134 0,1 2-134 15,5 3 80-15,0 0-80 0,-3 0 80 0,-1 0-80 16,4 0 12-16,0 0-12 0,7 3 13 0,2 9-13 16,-9-12 0-16,0 0 0 0,22 17 0 0,15 7 0 0,-37-24-2 15,0 0 2-15,38 26-2 0,6-2 2 0,-44-24-55 16,0 0 55-16,42 21-54 0,1 1 54 0,-43-22-169 15,0 0 169-15,39 14-168 0,-3-1 168 16,41 13-794-16</inkml:trace>
  <inkml:trace contextRef="#ctx0" brushRef="#br0" timeOffset="1706.911">2833 2135 919 0,'0'0'0'0,"0"0"140"0,0 0-140 0,-9 27 141 15,-3 21-141-15,12-48 71 0,0 0-71 0,-18 70 71 16,-4 16-71-16,6-18 37 0,4-6-37 16,7-35 37-16,1-18-37 0,2 3-103 0,-1-5 103 0,-1 8-102 15,-1 6 102-15,5-21-202 0,0 0 202 0,5 12-202 16,2-9 202-16,7 9-495 0</inkml:trace>
  <inkml:trace contextRef="#ctx0" brushRef="#br0" timeOffset="1941.62">3117 1914 863 0,'0'0'0'0,"0"0"118"15,0 0-118-15,12 24 118 0,2 18-118 0,-14-42 80 16,0 0-80-16,19 43 80 16,7 5-80-16,-26-48 42 0,0 0-42 0,21 55 42 0,2 12-42 0,-23-67 4 15,0 0-4-15,21 79 4 0,-6 11-4 0,-15-90 15 16,0 0-15-16,5 79 15 0,-8-7-15 16,3-72-10-16,0 0 10 0,-11 67-9 0,-9-5 9 0,20-62-147 0,0 0 147 15,-13 36-146-15,1-21 146 0,12-15-139 16,0 0 139-16,-12-3-138 0,3-18 138 0,-13-6-500 0</inkml:trace>
  <inkml:trace contextRef="#ctx0" brushRef="#br0" timeOffset="2206.811">3735 2289 953 0,'0'0'0'0,"0"0"155"0,0 0-155 0,14-2 155 16,10 2-155-16,-24 0 76 0,0 0-76 0,30-3 76 15,5 3-76-15,-35 0 56 0,0 0-56 0,38-4 57 16,1 4-57-16,-39 0 5 0,0 0-5 0,38-3 6 0,0 3-6 16,-5-2-15-16,-3-1 15 0,-13 3-14 0,-4 0 14 15,-13 0-108-15,0 0 108 0,12 0-107 16,-2-4 107-16,-10 4-160 0,0 0 160 0,9 0-159 0,-2 0 159 0,10-3-633 15</inkml:trace>
  <inkml:trace contextRef="#ctx0" brushRef="#br0" timeOffset="2391.86">3746 2551 919 0,'7'2'0'0,"-7"-2"107"0,0 0-107 16,43 6 107-16,28 1-107 0,-23-2 1 0,-3-1-1 0,-7-4 2 16,-3 0-2-16,-35 0-102 0,0 0 102 0,51-9-102 15,4-6 102-15,-55 15-169 0,0 0 169 0,68-34-169 16,5-14 169-16,70-35-344 0</inkml:trace>
  <inkml:trace contextRef="#ctx0" brushRef="#br0" timeOffset="2924.885">5005 2147 875 0,'0'0'0'0,"-5"0"135"0,1-6-135 0,-1 3 136 0,5 0-136 0,-3 3 129 16,-1-4-129-16,2 2 129 0,-1-1-129 0,-6 0 49 15,1-4-49-15,-1 5 49 0,-3-1-49 0,-4-1 17 16,-5-1-17-16,-5 2 17 0,-9-1-17 0,35 4 5 16,0 0-5-16,-37-3 6 0,-1 3-6 0,38 0 0 15,0 0 0-15,-35 3 1 0,2 4-1 0,33-7 0 16,0 0 0-16,-31 9 0 0,1 3 0 0,2 6-8 16,6 10 8-16,4-11-8 0,10-2 8 0,8-15-25 15,0 0 25-15,-13 31-24 16,6 9 24-16,7-40-7 0,0 0 7 0,4 39-7 15,3 0 7-15,-7-39-26 0,0 0 26 0,17 33-26 0,9-6 26 0,-26-27-48 0,0 0 48 16,35 12-48-16,16-8 48 0,-51-4-62 0,0 0 62 0,42-9-61 16,5-10 61-16,-47 19-51 0,0 0 51 0,34-20-51 15,0-8 51-15,-10 4-1 0,-7 2 1 0,-4 5-1 16,-5 5 1-16,1-2 24 0,-6 2-24 0,-3 0 25 16,-3 4-25-16,0-4 61 0,-3 3-61 0,6 2 62 15,-3 1-62-15,3 0 73 0,0 3-73 0,0 0 73 16,-4 1-73-16,3-2 55 0,1 1-55 0,0 3 56 15,-4-3-56-15,4 3 36 0,-5 0-36 0,5 0 36 16,0 0-36-16,0 0 0 0,0 3 0 0,0-3 0 16,-4 3 0-16,4-3-28 0,0 0 28 0,0 28-28 15,-3 11 28-15,3-39-22 0,0 0 22 0,-4 52-22 16,4 11 22-16,0-5-87 0,4-3 87 0,-1-7-86 16,1-9 86-16,-4-39-172 0,0 0 172 0,14 31-171 15,3-10 171-15,16 27-632 0</inkml:trace>
  <inkml:trace contextRef="#ctx0" brushRef="#br0" timeOffset="3464.9">5244 2004 651 0,'-2'4'0'0,"2"11"100"15,0 6-100-15,2-2 100 0,8 1-100 0,-1 8 72 0,0 2-72 16,-1-2 72-16,5 4-72 0,-13-32 53 0,0 0-53 15,8 40 53-15,1 8-53 0,-9-48 23 0,0 0-23 16,9 43 24-16,-1-7-24 0,-8-36 27 0,0 0-27 0,4 30 27 16,1-6-27-16,-5-24 32 0,0 0-32 0,4 19 33 15,1-3-33-15,-5-16 58 0,0 0-58 0,0 12 59 16,3-7-59-16,-3-5 43 0,0 0-43 0,0 0 44 16,-3-2-44-16,3 2 12 0,0 0-12 0,-5-15 13 15,-2-16-13-15,1 3 0 0,-2-4 0 0,-1 1 0 31,0-5 0-31,1 2-26 0,1-2 26 0,5 2-26 0,-2 4 26 0,4 30-25 0,0 0 25 0,4-30-24 16,1-6 24-16,-5 36-5 0,0 0 5 0,9-35-4 16,8 3 4-16,-17 32 0 0,0 0 0 0,16-24 0 15,5 8 0-15,-21 16 4 0,0 0-4 0,22-8 4 0,5 8-4 16,-27 0 9-16,0 0-9 0,29 5 9 16,8 10-9-16,-37-15 9 0,0 0-9 0,26 12 10 0,0 7-10 15,-26-19 1-15,0 0-1 0,24 14 1 0,-6 5-1 16,-18-19 0-16,0 0 0 0,17 12 1 0,1-2-1 0,-18-10-2 15,0 0 2-15,19 9-2 0,-5-1 2 16,-14-8-37-16,0 0 37 0,15 4-37 0,-1-4 37 0,-14 0-47 16,0 0 47-16,9 0-46 0,3 0 46 0,-3 0-42 15,-4-4 42-15,-1 4-41 0,-1 0 41 0,-3 0-28 16,0 0 28-16,0 0-28 0,0 0 28 0,0 0-35 16,0 0 35-16,0 0-35 0,0 0 35 0,0 0-49 15,0 0 49-15,-7 0-48 0,-1 4 48 0,8-4-52 16,0 0 52-16,-18 8-52 0,-5 4 52 0,23-12-122 0,0 0 122 15,-19 10-122-15,2-1 122 0,-18 10-367 0</inkml:trace>
  <inkml:trace contextRef="#ctx0" brushRef="#br0" timeOffset="3952.732">5867 2059 1031 0,'0'0'0'0,"0"0"124"0,0 0-124 0,0 0 125 0,4 0-125 0,-4 0 112 16,0 0-112-16,0 0 112 0,3 0-112 0,-3 0 85 15,0 0-85-15,0 0 85 0,0 0-85 0,0 0 49 16,0 0-49-16,-3 0 49 0,-2 0-49 0,5 0 22 16,0 0-22-16,-9 0 23 0,-3 0-23 0,12 0 30 15,0 0-30-15,-16 0 30 0,-1 0-30 0,17 0 6 16,0 0-6-16,-18 0 7 0,-3 0-7 0,21 0-1 15,0 0 1-15,-17 0 0 0,1 0 0 0,16 0-4 0,0 0 4 16,-10 4-3-16,1-4 3 0,9 0-24 0,0 0 24 16,-7 8-23-16,2 1 23 0,5-9-38 0,0 0 38 15,0 19-37-15,5 8 37 0,4 0-31 0,3 1 31 0,-3-8-31 16,-1-4 31-16,-8-16-50 0,0 0 50 0,16 20-49 16,2 8 49-16,-18-28-160 15,0 0 160-15,20 22-159 0,3-1 159 0,-23-21-134 0,0 0 134 0,30 8-133 16,3-4 133-16,30 8-667 0</inkml:trace>
  <inkml:trace contextRef="#ctx0" brushRef="#br0" timeOffset="4380.436">6766 1449 1177 0,'0'0'0'0,"0"0"134"16,0 0-134-16,-3-7 135 0,-2 2-135 0,5 5 70 0,0 0-70 16,-6-7 71-16,3 2-71 0,3 5 34 0,0 0-34 15,-5-3 34-15,5-1-34 0,0 4-47 0,0 0 47 16,0 7-46-16,0 5 46 0,0 19-34 0,5 9 34 0,-2 1-33 16,6 1 33-16,-9-42-4 0,0 0 4 0,9 74-4 15,0 17 4-15,-1 12-2 0,4 18 2 0,-3-21-2 16,0-11 2-16,-9-89 7 0,0 0-7 0,9 99 8 15,-4 1-8-15,-5-100 2 0,0 0-2 0,10 82 2 16,4-12-2-16,-14-70-87 0,0 0 87 0,12 48-87 16,2-21 87-16,-14-27-98 0,0 0 98 0,18 4-98 15,1-25 98-15,19 2-765 0</inkml:trace>
  <inkml:trace contextRef="#ctx0" brushRef="#br0" timeOffset="4956.424">6643 2141 897 0,'5'6'0'16,"4"0"82"-16,3 0-82 0,0-12 82 0,5 0-82 15,1-3 57-15,3-3-57 0,5 2 57 0,3-2-57 0,-29 12 25 16,0 0-25-16,42-14 26 0,12 0-26 0,-54 14 29 16,0 0-29-16,53-13 29 0,9-3-29 0,-62 16 63 15,0 0-63-15,51-12 64 0,-2 2-64 0,-49 10 66 16,0 0-66-16,40-9 67 0,-11 6-67 0,-29 3 60 15,0 0-60-15,26-5 60 0,-8-2-60 0,-18 7 53 16,0 0-53-16,12-3 54 0,-7 1-54 0,-5 2 38 0,0 0-38 16,7 0 39-16,-7 0-39 0,0 0 35 0,0 0-35 15,0 0 35-15,0 0-35 0,0 0 0 0,0 0 0 0,-15 8 0 16,-12 4 0 0,3 4-1-1,-2 1 1-15,8-3 0 0,1-6 0 0,17-8-4 0,0 0 4 0,-30 19-3 0,-8 7 3 0,38-26-7 16,0 0 7-16,-33 34-7 0,-2 9 7 0,35-43-15 0,0 0 15 0,-29 36-15 15,8 3 15-15,21-39-8 0,0 0 8 0,-13 40-8 16,8-4 8-16,5-36-16 0,0 0 16 16,5 27-15-16,9-8 15 0,-14-19-50 0,0 0 50 0,25 8-50 15,10-8 50-15,-35 0-78 0,0 0 78 0,36-12-77 16,3-12 77-16,-10 2-66 0,-3-2 66 0,-8 4-66 16,-3-1 66-16,-1 2-33 0,-5 4 33 0,-2 3-33 15,-5 3 33-15,1-1 0 0,1 1 0 0,-3 1 1 16,-1-4-1-16,0 0 40 0,4 5-40 0,-4 0 41 0,0 5-41 15,0 2 60-15,0-3-60 0,0 3 61 0,0 0-61 16,0 0 51-16,0 0-51 0,0 0 51 0,0 0-51 0,0 0 40 16,0 3-40-16,0 3 40 0,0 0-40 15,0-6 18-15,0 0-18 0,3 30 18 0,3 16-18 0,-6-46 2 16,0 0-2-16,7 51 2 0,-2 7-2 0,0-6-29 16,2-4 29-16,-2-14-29 0,2-7 29 0,-7-27-111 15,0 0 111-15,14 21-110 0,4-2 110 16,-18-19-101-16,0 0 101 0,33-12-100 0,14-19 100 0,29-12-899 15</inkml:trace>
  <inkml:trace contextRef="#ctx0" brushRef="#br0" timeOffset="5364.06">7695 1950 931 0,'-4'3'0'0,"4"-3"113"0,0 0-113 0,0 0 114 16,0 0-114-16,0 0 88 0,0 0-88 15,0 0 88-15,0 0-88 0,0 0 14 0,0 0-14 0,0 0 15 16,0 5-15-16,0-5-1 0,0 0 1 0,0 19 0 15,0 8 0-15,0 9-1 0,0 11 1 0,0-11-1 16,4-9 1-16,-4-27-2 0,0 0 2 0,-4 48-1 16,4 10 1-16,0-58 7 0,0 0-7 0,-3 52 8 15,3-1-8-15,0-51 18 0,0 0-18 0,0 39 18 16,0-4-18-16,0-35 34 0,0 0-34 0,0 24 34 16,0-7-34-16,0-17 29 0,0 0-29 0,7 3 29 15,-2-11-29-15,-5 8 0 0,0 0 0 0,12-28 1 16,1-15-1-16,-13 43 2 0,0 0-2 0,12-44 2 0,2-11-2 15,-14 55 5-15,0 0-5 0,14-55 5 16,1-6-5-16,-15 61 5 0,0 0-5 0,14-54 6 16,2 5-6-16,-16 49 32 0,0 0-32 0,14-43 33 15,-2 10-33-15,-12 33 16 0,0 0-16 0,16-20 17 0,1 4-17 0,-17 16 47 16,0 0-47-16,21 0 47 0,5 9-47 0,-26-9 45 16,0 0-45-16,21 15 45 0,3 9-45 0,-4 7 18 15,-3 5-18-15,-7-12 19 0,-4-8-19 0,-6-16 7 16,0 0-7-16,3 42 8 0,-3 18-8 0,0-60-23 15,0 0 23-15,0 59-22 0,0 4 22 0,0-63-119 16,0 0 119-16,0 46-118 0,0-10 118 0,-3 46-1120 16</inkml:trace>
  <inkml:trace contextRef="#ctx0" brushRef="#br0" timeOffset="5609.758">8162 2063 1132 0,'0'0'0'0,"0"0"163"0,0 0-163 0,-4-4 164 16,1 1-164-16,3 3 130 0,0 0-130 0,-2-7 131 16,2 2-131-16,0 5 77 0,0 0-77 15,0-4 77-15,0 1-77 0,0 3 2 0,0 0-2 0,9 3 3 16,0 1-3-16,-9-4 0 0,0 0 0 0,22 15 0 16,11 9 0-16,-33-24-2 0,0 0 2 0,33 36-1 15,9 4 1-15,-42-40-20 0,0 0 20 0,38 46-19 16,6 5 19-16,-44-51-61 0,0 0 61 0,35 52-61 15,1-6 61-15,-36-46-199 0,0 0 199 0,30 39-198 0,-4-6 198 16,-26-33-160-16,0 0 160 0,30 12-160 0,3-17 160 16,28 13-649-16</inkml:trace>
  <inkml:trace contextRef="#ctx0" brushRef="#br0" timeOffset="5788.864">8637 1895 830 0,'0'3'0'15,"0"-3"147"-15,0 0-147 0,-15 4 148 0,-8 1-148 0,23-5 124 16,0 0-124-16,-24 15 124 0,-6 4-124 0,0 8 59 16,-1 1-59-16,3-4 60 0,6 0-60 0,22-24 13 15,0 0-13-15,-39 39 14 0,-6 13-14 0,45-52-53 0,0 0 53 16,-49 70-53-16,-10 21 53 0,59-91-203 0,0 0 203 16,-38 75-203-16,13-1 203 0,-39 71-645 0</inkml:trace>
  <inkml:trace contextRef="#ctx0" brushRef="#br0" timeOffset="6137.869">8977 2284 863 0,'0'0'0'0,"0"0"78"0,-5-9-78 0,5 6 79 16,0-4-79-16,0 3 66 0,5 3-66 0,-1-3 66 15,1 1-66-15,-2-2 46 0,3-2-46 0,0 2 47 0,3-2-47 16,3-2 22-16,2 2-22 0,4-1 23 0,6 1-23 16,-24 7 10-16,0 0-10 0,30-5 11 0,10-2-11 0,-40 7 41 15,0 0-41-15,45-5 42 0,2 1-42 0,-5 1 19 16,-4 3-19-16,-8 0 20 0,-9 0-20 0,-2 3 19 15,-3 1-19-15,-4-4 20 0,-9 0-20 0,3 2-15 16,-3 1 15-16,2-3-14 0,-5-3 14 0,0 3-118 16,0 0 118-16,0 0-117 0,-5-2 117 0,5 2-150 0,0 0 150 15,-12-7-150-15,-9-2 150 0,-16-6-584 0</inkml:trace>
  <inkml:trace contextRef="#ctx0" brushRef="#br0" timeOffset="6320.727">9244 2126 583 0,'0'0'0'0,"0"0"116"0,0 0-116 15,0 0 116-15,1 0-116 0,-1 0 94 0,0 0-94 0,0 0 94 16,0 0-94-16,0 0 64 0,0 0-64 0,0 0 64 16,7 0-64-16,-1 0 45 0,6 3-45 0,2-3 45 15,5 6-45-15,0 0 18 0,2 6-18 0,-4-6 19 16,3 0-19-16,-7 6 12 0,3-3-12 0,-7-2 13 16,-4-2-13-16,-5-5-50 0,0 0 50 0,7 12-49 15,-2 7 49-15,-5-19-196 0,0 0 196 0,-5 24-196 16,-7 3 196-16,-6 25-485 0</inkml:trace>
  <inkml:trace contextRef="#ctx0" brushRef="#br0" timeOffset="7391.108">11048 1998 1356 0,'0'0'0'0,"0"0"109"0,0 0-109 0,0 0 109 15,-29-21-109-15,29 21 74 0,0 0-74 0,-14-15 74 16,-5-6-74-16,19 21 33 0,0 0-33 16,-23-19 34-16,-7-5-34 0,4 4-4 0,0 1 4 0,2 3-3 15,3 1 3-15,-2 3-22 0,2 0 22 0,4 7-22 16,1-2 22-16,16 7-13 0,0 0 13 0,-29 0-13 15,-10 0 13-15,39 0-27 0,0 0 27 0,-41 12-27 16,-7 7 27-16,48-19-30 0,0 0 30 0,-47 32-30 0,2 15 30 16,10-5-31-16,9 10 31 0,9-23-31 0,5-10 31 15,5 5-14-15,10-2 14 0,6-1-13 0,6-6 13 16,-15-15-7-16,0 0 7 0,35 15-6 0,11-3 6 16,1-6-16-16,8-6 16 0,-8-6-15 0,-1-6 15 15,-46 12-15-15,0 0 15 0,47-22-14 0,-4-10 14 16,-43 32-4-16,0 0 4 0,39-47-3 0,-5-9 3 15,-34 56 1-15,0 0-1 0,28-70 2 0,-2-13-2 0,-26 83 41 16,0 0-41-16,9-78 42 0,-9-1-42 16,0 79 60-16,0 0-60 0,-9-79 60 0,-11 0-60 0,2 16 45 15,-3 8-45-15,4 24 45 0,5 19-45 16,-1-8 43-16,1 1-43 0,5 10 44 0,4 9-44 16,-6-7 5-16,0-1-5 0,1-1 6 0,4-1-6 0,-3 1 2 15,5 2-2-15,-1 6 2 0,3 1-2 0,0 0-31 0,0 1 31 16,3 10-31-16,3 6 31 0,-6-17-49 0,0 0 49 15,8 39-49-15,8 19 49 0,-4 1-37 0,6 4 37 0,-4-8-37 16,1-4 37-16,-15-51-19 0,0 0 19 0,21 83-18 16,5 23 18-16,-26-106-42 0,0 0 42 0,26 87-42 15,1 1 42 1,-27-88-99-16,0 0 99 0,36 54-99 0,8-19 99 0,32 55-871 0</inkml:trace>
  <inkml:trace contextRef="#ctx0" brushRef="#br0" timeOffset="7699.486">11327 1221 1132 0,'2'4'0'0,"-2"4"96"0,0 4-96 0,-2-5 96 0,-6-3-96 0,-1-3 77 15,2-2-77-15,2 1 78 0,1 0-78 16,1 1 29-16,-3 3-29 0,-2 15 29 0,-5 5-29 0,13-24 0 15,0 0 0-15,-8 51 0 0,-1 16 0 0,9-67-1 16,0 0 1-16,0 118-1 0,4 40 1 0,4-18 0 16,3-1 0-16,-1-9 0 0,4-5 0 0,-2-13 1 15,6-11-1-15,-6-7 1 0,0-15-1 0,-12-79 3 16,0 0-3-16,19 106 4 0,6 9-4 16,-25-115-2-16,0 0 2 0,26 97-1 0,3-6 1 0,-29-91-47 0,0 0 47 15,28 72-46-15,2-17 46 0,-30-55-184 16,0 0 184-16,31 31-184 0,-1-26 184 0,33 33-704 0</inkml:trace>
  <inkml:trace contextRef="#ctx0" brushRef="#br0" timeOffset="7931.091">10984 2044 1188 0,'0'0'0'0,"0"0"141"0,0 0-141 0,17 0 142 16,17-4-142-16,-34 4 117 0,0 0-117 0,38-5 118 16,12-5-118-16,-50 10 72 0,0 0-72 0,49-12 73 15,5-3-73-15,-54 15-16 0,0 0 16 0,52-21-15 0,2-3 15 16,-54 24-93-16,0 0 93 0,46-27-92 0,1-4 92 16,-47 31-173-16,0 0 173 0,40-40-172 0,0-4 172 15,42-38-865-15</inkml:trace>
  <inkml:trace contextRef="#ctx0" brushRef="#br0" timeOffset="8181.269">11646 1571 617 0,'0'0'0'0,"0"0"102"16,0 0-102-16,-5 0 103 0,1 2-103 0,4-2 92 16,0 0-92-16,-3 0 93 0,3 0-93 0,0 0 69 15,0 0-69-15,-5 0 69 0,-6 3-69 0,11-3 15 16,0 0-15-16,-22 7 16 0,-13 8-16 0,35-15 14 15,0 0-14-15,-39 21 15 0,-2 6-15 0,4 4 1 0,2 5-1 16,9 4 1-16,0-1-1 0,26-39 1 0,0 0-1 0,-21 55 1 16,5 12-1-16,6-7 0 0,6-2 0 15,-3-15 0-15,6-16 0 0,2 2-21 0,3 2 21 0,8-7-21 16,0-2 21-16,-12-22-100 0,0 0 100 0,30 12-100 16,8-7 100-16,-38-5-113 0,0 0 113 0,42-12-112 15,10-15 112-15,41-16-469 16</inkml:trace>
  <inkml:trace contextRef="#ctx0" brushRef="#br0" timeOffset="8387.806">11592 1761 796 0,'4'4'0'0,"-4"-4"149"0,0 0-149 0,0 0 150 16,0 3-150-16,0-3 100 0,0 0-100 0,0 0 101 0,3 0-101 15,0 3 65-15,6 3-65 0,5 6 66 0,7 3-66 16,-21-15 48-16,0 0-48 0,26 31 49 0,9 8-49 0,-35-39 27 15,0 0-27-15,38 43 27 0,8-2-27 0,-46-41 5 16,0 0-5-16,45 38 5 0,2-2-5 16,-47-36-55-16,0 0 55 0,44 27-54 0,-6-6 54 0,-38-21-182 15,0 0 182-15,29 10-181 0,-2-10 181 0,30 9-732 16</inkml:trace>
  <inkml:trace contextRef="#ctx0" brushRef="#br0" timeOffset="8616.205">11892 1544 796 0,'8'8'0'0,"-8"-8"121"0,0 0-121 15,-12 16 122-15,-14 4-122 0,7 2 94 16,0 6-94-16,7-16 95 0,3-7-95 0,9-5 50 0,0 0-50 0,-21 38 51 16,0 13-51-16,21-51 14 0,0 0-14 0,-26 56 15 15,-4 15-15-15,9-11 5 0,0-2-5 0,6-24 6 16,8-17-6-16,7-17-17 0,0 0 17 0,-16 31-16 15,-1 0 16-15,17-31-148 0,0 0 148 0,-12 27-147 16,-1-6 147-16,13-21-135 0,0 0 135 0,4-3-134 16,8-18 134-16,5-6-486 0</inkml:trace>
  <inkml:trace contextRef="#ctx0" brushRef="#br0" timeOffset="8869.518">11888 1544 852 0,'5'3'0'15,"-5"-3"99"-15,0 0-99 0,28 12 100 0,19 5-100 0,-12 5 81 16,0 6-81-16,-4-4 82 0,-3 0-82 0,-28-24 40 16,0 0-40-16,25 43 41 0,-8 8-41 0,-17-51 8 15,0 0-8-15,12 72 9 0,-3 17-9 0,-9-14 35 16,-5-3-35-16,-2-32 36 0,2-27-36 0,5-13 0 0,0 0 0 15,-25 45 0-15,-10 10 0 0,35-55-80 0,0 0 80 16,-26 43-80-16,5-7 80 0,21-36-102 0,0 0 102 16,-19 8-101-16,5-16 101 0,-17 11-680 0</inkml:trace>
  <inkml:trace contextRef="#ctx0" brushRef="#br0" timeOffset="9144.646">12585 1922 1166 0,'0'0'0'0,"0"0"138"0,0 0-138 0,4 0 139 16,2 0-139-16,-6 0 82 0,0 0-82 0,11 0 83 0,5 0-83 15,-16 0 64-15,0 0-64 0,26 0 65 0,7 0-65 16,-33 0 1-16,0 0-1 0,43 0 2 0,11-5-2 15,-54 5-2-15,0 0 2 0,49-3-2 0,-2-4 2 16,-47 7-87-16,0 0 87 0,42-9-87 0,-4 1 87 0,-38 8-131 16,0 0 131-16,30-7-131 0,-9 2 131 0,-21 5-171 15,0 0 171-15,16-4-171 0,-8 1 171 0,18-6-616 16</inkml:trace>
  <inkml:trace contextRef="#ctx0" brushRef="#br0" timeOffset="9330.152">12533 2153 852 0,'0'0'0'0,"10"6"139"0,13 0-139 16,-4-2 139-16,0-4-139 0,4 2 84 16,-2 4-84-16,0-6 84 0,5 4-84 0,-26-4-56 0,0 0 56 0,35-4-56 15,6 1 56-15,-41 3-188 0,0 0 188 0,51-12-187 16,8-9 187-16,47-9-502 0</inkml:trace>
  <inkml:trace contextRef="#ctx0" brushRef="#br0" timeOffset="10436.382">14372 1028 169 0,'0'0'0'0,"0"0"99"0,0 0-99 0,0 0 99 0,0-7-99 0,0 7 76 16,0 0-76-16,0-3 76 0,0 1-76 0,0 2 66 0,0 0-66 0,0 0 66 16,2-4-66-16,-2 4 50 0,0 0-50 0,0 0 50 15,5-6-50-15,-5 6 43 0,0 0-43 0,4-2 44 0,-2-2-44 16,-2 4 46-16,0 0-46 0,1-3 47 15,1 0-47-15,-2 3 46 0,0 0-46 0,4-2 47 0,-4-2-47 16,0 4 59-16,0 0-59 0,0-3 59 0,0-4-59 0,0 2 39 16,0 2-39-16,0-3 39 0,0 3-39 0,0 3 29 15,0-3-29-15,0 3 29 0,0 0-29 0,0 0 15 16,0 0-15-16,0 0 16 0,0 0-16 0,0 0 11 16,0 0-11-16,0 0 11 0,0 0-11 0,0 0 26 15,0-4-26-15,0 4 26 0,-6-5-26 0,5 2 6 16,1-1-6-16,0-1 6 0,0 5-6 0,0 0 4 15,-2-3-4-15,2 3 5 0,0 0-5 0,0 0 7 0,-4 0-7 16,4 0 7-16,-3 0-7 0,3 0 0 0,0 0 0 16,-5 0 0-16,-2 0 0 0,7 0-3 0,0 0 3 15,-18 3-2-15,-4 2 2 0,22-5-7 0,0 0 7 0,-30 19-6 16,-7 8 6-16,37-27-4 0,0 0 4 0,-31 40-3 16,-4 15 3-16,6-4-2 0,4 6 2 0,4-8-2 15,7-4 2-15,14-45-5 0,0 0 5 16,-7 50-5-16,6 1 5 0,1-51 0 0,0 0 0 0,5 44 0 15,7-4 0-15,-12-40 3 0,0 0-3 0,23 24 3 16,10-9-3-16,-33-15 7 0,0 0-7 0,38-5 7 16,6-19-7-16,-8-2 33 0,-4-6-33 0,-4 1 33 15,-6-1-33-15,-22 32 45 0,0 0-45 0,19-43 45 16,-3-9-45-16,-16 52 40 0,0 0-40 0,12-55 40 16,-3-8-40-16,-2-7 28 0,2-9-28 0,-9 31 28 15,0 17-28-15,-7-5 27 0,0 2-27 0,0 5 27 0,1 1-27 16,6 28 3-16,0 0-3 0,-12-34 4 15,-3-9-4-15,15 43 3 0,0 0-3 0,-14-36 4 0,-7-3-4 16,21 39 2-16,0 0-2 0,-18-33 2 0,3 8-2 16,15 25 0-16,0 0 0 0,-13-21 0 0,3 9 0 15,10 12-10-15,0 0 10 0,-7-12-9 0,2 5 9 0,5 7-35 16,0 0 35-16,3 4-34 0,3 8 34 0,-6-12-36 16,0 0 36-16,13 24-35 0,10 10 35 0,0 2-15 15,-1 3 15-15,3-4-15 0,-1-3 15 16,2 4 0-16,4 7 0 0,0 0 0 0,3 0 0 0,-33-43 10 15,0 0-10-15,57 60 11 0,22 13-11 0,-15-13 36 16,-5-8-36-16,-19-18 36 0,-15-17-36 0,-25-17 12 0,0 0-12 16,35 27 12-16,3-4-12 0,-38-23 6 0,0 0-6 0,31 24 6 15,-3-7-6-15,-28-17-1 0,0 0 1 16,21 15-1-16,-5-3 1 0,-16-12-69 16,0 0 69-16,12 11-68 0,-3-6 68 0,-9-5-178 0,0 0 178 0,-4 3-178 15,-1 1 178-15,-6 1-802 0</inkml:trace>
  <inkml:trace contextRef="#ctx0" brushRef="#br0" timeOffset="10667.883">15033 851 841 0,'0'7'0'0,"0"-7"121"0,0 0-121 0,-16 5 121 16,-7 4-121-16,9-6 96 0,4-3-96 0,1 4 96 0,4-4-96 15,5 0 46-15,0 0-46 0,-21 19 46 0,-5 8-46 16,26-27 20-16,0 0-20 0,-30 39 20 0,-8 15-20 16,38-54 10-16,0 0-10 0,-38 58 10 0,-4 5-10 15,42-63 9-15,0 0-9 0,-47 82 10 0,-4 16-10 0,51-98-56 16,0 0 56-16,-34 69-56 0,9-15 56 0,25-54-148 16,0 0 148-16,-9 31-147 0,13-27 147 0,-8 32-683 15</inkml:trace>
  <inkml:trace contextRef="#ctx0" brushRef="#br0" timeOffset="11233.113">13514 1852 639 0,'0'0'0'0,"0"0"49"0,0 0-49 0,3 0 49 16,6-2-49-16,-9 2 43 0,0 0-43 0,2 0 43 0,1-3-43 16,-3 3 12-16,0 0-12 0,0 0 13 0,0 0-13 15,0 0 10-15,0 0-10 0,0 0 11 0,0 0-11 0,0 0 23 16,0 0-23-16,0 0 24 0,5 3-24 16,-5-3 13-16,0 0-13 0,11 0 13 0,6 2-13 0,-17-2 28 15,0 0-28-15,30 0 28 0,13 0-28 0,3 0 42 16,4-2-42-16,2-1 42 0,8-1-42 0,-60 4 32 15,0 0-32-15,97-12 33 0,32-7-33 0,-16 7 56 16,1 1-56-16,-8 2 56 0,-3-3-56 0,3 3 65 16,4-1-65-16,-13 2 66 0,-8 4-66 0,10 4 63 15,6 4-63-15,-8-8 64 0,-6-1-64 0,-91 5 53 0,0 0-53 16,122-3 54-16,16 3-54 0,-138 0 34 0,0 0-34 0,134 0 34 16,2 0-34-16,-34-4 39 0,-15 1-39 15,-17-1 40-15,-19 4-40 0,-10 0-40 0,-14 0 40 16,-12 0-39-16,-13 4 39 0,2-8-174 0,-4 3 174 0,0-3-173 15,-7 1 173-15,7 3-125 0,0 0 125 0,-23-12-125 16,-19-7 125-16,-22-10-730 0</inkml:trace>
  <inkml:trace contextRef="#ctx0" brushRef="#br0" timeOffset="12529.362">13750 2457 763 0,'0'0'0'0,"0"0"73"0,0 0-73 0,-3-4 73 16,-4 1-73-16,7 3 88 0,0 0-88 15,-2-4 88-15,-3 3-88 0,5 1 89 16,0 0-89-16,-2-4 89 0,2 1-89 0,0 3 56 0,0 0-56 0,0 0 57 15,0-4-57-15,0 4 36 0,0 0-36 0,0 0 36 16,0 0-36-16,0 0 11 0,0 0-11 0,0 0 11 16,0 0-11-16,0 0 20 0,0 0-20 0,0 0 20 15,0 0-20-15,0 0 7 0,0 0-7 0,0 0 8 16,4 0-8-16,-4 0 3 0,0 0-3 0,7 4 4 16,7 3-4-16,0 5 3 0,5 3-3 0,3 6 3 15,6 3-3-15,-5 0 0 0,1 6 0 16,-4-2 0-16,-1 3 0 0,-19-31 0 0,0 0 0 0,22 41 0 15,3 8 0-15,-25-49-2 0,0 0 2 0,22 48-1 16,6 4 1-16,-28-52 0 0,0 0 0 0,26 46 1 0,-3-7-1 16,-23-39 0-16,0 0 0 0,19 31 0 0,-5-7 0 15,-14-24-45-15,0 0 45 0,12 17-44 0,-3-5 44 16,-9-12-144-16,0 0 144 0,4 0-144 16,-4-8 144-16,0-1-774 0</inkml:trace>
  <inkml:trace contextRef="#ctx0" brushRef="#br0" timeOffset="12908.759">14043 2434 953 0,'0'0'0'0,"0"0"88"0,0 0-88 0,0 0 88 16,9-1-88-16,-9 1 78 0,0 0-78 0,2-4 78 16,-1 4-78-16,-1 0 51 0,0 0-51 0,0 0 51 15,0 0-51-15,0 0 1 0,0 0-1 0,0 0 1 16,0 0-1-16,0 0-2 0,0 0 2 0,0 0-2 16,-3 0 2-16,3 0-13 0,0 0 13 0,-12 5-13 15,-6 7 13-15,-3 7-5 0,-7 9 5 0,11-16-4 16,7-4 4-16,10-8-8 0,0 0 8 0,-25 34-8 15,-10 14 8-15,35-48-3 0,0 0 3 0,-38 59-3 16,-4 16 3-16,-5 4 0 0,-3 10 0 0,24-41 1 16,13-28-1-16,-4 4 1 0,6-5-1 0,-2 5 1 15,0 4-1-15,1-6-73 0,2-2 73 0,6-4-73 0,1-8 73 16,3-8-106-16,0 0 106 0,15-15-105 0,12-14 105 16,14-17-645-16</inkml:trace>
  <inkml:trace contextRef="#ctx0" brushRef="#br0" timeOffset="13335.703">14034 2174 707 0,'0'0'0'0,"9"-5"78"0,5-5-78 16,0 4 78-16,2 0-78 0,-16 6 70 15,0 0-70-15,21-6 70 0,8 0-70 0,-29 6 68 0,0 0-68 0,33-4 68 16,7 2-68-16,-6 2 46 0,-10 0-46 0,-3 2 46 16,-6 2-46-16,-1-1 48 0,0 2-48 0,-8-1 48 15,1-1-48-15,-6 0 42 0,3 3-42 0,-1-3 43 16,-3 0-43-16,0 6 18 0,-3-2-18 0,3 5 19 15,-5 0-19-15,5-12 37 0,0 0-37 0,-13 27 37 16,-8 9-37-16,21-36 12 0,0 0-12 0,-26 36 13 16,-3 7-13-16,29-43 19 0,0 0-19 0,-26 31 20 15,5-4-20-15,21-27 15 0,0 0-15 0,-18 24 15 16,6-8-15-16,12-16 1 0,0 0-1 0,2 12 2 0,10-4-2 16,-12-8 0-16,0 0 0 0,28 4 0 15,15-8 0-15,-43 4-68 0,0 0 68 0,47-3-68 0,4-6 68 0,-51 9-100 16,0 0 100-16,47-8-99 0,0-3 99 15,-47 11-146-15,0 0 146 0,42-5-145 0,-4 2 145 0,39-6-650 16</inkml:trace>
  <inkml:trace contextRef="#ctx0" brushRef="#br0" timeOffset="13652.919">14613 2830 1020 0,'0'0'0'0,"3"-7"0"15,1-1 0-15,-4 8 129 0,0 0-129 0,14-7 129 16,8 7-129-16,-22 0 118 0,0 0-118 0,33-5 118 16,13-6-118-16,-46 11 86 0,0 0-86 0,49-12 87 15,6-3-87-15,-55 15 24 0,0 0-24 0,67-17 25 16,4-2-25-16,-3 7 6 0,0 3-6 0,-16-3 7 15,-7 2-7-15,-10 5 26 16,-5-2-26-16,-9 2 26 0,-9-2-26 0,0 4-1 0,-1 1 1 0,-6-1 0 16,-3 3 0-16,3 0-30 0,-2 0 30 0,-3 0-30 15,0 0 30-15,-3 0-97 0,-1-4 97 0,-13-1-97 16,-8-5 97-16,-15-6-1076 0</inkml:trace>
  <inkml:trace contextRef="#ctx0" brushRef="#br0" timeOffset="13915.062">14761 2662 1031 0,'0'0'0'0,"12"-5"0"0,9 2 0 0,-21 3 119 16,0 0-119-16,9-4 119 0,-8 1-119 0,-1 3 83 16,0 0-83-16,0 0 83 0,0 0-83 0,0 0 55 15,-3 3-55-15,3-3 56 0,-2 0-56 0,2 0 9 0,0 0-9 16,0 0 10-16,0 0-10 0,0 0 0 0,0 4 0 15,0-4 0-15,0 0 0 0,0 3 0 0,-3-1 0 0,1 17 0 16,-1 11 0-16,3-30-1 0,0 0 1 16,-4 43 0-16,1 10 0 0,1-3-16 0,2-2 16 0,0-17-15 15,0-11 15-15,2 3-112 0,1-10 112 0,6 6-112 16,6-3 112-16,-15-16-142 0,0 0 142 16,27-4-141-16,11-16 141 0,25-4-675 0</inkml:trace>
  <inkml:trace contextRef="#ctx0" brushRef="#br0" timeOffset="14199.81">15505 2402 1076 0,'0'0'0'15,"0"0"174"-15,0 0-174 0,0 0 174 16,0 0-174-16,0 0 130 0,0 0-130 0,0 0 131 0,0 0-131 0,0 0 66 15,0 0-66-15,0 0 66 0,0 0-66 0,0 0 29 16,0 0-29-16,0 0 29 0,0 0-29 16,0 0 7-16,0 0-7 0,0 0 8 0,0 0-8 0,0 0 5 15,0 0-5-15,0 0 5 0,3 3-5 0,-3-3-11 16,0 0 11-16,4 17-10 0,1 14 10 0,-5-31-6 16,0 0 6-16,3 48-5 0,-1 17 5 0,-2-65-46 15,0 0 46-15,0 76-46 0,0 11 46 0,0-87-144 16,0 0 144-16,11 82-143 0,6 0 143 0,9 80-1021 0</inkml:trace>
  <inkml:trace contextRef="#ctx0" brushRef="#br0" timeOffset="24138.846">4420 4607 1222 0,'0'0'0'0,"-5"3"0"0,-4 0 0 0,9-3 116 0,0 0-116 16,-4-3 117-16,1 0-117 0,3 3 86 16,0 0-86-16,-2-4 86 0,-1-1-86 0,3 5 29 0,0 0-29 15,-16-3 29-15,-7 3-29 0,23 0 0 0,0 0 0 0,-29 3 0 16,-10 6 0-16,39-9-11 15,0 0 11-15,-41 15-10 0,-1 6 10 0,42-21-10 0,0 0 10 0,-40 27-10 16,-2 7 10-16,4-3-34 0,1 5 34 16,18-15-34-16,7-11 34 0,12-10-10 0,0 0 10 0,-27 44-10 15,-2 15 10-15,29-59-13 0,0 0 13 0,-33 78-12 16,3 18 12-16,30-96-17 0,0 0 17 16,-21 90-16-16,7 0 16 0,14-90-15 15,0 0 15-15,2 95-14 0,10-1 14 0,-3-19-9 0,3-11 9 0,0-6-9 16,0-14 9-16,-12-44-4 0,0 0 4 0,23 67-4 15,7 10 4-15,-30-77 0 0,0 0 0 0,33 88 0 16,2 9 0-16,-35-97 7 0,0 0-7 0,33 100 7 16,5 6-7-16,-38-106 26 0,0 0-26 0,35 101 26 15,3 2-26-15,-38-103 12 0,0 0-12 0,30 94 13 0,0-3-13 16,-30-91 35-16,0 0-35 0,24 94 36 0,-10-3-36 16,-14-91 41-16,0 0-41 0,7 82 41 0,-14-5-41 15,7-77 24-15,0 0-24 0,-14 74 25 0,-16-11-25 0,30-63 47 16,0 0-47-16,-33 65 48 0,-14-1-48 0,47-64 51 15,0 0-51-15,-38 51 51 0,0-7-51 0,38-44 0 16,0 0 0-16,-27 28 1 0,6-16-1 0,21-12-53 16,0 0 53-16,-33 7-53 0,-5-14 53 0,38 7-85 15,0 0 85-15,-54-36-85 0,-10-22 85 0,-57-37-1163 16</inkml:trace>
  <inkml:trace contextRef="#ctx0" brushRef="#br0" timeOffset="25256.103">5653 4972 124 0,'0'0'0'0,"-3"-7"0"0,-1-2 0 0,4 9 1 15,0 0-1-15,0-15 1 0,4-1-1 0,-4 16 80 16,0 0-80-16,0-17 80 0,0 2-80 0,0 15 134 0,0 0-134 16,0-16 135-16,-4 4-135 0,4 12 159 0,0 0-159 15,-9-15 159-15,-4-4-159 0,13 19 138 0,0 0-138 16,-21-17 138-16,-9-2-138 0,30 19 107 0,0 0-107 0,-33-21 107 15,-2-4-107-15,35 25 79 0,0 0-79 0,-42-21 80 16,0 1-80-16,42 20 29 0,0 0-29 0,-47-19 29 16,0 3-29-16,47 16 1 0,0 0-1 0,-50-5 2 15,-2 5-2-15,52 0 0 0,0 0 0 0,-51 12 1 16,6 4-1-16,6 8 1 0,8 7-1 16,3 1 2-16,6 4-2 0,22-36 8 0,0 0-8 0,-27 74 9 15,0 28-9-15,13-23 8 0,5-3-8 0,2-34 9 16,7-23-9-16,3 5 24 0,1-5-24 0,5 5 25 15,3 4-25-15,2-11 2 0,3-7-2 0,4-1 2 16,3-1-2-16,-24-8 3 0,0 0-3 0,39-8 3 16,11-8-3-16,-50 16-13 0,0 0 13 0,47-34-12 15,6-11 12-15,-53 45-48 0,0 0 48 0,54-70-47 16,-2-21 47-16,-16 19-9 0,-6 6 9 0,-16 14-8 0,-5 18 8 16,-9 34-1-16,0 0 1 0,3-48-1 0,1-7 1 15,-4 55 9-15,0 0-9 0,-4-70 10 0,1-16-10 16,-2 30 42-16,-2 16-42 0,1 4 42 0,3 14-42 0,1-2 49 15,-1 3-49-15,-3 11 50 0,3 5-50 16,3 5 58-16,0 0-58 0,-4-12 59 0,-4 0-59 0,8 12 34 16,0 0-34-16,-6-12 34 0,0 5-34 0,6 7 5 15,0 0-5-15,-6-8 5 0,3 4-5 0,3 4-7 16,0 0 7-16,0 0-6 0,0 0 6 0,0 4-41 16,0 4 41-16,3 13-40 0,3 13 40 0,-6-34-44 0,0 0 44 15,6 57-44-15,0 16 44 0,-3 1-28 16,2 3 28-16,2 12-28 0,-1 5 28 0,-6-94-5 0,0 0 5 0,5 91-4 15,2-4 4-15,-2-20-17 0,-1-15 17 16,1-22-17-16,-2-21 17 0,1 3-8 0,1-5 8 0,4-2-8 16,-4-3 8-16,-5-2-45 0,0 0 45 0,10 1-44 15,4-2 44-15,-14 1-54 0,0 0 54 0,16-11-53 16,-2-4 53-16,-14 15-71 0,0 0 71 0,14-27-70 16,1-9 70-16,-15 36-72 0,0 0 72 0,13-40-71 15,-5-8 71-15,-8 48-56 0,0 0 56 0,4-43-55 16,1-4 55-16,-5 47-18 0,0 0 18 0,4-40-18 15,-3 2 18-15,-1 38 10 0,0 0-10 0,4-29 10 16,-1 4-10-16,-3 25 62 16,0 0-62-16,6-18 63 0,-3 3-63 0,-3 15 60 0,0 0-60 0,5-9 60 15,-1 3-60-15,-4 6 47 0,0 0-47 0,8-6 47 16,5 8-47-16,-13-2 55 0,0 0-55 0,17 10 55 16,4 2-55-16,0 6 38 0,2 0-38 0,1 3 38 0,-3 5-38 0,-21-26 27 15,0 0-27-15,26 36 27 0,4 10-27 16,-30-46 9-16,0 0-9 0,34 51 10 0,8 6-10 15,-42-57 5-15,0 0-5 0,44 51 6 0,5-1-6 16,-49-50 0-16,0 0 0 0,55 48 0 0,10-9 0 16,-27-11-104-16,-12-16 104 0,-7-5-104 0,-10-2 104 0,-9-5-164 15,0 0 164-15,12-19-163 0,-3-14 163 0,8-15-731 16</inkml:trace>
  <inkml:trace contextRef="#ctx0" brushRef="#br0" timeOffset="25506.64">6022 4504 1009 0,'0'0'0'0,"0"12"0"16,0 3 0-16,0-15 139 0,0 0-139 0,-8 28 139 16,-11 4-139-16,19-32 74 0,0 0-74 0,-23 40 75 15,-3 6-75-15,-4 2 55 0,2 3-55 0,-1-1 56 16,-1 1-56-16,30-51-8 0,0 0 8 0,-56 76-8 15,-20 18 8-15,76-94-44 0,0 0 44 0,-72 79-43 16,-4-6 43-16,20-21-138 0,9-25 138 0,26-6-138 16,16-16 138-16,5-5-158 0,0 0 158 0,-30 26-624 15,60-52 624-15</inkml:trace>
  <inkml:trace contextRef="#ctx0" brushRef="#br0" timeOffset="25970.87">4310 5826 1199 0,'0'0'0'16,"49"-32"0"-16,27-26 0 0,-76 58 142 0,0 0-142 16,0 0 143-16,-38 30-143 0,38-30 57 0,0 0-57 0,-24 21 57 15,-2-2-57-15,26-19 0 0,0 0 0 16,-9 12 1-16,14-9-1 0,-5-3-35 0,0 0 35 0,12 2-34 16,14-5 34-16,1-3-18 0,6 0 18 0,0-3-18 15,5 0 18-15,-38 9-7 0,0 0 7 0,59-12-7 16,18 0 7-16,3-3-4 0,14-4 4 15,-12 7-4-15,2 4 4 0,1-1 2 0,4 6-2 0,-9-1 2 16,0-1-2-16,-80 5 22 0,0 0-22 0,112-2 23 16,24 1-23-16,-136 1 44 0,0 0-44 0,148 0 44 15,17-4-44-15,-29 1 15 0,-12-6-15 0,-11 6 15 16,-14-2-15-16,-99 5 22 0,0 0-22 0,119-7 22 16,8-2-22-16,-127 9 8 0,0 0-8 0,127-7 9 0,0 0-9 15,-127 7-15-15,0 0 15 0,106 0-15 16,-11 2 15-16,-95-2-119 0,0 0 119 0,76 9-119 0,-13 6 119 0,-63-15-128 15,0 0 128-15,38 5-128 16,-13 2 128-16,36 5-790 0</inkml:trace>
  <inkml:trace contextRef="#ctx0" brushRef="#br0" timeOffset="26781.866">4698 6345 1132 0,'0'0'0'0,"0"0"0"15,0 0 0-15,0 0 113 0,0 0-113 0,0 0 113 16,0 0-113-16,0 0 69 0,0 0-69 0,0 0 70 16,0 0-70-16,0 0 12 0,0 0-12 0,0 0 12 15,0 0-12-15,0 0-6 0,0 0 6 0,6 0-5 16,2 0 5-16,-8 0-13 0,0 0 13 0,13 6-12 16,8 4 12-16,-21-10-10 0,0 0 10 0,29 24-10 15,9 15 10-15,1-5 0 0,-1 6 0 0,-5-2 0 16,2-1 0-16,-35-37 5 0,0 0-5 0,38 48 5 0,1 10-5 15,-39-58 8-15,0 0-8 0,54 69 9 0,5 13-9 0,-12-20 16 16,-12-11-16-16,-11-22 17 0,-15-15-17 16,5 3-10-16,-5-5 10 0,-2-3-9 0,-6-6 9 15,6 4-169-15,-2-2 169 0,-1-1-169 0,-1-1 169 0,-3-3-132 16,0 0 132-16,-10-12-132 0,-4-10 132 0,-12-11-585 16</inkml:trace>
  <inkml:trace contextRef="#ctx0" brushRef="#br0" timeOffset="27040.753">5162 6260 931 0,'0'0'0'0,"0"10"0"16,0 4 0-16,0-14 147 0,0 0-147 0,0 7 147 15,-4-11-147-15,4 4 89 0,0 0-89 0,-1 7 90 16,-3-4-90-16,4-3 47 0,0 0-47 0,-12 33 48 15,-5 13-48-15,17-46 28 0,0 0-28 0,-25 60 28 16,-4 10-28-16,29-70 0 0,0 0 0 0,-41 100 0 16,-6 25 0-16,7-22-40 0,2-6 40 0,15-33-40 15,8-25 40-15,15-39-132 0,0 0 132 0,-23 55-131 16,-3 0 131-16,26-55-145 0,0 0 145 0,-19 20-145 16,8-25 145-16,-17 22-596 0</inkml:trace>
  <inkml:trace contextRef="#ctx0" brushRef="#br0" timeOffset="27498.17">5073 6124 897 0,'0'0'0'0,"0"0"0"0,4-3 0 0,-4 3 87 0,0 0-87 16,17-3 88-16,7-4-88 0,-24 7 58 0,0 0-58 16,39-5 59-16,8-4-59 0,-47 9 46 15,0 0-46-15,47-7 46 0,3 4-46 0,-50 3 21 0,0 0-21 0,51 1 21 16,-2 5-21-16,-49-6 17 0,0 0-17 16,41 3 17-16,-2 6-17 0,-39-9 28 0,0 0-28 0,29 12 28 15,-4-4-28-15,-25-8 12 0,0 0-12 0,14 19 13 16,-7 0-13-16,-7-19 18 0,0 0-18 0,-4 32 19 15,-8 11-19-15,12-43 56 16,0 0-56-16,-18 43 56 0,-11 8-56 0,29-51 45 0,0 0-45 0,-21 40 46 16,0-4-46-16,21-36 12 0,0 0-12 0,-14 27 13 15,-2-8-13-15,16-19 33 0,0 0-33 0,-8 17 34 16,-1-7-34-16,9-10 26 0,0 0-26 0,-9 9 26 16,6-4-26-16,3-5 1 0,0 0-1 0,-2 7 1 15,-1-7-1-15,3 0-1 0,0 0 1 0,3 5 0 0,6 2 0 16,-9-7-4-16,0 0 4 0,14 3-3 0,10 3 3 15,-24-6-44-15,0 0 44 0,31 6-44 0,11-2 44 0,-42-4-138 16,0 0 138-16,42 0-137 0,9 0 137 16,-51 0-145-16,0 0 145 0,38-4-144 15,0-8 144-15,42-3-777 0</inkml:trace>
  <inkml:trace contextRef="#ctx0" brushRef="#br0" timeOffset="27803.767">5819 6921 886 0,'0'0'0'0,"0"-5"0"16,0-7 0-16,0 12 142 15,0 0-142-15,0-9 143 0,0 2-143 0,0 7 80 0,0 0-80 0,5-10 81 16,4-3-81-16,-9 13 9 0,0 0-9 0,15-16 9 15,11-6-9-15,-26 22 6 16,0 0-6-16,35-17 7 0,7-2-7 0,-4 7 26 0,4 0-26 0,-3 3 26 16,-1 1-26-16,-38 8 35 0,0 0-35 0,38-4 35 15,0 1-35-15,-4 3 0 0,-3-4 0 0,-3 4 1 16,-2 0-1-16,-5 0-37 0,0-3 37 0,-7 1-37 16,0 1 37-16,-14 1-126 0,0 0 126 0,15-6-126 15,-1-6 126-15,16-8-779 0</inkml:trace>
  <inkml:trace contextRef="#ctx0" brushRef="#br0" timeOffset="28087.228">6104 6628 1155 0,'0'0'0'0,"13"-2"0"0,7 1 0 0,-20 1 182 16,0 0-182-16,6 0 182 0,-12 0-182 15,6 0 108-15,0 0-108 0,-3 0 108 0,-2 0-108 0,5 0 52 16,0 0-52-16,-4 0 52 0,-1 0-52 0,5 0 1 0,0 0-1 16,-3 0 2-16,-3 0-2 0,6 0-14 0,0 0 14 15,-3 1-13-15,3 3 13 0,0-4-42 16,0 0 42-16,-4 31-41 0,1 18 41 0,3-49-38 0,0 0 38 16,-2 62-38-16,-1 15 38 0,3-77-40 0,0 0 40 15,-6 96-40-15,3 21 40 0,3-117-186 0,0 0 186 0,9 83-186 16,6-9 186-16,-15-74-178 0,0 0 178 0,14 24-177 15,-2-36 177-15,15 24-533 0</inkml:trace>
  <inkml:trace contextRef="#ctx0" brushRef="#br0" timeOffset="28338.558">6439 6416 1356 0,'0'0'0'0,"-4"0"0"0,1 1 0 0,3-1 137 16,0 0-137-16,0 4 137 0,3-1-137 15,-3-3 80-15,0 0-80 0,4 7 80 0,1 3-80 16,-5-10 22-16,0 0-22 0,7 26 22 0,2 13-22 0,-9-39 0 16,0 0 0-16,5 52 0 0,0 16 0 0,-5-68-32 15,0 0 32-15,4 77-32 0,-1 9 32 0,-3-86-108 16,0 0 108-16,4 96-108 0,4 10 108 15,-8-106-239-15,0 0 239 0,18 71-238 0,8-20 238 0,19 67-689 16</inkml:trace>
  <inkml:trace contextRef="#ctx0" brushRef="#br0" timeOffset="28862.361">8244 5381 1222 0,'0'0'0'0,"3"-3"0"0,6-4 0 0,-9 7 144 16,0 0-144-16,3-2 145 0,-1-1-145 0,-2 3 109 0,0 0-109 15,4-4 109-15,3 4-109 0,-7 0 22 16,0 0-22-16,17 0 22 0,14 0-22 0,6 0 14 0,1-3-14 16,-5 1 15-16,-1-1-15 0,1-4 2 0,-4-2-2 15,-2 4 2-15,-7 3-2 0,-20 2 1 0,0 0-1 0,30-1 2 16,1 1-2-16,-31 0 5 0,0 0-5 0,30 0 5 15,-2 0-5-15,-28 0-42 0,0 0 42 0,23 0-41 16,-6 0 41-16,-17 0-128 0,0 0 128 0,10 1-127 16,-4-1 127-16,9 2-1019 0</inkml:trace>
  <inkml:trace contextRef="#ctx0" brushRef="#br0" timeOffset="29069.767">8094 5705 1267 0,'0'0'0'0,"9"-5"0"0,8-7 0 15,-5 12 127-15,2 8-127 0,5 1 127 16,7 6-127-16,-26-15 79 0,0 0-79 0,39 16 79 16,8-1-79-16,0-3-7 0,3 0 7 0,-8-7-6 0,-2 2 6 0,-1-7-195 15,1 0 195-15,-6 0-194 0,1-5 194 16,-35 5-147-16,0 0 147 0,46-10-146 15,4-2 146-15,44-12-642 0</inkml:trace>
  <inkml:trace contextRef="#ctx0" brushRef="#br0" timeOffset="30151.604">10157 4853 1020 0,'0'0'0'0,"0"0"0"15,0 0 0-15,0 0 89 0,0 0-89 0,0 0 90 0,-46-3-90 16,46 3 48-16,0 0-48 0,-31 0 48 16,-11 3-48-16,42-3 16 0,0 0-16 0,-42 4 17 0,-1 1-17 0,43-5 2 15,0 0-2-15,-47 8 2 16,-9 3-2-16,56-11 1 0,0 0-1 0,-58 17 1 0,-3 5-1 0,61-22 22 15,0 0-22-15,-57 36 22 0,1 7-22 0,56-43 7 16,0 0-7-16,-52 63 8 0,-2 16-8 0,54-79 26 16,0 0-26-16,-38 87 26 0,11 11-26 0,27-98 21 15,0 0-21-15,-17 86 21 0,14-7-21 16,3-79 34-16,0 0-34 0,5 65 34 0,16-11-34 0,-21-54 19 0,0 0-19 16,29 38 20-16,13-17-20 0,-42-21 11 15,0 0-11-15,56 0 11 0,15-21-11 0,-71 21 0 16,0 0 0-16,65-38 0 0,-3-16 0 0,-62 54-7 15,0 0 7-15,48-53-7 0,-10-11 7 0,-38 64-5 0,0 0 5 0,24-61-5 16,-10-3 5-16,-14 64 1 16,0 0-1-16,9-46 1 0,-6 10-1 0,-3 36 10 15,0 0-10-15,0-36 11 0,0 5-11 0,0 31 10 0,0 0-10 0,-3-31 10 16,-2 2-10-16,5 29 68 0,0 0-68 0,-4-24 68 16,-1 5-68-16,5 19 58 0,0 0-58 15,-4-15 59-15,4 6-59 0,0 9 46 0,0 0-46 0,-3-7 46 16,1 2-46-16,2 5 23 0,0 0-23 0,0 0 24 15,-2-3-24-15,2 3-2 0,0 0 2 0,0 5-2 16,2 5 2-16,-2-10-28 16,0 0 28-16,9 33-28 0,1 13 28 0,-10-46-13 0,0 0 13 0,13 60-13 0,2 14 13 15,-15-74-54-15,0 0 54 0,12 96-54 0,2 17 54 16,-14-113-129-16,0 0 129 0,21 79-129 0,0-16 129 16,18 79-1089-16</inkml:trace>
  <inkml:trace contextRef="#ctx0" brushRef="#br0" timeOffset="30886.809">10254 5050 1311 0,'0'0'0'0,"-5"4"0"0,-2 1 0 0,7-5 104 16,0 0-104-16,0 12 104 0,7-2-104 0,-7-10 60 15,0 0-60-15,14 28 60 0,0 11-60 0,-14-39 5 0,0 0-5 0,15 51 5 16,-2 14-5-16,-13-65-11 0,0 0 11 0,12 69-11 16,-2 6 11-16,-10-75-1 0,0 0 1 0,9 64-1 15,-2-6 1-15,-7-58 3 0,0 0-3 0,5 48 4 16,0-12-4-16,-5-36 24 0,0 0-24 0,4 27 25 16,-1-8-25-16,-3-19 22 0,0 0-22 0,4 9 23 15,1-14-23-15,-5 5-24 0,0 0 24 0,0-23-23 16,4-16 23-16,-4 39-30 0,0 0 30 0,0-46-30 15,0-11 30-15,0 57-38 16,0 0 38-16,-4-58-38 0,-1-5 38 0,5 63-35 0,0 0 35 0,-11-79-34 16,1-12 34-16,10 91-1 0,0 0 1 0,-9-74-1 0,2 7 1 15,7 67 65-15,0 0-65 0,-5-41 65 16,5 22-65-16,0 19 59 0,0 0-59 0,-3-18 60 16,6 12-60-16,-3 6 21 0,0 0-21 0,9-10 21 15,8 5-21-15,-17 5 10 0,0 0-10 0,30-3 10 0,8-1-10 16,-38 4 0-16,0 0 0 0,47 2 0 0,9 3 0 0,-56-5 0 15,0 0 0-15,54 4 1 0,0 4-1 16,-54-8-2-16,0 0 2 0,47 7-2 0,-5 1 2 0,-42-8-6 16,0 0 6-16,35 6-6 0,-6 0 6 0,-29-6 0 15,0 0 0-15,26 4 0 0,-10-4 0 0,-16 0 5 16,0 0-5-16,14 2 5 0,-5-1-5 0,-9-1 39 16,0 0-39-16,5 2 40 0,-3 1-40 0,-2-3 30 15,0 0-30-15,0 0 30 0,0 0-30 0,0 0 8 0,0 0-8 16,-4 0 8-16,-1-3-8 0,5 3 2 15,0 0-2-15,-12-2 3 0,-9 1-3 0,21 1 0 0,0 0 0 0,-33 0 0 16,-6 1 0-16,39-1-1 0,0 0 1 16,-43 5-1-16,-11 2 1 0,54-7-5 0,0 0 5 0,-56 12-4 15,0 2 4-15,56-14-8 0,0 0 8 0,-48 19-7 16,4 0 7-16,44-19-4 0,0 0 4 0,-44 27-3 16,3 9 3-16,41-36 0 0,0 0 0 0,-30 48 0 15,6 10 0-15,24-58 21 0,0 0-21 0,-13 79 21 16,12 15-21-16,1-94 1 0,0 0-1 0,8 83 1 15,17-8-1-15,-25-75 2 0,0 0-2 0,38 58 2 16,14-13-2-16,-52-45-7 0,0 0 7 0,68 22-6 16,16-22 6-16,-84 0-226 0,0 0 226 0,82-27-226 15,7-23 226-15,-89 50-150 0,0 0 150 0,68-55-150 16,-6-13 150-16,67-54-794 0</inkml:trace>
  <inkml:trace contextRef="#ctx0" brushRef="#br0" timeOffset="31381.45">11604 4449 1110 0,'0'0'0'0,"-5"7"0"15,-2 5 0-15,5-9 132 0,2-3-132 0,0 0 133 16,0-7-133-16,2 4 112 0,2 0-112 0,-4 1 112 15,0-2-112-15,0 4 70 0,3-3-70 0,-3 3 70 16,0-3-70-16,0 3 15 0,0 0-15 0,0 0 15 16,0 0-15-16,0 0 32 0,0 0-32 0,0 0 32 15,0 0-32-15,0 0-1 0,0 0 1 0,2 30 0 16,5 17 0-16,1 7 2 0,5 12-2 0,-5 4 2 16,1 7-2-16,-9-77 36 0,0 0-36 0,9 120 36 0,-4 32-36 0,-5-152 0 15,0 0 0-15,7 149 0 0,-4 11 0 16,-1-40-17-16,2-21 17 0,-4-36-16 0,3-28 16 15,-1 1-73-15,1-12 73 16,-3-12-73-16,0-16 73 0,0 4-186 0,0 0 186 0,4-2-185 0,5-8 185 0,-9 10-142 16,0 0 142-16,1-27-142 0,-2-14 142 0,-3-26-710 15</inkml:trace>
  <inkml:trace contextRef="#ctx0" brushRef="#br0" timeOffset="31967.878">11261 5004 998 0,'0'0'0'0,"12"9"0"0,13 4 0 0,-25-13 92 0,0 0-92 0,10 0 93 16,1-7-93-16,-11 7 59 0,0 0-59 0,31-8 59 15,14-4-59-15,-1 2 20 0,10-2-20 0,-6 3 20 16,3 1-20-16,-2 1 6 0,0-2-6 0,-1 2 6 16,-1 2-6-16,-47 5 37 0,0 0-37 0,56-7 37 15,5 2-37-15,-7 2 86 0,-9-1-86 0,-10 1 86 16,-12 6-86-16,1-3 72 0,-3 4-72 0,-7-4 72 15,-2 3-72-15,1-3 63 0,-5 2-63 0,-4 1 63 16,-3-3-63-16,-1 0 60 0,4 0-60 0,-4 0 61 16,0 0-61-16,0 0 25 0,0 0-25 0,0 0 26 15,0 0-26-15,0 0 19 0,-5 0-19 0,1 4 20 16,4-4-20-16,-8 3 1 0,-5 2-1 0,-11 7 2 16,-11 4-2-16,35-16-1 0,0 0 1 0,-38 27 0 0,-13 7 0 15,4 2-5-15,0 4 5 0,5-4-4 0,8 0 4 16,34-36-4-16,0 0 4 0,-44 70-3 0,-1 24 3 15,45-94-7-15,0 0 7 0,-35 75-6 0,7-4 6 0,28-71-7 16,0 0 7-16,-12 43-7 0,10-19 7 0,2-24 0 16,0 0 0-16,12 15 0 0,14-15 0 0,-26 0-1 15,0 0 1-15,32-19 0 0,13-13 0 16,-45 32 0-16,0 0 0 0,44-38 1 0,10-7-1 0,-54 45 0 16,0 0 0-16,54-49 0 0,7-8 0 0,-25 21 6 15,-13 9-6-15,-2 3 6 0,-9 10-6 0,-12 14 39 16,0 0-39-16,10-14 39 0,1-1-39 0,-11 15 41 15,0 0-41-15,5-12 42 0,-2 2-42 0,-3 10 27 0,0 0-27 16,0-5 27-16,2-4-27 0,-2 9 35 0,0 0-35 16,0-3 35-16,0 3-35 0,0 0 0 0,0 0 0 0,0 0 0 15,0 0 0-15,0 0-39 0,0 0 39 0,7 12-38 16,-2 6 38-16,1 6-37 0,1 0 37 0,-4 0-36 16,2-5 36-16,-5-19-74 0,0 0 74 0,4 29-74 15,-1 6 74-15,-3-35-183 0,0 0 183 0,9 27-182 16,1 0 182-16,-10-27-147 0,0 0 147 0,16 2-146 15,5-16 146-15,14 4-939 0</inkml:trace>
  <inkml:trace contextRef="#ctx0" brushRef="#br0" timeOffset="32373.765">12439 4920 1009 0,'0'0'0'0,"-7"16"0"0,-5 8 0 16,12-24 122-16,0 0-122 0,-2 32 122 0,4 2-122 0,-2-34 99 15,0 0-99-15,3 52 99 16,0 8-99-16,-3-60 59 0,0 0-59 0,6 63 60 0,-1 11-60 0,-5-74 6 16,0 0-6-16,7 82 7 0,2 9-7 0,-9-91 19 15,0 0-19-15,5 55 20 0,-2-19-20 0,-3-36 13 16,0 0-13-16,4 30 14 0,-4-16-14 0,0-14 45 16,0 0-45-16,2 12 46 0,-1-5-46 0,-1-7-5 15,0 0 5-15,6-12-5 0,2-15 5 0,1-4-52 16,-2-9 52-16,0 4-51 0,0 0 51 0,2-3-44 15,-6-4 44-15,2 4-44 0,2-4 44 0,-7 43-38 0,0 0 38 16,5-48-37-16,4-10 37 0,-9 58 0 16,0 0 0-16,9-52 1 0,0 4-1 0,3 9 57 0,-3 11-57 15,-3 6 57-15,0 9-57 0,2 2 35 0,1 6-35 16,0 2 36-16,-6 6-36 0,6 2 47 0,3 6-47 0,0 1 48 16,2 3-48-16,-14-15 20 15,0 0-20-15,18 29 20 0,3 14-20 0,-21-43 6 0,0 0-6 0,21 48 7 16,-4 14-7-16,-17-62 1 0,0 0-1 0,12 59 2 15,-3 8-2-15,-9-67-80 0,0 0 80 0,9 79-79 16,-4 15 79-16,-5-94-109 0,0 0 109 0,9 52-108 16,3-25 108-16,9 52-982 0</inkml:trace>
  <inkml:trace contextRef="#ctx0" brushRef="#br0" timeOffset="32661.716">13233 4889 1166 0,'0'0'0'0,"-5"5"0"0,-2 7 0 0,7-12 172 16,0 0-172-16,0 0 173 0,0 0-173 0,0 0 128 16,0 0-128-16,0 0 129 15,5-5-129-15,-5 5 89 0,0 0-89 0,7-3 89 0,-3-2-89 0,-4 5 24 16,0 0-24-16,14-4 25 0,6-3-25 0,-20 7-3 15,0 0 3-15,30 4-2 0,10 3 2 0,-40-7-2 16,0 0 2-16,42 27-1 0,5 13 1 0,-47-40-29 0,0 0 29 16,45 47-29-16,2 17 29 15,-47-64-29-15,0 0 29 0,51 74-29 0,1 9 29 0,-52-83-82 0,0 0 82 0,45 74-82 16,-1-5 82-16,-44-69-150 0,0 0 150 16,33 30-149-16,-3-23 149 0,29 29-959 0</inkml:trace>
  <inkml:trace contextRef="#ctx0" brushRef="#br0" timeOffset="32898.966">13827 4764 1076 0,'0'0'0'0,"0"7"0"16,0-2 0-16,0-5 135 0,0 0-135 0,0 0 135 0,0 0-135 15,0 0 82-15,0 0-82 0,-3 0 83 16,-3 0-83-16,6 0 52 0,0 0-52 0,-27 26 52 0,-14 18-52 15,41-44 8-15,0 0-8 0,-47 59 9 16,-7 19-9-16,54-78 10 0,0 0-10 0,-81 103 10 0,-20 27-10 16,101-130-8-16,0 0 8 0,-93 122-8 0,-1 0 8 0,23-28-125 15,15-26 125-15,21-25-124 0,23-24 124 0,12-19-190 16,0 0 190-16,-4-3-190 0,17-28 190 0,-1-2-648 16</inkml:trace>
  <inkml:trace contextRef="#ctx0" brushRef="#br0" timeOffset="33200.466">14078 5107 953 0,'0'0'0'0,"12"0"0"16,9 0 0-16,-21 0 99 0,0 0-99 0,35 0 99 15,10 0-99-15,-45 0 131 0,0 0-131 0,56-2 131 16,8 2-131-16,-64 0 85 0,0 0-85 0,72-3 86 16,8 3-86-16,-80 0 52 0,0 0-52 0,96-4 52 15,12 4-52-15,-108 0 45 0,0 0-45 0,85 0 46 16,-17 0-46-16,-68 0 19 0,0 0-19 0,44 0 20 16,-23 0-20-16,-21 0-42 0,0 0 42 0,21-3-41 15,-13 1 41-15,-8 2-188 0,0 0 188 0,-3-15-187 16,-9-13 187-16,12 28-152 15,0 0 152-15,-23-24-152 0,-7-3 152 0,-25-24-694 0</inkml:trace>
  <inkml:trace contextRef="#ctx0" brushRef="#br0" timeOffset="33431.892">14477 4841 718 0,'0'0'0'0,"12"0"0"0,6 0 0 0,-13 0 146 15,-5 0-146-15,0 0 147 0,7 0-147 0,-7 0 141 16,-4-3-141-16,4 3 141 0,0 0-141 0,0 0 90 15,0 0-90-15,0 0 90 0,0 0-90 0,0 0 36 16,0 0-36-16,4 3 37 0,-1 2-37 0,-3-5 5 16,0 0-5-16,11 31 6 0,4 12-6 0,-15-43 5 0,0 0-5 15,14 60 5-15,2 10-5 0,-16-70 2 0,0 0-2 16,14 79 2-16,-2 8-2 0,-12-87-50 0,0 0 50 16,21 102-49-16,2 4 49 0,-23-106-203 0,0 0 203 0,38 63-202 15,13-30 202-15,37 64-690 0</inkml:trace>
  <inkml:trace contextRef="#ctx0" brushRef="#br0" timeOffset="33747.867">15832 4759 1222 0,'0'0'0'0,"-10"0"0"16,-11 3 0-16,21-3 161 0,0 0-161 0,-5 0 162 15,10-3-162-15,-5 3 62 0,0 0-62 0,0-3 62 16,0-4-62-16,0 7 46 0,0 0-46 0,-23-5 46 0,-10-7-46 16,33 12-1-16,0 0 1 0,-47-7-1 0,-9 2 1 15,56 5-5-15,0 0 5 0,-54 0-5 16,-5 5 5-16,59-5 0 0,0 0 0 0,-54 10 0 0,4 7 0 0,10 5 0 16,3 8 0-16,9 0 1 0,7 6-1 15,21-36 37-15,0 0-37 0,-12 50 38 0,7 10-38 0,5-60 29 16,0 0-29-16,7 67 29 0,12 7-29 0,-2-23 1 15,6-19-1-15,5-1 1 0,7-12-1 16,-35-19-29-16,0 0 29 0,66 17-29 0,25-10 29 0,-91-7-216 0,0 0 216 16,94-10-216-16,12-11 216 0,94-6-933 15</inkml:trace>
  <inkml:trace contextRef="#ctx0" brushRef="#br0" timeOffset="33867.691">16496 5169 1110 0,'0'0'0'0,"-7"0"0"15,-5 0 0-15,12 0 121 0,0 0-121 16,-7 15 122-16,2 9-122 0,5-24-87 0,0 0 87 0,-11 36-899 16,22-72 899-16</inkml:trace>
  <inkml:trace contextRef="#ctx0" brushRef="#br0" timeOffset="46305.448">1312 7841 796 0,'0'0'0'0,"0"0"105"15,0 0-105-15,0 0 105 0,0 0-105 0,0 0 74 16,0 0-74-16,0 0 74 0,0 0-74 0,0 0 44 16,0 0-44-16,0 0 45 0,0 0-45 0,0 0 17 0,0 0-17 15,0 0 17-15,0 0-17 0,0 0 35 0,0 0-35 16,0 0 35-16,0 0-35 0,0 0 12 0,0 0-12 16,0 0 12-16,0 0-12 0,0 0 30 15,0 0-30-15,2 9 30 0,1 6-30 0,1 6 18 0,4 8-18 16,-3 0 19-16,-1-2-19 15,-4-27 27-15,0 0-27 0,9 48 27 0,-1 16-27 0,-8-64 13 0,0 0-13 0,7 77 14 16,-1 17-14-16,-6-94 36 0,0 0-36 16,5 127 36-16,2 29-36 0,-7-156 11 0,0 0-11 0,8 138 11 15,1-4-11-15,-9-134 30 0,0 0-30 0,18 118 30 16,3-12-30-16,-21-106 18 0,0 0-18 0,22 88 19 16,8-16-19-16,-30-72 41 0,0 0-41 0,33 56 41 15,0-13-41-15,-33-43 48 0,0 0-48 0,35 36 49 16,3-10-49-16,-12-9 58 0,-7-9-58 0,-5 1 59 15,-1-9-59-15,-1 3 51 0,2-1-51 0,-2-4 51 16,5-1-51-16,-1 3 33 0,1-5-33 0,1 1 33 0,3-4-33 16,-21 8 9-16,0 0-9 0,29-10 10 15,10-2-10-15,-39 12 0 0,0 0 0 0,41-12 0 0,12 0 0 0,-6-4-48 16,-5-1 48-16,-9 3-48 0,-4 1 48 0,-29 13-108 16,0 0 108-16,32-14-107 0,-3-2 107 0,-29 16-152 15,0 0 152-15,30-20-151 0,0-11 151 0,29-20-1109 16</inkml:trace>
  <inkml:trace contextRef="#ctx0" brushRef="#br0" timeOffset="47953.488">2958 8912 1233 0,'0'0'0'0,"-7"-4"0"15,-5 1 0-15,12 3 151 0,0 0-151 0,-5-5 152 16,-1-4-152-16,6 9 71 0,0 0-71 0,-12-10 72 16,-5-4-72-16,17 14 19 0,0 0-19 0,-25-15 20 15,-4-4-20-15,29 19-38 0,0 0 38 0,-38-19-37 16,-6 2 37-16,44 17-52 0,0 0 52 0,-45-19-51 15,-8 4 51-15,53 15-13 0,0 0 13 0,-54-5-13 16,-8 5 13-16,62 0-17 0,0 0 17 0,-61 12-16 0,2 6 16 16,59-18-9-16,0 0 9 0,-63 53-8 0,-2 23 8 15,65-76 0-15,0 0 0 0,-41 96 0 0,11 19 0 16,30-115 5-16,0 0-5 0,-14 106 5 0,14-2-5 16,0-104 15-16,0 0-15 0,12 82 16 0,11-15-16 15,-23-67 9-15,0 0-9 0,42 41 10 0,13-20-10 0,-55-21 4 16,0 0-4-16,65-9 4 0,13-25-4 0,-20-2 3 15,-4-3-3-15,-12-1 3 0,-8-2-3 16,-34 42 5-16,0 0-5 0,30-36 5 0,-9-2-5 0,-21 38 20 16,0 0-20-16,23-36 20 0,-4 0-20 0,-19 36 32 15,0 0-32-15,17-36 32 0,-8 5-32 0,-9 31 35 16,0 0-35-16,9-24 36 0,-6 2-36 0,-3 22 33 16,0 0-33-16,5-16 33 0,-5 6-33 0,0 10 14 15,0 0-14-15,0-7 15 0,0 4-15 0,0 3 6 0,0 0-6 16,0 0 7-16,0 0-7 0,0 0 0 0,0 0 0 15,7 19 0-15,2 12 0 0,-9-31-5 0,0 0 5 0,14 37-5 16,7 13 5-16,-21-50-34 0,0 0 34 0,24 48-34 16,4 7 34-16,-28-55-47 0,0 0 47 0,33 46-46 15,5-5 46-15,-38-41-85 0,0 0 85 0,39 26-85 16,3-14 85-16,-42-12-79 0,0 0 79 0,41-4-79 16,3-20 79-16,-44 24-53 0,0 0 53 0,42-36-53 15,1-13 53-15,-43 49-47 0,0 0 47 0,46-71-47 16,-3-18 47-16,-43 89-1 0,0 0 1 0,30-84 0 15,-15-3 0-15,-15 87 8 0,0 0-8 0,9-82 8 16,-12 3-8-16,3 79 35 0,0 0-35 0,-9-79 35 16,-8 0-35-16,17 79 42 0,0 0-42 0,-18-66 43 15,-3 6-43-15,21 60 51 0,0 0-51 0,-21-52 51 16,4 6-51-16,17 46 71 0,0 0-71 0,-9-33 71 16,0 9-71-16,9 24 48 0,0 0-48 0,-3-18 48 0,0 2-48 0,3 16 44 15,0 0-44-15,0-12 45 0,0 5-45 16,0 7 6-16,0 0-6 0,-4-5 6 0,4 2-6 0,0 3 2 15,0 0-2-15,4 12 2 0,2 8-2 0,-6-20 0 16,0 0 0-16,9 50 0 0,2 17 0 0,-11-67 0 16,0 0 0-16,15 109 0 0,6 39 0 0,-21-148-2 15,0 0 2-15,18 152-1 0,-1 14 1 0,-17-166-5 16,0 0 5-16,16 141-5 0,1-19 5 0,-17-122-7 16,0 0 7-16,14 92-7 0,4-27 7 0,-18-65-15 0,0 0 15 15,15 48-15-15,-3-26 15 0,-12-22-50 16,0 0 50-16,9 14-49 0,-4-16 49 0,-5 2-44 0,0 0 44 15,4-10-44-15,-4-10 44 0,0-3-29 0,-4 3 29 0,-1-4-29 16,-2-4 29-16,7 28-27 0,0 0 27 16,-9-32-27-16,1-2 27 0,8 34-9 0,0 0 9 0,-5-43-8 15,1-4 8-15,4 47-5 0,0 0 5 0,7-48-5 16,10-5 5-16,-17 53 0 0,0 0 0 0,21-49 0 16,5-3 0-16,-3 13 20 0,5 8-20 0,-5 5 20 15,1 8-20-15,-24 18 17 0,0 0-17 0,26-16 17 16,4 6-17-16,-30 10 18 0,0 0-18 0,29-2 18 15,4 6-18-15,-33-4 25 0,0 0-25 0,30 12 26 16,0 8-26-16,-30-20 30 0,0 0-30 0,22 33 30 16,-1 13-30-16,-21-46 13 0,0 0-13 0,16 46 13 0,-6 7-13 15,-10-53 36-15,0 0-36 16,13 43 37-16,-6-4-37 0,-7-39-1 0,0 0 1 0,5 31 0 0,3-7 0 0,1-5-10 16,0-10 10-16,3-6-9 0,6-6 9 15,-18 3-26-15,0 0 26 0,20-17-25 0,5-13 25 16,-25 30-8-16,0 0 8 0,29-41-7 0,6-12 7 0,-35 53 0 15,0 0 0-15,30-56 0 0,3-11 0 16,-33 67 7-16,0 0-7 0,31-87 8 0,-1-11-8 0,-30 98 41 16,0 0-41-16,21-91 41 0,-9 0-41 0,-12 91 48 15,0 0-48-15,9-77 48 0,-13 12-48 0,4 65 42 16,0 0-42-16,-1-46 42 0,-6 18-42 0,7 28 28 0,0 0-28 16,-6-29 28-16,-2 10-28 0,8 19 10 0,0 0-10 15,-7-15 10-15,-2 5-10 0,9 10 0 16,0 0 0-16,-9-9 0 0,1 4 0 0,2 2-3 0,-1-1 3 0,2 3-2 15,2 1 2-15,-3 1-33 0,3 3 33 0,-2 8-32 16,1 0 32-16,4-12-5 0,0 0 5 0,-3 42-5 16,1 18 5-16,2 2-11 0,2 7 11 0,-2-3-10 15,3 1 10-15,-3-67-9 0,0 0 9 0,4 101-9 16,1 18 9-16,-5-119 1 0,0 0-1 0,5 95 1 16,7-9-1-16,-12-86 5 0,0 0-5 0,9 63 5 15,7-16-5-15,-16-47 9 0,0 0-9 0,17 24 9 16,4-17-9-16,-21-7-1 0,0 0 1 15,30-4-1-15,5-11 1 0,-35 15-18 0,0 0 18 0,33-24-18 16,1-12 18-16,-34 36-4 0,0 0 4 0,34-34-4 16,-8-6 4-16,-26 40 0 0,0 0 0 0,21-31 0 15,-4 2 0-15,-17 29 5 0,0 0-5 0,16-22 5 0,-8 6-5 16,-8 16 4-16,0 0-4 0,9-8 4 0,0 3-4 16,-9 5 3-16,0 0-3 0,5 1 3 0,4 8-3 15,-9-9 11-15,0 0-11 0,12 15 11 0,0 8-11 16,-12-23 8-16,0 0-8 0,18 19 8 0,-3 1-8 0,-15-20 3 15,0 0-3-15,26 21 4 0,1-2-4 0,-27-19 20 16,0 0-20-16,33 17 20 0,5-4-20 0,0-1 13 16,1-3-13-16,-15-2 14 0,-7-2-14 0,-17-5 9 15,0 0-9-15,21 7 10 0,5 1-10 0,-8-4 4 16,-1-3-4-16,-5 1 5 0,-8 0-5 0,-4-2-41 16,0 0 41-16,5 0-41 0,-1 0 41 0,-4 0-167 0,0 0 167 15,-13-17-167-15,-13-11 167 0,26 28-103 0,0 0 103 16,-38-42-969-16,76 84 969 0</inkml:trace>
  <inkml:trace contextRef="#ctx0" brushRef="#br0" timeOffset="48084.246">4441 8423 1031 0,'0'0'0'0,"0"0"0"16,0 0 0-16,0 0 113 0,0 0-113 0,0 0 114 15,0 0-114-15,0 0-12 0,0 0 12 0,0 0-12 16,0 0 12-16,0 0-114 0,0 0 114 0,0 0-749 15,0 0 749-15</inkml:trace>
  <inkml:trace contextRef="#ctx0" brushRef="#br0" timeOffset="48579.414">1071 10143 953 0,'0'0'0'0,"0"0"93"0,0 0-93 15,-8-5 94-15,-6-2-94 0,14 7 57 0,0 0-57 16,-9-5 57-16,2 2-57 0,7 3 18 0,0 0-18 0,-5-2 19 16,5 2-19-16,0 0 0 0,0 0 0 0,9 0 1 15,11 2-1-15,10-2-1 0,5 0 1 0,-5 0 0 16,3-2 0-16,7 4 1 0,8 0-1 0,1-2 2 16,9-2-2-16,-58 2 5 0,0 0-5 0,97-4 5 15,36 1-5-15,-133 3 13 0,0 0-13 16,148-5 14-16,23-2-14 0,-171 7 9 0,0 0-9 0,182-9 9 15,17 3-9-15,-199 6 24 0,0 0-24 0,207-6 25 16,11 6-25-16,-218 0 12 0,0 0-12 0,223 6 13 16,4 0-13-16,-227-6 40 0,0 0-40 0,216 9 41 15,-7 3-41-15,-49-5 37 0,-38 1-37 0,-11-4 37 16,-17-4-37-16,-1 0 8 0,-13 0-8 0,-10-2 9 0,-4 0-9 16,-66 2-11-16,0 0 11 0,85-8-10 0,13 1 10 15,-98 7-192-15,0 0 192 0,90-15-191 16,6-4 191-16,-96 19-178 0,0 0 178 0,73-11-177 0,-10 5 177 0,76-10-523 15</inkml:trace>
  <inkml:trace contextRef="#ctx0" brushRef="#br0" timeOffset="48778.978">5298 10049 1211 0,'0'0'0'16,"-9"0"0"-16,-8-5 0 0,17 5-103 16,0 0 103-16,-9-10-103 0,-3-7 103 0,12 17-91 0,0 0 91 0,-12-29-90 15,-1-9 90-15,-9-29-536 0</inkml:trace>
  <inkml:trace contextRef="#ctx0" brushRef="#br0" timeOffset="49835.232">8439 8682 1367 0,'0'0'0'0,"-11"2"0"16,-4 1 0-16,15-3 99 0,0 0-99 16,-25-3 99-16,-6-1-99 0,31 4 50 0,0 0-50 15,-38 4 50-15,-8 4-50 0,46-8 1 0,0 0-1 0,-47 18 1 16,-5 7-1-16,52-25-21 0,0 0 21 0,-54 35-21 15,-2 7 21-15,56-42-7 0,0 0 7 0,-66 64-7 16,-4 15 7-16,70-79-17 0,0 0 17 0,-59 85-17 16,3 11 17-16,56-96-4 0,0 0 4 0,-41 106-3 15,6 13 3-15,35-119 0 0,0 0 0 0,-25 121 1 16,10 4-1-16,15-125 0 16,0 0 0-16,-6 139 1 0,12 7-1 15,-6-146 1-15,0 0-1 0,15 150 1 0,11 10-1 0,-26-160 1 0,0 0-1 0,42 166 1 0,9 0-1 16,-51-166 0-16,0 0 0 0,56 168 0 0,3-5 0 15,-59-163 2-15,0 0-2 0,52 159 2 16,-1-3-2-16,-51-156 11 0,0 0-11 0,47 144 11 0,-2-11-11 16,-45-133 25-16,0 0-25 0,35 125 26 0,-6-10-26 15,-29-115 30-15,0 0-30 0,21 100 30 16,-14-16-30-16,-7-84 37 0,0 0-37 0,-3 80 37 16,-9-5-37-16,12-75 38 0,0 0-38 0,-30 69 39 0,-12-2-39 0,42-67 0 15,0 0 0-15,-56 56 0 0,-15-8 0 0,71-48-52 16,0 0 52-16,-87 31-52 0,-18-14 52 0,105-17-152 15,0 0 152-15,-111-13-151 0,-11-29 151 0,-112-12-995 16</inkml:trace>
  <inkml:trace contextRef="#ctx0" brushRef="#br0" timeOffset="50868.534">9470 9287 1132 0,'0'0'0'0,"7"-5"0"16,5-7 0-16,-12 12 141 0,0 0-141 0,9-5 141 16,-4-1-141-16,-5 6 92 0,0 0-92 0,4-1 93 15,-4 1-93-15,0 0 55 0,0 0-55 0,0 0 55 16,0 0-55-16,0 0 4 0,0 0-4 0,0 0 4 0,-4 0-4 15,4 0 24-15,0 0-24 0,0 0 25 0,-3 0-25 16,3 0 0-16,-2 0 0 0,2 0 1 0,0 0-1 16,0 0 7-16,0 0-7 0,0 0 8 0,-3 0-8 15,3 0 1-15,-6 0-1 0,6 0 1 0,0 0-1 0,0 0 0 16,0 0 0-16,0 0 1 16,0 0-1-16,0 0 0 0,0 0 0 0,0 0 0 0,0 0 0 0,0 0-3 15,0 0 3-15,0 0-2 0,0 0 2 0,0 0-1 16,-3 3 1-16,3-3 0 0,0 0 0 0,0 0-6 15,0 0 6-15,0 0-5 0,0 0 5 0,0 0-1 16,-4 2 1-16,4-2 0 0,0 0 0 0,0 0-1 0,0 0 1 16,0 0 0-16,0 0 0 0,0 0-1 15,0 0 1-15,0 0 0 0,0 0 0 0,0 0 2 0,0 0-2 16,0 0 2-16,0 0-2 0,0 0 20 0,-3 0-20 0,3 0 20 16,0 0-20-16,0 0 39 0,0 0-39 0,0 0 39 15,0 0-39-15,0 0 37 0,0 0-37 0,0 0 37 16,0 0-37-16,0 0 39 0,0 0-39 0,0 0 39 15,0 0-39-15,0 0 17 0,0 0-17 0,0 0 17 16,0 0-17-16,0 0 13 0,0 0-13 0,0 0 13 16,3 0-13-16,1 0-1 0,-1 0 1 0,3 2 0 15,2 3 0-15,-8-5-9 0,0 0 9 0,23 17-9 16,13 12 9-16,-36-29-27 0,0 0 27 0,42 45-27 16,5 9 27-16,0 1-20 0,-5 9 20 0,-2-10-20 15,-1-2 20-15,1 6-35 0,3 7 35 0,-13-19-35 16,-4-11 35-16,-26-35-29 0,0 0 29 0,33 39-29 15,-2-1 29-15,-31-38-56 0,0 0 56 0,32 31-55 0,3-6 55 16,-35-25-149-16,0 0 149 0,22 9-149 0,-3-19 149 16,-19 10-115-16,0 0 115 15,2-24-115-15,-12-16 115 0,1-23-826 0</inkml:trace>
  <inkml:trace contextRef="#ctx0" brushRef="#br0" timeOffset="51136.812">10097 9164 1222 0,'0'0'0'0,"0"0"0"0,-5 5 0 0,5-5 144 0,0 0-144 16,0 0 145-16,-3 3-145 0,3-3 92 0,0 0-92 16,-13 14 92-16,-8 6-92 0,-1 9 45 0,-8 9-45 15,1-2 46-15,1-3-46 0,28-33 0 0,0 0 0 0,-44 56 0 16,-12 16 0-16,56-72-2 0,0 0 2 0,-71 91-2 15,-18 22 2-15,89-113-59 0,0 0 59 0,-77 103-59 16,4 0 59-16,73-103-164 0,0 0 164 0,-68 80-164 16,2-13 164-16,66-67-141 0,0 0 141 0,-56 34-141 15,4-27 141-15,-56 34-696 0</inkml:trace>
  <inkml:trace contextRef="#ctx0" brushRef="#br0" timeOffset="51594.276">8350 10210 1121 0,'0'0'0'0,"7"-8"0"0,7-8 0 0,-14 16 89 16,0 0-89-16,9-3 89 0,-1 6-89 0,3 1 86 15,3 4-86-15,-2-4 87 0,5 1-87 0,4-2 49 0,5-3-49 16,0 0 49-16,4 0-49 0,-30 0 0 0,0 0 0 0,49 0 1 16,15 0-1-16,1-5 24 0,6 0-24 0,1 3 25 15,1-1-25 1,21-4 2-1,19-2-2-15,-14 4 3 0,-1 2-3 0,-98 3 3 0,0 0-3 0,125-5 3 0,20-2-3 0,-145 7 36 0,0 0-36 0,157-10 36 16,17-4-36-16,-174 14 51 0,0 0-51 0,179-19 51 16,13-3-51-16,-192 22 41 0,0 0-41 15,204-29 42-15,15-7-42 0,-219 36 31 0,0 0-31 0,208-40 31 16,1-3-31-16,-209 43-4 0,0 0 4 0,184-34-4 16,-13 7 4-16,-171 27-28 0,0 0 28 0,153-17-28 15,-17 6 28-15,-136 11-54 0,0 0 54 0,105 2-53 16,-20 8 53-16,-85-10-132 0,0 0 132 0,61 19-132 15,-19 9 132-15,-42-28-218 0,0 0 218 0,14 36-218 16,-25 10 218-16,11 33-695 0</inkml:trace>
  <inkml:trace contextRef="#ctx0" brushRef="#br0" timeOffset="52632.647">8867 11089 662 0,'0'0'0'0,"-1"-3"0"16,-6-4 0-16,7 7 51 0,0 0-51 15,-2-4 51-15,0 3-51 0,2 1 9 0,0 0-9 0,0 0 9 16,0 0-9-16,0 0 1 0,0 0-1 0,0 0 1 0,-2-2-1 16,2 2-2-16,0 0 2 0,0-3-2 0,-3-3 2 15,3 6 3-15,0 0-3 0,0-3 4 0,-4 0-4 16,4 3 54-16,0 0-54 0,-1-6 55 0,1 3-55 0,0 3 85 16,0 0-85-16,0 0 86 0,-4-3-86 15,4 3 96-15,0 0-96 0,0 0 96 0,-5 0-96 0,5 0 85 16,0 0-85-16,0 0 86 0,0 0-86 0,0 0 72 15,0 0-72-15,0 0 73 0,0 0-73 0,0 0 56 16,0 0-56-16,0 0 56 0,-3 0-56 0,3 0 40 16,0 0-40-16,0 0 40 0,0 0-40 0,0 0 28 15,0 0-28-15,5 0 28 0,2 3-28 0,5 6 1 16,5 3-1-16,1 6 1 0,4 6-1 0,-22-24 1 0,0 0-1 16,33 40 2-16,6 4-2 0,-39-44 1 15,0 0-1-15,42 55 1 0,5 10-1 0,-47-65 0 0,0 0 0 16,59 79 0-16,12 10 0 0,-71-89-28 15,0 0 28-15,56 77-28 0,0-3 28 0,-56-74-65 16,0 0 65-16,35 50-65 0,-11-16 65 0,-24-34-190 0,0 0 190 0,16 15-190 16,-8-20 190-16,-8 5-131 0,0 0 131 0,-8-22-131 15,-8-21 131-15,-10-20-659 0</inkml:trace>
  <inkml:trace contextRef="#ctx0" brushRef="#br0" timeOffset="52922.755">9249 10995 1054 0,'0'0'0'0,"0"7"0"0,0 5 0 0,0-12 138 16,0 0-138-16,-4 3 138 16,3-3-138-16,1 0 99 0,0 0-99 0,0 0 99 15,-4-5-99-15,4 5 44 0,0 0-44 0,-12 9 45 0,-9 6-45 0,21-15 1 16,0 0-1-16,-23 27 1 0,-6 11-1 0,29-38-1 15,0 0 1-15,-30 51-1 0,-5 15 1 0,6 0-5 16,-1 1 5-16,0 15-4 0,-3 13 4 0,33-95-8 16,0 0 8-16,-34 96-8 0,-8 6 8 15,42-102-8-15,0 0 8 0,-30 74-8 0,4-17 8 0,26-57-39 16,0 0 39-16,-16 34-38 0,8-19 38 0,8-15-120 16,0 0 120-16,-16-7-119 0,2-22 119 0,-16-7-856 0</inkml:trace>
  <inkml:trace contextRef="#ctx0" brushRef="#br0" timeOffset="53463.078">9146 10556 1087 0,'0'0'0'0,"0"0"0"0,-3 0 0 0,3 0 97 15,0 0-97-15,0 0 97 0,3 0-97 16,-3 0 64-16,0 0-64 0,5 0 64 0,4-3-64 0,-9 3 39 16,0 0-39-16,12 3 39 0,0-3-39 0,-12 0 15 15,0 0-15-15,18 5 15 0,3 2-15 16,-21-7 4-16,0 0-4 0,21 9 5 0,0 1-5 0,-4 0 24 0,-3 1-24 16,-2-3 25-16,-7-3-25 0,2 2 42 15,-1 0-42-15,-3 2 42 0,0 3-42 0,-3-12 22 0,0 0-22 16,0 24 22-16,-3 10-22 0,3-34 30 0,0 0-30 0,-5 34 30 15,-2 6-30-15,7-40 3 0,0 0-3 0,-9 32 3 16,4-4-3-16,5-28 7 0,0 0-7 16,-7 20 8-16,3-1-8 0,4-19 3 0,0 0-3 15,-1 14 4-15,1-2-4 0,0-12-1 0,0 0 1 0,5 13 0 16,11-4 0-16,-16-9 0 0,0 0 0 0,14 7 0 16,6-6 0-16,-20-1-33 0,0 0 33 0,21 2-33 15,0-4 33-15,-21 2-92 0,0 0 92 0,18 0-91 16,-6 2 91-16,-12-2-157 0,0 0 157 0,21 2-156 15,1 1 156-15,24 1-822 0</inkml:trace>
  <inkml:trace contextRef="#ctx0" brushRef="#br0" timeOffset="53940.852">9643 11439 1211 0,'0'0'0'0,"0"-9"0"16,-4-6 0-16,4 15 31 0,0 0-31 16,0-6 31-16,0 5-31 0,0 1 16 0,0 0-16 0,0 0 17 15,4 1-17-15,-4-1 0 0,0 0 0 0,0 0 0 16,5 6 0-16,-5-6-43 0,0 0 43 0,0 3-43 16,0 0 43-16,0-3-1 0,0 0 1 0,0 0-1 15,5 6 1-15,-5-6 11 0,0 0-11 0,7 0 11 16,-4 0-11-16,-3 0 63 0,0 0-63 0,9 0 64 15,2 0-64-15,-11 0 60 0,0 0-60 0,19 0 60 16,2 0-60-16,-21 0 58 0,0 0-58 0,31-4 58 16,11 2-58-16,-42 2 58 0,0 0-58 0,42-1 58 15,6-1-58-15,-48 2 9 0,0 0-9 0,58 0 9 16,6 0-9-16,-64 0 23 0,0 0-23 0,63 0 24 16,5 0-24-16,-68 0-41 0,0 0 41 0,65 2-41 0,-6-1 41 15,-59-1-166-15,0 0 166 0,52-1-166 0,-1-4 166 16,53-2-926-16</inkml:trace>
  <inkml:trace contextRef="#ctx0" brushRef="#br0" timeOffset="54603.797">9988 11151 1076 0,'0'0'0'0,"6"0"0"0,8 1 0 0,-14-1 140 15,0 0-140-15,7 0 141 0,-1 0-141 0,-6 0 67 16,0 0-67-16,0 0 67 0,0 0-67 0,0 0 32 16,0 0-32-16,0 0 33 0,-4-1-33 0,4 1-1 15,0 0 1-15,0 0-1 0,-3-5 1 0,3 5-2 16,0 0 2-16,0 0-1 0,0 0 1 0,0 0 7 0,0 0-7 15,0 0 7-15,0-4-7 0,0 4 40 0,0 0-40 16,0 0 41-16,-2-3-41 0,2 3 21 0,0 0-21 0,0 0 21 16,0 0-21-16,0 0 12 0,0 0-12 0,0 5 12 15,2 5-12-15,-2-10 1 0,0 0-1 0,7 36 2 16,5 16-2-16,-12-52 1 0,0 0-1 0,14 61 2 16,3 11-2-16,-17-72 8 0,0 0-8 0,19 100 9 15,4 19-9-15,-23-119-2 0,0 0 2 0,17 103-1 16,1-7 1-16,-18-96-170 0,0 0 170 0,12 64-170 15,-3-25 170-15,-9-39-160 0,0 0 160 16,12 0-159-16,0-33 159 0,9 1-705 0</inkml:trace>
  <inkml:trace contextRef="#ctx0" brushRef="#br0" timeOffset="55080.808">11102 10954 1379 0,'0'0'0'0,"-8"0"0"0,-3-4 0 16,11 4 139-16,0 0-139 0,-1-3 139 0,1 3-139 0,0 0 59 0,0 0-59 16,0 0 59-16,1 0-59 0,-1 0 15 0,0 0-15 15,0 0 16-15,0 0-16 0,0 0 3 0,0 0-3 0,0 0 3 16,0 0-3-16,0 0 3 0,0 0-3 0,0 0 3 16,0 0-3-16,0 0 20 0,0 0-20 0,0 0 20 15,0 0-20-15,0 0 44 0,0 0-44 0,0 0 45 16,0 0-45-16,0 0 13 0,0 0-13 0,0 0 14 15,0 0-14-15,0 0 22 0,0 0-22 0,0 0 23 16,0 0-23-16,0 0 1 0,0 0-1 0,0 0 1 16,0 0-1-16,0 0-1 0,0 0 1 0,7 19-1 15,-1 13 1-15,-6-32-2 0,0 0 2 0,12 59-1 16,5 16 1-16,-1-1-5 0,-4 4 5 0,2 5-5 16,2 4 5-16,-16-87-23 0,0 0 23 0,17 84-22 15,0-2 22-15,-17-82-127 0,0 0 127 0,9 50-126 16,0-24 126-16,-9-26-129 0,0 0 129 0,16 77-1061 15,-32-154 1061-15</inkml:trace>
  <inkml:trace contextRef="#ctx0" brushRef="#br0" timeOffset="56130.456">13209 9561 1087 0,'0'0'0'0,"-4"0"0"0,-1-3 0 0,5 3 97 0,0 0-97 15,0 0 97-15,-2-4-97 0,2 4 81 0,0 0-81 16,-1-3 81-16,-1 1-81 0,2 2 12 0,0 0-12 0,-12-9 13 16,-6 3-13-16,18 6-2 0,0 0 2 0,-26-12-1 15,-5 0 1-15,31 12 0 0,0 0 0 0,-39-11 0 16,-4 1 0-16,43 10 0 0,0 0 0 0,-44-5 0 15,-6 5 0-15,50 0 19 0,0 0-19 0,-39 0 20 16,6 3-20-16,33-3 55 0,0 0-55 0,-38 16 56 16,3 8-56-16,5 5 41 0,4 5-41 15,7-8 41-15,7-2-41 0,2 7 19 0,1 8-19 16,5 2 20-16,4 5-20 0,0-46 49 0,0 0-49 0,4 50 49 16,5 1-49-16,-9-51 8 0,0 0-8 0,17 45 9 15,4-11-9-15,-21-34 6 0,0 0-6 0,29 24 7 0,10-15-7 16,-39-9-4-16,0 0 4 0,47-17-3 15,5-18 3-15,-5-4-35 0,2-7 35 0,-6-7-34 0,1-9 34 16,-44 62 0-16,0 0 0 0,40-74 0 0,-2-10 0 16,-38 84 0-16,0 0 0 0,30-90 0 0,-11-5 0 0,-19 95 1 15,0 0-1-15,16-94 1 0,-4-5-1 0,-12 99 1 16,0 0-1-16,0-91 2 0,-5 5-2 0,5 86 5 16,0 0-5-16,-11-70 5 0,-6 10-5 0,17 60 12 15,0 0-12-15,-21-46 13 0,-2 10-13 0,23 36 15 16,0 0-15-16,-19-24 15 0,5 12-15 0,14 12 34 15,0 0-34-15,-14-12 34 0,4 9-34 0,10 3 18 16,0 0-18-16,-9-4 18 0,4 4-18 0,5 0 18 0,0 0-18 16,-3 4 19-16,1-1-19 0,2-3 27 0,0 0-27 0,17 26 27 15,13 13-27-15,-30-39 20 0,0 0-20 0,42 50 20 16,17 11-20-16,-59-61 35 0,0 0-35 16,77 79 35-16,17 14-35 0,-94-93 6 0,0 0-6 0,92 90 6 15,4 5-6-15,-96-95 11 0,0 0-11 16,92 92 11-16,0-1-11 0,-92-91-4 0,0 0 4 15,77 75-3-15,-9-11 3 0,-21-15-73 0,-12-11 73 0,-2-14-72 16,-3-14 72-16,-30-10-111 0,0 0 111 0,26 7-111 16,-2-8 111-16,-24 1-121 0,0 0 121 0,18-14-120 15,-5-12 120-15,21-13-1097 0</inkml:trace>
  <inkml:trace contextRef="#ctx0" brushRef="#br0" timeOffset="56397.746">13906 9124 1390 0,'0'0'0'0,"3"4"0"0,4-3 0 0,-7-1 140 15,0 0-140-15,0 0 141 0,0 0-141 0,0 0 71 16,0 0-71-16,-3 2 71 0,-3 0-71 0,6-2 36 15,0 0-36-15,-21 25 37 0,-12 20-37 0,33-45-3 16,0 0 3-16,-43 62-3 0,-6 18 3 0,-10 18-15 0,-7 20 15 16,12-12-15-16,6-3 15 0,48-103-117 15,0 0 117-15,-55 110-117 0,1-2 117 0,54-108-120 16,0 0 120-16,-35 65-120 0,7-35 120 0,-33 66-942 0</inkml:trace>
  <inkml:trace contextRef="#ctx0" brushRef="#br0" timeOffset="57482.845">15416 9333 707 0,'0'0'0'0,"0"0"0"16,0 0 0-16,0 0 128 0,0 0-128 0,0 0 129 16,0 0-129-16,0 0 108 0,0 0-108 0,0 0 109 15,0 0-109-15,0 0 92 0,0 0-92 0,0 0 93 16,0 0-93-16,0 0 89 0,0 0-89 0,0 0 90 15,0 0-90-15,0 0 59 0,0 0-59 0,0 0 59 16,28-8-59-16,-28 8 42 0,0 0-42 0,29-4 43 16,15 1-43-16,-44 3 48 0,0 0-48 0,47 0 48 0,9 3-48 15,-56-3 46-15,0 0-46 0,57 4 47 0,8-3-47 16,-65-1 36-16,0 0-36 0,62 2 36 0,6-2-36 0,-68 0 40 16,0 0-40-16,82-2 40 0,16 1-40 15,-98 1 0-15,0 0 0 0,63-4 0 0,-16-3 0 0,-47 7-86 16,0 0 86-16,38-10-86 0,-8-2 86 0,-30 12-187 15,0 0 187-15,24-15-186 0,-7-4 186 0,-17 19-173 16,0 0 173-16,0-19-173 0,-15-2 173 0,1-18-796 16</inkml:trace>
  <inkml:trace contextRef="#ctx0" brushRef="#br0" timeOffset="57721.412">15583 9631 1300 0,'0'0'0'0,"18"2"0"0,9 1 0 0,-27-3 198 0,0 0-198 0,37 4 198 16,5-1-198-16,-42-3 118 0,0 0-118 0,49 2 119 15,8 0-119-15,-57-2 34 0,0 0-34 0,59-2 35 16,6-3-35-16,-65 5-138 0,0 0 138 0,59-9-137 15,0-3 137-15,-59 12-167 0,0 0 167 0,54-24-166 16,-5-10 166-16,54-24-944 0</inkml:trace>
  <inkml:trace contextRef="#ctx0" brushRef="#br0" timeOffset="94603.881">17667 7702 718 0,'0'0'0'0,"-4"5"0"16,1 4 0-16,3-9 74 0,0 0-74 0,0 0 74 15,-4-5-74-15,4 5 86 0,0 0-86 0,0-4 86 16,0-2-86-16,0 6 71 0,0 0-71 0,-1-6 71 0,-3-2-71 16,4 8 53-16,0 0-53 0,-3-7 54 0,-1 0-54 15,4 7 50-15,0 0-50 0,-2-5 51 0,-3 0-51 16,5 5 22-16,0 0-22 0,-3-4 23 0,-4 1-23 0,7 3 20 15,0 0-20-15,-6 0 20 0,-1 0-20 0,7 0 1 16,0 0-1-16,-13 5 2 0,-5 7-2 0,18-12 16 16,0 0-16-16,-24 17 17 0,-4 6-17 0,28-23 3 15,0 0-3-15,-30 25 3 16,-1 6-3-16,31-31 6 0,0 0-6 0,-31 36 7 0,-3 3-7 0,34-39 23 16,0 0-23-16,-29 48 24 0,3 4-24 0,26-52 12 15,0 0-12-15,-26 58 12 0,6 9-12 0,3 8 27 16,3 4-27-16,2-28 27 0,5-15-27 0,7-36 20 0,0 0-20 15,-2 69 20-15,2 15-20 0,0-84 1 0,0 0-1 16,2 87 2-16,7 11-2 0,-9-98 5 0,0 0-5 16,12 91 6-16,3-4-6 0,-15-87 0 0,0 0 0 15,16 94 1-15,0 4-1 0,-16-98-1 0,0 0 1 0,19 101 0 16,-2 2 0-16,-17-103 0 0,0 0 0 0,21 106 0 16,2 4 0-16,1-11-1 0,-1-8 1 0,-4-16 0 15,-1-15 0-15,-18-60-1 0,0 0 1 0,20 82 0 16,7 11 0-16,-5-14-3 0,1-7 3 0,-6-9-3 15,1-10 3-15,-18-53-2 0,0 0 2 0,21 72-2 16,0 10 2-16,-4-11-2 0,0-5 2 0,-3-9-1 16,2-13 1-16,-16-44-5 0,0 0 5 0,9 57-4 15,-1 3 4-15,-8-60 0 0,0 0 0 0,4 51 0 16,-2-4 0-16,-4-5 13 0,-2-4-13 0,3-14 14 16,1-12-14-16,-4 3 46 0,-3 1-46 0,-7 10 46 0,-5 8-46 15,2-3 14-15,-1 0-14 0,4-13 15 16,6-6-15-16,-10 0-27 0,1-5 27 0,-13 7-27 0,-8 0 27 15,38-14-70-15,0 0 70 0,-51 12-69 0,-8-4 69 0,59-8-142 16,0 0 142-16,-110 21-1010 16,220-42 1010-16</inkml:trace>
  <inkml:trace contextRef="#ctx0" brushRef="#br0" timeOffset="103883.317">18369 7829 247 0,'0'0'0'0,"0"0"0"0,3-9 0 0,-3 9 52 16,0 0-52-16,0-6 52 0,2-6-52 0,-2 12 36 16,0 0-36-16,4-12 36 0,-1-4-36 0,-3 16 42 15,0 0-42-15,4-12 42 0,-3-3-42 0,-1 15 44 16,0 0-44-16,4-12 45 0,-4 2-45 0,0 10 46 0,0 0-46 16,0-9 46-16,0 4-46 0,0 5 53 0,0 0-53 15,0-4 54-15,0-2-54 0,0 6 43 0,0 0-43 0,0-2 44 16,0-2-44-16,0 4 36 0,0 0-36 0,0-5 37 15,0 4-37-15,0 1 34 0,0 0-34 0,0 0 34 16,1-4-34-16,-1 4 7 0,0 0-7 0,0 0 8 16,0 0-8-16,0 0 19 0,0 0-19 0,0 0 20 15,0 0-20-15,0 0 14 0,0 0-14 0,0 0 15 16,0 0-15-16,0 0 25 0,0 0-25 0,0 0 26 16,0 0-26-16,0 0 2 15,0 0-2-15,0 0 3 0,0 0-3 0,0 0 0 0,0 0 0 0,0 0 1 16,0 0-1-16,0 0 0 0,0 0 0 0,0 0 1 15,0 0-1-15,0 0 0 0,0 0 0 0,0 4 0 16,2 2 0-16,-2-6-1 0,0 0 1 0,4 19 0 16,1 9 0-16,-5-28 1 0,0 0-1 0,9 36 2 0,-4 8-2 15,2-1 0-15,2-4 0 0,-8-11 0 0,3-9 0 0,-4-19 0 16,0 0 0-16,3 29 0 0,2 7 0 16,-5-36 1-16,0 0-1 0,6 29 2 15,-1-2-2-15,-5-27 0 16,0 0 0-16,5 26 0 0,0-4 0 0,-5-22 1 0,0 0-1 0,4 19 1 0,-1-2-1 0,-3-17 0 15,0 0 0-15,6 16 0 0,-3-8 0 0,-3-8-52 16,0 0 52-16,5 9-51 0,2-2 51 0,-7-7-106 16,0 0 106-16,5 3-106 0,1-1 106 0,-6-2-146 15,0 0 146-15,3-2-146 0,-3-7 146 0,0-1-327 0</inkml:trace>
  <inkml:trace contextRef="#ctx0" brushRef="#br0" timeOffset="104439.642">18195 8286 561 0,'0'0'0'0,"7"-3"0"0,7-2 0 16,-14 5 51-16,0 0-51 0,5-5 52 0,0 1-52 0,-5 4 45 15,0 0-45-15,3-1 46 0,-1-1-46 16,-2 2 30-16,0 0-30 0,0 0 30 0,0 0-30 0,0 0 23 15,0 0-23-15,0 0 24 0,0 0-24 0,0 0 39 16,0 0-39-16,0 0 39 0,0 0-39 0,0 0 49 16,0 0-49-16,0 0 50 0,0 0-50 0,0 0 42 15,0 0-42-15,0 0 42 0,5 0-42 0,-5 0 41 16,0 0-41-16,9 0 42 0,3 0-42 0,-12 0 52 16,0 0-52-16,21 0 52 0,9 0-52 0,-30 0 59 0,0 0-59 15,35 0 59-15,3-4-59 0,-38 4 34 0,0 0-34 16,38 0 34-16,4-3-34 0,-42 3 35 0,0 0-35 0,38-2 36 15,3 1-36-15,-41 1 8 0,0 0-8 0,38 0 8 16,-2 0-8-16,-36 0-3 0,0 0 3 0,34 1-2 16,-5 1 2-16,-29-2-37 15,0 0 37-15,23 3-37 0,-7-3 37 0,-16 0-30 0,0 0 30 16,13 4-30-16,-4-4 30 0,-9 0-79 0,0 0 79 0,5 2-78 16,-1-1 78-16,-4-1-110 0,0 0 110 0,-9 5-109 15,-8 4 109 1,17-9-176-16,0 0 176 0,-26 3-176 0,-9 1 176 0,-26-1-433 0</inkml:trace>
  <inkml:trace contextRef="#ctx0" brushRef="#br0" timeOffset="105045.398">18148 8463 527 0,'0'0'0'0,"12"-9"0"0,7-6 0 0,-19 15 76 16,0 0-76-16,10-9 76 0,-1 6-76 0,-9 3 77 16,0 0-77-16,4-4 78 0,1 4-78 0,-5 0 50 15,0 0-50-15,9-5 51 0,6-2-51 0,-15 7 35 16,0 0-35-16,23-6 35 0,1-3-35 0,-24 9 23 16,0 0-23-16,28-12 24 0,2 2-24 0,-2 5 17 15,-2-2-17-15,-11 5 17 0,-1-1-17 0,-14 3 18 16,0 0-18-16,14 0 19 0,2 0-19 0,1 3 3 0,4 2-3 15,-12-1 4-15,-2-1-4 0,-2-1 0 0,0 1 0 0,1 1 1 16,-3-1-1-16,4 0 0 0,-3 6 0 16,1-6 1-16,-3 1-1 0,-1 1-3 0,1 0 3 15,2 0-2-15,-4 0 2 0,1 2-1 16,-1 2 1-16,0-4 0 0,0 2 0 0,0-7 0 0,0 0 0 0,-8 24 0 16,-8 7 0-16,16-31 6 0,0 0-6 0,-21 32 7 15,-3 8-7-15,24-40 9 0,0 0-9 0,-34 37 9 16,-4 3-9-16,38-40 9 0,0 0-9 0,-38 36 9 15,-2 0-9-15,40-36 8 0,0 0-8 0,-32 27 8 16,5-8-8-16,27-19 15 0,0 0-15 0,-23 17 15 16,5-5-15-16,18-12 22 0,0 0-22 0,-13 9 23 15,4-4-23-15,9-5 32 0,0 0-32 16,-9 5 33-16,4-3-33 0,5-2 36 0,0 0-36 0,-4 1 36 16,1-1-36-16,3 0 33 0,0 0-33 0,3-1 33 0,6-5-33 15,-9 6 33-15,0 0-33 0,18-6 33 16,2-5-33-16,-20 11 13 0,0 0-13 0,23-7 14 0,3 1-14 15,-26 6 21-15,0 0-21 0,28-5 21 0,3 1-21 16,-31 4 1-16,0 0-1 0,34 0 1 0,0 4-1 0,-2-3-1 16,-4 3 1-16,-1-1-1 15,-4 0 1 1,-23-3-36-16,0 0 36 0,26 6-35 0,2 0 35 0,-28-6-53 0,0 0 53 16,25 7-52-16,2-2 52 0,-27-5-116 0,0 0 116 0,21 4-115 0,-5-1 115 0,22 6-809 15</inkml:trace>
  <inkml:trace contextRef="#ctx0" brushRef="#br0" timeOffset="107012.111">19472 8059 169 0,'0'0'0'16,"0"0"0"-16,-4-4 0 0,4 4 43 0,0 0-43 0,0 0 43 15,4-2-43-15,-4 2 58 0,0 0-58 0,3 0 59 16,2 0-59-16,-5 0 62 0,0 0-62 0,2-3 63 15,2 3-63-15,-4 0 63 0,3-5-63 0,-3 5 63 16,0 0-63-16,0 0 29 0,0 0-29 0,0 0 29 16,-3-4-29-16,-1 4 36 0,2-3-36 0,-3-2 36 15,2 1-36-15,-6 1 22 0,2-2-22 0,-2 0 22 16,-1 0-22-16,-2-1 40 0,-6 3-40 0,6 0 40 16,0-3-40-16,12 6 22 0,0 0-22 0,-18-3 23 15,-3-6-23-15,21 9 10 0,0 0-10 16,-22-5 11-16,-1 4-11 0,23 1 6 0,0 0-6 0,-23-4 6 0,-3 1-6 15,26 3 13-15,0 0-13 0,-21-2 14 0,-3 2-14 16,24 0 8-16,0 0-8 0,-19 0 8 16,3 2-8-16,16-2 8 0,0 0-8 0,-15 3 9 0,4 1-9 0,11-4 8 15,0 0-8-15,-12 12 8 0,0 0-8 0,12-12 8 16,0 0-8-16,-13 27 8 0,3 6-8 0,10-33 3 16,0 0-3-16,-3 46 4 0,3 5-4 0,0-51 2 15,0 0-2-15,8 58 2 0,4 2-2 0,-12-60 1 0,0 0-1 16,21 59 2-16,7-3-2 0,-28-56 15 15,0 0-15-15,28 52 15 0,2-3-15 0,-30-49 23 16,0 0-23-16,26 40 24 0,-5-11-24 0,-21-29 22 0,0 0-22 16,19 25 22-16,-3-6-22 0,-16-19 9 0,0 0-9 15,17 12 10-15,-1-3-10 0,-16-9 27 16,0 0-27-16,17-7 27 0,4-10-27 0,-7-2 29 0,-2-8-29 16,0-2 29-16,-6-1-29 0,-6 30 31 0,0 0-31 15,7-44 31-15,1-18-31 0,-8 62 13 0,0 0-13 0,0-68 14 16,0-15-14-16,0 83 13 0,0 0-13 0,0-102 13 15,-3-18-13-15,3 120 1 16,0 0-1-16,-2-103 1 0,-1 4-1 0,-1 23 0 0,2 18 0 0,1 25 0 16,1 23 0-16,0-4 0 0,0 4 0 0,0 3 1 15,-2 6-1-15,0-6 2 0,0 2-2 0,2 1 3 16,-3 4-3-16,1-5 5 0,2 2-5 0,0-1 6 0,2 1-6 16,-2-1 23-16,-2-1-23 0,2 5 24 15,0-3-24-15,0 3 0 0,0 0 0 0,0 0 1 16,0 0-1-16,0 0 3 0,0 0-3 0,0 0 3 0,0 0-3 15,0 0 6-15,0 0-6 0,0 0 6 0,0 0-6 16,0 0 0-16,0 0 0 0,0 3 0 0,2 2 0 0,-2-5-6 16,0 0 6-16,5 23-6 0,6 4 6 0,-11-27-26 15,0 0 26-15,8 48-25 0,4 19 25 0,-1-4-7 16,-2 7 7-16,-1-1-6 0,-1-1 6 0,5 16-17 16,-3 11 17-16,2-17-17 0,1-7 17 15,-12-71-4-15,0 0 4 0,21 70-3 0,5 2 3 0,-26-72-7 16,0 0 7-16,33 62-7 0,5-6 7 0,-38-56-1 15,0 0 1-15,28 39 0 0,-7-20 0 0,-21-19-43 16,0 0 43-16,18 17-42 0,-6-10 42 0,-12-7-120 0,0 0 120 16,-4-5-120-16,-11-10 120 0,15 15-102 0,0 0 102 15,-23-31-102-15,-10-21 102 0,-23-30-554 0</inkml:trace>
  <inkml:trace contextRef="#ctx0" brushRef="#br0" timeOffset="107545.985">20231 7629 483 0,'0'0'0'0,"-9"0"0"0,-8 3 0 0,14-3 65 16,3 0-65-16,0 0 66 0,1-3-66 0,-1 3 56 15,4-6-56-15,-4 6 56 0,3-3-56 0,-3 3 33 16,0 0-33-16,-3-3 34 0,-2-1-34 0,5 4 5 0,0 0-5 15,-9-7 5-15,-7-1-5 0,16 8 10 0,0 0-10 16,-14-5 10-16,-7-6-10 0,21 11 8 0,0 0-8 16,-21-5 8-16,0 2-8 0,21 3 8 0,0 0-8 15,-19 0 8-15,0 0-8 0,19 0 8 0,0 0-8 16,-17 3 8-16,-6 2-8 0,4 2 15 0,0-2-15 16,8 2 15-16,6-3-15 0,5-4 44 15,0 0-44-15,-12 24 44 0,-2 15-44 0,14-39 31 0,0 0-31 0,-12 46 31 16,-4 14-31-16,6-5 24 0,3 3-24 0,1-1 25 15,3-2-25-15,3-55 17 0,0 0-17 16,-4 87 17-16,3 23-17 0,-3-20 28 0,-1-2-28 0,5-15 28 16,5-14-28-16,-5-59 36 0,0 0-36 0,12 58 37 15,6-2-37-15,-18-56 12 0,0 0-12 0,33 45 13 16,14-6-13-16,-47-39-11 0,0 0 11 0,59 23-10 16,11-15 10-16,-70-8-62 0,0 0 62 0,49-8-61 15,-11-23 61-15,49-9-783 0</inkml:trace>
  <inkml:trace contextRef="#ctx0" brushRef="#br0" timeOffset="107987.888">20264 7987 897 0,'0'0'0'0,"0"-6"0"0,2 0 0 0,-2 6 87 0,3-4-87 16,-3 4 88-16,4 0-88 0,-4 0 114 0,0 0-114 0,0 0 115 16,0 0-115-16,0 0 97 0,0 0-97 15,0 0 97-15,0 0-97 0,0 0 59 0,3 0-59 0,-3 0 60 16,4-3-60-16,-2-1 31 0,-2 3-31 0,1-3 31 15,3-1-31-15,-1 2 27 0,3 3-27 0,-1-4 27 16,2 4-27-16,2-3 8 0,-1 3-8 0,4 0 8 16,1 3-8-16,-13-3 5 0,0 0-5 0,27 12 5 15,10 10-5-15,-37-22 7 0,0 0-7 0,45 35 7 16,9 8-7-16,-54-43 0 0,0 0 0 0,53 54 1 16,2 10-1-16,-1 6 0 0,4 5 0 0,-9-16 1 15,-6-10-1-15,-43-49-1 0,0 0 1 0,35 40 0 16,-5-13 0-16,-30-27-44 0,0 0 44 0,33 22-43 0,-4-6 43 15,-29-16-116-15,0 0 116 0,21 7-116 16,-3-7 116-16,-18 0-118 0,0 0 118 0,0-24-118 16,-12-24 118-16,3-23-823 0</inkml:trace>
  <inkml:trace contextRef="#ctx0" brushRef="#br0" timeOffset="108270.826">20738 7793 841 0,'0'0'0'0,"2"5"0"0,3 2 0 0,-5-7 81 0,0 0-81 15,2 3 82-15,0-3-82 0,-2 0 54 0,0 0-54 16,0 0 55-16,0 0-55 0,0 0 33 0,0 0-33 16,-4 6 33-16,-1-3-33 0,-4 6 10 0,-1 6-10 0,-9 12 10 15,-8 13-10-15,27-40 17 0,0 0-17 0,-36 55 17 16,-11 15-17-16,-4 14 51 0,-10 13-51 0,16-14 51 15,3-6-51-15,42-77 24 16,0 0-24-16,-33 65 25 0,7-14-25 0,26-51 1 0,0 0-1 0,-14 33 2 16,5-14-2-16,9-19-108 0,0 0 108 0,2 7-107 15,7-11 107-15,-9 4-103 0,0 0 103 0,19-36-103 16,11-26 103-16,18-39-639 0</inkml:trace>
  <inkml:trace contextRef="#ctx0" brushRef="#br0" timeOffset="108788.944">20761 7447 1054 0,'0'0'0'0,"-4"-3"0"0,-3-4 0 0,7 7 110 16,0 0-110-16,7-2 110 0,9 0-110 0,-16 2 65 0,0 0-65 16,17 0 65-16,6 2-65 0,-23-2 46 15,0 0-46-15,24 0 46 0,6 0-46 0,-30 0-1 0,0 0 1 16,26 2 0-16,4-1 0 0,-30-1-3 0,0 0 3 16,24 6-2-16,1-3 2 0,-25-3-2 0,0 0 2 0,19 9-1 15,-5-3 1-15,-14-6-5 0,0 0 5 0,12 12-5 16,-3 4 5-16,-9-16-7 0,0 0 7 0,7 17-7 15,-2-2 7-15,-5-15-15 0,0 0 15 0,3 16-14 16,-3-1 14-16,0-15-4 0,0 0 4 0,-2 14-3 16,1 1 3-16,1-15-1 0,0 0 1 15,-7 23 0-15,-2-3 0 0,9-20 0 0,0 0 0 0,-10 21 0 16,-3 1 0-16,13-22 7 0,0 0-7 0,-8 19 7 16,-4 5-7-16,12-24 9 0,0 0-9 15,-9 17 10-15,2 2-10 0,7-19 4 0,0 0-4 0,-2 15 5 16,2-3-5-16,0-12 13 0,0 0-13 0,9 12 13 15,5 0-13-15,-14-12 14 0,0 0-14 0,19 9 15 0,7-2-15 16,-26-7 15-16,0 0-15 0,30 3 15 16,3-1-15-16,-33-2 1 0,0 0-1 0,35 1 2 0,-4-2-2 15,-31 1-33-15,0 0 33 0,28-2-33 0,-2-1 33 0,-26 3-121 16,0 0 121-16,21-4-120 0,-9-1 120 16,-12 5-137-16,0 0 137 0,9-10-136 0,-4-6 136 15,9-9-638-15</inkml:trace>
  <inkml:trace contextRef="#ctx0" brushRef="#br0" timeOffset="109186.439">21203 8122 863 0,'0'0'0'0,"0"-5"0"16,2-7 0-16,-2 12 84 0,0 0-84 0,2-5 84 16,-1 3-84-16,-1 2 67 0,0 0-67 0,7 0 68 15,4 0-68-15,-11 0 52 0,0 0-52 0,28-2 53 16,7-1-53-16,-35 3 34 0,0 0-34 0,48-4 35 15,13-2-35-15,-8 4 55 0,1-2-55 0,-4 1 55 0,-8 0-55 16,-4 1 43-16,-3-5-43 0,-4 4 43 0,-3-1-43 16,-28 4 31-16,0 0-31 0,30-2 31 0,1-4-31 15,-31 6 8-15,0 0-8 0,32-4 9 16,-1-1-9-16,-31 5-2 0,0 0 2 0,24-5-2 0,-4-2 2 0,-20 7-54 16,0 0 54-16,15-7-54 0,-3 2 54 0,-12 5-147 15,0 0 147-15,-8-7-147 0,-13 2 147 16,-7-5-810-16</inkml:trace>
  <inkml:trace contextRef="#ctx0" brushRef="#br0" timeOffset="109535.563">21522 7959 415 0,'0'0'0'0,"0"-8"0"0,0-3 0 0,0 11 92 16,0 0-92-16,0-13 92 0,4-3-92 0,-4 16 92 0,0 0-92 0,0-12 92 15,3 2-92-15,-3 10 88 0,0 0-88 0,2-9 88 16,1 3-88-16,-3 6 74 0,0 0-74 0,2-6 75 16,0 3-75-16,-2 3 67 0,0 0-67 0,1-5 68 15,-1 3-68-15,0 2 66 0,0 0-66 0,0 0 66 16,2-2-66-16,-2 2 42 0,0 0-42 0,0 0 42 16,0 0-42-16,0 0 12 0,0 0-12 0,0 0 13 15,0 0-13-15,0 0 7 0,0 0-7 0,2 14 7 16,0 12-7-16,1 5 8 0,4 8-8 15,-3-1 8-15,1 3-8 0,-5-41 22 16,0 0-22-16,7 53 22 0,0 9-22 0,0-6 30 0,1 2-30 0,-2-15 30 16,-3-14-30-16,2 2 0 0,2 0 0 0,-1-7 1 15,1-2-1-15,-7-22-73 0,0 0 73 0,8 17-72 0,4-1 72 16,-12-16-134-16,0 0 134 0,21-17-133 0,6-18 133 16,20-14-812-16</inkml:trace>
  <inkml:trace contextRef="#ctx0" brushRef="#br0" timeOffset="109819.322">22099 7747 1020 0,'0'0'0'0,"-12"12"0"0,-4 3 0 0,16-15 106 0,0 0-106 15,2 9 107-15,8 1-107 0,-10-10 74 0,0 0-74 16,9 9 74-16,3-3-74 0,-12-6 28 0,0 0-28 0,10 14 28 15,1 2-28-15,-1 4 0 0,1 6 0 16,-4-6 0-16,0-1 0 0,0 5 0 16,0 4 0-16,1 4 0 0,1 2 0 0,-9-34 1 0,0 0-1 15,9 42 2-15,-1 2-2 0,-8-44 9 0,0 0-9 0,9 39 10 16,-4-1-10-16,-5-38 1 0,0 0-1 0,4 31 1 16,-1-10-1-16,-3-21-79 0,0 0 79 0,4 12-78 15,1-9 78-15,-5-3-124 0,0 0 124 0,4-21-124 16,1-21 124-16,0-22-701 0</inkml:trace>
  <inkml:trace contextRef="#ctx0" brushRef="#br0" timeOffset="110130.92">22177 7354 964 0,'0'0'0'0,"5"0"0"0,6 2 0 0,-11-2 100 16,0 0-100-16,10-3 101 16,4-1-101-16,-14 4 75 0,0 0-75 0,30-8 76 0,8-4-76 0,-38 12 68 15,0 0-68-15,49-4 69 0,12 4-69 0,-61 0 31 16,0 0-31-16,66 12 31 0,9 12-31 0,-75-24 15 16,0 0-15-16,89 47 15 0,10 19-15 0,-99-66 43 15,0 0-43-15,79 81 43 0,-12 17-43 0,-20-8 54 0,-22-1-54 16,-11-11 54-16,-18-8-54 0,4-70 6 0,0 0-6 0,-22 89 7 15,-18 7-7-15,40-96 15 0,0 0-15 0,-51 92 15 16,-13 3-15-16,64-95-84 0,0 0 84 0,-60 77-83 16,1-11 83-16,59-66-160 0,0 0 160 0,-59 40-159 15,-2-21 159-15,-59 35-873 16</inkml:trace>
  <inkml:trace contextRef="#ctx0" brushRef="#br0" timeOffset="111179.604">17686 9369 662 0,'0'0'0'0,"5"4"0"0,6 2 0 0,-11-6 62 15,0 0-62-15,0 0 63 0,0-3-63 0,0 3 58 16,-4-5-58-16,4 5 58 0,0-4-58 0,0 4 41 16,-2-3-41-16,2 3 42 0,0 0-42 0,0 0 4 15,0-3-4-15,0-1 4 0,-1 1-4 0,-1 1 46 0,2-1-46 16,0 3 46-16,0-6-46 0,0 6 48 0,0 0-48 15,0 0 49-15,2-3-49 0,-2 3 41 0,0 0-41 0,0 0 42 16,3-3-42-16,-3 3 47 0,0 0-47 0,0 0 48 16,0 0-48-16,0 0 47 15,0 0-47-15,0 0 48 0,4 0-48 0,-4 0 20 0,0 0-20 0,8 0 20 16,3 0-20-16,-11 0 43 0,0 0-43 0,19 0 43 16,11 0-43-16,-30 0 32 0,0 0-32 0,38 3 33 31,12 0-33-31,-50-3 32 0,0 0-32 0,61 2 32 0,11 2-32 0,-72-4 13 0,0 0-13 0,103 0 14 15,27 0-14-15,-130 0 37 0,0 0-37 0,140-6 37 16,9 0-37-16,-16-5 53 0,-8 3-53 0,-10-1 53 16,-5 1-53-16,-110 8 11 0,0 0-11 0,148-14 11 15,25-3-11-15,-173 17 25 0,0 0-25 0,196-23 26 16,26 1-26-16,-222 22 13 0,0 0-13 0,245-19 13 16,25-1-13-16,-270 20 9 0,0 0-9 0,263-17 10 0,2 1-10 15,-265 16 34-15,0 0-34 0,261-13 34 0,-3-3-34 16,-258 16 26-16,0 0-26 0,246-17 26 0,-7 0-26 15,-239 17 45-15,0 0-45 0,223-17 45 0,-11-4-45 16,-212 21 40-16,0 0-40 0,188-22 40 0,-15-9-40 0,-37 14 5 16,-25 2-5-16,-22-4 5 0,-25 3-5 0,-64 16 0 15,0 0 0-15,79-15 0 0,-1 1 0 16,-78 14-43-16,0 0 43 0,63-14-42 0,-9 2 42 0,-54 12-107 16,0 0 107-16,35-10-106 0,-20 3 106 0,-15 7-151 15,0 0 151-15,-22-5-151 0,-30 0 151 16,-23-5-1205-16</inkml:trace>
  <inkml:trace contextRef="#ctx0" brushRef="#br0" timeOffset="125600.958">19076 9888 595 0,'0'0'0'0,"0"0"0"0,0 0 0 15,0 0 94-15,0 0-94 0,0 0 94 0,0 0-94 16,0 0 101-16,0 0-101 0,0 0 102 0,0 0-102 0,0 0 69 16,0 0-69-16,0 0 70 0,0 0-70 0,0 0 26 15,0 0-26-15,0 0 26 0,0 0-26 0,0 0 48 16,0 0-48-16,0 0 48 0,0 0-48 0,0 0 15 15,0 0-15-15,0 0 16 0,0 0-16 0,0 0 43 16,0 0-43-16,0 0 43 0,0 0-43 0,0 0 43 16,0 0-43-16,0 0 44 0,0 0-44 0,0 0 16 0,0 0-16 15,0 0 17-15,0 0-17 0,0 0 49 0,0 0-49 16,0 0 50-16,0 0-50 0,0 0 45 0,0 0-45 16,0 0 45-16,0 0-45 0,0 0 27 0,0 0-27 15,0 0 27-15,19-3-27 0,-19 3 28 0,0 0-28 0,19 3 28 16,9 4-28-16,-28-7 8 0,0 0-8 0,37 19 8 15,10 13-8-15,-47-32 35 0,0 0-35 16,50 42 35-16,1 11-35 0,-51-53 5 0,0 0-5 16,64 66 5-16,10 15-5 0,-74-81 10 0,0 0-10 0,69 77 10 15,4-2-10-15,-73-75 16 0,0 0-16 0,68 62 17 16,0-9-17-16,-68-53 3 0,0 0-3 0,60 43 3 16,-10-10-3-16,-50-33 2 0,0 0-2 15,40 22 3-15,-10-15-3 0,-30-7-7 16,0 0 7-16,26 3-7 0,-5-8 7 0,-21 5-69 0,0 0 69 0,12-10-69 15,-8-7 69-15,-4 17-88 0,0 0 88 0,-9-24-88 16,-17-5 88-16,-9-26-1149 0</inkml:trace>
  <inkml:trace contextRef="#ctx0" brushRef="#br0" timeOffset="125956.839">19693 9679 1054 0,'0'0'0'0,"0"4"0"0,0-1 0 0,0-3 115 16,0 0-115-16,0 0 116 0,0 0-116 0,0 0 100 0,0 0-100 0,0 0 100 15,0 0-100-15,0 0 48 0,0 0-48 0,-5 9 48 16,-6 3-48-16,11-12 9 15,0 0-9-15,-19 34 9 0,-7 16-9 0,26-50 28 0,0 0-28 0,-31 70 28 16,-6 21-28-16,37-91 41 0,0 0-41 0,-40 119 42 16,-4 29-42-16,44-148 8 15,0 0-8-15,-36 115 8 0,6-13-8 0,11-28 13 0,8-23-13 0,6-16 13 16,5-23-13-16,0 1 26 0,4-7-26 0,-4-1 26 16,1-5-26-16,-1 0-48 0,0 0 48 0,0 0-48 15,4 0 48-15,-4 0-150 0,0 0 150 0,-5-21-149 16,-4-10 149-16,9 31-132 0,0 0 132 0,-14-44-132 15,-5-9 132-15,-14-43-787 0</inkml:trace>
  <inkml:trace contextRef="#ctx0" brushRef="#br0" timeOffset="126505">19820 9470 1132 0,'0'0'0'0,"3"-3"0"15,-3-4 0-15,0 7 152 0,0 0-152 16,4-2 152-16,1-1-152 0,-5 3 100 0,0 0-100 0,5-7 101 15,6 2-101-15,-1 0 52 0,3-2-52 16,-3-2 53-16,6 2-53 0,-2-3 9 0,-2 0-9 0,3 3 10 16,-1-2-10-16,-14 9 1 0,0 0-1 0,18-6 2 15,1 0-2-15,-19 6 1 0,0 0-1 0,17-3 1 16,-1 3-1-16,-16 0 0 0,0 0 0 0,14 0 0 16,-4 2 0-16,-10-2 0 0,0 0 0 0,13 10 1 15,-3 2-1-15,-10-12-2 0,0 0 2 0,7 15-1 16,-3 2 1-16,-4-17-20 0,0 0 20 0,-4 28-19 15,-5 8 19-15,9-36-1 0,0 0 1 0,-8 32 0 0,-1 1 0 16,9-33-5-16,0 0 5 0,-5 24-4 0,-4-3 4 16,9-21-3-16,0 0 3 0,-5 18-2 0,3-2 2 15,2-16 3-15,0 0-3 0,4 15 3 0,4-1-3 16,-8-14 32-16,0 0-32 0,21 10 33 16,12-1-33-16,-3-2 27 0,1-2-27 0,1-2 27 0,-3-3-27 0,-1 0 25 15,0-2-25-15,-2 2 26 0,0-1-26 16,-26 1 4-16,0 0-4 0,33 0 4 0,-1 1-4 15,-32-1 0-15,0 0 0 0,36 6 0 0,6 2 0 16,-42-8-63-16,0 0 63 0,35 10-62 0,-5 2 62 0,-30-12-166 16,0 0 166-16,20 14-166 0,-6 2 166 0,-14-16-149 15,0 0 149-15,7 10-148 0,-7-5 148 0,7 10-758 16</inkml:trace>
  <inkml:trace contextRef="#ctx0" brushRef="#br0" timeOffset="126913.799">20580 10159 1009 0,'0'0'0'0,"1"-10"0"0,1-4 0 16,-2 14 111-16,0 0-111 0,12-4 111 0,9-1-111 0,-21 5 113 16,0 0-113-16,30-7 114 0,6-3-114 15,-36 10 61-15,0 0-61 0,46-10 61 0,4 0-61 0,-50 10 3 16,0 0-3-16,61-12 4 0,7 0-4 0,-68 12 35 15,0 0-35-15,65-12 36 0,1 1-36 0,-66 11 1 16,0 0-1-16,55-5 1 0,0 0-1 16,-55 5 2-16,0 0-2 0,43-3 2 0,-6 1-2 0,-37 2-21 15,0 0 21-15,29-2-21 0,-8 2 21 0,-21 0-113 0,0 0 113 16,14 0-113-16,-5 0 113 0,-9 0-155 0,0 0 155 16,-14-5-155-16,-14-5 155 0,-12-6-716 15</inkml:trace>
  <inkml:trace contextRef="#ctx0" brushRef="#br0" timeOffset="127221.324">20902 9782 1020 0,'0'0'0'0,"5"3"0"16,6 4 0-16,-11-7 129 0,0 0-129 0,5 5 129 15,-3-5-129-15,-2 0 129 0,0 0-129 0,0 0 129 16,0-5-129-16,0 5 72 0,0 0-72 0,0 0 72 15,1-3-72-15,-1 3 13 0,0 0-13 0,0 0 13 16,5 0-13-16,-5 0 22 0,0 0-22 0,4 0 23 16,-1 0-23-16,-3 0 0 0,0 0 0 0,6 5 1 0,-1 5-1 15,-5-10 0-15,0 0 0 0,9 33 1 0,3 13-1 16,-12-46 0-16,0 0 0 0,9 57 1 16,-3 13-1-16,-6-70 0 0,0 0 0 0,7 70 1 0,0 5-1 15,-7-75-13-15,0 0 13 0,9 88-12 16,3 6 12-16,-12-94-125 0,0 0 125 15,21 70-124-15,5-15 124 0,-26-55-207 0,0 0 207 0,18 24-206 0,-3-27 206 16,20 23-690-16</inkml:trace>
  <inkml:trace contextRef="#ctx0" brushRef="#br0" timeOffset="127543.499">21639 9643 1255 0,'0'0'0'0,"-7"2"0"16,-2 1 0-16,9-3 98 0,0 0-98 0,0 4 98 15,11-1-98-15,-11-3 84 0,0 0-84 0,7 0 84 16,1 2-84-16,-8-2 39 0,0 0-39 0,7 2 39 16,-2-2-39-16,-5 0 0 0,0 0 0 0,4 1 0 15,-1-1 0-15,-3 0 3 0,0 0-3 0,4 4 4 16,-2 1-4-16,1 5 7 0,2 2-7 0,-1 12 7 15,5 10-7-15,-9-34 15 0,0 0-15 0,8 59 15 16,4 19-15-16,-12-78 33 0,0 0-33 0,9 129 34 16,0 39-34-16,-2-35 17 0,-2-6-17 0,0-38 17 15,-1-29-17-15,-4-60 6 0,0 0-6 0,14 67 6 0,7-5-6 16,-21-62-39-16,0 0 39 0,22 34-38 0,8-20 38 16,-30-14-94-16,0 0 94 15,16-31-93-15,-8-41 93 0,17-31-1115 0</inkml:trace>
  <inkml:trace contextRef="#ctx0" brushRef="#br0" timeOffset="128139.459">23806 8809 897 0,'0'0'0'0,"7"-7"0"0,5-5 0 0,-8 7 127 16,-3 2-127-16,-1 3 127 0,4-4-127 0,-4 4 111 16,5 0-111-16,2 0 112 0,5-3-112 0,-12 3 94 15,0 0-94-15,23-4 95 0,6 3-95 0,-29 1 31 16,0 0-31-16,42-4 31 0,14 4-31 0,-4 0 11 16,4 0-11-16,-2 4 11 0,-2 1-11 0,-3 2 30 15,-2-2-30-15,-3 1 30 0,-4 3-30 0,-40-9 1 16,0 0-1-16,49 10 1 0,5 1-1 0,-54-11 11 15,0 0-11-15,50 10 11 0,2-7-11 16,-10 1-44-16,-9-4 44 0,-7 1-44 16,-5-1 44-16,-3 4-168 0,-10-4 168 0,-1 3-167 0,-5-3 167 0,-2 0-147 0,0 0 147 0,-12-7-147 15,-11-6 147-15,-12-6-664 0</inkml:trace>
  <inkml:trace contextRef="#ctx0" brushRef="#br0" timeOffset="128365.537">24139 9136 1166 0,'0'0'0'0,"7"0"0"16,3-3 0-16,-10 3 122 0,0 0-122 0,18 3 122 0,2 6-122 15,-20-9 112-15,0 0-112 0,34 8 113 0,9 3-113 0,-43-11 86 16,0 0-86-16,47 5 86 0,12-2-86 0,-59-3-1 15,0 0 1-15,61 0 0 0,11-5 0 0,-72 5-183 16,0 0 183-16,64-7-183 0,-3-1 183 0,-61 8-152 16,0 0 152-16,126-19-823 0,-252 38 823 15</inkml:trace>
  <inkml:trace contextRef="#ctx0" brushRef="#br0" timeOffset="136714.928">15313 858 382 0,'0'0'0'16</inkml:trace>
  <inkml:trace contextRef="#ctx0" brushRef="#br0" timeOffset="183222.832">20113 8809 102 0,'0'0'0'0,"12"-7"0"0,5-2 0 0,-17 9 11 16,0 0-11-16,0-5 11 0,-5 2-11 15,5 3 18-15,0 0-18 0,-3-2 19 0,-6 1-19 0,9 1 56 16,0 0-56-16,-5 0 57 0,-1 0-57 0,6 0 74 15,0 0-74-15,-3 0 74 0,-1 1-74 0,4-1 82 16,0 0-82-16,-3 0 82 0,3 0-82 0,0 0 70 16,0 0-70-16,0 0 70 0,-5 0-70 0,5 0 67 15,0 0-67-15,0 0 68 0,0 0-68 0,0 0 37 0,0 0-37 16,0 0 37-16,0 0-37 0,0 0 18 16,0 0-18-16,0 0 19 0,0 0-19 0,0 0 30 0,0 0-30 15,0 0 30-15,5 4-30 0,-5-4 5 0,0 0-5 0,2 1 5 16,5 1-5-16,-7-2 26 0,0 0-26 0,12 3 26 15,5 1-26-15,-1-4 48 0,3 2-48 0,2-1 48 16,3 1-48-16,-3-2 3 0,2 0-3 0,1 0 4 16,6 0-4-16,-30 0 30 15,0 0-30-15,38 3 30 0,6-3-30 0,-44 0 28 0,0 0-28 0,54 0 28 16,10 0-28-16,-4 0 21 0,1-3-21 0,-4 1 21 16,-1 2-21-16,-56 0 5 0,0 0-5 0,92-3 5 15,23-4-5-15,-115 7 51 0,0 0-51 0,124-12 51 16,15-3-51-16,-139 15 22 0,0 0-22 0,136-16 22 15,3 1-22-15,-139 15 12 0,0 0-12 0,135-12 12 16,-5 3-12-16,-130 9 36 0,0 0-36 0,122-5 36 16,-12 5-36-16,-110 0 5 0,0 0-5 0,103 0 5 0,-13 2-5 0,-90-2 5 15,0 0-5-15,91-4 5 0,-6-1-5 16,-85 5 32-16,0 0-32 0,73-7 32 0,-10-3-32 16,-63 10 0-16,0 0 0 0,52-12 0 15,-8-2 0-15,-44 14-13 0,0 0 13 0,28-8-13 0,-18 1 13 16,-10 7-107-16,0 0 107 0,11-5-106 0,-11 1 106 0,0 4-170 15,0 0 170-15,-30-5-170 0,-22-2 170 0,-28-5-732 16</inkml:trace>
  <inkml:trace contextRef="#ctx0" brushRef="#br0" timeOffset="184133.05">19945 7514 113 0,'0'0'0'0,"7"-4"0"0,4 1 0 0,-11 3 43 0,0 0-43 0,10-5 43 15,3 3-43-15,-13 2 38 0,0 0-38 0,12-2 39 16,-2-1-39-16,-10 3 27 0,0 0-27 0,11 0 27 15,1-3-27-15,-12 3 18 0,0 0-18 0,17-2 19 0,6 2-19 16,-23 0 40-16,0 0-40 0,33 0 41 0,5 2-41 16,-3-4 59-16,2 0-59 0,-1 0 60 0,-1 2-60 15,-35 0 54-15,0 0-54 0,52-3 55 0,11-2-55 16,-63 5 57-16,0 0-57 0,75-7 57 0,12-5-57 16,-87 12 45-16,0 0-45 0,117-12 46 15,26-7-46-15,-143 19 65 0,0 0-65 0,130-17 65 0,3 0-65 0,-133 17 34 16,0 0-34-16,134-14 34 15,4 2-34-15,-138 12 46 0,0 0-46 0,127-15 47 0,-5-1-47 0,-122 16 28 16,0 0-28-16,116-15 28 0,-4 3-28 0,-112 12 16 16,0 0-16-16,99-9 17 0,-10 1-17 0,-89 8 29 0,0 0-29 15,80-5 29-15,-8 0-29 0,-72 5 18 16,0 0-18-16,69-4 19 0,-4 1-19 0,-65 3 10 0,0 0-10 16,59-2 11-16,-3 2-11 0,-56 0 41 15,0 0-41-15,49 0 41 0,-2 0-41 0,-47 0 11 0,0 0-11 16,29 2 11-16,-11-2-11 0,-18 0 21 0,0 0-21 15,20 1 21-15,0 1-21 0,-20-2 3 0,0 0-3 0,14 4 4 16,-2-1-4-16,-12-3-2 0,0 0 2 0,7 2-1 16,-4 1 1-16,-3-3-92 0,0 0 92 0,-8 14-92 15,-10 10 92-15,-8 12-925 0</inkml:trace>
  <inkml:trace contextRef="#ctx0" brushRef="#br0" timeOffset="185525.02">18824 9746 785 0,'0'0'0'0,"15"0"0"0,15 3 0 0,-30-3 75 0,0 0-75 15,0 0 76-15,-12-8-76 0,12 8 45 0,0 0-45 16,-6-4 45-16,3 1-45 0,3-2 35 15,0 0-35-15,0 0 35 0,2-1-35 0,-1 3 1 0,3 0-1 0,-2-1 2 16,1 1-2-16,-3 3 2 0,0 0-2 0,2-5 2 16,-2-1-2-16,0 6-1 0,0 0 1 0,-2-6 0 15,2-5 0-15,0 11-4 0,0 0 4 0,-3-8-3 16,-1-1 3-16,4 9-8 0,0 0 8 0,-3-10-7 16,-3 0 7-16,6 10-8 0,0 0 8 0,-5-7-8 15,2 0 8-15,3 7-4 0,0 0 4 0,-4-5-3 16,2 1 3-16,2 4 0 0,0 0 0 0,-3-3 0 15,1 0 0-15,2 3 0 0,0 0 0 0,0 0 1 16,-3-2-1-16,3 2 3 0,0 0-3 0,0 0 4 16,0 0-4-16,0 0 13 0,0 0-13 0,0 8 14 15,0 3-14-15,0-11 23 0,0 0-23 0,2 29 24 16,-1 14-24-16,-1-43-2 0,0 0 2 0,2 51-1 0,1 9 1 16,-3-60-1-16,0 0 1 0,2 75-1 0,2 11 1 15,-4-86-1-15,0 0 1 0,3 122-1 0,-3 27 1 16,0-149 0-16,0 0 0 0,0 130 0 0,-3 0 0 15,3-130 9-15,0 0-9 0,3 111 10 0,2-11-10 0,-5-100 46 16,0 0-46-16,9 85 46 0,2-11-46 16,-11-74 32-16,0 0-32 0,8 58 32 0,1-17-32 0,-2-6 24 15,-2-8-24-15,0-15 25 0,-5-8-25 16,0 1 10-16,0 2-10 0,0-4 10 0,2-1-10 0,0 5 5 16,3 1-5-16,-5-1 6 0,2-4-6 0,0 3 13 15,-1-3-13-15,3 0 14 0,-2-1-14 0,3 0 14 16,0 0-14-16,0-1 15 0,1-1-15 0,0 0 33 0,-2 0-33 15,5 0 34-15,1-1-34 0,2-1 5 0,4-2-5 16,-6 1 5-16,3 0-5 0,-13 3 10 0,0 0-10 16,15-4 11-16,3-1-11 0,-18 5 4 0,0 0-4 0,15-5 4 15,5 0-4-15,-20 5 2 0,0 0-2 0,24-5 3 16,0-4-3-16,-24 9-3 0,0 0 3 0,32-9-3 16,6-1 3-16,-38 10-39 0,0 0 39 0,44-12-38 15,4-5 38-15,-48 17-20 16,0 0 20-16,61-19-20 0,9-1 20 0,-70 20-30 0,0 0 30 15,103-23-30-15,24-4 30 0,-127 27-13 0,0 0 13 0,129-24-12 16,14 5 12-16,-143 19-11 0,0 0 11 0,139-17-11 16,4 2 11-16,-143 15-5 0,0 0 5 0,148-14-4 15,4 4 4-15,-152 10-7 0,0 0 7 0,156-12-7 16,1 0 7-16,-157 12-3 0,0 0 3 0,169-12-3 16,12 1 3-16,-181 11 0 0,0 0 0 0,180-12 1 15,3 0-1-15,-183 12 3 0,0 0-3 0,172-5 4 0,-3 2-4 16,-49-1 14-16,-34 4-14 0,-10 0 15 15,-16 0-15-15,-60 0 8 0,0 0-8 0,64 5 9 16,-3 2-9-16,-61-7 15 0,0 0-15 0,47 9 16 0,-10-1-16 0,-37-8 0 16,0 0 0-16,22 7 0 0,-8 0 0 0,-14-7-85 15,0 0 85-15,9 4-84 0,-9-3 84 0,0-1-120 16,0 0 120-16,-24 0-119 0,-22-3 119 0,-23-1-640 16</inkml:trace>
  <inkml:trace contextRef="#ctx0" brushRef="#br0" timeOffset="186322.942">18999 9410 371 0,'0'0'0'0,"11"0"0"16,8 2 0-16,-14-4 48 0,-10 1-48 0,5 1 48 0,-3-4-48 0,3 4 18 15,0 0-18-15,-7-2 18 0,1-1-18 0,1 0 18 16,-2-3-18-16,2 6 19 0,2-3-19 0,-1 3 12 16,2 0-12-16,2 0 12 0,0 0-12 0,0 0 15 15,0 0-15-15,0 0 15 0,0 0-15 0,0 0 15 16,4 0-15-16,3 0 16 0,3 3-16 0,-10-3 16 16,0 0-16-16,19 0 17 0,9 0-17 15,-28 0 15-15,0 0-15 0,44 0 16 0,13 0-16 0,-1 0 16 0,2 0-16 16,1 0 17-16,0 0-17 0,-59 0 15 0,0 0-15 15,98 0 16-15,27 0-16 0,-17 2 16 0,-4 2-16 16,-6-4 17-16,-4 0-17 0,-5-2 25 0,-4-2-25 16,-1-2 26-16,1-3-26 0,2 2 12 0,9 2-12 15,-10-5 13-15,-3 1-13 0,-83 9 5 0,0 0-5 0,112-15 5 16,18-6-5-16,-22 6 15 16,-3 3-15-16,-13 0 15 0,-10 0-15 0,-82 12 14 0,0 0-14 0,98-9 15 15,3 2-15-15,-21 0 15 0,-10 6-15 0,-8 1 15 16,-13 0-15-16,-49 0 16 0,0 0-16 0,58 0 17 15,1 0-17-15,-21-4 25 0,-8 4-25 0,-9 0 26 16,-4 0-26-16,-1 4 12 0,-2-3-12 0,-2 3 13 16,-2-1-13-16,-10-3 5 0,0 0-5 0,16 4 5 15,5-4-5-15,-7 3 3 0,-4-1-3 0,1 0 4 16,-3-2-4-16,1 1 2 0,0 3-2 0,-4-4 2 16,-1 0-2-16,-1 0 4 0,1 0-4 0,-4 0 5 0,1 0-5 15,-1 0 0-15,0 0 0 0,0 0 1 16,0 0-1-16,0 0 11 0,0 5-11 0,0-2 11 0,2 1-11 15,-2 1 24-15,0 2-24 0,0-4 25 16,0-3-25-16,-2 4 12 0,1-1-12 0,1 6 13 0,0 3-13 16,0-12 11-16,0 0-11 0,-6 39 11 0,1 14-11 15,0 9 10-15,1 5-10 0,1-1 10 0,1 8-10 0,2-74 8 16,0 0-8-16,-5 120 8 0,-2 32-8 0,7-152 0 16,0 0 0-16,-14 148 0 0,-7 8 0 0,21-156-114 15,0 0 114-15,-24 135-113 0,-6-12 113 0,30-123-87 16,0 0 87-16,-54 259-596 0,108-518 596 0</inkml:trace>
  <inkml:trace contextRef="#ctx0" brushRef="#br0" timeOffset="187106.211">25390 7653 1099 0,'0'0'0'0,"1"3"0"16,1 9 0-16,0-9 120 0,0-6-120 0,-2 3 120 16,0 0-120-16,0 0 58 0,0-5-58 0,0 5 59 15,0-4-59-15,0 4 26 0,3-3-26 0,-3 3 26 0,0 0-26 16,0 0-1-16,0 0 1 0,0 0-1 0,0 0 1 15,0 0-19-15,0 0 19 0,0 3-18 0,0-1 18 16,0-2-1-16,0 0 1 0,2 28-1 16,-1 13 1-16,-1-41 3 0,0 0-3 0,-1 65 4 0,-1 20-4 15,-5 30 50-15,2 26-50 0,-4-15 50 0,0-2-50 0,-3-3 39 16,-2-2-39-16,2-10 39 0,0-6-39 0,12-103 46 16,0 0-46-16,-5 106 47 0,5 0-47 0,5-27 0 15,7-17 0-15,-3-18 1 0,-1-18-1 0,-8-26-33 16,0 0 33-16,21 26-32 0,9-7 32 0,-30-19-109 0,0 0 109 15,23-4-108-15,-4-16 108 0,-19 20-101 0,0 0 101 16,42-24-910-16,-84 48 910 0</inkml:trace>
  <inkml:trace contextRef="#ctx0" brushRef="#br0" timeOffset="187572.246">25846 8430 998 0,'0'0'0'0,"0"0"0"0,0 0 0 0,0 0 81 0,0 0-81 0,0 0 82 15,23 33-82-15,-23-33 62 0,0 0-62 0,12 31 62 16,2 10-62-16,-14-41 19 0,0 0-19 0,12 51 20 16,0 11-20-16,-12-62 0 0,0 0 0 0,11 63 1 15,-3 8-1-15,-8-71 10 0,0 0-10 0,6 59 11 0,-3 0-11 16,-3-59 39-16,0 0-39 0,4 46 39 0,-3-10-39 15,-1-36 36-15,0 0-36 0,2 29 37 0,0-7-37 16,-2-22 24-16,0 0-24 0,8 5 25 0,-1-8-25 0,-7 3 1 16,0 0-1-16,13-17 2 0,2-19-2 0,-15 36 0 15,0 0 0-15,14-39 1 0,2-16-1 16,-16 55-20-16,0 0 20 0,12-64-20 0,0-9 20 0,0-3-18 16,-1-6 18-16,-2 26-18 0,-2 18 18 0,1 5-27 15,-2 9 27-15,1 2-27 0,-2 3 27 0,0 5 1 16,2 6-1-16,-2 1 2 0,2 0-2 0,0 4 39 15,0 1-39-15,2 2 40 0,-1 3-40 0,3 3 19 16,3 2-19-16,-4 2 20 0,1 2-20 0,-1 4 32 16,2 4-32-16,2 8 32 0,2-1-32 0,-16-27 30 0,0 0-30 15,16 43 30-15,1 10-30 0,-17-53 7 0,0 0-7 16,16 57 7-16,-2 4-7 0,-14-61 0 0,0 0 0 0,8 62 0 16,-1-4 0-16,-7-58-76 0,0 0 76 0,6 52-76 15,-5-9 76 1,-1-43-170-16,0 0 170 0,7 36-169 0,-1-12 169 0,6 35-789 0</inkml:trace>
  <inkml:trace contextRef="#ctx0" brushRef="#br0" timeOffset="188990.898">26747 7880 135 0,'0'0'0'0,"5"0"0"16,5-6 0-16,-10 6 40 0,0 0-40 0,6-2 40 15,-3 0-40-15,-3 2 24 0,0 0-24 0,0 0 25 16,4-2-25-16,-4 2 36 0,0 0-36 0,0 0 36 16,0 0-36-16,0 0 22 0,0 0-22 0,0 0 22 15,0 0-22-15,0 0 35 0,-4 4-35 0,1-1 35 16,-3 2-35-16,-1 2 48 0,0 2-48 0,2-1 48 15,0-4-48-15,1 3 40 0,3 1-40 0,-5 1 41 0,3-2-41 16,-4 6 28-16,0 3-28 0,2-4 28 0,1-2-28 16,4-10 35-16,0 0-35 0,-7 27 35 15,-1 9-35-15,8-36 37 0,0 0-37 0,-9 52 37 16,2 15-37-16,2-1 33 0,-2 5-33 0,2 19 33 0,-1 13-33 16,3-7 38-16,-1-2-38 0,1-4 39 15,-2-7-39-15,5-83 33 0,0 0-33 0,-6 102 34 0,3 5-34 16,1-17 22-16,0-8-22 0,4-26 23 0,2-15-23 0,-4-41 5 15,0 0-5-15,10 48 6 0,6-1-6 0,-16-47-72 16,0 0 72-16,22 25-72 0,10-14 72 0,-32-11-67 16,0 0 67-16,38-19-67 0,7-26 67 0,39-16-535 0</inkml:trace>
  <inkml:trace contextRef="#ctx0" brushRef="#br0" timeOffset="189318.949">27013 8369 796 0,'0'0'0'0,"4"5"0"16,1 2 0-16,-2-4 121 0,1-1-121 0,-4-2 122 16,3-2-122-16,-3 2 128 0,6-7-128 0,-1 4 128 15,4-2-128-15,-3 1 108 0,3-1-108 0,2 2 108 16,1-2-108-16,-12 5 54 0,0 0-54 0,19-4 54 15,5 1-54-15,-24 3 36 0,0 0-36 0,32 1 37 16,4 6-37-16,-36-7 26 0,0 0-26 0,40 19 26 0,6 8-26 16,-6 1 3-16,0 4-3 0,-5 3 4 15,-4 2-4-15,-31-37 1 0,0 0-1 0,26 43 1 0,-3 7-1 16,-23-50-41-16,0 0 41 0,17 43-40 16,-3 1 40-16,-2-8-111 0,-1-5 111 0,-4-9-111 0,-4-8 111 0,-3-14-146 15,0 0 146-15,6 2-146 0,2-13 146 0,3 3-772 16</inkml:trace>
  <inkml:trace contextRef="#ctx0" brushRef="#br0" timeOffset="189550.822">27564 8232 886 0,'0'0'0'15,"1"12"0"-15,1 10 0 0,-2-22 86 0,0 0-86 0,-14 12 87 16,-12 3-87-16,26-15 57 0,0 0-57 0,-31 28 58 15,-9 8-58-15,40-36 45 0,0 0-45 0,-44 54 46 16,-3 13-46-16,-3 12 0 0,-4 12 0 0,22-40 0 16,13-28 0-16,-4 13-57 0,4-7 57 0,-2 10-56 15,-1 7 56-15,22-46-113 0,0 0 113 0,-18 33-112 16,6-4 112-16,12-29-159 0,0 0 159 0,-10 21-159 16,3-9 159-16,7-12-119 0,0 0 119 0,3-24-118 15,9-26 118-15,1-22-190 0</inkml:trace>
  <inkml:trace contextRef="#ctx0" brushRef="#br0" timeOffset="189891.407">27355 7617 651 0,'0'0'0'0,"17"-4"0"0,11 4 0 15,0-3 106-15,3 3-106 0,-5 0 106 0,-3 0-106 0,-2 0 84 16,-2 3-84-16,-3 1 84 0,-4-1-84 0,4 2 62 16,-1 2-62-16,-6 2 62 0,-4-4-62 0,-5-5 42 15,0 0-42-15,7 22 42 0,-2 9-42 0,-5-31 62 16,0 0-62-16,0 36 63 0,-5 3-63 0,-2 1 73 16,-2 2-73-16,4-18 73 0,0-6-73 0,-4 0 43 0,-3 1-43 15,0 9 44-15,-2 8-44 16,14-36 44-16,0 0-44 0,-10 27 45 0,3-3-45 0,7-24 1 15,0 0-1-15,-6 24 2 0,3 0-2 0,3-24-5 0,0 0 5 0,7 22-4 16,7-5 4-16,-14-17-34 0,0 0 34 0,31 11-33 16,16-11 33-16,-47 0-48 0,0 0 48 0,56-4-47 15,12-8 47-15,-68 12-120 0,0 0 120 16,59-7-119-16,0-1 119 0,60-8-870 0</inkml:trace>
  <inkml:trace contextRef="#ctx0" brushRef="#br0" timeOffset="190177.117">28027 8561 1323 0,'11'0'0'0,"-11"0"99"0,0 0-99 0,55-2 100 0,34 0-100 0,-89 2 48 16,0 0-48-16,80-3 48 0,7-1-48 0,-26 3 13 16,-14-3-13-16,-13 4 14 0,-14-3-14 0,0-2-58 15,-8 1 58-15,0 1-58 0,0-4 58 0,-12 7-139 16,0 0 139-16,12-9-139 0,-1 1 139 0,-11 8-187 16,0 0 187-16,-2-14-186 0,-10 0 186 0,-2-13-552 0</inkml:trace>
  <inkml:trace contextRef="#ctx0" brushRef="#br0" timeOffset="190386.3">28191 8362 483 0,'0'0'0'0,"14"1"0"0,10 1 0 0,-24-2 104 0,0 0-104 0,5-2 105 16,-10-1-105-16,5 3 98 0,0 0-98 0,-5 0 98 16,-2-3-98-16,7 3 74 0,0 0-74 0,-3 0 75 15,-1 0-75-15,4 0 43 0,0 0-43 0,2 8 43 16,1 4-43-16,-3-12 12 0,0 0-12 0,2 31 13 15,3 8-13-15,-5-39 21 0,0 0-21 0,-5 50 21 16,0 12-21-16,5-62-35 0,0 0 35 0,-9 65-35 16,-1 3 35-16,10-68-153 0,0 0 153 0,-11 57-153 15,2-6 153-15,9-51-138 0,0 0 138 0,2 36-137 0,9-19 137 16,1 37-310-16</inkml:trace>
  <inkml:trace contextRef="#ctx0" brushRef="#br0" timeOffset="190635.688">28588 8273 908 0,'0'0'0'0,"0"12"0"0,0 8 0 0,0-20 128 16,0 0-128-16,2 29 128 0,0 9-128 0,-2-38 73 0,0 0-73 15,1 39 74-15,3 6-74 0,-4-45 42 0,0 0-42 16,3 50 42-16,1 5-42 0,-4-55-5 0,0 0 5 0,1 51-4 15,1-7 4-15,-2-44-83 0,0 0 83 0,-2 43-83 16,-1-3 83-16,3-40-118 0,0 0 118 0,-3 27-118 16,-1-6 118-16,-3 28-649 0</inkml:trace>
  <inkml:trace contextRef="#ctx0" brushRef="#br0" timeOffset="190961.602">28647 7659 807 0,'0'0'0'0,"2"2"0"0,3 2 0 15,-5-4 89-15,0 0-89 0,16 3 90 0,7-3-90 16,-23 0 54-16,0 0-54 0,31 5 55 0,7 5-55 15,-38-10 72-15,0 0-72 0,37 16 72 0,3 4-72 0,-40-20 33 16,0 0-33-16,42 35 33 0,3 9-33 0,-45-44 15 16,0 0-15-16,40 60 16 0,0 17-16 0,-40-77 32 15,0 0-32-15,32 115 33 0,-5 36-33 0,-27-151 17 16,0 0-17-16,7 149 17 0,-15 10-17 0,-3-30 0 16,-6-16 0-16,-6-19 0 0,-5-20 0 15,28-74-42-15,0 0 42 0,-33 77-41 0,-3-7 41 0,36-70-88 0,0 0 88 16,-42 58-88-16,-5-15 88 0,47-43-108 0,0 0 108 15,-49 21-108-15,-3-21 108 0,-49 20-633 0</inkml:trace>
  <inkml:trace contextRef="#ctx0" brushRef="#br0" timeOffset="191281.127">29804 8369 1267 0,'0'0'0'0,"21"3"0"16,16 2 0-16,-37-5 155 0,0 0-155 0,54 7 155 0,15-4-155 0,-6 3 96 15,1-3-96-15,-8 0 97 0,-5-6-97 0,-51 3 53 16,0 0-53-16,55 0 53 0,1-7-53 0,-56 7-5 16,0 0 5-16,54-5-5 15,0-5 5-15,-54 10-105 0,0 0 105 0,42-12-105 16,-7-2 105-16,-35 14-180 0,0 0 180 0,16-27-179 0,-15-16 179 0,17-27-868 16</inkml:trace>
  <inkml:trace contextRef="#ctx0" brushRef="#br0" timeOffset="191504.649">29999 8026 796 0,'0'0'0'0,"12"7"0"16,8 5 0-16,-20-12 93 0,0 0-93 0,24 15 94 16,7 6-94-16,-31-21 111 0,0 0-111 0,28 29 111 15,2 9-111-15,-30-38 62 0,0 0-62 0,22 51 63 16,-1 9-63-16,-8 2 12 0,-7-4-12 0,0 2 12 15,-5-5-12-15,-1-55-26 0,0 0 26 0,-5 82-26 16,-7 17 26-16,12-99-133 0,0 0 133 0,-14 84-133 16,-3-3 133-16,17-81-122 0,0 0 122 0,-7 32-122 15,7-32 122-15,-7 33-504 0</inkml:trace>
  <inkml:trace contextRef="#ctx0" brushRef="#br0" timeOffset="191835.046">31355 7904 1065 0,'0'0'0'0,"-13"-3"0"0,-6 1 0 16,7 2 122-16,2 2-122 0,-4 1 123 0,-4 3-123 0,-4 4 79 15,-5-2-79-15,-2 1 80 0,-4-2-80 0,33-7 50 0,0 0-50 16,-46 12 50-16,-8 3-50 0,54-15 0 0,0 0 0 15,-52 28 1-15,-4 6-1 0,56-34 1 0,0 0-1 16,-50 44 1-16,3 8-1 0,47-52 39 16,0 0-39-16,-39 63 40 0,6 13-40 15,19-23 68-15,16-14-68 0,3-3 69 0,9-5-69 0,-14-31 57 0,0 0-57 16,30 29 58-16,14 2-58 0,-44-31 75 0,0 0-75 0,66 32 76 16,19 6-76-16,-85-38 61 0,0 0-61 0,78 24 61 15,4-9-61-15,-82-15-20 0,0 0 20 0,74 7-20 16,-7-10 20-16,-67 3-134 0,0 0 134 0,44-7-134 15,-18-12 134-15,44-6-1308 0</inkml:trace>
  <inkml:trace contextRef="#ctx0" brushRef="#br0" timeOffset="192009.58">32072 9054 1110 0,'0'0'0'0,"11"7"0"0,8 5 0 0,-19-12-80 16,0 0 80-16,30 19-693 0,-60-38 693 15</inkml:trace>
  <inkml:trace contextRef="#ctx0" brushRef="#br0" timeOffset="199265.918">4982 12233 1289 0,'0'0'0'0,"0"0"0"16,0 0 0-16,0 0-156 0,0 0 156 0,0 0-156 0,11 18 156 16,-11-18-126-16,0 0 126 0,12 17-508 0,-24-34 508 15</inkml:trace>
  <inkml:trace contextRef="#ctx0" brushRef="#br0" timeOffset="200343.995">5425 15358 1188 0,'0'0'0'0,"0"0"0"0,5-7 0 0,-5 7-133 0,0 0 133 0,7 4-133 15,2 4 133-15,-9-8-121 0,0 0 121 0,17-3-120 16,4-9 120-16,14-3-421 0</inkml:trace>
  <inkml:trace contextRef="#ctx0" brushRef="#br0" timeOffset="201030.849">7754 14029 1233 0,'0'0'0'0,"-17"7"0"0,-13 5 0 16,30-12 101-16,0 0-101 0,-28 13 101 15,-3 8-101-15,31-21 61 0,0 0-61 0,-38 26 61 16,-1 3-61-16,39-29 9 0,0 0-9 0,-40 36 10 0,0 3-10 0,40-39-24 16,0 0 24-16,-37 48-23 0,6 9 23 0,31-57-29 15,0 0 29-15,-33 78-29 16,0 20 29-16,33-98-33 0,0 0 33 0,-19 103-32 0,7 10 32 0,12-113-31 15,0 0 31-15,-4 111-31 0,9 2 31 0,-5-113-32 16,0 0 32-16,16 117-32 0,10 1 32 16,-26-118-14-16,0 0 14 0,37 118-13 0,10 0 13 15,-47-118-37-15,0 0 37 0,47 122-37 0,5 1 37 0,-7-16-2 16,-3-18 2-16,-7-9-2 0,-5-13 2 0,-30-67-1 16,0 0 1-16,33 87 0 0,2 9 0 0,-35-96 10 15,0 0-10-15,29 88 10 0,1-3-10 0,-30-85 64 0,0 0-64 16,17 71 64-16,-5-11-64 0,-12-60 59 0,0 0-59 15,0 48 59-15,-3-12-59 0,3-36 18 0,0 0-18 0,-24 34 18 16,-15-5-18-16,39-29-50 0,0 0 50 0,-49 17-50 16,-17-10 50-16,66-7-117 0,0 0 117 0,-78-5-116 15,-11-14 116-15,89 19-161 0,0 0 161 0,-87-15-161 16,2-3 161-16,-86-14-516 0</inkml:trace>
  <inkml:trace contextRef="#ctx0" brushRef="#br0" timeOffset="202059.667">8939 14760 1255 0,'0'0'0'0,"-5"4"0"0,-8-3 0 0,10 1 120 16,6-4-120-16,-3 2 121 0,0-5-121 0,0 5 60 16,0 0-60-16,-12-5 61 0,-5-2-61 0,17 7 6 0,0 0-6 15,-30-5 6-15,-12 0-6 0,4 5-45 16,-4 2 45-16,16-1-45 0,3-1 45 0,23 0-43 0,0 0 43 0,-33 11-42 15,-9 6 42-15,42-17-42 16,0 0 42-16,-38 17-42 0,3 0 42 0,35-17-5 0,0 0 5 0,-33 19-5 16,7 2 5-16,26-21-13 0,0 0 13 0,-24 20-12 15,6 1 12-15,18-21-24 0,0 0 24 0,-5 31-23 16,10 6 23-16,4-4-29 0,3-4 29 0,0-5-29 16,2-5 29-16,2-2-31 0,5-2 31 0,-2 2-31 15,-2-5 31-15,-17-12-8 0,0 0 8 16,28 16-7-16,2 1 7 0,-30-17-12 0,0 0 12 0,31 19-12 15,8 0 12-15,-39-19-9 0,0 0 9 0,36 24-8 16,3-2 8-16,-39-22-4 0,0 0 4 0,34 27-3 16,0 2 3-16,-34-29-2 0,0 0 2 0,29 28-2 15,-3-1 2-15,-26-27 0 0,0 0 0 0,21 26 0 0,-9 0 0 16,-3-4 33-16,-4 0-33 0,-1-8 34 0,-4-6-34 16,0-1 47-16,-5 2-47 0,-8 8 48 15,-4 4-48-15,17-21 47 0,0 0-47 0,-28 22 47 0,-10 3-47 0,38-25 65 16,0 0-65-16,-42 23 66 0,-7-1-66 0,49-22 41 15,0 0-41-15,-38 17 41 0,-1-5-41 0,39-12 2 16,0 0-2-16,-36 7 2 0,5-4-2 0,3-3 5 16,5-8-5-16,6 4 5 0,4 1-5 0,5-6-30 15,-1-3 30-15,2-6-30 0,2-6 30 0,5 24-88 16,0 0 88-16,2-36-88 0,8-11 88 0,-10 47-185 16,0 0 185-16,14-49-185 0,7-8 185 0,-21 57-133 15,0 0 133-15,29-49-133 0,5 1 133 0,25-50-441 16</inkml:trace>
  <inkml:trace contextRef="#ctx0" brushRef="#br0" timeOffset="202361.416">9291 14849 695 0,'0'0'0'0,"-16"6"0"15,-7 0 0-15,23-6 128 0,0 0-128 0,-3 2 128 16,6-4-128-16,-3 2 124 0,0 0-124 0,4 0 124 15,1-1-124-15,-5 1 79 0,0 0-79 0,4 0 79 16,1-2-79-16,-5 2 60 0,0 0-60 0,3 0 61 16,-1-2-61-16,-2 2 68 0,0 0-68 0,0 0 69 15,0 0-69-15,0 0 28 0,0 0-28 0,-2 12 28 0,-1 9-28 16,3-21 12-16,0 0-12 0,-5 37 13 0,1 15-13 16,4-52 2-16,0 0-2 0,-3 60 2 15,1 10-2-15,2-70-8 0,0 0 8 0,-4 75-8 0,4 6 8 0,0-81-86 16,0 0 86-16,-3 89-86 0,3 7 86 0,0-96-170 15,0 0 170-15,3 67-170 16,10-18 170-16,-13-49-179 0,0 0 179 0,10 11-179 0,2-32 179 0,13 11-506 16</inkml:trace>
  <inkml:trace contextRef="#ctx0" brushRef="#br0" timeOffset="202793.019">9507 14803 886 0,'0'0'0'0,"-4"12"0"0,1 5 0 0,3-17 120 0,0 0-120 16,0 11 120-16,3-10-120 0,-3-1 92 0,0 0-92 0,4 19 93 16,1 7-93-16,-2 3 16 0,1 5-16 15,-2-5 17-15,1-3-17 0,-6 8 0 0,-1 4 0 0,4 3 1 16,0 4-1-16,0-45 0 0,0 0 0 0,0 44 0 16,2 2 0-16,-2-46 1 0,0 0-1 0,0 36 1 15,2-8-1-15,-2-28 15 0,0 0-15 0,0 20 15 16,3-6-15-16,-3-14 9 0,0 0-9 0,4-7 9 15,4-15-9-15,-8 22 4 0,0 0-4 0,14-39 5 16,7-18-5-16,-21 57 0 0,0 0 0 0,25-63 1 16,1-13-1-16,-26 76 0 0,0 0 0 0,29-80 0 15,6-8 0-15,-35 88 0 0,0 0 0 0,25-56 0 16,-5 20 0-16,-20 36 17 0,0 0-17 0,14-26 17 16,-1 9-17-16,-5 7 39 0,-2 6-39 0,0 3 40 0,0 2-40 0,-6-1 31 15,0 0-31-15,12 14 31 0,5 7-31 16,-17-21 33-16,0 0-33 0,16 39 34 0,1 16-34 0,-3 1 13 15,2 6-13-15,-7 3 14 16,-1 2-14-16,-8-67 31 0,0 0-31 0,6 101 31 0,-3 22-31 0,-3-123-22 16,0 0 22-16,0 110-22 0,-9 0 22 0,9-110-76 15,0 0 76-15,-3 75-75 0,-1-24 75 0,4-51-113 16,0 0 113-16,-8 23-113 0,-3-27 113 0,11 4-94 16,0 0 94-16,-33-55-94 0,-19-41 94 0,-32-54-762 15</inkml:trace>
  <inkml:trace contextRef="#ctx0" brushRef="#br0" timeOffset="202979.52">9143 14666 1188 0,'0'0'0'0,"5"-2"0"0,5-3 0 0,-10 5 79 0,0 0-79 0,19 2 80 16,9 7-80-16,-28-9-120 0,0 0 120 0,32 5-119 15,9 3 119-15,-41-8-192 0,0 0 192 0,34-7-191 16,-5-11 191-16,36-8-436 0</inkml:trace>
  <inkml:trace contextRef="#ctx0" brushRef="#br0" timeOffset="203349.238">10306 14932 774 0,'0'0'0'0,"-8"-6"0"16,-5-2 0-16,13 8 108 0,0 0-108 0,-1-3 108 0,4 1-108 0,-3 2 101 16,0 0-101-16,5-2 102 0,-1 0-102 0,-4 2 84 15,0 0-84-15,2 0 84 0,1 0-84 0,-3 0 63 16,0 0-63-16,0 0 63 0,4 0-63 0,-4 0 58 15,0 0-58-15,0 0 59 0,0 0-59 0,0 0 51 0,0 0-51 16,0 0 52-16,0 0-52 0,0 0 23 0,0 0-23 16,5 4 24-16,4 1-24 0,-9-5 19 0,0 0-19 0,26 22 20 15,14 12-20-15,-40-34 1 0,0 0-1 16,49 43 2-16,13 10-2 0,-62-53-8 0,0 0 8 0,72 79-8 16,13 21 8-16,-17-18-52 0,-9-5 52 0,-12-19-52 15,-8-13 52-15,-39-45-40 0,0 0 40 0,34 39-40 16,-1-8 40-16,-33-31-53 0,0 0 53 0,27 15-52 15,-3-15 52-15,-24 0-116 0,0 0 116 0,17-17-116 16,-4-17 116-16,16-17-856 0</inkml:trace>
  <inkml:trace contextRef="#ctx0" brushRef="#br0" timeOffset="203602.438">10763 14712 1166 0,'0'0'0'0,"5"14"0"0,2 8 0 16,-5-13 166-16,-4-9-166 0,0-4 167 0,0-2-167 0,-1-1 133 16,-2 0-133-16,5 2 134 0,-4 1-134 0,4 4 66 15,0 0-66-15,0 0 67 0,0 0-67 0,0 0 18 16,0 0-18-16,-15 26 18 0,-12 19-18 0,27-45 0 16,0 0 0-16,-26 58 0 0,-8 15 0 0,34-73-31 15,0 0 31-15,-37 102-31 0,-5 23 31 0,42-125-87 16,0 0 87-16,-30 94-87 0,8-12 87 0,22-82-157 0,0 0 157 15,0 53-157-15,21-22 157 0,-21-31-171 16,0 0 171-16,26-3-171 0,9-30 171 0,27-3-680 0</inkml:trace>
  <inkml:trace contextRef="#ctx0" brushRef="#br0" timeOffset="204641.72">11836 14760 225 0,'0'0'0'0,"-12"4"0"16,-13-3 0-16,25-1 183 0,0 0-183 0,-3-1 184 0,12-10-184 16,-8 3 169-16,1-1-169 0,-2 2 170 0,-2 1-170 15,-5-1 151-15,-1 2-151 0,-1 0 151 0,2-1-151 16,-4 3 106-16,-6-6-106 0,5 4 106 0,3 2-106 15,-7-1 51-15,-1-1-51 0,3 4 51 0,4 1-51 0,10 0 41 16,0 0-41-16,-23 3 41 16,-7 4-41-16,30-7 9 0,0 0-9 0,-26 7 9 0,2 3-9 0,24-10 18 15,0 0-18-15,-25 22 19 0,3 11-19 16,22-33 8-16,0 0-8 0,-18 48 9 0,3 12-9 16,15-60 3-16,0 0-3 0,-4 65 4 0,11 7-4 0,-7-72-18 15,0 0 18-15,26 79-18 0,20 8 18 0,-46-87-36 16,0 0 36-16,59 56-35 0,18-18 35 0,-77-38-32 15,0 0 32-15,88 7-32 0,19-26 32 0,-22-3-50 0,-3-12 50 16,-16 4-49-16,-10 0 49 0,-56 30 0 0,0 0 0 16,54-35 0-16,-2-6 0 0,-52 41 13 15,0 0-13-15,45-37 14 0,-6-1-14 0,-39 38 79 0,0 0-79 0,26-26 80 16,-9 9-80-16,-17 17 86 0,0 0-86 0,12-17 87 16,-3 2-87-16,-9 15 82 0,0 0-82 0,4-12 82 15,-3 3-82-15,-1 9 88 0,0 0-88 0,0-7 88 16,-1 2-88-16,1 5 54 0,0 0-54 0,-4-3 54 15,-1-1-54-15,5 4 18 0,0 0-18 0,-7-2 19 16,-2 2-19-16,9 0 0 0,0 0 0 0,-17 11 0 16,-9 8 0-16,5 3-86 0,0 7 86 0,4 2-86 15,1 1 86-15,4 6-115 0,1 3 115 0,4-7-115 16,4-3 115-16,3-31-101 0,0 0 101 0,0 33-101 0,3 1 101 16,-3-34-62-16,0 0 62 0,12 26-62 15,6-4 62-15,-18-22-25 0,0 0 25 0,21 9-24 16,8-13 24-16,-29 4 0 0,0 0 0 0,30-12 1 0,3-10-1 15,-33 22 37-15,0 0-37 0,26-26 37 16,-3-5-37-16,-23 31 71 0,0 0-71 0,16-36 71 0,-8-3-71 16,-8 39 80-16,0 0-80 0,-3-43 81 0,-6-3-81 0,9 46 64 15,0 0-64-15,-14-43 64 0,-7 2-64 0,21 41 49 16,0 0-49-16,-17-31 50 0,-1 5-50 16,18 26 22-16,0 0-22 0,-10-22 23 0,5 2-23 0,5 20-1 15,0 0 1-15,14-28 0 0,19-10 0 0,3 6-75 16,10-1 75-16,-1 3-75 0,0-5 75 0,-45 35-34 0,0 0 34 15,79-44-34-15,22-11 34 0,-101 55-44 0,0 0 44 16,90-48-43-16,1 2 43 0,-91 46 6 0,0 0-6 16,73-33 7-16,-17 9-7 0,-56 24 42 0,0 0-42 15,38-15 43-15,-17 8-43 0,-21 7 37 16,0 0-37-16,16-5 37 0,-9 5-37 0,-7 0 10 0,0 0-10 0,7 0 11 16,-7 1-11-16,0-1 0 0,0 0 0 15,-7 24 0-15,-7 16 0 0,0-1-28 0,-4 6 28 0,8-18-28 16,5-10 28-16,-4 4-55 0,-3 1 55 15,3 14-55-15,0 9 55 0,9-45-60 0,0 0 60 0,-8 41-59 16,1-2 59-16,7-39-57 0,0 0 57 0,0 40-57 16,3-1 57-16,-3-39-35 0,0 0 35 0,12 33-35 15,6-6 35-15,-18-27 0 0,0 0 0 0,21 27 1 16,3-8-1-16,-24-19 36 0,0 0-36 0,26 21 36 16,-3-8-36-16,-23-13 42 0,0 0-42 0,19 14 42 15,-2-5-42-15,-17-9 52 0,0 0-52 0,13 7 53 16,-6-2-53-16,-7-5 54 0,0 0-54 0,-2 10 55 15,-5 4-55-15,-7 1 72 0,-9 4-72 0,8-7 73 0,-3-2-73 16,18-10 21-16,0 0-21 0,-45 11 21 0,-16-5-21 16,61-6-39-16,0 0 39 0,-68 0-39 15,-7-6 39-15,75 6-231 0,0 0 231 0,-82-24-231 0,-5-16 231 0,-80-23-1076 16</inkml:trace>
  <inkml:trace contextRef="#ctx0" brushRef="#br0" timeOffset="205187.725">13195 13378 1222 0,'0'0'0'0,"3"10"0"0,4 9 0 15,-7-19 100-15,0 0-100 0,0 0 100 16,2-3-100-16,-2 3 71 0,0 0-71 0,5-4 71 15,0 1-71-15,-5 3 12 0,0 0-12 0,20 3 13 16,7 4-13-16,1 2-1 0,2 1 1 0,-7-3 0 0,-3 3 0 0,-20-10-2 16,0 0 2-16,25 15-2 0,-4 2 2 15,-21-17 20-15,0 0-20 0,19 18 20 0,-3-5-20 0,-16-13 63 16,0 0-63-16,12 19 63 0,-7 0-63 16,-5-19 60-16,0 0-60 0,4 22 61 0,-4 4-61 0,0-2 41 15,-6-2-41-15,5-6 42 0,-1-8-42 0,2 2 21 16,-4 1-21-16,4-3 21 0,-3-3-21 0,1 4 0 15,2 3 0-15,0-5 0 0,0 0 0 0,0 1-2 16,0 3 2-16,2-5-2 0,1 1 2 16,1 0-13-16,-2 2 13 0,5 1-12 0,1 2 12 0,1-2-35 0,3 2 35 15,-3-5-35-15,-4-2 35 0,7 2-69 16,-3-2 69-16,3 2-68 0,0-2 68 0,-12-5-124 0,0 0 124 0,14 10-124 16,7 2 124-16,-21-12-140 0,0 0 140 15,18 12-139-15,6-1 139 0,16 11-830 0</inkml:trace>
  <inkml:trace contextRef="#ctx0" brushRef="#br0" timeOffset="205507.819">13780 14584 875 0,'0'0'0'0,"-3"-17"0"16,-4-11 0-16,7 28 85 0,0 0-85 0,-6 5 85 15,1 19-85-15,5-24 9 0,0 0-9 0,-3 18 10 16,3-1-10-16,0-17 39 0,0 0-39 0,-4 12 40 0,2-4-40 15,2-8 80-15,0 0-80 0,0 7 81 16,0-7-81-16,0 0 106 0,0 0-106 0,0 0 107 16,-3-8-107-16,3 8 116 0,0 0-116 0,-3-4 116 0,3-3-116 15,0 7 98-15,0 0-98 0,3-5 99 0,0-2-99 0,-3 7 76 16,0 0-76-16,14-3 77 0,7-1-77 0,2 10 58 16,5 2-58-16,1 4 58 15,5 2-58-15,0 3 17 0,-2 4-17 0,1-3 17 16,2 3-17-16,-35-21 7 0,0 0-7 0,45 29 8 0,6 9-8 0,-51-38 0 15,0 0 0-15,55 34 0 0,5 4 0 0,-60-38-75 16,0 0 75-16,50 31-74 0,-3-4 74 0,-47-27-124 16,0 0 124-16,42 19-123 0,-7-7 123 0,-35-12-236 15,0 0 236-15,29 3-236 0,-8-6 236 0,26 3-928 0</inkml:trace>
  <inkml:trace contextRef="#ctx0" brushRef="#br0" timeOffset="205752.746">14287 14390 1188 0,'0'0'0'0,"7"11"0"15,2 6 0-15,-9-17 175 0,0 0-175 0,-4 5 175 16,-4-7-175-16,8 2 130 0,0 0-130 0,-6 0 131 16,-4-2-131-16,10 2 95 0,0 0-95 0,-14 2 95 15,0 3-95-15,14-5 57 0,0 0-57 0,-24 19 57 16,-3 3-57-16,-2 6 39 0,1 3-39 0,9-4 40 15,0-3-40-15,19-24-54 0,0 0 54 0,-26 48-54 0,-4 15 54 16,30-63-121-16,0 0 121 0,-31 83-120 0,-8 16 120 16,39-99-178-16,0 0 178 0,-36 79-177 0,-3-7 177 15,-34 80-1005-15</inkml:trace>
  <inkml:trace contextRef="#ctx0" brushRef="#br0" timeOffset="211890.25">15458 14538 953 0,'0'0'0'0,"-5"-4"0"16,-2-3 0-16,7 7 93 0,0 0-93 0,0 0 94 16,-2-3-94-16,2 3 79 0,0 0-79 0,0 0 80 15,0 0-80-15,0 0 46 0,0 0-46 0,-9 0 46 16,-3 2-46-16,12-2 14 0,0 0-14 0,-16 1 15 16,-3 1-15-16,19-2 41 0,0 0-41 0,-24 2 42 15,-9 1-42-15,33-3 37 0,0 0-37 0,-32 5 37 16,-1 0-37-16,33-5 9 0,0 0-9 0,-38 7 9 15,-7 0-9-15,45-7 37 0,0 0-37 0,-35 7 38 16,3 2-38-16,32-9 10 0,0 0-10 0,-33 13 11 0,4 4-11 16,-1 1 42-16,9 0-42 0,4-6 42 0,8-5-42 15,9-7 7-15,0 0-7 0,-17 35 7 0,1 14-7 0,16-49 6 16,0 0-6-16,-12 53 6 16,6 6-6-16,6-11-9 0,2-6 9 15,-4-14-9-15,2-11 9 0,0-3-12 0,0-6 12 0,13 4-12 0,8-2 12 0,-21-10-17 16,0 0 17-16,34-3-17 0,13-11 17 0,-47 14-17 15,0 0 17-15,47-34-16 0,7-16 16 16,-7 1-9-16,1-4 9 0,-19 3-8 0,-8 0 8 0,-21 50 8 16,0 0-8-16,21-67 9 0,-4-13-9 0,-17 80 34 0,0 0-34 15,2-76 35-15,-7-1-35 0,1 26 36 0,-1 17-36 16,0 6 37-16,-2 11-37 0,2 0 44 0,-2 2-44 16,-2-1 45-16,-3-1-45 0,12 17 41 0,0 0-41 0,-11-14 41 15,-1 1-41-15,12 13 35 0,0 0-35 0,-14-12 35 16,2 1-35-16,12 11 15 15,0 0-15-15,-9-8 16 0,-1-1-16 0,10 9 6 0,0 0-6 0,-7-5 7 16,3 2-7-16,4 3 9 0,0 0-9 16,-5-4 9-16,4 3-9 0,1 1 0 0,0 0 0 0,0 0 1 15,0 0-1-15,0 0 0 0,0 0 0 0,1 8 0 16,4 4 0-16,-5-12-37 16,0 0 37-16,9 45-37 0,3 18 37 15,-1 6-37-15,1 9 37 0,0 15-36 0,-3 8 36 0,-9-101-34 0,0 0 34 0,12 98-33 16,-3-1 33-16,-9-97-25 0,0 0 25 0,12 79-24 15,0-12 24-15,0-24-63 0,-1-21 63 0,-4-5-63 0,-2-10 63 16,4-2-110-16,-2-3 110 0,3-4-110 0,2-3 110 16,-12 5-180-16,0 0 180 0,13-19-180 0,-1-8 180 15,-12 27-162-15,0 0 162 0,14-35-161 0,-2-7 161 0,14-35-535 16</inkml:trace>
  <inkml:trace contextRef="#ctx0" brushRef="#br0" timeOffset="212178.979">15463 14604 785 0,'0'0'0'0,"0"11"0"0,-2 4 0 0,2-15 171 16,0 0-171-16,0 0 171 0,4-7-171 0,-4 7 138 16,0 0-138-16,1-5 138 0,3-3-138 0,-4 8 103 0,0 0-103 15,3-7 104-15,-1 0-104 0,-2 7 77 0,0 0-77 16,2-5 78-16,-2 1-78 0,0 4 67 0,0 0-67 16,0-3 68-16,0 1-68 0,0 2 48 0,0 0-48 15,0 0 49-15,0-3-49 0,0 3 33 0,0 0-33 0,0 0 33 16,7 5-33-16,-7-5 3 0,0 0-3 15,21 14 4-15,15 6-4 0,-1 2 15 16,4 9-15-16,-3-3 16 0,-1-3-16 0,-35-25 0 0,0 0 0 0,35 31 0 16,0 2 0-16,-35-33-17 0,0 0 17 0,29 34-17 15,-1 0 17-15,-28-34-74 0,0 0 74 0,21 28-73 16,-4-6 73-16,-17-22-158 0,0 0 158 0,9 15-157 16,0-6 157-16,-9-9-158 0,0 0 158 0,0-12-158 15,-9-17 158-15,2-12-868 0</inkml:trace>
  <inkml:trace contextRef="#ctx0" brushRef="#br0" timeOffset="212418.868">15775 14315 1211 0,'0'0'0'0,"-4"17"0"15,-3 12 0-15,7-29 132 0,0 0-132 0,-7 36 132 0,-1 12-132 0,1-5 94 16,0 3-94-16,0-6 95 0,3-6-95 0,4-34 44 15,0 0-44-15,-12 58 45 0,-2 14-45 0,14-72-1 16,0 0 1-16,-21 93 0 0,-7 18 0 0,28-111-42 16,0 0 42-16,-22 91-42 0,-6-9 42 0,28-82-71 15,0 0 71-15,-18 58-71 0,6-25 71 0,12-33-131 16,0 0 131-16,-7 17-131 0,4-19 131 0,3 2-137 0,0 0 137 16,3-31-136-16,8-25 136 0,4-32-650 0</inkml:trace>
  <inkml:trace contextRef="#ctx0" brushRef="#br0" timeOffset="212805.139">16475 14536 1367 0,'0'0'0'0,"-3"-5"0"0,-1-2 0 16,4 7 127-16,0 0-127 0,-2-5 127 0,4 1-127 16,-2 4 106-16,0 0-106 0,7-1 107 0,4 1-107 0,-11 0 53 15,0 0-53-15,21-2 54 0,10 2-54 0,-31 0 0 16,0 0 0-16,35-4 1 0,7 1-1 0,-42 3 7 15,0 0-7-15,43-2 8 0,8-1-8 0,-51 3 1 16,0 0-1-16,47-2 1 0,3 1-1 0,-50 1 0 16,0 0 0-16,44-2 1 0,-1-2-1 0,-43 4 0 15,0 0 0-15,40-5 1 16,-5-2-1-16,-35 7-53 0,0 0 53 0,30-5-52 0,-9-2 52 0,-21 7-124 16,0 0 124-16,14-5-124 0,-4-2 124 0,-10 7-195 15,0 0 195-15,-3-8-194 0,-10-4 194 0,-2-9-806 16</inkml:trace>
  <inkml:trace contextRef="#ctx0" brushRef="#br0" timeOffset="213059.18">16540 14741 1244 0,'0'0'0'0,"12"-12"0"16,5-6 0-16,-17 18 153 0,0 0-153 0,4-5 153 15,-8 10-153-15,4-5 111 0,0 0-111 0,-3 3 112 16,-1 2-112-16,6 0 67 0,3-1-67 0,9 1 67 16,9-2-67-16,-1-1 42 0,3 0-42 0,1-2 43 15,-2-2-43-15,-24 2 24 0,0 0-24 0,35-2 25 0,0 2-25 16,-35 0 5-16,0 0-5 0,38-3 5 0,4 1-5 16,-42 2-49-16,0 0 49 0,42 2-48 0,2 3 48 0,-44-5-180 15,0 0 180-15,85 7-1214 16,-170-14 1214-16</inkml:trace>
  <inkml:trace contextRef="#ctx0" brushRef="#br0" timeOffset="-181886.838">17592 14577 583 0,'0'0'0'0,"-7"-5"0"0,-2-4 0 0,9 9 60 15,0 0-60-15,-2-3 60 0,4 3-60 0,-2 0 98 16,0 0-98-16,0 0 99 0,4 2-99 0,-4-2 77 16,0 0-77-16,0 0 77 0,3 0-77 0,-3 0 58 15,0 0-58-15,0 0 58 0,0 0-58 0,0 0 58 16,0 0-58-16,0 0 59 0,0 0-59 0,0 0 56 16,0 0-56-16,0 0 56 0,2-4-56 0,-2 4 34 0,0 0-34 15,0 0 34-15,3-5-34 0,-3 5 4 0,0 0-4 16,0 0 5-16,4-2-5 0,-4 2 10 0,0 0-10 0,0 0 10 15,0 0-10-15,0 0 14 0,0 0-14 16,0 0 15-16,0 0-15 0,0 0 8 0,0 0-8 0,0 0 8 16,0 0-8-16,0 0 15 0,0 0-15 0,0 0 16 15,0 0-16-15,0 0 44 0,0 0-44 0,0 0 45 16,0 0-45-16,0 0 37 0,0 0-37 0,0 0 37 16,0 0-37-16,0 0 25 0,0 0-25 15,0 0 26-15,0 0-26 0,0 0 41 0,0 0-41 0,0 0 41 16,0 0-41-16,0 0 23 0,0 0-23 0,0 0 24 15,0 0-24-15,0 0 27 0,0 0-27 0,3 0 27 16,6 0-27-16,-9 0 44 0,0 0-44 0,14 0 44 0,7 0-44 16,-21 0 23-16,0 0-23 0,30 0 24 0,8 0-24 15,-38 0 29-15,0 0-29 0,42 2 29 0,1 0-29 16,-4 1 32-16,-3 1-32 0,-6-1 33 16,-8-1-33-16,-1 1 19 0,-2 2-19 0,-1-1 20 0,-4-1-20 15,0-1-3-15,1 0 3 0,-8-1-2 0,0-1 2 0,2 0-86 16,2 0 86-16,-3 0-85 0,1 0 85 0,-9 0-142 15,0 0 142-15,14-3-142 0,3-2 142 0,-17 5-146 16,0 0 146-16,19-11-145 0,2-2 145 0,19-11-1040 16</inkml:trace>
  <inkml:trace contextRef="#ctx0" brushRef="#br0" timeOffset="-181189.722">18888 13069 942 0,'0'0'0'0,"-9"6"0"0,-1 2 0 15,10-8 126-15,0 0-126 0,-7 0 126 16,5 0-126-16,2 0 80 0,0 0-80 0,-3 0 80 0,-1 0-80 16,4 0 49-16,0 0-49 0,-21 7 49 0,-10 3-49 0,31-10 4 15,0 0-4-15,-35 16 5 0,-5 4-5 0,40-20 1 16,0 0-1-16,-42 26 1 0,-3 5-1 0,7-2 15 16,4-2-15-16,10-8 15 0,12-12-15 0,-2 3 7 15,5-1-7-15,-12 13 8 0,-8 11-8 0,29-33 4 16,0 0-4-16,-26 41 4 0,-1 10-4 0,27-51 13 15,0 0-13-15,-22 60 13 0,3 7-13 16,19-67 8-16,0 0-8 0,-13 89 8 0,1 16-8 0,12-105 15 0,0 0-15 0,4 101 15 16,10-2-15-16,3-17 15 0,6-12-15 0,-1-10 15 15,-1-10-15-15,-21-50 1 0,0 0-1 0,25 65 1 16,6 9-1-16,-5-7 1 0,0-2-1 0,2-7 1 16,-2-5-1-16,-26-53 0 0,0 0 0 0,39 72 0 15,8 9 0-15,-47-81 0 0,0 0 0 16,47 89 1-16,1 12-1 15,-9-21 12-15,-8-8-12 0,-6-12 13 0,-10-14-13 0,-15-46 45 0,0 0-45 0,16 67 46 16,-4 7-46-16,-3-11 38 0,-2-4-38 0,-5-29 38 16,-2-19-38-16,0-11 45 0,0 0-45 0,-7 37 46 15,-4 13-46-15,11-50 5 0,0 0-5 0,-30 62 6 16,-13 10-6-16,43-72-19 0,0 0 19 0,-61 60-18 16,-17-7 18-16,78-53-158 0,0 0 158 0,-81 37-157 0,-4-13 157 15,85-24-149-15,0 0 149 0,-85 7-148 0,-1-17 148 0,-88 8-854 16</inkml:trace>
  <inkml:trace contextRef="#ctx0" brushRef="#br0" timeOffset="-179807.823">19827 13892 337 0,'0'0'0'0,"0"-2"0"0,0-5 0 0,0 7 111 16,0 0-111-16,0-3 112 0,2-1-112 0,-2 4 148 15,0 0-148-15,0 0 149 0,3-3-149 0,-3 3 140 16,0 0-140-16,0 0 141 0,0 0-141 0,0 0 70 16,0 0-70-16,0 0 71 0,0 0-71 0,0 0 44 15,-5-2-44-15,5 2 44 0,-2-3-44 0,2 3 12 0,0 0-12 16,-14-4 13-16,-14-2-13 0,28 6 11 0,0 0-11 15,-38-6 11-15,-11 1-11 0,4 4 3 16,1-1-3-16,15 0 4 0,8 2-4 0,21 0 2 0,0 0-2 0,-33 10 3 16,-5 7-3-16,38-17 17 0,0 0-17 0,-37 24 17 15,0 9-17-15,37-33 22 0,0 0-22 0,-33 43 23 16,4 7-23-16,29-50 14 0,0 0-14 0,-23 80 15 16,2 21-15-16,21-101 28 0,0 0-28 0,-3 108 28 15,10 10-28-15,5-20 12 0,7-16-12 0,-3-18 12 16,-2-20-12-16,-14-44 18 0,0 0-18 0,26 50 19 15,10-9-19-15,-36-41 15 0,0 0-15 0,47 27 15 16,9-13-15-16,-56-14 26 0,0 0-26 0,71-3 26 16,8-23-26-16,-16-2 2 0,-9-8-2 0,-13 6 3 15,-11 1-3-15,-30 29 3 0,0 0-3 0,45-55 3 16,6-16-3-16,-51 71-1 0,0 0 1 0,49-75 0 0,1-9 0 16,-50 84 0-16,0 0 0 0,42-74 0 0,-4 3 0 15,-12 14 0-15,-6 12 0 0,-8 16 0 0,-5 14 0 16,-7 15 1-16,0 0-1 0,8-17 1 0,-4 3-1 0,-4 14 34 15,0 0-34-15,5-10 34 0,-5 3-34 0,0 7 1 16,0 0-1-16,0-5 2 0,0 3-2 16,0 2 7-16,0 0-7 0,-3 0 8 0,-3 4-8 0,6-4 15 15,0 0-15-15,-17 11 15 0,-9 8-15 0,26-19 1 16,0 0-1-16,-25 21 1 0,-2 5-1 0,27-26 0 16,0 0 0-16,-27 37 1 0,3 10-1 0,24-47-2 15,0 0 2-15,-19 61-1 0,7 13 1 0,12-74-2 16,0 0 2-16,-9 87-2 0,9 14 2 0,0-101-6 0,0 0 6 15,9 74-5-15,13-11 5 0,-22-63-14 16,0 0 14-16,28 36-13 0,4-22 13 16,-3-5-1-16,3-13 1 0,-5-3-1 0,0-8 1 0,-5-2 0 0,-3-4 0 0,-1 1 0 15,-4-3 0-15,-14 23 46 0,0 0-46 0,10-29 47 16,-1-7-47-16,-9 36 50 0,0 0-50 0,5-41 50 16,-1-5-50-16,-4 46 65 0,0 0-65 0,-2-48 66 15,-5-2-66-15,-2 7 47 0,-3 2-47 16,3 14 48-16,4 10-48 0,-7 0 23 0,1 1-23 0,4 8 24 15,-1-1-24-15,-3 1 6 0,1 1-6 0,5 3 6 16,5 4-6-16,0 0-9 0,0 0 9 0,-4-3-8 16,4 1 8-16,-3-1-19 0,1-1 19 0,7-4-18 15,-1-3 18-15,-4 11-52 0,0 0 52 0,14-13-51 16,6-4 51-16,-20 17-35 0,0 0 35 0,25-18-34 16,10-4 34-16,-35 22-4 0,0 0 4 0,38-17-3 0,6 2 3 15,-44 15-6-15,0 0 6 0,40-12-5 16,3 1 5-16,-43 11 1 0,0 0-1 0,32-6 2 0,-5 0-2 0,-27 6 21 15,0 0-21-15,23-3 21 0,-7 1-21 0,-16 2 23 16,0 0-23-16,10-1 24 0,-3 1-24 16,-7 0 9-16,0 0-9 0,-9 17 9 0,-10 8-9 15,19-25 1-15,0 0-1 0,-22 31 2 0,-8 5-2 0,4-2-8 16,0 2 8-16,10-13-8 0,6-11 8 0,10-12-58 16,0 0 58-16,-14 27-58 0,3 9 58 0,11-36-28 15,0 0 28-15,-5 34-28 0,10 4 28 0,-5-38-19 16,0 0 19-16,12 33-18 0,8-3 18 0,-20-30-6 15,0 0 6-15,24 28-6 0,7-6 6 0,-31-22 9 0,0 0-9 16,28 21 9-16,-3-4-9 0,-25-17 41 0,0 0-41 16,22 15 41-16,-3-1-41 0,-19-14 38 15,0 0-38-15,14 10 38 0,-3-3-38 0,-11-7 10 0,0 0-10 16,-7 12 10-16,-11 3-10 0,18-15-11 0,0 0 11 16,-27 14-10-16,-10-2 10 0,2-3-192 0,0-6 192 15,7 1-191-15,9-3 191 0,19-1-194 0,0 0 194 16,-28-17-194-16,2-10 194 0,-26-21-890 0</inkml:trace>
  <inkml:trace contextRef="#ctx0" brushRef="#br0" timeOffset="-179400.779">20329 13453 595 0,'0'0'0'0,"12"9"0"0,7 4 0 0,-19-13 133 16,0 0-133-16,0 0 134 0,-2-3-134 0,2 3 87 15,0 0-87-15,2-10 87 0,7-6-87 0,-9 16 53 16,0 0-53-16,24-20 54 0,11-6-54 0,-35 26 42 16,0 0-42-16,45-26 42 0,11-1-42 0,-5 5 39 15,-1 5-39-15,-15 1 39 0,-7 8-39 0,-2 1 45 16,-5 2-45-16,-4 3 45 0,-8 2-45 0,0 3 52 0,-1 4-52 15,-1 0 52-15,-1 3-52 0,-3 7 54 16,-1 4-54-16,-2 3 55 0,-4 3-55 0,4-27 67 16,0 0-67-16,-8 40 67 0,-5 6-67 0,13-46 41 15,0 0-41-15,-10 45 42 0,-4-1-42 0,4-6 21 0,-1-7-21 16,4-9 21-16,4-8-21 0,1-2-36 0,2-7 36 16,-4 0-36-16,3-3 36 0,1-2-109 0,0 3 109 0,0-3-108 15,5 3 108-15,-5-3-179 16,0 0 179-16,9 0-179 0,1 0 179 0,-10 0-180 0,0 0 180 0,12 0-179 15,0 0 179-15,13 0-541 0</inkml:trace>
  <inkml:trace contextRef="#ctx0" brushRef="#br0" timeOffset="-179051.831">20719 14248 483 0,'0'0'0'0,"2"-20"0"0,-1-13 0 16,1 21 121-16,2 10-121 0,-4-5 122 0,-4 6-122 16,4 1 168-16,0 8-168 0,0-6 169 0,0 0-169 0,0 1 147 15,0-1-147-15,0-2 148 0,0 0-148 0,0 0 122 16,4-2-122-16,-4 2 122 0,3-5-122 0,2 0 84 16,-3-4-84-16,2 4 84 0,-1 0-84 0,-3 5 50 15,0 0-50-15,7-5 50 0,3-7-50 0,-10 12 39 16,0 0-39-16,20-9 39 0,4-1-39 0,-24 10 15 15,0 0-15-15,37-5 16 0,8 1-16 0,-45 4 36 16,0 0-36-16,50 4 37 0,11 6-37 0,-12 4 5 0,0 0-5 16,-7 1 6-16,-6 2-6 0,-4 0 5 0,-4 2-5 15,-4-3 6-15,-5-1-6 0,-19-15-26 0,0 0 26 16,23 21-26-16,-2 2 26 0,-21-23-78 0,0 0 78 0,15 19-78 16,-1-3 78-16,-14-16-138 15,0 0 138-15,11 12-137 0,-3-5 137 0,-8-7-161 0,0 0 161 0,4 0-161 16,-4-7 161-16,3 0-852 0</inkml:trace>
  <inkml:trace contextRef="#ctx0" brushRef="#br0" timeOffset="-178825.317">21207 14166 1020 0,'0'0'0'0,"10"8"0"16,8 6 0-16,-13-9 173 0,-5-5-173 0,-4 0 174 15,-3-8-174-15,2 1 144 0,-5 0-144 0,4 4 145 0,1-1-145 16,0 2 113-16,2 2-113 0,3 0 114 0,-4 0-114 15,4 0 65-15,-3 2-65 0,1 2 65 0,-5-1-65 16,7-3 37-16,0 0-37 0,-21 15 38 0,-9 8-38 0,30-23-3 16,0 0 3-16,-31 36-2 0,-6 12 2 0,37-48-74 15,0 0 74-15,-31 54-73 0,-4 8 73 0,35-62-162 16,0 0 162-16,-24 57-162 0,1 1 162 0,23-58-160 16,0 0 160-16,-9 29-160 0,9-15 160 15,-7 30-869-15</inkml:trace>
  <inkml:trace contextRef="#ctx0" brushRef="#br0" timeOffset="-178594.154">21722 14461 1692 0,'0'0'0'0,"-5"-7"0"16,-2-5 0-16,7 12-46 0,0 0 46 0,-3-17-45 15,1-7 45-15,2 24-105 0,0 0 105 0,-5-42-1025 16,10 84 1025-16</inkml:trace>
  <inkml:trace contextRef="#ctx0" brushRef="#br0" timeOffset="-177847.886">22863 13941 1188 0,'0'0'0'16,"0"0"0"-16,0 0 0 0,0 0 147 0,0 0-147 0,0 0 147 16,0 0-147-16,0 0 96 0,0 0-96 0,0 0 97 15,-36-12-97-15,36 12 57 0,0 0-57 16,-30-12 57-16,-6 0-57 0,36 12 1 0,0 0-1 0,-37-10 1 16,1-2-1-16,36 12-3 0,0 0 3 0,-34-7-3 15,5 4 3-15,29 3-3 0,0 0 3 0,-39 7-2 16,1 8 2-16,38-15-7 0,0 0 7 0,-36 34-6 15,4 14 6-15,32-48-8 0,0 0 8 0,-26 59-8 16,7 11 8-16,19-70-15 0,0 0 15 0,-9 87-14 0,9 9 14 16,0-96-8-16,0 0 8 0,14 74-8 0,12-14 8 15,-26-60 0-15,0 0 0 0,25 32 0 0,4-23 0 0,-29-9 0 16,0 0 0-16,37-12 0 0,3-22 0 0,-40 34 1 16,0 0-1-16,49-52 2 0,1-25-2 0,-50 77 29 15,0 0-29-15,35-77 29 0,-9-10-29 16,-26 87 57-16,0 0-57 0,14-89 58 0,-10-4-58 0,-4 93 64 15,0 0-64-15,-6-84 65 0,-8 4-65 0,14 80 76 16,0 0-76-16,-17-74 76 0,-7 7-76 16,24 67 84-16,0 0-84 0,-18-55 84 0,6 13-84 0,12 42 42 15,0 0-42-15,-10-26 42 0,4 16-42 0,6 10 8 16,0 0-8-16,-5-9 8 0,3 6-8 0,2 3-2 16,0 0 2-16,-1-4-1 0,1 4 1 0,0 0-32 0,0 0 32 15,3 4-32-15,2 1 32 0,-5-5-28 0,0 0 28 16,16 22-28-16,7 7 28 0,-23-29-34 0,0 0 34 0,29 50-34 15,6 13 34-15,-35-63-49 0,0 0 49 0,40 106-49 16,7 35 49-16,-47-141-86 0,0 0 86 0,40 128-86 16,-3 4 86-16,-37-132-163 0,0 0 163 0,30 112-163 15,-8-15 163-15,-22-97-228 0,0 0 228 0,16 67-228 16,-4-27 228-16,12 66-774 0</inkml:trace>
  <inkml:trace contextRef="#ctx0" brushRef="#br0" timeOffset="-176640.466">23219 14111 527 0,'0'0'0'0,"0"0"0"0,-5 5 0 16,5-5 21-16,0 0-21 0,0 0 21 0,5-2-21 15,-5 2 54-15,0 0-54 0,2-5 55 0,1-2-55 0,-3 7 34 16,0 0-34-16,2-10 35 0,-2-5-35 0,0 15 61 15,0 0-61-15,-4-19 61 0,1-3-61 0,3 22 72 16,0 0-72-16,-9-23 72 0,0-2-72 0,9 25 83 16,0 0-83-16,-8-19 83 0,-1-2-83 0,9 21 58 15,0 0-58-15,-7-13 59 0,2 1-59 0,5 12 42 16,0 0-42-16,-4-9 43 0,1 4-43 0,3 5 6 0,0 0-6 16,-2-4 6-16,0 1-6 0,2 3 5 0,0 0-5 15,0 0 6-15,-1-3-6 0,1 3 13 0,0 0-13 0,0 0 14 16,0 0-14-16,0 0 13 0,0 0-13 0,0 0 14 15,0 0-14-15,0 0 4 0,0 0-4 16,0 0 4-16,0 0-4 0,0 0 22 0,0 0-22 0,0 0 22 16,0 0-22-16,0 0 2 0,0 0-2 15,0 0 3-15,0 0-3 0,0 0 6 0,0 0-6 0,0 0 7 16,0 0-7-16,0 0 14 0,0 0-14 0,0 0 15 16,-4 3-15-16,4-3 22 0,0 0-22 0,-5 7 23 15,0 5-23-15,5-12 22 0,0 0-22 0,-11 27 23 16,-3 11-23-16,14-38 9 0,0 0-9 0,-17 45 9 15,-4 6-9-15,21-51 35 0,0 0-35 0,-23 56 35 16,4 8-35-16,19-64 46 16,0 0-46-16,-12 62 46 0,3 1-46 15,9-63 40-15,0 0-40 0,4 55 40 0,10-6-40 0,-14-49 2 0,0 0-2 0,26 35 2 0,12-15-2 16,-38-20-4-16,0 0 4 0,66 0-3 0,23-20 3 0,-89 20-50 16,0 0 50-16,80-31-50 0,2-15 50 0,-17 6-10 15,-8 1 10-15,-19 10-10 0,-15 8 10 16,-23 21 0-16,0 0 0 0,33-27 0 0,0-8 0 0,-33 35 51 15,0 0-51-15,33-41 51 0,1-8-51 0,-34 49 74 16,0 0-74-16,27-47 75 0,-4 1-75 0,-23 46 60 16,0 0-60-16,17-39 61 0,-3 4-61 0,-3 8 32 15,-4 6-32-15,-2 8 32 0,-1 8-32 0,-4 5 27 16,0 0-27-16,-4-4 27 0,-1 2-27 0,5 2 0 16,0 0 0-16,-14 6 1 0,-9 2-1 0,23-8-1 15,0 0 1-15,-22 10-1 0,-3 2 1 0,25-12-26 0,0 0 26 16,-19 11-25-16,3-1 25 0,16-10-22 0,0 0 22 0,-12 9-22 15,2-1 22-15,10-8-35 0,0 0 35 0,-7 21-34 16,-2 8 34-16,9-29-13 16,0 0 13-16,2 36-12 0,7 7 12 0,-9-43-20 0,0 0 20 0,8 39-20 15,3 0 20-15,-11-39-15 0,0 0 15 0,14 35-15 16,3-4 15-16,-17-31-40 0,0 0 40 0,21 22-40 16,5-8 40-16,-3-6-53 0,-2-4 53 0,1-6-53 15,-4-7 53-15,-1-1-3 0,-3-5 3 16,2-3-2-16,-2-4 2 0,-14 22 6 0,0 0-6 0,14-27 7 15,-2-4-7-15,-12 31 56 0,0 0-56 0,10-36 56 16,-1-5-56-16,-9 41 59 0,0 0-59 0,3-40 59 0,-3-1-59 16,-5 7 57-16,-5 5-57 0,3 10 57 15,2 4-57-15,-4 3 35 0,-2 3-35 0,4 6 35 16,2-1-35-16,-2 3 34 0,0-1-34 0,2 0 35 0,3 2-35 16,-1 0 0-16,1-2 0 0,2 2 0 0,-3 0 0 15,3 0-15-15,0 0 15 0,3 0-14 0,4-1 14 16,5-4-51-16,7-6 51 0,8 1-51 0,6 0 51 15,-33 10-40-15,0 0 40 0,47-12-40 0,14-4 40 0,-6 3-47 16,3-1 47-16,-13 4-47 0,-1 3 47 0,-11 0-12 16,-7 0 12-16,-3 4-12 0,-4 1 12 0,-4 0 1 15,-2 0-1-15,-3 2 2 0,-3 2-2 0,-3 0 17 16,-4-2-17-16,0 0 17 0,1 5-17 0,-2-3 18 0,-3 1-18 16,2 1 18-16,2-3-18 0,-5 4 1 0,0 2-1 15,-13 14 2-15,-9 8-2 0,27-29-3 0,0 0 3 16,-28 34-3-16,-5 1 3 0,33-35-38 0,0 0 38 15,-28 37-38-15,0 4 38 0,28-41-48 0,0 0 48 16,-21 43-48-16,7 2 48 0,14-45-36 0,0 0 36 0,-10 44-36 16,6 2 36-16,4-46-2 0,0 0 2 0,4 43-1 15,4 0 1-15,-8-43 34 0,0 0-34 0,7 40 35 16,2-3-35-16,-9-37 53 0,0 0-53 16,5 34 54-16,-1-1-54 0,-4-33 39 0,0 0-39 0,1 27 39 15,-2-3-39-15,1-24-2 0,0 0 2 0,-14 21-2 16,-9-2 2-16,23-19-94 0,0 0 94 0,-30 0-94 15,-4-12 94-15,34 12-172 0,0 0 172 0,-28-24-172 16,5-9 172-16,-27-27-1046 0</inkml:trace>
  <inkml:trace contextRef="#ctx0" brushRef="#br0" timeOffset="-176315.839">24496 13933 1300 0,'0'0'0'0,"-9"3"0"0,-7 2 0 0,16-5 175 16,0 0-175-16,0 0 176 0,4-5-176 0,-4 5 142 16,0 0-142-16,3-7 142 0,1-5-142 0,-4 2 93 15,-2-2-93-15,2 4 93 0,0 1-93 0,-2 0 33 16,1 2-33-16,1 1 34 0,3 3-34 0,-3 1 16 16,4-5-16-16,-4 5 17 0,0 0-17 0,0 0 29 15,0 0-29-15,3 0 29 0,2 0-29 0,-5 0 5 0,0 0-5 16,16 1 6-16,7 3-6 0,-23-4 17 0,0 0-17 15,36 6 17-15,15 6-17 0,-51-12 3 0,0 0-3 16,52 21 4-16,4 3-4 0,-56-24 3 0,0 0-3 0,59 31 3 16,4 3-3-16,-63-34 1 0,0 0-1 0,61 36 2 15,1 2-2-15,-62-38-15 0,0 0 15 0,63 39-15 16,0 1 15-16,-23-16-114 0,-16-11 114 0,-8-1-114 16,-9-10 114-16,-7-2-227 0,0 0 227 0,5 2-227 15,-1-4 227-15,4 2-1105 0</inkml:trace>
  <inkml:trace contextRef="#ctx0" brushRef="#br0" timeOffset="-176090.779">25142 13890 1031 0,'0'0'0'0,"-5"-5"0"0,-2-5 0 16,7 10 169-16,0 0-169 0,-9-11 170 0,1-2-170 0,8 13 132 16,0 0-132-16,-13-11 133 15,-1 1-133-15,14 10 127 0,0 0-127 0,-8-7 128 0,-4 4-128 0,12 3 134 16,0 0-134-16,-20 3 134 0,-2 8-134 0,22-11 148 15,0 0-148-15,-28 25 149 0,-5 15-149 0,33-40 61 16,0 0-61-16,-39 48 62 0,-2 10-62 0,41-58-10 16,0 0 10-16,-65 70-9 0,-15 9 9 0,80-79-215 15,0 0 215-15,-80 67-214 0,-2-9 214 0,82-58-173 16,0 0 173-16,-160 127-1311 0,320-254 1311 0</inkml:trace>
  <inkml:trace contextRef="#ctx0" brushRef="#br0" timeOffset="-155951.859">26013 13825 572 0,'0'0'0'0,"5"-5"0"16,2-2 0-16,-7 7 69 0,0 0-69 0,7-5 70 15,-5 1-70-15,-2 4 39 0,0 0-39 0,0 0 39 0,4-3-39 16,-4 3 12-16,0 0-12 0,0 0 13 0,0 0-13 15,0 0 0-15,0 0 0 0,0 0 1 0,0 0-1 16,0 0 0-16,0 0 0 0,0 0 0 0,-4 2 0 16,4-2 25-16,0 0-25 0,0 0 26 0,-2 1-26 15,2-1 30-15,0 0-30 0,0 0 30 0,-5 2-30 0,5-2 38 16,0 0-38-16,0 0 38 0,-3 2-38 16,3-2 39-16,0 0-39 15,0 0 39-15,-4 3-39 0,4-3 45 0,0 0-45 16,0 0 46-16,-3 0-46 0,3 0 35 0,0 0-35 0,0 0 36 0,-4 2-36 0,4-2 34 15,0 0-34-15,0 0 34 0,-3 2-34 0,3-2 32 16,0 0-32-16,0 0 33 0,-4 0-33 0,4 0 3 0,0 0-3 16,0 0 3-16,0 0-3 0,0 0 16 0,0 0-16 15,0 0 17-15,5 3-17 0,-5-3 22 0,0 0-22 16,13 5 23-16,6 0-23 0,3 2 43 0,6 0-43 0,-2 2 44 16,2-4-44-16,-2 2 8 0,2-7-8 15,2 1 8-15,1-1-8 0,-31 0 13 0,0 0-13 0,42 2 13 16,7-2-13-16,-6 2 17 0,1-1-17 15,-4 3 17-15,-3-1-17 0,-37-3 3 0,0 0-3 16,35 5 3-16,-1 4-3 0,-34-9 0 16,0 0 0-16,30 5 0 0,-4 2 0 0,-26-7 0 0,0 0 0 0,23 7 0 15,-2 0 0-15,-21-7 1 0,0 0-1 0,19 5 2 16,-3-2-2-16,-16-3-55 0,0 0 55 0,12 5-55 16,-4-5 55-16,-8 0-163 0,0 0 163 0,6 2-163 15,-5-2 163-15,6 2-796 0</inkml:trace>
  <inkml:trace contextRef="#ctx0" brushRef="#br0" timeOffset="-155636.329">26135 14228 1031 0,'0'0'0'0,"7"-11"0"0,4-6 0 0,-4 12 141 16,1 5-141-16,-3 2 142 0,1 1-142 0,2 1 98 0,5 1-98 15,2-2 99-15,6 1-99 0,-21-4 50 0,0 0-50 16,32 0 50-16,6-2-50 0,-38 2 5 0,0 0-5 16,43-5 5-16,6-4-5 0,-5 2-39 0,-1 2 39 15,-10 2-38-15,-8-1 38 0,-1 4-172 0,-3-3 172 0,-3 3-172 16,-6 3 172-16,-12-3-154 0,0 0 154 0,10-7-154 15,-1-1 154-15,10-4-571 0</inkml:trace>
  <inkml:trace contextRef="#ctx0" brushRef="#br0" timeOffset="-153357.154">27254 13784 998 0,'0'0'0'0,"0"0"-272"0,0 0 272 0,1-7-271 15,3-3 271-15,1-6-214 0</inkml:trace>
  <inkml:trace contextRef="#ctx0" brushRef="#br0" timeOffset="-152798.892">27250 13768 102 0,'0'0'0'0,"0"0"0"16,4-3 0-16,-4 3 18 0,0 0-18 0,0 0 19 15,3-2-19-15,-3 2 10 0,0 0-10 0,0 0 10 16,0 0-10-16,0 0 5 0,0 0-5 0,0 0 6 16,0 0-6-16,0 0 22 0,0 0-22 0,0 0 23 15,0 0-23-15,0 0 20 0,0 0-20 0,0 0 20 0,0 0-20 16,0 0 24-16,0 0-24 0,0 0 25 0,-3 2-25 16,3-2 39-16,-6 2-39 0,3-1 39 0,1-1-39 15,-1 2 32-15,-3-2-32 0,3 2 32 16,1-2-32-16,-3 2 22 0,0-1-22 0,1-1 22 0,1 0-22 15,-1 0 29-15,1 2-29 0,-1 0 29 0,3-2-29 0,-3 1 31 16,-1 3-31-16,0-4 31 0,1 0-31 16,-1 0 20-16,0 0-20 0,1 0 20 0,4 0-20 0,0 0 36 15,-3 0-36-15,3 0 36 0,0 0-36 0,0 0 20 16,-4 2-20-16,4-2 20 0,-3 1-20 0,-1-1 36 16,1 0-36-16,3 0 36 0,-4 2-36 0,4-2 30 15,-3 2-30-15,3-2 30 0,0 0-30 0,0 0 32 0,-4 0-32 16,4 0 33-16,-3 1-33 0,3-1 32 0,-5 4-32 15,1-4 32-15,2 0-32 0,2 0 49 0,-3 0-49 16,3 0 49-16,0 0-49 0,0 0 41 0,0 0-41 0,0 0 41 16,0 0-41-16,0 0 36 0,0 0-36 0,0 0 36 15,0 0-36-15,0 0 39 0,0 0-39 0,0 0 40 16,0 0-40-16,0 0 15 0,0 0-15 0,0 0 16 16,0 0-16-16,0 0 37 0,0 0-37 0,0 0 37 15,0 0-37-15,0 0 6 0,5-5-6 0,-5 5 6 16,4-2-6-16,-1 2 11 0,2 0-11 0,2 0 11 15,2 0-11-15,-9 0 9 0,0 0-9 0,14 2 9 16,5-1-9-16,-19-1 3 0,0 0-3 0,19 4 4 16,4-1-4-16,-23-3 2 0,0 0-2 0,24 4 2 15,4-1-2-15,-28-3 1 0,0 0-1 0,26 5 2 0,-1-5-2 16,-25 0-4-16,0 0 4 0,21 4-4 16,-2-3 4-16,-19-1-79 0,0 0 79 0,17 7-78 0,1 0 78 15,-18-7-90-15,0 0 90 0,12 5-89 16,-5 0 89-16,12 6-804 0</inkml:trace>
  <inkml:trace contextRef="#ctx0" brushRef="#br0" timeOffset="-151626.157">27229 13784 147 0,'0'0'0'0,"5"0"0"0,4 2 0 16,-9-2 35-16,0 0-35 0,4 0 35 0,-1 0-35 0,-3 0 39 15,0 0-39-15,0 0 39 0,0 0-39 16,0 0 10-16,0 0-10 0,0 0 10 0,-2-2-10 0,2 2 21 16,0 0-21-16,0 0 21 0,-3-7-21 0,3 7 3 15,0 0-3-15,-4-3 4 0,1-1-4 0,-2 1 0 16,1 1 0-16,-3 0 1 16,4 2-1-16,-2 0 0 0,-2 2 0 0,1 0 0 0,3-2 0 0,-2 1 5 15,1-1-5-15,-1 2 5 0,-2-2-5 0,0 2 22 16,-2-2-22-16,4 2 22 0,2-2-22 15,-3 0 32-15,3 0-32 0,-1 0 32 0,3 0-32 0,-3 0 36 16,1 1-36-16,-1-1 36 0,2 0-36 0,-1 0 38 0,-2-1-38 16,1 1 39-16,2-2-39 0,2 2 34 0,-3 0-34 15,3 0 34-15,0 0-34 0,-3 0 23 0,-1 2-23 16,1-1 24-16,1-1-24 0,-2 0 41 0,4 0-41 0,-5 0 41 16,3 0-41-16,2 0 32 0,-3 0-32 0,3 0 33 15,0 0-33-15,0 0 38 0,0 0-38 0,0 0 38 16,0 0-38-16,0 0 15 0,0 0-15 0,0 0 16 15,0 0-16-15,0 0 31 0,0 0-31 0,0 0 31 16,0 0-31-16,0 0 18 0,3 0-18 0,-3 0 19 16,4 0-19-16,-1 0 5 0,3 2-5 15,1 0 5-15,-1-2-5 0,3-2 15 0,3 0-15 0,2 1 16 16,2 1-16-16,-16 0 8 0,0 0-8 0,23 0 9 16,3 1-9-16,-26-1 8 0,0 0-8 0,29 0 9 15,6 0-9-15,-35 0 8 0,0 0-8 0,32 0 8 0,-3 0-8 16,-29 0 0-16,0 0 0 0,26 2 0 15,-3 0 0-15,-2 3-58 0,-4-2 58 0,-6 1-57 0,-4-3 57 0,-7-1-159 16,0 0 159-16,10 9-159 0,4 3 159 16,-14-12-124-16,0 0 124 0,7 10-124 15,-5 2 124-15,7 11-292 0</inkml:trace>
  <inkml:trace contextRef="#ctx0" brushRef="#br0" timeOffset="-149924.499">27937 13049 102 0,'0'0'0'0,"0"0"0"0,-2 7 0 0,2-7 52 16,0 0-52-16,0 0 53 0,2 1-53 0,-2-1 46 16,0 0-46-16,0 0 46 0,0 0-46 0,0 0 43 15,0 0-43-15,0 0 44 0,0 0-44 0,0 0 48 16,0 0-48-16,0 0 48 0,0 0-48 0,0 0 41 0,0 0-41 16,0 0 42-16,0 0-42 0,0 0 18 0,0 0-18 0,0 0 18 15,0 0-18-15,0 0 37 0,0 0-37 0,0 0 37 16,0 0-37-16,0 0 20 0,0 0-20 0,0 0 20 15,0 0-20-15,0 0 10 0,0 0-10 0,0 0 11 16,0 0-11-16,0 0 18 0,0 0-18 0,0 0 19 16,0 0-19-16,0 0 8 0,0 0-8 0,0 0 8 15,0 0-8-15,0 0 9 0,0 0-9 0,0 0 9 16,0 0-9-16,0 0 23 0,0 0-23 0,0 0 24 16,0 0-24-16,0 0 20 0,0 0-20 0,0 0 20 15,0 0-20-15,0 0 25 0,0 0-25 0,0 0 26 16,0 0-26-16,0 0 22 0,0 0-22 0,0 0 23 15,0 0-23-15,0 0 4 0,0 0-4 0,0 0 5 0,0 0-5 16,0 0 15-16,0 0-15 0,0 0 15 16,0 0-15-16,0 0 3 0,0 0-3 0,0 0 4 0,0 0-4 15,0 0 6-15,0 0-6 0,0 0 7 0,0 0-7 0,0 0 7 16,0 0-7-16,0 0 8 0,0 0-8 16,0 0 7-16,0 0-7 0,0 0 8 0,0 0-8 15,0 0 15-15,0 0-15 0,0 6 15 0,1 2-15 0,-1-8 33 16,0 0-33-16,4 24 33 0,1 12-33 0,0 4 26 15,0 4-26-15,-1-8 26 16,-2-5-26-16,-2-31 16 0,0 0-16 0,1 43 17 0,3 6-17 0,-4-49 36 16,0 0-36-16,3 48 36 0,1 2-36 0,-4-50 5 0,0 0-5 15,3 43 6-15,1-5-6 0,-4-38 0 0,0 0 0 0,2 30 0 16,-1-7 0-16,-1-23-60 16,0 0 60-16,2 19-59 0,-2-6 59 0,0-13-138 0,0 0 138 0,2 12-137 15,1-5 137-15,-3-7-148 0,0 0 148 0,0 0-148 16,0-10 148-16,0 1-393 0</inkml:trace>
  <inkml:trace contextRef="#ctx0" brushRef="#br0" timeOffset="-149549.005">27898 13741 427 0,'0'0'0'0,"7"-14"0"16,7-8 0-16,-14 22 59 0,0 0-59 0,-3 0 60 0,-11 12-60 15,14-12 68-15,0 0-68 0,-11 7 69 0,1 1-69 16,10-8 58-16,0 0-58 0,-9 7 58 0,4-2-58 16,5-5 53-16,0 0-53 0,-4 0 54 0,4 0-54 0,0 0 66 15,0 0-66-15,0 0 67 0,0 0-67 16,0 0 63-16,0 0-63 0,0 0 64 0,0 0-64 16,0 0 70-16,0 0-70 0,0 0 70 0,0 0-70 0,0 0 82 15,0 0-82-15,7 0 83 0,6-6-83 0,0 0 51 16,7-2-51-16,-1 3 52 0,3 0-52 0,1-1 46 15,1 3-46-15,1-4 47 0,3 4-47 16,-28 3 36-16,0 0-36 0,33-5 37 0,9-2-37 0,-42 7 15 16,0 0-15-16,43-5 15 0,6-1-15 0,-49 6 37 15,0 0-37-15,42-3 37 0,-4 0-37 0,-38 3 2 16,0 0-2-16,30 0 2 0,-6-4-2 0,-24 4 0 0,0 0 0 16,18 0 0-16,-6 0 0 0,-12 0-64 0,0 0 64 0,8 4-63 15,-4-4 63-15,-4 0-82 0,0 0 82 0,-23 12-82 16,-17 6 82-16,-23 13-1088 0</inkml:trace>
  <inkml:trace contextRef="#ctx0" brushRef="#br0" timeOffset="-148882.816">27881 14024 1054 0,'0'0'0'0,"7"-9"0"0,3-5 0 0,-10 14 182 15,0 0-182-15,5-8 183 16,1-1-183-16,-6 9 86 0,0 0-86 0,10-12 87 0,6-1-87 0,-16 13 68 15,0 0-68-15,19-12 69 0,5 0-69 0,-24 12 3 16,0 0-3-16,26-6 4 0,4 1-4 0,-30 5 7 16,0 0-7-16,24 0 8 0,1 5-8 0,-25-5 8 0,0 0-8 15,21 9 9-15,-4 1-9 0,-17-10 3 0,0 0-3 16,14 16 3-16,-2 3-3 0,-12-19 2 16,0 0-2-16,9 18 2 0,-4 3-2 0,-5-21 0 0,0 0 0 0,2 22 0 15,-4 4 0-15,-1-4 0 16,-4 0 0-16,3-10 0 0,3-6 0 0,-1-1-10 0,0-4 10 15,0 3-9-15,1 1 9 0,-3 2-10 0,-1-2 10 16,3-2-9-16,0-1 9 0,2-2-26 0,0 0 26 16,0 0-25-16,0 0 25 0,0 0-7 0,0 0 7 0,0 0-6 15,0 4 6-15,0-4-5 0,0 0 5 0,0 0-4 16,7-2 4-16,-7 2-13 0,0 0 13 0,9-4-13 16,3-2 13-16,-12 6-4 0,0 0 4 0,18-2-3 15,3-3 3-15,-21 5-20 0,0 0 20 0,24-2-19 16,2 0 19-16,-1 1-8 15,-1 1 8-15,-5 0-7 0,-5 1 7 0,0 1-34 0,-2 0 34 0,0 3-34 0,-1-3 34 16,-1 4-35-16,1 1 35 0,-4-2-35 0,-4-1 35 16,2 1-38-16,1 2 38 0,-1 3-37 0,0 2 37 15,0 4 0-15,-1 2 0 0,-1 0 0 16,1-1 0-16,-4-17 10 0,0 0-10 0,1 29 10 0,-1 8-10 16,0-37 18-16,0 0-18 0,-5 38 18 0,-3 2-18 0,-5-4 17 15,-2-4-17-15,8-13 17 0,3-7-17 0,4-12 16 16,0 0-16-16,-21 15 17 0,-8 4-17 0,29-19 1 15,0 0-1-15,-33 9 1 0,-6-8-1 0,39-1-56 16,0 0 56-16,-38-17-55 0,0-14 55 0,38 31-193 16,0 0 193-16,-32-44-192 0,6-16 192 0,-31-45-639 15</inkml:trace>
  <inkml:trace contextRef="#ctx0" brushRef="#br0" timeOffset="-147151.037">29313 13309 1099 0,'0'0'0'0,"-14"0"0"0,-11 2 0 0,18 0 131 15,7-2-131-15,0 0 132 0,0 0-132 0,0 0 88 16,0 0-88-16,0 0 89 0,0 0-89 0,0 0 48 15,0 0-48-15,-6 0 48 0,-7 0-48 0,13 0 0 16,0 0 0-16,-17 1 1 0,-4 1-1 0,21-2 3 16,0 0-3-16,-24 4 4 0,-4-1-4 0,28-3 0 15,0 0 0-15,-30 12 0 0,-3 3 0 0,33-15-7 0,0 0 7 16,-31 24-7-16,-2 9 7 0,33-33 0 16,0 0 0-16,-30 39 0 0,4 8 0 0,26-47-1 0,0 0 1 15,-23 51-1-15,6 6 1 0,5-6 4 16,6-1-4-16,-1-16 4 0,4-10-4 0,3-24 15 0,0 0-15 0,2 41 15 15,5 9-15-15,-7-50-1 0,0 0 1 0,8 44-1 16,6 2 1-16,-14-46-8 0,0 0 8 16,19 33-8-16,4-6 8 0,-23-27-26 0,0 0 26 0,24 18-26 15,3-10 26-15,-27-8-3 0,0 0 3 0,26 0-3 16,0-10 3-16,-26 10 5 0,0 0-5 0,24-17 5 16,-1-7-5-16,-23 24 39 0,0 0-39 0,17-28 40 15,-1-4-40-15,-16 32 59 0,0 0-59 0,12-33 60 16,-3 1-60-16,-9 32 67 0,0 0-67 0,7-28 67 15,-4 1-67-15,-3 27 53 0,0 0-53 0,2-21 54 16,-2 2-54-16,0 19 51 0,0 0-51 0,-2-15 52 16,-1 3-52-16,3 12 32 0,0 0-32 0,-4-12 33 0,1 2-33 15,3 10 1-15,0 0-1 0,-4-9 1 0,3 4-1 16,1 5-21-16,0 0 21 0,0-5-21 0,0 1 21 0,0 4-45 16,0 0 45-16,0-3-45 0,0 1 45 15,0 2-41-15,0 0 41 0,0 0-40 0,0 0 40 0,0 0-53 16,0 0 53-16,1 4-52 0,1-1 52 0,-2-3-31 15,0 0 31-15,5 12-31 0,2 4 31 0,-7-16-40 16,0 0 40-16,7 22-40 0,2 4 40 16,-9-26-25-16,0 0 25 0,9 29-24 0,-1 5 24 0,-8-34-26 15,0 0 26-15,7 33-26 0,0-1 26 0,-7-32-15 16,0 0 15-16,9 31-15 0,2 1 15 0,-11-32-2 16,0 0 2-16,8 26-1 0,-1-4 1 0,-7-22-5 15,0 0 5-15,5 18-5 0,1-6 5 0,-6-12-3 0,0 0 3 16,5 10-3-16,0-3 3 0,-5-7 3 0,0 0-3 0,4 7 3 15,-1-4-3-15,-3-3 7 0,0 0-7 16,2 3 8-16,0-1-8 0,-2-2 40 0,0 0-40 0,0 0 40 16,0 0-40-16,0 0 28 0,0 0-28 0,0 0 28 15,0 0-28 1,0 0 24-16,0 0-24 0,0 0 25 0,0 0-25 0,0 0 35 16,0 0-35-16,0 0 35 0,0 0-35 0,0 0 2 0,0 0-2 0,0 0 2 15,3 0-2-15,-3 0 15 0,0 0-15 0,4 0 16 16,1 0-16-16,-5 0 3 0,0 0-3 0,3 0 4 15,2 0-4-15,-5 0 12 0,0 0-12 0,4 0 13 16,-1-2-13-16,-3 2 33 0,0 0-33 0,4-3 33 0,-2-2-33 16,-2 5 17-16,0 0-17 0,3-5 17 15,1-7-17-15,-4 12 30 0,0 0-30 0,3-11 30 0,2-1-30 16,-5 12 19-16,0 0-19 0,6-10 20 16,-1-2-20-16,-5 12 41 0,0 0-41 0,5-14 41 15,0-1-41-15,-5 15 13 0,0 0-13 0,2-14 13 0,0 1-13 0,-1 1 32 16,-1 0-32-16,0 3 32 0,-1 0-32 0,-1 1 5 15,0-1-5-15,1 2 5 0,-1 2-5 0,0-1 5 16,-1-1-5-16,-1-4 5 0,1 3-5 0,-1-1 0 16,2-3 0-16,-1 5 1 0,-2 2-1 0,-1-2-2 15,1 1 2-15,0 0-2 0,-2 1 2 0,0 0-14 16,2 0 14-16,0 0-13 16,-1 1 13-16,1-2-17 0,2-3 17 0,-1 4-16 0,2 0 16 0,1 0-9 15,1 1 9-15,-2 1-9 0,2-2 9 0,0-1-10 0,0 3 10 16,2-4-9-16,-1 2 9 0,-1 5-24 15,0 0 24-15,6-7-23 0,1-1 23 16,-7 8-43-16,0 0 43 0,8-7-42 0,4-2 42 0,-12 9-32 0,0 0 32 0,14-7-32 16,2 2 32-16,-16 5-39 0,0 0 39 0,19-3-39 15,2-1 39-15,-21 4-17 16,0 0 17-16,23-1-16 0,1-1 16 0,-24 2-20 0,0 0 20 0,21-2-20 16,0 2 20-16,-21 0-16 0,0 0 16 0,16 0-15 15,-4 0 15-15,-12 0-2 0,0 0 2 0,9 0-1 16,-2-3 1-16,-7 3-10 0,0 0 10 0,5 0-9 15,-2 3 9-15,-3-3-3 0,0 0 3 0,0 0-3 16,4 0 3-16,-4 0-6 0,0 0 6 0,0 0-6 16,0 0 6-16,0 0-14 0,0 0 14 0,0 0-13 0,0 0 13 15,0 0-4-15,0 0 4 0,0 0-3 0,0 0 3 16,0 0-13-16,0 0 13 0,0 0-13 16,0 0 13-16,0 0-1 0,0 0 1 0,0 0-1 0,0 0 1 0,0 0-8 15,0 0 8-15,-4 4-8 0,1 4 8 0,-4 1-3 16,0 3 3-16,2-4-3 0,1-3 3 15,1 1-12-15,1-1 12 0,-2 5-12 0,-1 2 12 16,0 0-9-16,0 3 9 0,1-6-8 0,3 0 8 16,1-1-24-16,0-1 24 0,3 3-23 0,2 1 23 0,-5-11-21 15,0 0 21-15,14 13-21 0,7-1 21 0,-21-12-16 16,0 0 16-16,28 9-15 0,7-1 15 0,-4-1-19 16,-1-3 19-16,-2-1-18 0,-2-1 18 15,-4-2-1-15,-2 0 1 0,-5 3-1 0,-3 1 1 0,1-1-9 16,-1-1 9-16,-2 1-9 0,-1-1 9 0,-9-2-3 0,0 0 3 15,10 3-3-15,1 2 3 0,-11-5-2 0,0 0 2 16,9 6-2-16,-2-1 2 0,-7-5 0 0,0 0 0 0,5 5 0 16,-2 2 0-16,-3-7 8 0,0 0-8 0,2 12 9 15,-4 1-9-15,2-13 40 0,0 0-40 0,-7 19 40 16,-3 5-40-16,10-24 31 0,0 0-31 0,-14 24 31 16,-5 0-31-16,0-1 8 0,-1-1-8 0,10-10 8 15,5-7-8-15,5-5-11 0,0 0 11 0,-11 8-11 16,-1 1 11-16,12-9-142 0,0 0 142 0,-7-3-141 15,5-6 141-15,2 9-122 0,0 0 122 0,11-29-122 16,8-12 122-16,11-28-756 0</inkml:trace>
  <inkml:trace contextRef="#ctx0" brushRef="#br0" timeOffset="-145919.841">29700 12836 751 0,'0'0'0'0,"3"-5"0"0,2-5 0 0,-5 10 117 0,0 0-117 0,4-5 117 15,-3 0-117-15,-1 5 136 0,0 0-136 0,2-4 136 0,-2 3-136 16,0 1 103-16,4-2-103 0,-3-3 103 0,3 0-103 16,-4 5 54-16,0 0-54 0,7-12 55 0,5-4-55 15,-12 16 53-15,0 0-53 0,16-20 54 0,3-6-54 16,-19 26 7-16,0 0-7 0,19-22 7 0,4-6-7 0,-23 28 37 15,0 0-37-15,19-19 37 0,0 6-37 16,-19 13 10-16,0 0-10 0,14-7 11 0,-2 2-11 16,-12 5 12-16,0 0-12 0,12 5 12 0,1 5-12 0,-13-10 39 15,0 0-39-15,7 12 40 0,-2 5-40 0,-5-17 18 16,0 0-18-16,0 23 19 0,-2 6-19 0,-1-4 20 16,-4-1-20-16,3-6 20 0,2-8-20 0,-1 0 17 15,1-3-17-15,0-4 17 0,2-3-17 0,0 0 4 0,0 0-4 16,0 0 4-16,0 0-4 0,0 0 7 15,0 0-7-15,0 0 8 0,-1 4-8 0,1-4-57 0,-2 3 57 16,2-3-57-16,0 0 57 0,0 0-53 0,3 0 53 0,1 0-53 16,1 0 53-16,2-2-35 0,0 1 35 15,0-1-34-15,-2 0 34 0,-5 2-36 16,0 0 36-16,9-1-36 0,1 1 36 0,-10 0-15 0,0 0 15 16,13 0-14-16,-1 0 14 0,-12 0-20 0,0 0 20 0,12 3-19 15,0 2 19-15,-12-5-15 0,0 0 15 0,12 7-15 16,2 3 15-16,-14-10-10 0,0 0 10 0,11 11-9 15,-1-1 9-15,-10-10-1 0,0 0 1 0,7 10-1 16,-2 0 1-16,-5-10 1 0,0 0-1 0,4 11 1 16,-1 1-1-16,-3-12 28 0,0 0-28 0,0 12 28 15,-3 1-28-15,3-13 36 0,0 0-36 0,-9 14 37 16,-3 2-37-16,12-16 3 0,0 0-3 0,-16 15 3 16,-3-1-3-16,19-14-43 0,0 0 43 0,-23 12-43 15,-3 1 43-15,26-13-173 0,0 0 173 0,-26 7-172 16,0-2 172-16,26-5-189 0,0 0 189 0,-30 7-188 0,-1 2 188 0,-30 6-549 15</inkml:trace>
  <inkml:trace contextRef="#ctx0" brushRef="#br0" timeOffset="-143844.763">30398 13590 1166 0,'0'0'0'0,"0"0"-5"16,0 0 5-16,4-1-5 0,1-5 5 0,-5 6 48 16,0 0-48-16,3-3 48 0,1-2-48 0,-4 5 23 0,0 0-23 15,2-4 24-15,-2 4-24 0,0 0 28 0,0 0-28 16,0-5 28-16,0 2-28 0,0 3 44 16,0 0-44-16,-2-4 44 0,0 1-44 0,2 3 35 0,0 0-35 0,-2-3 35 15,1-1-35-15,1 4 26 0,0 0-26 0,-2-3 26 16,-2-1-26-16,4 4 16 0,0 0-16 0,-3-3 17 31,1-1-17-31,2 4 5 0,0 0-5 0,-3-3 5 16,1 0-5-16,2 3 23 0,0 0-23 0,-4-4 24 0,3 2-24 0,1 2 6 0,0 0-6 15,-4-1 6-15,2-1-6 0,2 2 16 0,0 0-16 0,-3-5 17 16,-1 1-17-16,4 4 15 0,0 0-15 0,-5-3 15 16,0 0-15-16,5 3 0 0,0 0 0 0,-7 0 0 15,0-4 0-15,7 4 4 0,0 0-4 0,-7-2 4 16,0 1-4-16,7 1 6 0,0 0-6 0,-5-2 7 0,0 2-7 15,5 0 3-15,0 0-3 0,-4 0 3 0,1-2-3 16,3 2 30-16,0 0-30 0,-4 0 30 0,2-1-30 16,2 1 9-16,0 0-9 0,0 0 10 0,-3 0-10 15,3 0 29-15,0 0-29 0,0 0 29 0,0 0-29 16,0 0 29-16,0 0-29 0,7 0 29 0,3 3-29 0,-10-3 7 16,0 0-7-16,20 10 8 0,6 4-8 15,-26-14 5-15,0 0-5 0,31 21 6 0,7 4-6 0,-38-25 3 16,0 0-3-16,39 33 4 0,3-1-4 15,-8-1 0-15,-4-3 0 0,-6-4 0 0,-6-6 0 0,-1 0-15 16,-1-5 15-16,-4 1-15 0,-3 0 15 0,0-2-58 16,-1 0 58-16,-4-4-57 0,-3-4 57 0,1 1-120 0,2-2 120 15,-4-3-119-15,0 4 119 0,0-4-154 16,0 0 154-16,0-4-154 0,0-1 154 0,0-2-872 0</inkml:trace>
  <inkml:trace contextRef="#ctx0" brushRef="#br0" timeOffset="-143571.907">30774 13302 1166 0,'0'0'0'0,"-5"11"0"16,-2 4 0-16,2-5 133 0,2-1-133 0,1-2 133 15,0-2-133-15,2-5 109 0,0 0-109 0,-9 17 110 16,-5 9-110-16,14-26 47 0,0 0-47 0,-22 32 47 15,-8 6-47-15,30-38 8 0,0 0-8 0,-38 48 9 16,-8 3-9-16,46-51-14 0,0 0 14 0,-47 55-13 16,-1 5 13-16,48-60-92 0,0 0 92 0,-47 62-91 0,1 1 91 0,46-63-122 15,0 0 122-15,-28 40-122 0,13-15 122 16,15-25-209-16,0 0 209 0,-12 23-208 16,6-8 208-16,6-15-153 0,0 0 153 0,9 9-152 0,14-8 152 15,8 10-342-15</inkml:trace>
  <inkml:trace contextRef="#ctx0" brushRef="#br0" timeOffset="-143223.06">31274 13672 1110 0,'0'0'0'0,"11"-1"0"15,6-4 0-15,-17 5 149 0,0 0-149 0,26-6 150 16,9 1-150-16,-35 5 99 0,0 0-99 0,39-5 99 16,2-2-99-16,-41 7 46 0,0 0-46 0,42-5 46 15,2-3-46-15,-44 8 15 0,0 0-15 0,40-7 15 16,0 0-15-16,-40 7 4 0,0 0-4 0,35-5 4 15,-2 0-4-15,-33 5-5 0,0 0 5 0,26-4-5 16,-7 1 5-16,-19 3-90 0,0 0 90 0,16-4-89 0,-6 1 89 16,-10 3-171-16,0 0 171 0,7-3-171 0,-3-3 171 15,-4 6-152-15,0 0 152 0,-7-12-151 0,-7-5 151 16,-7-12-580-16</inkml:trace>
  <inkml:trace contextRef="#ctx0" brushRef="#br0" timeOffset="-142944.39">31456 13431 695 0,'0'0'0'0,"8"3"0"0,6 4 0 0,-14-7 133 15,0 0-133-15,4 4 134 0,-6-4-134 0,2 0 120 0,0 0-120 16,0 0 120-16,-5-4-120 0,5 4 106 0,0 0-106 16,-4-1 107-16,1-1-107 0,3 2 43 0,0 0-43 0,-4-2 44 15,3 2-44-15,1 0 24 16,0 0-24-16,0 0 25 0,-4-2-25 0,4 2 18 0,0 0-18 0,0 0 18 15,0 0-18-15,0 0 3 0,0 0-3 0,5 21 4 16,4 11-4-16,-9-32 0 0,0 0 0 0,9 52 0 16,3 15 0-16,-12-67-2 0,0 0 2 0,10 72-2 15,3 6 2-15,-13-78-54 0,0 0 54 0,15 81-54 16,4 6 54-16,-19-87-112 0,0 0 112 0,18 53-112 16,-1-20 112-16,-17-33-208 0,0 0 208 0,28 12-207 15,5-21 207-15,28 13-521 0</inkml:trace>
  <inkml:trace contextRef="#ctx0" brushRef="#br0" timeOffset="-142554.078">32466 13268 897 0,'-3'0'0'0,"3"0"143"15,0 0-143-15,0 0 144 0,-4 0-144 16,4 0 104-16,4 0-104 0,-4 0 104 0,0 0-104 0,0 0 78 16,0 0-78-16,0 0 78 0,-4 0-78 0,4 0 8 15,0 0-8-15,-10-3 8 0,-4 1-8 0,14 2 13 0,0 0-13 16,-21-2 14-16,-7 2-14 0,28 0 3 0,0 0-3 16,-30 7 4-16,-3 0-4 0,4 5 6 0,-1 3-6 15,9-1 6-15,5 0-6 0,16-14 7 0,0 0-7 0,-22 34 7 16,-4 16-7-16,26-50 14 0,0 0-14 0,-20 51 15 15,3 4-15-15,5-4 44 16,5-1-44-16,5-12 44 0,4-7-44 0,7-2 37 0,4-4-37 0,7-4 37 16,2-2-37-16,-22-19 25 0,0 0-25 0,40 17 26 15,14-2-26-15,-5-3 28 0,2-3-28 16,-6 0 28-16,-3-4-28 0,0-4-5 0,-2-1 5 16,-4-1-5-16,-1-3 5 0,-35 4-59 0,0 0 59 0,40-5-59 15,4-2 59-15,-44 7-147 0,0 0 147 0,33-3-147 16,-4 1 147-16,34-3-1029 0</inkml:trace>
  <inkml:trace contextRef="#ctx0" brushRef="#br0" timeOffset="-141906.931">28013 14879 1222 0,'0'0'0'0,"12"-4"0"15,11-1 0-15,-23 5 172 0,0 0-172 0,12-3 173 16,-5-1-173-16,-7 4 92 0,0 0-92 0,23-10 93 16,6-6-93-16,-29 16 53 0,0 0-53 0,49-15 54 0,17 0-54 15,-5-1 8-15,2 1-8 0,5-1 8 16,3 3-8-16,22-1 4 16,17-2-4-16,-13 1 4 0,1 0-4 0,-98 15 13 0,0 0-13 0,132-16 13 0,25-1-13 15,-157 17 8-15,0 0-8 0,172-17 9 0,20-2-9 0,-192 19 8 16,0 0-8-16,207-20 9 0,16-4-9 15,-223 24 23-15,0 0-23 0,223-19 24 0,4 0-24 0,-227 19 20 16,0 0-20-16,211-16 20 0,-8 4-20 0,-203 12 25 16,0 0-25-16,169-8 26 0,-24 1-26 0,-145 7 14 15,0 0-14-15,136-3 15 0,-12 1-15 0,-124 2 10 16,0 0-10-16,95-2 11 0,-20 2-11 0,-75 0-1 0,0 0 1 16,59-1 0-16,-17-3 0 0,-42 4-45 0,0 0 45 15,30-3-45-15,-14-1 45 0,-16 4-67 0,0 0 67 16,8 0-66-16,-6 0 66 0,-2 0-103 0,0 0 103 15,-44 11-103-15,-32-1 103 0,-44 10-1190 0</inkml:trace>
  <inkml:trace contextRef="#ctx0" brushRef="#br0" timeOffset="-141539.716">28623 15043 897 0,'0'0'0'0,"9"-7"0"16,5-7 0-16,-14 14 104 0,0 0-104 0,7-6 105 16,-2 0-105-16,-5 6 112 0,0 0-112 0,3-3 113 0,-3 1-113 0,0 2 98 15,0 0-98-15,0 0 98 0,5-1-98 0,-5 1 54 16,0 0-54-16,25-7 54 0,15-2-54 0,-40 9 75 15,0 0-75-15,50-12 75 0,13-2-75 0,-63 14 43 16,0 0-43-16,84-12 43 0,17-1-43 0,-101 13 22 16,0 0-22-16,148-14 22 0,37-1-22 0,-185 15 30 15,0 0-30-15,189-12 30 0,17 1-30 0,-206 11 28 16,0 0-28-16,211-8 28 0,7-1-28 0,-218 9 14 16,0 0-14-16,193-8 15 0,-14-3-15 0,-179 11 0 15,0 0 0-15,161-12 0 0,-18-3 0 0,-143 15-131 16,0 0 131-16,125-22-131 0,-15-6 131 0,-110 28-114 15,0 0 114-15,78-58-113 0,-27-24 113 0,78-59-1090 0</inkml:trace>
  <inkml:trace contextRef="#ctx0" brushRef="#br0" timeOffset="101260.175">244 2374 427 0,'0'0'0'0,"0"0"31"0,0 0-31 0,0 0 31 16,0 0-31-16,0 0-1 0,0 0 1 0,0 0 0 16,0 0 0-16,0 0-21 0,0 0 21 0,0 0-21 15,0 0 21-15,0 0-32 0,0 0 32 0,-2 0-32 16,-5 4 32-16,7-4-43 0,0 0 43 0,-9 0-43 16,-8 3 43-16,17-3 38 0,0 0-38 0,-21 0 39 15,-3 0-39-15,24 0 61 0,0 0-61 0,-23 0 61 16,-3 0-61-16,26 0 50 0,0 0-50 0,-21-3 50 15,0-1-50-15,21 4 47 0,0 0-47 0,-16-3 47 16,6 0-47-16,10 3 13 0,0 0-13 0,-12-2 13 0,5-5-13 16,7 7 32-16,0 0-32 0,-2-5 32 0,7-5-32 0,-5 10 4 15,0 0-4-15,9-9 5 0,3 0-5 16,-12 9 1-16,0 0-1 0,21-6 1 0,9 0-1 0,-30 6 9 16,0 0-9-16,29-3 9 0,1 6-9 0,-30-3 13 15,0 0-13-15,30 6 14 0,1 6-14 0,-31-12 39 16,0 0-39-16,33 15 39 0,0 4-39 0,-33-19 19 15,0 0-19-15,30 20 20 0,1 8-20 0,-31-28 30 16,0 0-30-16,33 32 30 0,2 11-30 0,-35-43 20 0,0 0-20 16,33 50 20-16,-3 6-20 0,-30-56 35 0,0 0-35 15,29 89 36-15,-2 26-36 0,-27-115 36 0,0 0-36 16,8 115 36-16,-4 10-36 0,-4-125 61 0,0 0-61 16,-12 123 61-16,-11 6-61 0,2-30 44 15,-3-16-44-15,11-41 45 0,12-30-45 0,1-12 43 0,0 0-43 16,-16 40 43-16,-1 3-43 0,17-43 0 0,0 0 0 0,-9 20 0 15,0-8 0-15,9-12-56 0,0 0 56 16,-5-5-55-16,1-17 55 0,4 22-142 0,0 0 142 0,-8-36-141 16,-4-12 141-16,12 48-172 0,0 0 172 0,-13-58-171 15,-1-9 171-15,-10-60-464 0</inkml:trace>
  <inkml:trace contextRef="#ctx0" brushRef="#br0" timeOffset="101492.915">129 2964 438 0,'9'1'0'0,"-9"-1"133"16,0 0-133-16,33 4 134 0,22-1-134 0,-55-3 107 15,0 0-107-15,68-3 108 0,21-6-108 0,-89 9 67 16,0 0-67-16,89-15 68 0,5-4-68 16,-94 19 50-16,0 0-50 0,75-24 50 0,-10 0-50 15,-65 24 12-15,0 0-12 0,52-24 13 0,-10-3-13 0,-42 27-28 16,0 0 28-16,24-23-28 0,-15 6 28 0,-9 17-110 15,0 0 110-15,5-22-110 0,-10 1 110 16,5 21-78-16,0 0 78 0,-16-36-78 0,-3-10 78 0,-18-36-482 16</inkml:trace>
  <inkml:trace contextRef="#ctx0" brushRef="#br0" timeOffset="102014.003">460 1847 931 0,'0'0'0'0,"-18"-4"96"0,-15-1-96 0,7 2 97 16,0 3-97-16,26 0 34 0,0 0-34 0,-42 8 34 15,-8 8-34-15,50-16-48 0,0 0 48 0,-51 19-47 16,-1 10 47-16,52-29-64 0,0 0 64 0,-42 22-64 15,7-1 64-15,35-21-39 0,0 0 39 0,-29 18-38 16,8-2 38-16,21-16-14 0,0 0 14 0,-16 12-13 16,7 0 13-16,9-12-7 0,0 0 7 0,-10 1334 68 62,20-1263-68-62,15-8 28 0,-4-27-28 16,-21-36 25-16,0 0-25 0,68 51 26 0,29 4-26 0,-97-55 33 15,0 0-33-15,107 34 34 0,16-8-34 16,-123-26 59-16,0 0-59 0,110 10 60 0,1-20-60 0,-111 10 60 16,0 0-60-16,98-27 61 0,-13-18-61 0,-85 45 46 15,0 0-46-15,75-60 47 0,-10-13-47 0,-65 73 77 0,0 0-77 16,47-91 78-16,-18-19-78 0,-29 110 65 0,0 0-65 16,18-122 66-16,-15-13-66 15,-3 135 31-15,0 0-31 0,-21-137 31 0,-17-3-31 0,38 140 5 0,0 0-5 16,-47-132 6-16,-12 3-6 0,59 129 1 0,0 0-1 0,-72-123 2 15,-6 10-2-15,78 113-45 0,0 0 45 0,-87-98-45 16,-7 18 45-16,94 80-169 0,0 0 169 16,-112-59-168-16,-18 20 168 0,130 39-97 0,0 0 97 0,-354-98-97 15,708 196 97-15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08T02:14:20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5408 10301 1356 0,'0'0'0'0,"0"0"0"16,0 0 0-16,0 0 109 0,0 0-109 0,0 0 109 15,0 0-109-15,0 0 74 0,0 0-74 0,0 0 74 16,0 0-74-16,0 0 1 0,0 0-1 0,0 0 1 15,5 21-1-15,-5-21-10 0,0 0 10 0,3 37-9 16,1 16 9-16,1 2-15 0,4 7 15 0,-6-4-14 0,2 4 14 16,-5-62-2-16,0 0 2 0,4 68-1 15,-1 4 1-15,6 4 3 0,-4 2-3 0,-1-36 4 0,-3-25-4 16,-1-17 45-16,0 0-45 0,4 34 46 16,-4 2-46-16,0-5 54 0,0-4-54 0,-4-10 55 0,4-6-55 15,0-11 71-15,0 0-71 0,-1 12 72 0,1 0-72 0,0-12 66 16,0 0-66-16,-4 10 66 0,4 0-66 0,0-10 76 15,0 0-76-15,-3 7 77 0,1-2-77 0,2-5 67 16,0 0-67-16,0 5 68 0,0-1-68 0,0-4 43 16,0 0-43-16,0 0 43 0,5 0-43 0,-5 0 43 15,0 0-43-15,12-9 43 0,9-11-43 0,-21 20 18 16,0 0-18-16,35-24 18 0,9-6-18 0,5 3 36 16,3 0-36-16,-2-1 36 0,1 3-36 0,-51 25 12 15,0 0-12-15,82-43 13 0,27-9-13 0,-109 52 0 0,0 0 0 16,107-60 0-16,2-6 0 0,-109 66-6 0,0 0 6 15,115-66-5-15,4 1 5 0,-119 65-80 0,0 0 80 16,101-60-79-16,-10 2 79 0,-91 58-85 31,0 0 85-31,71-50-85 0,-15 4 85 0,-56 46-109 0,0 0 109 0,42-32-109 0,-16 9 109 16,-26 23-201-16,0 0 201 0,15-1-200 0,-15 9 200 0,0-8-154 0,0 0 154 0,14 7-1078 16,-28-14 1078-16</inkml:trace>
  <inkml:trace contextRef="#ctx0" brushRef="#br0" timeOffset="401.912">6693 10137 1513 0,'0'0'0'15,"0"0"0"-15,0 0 0 0,0 0 137 0,0 0-137 0,0 0 137 0,-21 0-137 0,21 0 93 16,0 0-93-16,-21 1 93 0,-5 1-93 0,26-2 42 16,0 0-42-16,-28 3 42 0,2-1-42 0,26-2 0 15,0 0 0-15,-22 2 0 0,1 0 0 0,21-2-1 16,0 0 1-16,-16 1 0 0,7 1 0 0,9-2-1 16,0 0 1-16,4 7 0 0,8 5 0 0,11-7-7 15,10-2 7-15,5 4-6 0,9-3 6 0,-47-4-1 16,0 0 1-16,63 5-1 0,10-5 1 0,-2-4 34 0,-3-1-34 15,-7 2 35-15,-3-1-35 0,-11 1 42 16,-9 1-42-16,-5 4 42 16,-10 1-42-16,-2 4 52 0,-4-3-52 0,-5 4 53 0,1 1-53 0,-13-9 44 0,0 0-44 15,5 43 44-15,-2 20-44 16,-15 24 58-16,-9 21-58 0,-5 9 59 0,-12 11-59 0,38-128-1 0,0 0 1 0,-72 170-1 16,-30 30 1-16,102-200-181 0,0 0 181 0,-119 208-180 15,-17 11 180-15,-122 207-1500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08T01:48:28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3082 2763 987 0,'0'0'0'0,"0"0"0"0,-18-3 0 0,18 3 136 0,0 0-136 16,-15 0 136-16,-3-4-136 0,18 4 62 0,0 0-62 15,-26 4 62-15,-2-1-62 0,28-3 18 0,0 0-18 0,-35 14 19 16,-3 8-19-16,38-22-5 0,0 0 5 16,-38 28-4-16,-4 8 4 0,42-36-28 0,0 0 28 0,-38 42-28 15,-1 6 28-15,39-48-7 0,0 0 7 0,-38 55-6 16,5 4 6-16,33-59-5 0,0 0 5 0,-35 78-5 15,-3 13 5-15,38-91-3 16,0 0 3-16,-35 91-3 0,5 3 3 0,30-94 0 0,0 0 0 0,-21 98 0 16,9 5 0-16,12-103 1 0,0 0-1 0,-9 106 1 15,6 5-1-15,3-111 1 0,0 0-1 0,7 118 1 16,2 7-1-16,-9-125 4 0,0 0-4 0,17 125 5 16,9 2-5-16,-26-127 21 0,0 0-21 0,26 127 21 15,7-2-21-15,-33-125 7 0,0 0-7 0,35 123 7 16,7-1-7-16,-42-122 9 0,0 0-9 0,45 134 10 0,11 6-10 15,-56-140 15-15,0 0-15 0,51 151 16 0,-4 13-16 16,-47-164 38-16,0 0-38 0,41 161 39 0,-6 0-39 16,-35-161 64-16,0 0-64 0,21 151 64 0,-7-10-64 0,-14-141 78 15,0 0-78-15,9 132 79 0,-6-7-79 0,-3-125 68 16,0 0-68-16,-8 113 68 0,-8-9-68 16,16-104 56-16,0 0-56 0,-23 94 56 0,-6-8-56 0,29-86 34 15,0 0-34-15,-44 75 35 0,-13-4-35 0,57-71-4 16,0 0 4-16,-65 58-3 0,-15-15 3 0,80-43-47 15,0 0 47-15,-101 25-46 0,-16-18 46 0,117-7-240 0,0 0 240 16,-125-8-240-16,-8-20 240 0,133 28-124 0,0 0 124 16,-118-36-123-16,7-10 123 0,-118-40-882 0</inkml:trace>
  <inkml:trace contextRef="#ctx0" brushRef="#br0" timeOffset="1180.62">4914 2768 527 0,'0'0'0'0,"-3"0"0"0,-4-3 0 0,7 3 82 16,0 0-82-16,4-2 82 0,2-5-82 0,-6 7 84 16,0 0-84-16,6-3 84 0,-3 1-84 0,-3 2 69 15,0 0-69-15,5-3 70 0,-1 3-70 0,-4 0 62 16,0 0-62-16,0 0 62 0,0 0-62 0,0 0 18 15,0 0-18-15,-7 0 18 0,2-4-18 0,-7 4 23 16,-6-3-23-16,-3-2 24 0,-8 1-24 0,29 4 3 16,0 0-3-16,-39-3 4 0,-8 0-4 0,47 3 2 0,0 0-2 15,-42 3 3-15,-1 0-3 0,43-3-3 0,0 0 3 16,-38 12-3-16,-4 4 3 0,42-16-8 0,0 0 8 16,-35 27-7-16,-2 13 7 0,11-1 1 0,5 6-1 15,4 1 1-15,5 5-1 0,12-51 33 0,0 0-33 0,-14 82 34 16,2 25-34-16,8-20 19 0,4 2-19 0,4-25 20 15,-1-13-20-15,-3-51 30 0,0 0-30 0,9 48 30 16,5-9-30-16,-14-39 20 0,0 0-20 0,15 40 20 16,8-9-20-16,-23-31 18 0,0 0-18 0,30 20 18 15,8-8-18-15,-38-12 9 0,0 0-9 0,47-2 10 16,7-16-10-16,-7-6 0 0,0-12 0 0,-5-2 0 16,-7-3 0-16,-35 41-1 0,0 0 1 0,41-74-1 15,7-24 1-15,-15 11 0 0,-7 0 0 0,-9 8 1 16,-1 5-1-16,-16 74 14 0,0 0-14 0,14-94 15 15,-5-14-15-15,-9 108 25 0,0 0-25 0,6-101 26 16,0 2-26-16,-6 99 22 0,0 0-22 0,-4-95 22 16,-1 10-22-16,5 85 34 0,0 0-34 0,-5-72 35 0,-7 14-35 15,3 11 19-15,0 15-19 0,0 11 20 0,6 14-20 0,-1-5 29 16,-4 4-29-16,3-4 29 0,-4 2-29 0,9 10 0 16,0 0 0-16,-7-12 1 0,2 3-1 0,5 9 0 15,0 0 0-15,-4-9 0 0,4 3 0 0,0 6-35 16,0 0 35-16,0 0-34 0,0 0 34 0,0 15-30 15,4 12 30-15,1 13-30 0,7 15 30 0,-3 11-9 16,-1 10 9-16,1 27-8 0,-2 15 8 0,-5 7-13 0,-2 5 13 16,-2-7-13-16,-7 2 13 15,2-6-25-15,-1-10 25 0,3-18-24 0,5-17 24 0,0-74-20 0,0 0 20 0,5 68-19 16,3-9 19-16,-8-59-63 0,0 0 63 16,21 51-62-16,9-8 62 0,-30-43-93 0,0 0 93 15,26 12-92-15,7-24 92 0,26 12-802 0</inkml:trace>
  <inkml:trace contextRef="#ctx0" brushRef="#br0" timeOffset="1514.187">5251 2936 1390 0,'0'0'0'0,"-4"0"0"0,-4 0 0 16,8 0 123-16,0 0-123 0,0 0 124 0,0 0-124 16,0 0 95-16,0 0-95 0,3-3 96 0,2 3-96 15,-5 0 34-15,0 0-34 0,9-4 35 0,7-2-35 0,-16 6-6 16,0 0 6-16,17-2-6 0,4-2 6 0,-21 4-26 16,0 0 26-16,30 6-25 0,4 7 25 0,-34-13-20 15,0 0 20-15,39 24-20 0,6 16 20 0,-45-40-17 16,0 0 17-16,44 51-17 0,3 19 17 15,-47-70-35-15,0 0 35 0,54 91-35 0,5 20 35 16,-16-25-41-16,-4-14 41 0,-10-10-41 0,-8-11 41 0,-21-51-168 16,0 0 168-16,25 40-168 0,-3-13 168 0,-22-27-130 0,0 0 130 15,25 9-130-15,4-18 130 0,27 12-667 16</inkml:trace>
  <inkml:trace contextRef="#ctx0" brushRef="#br0" timeOffset="1744.728">5904 2736 1233 0,'0'0'0'0,"2"12"0"16,1 3 0-16,-3-15 185 0,0 0-185 0,-14 28 185 15,-7 13-185-15,0 2 124 0,1 8-124 0,-7-1 124 16,1 3-124-16,26-53 24 0,0 0-24 0,-54 92 25 15,-14 23-25-15,68-115-140 0,0 0 140 0,-73 118-140 16,-10 16 140-16,83-134-151 0,0 0 151 16,-161 252-969-16,322-504 969 0</inkml:trace>
  <inkml:trace contextRef="#ctx0" brushRef="#br0" timeOffset="2497.649">3786 4559 673 0,'0'0'0'0,"8"-4"0"0,10 4 0 0,-18 0 103 16,0 0-103-16,5-3 103 15,-5 3-103-15,0 0 73 0,0 0-73 0,0 0 73 0,-4 0-73 0,4 0 54 16,0 0-54-16,-1 0 54 0,-3 0-54 0,4 0 3 15,0 0-3-15,0 0 4 0,-5 0-4 0,5 0 1 16,0 0-1-16,0 0 2 0,5 0-2 16,-5 0 8-16,0 0-8 0,9 0 9 15,-2 0-9 1,-7 0 0-16,0 0 0 0,17 0 1 0,4 0-1 0,-21 0 0 0,0 0 0 0,30-2 0 16,5 2 0-16,-35 0 2 0,0 0-2 0,47-7 2 0,7 0-2 0,-54 7 5 0,0 0-5 15,68-5 5-15,14-3-5 0,-82 8 38 0,0 0-38 0,122-12 38 16,31-7-38-16,-153 19 28 0,0 0-28 0,162-12 28 15,19-4-28-15,-181 16 34 0,0 0-34 0,200-15 34 16,22 3-34-16,-222 12 32 0,0 0-32 0,240-12 32 16,16 0-32-16,-256 12 49 0,0 0-49 0,258-7 49 15,2 5-49-15,-260 2 18 0,0 0-18 0,250-3 19 16,0 6-19-16,-250-3 38 0,0 0-38 0,233 9 38 16,-12 3-38-16,-221-12 21 0,0 0-21 0,213 9 21 15,-15 3-21-15,-198-12 40 0,0 0-40 0,192 12 41 16,-14 1-41-16,-178-13 0 0,0 0 0 0,160 12 1 15,-10-3-1-15,-150-9-138 0,0 0 138 0,118 0-137 16,-20-7 137-16,-98 7-120 0,0 0 120 0,68-12-119 0,-26-5 119 16,69-14-856-16</inkml:trace>
  <inkml:trace contextRef="#ctx0" brushRef="#br0" timeOffset="3978.777">3502 5609 1155 0,'0'0'0'0,"0"0"0"15,0 0 0-15,0 0 87 0,0 0-87 0,0 0 87 16,0 0-87-16,0 0 48 0,0 0-48 0,0 0 49 16,0 0-49-16,0 0 5 0,0 0-5 0,0 0 5 15,0 0-5-15,0 0-10 0,0 0 10 0,0 0-10 0,0 0 10 16,0 0-32-16,0 0 32 0,0 0-32 0,0 0 32 16,0 0-2-16,0 0 2 0,1 8-1 0,3 8 1 15,-4-16-13-15,0 0 13 0,9 41-13 0,3 21 13 16,-12-62-1-16,0 0 1 0,17 109-1 0,4 39 1 15,-21-148 1-15,0 0-1 0,26 167 1 0,7 24-1 0,-33-191 5 16,0 0-5-16,35 191 5 0,10 10-5 0,-45-201 3 16,0 0-3-16,44 169 4 0,1-16-4 0,-45-153 31 15,0 0-31-15,44 118 31 0,-2-34-31 0,-42-84 62 16,0 0-62-16,35 67 62 0,-6-21-62 0,-29-46 65 16,0 0-65-16,25 28 66 0,-5-16-66 0,-20-12 76 15,0 0-76-15,20-4 77 0,-1-20-77 0,-19 24 62 16,0 0-62-16,10-51 63 0,2-19-63 0,-12 70 42 0,0 0-42 15,0-103 42-15,-3-27-42 0,3 130 21 0,0 0-21 0,-5-153 21 16,-4-25-21-16,9 178 5 0,0 0-5 0,-5-195 5 16,5-20-5-16,0 215 9 15,0 0-9-15,5-207 9 0,9-2-9 0,-14 209 0 0,0 0 0 0,24-181 0 16,9 20 0-16,-33 161 0 0,0 0 0 0,35-138 1 16,4 27-1-16,-39 111-7 0,0 0 7 0,33-92-6 15,-2 23 6-15,-31 69-34 0,0 0 34 0,24-55-34 16,-3 16 34-16,-21 39-102 0,0 0 102 0,13-24-102 15,-8 12 102-15,-5 12-115 0,0 0 115 0,-18-7-114 16,-20 7 114-16,-21-5-1094 0</inkml:trace>
  <inkml:trace contextRef="#ctx0" brushRef="#br0" timeOffset="5077.806">4512 6203 483 0,'0'0'0'0,"4"4"0"0,-3 1 0 0,-1-2 65 16,4-1-65-16,-4-2 66 0,5-2-66 0,-5 2 61 16,7-3-61-16,-7 3 62 0,2-7-62 0,-2 7 57 15,3-2-57-15,-3 2 57 0,0 0-57 0,0 0 69 16,0 0-69-16,0 0 69 0,0 0-69 0,0 0 47 0,0 0-47 15,0 0 47-15,0 0-47 0,0 0 23 0,0 0-23 16,0 0 24-16,0 0-24 0,0 0 20 0,0 0-20 0,0 0 20 16,0-3-20-16,0 3 34 0,0-7-34 0,4 5 34 15,-4-1-34-15,1-1 35 0,3 1-35 0,-4 3 35 16,7-3-35-16,-7 3 38 0,2-2-38 0,-2 2 38 16,0 0-38-16,0 0 34 15,0 0-34-15,0 0 34 0,0 0-34 0,0 0 23 0,0 0-23 0,0 0 24 16,0 0-24-16,0 0 41 0,0 0-41 0,0 0 41 15,-2-4-41-15,2 4 7 0,0-3-7 0,0 3 8 16,0-3-8-16,0 3 31 0,0 0-31 0,0 0 31 16,0 0-31-16,0 0 0 0,0 0 0 0,0 0 0 15,0 0 0-15,0 0 2 0,0 0-2 0,0 0 2 16,0 0-2-16,0 0 5 0,0 0-5 0,0 0 6 16,0 0-6-16,0 0 3 0,0 0-3 0,0 0 3 0,0 0-3 15,0 0 11-15,0 0-11 0,0 0 11 0,0 0-11 16,0 0 3-16,0 0-3 0,0 0 4 0,0 0-4 15,0 0 2-15,0 0-2 0,0 0 3 0,0 0-3 0,0 0-1 16,0 0 1-16,0 0 0 0,0 0 0 0,0 0-4 16,0 0 4-16,0 0-4 15,0 0 4-15,0 0-15 0,0 0 15 0,0 0-14 0,0 0 14 0,0 0-9 16,0 0 9-16,0 0-8 0,0 0 8 0,0 0-4 16,0 0 4-16,2 6-3 0,1 6 3 0,-3-12-1 15,0 0 1-15,9 33 0 0,3 20 0 0,-12-53 0 0,0 0 0 16,9 63 1-16,3 13-1 0,-12-76 8 15,0 0-8-15,9 97 8 0,-1 18-8 0,-8-115 34 0,0 0-34 16,6 106 34-16,-3-3-34 0,-3-103 4 0,0 0-4 16,0 74 5-16,0-21-5 0,0-53 27 15,0 0-27-15,0 38 27 0,-3-23-27 0,3-15 0 0,0 0 0 0,0 12 0 16,0-3 0-16,0-9-47 0,0 0 47 0,0 7-47 16,3-4 47-16,-3-3-156 0,0 0 156 15,0-7-155-15,0-5 155 0,0 12-151 0,0 0 151 0,-5-24-150 16,-2-7 150-16,-7-20-722 0</inkml:trace>
  <inkml:trace contextRef="#ctx0" brushRef="#br0" timeOffset="6877.099">5162 6719 225 0,'0'0'0'0,"0"-4"0"16,-4-8 0-16,4 12 3 0,0 0-3 0,0-3 3 0,0-2-3 0,0 5 3 15,0 0-3-15,0 0 4 0,0 0-4 0,0 0 8 16,0 0-8-16,0 0 8 0,0 0-8 0,0 0 18 16,0 0-18-16,0 0 19 0,0 0-19 0,0 0 32 15,0 0-32-15,0 0 33 0,0 0-33 0,0 0 47 16,0 0-47-16,0 0 47 0,0 0-47 0,0 0 57 15,0 0-57-15,0 0 58 0,-1 0-58 0,1 0 67 16,0 0-67-16,0 0 67 0,-4-2-67 0,4 2 59 16,0 0-59-16,0 0 60 0,0 0-60 0,0 0 52 15,0 0-52-15,0 0 53 0,0 0-53 0,0 0 44 16,0 0-44-16,0 0 44 0,-5-2-44 0,5 2 36 0,0 0-36 0,0 0 36 16,-4-3-36-16,4 3 9 0,0 0-9 0,-3-3 9 15,-2 1-9-15,5 2 37 0,0 0-37 16,-4-2 37-16,1 0-37 0,3 2 18 0,0 0-18 0,-2 0 18 15,-1 0-18-15,3 0 28 0,0 0-28 0,0 0 28 16,-4-3-28-16,4 3 32 0,0 0-32 0,0 0 32 16,0 0-32-16,0 0 36 0,0 0-36 0,0 0 36 15,-2 0-36-15,2 0 33 0,0 0-33 0,0 0 33 16,0 0-33-16,0 0 33 0,0 0-33 0,0 0 33 16,0 0-33-16,0 0 38 0,0 0-38 0,0 0 38 15,0 0-38-15,0 0 23 0,0 0-23 0,0 0 24 0,0 0-24 16,0 0 35-16,0 0-35 0,0 0 36 0,0 0-36 15,0 0 43-15,0 0-43 0,0 0 43 0,0 0-43 16,0 0 15-16,0 0-15 0,0 0 16 0,0 0-16 16,0 0 14-16,0 0-14 0,6 0 15 0,-1-3-15 15,-5 3 4-15,0 0-4 0,15-4 5 0,8 3-5 0,5-3 0 16,2 1 0-16,-8 3 1 0,3 0-1 16,-3 0-2-16,6-4 2 0,-2 4-2 0,4-1 2 0,-30 1-3 15,0 0 3-15,35-4-3 0,3 1 3 0,-38 3-3 16,0 0 3-16,45-5-2 0,2 1 2 0,-5 1-35 15,-3-1 35-15,-8-1-35 0,-1 3 35 0,-6 1-113 16,-3 1 113-16,-4 0-112 0,-5 0 112 0,-12 0-184 16,0 0 184-16,9 0-183 0,-4 0 183 0,8 1-801 0</inkml:trace>
  <inkml:trace contextRef="#ctx0" brushRef="#br0" timeOffset="8907.867">5948 6267 527 0,'0'0'0'0,"7"0"0"0,3-4 0 0,-10 4 87 0,0 0-87 0,7 0 88 15,-4-3-88-15,-3 3 74 0,0 0-74 16,0 0 74-16,2-4-74 0,-2 4 56 0,0 0-56 0,0 0 57 16,0 0-57-16,0 0 53 0,0 0-53 0,0 0 53 15,-3-1-53-15,3 1 31 0,0 0-31 0,0-4 31 16,1 1-31-16,-1 3 4 0,0 0-4 0,6-4 5 16,2-1-5-16,-8 5 5 0,0 0-5 0,13-5 5 15,1 2-5-15,-14 3 6 0,0 0-6 0,17-4 7 16,2 1-7-16,-19 3 6 0,0 0-6 0,23 3 7 15,1 1-7-15,-1-1 22 16,1 6-22-16,-12-6 23 0,-3 2-23 0,0-1 31 0,-1-1-31 0,1 2 31 16,-5-5-31-16,1 4 6 0,2-1-6 0,-2-1 6 0,-5-1-6 15,0-1 11-15,0 0-11 0,0 0 11 16,4 6-11-16,-4-6 16 0,0 0-16 0,0 5 17 0,0 2-17 0,0-7 7 16,0 0-7-16,-4 15 8 0,-1 0-8 0,5-15 3 15,0 0-3-15,-11 28 4 0,-3 1-4 0,14-29 3 16,0 0-3-16,-17 31 3 0,-4-4-3 0,21-27 1 15,0 0-1-15,-26 31 2 0,-4 2-2 0,30-33 8 16,0 0-8-16,-24 25 9 0,1-4-9 0,23-21 8 16,0 0-8-16,-21 24 8 0,1-5-8 0,20-19 8 15,0 0-8-15,-18 20 9 0,6-3-9 0,-4 2 1 16,6 0-1-16,3-10 1 0,7-3-1 0,-5 3 0 16,1-2 0-16,4-2 0 0,0 2 0 0,0-2 0 15,0 2 0-15,0-2 0 0,0-2 0 0,0-3 0 0,0 0 0 16,4 7 0-16,1 2 0 0,-5-9 0 0,0 0 0 15,12 8 1-15,5 3-1 0,-17-11 0 0,0 0 0 16,21 8 1-16,6 1-1 0,-27-9-13 0,0 0 13 0,27 7-12 16,0 1 12-16,-27-8-102 0,0 0 102 0,26 7-102 15,3 2 102-15,-29-9-219 0,0 0 219 0,21 12-218 16,-3 3 218 0,23 13-463-16</inkml:trace>
  <inkml:trace contextRef="#ctx0" brushRef="#br0" timeOffset="16082.934">4334 6369 359 0,'0'0'0'0,"0"-6"0"0,4-5 0 0,-4 11 11 0,0 0-11 16,0-3 11-16,0-1-11 0,0 4 30 15,0 0-30-15,0 0 30 0,0 0-30 0,0 0 15 0,0 0-15 16,0 0 15-16,0 4-15 0,0-4 65 0,0 0-65 15,0 0 66-15,0 3-66 0,0-3 75 0,0 0-75 16,0 0 76-16,0 0-76 0,0 0 78 0,0 0-78 16,0 0 78-16,0 0-78 0,0 0 64 0,0 0-64 0,-4-1 64 15,-1-1-64-15,5 2 49 0,0 0-49 0,-3-7 49 16,-3-2-49-16,6 9 49 0,0 0-49 0,-3-8 49 16,-4-2-49-16,7 10 42 0,0 0-42 0,-2-12 42 15,-1 0-42-15,3 12 46 0,0 0-46 0,0-12 47 16,3 0-47-16,-3 12 36 0,0 0-36 0,5-12 36 15,2 0-36 1,2 3 34-16,0 2-34 0,-4 4 34 0,2-4-34 0,-2 5 22 0,-1 2-22 0,1-3 23 16,-2 3-23-16,6-4 1 0,0 3-1 0,-4-1 2 15,4 2-2-15,3 0 2 0,0 0-2 0,-3 0 3 0,0-2-3 16,-1 2 1-16,5 0-1 0,-1 0 2 16,-4-3-2-16,5 6 3 0,-3-3-3 0,2 2 4 0,-3-2-4 15,-9 0 2-15,0 0-2 0,12 2 2 0,0 3-2 16,-12-5 0-16,0 0 0 0,9 5 0 15,3 5 0-15,-12-10 0 0,0 0 0 0,12 16 0 0,-3 8 0 16,-9-24 0-16,0 0 0 0,9 29 0 0,-4 5 0 16,-5-34 8-16,0 0-8 0,4 39 8 0,-4 1-8 0,0-40 4 15,0 0-4-15,-4 43 4 0,1 3-4 0,3-46 3 16,0 0-3-16,-2 48 3 0,-2-4-3 0,4-44 6 16,0 0-6-16,-5 47 6 0,2 1-6 0,3-48 6 15,0 0-6-15,-6 46 7 0,0-2-7 0,6-44 14 16,0 0-14-16,-9 40 15 0,0-2-15 0,9-38 33 15,0 0-33-15,-12 35 33 0,-2-4-33 0,5 2 10 0,-3-6-10 16,5-11 10-16,2-9-10 0,0 1 20 0,-4-3-20 16,5-1 20-16,4-8-20 0,0 4 3 0,0 0-3 15,0 0 4-15,0 4-4 0,-3-1 7 0,-2 1-7 0,5-4 8 16,0 0-8-16,0 0 7 0,0 0-7 0,0 0 8 16,0 0-8-16,-4 1 0 0,1 3 0 0,3-4 0 15,-2 0 0-15,-1 3 0 0,-3-3 0 0,6 0 1 16,0 0-1-16,0 0-2 0,-3 0 2 0,3 0-2 15,-4 4 2-15,-1-3-2 0,-4 3 2 0,6-1-2 16,-1-3 2-16,3 4 0 0,-3-4 0 0,4 0 0 16,-3 0 0-16,3 0 0 0,-5 0 0 0,5 0 1 15,-4 0-1-15,4 0 8 0,0 3-8 0,0-3 9 16,-5 2-9-16,5-2 4 0,-4 0-4 0,4 0 4 16,0 0-4-16,0 0 7 0,0 0-7 0,0 0 7 15,4 0-7-15,-4 0 7 0,5-2-7 0,-1 0 8 0,1 1-8 16,-2 1 7-16,-3 0-7 0,4 0 8 0,1-4-8 0,-2 4 15 15,-3 0-15-15,6 0 15 0,-3 0-15 16,2 0 3-16,-1 4-3 0,5-4 4 0,-4-4-4 0,-5 4 6 16,0 0-6-16,15 0 7 0,3 4-7 15,-18-4-2-15,0 0 2 0,24 1-1 0,6 6 1 0,-30-7-11 16,0 0 11-16,31 5-11 0,2 2 11 0,-33-7-41 16,0 0 41-16,33 7-40 0,-1-4 40 0,-32-3-155 0,0 0 155 15,24 6-154-15,-3-6 154 0,-21 0-143 16,0 0 143-16,14-12-142 0,-10-16 142 0,13-11-863 15</inkml:trace>
  <inkml:trace contextRef="#ctx0" brushRef="#br0" timeOffset="17368.208">6388 6345 169 0,'0'0'0'0,"4"0"0"15,1-6 0-15,-5 6 37 0,0 0-37 0,4-4 38 16,-3 2-38-16,-1 2 40 0,0 0-40 0,0 0 41 16,0-3-41-16,0 3 52 0,0 0-52 0,0 0 53 15,-1 0-53-15,1 0 48 0,0 0-48 0,0 0 48 0,0 0-48 16,0 0 42-16,0 0-42 0,0 0 43 0,0 0-43 15,0 0 36-15,0 0-36 0,0 0 36 0,-7-3-36 16,7 3 45-16,0 0-45 0,-2 0 45 0,-2-2-45 16,4 2 40-16,0 0-40 0,-3 0 41 0,1-2-41 0,2 2 51 15,-3-2-51-15,3 2 52 0,0 0-52 0,0 0 54 16,0 0-54-16,0 0 54 0,-4 0-54 0,4 0 61 16,0 0-61-16,0 0 61 0,0 0-61 0,0 0 46 15,0 0-46-15,0 0 46 0,0 0-46 0,0 0 37 16,0 0-37-16,0 0 38 0,0 0-38 0,0 0 34 15,0 0-34-15,0 0 35 0,0 0-35 0,0 0 3 16,0 0-3-16,12 9 3 0,9 6-3 0,-21-15 9 0,0 0-9 16,30 28 9-16,13 4-9 0,-4 3 8 15,3 1-8-15,-8-6 9 0,-1 3-9 0,-3 1 3 0,0-5-3 0,-6-3 3 16,-5-2-3-16,2-5 6 0,-2-2-6 16,0 2 6-16,1-4-6 0,-20-15 3 0,0 0-3 0,26 17 3 15,0 2-3-15,-26-19 5 0,0 0-5 0,26 17 5 16,-2-1-5-16,-24-16 0 0,0 0 0 0,21 12 0 15,0-2 0 1,-21-10-65-16,0 0 65 0,14 9-65 0,-2-6 65 0,-12-3-143 16,0 0 143-16,0 0-143 0,-5 0 143 0,2-3-716 0</inkml:trace>
  <inkml:trace contextRef="#ctx0" brushRef="#br0" timeOffset="17716.513">6885 6239 1043 0,'0'0'0'0,"0"12"0"0,0 10 0 0,0-22 52 15,0 0-52-15,3 6 53 0,-3-12-53 0,0 6 80 16,0 0-80-16,2-3 81 0,-2-4-81 0,0 7 60 15,0 0-60-15,0-3 60 0,-2-1-60 0,-1 4 1 16,-2 0-1-16,-8 7 1 0,-4 0-1 0,17-7 22 16,0 0-22-16,-30 21 23 0,-6 9-23 0,36-30 0 0,0 0 0 15,-40 40 1-15,-6 11-1 0,46-51 1 0,0 0-1 16,-52 57 1-16,-2 10-1 0,54-67-2 16,0 0 2-16,-59 78-1 0,-6 11 1 15,65-89-2-15,0 0 2 0,-41 59-2 0,8-11 2 0,33-48-86 0,0 0 86 0,-20 27-86 16,13-15 86-16,7-12-118 0,0 0 118 0,9-8-118 15,21-16 118-15,6-7-709 0</inkml:trace>
  <inkml:trace contextRef="#ctx0" brushRef="#br0" timeOffset="18294.163">7200 6594 427 0,'0'0'0'0,"-2"-7"0"0,2-7 0 0,0 11 54 0,0-2-54 0,0 5 54 16,0-4-54-16,0 4 50 0,0 5-50 16,0-5 51-16,4 4-51 0,-4-4 53 0,2 3-53 0,-2-3 54 15,0 0-54-15,0 0 34 0,0 0-34 0,0 0 34 16,0 0-34-16,0 0 39 0,0 0-39 0,0 0 39 15,0 0-39-15,0 0 56 0,0 0-56 0,0 0 57 16,0 0-57-16,0 0 54 0,-2 4-54 0,2-4 55 16,0 0-55-16,0 0 67 0,0 0-67 0,0 0 67 15,0 0-67-15,0 0 70 0,0 0-70 0,0 0 70 16,0 0-70-16,0 0 43 0,0 0-43 0,0 0 43 16,0 0-43-16,0 0 38 0,9-2-38 0,-1 0 38 15,10-1-38-15,-18 3 9 0,0 0-9 0,31-9 10 16,14 2-10-16,-45 7 19 0,0 0-19 0,47-8 20 15,7-4-20-15,-54 12 38 0,0 0-38 0,53-9 39 0,1 2-39 16,-54 7 0-16,0 0 0 0,47-6 0 0,-5 4 0 16,-42 2-4-16,0 0 4 0,34 0-3 0,-4 2 3 0,-30-2-77 15,0 0 77-15,24 3-77 0,-6 4 77 16,-18-7-129-16,0 0 129 0,14 0-129 0,-7 2 129 0,15 1-855 16</inkml:trace>
  <inkml:trace contextRef="#ctx0" brushRef="#br0" timeOffset="18688.563">7930 6142 819 0,'0'0'0'0,"-2"0"0"16,-5 3 0-16,7-3 90 0,0 0-90 0,0 0 90 16,-1 0-90-16,1 0 55 0,0 0-55 0,0 0 56 15,0 0-56-15,0 0 56 0,0 0-56 0,0 0 56 16,1 0-56-16,-1 0 34 0,0 0-34 0,4 0 35 16,1 0-35-16,2 0 38 0,5 3-38 0,-3-3 38 15,-4 0-38-15,7 0 10 0,1 2-10 0,-5 2 10 16,4-1-10-16,6 6 7 0,-1 1-7 0,6 5 7 0,5 6-7 15,-28-21 1-15,0 0-1 0,33 27 1 16,7 13-1-16,-40-40 0 0,0 0 0 0,51 48 0 0,8 13 0 16,0 6-1-16,4 12 1 0,-11-23 0 15,-5-6 0-15,-14-11-1 0,-7-15 1 0,-1 0-1 0,-4-5 1 0,-21-19 1 16,0 0-1-16,26 17 2 0,3 2-2 16,-29-19-1-16,0 0 1 0,30 12 0 0,-4 0 0 15,-26-12-127-15,0 0 127 0,14 0-127 0,-7-7 127 16,14 2-770-16</inkml:trace>
  <inkml:trace contextRef="#ctx0" brushRef="#br0" timeOffset="19039.796">8578 6114 1065 0,'0'0'0'0,"-3"0"0"15,-3 0 0-15,6 0 77 0,0 0-77 0,-5 0 78 16,5 4-78-16,-2-1 64 0,1 2-64 0,1-5 65 16,0 0-65-16,0 0 42 0,0 0-42 0,-12 19 43 15,-6 12-43-15,18-31 0 0,0 0 0 0,-29 39 0 16,-6 9 0-16,35-48 0 0,0 0 0 0,-40 58 0 0,-4 9 0 15,44-67 6-15,0 0-6 0,-56 79 6 16,-8 15-6-16,64-94 0 0,0 0 0 0,-45 72 1 0,3-8-1 16,42-64-26-16,0 0 26 0,-23 37-26 0,11-16 26 0,12-21-134 15,0 0 134-15,-12 15-133 0,8-6 133 16,4-9-104-16,0 0 104 0,4-9-104 0,8-18 104 0,5-9-604 16</inkml:trace>
  <inkml:trace contextRef="#ctx0" brushRef="#br0" timeOffset="19610.998">8622 5712 1155 0,'0'0'0'0,"3"0"0"0,2 0 0 0,-1 0 98 0,-1 0-98 0,-3 0 98 15,0 0-98-15,0 0 73 0,0 0-73 0,0 0 74 16,0 0-74-16,0 0 29 0,0 0-29 0,4 0 29 15,1 0-29-15,-5 0-5 0,0 0 5 0,12-4-4 16,11-3 4-16,-23 7-1 0,0 0 1 0,28-5-1 16,7-3 1-16,-35 8 0 0,0 0 0 0,33-7 0 15,-4 2 0-15,-29 5-1 0,0 0 1 0,21-4 0 16,-3 1 0-16,-18 3 2 0,0 0-2 0,10 0 2 16,1 0-2-16,-6 3 5 0,-5 1-5 0,3 1 6 0,-3 2-6 15,0-7 8-15,0 0-8 0,-8 20 8 0,-5 11-8 16,13-31 8-16,0 0-8 0,-12 29 8 0,-2 2-8 15,14-31 23-15,0 0-23 0,-12 31 24 0,0-4-24 0,12-27 6 16,0 0-6-16,-12 28 7 0,3-4-7 0,9-24 25 16,0 0-25-16,-5 24 26 0,5-4-26 0,0-20 0 15,0 0 0-15,12 22 1 0,11-4-1 0,-23-18 0 16,0 0 0-16,29 15 1 0,10-5-1 0,-39-10 13 0,0 0-13 16,41 12 14-16,10-3-14 0,-51-9 1 0,0 0-1 15,52 7 1-15,2 1-1 0,-54-8-16 0,0 0 16 16,52 9-15-16,2 1 15 0,-54-10-203 15,0 0 203-15,40 12-203 0,-6-3 203 0,-34-9-135 0,0 0 135 0,17 0-135 16,-10-9 135-16,19 2-676 0</inkml:trace>
  <inkml:trace contextRef="#ctx0" brushRef="#br0" timeOffset="20731.732">4547 5031 281 0,'0'0'0'0,"9"0"0"15,6-5 0-15,-15 5 8 0,0 0-8 0,-3-7 8 16,-9-1-8-16,12 8-5 0,0 0 5 0,-13-16-5 0,-1 1 5 16,6 3-12-16,-1-3 12 0,0 3-12 15,1 3 12-15,4-1-38 0,4 1 38 0,-5 2-37 16,5 2 37-16,-4 0 2 0,1-2-2 0,3 4 2 0,-4 3-2 16,4 0 33-16,-1-5-33 0,1 5 34 0,-4 0-34 15,4 0 40-15,0 0-40 0,0 0 41 0,0 0-41 16,0 0 46-16,0 0-46 0,0 0 46 0,0 0-46 0,0 0 59 15,0 0-59-15,0 0 59 0,0 0-59 0,0 0 56 16,0 0-56-16,0 0 56 0,0 0-56 0,0 0 45 16,5 1-45-16,-1 3 45 0,-1-1-45 0,3 1 43 15,2 1-43-15,5 2 43 0,-1-2-43 0,-12-5 40 16,0 0-40-16,21 10 41 0,5-1-41 0,-26-9 40 16,0 0-40-16,42 7 40 0,8 1-40 0,-50-8 57 0,0 0-57 15,65 5 57-15,8-1-57 0,-73-4 38 0,0 0-38 0,118 0 38 16,34 0-38-16,-152 0 28 0,0 0-28 15,157 0 28-15,17-5-28 0,-26 1 34 0,-10 1-34 16,-11-1 35-16,-9-1-35 0,-5 2 30 0,-10 3-30 16,3-9 30-16,4-1-30 0,-2 1 22 0,5-3-22 15,2 0 23-15,-1 0-23 0,1 2 35 0,-6 1-35 16,3-3 36-16,3 0-36 0,-115 12 12 0,0 0-12 0,136-12 13 16,17-3-13-16,-153 15 6 0,0 0-6 0,155-9 6 15,7-3-6-15,-162 12 15 0,0 0-15 0,148-3 16 16,-3 0-16-16,-145 3 14 0,0 0-14 0,115 0 15 15,-14 3-15-15,-101-3 15 0,0 0-15 0,82 3 15 16,-14 3-15-16,-68-6 9 0,0 0-9 0,59 3 10 16,-17 0-10-16,-42-3 16 0,0 0-16 0,31 2 17 15,-10 0-17-15,-21-2 8 0,0 0-8 0,16 0 8 0,-13 0-8 16,-3 0 9-16,0 0-9 0,5 0 9 0,-1 0-9 16,-4 0 15-16,0 0-15 0,5 0 15 0,-1 0-15 15,-4 0 33-15,0 0-33 0,0 0 33 0,1 0-33 0,-1 0 4 16,0 0-4-16,0 0 5 0,0 0-5 0,0 0 27 15,0 0-27-15,0 0 27 0,0 0-27 0,0 0 36 16,0 0-36-16,0 0 37 0,0 0-37 0,0 0 6 16,0 0-6-16,0 0 7 0,0 0-7 0,0 0 20 15,0 0-20-15,0 0 20 0,0 0-20 0,0 0 3 16,0 0-3-16,0 0 4 0,0 0-4 0,0 0 3 16,0 0-3-16,4 5 3 0,-1-2-3 0,-3-3 5 15,0 0-5-15,12 12 5 0,8 9-5 0,-20-21-2 16,0 0 2-16,24 31-1 0,6 8 1 0,-30-39-127 0,0 0 127 15,26 43-126-15,3 8 126 0,-29-51-112 0,0 0 112 0,58 95-1113 16,-116-190 1113-16</inkml:trace>
  <inkml:trace contextRef="#ctx0" brushRef="#br0" timeOffset="40204.751">9820 4154 259 0,'0'0'0'0,"6"-1"0"0,2-3 0 0,-8 4 80 16,0 0-80-16,4-3 81 0,-4-1-81 0,0 4 71 0,0 0-71 16,0 0 71-16,-4-5-71 0,4 5 64 0,0 0-64 15,0 0 64-15,-5-3-64 0,5 3 58 16,0 0-58-16,0 0 59 0,-3-5-59 0,3 5 45 0,0 0-45 0,0 0 45 16,-4-2-45-16,4 2 20 0,0 0-20 0,0 0 20 15,0 0-20-15,0 0 7 0,0 0-7 16,0 0 7-16,0 0-7 0,0 0 4 0,0 0-4 0,0 0 4 15,0 0-4-15,0 0 12 0,0 0-12 0,0 0 12 16,0 0-12-16,0 0 22 0,0 0-22 0,0 0 22 16,0 0-22-16,0 0 22 0,0 0-22 0,0 0 22 15,4 2-22-15,-4-2 39 0,0 0-39 0,8 1 40 16,1 3-40-16,-9-4 32 0,0 0-32 0,17 7 32 16,8-2-32-16,-25-5 22 0,0 0-22 0,31 7 22 15,9-2-22-15,-40-5 36 16,0 0-36-16,47 7 36 0,5-2-36 0,-52-5 48 0,0 0-48 0,58 3 48 0,6-3-48 15,-64 0 85-15,0 0-85 0,61 0 86 0,-1-7-86 16,-60 7 51-16,0 0-51 0,55-5 51 16,-1-3-51-16,-54 8 36 0,0 0-36 0,51-7 36 0,-9 2-36 0,-42 5 18 15,0 0-18-15,35-7 18 0,-11 3-18 0,-24 4-1 16,0 0 1-16,17-1 0 16,-6-1 0-16,-11 2-61 0,0 0 61 0,7-2-60 0,-4 2 60 0,-3 0-137 15,0 0 137-15,-15 5-136 0,-17 6 136 0,32-11-215 16,0 0 215-16,-36 8-215 0,-11 1 215 15,-37 10-623-15</inkml:trace>
  <inkml:trace contextRef="#ctx0" brushRef="#br0" timeOffset="40496.208">9994 4449 617 0,'0'0'0'0,"9"-12"0"16,10-7 0-16,-19 19 91 0,0 0-91 0,7-5 91 15,-3 5-91-15,-4 0 74 0,0 0-74 0,0 0 74 16,0 3-74-16,0-3 52 0,0 0-52 0,0 0 52 16,-4 6-52-16,4-6 34 0,0 0-34 0,0 3 34 15,0 0-34-15,0-3 13 0,0 0-13 0,13 4 14 16,7 1-14-16,-20-5 21 0,0 0-21 0,28 3 21 16,12 1-21-16,-40-4 8 0,0 0-8 0,44 5 8 15,3-5-8-15,-2 3 4 0,-1-3-4 0,-6 0 4 0,-1-3-4 16,-37 3 0-16,0 0 0 0,43 0 1 15,4-3-1-15,-47 3-59 0,0 0 59 0,47 3-59 16,4 0 59-16,-51-3-149 0,0 0 149 0,36 4-148 0,-4 1 148 16,39 5-502-16</inkml:trace>
  <inkml:trace contextRef="#ctx0" brushRef="#br0" timeOffset="42496.313">12190 2165 841 0,'0'4'0'0,"0"4"65"16,-4 4-65-16,-1-12 65 0,-4-8-65 0,0 1 56 15,1 2-56-15,4 1 56 16,-1 1-56-16,2 3 7 0,-4 0-7 0,-4 3 7 0,-1 6-7 0,12-9-1 0,0 0 1 16,-21 15-1-16,-5 6 1 0,26-21-12 0,0 0 12 15,-26 26-12-15,-2-1 12 0,28-25-10 16,0 0 10-16,-30 38-10 0,1 7 10 0,29-45-10 0,0 0 10 15,-26 51-9-15,-1 11 9 0,27-62-1 0,0 0 1 16,-28 90-1-16,6 17 1 0,22-107 1 0,0 0-1 0,-16 118 2 16,11 9-2-16,5-127 6 0,0 0-6 0,0 133 6 15,7 8-6-15,-7-141 3 0,0 0-3 0,17 142 4 16,4 7-4-16,-21-149 7 0,0 0-7 0,32 151 7 16,6 1-7-16,-38-152 22 0,0 0-22 0,45 166 22 15,7 7-22-15,-52-173 6 0,0 0-6 0,54 180 7 16,-1 2-7-16,-53-182 9 15,0 0-9-15,55 181 10 0,3 4-10 0,-58-185 3 0,0 0-3 0,56 185 4 16,-6 4-4-16,-50-189 6 0,0 0-6 0,44 190 7 0,-8 5-7 16,-36-195 7-16,0 0-7 0,27 194 7 15,-14 1-7-15,-13-195 7 0,0 0-7 0,7 182 8 0,-10-9-8 0,3-173 8 16,0 0-8-16,-17 154 8 0,-11-20-8 16,28-134 23-16,0 0-23 0,-28 114 24 0,-9-23-24 15,37-91 36-15,0 0-36 0,-35 74 37 16,1-21-37-16,4-12 12 0,2-17-12 0,14-8 13 0,7-11-13 0,-7-2-35 15,-7-6 35-15,-8-6-35 0,-10-11 35 0,39 20-75 16,0 0 75-16,-68-54-74 0,-24-26 74 16,92 80-133-16,0 0 133 0,-82-110-132 0,0-32 132 15,-81-110-558-15</inkml:trace>
  <inkml:trace contextRef="#ctx0" brushRef="#br0" timeOffset="43382.967">14404 2304 897 0,'0'0'0'0,"0"0"87"16,0 0-87-16,-2-5 88 0,0-2-88 0,-3 4 47 15,3 1-47-15,2 2 48 0,-1-3-48 16,1 3 13-16,0 0-13 0,-13-4 14 0,-4-4-14 0,17 8 0 16,0 0 0-16,-30-12 0 0,-11-4 0 0,41 16-3 15,0 0 3-15,-44-8-2 0,-5 1 2 0,2 3-3 16,4 4 3-16,8 0-2 0,14 0 2 0,-9 4-2 16,1 3 2-16,-8 5-2 0,-3 5 2 0,40-17-1 15,0 0 1-15,-45 27-1 0,-4 9 1 0,49-36-9 16,0 0 9-16,-58 62-8 0,-4 17 8 15,15-9-4-15,7-2 4 0,15-18-3 0,17-17 3 0,8-33-1 0,0 0 1 16,-13 61 0-16,8 18 0 0,5-79 2 16,0 0-2-16,2 69 3 0,10-3-3 0,-12-66 22 0,0 0-22 0,17 43 22 15,8-15-22-15,-25-28 8 0,0 0-8 0,29 15 8 16,13-6-8-16,-42-9 10 0,0 0-10 0,40-12 10 16,6-12-10-16,-46 24 3 15,0 0-3-15,50-52 4 0,1-21-4 0,-13 1 0 0,-8-7 0 0,-8 5 1 16,-6 2-1-16,-16 72 0 0,0 0 0 0,17-89 0 15,-4-10 0-15,-5 11-1 0,-3 3 1 0,2 18 0 16,-1 12 0-16,-6 55-1 0,0 0 1 0,5-63-1 16,-2 3 1-16,-3 60 1 0,0 0-1 0,0-46 1 0,-3 13-1 15,-2 6 5-15,-4 4-5 0,5 6 5 0,3 10-5 16,-3-1 8-16,-4 4-8 0,8 1 8 0,0-1-8 16,-4 3 8-16,-3-3-8 0,7 4 8 0,0-3-8 0,0 3 1 15,-2 0-1-15,2 0 1 0,2 0-1 16,-2 0 0-16,4 0 0 0,-1 3 0 0,2 1 0 0,-5-4-7 15,0 0 7-15,16 20-6 0,5 8 6 16,-21-28-9-16,0 0 9 0,23 51-9 0,1 13 9 0,-24-64-4 16,0 0 4-16,21 113-3 0,-2 36 3 0,-19-149-3 15,0 0 3-15,14 138-3 0,-4 5 3 0,-10-143 0 16,0 0 0-16,18 121 0 0,1-11 0 0,-19-110 1 16,0 0-1-16,31 87 1 0,11-17-1 0,-11-18 17 0,-1-20-17 15,3-4 17-15,0-9-17 0,-7-7 0 0,-5-9 0 16,0 1 0-16,0 1 0 0,-21-5-33 0,0 0 33 15,21 0-33-15,0 3 33 0,-21-3-86 0,0 0 86 0,17-3-86 16,-3-1 86-16,-14 4-118 0,0 0 118 0,7-5-117 16,-5-3 117-16,7-8-517 0</inkml:trace>
  <inkml:trace contextRef="#ctx0" brushRef="#br0" timeOffset="43720.842">14350 2477 919 0,'0'0'0'0,"0"0"118"0,0 0-118 0,5-5 118 0,2-2-118 16,-7 7 94-16,0 0-94 0,9-3 94 0,-4 1-94 15,-5 2 51-15,0 0-51 0,12 0 52 0,2 5-52 0,-14-5 6 16,0 0-6-16,21 12 6 0,7 7-6 0,-28-19 18 15,0 0-18-15,38 27 18 0,9 13-18 0,-47-40-26 16,0 0 26-16,52 48-26 16,6 10 26-16,-58-58-55 0,0 0 55 0,70 87-54 0,8 20 54 15,-78-107-30-15,0 0 30 0,73 94-30 0,4 4 30 0,-77-98-12 16,0 0 12-16,68 83-12 0,0-12 12 0,-68-71-7 16,0 0 7-16,55 51-6 0,-1-15 6 15,-54-36-32-15,0 0 32 0,35 24-32 0,-10-14 32 0,-25-10-179 0,0 0 179 16,5-7-179-16,-14-17 179 0,9 24-97 0,0 0 97 15,-26-58-96-15,-16-26 96 0,-26-61-382 16</inkml:trace>
  <inkml:trace contextRef="#ctx0" brushRef="#br0" timeOffset="43979.307">15017 2414 819 0,'0'0'0'0,"0"0"112"0,0 0-112 0,7-12 113 16,3-9-113-16,-10 21 88 0,0 0-88 0,7-15 88 16,-1 3-88-16,-6 12 76 0,0 0-76 0,1-10 77 15,-2 4-77-15,1 6 31 0,0 0-31 0,-20 9 31 0,-9 6-31 16,29-15 34-16,0 0-34 0,-42 36 34 0,-8 16-34 16,50-52 8-16,0 0-8 0,-82 94 8 0,-19 34-8 15,15-8 0-15,6 9 0 0,21-35 0 16,12-15 0-16,47-79-71 0,0 0 71 0,-42 79-70 0,4-4 70 15,38-75-174-15,0 0 174 0,-25 51-173 0,11-15 173 16,-27 54-670-16</inkml:trace>
  <inkml:trace contextRef="#ctx0" brushRef="#br0" timeOffset="44511.722">12787 3709 830 0,'0'0'0'0,"5"0"0"16,1-5 0-16,-6 5 46 0,0 0-46 0,3-4 47 15,1 1-47-15,-4 3 41 0,0 0-41 0,0 0 41 16,0 0-41-16,0 0 13 0,0 0-13 0,0 0 14 0,0 0-14 16,0 0 0-16,0 0 0 0,5 3 0 15,7-3 0-15,-12 0 2 0,0 0-2 0,24 4 2 0,15-4-2 0,-39 0 5 16,0 0-5-16,47 0 6 0,8 0-6 15,-55 0 8-15,0 0-8 0,74 0 8 0,18 0-8 16,-92 0 38-16,0 0-38 0,136 0 39 0,33 0-39 0,-169 0 18 16,0 0-18-16,191 0 18 0,25 0-18 0,-216 0 6 15,0 0-6-15,246 0 6 0,26 0-6 0,-272 0 35 16,0 0-35-16,273 1 35 0,15 3-35 0,-288-4 15 16,0 0-15-16,270 3 16 0,-5-3-16 0,-265 0 42 15,0 0-42-15,249 4 42 0,-14-4-42 0,-235 0 22 16,0 0-22-16,219 5 23 0,-20-2-23 0,-199-3 41 0,0 0-41 15,173 4 41-15,-27 1-41 0,-146-5-2 16,0 0 2-16,127 7-1 0,-21-4 1 0,-106-3-149 0,0 0 149 0,70 5-148 16,-25 7 148-16,-45-12-161 0,0 0 161 0,9 7-160 15,-35-5 160-15,10 8-560 16</inkml:trace>
  <inkml:trace contextRef="#ctx0" brushRef="#br0" timeOffset="45464.53">13069 4524 662 0,'0'0'0'0,"16"4"0"0,5 3 0 0,-21-7 34 16,0 0-34-16,5 0 35 0,-7 1-35 0,2-1 18 15,0 0-18-15,-3 0 18 0,-2-1-18 0,5 1 7 16,0 0-7-16,-4 0 7 0,1 0-7 0,3 0 2 16,0 0-2-16,0 5 3 0,3 7-3 0,-3-12 4 15,0 0-4-15,9 34 4 0,0 11-4 0,-1 8 21 16,5 7-21-16,-3 6 21 0,2 1-21 0,-12-67 22 15,0 0-22-15,16 127 22 0,1 41-22 0,-17-168 23 16,0 0-23-16,18 178 24 0,-1 23-24 0,-17-201 24 0,0 0-24 16,19 188 25-16,2-1-25 0,-21-187 50 15,0 0-50-15,28 147 50 0,5-24-50 0,-33-123 73 0,0 0-73 16,33 95 74-16,-1-25-74 0,-32-70 70 0,0 0-70 0,27 48 71 16,-6-17-71-16,-21-31 89 0,0 0-89 0,21 15 90 15,-2-15-90-15,-19 0 104 0,0 0-104 0,20-24 105 16,-3-22-105-16,0 3 80 0,-4-12-80 0,-1-8 81 15,2-13-81-15,-5-6 60 0,-4-12-60 0,7-2 61 16,4-5-61-16,-16 101 36 0,0 0-36 0,17-142 37 16,4-31-37-16,-21 173 1 0,0 0-1 0,38-185 2 15,9-19-2-15,-47 204-2 0,0 0 2 0,56-190-2 16,9 1 2-16,-65 189-60 0,0 0 60 16,62-157-59-16,1 14 59 0,-63 143-48 0,0 0 48 0,49-106-47 0,-7 27 47 15,-42 79-83-15,0 0 83 16,33-58-82-16,-11 22 82 0,-22 36-124 0,0 0 124 0,58-94-1091 15,-116 188 1091-15</inkml:trace>
  <inkml:trace contextRef="#ctx0" brushRef="#br0" timeOffset="46139.365">13946 5354 662 0,'0'0'0'0,"-4"5"0"0,-3 5 0 0,7-10 45 15,0 0-45-15,0 0 46 0,11 0-46 0,-11 0 43 16,0 0-43-16,5-3 44 0,-2 3-44 0,-3 0 20 16,0 0-20-16,4-4 20 0,1 4-20 0,-5 0 4 15,0 0-4-15,0 0 4 0,2 0-4 0,-2 0 14 16,0 0-14-16,0 0 15 0,0 0-15 0,0 0 22 15,0 0-22-15,0 0 23 0,0 0-23 0,0 0 22 16,0 0-22-16,0 0 23 0,0 0-23 0,0 0 34 16,0 0-34-16,0 0 34 0,0 0-34 0,0 0 29 0,0 0-29 15,0 0 29-15,0 0-29 0,0 0 8 0,0 0-8 16,0 0 9-16,0 0-9 0,0 0 19 16,0 0-19-16,2 16 20 0,-1 11-20 0,-1-27 33 0,0 0-33 15,4 46 33-15,-4 19-33 0,0-65 17 0,0 0-17 0,0 77 17 16,0 11-17-16,0-88 19 0,0 0-19 0,0 101 20 15,0 14-20-15,0-115 17 16,0 0-17-16,1 90 17 0,6-16-17 0,-7-74-15 0,0 0 15 0,6 48-15 16,1-24 15-16,-7-24-146 0,0 0 146 0,14 12-146 15,3-17 146-15,14 13-684 0</inkml:trace>
  <inkml:trace contextRef="#ctx0" brushRef="#br0" timeOffset="46544.604">14672 5763 897 0,'0'0'0'0,"-5"-7"0"0,-2-5 0 0,7 12 87 0,0 0-87 16,-4-3 88-16,4 3-88 0,0 0 81 0,0 0-81 16,0 0 81-16,7 3-81 0,-7-3 45 0,0 0-45 15,4 4 45-15,1-4-45 0,-5 0 9 0,0 0-9 0,14 0 9 16,5-4-9-16,-19 4 36 0,0 0-36 0,30-5 36 15,10-2-36-15,-40 7 1 0,0 0-1 0,42-8 2 16,8-1-2-16,-50 9 3 0,0 0-3 0,47-7 3 16,4-1-3-16,-51 8-6 0,0 0 6 15,47-7-6-15,-4 2 6 0,-43 5-97 0,0 0 97 0,39 0-97 16,-6 0 97-16,-33 0-184 0,0 0 184 0,24 3-183 16,-10 6 183-16,24-1-532 0</inkml:trace>
  <inkml:trace contextRef="#ctx0" brushRef="#br0" timeOffset="46995.727">15797 5251 158 0,'0'0'0'0,"0"0"0"0,-5 1 0 0,5-1 53 15,0 0-53-15,0-1 53 0,4-6-53 0,-4 7 71 0,0 0-71 16,1-4 72-16,3-1-72 0,-4 5 77 0,0 0-77 16,3-3 77-16,-3-1-77 0,0 4 90 0,0 0-90 0,0 0 91 15,2-3-91-15,-2 3 60 0,0 0-60 0,0 0 60 16,0 0-60-16,0 0 32 0,0 0-32 0,0 0 32 15,-2 0-32-15,2 0 4 0,0 0-4 0,0 0 5 16,-7 2-5-16,7-2 9 0,0 0-9 0,-8 5 9 16,-3 2-9-16,-4 1 3 0,-3-1-3 0,1 7 3 15,1 5-3-15,16-19 2 0,0 0-2 0,-17 31 2 16,-1 10-2-16,18-41 16 0,0 0-16 0,-17 58 17 16,1 14-17-16,16-72 14 0,0 0-14 0,-9 96 15 15,2 22-15-15,7-118 1 0,0 0-1 0,4 111 1 16,6-1-1-16,4-19-8 0,4-12 8 0,-3-25-7 15,3-24 7-15,-1-5-103 0,1-13 103 0,-3 0-102 0,3-3 102 16,-18-9-113-16,0 0 113 0,29 0-112 0,6-9 112 16,26 1-349-16</inkml:trace>
  <inkml:trace contextRef="#ctx0" brushRef="#br0" timeOffset="47859.308">15806 5504 449 0,'0'0'0'0,"12"-1"0"0,13 1 0 0,-25 0 45 0,0 0-45 0,3 0 45 16,-6 0-45-16,3 0 78 0,0 0-78 15,-4 0 78-15,-4 0-78 0,8 0 75 0,0 0-75 0,-6 0 76 16,-1 0-76-16,7 0 57 0,0 0-57 0,-3 0 58 16,1 0-58-16,2 0 69 0,0 0-69 0,0 0 70 15,-5 0-70-15,5 0 76 0,0 0-76 0,0 0 76 16,0 0-76-16,0 0 61 0,0 0-61 0,0 0 62 16,0 0-62-16,0 0 70 0,0 0-70 0,0 0 70 15,0 0-70-15,0 0 37 0,0 0-37 0,0 0 38 16,0 0-38-16,0 0 29 0,0 0-29 0,0 0 29 15,0 0-29-15,0 0 8 0,0 0-8 0,0 0 9 0,0 0-9 16,0 0 1-16,0 0-1 0,5 1 2 0,-1 3-2 16,-4-4 0-16,0 0 0 0,17 15 0 0,9 9 0 15,-26-24-1-15,0 0 1 0,33 34-1 0,7 6 1 16,-40-40-5-16,0 0 5 0,46 44-5 0,1 6 5 0,-47-50-15 16,0 0 15-16,43 51-15 15,3 1 15-15,-46-52-8 0,0 0 8 0,40 48-8 0,-4-2 8 0,-36-46-45 16,0 0 45-16,30 39-45 0,-9-8 45 0,-21-31-76 15,0 0 76-15,19 26-76 0,-5-7 76 16,-14-19-171-16,0 0 171 0,7 12-170 0,-5-9 170 0,6 9-668 16</inkml:trace>
  <inkml:trace contextRef="#ctx0" brushRef="#br0" timeOffset="48253.483">16196 5491 561 0,'0'0'0'0,"0"8"0"16,-1 1 0-16,1-9 51 0,0 0-51 0,0 0 52 16,5-4-52-16,-5 4 57 0,0 0-57 0,3-1 57 15,1-6-57-15,-4 7 61 0,0 0-61 0,5-4 61 16,-5-1-61-16,0 5 51 0,0 0-51 0,2-3 51 15,-2 3-51-15,0 0 49 0,0 0-49 0,0 0 49 16,0 0-49-16,0 0 38 0,0 0-38 0,0 0 38 16,0 0-38-16,0 0 27 0,0 0-27 0,-2 3 27 15,-3 1-27-15,5-4 15 0,0 0-15 0,-12 20 16 0,-6 8-16 16,18-28 29-16,0 0-29 0,-21 39 29 16,-3 4-29-16,24-43 2 0,0 0-2 0,-24 44 2 0,1 3-2 15,23-47 6-15,0 0-6 0,-21 39 7 0,5-3-7 0,16-36 8 16,0 0-8-16,-10 31 8 0,-1-4-8 0,11-27-5 15,0 0 5-15,-5 24-4 16,3-5 4 0,2-19-112-16,0 0 112 15,6 17-112-15,-1-1 112 0,-5-16-131 0,0 0 131 0,10 30-621 0,-20-60 621 0</inkml:trace>
  <inkml:trace contextRef="#ctx0" brushRef="#br0" timeOffset="49103.957">16540 5811 326 0,'0'0'0'0,"-4"-3"0"16,-1-3 0-16,5 6 54 0,0 0-54 0,-4-3 55 0,4-2-55 16,0 5 51-16,0 0-51 0,0 0 52 15,4-4-52-15,-4 4 46 0,0 0-46 0,0 0 47 0,2-3-47 16,-2 3 40-16,0 0-40 0,0 0 40 0,0 0-40 16,0 0 34-16,0 0-34 0,0 0 35 0,-2 0-35 0,2 0 33 15,0 0-33-15,0 0 34 0,-5-7-34 16,5 7 32-16,0 0-32 0,0 0 32 15,-2-2-32-15,2 2 32 0,0 0-32 0,0 0 32 0,0 0-32 0,0 0 32 16,0 0-32-16,0 0 32 0,0 0-32 0,0 0 38 16,0 0-38-16,0 0 38 0,0 0-38 0,0 0 38 15,0 0-38-15,0 0 39 0,0 0-39 0,0 0 34 16,0 0-34-16,0 0 34 0,0 0-34 0,0 0 23 0,0 0-23 16,0 0 24-16,0 0-24 0,0 0 18 0,0 0-18 15,0 0 18-15,-2 0-18 0,2 0 10 0,0 0-10 16,0 0 10-16,0 0-10 0,0 0 26 0,0 0-26 0,0 0 26 15,0 0-26-15,0 0 19 0,0 0-19 16,0 0 20-16,0 0-20 0,0 0 16 0,0 0-16 0,0 0 17 16,0 0-17-16,0 0 27 0,0 0-27 0,0 0 27 15,0 0-27-15,0 0 12 0,0 0-12 0,0 0 13 16,0 0-13-16,0 0 5 0,0 0-5 0,0 0 5 16,0 0-5-16,0 0 33 0,0 0-33 0,0 0 34 15,0 0-34-15,0 0 0 0,0 0 0 0,0 0 0 16,0 0 0-16,0 0 0 0,0 0 0 0,0 0 0 15,0 0 0-15,0 0 19 0,0 0-19 0,0 0 20 16,0 0-20-16,0 0 13 0,0 0-13 0,0 0 14 0,0 0-14 16,0 0 11-16,0 0-11 0,0 0 11 15,4-3-11-15,-4 3 26 0,0 0-26 0,5 0 26 0,4-5-26 16,-9 5 2-16,0 0-2 0,8-2 2 16,1 0-2-16,3-1 2 0,-3 3-2 0,0 0 3 0,-1 0-3 0,1 0 0 15,0-3 0-15,1 3 0 0,1 0 0 16,1 0 0-16,0 0 0 0,0 0 0 0,-3 0 0 0,1 0 0 15,1 3 0-15,-1-3 0 0,-1 0 0 0,3 0-4 16,0 0 4-16,1 0-4 0,-5 0 4 0,-8 0-1 16,0 0 1-16,13 0 0 0,-1 0 0 0,-12 0-3 15,0 0 3-15,12 0-3 0,2-3 3 0,-14 3-11 16,0 0 11-16,9 0-11 0,-1 0 11 0,-8 0-50 16,0 0 50-16,12-4-50 0,-3 2 50 0,-9 2-72 15,0 0 72-15,14 0-72 0,4 0 72 0,-18 0-126 0,0 0 126 16,22 2-126-16,6 2 126 0,-28-4-175 0,0 0 175 15,26 6-174-15,2 0 174 0,-28-6-207 0,0 0 207 16,24 6-206-16,-1 3 206 0,24 3-262 0</inkml:trace>
  <inkml:trace contextRef="#ctx0" brushRef="#br0" timeOffset="50058.628">16689 5629 628 0,'0'0'0'0,"13"0"0"0,6 0 0 0,-19 0 75 16,0 0-75-16,7 0 76 0,-7-7-76 0,0 7 116 15,0 0-116-15,-2-1 116 0,-1-3-116 0,3 4 88 16,0 0-88-16,-4-3 88 0,-1-1-88 0,5 4 67 16,0 0-67-16,-4-1 67 0,3-3-67 0,1 4 39 15,0 0-39-15,0 0 39 0,-6-3-39 0,6 3 28 16,0 0-28-16,0 0 28 0,2-5-28 0,-2 5 9 0,0 0-9 15,0 0 9-15,0 0-9 0,0 0 10 16,0 0-10-16,0 0 11 0,0 0-11 0,0 0 8 0,0 0-8 0,0 0 9 16,0 0-9-16,0 0 23 0,0 0-23 0,0 0 24 15,0 0-24-15,0 0 6 0,0 0-6 0,0 0 7 16,0 0-7-16,0 0 9 0,0 0-9 0,0 0 10 16,0 0-10-16,0 0 8 0,0 0-8 0,0 0 9 15,0 5-9-15,0-5 8 0,0 0-8 0,4 19 8 16,-4 5-8-16,0-24 23 0,0 0-23 0,3 39 24 15,2 6-24-15,-5-45-53 0,0 0 53 0,4 46-53 16,1 2 53-16,-5-48-50 0,0 0 50 0,4 43-49 16,1 0 49-16,-5-43-39 0,0 0 39 0,3 32-38 15,-1-4 38-15,-2-28-60 0,0 0 60 0,3 24-59 0,1-6 59 16,-4-18-150-16,0 0 150 0,0 12-150 16,2-1 150-16,-2-11-132 0,0 0 132 0,-6 8-132 15,-2-8 132-15,-10 9-436 0</inkml:trace>
  <inkml:trace contextRef="#ctx0" brushRef="#br0" timeOffset="50479.958">17013 5518 852 0,'0'0'0'0,"-8"0"0"16,-4 2 0-16,12-2 83 0,0 0-83 0,-4 0 83 15,4 0-83-15,0 0 83 0,0 0-83 0,0 0 83 16,0 0-83-16,0 0 39 0,0 0-39 0,0 0 40 15,0 0-40-15,0 0 0 0,0 0 0 0,0 0 0 16,0 0 0-16,0 0-1 0,0 0 1 0,0 0 0 16,2 0 0-16,-2 0-4 0,0 0 4 0,3 3-3 15,1 2 3-15,-4-5-3 0,0 0 3 0,5 23-3 16,4 7 3-16,-9-30-2 0,0 0 2 0,8 41-2 0,1 11 2 16,-9-52 0-16,0 0 0 0,11 53 0 0,-6 0 0 15,-5-53-1-15,0 0 1 0,7 50-1 0,0-6 1 16,-7-44-106-16,0 0 106 0,10 38-105 0,-1-11 105 15,-9-27-78-15,0 0 78 0,9 2-78 0,-1-17 78 16,13 3-578-16</inkml:trace>
  <inkml:trace contextRef="#ctx0" brushRef="#br0" timeOffset="50807.308">17048 5326 852 0,'0'0'0'0,"2"9"0"0,5 6 0 0,-5-11 116 0,5-4-116 15,-4-4 117-15,6-4-117 0,1-3 68 0,6-1-68 0,0 4 68 16,1-4-68-16,6 3 33 0,5-3-33 0,-2 5 34 16,-5 0-34-16,-21 7 0 0,0 0 0 0,31 2 1 15,7 3-1-15,-38-5 0 0,0 0 0 0,42 19 1 16,4 9-1-16,-46-28 0 0,0 0 0 0,40 41 1 15,-4 17-1-15,-36-58 18 0,0 0-18 0,30 86 19 16,-4 25-19-16,-26-111 8 0,0 0-8 0,7 106 9 16,-14 7-9-16,7-113 17 0,0 0-17 0,-14 100 17 15,-10-10-17-15,24-90 4 0,0 0-4 0,-18 65 4 16,-3-17-4-16,21-48-47 16,0 0 47-16,-17 31-46 0,5-14 46 0,12-17-107 15,0 0 107-15,-21-8-106 0,-5-23 106 0,-23-8-725 0</inkml:trace>
  <inkml:trace contextRef="#ctx0" brushRef="#br0" timeOffset="51248.787">17324 4853 953 0,'0'0'0'0,"0"0"0"0,8 5 0 0,-8-5 65 0,0 0-65 16,11 0 66-16,6-3-66 0,-17 3 67 0,0 0-67 16,23-2 68-16,6-1-68 0,-2 3 46 0,-1 0-46 0,0 3 47 15,0 1-47-15,2 1 0 0,-6-2 0 16,-4-1 1-16,-4 5-1 0,1-4 1 16,-1 6-1-16,2-6 1 0,0 2-1 0,-16-5 9 0,0 0-9 0,14 7 10 15,1 2-10-15,-15-9 8 0,0 0-8 0,9 10 8 16,0-1-8-16,-4 3 8 0,-3-4-8 0,0-1 9 15,1-3-9-15,-3-4 3 0,0 0-3 0,-9 15 4 16,-5 9-4-16,14-24 0 0,0 0 0 0,-12 20 1 16,0-1-1-16,12-19 5 0,0 0-5 0,-12 21 5 15,-2-2-5-15,14-19 2 0,0 0-2 0,-9 12 3 16,2 0-3-16,7-12 5 0,0 0-5 0,4 17 6 16,4 2-6-16,-8-19 13 0,0 0-13 0,27 19 14 15,11-4-14-15,4-1 33 0,-1-4-33 0,3-2 34 0,3-1-34 16,-47-7 0-16,0 0 0 0,47 2 0 0,2 1 0 15,-49-3-92-15,0 0 92 0,47 0-91 0,2-3 91 0,-49 3-98 16,0 0 98-16,36-9-98 0,-6-3 98 16,33-8-753-16</inkml:trace>
  <inkml:trace contextRef="#ctx0" brushRef="#br0" timeOffset="52138.996">14153 4177 539 0,'0'0'0'0,"5"0"0"0,6 3 0 0,-11-3 38 16,0 0-38-16,-6-3 38 0,-6-4-38 0,12 7 28 15,0 0-28-15,-10-5 28 0,-2-2-28 0,12 7 39 0,0 0-39 16,-9-5 40-16,2 1-40 0,7 4 13 0,0 0-13 16,-5-3 13-16,1-1-13 0,4 4 53 0,0 0-53 0,-3-1 54 15,1 1-54-15,2 0 35 0,0 0-35 16,0 0 35-16,0 0-35 0,0 0 16 0,0 0-16 0,3 0 17 16,3 0-17-16,-6 0 21 0,0 0-21 0,17 1 21 15,9 3-21-15,-26-4 23 0,0 0-23 0,42 3 24 16,12 1-24-16,-54-4 7 0,0 0-7 15,71 0 8-15,17 0-8 0,-88 0 40 0,0 0-40 0,130 1 41 16,32-1-41-16,-162 0 11 0,0 0-11 0,181 0 11 16,20 0-11-16,-201 0 21 0,0 0-21 0,216 0 21 15,17-1-21-15,-233 1 8 0,0 0-8 0,246-4 9 16,6 1-9-16,-252 3 45 0,0 0-45 0,244 0 46 16,-5 0-46-16,-239 0 42 0,0 0-42 0,221 0 42 15,-13 0-42-15,-208 0 18 0,0 0-18 0,189 0 18 0,-14 3-18 16,-175-3 54-16,0 0-54 0,141 0 55 0,-23 4-55 15,-118-4 17-15,0 0-17 0,98 0 17 16,-25 5-17-16,-73-5 22 16,0 0-22-16,57 0 22 0,-20 0-22 0,-37 0 15 0,0 0-15 0,28 0 16 0,-16 0-16 0,-12 0 1 15,0 0-1-15,9 0 2 0,-6 0-2 0,-3 0 1 16,0 0-1-16,0 0 1 16,0 0-1-16,0 0-1 0,0 0 1 0,0 0-1 0,0 0 1 0,0 0-2 15,0 0 2-15,0 0-2 0,0 0 2 0,0 0-11 16,0 0 11-16,0 0-10 0,-1 3 10 15,1-3-25-15,0 0 25 0,0 4-24 0,1 4 24 0,-1-8-7 16,0 0 7-16,2 16-6 0,2 8 6 0,-4-24-80 0,0 0 80 16,0 27-79-16,0 9 79 0,0-36-73 0,0 0 73 15,-4 67-926-15,8-134 926 0</inkml:trace>
  <inkml:trace contextRef="#ctx0" brushRef="#br0" timeOffset="75548.841">13827 6381 729 0,'0'0'0'0,"4"-8"0"0,3-4 0 0,-7 12 137 16,0 0-137-16,3-9 137 0,1 6-137 0,-4 3 139 15,0 0-139-15,3-4 139 0,-3 4-139 0,0 0 111 16,0 0-111-16,0 0 111 0,0 0-111 15,0 0 91-15,0 0-91 0,0 0 91 0,-3 0-91 0,3 0 23 16,0 0-23-16,0 0 24 0,-6 4-24 0,6-4-24 16,0 0 24-16,0 0-23 0,-3 0 23 0,3 0-121 0,0 0 121 15,0 0-121-15,0 0 121 0,0 0-148 0,0 0 148 16,-5 0-148-16,-4-4 148 0,-5 4-764 0</inkml:trace>
  <inkml:trace contextRef="#ctx0" brushRef="#br0" timeOffset="98837.395">4517 6443 113 0,'0'0'0'0,"-5"-7"0"0,-7-10 0 0,12 17 2 15,0 0-2-15,-5-3 3 0,5 4-3 0,0-1 0 16,0 0 0-16,0 0 0 0,5 4 0 0,0-1-29 15</inkml:trace>
  <inkml:trace contextRef="#ctx0" brushRef="#br0" timeOffset="99900.59">4491 6397 225 0,'0'0'0'0,"0"0"0"0,5 3 0 0,-5-3 71 0,0 0-71 16,4 0 72-16,-1 0-72 0,-3 0 73 0,0 0-73 0,0 0 73 15,2-7-73-15,-2 7 63 0,0 0-63 0,0-3 63 16,0-2-63-16,0 5 47 0,0 0-47 0,0-5 48 16,-2 1-48-16,2 4 38 0,0 0-38 0,0-7 38 15,0 2-38-15,0 5 24 0,0 0-24 0,-3-3 25 16,3-4-25-16,0 7 27 0,0 0-27 0,-4-5 27 16,3-2-27-16,1 7 13 0,0 0-13 0,-4-9 14 15,-1 1-14-15,1 1 29 0,1-2-29 16,-1 3 29-16,3-3-29 0,1 6 5 0,0-4-5 0,0 5 6 15,0-1-6-15,0 3 10 0,0-6-10 0,0 6 10 16,-4-3-10-16,4 3 15 0,0 0-15 0,0 0 16 0,0 0-16 16,0 0 22-16,0 0-22 0,0 0 23 0,0 0-23 15,0 0 14-15,0 0-14 0,0 0 15 0,0 0-15 0,0 0 40 16,0 0-40-16,0 0 41 16,0 0-41-16,0 0 20 0,0 0-20 0,0 0 20 0,0 0-20 0,0 0 36 15,0 0-36-15,0 0 37 0,0 0-37 0,0 0 31 16,0 0-31-16,0 0 31 0,0 0-31 0,0 0 13 15,0 0-13-15,0 0 14 0,-3 0-14 0,3 0 31 16,0-3-31-16,0 3 31 0,0-4-31 0,0 4 27 16,0 0-27-16,0 0 27 0,0 0-27 0,0 0 8 15,0 0-8-15,0 0 9 0,0 0-9 0,0 0 18 0,0 0-18 16,0 0 19-16,0 0-19 0,0 0 15 0,0 0-15 16,0 0 15-16,0 0-15 0,0 0 15 0,0 0-15 0,0 0 16 15,0 0-16-15,0 0 40 0,0 0-40 0,0 0 40 16,0 0-40-16,0 0 19 0,0 0-19 0,0 0 20 15,0 0-20-15,0 0 30 16,0 0-30-16,0 0 30 0,0 0-30 0,0 0 31 0,-2 0-31 16,2 0 31-16,0 0-31 0,0 0 6 0,0 0-6 0,0 0 7 15,0 0-7-15,0 0 18 0,0 0-18 16,0 0 19-16,0 0-19 0,0 0 8 0,0 0-8 0,0 0 9 16,-3 0-9-16,3 0 15 0,-6 0-15 0,6 0 16 15,-3 0-16-15,3 0 3 0,-4 0-3 0,-1 0 4 16,5 0-4-16,-3 0 3 0,-1 0-3 0,4 0 3 15,-2 0-3-15,2 0 5 0,-3 4-5 0,3-4 5 16,-5 0-5-16,5 0 2 0,0 3-2 0,0-3 3 0,0 0-3 16,0 0 1-16,0 0-1 0,0 0 2 0,-4 3-2 15,4-3 0-15,0 0 0 0,-3 6 0 0,-2 2 0 0,5-8 0 16,0 0 0-16,-7 16 0 0,1 2 0 0,6-18 0 16,0 0 0-16,-12 28 0 0,3 8 0 0,9-36-27 15,0 0 27-15,-12 36-27 0,2 1 27 0,10-37-30 16,0 0 30-16,-12 42-30 0,-1 4 30 0,13-46-22 15,0 0 22-15,-12 41-22 0,7 2 22 0,5-43-19 16,0 0 19-16,-4 46-18 0,1-1 18 0,3-45-18 16,0 0 18-16,3 49-18 0,4 3 18 15,-7-52-15-15,0 0 15 0,11 46-15 0,5 2 15 0,-2-7-5 0,1-3 5 16,-3-11-4-16,-6-10 4 0,2 2 5 16,1 0-5-16,0 1 5 0,-1-1-5 0,-8-19 15 15,0 0-15-15,13 21 16 0,2 1-16 0,-15-22 18 0,0 0-18 16,14 17 18-16,2-1-18 0,-16-16 34 15,0 0-34-15,19 8 34 0,5-4-34 0,-24-4 18 0,0 0-18 0,25-4 18 16,4-4-18-16,-29 8 18 0,0 0-18 0,27-16 19 16,2-8-19-16,-29 24 46 0,0 0-46 0,30-27 46 15,-4-6-46-15,-26 33 66 0,0 0-66 0,21-34 66 16,0-10-66-16,-21 44 85 0,0 0-85 0,14-47 85 16,-7-4-85-16,-7 51 64 0,0 0-64 0,5-58 64 15,-9-2-64-15,4 60 50 0,0 0-50 0,-5-59 50 16,-3 3-50-16,8 56 44 0,0 0-44 0,-13-53 45 15,-1 1-45-15,14 52 35 0,0 0-35 0,-15-48 35 16,-3-1-35-16,18 49 0 0,0 0 0 0,-17-45 0 16,-1 2 0-16,18 43-104 0,0 0 104 0,-24-36-104 15,-9 2 104-15,33 34-180 0,0 0 180 0,-73-44-179 0,-30-8 179 16,-75-42-1531-16</inkml:trace>
  <inkml:trace contextRef="#ctx0" brushRef="#br0" timeOffset="130160.303">11090 8518 292 0,'0'0'0'0,"0"-7"0"16,-5-2 0-16,5 9 0 0,0 0 0 0,0-5 0 15,0 3 0-15,0 2-1 0,0 0 1 0,0 0-1 16,2 4 1-16,-2-4-3 0,0 0 3 0,0 0-3 16,3 3 3-16,-3-3 8 0,0 0-8 0,0 0 8 15,0 4-8-15,0-4 17 0,0 0-17 0,0 0 17 16,0 0-17-16,0 0 34 0,0 0-34 0,0 0 35 0,0 0-35 0,0 0 20 15,0 0-20-15,0 0 20 0,-3 0-20 0,3 0 35 16,0 0-35-16,0 0 36 0,-4 0-36 0,4 0 30 16,0 0-30-16,0 0 30 0,0 0-30 0,0 0 44 15,0 0-44-15,0 0 44 0,0 0-44 0,0 0 40 16,0 0-40-16,0 0 40 0,0 0-40 0,0 0 40 16,0 0-40-16,0 0 41 0,0 0-41 0,0 0 34 0,0 0-34 15,0 0 35-15,-1 0-35 0,1 0 50 0,0 0-50 16,0 0 50-16,0 0-50 0,0 0 53 0,0 0-53 15,0 0 53-15,0 0-53 0,0 0 38 0,0 0-38 0,0 0 38 16,1-4-38-16,-1 4 35 0,0 0-35 16,7-3 36-16,5-1-36 0,6 1 23 0,-1-2-23 0,1 1 24 15,-1 3-24-15,2-1 17 16,0 0-17-16,2 2 17 0,4-3-17 0,-25 3 28 0,0 0-28 16,26 0 28-16,7-5-28 0,-33 5 19 0,0 0-19 0,38-2 20 15,1 2-20-15,-39 0 5 0,0 0-5 0,41 0 5 16,1 0-5-1,-5 0 8-15,-4 0-8 0,-5 0 9 0,-5 0-9 0,-3 0 8 0,1 0-8 0,-3-2 8 16,-6 2-8-16,2-3 3 0,-2-4-3 0,0 5 3 16,-3 1-3-16,0-1-12 0,-4-2 12 15,2 4-12-15,-2-3 12 0,0 3-92 0,2 3 92 0,-3-3-91 16,-2 0 91-16,-2 0-156 0,0 0 156 0,0 0-155 0,0 0 155 16,0 0-616-16</inkml:trace>
  <inkml:trace contextRef="#ctx0" brushRef="#br0" timeOffset="130497.094">11158 8812 998 0,'0'0'0'0,"0"-10"0"15,4-5 0-15,-3 10 132 0,3 1-132 0,-4 4 132 16,3-3-132-16,-1 6 117 0,2-3-117 0,3 4 118 16,1-4-118-16,3 0 69 0,-1 0-69 0,8 0 70 15,1 0-70-15,-19 0 12 0,0 0-12 0,33-4 12 16,12-4-12-16,-45 8 0 0,0 0 0 0,51-7 1 15,13-2-1-15,-64 9-64 0,0 0 64 0,63-10-64 16,5 0 64-16,-68 10-150 0,0 0 150 0,68-12-150 16,1 0 150-16,71-11-828 0</inkml:trace>
  <inkml:trace contextRef="#ctx0" brushRef="#br0" timeOffset="141076.807">14872 2059 639 0,'0'0'0'0,"0"0"60"16,0 0-60-16,4-3 60 0,1-6-60 0,-5 9 74 0,0 0-74 15,4-3 74-15,1-4-74 0,-5 7 60 0,0 0-60 16,2-5 61-16,-1 1-61 0,-1 4 62 0,0 0-62 15,0-5 63-15,-1-2-63 0,1 7 63 0,0 0-63 16,-4-6 63-16,-3 0-63 0,7 6 36 0,0 0-36 0,-5-8 36 16,-4-2-36-16,9 10 28 0,0 0-28 0,-12-9 28 15,-2-3-28-15,14 12 9 0,0 0-9 0,-12-9 9 16,-6-1-9-16,18 10 5 0,0 0-5 0,-12-5 5 16,0-2-5-16,12 7 3 0,0 0-3 0,-9-3 3 15,1 1-3-15,8 2 0 0,0 0 0 0,-7-3 0 16,1 3 0-16,6 0-1 0,0 0 1 0,-5 0-1 15,2 0 1-15,3 0-4 0,0 0 4 0,-6 3-4 16,-2 2 4-16,8-5-1 0,0 0 1 0,-11 10 0 16,-3 8 0-16,14-18 0 0,0 0 0 0,-14 18 0 15,2 3 0-15,12-21 6 0,0 0-6 0,-17 27 7 0,1 8-7 16,16-35 45-16,0 0-45 0,-17 44 45 16,-1 8-45-16,18-52 31 15,0 0-31-15,-19 54 31 0,0 10-31 0,19-64 33 0,0 0-33 0,-19 63 34 0,-2 2-34 0,2 4 32 16,-6 4-32-16,11-28 33 0,6-18-33 0,8-27 22 15,0 0-22-15,-11 47 22 0,3 7-22 0,8-54 18 16,0 0-18-16,-6 52 18 0,6 6-18 0,4-10 5 16,-1-3-5-16,3-11 5 0,-3-14-5 0,-3-20 3 15,0 0-3-15,9 35 4 0,5 1-4 0,-14-36-3 16,0 0 3-16,14 34-2 0,1-2 2 0,-15-32-50 16,0 0 50-16,16 31-49 0,1-7 49 0,-17-24-72 15,0 0 72-15,20 24-72 0,4-5 72 0,-24-19-160 16,0 0 160-16,28 9-160 15,7-2 160-15,24 6-842 0</inkml:trace>
  <inkml:trace contextRef="#ctx0" brushRef="#br0" timeOffset="141669.872">15402 2756 1099 0,'0'0'0'0,"9"-5"0"0,6-2 0 0,-15 7 103 0,0 0-103 16,9-3 104-16,-4 3-104 0,-5 0 94 15,0 0-94-15,4-3 94 0,-4 3-94 0,0 0 79 0,0 0-79 16,0 0 80-16,0 0-80 0,0 0 24 16,0 0-24-16,0 0 25 0,-4 3-25 0,4-3 48 0,0 0-48 0,4 0 48 15,5-3-48-15,-9 3 5 0,0 0-5 16,17 0 5-16,9 0-5 0,-26 0 11 0,0 0-11 0,37 3 11 16,11 0-11-16,-48-3 9 0,0 0-9 0,54 0 9 15,6-3-9-15,-60 3 7 0,0 0-7 0,61-3 8 16,8 1-8-16,-69 2 1 0,0 0-1 0,67-4 1 15,-1 1-1-15,-66 3 3 0,0 0-3 0,52-3 3 16,-5 1-3-16,-47 2 1 0,0 0-1 0,38 0 2 16,-8-4-2-16,-30 4-55 0,0 0 55 0,23 0-55 15,-8 0 55-15,-15 0-136 0,0 0 136 0,11 0-136 16,-8-3 136-16,-3 3-136 0,0 0 136 0,-15-9-136 16,-19-9 136-16,-14-13-821 0</inkml:trace>
  <inkml:trace contextRef="#ctx0" brushRef="#br0" timeOffset="142019.698">15778 2539 1076 0,'0'0'0'0,"0"0"84"16,0 0-84-16,6-4 85 0,-1-4-85 0,-5 8 72 15,0 0-72-15,3-4 72 0,1-2-72 0,-4 6 50 16,0 0-50-16,5-9 51 0,-2 2-51 0,-3 7 12 0,0 0-12 15,2-5 12-15,5-2-12 0,-7 7 19 0,0 0-19 16,4-8 20-16,3 1-20 0,-7 7 34 0,0 0-34 0,7-5 34 16,-6 1-34-16,-1 4 5 0,0 0-5 15,4-5 5-15,-1 2-5 0,-3 3 2 0,0 0-2 0,0 0 2 16,4-4-2-16,-4 4-1 0,0 0 1 0,0 19 0 16,0 8 0-16,-4 13 0 0,-1 4 0 0,2 3 0 15,-1-5 0-15,4-42 0 0,0 0 0 0,-3 60 1 16,1 4-1-16,-5-2 0 0,2-6 0 0,1-13 1 15,2-11-1-15,-1 3 0 0,-1-4 0 0,4-4 0 16,4-7 0-16,-4-20-40 0,0 0 40 16,3 21-40-16,6-6 40 0,-9-15-110 0,0 0 110 0,19-5-110 15,9-22 110-15,19-4-915 0</inkml:trace>
  <inkml:trace contextRef="#ctx0" brushRef="#br0" timeOffset="142284.261">16306 2477 1300 0,'0'0'0'0,"0"0"114"16,0 0-114-16,0 0 114 0,4 0-114 0,-4 0 78 16,0 0-78-16,3 4 78 0,4-1-78 0,-7-3 26 15,0 0-26-15,7 12 26 0,5 9-26 0,-12-21-2 16,0 0 2-16,9 39-1 0,0 12 1 0,-9-51-20 15,0 0 20-15,3 62-20 0,2 5 20 0,-5-67-24 0,0 0 24 16,4 68-23-16,-4 3 23 0,0-71-78 0,0 0 78 0,0 54-77 16,-4-11 77-16,4-43-153 0,0 0 153 15,6 21-152-15,4-18 152 0,-10-3-118 0,0 0 118 0,16-24-118 16,5-27 118-16,15-23-623 0</inkml:trace>
  <inkml:trace contextRef="#ctx0" brushRef="#br0" timeOffset="142532.887">16404 1819 931 0,'3'4'0'0,"-3"-4"130"0,0 0-130 0,44 15 130 15,29 9-130-15,-73-24 108 0,0 0-108 0,78 45 109 0,8 16-109 16,-86-61 83-16,0 0-83 0,85 76 84 0,4 11-84 15,-89-87 73-15,0 0-73 0,71 98 73 0,-11 11-73 16,-22-14 59-16,-19-8-59 0,-12-8 60 0,-12-16-60 0,5-63 0 16,0 0 0-16,-37 91 0 0,-24 14 0 0,2-18-87 15,-7-5 87 1,1-15-86-16,-3-7 86 0,68-60-116 0,0 0 116 0,-83 43-115 0,-13-12 115 0,-82 44-989 16</inkml:trace>
  <inkml:trace contextRef="#ctx0" brushRef="#br0" timeOffset="156403.342">12914 7904 1390 0,'0'0'0'0,"0"0"0"0,0 0 0 0,0 0 123 16,0 0-123-16,0 0 124 0,0 0-124 0,0 0 67 15,0 0-67-15,0 0 68 0,0 0-68 0,0 0 25 16,0 0-25-16,0 0 26 0,-36-17-26 0,36 17-1 16,0 0 1-16,-23-10 0 0,-5-2 0 0,28 12-10 15,0 0 10-15,-28-9-9 0,-3-3 9 0,31 12-9 0,0 0 9 16,-28-10-9-16,0 2 9 0,28 8-4 0,0 0 4 16,-31-6-3-16,1 5 3 0,30 1-3 0,0 0 3 15,-38 7-2-15,-2 8 2 0,40-15 0 16,0 0 0-16,-44 21 0 0,-3 9 0 0,47-30 0 0,0 0 0 15,-45 43 0-15,1 14 0 0,44-57 1 0,0 0-1 0,-45 89 2 16,2 22-2-16,43-111 17 16,0 0-17-16,-32 91 17 0,8-9-17 0,24-82 1 0,0 0-1 0,-7 64 1 15,14-15-1-15,-7-49-1 0,0 0 1 0,17 31-1 16,13-15 1-16,-30-16-10 0,0 0 10 0,38 8-9 16,13-8 9-16,-51 0-27 0,0 0 27 0,50-8-27 15,1-11 27-15,-51 19-29 0,0 0 29 0,47-23-29 16,0-6 29-16,-47 29-3 0,0 0 3 0,38-31-3 15,-3-8 3-15,-35 39 1 0,0 0-1 0,26-43 1 0,-5-3-1 16,-21 46 34-16,0 0-34 0,16-45 35 0,-4 1-35 16,-12 44 36-16,0 0-36 0,9-34 37 0,-6 6-37 15,-3 28 33-15,0 0-33 0,2-22 34 0,-2 8-34 16,0 14 33-16,0 0-33 0,-2-15 34 0,0 6-34 0,2 9 13 16,0 0-13-16,-1-7 14 0,1 4-14 0,0 3 2 15,0 0-2-15,0 0 3 0,-6-3-3 16,6 3 0-16,0 0 0 0,0 0 0 0,6 6 0 0,-6-6-24 15,0 0 24-15,8 24-23 0,10 12 23 16,-18-36-33-16,0 0 33 0,15 50-33 0,5 10 33 0,-20-60-30 16,0 0 30-16,19 70-30 0,-2 6 30 0,-17-76-78 15,0 0 78-15,12 89-78 0,2 10 78 0,-14-99-171 16,0 0 171-16,7 67-170 0,-2-16 170 0,4 64-883 16</inkml:trace>
  <inkml:trace contextRef="#ctx0" brushRef="#br0" timeOffset="157207.65">12933 7978 942 0,'0'0'0'0,"-1"17"0"15,-3 11 0-15,4-28 109 0,0 0-109 0,4 3 109 16,4-13-109-16,-8 10 99 0,0 0-99 0,9-5 99 16,0-1-99-16,-9 6 57 0,0 0-57 0,12 14 57 15,5 10-57-15,-17-24 22 0,0 0-22 0,14 43 22 16,6 15-22-16,-20-58 1 0,0 0-1 0,19 67 2 15,0 12-2-15,-19-79 2 0,0 0-2 0,26 96 2 16,7 13-2-16,-33-109-1 16,0 0 1-16,26 81 0 0,-3-14 0 0,-23-67-5 15,19 41 0-15,-5-22 5 0,-14-19 1 16,0 0-1-16,12 15 2 0,-3-6-2 0,-9-9 52 0,0 0-52 0,7 0 52 0,0-7-52 16,-7 7 24-16,0 0-24 0,0-21 25 0,-5-18-25 15,5 39 21-15,0 0-21 0,-9-52 21 0,0-14-21 16,9 66-3-16,0 0 3 0,-12-95-3 15,0-23 3-15,3 29-6 0,4 15 6 16,5 25-6-16,0 21 6 0,0 28 24 0,0 0-24 0,3-29 25 0,6 10-25 0,-9 19 21 16,0 0-21-16,12-15 21 0,6 0-21 0,-18 15 12 15,0 0-12-15,19-9 12 0,9-1-12 0,-28 10 6 16,0 0-6-16,29-5 6 0,10-1-6 0,-5 3-2 16,0 1 2-16,-8 1-1 15,-11 1 1-15,5 0-2 0,-3 0 2 16,-1 0-2-16,-1-4-1 0,-15 4 3 0,18-5-2 0,3 2 2 0,-7-1-6 0,0 1 6 15,-4 1-5-15,-5 2 5 0,0 0 0 0,2 2 0 0,-5-2 0 16,0 0 0-16,-2 0 13 0,0 0-13 16,0 0 13-16,0 0-13 0,0 0 5 0,0 0-5 0,0 0 5 15,0 0-5-15,0 0 14 0,0 0-14 0,0 0 15 16,0 0-15-16,0 0 15 0,0 0-15 0,0 0 15 16,0 0-15-16,0 0 8 15,-4 0-8-15,-1 0 9 0,3 0-9 0,1 0 9 0,-6 0-9 16,2 0 10-16,-8-2-10 0,1 2 23 0,-2-2-23 0,0 1 24 15,2-3-24-15,-7 1 2 0,0-1-2 0,7 3 2 16,3 1-2-16,9 0 3 0,0 0-3 0,-21 5 3 16,-9-2-3-16,30-3 0 0,0 0 0 0,-24 7 0 0,1 2 0 15,23-9 1-15,0 0-1 0,-26 15 2 0,2 11-2 16,24-26 3-16,0 0-3 0,-21 34 4 0,0 11-4 16,21-45 2-16,0 0-2 0,-9 49 3 0,4 8-3 0,5-57 5 15,0 0-5-15,5 53 6 0,7 2-6 16,-12-55 22-16,0 0-22 0,21 51 22 0,9-3-22 0,-30-48 12 15,0 0-12-15,35 43 13 0,3-4-13 0,-38-39 27 16,0 0-27-16,42 31 27 0,1-3-27 16,-43-28 12-16,0 0-12 0,42 24 13 0,-3-4-13 15,-39-20 10-15,0 0-10 0,33 15 11 0,-4-3-11 0,-29-12-1 16,0 0 1-16,21 7 0 0,-3 2 0 0,-18-9-73 0,0 0 73 16,12 2-73-16,-3-2 73 0,-9 0-185 15,0 0 185-15,-4-12-184 0,-10-9 184 0,14 21-176 16,0 0 176-16,-16-29-175 0,-8-9 175 0,-16-29-881 0</inkml:trace>
  <inkml:trace contextRef="#ctx0" brushRef="#br0" timeOffset="157715.492">14811 8005 796 0,'0'0'0'0,"9"-1"0"0,0-4 0 15,1-1 133-15,4 3-133 0,-7 0 133 0,-3-3-133 16,-1 3 164-16,1 0-164 0,-4 3 164 16,1-4-164-16,-1 1 111 0,4-1-111 0,-4 3 111 0,0-3-111 15,0 4 47-15,-5-5-47 0,1 2 48 0,1-1-48 0,-3 1 28 16,1-4-28-16,2 5 28 0,-6-1-28 0,9 3 1 15,0 0-1-15,-16-4 1 0,-6 3-1 0,22 1 1 16,0 0-1-16,-25 1 1 0,-4 3-1 0,29-4-5 16,0 0 5-16,-30 3-4 0,0 6 4 0,30-9-26 15,0 0 26-15,-26 15-25 0,5 7 25 0,21-22-31 16,0 0 31-16,-17 24-31 0,8 6 31 0,9-30-7 0,0 0 7 16,4 34-6-16,10 2 6 0,-14-36-11 15,0 0 11-15,24 34-11 0,11 2 11 0,-35-36-4 0,0 0 4 16,35 36-4-16,7-7 4 0,-9 2-7 15,2-4 7-15,-11-4-6 0,-7-8 6 0,-17-15-1 0,0 0 1 0,27 26 0 16,-3 3 0-16,-24-29 5 0,0 0-5 16,19 27 6-16,-3 2-6 0,-16-29 26 0,0 0-26 0,8 28 26 15,-4-1-26-15,-4-27 32 0,0 0-32 0,-7 29 32 16,-10 4-32-16,17-33 36 0,0 0-36 0,-18 29 36 16,1-7-36-16,17-22 1 0,0 0-1 0,-33 21 1 15,-9-6-1-15,42-15-37 0,0 0 37 0,-44 4-36 16,-3-11 36-16,47 7-126 0,0 0 126 0,-45-33-126 15,1-18 126-15,-41-31-1007 0</inkml:trace>
  <inkml:trace contextRef="#ctx0" brushRef="#br0" timeOffset="157985.602">15170 7889 1345 0,'0'0'0'0,"0"0"0"0,7 3 0 0,2 1 124 15,5 4-124-15,-4-2 125 0,-4-1-125 0,6 8 71 16,-3 6-71-16,3 9 71 0,2 8-71 0,-14-36 10 16,0 0-10-16,12 51 10 0,-3 14-10 0,-2 0-45 15,-2 5 45-15,-4-15-45 0,1-10 45 0,-2-45-87 0,0 0 87 16,0 79-87-16,-2 17 87 0,2-96-130 0,0 0 130 15,0 59-130-15,0-19 130 0,0-40-188 0,0 0 188 0,11 24-187 16,1-16 187-16,11 27-536 0</inkml:trace>
  <inkml:trace contextRef="#ctx0" brushRef="#br0" timeOffset="158401.765">15529 7987 819 0,'0'0'0'0,"9"12"0"16,0 8 0-16,-9-20 196 0,0 0-196 0,12 31 197 16,2 8-197-16,-14-39 134 0,0 0-134 0,15 43 134 15,3 5-134-15,-6-2 72 0,-2-1-72 0,1-11 72 16,-2-6-72-16,-1-1 48 0,1-1-48 0,0-7 48 0,-2-6-48 16,1 1 0-16,3 1 0 0,-4-8 0 0,-5-3 0 15,1 1 0-15,1-5 0 0,1 0 0 0,0 0 0 0,2-5 0 16,-3 0 0-16,1-9 0 0,2-8 0 0,-7 22-77 15,0 0 77-15,8-40-76 0,6-15 76 0,-8-1-67 16,1-8 67-16,-2 10-66 0,3-1 66 0,-1 3-14 16,2 10 14-16,2 2-13 0,1 9 13 0,-12 31 11 15,0 0-11-15,19-24 11 0,7 6-11 0,-26 18 57 16,0 0-57-16,30-6 58 0,8 10-58 0,-38-4 54 16,0 0-54-16,38 15 55 0,1 14-55 0,-39-29 73 15,0 0-73-15,38 47 74 16,0 9-74-1,-38-56 65-15,0 0-65 0,35 79 66 0,2 19-66 16,-18-20 32 0,-9-7-32-16,-1-27 32 0,-5-22-32 0,-4-22-22 15,0 0 22-15,-2 35-22 0,-3 1 22 0,5-36-87 0,0 0 87 0,-6 27-86 0,-4-6 86 0,10-21-78 16,0 0 78-16,-31-5-77 0,-16-21 77 0,-34-5-1138 16</inkml:trace>
  <inkml:trace contextRef="#ctx0" brushRef="#br0" timeOffset="158551.68">15151 7534 1435 0,'0'0'0'0,"9"0"0"15,5 0 0-15,-14 0 1 0,0 0-1 0,9 0 1 16,-3 0-1-16,-6 0-226 0,0 0 226 0,9-7-226 0,5-3 226 16,11-7-623-16</inkml:trace>
  <inkml:trace contextRef="#ctx0" brushRef="#br0" timeOffset="158835.887">16635 7286 1502 0,'0'0'0'0,"2"12"0"0,3 5 0 0,-5-17 158 16,0 0-158-16,4 14 158 0,1-2-158 0,-5-12 52 0,0 0-52 15,2 13 53-15,-2 1-53 0,-4 0-1 0,-1 3 1 16,-2 0 0-16,-2-1 0 0,9-16-43 0,0 0 43 0,-15 36-42 16,-4 6 42-16,19-42-37 0,0 0 37 15,-21 67-37-15,-5 19 37 0,26-86-25 0,0 0 25 0,-30 142-24 16,-1 43 24-16,31-185-35 16,0 0 35-16,-18 185-34 0,8 14 34 0,10-199-48 0,0 0 48 0,14 173-48 15,21-12 48-15,-35-161-114 0,0 0 114 0,55 118-113 16,20-32 113-16,-75-86-124 15,0 0 124-15,86 43-124 0,15-40 124 0,82 45-715 0</inkml:trace>
  <inkml:trace contextRef="#ctx0" brushRef="#br0" timeOffset="159103.756">16752 7877 1255 0,'0'0'0'0,"12"0"0"0,2 0 0 0,-14 0 154 16,0 0-154-16,12 3 154 0,1 3-154 0,-13-6 124 15,0 0-124-15,24 10 124 0,11 5-124 0,-35-15 70 16,0 0-70-16,42 24 70 0,8 9-70 0,-50-33 14 16,0 0-14-16,53 46 15 0,1 11-15 0,-54-57-2 15,0 0 2-15,64 77-2 0,7 15 2 0,-71-92-81 0,0 0 81 16,65 82-81-16,-6-3 81 0,-59-79-192 0,0 0 192 15,45 55-191-15,-10-17 191 0,45 54-966 16</inkml:trace>
  <inkml:trace contextRef="#ctx0" brushRef="#br0" timeOffset="159318.776">17472 7635 1099 0,'0'0'0'0,"-4"18"0"16,-3 4 0-16,7-22 142 0,0 0-142 0,-14 29 143 16,-3 5-143-16,17-34 119 0,0 0-119 0,-30 48 120 15,-8 7-120-15,38-55 55 0,0 0-55 0,-51 82 55 16,-15 16-55-16,66-98-58 0,0 0 58 0,-59 96-58 0,0 3 58 16,59-99-157-16,0 0 157 0,-58 86-156 15,4-13 156-15,54-73-124 0,0 0 124 0,-38 28-124 0,12-35 124 16,-39 24-701-16</inkml:trace>
  <inkml:trace contextRef="#ctx0" brushRef="#br0" timeOffset="159559.509">17374 7911 1345 0,'0'0'0'0,"16"5"0"0,12 4 0 15,3 1 158-15,6-1-158 0,1-1 158 0,0 3-158 0,-38-11 101 0,0 0-101 16,56 5 101-16,15 2-101 0,-6-2 49 0,6 2-49 16,6-4 50-16,7-1-50 0,-84-2-1 15,0 0 1-15,90 1 0 0,11-2 0 0,-24-1-77 0,-13-1 77 16,-18-1-76-16,-20-1 76 0,-2-2-168 0,-6-1 168 0,-5 1-167 16,3-2 167-16,-16 9-245 0,0 0 245 0,4-12-244 15,-6-3 244-15,5-16-617 0</inkml:trace>
  <inkml:trace contextRef="#ctx0" brushRef="#br0" timeOffset="159801.248">17954 7644 841 0,'0'0'0'0,"19"9"0"16,13 1 0-16,-32-10 171 0,0 0-171 0,3 5 171 15,-11-8-171-15,8 3 141 0,0 0-141 0,-6 3 141 0,3-3-141 16,3 0 110-16,0 0-110 0,0 12 111 0,5 7-111 15,-5-19 33-15,0 0-33 0,9 31 34 0,1 10-34 0,-1 5 12 16,0 5-12-16,-4 1 12 0,0 3-12 16,-5-55-7-16,0 0 7 0,4 85-6 0,-4 27 6 0,-2-15-74 15,-2-3 74-15,1-28-74 0,3-24 74 0,0-42-157 16,0 0 157-16,5 40-157 0,4-9 157 0,-9-31-125 16,0 0 125-16,14 66-753 0,-28-132 753 0</inkml:trace>
  <inkml:trace contextRef="#ctx0" brushRef="#br0" timeOffset="160022.972">18658 7668 1390 0,'0'0'0'0,"0"0"0"0,0 0 0 0,0 0 140 0,0 0-140 0,0 0 141 16,24 43-141-16,-24-43 65 0,0 0-65 0,18 39 66 15,3 6-66-15,-21-45 10 0,0 0-10 0,17 58 11 16,1 9-11-16,-18-67-74 0,0 0 74 0,12 75-73 16,-5 11 73-16,-7-86-144 0,0 0 144 0,-4 97-144 15,-10 15 144-15,14-112-179 0,0 0 179 0,-14 75-178 16,-3-17 178-16,-14 73-669 0</inkml:trace>
  <inkml:trace contextRef="#ctx0" brushRef="#br0" timeOffset="160323.392">18695 7120 1143 0,'0'0'0'0,"0"8"0"0,0 8 0 0,0-16 136 15,0 0-136-15,8 12 137 0,11-4-137 0,-19-8 64 16,0 0-64-16,28 16 64 0,9 4-64 0,-37-20 38 15,0 0-38-15,40 35 38 0,5 9-38 0,-45-44-5 16,0 0 5-16,49 62-4 0,5 17 4 0,-54-79-16 0,0 0 16 16,54 114-15-16,2 35 15 0,-56-149-4 15,0 0 4-15,28 155-3 0,-18 18 3 0,-10-173-14 0,0 0 14 0,-16 169-13 16,-22 4 13-16,38-173-67 0,0 0 67 0,-33 134-67 16,-5-28 67-16,38-106-109 0,0 0 109 15,-26 74-108-15,8-33 108 0,18-41-147 0,0 0 147 0,-26-4-147 16,-2-40 147-16,-24-8-579 0</inkml:trace>
  <inkml:trace contextRef="#ctx0" brushRef="#br0" timeOffset="160601.311">19764 7704 1614 0,'0'0'0'0,"21"7"0"0,12 5 0 0,-33-12 170 16,0 0-170-16,58 15 170 0,22 6-170 0,-80-21 138 15,0 0-138-15,110 19 139 0,26 1-139 0,-136-20 67 16,0 0-67-16,130 10 68 0,6-4-68 0,-136-6-9 16,0 0 9-16,115 0-9 0,-14-6 9 0,-101 6-72 15,0 0 72-15,82-13-71 0,-18-8 71 0,-64 21-139 16,0 0 139-16,39-27-139 0,-22-13 139 15,-17 40-160-15,0 0 160 0,-7-48-160 0,-21-10 160 0,-6-51-1106 0</inkml:trace>
  <inkml:trace contextRef="#ctx0" brushRef="#br0" timeOffset="160800.957">20135 7449 1199 0,'0'0'0'16,"9"0"0"-16,5-2 0 0,-14 2 137 0,0 0-137 0,14 5 137 15,3 4-137-15,-1 4 151 0,1-1-151 0,1 12 151 16,5 4-151-16,-23-28 73 0,0 0-73 0,19 41 74 16,-2 15-74-16,-5 4 12 0,-1 4-12 0,-8-1 13 15,-3 1-13-15,0-64-17 0,0 0 17 0,-5 92-17 16,-4 23 17-16,-1-28-119 0,-1-5 119 0,4-39-119 16,6-31 119-16,1-12-163 0,0 0 163 0,-2 12-162 15,2-8 162-15,-2 8-912 0</inkml:trace>
  <inkml:trace contextRef="#ctx0" brushRef="#br0" timeOffset="161171.808">21707 7437 1345 0,'0'0'0'0,"-12"0"0"0,-9 0 0 0,21 0 119 15,0 0-119-15,-9 0 119 0,7 0-119 0,2 0 92 16,0 0-92-16,-10-2 92 0,-9-1-92 0,19 3 33 16,0 0-33-16,-35-4 33 0,-12-1-33 0,47 5-12 0,0 0 12 15,-46-2-12-15,-1 2 12 0,47 0-17 0,0 0 17 16,-48 11-17-16,-1 4 17 0,9 6-10 0,7 3 10 16,6 6-9-16,7 1 9 0,20-31 0 0,0 0 0 0,-18 52 0 15,6 11 0-15,5-6 50 0,5-1-50 0,4-3 50 16,5-3-50-16,5-7 57 0,4-4-57 0,6-3 57 15,1-5-57-15,-23-31 56 0,0 0-56 0,38 36 57 16,11-4-57-16,-49-32 86 0,0 0-86 0,68 35 86 16,18-8-86-16,-86-27 34 0,0 0-34 0,73 14 34 15,3-11-34-15,-76-3-28 0,0 0 28 0,75-5-28 16,-7-14 28-16,-68 19-134 0,0 0 134 0,49-17-133 16,-16-2 133-16,51-17-1407 0</inkml:trace>
  <inkml:trace contextRef="#ctx0" brushRef="#br0" timeOffset="210173.485">1249 10637 886 0,'0'0'0'0,"0"0"92"0,0 0-92 15,-26-5 92-15,-19-4-92 0,45 9 92 0,0 0-92 16,-39-8 93-16,-4 1-93 0,43 7 104 15,0 0-104-15,-47-12 104 0,-4-2-104 0,51 14 36 0,0 0-36 0,-42-9 36 16,4 1-36-16,8 4 32 0,4 4-32 0,5 2 33 16,6 3-33-16,15-5 23 15,0 0-23-15,-28 24 24 0,-9 9-24 0,37-33 9 0,0 0-9 0,-35 51 9 16,2 14-9-16,33-65 10 0,0 0-10 0,-29 86 11 16,-3 17-11-16,32-103 8 0,0 0-8 0,-15 89 9 15,9-5-9-15,6-84 3 0,0 0-3 16,9 67 4-16,14-13-4 0,-23-54 2 0,0 0-2 15,24 35 2-15,6-20-2 0,-30-15 26 0,0 0-26 0,38 7 26 16,9-12-26 0,-47 5 11-16,0 0-11 0,42-12 11 0,5-7-11 0,-47 19 12 0,0 0-12 0,38-22 12 15,1-4-12-15,-39 26 16 0,0 0-16 0,29-26 17 16,1-1-17-16,-30 27 22 0,0 0-22 0,21-31 23 16,-4-1-23-16,-17 32 38 0,0 0-38 0,5-40 39 0,-5-6-39 15,0 46 21-15,0 0-21 0,-8-53 21 0,-6-5-21 0,14 58 29 16,0 0-29-16,-33-76 29 0,-11-10-29 15,44 86 3-15,0 0-3 0,-38-78 3 0,-4-3-3 0,42 81 3 16,0 0-3-16,-33-85 3 16,7-5-3-16,8 18-6 0,10 6 6 0,4 11-6 0,8 10 6 0,-4 45-36 15,0 0 36-15,12-43-35 0,2 6 35 0,-14 37-2 16,0 0 2-16,21-33-2 0,8 1 2 0,-29 32-8 16,0 0 8-16,35-19-8 0,7 7 8 15,-42 12-4-15,0 0 4 0,38 2-3 0,6 13 3 0,-44-15-2 0,0 0 2 16,33 31-2-16,-3 13 2 0,-30-44 0 15,0 0 0-15,20 74 1 0,-6 25-1 0,-14-99 9 0,0 0-9 16,0 98 10-16,-10 5-10 0,10-103 1 0,0 0-1 16,-16 91 2-16,-5-9-2 0,21-82-39 0,0 0 39 0,-14 58-38 15,2-24 38-15,12-34-122 0,0 0 122 0,0 21-121 16,4-16 121-16,-4-5-154 0,0 0 154 0,8-22-154 16,6-24 154-16,7-21-922 0</inkml:trace>
  <inkml:trace contextRef="#ctx0" brushRef="#br0" timeOffset="210360.629">1624 11000 1524 0,'-2'-3'0'0,"2"3"43"0,0 0-43 0,-4-4 43 0,-1-3-43 16,5 7-212-16,0 0 212 0,-7-8-212 0,5-9 212 0,-6-9-777 16</inkml:trace>
  <inkml:trace contextRef="#ctx0" brushRef="#br0" timeOffset="211441.791">2665 9952 953 0,'0'0'0'16,"9"6"0"-16,5 6 0 16,-14-12 121-16,0 0-121 0,-9 9 122 0,-12 0-122 0,21-9 74 0,0 0-74 0,-17 5 74 15,5 0-74-15,12-5 42 0,0 0-42 16,-18 7 42-16,1 3-42 0,17-10 0 0,0 0 0 0,-17 22 1 16,-1 7-1-16,18-29 1 0,0 0-1 15,-12 57 1-15,8 20-1 0,4 24 22 0,9 24-22 0,0-2 22 16,3 8-22-16,6 1 37 0,-1 3-37 0,-1-8 38 15,-2-4-38-15,1-6 6 0,-3-4-6 0,-1-19 7 16,1-10-7-16,-12-84 32 0,0 0-32 0,16 89 32 16,1 2-32-16,-17-91 9 0,0 0-9 0,23 70 10 15,5-10-10-15,-28-60 1 0,0 0-1 0,22 43 2 16,-4-23-2-16,-18-20-37 0,0 0 37 0,15 9-37 16,-6-16 37-16,-9 7-128 0,0 0 128 0,4-26-127 0,-8-17 127 15,4 43-183-15,0 0 183 0,-21-80-183 0,-14-31 183 16,-24-81-610-16</inkml:trace>
  <inkml:trace contextRef="#ctx0" brushRef="#br0" timeOffset="211838.862">2383 11062 516 0,'0'0'0'0,"-5"-9"0"0,-7-6 0 15,12 15 147-15,0 0-147 0,-9-9 148 0,4-1-148 0,5 10 114 16,0 0-114-16,-4-9 115 0,4 4-115 0,0 5 71 16,0 0-71-16,18-8 72 0,11 1-72 0,-29 7 50 15,0 0-50-15,39-12 50 0,11-4-50 0,-50 16 20 16,0 0-20-16,56-19 20 0,10-5-20 0,-66 24 29 15,0 0-29-15,68-25 29 0,5-3-29 0,-73 28 12 16,0 0-12-16,84-32 13 0,3-6-13 16,-33 14 35-16,-19 7-35 0,-7 3 36 0,-7 4-36 0,-7 1 47 0,-6 4-47 15,1 2 47-15,-5-2-47 0,-1 3 34 0,2 2-34 16,-5 0 35-16,0 0-35 0,0 0 34 0,0 0-34 16,0 0 35-16,0-3-35 0,0 3 44 0,4-2-44 0,-4 2 45 15,0 0-45-15,0 0 16 0,0 0-16 0,0 0 17 16,0 0-17-16,0 0 32 0,-4 0-32 0,4 0 32 15,0 0-32-15,0 0 2 0,0 0-2 0,-8 8 2 16,-13 8-2-16,21-16 2 0,0 0-2 0,-27 22 3 16,-6 11-3-16,33-33 2 0,0 0-2 0,-34 36 2 15,-5 8-2-15,39-44 0 0,0 0 0 0,-29 46 0 16,1 2 0-16,28-48-2 0,0 0 2 0,-14 57-1 16,10 5 1-16,4-62-18 0,0 0 18 0,16 77-18 15,19 10 18-15,-35-87-67 0,0 0 67 0,47 62-66 16,12-13 66-16,-59-49-172 0,0 0 172 0,63 14-172 0,10-33 172 15,63 14-941-15</inkml:trace>
  <inkml:trace contextRef="#ctx0" brushRef="#br0" timeOffset="212108.852">3091 10714 1278 0,'0'0'0'0,"8"0"0"0,6 2 0 0,-7-2 111 16,-2 0-111-16,-1 0 112 0,-1 0-112 0,3 1 65 16,2 3-65-16,8 3 65 0,3 3-65 0,-19-10 21 0,0 0-21 15,40 17 21-15,12 9-21 0,-52-26 0 16,0 0 0-16,51 31 1 0,1 5-1 0,-52-36-7 16,0 0 7-16,49 36-6 0,-9 6 6 0,-7-2-51 0,-3-1 51 0,-13-11-50 15,-1-8 50-15,-16-20-151 0,0 0 151 16,9 22-150-16,-4 1 150 0,-5-23-138 15,0 0 138-15,0 0-137 0,0-12 137 0,0 0-644 0</inkml:trace>
  <inkml:trace contextRef="#ctx0" brushRef="#br0" timeOffset="212316.307">3481 10541 1110 0,'0'0'0'0,"0"8"0"15,1 8 0-15,-1-16 138 0,0 0-138 0,-13 19 139 0,-14 5-139 16,27-24 90-16,0 0-90 0,-27 32 91 0,-5 9-91 16,32-41 43-16,0 0-43 0,-26 57 44 0,-4 13-44 15,30-70-28-15,0 0 28 0,-24 93-28 16,-2 18 28-16,26-111-126 0,0 0 126 0,-18 99-126 16,6-6 126-16,12-93-187 0,0 0 187 15,-7 50-187-15,7-30 187 0,-5 50-623 0</inkml:trace>
  <inkml:trace contextRef="#ctx0" brushRef="#br0" timeOffset="212566.045">3557 10205 1009 0,'0'0'0'0,"-7"17"0"0,-3 7 0 0,10-13 127 0,2-6-127 0,6-2 128 15,8 0-128-15,-16-3 78 0,0 0-78 0,24 16 78 16,6 6-78-16,-30-22 44 0,0 0-44 0,35 38 44 15,7 13-44-15,-42-51 13 0,0 0-13 0,43 59 14 16,3 9-14-16,-46-68 26 0,0 0-26 16,43 103 26-16,4 25-26 0,-17-21 3 15,-6-1-3-15,-10-19 3 0,-7-12-3 0,-7-75-17 0,0 0 17 16,-3 74-17-16,-6-7 17 0,9-67-91 0,0 0 91 0,-4 43-91 16,-4-18 91-16,8-25-111 0,0 0 111 0,-18 2-111 15,-11-21 111-15,-18 2-779 0</inkml:trace>
  <inkml:trace contextRef="#ctx0" brushRef="#br0" timeOffset="212800.419">3939 10863 1412 0,'0'0'0'0,"9"5"0"0,8 5 0 15,-17-10 137-15,0 0-137 0,26 9 138 0,11-2-138 0,-37-7 99 16,0 0-99-16,47 5 100 0,5-2-100 0,-52-3 37 16,0 0-37-16,59 2 37 0,4-2-37 0,-63 0-36 15,0 0 36-15,59 0-36 0,-6-2 36 0,-53 2-81 16,0 0 81-16,47-3-81 0,-6-4 81 0,-41 7-195 0,0 0 195 16,37-15-195-16,-11-8 195 0,39-14-894 0</inkml:trace>
  <inkml:trace contextRef="#ctx0" brushRef="#br0" timeOffset="213010.854">4113 11218 1390 0,'0'0'0'0,"23"6"0"0,15 5 0 0,-38-11 207 0,0 0-207 0,45 8 208 15,11 1-208-15,-56-9 80 0,0 0-80 0,51 5 80 0,4-3-80 16,-55-2-51-16,0 0 51 0,54-7-50 16,-1-3 50-16,-53 10-127 0,0 0 127 0,45-28-127 0,-1-8 127 15,41-26-1116-15</inkml:trace>
  <inkml:trace contextRef="#ctx0" brushRef="#br0" timeOffset="213356.93">5289 10013 1323 0,'0'0'0'15,"-5"2"0"-15,-2 1 0 0,7-3 127 0,0 0-127 0,0 0 128 16,0 0-128-16,0 0 104 0,0 0-104 0,0 0 105 15,0 0-105-15,0 0 52 0,0 0-52 0,0 0 53 16,0 0-53-16,0 0-11 0,0 0 11 0,0 0-11 16,0 0 11-16,0 0-50 0,0 0 50 0,3 23-50 15,6 9 50-15,-9-32-39 0,0 0 39 0,12 65-39 16,0 24 39-16,-12-89-19 0,0 0 19 0,18 141-18 16,3 40 18-16,-7-23-22 0,-2-2 22 0,-3-26-22 15,-1-20 22-15,-8-110-24 0,0 0 24 0,9 103-23 16,0-13 23-16,-9-90-55 0,0 0 55 0,8 64-54 15,1-27 54-15,-9-37-125 0,0 0 125 0,12 12-125 0,-3-27 125 16,12 12-813-16</inkml:trace>
  <inkml:trace contextRef="#ctx0" brushRef="#br0" timeOffset="213931.973">5017 10877 1054 0,'0'0'0'0,"18"10"0"0,8 5 0 0,-26-15 171 15,0 0-171-15,0 5 172 0,-11-5-172 0,11 0 95 16,0 0-95-16,6 0 95 0,8-1-95 0,-14 1 47 16,0 0-47-16,38-7 47 0,19-8-47 0,-57 15 9 0,0 0-9 15,61-18 10-15,11 0-10 0,-72 18 4 0,0 0-4 16,94-26 4-16,19 0-4 0,-24 7 20 16,-12 2-20-16,-27 7 20 0,-19 3-20 0,-3 2 32 0,-5-4-32 15,-7 6 33-15,-2-2-33 0,-2 0 27 0,0-2-27 16,-7 3 27-16,0 4-27 0,-5 0 40 0,0 0-40 0,7-1 40 15,-1 1-40-15,-3 0 23 0,-3-2-23 0,0 2 24 16,0 0-24-16,0 0 18 0,-5 3-18 0,5-3 19 16,0 0-19-16,-4 2 18 0,1 0-18 0,3-2 18 15,0 0-18-15,0 0 3 0,0 0-3 0,-5 5 4 16,-8 0-4-16,13-5 3 0,0 0-3 0,-15 10 3 16,-3 2-3-16,18-12 0 0,0 0 0 0,-21 28 0 15,-5 8 0-15,26-36-8 0,0 0 8 0,-22 46-8 16,-3 10 8-16,25-56-10 0,0 0 10 0,-17 59-10 15,5 4 10-15,12-63-5 0,0 0 5 0,-9 50-4 16,9-4 4-16,0-46-38 0,0 0 38 0,9 38-37 0,3-11 37 16,-12-27-85-16,0 0 85 0,21 7-84 15,8-17 84-15,-2-6-66 0,2-9 66 0,1-3-65 0,-4-3 65 16,-26 31-40-16,0 0 40 0,30-37-40 16,-4-6 40-16,-26 43-8 0,0 0 8 0,24-45-7 0,-3-1 7 15,-21 46 0-15,0 0 0 0,17-39 1 0,-8 1-1 16,-9 38 55-16,0 0-55 0,9-27 56 0,-6 8-56 0,-3 19 69 15,0 0-69-15,4-16 69 0,-4 4-69 0,0 12 54 16,0 0-54-16,0-7 54 0,0 6-54 0,0 1 28 16,0 0-28-16,2 24 28 0,1 20-28 0,-3-44-1 15,0 0 1-15,3 52 0 0,6 9 0 0,-9-61-115 16,0 0 115-16,14 57-114 0,7 1 114 0,-21-58-222 16,0 0 222-16,21 46-221 0,3-6 221 0,20 42-865 0</inkml:trace>
  <inkml:trace contextRef="#ctx0" brushRef="#br0" timeOffset="214308.955">6418 10347 1143 0,'0'0'0'0,"0"16"0"0,-5 8 0 0,5-24 153 0,0 0-153 0,0 37 154 15,1 17-154-15,-1-54 118 0,0 0-118 0,4 63 118 16,-1 9-118-16,-3-72 78 0,0 0-78 0,6 101 79 15,-1 19-79-15,-5-120-1 0,0 0 1 0,3 104 0 16,1-3 0-16,-4-101-50 0,0 0 50 0,0 72-50 0,3-19 50 16,-3-53-67-16,0 0 67 0,0 33-67 0,0-23 67 15,0-10-32-15,0 0 32 0,6-3-32 0,2-18 32 16,-8 21-6-16,0 0 6 0,14-32-6 0,5-16 6 16,-19 48-2-16,0 0 2 0,21-58-2 0,2-9 2 0,-23 67 24 15,0 0-24-15,21-79 25 0,0-7-25 0,-7 31 51 16,1 19-51-16,-6 7 51 0,0 12-51 0,-4 4 47 15,2 2-47-15,-4 6 47 0,3-2-47 0,-1 4 60 16,-2 1-60-16,-3 2 60 0,4 4-60 0,-2-1 51 16,1 2-51-16,6 7 51 0,0 5-51 0,-9-17 49 15,0 0-49-15,12 31 50 0,-4 12-50 0,-8-43 13 16,0 0-13-16,9 50 13 0,-2 10-13 0,-2-7-10 16,-1-4 10-16,-4-14-9 0,2-13 9 0,-2-22-119 15,0 0 119-15,3 26-118 0,-3-8 118 0,0 27-1309 0</inkml:trace>
  <inkml:trace contextRef="#ctx0" brushRef="#br0" timeOffset="214573.149">6817 10717 1401 0,'0'0'0'0,"0"9"0"15,0 3 0-15,0-9 203 0,0-6-203 0,0 3 203 16,0 0-203-16,0 0 141 0,0 0-141 0,3-4 142 15,6-1-142-15,-9 5 68 0,0 0-68 0,18-3 69 16,6 3-69-16,-24 0 1 0,0 0-1 0,38 5 1 16,6 9-1-16,-44-14-24 0,0 0 24 0,47 29-23 0,3 14 23 15,-8 0-51-15,-7 4 51 0,-2-4-51 0,-3-7 51 16,-30-36-75-16,0 0 75 0,35 43-75 0,3 0 75 16,-38-43-145-16,0 0 145 0,38 39-144 15,4 1 144-15,-42-40-161 0,0 0 161 0,35 24-161 16,-2-14 161-16,31 26-889 0</inkml:trace>
  <inkml:trace contextRef="#ctx0" brushRef="#br0" timeOffset="-214737.01">7406 10568 1076 0,'0'0'0'0,"0"16"0"0,1 8 0 0,-1-24 168 15,0 0-168-15,-5 1 169 0,-7-11-169 0,12 10 140 0,0 0-140 16,-9-7 141-16,4 0-141 0,5 7 112 0,0 0-112 0,-16 7 113 15,-4 10-113-15,20-17 5 0,0 0-5 16,-27 38 5-16,-7 13-5 0,34-51-100 0,0 0 100 0,-39 67-100 16,-10 9 100-16,49-76-124 0,0 0 124 0,-64 89-123 15,-13 10 123-15,-67 90-1021 0</inkml:trace>
  <inkml:trace contextRef="#ctx0" brushRef="#br0" timeOffset="-214344.216">7988 11048 1166 0,'0'0'0'0,"-9"-12"0"0,-3-7 0 0,6 12 105 16,12 4-105-16,-1 5 105 0,7 3-105 15,-12-5 92-15,0 0-92 0,21-2 92 0,9-1-92 0,-30 3 35 16,0 0-35-16,34-4 36 0,8-4-36 0,-42 8 1 16,0 0-1-16,47-4 1 0,7-3-1 0,-54 7 26 15,0 0-26-15,56-3 26 0,0 1-26 0,-56 2 11 16,0 0-11-16,54-2 11 0,-7 2-11 0,-47 0 6 0,0 0-6 0,43 2 6 15,-1 0-6-15,-12 0 0 16,-6-1 0-16,-5 3 0 0,-3-4 0 0,-16 0-58 0,0 0 58 16,14-5-57-16,2-2 57 0,-16 7-142 0,0 0 142 0,8-24-142 15,-4-16 142-15,6-21-895 0</inkml:trace>
  <inkml:trace contextRef="#ctx0" brushRef="#br0" timeOffset="-214024.322">8477 10710 1323 0,'0'0'0'0,"7"4"0"0,4 3 0 15,-8-6 166-15,1-2-166 0,-4 1 167 0,0 0-167 16,0 0 101-16,-6-4-101 0,6 4 102 0,-1-3-102 16,1 3 56-16,0 0-56 0,0 0 56 0,-2 0-56 15,2 0-10-15,0 0 10 0,0 0-9 0,0 0 9 0,0 0-34 16,0 0 34-16,0 0-34 0,2 0 34 0,5 2-2 15,-2-1 2-15,7 1-2 0,0 1 2 16,2 3 0-16,3-1 0 0,3 0 0 0,1 0 0 0,-21-5 10 16,0 0-10-16,22 7 10 0,8 0-10 0,-30-7 35 15,0 0-35-15,24 8 36 0,2-1-36 0,-26-7 12 16,0 0-12-16,21 9 12 0,-3-2-12 0,-18-7 30 16,0 0-30-16,12 8 30 0,-3 4-30 0,-9-12-3 15,0 0 3-15,3 12-2 0,-3 4 2 0,0-16-97 0,0 0 97 16,-12 24-96-16,-9 3 96 0,21-27-217 0,0 0 217 15,-26 19-216-15,-7-2 216 0,-27 17-954 0</inkml:trace>
  <inkml:trace contextRef="#ctx0" brushRef="#br0" timeOffset="-212628.506">9826 10479 1155 0,'0'0'0'0,"-7"2"0"16,-4 3 0-16,11-5 137 0,0 0-137 0,0 0 138 15,0 0-138-15,0 0 92 0,0 0-92 0,0 0 93 0,5-3-93 16,-5 3 23-16,0 0-23 0,0 0 24 0,0-4-24 15,0 4 0-15,0 0 0 0,-14-1 1 0,-10-3-1 16,24 4-3-16,0 0 3 0,-30-3-3 0,-13-1 3 0,43 4-15 16,0 0 15-16,-39-3-14 0,1 1 14 15,38 2-9-15,0 0 9 0,-40 4-8 0,0 1 8 16,40-5-10-16,0 0 10 0,-33 8-9 0,-2 2 9 16,7 2-4-16,6 0 4 0,4 0-3 0,6-3 3 0,0 5 0 15,3 1 0-15,-3 14 0 0,3 6 0 0,9-35 0 0,0 0 0 16,-2 44 1-16,4 7-1 0,-2-51 15 15,0 0-15-15,7 50 15 0,7 2-15 0,-14-52-1 0,0 0 1 16,17 41-1-16,8-7 1 0,-25-34-8 0,0 0 8 16,29 17-8-16,6-10 8 0,-35-7-17 15,0 0 17-15,37-17-16 0,1-16 16 0,-38 33-26 0,0 0 26 0,35-41-25 16,0-17 25-16,-35 58-13 0,0 0 13 0,33-76-12 16,-7-14 12-16,-26 90-2 0,0 0 2 0,18-89-1 15,-10-4 1-15,-8 93 2 0,0 0-2 0,4-80 3 16,-13 4-3-16,9 76 32 0,0 0-32 0,-9-60 33 15,-6 11-33-15,15 49 11 0,0 0-11 0,-11-33 11 16,-1 14-11-16,12 19 31 0,0 0-31 0,-9-15 31 16,1 4-31-16,8 11 35 0,0 0-35 0,-7-6 36 15,1 2-36-15,6 4 21 0,0 0-21 0,-5-2 21 16,2 2-21-16,3 0-1 0,0 0 1 0,-4 6 0 16,2-1 0-16,2-5-11 0,0 0 11 0,6 34-10 15,2 14 10-15,-8-48-36 0,0 0 36 0,13 74-35 0,7 16 35 16,-20-90-42-16,0 0 42 0,27 126-42 0,6 31 42 15,-33-157-180-15,0 0 180 0,26 130-179 0,-3-10 179 16,-23-120-188-16,0 0 188 0,27 69-188 16,0-38 188-16,28 68-524 0</inkml:trace>
  <inkml:trace contextRef="#ctx0" brushRef="#br0" timeOffset="-212306.338">10033 9815 1009 0,'0'0'0'0,"0"10"0"15,2 7 0-15,-2-17 111 0,0 0-111 0,-2 7 111 16,2-4-111-16,0-3 68 0,0 0-68 0,-4 5 69 16,-1-1-69-16,5-4 10 0,0 0-10 0,-7 24 10 15,-2 13-10-15,1 3-4 0,-1 8 4 0,6 1-4 16,1 11 4-16,2-60-28 15,0 0 28-15,5 110-28 0,4 41 28 0,-9-151-7 0,0 0 7 0,12 169-7 16,5 27 7-16,-17-196-5 0,0 0 5 0,18 188-5 16,3 6 5-16,-21-194 0 0,0 0 0 0,24 169 0 15,7-11 0-15,-31-158-2 0,0 0 2 0,27 123-2 16,0-22 2-16,-27-101-46 0,0 0 46 0,18 72-46 16,-6-25 46-16,-12-47-166 0,0 0 166 0,5 17-166 15,-5-24 166-15,4 19-553 0</inkml:trace>
  <inkml:trace contextRef="#ctx0" brushRef="#br0" timeOffset="-211860.29">9698 10616 1087 0,'0'0'0'0,"6"7"0"0,6 5 0 0,-12-12 125 16,0 0-125-16,21 4 125 0,3-6-125 0,2 0 137 15,0-5-137-15,4 4 137 0,3-2-137 0,-33 5 91 16,0 0-91-16,44-4 91 0,15-1-91 0,-59 5 41 16,0 0-41-16,59-7 41 0,6-1-41 0,-65 8 31 0,0 0-31 15,59-11 31-15,-4 1-31 0,-55 10 0 0,0 0 0 16,49-12 1-16,-5-2-1 0,-44 14 5 16,0 0-5-16,36-15 5 0,-4 0-5 0,-32 15 12 0,0 0-12 0,24-16 13 15,-6 2-13-15,-18 14 14 0,0 0-14 0,12-10 15 16,-4 2-15-16,-8 8 4 0,0 0-4 0,6-5 4 15,-3 1-4-15,-3 4-2 0,0 0 2 0,0 0-1 16,-3-3 1-16,3 3-6 0,0 0 6 0,0 0-5 16,-6 0 5-16,6 0-5 0,0 0 5 0,-6 5-4 15,-5 2 4-15,11-7-7 0,0 0 7 0,-10 8-7 16,-1 2 7-16,11-10-1 0,0 0 1 0,-12 16 0 16,0 1 0-16,-2 2-1 0,-4-4 1 0,11-3 0 15,2 0 0-15,-2 0 0 0,-1 4 0 0,2-1 0 0,3 6 0 16,3-21-2-16,0 0 2 0,0 31-1 15,0 8 1-15,0-39-10 0,0 0 10 0,5 44-10 0,6 6 10 16,-11-50-34-16,0 0 34 0,17 45-34 16,9 1 34-16,-26-46-52 0,0 0 52 0,38 24-51 0,8-14 51 0,39 26-1260 15</inkml:trace>
  <inkml:trace contextRef="#ctx0" brushRef="#br0" timeOffset="-211626.635">10505 10577 1132 0,'0'0'0'0,"3"5"0"0,3 5 0 0,-6-10 146 0,0 0-146 15,3 0 147-15,-1-3-147 0,-2 3 88 0,0 0-88 16,7-2 88-16,-2 0-88 0,-5 2 66 0,0 0-66 16,19 4 66-16,11 3-66 0,1 1 19 0,6 3-19 0,-6 2 20 15,2 3-20-15,-3 3 10 0,-4-1-10 16,-2 3 10-16,-6-6-10 0,-18-15 5 0,0 0-5 0,22 24 6 15,3 2-6-15,-25-26-52 0,0 0 52 0,17 22-51 16,-5-1 51-16,-12-21-176 0,0 0 176 0,13 15-175 16,-8-4 175-16,9 14-908 0</inkml:trace>
  <inkml:trace contextRef="#ctx0" brushRef="#br0" timeOffset="-211400.111">10810 10486 1233 0,'0'0'0'0,"2"5"0"0,5 5 0 16,-7-10 157-16,0 0-157 0,0 0 157 0,1 0-157 0,-1 0 106 16,0 0-106-16,0 0 107 0,0-6-107 0,0 6 38 15,0 0-38-15,-1 6 39 0,-8 6-39 0,2 11 2 16,-2 6-2-16,0-5 2 0,1 0-2 16,8-24-14-16,0 0 14 15,-18 46-13-15,-3 9 13 0,21-55-59 0,0 0 59 0,-24 58-58 16,-6 6 58-16,30-64-86 0,0 0 86 0,-22 51-86 15,4-12 86-15,18-39-125 0,0 0 125 0,-17 24-124 0,6-17 124 0,-15 26-866 16</inkml:trace>
  <inkml:trace contextRef="#ctx0" brushRef="#br0" timeOffset="-211126.826">10871 10493 1099 0,'0'0'0'0,"-5"8"0"16,-4 4 0-16,9-12 154 0,0 0-154 0,0 0 154 15,3-3-154-15,-3 3 127 0,0 0-127 0,6-3 127 16,-3-1-127-16,-3 4 41 0,0 0-41 0,9-5 41 16,5 0-41-16,-14 5-1 0,0 0 1 0,19-4 0 15,7 1 0-15,-26 3-1 0,0 0 1 0,35 3 0 16,3 6 0-16,-1 6 15 0,-1 1-15 0,-8 3 15 16,-2 1-15-16,-5 4 51 0,-3 5-51 0,-3 4 52 15,-1 3-52-15,-14-36 51 0,0 0-51 0,12 48 52 16,-6 3-52-16,-6-51 0 0,0 0 0 0,0 55 0 15,-6 0 0-15,-1-11-91 0,-3-2 91 0,1-15-91 16,2-10 91-16,7-17-104 0,0 0 104 0,-21-8-104 0,-10-20 104 16,-19-6-1105-16</inkml:trace>
  <inkml:trace contextRef="#ctx0" brushRef="#br0" timeOffset="-210827.136">11501 10623 1087 0,'0'0'0'0,"-3"-2"0"0,-2-3 0 0,5 5 142 0,0 0-142 16,8 5 142-16,10 6-142 0,-1-3 118 0,4-1-118 0,0 2 118 16,0-2-118-16,2-2 94 0,1-2-94 15,0-3 94-15,3 0-94 0,-27 0 51 0,0 0-51 16,34-5 52-16,10-2-52 0,-44 7 38 0,0 0-38 0,50-10 39 15,6-2-39-15,-5 2 35 0,-4-2-35 0,-9 5 36 16,-5-4-36-16,-33 11 8 0,0 0-8 0,28-5 8 16,-7-3-8-16,-21 8-1 0,0 0 1 0,17-4 0 15,-3-3 0-15,-14 7-93 0,0 0 93 0,7-3-93 16,-1 1 93-16,-6 2-173 0,0 0 173 0,-13-10-172 16,-16-2 172-16,-13-9-1045 0</inkml:trace>
  <inkml:trace contextRef="#ctx0" brushRef="#br0" timeOffset="-210611.063">11707 10760 1323 0,'0'0'0'0,"9"7"0"0,6 3 0 16,-15-10 166-16,0 0-166 0,18 11 167 0,8 1-167 0,-26-12 90 15,0 0-90-15,30 10 91 0,3 0-91 0,-33-10 48 16,0 0-48-16,36 12 48 15,4-5-48-15,-40-7-71 0,0 0 71 0,39 5-71 0,-1-5 71 0,-38 0-212 16,0 0 212-16,38-7-212 0,2-5 212 0,-40 12-159 16,0 0 159-16,79-17-754 0,-158 34 754 0</inkml:trace>
  <inkml:trace contextRef="#ctx0" brushRef="#br0" timeOffset="-207254.904">13292 9861 1132 0,'0'0'0'0,"-26"13"0"16,-16 10 0-16,42-23 129 0,0 0-129 0,-3 1 130 0,15-7-130 0,-12 6 79 15,0 0-79-15,5-7 79 0,4 2-79 16,-9 5 51-16,0 0-51 0,-10-7 51 0,-11 2-51 0,21 5 3 15,0 0-3-15,-33 0 3 0,-11 3-3 0,44-3-2 16,0 0 2-16,-51 10-1 0,-6 7 1 16,57-17-6-16,0 0 6 0,-61 24-5 0,-3 7 5 0,64-31-4 15,0 0 4-15,-72 45-4 0,-5 10 4 16,23-13-3-16,20 0 3 0,9-15-3 0,20-12 3 0,-4 8 0 16,9-3 0-16,0 4 0 0,6 0 0 0,-6-24-9 15,0 0 9-15,15 28-8 0,6-1 8 0,-21-27-4 0,0 0 4 16,35 27-3-16,12 1 3 0,-47-28-1 0,0 0 1 15,52 22 0-15,9 0 0 0,-61-22 5 0,0 0-5 16,56 26 6-16,-5-2-6 0,-51-24 10 0,0 0-10 16,43 27 10-16,-8 1-10 0,-7-4-8 0,-9 3 8 0,-3-11-8 15,-8-4 8-15,-4 5-5 0,-2 0 5 16,-8 12-4-16,-2 2 4 0,8-31-34 0,0 0 34 0,-21 41-33 16,-12 9 33-16,33-50-10 0,0 0 10 0,-40 48-10 15,-16 1 10-15,56-49-29 0,0 0 29 0,-49 38-29 16,0-9 29-16,7-5-29 15,9-8 29-15,7-6-29 0,7-7 29 0,19-3-22 16,0 0 22-16,-17-8-22 0,3-13 22 0,14 21-2 0,0 0 2 0,-7-27-1 16,7-16 1-16,0 43 0 0,0 0 0 0,10-38 0 15,8-1 0-15,-18 39 0 0,0 0 0 0,26-33 0 16,10 2 0-16,-1 9-26 0,3 5 26 0,1 2-25 16,-1 1 25-16,0 2-65 0,4 3 65 0,2-1-64 15,3-5 64-15,-47 15-56 0,0 0 56 0,63-19-55 16,8-3 55-16,-71 22-47 0,0 0 47 0,78-26-46 0,9-3 46 0,-87 29 5 15,0 0-5-15,56-19 5 0,-21 3-5 0,-35 16 46 16,0 0-46-16,30-12 46 0,-11 6-46 0,-19 6 72 16,0 0-72-16,16-6 72 0,-6 1-72 15,-10 5 54-15,0 0-54 0,5-1 55 0,-1-1-55 0,-4 2 5 16,0 0-5-16,0 0 5 0,0 0-5 0,0 0 1 16,0 0-1-16,-7-4 1 0,-5-2-1 0,12 6-2 15,0 0 2-15,-16-9-2 0,-3-6 2 0,19 15-1 0,0 0 1 16,-21-12-1-16,-2-4 1 0,23 16 0 15,0 0 0-15,-29-13 0 0,-6-1 0 16,35 14 1-16,0 0-1 0,-39-14 2 0,-2 4-2 16,41 10 12-16,0 0-12 0,-34-12 12 0,1 5-12 0,33 7 39 0,0 0-39 0,-26-5 39 15,5 1-39-15,21 4 18 0,0 0-18 0,-17 4 19 16,1 1-19-16,16-5 21 0,0 0-21 0,-17 29 21 16,-1 16-21-16,4-1 4 15,2 8-4-15,4-3 4 0,4 3-4 0,4-52 22 0,0 0-22 0,4 58 23 16,4 5-23-16,-8-63 2 0,0 0-2 0,21 71 3 15,17 4-3-15,-38-75 0 0,0 0 0 0,60 51 1 16,20-11-1 0,-80-40-2-16,0 0 2 0,94 5-2 0,16-22 2 15,-110 17-13-15,0 0 13 0,108-36-13 0,7-19 13 0,-28 12-2 0,-19 0 2 0,-13 7-1 16,-11 5 1-16,-44 31 3 0,0 0-3 0,42-30 4 0,-7 2-4 16,-35 28 38-16,0 0-38 0,24-20 39 0,-10 3-39 15,-14 17 48-15,0 0-48 0,10-12 48 0,-4 5-48 16,-6 7 47-16,0 0-47 0,5-7 48 15,-3 3-48-15,-2 4 31 0,0 0-31 0,0 0 31 0,1-1-31 0,-1 1 1 16,0 0-1-16,0 0 1 16,0 0-1-16,0 0-2 0,0 0 2 0,0 0-2 0,0 0 2 15,0 0-37-15,0 0 37 0,0 0-37 0,-3 1 37 0,3-1-43 16,0 0 43-16,0 0-42 0,-2 6 42 16,2-6-58-16,0 0 58 0,0 5-57 0,0-4 57 0,0-1-24 15,0 0 24-15,5 2-23 0,2 0 23 0,-7-2-1 16,0 0 1-16,11-5 0 0,1-6 0 0,-12 11 15 15,0 0-15-15,12-12 15 0,0-5-15 0,-12 17 47 16,0 0-47-16,6-17 48 0,-3-2-48 0,-3 19 26 0,0 0-26 16,-5-24 26-16,-6-3-26 15,11 27 28-15,0 0-28 0,-17-27 28 0,-7-1-28 0,24 28 3 0,0 0-3 0,-30-22 4 16,-5 1-4-16,35 21 8 0,0 0-8 0,-33-15 8 16,2 3-8-16,31 12 23 0,0 0-23 0,-33-9 24 15,1 6-24-15,32 3 2 0,0 0-2 0,-29 0 2 16,-4 5-2-16,33-5 0 0,0 0 0 0,-30 7 1 15,7 5-1-15,23-12 0 16,0 0 0-16,-21 27 0 0,2 13 0 16,19-40-3-16,0 0 3 0,-12 49-3 0,7 11 3 0,5-60-7 0,0 0 7 0,3 84-7 15,11 17 7-15,-14-101-1 0,0 0 1 0,21 86-1 16,12-7 1-16,-7-19 10 0,2-21-10 0,-2-11 11 16,0-15-11-16,-26-13 1 15,0 0-1-15,42 11 2 0,5-8-2 0,-47-3-2 16,0 0 2-16,68-12-2 0,16-14 2 0,-84 26-155 0,0 0 155 0,68-36-155 0,-4-12 155 15,-64 48-168-15,0 0 168 0,39-39-168 0,-19 0 168 16,41-44-813-16</inkml:trace>
  <inkml:trace contextRef="#ctx0" brushRef="#br0" timeOffset="-206811.593">14163 9746 1199 0,'0'0'0'16,"9"3"0"-16,7-1 0 0,-16-2 148 0,0 0-148 0,17 2 148 15,8-2-148-15,-25 0 64 0,0 0-64 0,26 5 64 16,3-2-64-16,-8 1 24 0,-2 4-24 0,-3-6 25 16,-7 2-25-16,-2 2 0 0,-2 0 0 0,0-3 0 15,0 0 0-15,-1 1 2 0,-1 1-2 0,-3-5 2 16,4 3-2-16,-8 1 18 0,1-1-18 16,-2 9 18-16,-8 2-18 0,13-14 4 0,0 0-4 0,-22 26 4 0,-11 10-4 15,33-36 8-15,0 0-8 0,-30 32 8 0,1 2-8 16,29-34 1-16,0 0-1 0,-27 28 1 0,6-8-1 15,21-20-2-15,0 0 2 0,-15 23-1 0,6-10 1 16,9-13-37-16,0 0 37 0,-2 17-37 0,11 1 37 0,-9-18-36 16,0 0 36-16,17 10-36 0,8-3 36 15,-2 0-56-15,-3-1 56 0,1 0-55 0,-2-5 55 0,-19-1-167 16,0 0 167-16,20 5-167 0,-6 2 167 16,-14-7-119-16,0 0 119 0,7 21-119 0,-6 6 119 0,8 18-590 15</inkml:trace>
  <inkml:trace contextRef="#ctx0" brushRef="#br0" timeOffset="-206516.949">14599 10525 1054 0,'0'0'0'0,"-4"-5"0"0,-1-2 0 0,5 7 194 0,0 0-194 0,0-3 194 15,5 0-194-15,-5 3 161 0,0 0-161 0,2-2 162 16,5 0-162-16,-7 2 102 0,0 0-102 0,4-2 103 16,1 2-103-16,-5 0 42 0,0 0-42 0,5 0 42 15,2 0-42-15,-7 0 0 0,0 0 0 0,12 0 1 16,6 2-1-16,-18-2-25 0,0 0 25 0,26 14-24 16,7 5 24-16,-2 3-51 0,6 4 51 0,-11-2-50 15,-5 0 50-15,-21-24-70 0,0 0 70 0,29 32-70 0,1 6 70 16,-30-38-127-16,0 0 127 0,26 36-126 15,4-5 126-15,-30-31-174 0,0 0 174 0,26 19-173 16,-2-9 173-16,23 19-771 0</inkml:trace>
  <inkml:trace contextRef="#ctx0" brushRef="#br0" timeOffset="-206307.25">14921 10323 886 0,'0'0'0'0,"7"17"0"0,4 6 0 0,-11-23 136 15,0 0-136-15,-2 5 137 0,-9-12-137 0,11 7 108 0,0 0-108 16,-8-2 108-16,-1 1-108 0,9 1 83 0,0 0-83 16,-16 18 84-16,-1 13-84 0,-1 2 34 0,-2 5-34 15,4-3 35-15,2-2-35 0,14-33 9 16,0 0-9-16,-23 46 10 0,-5 4-10 0,28-50-36 0,0 0 36 16,-31 51-36-16,-6 4 36 0,37-55-155 0,0 0 155 0,-29 41-154 15,3-8 154-15,-30 41-839 0</inkml:trace>
  <inkml:trace contextRef="#ctx0" brushRef="#br0" timeOffset="-206095.503">15689 10836 1155 0,'0'0'0'0,"-7"-9"0"0,-1-5 0 0,8 14-137 15,0 0 137-15,-18-36-137 0,1-15 137 16,-20-36-567-16</inkml:trace>
  <inkml:trace contextRef="#ctx0" brushRef="#br0" timeOffset="-205076.721">16017 10390 1446 0,'0'0'0'0,"5"0"0"16,4-2 0-16,-9 2 168 0,0 0-168 0,3 0 169 16,1-1-169-16,-4 1 108 0,0 0-108 0,0 0 108 15,0 0-108-15,0 0 48 0,0 0-48 0,-7 0 48 16,-2 0-48-16,9 0 1 0,0 0-1 0,-12-2 2 16,-2 0-2-16,14 2-1 0,0 0 1 0,-26 0-1 15,-4-3 1-15,30 3-34 0,0 0 34 0,-29 3-34 16,-6 1 34-16,35-4-28 0,0 0 28 0,-37 15-28 15,-1 9 28-15,38-24-16 0,0 0 16 0,-44 38-15 16,3 11 15-16,41-49-21 16,0 0 21-16,-37 55-21 0,6 12 21 0,31-67-8 0,0 0 8 0,-25 74-8 15,11 10 8-15,14-84 0 0,0 0 0 0,-3 51 0 0,15-17 0 16,-12-34-15-16,0 0 15 0,21 21-15 0,14-19 15 16,-35-2-24-16,0 0 24 0,33-12-23 0,7-17 23 15,-40 29-23-15,0 0 23 0,37-36-22 0,-6-7 22 16,-31 43 0-16,0 0 0 0,24-47 0 0,-3 1 0 0,-21 46 21 15,0 0-21-15,12-51 21 0,-8-6-21 0,-4 57 45 16,0 0-45-16,-2-67 45 0,-8-11-45 16,10 78 26-16,0 0-26 0,-11-55 26 15,1 10-26-15,10 45 5 0,0 0-5 0,-18-39 5 0,1 5-5 0,17 34 10 0,0 0-10 16,-14-28 11-16,0 4-11 0,14 24 3 0,0 0-3 16,-9-15 4-16,1 3-4 0,8 12 2 0,0 0-2 15,-6-9 2-15,3 6-2 16,3 3-1-16,0 0 1 0,0 0-1 0,2 3 1 15,-2-3-17-15,0 0 17 0,19 21-16 0,12 10 16 0,-31-31-26 0,0 0 26 0,42 42-25 16,12 18 25-16,-54-60-22 0,0 0 22 16,66 79-22-16,13 17 22 0,-79-96-10 0,0 0 10 0,69 89-9 15,-3-1 9-15,-66-88-63 16,0 0 63-16,60 75-63 0,-5-10 63 0,-55-65-131 0,0 0 131 16,42 41-130-16,-10-18 130 0,43 40-996 0</inkml:trace>
  <inkml:trace contextRef="#ctx0" brushRef="#br0" timeOffset="-204835.82">16238 10234 1267 0,'0'0'0'0,"0"12"0"0,4 10 0 0,-4-22 104 15,0 0-104-15,-4 36 105 0,4 7-105 0,0-43 74 16,0 0-74-16,-17 60 75 0,-8 7-75 0,25-67 3 16,0 0-3-16,-43 91 3 0,-22 19-3 0,65-110-114 15,0 0 114-15,-57 99-113 0,-1 0 113 16,58-99-180-16,0 0 180 0,-40 67-179 0,14-24 179 0,-38 67-679 0</inkml:trace>
  <inkml:trace contextRef="#ctx0" brushRef="#br0" timeOffset="-204385.197">17829 10426 1143 0,'0'0'0'0,"0"-3"0"0,2-9 0 0,-2 12 125 15,0 0-125-15,6 0 126 0,3 3-126 16,-9-3 84-16,0 0-84 0,25 9 84 0,11-2-84 0,-36-7 85 15,0 0-85-15,45 6 86 0,8 1-86 0,-53-7 24 16,0 0-24-16,66 7 25 0,14-5-25 0,-80-2 70 16,0 0-70-16,98 3 70 0,17-1-70 15,-115-2 40-15,0 0-40 0,97 0 40 0,-6 0-40 0,-91 0 6 0,0 0-6 16,87-3 6-16,-4-4-6 16,-83 7 3-16,0 0-3 0,72-11 3 0,-9-1-3 15,-63 12-32-15,0 0 32 0,45-10-32 0,-10 0 32 0,-35 10-54 0,0 0 54 0,24-9-54 16,-5 2 54-16,-19 7-122 0,0 0 122 15,16-5-122-15,-7-2 122 0,-9 7-212 0,0 0 212 0,-7-5-211 16,-14 2 211-16,-7-9-773 0</inkml:trace>
  <inkml:trace contextRef="#ctx0" brushRef="#br0" timeOffset="-203882.534">18505 10191 707 0,'0'0'0'0,"12"0"0"0,11 0 0 16,-16-1 72-16,-11-1-72 0,4 2 73 15,4-2-73-15,-4 2 85 0,-9-3-85 0,9 3 86 0,-4 0-86 16,4 0 93-16,0 0-93 0,0 0 93 0,0 0-93 0,0 0 69 16,4-7-69-16,-1 4 70 0,3 1-70 0,2-2 61 15,4 3-61-15,1 1 62 16,4 1-62-16,-17-1 31 0,0 0-31 0,31 4 31 0,11 3-31 15,0-2 34-15,3 2-34 0,-1 1 35 0,-6 4-35 16,1-5 42-16,-1 2-42 0,-3-4 43 0,1-2-43 0,-36-3 39 16,0 0-39-16,49 4 40 0,9-8-40 0,-10 4 51 15,1 0-51-15,-7 0 52 0,-4 0-52 0,-3 0 43 16,-5-3-43-16,-6 3 43 0,-1 0-43 0,-2 0 11 16,-4 0-11-16,-3 3 11 0,-4 1-11 0,-10-4 8 15,0 0-8-15,14 5 8 0,4 5-8 0,-18-10 0 16,0 0 0-16,12 12 0 0,0 0 0 15,-12-12-2-15,0 0 2 0,4 19-2 0,-4 8 2 0,0-27-2 16,0 0 2-16,-4 28-2 0,-5 4 2 0,9-32-12 0,0 0 12 0,-12 29-12 16,-3 2 12-16,15-31-1 0,0 0 1 0,-16 35 0 15,0-3 0-15,-3-1-3 0,3-4 3 0,8-13-3 16,2-4 3-16,1-3-30 16,0 2 30-16,-11 10-30 0,-5 8 30 0,21-27-45 0,0 0 45 0,-27 33-45 15,-7 2 45-15,34-35-85 0,0 0 85 0,-36 38-85 16,-4 3 85-16,40-41-141 0,0 0 141 0,-37 31-140 15,8-7 140-15,29-24-201 0,0 0 201 16,-32 10-200-16,-3-13 200 0,35 3-164 0,0 0 164 16,-29-12-163-16,4-10 163 0,-32-13-368 0</inkml:trace>
  <inkml:trace contextRef="#ctx0" brushRef="#br0" timeOffset="-203067.755">22015 8991 830 0,'0'0'0'0,"-7"0"0"0,-5-4 0 0,12 4 86 16,0 0-86-16,-24-5 86 0,-11-9-86 0,35 14 49 15,0 0-49-15,-40-5 49 0,-9 2-49 0,49 3 3 0,0 0-3 16,-51 3 3-16,-10 7-3 0,61-10-2 16,0 0 2-16,-66 18-2 0,-5 5 2 0,71-23-17 15,0 0 17-15,-93 43-16 0,-13 14 16 16,24-4-9-16,13 3 9 0,18-13-9 0,18-10 9 0,33-33-1 15,0 0 1-15,-38 65-1 0,1 15 1 0,37-80 0 0,0 0 0 16,-23 86 0-16,9 7 0 0,14-93 10 0,0 0-10 0,14 89 11 16,16 0-11-16,-30-89 40 15,0 0-40-15,47 79 41 0,16-4-41 0,-63-75 12 0,0 0-12 0,85 70 13 16,21-3-13-16,-24-14 60 0,-7-3-60 0,-7-7 60 16,-9-2-60-16,-59-41 52 0,0 0-52 0,70 55 53 15,5 6-53-15,-75-61 77 0,0 0-77 0,61 64 77 16,-5 2-77-16,-16-11 84 0,-11-10-84 0,-15-18 84 15,-10-15-84-15,-4-12 47 0,0 0-47 0,-7 38 47 16,-4 10-47-16,11-48 35 0,0 0-35 0,-35 62 35 0,-13 13-35 16,48-75 3-16,0 0-3 0,-56 56 4 0,-10-6-4 15,8-14-24-15,1-14 24 0,17-10-23 16,14-13 23-16,26 1-84 0,0 0 84 0,-63-5-84 0,-17-14 84 16,80 19-167-16,0 0 167 0,-75-31-167 0,0-14 167 15,-73-30-907-15</inkml:trace>
  <inkml:trace contextRef="#ctx0" brushRef="#br0" timeOffset="-202532.958">22971 9761 1267 0,'0'0'0'0,"-10"-8"0"16,-4-2 0-16,14 10 121 0,0 0-121 0,-17-14 122 15,-1-2-122-15,18 16 83 0,0 0-83 0,-29-12 84 16,-11 2-84-16,40 10-37 0,0 0 37 0,-49-3-36 15,-9 3 36-15,8 7-40 0,-1-1 40 0,11 3-40 16,9-6 40-16,31-3-15 0,0 0 15 0,-51 18-14 16,-8 4 14-16,59-22-34 0,0 0 34 0,-50 26-33 15,3 1 33-15,47-27-10 0,0 0 10 0,-37 34-9 16,11 0 9-16,26-34-2 0,0 0 2 0,-9 38-1 16,9 2 1-16,0-40 0 0,0 0 0 0,21 34 0 0,17-2 0 15,-38-32 8-15,0 0-8 0,47 31 8 0,13-3-8 0,-60-28 35 16,0 0-35-16,76 34 35 0,15 2-35 0,-91-36 28 15,0 0-28-15,75 32 28 0,-7 1-28 0,-68-33 45 16,0 0-45-16,52 31 45 0,-10-4-45 0,-42-27 51 16,0 0-51-16,24 19 51 0,-15-7-51 15,-9-12 31-15,0 0-31 0,-12 21 31 0,-18 4-31 0,30-25 34 16,0 0-34-16,-38 24 35 0,-13-7-35 0,51-17-2 16,0 0 2-16,-50 9-1 0,-6-7 1 0,56-2-77 0,0 0 77 15,-49-7-77-15,4-10 77 0,45 17-117 16,0 0 117-16,-38-19-117 0,3-9 117 0,35 28-140 15,0 0 140-15,-23-37-140 0,9-9 140 0,-21-37-805 0</inkml:trace>
  <inkml:trace contextRef="#ctx0" brushRef="#br0" timeOffset="-202151.436">22825 10080 953 0,'0'0'0'0,"19"2"0"16,13-1 0-16,-32-1 166 0,0 0-166 0,35 2 167 15,10-2-167-15,-45 0 111 0,0 0-111 0,45-2 112 16,9-1-112-16,-54 3 43 0,0 0-43 0,58-10 43 15,6-4-43-15,-64 14-42 0,0 0 42 0,61-19-41 16,-2-8 41-16,-59 27-54 0,0 0 54 0,53-29-54 16,-8-6 54-16,-9 8-45 0,-8 3 45 0,-3-2-45 15,-8 4 45-15,-5 0-33 0,-3 0 33 0,-4 4-33 16,-1 6 33-16,-4 0-4 0,-4 0 4 16,-3-1-3-16,-5-1 3 0,12 14-4 0,0 0 4 0,-16-12-4 0,-5-3 4 15,-1 4 0-15,-3 6 0 0,3-2 0 0,-1 4 0 16,23 3 8-16,0 0-8 0,-38 0 8 0,-13 2-8 15,6 6 9-15,0-1-9 0,15-2 10 0,11-1-10 16,0-3 34-16,3 4-34 0,-14 13 34 0,-6 6-34 0,36-24 26 31,0 0-26-31,-35 34 26 0,-3 10-26 0,38-44 33 0,0 0-33 0,-33 59 34 0,1 9-34 0,32-68 22 16,0 0-22-16,-19 86 22 0,10 13-22 0,9-99 41 16,0 0-41-16,18 79 41 0,18-11-41 0,-36-68-52 15,0 0 52-15,53 43-51 0,18-20 51 0,-71-23-103 16,0 0 103-16,89 1-103 0,17-20 103 0,-106 19-168 0,0 0 168 15,100-36-167-15,4-17 167 0,102-34-601 0</inkml:trace>
  <inkml:trace contextRef="#ctx0" brushRef="#br0" timeOffset="-201817.873">24132 9946 561 0,'0'0'0'16,"0"0"0"-16,-5 4 0 0,5-4 40 0,0 0-40 0,5 0 41 15,3 0-41-15,-8 0-11 0,0 0 11 0,7 0-10 16,-1-2 10-16,-6 2-30 0,0 0 30 0,0 0-30 15,-6-2 30-15,6 2-3 0,0 0 3 0,-14-8-3 16,-5 1 3-16,19 7 7 0,0 0-7 16,-29-12 7-16,-13-7-7 0,9 4 46 0,1-2-46 0,5 1 47 15,6 4-47-15,21 12 34 0,0 0-34 0,-35-15 34 16,-9-2-34-16,44 17 15 0,0 0-15 0,-49-11 16 16,-5 3-16-16,7 8 54 0,2 3-54 0,16-3 55 15,11-1-55-15,18 1 62 0,0 0-62 0,-30 18 62 0,1 15-62 16,29-33 62-16,0 0-62 0,-26 44 62 15,7 13-62-15,6 1 70 0,8-1-70 0,5-8 70 16,7-6-70-16,5-2 65 0,7-1-65 0,6-3 66 0,1-1-66 0,-26-36 42 16,0 0-42-16,54 43 43 0,19 9-43 0,-73-52 42 15,0 0-42-15,82 36 43 0,10-14-43 0,-92-22-32 16,0 0 32-16,91-2-32 0,3-18 32 0,-94 20-133 16,0 0 133-16,84-38-133 0,-8-15 133 0,85-41-829 15</inkml:trace>
  <inkml:trace contextRef="#ctx0" brushRef="#br0" timeOffset="-201385.471">23916 9073 998 0,'0'0'0'0,"12"0"0"15,11-4 0-15,-23 4 104 0,0 0-104 0,27 0 104 16,12-3-104-16,-39 3 89 0,0 0-89 0,38 3 89 0,6 2-89 16,-44-5 66-16,0 0-66 0,45 11 67 0,-2 1-67 15,-43-12 49-15,0 0-49 0,35 12 49 0,-7 3-49 16,-28-15 0-16,0 0 0 0,21 21 0 0,-5 6 0 15,-11-1 11-15,-10-2-11 0,3-4 11 0,-1-4-11 16,3-16 0-16,0 0 0 0,-23 27 0 0,-12 4 0 16,35-31 0-16,0 0 0 0,-30 27 0 0,3 1 0 15,27-28 0-15,0 0 0 0,-27 24 0 0,5 0 0 0,22-24-2 16,0 0 2-16,-16 19-2 0,6 1 2 0,10-20 0 16,0 0 0-16,0 19 0 0,8 3 0 0,-8-22-5 15,0 0 5-15,20 17-5 0,11 1 5 0,-31-18-72 0,0 0 72 16,35 10-71-16,5-3 71 0,-40-7-138 15,0 0 138-15,36 5-137 0,3 0 137 16,-39-5-187-16,0 0 187 0,29 5-187 0,-4 2 187 0,29 8-517 16</inkml:trace>
  <inkml:trace contextRef="#ctx0" brushRef="#br0" timeOffset="-201069.321">24475 10116 841 0,'0'0'0'0,"-4"-12"0"16,1-7 0-16,3 19 104 0,0 0-104 0,2-15 104 15,3 1-104-15,-5 14 81 0,0 0-81 0,9-26 82 16,3-6-82-16,-12 32 69 0,0 0-69 0,14-34 69 16,3-4-69-16,-17 38 9 0,0 0-9 0,16-34 10 15,-2-1-10-15,-14 35 22 0,0 0-22 0,15-25 23 16,1 6-23-16,-16 19 49 0,0 0-49 0,23-12 49 15,3 8-49-15,-26 4 44 0,0 0-44 0,33 6 44 0,0 12-44 0,-33-18 36 16,0 0-36-16,35 31 36 0,3 9-36 0,-38-40 27 16,0 0-27-16,39 44 27 0,2 8-27 15,-41-52-9-15,0 0 9 0,41 49-8 0,-1-1 8 0,-40-48-94 16,0 0 94-16,38 41-94 0,0-3 94 0,-38-38-150 16,0 0 150-16,33 24-149 0,-5-9 149 0,35 25-820 15</inkml:trace>
  <inkml:trace contextRef="#ctx0" brushRef="#br0" timeOffset="-200851.401">25102 9965 763 0,'0'0'0'0,"-3"5"0"15,-3-1 0-15,6-4 112 0,0 0-112 16,-10-4 112-16,-4-4-112 0,14 8 102 0,0 0-102 0,-12-7 102 16,1 0-102-16,11 7 96 0,0 0-96 0,-10-2 96 15,-2-1-96-15,12 3 54 0,0 0-54 0,-25 12 55 16,-8 9-55-16,33-21 27 0,0 0-27 0,-36 29 27 15,-6 8-27-15,42-37 2 0,0 0-2 0,-49 47 2 16,-7 7-2-16,56-54-36 0,0 0 36 0,-73 71-35 16,-12 11 35-16,85-82-195 0,0 0 195 0,-73 72-194 15,5-9 194-15,68-63-153 0,0 0 153 0,-35 31-153 16,24-26 153-16,-34 31-490 0</inkml:trace>
  <inkml:trace contextRef="#ctx0" brushRef="#br0" timeOffset="-200170.105">25870 9815 830 0,'0'0'0'16,"-8"-9"0"-16,-5-6 0 0,1 4 58 0,-2 4-58 16,4-1 58-16,-1 4-58 0,-3-2 48 0,1 0-48 0,-5 3 49 15,1-2-49-15,17 5 18 0,0 0-18 0,-32-2 18 16,-4 0-18-16,36 2 0 0,0 0 0 0,-37 4 1 15,-3 4-1-15,40-8 7 0,0 0-7 0,-40 19 7 16,-2 10-7-16,42-29 0 0,0 0 0 0,-40 43 1 16,2 12-1-16,12-4 3 0,7 1-3 0,3-18 4 15,4-8-4-15,6-1 18 0,6-1-18 16,7 4 19-16,9 3-19 0,-16-31 22 0,0 0-22 0,31 24 23 16,16-4-23-16,2-11 33 0,0-6-33 0,-4-6 34 15,-1-6-34-15,-2-3 0 0,0-10 0 0,-4 1 0 16,-2-6 0-16,-36 27 1 0,0 0-1 0,40-39 1 15,4-9-1-15,-44 48 1 0,0 0-1 0,49-71 1 0,1-19-1 16,-50 90 0-16,0 0 0 0,35-88 1 0,-9-6-1 16,-26 94 7-16,0 0-7 0,13-89 7 0,-13 2-7 15,0 87 14-15,0 0-14 0,-9-74 15 16,-9 9-15-16,18 65 15 0,0 0-15 0,-22-50 15 0,-4 14-15 0,26 36 9 16,0 0-9-16,-16-24 10 0,4 12-10 0,12 12 16 15,0 0-16-15,-9-8 17 0,2 4-17 0,7 4 22 16,0 0-22-16,-5-2 23 0,1 2-23 0,4 0 8 15,0 0-8-15,6 16 8 0,8 8-8 0,-14-24 34 16,0 0-34-16,24 39 35 0,11 14-35 0,-35-53 18 16,0 0-18-16,47 79 18 0,10 19-18 0,-57-98 18 15,0 0-18-15,68 99 18 0,11 1-18 0,-79-100 10 0,0 0-10 0,78 92 10 16,6-3-10-16,-84-89-3 0,0 0 3 16,76 74-3-16,-8-14 3 0,-10-14-106 0,-11-19 106 15,-7-11-105-15,-7-16 105 0,-33 0-135 0,0 0 135 0,28-9-135 16,-7-10 135-16,27-6-744 0</inkml:trace>
  <inkml:trace contextRef="#ctx0" brushRef="#br0" timeOffset="-199851.821">26724 9779 404 0,'0'0'0'0,"2"-16"0"15,1-11 0-15,-3 27 57 0,0 0-57 0,4-29 58 16,-4-11-58-16,0 40 56 0,0 0-56 0,-6-39 56 0,1-1-56 16,5 40 60-16,0 0-60 0,-7-30 60 0,-1 6-60 15,8 24 64-15,0 0-64 0,-9-21 64 0,0 9-64 0,9 12 63 16,0 0-63-16,-16-2 64 0,-4 9-64 0,20-7 58 16,0 0-58-16,-28 24 59 0,-5 16-59 0,33-40 28 15,0 0-28-15,-37 51 28 0,-1 12-28 16,38-63 41-16,0 0-41 0,-46 89 41 15,-2 19-41-15,48-108 14 0,0 0-14 0,-40 95 15 0,3-6-15 0,37-89 0 0,0 0 0 16,-26 72 0-16,10-14 0 0,16-58-87 16,0 0 87-16,-9 39-86 0,11-20 86 0,-2-19-137 0,0 0 137 15,9 14-137-15,10-11 137 0,9 16-538 0</inkml:trace>
  <inkml:trace contextRef="#ctx0" brushRef="#br0" timeOffset="-199471.521">27518 9897 1222 0,'0'0'0'0,"-8"7"0"0,-8-2 0 0,16-5 144 15,0 0-144-15,4-2 145 0,11-7-145 0,-15 9 86 16,0 0-86-16,25-3 87 0,8-6-87 0,-33 9 61 16,0 0-61-16,41-5 61 0,12 4-61 0,-53 1-1 15,0 0 1-15,55-6-1 0,6 3 1 0,-61 3-15 16,0 0 15-16,58-3-15 0,-1-8 15 0,-4 6-33 15,-5-5 33-15,-7 3-33 0,-8 0 33 0,-33 7-59 16,0 0 59-16,31-12-58 0,-3 2 58 0,-28 10-105 16,0 0 105-16,21-9-105 0,-4 1 105 0,-17 8-157 15,0 0 157-15,4-14-156 0,-11 2 156 0,3-12-702 16</inkml:trace>
  <inkml:trace contextRef="#ctx0" brushRef="#br0" timeOffset="-199254.007">27548 10191 740 0,'0'0'0'0,"16"-13"0"15,8-10 0-15,-15 17 121 0,-7 9-121 0,-1 4 122 16,-1 0-122-16,-1 6 102 0,-1 6-102 0,7-7 103 16,4 0-103-16,-9-12 51 0,0 0-51 0,19 4 52 15,11-8-52-15,-30 4 0 0,0 0 0 0,34-8 0 16,6-6 0-16,-3 0-75 0,1-1 75 0,-6-1-74 15,-3-1 74-15,-29 17-203 0,0 0 203 0,30-22-202 16,1-2 202-16,30-26-443 0</inkml:trace>
  <inkml:trace contextRef="#ctx0" brushRef="#br0" timeOffset="-198654.268">28872 9129 1121 0,'0'0'0'0,"-3"-13"0"0,-3-11 0 0,6 24 128 0,0 0-128 0,-1-19 129 15,-1-4-129-15,2 23 100 0,0 0-100 0,-2-15 101 0,2 3-101 16,0 12 50-16,0 0-50 0,0-9 50 0,0 4-50 0,0 5 8 15,0 0-8-15,0-3 9 16,0-1-9-16,0 4 5 0,0 0-5 0,0 0 5 0,0 0-5 0,0 0 3 16,0 0-3-16,2 12 3 0,1 9-3 0,-3-21 5 15,0 0-5-15,6 45 6 0,-1 18-6 16,-5-63-6-16,0 0 6 0,3 80-5 0,1 18 5 0,-1 15-1 16,-1 17 1-16,3-25-1 0,2-11 1 0,-7-94-35 0,0 0 35 15,11 101-35-15,4-1 35 0,-3-20-74 0,2-13 74 16,-1-19-74-16,1-21 74 0,-14-27-136 0,0 0 136 15,17 26-135-15,2-9 135 0,18 26-822 16</inkml:trace>
  <inkml:trace contextRef="#ctx0" brushRef="#br0" timeOffset="-198065.875">28536 9594 908 0,'0'0'0'0,"10"3"0"16,6 0 0-16,-16-3 94 0,0 0-94 0,26 0 95 16,9-3-95-16,-35 3 60 0,0 0-60 0,49-3 61 0,10-3-61 15,-59 6 36-15,0 0-36 0,68-8 36 0,9-2-36 16,-77 10 46-16,0 0-46 0,101-9 47 16,17-6-47-16,-118 15 88 0,0 0-88 0,98-9 89 15,-10-1-89-15,-88 10 74 0,0 0-74 0,67-5 74 0,-17-2-74 0,-50 7 59 16,0 0-59-16,32-4 59 0,-20 4-59 15,-12 0 30-15,0 0-30 0,8 0 30 0,-6 0-30 0,-2 0 9 16,0 0-9-16,0 0 10 0,-3 0-10 0,3 0-1 16,0 0 1-16,-18 5 0 0,-8 6 0 0,26-11-4 15,0 0 4-15,-33 15-3 0,-7 7 3 0,40-22-8 0,0 0 8 16,-49 36-8-16,-8 7 8 0,57-43-9 0,0 0 9 16,-65 64-8-16,-8 11 8 0,73-75-8 0,0 0 8 15,-49 62-8-15,13-2 8 0,36-60-4 0,0 0 4 16,-16 39-3-16,18-8 3 0,-2-31-2 0,0 0 2 0,15 19-2 15,19-7 2-15,-34-12-2 16,0 0 2-16,41 0-1 0,13-11 1 0,-54 11 1 0,0 0-1 0,49-13 1 16,2-8-1-16,-51 21 27 0,0 0-27 0,41-22 27 15,-4-2-27-15,-7 5 13 0,-8-2-13 16,-3 3 13-16,-5-1-13 0,-1 0 19 0,-5 2-19 16,-1 5 20-16,-3 3-20 0,-2 2 15 15,-1 1-15-15,1 0 15 0,1 3-15 0,1 0 16 0,-1 3-16 0,-3 0 17 16,4-2-17-16,-4 2 9 0,0 0-9 0,0 0 9 15,0 0-9-15,0 0-1 0,0 5 1 0,0-5-1 16,-2 3 1-16,2 1-4 0,2-1 4 0,0 9-4 16,-1 9 4-16,-1-21-39 0,0 0 39 0,4 24-39 0,-1 7 39 15,-3-31-70-15,0 0 70 0,6 24-69 0,2 3 69 16,-8-27-124-16,0 0 124 0,13 14-124 0,4-4 124 16,-17-10-90-16,0 0 90 0,23-7-89 0,4-10 89 0,24-10-955 15</inkml:trace>
  <inkml:trace contextRef="#ctx0" brushRef="#br0" timeOffset="-197679.962">29792 9679 886 0,'0'0'0'0,"-9"4"0"0,-3 1 0 0,12-5 86 15,0 0-86-15,2 7 87 0,6 1-87 0,-2 8 63 16,-1-1-63-16,0-3 63 0,0 0-63 0,-5-12 52 16,0 0-52-16,4 27 53 0,-1 9-53 0,-3-36 3 0,0 0-3 15,2 40 4-15,0 3-4 0,-2-43 5 16,0 0-5-16,2 34 5 0,-2-5-5 0,0-29 7 0,0 0-7 15,0 24 8-15,0-5-8 0,0-19 13 0,0 0-13 16,0 15 13-16,0-6-13 0,0-9 0 0,0 0 0 16,1 3 0-16,3-6 0 0,-4 3-10 0,0 0 10 0,10-16-9 15,4-8 9-15,-14 24-17 0,0 0 17 0,16-32-17 16,3-9 17-16,-19 41-5 0,0 0 5 0,21-45-4 16,2-3 4-16,-23 48-4 0,0 0 4 0,22-49-3 15,3 1 3-15,-25 48 12 0,0 0-12 0,22-40 13 16,-1 6-13-16,-21 34 53 0,0 0-53 0,16-24 53 15,-2 9-53-15,-14 15 26 0,0 0-26 0,14-6 26 16,1 12-26-16,-15-6 36 0,0 0-36 0,14 18 37 16,-2 13-37-16,-12-31 3 0,0 0-3 0,7 34 3 15,-1 11-3-15,-6-45 4 0,0 0-4 0,0 43 4 16,-4 0-4-16,4-43-64 0,0 0 64 0,-7 39-63 16,-1-3 63-16,8-36-133 0,0 0 133 0,-9 27-133 0,0-8 133 15,-8 29-774-15</inkml:trace>
  <inkml:trace contextRef="#ctx0" brushRef="#br0" timeOffset="-197425.344">30421 9664 919 0,'0'0'0'16,"-4"3"0"-16,-1 2 0 0,5-5 146 0,0 0-146 15,5 0 146-15,7-1-146 0,-12 1 89 0,0 0-89 0,16-2 89 16,7 0-89-16,-23 2 81 0,0 0-81 0,28 4 81 16,7 1-81-16,-4 5 0 0,-2 4 0 15,-4-1 1-15,-6 3-1 0,2 4-1 0,0 4 1 0,-5-5 0 16,-3 2 0-16,-13-21-61 0,0 0 61 0,18 27-60 16,3 4 60-16,-21-31-155 0,0 0 155 0,21 29-154 15,3 2 154-15,-24-31-117 0,0 0 117 0,24 17-117 16,3-10 117-16,23 17-576 0</inkml:trace>
  <inkml:trace contextRef="#ctx0" brushRef="#br0" timeOffset="-197168.203">30898 9623 785 0,'0'0'0'0,"2"5"0"0,0 2 0 16,-2-7 103-16,0 0-103 0,0 5 104 0,0-2-104 0,0-3 73 15,0 0-73-15,-13 5 74 0,-8 4-74 0,-3 5 49 16,-4 1-49-16,11-6 50 0,5-6-50 0,-4 6 0 16,2-3 0-16,-14 17 0 0,-8 8 0 0,36-31 0 15,0 0 0-15,-42 37 0 0,-7 11 0 0,49-48-11 16,0 0 11-16,-47 48-10 0,-2 5 10 0,49-53-181 16,0 0 181-16,-38 41-180 0,8-5 180 0,30-36-123 15,0 0 123-15,-10 14-123 0,17-17 123 0,-11 15-367 0</inkml:trace>
  <inkml:trace contextRef="#ctx0" brushRef="#br0" timeOffset="-196903.345">31125 9794 1043 0,'0'0'0'0,"0"0"0"15,0 0 0-15,8 7 136 0,6-2-136 0,5-2 137 16,6 1-137-16,-25-4 104 0,0 0-104 0,38 0 104 16,11-4-104-16,-49 4 56 0,0 0-56 0,57-5 57 15,10-2-57-15,-8 2 2 0,-2 2-2 0,-6-1 3 16,-6-2-3-16,-45 6 7 0,0 0-7 0,45-9 8 0,-3 0-8 16,-42 9-2-16,0 0 2 0,39-12-1 0,-6-1 1 15,-33 13-59-15,0 0 59 0,29-12-58 0,-4-2 58 0,-25 14-119 16,0 0 119-16,17-15-119 15,-5-6 119-15,-12 21-172 0,0 0 172 0,-3-27-171 0,-13-8 171 16,-3-26-615-16</inkml:trace>
  <inkml:trace contextRef="#ctx0" brushRef="#br0" timeOffset="-196671.814">31442 9494 673 0,'0'0'0'0,"10"0"0"0,6 4 0 0,-16-4 103 0,0 0-103 0,10 5 103 15,-1 2-103-15,-9-7 101 0,0 0-101 16,16 12 101-16,5 8-101 0,-21-20 71 0,0 0-71 0,19 24 71 16,0 5-71-16,-3 0 34 0,-4 4-34 0,-4-7 34 15,-2-9-34-15,-6-17 4 0,0 0-4 0,1 37 5 16,-2 11-5-16,1-48 10 0,0 0-10 0,-4 45 10 16,-3 5-10-16,7-50-51 0,0 0 51 0,-5 41-51 15,1-4 51-15,4-37-175 0,0 0 175 16,0 28-175-1,2-9 175-15,0 29-548 0</inkml:trace>
  <inkml:trace contextRef="#ctx0" brushRef="#br0" timeOffset="-196301.26">32670 9398 908 0,'-4'0'0'0,"4"0"100"0,0 0-100 0,0 0 100 0,-1-5-100 0,1 5 78 15,0 0-78-15,0-2 79 0,1-1-79 0,-1 3 40 16,0 0-40-16,-3-5 41 0,-2 1-41 0,-4 1 3 16,-3-2-3-16,5 3 3 0,2 2-3 0,-4 0 38 15,-3 0-38-15,1 4 38 0,-1 2-38 0,12-6 41 16,0 0-41-16,-24 24 41 0,-11 11-41 0,35-35 25 0,0 0-25 15,-35 44 26-15,-2 13-26 0,37-57 35 0,0 0-35 16,-29 61 36-16,3 6-36 0,26-67 43 0,0 0-43 16,-16 79 44-16,7 10-44 0,9-89 62 0,0 0-62 0,12 77 62 15,18-3-62-15,-30-74 56 0,0 0-56 0,38 51 56 16,11-15-56-16,-49-36 5 0,0 0-5 0,70 22 5 16,15-13-5-16,-85-9-85 0,0 0 85 0,84-5-85 15,5-11 85-15,-89 16-216 0,0 0 216 0,80-22-215 16,-2-9 215-16,81-22-910 0</inkml:trace>
  <inkml:trace contextRef="#ctx0" brushRef="#br0" timeOffset="-174014.968">1019 13083 807 0,'0'0'0'0,"0"0"95"0,0 0-95 16,0 0 95-16,-9-15-95 0,9 15 117 0,0 0-117 15,-7-9 117-15,-1 6-117 0,8 3 75 0,0 0-75 0,-14-7 76 16,-2 2-76-16,16 5 62 0,0 0-62 16,-17-5 62-16,-4 1-62 0,21 4 46 0,0 0-46 0,-18-3 47 15,1-1-47-15,17 4 21 0,0 0-21 0,-17 0 21 16,-4 2-21-16,21-2 21 0,0 0-21 0,-28 7 21 15,0 1-21-15,28-8 3 0,0 0-3 0,-33 19 4 16,0 9-4-16,33-28 0 0,0 0 0 0,-30 36 1 16,-1 10-1-16,31-46 0 0,0 0 0 0,-25 50 0 15,8 10 0-15,17-60-1 0,0 0 1 0,-9 63 0 16,14 0 0-16,-5-63-15 0,0 0 15 0,13 57-14 0,8-7 14 16,-21-50-9-16,0 0 9 0,29 36-8 0,11-12 8 15,-40-24 0-15,0 0 0 0,45 6 0 0,8-16 0 0,-53 10-1 16,0 0 1-16,66-34-1 0,14-21 1 0,-80 55 0 15,0 0 0-15,68-58 0 0,-4-12 0 0,-64 70 10 16,0 0-10-16,48-67 11 0,-10 0-11 0,-38 67 4 16,0 0-4-16,29-60 5 0,-11 3-5 0,-18 57 23 15,0 0-23-15,12-37 24 0,-12 9-24 0,0 28 20 16,0 0-20-16,0-22 20 0,-5 8-20 0,5 14 24 16,0 0-24-16,0-12 25 0,-4 4-25 0,4 8 1 15,0 0-1-15,-3-7 1 0,-2 4-1 0,5 3-3 0,0 0 3 16,-4-2-3-16,4 0 3 0,0 2-8 15,0 0 8-15,0 12-8 0,9 7 8 0,-9-19-17 16,0 0 17-16,7 29-16 0,7 10 16 0,-2 3-9 16,0 2 9-16,-1 4-8 0,1 2 8 0,-12-50-1 0,0 0 1 15,9 67-1-15,3 8 1 0,0 9 4 0,0 8-4 0,-3-16 4 16,-4-11-4-16,-5-65 9 0,0 0-9 0,0 68 10 16,-2-2-10-16,2-66 9 0,0 0-9 0,-3 44 10 15,-1-15-10-15,4-29-51 0,0 0 51 0,-3 24-50 16,1-8 50-16,2-16-191 0,0 0 191 0,-17 10-191 15,-13-5 191-15,30-5-114 0,0 0 114 0,-38-9-114 16,-11-11 114-16,-36-9-715 0</inkml:trace>
  <inkml:trace contextRef="#ctx0" brushRef="#br0" timeOffset="-173632.284">1838 13679 1468 0,'0'0'0'0,"-7"-8"0"0,2-6 0 0,5 14 137 0,0 0-137 0,-4-5 138 16,8 3-138-16,-4 2-32 0,0 0 32 0,5-8-32 15,2-6 32-15,-7 14-170 0,0 0 170 0,-9-38-169 16,-10-18 169-16,-7-38-903 0</inkml:trace>
  <inkml:trace contextRef="#ctx0" brushRef="#br0" timeOffset="-172108.024">3132 12185 953 0,'0'0'0'0,"-3"4"0"0,-2 1 0 0,5-5 121 16,0 0-121-16,0 0 122 0,0 3-122 0,0-3 102 16,0 0-102-16,0 0 102 0,1-3-102 0,-1 3 42 15,0 0-42-15,0 0 43 0,4 0-43 0,-4 0 5 16,0 0-5-16,-5 9 5 0,-8 9-5 0,13-18 1 15,0 0-1-15,-15 30 1 0,-3 11-1 0,1 0 0 16,1 2 0-16,6-2 0 0,-2-2 0 0,12-39-13 16,0 0 13-16,-7 62-12 0,5 13 12 15,4 18-10-15,5 10 10 16,-2-2-10-16,-2 0 10 0,9 0-26 0,2-2 26 0,-7 4-25 0,2 0 25 0,0-1-7 0,0 1 7 16,-1-7-6-16,1-5 6 0,-9-91 1 0,0 0-1 15,12 110 1-15,-3 10-1 0,0-25 3 16,-1-11-3-16,-3-15 4 0,2-16-4 0,-7-53 8 0,0 0-8 0,9 62 9 15,0 1-9-15,-9-63 0 0,0 0 0 0,5 43 0 16,2-12 0-16,-7-31-80 0,0 0 80 0,4 17-79 16,-8-12 79-16,4-5-108 0,0 0 108 0,-24-17-107 15,-15-19 107-15,-25-17-694 0</inkml:trace>
  <inkml:trace contextRef="#ctx0" brushRef="#br0" timeOffset="-171887.074">2890 13229 1300 0,'0'0'0'0,"23"1"0"0,19 6 0 0,-8 0 153 16,8 2-153-16,-7-2 154 0,2-2-154 15,-37-5 92-15,0 0-92 0,43 5 92 0,11-2-92 0,-54-3-21 16,0 0 21-16,53 0-21 0,6-3 21 0,-59 3-288 15,0 0 288-15,47-12-288 0,-5-9 288 0,-42 21-191 0,0 0 191 16,24-29-191-16,-10-5 191 16,24-33-486-16</inkml:trace>
  <inkml:trace contextRef="#ctx0" brushRef="#br0" timeOffset="-171575.298">3610 12910 1009 0,'0'0'0'0,"-9"-7"0"15,-5-6 0-15,7 7 139 0,5 5-139 0,-1 1 139 16,-2 1-139-16,1 3 91 0,1 3-91 0,1-4 92 16,2-3-92-16,0 0 53 0,0 0-53 0,-4 4 54 15,-3 4-54-15,-3-1 5 0,-6 5-5 0,8-3 5 16,2-4-5-16,6-5 1 0,0 0-1 0,-17 20 2 15,-11 9-2-15,28-29 0 0,0 0 0 0,-23 41 0 16,-1 9 0-16,24-50-5 0,0 0 5 0,-17 65-5 0,4 16 5 16,13-81-4-16,0 0 4 0,0 106-4 0,9 26 4 15,7-28-38-15,1-13 38 0,8-19-37 0,1-15 37 16,-26-57-74 0,0 0 74-16,35 41-74 0,12-14 74 0,-47-27-142 15,0 0 142-15,54-3-141 0,1-25 141 0,55-2-705 0</inkml:trace>
  <inkml:trace contextRef="#ctx0" brushRef="#br0" timeOffset="-171309.174">3570 13028 1334 0,'0'0'0'0,"8"5"0"16,6 6 0-16,-14-11 145 15,0 0-145-15,21 15 146 0,9 9-146 0,-30-24 81 0,0 0-81 0,38 28 81 16,7 6-81-16,-1 0 44 0,6 4-44 0,-8-1 44 16,-2 1-44-16,-40-38-17 0,0 0 17 0,39 46-17 15,-1 6 17-15,-38-52-57 0,0 0 57 0,42 63-56 16,0 4 56-16,-42-67-136 0,0 0 136 0,26 41-136 16,-11-15 136-16,-15-26-136 0,0 0 136 0,14 3-135 15,-10-22 135-15,13 4-795 0</inkml:trace>
  <inkml:trace contextRef="#ctx0" brushRef="#br0" timeOffset="-171101.85">3948 12989 1199 0,'0'0'0'0,"5"10"0"0,7 11 0 0,-12-21 176 15,0 0-176-15,0 12 176 0,0-4-176 0,0-8 92 16,0 0-92-16,-9 21 92 0,-3 5-92 0,12-26 54 15,0 0-54-15,-17 39 54 0,-4 12-54 0,21-51-17 16,0 0 17-16,-21 64-16 0,-5 4 16 0,26-68-107 16,0 0 107-16,-30 93-107 0,1 16 107 0,29-109-147 0,0 0 147 15,-25 74-147-15,8-19 147 0,-22 73-880 16</inkml:trace>
  <inkml:trace contextRef="#ctx0" brushRef="#br0" timeOffset="-170836.73">4012 12823 987 0,'0'0'0'0,"-5"12"0"0,1 8 0 0,8-13 74 0,5-5-74 0,3-2 75 16,7-2-75-16,-19 2 65 0,0 0-65 0,28 2 66 15,3 1-66-15,-31-3 42 0,0 0-42 0,38 16 42 16,8 1-42-16,-46-17 18 0,0 0-18 0,43 31 18 15,4 8-18-15,-47-39 52 0,0 0-52 0,40 55 52 0,-1 12-52 16,-8 12 26-16,-1 10-26 0,-15-9 26 16,-6-1-26-16,-9-79-6 0,0 0 6 0,-3 75-6 0,-6-1 6 15,0-28-82-15,6-17 82 0,-2-6-81 16,5-18 81-16,0-5-108 0,0 0 108 0,-18-2-108 0,-10-10 108 0,-15-2-777 16</inkml:trace>
  <inkml:trace contextRef="#ctx0" brushRef="#br0" timeOffset="-170576.656">4759 12989 1166 0,'0'0'0'0,"13"3"0"16,8 4 0-16,-21-7 150 0,0 0-150 0,24 9 150 15,7 1-150-15,-31-10 73 0,0 0-73 0,33 12 74 16,6 2-74-16,-39-14 18 0,0 0-18 0,42 13 19 16,-2-1-19-16,-40-12-70 0,0 0 70 15,41 14-69-15,-2-5 69 0,-39-9-154 0,0 0 154 0,26 5-153 16,-2-3 153-16,27 4-805 0</inkml:trace>
  <inkml:trace contextRef="#ctx0" brushRef="#br0" timeOffset="-170377.119">4895 13535 1020 0,'0'0'0'0,"16"0"0"0,10 0 0 0,-26 0 78 16,0 0-78-16,33-8 79 0,11-8-79 0,-44 16-145 15,0 0 145-15,45-32-145 0,4-16 145 0,-49 48-137 16,0 0 137-16,49-60-137 0,-6-12 137 0,50-60-366 16</inkml:trace>
  <inkml:trace contextRef="#ctx0" brushRef="#br0" timeOffset="-169137.369">5948 12741 1132 0,'0'0'0'0,"-9"-4"0"16,-12-3 0-16,21 7 157 0,0 0-157 0,-9 0 158 15,1 4-158-15,8-4 62 0,0 0-62 0,-18 12 63 16,1 7-63-16,-1-1-25 0,-3 5 25 0,9-10-24 16,3-6 24-16,9-7-63 0,0 0 63 0,-24 17-62 15,-6 0 62-15,30-17-43 0,0 0 43 0,-22 19-43 16,-3 0 43-16,25-19-39 0,0 0 39 0,-14 29-38 15,6 7 38-15,8-36-34 0,0 0 34 0,0 40-33 16,8 4 33-16,-8-44-1 0,0 0 1 0,18 45 0 0,3-1 0 16,0-4 13-16,1-3-13 0,-9-9 13 0,-1-13-13 15,-4 4 74-15,1 0-74 0,3 0 75 0,-3 0-75 16,3-1 56-16,-3 3-56 0,-4-9 57 0,-1-3-57 16,-4-9 42-16,0 0-42 0,0 22 42 0,0 2-42 0,0-24-28 15,0 0 28-15,-4 22-28 0,-5 0 28 16,9-22-101-16,0 0 101 0,-12 23-101 0,-10-3 101 0,22-20-109 15,0 0 109-15,-20 16-109 0,1-6 109 0,19-10-97 16,0 0 97-16,-21 5-96 0,2-5 96 0,19 0-71 16,0 0 71-16,-14-5-71 0,6-7 71 0,8 12-46 15,0 0 46-15,3-19-46 0,8-5 46 0,4 0-7 16,6-2 7-16,0 2-6 0,5 0 6 0,-26 24 0 0,0 0 0 16,35-24 0-16,10-3 0 0,-45 27 38 0,0 0-38 15,47-31 38-15,9 2-38 0,-56 29 88 16,0 0-88-16,51-26 88 0,-1 1-88 0,-50 25 124 0,0 0-124 0,44-21 124 15,-8 2-124-15,-36 19 91 0,0 0-91 16,30-13 91-16,-11 4-91 0,-19 9 65 0,0 0-65 0,16-7 66 16,-4 2-66-16,-12 5 39 0,0 0-39 15,10-5 40-15,-3 1-40 0,-7 4 0 0,0 0 0 16,4-8 0-16,-4-2 0 16,0 10-28-16,0 0 28 0,-4-12-28 0,1-4 28 0,3 16-38 0,0 0 38 0,-5-12-37 15,-2 0 37-15,7 12-17 0,0 0 17 0,-6-10-16 16,-2 1 16-16,8 9-3 0,0 0 3 0,-9-8-3 15,-3-3 3-15,12 11 0 0,0 0 0 0,-14-6 0 16,-2-1 0-16,16 7 13 0,0 0-13 0,-17-4 14 0,-4 1-14 16,21 3 28-16,0 0-28 0,-18 0 28 0,-2 3-28 15,20-3 31-15,0 0-31 0,-27 9 31 0,0 3-31 0,27-12 36 16,0 0-36-16,-27 20 37 0,-2 10-37 0,6-1 23 16,-1 2-23-16,10-11 24 0,7-6-24 0,-2 3 18 15,0 2-18-15,1 10 19 0,1 9-19 0,7-38 10 16,0 0-10-16,-2 42 10 0,7 6-10 15,-5-48 10-15,0 0-10 0,12 43 10 0,9-3-10 0,-21-40 0 16,0 0 0-16,39 25 0 0,13-9 0 0,-52-16-2 16,0 0 2-16,57 0-1 0,8-14 1 0,-65 14 0 15,0 0 0-15,85-31 0 0,16-17 0 0,-101 48-1 0,0 0 1 16,89-46 0-16,-7-4 0 0,-82 50 6 16,0 0-6-16,66-41 7 0,-17 2-7 0,-49 39 51 0,0 0-51 15,33-24 52-15,-17 8-52 0,-16 16 66 16,0 0-66-16,14-12 67 0,-9 7-67 0,-5 5 75 0,0 0-75 0,3-5 75 15,1 2-75-15,-4 3 39 0,0 0-39 0,0 0 40 16,0-2-40-16,0 2 0 0,0 0 0 0,0 0 0 16,0 0 0-16,0 0-38 0,0 0 38 0,-4 9-37 15,1 9 37-15,1-2-77 0,2 4 77 0,0-6-77 16,0-5 77-16,2-1-100 0,1-1 100 16,1 0-99-16,-1-2 99 0,6-2-91 0,2-3 91 0,4-5-90 15,6-7 90-15,-21 12-41 0,0 0 41 0,30-22-40 16,1-9 40-16,-31 31-1 0,0 0 1 15,33-34-1-15,0-7 1 0,-33 41 2 0,0 0-2 0,30-38 2 16,-7 2-2-16,-23 36 55 0,0 0-55 0,15-27 56 16,-4 1-56-16,-11 26 57 0,0 0-57 0,3-20 58 0,-5 2-58 15,2 18 45-15,0 0-45 0,-12-17 46 16,-12 4-46-16,1 1 32 0,-1 3-32 0,6 4 33 16,6 3-33-16,-5 2 23 0,1 2-23 0,-5 1 24 0,-1 1-24 0,-3 3 45 15,3 1-45-15,6-4 46 0,7-3-46 0,0 3 3 16,1-1-3-16,-10 4 4 0,1 2-4 0,17-9 11 15,0 0-11-15,-19 8 11 0,0 1-11 16,19-9 4-16,0 0-4 0,-21 12 4 0,0 1-4 0,21-13 2 16,0 0-2-16,-18 12 2 0,1 4-2 0,17-16 0 15,0 0 0-15,-12 29 0 0,0 9 0 0,12-38-1 16,0 0 1-16,-6 46-1 0,6 10 1 0,0-56-10 0,0 0 10 16,9 60-10-16,8 5 10 0,-17-65-45 15,0 0 45-15,21 60-45 0,9 0 45 0,-30-60-82 16,0 0 82-16,31 47-82 0,11-10 82 0,-42-37-128 0,0 0 128 0,56 23-127 15,15-15 127-15,-71-8-109 0,0 0 109 16,47-10-108-16,-5-18 108 0,47-9-878 16</inkml:trace>
  <inkml:trace contextRef="#ctx0" brushRef="#br0" timeOffset="-167992.619">7186 13040 214 0,'0'0'0'0,"4"0"0"16,4 0 0-16,-8 0 20 0,0 0-20 0,6 0 20 16,-3 0-20-16,-3 0 34 0,0 0-34 0,0 0 35 15,4 0-35-15,-4 0 60 0,0 0-60 0,0 0 60 0,0 0-60 16,0 0 87-16,0 0-87 0,0 0 87 0,0 0-87 16,0 0 91-16,0 0-91 0,0 0 91 0,0 0-91 15,0 0 101-15,0 0-101 0,0 0 102 0,0 0-102 16,0 0 97-16,0 0-97 0,0 0 98 0,0 0-98 0,0 0 80 15,0 0-80-15,0 0 80 0,0 0-80 0,0 0 76 16,0 0-76-16,0 0 76 0,0 0-76 16,0 0 56-16,0 0-56 0,0 0 57 0,0 0-57 0,0 0 40 15,0 0-40-15,0 0 41 0,0 0-41 0,0 0 10 16,0 0-10-16,0 0 11 0,5 5-11 0,-5-5 7 16,0 0-7-16,14 14 7 0,7 10-7 0,-21-24 3 15,0 0-3-15,33 33 4 0,9 13-4 16,-42-46 5-16,0 0-5 0,47 46 5 0,3 6-5 0,-50-52-2 0,0 0 2 15,47 53-1-15,0 0 1 0,-47-53-65 16,0 0 65-16,51 62-65 0,4 3 65 0,-55-65-132 0,0 0 132 0,39 36-131 16,-6-18 131-16,37 37-927 0</inkml:trace>
  <inkml:trace contextRef="#ctx0" brushRef="#br0" timeOffset="-167734.693">7533 12878 1311 0,'0'0'0'0,"5"8"0"0,-1 4 0 16,-4-12 171-16,0 0-171 0,1 4 172 0,-1-4-172 15,0 0 96-15,0 0-96 0,-5 3 97 16,-4 2-97-16,9-5 22 0,0 0-22 0,-20 29 23 15,-10 21-23-15,30-50-37 0,0 0 37 0,-35 63-36 0,-7 20 36 0,42-83-141 16,0 0 141-16,-50 106-140 0,-6 22 140 0,56-128-253 16,0 0 253-16,-51 100-253 15,4-13 253-15,-50 101-651 16</inkml:trace>
  <inkml:trace contextRef="#ctx0" brushRef="#br0" timeOffset="-167316.551">8125 13189 1401 0,'0'0'0'0,"-2"-6"0"0,-4-3 0 16,6 9 125-16,0 0-125 0,0-5 125 0,3 3-125 15,-3 2 46-15,0 0-46 0,9 0 46 0,12 2-46 16,-21-2 18-16,0 0-18 0,29 5 18 0,10-2-18 0,-39-3 1 15,0 0-1-15,45 6 2 0,7 0-2 0,-52-6 2 16,0 0-2-16,51 4 2 0,-4-1-2 16,-47-3 0-16,0 0 0 0,41 2 0 0,-2 1 0 0,-39-3-59 15,0 0 59-15,29 0-59 0,-6-5 59 0,-23 5-170 16,0 0 170-16,21-22-170 0,-4-14 170 0,-17 36-138 16,0 0 138-16,9-39-138 0,-9-4 138 15,11-43-695-15</inkml:trace>
  <inkml:trace contextRef="#ctx0" brushRef="#br0" timeOffset="-167113.188">8251 12903 953 0,'0'0'0'0,"17"7"0"16,7 5 0-16,3 0 155 0,2 4-155 0,-3-3 155 16,4 3-155-16,-30-16 92 0,0 0-92 0,33 20 93 15,-2 2-93-15,-31-22 71 0,0 0-71 0,34 24 72 16,-1 2-72-16,-33-26 1 0,0 0-1 0,26 24 2 15,-5 0-2-15,0 0-52 0,-8 0 52 0,-6-10-51 16,-1-6 51-16,-6-8-164 0,0 0 164 0,-7 28-163 16,-4 11 163-16,-8 28-773 0</inkml:trace>
  <inkml:trace contextRef="#ctx0" brushRef="#br0" timeOffset="-166303.427">10076 12831 1199 0,'0'0'0'0,"0"-8"0"16,0-6 0-16,0 14 109 0,0 0-109 0,0-5 109 0,0-4-109 15,-5 6 22-15,2 0-22 0,-6 1 23 0,-3 0-23 16,12 2 13-16,0 0-13 0,-25-5 14 0,-6-2-14 15,31 7 0-15,0 0 0 0,-30-5 1 0,1-2-1 0,29 7-2 16,0 0 2-16,-39 0-1 0,-8 4 1 16,47-4 0-16,0 0 0 0,-47 12 0 0,-3 5 0 0,50-17 3 15,0 0-3-15,-47 30 4 0,5 10-4 0,42-40 0 16,0 0 0-16,-35 48 1 16,11 10-1-16,24-58 0 15,0 0 0-15,-14 53 0 0,12 2 0 0,2-55-11 0,0 0 11 0,7 45-11 0,10-6 11 0,-17-39-52 16,0 0 52-16,34 21-52 0,7-15 52 0,-41-6-73 15,0 0 73-15,44-12-72 0,3-15 72 0,-47 27-13 0,0 0 13 16,42-36-12-16,-4-10 12 0,-12 3 0 0,-1 2 0 16,-11 7 0-16,-2 6 0 0,-7-3 47 0,-2 4-47 15,-3-1 47-15,0 3-47 0,0 25 63 0,0 0-63 0,-5-34 64 16,-3-6-64-16,8 40 81 0,0 0-81 16,-13-38 81-16,1-1-81 0,12 39 74 0,0 0-74 0,-14-29 75 15,4 1-75-15,1 8 56 0,0 5-56 0,4 3 57 16,2 5-57-16,-3 0 41 0,3 0-41 0,-2 4 42 15,5 3-42-15,-4-2 41 0,1 2-41 0,3 0 41 16,0 0-41-16,0 0 4 0,0 0-4 0,0 3 4 16,3 1-4-16,-3-4 1 0,0 0-1 0,4 27 2 15,4 18-2-15,-2-3-1 0,-1 6 1 0,2-5 0 16,-4-2 0-16,-3-41-35 0,0 0 35 0,6 53-35 16,-1 6 35-16,-5-59-92 0,0 0 92 0,8 55-92 15,5-2 92-15,-13-53-113 0,0 0 113 0,21 29-112 16,5-16 112-16,22 30-1067 0</inkml:trace>
  <inkml:trace contextRef="#ctx0" brushRef="#br0" timeOffset="-165968.706">10313 11851 1020 0,'0'0'0'0,"-3"6"0"0,-2 6 0 0,5-12 123 15,0 0-123-15,0 0 124 0,-4-4-124 0,4 4 94 16,0 0-94-16,0 0 94 0,0-5-94 0,0 5 47 16,0 0-47-16,-3 14 48 0,1 10-48 0,-2 5 4 0,-3 7-4 15,6 5 4-15,1 3-4 0,0-44 1 16,0 0-1-16,1 72 1 0,6 19-1 0,-7-91 0 0,0 0 0 0,13 141 0 16,4 40 0-16,-17-181 0 15,0 0 0-15,17 192 1 0,8 14-1 0,-25-206-2 0,0 0 2 0,21 219-2 16,5 17 2-16,-26-236-7 0,0 0 7 0,26 216-6 15,4-7 6-15,-30-209-44 0,0 0 44 0,24 166-44 16,4-32 44-16,-28-134-42 0,0 0 42 0,28 99-42 16,-6-32 42-16,-22-67-114 0,0 0 114 0,18 45-113 15,-8-25 113-15,-10-20-113 0,0 0 113 0,2-24-112 16,-7-37 112-16,1-25-602 0</inkml:trace>
  <inkml:trace contextRef="#ctx0" brushRef="#br0" timeOffset="-165529.003">10130 12919 1009 0,'0'0'0'0,"6"10"0"0,6 5 0 0,-12-15 155 16,0 0-155-16,12 6 156 0,7-6-156 0,2 0 123 16,7 0-123-16,-2-4 124 0,0-1-124 0,0-2 34 15,2-3-34-15,2 0 34 0,-1-1-34 0,-29 11-3 16,0 0 3-16,32-12-3 0,6-3 3 0,-38 15-22 15,0 0 22-15,37-16-22 0,-2-1 22 0,-35 17-57 16,0 0 57-16,29-15-56 0,-3-2 56 0,-26 17-53 16,0 0 53-16,19-14-52 0,-5 4 52 0,-14 10-33 0,0 0 33 15,13-9-33-15,-8 4 33 0,-5 5 3 0,0 0-3 16,5-3 3-16,-3 1-3 0,-2 2 57 0,0 0-57 16,0 0 57-16,2-3-57 0,-2 3 41 0,0 0-41 0,0 0 41 15,0 0-41-15,0 0 37 0,0 0-37 0,0 0 37 16,0 0-37-16,0 0 26 0,0 0-26 0,0 0 26 15,-4 1-26-15,4-1 4 0,0 0-4 0,0 0 5 16,-5 5-5-16,5-5 9 0,0 0-9 0,-9 9 9 16,-8 3-9-16,17-12 1 0,0 0-1 0,-18 12 1 15,-3 5-1-15,21-17 0 0,0 0 0 0,-17 31 1 16,-4 12-1-16,21-43-6 0,0 0 6 0,-12 55-6 16,3 13 6-16,9-68-68 15,0 0 68-15,0 65-68 0,4 4 68 0,-4-69-93 0,0 0 93 0,17 51-93 16,9-8 93-16,-26-43-233 15,0 0 233-15,35 19-233 0,10-21 233 0,37 19-526 0</inkml:trace>
  <inkml:trace contextRef="#ctx0" brushRef="#br0" timeOffset="-165309.948">10946 12898 628 0,'0'0'0'0,"-9"12"0"0,0 7 0 0,9-19 165 16,0 0-165-16,-8-2 166 0,4-13-166 0,-3 5 174 15,5-4-174-15,-1 5 174 0,3 4-174 0,-4 2 148 16,4 3-148-16,0 0 148 0,0 0-148 0,0 0 104 15,0 0-104-15,0 0 105 0,-1 0-105 0,1 0 84 16,0 0-84-16,0 0 85 0,1 0-85 0,-1 0 37 16,0 0-37-16,13 12 37 0,7 3-37 0,-20-15 12 0,0 0-12 15,30 24 13-15,8 9-13 0,-38-33-30 0,0 0 30 16,35 34-30-16,4 0 30 0,-39-34-144 16,0 0 144-16,36 29-143 0,-6-1 143 0,-30-28-186 0,0 0 186 0,17 15-186 15,-8-11 186-15,15 14-915 0</inkml:trace>
  <inkml:trace contextRef="#ctx0" brushRef="#br0" timeOffset="-165114.911">11026 12651 998 0,'0'0'0'0,"5"16"0"16,9 8 0-16,-14-24 143 0,0 0-143 0,-5 12 143 15,-9-7-143-15,14-5 114 0,0 0-114 0,-12 14 115 16,-6 1-115-16,18-15 36 0,0 0-36 0,-15 33 37 15,-3 9-37-15,18-42-61 0,0 0 61 0,-17 55-61 0,-4 10 61 16,21-65-176-16,0 0 176 0,-25 66-175 0,3 4 175 16,22-70-180-16,0 0 180 0,-21 55-179 0,5-14 179 15,-19 55-461-15</inkml:trace>
  <inkml:trace contextRef="#ctx0" brushRef="#br0" timeOffset="-164859.511">11076 12581 1076 0,'0'0'0'0,"-3"11"0"0,-6-1 0 0,9-10 196 15,0 0-196-15,2 5 197 0,10-9-197 0,-12 4 118 0,0 0-118 16,18 6 119-16,9 0-119 0,-27-6 76 0,0 0-76 16,23 16 77-16,1 6-77 0,-24-22 54 0,0 0-54 0,27 29 55 15,-5 9-55-15,-3 0 12 0,-1 3-12 0,-6-5 12 16,-2-4-12-16,-10-32 14 0,0 0-14 0,11 50 15 15,-2 12-15-15,-9-62-39 0,0 0 39 0,1 61-38 16,-2 4 38-16,-6-8-161 16,1-9 161-16,-2-16-161 0,2-13 161 15,6-19-140-15,0 0 140 0,-15 7-140 0,-6-15 140 0,-14 6-912 0</inkml:trace>
  <inkml:trace contextRef="#ctx0" brushRef="#br0" timeOffset="-164581.649">11400 12831 1199 0,'0'0'0'0,"4"0"0"0,5 4 0 0,-9-4 137 16,0 0-137-16,17 3 137 0,9 2-137 0,-26-5 117 16,0 0-117-16,37 4 117 0,6-3-117 0,-8 1 89 15,-2-2-89-15,-3 2 89 0,-6 0-89 0,-1-2 2 16,-2-4-2-16,0 2 3 0,0 1-3 0,-21 1-1 15,0 0 1-15,22-2 0 0,3 0 0 0,-25 2-67 16,0 0 67-16,17-5-66 0,4 2 66 0,-21 3-111 16,0 0 111-16,14-4-111 0,-2-3 111 0,-12 7-182 15,0 0 182-15,7-12-181 0,-5-3 181 0,6-12-773 16</inkml:trace>
  <inkml:trace contextRef="#ctx0" brushRef="#br0" timeOffset="-164444.987">11697 12890 875 0,'0'0'0'0,"12"-11"0"15,10-6 0-15,-13 17 141 16,-5 9-141-16,-8 8 141 0,-1 12-141 0,5-29 136 0,0 0-136 16,-4 27 136-16,8 6-136 0,-4-33 56 0,0 0-56 0,10 27 57 15,9 4-57-15,-19-31-19 0,0 0 19 0,30 22-18 16,8-6 18-16,-38-16-132 0,0 0 132 0,40 2-132 16,6-13 132-16,36 3-838 0</inkml:trace>
  <inkml:trace contextRef="#ctx0" brushRef="#br0" timeOffset="-162782.897">13014 12371 1479 0,'0'0'0'0,"-6"0"0"0,-1 1 0 0,7-1 178 16,0 0-178-16,0 0 178 0,0 0-178 0,0 0 89 16,0 0-89-16,0 0 90 0,0 0-90 0,0 0 24 0,0 0-24 15,-14 0 25-15,-8 2-25 0,22-2-2 0,0 0 2 16,-42 5-1-16,-14 2 1 0,56-7-45 0,0 0 45 0,-57 12-45 15,-6 5 45-15,63-17-14 0,0 0 14 16,-57 22-13-16,1 4 13 0,56-26-31 0,0 0 31 16,-45 27-31-16,10 4 31 0,35-31-29 0,0 0 29 15,-28 36-29-15,14 4 29 0,14-40-14 0,0 0 14 0,-4 41-13 16,17 2 13-16,-13-43-20 0,0 0 20 0,20 39-20 16,14-1 20-16,-34-38-4 15,0 0 4-15,36 34-3 0,9-3 3 0,-45-31-1 0,0 0 1 0,39 27 0 16,3-1 0-16,-42-26 1 0,0 0-1 0,31 22 2 15,-3-1-2-15,-28-21 21 0,0 0-21 0,17 22 21 16,-5 0-21-16,-12-22-9 0,0 0 9 0,-3 31-9 16,-11 7 9-16,14-38-73 0,0 0 73 0,-24 36-72 0,-11 1 72 15,35-37-61-15,0 0 61 0,-28 30-61 0,2-8 61 16,26-22-37-16,0 0 37 0,-23 17-37 16,7-7 37-16,16-10-30 0,0 0 30 0,-12 7-30 0,4-3 30 15,8-4-15-15,0 0 15 0,7-9-14 0,12-10 14 16,-19 19-2-16,0 0 2 0,33-24-1 0,9-5 1 15,-42 29 13-15,0 0-13 0,47-31 13 0,8-1-13 16,-9 6 58-16,-3 4-58 0,-10 1 58 0,-3 4-58 0,-4 2 53 16,-5 3-53-16,-4 1 54 0,-4 3-54 0,-1-1 50 15,-2 2-50-15,-1 2 50 0,-2-5-50 0,2 1 33 16,-1 1-33-16,-4 1 33 16,-1 2-33-16,3-4 9 0,-6 2-9 0,1 0 9 0,1 2-9 0,0-5-2 15,-2 1 2-15,0 3-2 0,0-1 2 0,0 7-54 0,0 0 54 16,-4-7-54-16,3-7 54 0,1 14-58 15,0 0 58-15,-9-12-57 0,2-1 57 0,7 13-46 0,0 0 46 0,-9-12-45 16,-1 0 45-16,10 12-22 16,0 0 22-16,-13-9-22 0,1 2 22 0,12 7-1 0,0 0 1 0,-17-7 0 15,1 4 0-15,16 3 10 0,0 0-10 0,-22 2 11 16,-6 1-11-16,28-3 11 0,0 0-11 0,-26 9 11 16,-1 3-11-16,27-12 18 0,0 0-18 0,-26 15 19 15,-2 6-19-15,28-21 15 0,0 0-15 0,-22 20 15 16,-3 4-15-16,25-24 9 0,0 0-9 0,-14 34 9 15,2 2-9-15,12-36 9 0,0 0-9 0,-3 38 10 16,10 3-10-16,-7-41 8 0,0 0-8 0,19 36 8 16,11-2-8-16,-30-34 8 0,0 0-8 0,40 19 8 15,12-7-8-15,-52-12 1 0,0 0-1 0,64-3 1 16,15-18-1-16,6-4 0 0,13-11 0 0,-25 5 0 0,-11 2 0 16,-18 6 0-16,-16 4 0 0,-2 2 0 0,-7 0 0 15,0 3 41-15,-8 1-41 0,-1 6 42 0,-1-2-42 16,-4 6 59-16,0-4-59 0,-1 4 60 0,-1 1-60 0,-3 2 61 15,0 0-61-15,0 0 62 0,0-3-62 0,0 3 36 16,0 0-36-16,0 0 37 0,0 0-37 0,0 0 28 16,0 0-28-16,-3 0 28 0,-2 0-28 0,5 0-1 15,0 0 1-15,-9 0-1 0,-1 0 1 0,-1 3-44 16,-5 0 44-16,8-1-43 0,2 0 43 0,1 0-77 16,2 1 77-16,-1-3-77 0,4 0 77 0,0 0-105 15,0 0 105-15,0 0-105 0,4-5 105 0,-4 5-81 0,0 0 81 16,8-10-81-16,10-2 81 0,-18 12-8 0,0 0 8 15,16-21-8-15,6-5 8 0,-22 26 0 0,0 0 0 0,18-20 1 16,-3-6-1-16,-15 26 73 0,0 0-73 16,9-17 73-16,-4 1-73 0,-5 16 46 0,0 0-46 15,4-13 46-15,-9-1-46 16,5 14 56-16,0 0-56 0,-11-10 57 0,-6 0-57 0,17 10 34 0,0 0-34 0,-23-9 34 16,-5 0-34-16,28 9 24 0,0 0-24 0,-31-3 25 15,-11 3-25-15,42 0 10 0,0 0-10 16,-38 3 10-16,-1 4-10 0,39-7 10 0,0 0-10 0,-38 11 11 15,3-3-11-15,35-8 24 0,0 0-24 0,-28 9 25 16,7 1-25-16,21-10 2 0,0 0-2 0,-19 14 2 16,4 6-2-16,15-20 6 0,0 0-6 0,-6 34 7 15,12 13-7-15,-6-47 8 0,0 0-8 0,17 49 8 0,11 8-8 16,-28-57 22-16,0 0-22 0,35 58 23 0,3-3-23 16,-38-55 13-16,0 0-13 0,47 60 13 0,12 3-13 15,-59-63-38-15,0 0 38 0,53 40-37 0,4-18 37 0,-57-22-120 16,0 0 120-16,51-15-120 0,1-30 120 15,52-15-1233-15</inkml:trace>
  <inkml:trace contextRef="#ctx0" brushRef="#br0" timeOffset="-162582.321">13947 12910 919 0,'0'0'0'0,"-8"-12"0"16,-5-12 0-16,13 24-268 0,0 0 268 16,-1-24-268-16,1-5 268 0,-4-24-161 0</inkml:trace>
  <inkml:trace contextRef="#ctx0" brushRef="#br0" timeOffset="-162306.649">13925 12487 1166 0,'0'0'0'0,"0"5"0"0,0 5 0 15,1-3 161-15,6-2-161 0,2 1 161 0,0-1-161 16,-9-5 104-16,0 0-104 0,21 5 104 0,3 5-104 0,-24-10 43 15,0 0-43-15,31 17 44 0,6 6-44 0,-37-23 7 16,0 0-7-16,44 30 8 0,-1 6-8 0,-4-1 0 16,-3-1 0-16,-6-5 0 0,-9-3 0 0,0 1-11 15,-4-1 11-15,0-1-10 0,-3-1 10 0,-14-24-97 16,0 0 97-16,16 28-96 0,-2-1 96 16,-14-27-200-16,0 0 200 0,16 23-200 0,-2-8 200 0,-14-15-164 0,0 0 164 15,17-2-164-15,4-11 164 0,17-3-541 16</inkml:trace>
  <inkml:trace contextRef="#ctx0" brushRef="#br0" timeOffset="-162089.023">14489 12492 729 0,'0'0'0'0,"0"16"0"0,0 8 0 0,0-16 153 0,-3-8-153 0,3 0 154 16,-2-7-154-16,-2 2 120 0,-4 2-120 0,4-2 121 15,4 3-121-15,0 2 97 0,0 0-97 0,-8 8 98 16,-5 10-98-16,13-18 69 0,0 0-69 0,-26 27 70 15,-7 9-70-15,33-36 7 0,0 0-7 16,-42 43 8-16,-6 5-8 0,48-48-4 0,0 0 4 0,-54 51-3 16,-6 4 3-16,60-55-157 0,0 0 157 0,-62 67-157 15,-6 13 157-15,68-80-137 0,0 0 137 0,-44 50-136 16,9-19 136-16,-43 49-680 0</inkml:trace>
  <inkml:trace contextRef="#ctx0" brushRef="#br0" timeOffset="-161765.84">14831 12263 628 0,'0'0'0'0,"-11"5"0"0,-8 3 0 0,19-8 143 15,0 0-143-15,0 0 143 0,3-5-143 0,-3 5 107 16,0 0-107-16,4-2 108 0,1-1-108 0,-5 3 76 0,0 0-76 15,4-2 76-15,-1 1-76 0,-3 1 71 0,0 0-71 16,0 0 71-16,4-2-71 0,-4 2 47 0,0 0-47 16,0 0 47-16,0 0-47 0,0 0 55 0,0 0-55 0,5 22 55 15,0 14-55-15,-5-36 22 0,0 0-22 0,12 57 23 16,0 16-23 0,1 3 20-16,-1 1-20 0,-3 7 20 0,-1 0-20 15,-8-84 10-15,0 0-10 0,9 94 10 0,-4 9-10 0,-5-103-39 0,0 0 39 0,7 85-38 16,2-6 38-16,-9-79-144 15,0 0 144-15,7 53-143 0,0-18 143 0,-7-35-148 0,0 0 148 0,5 11-148 16,2-21 148-16,2 12-707 0</inkml:trace>
  <inkml:trace contextRef="#ctx0" brushRef="#br0" timeOffset="-160827.899">14839 12831 729 0,'0'0'0'0,"7"16"0"0,-1 13 0 15,-3-22 159-15,0-11-159 0,-3-1 159 0,-5-5-159 16,5 1 144-16,2-1-144 0,-2 3 144 0,-2 4-144 15,2-1 98-15,0 4-98 0,5-3 98 0,-1 1-98 0,10-1 32 16,2-1-32-16,3 1 33 0,5-2-33 0,-24 5 11 16,0 0-11-16,31-7 11 0,11-3-11 0,-42 10 35 15,0 0-35-15,40-9 36 0,4 1-36 0,-44 8 67 16,0 0-67-16,33-11 68 0,-2 4-68 0,-31 7 84 16,0 0-84-16,25-5 84 0,-8 0-84 0,-17 5 81 15,0 0-81-15,12-3 81 0,-3-1-81 0,-9 4 42 16,0 0-42-16,5-1 43 0,-1-1-43 15,-4 2 3-15,0 0-3 0,0 0 4 0,0 0-4 0,0 0 0 0,0 0 0 16,-16 3 0-16,-12 1 0 0,28-4-4 0,0 0 4 16,-33 8-4-16,-9 6 4 0,4 1-17 0,3 6 17 15,14-13-16-15,6-4 16 0,1 3-9 0,5-2 9 16,-12 17-9-16,0 11 9 0,21-33-34 0,0 0 34 0,-21 27-34 16,6-6 34-16,15-21-26 0,0 0 26 0,-11 20-26 15,4-3 26-15,7-17-34 0,0 0 34 0,7 12-33 16,11-3 33-16,-18-9-44 0,0 0 44 0,33-10-43 15,14-7 43-15,-47 17-26 0,0 0 26 0,47-24-25 16,8-7 25-16,-55 31-11 0,0 0 11 0,51-29-11 16,-7-4 11-16,-44 33 12 0,0 0-12 15,36-27 13-15,-6 1-13 0,-30 26 68 0,0 0-68 0,22-19 69 16,-6 5-69-16,-16 14 61 0,0 0-61 0,9-10 61 16,-1 2-61-16,-8 8 37 0,0 0-37 0,4-4 37 15,-4 4-37-15,0 0 12 0,0 0-12 0,0 0 12 0,0 0-12 16,0 0 0-16,0 0 0 0,0 5 1 15,2 7-1-15,-1 4-20 0,5 1 20 0,-6 0-20 0,3-2 20 16,2 4-64-16,4 2 64 0,-5-8-63 16,1-2 63-16,0 1-55 0,2 0 55 0,2 0-54 0,3 0 54 15,-12-12-52-15,0 0 52 0,17 7-51 0,6-2 51 0,-23-5-24 16,0 0 24-16,24-4-23 0,6-6 23 16,-30 10-12-16,0 0 12 0,24-14-12 0,2-6 12 0,-26 20-2 15,0 0 2-15,23-21-1 0,-4-1 1 0,-19 22 15 16,0 0-15-16,18-21 15 0,-8 1-15 0,-10 20 52 15,0 0-52-15,9-16 53 0,-2 3-53 0,-7 13 35 0,0 0-35 16,3-11 35-16,-3 5-35 0,0 6 46 0,0 0-46 16,2-9 46-16,0 6-46 0,-2 3 41 0,0 0-41 15,0 0 42-15,0-4-42 0,0 4 10 0,0 0-10 0,0 4 10 16,2 4-10-16,-2-8 0 0,0 0 0 0,3 22 1 16,-1 11-1-16,-2-33-5 0,0 0 5 0,2 36-5 15,3 3 5-15,-5-39-46 0,0 0 46 0,0 35-46 16,3-3 46-16,-3-32-61 0,0 0 61 15,5 26-60-15,-1-6 60 0,-4-20-4 0,0 0 4 0,10 12-4 16,6-8 4-16,0-6-15 0,3-8 15 0,-3-2-14 16,-2-4 14-16,-2-1 0 0,-5-2 0 0,3 1 0 15,2-1 0-15,1 0 28 0,-5 2-28 16,1 0 28-16,3-1-28 0,-12 18 37 0,0 0-37 0,9-18 38 16,0-5-38-16,-9 23 50 0,0 0-50 0,3-17 50 15,2 4-50-15,-5 13 59 0,0 0-59 0,6-12 59 16,-3 3-59-16,-3 9 25 0,0 0-25 0,3-7 26 0,1 4-26 15,-4 3 6-15,0 0-6 0,5-2 7 0,-5 2-7 16,2 5 0-16,1-1 0 0,1 4 0 0,1 2 0 0,-5-10-39 16,0 0 39-16,7 21-39 0,-3 6 39 0,-4-27-89 15,0 0 89-15,5 28-88 0,-3-1 88 0,-2-27-180 16,0 0 180-16,1 28-180 0,1-3 180 0,2 28-1177 16</inkml:trace>
  <inkml:trace contextRef="#ctx0" brushRef="#br0" timeOffset="-160545.957">15987 12624 1211 0,'0'0'0'0,"0"7"0"16,-3 1 0-16,3-8 182 0,0 0-182 15,0 0 183-15,7 0-183 0,-7 0 139 0,0 0-139 0,0 0 139 16,5-5-139-16,-5 5 81 0,0 0-81 0,0 0 81 15,2-3-81-15,-2 3 14 0,0 0-14 0,3 0 15 16,4 0-15-16,-7 0-2 0,0 0 2 0,14 7-2 16,11 8 2-16,-25-15-29 0,0 0 29 0,29 22-29 15,10 9 29-15,-10 0-54 0,1 2 54 0,-9-4-54 16,-2-4 54-16,0 3-76 0,0-2 76 0,0-2-76 16,-1-4 76-16,-18-20-167 0,0 0 167 0,17 21-167 15,1-1 167-15,-18-20-144 0,0 0 144 0,17 11-144 0,-1-8 144 16,17 11-730-16</inkml:trace>
  <inkml:trace contextRef="#ctx0" brushRef="#br0" timeOffset="-160319.14">16372 12506 942 0,'0'0'0'0,"6"46"0"0,-3 33 0 0,-3-79 159 15,0 0-159-15,-3 12 160 0,-6-33-160 0,0 8 137 16,-1-10-137-16,4 11 138 0,5 2-138 0,1 10 104 15,0 0-104-15,-4-3 104 0,1 4-104 0,3-1 41 16,0 0-41-16,-16 23 42 0,-7 13-42 0,-3 1-5 0,-2 3 5 16,9-11-5-16,7-3 5 0,12-26-47 0,0 0 47 15,-30 42-47-15,-11 13 47 0,41-55-79 0,0 0 79 16,-51 72-78-16,-12 9 78 16,63-81-89-16,0 0 89 0,-31 46-89 0,14-19 89 0,-34 47-959 0</inkml:trace>
  <inkml:trace contextRef="#ctx0" brushRef="#br0" timeOffset="-159707.99">17054 12720 662 0,'0'0'0'0,"-14"-3"0"15,-7-4 0-15,21 7 96 0,0 0-96 0,-6-2 96 0,12 4-96 16,-6-2 71-16,0 0-71 0,0 0 71 0,-4-7-71 16,4 7 58-16,0 0-58 0,-17-12 59 0,-9-5-59 15,26 17 34-15,0 0-34 0,-30-16 34 0,-7-4-34 0,37 20 8 16,0 0-8-16,-31-17 8 0,1 3-8 0,30 14 42 16,0 0-42-16,-27-14 43 15,4 4-43-15,23 10 53 0,0 0-53 0,-17-3 53 0,4-3-53 0,13 6 59 16,0 0-59-16,-17 7 59 0,0 5-59 0,17-12 51 15,0 0-51-15,-16 29 52 0,2 12-52 32,2-3 15-32,3 0-15 0,4-12 16 0,1-8-16 0,4 0 8 0,2-3-8 0,2-7 8 0,-1 1-8 0,6 1-1 0,-1-5 1 15,6-3-1-15,6-5 1 0,-20 3-41 0,0 0 41 16,27-16-41-16,10-14 41 0,-37 30-38 16,0 0 38-16,33-36-38 0,5-11 38 0,-38 47-10 0,0 0 10 0,30-48-9 15,-4-3 9-15,-26 51 1 0,0 0-1 0,12-51 2 16,-3-4-2-16,-9 55 35 0,0 0-35 0,-3-52 36 15,-6-1-36-15,9 53 30 0,0 0-30 16,-16-44 30-16,-3 4-30 0,19 40 45 0,0 0-45 0,-19-34 45 16,-2 7-45-16,21 27 57 0,0 0-57 0,-16-21 57 15,4 6-57-15,12 15 61 0,0 0-61 0,-9-11 61 16,2 6-61-16,7 5 41 0,0 0-41 0,-5-2 41 16,2 2-41-16,3 0 20 0,0 0-20 0,14 12 20 15,13 9-20-15,8 3 12 0,9 3-12 0,-4 4 13 16,0 4-13-16,5 0 1 0,-1 1-1 0,-2 4 1 15,-1-1-1-15,-41-39 9 0,0 0-9 0,60 60 9 0,8 17-9 16,-13-15 0-16,-4-4 0 0,-21-20 1 0,-17-23-1 16,8 9-58-16,0-5 58 0,-12-7-58 15,-4-3 58-15,2-1-176 0,2 4 176 0,0-3-175 16,3-2 175-16,-12-7-162 0,0 0 162 0,3-12-161 0,3-16 161 0,2-11-886 16</inkml:trace>
  <inkml:trace contextRef="#ctx0" brushRef="#br0" timeOffset="-159498.964">17376 12406 1155 0,'0'0'0'0,"5"16"0"0,4 10 0 0,-9-26 204 0,0 0-204 16,0 3 205-16,-5-12-205 0,5 9 169 0,0 0-169 16,-4-5 169-16,2-2-169 0,2 7 100 0,0 0-100 0,-8-1 101 15,1 2-101-15,7-1 46 0,0 0-46 16,-23 28 46-16,-10 16-46 0,33-44-28 0,0 0 28 0,-42 60-28 15,-10 17 28-15,52-77-101 0,0 0 101 16,-75 110-101-16,-19 29 101 0,94-139-165 0,0 0 165 0,-72 98-165 16,8-16 165-16,-72 94-1104 15</inkml:trace>
  <inkml:trace contextRef="#ctx0" brushRef="#br0" timeOffset="-158753.93">18480 12761 1177 0,'0'0'0'0,"11"-5"0"0,6-2 0 0,-17 7 140 16,0 0-140-16,5-3 140 0,-1-1-140 0,-4 4 105 16,0 0-105-16,2-1 106 0,1-1-106 0,-3 2 69 15,0 0-69-15,21-2 70 0,12-1-70 0,-33 3 32 0,0 0-32 16,51 0 32-16,13 0-32 0,-64 0 32 0,0 0-32 16,72 5 32-16,4 2-32 0,-76-7 22 0,0 0-22 15,93 12 22-15,15 7-22 0,-25-7 35 0,-11 0-35 0,-20-7 36 16,-23-4-36-16,1 1 12 0,-9-4-12 15,-4-1 13-15,1-6-13 0,-18 9-70 0,0 0 70 0,21-13-69 16,3-8 69-16,-24 21-183 16,0 0 183-16,19-36-183 0,-1-15 183 0,18-37-1072 0</inkml:trace>
  <inkml:trace contextRef="#ctx0" brushRef="#br0" timeOffset="-158520.544">19076 12307 1043 0,'0'0'0'0,"26"4"0"15,13 1 0-15,-15-2 120 0,-7 1-120 0,-25 1 120 0,-22 0-120 16,11 2 117-16,-2 0-117 0,11 1 117 0,1-3-117 16,9-5 69-16,0 0-69 0,12 16 69 0,14 6-69 15,-26-22 34-15,0 0-34 0,38 27 35 0,10 9-35 16,-48-36 56-16,0 0-56 0,47 40 56 0,3 1-56 16,-50-41 2-16,0 0-2 0,38 44 3 0,1 4-3 15,-15-7-21-15,-6-3 21 0,-5-12-21 0,-4-9 21 16,-7 4-140-16,-6-6 140 0,-4 11-139 0,-4 8 139 15,12-34-135-15,0 0 135 0,-20 15-134 0,-1-8 134 0,-17 17-845 16</inkml:trace>
  <inkml:trace contextRef="#ctx0" brushRef="#br0" timeOffset="-157702.526">22710 11843 841 0,'0'0'0'0,"-3"-12"0"15,-3-7 0-15,6 19 126 0,0 0-126 16,-12-21 127-16,-5-3-127 0,17 24 108 0,0 0-108 0,-23-20 109 16,-1-1-109-16,24 21 66 0,0 0-66 0,-37-15 66 15,-3 1-66-15,40 14 36 0,0 0-36 0,-52-7 37 16,-11 7-37-16,63 0 33 0,0 0-33 0,-68 9 34 16,-3 6-34-16,71-15 32 0,0 0-32 0,-94 31 32 15,-14 12-32-15,108-43 22 0,0 0-22 0,-100 51 22 16,-4 13-22-16,104-64 41 0,0 0-41 0,-80 70 41 15,15 12-41-15,65-82 32 0,0 0-32 0,-43 88 33 16,15 6-33-16,10-19 7 0,13-5-7 0,9-6 8 16,4-9-8-16,-8-55 12 0,0 0-12 0,21 70 13 15,12 9-13-15,-33-79 3 0,0 0-3 0,44 84 4 16,12 3-4-16,-56-87 6 0,0 0-6 0,59 98 7 16,5 6-7-16,-13-15 13 0,-6-8-13 0,-5-11 13 0,-7-8-13 0,-33-62 44 15,0 0-44-15,37 72 45 0,1 5-45 16,-38-77 21-16,0 0-21 0,35 75 21 0,-5 1-21 15,-30-76 42-15,0 0-42 0,19 59 42 0,-10-11-42 16,-9-48 39-16,0 0-39 0,-9 52 39 0,-15-8-39 0,24-44 3 16,0 0-3-16,-44 35 4 0,-19-17-4 0,63-18-13 15,0 0 13-15,-90 2-12 0,-25-17 12 0,21-2-226 16,5-11 226 0,3 1-225-16,6-7 225 0,80 34-157 0,0 0 157 0,-80-45-156 0,0-15 156 0,-79-44-978 15</inkml:trace>
  <inkml:trace contextRef="#ctx0" brushRef="#br0" timeOffset="-156419.62">22937 12187 1311 0,'0'0'0'0,"-11"-3"0"0,-6-2 0 0,17 5 104 16,0 0-104-16,-25 3 104 0,-8 0-104 0,33-3 43 16,0 0-43-16,-35 11 43 0,-5 2-43 0,40-13-36 15,0 0 36-15,-40 18-35 0,0 0 35 0,40-18-67 16,0 0 67-16,-36 31-67 0,1 2 67 0,10 1-72 16,8 2 72-16,3-14-72 0,5-1 72 0,9-21-67 0,0 0 67 15,-3 32-67-15,5 10 67 0,-2-42-1 0,0 0 1 16,8 44 0-16,8 1 0 0,-16-45 28 0,0 0-28 15,19 42 28-15,7 1-28 0,-26-43 43 16,0 0-43-16,19 33 43 0,1-6-43 16,-20-27 42-16,0 0-42 0,14 23 42 0,-6-10-42 0,-4-1 12 0,-4-3-12 0,-4-2 12 15,-1-4-12-15,-9 1-2 0,-2-1 2 0,-1-3-1 16,0 2 1-16,-6-1-28 0,-3-1 28 16,8 0-28-16,4 0 28 0,14 0-22 0,0 0 22 15,-19-1-22-15,0-1 22 0,19 2-28 0,0 0 28 0,-12-7-28 16,0-1 28-16,12 8-3 0,0 0 3 0,7-16-3 15,14-4 3-15,-21 20-8 0,0 0 8 0,31-26-7 16,14-3 7-16,-45 29-1 0,0 0 1 0,56-28-1 16,10-4 1-16,-5 4 35 0,-2 4-35 0,-6 2 36 15,-3 3-36-15,-10 2 76 0,-5 2-76 0,-2-2 76 0,-1 3-76 16,-32 14 65-16,0 0-65 0,33-16 66 0,0-1-66 16,-33 17 44-16,0 0-44 0,33-15 44 0,-2-4-44 0,-31 19 50 15,0 0-50-15,26-17 50 0,0-2-50 0,-26 19 36 16,0 0-36-16,16-12 36 15,-2 0-36-15,-14 12 1 0,0 0-1 0,9-10 1 0,-6 5-1 0,-3 5 0 16,0 0 0-16,-10-4 1 0,-9 1-1 0,19 3-3 16,0 0 3-16,-28 0-2 0,-11 3 2 0,3 2-14 15,-1 1 14-15,16-3-13 0,9-1 13 0,-5 1-26 16,-1 2 26-16,-9 7-26 0,-7 5 26 0,34-17-1 16,0 0 1-16,-33 19 0 0,0 3 0 0,33-22 0 15,0 0 0-15,-35 31 0 0,4 9 0 0,31-40 1 0,0 0-1 16,-26 44 2-16,3 8-2 0,23-52 12 0,0 0-12 15,-14 46 12-15,9 0-12 0,5-46 8 0,0 0-8 16,11 36 9-16,11-5-9 0,-22-31 15 0,0 0-15 16,35 14 16-16,14-16-16 0,-49 2 0 0,0 0 0 0,80-22 0 15,28-21 0-15,-108 43-5 0,0 0 5 0,96-48-4 16,3-10 4-16,-26 10-15 0,-14 3 15 0,-13 9-14 16,-13 9 14-16,-5 3-2 0,-9 7 2 0,-2 1-1 15,-5 3 1-15,-12 13 3 0,0 0-3 0,16-16 4 16,2 1-4-16,-18 15 33 0,0 0-33 0,10-12 33 15,-3 3-33-15,-7 9 11 0,0 0-11 0,3-3 11 16,-1-1-11-16,-2 4 31 0,-7 4-31 0,7-4 31 16,-1 1-31-16,-3 3 1 0,-1-1-1 0,0 1 2 15,3-3-2-15,0 3 0 0,-3-1 0 0,3 1 1 16,2-3-1-16,0-1-36 0,0 0 36 0,0 4-36 16,2-1 36-16,-2-3-32 0,0 0 32 0,9 0-32 15,5-3 32-15,-14 3-15 0,0 0 15 0,20-10-15 16,7-6 15-16,-27 16-7 15,0 0 7-15,22-15-7 0,1-1 7 0,-23 16 8 0,0 0-8 0,14-20 9 0,-5-3-9 0,-9 23 28 16,0 0-28-16,-4-22 28 0,-10-4-28 0,14 26 37 16,0 0-37-16,-23-24 38 0,-10 2-38 0,33 22 33 15,0 0-33-15,-36-17 33 0,-8 5-33 0,44 12 13 16,0 0-13-16,-43-7 14 0,-3 7-14 0,46 0 13 16,0 0-13-16,-50 5 14 0,-4 9-14 0,54-14 0 15,0 0 0-15,-54 21 0 0,0 8 0 0,54-29-9 0,0 0 9 16,-56 53-9-16,0 14 9 0,15-7-2 15,7 1 2-15,17-13-1 0,8-7 1 0,9-41-11 0,0 0 11 16,2 66-11-16,8 12 11 0,-10-78-4 0,0 0 4 16,27 67-3-16,6-5 3 0,-33-62-1 0,0 0 1 0,50 48 0 15,13-12 0-15,-4-9-36 0,0-11 36 0,-13-8-35 16,-10-11 35-16,-36 3-51 16,0 0 51-16,44-9-51 0,3-8 51 0,-47 17-121 0,0 0 121 0,47-22-120 15,3-9 120-15,-50 31-155 0,0 0 155 0,41-33-155 16,-8-3 155-16,40-32-823 0</inkml:trace>
  <inkml:trace contextRef="#ctx0" brushRef="#br0" timeOffset="-155705.989">23975 12254 639 0,'0'0'0'0,"0"0"0"0,7 2 0 0,-7-2 94 15,0 0-94-15,3 0 94 0,-1-2-94 0,-2 2 131 16,0 0-131-16,0 0 131 0,2-3-131 0,-2 3 115 16,0 0-115-16,0 0 116 0,2-2-116 0,-2 2 103 15,0 0-103-15,3-4 103 0,1 3-103 0,-4 1 65 16,0 0-65-16,7 0 66 0,5 1-66 0,-12-1 45 0,0 0-45 15,14 9 45-15,8 5-45 0,-22-14 37 16,0 0-37-16,32 29 38 0,4 10-38 0,-36-39 0 0,0 0 0 0,40 50 1 16,4 10-1-1,-44-60-31-15,0 0 31 0,40 62-31 0,-2 4 31 16,-38-66-109-16,0 0 109 0,39 67-108 0,-1 5 108 0,-38-72-190 0,0 0 190 0,28 34-190 16,-9-20 190-16,28 36-766 0</inkml:trace>
  <inkml:trace contextRef="#ctx0" brushRef="#br0" timeOffset="-155438.544">24362 12136 998 0,'0'0'0'0,"5"14"0"15,5 6 0-15,-10-20 126 0,0 0-126 0,2 12 127 0,-2-3-127 16,0-9 66-16,0 0-66 0,-5 13 66 0,-2 4-66 0,7-17 41 15,0 0-41-15,-12 28 41 16,-4 6-41-16,16-34 2 0,0 0-2 0,-19 45 2 0,-5 9-2 0,24-54 1 16,0 0-1-16,-32 59 2 0,-6 8-2 0,38-67-7 15,0 0 7-15,-49 77-7 16,-10 8 7-16,59-85-130 0,0 0 130 0,-39 59-130 0,10-15 130 16,29-44-152-16,0 0 152 0,-11 21-151 0,18-21 151 0,-10 22-574 15</inkml:trace>
  <inkml:trace contextRef="#ctx0" brushRef="#br0" timeOffset="-154978.34">25153 11642 1132 0,'0'0'0'0,"-6"-12"0"16,-2-6 0-16,8 18 107 0,0 0-107 0,-7-12 108 0,1 0-108 15,6 12 79-15,0 0-79 0,-6-12 80 16,0 5-80-16,6 7 66 0,0 0-66 0,-5-5 66 0,3 1-66 16,2 4 4-16,0 0-4 0,-5-5 5 0,3 3-5 0,2 2 41 15,0 0-41-15,-3 9 41 0,1 5-41 16,2-14 37-16,0 0-37 0,-2 39 37 0,1 14-37 16,1-53 8-16,0 0-8 0,1 72 8 0,5 15-8 15,-6-87 32-15,0 0-32 0,8 126 32 0,3 29-32 0,-11-155-1 16,0 0 1-16,12 143-1 0,2 0 1 0,-14-143-49 15,0 0 49-15,7 124-48 0,-2-16 48 0,-5-108-66 16,0 0 66-16,4 75-66 0,-1-27 66 0,-3-48-98 0,0 0 98 16,4 31-97-16,1-19 97 15,-5-12-73-15,0 0 73 0,-4-7-72 0,-4-19 72 0,-5-6-906 0</inkml:trace>
  <inkml:trace contextRef="#ctx0" brushRef="#br0" timeOffset="-154071.36">24877 12379 718 0,'0'0'0'0,"-3"-12"0"0,-9-5 0 0,12 17 96 0,0 0-96 0,-6-10 97 15,3-1-97-15,3 11 124 0,0 0-124 0,3-10 124 16,4 0-124-16,-7 10 59 0,0 0-59 0,25-12 60 16,11-2-60-16,-36 14 14 0,0 0-14 0,49-15 15 15,12-2-15-15,-61 17 49 0,0 0-49 0,63-14 50 16,5-5-50-16,-68 19 42 0,0 0-42 0,69-15 43 16,1 1-43-16,-70 14 40 0,0 0-40 0,79-14 41 15,6 1-41-15,-85 13 75 0,0 0-75 0,54-7 75 16,-16-2-75-16,-38 9 64 0,0 0-64 0,30-3 65 0,-13-1-65 15,-17 4 42-15,0 0-42 0,13-1 43 0,-8-1-43 16,-5 2 22-16,0 0-22 0,-9 7 23 0,-12 5-23 16,21-12 1-16,0 0-1 0,-31 17 2 0,-11 10-2 0,42-27 19 15,0 0-19-15,-44 34 20 0,-3 6-20 16,9-1 2-16,7 1-2 0,6-6 3 0,10-5-3 16,15-29 12-16,0 0-12 0,-16 41 12 0,4 7-12 15,12-48 0-15,0 0 0 0,-7 40 0 0,3-4 0 0,4-36-5 16,0 0 5-16,9 27-4 0,10-7 4 0,-19-20-24 15,0 0 24-15,26 6-23 0,7-15 23 0,-33 9-32 16,0 0 32-16,39-17-32 0,3-14 32 0,-42 31-36 0,0 0 36 16,38-31-36-16,0-5 36 0,-5 2-24 15,-5-2 24-15,-7 5-23 0,-7 2 23 0,-14 29-11 0,0 0 11 0,12-31-10 16,-5-1 10-16,-7 32 0 0,0 0 0 16,7-28 0-16,-2 1 0 0,-5 27 12 0,0 0-12 0,4-21 13 15,-1 8-13-15,-3 13 41 0,0 0-41 0,2-6 42 16,-2 6-42-16,0 0 14 0,0 0-14 0,0 21 15 15,2 15-15-15,-2 2 2 0,-2 1-2 0,0-12 3 16,1-3-3-16,1-24-36 0,0 0 36 0,0 35-35 16,0 6 35-16,0-41-116 0,0 0 116 0,3 32-116 15,6-4 116-15,-9-28-164 0,0 0 164 0,8 15-164 16,8-10 164-16,-16-5-188 0,0 0 188 0,18-10-187 16,1-12 187-16,0 0-124 0,2-6 124 0,-6 4-124 15,-1 2 124-15,-3-2-33 0,-2 3 33 0,-2 1-32 16,-4-2 32-16,-3 22 66 0,0 0-66 0,5-28 67 15,-5-3-67-15,0 31 110 0,0 0-110 0,2-34 110 16,0-2-110-16,-2 36 111 0,0 0-111 16,1-27 112-16,1 3-112 0,-2 24 104 0,0 0-104 0,2-17 104 0,1 5-104 0,-3 12 77 15,0 0-77-15,6-4 77 0,2 8-77 0,-8-4 58 16,0 0-58-16,11 17 59 0,3 12-59 16,-14-29 27-16,0 0-27 0,9 39 27 0,-1 9-27 0,-8-48 27 15,0 0-27-15,4 52 27 0,-4 4-27 0,0-56 0 16,0 0 0-16,1 51 1 0,-1 1-1 0,0-52 1 15,0 0-1-15,6 43 2 0,2-9-2 0,-8-34 3 16,0 0-3-16,18 24 4 0,4-12-4 0,-22-12 0 16,0 0 0-16,27-2 0 0,4-11 0 0,-5-5-37 0,-2-4 37 15,-4-2-37-15,-5-5 37 0,3 3-20 0,-3-5 20 0,-2 1-20 16,-3-3 20-16,-10 33-14 0,0 0 14 16,10-43-13-16,3-5 13 0,-5 0-6 0,1 4 6 15,0 6-6-15,1 7 6 0,-4 4 1 0,-3 3-1 16,2 12 2-16,-1 8-2 0,-3-1 53 0,-1 4-53 15,0 1 54-15,4 0-54 0,-1 6 16 0,3 0-16 0,-3 4 17 16,2-2-17-16,-5-8 15 0,0 0-15 0,7 31 15 16,2 16-15-16,-4-3 5 0,0 4-5 15,-1-12 5-15,-2-9-5 0,-2-27-5 0,0 0 5 0,1 42-5 16,1 5 5-16,-2-47-119 0,0 0 119 0,2 42-118 16,0-1 118-16,-2-41-172 0,0 0 172 0,1 31-171 15,1-7 171-15,2 30-819 0</inkml:trace>
  <inkml:trace contextRef="#ctx0" brushRef="#br0" timeOffset="-153806.069">26545 12172 897 0,'0'0'0'0,"-13"10"0"0,-6 2 0 0,19-12 155 16,0 0-155-16,-5 0 155 0,8-9-155 0,-3 9 123 16,0 0-123-16,2-3 123 0,3-6-123 0,-5 9 100 15,0 0-100-15,4-3 100 0,-2 0-100 0,-2 3 39 16,0 0-39-16,7 3 40 0,5 4-40 0,-12-7 31 15,0 0-31-15,17 12 31 0,4 3-31 0,-21-15-2 16,0 0 2-16,26 24-1 0,6 5 1 0,-32-29-24 16,0 0 24-16,31 38-23 0,2 7 23 0,-33-45-44 0,0 0 44 15,33 46-44-15,2 5 44 0,-35-51-68 0,0 0 68 16,31 48-67-16,-1-7 67 0,-30-41-170 0,0 0 170 16,23 35-169-16,-8-10 169 0,-15-25-144 15,0 0 144-15,11 12-143 0,-6-12 143 0,11 12-576 0</inkml:trace>
  <inkml:trace contextRef="#ctx0" brushRef="#br0" timeOffset="-153580.369">26836 12136 819 0,'0'0'0'0,"1"7"0"16,3 5 0-16,-4-12 152 0,0 0-152 0,3 0 152 16,1-9-152-16,-4 9 113 0,0 0-113 0,1-3 113 15,1-4-113-15,-2 7 97 0,0 0-97 0,0-4 97 16,0 3-97-16,0 1 33 0,0 0-33 0,-3 0 34 15,-4 7-34-15,7-7 1 0,0 0-1 0,-23 22 2 16,-12 12-2-16,35-34-27 0,0 0 27 0,-40 39-27 16,-5 6 27-16,45-45-39 0,0 0 39 0,-49 51-39 0,-1 4 39 15,50-55-85-15,0 0 85 0,-42 46-84 0,7-3 84 0,35-43-118 16,0 0 118-16,-16 28-118 0,14-8 118 0,-15 30-718 16</inkml:trace>
  <inkml:trace contextRef="#ctx0" brushRef="#br0" timeOffset="-152999.25">27630 12064 695 0,'0'0'0'15,"-14"0"0"-15,-9 2 0 0,23-2 72 16,0 0-72-16,-10 0 72 0,6 0-72 0,4 0 50 0,0 0-50 0,-12-2 51 15,-2-7-51-15,-1-1 27 0,-5-2-27 0,5 3 27 16,-1 4-27-16,16 5 0 0,0 0 0 0,-31-7 0 16,-11 4 0-16,42 3 3 0,0 0-3 0,-45 0 4 15,-4 3-4-15,49-3 21 0,0 0-21 0,-51 24 21 16,1 9-21-16,50-33 22 0,0 0-22 0,-42 46 22 16,5 9-22-16,9-9 34 15,9 2-34-15,9-10 34 0,6-5-34 0,8-4 12 0,6-4-12 0,4-4 12 16,11-6-12-16,-25-15 6 0,0 0-6 0,38 9 6 15,14-13-6-15,-52 4 0 0,0 0 0 0,54-8 0 16,7-13 0-16,-61 21-5 16,0 0 5-16,72-32-5 0,8-13 5 0,-80 45 0 0,0 0 0 0,64-55 0 0,-8-11 0 15,-56 66 15-15,0 0-15 0,38-71 15 0,-13-7-15 16,-25 78 46-16,0 0-46 0,8-78 46 0,-15 0-46 0,7 78 45 16,0 0-45-16,-13-72 45 15,-10 3-45-15,7 23 36 0,1 17-36 0,2 7 36 0,3 8-36 16,-1 0 40-16,1 4-40 0,3 3 40 0,2 4-40 0,-2-3 4 15,-2 1-4-15,4 4 4 0,1 1-4 0,1-4 11 16,-1 4-11-16,4 0 11 0,0 0-11 16,0 0 3-16,0 0-3 0,9 16 4 0,7 8-4 0,-16-24 0 15,0 0 0-15,26 44 1 0,9 16-1 0,-35-60 0 0,0 0 0 16,56 94 0-16,17 30 0 0,-73-124 9 0,0 0-9 16,69 126 10-16,5 11-10 0,-74-137 15 0,0 0-15 15,71 126 16-15,-1-8-16 0,-70-118 4 0,0 0-4 16,64 97 4-16,-3-13-4 0,-61-84-40 0,0 0 40 0,56 55-40 15,-4-19 40-15,-52-36-167 0,0 0 167 0,35 5-166 16,-14-22 166-16,-21 17-136 0,0 0 136 0,3-32-136 16,-13-22 136-16,3-31-623 0</inkml:trace>
  <inkml:trace contextRef="#ctx0" brushRef="#br0" timeOffset="-152749.616">28149 11920 942 0,'0'0'0'0,"2"3"0"16,0 4 0-16,-2-7 142 0,0 0-142 0,0 0 143 0,3 2-143 15,-3-2 100-15,0 0-100 0,0 0 101 16,0 0-101-16,0 0 44 0,0 0-44 0,-14 10 44 0,-9 6-44 0,-1 2 0 16,-6 6 0-16,3 0 0 0,-3 4 0 0,30-28-2 15,0 0 2-15,-40 41-2 0,-5 10 2 0,45-51-13 16,0 0 13-16,-47 57-13 0,-4 5 13 15,51-62-191-15,0 0 191 0,-49 70-191 0,2 5 191 0,47-75-142 16,0 0 142-16,-10 41-142 0,24-22 142 0,-11 41-520 16</inkml:trace>
  <inkml:trace contextRef="#ctx0" brushRef="#br0" timeOffset="-152366.157">28654 12095 1009 0,'0'0'0'0,"7"-2"0"0,4 0 0 16,-11 2 139-16,0 0-139 0,19 0 139 15,7-3-139-15,-26 3 119 0,0 0-119 0,35 3 120 0,10-3-120 16,-45 0 98-16,0 0-98 0,47 2 99 0,7 0-99 0,-54-2 31 16,0 0-31-16,56 1 31 0,1 1-31 15,-57-2 11-15,0 0-11 0,56 0 11 0,2 0-11 0,-58 0 0 16,0 0 0-16,50-2 1 0,-5-3-1 31,-4 2-77-31,-8-6 77 0,-11 6-76 0,-6-4 76 0,0 2-181 0,-4-2 181 0,-3-5-180 0,-6-5 180 16,-3 17-153-16,0 0 153 0,2-16-153 0,-4 1 153 0,2-19-643 15</inkml:trace>
  <inkml:trace contextRef="#ctx0" brushRef="#br0" timeOffset="-152145.271">28909 12478 942 0,'0'0'0'0,"8"0"0"16,8 2 0-16,-16-2 109 0,0 0-109 0,21 0 109 16,7-2-109-16,-28 2 71 0,0 0-71 0,33-5 71 15,5-2-71-15,-38 7 0 0,0 0 0 0,40-10 0 16,4-4 0-16,-4 2-122 0,0 4 122 0,-12-4-122 15,-9 3 122-15,-19 9-198 0,0 0 198 0,26-17-197 16,0-7 197-16,27-17-388 0</inkml:trace>
  <inkml:trace contextRef="#ctx0" brushRef="#br0" timeOffset="-150266.038">30356 11528 852 0,'0'0'0'0,"6"-2"0"0,1 0 0 15,-4 1 77-15,-1 1-77 0,-2 0 78 16,-4 0-78-16,-1 1 48 0,-2 1-48 0,0 0 48 0,0-1-48 0,-2 3 42 15,1-2-42-15,1-1 43 0,3-1-43 0,-1 2 19 16,0-2-19-16,0 2 20 0,-2 1-20 16,-2 2 26-16,-3-5-26 0,1 4 26 0,3-3-26 0,8-1 24 15,0 0-24-15,-20 9 25 0,-6 1-25 0,26-10 8 16,0 0-8-16,-21 16 9 0,4-1-9 0,17-15 10 16,0 0-10-16,-7 29 11 0,7 11-11 0,0-40 0 15,0 0 0-15,12 39 0 0,9 4 0 0,3-4-2 16,4 1 2-16,-2-6-1 0,2-5 1 0,-28-29-6 0,0 0 6 15,35 34-5-15,7-1 5 0,-42-33-15 16,0 0 15-16,42 39-15 0,3 2 15 16,-45-41 0-16,0 0 0 0,37 45 0 0,-4 1 0 0,-33-46 0 15,0 0 0-15,22 38 0 0,-8-4 0 0,-14-34 1 0,0 0-1 0,-3 39 2 16,-15 4-2-16,18-43 5 0,0 0-5 0,-27 33 6 16,-12-4-6-16,3-7 0 0,-1-8 0 0,13-4 0 15,8-3 0 1,0-4-6-16,2-6 6 0,2 1-5 0,2-3 5 0,10 5-57 0,0 0 57 0,-9-14-56 15,2-13 56-15,7 27-46 0,0 0 46 0,7-32-45 16,10-8 45-16,-17 40-13 0,0 0 13 0,35-41-12 16,14-2 12-16,0 4-9 0,5 3 9 0,-7 5-8 15,-4 5 8-15,-2 4 24 0,-3 5-24 0,-3 0 25 16,-2 3-25-16,-33 14 61 0,0 0-61 0,35-15 62 0,1 4-62 16,-36 11 61-16,0 0-61 0,33-10 62 15,0 0-62-15,-33 10 75 0,0 0-75 0,25-9 76 0,-4 2-76 16,-21 7 55-16,0 0-55 0,15-5 56 15,-2 0-56-15,-13 5 35 0,0 0-35 0,7-7 36 0,-6-1-36 0,-1 8 26 16,0 0-26-16,-7-14 26 0,-8-3-26 16,15 17 1-16,0 0-1 0,-21-16 1 0,-7-2-1 0,28 18-1 15,0 0 1-15,-30-16 0 0,-1 1 0 0,31 15-1 16,0 0 1-16,-28-9-1 0,2 4 1 16,26 5-5-16,0 0 5 0,-26 0-4 0,1 2 4 0,25-2-3 15,0 0 3-15,-28 19-3 0,-3 11 3 0,31-30 0 0,0 0 0 16,-28 45 0-16,4 13 0 0,24-58 0 15,0 0 0-15,-16 62 0 0,6 6 0 0,10-68 3 0,0 0-3 0,1 74 4 16,12 5-4-16,1-28 14 0,3-22-14 16,0-6 15-16,1-11-15 0,6-7 0 0,6-7 0 15,5-3 0-15,3-5 0 0,-38 10-9 16,0 0 9-16,47-19-9 0,7-5 9 0,-54 24-10 0,0 0 10 0,51-28-10 16,1-4 10-16,-52 32-5 0,0 0 5 15,45-38-5-15,-3 1 5 0,-9 6 5 0,-5 0-5 0,-7 3 5 16,-5 4-5-16,-4 0 46 0,-4 0-46 0,-2 4 46 15,-5 1-46-15,-1 19 22 0,0 0-22 0,2-15 23 16,-2-4-23-16,0 19 31 16,0 0-31-16,-2-12 31 0,1 3-31 0,1 9 6 0,0 0-6 0,-2-8 7 15,2 4-7-15,0 4 5 0,0 0-5 0,0 0 5 16,0-3-5-16,0 3-17 0,2 3 17 0,-2-3-17 16,5 5 17-16,0 2-64 0,0-3 64 0,4 4-64 15,1-3 64-15,-10-5-44 0,0 0 44 0,21 7-43 16,9-2 43-16,-30-5-33 0,0 0 33 0,31 2-32 0,6-5 32 15,-37 3 0-15,0 0 0 0,31-4 0 0,-1-3 0 16,-30 7 2-16,0 0-2 0,21-5 3 0,-5 2-3 16,-6-2 43-16,-3 1-43 0,-4 1 43 0,-1-2-43 0,-2 5 7 15,0 0-7-15,-3-7 8 0,-6-2-8 16,9 9 21-16,0 0-21 0,-16-13 21 0,-5-5-21 0,21 18 8 16,0 0-8-16,-22-17 8 0,-4 0-8 0,26 17 9 0,0 0-9 15,-28-15 9-15,0-1-9 0,28 16 23 16,0 0-23-16,-28-10 24 0,0 3-24 0,28 7 0 15,0 0 0-15,-31-2 0 0,-2 8 0 0,33-6 0 16,0 0 0-16,-30 5 0 0,0 3 0 0,3 6 12 0,2 5-12 16,3 5 13-16,2 7-13 0,20-31 9 0,0 0-9 15,-15 44 9-15,1 13-9 0,14-57 26 0,0 0-26 0,-4 63 26 16,9 9-26-16,9 2 2 16,9 3-2-16,-6-26 3 0,1-15-3 0,3-2 0 0,1-6 0 0,3-4 0 15,3-5 0-15,-28-19-20 0,0 0 20 0,40 15-19 16,9-5 19-16,-49-10-74 15,0 0 74-15,48 7-73 0,5-10 73 0,-53 3-214 0,0 0 214 0,47-16-213 16,-2-13 213-16,47-14-911 0</inkml:trace>
  <inkml:trace contextRef="#ctx0" brushRef="#br0" timeOffset="-149960.96">31672 11839 1300 0,'0'0'0'0,"3"2"0"0,2 3 0 0,-5-5 142 16,0 0-142-16,0 0 142 0,4-1-142 0,-4 1 112 15,0 0-112-15,0 0 112 0,5-6-112 0,-5 6 72 16,0 0-72-16,10 4 73 0,8 1-73 0,-18-5 2 0,0 0-2 15,28 22 3-15,8 14-3 0,-36-36-1 0,0 0 1 16,37 41-1-16,3 11 1 0,-40-52-52 0,0 0 52 16,37 56-51-16,-3 8 51 0,-34-64-124 0,0 0 124 0,28 54-124 15,-7-4 124-15,-21-50-127 0,0 0 127 0,16 33-126 16,-4-16 126-16,16 33-923 16</inkml:trace>
  <inkml:trace contextRef="#ctx0" brushRef="#br0" timeOffset="-149760.476">32050 11788 774 0,'0'0'0'0,"-11"12"0"16,-4 7 0-16,15-19 91 0,0 0-91 0,-30 29 91 15,-10 7-91-15,40-36 70 0,0 0-70 0,-45 43 70 16,-6 8-70-16,51-51 12 0,0 0-12 0,-51 53 12 0,-1 4-12 15,52-57-198-15,0 0 198 0,-54 50-198 0,0-1 198 16,-54 52-434-16</inkml:trace>
  <inkml:trace contextRef="#ctx0" brushRef="#br0" timeOffset="-149497.039">32267 11884 931 0,'7'0'0'0,"-7"0"152"0,0 0-152 16,33-2 153-16,21-1-153 0,-54 3 85 0,0 0-85 16,70-5 86-16,19-4-86 0,-89 9 47 0,0 0-47 0,82-8 47 15,2-3-47-15,-84 11-22 0,0 0 22 0,73-12-22 16,-5 2 22-16,-68 10-55 0,0 0 55 0,48-12-54 15,-13 0 54-15,-35 12-87 0,0 0 87 0,32-12-87 16,-8 0 87-16,-24 12-176 0,0 0 176 0,14-19-175 16,-7-5 175-16,14-22-514 0</inkml:trace>
  <inkml:trace contextRef="#ctx0" brushRef="#br0" timeOffset="-149277.126">32584 11574 662 0,'7'0'0'0,"-1"0"118"16,1-2-118-16,3 2 119 0,4 0-119 16,-5 0 104-16,-2 0-104 0,0 0 104 0,-2 0-104 0,-5 0 67 15,0 0-67-15,3 4 68 16,-1-1-68-16,-2-3 25 0,0 0-25 0,2 12 26 0,1 9-26 0,-3-21 5 16,0 0-5-16,0 30 5 0,0 15-5 0,-3 1 0 15,-4-1 0-15,3-9 0 0,1-5 0 0,-4 5-91 16,-2 1 91-16,1 3-91 0,1 4 91 0,7-44-161 15,0 0 161-15,-2 40-160 0,5-4 160 0,-1 41-500 0</inkml:trace>
  <inkml:trace contextRef="#ctx0" brushRef="#br0" timeOffset="-148944.952">33475 11630 919 0,'-7'2'0'0,"-5"0"129"0,-6 3-129 0,13-8 130 16,8-1-130-16,-3 1 74 0,0 1-74 0,0-3 74 15,2 3-74-15,-2 2 48 0,-7 0-48 0,-2 2 48 16,-3 0-48-16,12-2 9 0,0 0-9 0,-24 6 9 16,-8 3-9-16,32-9 17 0,0 0-17 0,-34 15 17 15,-5 6-17-15,39-21 25 0,0 0-25 0,-35 31 26 16,2 5-26-16,33-36 37 0,0 0-37 0,-26 44 37 15,7 9-37-15,19-53 48 0,0 0-48 0,-5 57 48 0,10 6-48 16,-5-63 64-16,0 0-64 0,28 79 64 0,19 10-64 16,-47-89 69-16,0 0-69 0,51 74 69 0,8-9-69 15,-59-65 32-15,0 0-32 0,66 50 32 0,9-19-32 0,-75-31-13 16,0 0 13-16,68 20-13 0,0-15 13 0,-68-5-178 16,0 0 178-16,45-20-177 0,-15-23 177 15,128-209 0-15,-158 252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08T01:54:58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2887 5292 1110 0,'0'0'0'0,"0"0"0"16,-39-14 0-16,39 14 65 0,0 0-65 0,-8 0 66 15,4 0-66-15,4 0 75 0,0 0-75 0,0 0 75 16,0 0-75-16,0 0 23 0,0 0-23 0,0 0 24 16,0 0-24-16,0 0 0 0,0 0 0 0,0 0 0 15,-5-3 0-15,5 3 10 0,0 0-10 0,-4-4 10 16,1 4-10-16,3 0 24 0,0 0-24 0,0 0 25 15,-5-3-25-15,5 3 21 0,0 0-21 0,0 0 21 16,0 0-21-16,0 0 5 0,0 0-5 0,-4 12 5 0,1 10-5 16,3-22 33-16,0 0-33 0,-5 36 34 0,-1 16-34 15,6-52 9-15,0 0-9 0,-3 59 9 16,-1 15-9-16,4-74 19 0,0 0-19 0,-1 72 20 0,2 9-20 16,-1-81 24-16,0 0-24 0,4 92 25 0,-1 13-25 0,-3-105 0 15,0 0 0-15,9 80 1 0,-4-6-1 0,-5-74-26 16,0 0 26-16,9 43-25 15,-2-19 25-15,-7-24-94 0,0 0 94 0,5 15-93 0,-1-15 93 0,-4 0-136 16,0 0 136-16,0-24-135 0,-4-22 135 0,1-24-825 16</inkml:trace>
  <inkml:trace contextRef="#ctx0" brushRef="#br0" timeOffset="610.348">2934 4874 830 0,'0'0'0'0,"-6"8"0"16,0 4 0-16,6-12 69 0,0 0-69 0,-18 4 69 15,-3-4-69-15,21 0 79 0,0 0-79 0,-21 0 80 16,-1-2-80-16,-3 2 42 0,-1 2-42 0,9 1 42 15,-2-3-42-15,-1 4 9 0,5-4-9 0,-8 5 9 16,-1 2-9-16,24-7 12 0,0 0-12 0,-35 8 12 16,-4-1-12-16,39-7 0 0,0 0 0 0,-45 16 0 0,-5-1 0 15,50-15-2-15,0 0 2 0,-47 24-1 0,0 0 1 16,47-24-18-16,0 0 18 0,-47 29-18 16,0 5 18-16,47-34 1 0,0 0-1 0,-39 31 1 0,1 2-1 15,38-33 3-15,0 0-3 0,-37 39 4 0,6 7-4 0,31-46 7 16,0 0-7-16,-37 57 8 0,3 10-8 0,34-67 24 15,0 0-24-15,-27 77 25 16,6 3-25-16,21-80 19 0,0 0-19 0,-8 89 20 0,9 9-20 16,-1-98 25-16,0 0-25 0,13 99 26 0,8 8-26 0,0-22 8 15,-1-6-8-15,-2-14 8 0,3-12-8 0,-21-53 35 0,0 0-35 16,35 60 35-16,10 0-35 0,-45-60 0 16,0 0 0-16,61 58 0 0,14-3 0 0,-75-55 0 0,0 0 0 15,82 40 1-15,10-13-1 0,-92-27-2 0,0 0 2 16,94 9-1-16,12-15 1 0,-106 6-2 0,0 0 2 15,98-18-2-15,3-22 2 0,-24 6 12 0,-18-2-12 0,-7 0 13 16,-7 0-13-16,-45 36 27 0,0 0-27 0,51-43 27 16,1-5-27-16,-52 48 60 0,0 0-60 0,45-55 61 15,-4-6-61-15,-41 61 65 0,0 0-65 0,27-64 66 16,-13-8-66-16,-14 72 47 0,0 0-47 0,0-73 48 16,-14-6-48-16,14 79 39 0,0 0-39 0,-29-87 39 15,-17-11-39-15,8 11-23 0,-4 4 23 0,4 17-22 16,3 6 22-16,35 60-192 0,0 0 192 0,-56-83-192 15,-6-11 192-15,62 94-106 0,0 0 106 0,-77-89-105 16,-8 2 105-16,-76-92-905 0</inkml:trace>
  <inkml:trace contextRef="#ctx0" brushRef="#br0" timeOffset="5284.561">5186 4461 819 0,'0'0'0'0,"-7"3"0"0,-1 4 0 0,8-7 112 16,0 0-112-16,-13-3 113 0,-1-6-113 15,14 9 99-15,0 0-99 0,-12-3 100 0,-5-4-100 0,-1 2 45 16,1 5-45-16,1 0 45 0,2 0-45 15,-1 5 2-15,-6 2-2 0,0 1 3 0,0 1-3 0,21-9 0 16,0 0 0-16,-31 15 0 0,-11 4 0 0,42-19-2 16,0 0 2-16,-39 28-2 0,-4-1 2 0,43-27-7 15,0 0 7-15,-42 36-7 0,4 0 7 0,38-36-15 0,0 0 15 16,-33 46-15-16,3 6 15 0,4-4-4 0,5 0 4 16,4-7-3-16,4-5 3 0,13-36-13 15,0 0 13-15,-14 72-12 0,-1 25 12 0,10-18-4 0,5 0 4 0,-4-9-3 16,8-6 3-16,-4-64-7 0,0 0 7 0,5 78-6 15,4 10 6-15,-9-88-8 0,0 0 8 0,15 94-7 16,4 7 7-16,-19-101-8 0,0 0 8 0,25 106-7 16,4 6 7-16,-29-112-4 0,0 0 4 15,30 106-3-15,0 0 3 0,-30-106 2 0,0 0-2 0,33 106 2 16,-4-3-2-16,-6-17 43 0,-2-13-43 0,-9-28 43 16,-7-30-43-16,-1 13 43 0,1-8-43 0,2 8 44 15,-2 2-44-15,-5-30 58 0,0 0-58 0,0 33 58 16,0 3-58-16,0-36 39 0,0 0-39 0,0 34 39 15,-5 1-39-15,5-35 19 0,0 0-19 0,-9 29 20 16,-1-2-20-16,10-27 0 0,0 0 0 0,-18 19 0 16,-3-2 0-16,21-17-30 0,0 0 30 0,-31 7-30 0,-11-11 30 0,42 4-194 15,0 0 194-15,-47-20-193 0,-8-14 193 16,-47-21-765-16</inkml:trace>
  <inkml:trace contextRef="#ctx0" brushRef="#br0" timeOffset="6409.956">5667 4956 606 0,'0'0'0'0,"-3"0"0"0,1 4 0 0,2-4 84 15,0 0-84-15,0 0 85 0,-4-7-85 0,4 7 77 16,0 0-77-16,0-4 77 0,0 3-77 0,0 1 58 16,0 0-58-16,-3-4 58 0,1 1-58 0,2 3 35 0,0 0-35 15,-3 0 35-15,-6 0-35 0,9 0 9 16,0 0-9-16,-12 0 9 0,-6 7-9 0,18-7 20 0,0 0-20 15,-21 8 20-15,-3 1-20 0,24-9 3 0,0 0-3 16,-26 22 4-16,0 7-4 0,26-29 2 0,0 0-2 0,-26 31 3 16,5 3-3-16,3 2 0 0,3-3 0 0,1 4 0 15,7 1 0-15,7-38-1 0,0 0 1 0,-4 58-1 16,8 13 1-16,3 14-1 0,3 15 1 0,2-10-1 16,1-2 1-16,-13-88 0 0,0 0 0 0,17 109 0 15,7 13 0-15,-24-122 0 0,0 0 0 0,21 110 0 16,2-2 0-16,-23-108 1 0,0 0-1 0,17 92 2 15,4-8-2-15,-21-84 9 0,0 0-9 0,16 63 10 16,-2-11-10-16,-14-52 4 0,0 0-4 0,7 37 4 0,-2-19-4 16,-5-18-64-16,0 0 64 0,4 12-63 0,-4-9 63 15,0-3-121-15,0 0 121 0,-7-17-121 0,-6-17 121 16,-6-18-542-16</inkml:trace>
  <inkml:trace contextRef="#ctx0" brushRef="#br0" timeOffset="6621.225">5247 5559 987 0,'0'0'0'0,"4"4"0"0,4-1 0 0,-8-3 142 16,0 0-142-16,13 0 142 0,4 0-142 0,-17 0 74 0,0 0-74 15,24 0 74-15,3 0-74 0,-27 0 50 0,0 0-50 16,34-9 50-16,1-1-50 0,-35 10-50 0,0 0 50 0,46-19-50 15,4-5 50-15,-50 24-179 0,0 0 179 0,51-29-178 16,4-7 178-16,55-29-692 0</inkml:trace>
  <inkml:trace contextRef="#ctx0" brushRef="#br0" timeOffset="6919.994">5925 5235 539 0,'0'0'0'0,"-7"5"0"16,-2 2 0-16,4-3 38 0,5-3-38 0,0-1 38 15,0 0-38-15,0 0 52 0,5 4-52 0,-5-4 53 16,4 3-53-16,-4-3 42 0,0 4-42 0,0-4 42 16,3 3-42-16,-3-3 41 0,0 0-41 0,0 0 41 15,0 0-41-15,0 0 34 0,-3 5-34 0,3-5 35 16,0 0-35-16,0 0 39 0,0 0-39 0,0 0 39 0,0 4-39 16,0-4 34-16,-7 3-34 0,5 2 34 0,-1-1-34 0,-6-1 14 15,4 6-14-15,-4-1 15 0,-3 4-15 16,12-12 21-16,0 0-21 0,-18 28 21 0,-10 11-21 0,28-39 23 15,0 0-23-15,-21 50 24 0,2 5-24 0,7-1 3 16,3 3-3-16,6-14 3 0,-1-7-3 0,4-36-5 16,0 0 5-16,7 46-5 0,11 5 5 0,-18-51-106 15,0 0 106-15,21 40-106 0,8-4 106 16,-29-36-130-16,0 0 130 0,35 22-130 16,89 23-335-16</inkml:trace>
  <inkml:trace contextRef="#ctx0" brushRef="#br0" timeOffset="7156.641">5963 5593 673 0,'0'0'0'0,"5"9"0"15,1 6 0-15,-6-15 119 0,0 0-119 0,0 0 120 16,1-7-120-16,-1 7 127 0,0 0-127 0,0-1 128 16,-1-6-128-16,1 7 67 0,0 0-67 0,0-5 67 15,0 1-67-15,0 4 36 0,0 0-36 0,10-3 36 16,4 0-36-16,-14 3 4 0,0 0-4 0,30 6 5 15,8 3-5-15,-38-9 0 0,0 0 0 0,42 19 0 16,0 1 0-16,-4 8-5 0,-3-1 5 0,-9-3-4 16,-2-3 4-16,-3 1-62 0,-3 2 62 0,-6-5-62 15,-2-7 62-15,-10-12-159 0,0 0 159 0,16 15-158 16,1-3 158-16,13 17-600 0</inkml:trace>
  <inkml:trace contextRef="#ctx0" brushRef="#br0" timeOffset="7382.038">6205 5314 987 0,'0'0'0'0,"6"17"0"0,6 14 0 0,-12-15 108 16,0-8-108-16,-5-13 108 0,-4-10-108 0,2 6 90 15,2-5-90-15,-2 13 90 0,5 1-90 0,2 0 33 0,0 0-33 16,-16 27 33-16,-5 21-33 0,21-48 0 0,0 0 0 15,-26 55 0-15,-3 15 0 0,29-70-59 0,0 0 59 0,-39 84-59 16,-8 14 59-16,47-98-198 0,0 0 198 0,-33 75-198 16,7-17 198-16,-33 76-592 0</inkml:trace>
  <inkml:trace contextRef="#ctx0" brushRef="#br0" timeOffset="7638.368">6244 5223 953 0,'0'0'0'0,"-7"12"0"16,-4 9 0-16,11-21 116 0,0 0-116 0,0 0 116 15,11-5-116-15,-1 5 73 0,8 0-73 0,-6 1 73 0,2 6-73 16,-14-7 69-16,0 0-69 0,21 24 69 0,5 11-69 16,-26-35 22-16,0 0-22 0,26 51 22 0,7 9-22 15,-33-60 41-15,0 0-41 0,30 70 41 0,-1 6-41 16,-29-76 1-16,0 0-1 0,21 90 1 0,-3 20-1 15,-18-110-37-15,0 0 37 0,8 86-36 0,-4-8 36 0,-4-78-137 16,0 0 137-16,-4 45-137 16,-1-23 137-16,5-22-163 0,0 0 163 0,-12 5-163 0,-9-22 163 0,-9 5-593 15</inkml:trace>
  <inkml:trace contextRef="#ctx0" brushRef="#br0" timeOffset="7924.473">6648 5648 751 0,'0'0'0'16,"12"0"0"-16,12-7 0 0,-24 7 122 0,0 0-122 0,30-3 123 16,5-2-123-16,-35 5 92 0,0 0-92 0,43 0 93 15,12-4-93-15,-55 4 72 0,0 0-72 0,55 0 72 16,11 0-72-16,-66 0 22 0,0 0-22 0,61 0 23 15,-1 0-23-15,-60 0 12 0,0 0-12 0,55-5 12 16,-1 2-12-16,-54 3 5 0,0 0-5 0,47-4 5 16,-5-3-5-16,-42 7-5 0,0 0 5 0,30-5-5 15,-4-5 5-15,-26 10-69 0,0 0 69 0,21-5-68 16,-7-4 68-16,-14 9-127 0,0 0 127 0,7-12-127 16,-5-1 127-16,6-13-661 0</inkml:trace>
  <inkml:trace contextRef="#ctx0" brushRef="#br0" timeOffset="8254.473">7110 5342 785 0,'0'0'0'15,"3"8"0"-15,7 4 0 0,-6-12 109 0,-4-5-109 16,0 5 109-16,0-3-109 0,-4-1 97 0,4-3-97 16,-1 6 97-16,1-3-97 0,0 4 83 0,-4-3-83 0,4 3 83 15,0 0-83-15,0 0 40 0,0 0-40 0,0 0 40 16,0 0-40-16,0 0 36 0,0 0-36 0,4 8 37 16,-4 6-37-16,0-14 39 0,0 0-39 0,1 33 40 15,3 14-40-15,-4-47 15 0,0 0-15 0,3 52 15 16,-1 4-15-16,-2-6-11 0,0-4 11 15,0-11-11-15,2-11 11 0,0 0-135 0,1 0 135 16,-3-12-134-16,0-4 134 0,0-8-131 0,0 0 131 0,4 0-131 16,1-5 131-16,4-4-712 0</inkml:trace>
  <inkml:trace contextRef="#ctx0" brushRef="#br0" timeOffset="8587.481">6914 6073 662 0,'0'0'0'0,"4"-7"0"0,5-5 0 0,-9 12 146 16,0 0-146-16,5-8 147 0,-2 4-147 0,-3 4 87 15,0 0-87-15,6-8 88 0,2 1-88 0,-8 7 83 16,0 0-83-16,19-12 84 0,9-4-84 0,-28 16 70 0,0 0-70 16,33-18 70-16,6 0-70 0,-39 18 29 0,0 0-29 15,42-15 29-15,-1-4-29 0,-41 19 30 0,0 0-30 0,44-14 30 16,1 1-30-16,-45 13 0 0,0 0 0 0,44-9 1 16,-1 1-1-16,-43 8-50 0,0 0 50 0,40-4-50 15,-1 1 50-15,-39 3-197 0,0 0 197 0,31 3-196 16,-1 1 196-16,32-1-689 0</inkml:trace>
  <inkml:trace contextRef="#ctx0" brushRef="#br0" timeOffset="9448.236">8184 5532 908 0,'0'0'0'0,"0"0"0"0,0 0 0 0,0 0 145 16,0 0-145-16,0 0 145 0,0 0-145 0,0 0 99 15,0 0-99-15,0 0 99 0,4-4-99 0,-4 4 60 16,0 0-60-16,0-5 61 0,-4-2-61 0,4 7 34 0,0 0-34 15,-5-8 34-15,-9-9-34 16,14 17 2-16,0 0-2 0,-15-16 3 0,-3 1-3 0,-3-1 15 0,4-3-15 0,1 11 16 16,4 1-16-16,-2 2 8 0,0-2-8 15,2 5 9-15,0-1-9 0,12 3 1 0,0 0-1 16,-26 5 1-16,-11 5-1 0,37-10 0 0,0 0 0 0,-38 24 0 16,-2 12 0-16,40-36-12 0,0 0 12 0,-40 47-12 15,5 7 12-15,12-6-2 0,4-1 2 0,5-15-1 16,5-8 1-16,9-24-10 0,0 0 10 0,4 24-10 15,10 0 10-15,-14-24-4 0,0 0 4 0,26 16-3 16,16-10 3-16,-4-6-1 0,7-6 1 16,-6 0 0-16,-1-4 0 0,-38 10-2 0,0 0 2 0,35-17-1 15,3-7 1-15,-38 24 3 0,0 0-3 0,33-24 4 16,-3-3-4-16,-30 27 22 0,0 0-22 0,22-23 23 0,-1 3-23 16,-21 20 22-16,0 0-22 0,16-16 22 15,-7 8-22-15,-9 8 40 0,0 0-40 0,5-10 40 0,-5 4-40 16,0 6 3-16,0 0-3 0,0-6 3 0,0 2-3 0,0 4 9 15,0 0-9-15,0 0 10 0,0 0-10 16,0 0 3-16,0 0-3 0,0 0 4 0,-4 0-4 0,4 0-1 16,0 0 1-16,0 7 0 0,4 5 0 15,-4-12-8-15,0 0 8 0,5 31-7 0,7 8 7 0,-12-39-40 16,0 0 40-16,16 55-40 16,-2 12 40-16,-14-67-30 0,0 0 30 0,17 75-30 0,3 13 30 15,-20-88-33-15,0 0 33 0,13 109-33 0,0 18 33 0,-13-127-22 16,0 0 22-16,3 116-22 0,-6-1 22 0,3-115-18 15,0 0 18-15,-9 91-18 0,-3-17 18 16,12-74-10-16,0 0 10 0,-21 63-10 0,-2-15 10 0,23-48-5 16,0 0 5-16,-24 39-4 0,-2-15 4 0,26-24-7 0,0 0 7 15,-28 19-7-15,-4-14 7 0,32-5-13 0,0 0 13 16,-36-1-13-16,-4-13 13 0,40 14 0 0,0 0 0 0,-39-21 0 16,1-8 0-16,38 29 4 0,0 0-4 0,-33-39 5 15,3-11-5-15,30 50 33 0,0 0-33 0,-20-75 33 16,11-16-33-16,9 91 40 0,0 0-40 0,9-79 41 15,11 0-41-15,5 21 62 0,10 10-62 0,-14 12 62 16,-1 11-62-16,-20 25 45 0,0 0-45 0,27-31 45 16,-1 2-45-16,-26 29 32 0,0 0-32 0,33-31 33 15,0-2-33-15,-33 33-9 0,0 0 9 0,35-31-9 16,-4 1 9-16,-31 30-77 0,0 0 77 0,33-24-76 16,-3 0 76-16,-30 24-107 0,0 0 107 0,24-24-107 15,-6 0 107-15,20-23-1015 0</inkml:trace>
  <inkml:trace contextRef="#ctx0" brushRef="#br0" timeOffset="9785.957">8838 5359 964 0,'0'0'0'0,"-5"3"0"0,-8 1 0 0,13-4 128 16,0 0-128-16,0 0 129 0,0-4-129 0,0 4 59 0,0 0-59 16,0 0 59-16,4-5-59 0,-4 5 40 0,0 0-40 15,0-3 40-15,-4-1-40 0,4 4 1 0,0 0-1 16,-12-5 2-16,-2 2-2 0,14 3-1 0,0 0 1 0,-15-4 0 16,1 1 0-16,14 3-8 0,0 0 8 0,-18 3-8 15,-1 2 8-15,19-5-4 0,0 0 4 16,-23 23-4-16,-3 9 4 0,26-32 0 0,0 0 0 0,-19 50 0 15,2 13 0-15,3 1 19 0,5 2-19 0,5-11 20 16,1-3-20-16,3-52-15 0,0 0 15 0,7 58-14 16,2-2 14-16,-9-56-94 0,0 0 94 0,31 59-94 15,14-1 94-15,-45-58-134 0,0 0 134 0,44 20-133 16,5-28 133-16,45 16-621 0</inkml:trace>
  <inkml:trace contextRef="#ctx0" brushRef="#br0" timeOffset="10065.768">8951 5484 897 0,'0'0'0'0,"5"3"0"0,7 6 0 0,-12-9 110 16,0 0-110-16,4 3 110 0,-4-3-110 0,0 0 91 15,0 0-91-15,0 0 91 0,-4-3-91 0,4 3 61 16,0 0-61-16,-5-4 61 0,3 3-61 0,2 1 8 15,0 0-8-15,4 5 8 0,3 7-8 0,-7-12 6 0,0 0-6 16,19 19 7-16,9 11-7 0,-28-30 14 16,0 0-14-16,31 33 15 0,6 3-15 0,-37-36 3 0,0 0-3 15,38 34 3-15,6-3-3 0,-44-31-6 0,0 0 6 16,42 29-6-16,-1-7 6 0,-6-1-147 0,-5-6 147 16,-9-3-146-16,-6-3 146 0,-15-9-133 0,0 0 133 0,7-5-132 15,-7-9 132-15,7-3-594 0</inkml:trace>
  <inkml:trace contextRef="#ctx0" brushRef="#br0" timeOffset="10296.82">9341 5287 886 0,'0'0'0'0,"0"15"0"15,0 13 0-15,0-28 120 0,0 0-120 0,-9 8 120 16,-3-13-120-16,12 5 87 0,0 0-87 0,-12 2 87 0,-5 1-87 15,17-3 55-15,0 0-55 0,-26 24 56 0,-8 10-56 16,34-34 0-16,0 0 0 0,-36 48 1 16,-1 11-1-16,6-3-1 0,3 2 1 0,7-25-1 0,9-11 1 15,12-22-74-15,0 0 74 0,-17 36-73 0,-1 10 73 0,18-46-207 16,0 0 207-16,-12 33-207 0,8-2 207 0,-13 32-525 16</inkml:trace>
  <inkml:trace contextRef="#ctx0" brushRef="#br0" timeOffset="10552.02">9432 5184 931 0,'0'0'0'0,"-5"3"0"0,-4 8 0 0,9-11 113 0,0 0-113 0,9 13 114 15,8 4-114-15,0 6 110 0,8 1-110 0,-8 3 111 16,1 4-111-16,-18-31 99 15,0 0-99-15,21 45 99 0,-1 13-99 0,-20-58 42 0,0 0-42 0,18 56 43 16,-1 9-43-16,-17-65 3 0,0 0-3 0,12 60 4 16,-3-1-4-16,-9-59-60 0,0 0 60 0,-3 54-60 15,-8 0 60-15,11-54-256 0,0 0 256 0,-33 65-255 16,-17 10 255-16,50-75-158 0,0 0 158 0,-65 45-157 16,-11-15 157-16,-69 44-443 0</inkml:trace>
  <inkml:trace contextRef="#ctx0" brushRef="#br0" timeOffset="11503.357">5064 4977 841 0,'0'0'0'0,"-5"0"0"0,2 0 0 15,3 0 76-15,0 0-76 0,0 0 76 0,0 0-76 0,0 0 70 16,0 0-70-16,0 0 70 0,3 0-70 0,-3 0 11 16,0 0-11-16,0 0 11 0,2-2-11 0,-2 2 0 0,0 0 0 15,0 0 0-15,3-3 0 0,-3 3 1 0,0 0-1 16,0 0 1-16,0-4-1 0,0 4 13 16,0 0-13-16,0 0 14 0,0 0-14 0,0 0 1 0,0 0-1 0,0 0 1 15,0 0-1-15,0 0 1 0,-3 4-1 0,3-4 2 16,-2 0-2-16,2 0 0 0,0 0 0 0,0 0 0 15,-3 1 0-15,3-1-2 0,0 0 2 0,0 0-1 16,-6 4 1-16,6-4-11 0,0 0 11 16,-3 15-11-16,-6 9 11 0,9-24-9 0,0 0 9 0,-7 34-9 15,2 11 9-15,0-2-1 0,-2 0 1 0,3-4-1 16,4-8 1-16,0-31 4 0,0 0-4 0,0 51 4 16,4 6-4-16,-4-57 34 0,0 0-34 0,3 65 34 15,3 10-34-15,-6-75 35 0,0 0-35 0,6 91 36 16,3 12-36-16,-9-103 33 0,0 0-33 0,5 94 33 15,2 0-33-15,-7-94 33 0,0 0-33 0,9 82 33 0,0-3-33 16,-9-79 22-16,0 0-22 0,5 69 22 16,2-8-22-16,-7-61 10 0,0 0-10 0,2 43 11 0,-2-15-11 15,0-28 35-15,0 0-35 0,0 27 36 0,0-6-36 0,0-21 35 16,0 0-35-16,3 18 35 16,-3-2-35-16,0-16 7 0,0 0-7 0,4 14 7 0,-4-4-7 15,0-10-2-15,0 0 2 0,1 8-1 0,3-1 1 0,-4-7-53 16,0 0 53-16,3 9-52 0,3-4 52 15,-6-5-142-15,0 0 142 0,8 0-141 0,8-5 141 16,-16 5-120-16,0 0 120 0,14-16-119 0,-2-6 119 0,14-16-670 16</inkml:trace>
  <inkml:trace contextRef="#ctx0" brushRef="#br0" timeOffset="12716.693">9885 5114 527 0,'0'0'0'0,"1"-7"0"16,3-2 0-16,-4 9 37 0,0 0-37 0,3-5 37 16,1 5-37-16,-4 0 46 0,0 0-46 0,0 0 47 15,2 2-47-15,-2-2 34 0,0 0-34 0,0 0 35 16,0 0-35-16,0 0 8 0,0 0-8 0,0 0 9 15,0 0-9-15,0 0 30 0,0 0-30 0,0 0 30 16,0 0-30-16,0 0 18 0,0 0-18 16,0 0 18-16,0 0-18 0,0 0 35 0,0 0-35 0,0 0 36 0,0 0-36 15,0 0 19-15,0 0-19 0,0 0 20 0,0 0-20 16,0 0 36-16,0 0-36 0,0 0 36 0,0-2-36 0,0 2 6 16,0 0-6-16,0 0 7 0,0-7-7 0,0 7 28 15,0 0-28-15,0-3 28 0,0-1-28 0,0 4 2 16,0 0-2-16,0-1 2 0,0-3-2 0,0 4 6 15,0 0-6-15,0 0 7 0,0-3-7 0,0 3 3 16,0 0-3-16,0 0 4 0,0 0-4 0,0 0 11 16,0 0-11-16,0 0 11 0,0 0-11 0,0 0 15 15,0 0-15-15,0 0 15 0,0-4-15 0,0 4 8 16,0 0-8-16,0-1 9 0,0-3-9 0,0 4 16 16,0 0-16-16,0-3 17 0,0-2-17 0,0 5 8 15,0 0-8-15,0-4 8 0,0 1-8 0,0 3 15 0,0 0-15 16,0-4 16-16,-2 1-16 0,2 3 15 15,0 0-15-15,0-2 15 0,0-1-15 0,0 3 15 0,0 0-15 0,-4-4 16 16,4-1-16-16,0 5 26 0,0 0-26 0,-3-7 26 16,3 1-26-16,0 6 30 0,0 0-30 0,0-6 30 15,0 0-30-15,0 6 21 0,0 0-21 0,0-6 21 16,-2 3-21-16,2 3 18 0,0 0-18 0,0-3 18 16,0 1-18-16,0 2 18 0,0 0-18 0,0 0 18 15,0 0-18-15,0 0 24 0,0 0-24 0,0 0 25 16,0 0-25-16,0 0 7 0,0 0-7 0,0 0 7 15,0 0-7-15,0 0 17 0,0 0-17 0,0 0 17 16,0 0-17-16,0 0 8 0,0 0-8 0,2 5 9 0,1 2-9 16,-3-7 9-16,0 0-9 0,9 15 9 0,5 11-9 15,-14-26 8-15,0 0-8 0,16 34 8 16,1 9-8-16,-1-3-4 0,-2-5 4 0,-5-4-4 0,-3-3 4 16,-6-28-34-16,0 0 34 0,9 41-33 0,0 5 33 15,-9-46-11-15,0 0 11 0,9 55-11 0,-1 5 11 0,-8-60-14 16,0 0 14-16,13 62-13 0,0 1 13 15,-13-63-10-15,0 0 10 0,18 75-9 0,6 8 9 0,-24-83-1 16,0 0 1-16,16 72-1 0,-2 1 1 0,-14-73 1 16,0 0-1-16,9 67 2 0,-6-7-2 0,-3-60 19 15,0 0-19-15,-7 50 20 0,-7-11-20 0,14-39 4 16,0 0-4-16,-17 39 4 0,-8-3-4 0,-1-5-5 16,2-7 5-16,10-8-4 0,10-8 4 0,4-8-84 15,0 0 84-15,-22 12-83 0,-6 4 83 0,28-16-187 0,0 0 187 16,-35 12-187-16,-7-9 187 0,-34 12-711 0</inkml:trace>
  <inkml:trace contextRef="#ctx0" brushRef="#br0" timeOffset="13510.538">10996 5436 987 0,'0'0'0'0,"-3"0"0"0,-6 1 0 0,9-1 108 16,0 0-108-16,-12-1 108 0,-2-3-108 0,-2-3 62 0,2 2-62 16,2 2 62-16,3-2-62 0,1 1 32 15,-5 1-32-15,1-2 33 0,4 3-33 0,-5 0-9 0,-1 2 9 16,2 0-8-16,0 0 8 0,-2 0-10 0,2 0 10 15,-6 0-9-15,3 2 9 0,15-2-17 0,0 0 17 16,-26 10-16-16,-7 6 16 0,33-16-1 0,0 0 1 0,-32 29-1 16,-1 9 1-16,33-38 4 0,0 0-4 0,-30 48 4 15,8 10-4-15,22-58 24 16,0 0-24-16,-16 60 25 0,7 3-25 0,9-63 13 16,0 0-13-16,4 52 14 0,6-4-14 0,-10-48 5 0,0 0-5 0,28 34 6 15,11-10-6-15,-39-24-34 0,0 0 34 0,47 3-34 16,3-18 34-16,-50 15-6 0,0 0 6 15,47-24-6-15,0-10 6 0,-47 34 4 16,0 0-4-16,44-52 5 0,1-13-5 0,-45 65 43 0,0 0-43 0,26-65 43 16,-5-5-43-16,-21 70 56 0,0 0-56 0,5-67 56 15,-6-2-56-15,1 69 23 0,0 0-23 0,-9-66 24 16,-3-1-24-16,12 67 54 0,0 0-54 0,-18-67 55 16,-3 5-55-16,21 62 41 0,0 0-41 15,-17-44 41-15,5 11-41 0,12 33 10 0,0 0-10 0,-9-27 10 0,0 8-10 0,9 19 3 16,0 0-3-16,-7-16 4 0,2 4-4 15,5 12-2-15,0 0 2 0,-5-8-2 0,1 1 2 16,4 7-33-16,0 0 33 0,0-5-32 0,-3 5 32 0,3 0-28 16,0 0 28-16,3 14-28 0,6 16 28 0,-9-30-25 15,0 0 25-15,12 43-24 0,6 12 24 0,-18-55-10 16,0 0 10-16,22 63-9 0,6 9 9 16,-28-72-6-16,0 0 6 0,40 98-5 0,14 15 5 0,-12-25-14 0,-4-17 14 15,-8-16-13-15,-4-17 13 0,-5-5-39 0,0-15 39 16,-7-2-38-16,2-8 38 0,-16-8-52 15,0 0 52-15,21 12-52 0,8 0 52 0,-29-12-82 0,0 0 82 0,35 7-82 16,3-3 82-16,-38-4-101 16,0 0 101-16,33 5-101 0,2-2 101 0,37 6-688 0</inkml:trace>
  <inkml:trace contextRef="#ctx0" brushRef="#br0" timeOffset="13886.392">11353 5292 718 0,'0'0'0'0,"4"14"0"0,1 10 0 16,-1-19 90-16,-4-5-90 0,1-4 91 0,-1-4-91 0,0-1 112 15,0-1-112-15,0 5 112 0,-1 1-112 0,1 1 106 16,0 1-106-16,0 2 107 0,0 0-107 16,0 0 75-16,0 0-75 0,0 0 76 0,0 0-76 15,0 0 69-15,-4 2-69 0,4-2 70 0,0 0-70 0,0 0 55 16,-5 2-55-16,-6 10 55 0,-3 8-55 0,14-20 25 16,0 0-25-16,-26 36 26 0,-3 10-26 15,29-46 18-15,0 0-18 0,-39 55 19 0,-6 9-19 0,45-64 1 16,0 0-1-16,-50 75 2 0,-8 7-2 0,58-82-33 15,0 0 33-15,-33 55-32 0,9-19 32 0,24-36-115 0,0 0 115 16,-20 31-115-16,10-14 115 0,10-17-130 0,0 0 130 16,0 14-129-16,9-6 129 0,-1 13-863 0</inkml:trace>
  <inkml:trace contextRef="#ctx0" brushRef="#br0" timeOffset="14281.756">11836 5602 796 0,'0'0'0'0,"-4"0"0"0,-3 0 0 15,7 0 138-15,0 0-138 0,0 0 139 0,4-5-139 0,-4 5 109 16,0 0-109-16,3-2 109 0,3 0-109 16,-6 2 66-16,0 0-66 0,8-3 67 0,5-4-67 0,-13 7 38 15,0 0-38-15,17-5 38 0,7 2-38 0,-24 3 56 16,0 0-56-16,35-6 56 0,9 6-56 0,-44 0 65 16,0 0-65-16,45 0 65 0,0 0-65 0,-45 0 28 15,0 0-28-15,47 0 28 0,0 0-28 0,-47 0 13 16,0 0-13-16,51-3 13 0,5 3-13 0,-56 0 5 0,0 0-5 15,50-7 6-15,-1-1-6 0,-49 8-5 0,0 0 5 16,45-9-5-16,-6 2 5 0,-39 7-85 0,0 0 85 16,29-7-84-16,-8 2 84 0,-21 5-148 0,0 0 148 0,14-3-148 15,-5 1 148-15,-9 2-152 0,0 0 152 16,-14 5-151-16,-16 7 151 0,-13 4-695 0</inkml:trace>
  <inkml:trace contextRef="#ctx0" brushRef="#br0" timeOffset="14533.928">12167 5712 382 0,'0'0'0'0,"19"-12"0"16,14-12 0-16,-17 12 32 0,-2 1-32 0,-26 20 33 15,-18 13-33-15,7-6 55 0,2-1-55 0,4-3 55 16,5-3-55-16,3-1 74 0,6-1-74 0,-1-7 74 16,2 0-74-16,2 0 73 0,0 0-73 0,0 0 73 0,0 0-73 15,0 0 67-15,0 0-67 0,6 0 67 0,6 0-67 16,-2 0 61-16,6-3-61 0,0-1 61 0,6-1-61 0,-22 5 28 15,0 0-28-15,30-7 28 0,3-1-28 0,-33 8 1 16,0 0-1-16,42-9 2 16,7-3-2-16,-49 12-58 0,0 0 58 0,50-12-58 15,4-2 58-15,-54 14-194 0,0 0 194 0,56-12-193 0,-4 0 193 16,56-12-389-16</inkml:trace>
  <inkml:trace contextRef="#ctx0" brushRef="#br0" timeOffset="15719.822">13994 4720 707 0,'0'0'0'0,"0"0"0"0,-5 0 0 0,5 0 84 15,0 0-84-15,0 0 84 0,0 0-84 16,0 0 70-16,0 0-70 0,0 0 71 0,0 0-71 0,0 0 63 0,0 0-63 16,0 0 64-16,0 0-64 0,0 0 15 0,0 0-15 15,0 0 16-15,0 0-16 0,0 0 8 16,0 0-8-16,0 0 8 0,0 0-8 0,0 0 4 0,0 0-4 16,-9 8 5-16,-4 1-5 0,13-9 2 0,0 0-2 0,-21 19 2 15,-7 1-2-15,28-20 0 0,0 0 0 0,-32 28 0 16,-1 6 0-1,33-34-4-15,0 0 4 0,-35 39-4 0,2 4 4 0,33-43-9 16,0 0 9-16,-29 48-8 0,3 7 8 0,26-55-4 0,0 0 4 0,-21 60-3 16,7 3 3-16,14-63-3 0,0 0 3 0,-11 82-3 15,6 16 3-15,5-98-2 0,0 0 2 0,4 91-1 16,8 3 1-16,-12-94-1 0,0 0 1 0,22 88-1 16,8-3 1-16,-30-85-1 0,0 0 1 0,33 79 0 15,5-5 0-15,-38-74-3 0,0 0 3 0,35 72-3 16,0-9 3-16,-35-63 7 0,0 0-7 0,28 58 7 15,-2-6-7-15,-12-13 45 0,-3-15-45 0,-5-9 46 16,-2-9-46-16,-1 4 32 0,-3 2-32 0,4-4 33 0,-4-1-33 16,2 2 15-16,-2 6-15 0,0-10 15 0,1 2-15 15,-1-7 7-15,0 0-7 0,-3 16 7 0,-1 11-7 0,4-27-15 16,0 0 15-16,-7 17-15 0,6 2 15 16,1-19-75-16,0 0 75 0,-9 12-75 0,0 0 75 15,9-12-136-15,0 0 136 0,-19 3-135 0,-9-3 135 16,28 0-98-16,0 0 98 0,-28-6-98 0,-3-6 98 0,-28-6-456 15</inkml:trace>
  <inkml:trace contextRef="#ctx0" brushRef="#br0" timeOffset="16514.598">14606 4704 684 0,'0'0'0'0,"0"4"0"16,-2 4 0-16,2-8 65 0,0 0-65 0,-5 0 65 15,-2-3-65-15,7 3 54 0,0 0-54 0,-5-2 55 16,-4 0-55-16,9 2 27 0,0 0-27 0,-10 0 27 15,-1 2-27-15,11-2-1 0,0 0 1 0,-16 14-1 16,-3 10 1-16,4 3-4 0,-1 7 4 0,5 2-4 0,4 0 4 16,7-36 0-16,0 0 0 0,-5 66 0 0,2 17 0 0,3-83 41 15,0 0-41-15,-2 122 42 0,4 36-42 16,1-33 48-16,1-5-48 16,1-19 49-16,4-17-49 0,-9-84 48 0,0 0-48 0,12 101 49 0,5 2-49 0,-17-103 32 15,0 0-32-15,21 94 33 0,0-7-33 0,-21-87 15 16,0 0-15-16,18 79 16 0,-1-9-16 0,-17-70 0 15,0 0 0-15,12 55 0 0,0-16 0 0,-12-39-60 16,0 0 60-16,2 23-59 0,-2-13 59 0,0-10-159 16,0 0 159-16,-10 7-159 0,-8-7 159 0,-10 7-578 0</inkml:trace>
  <inkml:trace contextRef="#ctx0" brushRef="#br0" timeOffset="16913.818">14170 5515 662 0,'0'0'0'0,"18"0"0"16,8-4 0-16,-26 4 135 0,0 0-135 0,30 0 135 15,8-3-135-15,-38 3 107 0,0 0-107 0,36-5 108 16,4 1-108-16,-40 4 64 0,0 0-64 0,42-8 65 16,0-3-65-16,-42 11 39 0,0 0-39 0,40-8 40 15,0-8-40-15,-40 16 16 0,0 0-16 0,40-12 17 16,-1-3-17-16,-39 15 12 0,0 0-12 0,33-12 12 15,-9 0-12-15,-24 12 25 0,0 0-25 0,23-9 26 16,-8 6-26-16,-15 3 6 0,0 0-6 0,14-7 6 16,-7 2-6-16,-7 5 68 0,0 0-68 0,6-3 68 0,-3-1-68 15,-3 4 6-15,0 0-6 0,0 0 6 0,2-3-6 16,-2 3 3-16,0 0-3 0,0 0 4 0,0 0-4 0,0 0 7 16,0 0-7-16,0 0 8 15,-4 1-8-15,4-1 0 0,0 0 0 0,0 0 0 0,0 0 0 0,0 0-8 16,0 0 8-16,-1 6-8 0,-3-3 8 0,4-3-16 15,0 0 16-15,-9 27-15 0,-3 14 15 16,12-41-26-16,0 0 26 0,-5 50-26 0,-2 5 26 16,7-55-37-16,0 0 37 0,2 55-37 0,3-4 37 0,-5-51-138 15,0 0 138-15,17 43-138 0,4-5 138 0,-21-38-218 0,0 0 218 16,32 22-217-16,8-15 217 0,33 22-457 0</inkml:trace>
  <inkml:trace contextRef="#ctx0" brushRef="#br0" timeOffset="17166.305">14782 5271 841 0,'0'0'0'0,"9"16"0"16,3 3 0-16,-7-11 149 0,-5-8-149 0,5 0 149 15,2-3-149-15,2-1 91 0,3 4-91 0,5 7 91 16,4 5-91-16,-21-12 58 0,0 0-58 0,32 21 59 15,6 10-59-15,-38-31 15 0,0 0-15 0,45 35 16 16,6 12-16-16,-51-47 19 0,0 0-19 0,47 48 20 0,3-2-20 16,-11-5 0-16,-4-3 0 0,-11-14 0 0,-14-9 0 15,3 1-90-15,-1-8 90 0,-3 4-90 0,-1 0 90 16,-8-12-93-16,0 0 93 0,4-5-93 0,-8-10 93 0,4-4-774 16</inkml:trace>
  <inkml:trace contextRef="#ctx0" brushRef="#br0" timeOffset="17394.198">15153 5275 897 0,'0'0'0'0,"7"8"0"0,2 11 0 0,-9-19 104 0,0 0-104 15,-14 16 105-15,-11-1-105 0,25-15 90 0,0 0-90 16,-24 21 90-16,-2 6-90 0,26-27 32 0,0 0-32 15,-26 32 32-15,-4 8-32 0,30-40-75 0,0 0 75 0,-26 39-74 16,1 1 74-16,25-40-184 0,0 0 184 0,-20 34-183 16,4-7 183-16,16-27-199 0,0 0 199 0,-14 24-199 15,5-8 199-15,-13 20-218 0</inkml:trace>
  <inkml:trace contextRef="#ctx0" brushRef="#br0" timeOffset="17655.223">15284 5052 931 0,'0'0'0'0,"7"19"0"16,6 8 0-16,-13-27 152 0,0 0-152 0,13 31 153 16,4 9-153-16,-5-5 102 0,2 0-102 0,-2-3 102 0,-5-4-102 15,-7-28 62-15,0 0-62 0,11 43 62 0,1 8-62 16,-12-51 17-16,0 0-17 0,9 55 17 0,-4 1-17 15,-2-4 0-15,1-6 0 0,-4-14 0 0,0-9 0 16,-5-3-54-16,1 3 54 0,-4 1-53 0,-3 0 53 16,11-24-176-16,0 0 176 0,-10 20-175 0,1-4 175 0,9-16-144 15,0 0 144-15,-18 0-144 0,-2-14 144 0,-19 0-543 16</inkml:trace>
  <inkml:trace contextRef="#ctx0" brushRef="#br0" timeOffset="18238.709">15749 5448 595 0,'0'0'0'16,"5"0"0"-16,-2 0 0 0,-3 0 49 0,0 0-49 0,9 0 50 15,3-4-50-15,-12 4 58 0,0 0-58 0,9-3 58 16,-2-1-58-16,-7 4 56 0,0 0-56 0,7-1 56 16,-4 1-56-16,-3 0 54 0,0 0-54 0,2-4 55 15,0 4-55-15,-2-3 55 0,0-2-55 0,0 1 56 16,-2-3-56-16,0 4 50 0,-1-2-50 0,-4-2 51 15,0 2-51-15,-3-5 33 0,-3-1-33 0,5 5 33 16,2 2-33-16,6 4 15 0,0 0-15 0,-13-5 16 0,-5 2-16 16,18 3 6-16,0 0-6 0,-19-4 6 15,-4 4-6-15,23 0 3 0,0 0-3 0,-29 16 4 16,-10 8-4-16,39-24 29 0,0 0-29 0,-29 35 29 0,-4 15-29 0,12-7 34 16,7 5-34-16,2-19 35 0,3-7-35 15,9-22 2-15,0 0-2 0,-4 28 3 0,10-1-3 0,-6-27 1 16,0 0-1-16,15 17 2 0,6-3-2 0,2-9-9 15,8-5 9-15,-1-8-8 0,5-11 8 16,-35 19-53-16,0 0 53 0,29-28-52 0,4-8 52 0,-33 36-2 16,0 0 2-16,28-36-1 0,-2-6 1 0,-6 6 61 15,-10-2-61-15,0 10 62 0,-1 8-62 0,-7-7 69 16,0-6-69-16,-2 2 70 0,0 0-70 0,0 31 68 16,0 0-68-16,-4-32 68 0,-5 1-68 0,9 31 50 0,0 0-50 15,-12-33 51-15,-2 3-51 0,14 30 23 0,0 0-23 16,-12-24 24-16,0 5-24 0,12 19 19 15,0 0-19-15,-9-12 20 0,1 3-20 0,8 9 25 0,0 0-25 0,-7-7 26 16,3 4-26-16,4 3-2 0,0 0 2 0,0 0-2 16,-2 3 2-16,2-3-17 15,0 0 17-15,14 21-16 0,11 13 16 0,-25-34-4 0,0 0 4 0,38 43-4 16,9 12 4-16,-47-55-1 0,0 0 1 0,66 75-1 16,18 16 1-16,-84-91 0 0,0 0 0 0,71 82 0 15,-3 4 0-15,-19-18-36 0,-14-13 36 0,-13-21-36 16,-6-16 36-16,-4 0-114 0,1-9 114 0,0-2-113 15,3-2 113-15,-16-5-129 0,0 0 129 0,19-12-129 16,2-7 129-16,21-10-959 0</inkml:trace>
  <inkml:trace contextRef="#ctx0" brushRef="#br0" timeOffset="18472.361">16191 5232 1020 0,'0'0'0'0,"5"12"0"0,6 12 0 0,-9-17 145 16,-4-11-145-16,0 1 146 0,0-2-146 0,-1 1 116 16,-4-1-116-16,5 3 116 0,2 2-116 0,-3 4 54 15,-1 3-54-15,-1 8 54 0,-4 2-54 0,9-17 8 16,0 0-8-16,-21 38 8 0,-5 15-8 0,26-53 1 16,0 0-1-16,-36 58 2 0,-4 9-2 0,1-12-73 0,3 0 73 15,10-14-73-15,8-12 73 0,18-29-230 0,0 0 230 16,-26 38-230-16,-2 1 230 0,28-39-197 0,0 0 197 0,-12 26-197 15,10-14 197-15,-12 24-394 16</inkml:trace>
  <inkml:trace contextRef="#ctx0" brushRef="#br0" timeOffset="18889.838">17019 5463 863 0,'0'0'0'0,"-12"2"0"0,-4 1 0 15,16-3 146-15,0 0-146 0,0 0 146 0,7 0-146 16,-7 0 119-16,0 0-119 0,12-5 120 0,5 2-120 0,-17 3 86 15,0 0-86-15,25-9 87 0,10 2-87 0,-2-5 31 16,7 4-31-16,-2-3 31 0,0 6-31 16,-38 5 40-16,0 0-40 0,51-7 40 0,8 6-40 0,-5-3 55 15,-2 1-55-15,-6 0 55 0,-6 3-55 0,-4 0 42 16,-6 3-42-16,-6-3 43 0,-4 3-43 0,-20-3 20 16,0 0-20-16,24 0 20 0,-1 0-20 0,-23 0 13 15,0 0-13-15,19 0 14 0,-2-3-14 0,-17 3-1 16,0 0 1-16,12 0 0 0,-3-3 0 0,-9 3-45 15,0 0 45-15,5-4-45 0,-5-1 45 0,0 5-207 16,0 0 207-16,-8-10-206 0,-13-4 206 0,21 14-245 0,0 0 245 0,-26-12-245 16,-4 0 245-16,-24-10-612 0</inkml:trace>
  <inkml:trace contextRef="#ctx0" brushRef="#br0" timeOffset="19169.184">17324 5259 471 0,'0'0'0'0,"5"0"0"15,7 0 0-15,-12 0 76 0,0 0-76 0,0 0 76 16,-7-8-76-16,7 8 91 0,0 0-91 0,-5-4 91 16,-2 1-91-16,7 3 92 0,0 0-92 0,-7-5 93 15,3-2-93-15,4 7 79 0,0 0-79 0,-7-4 80 0,6 3-80 16,1 1 81-16,0 0-81 0,-6-2 81 0,5 2-81 16,1 0 74-16,0 0-74 0,0 0 75 0,-4-2-75 15,4 2 56-15,0 0-56 0,0 0 57 0,0 0-57 0,0 0 41 16,0 0-41-16,4 12 41 0,3 4-41 15,-7-16 28-15,0 0-28 0,5 29 28 16,7 17-28-16,-12-46 3 0,0 0-3 0,5 48 4 16,2 10-4-16,-7-58-9 0,0 0 9 0,2 52-8 0,0-4 8 0,-2-48-86 15,0 0 86-15,2 39-85 0,1-5 85 16,-3-34-171-16,0 0 171 0,9 24-171 0,3-5 171 16,11 26-789-16</inkml:trace>
  <inkml:trace contextRef="#ctx0" brushRef="#br0" timeOffset="19462.328">17240 5842 102 0,'0'0'0'0,"12"-16"0"0,11-11 0 0,-23 27 92 0,0 0-92 0,-2 3 92 16,-10 15-92-16,12-18 132 0,0 0-132 0,-9 13 133 15,-3-1-133-15,12-12 133 0,0 0-133 0,-5 9 133 16,1-6-133-16,4-3 99 0,0 0-99 0,12 0 99 16,9-3-99-16,-21 3 84 0,0 0-84 0,35-7 84 15,12-2-84-15,-1 6 104 0,4 1-104 0,-6-1 104 16,-4-1-104-16,-4-1 89 0,-1 2-89 0,-2-1 90 16,0 1-90-16,-33 3 33 0,0 0-33 0,35-3 34 15,3 1-34-15,-38 2-57 0,0 0 57 0,42-7-57 0,-2 2 57 16,-40 5-156-16,0 0 156 0,37-4-156 0,-7-4 156 15,37-4-810-15</inkml:trace>
  <inkml:trace contextRef="#ctx0" brushRef="#br0" timeOffset="20261.129">18937 4595 651 0,'0'0'0'0,"0"3"0"0,0 4 0 0,0-7 78 16,0 0-78-16,-21 0 78 0,-9-4-78 0,30 4 44 0,0 0-44 0,-38 0 44 15,-9 0-44-15,47 0 16 0,0 0-16 0,-51 9 17 16,-4 3-17-16,55-12 2 0,0 0-2 0,-56 21 2 16,-2 6-2-16,58-27 4 0,0 0-4 0,-57 38 4 15,-1 6-4-15,58-44 6 0,0 0-6 0,-55 76 6 16,-5 25-6-1,60-101 7-15,0 0-7 0,-36 102 8 0,17 13-8 16,19-115 23-16,0 0-23 0,0 108 24 0,17 0-24 0,-17-108 48 0,0 0-48 0,33 106 48 16,14-5-48-16,-8-20 44 0,-1-11-44 0,-5-8 45 15,-3-9-45-15,-30-53 64 0,0 0-64 0,34 70 65 16,5 12-65-16,-39-82 27 0,0 0-27 0,38 79 27 0,0 0-27 16,-38-79 31-16,0 0-31 0,34 79 31 15,-5-4-31-15,-29-75 21 16,0 0-21-16,18 74 21 0,-10-7-21 0,-8-67 4 0,0 0-4 0,0 54 5 0,-8-14-5 15,8-40-4-15,0 0 4 0,-18 32-4 0,-10-8 4 0,6-5-78 16,-6-12 78-16,5-2-78 0,0-5 78 16,23 0-214-16,0 0 214 0,-33-17-213 0,-8-12 213 15,-34-16-565-15</inkml:trace>
  <inkml:trace contextRef="#ctx0" brushRef="#br0" timeOffset="21177.808">19743 5059 1087 0,'0'0'0'0,"-8"0"0"0,-6 3 0 0,14-3 125 0,0 0-125 0,-7 0 125 16,2 0-125-16,5 0 87 0,0 0-87 0,-18 0 87 16,-5 0-87-16,23 0-1 0,0 0 1 0,-27 4 0 15,-7-3 0-15,34-1-23 0,0 0 23 0,-36 4-22 16,-4-4 22-16,40 0-20 0,0 0 20 0,-45 3-19 16,-3-3 19-16,48 0-11 0,0 0 11 0,-52 7-11 15,-4 5 11-15,56-12 0 0,0 0 0 0,-54 14 0 16,-1 8 0-16,8-1 23 0,5 6-23 0,12-5 24 0,4 2-24 15,3 7 45-15,4 5-45 0,4-3 45 0,2 1-45 16,13-34 34-16,0 0-34 0,-8 39 35 16,3 6-35-16,5-45 9 0,0 0-9 0,3 39 9 0,6-3-9 0,-9-36-2 15,0 0 2-15,29 19-1 0,15-15 1 0,-44-4-42 16,0 0 42-16,54-12-42 0,14-19 42 0,-5-9-44 16,3-11 44-16,-21 15-43 0,-15 9 43 0,-4-1-6 15,-5 1 6-15,-4 3-5 0,-3 0 5 0,-14 24-1 16,0 0 1-16,14-26 0 0,0-3 0 0,-14 29 28 15,0 0-28-15,9-27 28 0,-2-1-28 0,-7 28 38 16,0 0-38-16,5-19 39 0,-3 4-39 0,-2 15 25 0,0 0-25 16,0-12 26-16,-2 3-26 0,2 9 1 0,0 0-1 15,0-3 2-15,-4-2-2 0,4 5 7 0,0 0-7 16,0 0 7-16,-5 0-7 0,5 0 0 0,0 0 0 0,-3 0 1 16,1 1-1-16,2-1 0 0,0 0 0 15,0 0 0-15,-4 7 0 0,4-7-1 0,0 0 1 0,-1 4 0 16,-1 1 0-16,2-5-1 0,0 0 1 0,0 7 0 15,-4 1 0-15,4-8 0 0,0 0 0 0,0 11 0 16,4 2 0-16,-2 3 5 0,1-1-5 0,1-3 5 16,-1 0-5-16,-3-12 3 0,0 0-3 0,9 27 4 15,3 13-4-15,-12-40 3 0,0 0-3 0,14 46 3 16,3 14-3-16,-17-60-1 0,0 0 1 0,18 70 0 16,3 9 0-16,-21-79 0 0,0 0 0 0,24 103 0 15,6 19 0-15,-30-122-10 0,0 0 10 0,19 111-9 16,0-1 9-16,-19-110-4 0,0 0 4 0,14 94-4 15,-5-12 4-15,-9-82 0 0,0 0 0 0,3 67 0 0,-5-16 0 16,2-51 2-16,0 0-2 0,-15 46 2 0,-10-4-2 16,25-42 21-16,0 0-21 0,-21 27 21 0,-1-12-21 15,22-15 32-15,0 0-32 0,-32 12 33 0,-4-8-33 0,36-4 52 16,0 0-52-16,-38 0 53 0,-4-12-53 0,9 0 6 16,5-4-6-16,3-8 6 0,4-1-6 15,6-4 22-15,4-4-22 0,3-8 23 0,4-4-23 0,4 45-10 16,0 0 10-16,5-63-9 0,11-17 9 0,1-1-35 15,10-10 35-15,2 24-35 0,6 13 35 0,-35 54-2 16,0 0 2-16,49-52-2 0,10 6 2 0,-59 46-4 0,0 0 4 16,59-45-3-16,2 3 3 0,-21 6-71 15,-12 8 71-15,-2 2-71 0,-7 6 71 0,-19 20-187 0,0 0 187 16,27-39-186-16,2-9 186 0,-29 48-130 16,0 0 130-16,33-66-130 0,6-11 130 0,34-63-684 0</inkml:trace>
  <inkml:trace contextRef="#ctx0" brushRef="#br0" timeOffset="21413.702">20020 4956 763 0,'0'0'0'15,"-1"12"0"-15,-3 3 0 0,4-15 95 0,0 0-95 0,-9 18 96 16,-6 4-96-16,15-22 109 0,0 0-109 0,-18 20 110 16,-1 8-110-16,19-28 67 0,0 0-67 0,-21 24 68 15,0 3-68-15,0-3 7 0,2-1-7 0,9-8 8 0,3-7-8 16,-2 4 23-16,4-3-23 0,-11 10 24 0,-1 8-24 15,17-27 6-15,0 0-6 0,-18 28 6 16,1 3-6-16,17-31 8 0,0 0-8 0,-16 39 9 0,4 9-9 0,12-48-4 16,0 0 4-16,-2 46-4 15,9 6 4-15,-7-52-152 0,0 0 152 0,18 41-151 0,8-4 151 0,-26-37-145 16,0 0 145-16,38 21-144 16,6-18 144-16,39 18-504 0</inkml:trace>
  <inkml:trace contextRef="#ctx0" brushRef="#br0" timeOffset="21659.032">20027 5232 539 0,'0'0'0'0,"0"15"0"0,0 9 0 0,0-24 105 0,0 0-105 0,0 0 105 16,0-12-105-16,0 12 117 0,0 0-117 16,0-7 118-16,0-1-118 0,0 8 101 0,0 0-101 0,0-5 102 15,4 1-102-15,-4 4 67 0,0 0-67 0,15 4 67 16,13 8-67-16,-28-12 50 0,0 0-50 0,30 13 51 15,10 10-51-15,-5 1 32 0,0 3-32 0,-9-3 33 16,-5-5-33-16,-21-19-10 0,0 0 10 0,26 27-9 16,2 6 9-16,-28-33-99 0,0 0 99 0,28 27-99 15,0 1 99-15,-28-28-151 0,0 0 151 0,29 15-151 16,2-11 151-16,32 16-629 0</inkml:trace>
  <inkml:trace contextRef="#ctx0" brushRef="#br0" timeOffset="21865.773">20480 5145 740 0,'0'0'0'0,"2"5"0"0,0 7 0 0,-2-12 99 15,0 0-99-15,0 3 99 0,-2-3-99 0,2 0 98 16,0 0-98-16,-3 4 98 0,-3-4-98 0,-2 3 98 16,-5 2-98-16,-1 10 99 0,-1 4-99 0,-6 5 15 15,-2 4-15-15,6-4 15 0,3 0-15 0,14-24 11 16,0 0-11-16,-25 36 11 0,-4 10-11 0,29-46-33 15,0 0 33-15,-28 39-32 0,2 1 32 0,26-40-127 16,0 0 127-16,-23 32-127 0,8-6 127 0,-27 34-707 0</inkml:trace>
  <inkml:trace contextRef="#ctx0" brushRef="#br0" timeOffset="22142.274">20487 4941 785 0,'0'0'0'0,"-3"12"0"16,-2 7 0-16,5-19 131 0,0 0-131 0,7 11 132 15,10-7-132-15,-17-4 107 0,0 0-107 0,17 20 108 16,8 8-108-16,-25-28 87 0,0 0-87 0,26 39 88 16,5 13-88-16,-3-4 48 0,-7 1-48 0,0-1 48 15,-4 0-48-15,-17-48 54 0,0 0-54 0,13 55 55 16,-7 3-55-16,-6-58 14 0,0 0-14 0,6 55 15 15,-5 0-15-15,-2-7 0 0,-6-4 0 0,7-18 1 0,0-14-1 16,0-12-40-16,0 0 40 0,-21 24-39 16,-14-3 39-16,35-21-112 0,0 0 112 0,-30 0-111 15,-4-17 111-15,-29 1-941 0</inkml:trace>
  <inkml:trace contextRef="#ctx0" brushRef="#br0" timeOffset="22781.618">21574 5157 617 0,'0'0'0'0,"-5"0"0"15,-5-4 0-15,10 4 108 0,0 0-108 0,0 0 108 16,1-7-108-16,-1 7 122 0,0 0-122 0,4-1 122 15,-2-3-122-15,-2 4 75 0,0 0-75 0,0-8 76 16,-2 1-76-16,2 7 32 0,0 0-32 0,-12-16 33 16,-4-1-33-16,16 17 26 0,0 0-26 0,-23-15 26 15,-3-4-26-15,26 19 3 0,0 0-3 0,-29-16 4 16,-1 8-4-16,30 8 3 0,0 0-3 0,-35-4 4 16,-1 8-4-16,36-4 6 0,0 0-6 0,-35 15 6 15,-2 9-6-15,6 4 12 0,-2 3-12 0,8 5 13 16,4-1-13-16,21-35 33 0,0 0-33 0,-17 47 34 15,3 6-34-15,14-53 26 0,0 0-26 0,-9 50 26 0,6-6-26 16,3-44 4-16,0 0-4 0,3 38 5 0,1-6-5 16,-4-32-8-16,0 0 8 0,17 19-8 0,8-10 8 15,-25-9-46-15,0 0 46 0,31-9-46 0,6-15 46 0,-37 24-25 16,0 0 25-16,36-31-24 0,1-15 24 16,-37 46-20-16,0 0 20 0,38-48-19 0,-5-10 19 15,-33 58 0-15,0 0 0 0,37-72 1 0,-1-19-1 16,-36 91 32-16,0 0-32 0,23-79 33 0,-11-3-33 0,-12 82 46 15,0 0-46-15,4-70 47 0,-11 1-47 0,7 69 29 16,0 0-29-16,-14-58 29 0,-7 3-29 16,21 55 18-16,0 0-18 0,-14-39 18 0,2 15-18 0,12 24 29 15,0 0-29-15,-9-22 29 0,0 8-29 0,9 14 2 16,0 0-2-16,-5-10 2 0,2 1-2 0,3 9 6 0,0 0-6 16,-4-3 7-16,2 3-7 0,2 0 1 0,0 0-1 15,14 20 1-15,9 20-1 0,-23-40 2 0,0 0-2 0,28 61 3 16,8 15-3-16,-36-76-1 0,0 0 1 0,40 109 0 15,7 21 0-15,-8-20 0 16,-3-11 0-16,-11-21 0 0,-11-18 0 0,-14-60-39 0,0 0 39 0,24 66-39 16,4 1 39-16,-28-67-98 0,0 0 98 0,26 52-98 15,7-10 98-15,-33-42-120 0,0 0 120 16,25 21-119-16,-1-18 119 0,27 21-772 0</inkml:trace>
  <inkml:trace contextRef="#ctx0" brushRef="#br0" timeOffset="23412.605">21829 5050 561 0,'0'0'0'0,"0"5"0"0,0 6 0 0,0-11 35 0,0 0-35 16,0 1 35-16,0-1-35 0,0 0 64 0,0 0-64 16,0 0 64-16,1-5-64 0,-1 5 50 0,0 0-50 15,0 0 50-15,2-3-50 0,-2 3 32 0,0 0-32 0,0 0 32 16,0 0-32-16,0 0 24 0,0 0-24 0,0 0 25 15,0 0-25-15,0 0 17 0,0 0-17 16,0 0 17-16,0 0-17 0,0 0 18 0,0 0-18 0,0 0 19 16,0 0-19-16,0 0 24 0,0 0-24 0,0 0 25 15,0 0-25-15,0 0 37 0,0 0-37 0,0 0 38 16,0 0-38-16,0 0 31 0,0 0-31 0,0 0 31 16,4 0-31-16,-4 0 14 0,0 0-14 0,0 0 15 15,3 0-15-15,-3 0 37 0,0 0-37 0,0 0 37 16,5 0-37-16,-5 0 2 0,0 0-2 0,0 0 2 15,6 0-2-15,-6 0 32 0,0 0-32 0,0 0 33 16,3 0-33-16,-3 0 34 0,0 0-34 0,0 0 35 0,0 0-35 16,0 0 21-16,0 0-21 0,4 3 21 0,4 1-21 15,-8-4 36-15,0 0-36 0,12 8 37 0,8 11-37 16,2 2 37-16,4 3-37 0,1 7 37 0,2-2-37 0,1 1 8 16,-1 5-8-16,-6-6 8 0,0 2-8 15,-23-31 32-15,0 0-32 0,28 34 32 0,5 5-32 0,-33-39 9 16,0 0-9-16,33 36 10 0,2 4-10 0,-35-40 0 15,0 0 0-15,34 31 0 0,3-6 0 0,-37-25-71 16,0 0 71-16,33 19-70 0,0-9 70 16,-33-10-157-16,0 0 157 0,26 2-156 0,-3-7 156 15,-23 5-164-15,0 0 164 0,17-12-164 0,-3-7 164 16,18-8-631-16</inkml:trace>
  <inkml:trace contextRef="#ctx0" brushRef="#br0" timeOffset="23711.553">22510 5121 494 0,'0'0'0'0,"0"-7"0"16,2-2 0-16,-2 9 78 0,0 0-78 0,-2-10 78 15,-3 1-78-15,5 9 81 0,0 0-81 0,-7-12 82 16,-2 0-82-16,9 12 74 0,0 0-74 0,-14-10 74 16,-2-2-74-16,16 12 41 0,0 0-41 0,-28-14 41 15,-6 1-41-15,-1 1 53 0,-4 0-53 0,13 3 54 16,7 4-54-16,-9 2 37 0,-1-1-37 0,9 4 37 15,8 0-37-15,-12 0 26 0,-4 0-26 0,7 4 26 0,4 4-26 16,17-8 27-16,0 0-27 0,-42 27 27 16,-10 13-27-16,52-40 43 0,0 0-43 0,-61 72 44 0,-9 25-44 15,70-97 50-15,0 0-50 0,-59 98 50 0,5 5-50 16,54-103 37-16,0 0-37 0,-40 91 37 0,10-14-37 16,30-77-14-16,0 0 14 0,-19 53-13 0,10-22 13 15,9-31-104-15,0 0 104 0,5 7-104 16,15-23 104-16,4 4-931 0</inkml:trace>
  <inkml:trace contextRef="#ctx0" brushRef="#br0" timeOffset="23865.506">22635 5314 393 0,'0'0'0'0,"-14"-15"0"0,-8-9 0 0,-15-16-235 0</inkml:trace>
  <inkml:trace contextRef="#ctx0" brushRef="#br0" timeOffset="28753.105">5233 4882 236 0,'0'0'0'0,"-3"-5"0"16,-2-10 0-16,5 15 24 0,0 0-24 0,0-5 25 15,-4 1-25-15,4 4 56 0,0 0-56 0,0 0 57 16,4-3-57-16,-4 3 32 0,0 0-32 0,0 0 33 15,1 0-33-15,-1 0 32 0,0 0-32 0,0 0 32 16,4-7-32-16,-4 7 49 0,0 0-49 0,0-2 50 0,0-5-50 16,0 7 63-16,0 0-63 0,0-3 63 0,0 0-63 15,0 3 63-15,0 0-63 0,-5-2 63 0,1 2-63 16,4 0 47-16,0 0-47 0,-9-4 48 0,1 4-48 16,8 0 38-16,0 0-38 0,-13 0 39 0,-4 0-39 0,17 0 68 15,0 0-68-15,-12 4 68 0,-6-4-68 0,18 0 15 16,0 0-15-16,-12 2 16 0,0-1-16 15,12-1-44-15,0 0 44 0,-14 9-43 16,2 3 43-16,12-12-193 0,0 0 193 0,-17 31-193 0,-4 13 193 16,-18 30-450-16</inkml:trace>
  <inkml:trace contextRef="#ctx0" brushRef="#br0" timeOffset="29386.376">4958 6244 919 0,'0'0'0'0,"4"0"-285"0,1 0 285 0,-2-1-285 0,2-3 285 16,8-1-131-16</inkml:trace>
  <inkml:trace contextRef="#ctx0" brushRef="#br0" timeOffset="29633.226">4979 6270 91 0,'0'0'0'0,"0"0"0"0,3-7 0 0,-3 7 40 16,6 0-40-16,-6 0 40 0,0 0-40 0,0 0 48 15,0 0-48-15,0 0 49 0,0 0-49 0,0 0 37 16,0 0-37-16,0 0 37 0,0 0-37 16,0 0 35-16,0 0-35 0,0 0 36 0,3 0-36 0,-3 0 23 15,5 4-23-15,-1-1 24 0,1-1-24 0,-5-2 40 16,0 0-40-16,5 10 41 0,6 2-41 0,-11-12 38 0,0 0-38 16,14 19 38-16,7 7-38 0,-21-26 33 15,0 0-33-15,24 30 34 0,2 1-34 0,-26-31 39 0,0 0-39 16,31 28 39-16,6-1-39 0,-37-27 39 0,0 0-39 15,35 24 39-15,3-5-39 0,-38-19-89 0,0 0 89 16,26 17-89-16,-1-8 89 0,-25-9-94 0,0 0 94 0,54 25-321 16,-108-50 321-16</inkml:trace>
  <inkml:trace contextRef="#ctx0" brushRef="#br0" timeOffset="30568.681">2441 8369 617 0,'0'0'0'0,"8"-7"0"16,5-7 0-16,-13 14 97 0,0 0-97 0,1-7 97 16,3 2-97-16,-4 5 69 0,0 0-69 0,-4-3 69 15,3 3-69-15,1 0 57 0,0 0-57 0,-4-4 58 0,1 1-58 16,3 3 17-16,0 0-17 0,3-5 17 0,2-4-17 16,-5 9 12-16,0 0-12 0,13-7 13 15,7-3-13-15,-20 10 1 0,0 0-1 0,21-5 2 0,5 0-2 0,-26 5-1 16,0 0 1-16,27 0-1 0,0 5 1 15,-27-5-11-15,0 0 11 0,27 12-10 0,-6 0 10 16,-1 7-5-16,-2 1 5 0,-6-4-5 0,-10-8 5 16,5 8-1-16,-2 2 1 0,-2 12 0 0,3 7 0 0,-6-37 11 15,0 0-11-15,-4 45 11 0,2 8-11 0,-4-3 18 16,0 1-18-16,3-12 19 0,-2-8-19 0,-4 0 10 16,2 0-10-16,2-11 10 0,-1-1-10 0,-2-2 4 15,-3 2-4-15,6-3 5 0,0-4-5 16,5-12 13-16,0 0-13 0,-7 15 13 0,-2 1-13 0,9-16 14 0,0 0-14 15,-9 12 15-15,1 0-15 0,-1-7 8 0,2-2-8 16,2 1 9-16,0-4-9 0,5 0 4 0,0 0-4 16,-9-7 4-16,-3-4-4 0,12 11 3 0,0 0-3 0,-9-10 3 15,0-9-3-15,9 19 10 0,0 0-10 0,-3-15 10 16,3 1-10-16,0 14 8 0,0 0-8 0,0-14 8 16,0 2-8-16,5 2 8 0,2 0-8 0,-2 5 9 15,4 3-9-15,-2 0 3 0,2 2-3 0,-1 0 4 16,-2 2-4-16,2 0 6 0,8 1-6 0,-2 4 6 15,-2 3-6-15,5-1 22 0,4 1-22 0,-3-1 22 16,-3-1-22-16,-15-8 2 0,0 0-2 0,27 12 2 16,6 0-2-16,-33-12 7 0,0 0-7 0,38 12 7 15,9 2-7-15,-9-5 8 0,1-9-8 0,-10 1 8 16,-6-1-8-16,1-1-57 0,-6-3 57 0,-6-1-57 16,-3 2 57-16,-9 3-92 0,0 0 92 0,0-21-91 15,-4-8 91-15,2-19-757 0</inkml:trace>
  <inkml:trace contextRef="#ctx0" brushRef="#br0" timeOffset="31118.751">2650 7937 695 0,'0'0'0'0,"7"10"0"0,1 2 0 0,-8-12 94 0,0 0-94 16,-20 5 94-16,-19-5-94 0,39 0 56 0,0 0-56 16,-38 2 56-16,-7 0-56 0,45-2 32 15,0 0-32-15,-39 3 33 0,1 1-33 0,38-4 13 0,0 0-13 16,-38 8 14-16,3 8-14 0,2-4 4 0,0 6-4 0,15-9 5 16,9-6-5-16,9-3 1 0,0 0-1 0,-22 24 1 15,-6 9-1-15,28-33 0 0,0 0 0 0,-23 41 0 16,-5 7 0-16,28-48-3 0,0 0 3 0,-22 53-2 15,-3 5 2-15,25-58-3 0,0 0 3 0,-21 77-2 16,2 14 2-16,19-91 0 0,0 0 0 0,-12 96 0 16,9 7 0-16,3-103 3 0,0 0-3 0,3 105 3 15,11 1-3-15,-14-106 22 0,0 0-22 0,21 99 22 16,9 0-22-16,-6-20 22 0,-1-14-22 0,3-17 23 0,2-12-23 16,-28-36 9-16,0 0-9 0,47 31 9 0,12-9-9 15,-3-4 27-15,6-6-27 0,-15-9 27 0,-8-8-27 16,-1-2 6-16,0-3-6 0,1-4 6 0,-1-7-6 15,-38 21 9-15,0 0-9 0,47-29 10 0,7-10-10 0,-54 39 24 16,0 0-24-16,61-55 25 0,10-13-25 16,-20 13 36-16,-7 0-36 0,-17 16 36 0,-16 15-36 0,1-7 48 15,-8 3-48-15,-1-3 48 0,-1-1-48 0,-2 32 58 16,0 0-58-16,-2-40 59 0,-1-7-59 0,3 47 34 16,0 0-34-16,-9-54 34 0,-9-2-34 0,18 56 0 15,0 0 0-15,-29-72 0 0,-13-9 0 0,42 81-10 16,0 0 10-16,-47-72-9 0,-4 6 9 0,51 66-142 0,0 0 142 15,-47-60-142-15,6 10 142 0,41 50-138 0,0 0 138 16,-34-33-138-16,12 15 138 0,-37-37-738 0</inkml:trace>
  <inkml:trace contextRef="#ctx0" brushRef="#br0" timeOffset="31967.642">5148 7534 1009 0,'0'0'0'0,"-11"5"0"16,1 9 0-16,10-14 105 0,0 0-105 0,-16 0 105 15,-1-3-105-15,3-1 62 0,-5 1-62 0,8 1 62 0,8-1-62 16,-9 3 15-16,0 0-15 0,-6 3 15 0,1 6-15 15,-4-2 0-15,0 5 0 0,7-4 0 0,5-4 0 16,-6 4-15-16,1-4 15 0,-7 11-14 0,-9 9 14 0,30-24-5 16,0 0 5-16,-30 27-4 0,-3 9 4 0,33-36-4 15,0 0 4-15,-29 45-3 0,-6 8 3 0,35-53-6 16,0 0 6-16,-26 63-6 16,5 4 6-16,21-67 2 0,0 0-2 0,-18 100 2 0,6 25-2 0,12-125 6 15,0 0-6-15,5 118 6 0,8 9-6 0,-13-127 9 16,0 0-9-16,26 121 9 0,16-3-9 0,-9-23 24 15,2-17-24-15,-6-7 25 0,1-13-25 0,-30-58 19 16,0 0-19-16,33 77 20 0,-2 9-20 0,-6-19 16 0,1-11-16 16,-9-3 17-16,1-8-17 0,-18-45 57 0,0 0-57 15,15 58 58-15,3 4-58 16,-18-62 51-16,0 0-51 0,8 63 52 0,-4 2-52 0,-4-65 49 0,0 0-49 0,3 46 49 16,-3-11-49-16,-7 1 38 0,2-9-38 0,2-12 39 15,3-11-39-15,-4 3-72 16,-1-2 72-16,-12 12-71 0,-10 2 71 0,27-19-130 15,0 0 130-15,-48 20-130 0,-13-2 130 0,-46 19-1004 0</inkml:trace>
  <inkml:trace contextRef="#ctx0" brushRef="#br0" timeOffset="34318.198">5390 7959 583 0,'0'0'0'0,"0"4"0"0,5 4 0 0,-5-8 71 16,0 0-71-16,0 0 71 0,4 0-71 0,-4 0 56 15,0 0-56-15,0 0 57 0,0 0-57 0,0 0 35 16,0 0-35-16,0 0 35 0,0 0-35 0,0 0 4 16,0 0-4-16,0 0 4 0,0 0-4 0,0 0 9 15,0 0-9-15,0 0 10 0,0 0-10 0,0 0 1 0,0 0-1 16,0 0 1-16,0 0-1 0,0 0 0 16,0 0 0-16,0 0 1 0,-4 4-1 0,4-4 6 15,0 0-6-15,0 12 7 0,-3 5-7 0,3-17 22 0,0 0-22 16,0 37 22-16,0 18-22 0,0-55 32 0,0 0-32 15,3 64 32-15,1 14-32 0,-4-78 42 16,0 0-42-16,2 103 42 0,5 19-42 0,-7-122 45 16,0 0-45-16,5 106 45 0,2-3-45 0,1-28 19 0,1-20-19 0,-7-21 20 15,1-22-20-15,-3 2 21 0,0-4-21 0,0-1 21 16,4 1-21-16,-1 2 25 0,-1-3-25 0,2-1 26 16,-4-1-26-16,3-3 2 0,-3-3-2 0,0-1 3 15,0 4-3-15,0-4-18 0,0 0 18 0,0 0-18 16,0 0 18-16,0 0-96 0,0 3 96 0,0-3-96 15,0 0 96-15,0 0-96 0,0 0 96 16,0 0-95-16,0 0 95 0,0 0-103 0,-3-3 103 0,3 3-103 0,0-4 103 16,-4 1-71-16,4-2 71 0,-2 1-71 15,2 1 71-15,0 1-41 0,-3-5 41 0,-1 2-41 0,1-5 41 16,1 1-30-16,-5-6 30 0,2 6-30 16,1 2 30-16,4 7-33 0,0 0 33 0,-5-8-32 0,-2-4 32 15,7 12-2-15,0 0 2 0,-5-10-2 0,0 1 2 0,5 9 4 16,0 0-4-16,-4-5 5 0,4-4-5 0,0 9 33 15,0 0-33-15,0-7 33 0,4-3-33 0,-4 10 41 16,0 0-41-16,9-13 42 0,-1-3-42 16,-8 16 51-16,0 0-51 0,14-15 51 0,5-6-51 0,-19 21 48 0,0 0-48 15,18-19 49-15,3-5-49 0,-21 24 49 16,0 0-49-16,19-20 49 0,2 1-49 0,-21 19 54 16,0 0-54-16,24-19 54 0,2 2-54 0,-26 17 60 0,0 0-60 15,26-16 60-15,4 4-60 0,-2-1 62 0,-5 4-62 0,-6 4 63 16,-7 2-63-16,1-2 52 0,-2 1-52 15,-2 2 53-15,-2 1-53 0,-2 1 33 0,1-5-33 16,-4 5 34-16,5-2-34 0,-5 2 9 16,0 0-9-16,0 0 10 0,0 0-10 0,0 0-2 0,0 0 2 0,0 0-2 15,0 0 2-15,0 0-66 0,0 0 66 0,0 0-65 16,0 0 65-16,0 0-99 0,0 0 99 0,0 0-98 16,-5-2 98-16,5 2-129 0,0 0 129 15,-11-2-128-15,-3 1 128 0,-12-3-510 0</inkml:trace>
  <inkml:trace contextRef="#ctx0" brushRef="#br0" timeOffset="34631.59">5472 8554 315 0,'0'0'0'15,"16"-4"0"-15,13-1 0 0,-29 5 29 0,0 0-29 0,-3 2 29 0,-13 5-29 16,16-7 70-16,0 0-70 0,-10 5 70 0,-6 0-70 16,16-5 70-16,0 0-70 0,-9 5 71 0,1-2-71 0,8-3 63 15,0 0-63-15,-6 2 63 0,3 0-63 0,3-2 48 16,0 0-48-16,0 0 49 0,0 0-49 0,0 0 49 15,0 0-49-15,0 0 50 0,5 2-50 0,-5-2 37 16,0 0-37-16,7 3 37 0,-2 0-37 0,-5-3 39 16,0 0-39-16,9 2 40 0,-2 2-40 0,-7-4 25 15,0 0-25-15,14 8 26 0,3 2-26 0,-17-10 26 16,0 0-26-16,21 19 26 0,5 7-26 0,-26-26 67 16,0 0-67-16,30 31 67 0,7 5-67 0,-8-5 82 15,1 0-82-15,-8-4 83 0,-4-3-83 0,3-2 63 0,-6 2-63 16,3 2 63-16,-1 0-63 0,-17-26 44 0,0 0-44 15,18 25 45-15,3 1-45 0,-21-26-125 0,0 0 125 16,24 12-125-16,6-12 125 0,-30 0-80 0,0 0 80 0,52 14-951 16,-104-28 951-16</inkml:trace>
  <inkml:trace contextRef="#ctx0" brushRef="#br0" timeOffset="35615.384">6871 7683 1345 0,'0'0'0'0,"-24"12"0"0,-15 6 0 0,39-18 135 0,0 0-135 0,-12 6 136 16,12-6-136-16,0 0 73 0,0 0-73 0,0 0 74 15,0 0-74-15,0 0 47 0,0 0-47 0,-4 4 48 16,3-2-48-16,1-2 0 0,0 0 0 0,-7 13 0 16,-2 8 0-16,9-21-2 0,0 0 2 0,-14 34-1 15,-2 11 1-15,3-3-57 0,-5 1 57 0,8-10-57 16,1-6 57-16,9-27-57 0,0 0 57 0,-9 55-56 15,4 15 56-15,0 12-25 0,-2 18 25 16,7-6-24-16,0 0 24 0,0 2-4 0,7 0 4 0,-2 0-3 16,4-7 3-16,-9-89 9 0,0 0-9 15,12 117 10-15,9 13-10 0,-21-130 42 0,0 0-42 0,17 132 42 16,6 3-42-16,-4-22 32 0,0-19-32 0,-3-18 33 16,1-21-33-16,-17-55 23 0,0 0-23 0,16 56 24 15,-2-6-24-15,-14-50 10 0,0 0-10 0,12 32 11 16,-8-9-11-16,-4-23-31 0,0 0 31 0,5 12-31 0,-5-9 31 15,0-3-98-15,0 0 98 0,-5-19-97 0,-6-24 97 0,11 43-154 16,0 0 154-16,-14-54-154 0,-7-17 154 16,-17-52-834-16</inkml:trace>
  <inkml:trace contextRef="#ctx0" brushRef="#br0" timeOffset="36117.503">6341 8596 919 0,'0'0'0'0,"9"4"0"16,5 4 0-16,-14-8 101 0,0 0-101 0,24 4 102 15,6 1-102-15,-30-5 79 0,0 0-79 16,42 0 79-16,8-3-79 0,-50 3 18 0,0 0-18 0,53-9 18 16,6-3-18-16,-9-5-49 0,-3 0 49 0,-5 0-49 15,-7-7 49-15,-35 24-63 0,0 0 63 0,35-21-63 16,-2-1 63-16,-33 22-64 0,0 0 64 0,30-21-64 15,-1 2 64-15,-29 19-55 0,0 0 55 0,25-17-54 16,-3 4 54-16,-22 13-40 0,0 0 40 0,21-12-39 16,-5 3 39-16,-16 9-5 0,0 0 5 0,10-7-5 15,-3 4 5-15,-7 3 2 0,0 0-2 16,5-2 3-16,-1 2-3 0,-4 0 43 0,0 0-43 0,0 0 43 0,3 0-43 16,-3 0 38-16,0 0-38 0,0 0 39 0,0 2-39 15,0-2 62-15,0 0-62 0,0 0 63 0,0 0-63 0,0 0 51 16,0 0-51-16,0 0 51 0,-3 5-51 0,3-5 50 15,0 0-50-15,-9 7 50 0,0 3-50 0,9-10 38 16,0 0-38-16,-8 9 38 0,-4 1-38 16,12-10 34-16,0 0-34 0,-13 15 35 0,-4 2-35 0,17-17 38 15,0 0-38-15,-17 28 39 0,-4 3-39 0,21-31 33 16,0 0-33-16,-13 41 33 0,5 8-33 0,8-49 22 16,0 0-22-16,-4 55 23 0,8 4-23 0,-4-59 29 15,0 0-29-15,8 56 29 0,13-6-29 0,-21-50-2 16,0 0 2-16,26 46-2 0,8-5 2 0,-34-41-196 15,0 0 196-15,41 24-196 0,8-8 196 0,-49-16-143 0,0 0 143 16,45-16-143-16,-3-22 143 0,45-15-632 0</inkml:trace>
  <inkml:trace contextRef="#ctx0" brushRef="#br0" timeOffset="36375.616">7104 8456 987 0,'0'0'0'0,"9"10"0"16,0 6 0-16,-4-11 119 0,-5-5-119 0,0 0 120 15,0 0-120-15,0 0 108 0,0-7-108 0,0 7 109 0,7-2-109 16,2 4 44-16,1 5-44 0,6-2 44 0,1 2-44 16,-17-7 0-16,0 0 0 0,25 19 0 0,9 1 0 15,-34-20 0-15,0 0 0 0,34 28 1 16,4 4-1-16,-38-32-7 0,0 0 7 0,29 31-6 0,1 3 6 0,-30-34-102 15,0 0 102-15,26 28-101 0,-3-4 101 16,-23-24-156-16,0 0 156 0,19 12-156 0,-5-9 156 0,19 9-654 16</inkml:trace>
  <inkml:trace contextRef="#ctx0" brushRef="#br0" timeOffset="36614.096">7411 8389 863 0,'0'0'0'0,"3"14"0"16,6 10 0-16,-9-24 129 16,0 0-129-16,-3 0 129 0,-6-10-129 0,9 10 110 0,0 0-110 15,-9-6 111-15,6-2-111 0,3 8 44 0,0 0-44 0,-5-4 44 16,1 1-44-16,4 3 13 0,0 0-13 0,-9 12 13 16,-5 12-13-16,14-24 0 0,0 0 0 0,-15 43 0 15,-6 15 0-15,3-1-83 0,-3 4 83 0,9-21-82 16,4-15 82-16,-1 3-182 0,0-2 182 0,0 6-181 15,4 11 181-15,5-43-182 0,0 0 182 0,-3 31-182 16,-1-7 182-16,-1 31-318 0</inkml:trace>
  <inkml:trace contextRef="#ctx0" brushRef="#br0" timeOffset="36864.702">7420 8389 561 0,'0'0'0'0,"-6"19"0"0,-6 12 0 0,12-31 119 15,0 0-119-15,0 3 119 0,4-15-119 0,-4 12 99 16,0 0-99-16,1-7 99 0,3-3-99 0,-4 10 71 16,0 0-71-16,3-5 71 0,3 2-71 0,-6 3 70 15,0 0-70-15,14 8 70 0,6 9-70 0,0 4 92 16,-1 6-92-16,2 1 92 0,0 3-92 0,-21-31 64 16,0 0-64-16,21 44 64 0,-1 4-64 0,-2-2 45 0,-6-5-45 15,0-6 45-15,-7-8-45 16,-1 4-2-16,1-4 2 0,-1 2-1 0,-4 1 1 0,0-30-144 15,0 0 144-15,-9 34-144 0,-3 4 144 0,12-38-88 16,0 0 88-16,-26 20-87 0,-7-11 87 0,-23 20-830 0</inkml:trace>
  <inkml:trace contextRef="#ctx0" brushRef="#br0" timeOffset="37612.446">8427 8334 841 0,'0'0'0'0,"-11"2"0"0,-6 3 0 0,13-5 109 15,4 0-109-15,0 0 110 0,0-5-110 0,0 5 88 16,0 0-88-16,-3-3 89 0,-1-1-89 0,4 4 43 16,0 0-43-16,-14-8 43 0,-10 1-43 0,24 7 5 15,0 0-5-15,-30-7 5 0,-5-2-5 0,35 9 9 16,0 0-9-16,-33-5 9 0,2 2-9 0,31 3 1 0,0 0-1 15,-30 0 1-15,1 0-1 0,29 0 0 0,0 0 0 0,-30 12 1 16,1 3-1-16,2 9 12 0,3 4-12 16,7-1 13-16,-1 4-13 0,18-31 23 0,0 0-23 0,-19 51 24 15,2 20-24-15,17-71 13 0,0 0-13 0,-11 80 14 16,-1 14-14-16,12-94 29 0,0 0-29 16,2 60 29-16,10-19-29 15,4-10-1-15,4-14 1 0,0-8 0 0,1-9 0 0,3-5-19 0,0-11 19 0,2-4-18 16,1-6 18-16,-27 26-16 0,0 0 16 0,29-36-15 15,1-10 15-15,-30 46-5 0,0 0 5 0,29-48-5 16,-2-4 5-16,-27 52 8 0,0 0-8 0,20-51 9 16,-4-7-9-16,-16 58 52 0,0 0-52 0,9-72 53 15,-7-17-53-15,-2 89 40 0,0 0-40 0,-6-84 41 16,-8-2-41-16,14 86 18 0,0 0-18 0,-12-67 19 0,-5 14-19 16,17 53 43-16,0 0-43 0,-11-37 44 15,3 16-44-15,8 21 13 0,0 0-13 0,-6-22 13 0,-2 8-13 16,8 14 7-16,0 0-7 0,-4-10 7 0,-1 5-7 15,5 5-1-15,0 0 1 0,-3-4-1 0,3-1 1 16,0 5-27-16,0 0 27 0,0 0-27 0,-6-3 27 0,6 3-38 16,0 0 38-16,2 8-37 0,5 8 37 0,-7-16-33 15,0 0 33-15,9 32-33 0,3 16 33 16,-12-48-8-16,0 0 8 0,17 62-8 16,4 10 8-16,-21-72-13 0,0 0 13 0,30 89-12 0,10 17 12 0,-40-106-34 15,0 0 34-15,38 87-33 0,4-4 33 0,-42-83-4 16,0 0 4-16,42 63-4 0,0-13 4 15,-42-50-97-15,0 0 97 0,43 36-96 0,3-12 96 0,-46-24-133 16,0 0 133-16,38 8-132 0,-9-11 132 0,39 10-678 0</inkml:trace>
  <inkml:trace contextRef="#ctx0" brushRef="#br0" timeOffset="38003.206">8456 8281 1009 0,'0'0'0'0,"7"5"0"0,-2 4 0 16,-5-9 122-16,0 0-122 0,7 2 122 0,-5-2-122 15,-2 0 77-15,0 0-77 0,7 5 77 0,4-2-77 16,4 4 54-16,3 5-54 0,3 5 54 0,-1 2-54 0,-20-19 4 16,0 0-4-16,30 27 5 0,1 9-5 15,-31-36 9-15,0 0-9 0,40 43 9 0,4 9-9 0,-44-52 24 16,0 0-24-16,45 54 25 0,4 1-25 0,-7-7 2 16,-7-8-2-16,-7-11 2 0,-6-3-2 0,-3-8 2 15,-1-4-2-15,-4-2 3 0,-2-2-3 0,0-1-3 16,0-6 3-16,-3 1-2 0,-7-3 2 0,1 3-100 15,1-4 100-15,-4 0-99 0,5-4 99 0,-5 4-179 0,0 0 179 16,-5-12-178-16,-7-6 178 0,-4-11-675 0</inkml:trace>
  <inkml:trace contextRef="#ctx0" brushRef="#br0" timeOffset="38349.619">8895 8403 572 0,'0'0'0'0,"2"10"0"16,5 9 0-16,-7-16 92 0,0-6-92 0,-4-2 92 16,1-11-92-16,-1 6 83 0,3 2-83 0,-3-1 83 15,1 2-83-15,1 2 65 0,-1-5-65 0,-1 5 65 16,-1-4-65-16,5 9 55 0,0 0-55 0,-5-7 55 16,-6-1-55-16,11 8 38 0,0 0-38 0,-9-7 39 0,4-2-39 15,5 9 35-15,0 0-35 0,-8-7 35 16,1 2-35-16,7 5 39 0,0 0-39 0,-6-3 39 0,1-2-39 15,5 5 38-15,0 0-38 0,-3-2 39 0,-1 0-39 16,4 2 39-16,0 0-39 0,-2 0 40 16,-1 0-40-16,3 0 57 0,0 0-57 0,0 0 57 15,-4 0-57-15,4 0 66 0,0 0-66 0,0 0 66 0,-3 4-66 0,3-4 58 16,0 0-58-16,-9 24 59 0,-5 15-59 0,14-39 69 16,0 0-69-16,-17 48 69 0,-4 10-69 15,21-58 42-15,0 0-42 0,-24 64 43 0,-3 2-43 0,5-6-64 16,1-1 64-16,3-15-63 0,6-4 63 15,12-40-217-15,0 0 217 0,-33 39-217 0,-5-1 217 0,-35 41-1062 16</inkml:trace>
  <inkml:trace contextRef="#ctx0" brushRef="#br0" timeOffset="39524.261">9562 8478 707 0,'0'0'0'0,"4"-3"0"15,1-2 0-15,-5 5 61 0,0 0-61 0,4-4 62 16,-3 1-62-16,-1 3 54 0,0 0-54 0,0 0 55 15,0 0-55-15,0 0 46 0,0 0-46 0,0 0 47 16,0 0-47-16,0 0 4 0,0 0-4 0,0 0 4 16,4 3-4-16,-4-3 27 0,0 0-27 0,9 0 27 15,3 0-27-15,-12 0 30 0,0 0-30 0,22 4 30 0,12 1-30 16,-1-2 30-16,5 2-30 0,-5 2 30 16,5 0-30-16,-3 2 32 0,-2-4-32 0,-1 2 33 15,4-6-33-15,-36-1 22 0,0 0-22 0,47 2 22 0,13-2-22 0,-8 0 28 16,4-2-28-16,-6 1 28 0,-3-3-28 0,-7 1 13 15,-5-2-13-15,-5 1 13 0,-4 1-13 0,-5-1-7 16,-4 1 7-16,-1 1-6 0,-8-1 6 0,-8 3-106 16,0 0 106-16,9 0-106 0,0 3 106 0,-9-3-130 15,0 0 130-15,-4 2-130 0,-4 3 130 16,-1 4-598-16</inkml:trace>
  <inkml:trace contextRef="#ctx0" brushRef="#br0" timeOffset="39758.706">9787 8800 796 0,'0'0'0'0,"9"-7"0"16,12-8 0-16,-16 8 82 0,-1 6-82 0,-1 2 83 15,-1 3-83-15,5 3 52 0,-2-4-52 0,4 5 53 16,6 1-53-16,3-2 37 0,-1-2-37 0,4 2 38 15,2-5-38-15,-23-2-20 0,0 0 20 0,38 0-19 16,13-2 19-16,-51 2-161 0,0 0 161 0,54-12-161 0,1-4 161 16,52-11-485-16</inkml:trace>
  <inkml:trace contextRef="#ctx0" brushRef="#br0" timeOffset="40278.676">11123 7478 908 0,'0'0'0'0,"0"5"0"15,-3 2 0-15,3-7 72 0,0 0-72 0,-4 5 72 16,3-5-72-16,1 0 50 0,0 0-50 0,0 0 50 0,0 0-50 16,0 0 0-16,0 0 0 0,0 0 1 0,0 0-1 15,0 0-13-15,0 0 13 0,0 15-13 0,-2 9 13 16,2-24-31-16,0 0 31 0,0 48-31 0,0 17 31 16,0-65-11-16,0 0 11 0,2 81-11 0,3 13 11 15,-5-94-6-15,0 0 6 0,0 129-6 0,0 21 6 0,0-150-1 16,0 0 1-16,3 137-1 0,-1-6 1 0,-2-131 0 15,0 0 0-15,7 106 0 0,2-17 0 0,-9-89 13 16,0 0-13-16,10 63 13 0,2-22-13 0,-12-41-44 16,0 0 44-16,16 24-43 0,2-17 43 0,-18-7-166 15,0 0 166-15,12-8-166 0,-4-23 166 0,15-9-376 0</inkml:trace>
  <inkml:trace contextRef="#ctx0" brushRef="#br0" timeOffset="40850.365">11202 8192 583 0,'0'0'0'15,"0"9"0"-15,0 6 0 0,0-15 127 0,0 0-127 0,0 0 127 16,-2-12-127-16,2 12 91 0,0 0-91 0,0-8 91 16,0-1-91-16,0 9 59 0,0 0-59 0,9-10 59 15,5-1-59-15,-14 11 38 0,0 0-38 0,19-6 38 16,7-1-38-16,-26 7 33 0,0 0-33 0,30-5 33 16,8 1-33-16,-38 4 7 0,0 0-7 0,38-3 8 15,1 1-8-15,-39 2 42 0,0 0-42 0,40-2 42 16,0 1-42-16,-40 1 19 0,0 0-19 0,35-7 20 15,-2 0-20-15,-11 2 29 0,-4-4-29 0,-6 6 29 16,-5-1-29-16,-2 1 7 0,-5 1-7 0,0 2 7 16,4-3-7-16,-4 3-3 0,0 0 3 0,-9-7-3 15,-3-2 3-15,12 9-31 0,0 0 31 0,-21-8-31 0,-12-6 31 16,33 14-37-16,0 0 37 0,-30-8-36 0,-1 2 36 16,31 6-33-16,0 0 33 0,-30-3-33 0,0 0 33 0,1 3-4 15,4 3 4-15,12-3-3 0,4 0 3 16,-3 0-2-16,3 0 2 0,2 0-1 0,7 0 1 15,-5 0 9-15,0 3-9 0,5-3 9 0,0 0-9 0,0 0 36 16,-4 0-36-16,4 0 36 0,-5 2-36 0,1 0 36 16,-3 3-36-16,6-2 37 0,-3-3-37 0,4 0 23 15,0 0-23-15,-5 4 24 0,-2 1-24 0,7-5 28 16,0 0-28-16,-5 3 28 0,-2 1-28 16,7-4 22-16,0 0-22 0,-6 2 22 0,3-1-22 0,3-1 34 0,0 0-34 15,-2 2 35-15,-1-2-35 0,3 0 36 0,0 0-36 0,0 0 36 16,-4 7-36-16,4-7 38 0,0 0-38 0,0 3 39 15,4 6-39-15,-4-9 25 0,0 0-25 16,8 15 26-16,5 6-26 0,-13-21 27 0,0 0-27 0,22 24 27 16,11 1-27-16,-33-25 3 0,0 0-3 0,34 28 4 15,6 1-4-15,-40-29 1 0,0 0-1 16,40 27 1-16,3 1-1 0,-8-1 0 0,-2-6 0 0,-8-2 0 16,-8-11 0-16,0 4-65 0,-3-3 65 0,-3 1-65 15,-4-5 65-15,0 2-144 0,-2 0 144 0,2-2-143 16,-5 2 143-16,-2-7-211 0,0 0 211 0,3 3-210 15,1 2 210-15,4 7-695 0</inkml:trace>
  <inkml:trace contextRef="#ctx0" brushRef="#br0" timeOffset="41661.822">12775 7089 886 0,'0'0'0'0,"0"3"0"0,-4 6 0 0,-1-9 92 15,-2-4-92-15,5 4 92 0,-1 0-92 0,-6 0 58 16,1 0-58-16,1 4 59 0,1-4-59 0,-2 0 5 16,-5 2-5-16,8-1 5 0,2-1-5 0,-2 4 1 15,-4 1-1-15,-3 7 1 0,-9 3-1 16,21-15-1-16,0 0 1 0,-18 28 0 0,-3 8 0 0,21-36 0 16,0 0 0-16,-14 48 0 0,2 13 0 0,5-6 3 15,6 5-3-15,-1 0 4 0,4 2-4 0,-2-62 49 0,0 0-49 16,8 91 50-16,6 18-50 0,-2-15 38 0,1-1-38 15,1-13 39-15,1-8-39 0,-15-72 35 0,0 0-35 0,23 91 35 16,5 12-35-16,-28-103 24 0,0 0-24 0,29 106 25 16,6 7-25-16,-35-113 35 0,0 0-35 0,35 106 35 15,7 1-35-15,-42-107 36 0,0 0-36 0,38 99 37 16,1-1-37-16,-39-98 38 0,0 0-38 0,33 89 39 16,-7-5-39-16,-5-17 39 0,-11-16-39 15,-3-24 40-15,-3-20-40 0,-4 7 34 0,0-6-34 0,-4 15 35 16,-5 8-35-16,2-6 15 0,-1 3-15 0,2-11 15 15,6-9-15-15,0-8 2 0,0 0-2 0,-24 24 3 16,-11 7-3-16,35-31-29 16,0 0 29-16,-42 28-29 0,-5-3 29 0,47-25-178 0,0 0 178 0,-50 14-178 15,-2-11 178-15,52-3-154 0,0 0 154 0,-56-6-154 16,2-18 154-16,-52-7-788 0</inkml:trace>
  <inkml:trace contextRef="#ctx0" brushRef="#br0" timeOffset="42226.399">13561 7471 964 0,'0'0'0'0,"-4"7"0"16,-1 5 0-16,-4-7 78 0,-6-5-78 0,6 0 78 15,4 0-78-15,-11 0 65 0,2 0-65 0,2 3 66 16,7-1-66-16,5-2 41 0,0 0-41 0,-21 10 42 0,-6-1-42 16,27-9 0-16,0 0 0 0,-24 10 0 0,1 0 0 15,23-10 0-15,0 0 0 0,-20 31 1 0,-1 12-1 0,21-43 7 16,0 0-7-16,-13 62 8 0,6 17-8 15,7-79 32-15,0 0-32 0,4 114 33 0,6 25-33 0,-10-139 57 16,0 0-57-16,23 137 57 0,7 4-57 16,-30-141 93-16,0 0-93 0,29 132 93 0,1-7-93 0,-4-24 65 15,-2-17-65-15,-4-12 65 0,-1-16-65 16,-7-8 45-16,2-8-45 0,-5-10 46 0,-1-2-46 0,-8-28 0 16,0 0 0-16,9 29 0 0,-2-2 0 0,-7-27-38 0,0 0 38 15,5 21-37-15,-1-2 37 0,-4-19-105 16,0 0 105-16,0 12-104 0,-9-4 104 0,9-8-94 0,0 0 94 15,-28-5-94-15,-12-10 94 0,-31-6-1015 0</inkml:trace>
  <inkml:trace contextRef="#ctx0" brushRef="#br0" timeOffset="42677.128">12940 8286 998 0,'0'0'0'0,"6"4"0"15,6 3 0-15,-12-7 115 0,0 0-115 0,9-2 115 16,3-3-115-16,-12 5 63 0,0 0-63 0,24-9 64 16,11-10-64-16,-35 19 45 0,0 0-45 0,40-20 46 15,12-4-46-15,-52 24 6 0,0 0-6 0,61-28 6 16,11-1-6-16,-11 4 9 0,-2 2-9 0,-10 3 9 16,-6 4-9-16,-4-2 9 0,-6 0-9 15,-7 6 10-15,-5 2-10 0,-21 10 23 0,0 0-23 0,21-8 24 0,0-4-24 16,-21 12 20-16,0 0-20 0,17-9 20 0,-7 2-20 15,-10 7 34-15,0 0-34 0,9-3 35 0,-2 1-35 16,-7 2 6-16,0 0-6 0,4-2 6 0,-4 2-6 0,0 0 2 16,0 0-2-16,0 0 2 0,0 0-2 0,0 0-1 15,0 0 1-15,0 0 0 0,-4 0 0 0,4 0-35 16,0 0 35-16,0 0-34 0,-5 0 34 0,1 2-29 16,-3 0 29-16,6-1-29 0,-5-1 29 0,3 2-24 15,-4 2 24-15,-2 2-23 0,-3 3 23 0,12-9-2 0,0 0 2 16,-19 21-1-16,-5 6 1 0,24-27 2 15,0 0-2-15,-25 34 2 0,2 9-2 0,23-43 43 0,0 0-43 16,-17 48 43-16,1 7-43 0,6-4 13 16,6-3-13-16,-3-12 14 0,4-5-14 0,3-31 0 0,0 0 0 15,2 39 0-15,6 4 0 16,-8-43-73-16,0 0 73 0,13 40-73 0,6-9 73 0,-19-31-141 0,0 0 141 0,28 15-140 16,7-10 140-16,24 12-790 0</inkml:trace>
  <inkml:trace contextRef="#ctx0" brushRef="#br0" timeOffset="42947.551">13709 7987 830 0,'0'0'0'0,"0"12"0"16,1 6 0-16,-1-18 108 0,0 0-108 0,2 4 109 15,-2-11-109-15,0 7 98 0,0 0-98 0,0-3 99 16,2-6-99-16,-2 9 67 0,0 0-67 0,9-3 68 0,3 3-68 15,-12 0 28-15,0 0-28 0,26 6 28 16,12 5-28-16,-38-11 46 0,0 0-46 0,39 19 46 0,6 8-46 0,-45-27 16 16,0 0-16-16,42 34 17 0,1 6-17 15,-43-40 7-15,0 0-7 0,42 39 7 0,-7 0-7 0,-35-39-15 16,0 0 15-16,30 31-14 0,-6-2 14 16,-24-29-126-16,0 0 126 0,21 24-125 0,-7-5 125 0,-14-19-130 15,0 0 130-15,15 4-129 0,-6-16 129 0,17 5-684 16</inkml:trace>
  <inkml:trace contextRef="#ctx0" brushRef="#br0" timeOffset="43174.221">14062 8005 729 0,'0'0'0'0,"7"14"0"16,2 10 0-16,-9-17 97 0,-5-7-97 0,-4-9 98 16,-1-3-98-16,-3 2 80 0,-1 2-80 0,9-1 81 15,2 6-81-15,3-3 78 0,-4 3-78 0,4 3 78 16,0 0-78-16,0 0 38 0,-1 2-38 0,1-2 38 15,0 0-38-15,0 0 11 0,0 0-11 0,-13 13 11 16,-4 11-11-16,17-24 0 0,0 0 0 0,-21 33 0 16,-9 13 0-16,30-46-36 0,0 0 36 0,-34 52-36 15,-3 2 36-15,37-54-105 0,0 0 105 0,-35 55-104 16,-1 0 104-16,36-55-127 0,0 0 127 0,-28 45-127 16,7-15 127-16,-28 46-512 0</inkml:trace>
  <inkml:trace contextRef="#ctx0" brushRef="#br0" timeOffset="43446.118">13913 7793 740 0,'0'0'0'0,"-4"9"0"0,-1 3 0 0,5-12 76 15,0 0-76-15,3 0 77 0,6 0-77 0,-9 0 76 16,0 0-76-16,17 3 77 0,6 2-77 0,1 5 58 0,3 6-58 15,0 1 59-15,1 4-59 0,-28-21 38 0,0 0-38 16,37 27 38-16,3 7-38 16,-40-34 62-16,0 0-62 0,40 43 63 0,2 5-63 0,-42-48 61 0,0 0-61 0,35 55 62 15,-6 3-62-15,-10-7 28 0,-8-3-28 16,-2-12 28-16,-1-10-28 0,-8-26-36 0,0 0 36 0,-8 36-36 16,-13 5 36-16,21-41-118 15,0 0 118-15,-28 34-117 0,-9-3 117 0,-25 34-838 0</inkml:trace>
  <inkml:trace contextRef="#ctx0" brushRef="#br0" timeOffset="44158.84">14928 8033 1054 0,'0'0'0'0,"-9"2"0"0,-4 1 0 0,13-3 143 16,3 0-143-16,-3 0 144 0,2-5-144 0,-2 5 117 15,7-4-117-15,-7 1 117 0,0-2-117 0,-4 0 60 16,-1 0-60-16,2-1 60 0,-3 3-60 0,-2 0 8 0,-3-4-8 16,2 5 9-16,1-1-9 0,8 3 5 0,0 0-5 15,-18-4 6-15,-6 2-6 0,24 2 0 0,0 0 0 0,-23 6 0 16,-6-3 0-16,29-3-1 0,0 0 1 0,-35 17 0 16,-4 11 0-16,39-28 0 0,0 0 0 15,-33 39 0-15,-1 11 0 0,9-6 1 0,4 2-1 0,4-16 2 16,8-12-2-16,9-18 5 0,0 0-5 0,-3 24 5 15,6 2-5-15,-3-26 1 0,0 0-1 0,14 17 1 16,10-12-1-16,-24-5-5 0,0 0 5 0,39-12-5 16,8-17 5-16,-47 29-10 0,0 0 10 0,42-37-9 15,-2-11 9-15,-7 5 1 0,-5 0-1 0,-6 5 1 16,-6 4-1-16,-6 1 39 0,-3 6-39 0,-1 0 39 16,-3-1-39-16,-3 28 37 0,0 0-37 0,2-37 38 15,-4-5-38-15,2 42 40 0,0 0-40 0,-5-39 40 16,-6-4-40-16,11 43 26 0,0 0-26 0,-14-39 26 15,-1 5-26-15,1 6 5 0,2 8-5 0,3 4 5 0,0 8-5 16,9 8 1-16,0 0-1 0,-7-9 2 16,0 6-2-16,7 3 0 0,0 0 0 0,-3-4 0 0,-4 1 0 0,7 3-12 15,0 0 12-15,-4 3-12 0,4 1 12 0,0-4-40 16,0 0 40-16,14 24-40 0,12 10 40 0,-26-34-13 16,0 0 13-16,35 48-12 0,9 15 12 0,-44-63-8 15,0 0 8-15,71 79-7 0,23 15 7 0,-94-94 1 16,0 0-1-16,84 91 1 0,-4-4-1 0,-15-13 0 15,-11-12 0-15,-11-14 0 0,-8-12 0 0,-35-36 0 16,0 0 0-16,37 36 1 0,1-6-1 0,-38-30-30 0,0 0 30 16,29 24-30-16,-6-8 30 0,-23-16-93 15,0 0 93-15,19 12-92 0,-1-9 92 0,-18-3-163 0,0 0 163 16,8 5-163-16,-4-1 163 0,10 1-872 0</inkml:trace>
  <inkml:trace contextRef="#ctx0" brushRef="#br0" timeOffset="44445.534">15343 7999 1031 0,'0'0'0'0,"3"15"0"16,8 9 0-16,-8-17 147 0,-3-7-147 0,-2-4 147 16,1-6-147-16,-1 2 128 0,-3-1-128 0,3 6 128 15,0-4-128-15,2 5 73 0,0-1-73 0,0 3 74 16,-3-4-74-16,-2 2 22 0,1 2-22 0,1 0 22 15,-1-1-22-15,-1 1 5 0,0 0-5 0,-4 0 6 0,5 0-6 16,4 0 4-16,0 0-4 0,-20 10 4 0,-7 4-4 16,27-14-2-16,0 0 2 0,-33 31-2 0,-2 11 2 15,35-42-33-15,0 0 33 0,-29 50-32 16,-1 13 32-16,30-63-58 0,0 0 58 16,-24 64-57-16,5 3 57 0,19-67-161 0,0 0 161 0,-16 54-161 0,7-2 161 0,9-52-147 15,0 0 147-15,-5 32-146 0,10-8 146 0,-5 35-648 16</inkml:trace>
  <inkml:trace contextRef="#ctx0" brushRef="#br0" timeOffset="44624.311">15750 8281 1289 0,'0'0'0'0,"-5"-3"0"15,-7-2 0-15,12 5-44 16,0 0 44-16,0 0-44 0,4-2 44 0,-4 2-136 0,0 0 136 16,-9-14-135-16,-7-5 135 0,-8-17-604 0</inkml:trace>
  <inkml:trace contextRef="#ctx0" brushRef="#br0" timeOffset="45445.259">17137 8341 1031 0,'0'0'0'0,"9"19"0"16,3 7 0-16,0-4 119 0,4 0-119 0,-7-1 119 15,-2-4-119-15,-7-17 3 0,0 0-3 0,3 31 3 16,-6 7-3-16,3-38-228 0,0 0 228 0,-16 35-227 16,-12 5 227-16,-14 32-499 0</inkml:trace>
  <inkml:trace contextRef="#ctx0" brushRef="#br0" timeOffset="46253.83">18304 7183 1043 0,'0'0'0'15,"-5"5"0"-15,2 6 0 0,3-11 103 16,0 0-103-16,-4 1 103 0,2-2-103 0,2 1 69 0,0 0-69 0,0 0 69 15,-3-4-69-15,3 4-15 0,0 0 15 0,-4 2-14 16,-1 5 14-16,5-7-59 0,0 0 59 0,-7 36-58 16,2 25 58-16,5-61-9 0,0 0 9 0,-7 83-8 15,2 19 8-15,5-102-1 0,0 0 1 0,-4 134-1 16,1 27 1-16,3-161 8 0,0 0-8 0,0 151 9 16,3 1-9-16,-3-152 42 0,0 0-42 0,9 124 43 15,3-22-43-15,-12-102 77 0,0 0-77 0,14 77 78 16,2-22-78-16,-16-55 64 0,0 0-64 0,12 38 65 15,-1-19-65-15,-11-19 22 0,0 0-22 0,7 12 23 16,-4-9-23-16,-3-3 3 0,0 0-3 0,5-7 4 16,0-6-4-16,-5 13 0 0,0 0 0 0,4-31 0 0,-1-17 0 15,-3 48-31-15,0 0 31 0,4-62-31 0,1-13 31 0,4-1-30 16,3-6 30-16,-3 27-30 16,3 16 30-16,-12 39-33 0,0 0 33 0,17-45-33 15,4 8 33-15,-21 37-8 0,0 0 8 0,26-36-7 0,7 0 7 16,-33 36 0-16,0 0 0 0,30-26 0 0,1 9 0 15,-31 17 2 1,0 0-2-16,28-15 2 0,-2 6-2 0,-26 9 3 0,0 0-3 0,18-7 3 0,-4 4-3 0,-14 3 21 16,0 0-21-16,12 0 21 0,-3 3-21 0,-9-3 0 15,0 0 0-15,7 0 1 0,-7 4-1 0,0-4-17 16,0 0 17-16,0 0-16 0,0 3 16 0,0-3-41 0,0 0 41 16,-9 0-40-16,-8 3 40 0,17-3-38 0,0 0 38 15,-25 2-38-15,-6 2 38 0,31-4-26 0,0 0 26 0,-28 0-26 16,-2 3 26-16,30-3-5 0,0 0 5 15,-31 2-5-15,-2 5 5 0,33-7-5 0,0 0 5 0,-28 3-4 16,5 2 4-16,23-5 0 0,0 0 0 0,-21 10 0 16,4 6 0-16,17-16 14 0,0 0-14 0,-17 29 15 15,4 14-15-15,13-43 51 0,0 0-51 0,-7 46 52 16,9 11-52-16,-2-57 45 0,0 0-45 0,5 58 45 16,8 2-45-16,-1-7 53 0,2-5-53 0,0-9 54 15,1-10-54-15,-1-1 32 0,2-6-32 0,5-5 33 16,2-3-33-16,1-2-1 0,0 0 1 0,2-10-1 15,-1-4 1-15,-25 2-53 0,0 0 53 0,35-12-52 16,3-4 52-16,-38 16-141 0,0 0 141 0,35-24-141 16,-2-6 141-16,35-29-846 0</inkml:trace>
  <inkml:trace contextRef="#ctx0" brushRef="#br0" timeOffset="47159.576">19292 8038 550 0,'0'0'0'0,"5"-3"0"16,4-3 0-16,-9 6 56 0,0 0-56 0,5-3 56 16,1 3-56-16,-6 0 85 0,0 0-85 0,0 0 85 0,3-3-85 15,-3 3 67-15,0 0-67 0,0 0 68 0,0 0-68 16,4 3 50-16,1-3-50 0,3 0 50 0,3 0-50 0,6 0 38 16,1-3-38-16,3 3 39 0,3-2-39 15,-24 2 40-15,0 0-40 0,28-2 41 0,3-1-41 0,-31 3 25 16,0 0-25-16,33-2 26 0,2-1-26 0,-35 3 9 15,0 0-9-15,32 0 10 16,-3 0-10-16,-29 0-1 0,0 0 1 0,23-4 0 0,-7 2 0 0,-16 2-105 16,0 0 105-16,8-1-105 0,-4 1 105 0,-4 0-113 15,0 0 113-15,-12-5-113 0,-11-4 113 0,-10-6-556 16</inkml:trace>
  <inkml:trace contextRef="#ctx0" brushRef="#br0" timeOffset="47342.49">19292 8273 707 0,'0'0'0'0,"14"8"0"15,10 4 0-15,-24-12 78 0,0 0-78 16,27 9 78-16,2-1-78 0,-29-8 53 0,0 0-53 0,32 7 53 16,2-2-53-16,-34-5-48 0,0 0 48 0,35-1-47 15,4-3 47-15,-39 4-115 0,0 0 115 0,40-15-115 16,3-13 115-16,41-11-395 0</inkml:trace>
  <inkml:trace contextRef="#ctx0" brushRef="#br0" timeOffset="50404.328">20120 7195 942 0,'0'0'0'0,"0"5"0"0,-2 2 0 0,2-7 126 16,0 0-126-16,-4 0 126 0,-1-8-126 0,5 8 113 15,0 0-113-15,-5-4 114 0,1-4-114 0,4 8 45 0,0 0-45 16,-3-4 45-16,1 1-45 0,2 3 6 0,0 0-6 15,-5 0 7-15,2 3-7 0,3-3 0 0,0 0 0 0,-6 40 0 16,-1 20 0-16,7-60 8 0,0 0-8 0,-7 78 9 16,0 20-9-16,7-98 44 0,0 0-44 0,-7 125 44 15,-1 26-44-15,8-151 2 0,0 0-2 0,-4 123 3 16,3-6-3-16,1-117 10 0,0 0-10 0,8 85 10 16,10-20-10-16,-18-65-15 0,0 0 15 0,21 47-15 15,8-23 15-15,-29-24-81 0,0 0 81 0,38 5-80 16,10-19 80-16,-48 14-75 0,0 0 75 0,31-15-75 15,-1-13 75-15,-6 1-58 0,-3-6 58 0,0 6-57 16,-7 1 57-16,-2 0-7 0,0-1 7 0,-3 1-6 16,-4-1 6-16,-5 27 17 0,0 0-17 0,7-29 17 15,-5-9-17-15,-2 38 47 0,0 0-47 0,1-32 47 16,-1-4-47-16,0 36 47 0,0 0-47 0,-1-28 47 16,-1 4-47-16,2 24 37 0,0 0-37 0,-5-15 37 0,3 3-37 15,2 12 40-15,0 0-40 0,-9 5 40 0,-3 14-40 16,12-19 16-16,0 0-16 0,-12 31 17 0,-2 17-17 15,0-2 6-15,2 5-6 0,0-3 7 0,3-3-7 0,9-45 4 16,0 0-4-16,-7 55 4 0,3 3-4 0,4-58-12 16,0 0 12-16,2 55-12 0,5-7 12 15,2-11-29-15,5-9 29 0,0-8-29 0,3-4 29 16,-17-16-13-16,0 0 13 0,32 0-13 0,8-9 13 16,-40 9-20-16,0 0 20 0,48-19-20 0,12-8 20 0,-60 27-8 15,0 0 8-15,54-31-8 0,0-5 8 0,-11 2-1 16,-6 1 1-16,-8 9-1 0,-8 0 1 0,-3 2 9 15,-4 1-9-15,-4 6 9 0,-1 3-9 0,-2 0 46 0,-2 0-46 16,-3-2 47-16,-2 2-47 0,-2-1 39 16,-3-1-39-16,1 0 39 0,-1-1-39 0,5 15 17 0,0 0-17 0,-10-16 17 15,-6-4-17-15,16 20 7 0,0 0-7 0,-19-14 8 16,-2 2-8-16,21 12 4 16,0 0-4-16,-30-2 4 0,-6 2-4 0,36 0 0 0,0 0 0 0,-39 16 0 15,-1 8 0-15,40-24-3 0,0 0 3 0,-36 39-3 16,1 13 3-16,35-52 0 0,0 0 0 0,-28 54 0 15,7 6 0-15,21-60 0 0,0 0 0 0,-10 52 0 16,4-6 0-16,6-46-1 0,0 0 1 0,6 36 0 16,6-5 0-16,-12-31-20 0,0 0 20 0,26 12-20 15,9-16 20-15,-35 4-62 0,0 0 62 0,35-15-61 0,3-9 61 16,-38 24-37-16,0 0 37 0,37-33-36 16,-1-4 36-16,-8 4-6 0,-7 2 6 0,-4 1-6 15,-1 0 6-15,-7 3 11 0,-1 1-11 0,-1 1 11 16,0-3-11-16,-7 28 47 0,0 0-47 0,4-34 47 0,-1-2-47 15,-3 36 40-15,0 0-40 0,0-31 40 0,2 0-40 16,-2 31 35-16,0 0-35 0,2-22 36 0,1 7-36 16,-3 15 45-16,0 0-45 0,6-7 45 0,2 7-45 15,-8 0 5-15,0 0-5 0,11 15 5 0,8 13-5 0,-19-28 6 16,0 0-6-16,17 36 6 0,-1 6-6 0,-16-42 0 16,0 0 0-16,16 47 1 0,-1 4-1 0,-15-51 2 15,0 0-2-15,12 50 2 0,-1 3-2 0,-11-53-1 16,0 0 1-16,10 41 0 0,-4-3 0 0,-6-38-16 0,0 0 16 15,7 27-15-15,1-6 15 0,-8-21-46 0,0 0 46 16,18 5-45-16,-1-10 45 0,-17 5-50 16,0 0 50-16,25-19-49 0,2-9 49 15,-2 3-37-15,-3-3 37 0,-2 3-37 0,-6 1 37 0,-2 0 0 0,0 0 0 0,-3 0 0 16,-1-4 0-16,-8 28 51 0,0 0-51 16,9-32 51-16,3-3-51 0,-12 35 34 0,0 0-34 0,5-24 35 15,2 2-35-15,-7 22 36 0,0 0-36 0,6-15 36 16,-3 4-36-16,-3 11 40 0,0 0-40 0,4-3 40 15,1 3-40-15,-5 0 3 0,0 0-3 0,2 14 4 16,-1 11-4-16,3-4 0 0,1 3 0 16,-1-5 0-16,1-7 0 0,-3 0-23 0,-1 0 23 0,4-2-22 15,4 0 22-15,3 2-35 0,-1-1 35 0,3-5-34 16,1-4 34-16,-15-2-21 0,0 0 21 0,28-3-21 16,5-6 21-16,2-3-12 0,4-5 12 0,-6 0-12 15,2 0 12-15,-35 17-2 0,0 0 2 0,31-24-1 0,0 0 1 16,-31 24 3-16,0 0-3 0,28-26 3 0,-2-3-3 15,-26 29 45-15,0 0-45 0,19-24 45 0,-3 5-45 0,-16 19 49 16,0 0-49-16,9-20 49 0,-4 4-49 0,-5 16 6 16,0 0-6-16,-3-12 7 0,-8 2-7 0,11 10 14 15,0 0-14-15,-24-3 15 0,-16 6-15 16,40-3 1-16,0 0-1 0,-42 12 1 0,-7 7-1 0,49-19-11 16,0 0 11-16,-42 20-10 0,4 6 10 15,38-26-58-15,0 0 58 0,-28 33-58 0,7 6 58 0,21-39-47 0,0 0 47 16,-9 43-46-16,15 1 46 0,-6-44-38 15,0 0 38-15,12 50-37 0,14-2 37 0,-26-48-2 16,0 0 2-16,24 51-1 0,11 4 1 0,-10-9 16 0,1-3-16 16,-9-14 17-16,-6-8-17 0,1 1 10 0,-2-3-10 0,-5-7 11 15,-3-7-11-15,2 7 0 0,-1 2 0 0,1-6 1 16,-1-4-1-16,-1 1-36 0,0-5 36 16,-2-5-35-16,0-2 35 0,0 7-71 0,0 0 71 0,0-27-71 15,0-16 71-15,0-2-87 0,1-8 87 0,5 5-87 16,2 0 87-16,-8 48-77 0,0 0 77 0,14-65-76 15,5-7 76-15,-19 72 2 0,0 0-2 0,23-94 3 16,3-17-3-16,-26 111 35 0,0 0-35 0,26-98 35 16,2 7-35-16,-28 91 53 0,0 0-53 0,25-75 54 15,-8 13-54-15,-17 62 61 0,0 0-61 0,12-39 62 16,-7 20-62-16,-5 19 63 0,0 0-63 0,4-14 63 16,-2 4-63-16,-2 10 58 0,0 0-58 0,0-5 59 15,0 1-59-15,0 4 63 0,0 0-63 0,0 0 63 16,0-3-63-16,0 3 40 0,0 0-40 0,0 0 41 0,3 7-41 15,-3-7 0-15,0 0 0 0,16 27 1 16,3 16-1-16,-19-43-3 0,0 0 3 0,23 60-3 0,3 19 3 0,0 3-9 16,2 14 9-16,-4-19-8 0,-3-8 8 15,-5-16-41-15,-11-17 41 0,2-4-40 0,2-8 40 0,-9-24-70 16,0 0 70-16,1 38-69 0,3 1 69 0,-4-39-79 16,0 0 79-16,3 31-79 0,-3-5 79 15,0-26-92-15,0 0 92 0,0 19-91 0,0-7 91 0,0-12-67 16,0 0 67-16,-7 6-66 0,-3-9 66 0,10 3-9 15,0 0 9-15,-12-10-9 0,-4-7 9 16,16 17 8-16,0 0-8 0,-12-24 9 0,1-4-9 0,11 28 63 0,0 0-63 16,-7-34 64-16,6-4-64 0,1 38 49 0,0 0-49 15,0-34 50-15,3 1-50 0,2 6 50 0,4 5-50 16,0 1 51-16,3 2-51 0,-12 19 22 0,0 0-22 0,16-20 23 16,6-2-23-16,-22 22 29 0,0 0-29 0,21-18 29 15,-2 0-29-15,-19 18 13 16,0 0-13-16,20-12 13 0,-5 0-13 0,-15 12 10 0,0 0-10 15,14-12 11-15,-3 0-11 0,-11 12 17 0,0 0-17 0,7-9 17 16,-2 4-17-16,-5 5 22 0,0 0-22 0,3-2 23 16,1-1-23-16,-4 3 3 0,0 0-3 0,0 0 4 15,0 0-4-15,0 0 7 0,0 0-7 0,-14 8 8 16,-10 11-8-16,-1 2 1 0,-4 3-1 0,6-5 1 16,4-1-1-16,19-18 2 0,0 0-2 0,-32 33 3 15,-8 13-3-15,40-46 1 0,0 0-1 0,-31 46 2 16,1 4-2-16,30-50 1 0,0 0-1 0,-21 46 2 0,7-6-2 15,14-40-4-15,0 0 4 0,0 27-4 16,13-8 4-16,-13-19-16 0,0 0 16 0,22 5-15 0,11-10 15 16,-33 5-34-16,0 0 34 0,33-15-34 0,6-8 34 15,-10 6 0-15,-2-3 0 0,-7 1 0 0,-4 0 0 0,-2 2 16 16,-2 1-16-16,-1 3 17 0,-3-1-17 0,-2 2 40 16,-3-3-40-16,1-1 40 0,1 4-40 0,-5 12 44 15,0 0-44-15,2-15 44 0,-1-1-44 16,-1 16 58-16,0 0-58 0,2-12 58 0,-2 0-58 15,0 12 33-15,0 0-33 0,0-8 33 0,2-1-33 0,-2 9 26 16,0 0-26-16,2-7 26 0,1 4-26 0,-3 3 1 16,0 0-1-16,4-5 2 0,-1 3-2 0,2 4 0 0,-1 3 0 15,3 2 0-15,3 5 0 0,-10-12-3 0,0 0 3 16,9 26-3-16,5 11 3 0,-14-37-8 0,0 0 8 16,12 43-8-16,2 5 8 0,-14-48-9 0,0 0 9 0,12 43-9 15,0 3 9-15,-12-46-15 0,0 0 15 0,9 36-15 16,0-3 15-16,-9-33-23 0,0 0 23 0,15 18-22 15,1-4 22-15,-16-14-33 0,0 0 33 0,23 0-32 16,-1-12 32-16,-22 12-29 0,0 0 29 0,25-15-29 16,3-8 29-16,-6 5-1 0,-1 2 1 0,-9-3-1 15,-1 2 1-15,-1 2 31 0,-1-1-31 0,0-1 31 16,-2 0-31-16,3 3 52 0,-1-1-52 0,-2 3 53 16,-2-3-53-16,-3-1 44 0,-2 4-44 0,0 0 44 15,2 0-44-15,-2 12 43 0,0 0-43 0,5-10 43 0,0 0-43 16,-5 10 18-16,0 0-18 0,5-11 19 0,2 3-19 15,-7 8 0-15,0 0 0 0,4-9 1 16,-1 2-1-16,-3 7-27 0,0 0 27 0,4-6-27 0,1 0 27 0,-5 6-50 16,0 0 50-16,5 0-50 0,-1 0 50 0,1 2-42 15,0 3 42-15,0 0-42 0,0 2 42 0,1 2-37 16,-3-1 37-16,2-2-36 0,2 0 36 0,-7-6-25 16,0 0 25-1,9 7-24-15,0-2 24 0,-9-5-17 0,0 0 17 0,9 4-17 0,1-1 17 0,-10-3-28 16,0 0 28-16,10 4-28 0,4 1 28 0,-14-5-12 15,0 0 12-15,9 8-12 0,3 4 12 0,-12-12-28 0,0 0 28 16,14 14-28-16,0 1 28 0,-14-15-12 0,0 0 12 16,14 12-12-16,-2 0 12 0,-12-12-28 0,0 0 28 15,11 9-28-15,1-6 28 0,-12-3-12 16,0 0 12-16,12-3-12 0,6-7 12 0,-18 10-28 0,0 0 28 0,15-17-28 16,8-7 28-16,-23 24 20 0,0 0-20 0,12-31 20 15,0-9-20-15,-12 40 13 0,0 0-13 16,14-48 13-16,-2-6-13 0,-1 4 41 0,-2 2-41 0,-2 5 42 15,-1 2-42-15,0 0 38 0,-5 1-38 0,1 8 38 16,-2 8-38-16,0 24 33 0,0 0-33 0,5-33 33 16,-3-1-33-16,-2 34 15 0,0 0-15 0,4-32 15 15,-1 1-15-15,-3 31 37 0,0 0-37 0,2-24 37 16,0 5-37-16,-2 19 2 0,0 0-2 0,1-15 2 16,-1 6-2-16,0 9 3 0,0 0-3 0,4 0 3 15,1 9-3-15,-5-9-2 0,0 0 2 0,7 34-2 16,-2 14 2-16,-5-48-7 0,0 0 7 0,4 63-7 0,-4 16 7 15,0-79-34-15,0 0 34 0,3 101-34 0,4 21 34 16,4-26-10-16,1-11 10 0,-3-30-10 0,-2-19 10 16,-7-36-30-16,0 0 30 0,7 36-30 0,1-5 30 15,-8-31-11-15,0 0 11 0,12 24-11 0,4-2 11 0,-16-22-6 16,0 0 6-16,12 17-5 0,-1-10 5 16,-11-7-15-16,0 0 15 0,7 5-15 0,-2-5 15 0,-5 0-8 15,0 0 8-15,-5-8-8 0,-4-11 8 0,0 0-15 16,-1-2 15-16,1 1-15 0,0-4 15 0,2 5-15 15,2-3 15-15,0 5-15 0,0-4 15 0,5 6-26 16,5-1 26-16,-3 4-25 0,1 0 25 0,-3 12-20 16,0 0 20-16,7-12-20 0,4 0 20 0,-11 12 0 15,0 0 0-15,12-7 0 0,2-3 0 0,-14 10 6 0,0 0-6 16,14-5 7-16,1 2-7 0,-15 3 16 0,0 0-16 16,14 3 17-16,0 0-17 0,-14-3 17 15,0 0-17-15,11 9 17 0,-1 10-17 0,-10-19 34 0,0 0-34 0,0 24 34 16,0 3-34-16,0-27 5 0,0 0-5 0,-5 24 5 15,0 0-5-15,5-24 1 0,0 0-1 0,-6 19 2 16,3-2-2-16,3-17-22 0,0 0 22 0,-2 12-22 16,-3-2 22-16,5-10-102 0,0 0 102 0,-2 6-101 15,1-3 101-15,1-3-165 0,0 0 165 0,0-7-164 16,0-7 164-16,0-10-742 0</inkml:trace>
  <inkml:trace contextRef="#ctx0" brushRef="#br0" timeOffset="50584.859">23205 8026 1255 0,'0'0'0'0,"14"5"0"0,7 5 0 0,-21-10 188 16,0 0-188-16,14 9 188 0,0-6-188 0,-14-3-54 16,0 0 54-16,0-6-54 0,-11-10 54 0,11 16-128 15,0 0 128-15,-14-41-127 0,-7-24 127 16,-12-41-860-16</inkml:trace>
  <inkml:trace contextRef="#ctx0" brushRef="#br0" timeOffset="52402.751">24264 4771 494 0,'0'0'0'0,"11"0"0"0,8 0 0 0,-19 0 38 16,0 0-38-16,0 0 39 0,-4 3-39 15,4-3 79-15,0 0-79 0,-5 0 79 0,0 0-79 0,5 0 69 16,0 0-69-16,-7 0 70 0,2-3-70 0,5 3 44 0,0 0-44 16,-2-3 45-16,4-1-45 0,-2 4 38 0,0 0-38 15,5-2 39-15,2-4-39 0,-7 6 1 16,0 0-1-16,12-5 2 0,5-2-2 0,-17 7 6 0,0 0-6 0,21-4 7 15,5 4-7-15,-26 0 3 0,0 0-3 0,30 4 3 16,3 1-3-16,-33-5 1 0,0 0-1 16,32 13 2-16,-3 8-2 0,-29-21 4 0,0 0-4 0,30 27 5 15,3 9-5-15,-33-36 6 0,0 0-6 0,23 47 6 16,-1 9-6-16,-22-56 22 0,0 0-22 0,12 67 23 16,-5 10-23-16,-7-77 43 15,0 0-43-15,-5 103 43 0,-11 15-43 0,16-118 38 0,0 0-38 0,-19 110 38 16,-5 1-38-16,3-22 45 0,0-13-45 0,11-25 46 15,8-22-46-15,2-29 36 0,0 0-36 0,0 38 36 16,5-9-36-16,-5-29 9 0,0 0-9 0,7 27 9 16,5-4-9-16,-12-23 0 0,0 0 0 0,18 15 1 15,3-3-1-15,-21-12 0 0,0 0 0 0,29 0 1 0,3-7-1 16,-32 7 1-16,0 0-1 0,33-12 2 16,3-5-2-16,-8 2 0 0,-5-4 0 15,-2 2 0-15,-2 1 0 0,-5 1 9 0,-4-1-9 0,2 1 9 0,1 3-9 16,-13 12 1-16,0 0-1 0,10-15 1 0,2-6-1 0,-12 21-1 15,0 0 1-15,5-12-1 0,1 0 1 0,-6 12-10 16,0 0 10-16,3-7-10 0,-1 2 10 0,-2 5-17 16,0 0 17-16,2-3-17 0,-2 3 17 0,0 0-26 15,-4 1 26-15,2 3-25 0,1-1 25 0,-3 4-20 16,-1 5 20-16,-5 9-20 0,-10 9 20 0,20-30-17 0,0 0 17 16,-17 40-17-16,0 11 17 0,17-51-18 15,0 0 18-15,-16 57-18 16,2 10 18-16,14-67-9 0,0 0 9 0,-5 90-8 0,1 23 8 0,4-113-4 0,0 0 4 15,9 112-4-15,7 8 4 0,-2-18-7 0,-1-7 7 0,3-15-7 16,2-10 7-16,-18-70-1 0,0 0 1 0,17 91 0 16,2 12 0-16,-19-103 0 15,0 0 0-15,16 101 0 0,-4 5 0 0,-12-106 3 0,0 0-3 0,10 98 3 16,-8 1-3-16,2-27 31 0,-1-17-31 0,-3-5 31 16,-5-11-31-16,5-39 34 0,0 0-34 0,-10 48 35 15,-4 4-35-15,14-52 13 16,0 0-13-16,-13 34 14 0,1-10-14 0,12-24 22 0,0 0-22 0,-17 24 22 15,-4-9-22-15,21-15-2 0,0 0 2 0,-33 12-1 16,-7-8 1-16,40-4-34 0,0 0 34 0,-47-11-34 16,-6-9 34-16,53 20-114 0,0 0 114 15,-50-28-114-15,-2-4 114 0,6-2-179 0,5-2 179 0,-8-9-179 0,-2-8 179 16,-48-45-486-16</inkml:trace>
  <inkml:trace contextRef="#ctx0" brushRef="#br0" timeOffset="54007.088">26254 5306 438 0,'0'0'0'0,"-7"5"0"0,-4 2 0 0,3-7 66 16,1-4-66-16,0-4 67 0,0 1-67 0,-2-2 48 16,-7-3-48-16,4 5 48 0,0 0-48 0,12 7 32 15,0 0-32-15,-28-5 32 0,-9-2-32 0,37 7 10 0,0 0-10 16,-40-1 10-16,-5 1-10 0,7 1 18 0,3 3-18 15,9-1 18-15,12 1-18 0,-2 1 44 0,4 2-44 16,-11 8 45-16,-6 6-45 0,6-2 13 0,4 1-13 0,1-4 14 16,4-4-14-16,14-12 22 0,0 0-22 0,-19 30 22 15,0 11-22-15,19-41 15 0,0 0-15 0,-16 42 15 16,3 6-15-16,6-9 16 16,7 4-16-16,-4-16 17 0,1-11-17 0,4 4 25 0,3 1-25 0,3 10 26 15,5-1-26-15,-12-30 12 0,0 0-12 0,17 40 13 16,1-1-13-16,-18-39 18 0,0 0-18 0,21 48 19 15,1 4-19-15,1-4 33 0,0-2-33 0,-6-10 34 16,-3-5-34-16,-14-31 27 0,0 0-27 0,17 42 27 16,4 6-27-16,-21-48 24 0,0 0-24 0,20 50 25 15,-3 7-25-15,-17-57 34 0,0 0-34 0,12 51 35 16,-3 4-35-16,-9-55 20 0,0 0-20 0,2 48 20 16,-4-2-20-16,2-46 18 0,0 0-18 0,-7 39 19 0,-4-4-19 15,-1-6 35-15,-2-5-35 0,2-5 35 0,2-11-35 16,-4 3-43-16,-4-3 43 0,-8-1-43 0,-5-2 43 15,31-5-91-15,0 0 91 0,-40 0-90 0,-13-3 90 0,53 3-136 16,0 0 136-16,-54-6-135 0,-10-5 135 0,-54-5-635 16</inkml:trace>
  <inkml:trace contextRef="#ctx0" brushRef="#br0" timeOffset="56114.416">27123 5873 875 0,'0'0'0'0,"-9"0"0"0,-3 0 0 0,12 0 107 0,0 0-107 15,0 0 108-15,10 5-108 0,-10-5 67 0,0 0-67 0,7 3 67 16,0 1-67-16,-7-4 66 0,0 0-66 0,7 0 67 16,-1 1-67-16,-6-1 22 0,0 0-22 15,3 0 22-15,-3-1-22 0,0 1 18 0,0 0-18 0,-2-4 19 16,-1 1-19-16,3 3 28 0,0 0-28 0,-11-5 28 15,-3-6-28-15,14 11 12 0,0 0-12 0,-22-8 12 16,-4-4-12-16,26 12 10 0,0 0-10 0,-35-7 11 16,-3 5-11-16,38 2-3 0,0 0 3 15,-39 5-3-15,-1 11 3 0,40-16-39 0,0 0 39 0,-36 34-38 16,-1 17 38-16,9 1-13 0,5 8 13 0,6-9-12 16,3 1 12-16,14-52-8 0,0 0 8 0,-10 54-7 15,4 5 7-15,6-59-9 0,0 0 9 0,0 51-9 0,6-3 9 16,-6-48 0-16,0 0 0 0,12 36 0 15,7-9 0-15,-19-27 12 0,0 0-12 0,28 11 12 16,8-15-12-16,-36 4 46 0,0 0-46 0,41-19 46 0,4-13-46 0,-5 4 38 16,-2-8-38-16,-6 6 39 15,-6-6-39-15,-26 36 16 0,0 0-16 0,26-40 17 0,0-8-17 0,-26 48 13 16,0 0-13-16,26-46 14 0,0-9-14 0,-26 55 10 16,0 0-10-16,25-44 10 0,-1 3-10 0,-24 41 8 15,0 0-8-15,19-30 8 0,-5 6-8 0,-14 24 0 16,0 0 0-16,11-15 0 0,-4 3 0 0,-7 12 0 15,0 0 0-15,5-10 1 0,-2 6-1 0,-3 4-2 16,0 0 2-16,2-1-2 0,-2 1 2 0,0 0-2 0,0 0 2 16,0 0-2-16,0 1 2 0,0-1-5 0,0 0 5 15,0 0-5-15,0 4 5 0,0-4-14 0,0 0 14 16,0 0-13-16,0 3 13 0,0-3 0 0,0 0 0 0,0 0 0 16,0 0 0-16,0 0-4 0,0 0 4 0,0 0-3 15,-5 4 3-15,5-4-1 0,0 0 1 0,-7 0 0 16,-4 3 0-16,11-3-11 0,0 0 11 0,-12 5-11 15,-2 4 11-15,14-9-9 0,0 0 9 0,-26 22-9 16,-4 11 9-16,4 3-4 0,2 5 4 0,7-17-4 16,4-6 4-16,-2 8-13 0,4 0 13 0,-3 10-13 15,0 0 13-15,14-36-4 0,0 0 4 0,-10 32-3 16,1-1 3-16,9-31-6 0,0 0 6 0,2 28-6 16,7-6 6-16,-9-22-49 0,0 0 49 0,17 8-49 15,7-16 49-15,1-2-38 0,1-9 38 0,-3 2-37 16,-1-7 37-16,-22 24-17 0,0 0 17 0,23-31-16 0,-2-9 16 15,-21 40 0-15,0 0 0 0,19-48 0 0,0-10 0 16,-19 58 26-16,0 0-26 0,14-60 26 16,-3-5-26-16,-11 65 14 0,0 0-14 0,6-79 15 0,0-11-15 15,-6 90 31-15,0 0-31 0,0-84 31 0,-6-2-31 16,6 86 41-16,0 0-41 0,-8-75 42 0,-6 11-42 0,14 64 3 16,0 0-3-16,-9-46 4 0,4 17-4 15,5 29 18-15,0 0-18 0,-7-29 18 0,-2 8-18 0,4-3 1 16,0 5-1-16,1 11 1 0,3 3-1 0,-1 1 3 15,0 4-3-15,2 0 4 0,-3 0-4 0,3 0-3 16,-2-3 3-16,2 3-2 0,0 0 2 0,0 3-22 16,0-1 22-16,0 17-22 0,2 8 22 0,-2-27-14 0,0 0 14 15,5 52-13-15,4 11 13 0,-9-63-6 0,0 0 6 16,12 75-5-16,3 14 5 0,-15-89-9 0,0 0 9 16,25 110-8-16,4 20 8 0,-29-130-8 0,0 0 8 0,28 103-7 15,2-16 7-15,-30-87-38 0,0 0 38 0,23 64-38 16,-3-21 38-16,-20-43-36 0,0 0 36 0,14 25-35 15,-3-20 35-15,-1 2-23 0,-1-10 23 0,0-7-22 16,-2-4 22-16,-7 14-37 0,0 0 37 0,8-22-36 16,1-8 36-16,-9 30-1 0,0 0 1 0,12-39 0 15,-3-11 0-15,-2 6-5 0,-4-8 5 0,1 10-4 16,-2-1 4-16,-2 43-7 0,0 0 7 0,0-43-7 16,-2-5 7-16,2 48 0 0,0 0 0 0,-2-39 0 15,2-1 0-15,0 40 19 0,0 0-19 0,-2-31 20 16,1 4-20-16,1 27 16 0,0 0-16 0,-6-21 17 0,0 3-17 15,6 18 18-15,0 0-18 0,-6-12 18 0,-4 0-18 16,10 12 4-16,0 0-4 0,-7-9 4 0,0 2-4 0,7 7 3 16,0 0-3-16,-7-7 3 0,2 6-3 15,5 1 5-15,0 0-5 0,-6-4 6 0,1 4-6 0,5 0 12 16,0 0-12-16,-3-3 13 0,-1 3-13 0,4 0 3 16,0 0-3-16,0 0 4 0,-3-2-4 0,3 2 7 15,0 0-7-15,0 0 7 0,-2-3-7 0,2 3 0 16,0 0 0-16,0 0 1 0,0 0-1 0,0 0 0 15,0 0 0-15,2 15 0 0,0 11 0 0,-1 8-1 16,3 9 1-16,-3-2 0 0,1 5 0 0,-2-46 0 0,0 0 0 16,4 60 0-16,3 14 0 0,-2-4 28 0,2-1-28 15,-4-20 28-15,1-9-28 0,-1-1 12 0,-1 4-12 16,2-4 13-16,-1 1-13 0,-3-40 12 0,0 0-12 0,5 36 13 16,1-4-13-16,-6-32-8 15,0 0 8-15,3 26-7 0,0-6 7 0,-3-20-97 0,0 0 97 0,4 16-96 16,-1-4 96-16,-3-12-123 0,0 0 123 0,4 3-122 15,-1-6 122-15,-3 3-125 0,0 0 125 0,6-12-125 16,-1-7 125-16,5-10-500 0</inkml:trace>
  <inkml:trace contextRef="#ctx0" brushRef="#br0" timeOffset="58896.403">28142 5703 863 0,'0'0'0'0,"-3"2"0"0,-4 1 0 0,7-3 101 0,0 0-101 16,0 0 101-16,0 0-101 0,0 0 99 0,0 0-99 15,0 0 99-15,3 0-99 0,-3 0 55 0,0 0-55 16,0 0 56-16,4-5-56 0,-4 5 8 0,-2-3-8 0,2 3 8 16,-4 0-8-16,-1 0 30 0,0 0-30 0,0 3 30 15,-1 2-30-15,-4 2 26 0,-6 5-26 0,-1 9 26 16,-4 3-26-16,21-24 23 0,0 0-23 0,-23 39 24 15,1 12-24-15,22-51 34 0,0 0-34 0,-18 59 35 16,4 2-35-16,4-1 2 0,5-5-2 16,6-12 2-16,6-7-2 0,2-9 1 15,2-6-1-15,4-6 1 0,4-6-1 0,-19-9-10 0,0 0 10 0,30 0-9 16,8-5 9-16,-38 5-11 0,0 0 11 0,39-16-11 16,2-4 11-16,-41 20-11 0,0 0 11 0,37-23-10 15,0-9 10-15,-37 32 3 0,0 0-3 0,29-28 4 16,-3-2-4-16,-26 30 50 0,0 0-50 0,20-35 50 15,-8 3-50-15,-12 32 33 0,0 0-33 0,7-31 34 16,-6 0-34-16,-1 31 26 0,0 0-26 0,-1-26 26 0,-3 2-26 16,4 24 35-16,0 0-35 0,-5-18 35 15,0 2-35-15,5 16 2 0,0 0-2 0,-4-12 2 0,4 0-2 0,0 12 0 16,0 0 0-16,6-12 0 0,2 2 0 0,1 5-35 16,3 5 35-16,-3-4-34 0,0 4 34 0,-9 0-48 15,0 0 48-15,15 12-48 0,6 11 48 0,-21-23-37 16,0 0 37-16,21 36-36 0,2 15 36 0,-4 0-27 15,-3 8 27-15,-3-5-27 0,0 3 27 16,-13-57-26-16,0 0 26 0,10 86-26 0,1 16 26 0,-6-23-8 16,-2-9 8-16,-1-22-8 0,0-17 8 0,0 5-35 15,-2-5 35-15,1-12-35 0,3-9 35 0,-3 4-35 16,3-2 35-16,-1-4-35 0,1-2 35 0,-2 0-38 0,-2 0 38 16,3-5-37-16,1-1 37 0,-4 0-26 0,0 0 26 15,5-7-25-15,2-8 25 0,-7 15-10 0,0 0 10 16,3-24-10-16,-1-8 10 0,-2 32 0 15,0 0 0-15,-3-43 0 0,-3-9 0 0,1 1 20 0,-2-4-20 0,2 4 20 16,1 1-20-16,1 2 41 0,-1 0-41 0,4 2 41 16,2-6-41-16,-2 52 15 0,0 0-15 0,5-54 15 15,6-6-15-15,-11 60 13 0,0 0-13 0,10-52 14 16,4 9-14-16,-14 43 26 0,0 0-26 0,12-30 26 16,2 9-26-16,-14 21 6 0,0 0-6 0,20 0 6 15,2 12-6-15,-22-12 9 0,0 0-9 0,19 24 10 16,1 12-10-16,-20-36 3 0,0 0-3 0,12 36 4 15,-4 10-4-15,-8-46 2 0,0 0-2 0,6 36 3 16,-5 0-3-16,-1-36-3 0,0 0 3 0,-1 31-3 0,-5-4 3 16,6-27-44-16,0 0 44 0,-5 21-44 15,-2-2 44-15,7-19-44 0,0 0 44 0,-5 12-43 0,2-4 43 0,3-8-53 16,0 0 53-16,-4 7-52 0,2-3 52 16,2-4-38-16,0 0 38 0,7-4-38 15,9-4 38-15,-16 8-63 0,0 0 63 0,26-16-63 0,11-4 63 16,-37 20-51-16,0 0 51 0,35-23-50 0,3-4 50 15,-38 27 1-15,0 0-1 0,35-24 2 0,-2-3-2 16,-33 27 35-16,0 0-35 0,28-28 35 0,-2 4-35 0,-26 24 58 16,0 0-58-16,19-24 59 0,-3-1-59 0,-16 25 78 15,0 0-78-15,10-24 79 0,-3 3-79 0,-7 21 73 0,0 0-73 16,2-21 74-16,-6 6-74 0,4 15 51 0,0 0-51 16,-10-15 51-16,-8-1-51 0,18 16 34 0,0 0-34 15,-17-12 35-15,-2 7-35 0,19 5 1 0,0 0-1 16,-19 0 1-16,-2 5-1 0,21-5 5 0,0 0-5 0,-23 19 6 15,1 8-6-15,22-27 0 0,0 0 0 16,-16 38 1-16,5 8-1 0,6-6-1 0,5-6 1 0,5-1 0 16,6-6 0-16,1-5-22 0,2 2 22 0,3-12-22 15,3-3 22-15,-20-9-15 0,0 0 15 16,29 3-14-16,8-6 14 0,-37 3-19 0,0 0 19 0,43-9-18 16,10-6 18-16,-6-1-16 0,-2 4 16 0,-7-3-15 15,-6-6 15-15,-32 21 3 0,0 0-3 0,29-18 4 16,-4-6-4-16,-25 24 37 0,0 0-37 0,20-24 37 15,0 0-37-15,-20 24 53 0,0 0-53 0,14-19 54 16,-4 3-54-16,-10 16 13 0,0 0-13 0,7-12 13 16,-2 6-13-16,-5 6 4 0,0 0-4 0,7 1 4 15,0 8-4-15,-7-9-1 0,0 0 1 0,7 15-1 0,0 13 1 0,-2-3-3 16,1 4 3-16,-5-11-2 0,1-6 2 16,0 0-22-16,0 0 22 0,-1-4-22 0,-1-1 22 15,2 2-13-15,0-3 13 0,0 0-13 0,-2-5 13 0,0 4-10 16,1-5 10-16,-1 0-9 0,0 4 9 15,0-4-5-15,0 0 5 0,0 0-4 0,0-4 4 0,0-2-13 16,2 0 13-16,-2-6-13 0,2 0 13 16,-2 12-8-16,0 0 8 0,1-22-8 0,3-4 8 0,-4 26-1 15,0 0 1-15,7-27-1 0,3-4 1 0,-10 31 0 16,0 0 0-16,11-27 0 0,3-1 0 0,-14 28-1 16,0 0 1-16,14-24 0 0,3 2 0 15,-17 22 0-15,0 0 0 0,19-17 1 0,2 2-1 0,-21 15 2 16,0 0-2-16,18-12 3 0,-1 3-3 0,-17 9 19 0,0 0-19 15,12-7 20-15,-3 4-20 0,-9 3 22 0,0 0-22 0,7-4 23 16,-2 3-23-16,-5 1 8 0,0 0-8 0,4 0 9 16,-1 0-9-16,-3 0 10 0,0 0-10 0,-7 15 11 15,-9 12-11-15,16-27 3 0,0 0-3 16,-19 36 4-16,-5 4-4 0,3 3 6 0,0 1-6 0,7-16 7 16,5-13-7-16,1 0-5 0,3-6 5 0,-1 3-5 15,5-3 5-15,-1 1-51 0,0 2 51 0,2-4-51 16,4-1 51-16,-4-7-34 0,0 0 34 0,12-3-33 15,9-6 33-15,-21 9-26 0,0 0 26 0,24-12-26 16,6-3 26-16,-30 15-2 0,0 0 2 0,28-19-1 16,1-5 1-16,-29 24 12 0,0 0-12 0,26-24 12 0,0-3-12 15,-26 27 35-15,0 0-35 0,21-24 36 0,-5-4-36 16,-16 28 54-16,0 0-54 0,12-19 54 0,-5 2-54 16,-7 17 13-16,0 0-13 0,7-10 13 0,-3 1-13 0,-4 9 3 15,0 0-3-15,0 0 4 0,0 0-4 0,0 0 0 16,0 0 0-16,0 16 0 0,1 8 0 15,-1-24-3-15,0 0 3 0,4 19-2 0,1 1 2 0,-5-20-60 16,0 0 60-16,11 16-60 0,2-4 60 0,-13-12-69 16,0 0 69-16,20 0-68 0,4-12 68 0,-24 12-53 15,0 0 53-15,30-23-53 0,3-9 53 0,-33 32-36 16,0 0 36-16,31-38-36 0,2-3 36 0,-33 41 0 0,0 0 0 16,28-43 1-16,-2-5-1 0,-26 48 19 0,0 0-19 15,19-51 20-15,-5-4-20 0,-14 55 34 0,0 0-34 16,9-55 34-16,-6 0-34 0,-3 55 37 0,0 0-37 0,0-51 38 15,-1 5-38-15,1 46 23 0,0 0-23 0,-2-33 24 16,0 9-24-16,2 24 41 0,0 0-41 0,-1-15 41 16,-1 3-41-16,2 12 8 0,0 0-8 0,0 5 8 15,0 17-8-15,0-22 20 0,0 0-20 0,3 40 20 16,2 20-20-16,-5-60 3 0,0 0-3 0,7 66 4 16,4 13-4-16,-11-79 3 15,0 0-3-15,12 98 3 0,4 17-3 0,-16-115 5 0,0 0-5 16,10 97 5-16,1-9-5 0,-11-88-2 0,0 0 2 0,5 60-1 15,-2-21 1-15,-3-39-3 0,0 0 3 0,2 26-2 16,-2-18 2-16,0-8-12 0,0 0 12 0,0 9-12 16,0-6 12-16,0-3-4 0,0 0 4 0,-3-8-4 15,-3-11 4-15,6 19-7 0,0 0 7 0,-10-28-6 16,-2-11 6-16,12 39-3 0,0 0 3 0,-12-39-3 0,-2-4 3 16,14 43 2-16,0 0-2 0,-9-36 3 0,2 5-3 0,7 31 22 15,0 0-22-15,0-27 22 0,7 6-22 0,-7 21 22 16,0 0-22-16,14-21 23 0,5 8-23 0,-19 13 51 15,0 0-51-15,24-11 51 0,8 5-51 0,-32 6 26 16,0 0-26-16,29-7 26 0,1 5-26 0,-30 2 35 16,0 0-35-16,24-3 36 0,-3-1-36 0,-21 4 22 15,0 0-22-15,16 0 23 0,-4-5-23 16,-12 5 27-16,0 0-27 0,9-2 27 0,-4 1-27 0,-5 1 13 0,0 0-13 16,4-4 14-16,-1 4-14 0,-3 0 19 0,0 0-19 15,0 0 20-15,4-3-20 0,-4 3 8 0,0 0-8 16,0 0 8-16,0 0-8 0,0 0 9 15,0 0-9-15,0 0 10 0,-2-4-10 0,2 4 3 0,0 0-3 16,0 0 4-16,-2-5-4 0,2 5 6 16,0 0-6-16,0 0 6 0,-2-3-6 0,2 3-27 0,0 0 27 0,-1 3-27 15,-3 4 27-15,4-7-15 0,0 0 15 0,-7 24-14 16,-2 12 14-16,9-36-7 0,0 0 7 0,-7 39-6 16,2 6 6-16,0-4-35 0,0-3 35 0,1-11-35 15,4-8 35-15,0 0-1 0,0-7 1 0,0 0-1 16,2-9 1-16,2 6-28 0,-1-1 28 0,2-1-28 15,2-7 28-15,0 2-2 0,2-4 2 0,1 2-2 16,1-3 2-16,-1-4 0 0,1 2 0 0,-1-4 0 16,-1-1 0-16,0 1 11 0,1-3-11 0,-1-3 11 0,-2 0-11 15,-7 15 35-15,0 0-35 0,8-24 36 16,3-7-36-16,-11 31 19 0,0 0-19 0,10-36 20 16,1-7-20-16,-11 43 11 0,0 0-11 0,8-39 11 15,1-1-11-15,-9 40 18 0,0 0-18 0,7-31 19 0,-2 7-19 0,-5 24 1 16,0 0-1-16,6-17 1 0,-1 5-1 0,-5 12 0 15,0 0 0-15,3-7 0 0,-1 2 0 16,-2 5 0-16,0 0 0 0,4 5 0 0,1 7 0 16,-5-12-13-16,0 0 13 0,10 21-12 0,4 8 12 0,-14-29-4 15,0 0 4-15,14 29-4 0,4 2 4 0,-18-31-33 16,0 0 33-16,13 27-32 0,0 1 32 0,-13-28-4 16,0 0 4-16,12 24-4 0,-2-5 4 0,-1-2-17 15,0-5 17-15,-4-2-16 0,-2-8 16 0,-3-2-4 0,0 0 4 16,4 3-4-16,-1 1 4 0,-3-4-1 0,0 0 1 15,4 0 0-15,-2 0 0 0,-2 0 12 0,0 0-12 16,1-7 12-16,3-2-12 0,-4 9 1 0,0 0-1 0,2-20 2 16,-1-11-2-16,-1 31 12 0,0 0-12 0,2-36 12 15,-2-2-12-15,2 9 3 16,0-2-3-16,-1 11 4 0,-1 4-4 0,4 4 6 0,1 0-6 16,-1 5 6-16,-3 1-6 0,4 0 7 0,2 3-7 0,-1 0 8 15,-3 1-8-15,2-2 0 0,1 4 0 0,-1 0 0 16,2 0 0-16,0 0-36 0,1 4 36 0,-2-2-36 15,-1-2 36-15,0 1-87 0,0-1 87 0,-1 0-86 16,-2 0 86-16,-2 0-168 0,0 0 168 0,8-1-168 16,6-1 168-16,-14 2-124 0,0 0 124 0,21-19-123 15,7-14 123-15,21-16-783 0</inkml:trace>
  <inkml:trace contextRef="#ctx0" brushRef="#br0" timeOffset="59297.476">31341 5043 998 0,'0'0'0'16,"-4"0"0"-16,-1 0 0 0,5 0 92 0,0 0-92 15,0 0 93-15,0 0-93 0,0 0 48 0,0 0-48 0,3 9 48 16,3 5-48-16,-6-14 9 0,0 0-9 16,5 32 9-16,2 18-9 0,-7-50 0 0,0 0 0 0,3 63 0 15,-3 13 0-15,0-76-10 0,0 0 10 0,-1 106-10 16,-5 24 10-16,6-130 0 15,0 0 0-15,-3 122 0 0,1 3 0 0,2-125 0 0,0 0 0 16,5 111 0-16,6-13 0 0,-11-98 0 0,0 0 0 0,17 82 0 16,8-15 0-16,-25-67-1 0,0 0 1 0,27 51 0 15,8-15 0-15,-35-36-89 0,0 0 89 0,21 21-89 16,-9-13 89-16,-12-8-176 0,0 0 176 0,9 7-175 16,-7-3 175-16,8 4-457 0</inkml:trace>
  <inkml:trace contextRef="#ctx0" brushRef="#br0" timeOffset="59546.208">31639 5609 763 0,'0'0'0'0,"-4"5"0"0,-1 7 0 0,5-12 134 16,0 0-134-16,0 0 135 0,3-4-135 0,-3 4 67 15,0 0-67-15,4-1 68 0,-1 1-68 0,-3 0 46 0,0 0-46 0,5 20 46 16,1 16-46-16,-6-36 1 0,0 0-1 16,1 47 2-16,-2 13-2 0,1-60 0 0,0 0 0 0,-4 61 0 15,-3 3 0-15,2-8-77 0,2-3 77 0,-1-17-76 16,1-17 76-16,3-19-147 0,0 0 147 16,-6 33-146-16,1-3 146 0,-5 30-516 0</inkml:trace>
  <inkml:trace contextRef="#ctx0" brushRef="#br0" timeOffset="60893.449">31811 5657 583 0,'0'0'0'0,"0"15"0"0,0 9 0 15,0-24 76-15,0 0-76 0,10 19 77 0,6 2-77 0,-16-21 74 16,0 0-74-16,16 27 75 0,-1 9-75 15,-15-36 67-15,0 0-67 0,13 43 68 0,-1 8-68 0,-12-51 31 16,0 0-31-16,9 52 31 0,-1 2-31 0,-8-54 26 16,0 0-26-16,7 43 26 0,-2-7-26 0,-5-36 34 15,0 0-34-15,6 31 35 0,-3-4-35 0,-3-27 29 16,0 0-29-16,5 21 29 0,2-6-29 0,-7-15 50 16,0 0-50-16,13 4 50 0,2-8-50 0,-15 4 28 15,0 0-28-15,18-12 28 0,1-12-28 0,-19 24 27 16,0 0-27-16,17-30 27 0,2-10-27 0,-19 40 24 0,0 0-24 15,18-44 25-15,1-6-25 0,0 5 15 0,0 4-15 16,0 5 15-16,-1 6-15 0,-18 30 41 16,0 0-41-16,17-26 41 0,-1 7-41 0,-16 19 0 0,0 0 0 15,17-15 1-15,1 3-1 0,-18 12 4 0,0 0-4 16,17-9 5-16,1 9-5 0,-18 0 0 0,0 0 0 0,19 2 0 16,2 8 0-16,-21-10-7 0,0 0 7 0,19 17-6 15,-2 5 6-15,-17-22-16 0,0 0 16 0,14 31-15 16,-2 5 15-16,-12-36-35 0,0 0 35 0,11 36-34 15,-4 4 34-15,-7-40-18 0,0 0 18 0,9 30-18 16,1-2 18-16,-10-28-53 0,0 0 53 0,17 20-52 16,4-1 52-16,-21-19-69 0,0 0 69 0,28 9-68 15,7-9 68-15,-35 0-42 0,0 0 42 0,38-9-41 16,8-6 41-16,-46 15-8 0,0 0 8 0,43-16-7 16,3-8 7-16,-46 24 27 0,0 0-27 0,41-24 27 15,-1-3-27-15,-40 27 61 0,0 0-61 0,34-27 61 16,-8-1-61-16,-26 28 67 0,0 0-67 0,21-27 68 15,-7-4-68-15,-14 31 49 0,0 0-49 0,8-29 50 0,-4 1-50 16,-4 28 33-16,0 0-33 0,0-22 34 0,-6 5-34 16,6 17 3-16,0 0-3 0,-6-15 4 15,-3 3-4-15,9 12 0 16,0 0 0-16,-11-7 0 0,-1 2 0 0,12 5-9 0,0 0 9 0,-17 8-9 0,-6 9 9 0,23-17-19 16,0 0 19-16,-23 28-18 0,-1 9 18 0,24-37-9 15,0 0 9-15,-21 48-9 0,2 7 9 0,19-55-10 16,0 0 10-16,-12 55-10 0,5 2 10 0,7-57-4 15,0 0 4-15,2 49-3 0,6-6 3 0,-8-43-37 0,0 0 37 16,23 33-36-16,14-11 36 0,-3-5-85 0,3-10 85 16,-2-5-84-16,-2-8 84 15,-33 6-88-15,0 0 88 0,35-12-88 0,1-3 88 0,-36 15-4 0,0 0 4 0,33-21-3 16,-3-1 3-16,-30 22 12 0,0 0-12 0,28-27 13 16,-2-6-13-16,-26 33 47 15,0 0-47-15,21-34 47 0,-5 1-47 0,-16 33 59 0,0 0-59 0,10-34 59 16,-5 2-59-16,-5 32 39 0,0 0-39 0,4-28 40 15,-4 6-40-15,0 22 29 0,0 0-29 0,-2-17 29 16,0 5-29-16,-1 0 9 0,-2 8-9 0,-1-2 9 16,3 2-9-16,-2 2 5 0,-2 2-5 0,3 2 6 15,2 0-6-15,2-2 0 0,0 0 0 0,-15 17 0 16,-10 14 0-16,25-31-1 16,0 0 1-16,-26 32 0 0,-5 11 0 0,31-43-3 0,0 0 3 0,-26 40-3 15,3-4 3-15,6-2-1 0,5-7 1 0,3-8 0 0,4-5 0 16,3-1-2-16,2-2 2 0,2-4-2 15,1-2 2-15,-3-5-27 0,0 0 27 0,12 1-27 0,9-2 27 0,-21 1-19 16,0 0 19-16,23-5-18 0,3-7 18 16,-26 12-5-16,0 0 5 0,26-12-5 0,2-9 5 0,-28 21 3 15,0 0-3-15,24-22 4 0,1-6-4 0,-25 28 49 16,0 0-49-16,21-29 50 0,-4-2-50 0,-17 31 34 16,0 0-34-16,16-27 34 0,-2 0-34 0,-14 27 26 15,0 0-26-15,10-21 26 0,-3 7-26 0,-7 14 10 16,0 0-10-16,7-5 10 0,0 5-10 15,-7 0 1-15,0 0-1 0,14 16 2 0,3 8-2 0,-17-24 5 16,0 0-5-16,20 36 5 0,0 6-5 0,0 1 0 16,-3 2 0-16,-3-11 1 0,-4-7-1 0,3-3-3 0,-3 0 3 15,-1-5-3-15,-1-3 3 0,3 4-3 0,1-4 3 16,-1-4-3-16,-3-4 3 0,-1 1 6 0,0-2-6 0,-2-4 6 16,1-3-6-16,-1 0 34 0,-2 0-34 0,3-3 35 15,-1-3-35-15,0 0 5 0,2-5-5 16,-2-2 6-16,2-6-6 0,-7 19 19 0,0 0-19 0,7-33 20 15,0-16-20-15,-7 49 3 0,0 0-3 0,7-57 4 16,-2-17-4-16,-5 74 2 0,0 0-2 0,9-97 3 16,0-23-3-16,-9 120 0 0,0 0 0 0,10-110 0 15,2 4 0-15,-12 106 1 0,0 0-1 0,11-79 1 16,-1 16-1-16,-10 63 8 0,0 0-8 0,11-40 9 16,-1 22-9-16,-10 18 3 15,0 0-3-15,19-16 4 0,6 16-4 0,-25 0 3 0,0 0-3 0,29-3 3 0,6 6-3 16,-5-3-32-16,-1-3 32 0,-8 3-32 0,-5 3 32 15,-16-3-70-15,0 0 70 0,16-5-70 0,-1-2 70 16,-15 7-120-16,0 0 120 0,11-8-119 0,-2-4 119 0,-9 12-179 16,0 0 179-16,-6-7-179 0,-9 2 179 15,-6-11-664-15</inkml:trace>
  <inkml:trace contextRef="#ctx0" brushRef="#br0" timeOffset="61093.224">31260 4941 225 0,'0'0'0'0,"20"7"0"16,11 1 0-16,20 8-109 0</inkml:trace>
  <inkml:trace contextRef="#ctx0" brushRef="#br0" timeOffset="101303.911">1970 11197 561 0,'0'0'0'0,"0"0"0"0,-12-17 0 0,12 17 74 16,0 0-74-16,-5-14 74 0,-4-1-74 0,9 15 84 0,0 0-84 15,-9-16 84-15,-3 1-84 0,12 15 80 16,0 0-80-16,-21-17 81 0,-5-2-81 0,26 19 69 16,0 0-69-16,-29-15 69 0,-4-1-69 0,33 16 38 0,0 0-38 0,-39-8 38 15,-8 1-38-15,47 7 31 0,0 0-31 16,-56 1 31-16,-6 8-31 0,62-9 32 0,0 0-32 0,-63 17 33 16,-1 9-33-1,64-26 12-15,0 0-12 0,-82 44 12 0,-14 11-12 0,96-55 20 0,0 0-20 0,-86 64 20 16,1 6-20-16,85-70 33 0,0 0-33 0,-68 68 34 15,14 1-34-15,54-69 35 0,0 0-35 0,-38 75 35 16,12 4-35-16,26-79 14 0,0 0-14 0,-12 84 15 16,15 3-15-16,-3-87 13 0,0 0-13 0,17 89 13 15,17 6-13-15,-34-95 10 16,0 0-10-16,47 89 10 0,15 3-10 0,-62-92 3 0,0 0-3 0,65 76 4 16,8-13-4-16,-73-63-1 0,0 0 1 0,84 43 0 15,6-19 0-15,-90-24-22 0,0 0 22 0,98 0-22 0,8-24 22 16,-106 24-16-16,0 0 16 0,97-41-15 0,-1-18 15 15,-96 59-19-15,0 0 19 0,91-63-18 0,-7-9 18 0,-84 72-9 16,0 0 9-16,67-70-9 0,-7-4 9 16,-60 74-4-16,0 0 4 0,43-75-4 0,-13-2 4 0,-30 77 0 15,0 0 0-15,24-69 0 0,-13 2 0 0,-11 67 21 16,0 0-21-16,7-54 21 0,-11 4-21 0,4 50 39 16,0 0-39-16,-3-29 40 0,-3 17-40 0,6 12 38 15,0 0-38-15,-8-16 38 0,-8 8-38 0,16 8 16 16,0 0-16-16,-19-2 17 0,-11 6-17 0,30-4 21 15,0 0-21-15,-36 18 21 0,-8 13-21 0,44-31 1 16,0 0-1-16,-47 67 1 0,-7 26-1 0,54-93 0 0,0 0 0 16,-38 104 0-16,8 14 0 0,30-118-10 0,0 0 10 0,-17 108-10 15,13-2 10-15,4-106 0 0,0 0 0 0,7 83 0 16,11-20 0-16,-18-63-2 0,0 0 2 0,33 38-1 16,10-25 1-16,-43-13-17 0,0 0 17 0,51-13-17 15,8-34 17-15,-59 47-15 0,0 0 15 0,51-63-14 16,-4-21 14-16,-47 84-10 0,0 0 10 15,38-84-9-15,-7-5 9 0,-31 89-5 0,0 0 5 0,25-91-4 16,-4-3 4-16,-21 94-13 0,0 0 13 0,12-79-13 16,-3 9 13-16,-9 70 0 0,0 0 0 0,5-51 0 15,2 18 0-15,-7 33-1 0,0 0 1 0,1-20 0 16,-1 14 0-16,0 6 0 0,0 0 0 0,0 0 0 16,4 7 0-16,-4-7 12 0,0 0-12 0,3 28 12 15,3 14-12-15,-6-42 16 0,0 0-16 0,5 57 17 0,2 10-17 16,-7-67 9-16,0 0-9 0,5 63 9 15,2 2-9-15,-7-65-3 0,0 0 3 0,5 57-3 0,4-13 3 0,-9-44-55 16,0 0 55-16,12 38-55 16,0-11 55-16,-12-27-80 0,0 0 80 0,20 9-79 0,4-16 79 0,-24 7-79 15,0 0 79-15,24-20-78 0,2-16 78 0,-26 36-53 16,0 0 53-16,23-40-53 0,1-6 53 16,-24 46-5-16,0 0 5 0,18-43-5 0,-6-1 5 0,-12 44-1 15,0 0 1-15,9-35 0 0,0 8 0 0,-9 27 6 16,0 0-6-16,3-17 7 0,0 5-7 0,-3 12 53 15,0 0-53-15,6 7 53 0,-3 15-53 0,-3-22 45 0,0 0-45 16,5 38 45-16,1 13-45 0,4-3 2 0,-1 0-2 16,0-14 2-16,-8-10-2 0,-1-24-54 0,0 0 54 15,16 28-54-15,5-3 54 0,-21-25-75 0,0 0 75 0,29 5-74 16,6-13 74-16,-35 8-68 0,0 0 68 0,39-26-68 16,2-15 68-1,-41 41-51-15,0 0 51 0,39-51-51 0,-1-13 51 0,-5-4 1 0,2-9-1 0,-18 24 1 16,-10 11-1-16,-7 42 35 0,0 0-35 0,6-51 36 15,-10-4-36-15,4 55 47 0,0 0-47 0,-9-70 48 16,-4-12-48-16,13 82 48 0,0 0-48 0,-18-65 49 16,-3 8-49-16,21 57 37 0,0 0-37 0,-12-39 38 15,3 16-38-15,9 23 27 0,0 0-27 0,-8-17 27 16,4 10-27-16,4 7 34 0,0 0-34 0,-5-8 34 16,1-1-34-16,4 9 36 0,0 0-36 0,-3-3 37 15,3 3-37-15,0 0 8 0,0 0-8 0,0 20 8 16,7 16-8-16,-7-36 7 0,0 0-7 0,5 57 7 15,4 18-7-15,-9-75 8 0,0 0-8 0,12 112 9 0,-3 28-9 16,-9-140 3-16,0 0-3 0,8 127 3 16,-4 0-3-16,-4-127-1 0,0 0 1 0,0 101 0 0,-4-24 0 15,4-77 1-15,0 0-1 0,-3 53 1 0,1-22-1 16,2-31-1-16,0 0 1 0,-3 20-1 0,3-13 1 0,0-7-40 16,0 0 40-16,-6 2-39 0,3-4 39 0,3 2-12 15,0 0 12-15,-9-10-12 0,-8-7 12 0,17 17-32 16,0 0 32-16,-12-19-32 0,-4-2 32 0,16 21-11 15,0 0 11-15,-9-24-11 0,4 0 11 0,5 24-29 16,0 0 29-16,0-22-29 0,5-2 29 0,-5 24-28 16,0 0 28-16,9-20-28 0,3 1 28 0,-12 19-23 0,0 0 23 0,16-19-22 15,-2 2 22-15,-14 17-17 0,0 0 17 16,17-12-17-16,1 5 17 0,-18 7-2 0,0 0 2 0,21-3-1 16,3 4 1-16,-24-1-2 0,0 0 2 15,23 2-1-15,1 3 1 0,-24-5-1 0,0 0 1 0,26-2-1 16,4-3 1-16,-30 5-1 0,0 0 1 0,36-15 0 15,3-11 0-15,-39 26-3 0,0 0 3 0,40-32-3 16,5-8 3-16,-45 40 0 0,0 0 0 0,42-41 0 16,1-5 0-16,-8 8 6 0,-7 2-6 0,-5 5 7 15,-6 7-7-15,-17 24 46 0,0 0-46 0,12-27 46 16,-8 3-46-16,-4 24 54 0,0 0-54 0,0-27 55 16,-5-1-55-16,5 28 55 0,0 0-55 0,-13-29 55 15,-7 0-55-15,20 29 15 0,0 0-15 0,-21-26 16 0,-9 1-16 16,30 25 34-16,0 0-34 0,-24-18 34 15,1 8-34-15,23 10 5 0,0 0-5 0,-30-3 5 0,-5 8-5 16,35-5 9-16,0 0-9 0,-33 17 10 0,0 10-10 0,33-27-1 16,0 0 1-16,-35 33-1 15,6 13 1-15,3-3-10 0,10 2 10 0,-1-9-10 0,8-6 10 0,9-30-35 16,0 0 35-16,-4 52-35 0,8 9 35 0,-4-61-11 16,0 0 11-16,21 79-11 0,8 12 11 0,-29-91-13 15,0 0 13-15,39 74-12 0,11-2 12 0,-50-72-1 16,0 0 1-16,65 60-1 0,8-6 1 15,-73-54 1-15,0 0-1 0,63 54 1 0,-4-3-1 0,-59-51 35 16,0 0-35-16,47 48 36 0,-12-7-36 0,-11-10 18 0,-12-9-18 16,-3-8 19-16,-9-9-19 0,3 5-6 0,-3 1 6 15,0-3-5-15,-3-5 5 0,0 6-133 0,-3 0 133 0,-11 8-132 16,-8 5 132 0,25-22-91-16,0 0 91 0,-41 9-91 0,-12-9 91 0,-44 8-707 0</inkml:trace>
  <inkml:trace contextRef="#ctx0" brushRef="#br0" timeOffset="101728.23">1284 12453 1155 0,'3'-2'0'0,"-6"-1"160"0,-2 1-160 0,5-3 160 0,3 1-160 0,-3 4 92 16,-9-1-92-16,9 1 92 0,0 0-92 16,0 0 40-16,0 0-40 0,0 0 40 0,0 0-40 0,0 0-2 15,0 0 2-15,0 0-2 0,0 0 2 0,0 0-13 16,6 0 13-16,-3-2-12 0,6 2 12 0,5-5-2 16,7 0 2-16,3 3-1 0,7-3 1 0,-31 5-1 15,0 0 1-15,51-4-1 0,12-1 1 0,-4 0 1 16,5-2-1-16,1 2 1 0,1 2-1 0,19-3 11 15,16 3-11-15,-10-5 11 0,1 1-11 16,-92 7 9-16,0 0-9 0,115-9 10 0,21 1-10 16,-21 2 16-16,-12 5-16 0,-11 1 17 0,-8 1-17 0,3 1 3 15,0-2-3-15,-14 2 4 0,-1 0-4 0,-72-2 6 16,0 0-6-16,82 5 7 0,10 3-7 0,-15-1 7 16,-6-3-7-16,-15-1 8 0,-14 2-8 0,-8-2-2 0,-13 3 2 15,6 0-1-15,-3-4 1 0,-24-2-64 0,0 0 64 0,26 4-63 16,7-1 63-16,-33-3-115 0,0 0 115 0,30-5-115 15,5-5 115-15,33-6-1004 0</inkml:trace>
  <inkml:trace contextRef="#ctx0" brushRef="#br0" timeOffset="101900.697">4202 12369 875 0,'0'0'0'0,"10"-2"0"0,6-3 0 0,-16 5-178 16,0 0 178-16,9-19-178 0,-6-12 178 15,11-18-285-15</inkml:trace>
  <inkml:trace contextRef="#ctx0" brushRef="#br0" timeOffset="103793.376">5955 11178 1043 0,'0'0'0'0,"-4"12"0"0,-1 12 0 16,5-24 187-16,0 0-187 0,-4 4 187 0,4-15-187 16,-3 6 115-16,-1-2-115 0,3 2 115 0,1 2-115 0,0 3 35 15,0 0-35-15,-13 3 36 0,-4 6-36 0,17-9-4 16,0 0 4-16,-24 19-3 0,-8 6 3 15,32-25-9-15,0 0 9 0,-36 33-8 0,-3 8 8 0,39-41-5 16,0 0 5-16,-41 46-5 0,-3 6 5 0,44-52-22 16,0 0 22-16,-44 75-22 0,-4 19 22 15,48-94-13-15,0 0 13 0,-32 100-12 0,4 9 12 0,28-109-35 16,0 0 35-16,-14 110-34 0,11 5 34 16,3-115-5-16,0 0 5 0,7 118-5 0,7 7 5 0,-14-125-19 0,0 0 19 15,24 118-18-15,11-1 18 0,-5-20-34 0,3-11 34 16,-7-12-33-16,0-18 33 15,-26-56-26-15,0 0 26 0,30 75-26 0,3 6 26 0,-33-81-26 0,0 0 26 16,38 87-25-16,0 6 25 0,-38-93-9 0,0 0 9 16,35 91-9-16,2-1 9 0,-37-90-6 0,0 0 6 15,26 88-5-15,-2-6 5 0,-24-82-1 0,0 0 1 16,20 75 0-16,-5-4 0 0,-15-71 6 0,0 0-6 0,9 54 6 16,-9-11-6-16,0-43 57 0,0 0-57 0,-3 41 57 15,-3-5-57-15,6-36 96 0,0 0-96 0,-17 35 97 16,-4-10-97-16,21-25 109 0,0 0-109 0,-30 28 110 15,-8-1-110-15,38-27 55 0,0 0-55 0,-68 22 56 16,-24-4-56-16,92-18 4 0,0 0-4 0,-94 3 4 16,-13-8-4-16,107 5-19 0,0 0 19 0,-104-19-18 0,-4-8 18 15,108 27-127-15,0 0 127 0,-110-28-126 0,4-1 126 16,106 29-143-16,0 0 143 0,-213-55-1015 0,426 110 1015 16</inkml:trace>
  <inkml:trace contextRef="#ctx0" brushRef="#br0" timeOffset="104770.468">6796 11670 964 0,'0'0'0'0,"-5"2"0"15,-4 1 0-15,9-3 123 0,0 0-123 0,-7 3 123 0,2-3-123 16,5 0 86-16,0 0-86 0,-7 0 86 0,2 0-86 16,5 0 39-16,0 0-39 0,-18 0 39 0,-8 0-39 15,26 0 7-15,0 0-7 0,-33 2 8 0,-5 2-8 16,38-4 9-16,0 0-9 0,-39 6 10 0,-8 3-10 0,47-9 1 15,0 0-1-15,-38 12 1 0,0 2-1 0,38-14 3 16,0 0-3-16,-39 24 3 0,3 5-3 0,3 0-1 16,7 3 1-16,8-8 0 0,6-8 0 0,0 3 1 15,1 3-1-15,-4 12 2 0,1 9-2 0,14-43 16 16,0 0-16-16,-18 60 17 0,6 14-17 16,0 13 8-16,3 14-8 0,4-10 9 0,5 0-9 0,2 0 17 15,5 3-17-15,1-3 17 0,1-8-17 16,-9-83 3-16,0 0-3 0,14 105 4 0,7 13-4 0,0-27 0 15,5-9 0-15,-2-17 1 0,-3-15-1 0,-21-50-36 0,0 0 36 16,44 55-36-16,15-4 36 0,-59-51-150 0,0 0 150 0,71 40-149 16,10-10 149-16,-81-30-165 0,0 0 165 0,73 12-164 15,-2-15 164-15,74 12-571 16</inkml:trace>
  <inkml:trace contextRef="#ctx0" brushRef="#br0" timeOffset="114754.211">7580 12323 382 0,'0'0'0'0,"-9"-2"0"0,-1-3 0 0,10 5 77 15,0 0-77-15,-2 0 77 0,2-4-77 0,0 4 81 16,0 0-81-16,0 0 82 0,9 0-82 0,-9 0 84 16,0 0-84-16,3 0 84 0,-3 0-84 0,0 0 62 15,0 0-62-15,0 0 62 0,0 0-62 0,0 0 53 0,0 0-53 16,0 0 54-16,-3 0-54 0,3 0 50 16,0 0-50-16,-7 0 51 0,-2 0-51 0,9 0 42 0,0 0-42 0,-10 0 43 15,-6 4-43-15,16-4 11 0,0 0-11 16,-23 1 11-16,-1 3-11 0,24-4 38 0,0 0-38 15,-26 7 38-15,-2-2-38 0,28-5 5 0,0 0-5 0,-26 8 5 16,3 1-5-16,-1 1 35 0,-2 1-35 0,13-6 36 16,8-2-36-16,-5 0 18 0,1-3-18 0,0 6 18 15,1 2-18-15,-6 2 10 0,-2 2-10 16,11-5 11-16,5-3-11 0,-4 1 11 0,-1 0-11 16,-2 9 11-16,-3 6-11 0,10-20 3 0,0 0-3 0,-13 24 4 15,1 7-4-15,12-31 6 0,0 0-6 0,-12 40 7 16,3 1-7-16,1 0 3 0,-1 0-3 0,4-10 3 15,1-9-3-15,1 4 18 0,1-2-18 0,2 6 18 0,5 5-18 16,-5-35 38-16,0 0-38 0,4 36 38 0,4 3-38 16,-8-39 12-16,0 0-12 0,14 38 12 15,2-2-12-15,-16-36 22 0,0 0-22 0,17 29 22 0,4-3-22 0,-21-26 3 16,0 0-3-16,30 15 4 0,5-6-4 16,-35-9 3-16,0 0-3 0,47-4 3 0,3-8-3 0,-3-3 1 15,-5-6-1-15,-7 2 2 0,-2-6-2 16,-7 1 1-16,-1 0-1 0,-4 0 1 0,-4 3-1 0,4-5 3 15,-4 2-3-15,-3-1 4 0,-2-1-4 0,-12 26 11 16,0 0-11-16,16-36 11 0,-5-7-11 0,-11 43 9 16,0 0-9-16,15-44 9 0,3-4-9 0,-18 48-16 15,0 0 16-15,12-45-15 0,0 4 15 0,-12 41-35 0,0 0 35 16,11-34-35-16,-5 8 35 0,-6 26-31 0,0 0 31 16,6-19-31-16,-3 4 31 15,-3 15-9-15,0 0 9 0,4-10-8 16,-4 4 8-16,0 6-12 0,0 0 12 15,1-3-12-15,-1 3 12 0,0 0-1 0,0 0 1 0,0 0-1 0,0 0 1 0,0 0 0 0,0 0 0 16,0 0 0-16,0 0 0 0,0 0 12 0,0 0-12 0,0 0 12 16,0 7-12-16,0-7 1 0,0 0-1 0,-1 15 2 15,-3 11-2-15,4-26 1 0,0 0-1 0,-3 39 2 16,-1 15-2-16,4-54-1 0,0 0 1 0,0 53-1 16,2 7 1-16,-2-60-5 0,0 0 5 0,5 53-5 15,-1-2 5-15,-4-51-15 0,0 0 15 0,5 41-15 16,4-7 15-16,-9-34-56 0,0 0 56 0,8 26-55 15,5-7 55-15,-13-19-51 0,0 0 51 0,12 9-51 0,2-9 51 16,-14 0-8-16,0 0 8 0,12-4-7 0,-3-8 7 16,-9 12 3-16,0 0-3 0,3-19 4 0,-3-1-4 15,0 20 55-15,0 0-55 0,-9-28 56 0,-6-6-56 16,15 34 64-16,0 0-64 0,-18-36 64 0,-3-5-64 0,21 41 64 16,0 0-64-16,-22-34 64 0,1-2-64 0,3 7 37 15,6 5-37-15,0 8 37 0,7 6-37 16,-2 1 0-16,3 3 0 0,3 2 0 0,-3-3 0 0,4 4-25 15,-3 1 25-15,3 2-24 0,-2-5 24 0,2 5-51 16,0 0 51-16,0 0-50 0,0 0 50 0,0 0-59 16,5-3 59-16,0 1-58 0,2 0 58 0,-7 2-46 15,0 0 46-15,12 0-46 0,9 0 46 0,-21 0-43 16,0 0 43-16,35 2-43 0,12 0 43 0,-3-2-53 16,1 0 53-16,-7 0-52 0,-3-2 52 0,-2 0-20 15,-7 0 20-15,-1 1-20 0,-4-4 20 0,0 1-14 0,-4 1 14 0,-5-1-13 16,2 1 13-16,-14 3-11 0,0 0 11 15,12-4-11-15,1 3 11 0,-13 1-4 0,0 0 4 0,10 0-3 16,-3-4 3-16,-7 4-2 0,0 0 2 0,5-1-2 16,0 1 2-16,-5 0 7 0,0 0-7 0,4 0 8 15,-1 0-8-15,-3 0 52 0,0 0-52 0,0 0 52 16,4 0-52-16,-4 0 56 0,0 0-56 0,0 0 57 16,0 0-57-16,0 0 39 0,-7 1-39 0,2 3 39 15,1-4-39-15,-4 3 36 0,-1 1-36 0,0 1 37 16,4-4-37-16,5-1 1 0,0 0-1 0,-12 12 1 15,-9 4-1-15,21-16 6 0,0 0-6 0,-16 14 6 16,2 1-6-16,14-15-2 16,0 0 2-16,-12 24-1 0,3 7 1 0,9-31-30 0,0 0 30 0,-5 27-30 0,2 1 30 15,3-28-47-15,0 0 47 0,3 29-47 0,6 2 47 16,1-7-41-16,2-4 41 0,-3-4-40 0,-2-5 40 16,2 1-36-16,0-1 36 0,-1-3-36 15,1-3 36-15,-9-5-25 0,0 0 25 0,9 11-24 0,3-3 24 16,-12-8-5-16,0 0 5 0,12 12-5 0,-2 0 5 0,-10-12-4 15,0 0 4-15,11 12-4 0,-2-1 4 0,-9-11-1 16,0 0 1-16,5 8 0 0,2 1 0 0,-7-9 0 16,0 0 0-16,5 7 0 0,-1-2 0 0,-4-5 8 15,0 0-8-15,0 7 8 0,0-6-8 0,0-1 51 0,0 0-51 16,0 5 52-16,-4 1-52 0,4-6 61 0,0 0-61 16,-9 10 61-16,-6 7-61 0,15-17 96 0,0 0-96 15,-14 12 96-15,-4 0-96 0,18-12 49 0,0 0-49 16,-21 10 49-16,4-1-49 0,17-9 20 15,0 0-20-15,-19 5 20 0,5-2-20 0,14-3-17 0,0 0 17 0,-18-8-17 16,1-11 17-16,17 19-181 0,0 0 181 0,-3-34-180 16,3-14 180-16,-4-35-915 0</inkml:trace>
  <inkml:trace contextRef="#ctx0" brushRef="#br0" timeOffset="115465.871">9104 12439 1054 0,'0'0'0'0,"-5"0"0"0,-4 0 0 0,6-2 132 15,-1-1-132-15,4-1 133 0,-3 1-133 0,1 0 75 0,2 1-75 16,0 2 76-16,-3-5-76 0,3 5 50 16,-6-2-50-16,6 2 50 0,-3-2-50 0,3-1 7 0,-4-1-7 15,3 1 8-15,1 0-8 0,0-1 0 0,0 2 0 0,1-4 0 16,3 0 0-16,-1 3 0 0,-1-5 0 15,2 4 0-15,1-3 0 0,2 6-9 16,-2-1 9-16,2 2-8 0,-2 0 8 0,-5 0-18 0,0 0 18 0,9 3-18 16,0 4 18-16,-9-7-8 0,0 0 8 0,12 9-8 15,0 3 8-15,-12-12-10 0,0 0 10 0,9 18-10 16,-4 10 10-16,-5-28-4 0,0 0 4 0,0 34-3 16,-5 12 3-16,5-46-12 0,0 0 12 0,-12 47-12 15,-6 4 12-15,18-51-4 0,0 0 4 0,-17 41-3 16,1-7 3-16,2-4-12 15,2-8 12-15,3-7-12 0,6-4 12 0,-1-6-4 0,3-2 4 0,1 1-3 16,-4-4 3-16,4 0-13 0,0 0 13 0,0 0-12 16,0 0 12-16,0 0-4 0,0 0 4 0,0 0-3 15,0 0 3-15,0 0-7 0,0 0 7 0,0 0-6 0,4 1 6 0,-4-1-3 16,0 0 3-16,5 0-3 16,-2-1 3-16,-3 1 0 0,0 0 0 0,12 0 0 0,2 0 0 15,-14 0 0-15,0 0 0 0,16 0 0 0,5 3 0 16,-21-3-1-16,0 0 1 0,19 5-1 0,0 2 1 15,-19-7 0-15,0 0 0 0,19 9 0 0,1 2 0 16,-20-11-16-16,0 0 16 0,14 11-15 0,-2 1 15 0,-12-12-16 16,0 0 16-16,5 13-15 0,-2 5 15 0,-3-18-5 15,0 0 5-15,-8 22-4 0,-8 5 4 0,16-27-1 16,0 0 1-16,-14 23-1 0,-7-3 1 0,21-20-22 16,0 0 22-16,-17 19-22 0,-4-7 22 0,21-12-65 0,0 0 65 15,-21 9-64-15,0-8 64 0,21-1-188 0,0 0 188 16,-17-15-188-16,3-14 188 0,-16-16-457 0</inkml:trace>
  <inkml:trace contextRef="#ctx0" brushRef="#br0" timeOffset="115748.642">9244 12478 628 0,'0'0'0'0,"-13"14"0"16,-2 10 0-16,15-24 115 0,0 0-115 15,0 0 115-15,3-10-115 0,-3 10 107 0,0 0-107 0,4-5 107 16,1-7-107-16,-5 12 90 0,0 0-90 0,3-4 90 15,1-3-90-15,-4 7 62 0,0 0-62 0,5-3 62 16,-5 1-62-16,0 2 30 0,0 0-30 0,9 0 30 16,3 0-30-16,0 0 35 0,6 2-35 0,-1 1 35 0,4 1-35 15,0 3 2-15,0 0-2 0,0 1 3 16,-2 2-3-16,-19-10 15 0,0 0-15 0,28 21 15 16,7 6-15-16,-35-27 15 15,0 0-15-15,38 38 15 0,4 8-15 0,-42-46 3 0,0 0-3 0,42 48 4 0,5 5-4 0,-13-6-26 16,0-5 26-16,-5-7-26 0,-8-8 26 0,-21-27-162 15,0 0 162-15,23 29-162 0,1-3 162 0,-24-26-150 16,0 0 150-16,5 12-150 0,-8-10 150 0,6 11-579 16</inkml:trace>
  <inkml:trace contextRef="#ctx0" brushRef="#br0" timeOffset="115998.245">9716 12185 1502 0,'0'0'0'16,"0"0"0"-16,-5 6 0 0,5-6 202 0,0 0-202 0,0 0 203 16,0 0-203-16,0 0 112 0,0 0-112 0,0 5 113 15,0 2-113-15,0-7 52 0,0 0-52 0,-18 34 53 16,-6 19-53-16,24-53-54 0,0 0 54 0,-30 72-53 15,-8 20 53-15,-9 18-136 0,-9 17 136 0,5-19-136 16,1-9 136-16,50-99-186 0,0 0 186 0,-56 96-186 16,0-3 186-16,-53 95-1008 0</inkml:trace>
  <inkml:trace contextRef="#ctx0" brushRef="#br0" timeOffset="118008.065">10454 12699 135 0,'0'0'0'0,"0"0"0"0,4-6 0 0,-4 6 73 0,0 0-73 16,0 0 74-16,0-4-74 0,0 4 63 0,0 0-63 16,0 0 63-16,0 0-63 0,0 0 66 0,0 0-66 0,0 0 66 15,0 0-66-15,0 0 60 0,0 0-60 16,0 0 60-16,0 0-60 0,0 0 51 0,0 0-51 0,0 0 52 16,0 0-52-16,0 0 55 0,0 0-55 0,0 0 56 15,0 0-56-15,0 0 60 0,0 0-60 0,0 0 61 16,0 0-61-16,0 0 62 0,0 0-62 0,0 0 63 15,0 0-63-15,0 0 41 0,0 0-41 0,0 0 42 16,0 0-42-16,0 0 30 0,0 0-30 0,5 0 30 16,4-2-30-16,-9 2 15 0,0 0-15 0,19-1 15 15,7-3-15-15,-26 4 29 0,0 0-29 0,35-1 29 16,10-3-29-16,-45 4 28 0,0 0-28 0,44 0 28 16,1 0-28-16,-45 0 8 0,0 0-8 0,47 0 8 15,2 0-8-15,-49 0 5 0,0 0-5 0,54 0 6 16,2-2-6-16,-56 2 0 0,0 0 0 0,59-1 0 15,5-3 0-15,-64 4-126 0,0 0 126 0,61 0-126 0,0 0 126 0,-61 0-129 16,0 0 129-16,56 4-129 0,-2 3 129 16,58 3-601-16</inkml:trace>
  <inkml:trace contextRef="#ctx0" brushRef="#br0" timeOffset="124958.291">11587 11427 841 0,'0'0'0'15,"0"0"0"-15,0 0 0 0,0 0 109 16,0 0-109-16,0 0 110 0,0-6-110 0,0 6 66 0,0 0-66 0,0 0 66 15,0-3-66-15,0 3 32 0,0 0-32 0,0 0 33 16,0 0-33-16,0 0 2 0,0 0-2 0,0 0 2 16,0 0-2-16,0 0 2 0,0 0-2 0,0 0 2 15,0 0-2-15,0 0 1 0,0 0-1 0,0 0 2 16,0 0-2-16,0 0 0 0,0 0 0 0,0 3 0 16,0 3 0-16,0-6 0 0,0 0 0 0,0 27 0 15,3 18 0-15,-3-45 3 0,0 0-3 0,6 61 3 16,-3 18-3-16,0-4 12 0,3 8-12 0,-6 11 12 15,1 9-12-15,1-6 39 0,-2-3-39 0,0-10 40 16,-2-6-40-16,2-78 30 0,0 0-30 0,-1 101 30 0,-3 12-30 16,4-19 38-16,0-10-38 0,0-31 39 0,-2-29-39 15,2 7 33-15,2-4-33 0,2 4 34 0,4 2-34 0,-8-33 22 16,0 0-22-16,6 27 23 0,1-3-23 16,-7-24-13-16,0 0 13 0,8 19-12 0,1-7 12 0,-9-12-101 15,0 0 101-15,12-2-100 0,6-10 100 0,-18 12-129 16,0 0 129-16,8-39-129 0,1-21 129 15,12-40-765-15</inkml:trace>
  <inkml:trace contextRef="#ctx0" brushRef="#br0" timeOffset="125559.341">11867 12261 1166 0,'0'0'0'0,"-3"-4"0"0,1-1 0 0,2 5 133 0,0 0-133 0,5 9 133 16,4 6-133-16,-9-15 64 0,0 0-64 0,12 28 65 16,6 13-65-16,-18-41 7 0,0 0-7 0,8 49 8 15,-1 6-8-15,-7-55-13 0,0 0 13 0,2 59-13 16,-2 4 13-16,0-63-16 0,0 0 16 0,-2 53-15 15,2-5 15-15,0-48-18 0,0 0 18 0,-3 38-18 0,3-9 18 16,0-29-4-16,0 0 4 0,-4 26-3 0,4-13 3 16,0-13-3-16,0 0 3 0,-1 14-3 0,1-9 3 15,0-5 0-15,0 0 0 0,5-2 0 0,4-6 0 0,-9 8 33 16,0 0-33-16,6-17 33 0,5-11-33 0,-11 28 53 16,0 0-53-16,12-37 53 0,-3-10-53 0,-9 47 21 15,0 0-21-15,12-46 21 0,5-2-21 0,-17 48 44 16,0 0-44-16,14-48 44 0,6 0-44 0,-20 48 3 15,0 0-3-15,17-46 4 0,4-2-4 0,-21 48 4 16,0 0-4-16,17-39 5 0,1 6-5 0,-18 33-2 16,0 0 2-16,14-26-1 0,-4 11 1 0,-10 15-3 15,0 0 3-15,11-12-2 0,-1 5 2 0,-10 7-1 16,0 0 1-16,10-2 0 0,-1 6 0 0,-9-4 0 0,0 0 0 16,16 12 0-16,-2 5 0 0,1 0 14 0,-1 4-14 15,-3-4 15-15,-4-5-15 16,-7-12 4-16,0 0-4 0,16 17 4 0,-3 8-4 0,-13-25-1 0,0 0 1 0,16 21-1 15,-4 3 1-15,-12-24-28 0,0 0 28 0,9 26-28 16,3 1 28-16,-12-27-54 0,0 0 54 0,5 33-54 16,1 3 54-16,-6-36-98 15,0 0 98-15,1 34-98 0,-2 2 98 0,1-36-149 0,0 0 149 0,-2 31-149 16,-5-4 149-16,7-27-182 0,0 0 182 0,-5 26-182 16,0-4 182-16,-6 26-489 0</inkml:trace>
  <inkml:trace contextRef="#ctx0" brushRef="#br0" timeOffset="135156.879">12075 11349 147 0,'0'0'0'0,"-7"0"0"16,1 0 0-16,6 0 102 0,0 0-102 0,0 0 102 16,0-1-102-16,0 1 87 0,0 0-87 0,4-4 87 15,-1 3-87-15,-3 1 74 0,0 0-74 0,6-2 74 16,-6 2-74-16,0 0 59 0,0 0-59 0,0 0 59 16,3 0-59-16,-3 0 46 0,0 0-46 0,0 0 46 15,0 0-46-15,0 0 42 0,0 0-42 0,0 0 42 16,0 0-42-16,0 0 40 0,0 0-40 0,0 0 40 0,0 0-40 15,0 0 40-15,0 0-40 0,0 0 40 0,0 0-40 0,0 0 40 16,0 0-40-16,0 0 40 0,0 0-40 0,0 0 34 16,0 0-34-16,0 0 35 0,0 0-35 0,0 0 8 15,0 0-8-15,0 0 9 0,0 0-9 0,0 0 20 16,0 0-20-16,0 0 20 0,0 0-20 0,0 0 22 16,0 0-22-16,0 0 23 0,0 0-23 0,0 0 8 15,0 0-8-15,0 0 8 0,5 7-8 0,-5-7 34 16,0 0-34-16,0 1 35 0,4 5-35 0,-4-6 35 0,0 0-35 15,5 13 35-15,2 6-35 0,-2 9 32 0,0 1-32 16,1-2 32-16,1 1-32 16,-7-28 49-16,0 0-49 0,8 44 50 0,1 13-50 0,-9-57 36 15,0 0-36-15,9 61 36 0,-1 11-36 0,-1-8 34 0,-3 2-34 16,1-14 35-16,-3-8-35 0,-2-44 39 0,0 0-39 0,7 69 39 16,-2 11-39-16,-5-80 23 0,0 0-23 15,4 59 24-15,-1-11-24 0,2-9 18 0,-5-10-18 0,0-7 19 16,0-10-19-16,4 0 10 0,-3-1-10 0,1-4 10 15,-2-6-10-15,0 6 4 0,2-5-4 0,-2 3 5 16,0 0-5-16,0-1-5 0,3 1 5 0,-3-2-5 16,0 0 5-16,0-3-69 0,0 0 69 0,0 4-68 15,2-1 68 1,-2-3-66-16,0 0 66 0,0 5-65 0,2-1 65 0,0 4-1237 0</inkml:trace>
  <inkml:trace contextRef="#ctx0" brushRef="#br0" timeOffset="136709.13">11528 12520 135 0,'0'0'0'0,"8"-2"0"15,4-2 0-15,-12 4 68 0,0 0-68 0,6-1 68 16,-3-3-68-16,-3 4 67 0,0 0-67 0,0 0 68 16,-3-3-68-16,3 3 66 0,0 0-66 0,-4-2 67 15,-1 0-67-15,5 2 54 0,0 0-54 0,-5-1 55 0,1 1-55 16,4 0 45-16,0 0-45 0,-5 0 46 0,2 0-46 15,3 0 53-15,0 0-53 0,-6 0 53 16,-1-4-53-16,7 4 48 0,0 0-48 0,-5 0 49 0,0 0-49 16,5 0 48-16,0 0-48 0,-7 0 49 0,2-1-49 0,5 1 54 15,0 0-54-15,-9-2 54 0,2 0-54 0,7 2 49 16,0 0-49-16,-5-2 49 0,-2 2-49 0,7 0 37 16,0 0-37-16,-2 0 38 0,-1-1-38 0,3 1 46 15,0 0-46-15,-6 0 46 0,5 0-46 0,1 0 41 16,0 0-41-16,0 0 41 0,-2 0-41 0,2 0 34 15,0 0-34-15,0 0 35 0,0 0-35 16,0 0 34-16,0 0-34 0,0 0 34 0,0 0-34 0,0 0 7 0,0 0-7 16,0 0 8-16,0 0-8 0,0 0 36 0,0 0-36 15,0 0 37-15,0 0-37 16,0 0 0-16,0 0 0 0,0 0 0 0,0 0 0 0,0 0 0 0,0 0 0 16,0 0 1-16,2 1-1 0,-2-1 3 0,0 0-3 15,7 2 3-15,5-2-3 0,-12 0 0 0,0 0 0 0,21 2 0 16,1 0 0-16,4-1 5 0,6-1-5 0,-3 4 5 15,3-4-5-15,-3-4 22 0,1 1-22 0,0 1 22 16,-1-1-22-16,-29 3 3 0,0 0-3 0,51-4 3 16,8-1-3-16,-3 0 7 0,0 0-7 15,-2 1 7-15,-2 3-7 0,-52 1 3 16,0 0-3-16,63-4 4 0,4-1-4 0,-67 5 5 0,0 0-5 0,95-7 6 16,18-1-6-16,-28 1 7 0,-12-5-7 0,-6 5 7 15,-12 0-7-15,-55 7 22 0,0 0-22 0,73-7 23 16,11 2-23-16,-16 0 7 0,-7 2-7 0,-16-1 7 0,-15-1-7 15,-1 5 9-15,-2 0-9 0,-1 0 10 16,0 0-10-16,-26 0 8 0,0 0-8 0,33 3 9 0,5-3-9 16,-38 0 1-16,0 0-1 0,35 2 1 15,2 2-1-15,-37-4-5 16,0 0 5-16,24 3-5 0,-5 0 5 0,-19-3-34 0,0 0 34 0,16 0-34 16,-4 0 34-16,-12 0-58 0,0 0 58 0,5 2-58 0,-1-2 58 0,-4 0-44 15,0 0 44-15,0 0-43 0,-4 0 43 0,4 0-31 16,0 0 31-16,-17 0-31 0,-16-2 31 0,33 2-51 15,0 0 51-15,-35 0-51 0,-10 0 51 0,5 0-63 16,-2-3 63-16,4 3-63 0,1-2 63 0,37 2-46 16,0 0 46-16,-58 0-45 0,-13 0 45 15,3 0-67-15,0 2 67 0,9 1-66 0,8-3 66 0,51 0-47 0,0 0 47 16,-94 6-46-16,-22 2 46 0,22 2-60 0,8 2 60 0,32-5-60 16,26-3 60-16,28-4-34 0,0 0 34 0,-66 7-34 15,-14 1 34-15,80-8-2 0,0 0 2 0,-73 7-1 16,-4 0 1-16,25-4 1 0,15-3-1 0,13 0 2 15,19 0-2-15,-4 2 37 0,4-2-37 0,-16 0 37 16,-9-2-37-16,4-1 31 0,2-1-31 0,6 3 31 16,6 1-31-16,3 0 49 0,1 0-49 0,-5-2 50 15,5 0-50-15,8 2 36 0,0 0-36 16,-18 0 36-16,-1-5-36 0,19 5 26 0,0 0-26 0,-17-2 26 16,3-1-26-16,14 3 17 0,0 0-17 0,-16-2 17 15,2 1-17-15,14 1 18 0,0 0-18 0,-9-2 19 16,1 2-19-16,8 0 15 0,0 0-15 0,-9 0 15 15,2 0-15-15,7 0 9 0,0 0-9 0,-5 0 10 16,1-4-10-16,4 4 1 0,0 0-1 0,-3 0 1 0,1 0-1 16,2 0 0-16,0 0 0 0,0 0 0 0,-3 0 0 15,3 0-2-15,0 0 2 0,0 0-1 0,0 0 1 0,0 0-20 16,0 0 20-16,0 0-19 0,3 4 19 16,-3-4-15-16,0 0 15 0,4 3-14 0,4 1 14 0,-8-4-10 15,0 0 10-15,9 3-9 0,0 2 9 0,3-3-5 16,2 3 5-16,-2 0-4 0,0-1 4 15,0 1-1-15,6-2 1 0,1 2 0 0,2-1 0 16,3-2 6-16,1-1-6 16,3-1 7-16,1-1-7 0,-29 1 10 0,0 0-10 15,47-4 10-15,12-1-10 0,-1 0 16 0,1-2-16 0,-1 2 17 16,1 0-17-16,-59 5 8 0,0 0-8 0,92-7 9 16,22-2-9-1,-19 2 50-15,-4 1-50 0,-13 4 51 0,-10 2-51 0,-68 0 13 0,0 0-13 0,93 0 14 0,9 2-14 0,-18 1 33 0,-11 0-33 16,-5 3 33-16,-5 0-33 0,-63-6 11 0,0 0-11 0,76 7 11 15,10-2-11-15,-15 2 5 0,-3-3-5 16,-24 1 6-16,-15-2-6 0,1 1 23 0,-6-1-23 0,-3-1 24 16,2-2-24-16,-23 0 12 0,0 0-12 0,24 0 13 15,-3 0-13-15,-21 0 1 0,0 0-1 0,18 0 2 16,-1 2-2-16,-17-2-15 0,0 0 15 0,9 1-14 16,-2 3 14-16,-7-4-103 0,0 0 103 0,-4 0-102 15,-8 0 102-15,12 0-197 0,0 0 197 0,-30 7-197 16,-11 1 197-16,-31 8-634 0</inkml:trace>
  <inkml:trace contextRef="#ctx0" brushRef="#br0" timeOffset="138346.73">11697 13700 617 0,'0'0'0'0,"5"-7"0"16,2-7 0-16,-2 9 113 0,-5 3-113 0,0 2 114 16,3-3-114-16,-3 3 106 0,-3 2-106 0,3-2 107 15,0 0-107-15,0 0 61 0,0 0-61 0,0 0 62 16,0 3-62-16,0-3 39 0,-4 4-39 0,4-4 40 15,0 3-40-15,0-3 34 0,0 0-34 0,0 0 34 16,0 0-34-16,0 0 32 0,-3 2-32 0,3-2 32 0,0 0-32 16,0 0 22-16,-2 0-22 0,2 0 22 0,0 0-22 0,0 0 35 15,0 0-35-15,0 0 36 0,0 0-36 16,0 0 30-16,0 0-30 0,0 0 30 0,0 0-30 0,0 0 14 16,0 0-14-16,0 0 15 0,-3 3-15 0,3-3 20 15,0 0-20-15,0 0 20 16,0 0-20-16,0 0-73 0,0 0 73 0,0 0-73 0,0 0 73 0,0 0-77 15,0 0 77-15,0 0-77 0,0 0 77 0,0 0-64 16,0 0 64-16,0 0-63 0,0 0 63 0,0 0-52 16,0 0 52-16,0 0-51 0,0 0 51 0,0 0-33 15,0 0 33-15,0 0-32 0,0 0 32 0,0 0-33 16,0 0 33-16,0 0-33 0,0 0 33 0,0 0-31 0,0 0 31 16,0 0-31-16,0 0 31 0,0 0-22 15,0 0 22-15,0 0-22 0,0 0 22 0,0 0-41 0,0 0 41 16,0 0-41-16,0 0 41 0,0 0-23 15,0 0 23-15,0 0-22 0,0 0 22 0,0 0-19 0,0 0 19 0,0 0-18 16,0 0 18-16,0 0-10 0,0 0 10 0,0 0-10 16,0 0 10-16,0 0-5 0,0 0 5 0,0 0-4 15,0 0 4-15,0 0-3 0,0 0 3 16,0 0-3-16,0 0 3 0,0 0 0 0,0 0 0 0,0 0 0 16,0 0 0-16,0 0 1 0,0 0-1 0,0 0 1 15,0 0-1-15,0 0 26 0,0 0-26 0,0 0 26 16,0 0-26-16,0 0 31 0,0 0-31 0,0 0 31 15,0 0-31-15,0 0 37 0,0 0-37 0,0 0 37 16,0 0-37-16,0 0 55 0,0 0-55 0,0 0 56 16,0 0-56-16,0 0 93 0,0 0-93 0,0 0 94 0,0 0-94 15,0 0 64-15,0 0-64 0,0 0 65 16,0-5-65-16,0 5 62 0,0 0-62 0,0-7 62 16,3-5-62-16,-3 12 42 0,0 0-42 0,4-12 42 0,4-7-42 0,-8 19 18 15,0 0-18-15,9-17 19 0,3-2-19 0,-12 19 20 16,0 0-20-16,14-15 20 0,-2 1-20 0,-12 14 8 15,0 0-8-15,11-7 9 16,5 1-9-16,-16 6 0 0,0 0 0 0,12 1 0 0,5 4 0 0,-17-5 0 16,0 0 0-16,14 9 0 0,2 3 0 0,-16-12-5 15,0 0 5-15,14 15-5 0,1 3 5 16,-15-18-9-16,0 0 9 0,9 18-8 0,3 5 8 0,-12-23-4 16,0 0 4-16,6 24-3 0,-3 3 3 0,-3-27-7 0,0 0 7 15,0 33-6-15,-9 6 6 0,9-39-3 16,0 0 3-16,-12 43-3 0,-5 3 3 0,17-46 0 0,0 0 0 15,-25 48 1-15,-1 0-1 0,2-5 33 16,1 0-33-16,8-19 34 0,6-9-34 0,0 0 1 0,0-3-1 16,-13 11 2-16,-11 4-2 0,33-27 23 0,0 0-23 0,-28 22 24 15,0-1-24-15,28-21 13 0,0 0-13 0,-21 15 14 16,0-3-14-16,21-12 9 0,0 0-9 0,-17 9 10 16,6-4-10-16,11-5 40 0,0 0-40 0,-9 5 40 15,4-3-40-15,5-2 18 0,0 0-18 0,-5 2 19 16,-2-2-19-16,7 0 12 0,0 0-12 0,0-4 12 15,7-3-12-15,-7 7 18 0,0 0-18 0,9-6 19 16,8-1-19-16,-1 0-5 0,7 2 5 0,-8 0-4 0,3 5 4 16,-4 0-15-16,3 0 15 0,2 5-14 0,4-2 14 15,-2 2-34-15,1 0 34 0,1 1-34 16,0 0 34-16,-23-6-12 0,0 0 12 0,29 9-12 0,4 1 12 16,-33-10-20-16,0 0 20 0,35 11-19 15,4 1 19-15,-6-6-84 0,-4-1 84 0,-3-1-84 0,-8-4 84 16,-18 0-220-16,0 0 220 0,21-4-219 0,-4-7 219 15,21-5-711-15</inkml:trace>
  <inkml:trace contextRef="#ctx0" brushRef="#br0" timeOffset="138714.476">12136 13638 1199 0,'0'0'0'0,"0"0"0"15,-6 2 0-15,6-2 109 0,0 0-109 0,0 0 109 16,4-2-109-16,-4 2 77 0,0 0-77 0,0 0 78 16,3-5-78-16,-3 5 61 0,0 0-61 0,0 0 61 15,6-2-61-15,-6 2-2 0,0 0 2 0,0 0-1 16,1-1 1-16,-1 1 0 0,0 0 0 0,7 1 0 15,-2 1 0-15,6 5 1 0,3 3-1 0,7 6 2 16,5 4-2-16,-26-20 0 0,0 0 0 0,36 34 0 16,13 11 0-16,-49-45 10 0,0 0-10 0,54 53 11 15,2 10-11-15,7 6 15 0,5 8-15 0,-18-17 15 0,-6-5-15 16,-44-55 1-16,0 0-1 0,47 48 1 0,-2-4-1 16,-45-44-15-16,0 0 15 0,40 30-14 0,-3-13 14 0,-37-17-97 15,0 0 97-15,35 8-97 0,-6-8 97 0,-29 0-157 16,0 0 157-16,21-17-156 0,-7-15 156 0,23-18-810 15</inkml:trace>
  <inkml:trace contextRef="#ctx0" brushRef="#br0" timeOffset="138968.498">12677 13481 1132 0,'0'0'0'16,"9"5"0"-16,3 5 0 0,-12-10 180 15,0 0-180-15,5 3 180 0,-1-1-180 0,-4-2 145 0,0 0-145 0,0 0 146 16,0 0-146-16,0 0 76 0,0 0-76 0,-9 14 76 16,-10 6-76-16,2 8 15 0,-4 4-15 0,3-4 15 15,1-1-15-15,17-27 13 0,0 0-13 0,-31 46 13 16,-11 14-13-16,42-60 0 0,0 0 0 0,-39 59 0 16,-2 7 0-16,41-66-41 0,0 0 41 0,-46 72-41 15,3 7 41-15,43-79-111 0,0 0 111 0,-26 50-110 16,8-18 110-16,18-32-112 0,0 0 112 0,-7 18-112 15,11-15 112-15,-8 19-1010 0</inkml:trace>
  <inkml:trace contextRef="#ctx0" brushRef="#br0" timeOffset="139379.838">13008 13756 1099 0,'0'0'0'0,"-14"0"0"0,-5 0 0 0,14 0 165 15,2 0-165-15,3 0 165 0,5 0-165 0,-2 0 85 16,4 0-85-16,-5 0 85 0,1 0-85 0,1 0 55 0,-2 0-55 15,-2 0 56-15,3-3-56 0,-3 3 16 0,0 0-16 16,0 0 17-16,0 0-17 0,0 0 9 16,4 3-9-16,1-3 10 0,4 0-10 0,-1 0 17 0,4 0-17 0,1 0 17 15,2 0-17-15,1 0 15 0,3 0-15 0,-1-3 15 16,-1 1-15-16,-17 2 4 0,0 0-4 0,26 0 4 16,7 2-4-16,-33-2 7 15,0 0-7-15,33 3 8 0,6-3-8 0,-1 0 22 0,-5 2-22 0,-7 0 23 16,-5 0-23-16,-3-2-42 0,2 0 42 0,-7 0-41 15,-3 0 41-15,-1 0-171 0,0 1 171 16,-2 1-170-16,-6 1 170 0,-1-3-136 0,0 0 136 0,-10-3-136 16,-11-6 136-16,-9-3-805 0</inkml:trace>
  <inkml:trace contextRef="#ctx0" brushRef="#br0" timeOffset="140423.157">13207 13472 953 0,'0'0'0'0,"5"0"0"0,7 0 0 16,-12 0 127-16,0 0-127 0,4 0 127 0,-2 0-127 0,-2 0 98 15,0 0-98-15,0 0 98 0,0 0-98 0,0 0 64 16,0 0-64-16,0 0 64 0,0 0-64 16,0 0 34-16,0 0-34 0,0 0 34 0,-4 0-34 0,4 0 54 15,0 0-54-15,0 0 55 0,-5 0-55 0,5 0 20 16,0 0-20-16,0 0 20 0,-4 0-20 0,4 0 44 16,0 0-44-16,0 0 44 0,0 0-44 0,0 0 33 15,0 0-33-15,0 0 34 0,0 0-34 0,0 0 21 16,0 0-21-16,-1 21 21 0,-3 15-21 0,4-36 30 15,0 0-30-15,-5 49 30 0,3 16-30 16,2-65 12-16,0 0-12 0,0 74 12 0,0 5-12 0,0-9 5 16,0-5-5-16,0-17 6 0,0-15-6 0,0-33-51 0,0 0 51 15,0 32-50-15,2-1 50 0,-2-31-125 0,0 0 125 16,9 9-124-16,3-13 124 16,11 11-1177-16</inkml:trace>
  <inkml:trace contextRef="#ctx0" brushRef="#br0" timeOffset="140920.171">13555 13397 1132 0,'0'0'0'0,"0"0"0"16,-7-4 0-16,11 3 135 0,3-3-135 0,2 2 136 15,5-4-136-15,-14 6 108 0,0 0-108 0,15-9 108 0,8-3-108 0,-23 12 46 16,0 0-46-16,29-12 47 0,5-3-47 16,-34 15 4-16,0 0-4 0,31-9 4 0,5 2-4 0,-36 7 8 15,0 0-8-15,30-3 8 16,-4 3-8-16,-5 3 49 0,-3 4-49 0,-6 2 50 0,-4-1-50 0,1 6 54 16,-4 6-54-16,-1-2 54 0,-1 0-54 0,-3-18 55 15,0 0-55-15,0 35 55 0,-3 13-55 0,-4-9 34 16,-2 4-34-16,4-16 35 0,3-10-35 0,2-17 5 0,0 0-5 15,-12 26 5-15,-4 3-5 0,16-29 1 0,0 0-1 16,-12 22 2-16,0-1-2 0,12-21-34 16,0 0 34-16,-9 12-33 0,4-5 33 0,5-7-38 0,0 0 38 15,0 0-37-15,7-4 37 0,2-1-40 16,5-3 40-16,-2 1-40 0,2 0 40 0,1 0-41 0,3 0 41 16,-4 4-40-16,2-1 40 0,-4 4-46 15,-2 2 46-15,2 2-46 0,1 1 46 0,-1 2-28 0,-4 3 28 0,5 0-28 16,-3 2 28-16,1 2 0 0,-3 3 0 0,1-3 0 15,-6-1 0-15,-3-13 35 0,0 0-35 0,6 28 36 16,-5 6-36-16,-1-34 12 0,0 0-12 0,-5 38 13 16,-4 5-13-16,9-43-34 0,0 0 34 0,-26 39-34 15,-10 0 34-15,36-39-96 0,0 0 96 0,-52 24-96 16,-13-12 96-16,-53 26-1056 0</inkml:trace>
  <inkml:trace contextRef="#ctx0" brushRef="#br0" timeOffset="142003.123">11829 12597 583 0,'0'0'0'0,"9"1"0"0,6 3 0 16,-15-4 32-16,0 0-32 0,-3 0 32 0,-11 0-32 15,14 0 36-15,0 0-36 0,-11-2 37 0,-1 0-37 0,12 2 44 16,0 0-44-16,-10-1 44 0,1-1-44 0,9 2 44 16,0 0-44-16,-9-2 45 0,1 1-45 0,8 1 57 15,0 0-57-15,-7 0 58 0,1 0-58 0,6 0 34 16,0 0-34-16,-6-6 34 0,0 3-34 0,6 3 10 15,0 0-10-15,-8-3 11 0,-1-1-11 0,9 4 21 16,0 0-21-16,-9-3 21 0,-1 1-21 0,10 2 13 16,0 0-13-16,-9-2 13 0,0 1-13 0,9 1 26 0,0 0-26 15,-8 0 26-15,-1 0-26 0,9 0 37 0,0 0-37 16,-5 0 37-16,-4-4-37 0,2 4 12 16,2 0-12-16,-2 0 13 0,2 0-13 0,-1 0 37 0,-1-2-37 0,6 2 38 15,-3-1-38-15,4 1 12 16,0 0-12-16,-7 0 13 0,0 0-13 0,7 0 19 15,0 0-19-15,-9 0 20 0,-1 1-20 0,10-1 15 16,0 0-15-16,-10 2 15 0,-3 2-15 0,13-4 26 0,0 0-26 16,-8 0 26-16,-3 0-26 0,11 0 20 0,0 0-20 0,-7 0 20 15,0 0-20-15,7 0 35 0,0 0-35 0,-5 0 35 16,2 0-35-16,3 0 36 0,0 0-36 0,-6 0 36 16,3 1-36-16,3-1 23 0,0 0-23 0,-4 2 24 15,3-2-24-15,1 0 18 0,0 0-18 0,0 0 19 16,-4 0-19-16,4 0 18 0,0 0-18 0,0 0 18 15,0 0-18-15,0 0 8 0,0 0-8 0,0 0 9 0,0 0-9 16,0 0 25-16,0 0-25 0,9 0 26 0,0 2-26 0,-9-2 2 16,0 0-2-16,22 0 2 0,10 0-2 0,-32 0 6 15,0 0-6-15,36-2 7 0,6-1-7 16,-4-3 8-16,2 1-8 0,-1 2 8 0,1 1-8 16,-40 2 14-16,0 0-14 0,54 2 15 0,10 3-15 0,-64-5 33 15,0 0-33-15,72 9 33 0,8-4-33 0,-80-5 4 16,0 0-4-16,111 10 5 0,29 0-5 0,-140-10 27 15,0 0-27-15,127 4 27 0,0-8-27 0,-127 4 36 0,0 0-36 16,127-8 37-16,-3-6-37 0,-27 0 31 0,-20-3-31 16,-6 5 31-16,-15 0-31 0,-56 12 33 15,0 0-33-15,72-12 33 0,6-2-33 0,-12 9 38 16,-7-2-38-16,-11 4 38 0,-14 1-38 0,-6 2 33 0,-10 0-33 16,-1 0 33-16,-5 2-33 0,-12-2 8 0,0 0-8 0,19 3 8 15,2 1-8-15,-21-4 0 0,0 0 0 0,18 5 1 16,1 0-1-16,-19-5-48 0,0 0 48 0,10 4-47 15,-3 1 47-15,-7-5-130 0,0 0 130 0,6 0-129 16,-3 1 129-16,-3-1-207 0,0 0 207 0,5 4-1282 16,-10-8 1282-16</inkml:trace>
  <inkml:trace contextRef="#ctx0" brushRef="#br0" timeOffset="142725.838">13662 11706 1278 0,'0'0'0'0,"5"0"0"15,7 0 0-15,-12 0 145 0,0 0-145 0,4-4 145 0,-3 3-145 16,-1 1 95-16,0 0-95 0,0 0 95 0,0-4-95 16,0 4 63-16,0 0-63 0,0 0 63 0,-1-1-63 15,1 1 1-15,0 0-1 0,1 0 1 0,6-2-1 0,-7 2-3 16,0 0 3-16,23 2-2 0,10-1 2 16,-33-1-3-16,0 0 3 0,42 9-2 0,10 5 2 15,-52-14-13-15,0 0 13 0,56 25-12 0,5 8 12 0,-61-33-4 16,0 0 4-16,85 49-4 0,21 15 4 0,-106-64-1 15,0 0 1-15,95 72 0 16,-3 13 0-16,-92-85 6 16,0 0-6-16,85 95 7 0,-6 2-7 0,-79-97 34 0,0 0-34 0,68 103 35 0,-9 3-35 0,-59-106 28 15,0 0-28-15,40 119 28 0,-14 2-28 0,-26-121 15 16,0 0-15-16,9 130 16 0,-22 7-16 0,13-137 6 0,0 0-6 16,-20 124 6-16,-15-6-6 0,35-118 1 0,0 0-1 15,-33 103 1-15,-2-12-1 0,35-91-102 0,0 0 102 16,-25 61-102-16,8-21 102 0,17-40-192 0,0 0 192 0,-21 17-191 15,-2-22 191-15,-18 17-971 0</inkml:trace>
  <inkml:trace contextRef="#ctx0" brushRef="#br0" timeOffset="143444.87">15724 11975 1278 0,'0'0'0'0,"-8"-5"0"0,-5-2 0 0,13 7 134 16,0 0-134-16,-3-2 134 0,6 4-134 0,-3-2 92 15,0 0-92-15,0 0 93 0,0 0-93 0,0 0 39 16,0 0-39-16,-3 0 39 0,-2-2-39 0,5 2 0 16,0 0 0-16,-21 0 0 0,-12-2 0 0,33 2-1 15,0 0 1-15,-35 4-1 0,-3 3 1 0,38-7 0 16,0 0 0-16,-46 12 1 0,1 5-1 0,45-17 50 0,0 0-50 16,-40 22 51-16,5 5-51 0,35-27 33 0,0 0-33 15,-37 43 33-15,6 10-33 16,31-53 10-16,0 0-10 0,-35 77 10 0,2 18-10 15,33-95 13-15,0 0-13 0,-21 80 14 0,7-1-14 0,14-79 1 16,0 0-1-16,-3 53 1 0,6-19-1 0,-3-34-40 16,0 0 40-16,14 24-40 0,7-12 40 0,-21-12-61 0,0 0 61 0,30-10-60 15,8-17 60-15,-38 27-40 0,0 0 40 16,42-41-40-16,5-14 40 0,-47 55-3 0,0 0 3 16,50-79-3-16,6-22 3 0,-56 101 3 0,0 0-3 0,39-96 3 15,-10-5-3-15,-29 101 44 0,0 0-44 0,14-106 45 16,-10-7-45-16,-4 113 44 0,0 0-44 0,-4-103 45 15,-10 5-45-15,14 98 36 0,0 0-36 0,-17-80 36 16,-11 9-36-16,28 71 51 0,0 0-51 0,-23-54 51 16,-3 12-51-16,26 42 48 0,0 0-48 0,-16-25 48 0,8 16-48 15,8 9 30-15,0 0-30 0,-6-10 30 0,-1 8-30 16,7 2 1-16,0 0-1 0,-3-5 2 0,1 5-2 0,2 0 0 16,0 0 0-16,2 5 0 0,1 0 0 0,-3-5-3 15,0 0 3-15,25 26-3 0,13 13 3 16,-38-39-1-16,0 0 1 0,44 55 0 0,11 14 0 0,-55-69 0 15,0 0 0-15,75 97 0 0,14 25 0 0,-89-122 2 16,0 0-2-16,94 120 2 0,7 8-2 16,-101-128 20-16,0 0-20 0,89 115 20 0,-7-9-20 15,-17-23 0-15,-15-17 0 0,-5-14 0 0,-12-14 0 0,-33-38-26 16,0 0 26-16,39 39-25 0,1-5 25 0,-40-34-88 16,0 0 88-16,28 26-88 0,-7-9 88 0,-21-17-173 15,0 0 173-15,10 9-172 0,-6-11 172 0,8 9-1187 0</inkml:trace>
  <inkml:trace contextRef="#ctx0" brushRef="#br0" timeOffset="143688.438">16280 11678 1726 0,'0'0'0'0,"0"7"0"15,2 7 0-15,-2-14 215 0,0 0-215 0,2 7 216 16,-2-7-216-16,0 0 159 0,0 0-159 0,0 0 160 16,0 0-160-16,0 0 66 0,0 0-66 0,-16 24 66 0,-14 20-66 15,30-44-1-15,0 0 1 0,-43 65 0 16,-13 14 0-16,-10 24-106 0,-11 19 106 0,13-16-105 0,6-5 105 16,58-101-220-16,0 0 220 0,-59 104-220 15,1-1 220-15,-58 105-1352 0</inkml:trace>
  <inkml:trace contextRef="#ctx0" brushRef="#br0" timeOffset="144727.803">17662 11958 1054 0,'0'0'0'0,"10"0"0"0,7-4 0 0,-17 4 143 16,0 0-143-16,6-1 144 15,-5-1-144-15,-1 2 117 0,0 0-117 0,0 0 117 0,-3-2-117 0,3 2 77 16,0 0-77-16,0 0 77 0,-4 0-77 0,4 0 53 16,0 0-53-16,-5 0 54 0,3 0-54 0,2 0 43 0,0 0-43 15,0 0 44-15,0 0-44 0,0 0 28 16,0 0-28-16,7 0 28 0,7 2-28 0,-14-2 18 0,0 0-18 15,32 2 18-15,15-2-18 0,-47 0 35 0,0 0-35 16,52 0 35-16,11-2-35 0,-63 2 18 0,0 0-18 0,61-4 19 16,5 3-19-16,-66 1 11 15,0 0-11-15,64-4 11 0,1 1-11 0,-65 3 28 16,0 0-28-16,59-2 28 0,-1-1-28 0,-58 3 0 0,0 0 0 0,47-2 0 16,-9 0 0-16,-38 2-69 0,0 0 69 15,30 0-69-15,-10 2 69 0,-20-2-211 0,0 0 211 0,14 2-211 16,-5-2 211-16,-9 0-137 0,0 0 137 0,-17 1-137 15,-25 1 137-15,-17 3-931 0</inkml:trace>
  <inkml:trace contextRef="#ctx0" brushRef="#br0" timeOffset="144950.332">17728 12276 1446 0,'0'0'0'0,"8"0"0"0,6 0 0 0,-14 0 157 16,0 0-157-16,28 4 158 0,5-1-158 0,-33-3 100 15,0 0-100-15,40 2 100 0,9-2-100 0,-49 0-4 16,0 0 4-16,46-4-3 0,1-4 3 0,-47 8-166 16,0 0 166-16,50-12-165 0,2-10 165 0,-52 22-124 15,0 0 124-15,53-24-124 0,-3-4 124 0,53-23-941 16</inkml:trace>
  <inkml:trace contextRef="#ctx0" brushRef="#br0" timeOffset="145980.852">19728 10536 1031 0,'0'0'0'0,"-6"0"0"16,-2 1 0-16,8-1 96 0,0 0-96 0,-7-1 97 16,5-4-97-16,2 5 89 0,0 0-89 0,-3-2 90 0,-3-5-90 15,6 7 43-15,0 0-43 0,-12-5 44 0,-5-2-44 0,17 7 0 16,0 0 0-16,-18-5 1 0,-3 1-1 15,21 4 9-15,0 0-9 0,-24 0 9 16,-2 0-9-16,26 0 15 0,0 0-15 0,-28 6 15 0,2 4-15 0,3 2 8 16,-3 0-8-16,10 0 9 0,6-4-9 0,-4 6 16 15,4 0-16-15,-11 8 17 16,-4 7-17-16,25-29 8 0,0 0-8 0,-22 35 8 0,1 4-8 16,21-39 15-16,0 0-15 0,-25 51 16 0,4 6-16 0,21-57 8 15,0 0-8-15,-19 65 9 0,4 9-9 0,15-74 3 16,0 0-3-16,-18 97 4 0,-1 23-4 0,19-120 7 15,0 0-7-15,-16 106 7 0,1 1-7 0,15-107 7 0,0 0-7 16,-7 104 7-16,7-3-7 0,0-101 3 0,0 0-3 16,3 101 3-16,4-1-3 0,-7-100 6 0,0 0-6 15,18 96 6-15,11 1-6 0,-29-97 7 0,0 0-7 16,32 98 7-16,6-1-7 0,-10-14 14 0,-6-11-14 0,3-12 15 16,-8-12-15-16,-17-48 44 0,0 0-44 0,25 70 44 15,2 12-44-15,-4-12 7 16,0-3-7-16,-8-17 7 0,-4-13-7 0,-11-37 6 0,0 0-6 0,16 64 7 15,-4 11-7-15,-12-75 33 0,0 0-33 0,8 81 34 16,-4 3-34-16,-4-84 8 0,0 0-8 0,-4 77 9 16,-8-5-9-16,-3-14 36 0,-1-13-36 15,9-21 36-15,7-21-36 0,0-3 12 0,0 0-12 0,-18 29 12 16,-9 9-12-16,27-38 0 0,0 0 0 0,-35 34 0 16,-9 2 0-16,44-36-11 0,0 0 11 0,-64 34-11 15,-18-1 11-15,82-33-137 16,0 0 137-16,-79 15-137 0,-1-10 137 0,80-5-226 0,0 0 226 0,-80-10-226 0,2-12 226 0,-79-14-856 15</inkml:trace>
  <inkml:trace contextRef="#ctx0" brushRef="#br0" timeOffset="147724.946">20114 11514 326 0,'0'0'0'0,"0"0"0"15,4 0 0-15,-4 0 37 0,0 0-37 0,0 0 38 16,2-5-38-16,-2 5 37 0,0 0-37 0,0-4 37 16,1-2-37-16,-1 6 36 0,0 0-36 0,0-6 36 15,4 1-36-15,-4 5 53 0,0 0-53 0,0-5 53 16,0 3-53-16,0 2 75 0,0 0-75 0,0-5 76 16,0 2-76-16,0 3 60 0,0 0-60 0,-5-2 61 15,1 0-61-15,4 2 59 0,0 0-59 0,-12 0 60 16,-5 0-60-16,-3 0 57 0,-2 0-57 0,6 0 58 0,4 0-58 15,-2 0 39-15,2 2-39 0,5-2 40 0,5 0-40 16,-3 0 28-16,-4 2-28 0,4 0 28 0,1-2-28 16,-6 1 15-16,-1 4-15 0,6-5 16 0,10 0-16 15,-5 0 29-15,0 0-29 0,-15 7 29 0,-8 7-29 0,-1 0 18 16,-2 3-18-16,10-9 19 0,5-1-19 0,11-7 18 16,0 0-18-16,-17 17 18 0,-2 6-18 0,19-23 34 15,0 0-34-15,-19 24 35 0,1 3-35 0,18-27 18 16,0 0-18-16,-24 36 19 0,-4 10-19 0,28-46 36 15,0 0-36-15,-23 52 36 0,1-1-36 0,22-51 12 16,0 0-12-16,-16 57 13 0,7 4-13 0,9-61 36 16,0 0-36-16,0 58 37 0,9 2-37 0,-9-60 19 0,0 0-19 15,18 66 20-15,11 2-20 0,-29-68 28 0,0 0-28 16,30 43 28-16,1-19-28 0,-31-24-2 16,0 0 2-16,37 17-1 0,4-14 1 0,-41-3-1 15,0 0 1-15,41-5-1 0,4-15 1 0,-45 20-4 0,0 0 4 0,47-31-4 16,3-10 4-16,-50 41-3 15,0 0 3-15,60-57-3 0,4-15 3 0,-64 72 0 0,0 0 0 0,54-70 1 16,-7-5-1-16,-47 75 22 0,0 0-22 0,38-71 23 16,-11 5-23-16,-6 13 3 0,-6 11-3 0,-6 18 4 15,-6 14-4-15,1-2 4 0,-1 4-4 0,-3 2 4 16,0 3-4-16,0 0 3 0,2 3-3 0,-2 0 3 16,2-6-3-16,-2 6 9 0,3-1-9 0,-3 1 10 15,0 0-10-15,0 0 32 0,0 0-32 0,0 0 33 16,0 0-33-16,0 0 1 0,0 0-1 0,0 0 2 0,0 0-2 15,0 0 2-15,0 0-2 0,0 0 3 16,0 3-3-16,0-3 6 0,0 0-6 0,0 0 6 0,-3 7-6 0,3-7 2 16,0 0-2-16,-4 12 3 0,1 12-3 15,3-24 1-15,0 0-1 0,-4 36 2 0,-1 14-2 16,0-1-4-16,1 6 4 0,3-2-3 0,-5 0 3 0,6-53-1 16,0 0 1-16,-1 62-1 0,-1 5 1 0,2-67-9 15,0 0 9-15,3 58-8 0,4 2 8 16,2-15-33-16,3-8 33 0,-1-8-33 0,-2-10 33 0,-9-19-40 15,0 0 40-15,22 12-39 0,11-8 39 0,-33-4-34 16,0 0 34-16,39-9-34 0,2-11 34 0,-41 20-15 16,0 0 15-16,40-30-15 0,1-9 15 0,-10 3 27 15,-3 0-27-15,-6-2 27 0,-9 2-27 0,1 4 81 0,-2-4-81 16,-7 2 82-16,-3-1-82 0,-2 35 72 0,0 0-72 16,-7-44 72-16,-7-8-72 0,2 8 52 0,-1-1-52 0,-1 9 52 15,-1 4-52-15,15 32 10 0,0 0-10 0,-18-28 11 16,1 4-11-16,17 24 7 0,0 0-7 0,-16-20 8 15,2 4-8-15,14 16 0 0,0 0 0 0,-12-12 0 16,0 6 0-16,12 6-1 0,0 0 1 0,-9-7 0 16,4 2 0-16,5 5-38 0,0 0 38 0,2-11-38 15,6 1 38-15,-8 10-53 0,0 0 53 0,18-10-53 16,10 1 53-16,-4-1-65 0,8 5 65 0,-8 0-64 16,-3 3 64-16,1 0-65 0,-1 1 65 15,0 1-64-15,-7 0 64 0,2 0-13 0,1-2 13 0,-4 2-12 16,-1 2 12-16,0-2-17 0,-2 0 17 0,-3 0-16 15,-1 0 16-15,-5 0-4 0,3 0 4 0,-1 0-3 16,-1 1 3-16,-2-1 0 0,3 4 0 0,-3-4 1 0,2 5-1 16,-2-3 0-16,-2 3 0 0,1-2 1 0,1 2-1 15,0-5 1-15,0 0-1 0,-11 21 1 0,-6 11-1 16,17-32-1-16,0 0 1 0,-19 38-1 0,-2 8 1 16,21-46-11-16,0 0 11 0,-18 43-10 0,4-2 10 0,6-5-46 15,2-2 46-15,1-10-45 0,5-6 45 0,0 0-14 16,9 1 14-16,-6-2-13 0,4-1 13 0,4 3-22 15,1-2 22-15,0-2-22 0,2-1 22 0,2 0-1 16,0-1 1-16,-4-2-1 0,-4-1 1 0,-8-10 1 16,0 0-1-16,16 12 1 0,2 3-1 15,-18-15 10-15,0 0-10 0,14 16 10 0,-2-3-10 0,-12-13 40 16,0 0-40-16,7 16 41 0,-2-1-41 0,-5-15 19 0,0 0-19 16,0 19 20-16,-2 0-20 0,2-19 2 0,0 0-2 15,-14 22 2-15,-8 4-2 0,22-26-69 16,0 0 69-16,-21 20-68 0,0-1 68 0,21-19-218 0,0 0 218 0,-26 16-218 15,-6-6 218-15,-25 16-713 0</inkml:trace>
  <inkml:trace contextRef="#ctx0" brushRef="#br0" timeOffset="148629.419">21393 11605 774 0,'0'0'0'0,"-3"-5"0"15,-8-6 0-15,11 11 130 0,0 0-130 0,-2-1 131 16,2-3-131-16,0 4 123 0,0 0-123 0,0 0 123 0,0 0-123 16,0 0 107-16,0 0-107 0,0 0 108 0,0-5-108 15,0 5 31-15,0 0-31 0,2-7 31 0,2-5-31 16,-4 12 13-16,0 0-13 0,10-12 13 0,4-3-13 16,-14 15 6-16,0 0-6 0,17-12 6 0,4-4-6 0,-21 16 21 15,0 0-21-15,21-10 21 0,4 2-21 0,-8 2 37 16,1 1-37-16,-8 4 37 0,0 2-37 15,1 4 6-15,-1 1-6 0,-3 0 6 0,-1-2-6 0,-1 8 20 16,-3 0-20-16,-1-4 20 0,-1 1-20 0,0-9 23 16,0 0-23-16,-7 29 24 0,-5 12-24 0,12-41 3 0,0 0-3 15,-14 43 3-15,-7 5-3 16,21-48 3-16,0 0-3 0,-15 38 3 0,1-6-3 0,14-32 0 0,0 0 0 16,-13 28 0-16,3-13 0 0,10-15 1 15,0 0-1-15,-7 14 2 0,2-4-2 0,5-10-4 0,0 0 4 0,-2 9-3 16,6-3 3-16,-4-6-56 15,0 0 56-15,10 0-55 0,6 0 55 0,-16 0-62 0,0 0 62 0,19 2-62 16,3 2 62-16,-22-4-46 0,0 0 46 0,25 8-46 16,-1 6 46-16,-1 1-1 0,-2 2 1 15,-6-3-1-15,-1 0 1 0,-1 1 35 0,-3 2-35 16,-1-1 35-16,-1-3-35 0,-8-13 48 0,0 0-48 0,7 24 49 16,-1 7-49-16,-6-31 43 0,0 0-43 0,-2 36 44 15,-7 5-44-15,9-41 31 0,0 0-31 0,-19 40 31 16,-11-3-31-16,30-37-1 0,0 0 1 0,-38 31-1 15,-7-3 1-15,45-28-66 0,0 0 66 0,-44 12-65 0,-1-12 65 16,45 0-149-16,0 0 149 0,-33-19-148 16,8-19 148-16,-30-18-935 0</inkml:trace>
  <inkml:trace contextRef="#ctx0" brushRef="#br0" timeOffset="148911.555">21801 11473 1143 0,'0'0'0'0,"2"3"0"0,3 2 0 0,-5-5 142 15,0 0-142-15,10 7 142 0,2 4-142 0,-12-11 99 16,0 0-99-16,18 10 99 0,3-3-99 0,-21-7 79 0,0 0-79 16,26 8 79-16,3 1-79 0,1-1 45 0,1 1-45 15,-6 1 46-15,-3-1-46 0,-22-9 18 0,0 0-18 16,28 22 19-16,5 11-19 0,-33-33 0 0,0 0 0 0,35 44 1 15,4 11-1-15,-39-55 1 0,0 0-1 0,40 62 1 16,3 1-1-16,-43-63-5 0,0 0 5 16,49 75-5-16,7 11 5 0,-56-86-142 0,0 0 142 15,43 69-141 1,-3-11 141-16,-40-58-232 0,0 0 232 0,25 36-231 0,-13-21 231 0,25 37-751 0</inkml:trace>
  <inkml:trace contextRef="#ctx0" brushRef="#br0" timeOffset="149154.903">22278 11315 1401 0,'0'0'0'0,"2"14"0"0,3 8 0 15,-5-22 192-15,0 0-192 0,0 21 192 0,-3-1-192 0,-4 3 99 16,-4-1-99-16,2-2 100 0,-3-2-100 0,-5 6 53 15,-6 5-53-15,-3 7 54 0,-2 5-54 0,28-41-6 16,0 0 6-16,-42 53-6 0,-5 10 6 0,47-63-68 16,0 0 68-16,-61 79-68 0,-10 8 68 0,71-87-267 15,0 0 267-15,-54 79-266 0,10-5 266 0,-53 80-931 16</inkml:trace>
  <inkml:trace contextRef="#ctx0" brushRef="#br0" timeOffset="149820.949">23212 11713 1099 0,'0'0'0'0,"-2"-7"0"0,-5-5 0 16,7 12 142-16,0 0-142 0,-10-16 143 0,-6-6-143 0,2 5 52 16,2-2-52-16,-2 4 52 0,-2 3-52 15,-1 0 28-15,-1 0-28 0,6 5 28 0,4 2-28 0,-8 1-5 16,-3 1 5-16,3 1-4 15,2 2 4-15,14 0-5 0,0 0 5 0,-24 7-5 0,-13 3 5 0,37-10 0 16,0 0 0-16,-31 23 0 0,1 9 0 16,30-32 6-16,0 0-6 0,-21 46 6 0,4 8-6 0,17-54 9 15,0 0-9-15,-2 53 10 0,14 1-10 0,4-9 25 16,7-6-25-16,4-8 26 0,3-10-26 0,0-6-2 16,1-6 2-16,-1-8-2 0,-2-7 2 0,-28 6-18 0,0 0 18 15,40-19-18-15,7-10 18 0,-47 29-34 0,0 0 34 16,50-40-33-16,4-8 33 0,0-7 20 0,2-6-20 0,-25 16 20 15,-15 11-20-15,-2-2 64 0,-2 2-64 16,-7 1 64-16,-5-1-64 0,0 34 65 0,0 0-65 0,-5-45 66 16,-5-8-66-16,4 7 38 0,5 3-38 0,-8 6 38 15,-5 4-38-15,14 33 21 0,0 0-21 0,-14-31 21 16,-2 7-21-16,16 24 29 0,0 0-29 0,-13-19 29 16,-1 6-29-16,14 13 11 0,0 0-11 0,-9-11 11 15,5 3-11-15,4 8 29 0,0 0-29 16,0 0 29-16,0 3-29 0,0-3 28 0,0 0-28 0,9 28 28 15,7 20-28-15,1-2 8 0,6 7-8 0,1 0 8 16,2 0-8-16,-26-53 5 0,0 0-5 0,39 94 6 16,9 28-6-16,-48-122 3 0,0 0-3 0,51 113 4 15,6 5-4-15,-57-118 1 0,0 0-1 0,54 118 2 16,2 1-2-16,-9-29-73 0,-1-19 73 0,-19-22-72 0,-7-21 72 0,0-3-174 16,-2-11 174-16,-6-4-173 0,-7-8 173 15,-5-2-152-15,0 0 152 0,18 14-987 0,-36-28 987 16</inkml:trace>
  <inkml:trace contextRef="#ctx0" brushRef="#br0" timeOffset="150088.093">23959 11349 1535 0,'0'0'0'15,"0"0"0"-15,-17-17 0 0,17 17 156 16,0 0-156-16,-7 4 156 0,3 1-156 0,4-5 115 0,0 0-115 0,-19 27 116 16,-9 14-116-16,28-41 43 0,0 0-43 0,-38 50 43 15,-11 12-43-15,49-62-17 0,0 0 17 0,-61 91-16 16,-12 22 16-16,19-17-80 0,5-4 80 0,11-20-79 16,10-19 79-16,28-53-220 0,0 0 220 0,-31 69-220 15,-1 1 220-15,32-70-200 0,0 0 200 0,-12 38-200 16,12-20 200-16,-12 37-739 0</inkml:trace>
  <inkml:trace contextRef="#ctx0" brushRef="#br0" timeOffset="150587.398">25078 11666 908 0,'0'0'0'0,"-9"-12"0"16,-7-3 0-16,16 15 100 0,0 0-100 0,-10-7 100 16,-1 4-100-16,1 3 117 0,1 1-117 0,2 1 118 15,0 0-118-15,-1 0 99 0,-1-2-99 0,0 0 100 16,2 0-100-16,-1 0 60 0,-3-2-60 0,6 2 60 16,1 0-60-16,1 0 65 0,-1 2-65 0,1 1 65 15,1-3-65-15,-1 0 64 0,1 0-64 0,2 0 64 16,-4 0-64-16,4 0 58 0,0 0-58 0,4 0 58 15,3 0-58-15,-7 0 40 0,0 0-40 0,21 2 41 16,10-2-41-16,7 1 53 0,8-1-53 0,-3 2 53 16,3-2-53-16,-5 2 70 0,1-2-70 15,0 0 70-15,-2-2-70 0,-40 2 29 0,0 0-29 0,52-2 29 0,4 1-29 16,-4-1 31-16,-1 2-31 0,-14 0 31 16,-10 0-31-16,1 0-63 0,-3 2 63 0,-8-1-63 0,-5-1 63 15,-12 0-197 1,0 0 197-16,14 2-197 0,2 0 197 0,-16-2-167 0,0 0 167 0,10-2-166 0,-3-1 166 0,11-2-1121 15</inkml:trace>
  <inkml:trace contextRef="#ctx0" brushRef="#br0" timeOffset="151852.832">27048 10265 1020 0,'0'0'0'0,"-5"5"0"0,-6 2 0 0,11-7 95 0,0 0-95 16,0 0 96-16,0 0-96 0,0 0 88 0,0 0-88 16,0 0 88-16,4-3-88 0,-4 3 60 15,0 0-60-15,0-4 60 0,0 1-60 0,0 3 28 0,0 0-28 16,-2-2 28-16,0-1-28 0,2 3 16 0,0 0-16 0,-7 0 17 16,-3 0-17-16,10 0 12 0,0 0-12 0,-23 8 12 15,-8 8-12-15,31-16 9 0,0 0-9 0,-31 25 10 16,-1 8-10-16,32-33 3 0,0 0-3 0,-33 43 4 15,4 10-4-15,29-53 6 0,0 0-6 0,-27 61 6 16,3 11-6-16,24-72 3 0,0 0-3 0,-21 102 3 16,2 17-3-16,19-119 5 0,0 0-5 0,-7 117 5 15,7 5-5-15,0-122 7 0,0 0-7 0,9 121 7 16,8 6-7-16,-17-127 0 0,0 0 0 0,26 123 1 16,9 6-1-16,-35-129 7 0,0 0-7 0,35 123 8 15,5 0-8-15,-40-123 7 0,0 0-7 0,42 127 8 16,3 0-8-16,-45-127 0 0,0 0 0 0,44 122 1 0,1-1-1 15,-45-121 0-15,0 0 0 0,43 106 1 0,3-3-1 16,-46-103 0-16,0 0 0 0,43 95 1 0,1-5-1 16,-44-90 0-16,0 0 0 0,36 72 1 15,-4-10-1-15,-32-62 2 16,0 0-2-16,21 43 2 0,-9-12-2 0,-12-31 1 0,0 0-1 0,-4 29 2 0,-11-5-2 0,15-24-33 16,0 0 33-16,-37 19-33 0,-17-6 33 0,54-13-92 15,0 0 92-15,-59 0-92 0,-11-12 92 0,70 12-124 16,0 0 124-16,-76-24-124 0,-8-13 124 0,84 37-149 15,0 0 149-15,-61-52-148 0,14-9 148 0,-61-56-605 0</inkml:trace>
  <inkml:trace contextRef="#ctx0" brushRef="#br0" timeOffset="152724.267">28292 10245 1076 0,'0'0'0'0,"-4"-6"0"0,-3-4 0 0,7 10 95 15,0 0-95-15,-5-3 96 0,2-4-96 16,3 7 97-16,0 0-97 0,-9-2 97 0,-3 0-97 0,12 2 57 15,0 0-57-15,-21-5 57 0,-5-3-57 0,-2 1 26 0,-2-5-26 16,11 5 26-16,5 4-26 0,14 3-1 16,0 0 1-16,-22-6 0 0,-6 3 0 0,2 3-1 0,-2 2 1 15,10-2 0-15,10-2 0 0,8 2-1 0,0 0 1 16,-28 22 0-16,-11 9 0 0,39-31-1 0,0 0 1 0,-38 51 0 16,-2 18 0-1,40-69 1-15,0 0-1 0,-40 86 2 0,2 20-2 0,38-106 0 0,0 0 0 0,-25 84 0 16,15-7 0-16,10-77 0 0,0 0 0 0,-4 51 1 15,13-23-1-15,-9-28-12 0,0 0 12 0,21 19-12 16,10-13 12-16,-1-6-52 0,3-6 52 16,-3-5-52-16,-1-8 52 0,-3 2 0 0,-3-2 0 0,-2-1 0 15,-4-2 0-15,-17 22 73 0,0 0-73 0,18-38 73 16,-1-12-73-16,-17 50 83 0,0 0-83 0,14-61 83 16,2-11-83-16,-9-4 60 0,0-6-60 15,-4 20 60-15,-3 13-60 0,0 49 44 0,0 0-44 0,-3-71 45 16,-4-11-45-16,0 26 31 0,-2 15-31 0,4 8 31 15,1 6-31-15,-1 3 13 0,0 3-13 0,0 1 13 16,-1-1-13-16,3 4 12 0,1 3-12 0,-1 0 12 0,-1-1-12 0,1 3 4 16,-3 2-4-16,3 5 4 15,1-1-4-15,1 3 3 0,1 1-3 0,0 2 3 0,1-1-3 0,-1 1-1 16,0 0 1-16,0 0 0 0,0 0 0 16,0 0-17-16,2 3 17 0,0 6-16 0,1-1 16 0,-3-8-10 15,0 0 10-15,5 43-9 0,4 20 9 0,0-1-17 16,0 5 17-16,1-4-17 0,2 1 17 0,2-8-9 15,0-1 9-15,4-2-8 0,1-3 8 0,-19-50-4 16,0 0 4-16,42 68-3 0,15 11 3 0,-5-16-13 0,4-4 13 16,-7-16-13-16,-2-11 13 0,-12-8-23 0,-11-8 23 15,9-1-22-15,2-1 22 0,-35-14-8 16,0 0 8-16,45 22-7 0,8-2 7 0,-53-20-26 16,0 0 26-16,59 38-26 0,9 12 26 0,-68-50-82 0,0 0 82 0,43 41-81 15,-13-3 81-15,-7-1-125 0,-8-6 125 16,-4-12-125-16,-8-9 125 0,1 2-186 0,-1-1 186 0,1 7-185 15,-1 8 185-15,4 20-729 0</inkml:trace>
  <inkml:trace contextRef="#ctx0" brushRef="#br0" timeOffset="153047.175">28891 10155 942 0,'0'0'0'0,"0"9"0"0,-2 6 0 0,2-11 120 16,0-8-120-16,0 4 121 0,0 0-121 0,0 0 78 15,0 0-78-15,0 0 79 0,0 0-79 0,0 0 54 16,0 0-54-16,-13 16 54 0,-10 6-54 0,23-22 10 15,0 0-10-15,-37 40 11 0,-10 13-11 0,-3 1 19 16,-6 5-19-16,-3 13 20 0,-2 10-20 0,61-82 8 16,0 0-8-16,-73 87 8 0,-8 9-8 0,81-96-33 0,0 0 33 15,-69 84-33-15,6-12 33 0,63-72-159 16,0 0 159-16,-43 53-159 0,16-17 159 0,-42 50-756 0</inkml:trace>
  <inkml:trace contextRef="#ctx0" brushRef="#br0" timeOffset="153583.688">27264 11404 651 0,'0'0'0'0,"5"-7"0"0,6-3 0 0,-11 10 61 16,0 0-61-16,0-5 61 0,-4 3-61 15,4 2 57-15,0 0-57 0,-5-1 58 0,-2 1-58 0,7 0 46 16,0 0-46-16,-7 0 47 0,2 0-47 0,5 0 46 15,0 0-46-15,-7 0 47 0,2 0-47 0,5 0 40 16,0 0-40-16,-4 0 41 0,1-2-41 0,3 2 52 0,0 0-52 16,5-2 53-16,5-3-53 0,-10 5 43 15,0 0-43-15,27-3 44 0,13 1-44 0,-40 2 47 0,0 0-47 16,50-2 47-16,11-1-47 0,-61 3 36 0,0 0-36 0,75-7 37 16,14-3-37-16,-89 10 62 0,0 0-62 15,129-18 62-15,33-4-62 0,-162 22 38 0,0 0-38 0,170-19 39 16,17-1-39-16,-187 20 36 0,0 0-36 0,186-17 36 15,4 0-36-15,-190 17 16 0,0 0-16 0,195-16 17 16,7 1-17-16,-43 1 12 0,-27 4-12 0,-13 1 12 16,-20 6-12-16,-3-2 9 0,-9 3-9 0,-9-2 10 15,-8-1-10-15,-70 5 0 0,0 0 0 0,82-5 0 16,3-2 0-16,-20 4-75 0,-11-1 75 0,-19 1-74 16,-18 1 74-16,-3-1-157 15,-9-2 157-15,-5 5-157 0,0 0 157 0,0 0-131 0,0 0 131 0,-29 5-130 16,-22 2 130-16,-29 5-762 0</inkml:trace>
  <inkml:trace contextRef="#ctx0" brushRef="#br0" timeOffset="154934.428">27867 11992 852 0,'0'0'0'0,"5"-7"0"0,2-3 0 0,-7 10 111 15,0 0-111-15,4-5 111 0,-1-1-111 0,-3 6 100 16,0 0-100-16,2-3 101 0,-2 1-101 0,0 2 84 16,0 0-84-16,0 0 85 0,0 0-85 0,0 0 67 15,0 0-67-15,0 0 68 0,0 0-68 0,0 0 82 16,3-6-82-16,-1-1 82 0,3-2-82 0,-5 9 74 0,0 0-74 16,7-12 74-16,2-5-74 0,-9 17 34 0,0 0-34 15,10-17 34-15,3-5-34 0,-13 22-2 0,0 0 2 16,13-18-2-16,3-2 2 0,-16 20-4 0,0 0 4 15,16-14-4-15,1 4 4 0,-17 10-34 0,0 0 34 0,18-4-33 16,1 6 33-16,-19-2-10 0,0 0 10 0,21 9-10 16,0 6 10-16,-21-15-30 0,0 0 30 15,17 17-30-15,0 2 30 0,-17-19-11 0,0 0 11 0,13 21-11 16,-3-1 11-16,-10-20-36 0,0 0 36 0,4 28-36 16,-8 4 36-16,4-32-19 0,0 0 19 0,-14 38-18 15,-8 6 18-15,22-44-29 0,0 0 29 0,-32 47-29 16,-10 6 29-16,42-53-3 0,0 0 3 0,-62 61-2 15,-17 6 2-15,15-14-8 0,3-8 8 0,33-25-7 16,24-16 7-16,-4 1-4 0,4-5 4 0,-18 14-3 16,-13 5 3-16,9-2 0 0,0-2 0 0,8-3 1 0,6-5-1 15,1-2 3-15,3-3-3 0,3 0 4 0,3-2-4 16,2 0 3-16,-4 0-3 0,4 0 3 0,0 0-3 16,0 0 19-16,-1 5-19 0,1-5 20 15,0 0-20-15,3-4 0 0,4 1 0 0,7-2 0 0,7-4 0 16,-21 9 0-16,0 0 0 0,40-7 0 0,17-1 0 0,-1 1-11 15,3 2 11-15,-1 3-10 0,-2 2 10 0,-56 0-5 16,0 0 5-16,62 3-5 0,5 4 5 0,-67-7-14 16,0 0 14-16,80 9-13 0,9 3 13 0,-32-2-51 15,-17-1 51-15,-7-1-50 0,-10-1 50 0,-23-7-117 0,0 0 117 16,24 9-116-16,-3-4 116 0,-21-5-197 16,0 0 197-16,19 5-197 0,-1 0 197 0,18 2-529 0</inkml:trace>
  <inkml:trace contextRef="#ctx0" brushRef="#br0" timeOffset="155233.368">28419 11879 1446 0,'0'0'0'0,"0"0"0"15,4 2 0-15,-4-2 152 0,0 0-152 0,7 3 152 16,3 0-152-16,0 1 98 0,1-1-98 0,1 1 99 0,4-3-99 16,-1 3 50-16,1-1-50 0,3 1 50 0,2 1-50 15,-21-5 0-15,0 0 0 0,32 10 0 0,8 7 0 0,-40-17-4 16,0 0 4-16,45 24-3 0,7 12 3 16,-52-36-32-16,0 0 32 0,47 46-32 0,-1 9 32 0,-46-55-26 15,0 0 26-15,50 69-26 0,4 11 26 16,-54-80-68-16,0 0 68 0,47 67-68 0,-3-4 68 15,-44-63-134-15,0 0 134 0,31 40-134 0,-10-16 134 0,31 39-1047 16</inkml:trace>
  <inkml:trace contextRef="#ctx0" brushRef="#br0" timeOffset="155476.812">28992 11632 1412 0,'0'0'0'0,"5"14"0"16,6 8 0-16,-11-22 148 0,0 0-148 0,-11 33 149 15,-13 8-149-15,24-41 96 0,0 0-96 0,-37 49 97 16,-11 8-97-16,48-57 59 0,0 0-59 0,-70 82 60 16,-19 19-60-16,89-101-6 0,0 0 6 0,-71 93-6 15,6-1 6-15,18-23-83 0,12-14 83 0,16-28-82 16,14-18 82-16,-2 1-158 0,5-7 158 0,2 2-157 15,2 1 157-15,0 4-1048 0</inkml:trace>
  <inkml:trace contextRef="#ctx0" brushRef="#br0" timeOffset="155763.032">29276 12136 1491 0,'0'0'0'0,"23"7"0"0,17 0 0 0,-40-7 156 16,0 0-156-16,54 6 157 0,14 1-157 0,-68-7 113 16,0 0-113-16,68 7 114 0,5-4-114 0,-73-3 30 15,0 0-30-15,75 0 30 0,2-3-30 0,-77 3-52 0,0 0 52 16,47-3-52-16,-18-1 52 0,-29 4-92 0,0 0 92 15,23-1-91-15,-13-1 91 0,-10 2-149 0,0 0 149 16,6-9-149-16,-6-3 149 0,0 12-193 0,0 0 193 0,-13-20-192 16,-9-8 192-16,-13-20-733 15</inkml:trace>
  <inkml:trace contextRef="#ctx0" brushRef="#br0" timeOffset="155982.517">29478 11651 1087 0,'0'0'0'0,"6"15"0"15,4 8 0-15,-10-23 164 0,0 0-164 0,12 39 164 16,2 12-164-16,-14-51 118 0,0 0-118 0,12 62 118 0,-1 10-118 16,-11-72 84-16,0 0-84 0,7 101 85 0,-4 21-85 15,-3-122 8-15,0 0-8 0,-2 109 8 16,-3 1-8-16,5-110-108 0,0 0 108 0,-8 91-108 0,-3-11 108 0,11-80-209 15,0 0 209-15,0 55-208 0,5-21 208 16,1 56-791-16</inkml:trace>
  <inkml:trace contextRef="#ctx0" brushRef="#br0" timeOffset="156498.332">30078 11802 1267 0,'0'0'0'0,"3"-2"0"15,2 2 0-15,-5 0 110 0,0 0-110 0,16-7 110 16,7 0-110-16,-23 7 104 0,0 0-104 0,26-10 104 16,7-2-104-16,-33 12 33 0,0 0-33 15,28-7 34-15,0-3-34 0,-28 10-1 0,0 0 1 0,22-2-1 16,-4-1 1-16,-18 3-1 0,0 0 1 0,19 8-1 15,0 8 1-15,-19-16-5 0,0 0 5 0,16 25-5 16,-1 8 5-16,-15-33-1 0,0 0 1 0,9 41 0 16,-4 9 0-16,-5-50 20 0,0 0-20 0,-3 55 20 15,-6 1-20-15,9-56 9 0,0 0-9 0,-12 57 10 16,-6 3-10-16,18-60 36 0,0 0-36 0,-12 42 36 16,2-6-36-16,10-36-3 0,0 0 3 0,-9 24-3 15,2-6 3-15,7-18-26 0,0 0 26 0,-5 13-25 16,1-4 25-16,4-9-2 0,0 0 2 0,4 0-2 0,3-7 2 15,-7 7-34-15,0 0 34 0,14-10-33 0,5-7 33 16,-19 17-10-16,0 0 10 0,21-14-9 0,2-2 9 0,-23 16-12 16,0 0 12-16,20-8-12 0,0 4 12 0,-20 4-1 15,0 0 1-15,19 9-1 0,-2 10 1 0,-17-19 9 16,0 0-9-16,12 24 9 0,-5 12-9 0,-7-36 46 16,0 0-46-16,0 43 47 0,-7 1-47 0,-3-4 44 15,-4-3-44-15,5-13 45 0,4-8-45 0,5-16-7 0,0 0 7 16,-23 24-6-16,-8 0 6 0,31-24-108 0,0 0 108 15,-38 12-107-15,-9-11 107 0,47-1-113 16,0 0 113-16,-44-18-112 0,-1-18 112 0,-44-19-1001 0</inkml:trace>
  <inkml:trace contextRef="#ctx0" brushRef="#br0" timeOffset="156734.392">30971 11324 751 0,'0'0'0'0,"-10"-9"0"0,-6-4 0 0,-10-8-504 16</inkml:trace>
  <inkml:trace contextRef="#ctx0" brushRef="#br0" timeOffset="158481.644">17057 15255 617 0,'0'0'0'0,"4"-3"0"0,4-7 0 16,-8 10 113-16,0 0-113 0,4-5 114 0,1 1-114 15,-5 4 106-15,0 0-106 0,0 0 107 0,0-3-107 16,0 3 129-16,0 0-129 0,0 0 129 0,0 0-129 16,0 0 92-16,0 0-92 0,0 0 93 0,0 0-93 0,0 0 91 15,0 0-91-15,0 0 92 0,-5 3-92 16,5-3 68-16,0 0-68 0,0 0 68 0,-4 4-68 0,4-4 49 16,0 0-49-16,0 0 50 0,-3 3-50 0,3-3 32 15,0 0-32-15,0 0 33 0,0 0-33 16,0 0 33-16,0 0-33 0,8 2 33 0,8 3-33 0,-16-5 2 15,0 0-2-15,26 5 3 0,7 0-3 0,-33-5 8 16,0 0-8-16,44 4 9 0,3-1-9 0,-47-3 15 16,0 0-15-16,54 2 15 15,7-1-15-15,-61-1 22 0,0 0-22 0,57 0 23 0,1-1-23 0,-58 1 14 0,0 0-14 16,50 0 15-16,-4-2-15 0,-46 2 10 16,0 0-10-16,35 0 10 0,-8-2-10 0,-27 2-44 15,0 0 44-15,23 0-43 0,-11-1 43 0,-12 1-134 0,0 0 134 0,9 0-134 16,-4 0 134-16,-5 0-163 0,0 0 163 0,-12 0-162 15,-11 1 162-15,-15 1-1036 0</inkml:trace>
  <inkml:trace contextRef="#ctx0" brushRef="#br0" timeOffset="158730.51">17149 15543 1267 0,'0'0'0'0,"11"-12"0"15,4-10 0-15,-15 22 155 0,0 0-155 0,9-5 155 0,-4 7-155 16,1 1 96-16,-3 4-96 0,4-2 97 0,2 2-97 0,-9-7 47 16,0 0-47-16,17 8 48 0,4 1-48 0,-21-9 2 15,0 0-2-15,31 7 2 0,8 0-2 0,-39-7-54 16,0 0 54-16,43 3-53 0,6-1 53 0,-49-2-259 15,0 0 259-15,49-5-259 0,3-7 259 0,49-5-809 16</inkml:trace>
  <inkml:trace contextRef="#ctx0" brushRef="#br0" timeOffset="178714.368">18229 14344 695 0,'0'0'0'0,"0"5"0"16,-1 5 0-16,1-10 66 0,0 0-66 0,1 4 66 15,1-6-66-15,-2 2 66 0,0 0-66 0,0 0 67 16,5-5-67-16,-5 5 32 0,0 0-32 0,0 0 33 16,0-3-33-16,0 3 3 0,0 0-3 0,0 0 3 15,0 0-3-15,0 0 15 0,0 0-15 0,0 0 15 16,0 0-15-16,0 0 38 0,0 0-38 0,0 0 39 0,0 0-39 16,0 0 36-16,0 0-36 0,0 3 36 0,0 0-36 15,0-3 33-15,0 0-33 0,0 21 33 0,-5 12-33 16,5-33 33-16,0 0-33 0,-3 41 34 15,1 8-34-15,2-49 43 0,0 0-43 0,0 64 44 0,0 9-44 16,0-73 16-16,0 0-16 0,2 96 17 0,3 17-17 0,-5-113 32 16,0 0-32-16,5 100 32 0,2-9-32 0,-7-91 28 15,0 0-28-15,5 66 28 0,-1-16-28 0,-4-50 32 16,0 0-32-16,2 33 33 0,-1-16-33 0,-1-17-19 16,0 0 19-16,4 13-18 0,1-6 18 0,-5-7-104 0,0 0 104 15,9-1-103-15,3-10 103 0,-12 11-175 0,0 0 175 16,9-19-174-16,-1-10 174 0,6-19-688 0</inkml:trace>
  <inkml:trace contextRef="#ctx0" brushRef="#br0" timeOffset="179083.525">18064 15363 1132 0,'0'0'0'0,"7"-12"0"16,5-10 0-16,-12 22 157 0,0 0-157 0,5-8 158 16,-1 2-158-16,-4 6 74 0,0 0-74 0,0 0 74 15,0 0-74-15,0 0 41 0,0 0-41 0,0 0 42 0,-2 4-42 16,2-4 5-16,0 0-5 0,0 0 5 0,0 0-5 16,0 0 3-16,0 0-3 0,0 0 3 0,5 0-3 15,-5 0 5-15,0 0-5 0,11 0 6 0,3-5-6 0,-14 5 13 16,0 0-13-16,22-5 14 0,8-1-14 0,-30 6 3 15,0 0-3-15,38-3 4 0,11 0-4 0,-49 3 21 16,0 0-21-16,47 0 21 0,2 1-21 0,-49-1 22 16,0 0-22-16,43 2 22 0,-1 0-22 0,-42-2 1 15,0 0-1-15,35 1 1 0,-2-1-1 0,-33 0-8 16,0 0 8-16,26 0-8 0,-3-1 8 0,-23 1-74 16,0 0 74-16,19 0-74 0,-7-2 74 15,-12 2-129-15,0 0 129 0,11 0-129 0,-2-2 129 0,-9 2-175 0,0 0 175 16,3 2-174-16,0 0 174 0,1 1-689 15</inkml:trace>
  <inkml:trace contextRef="#ctx0" brushRef="#br0" timeOffset="179705.256">18470 15500 404 0,'0'0'0'0,"10"-15"0"16,13-11 0-16,-23 26 10 0,0 0-10 0,-10 5 10 16,-18 11-10-16,28-16 55 0,0 0-55 0,-21 14 56 15,-2-1-56-15,23-13 94 0,0 0-94 0,-17 11 94 16,3-3-94-16,14-8 86 0,0 0-86 0,-12 5 87 15,3-3-87-15,9-2 83 0,0 0-83 0,-4-7 84 16,4-7-84-16,0 14 66 0,0 0-66 0,2-12 67 16,3-1-67-16,-1 2 55 0,1 1-55 0,-3 3 55 15,5 2-55-15,-7 5 56 0,0 0-56 0,5-3 56 16,4-1-56-16,-9 4 22 0,0 0-22 0,8 0 23 0,3 0-23 16,-2 2 32-16,-1 0-32 0,1 1 32 15,-6 2-32-15,3 4 11 0,1 1-11 0,-2 4 11 16,4 3-11-16,-6 2 11 0,2 1-11 0,-3-6 11 0,0-4-11 15,-2-10 17-15,0 0-17 0,2 26 17 0,-2 7-17 16,0-33 1-16,0 0-1 0,0 27 1 0,-2-1-1 0,2-26 3 16,0 0-3-16,-2 20 4 0,0-3-4 0,2-17-3 15,0 0 3-15,0 14-2 0,0-5 2 0,0-9-43 16,0 0 43-16,-3 7-43 0,3-2 43 0,0-5-38 16,0 0 38-16,0 0-37 0,3 0 37 0,-3 0-17 15,0 0 17-15,7-11-16 0,4-1 16 0,-11 12-22 0,0 0 22 16,12-13-22-16,0-3 22 0,0 3-8 15,2-1 8-15,-5 5-8 0,-2 4 8 0,0 2-10 16,0-1 10-16,-4 3-9 0,3 1 9 0,-1 0-8 0,2 0 8 16,-5 1-8-16,1 3 8 0,-3-4-4 0,0 0 4 0,9 10-3 15,1 7 3-15,-10-17-6 0,0 0 6 16,14 29-6-16,0 6 6 0,-14-35-1 0,0 0 1 0,16 37 0 16,-1 6 0-16,-15-43 2 0,0 0-2 0,14 41 2 15,-5 0-2-15,-9-41 37 0,0 0-37 0,4 45 37 16,-4 3-37-16,0-48 52 0,0 0-52 0,-4 44 53 15,-5-1-53-15,9-43 76 0,0 0-76 0,-17 43 76 16,-4-2-76-16,21-41 66 0,0 0-66 0,-21 33 67 16,0-8-67-16,21-25 49 0,0 0-49 0,-26 23 50 15,-9-8-50-15,35-15 4 0,0 0-4 0,-33 5 4 16,-3-8-4-16,36 3-20 0,0 0 20 0,-37-17-20 16,0-14 20-16,37 31-80 0,0 0 80 15,-29-38-80-15,-3-10 80 0,32 48-110 0,0 0 110 0,-22-51-110 0,4-8 110 0,-22-50-1004 16</inkml:trace>
  <inkml:trace contextRef="#ctx0" brushRef="#br0" timeOffset="180257.91">19421 14877 1076 0,'0'0'0'15,"-14"5"0"-15,-9-3 0 0,23-2 151 0,0 0-151 0,-1 0 152 16,8-2-152-16,-7 2 154 0,0 0-154 0,5 0 154 16,0 0-154-16,-5 0 63 0,0 0-63 0,-5 3 63 15,-11 4-63-15,16-7 7 0,0 0-7 0,-31 12 7 16,-16 5-7-16,5-3 12 0,-5 3-12 0,16-5 12 15,6-2-12-15,-3 4 2 0,-1-5-2 0,-3 6 3 16,1 4-3-16,0-2 1 0,-2 2-1 0,15-7 2 16,11-5-2-16,7-7 0 0,0 0 0 0,-19 20 0 15,-5 3 0-15,6-5 0 0,1 1 0 0,8-5 0 16,0-5 0-16,9-9-17 0,0 0 17 0,0 15-17 0,9 2 17 16,-9-17-40-16,0 0 40 0,14 19-40 15,10-2 40-15,-24-17-37 0,0 0 37 0,30 19-37 0,8-2 37 0,-38-17-10 16,0 0 10-16,40 19-9 0,6 0 9 15,-46-19-3-15,0 0 3 0,50 19-3 0,1 1 3 16,-8-1 0-16,-1-2 0 0,-7 2 0 0,-2-5 0 16,-7-1 22-16,-7 1-22 0,-3-4 23 0,-5-3-23 0,-1 2 25 15,-1-2-25-15,-2 3 26 0,-4 4-26 0,2-1 24 16,-1 3-24-16,-2-6 25 0,-2-1-25 0,0-3 34 16,-2 1-34-16,0 4 34 0,0 4-34 0,2-15 6 15,0 0-6-15,-12 19 6 0,-5 5-6 0,17-24 5 16,0 0-5-16,-16 19 6 0,0-2-6 0,16-17-2 15,0 0 2-15,-21 3-1 0,-1-8 1 0,22 5-53 0,0 0 53 16,-9-31-53-16,9-22 53 0,0 53-135 0,0 0 135 16,16-67-135-16,10-18 135 0,16-68-1034 0</inkml:trace>
  <inkml:trace contextRef="#ctx0" brushRef="#br0" timeOffset="180512.457">19794 14807 1334 0,'0'8'0'0,"0"-8"151"0,0 0-151 0,5 24 151 15,4 14-151-15,-9-38 65 0,0 0-65 0,12 36 66 16,2 3-66-16,-2-3 35 0,4-7-35 0,-7 2 36 16,-1-2-36-16,-8-29-1 0,0 0 1 0,16 47 0 15,3 7 0-15,-19-54-5 0,0 0 5 0,19 62-4 0,2 7 4 16,-21-69-7-16,0 0 7 0,19 75-6 15,2 9 6-15,-21-84-38 0,0 0 38 0,12 51-38 16,-6-20 38-16,-6-31-86 0,0 0 86 0,5 26-85 0,-3-13 85 16,-2-13-145-16,0 0 145 0,1-5-144 0,-1-17 144 0,2-5-864 15</inkml:trace>
  <inkml:trace contextRef="#ctx0" brushRef="#br0" timeOffset="180980.262">20036 14961 1491 0,'0'0'0'0,"2"20"0"0,5 16 0 0,-7-36 184 0,0 0-184 16,14 45 185-16,5 11-185 0,-19-56 119 0,0 0-119 0,19 59 120 16,4 6-120-16,-23-65 40 0,0 0-40 0,17 55 41 15,0-7-41-15,-17-48-24 0,0 0 24 0,11 41-23 16,-1-9 23-16,-10-32-9 0,0 0 9 0,9 26-9 15,-4-9 9-15,-5-17-37 0,0 0 37 0,4 12-37 16,-2-7 37-16,-2-5-19 0,0 0 19 0,7-12-18 16,1-12 18-16,-8 24-5 0,0 0 5 0,9-38-5 15,3-11 5-15,-1-1-10 0,-1-3 10 0,1 2-9 16,1-3 9-16,-12 54-8 0,0 0 8 0,15-59-8 16,3-8 8-16,-18 67-15 0,0 0 15 0,24-72-14 15,11-9 14-15,-35 81-15 0,0 0 15 0,26-51-14 16,-1 15 14-16,-25 36-4 0,0 0 4 0,24-26-4 0,2 14 4 15,-26 12 0-15,0 0 0 0,28 2 0 0,3 13 0 16,-31-15 36-16,0 0-36 0,35 35 37 0,3 18-37 16,-4 12 42-16,0 15-42 0,-7-6 43 0,-8 1-43 15,-19-75 57-15,0 0-57 0,17 88 58 0,-3 6-58 0,-2-20 39 16,-1-13-39-16,-6-23 39 0,-2-23-39 0,-1 6 2 16,0-6-2-16,-2-6 2 0,0-7-2 0,0 1-39 15,-2 0 39-15,2-3-39 0,0 0 39 0,0 0-111 16,-5-6 111-16,-6-15-111 0,-4-13 111 0,15 34-102 15,0 0 102-15,-28-52-102 0,-10-16 102 0,-29-52-1223 0</inkml:trace>
  <inkml:trace contextRef="#ctx0" brushRef="#br0" timeOffset="181144.822">19905 14419 1726 0,'0'0'0'0,"11"0"0"15,5 2 0-15,-16-2 81 0,0 0-81 0,6 10 81 16,-6 8-81-16,0-18-116 0,0 0 116 0,11 5-115 16,5-7 115-16,-16 2-107 0,0 0 107 0,17-19-106 15,4-15 106-15,17-19-997 0</inkml:trace>
  <inkml:trace contextRef="#ctx0" brushRef="#br0" timeOffset="182048.674">21074 14673 987 0,'0'0'0'0,"2"3"0"16,0 4 0-16,-2-7 97 0,0 0-97 0,0 0 97 0,0 0-97 15,0 0 87-15,0 0-87 0,3-1 87 0,4-5-87 16,2 1 37-16,1 0-37 0,6 0 38 16,3 2-38-16,0-4 6 0,2 0-6 0,0-2 7 0,2-1-7 15,1 3 4-15,2 4-4 0,1 1 5 0,0 0-5 16,-27 2 0-16,0 0 0 0,27 2 1 0,2 0-1 0,-29-2 0 16,0 0 0-16,26 5 0 0,0 0 0 0,-26-5 27 15,0 0-27-15,20 9 27 0,-8 1-27 0,-12-10 19 16,0 0-19-16,5 22 20 0,-8 9-20 0,3-31 18 15,0 0-18-15,-13 39 19 0,-9 11-19 0,22-50 46 16,0 0-46-16,-25 46 46 0,-4 1-46 0,3-8 49 16,1-3-49-16,9-12 50 0,6-10-50 0,0-1 12 0,3-2-12 15,3-6 12-15,2-7-12 0,2 2 15 0,0 0-15 16,0 0 16-16,0 0-16 0,0 0-1 0,-5 5 1 16,5-5-1-16,0 0 1 0,0 0 0 0,0 0 0 0,0 0 0 15,5-3 0-15,-5 3 7 0,0 0-7 0,6-5 7 16,6-4-7-16,-12 9 0 0,0 0 0 0,12-7 0 15,5-1 0-15,-17 8-9 0,0 0 9 16,23-4-8-16,7 1 8 0,-30 3-34 0,0 0 34 0,36 7-34 16,3 6 34-16,-8 3-12 0,2 1 12 0,-5 0-12 15,-5 0 12-15,-3 2 2 0,-2 2-2 0,-2 1 2 16,-4 2-2-16,-12-24 58 0,0 0-58 0,8 34 58 16,-2 7-58-16,-6-41 35 0,0 0-35 0,0 46 36 15,-6 4-36-15,-2-5 29 0,-6-3-29 0,7-16 29 16,5-12-29-16,2-14 9 15,0 0-9-15,-19 22 10 0,-9 0-10 0,28-22 5 0,0 0-5 0,-30 12 6 16,-1-5-6-16,31-7-5 0,0 0 5 0,-28-15-5 0,2-18 5 16,26 33-91-16,0 0 91 0,-10-55-90 0,11-18 90 0,-1 73-171 15,0 0 171-15,14-103-171 0,11-29 171 16,-25 132-202-16,0 0 202 0,28-116-202 0,5 1 202 0,28-116-695 16</inkml:trace>
  <inkml:trace contextRef="#ctx0" brushRef="#br0" timeOffset="182282.322">21695 14502 897 0,'0'0'0'0,"-4"10"0"0,-5 7 0 16,9-17 199-16,0 0-199 0,2 9 200 0,7-3-200 0,-2 3 149 0,0-2-149 16,-2-2 150-16,0 0-150 0,0 2 121 15,2 0-121-15,0 0 122 0,0 1-122 0,-7-8 58 0,0 0-58 16,16 16 59-16,3 6-59 0,-19-22 36 16,0 0-36-16,32 26 37 0,8 5-37 0,-40-31 26 0,0 0-26 15,50 39 26-15,13 9-26 0,-13-2 3 0,-1 2-3 16,3 5 4-16,4 7-4 15,-56-60 1-15,0 0-1 0,56 60 1 0,-2 5-1 0,-54-65-5 0,0 0 5 0,49 65-5 16,-2 0 5-16,-47-65-68 0,0 0 68 0,33 50-67 16,-9-12 67-16,-24-38-116 0,0 0 116 0,19 20-116 15,-5-13 116-15,-14-7-188 0,0 0 188 0,6-13-187 16,-10-18 187-16,6-14-896 0</inkml:trace>
  <inkml:trace contextRef="#ctx0" brushRef="#br0" timeOffset="182566.111">22294 14508 1423 0,'0'0'0'0,"2"9"0"0,5 5 0 0,-7-6 206 16,-6-1-206-16,6-2 206 0,0-1-206 16,-3-1 142-16,-2 1-142 0,1 1 143 0,-5 0-143 0,-3 5 75 15,-2 2-75-15,7-3 76 0,4-1-76 0,-8 6 15 16,-1 1-15-16,-7 15 16 0,-4 6-16 0,23-36 2 15,0 0-2-15,-29 53 2 0,-8 12-2 0,37-65-1 16,0 0 1-16,-49 97 0 0,-15 23 0 0,64-120-34 16,0 0 34-16,-49 118-34 0,4 8 34 15,45-126-64-15,0 0 64 0,-26 94-64 0,12-17 64 0,14-77-107 0,0 0 107 16,8 51-106-16,19-23 106 0,-27-28-164 16,0 0 164-16,43-16-163 0,20-37 163 0,43-15-1076 0</inkml:trace>
  <inkml:trace contextRef="#ctx0" brushRef="#br0" timeOffset="186933.527">22989 14988 606 0,'0'0'0'0,"2"-3"0"15,3-4 0-15,-5 7 78 0,0 0-78 0,3-4 79 16,-1 1-79-16,-2 3 42 0,0 0-42 0,0 0 43 16,0-3-43-16,0 3 44 0,0 0-44 0,0 0 45 15,-2-6-45-15,2 6 16 0,0 0-16 0,0 0 17 16,-3-5-17-16,3 5 47 0,0 0-47 0,0 0 47 0,-2-3-47 15,2 3 50-15,0 0-50 0,0 0 51 0,0 0-51 16,0 0 42-16,0 0-42 0,0 0 43 16,0 0-43-16,0 0 42 0,0 0-42 0,0 0 42 0,0 0-42 15,0 0 35-15,0 0-35 0,0 0 35 0,0 0-35 0,0 0 23 16,0 0-23-16,0 0 24 0,-3 0-24 0,3 0 41 16,0 0-41-16,0 0 41 0,0 0-41 0,0 0 38 15,0 0-38-15,0 0 38 0,0 0-38 0,0 0 15 16,0 0-15-16,0 0 16 0,0 0-16 0,0 0 32 15,0 0-32-15,0 0 32 0,-4 0-32 0,4 0 27 16,0 0-27-16,0 0 27 0,0 0-27 0,0 0 33 16,0 0-33-16,0 0 33 0,0 0-33 0,0 0 31 0,0 0-31 15,5 0 31-15,2 2-31 0,-7-2 32 0,0 0-32 16,16 0 33-16,3 0-33 0,-19 0 38 0,0 0-38 0,37-2 38 16,13-3-38-16,-50 5 44 15,0 0-44-15,60-9 44 0,13-5-44 0,-73 14 46 0,0 0-46 0,75-13 47 16,3-4-47-16,-78 17 20 0,0 0-20 0,105-17 20 15,11-4-20-15,-116 21 13 0,0 0-13 16,98-14 13-16,-8 6-13 0,-90 8 27 0,0 0-27 0,68-4 27 16,-15 4-27-16,-53 0 0 0,0 0 0 0,34 2 0 15,-14 1 0-15,-20-3-2 0,0 0 2 0,19 6-1 16,-7-3 1-16,-12-3-81 0,0 0 81 0,10 3-80 16,-4 1 80-16,-6-4-186 0,0 0 186 0,3 2-186 15,-1-1 186-15,3 3-1238 0</inkml:trace>
  <inkml:trace contextRef="#ctx0" brushRef="#br0" timeOffset="198678.235">24682 14236 1132 0,'0'0'0'0,"2"9"0"0,1 6 0 0,-3-15 141 0,0 0-141 0,0 0 141 15,0-5-141-15,0 5 75 0,0 0-75 16,-1-7 76-16,-1-1-76 0,2 8 46 0,0 0-46 15,-2-12 46-15,1-2-46 0,1 14-7 0,0 0 7 0,-2-12-6 16,2 0 6-16,0 12 0 0,0 0 0 0,-4-12 0 16,3 2 0-16,1 10-1 0,0 0 1 0,-2-11-1 15,0 3 1-15,2 8-8 0,0 0 8 0,0-7-8 16,-3 0 8-16,3 7 4 0,0 0-4 0,-2-3 5 16,2-1-5-16,0 4 0 0,0 0 0 0,0 0 1 15,-2-3-1-15,2 3 1 0,0 0-1 0,0 0 1 16,0 0-1-16,0 0 1 0,0 0-1 0,0 0 1 15,0 0-1-15,0 0 0 0,0 0 0 0,0 0 0 0,0 0 0 16,0 0-6-16,0 0 6 0,0 0-6 0,0 0 6 0,0 0-4 16,0 0 4-16,0 0-4 0,0 0 4 0,0 0-1 15,0 0 1-15,0 0 0 0,-2 3 0 0,2-3 0 16,0 0 0-16,0 17 0 0,0 11 0 0,0-28 14 16,0 0-14-16,2 48 15 0,5 15-15 15,-7-63 34-15,0 0-34 0,4 67 34 0,1 8-34 16,-5-75 35-16,0 0-35 0,5 91 36 0,0 14-36 0,-5-105 38 15,0 0-38-15,7 95 39 0,5-2-39 0,-12-93 34 16,0 0-34-16,6 67 34 0,-1-21-34 0,-2-15 1 0,1-17-1 16,-2-4 1-16,-1-8-1 0,-1 1-76 15,0-1 76-15,0-2-75 0,0 0 75 0,0 0-130 0,0 0 130 16,0-9-129-16,2-6 129 0,-2 15-148 0,0 0 148 16,-2-24-148-16,1-9 148 0,-3-23-824 0</inkml:trace>
  <inkml:trace contextRef="#ctx0" brushRef="#br0" timeOffset="198997.379">24355 15077 1166 0,'0'0'0'0,"15"-13"0"16,13-10 0-16,-22 13 127 0,-10 3-127 0,11 0 128 15,2 0-128-15,-9 7 97 0,0 0-97 0,5-8 97 0,-3-2-97 16,-2 10 49-16,0 0-49 0,15-12 50 0,10-4-50 16,-25 16 7-16,0 0-7 0,35-12 8 0,10 2-8 15,-45 10 35-15,0 0-35 0,50-7 35 0,6 4-35 0,-56 3 10 16,0 0-10-16,54 0 10 0,0 1-10 0,-54-1 36 16,0 0-36-16,51 5 37 0,-3 2-37 15,-48-7 2-15,0 0-2 0,44 7 2 0,-2-2-2 0,-42-5-10 16,0 0 10-16,36 4-10 0,-4-3 10 0,-32-1-96 15,0 0 96-15,22 2-96 0,-4-2 96 16,-18 0-174-16,0 0 174 0,12-2-173 0,-5 1 173 0,9-6-900 16</inkml:trace>
  <inkml:trace contextRef="#ctx0" brushRef="#br0" timeOffset="199539.598">24663 15240 1099 0,'0'0'0'0,"9"-5"0"15,5-4 0-15,1 1 103 0,3-4-103 0,3 0 104 16,3-4-104-16,-1 3 43 0,1-3-43 0,1 1 44 16,-3-2-44-16,1 3 1 0,-1 5-1 0,-1-1 2 15,-1 3-2-15,-20 7-13 0,0 0 13 0,20 0-12 16,1 5 12-16,-21-5-24 0,0 0 24 0,25 12-23 15,-1 6 23-15,-24-18 1 0,0 0-1 0,21 27 1 0,2 9-1 16,-23-36 15-16,0 0-15 0,8 43 16 16,-4 8-16-16,-4-51 40 0,0 0-40 0,-11 55 41 15,-9 3-41-15,-3-6 13 0,-3-3-13 0,3-9 13 0,4-9-13 16,19-31 37-16,0 0-37 0,-30 44 38 0,-5 7-38 0,35-51 20 16,0 0-20-16,-48 57 20 0,-10 5-20 15,58-62 1-15,0 0-1 0,-47 46 2 0,5-7-2 0,42-39 6 16,0 0-6-16,-34 26 7 0,9-12-7 15,25-14 13-15,0 0-13 0,-19 12 13 0,7-7-13 0,12-5 38 16,0 0-38-16,-11 5 39 0,4-3-39 0,7-2 47 16,0 0-47-16,-5 1 47 0,2 1-47 0,3-2 41 15,0 0-41-15,0-3 42 0,3-6-42 0,-3 9 28 16,0 0-28-16,16-10 28 0,3-4-28 0,-19 14 27 0,0 0-27 0,31-14 27 16,11 1-27-16,-42 13 8 0,0 0-8 0,45-14 8 15,8 2-8-15,-53 12 5 0,0 0-5 16,57-10 5-16,8-1-5 0,-65 11-5 0,0 0 5 0,68-8-5 15,7 1 5-15,-75 7-79 0,0 0 79 0,83-9-79 16,8 1 79-16,-91 8-74 0,0 0 74 0,80-14-73 16,-3-3 73-16,-77 17-124 0,0 0 124 0,67-22-124 15,-4-7 124-15,-63 29-130 0,0 0 130 0,39-52-130 16,-19-18 130-16,40-52-799 0</inkml:trace>
  <inkml:trace contextRef="#ctx0" brushRef="#br0" timeOffset="199913.161">25550 14077 1513 0,'0'0'0'0,"-4"1"0"0,1 3 0 0,3-4 204 16,0 0-204-16,-4 0 204 0,1-4-204 0,3 4 113 15,0 0-113-15,-4-3 113 0,-1-2-113 0,5 5 29 16,0 0-29-16,-5-7 29 0,1-3-29 0,4 10-5 16,0 0 5-16,-5-9-4 0,0 2 4 0,5 7-20 0,0 0 20 15,-5-5-19-15,1 0 19 0,4 5-1 16,0 0 1-16,-3-2-1 0,-1 4 1 0,4-2-4 0,0 0 4 16,-3 29-4-16,1 21 4 0,2-50-7 0,0 0 7 15,2 75-6-15,3 23 6 0,-5-98-14 0,0 0 14 16,12 137-13-16,6 33 13 0,-18-170-9 15,0 0 9-15,22 157-8 0,6 3 8 0,-28-160 3 0,0 0-3 0,30 137 4 16,-1-14-4-16,-29-123-34 0,0 0 34 0,30 98-34 16,-2-25 34-16,-28-73-164 0,0 0 164 0,24 46-163 15,-3-27 163-15,-21-19-195 0,0 0 195 0,19-17-195 16,-1-32 195-16,18-18-876 0</inkml:trace>
  <inkml:trace contextRef="#ctx0" brushRef="#br0" timeOffset="200441.718">25778 14639 1547 0,'0'0'0'0,"-5"-5"0"0,-4-6 0 0,9 11 162 15,5 0-162-15,-5 0 163 0,6 4-163 0,-1-1 67 16,0 2-67-16,-2-1 67 0,-1-1-67 0,2 2 3 15,1 0-3-15,-3 6 4 0,1 2-4 0,-3-13-44 16,0 0 44-16,5 33-44 0,4 15 44 0,0-2-39 16,1 4 39-16,-5-9-38 0,1-7 38 0,-1 2-5 15,-2-2 5-15,1-4-5 0,3-6 5 0,-7-24-2 0,0 0 2 16,5 29-2-16,2 3 2 0,-7-32 0 0,0 0 0 16,7 24 1-16,2-5-1 15,-9-19 0-15,0 0 0 0,10 9 0 0,2-9 0 0,-12 0-1 0,0 0 1 0,18-12 0 16,4-11 0-16,-22 23 0 0,0 0 0 0,23-36 0 15,0-13 0-15,-23 49-1 0,0 0 1 0,21-60 0 16,0-10 0-16,-1 8 0 0,0 0 0 0,-5 12 0 16,-1 9 0-16,-2 5 11 0,-3 7-11 0,-2 7 11 15,-2 8-11-15,-5 14 17 0,0 0-17 0,6-15 17 16,-3-1-17-16,-3 16 16 0,0 0-16 16,5-10 17-16,2 3-17 0,-7 7 39 0,0 0-39 0,5-5 40 15,2 7-40-15,0 5 30 0,0 3-30 0,2 2 30 16,0 3-30-16,0 8 22 0,1 2-22 0,-1 6 23 15,-2 4-23-15,-7-35 11 0,0 0-11 0,12 49 11 16,2 11-11-16,-14-60 11 0,0 0-11 0,17 60 11 0,6 3-11 16,-23-63-1-16,0 0 1 0,21 59-1 0,1-4 1 15,-22-55-35-15,0 0 35 0,16 42-35 16,-2-9 35-16,-14-33-81 0,0 0 81 0,10 22-81 0,-3-8 81 16,-7-14-82-16,0 0 82 0,2-17-82 0,-4-26 82 0,2-17-1234 15</inkml:trace>
  <inkml:trace contextRef="#ctx0" brushRef="#br0" timeOffset="200795.382">26900 14049 1233 0,'0'0'0'0,"-2"-1"0"0,-6-3 0 0,8 4 123 0,0 0-123 0,-4-1 124 16,4-3-124-16,0 4 60 0,0 0-60 0,0 0 60 15,0 0-60-15,0 0 36 0,0 0-36 0,-5 2 37 16,-2 1-37-16,7-3 0 0,0 0 0 0,-14 9 0 16,-4 3 0-16,1 5 5 0,-2 5-5 0,5-5 5 15,2-1-5-15,12-16 39 0,0 0-39 0,-14 44 40 16,0 21-40-16,2 2 11 0,5 9-11 0,-2 11 11 15,6 12-11-15,3-99 13 0,0 0-13 0,1 110 14 16,10 10-14-16,-3-24 10 0,8-12-10 0,2-21 10 16,2-17-10-16,-20-46-10 0,0 0 10 0,35 40-9 15,5-9 9-15,-40-31-158 0,0 0 158 0,42 15-158 16,2-13 158-16,-44-2-158 0,0 0 158 0,40-36-158 0,-7-31 158 16,40-36-786-16</inkml:trace>
  <inkml:trace contextRef="#ctx0" brushRef="#br0" timeOffset="201216.773">26822 14406 1435 0,'0'0'0'0,"8"0"0"0,6-7 0 0,-14 7 106 0,0 0-106 0,26-16 106 16,13-8-106-16,-4 4 3 0,-1-4-3 15,-2 3 3-15,-4 1-3 0,-2 3 14 0,-4 1-14 0,-2 3 15 16,-5 2-15-16,3 3-7 0,-3 1 7 0,-1 3-7 16,-2 4 7-16,-12 0-8 0,0 0 8 0,16 7-8 15,3 4 8-15,-19-11 5 0,0 0-5 0,16 13 5 16,-2 3-5-16,-14-16 45 0,0 0-45 16,9 27 46-16,-2 9-46 0,-7-36 55 0,0 0-55 0,0 43 55 15,-6 5-55-15,1-2 50 0,-4-5-50 0,4-15 50 16,3-11-50-16,-1-1 49 0,1-4-49 0,-12 21 50 15,-1 10-50-15,15-41 32 0,0 0-32 0,-13 36 32 16,1 2-32-16,12-38 3 0,0 0-3 0,-10 32 4 16,3 3-4-16,7-35-23 0,0 0 23 0,-2 27-22 15,7 1 22-15,-5-28-62 0,0 0 62 0,21 13-62 16,14-9 62-16,-35-4-56 0,0 0 56 0,45-9-56 16,15-11 56-16,-10-3-86 0,1-2 86 0,-11 2-85 0,-7-1 85 15,-4 0-130-15,-2 0 130 0,-3 0-130 0,-3-1 130 0,-21 25-175 16,0 0 175-16,21-29-175 0,-2-6 175 15,21-28-700-15</inkml:trace>
  <inkml:trace contextRef="#ctx0" brushRef="#br0" timeOffset="201463.343">27501 14508 718 0,'0'0'0'0,"17"-3"0"0,11-4 0 0,-28 7 146 0,0 0-146 16,0 0 147-16,-17 0-147 0,17 0 130 0,0 0-130 15,-9 2 130-15,-1 0-130 0,10-2 104 0,0 0-104 16,0 0 104-16,1-5-104 0,-1 5 83 0,0 0-83 15,13-6 84-15,8 0-84 0,-21 6 64 0,0 0-64 16,27 0 64-16,8 1-64 0,-35-1 48 0,0 0-48 0,44 12 49 16,6 9-49-16,-50-21 32 0,0 0-32 15,54 29 32-15,4 7-32 0,-8 0 23 0,-4 2-23 0,-10-9 24 16,-8-2-24-16,-28-27-15 0,0 0 15 0,30 34-14 16,-2 6 14-16,-28-40-106 0,0 0 106 0,26 34-106 15,-7-3 106-15,-19-31-164 0,0 0 164 0,17 22-164 16,-4-8 164-16,16 22-959 0</inkml:trace>
  <inkml:trace contextRef="#ctx0" brushRef="#br0" timeOffset="201711.327">28083 14193 1535 0,'0'0'0'0,"-7"23"0"0,-4 14 0 16,11-37 190-16,0 0-190 0,-19 50 190 0,-7 13-190 0,26-63 94 16,0 0-94-16,-47 79 94 0,-17 15-94 0,64-94 12 15,0 0-12-15,-61 91 13 0,-6 0-13 0,67-91-95 16,0 0 95-16,-48 74-95 16,8-11 95-16,40-63-167 0,0 0 167 0,-27 43-166 0,12-18 166 0,15-25-209 15,0 0 209-15,-4 14-208 0,15-12 208 0,-11-2-151 0,0 0 151 16,28-17-151-16,15-16 151 0,29-16-567 0</inkml:trace>
  <inkml:trace contextRef="#ctx0" brushRef="#br0" timeOffset="201986.898">28170 14596 1255 0,'0'0'0'0,"7"2"0"16,3 1 0-16,-10-3 204 0,0 0-204 0,23 5 205 15,10 0-205-15,0-1 78 0,4-4-78 0,-2-2 79 16,-1-3-79-16,-2-2 31 0,-3-3-31 0,5-1 31 16,0 1-31-16,-34 10-4 0,0 0 4 0,47-10-4 15,7-2 4-15,-54 12-6 0,0 0 6 0,56-10-6 16,2-1 6-16,-58 11-1 0,0 0 1 0,48-3-1 16,-2-2 1-16,-46 5-22 0,0 0 22 0,33-2-22 0,-9 0 22 15,-24 2-53-15,0 0 53 0,19 0-53 0,-5 0 53 16,-14 0-102-16,0 0 102 0,9-1-102 0,-5-5 102 0,-4 6-140 15,0 0 140-15,-16-13-139 0,-15-6 139 0,-17-12-827 16</inkml:trace>
  <inkml:trace contextRef="#ctx0" brushRef="#br0" timeOffset="202210.933">28438 14260 1132 0,'0'0'0'0,"21"9"0"0,12 3 0 0,-28-5 180 0,-13-7-180 16,8 0 180-16,0 0-180 0,-7 0 140 0,-5-6-140 15,6 5 140-15,6-1-140 0,0 2 97 16,0 0-97-16,0 0 98 0,6 2-98 0,-6-2 54 0,3 7-54 0,1-2 54 16,-1 5-54-16,-3-10 23 0,0 0-23 0,7 32 24 15,2 18-24-15,-2 3-1 0,-2 7 1 0,-2-5 0 16,1 0 0-16,-4-55-41 0,0 0 41 0,2 68-41 16,-1 9 41-16,-1-77-83 0,0 0 83 0,11 90-83 15,6 9 83-15,-17-99-123 0,0 0 123 0,30 58-123 16,12-25 123-16,29 58-1130 0</inkml:trace>
  <inkml:trace contextRef="#ctx0" brushRef="#br0" timeOffset="202735.218">28989 14233 1423 0,'0'0'0'0,"1"-4"0"0,3-1 0 0,-4 5 116 16,0 0-116-16,12-3 116 0,7-6-116 0,-19 9 90 15,0 0-90-15,26-5 90 0,6-2-90 0,-32 7 23 16,0 0-23-16,33-3 24 0,4 1-24 0,-6 0 7 0,-2 2-7 15,-6 2 7-15,-7 3-7 0,-1 2 43 0,1 0-43 16,-7 0 43-16,-6-4-43 0,3 6 29 0,1-1-29 16,-4 3 29-16,-3 1-29 0,0-12 27 0,0 0-27 0,-2 24 27 15,1 10-27-15,1-34 15 0,0 0-15 0,-4 27 16 16,1 2-16 0,3-29 19-16,0 0-19 0,-4 21 20 0,-1-4-20 0,5-17 0 0,0 0 0 0,-4 14 0 15,1-4 0-15,3-10-57 0,0 0 57 0,-2 9-56 16,4-3 56-16,-2-6-64 0,0 0 64 0,7 4-63 15,5-2 63-15,-12-2-59 0,0 0 59 0,14 1-58 16,2 1 58-16,-16-2-37 0,0 0 37 0,14 3-36 16,1 3 36-16,-15-6-5 0,0 0 5 0,14 12-5 15,2 5 5-15,-4 5 7 0,-3 5-7 0,-4-11 7 16,-1-3-7-16,-1 6 35 0,1 0-35 0,-4 3 35 16,0 4-35-16,0-26 42 0,0 0-42 0,-6 31 43 15,-2 0-43-15,8-31-14 0,0 0 14 0,-9 25-13 16,0-2 13-16,9-23-126 0,0 0 126 0,-33 7-126 0,-14-11 126 15,47 4-73-15,0 0 73 0,-44-31-72 0,-1-23 72 0,-44-32-1024 16</inkml:trace>
  <inkml:trace contextRef="#ctx0" brushRef="#br0" timeOffset="203053.516">29379 13590 1894 0,'0'0'0'0,"17"5"0"0,15 4 0 0,-32-9 211 0,0 0-211 15,36 12 211-15,11 3-211 0,-47-15 83 0,0 0-83 0,53 21 83 16,4 5-83-16,-10 1-4 0,-3-1 4 16,-6 10-3-16,-3 8 3 0,-35-44-56 0,0 0 56 0,45 79-55 15,7 29 55-15,-52-108-12 0,0 0 12 0,51 123-12 16,-1 21 12-16,-50-144-8 0,0 0 8 0,41 142-8 15,-10 7 8-15,-31-149-3 0,0 0 3 0,16 141-3 16,-13-11 3-16,-3-130-2 16,0 0 2-16,-7 110-1 0,-10-19 1 0,17-91-56 0,0 0 56 0,-23 70-56 15,-8-22 56-15,1-14-179 0,-3-17 179 0,9-10-179 16,3-12 179-16,21 5-273 0,0 0 273 0,-23-36-272 16,-1-24 272-16,-23-36-847 0</inkml:trace>
  <inkml:trace contextRef="#ctx0" brushRef="#br0" timeOffset="203893.141">31156 14301 539 0,'0'0'0'0,"3"-2"0"0,3 2 0 16,-3-3 43-16,1 3-43 0,-4 0 44 0,3-2-44 0,-3 2 31 16,0 0-31-16,0 0 31 0,0 0-31 0,0 0 55 15,0 0-55-15,0 0 56 0,0 0-56 0,0 0 52 16,0 0-52-16,0 0 53 0,0 0-53 0,0 0 60 16,0 0-60-16,0 0 60 0,0 0-60 0,0 0 41 15,0 0-41-15,0 0 42 0,0 0-42 0,0 0 42 16,0 0-42-16,0 0 42 0,0 0-42 0,0 0 35 15,0 0-35-15,0 0 35 0,-3 2-35 0,3-2 44 16,0 0-44-16,0 0 44 0,0 0-44 0,0 0 40 16,0 0-40-16,0 0 41 0,0 0-41 0,0 0 34 0,0 0-34 0,0 0 35 15,0 0-35-15,0 0 39 0,0 0-39 16,0 0 40-16,0 0-40 0,0 0 24 0,0 0-24 0,0 0 25 16,0 0-25-16,0 0 27 0,0 0-27 0,0 0 27 15,0 0-27-15,0 0 38 0,-2 3-38 0,2-3 39 16,0 0-39-16,0 0 54 0,0 0-54 0,0 0 55 15,0 0-55-15,0 0 48 0,3 2-48 0,1-2 48 16,1 0-48-16,6-2 38 0,4 2-38 0,10-3 38 16,6 1-38-16,-31 2 28 0,0 0-28 0,47-1 28 15,14-3-28-15,-5 3 50 0,3 1-50 0,-7-4 50 16,-3 4-50-16,-49 0 35 0,0 0-35 0,54 0 35 16,3 0-35-16,-57 0 25 0,0 0-25 0,61 4 26 15,6-3-26-15,-13 4 5 0,-7 2-5 0,-11-3 5 0,-6-1-5 16,-30-3-33-16,0 0 33 0,24 2-33 0,-3-4 33 15,-5 2-76-15,-4 2 76 0,-5-4-76 0,-3 0 76 16,-3-5-94-16,-1-1 94 0,-7-9-93 0,-3-5 93 16,10 22-157-16,0 0 157 0,-25-31-157 15,-9-9 157-15,-26-33-1106 0</inkml:trace>
  <inkml:trace contextRef="#ctx0" brushRef="#br0" timeOffset="204211.137">31557 13947 1479 0,'0'0'0'0,"5"0"0"16,5-2 0-16,-10 2 189 0,0 0-189 0,6-2 190 16,-1 0-190-16,-5 2 119 0,0 0-119 0,0 0 120 15,3-3-120-15,-3 3 52 0,0 0-52 0,0 0 53 16,0 0-53-16,0 0 0 0,0 0 0 0,0 0 1 15,0 0-1-15,0 0 0 0,0 0 0 0,2 17 0 16,3 11 0-16,0 11 0 0,2 14 0 0,-1-3 0 16,-3 6 0-16,-3-56-7 0,0 0 7 0,4 72-6 15,1 14 6-15,0 6-40 0,2 9 40 0,-2-20-39 16,2-11 39-16,-7-70-76 16,0 0 76-16,12 72-75 0,6-3 75 15,-18-69-154-15,0 0 154 0,29 48-154 0,10-14 154 0,-39-34-91 0,0 0 91 0,35-7-91 16,-1-32 91-16,36-6-1020 0</inkml:trace>
  <inkml:trace contextRef="#ctx0" brushRef="#br0" timeOffset="204668.628">32929 13739 1547 0,'0'0'0'0,"0"-3"146"16,0-2-146-16,0 1 146 0,0 3-146 0,0 1 57 0,0-4-57 15,0 4 58-15,0 0-58 0,0 0 47 16,0 0-47-16,0 0 47 0,0 0-47 0,0 0 3 0,-5-3-3 0,0 1 4 16,0 2-4-16,5 0 12 0,0 0-12 0,-16 0 12 15,-5 2-12-15,21-2 10 0,0 0-10 0,-23 5 10 16,-3 3-10-16,26-8 17 0,0 0-17 0,-29 16 17 15,-4 3-17-15,1 1 22 0,3 4-22 0,10-12 23 16,8-1-23-16,11-11 8 16,0 0-8-16,-21 32 8 0,-5 13-8 0,2-3 17 0,1 5-17 0,7-11 17 15,4-11-17-15,0 4 15 16,0 1-15-16,3 4 15 0,4 5-15 0,5-39 45 0,0 0-45 0,-2 41 45 16,6 6-45-16,-4-47 37 0,0 0-37 0,12 49 38 15,7 4-38-15,2-8 16 0,3-6-16 0,1-4 17 16,-1-6-17-16,-24-29 13 0,0 0-13 0,35 24 14 15,5-4-14-15,-40-20 10 0,0 0-10 0,40 19 10 0,3-2-10 16,-8-5-26-16,-3-3 26 0,-8-4-25 16,-6-3 25-16,-1-1-94 0,-3-1 94 0,-2-1-94 0,-3-3 94 15,-1-1-192-15,1-2 192 0,0-5-191 16,-2-5 191-16,-7 17-180 0,0 0 180 0,5-20-179 0,0-6 179 0,6-20-1037 16</inkml:trace>
  <inkml:trace contextRef="#ctx0" brushRef="#br0" timeOffset="212269.455">18059 16576 1323 0,'0'0'0'0,"0"0"-164"16,0 0 164-16,0 0-164 0,7 0 164 0,-7 0-48 15,0 0 48-15,0 0-47 0,5 0 47 0,-5 0-64 16,0 0 64-16,0 0-64 15,0 0 64-15,0 0-93 0,0 0 93 0,0 0-92 0,0 0 92 0,0 0-52 16,0 0 52-16,0 0-51 0,0 0 51 0,0 0-39 16,0 0 39-16,0 0-39 0,0 0 39 0,0 0-26 15,0 0 26-15,0 0-26 0,0 0 26 0,0 0-2 16,0 0 2-16,0 0-1 0,0 0 1 0,0 0 0 0,0 0 0 16,0 0 0-16,0 0 0 0,0 0 7 0,0 0-7 15,0 0 8-15,0 0-8 0,0 0 5 0,0 0-5 16,0 0 5-16,0 0-5 0,0 0 8 0,0 0-8 0,0 0 8 15,0 0-8-15,0 0 8 0,0 0-8 0,0 0 8 16,0 0-8-16,0 0 7 0,0 0-7 0,0 0 8 16,0 0-8-16,0 0 23 0,0 0-23 0,0 0 24 15,0 0-24-15,0 0 30 0,0 0-30 0,0 0 30 16,0 0-30-16,0 0 36 0,0 0-36 0,0 0 37 16,0 0-37-16,0 0 38 0,0 0-38 0,0 0 39 15,0 0-39-15,0 0 16 0,0 0-16 0,0 0 17 16,0 0-17-16,0 0 31 0,0 0-31 0,0 0 31 15,0 0-31-15,0 0 18 0,0 0-18 0,0 0 19 16,0 0-19-16,0 0 27 0,0 0-27 0,0 0 27 16,0 0-27-16,0 0 32 0,0 0-32 0,0 0 33 0,0 0-33 15,0 0 19-15,0 0-19 0,0 0 20 0,0 0-20 16,0 0 47-16,0 0-47 0,0 0 47 0,0 0-47 16,0 0 39-16,0 0-39 0,0 0 40 0,0 0-40 15,0 0 25-15,0 0-25 0,0 0 26 0,0 0-26 0,0 0 41 16,0 0-41-16,0 0 41 0,0 0-41 0,0 0 23 15,0 0-23-15,0 0 24 0,0 0-24 0,0 0 27 16,0 0-27-16,0 0 27 0,0 0-27 0,0 0 33 16,0 0-33-16,0 0 33 0,-5 0-33 0,5 0 12 15,0 0-12-15,0 0 12 0,0 0-12 0,0 0 30 0,0 0-30 16,0 0 30-16,0 0-30 0,0 0 11 0,0 0-11 16,0 0 11-16,0 0-11 0,0 0 11 0,0 0-11 15,0 0 11-15,0 0-11 0,0 0 17 0,0 0-17 16,0 0 17-16,0 0-17 0,0 0 14 0,0 0-14 0,0 0 15 15,0 4-15-15,0-4 15 16,0 0-15-16,0 3 16 0,0 1-16 0,0-4 16 0,0 0-16 0,0 8 17 16,1 4-17-16,-1-12 9 0,0 0-9 0,4 17 9 15,5 4-9-15,-9-21 16 0,0 0-16 0,3 20 17 16,4 1-17-16,-7-21 8 0,0 0-8 16,11 22 8-16,-3 0-8 0,-8-22 15 0,0 0-15 0,12 21 16 15,1 0-16-15,-13-21-4 0,0 0 4 0,14 18-4 16,1-2 4-16,-15-16-15 0,0 0 15 0,19 17-14 15,6 0 14-15,-25-17-17 0,0 0 17 0,26 19-16 16,7 0 16-16,-33-19-17 0,0 0 17 0,31 20-16 0,6 1 16 16,-37-21-16-16,0 0 16 0,33 20-15 0,4 3 15 15,-37-23-5-15,0 0 5 0,33 22-4 0,0-1 4 16,-33-21-3-16,0 0 3 0,29 18-3 0,1-2 3 0,-30-16 0 16,0 0 0-16,35 13 1 0,7-2-1 15,-42-11 15-15,0 0-15 0,49 7 15 0,12-6-15 16,-61-1 46-16,0 0-46 0,60 0 46 0,5-5-46 15,-65 5 3-15,0 0-3 0,80-7 4 0,12-5-4 0,-92 12 5 16,0 0-5-16,89-7 5 0,9 1-5 0,-98 6 0 16,0 0 0-16,85-5 1 0,-1 1-1 15,-84 4 0-15,0 0 0 0,89-7 1 0,1 0-1 0,-10-1 0 16,-8-2 0-16,-8 3 0 0,-5 0 0 0,-59 7 0 16,0 0 0-16,82-17 0 0,12-6 0 0,-8 1-8 15,-4 0 8-15,-9 3-7 0,-5 4 7 0,-68 15-1 0,0 0 1 0,89-24-1 16,17-7 1-16,-106 31-26 0,0 0 26 15,104-36-25-15,8-7 25 0,-112 43-6 16,0 0 6-16,117-45-6 0,3-1 6 0,-26 7 1 0,-17 5-1 0,-9 3 1 16,-16 3-1-16,-52 28 1 0,0 0-1 0,75-31 1 15,3-1-1-15,-6 6 4 0,-6 2-4 0,-11 0 4 16,-6 2-4-16,-49 22 3 0,0 0-3 0,58-26 3 16,1-1-3-16,-59 27 2 0,0 0-2 0,59-29 2 15,0-2-2-15,-59 31 4 0,0 0-4 16,42-22 5-16,-10 6-5 0,-32 16-2 0,0 0 2 0,22-12-2 15,-8 5 2-15,-14 7-60 0,0 0 60 0,9-6-59 16,-6 0 59-16,-3 6-119 0,0 0 119 0,-15-1-119 16,-13 1 119-16,28 0-121 0,0 0 121 0,-21 1-121 15,2 1 121-15,-25 2-763 0</inkml:trace>
  <inkml:trace contextRef="#ctx0" brushRef="#br0" timeOffset="213524.485">24693 16117 975 0,'0'0'0'0,"5"-3"0"0,2-4 0 0,-7 7 68 16,0 0-68-16,5-4 68 0,-1 1-68 0,-4 3 0 16,0 0 0-16,0 0 0 0,3-3 0 0,-3 3-32 15,0 0 32-15,0 0-32 0,0 0 32 0,0 0-44 16,0 0 44-16,0 0-43 0,0 0 43 0,0 0 0 16,0 0 0-16,0 3 0 0,2 0 0 0,-2-3 42 0,0 0-42 15,7 11 43-15,5 4-43 0,-12-15 38 16,0 0-38-16,19 22 39 0,6 8-39 0,-25-30 18 15,0 0-18-15,31 29 19 0,9 1-19 16,-40-30 22-16,0 0-22 0,56 30 23 0,15-1-23 0,-1-2 49 0,3-3-49 16,11 4 50-16,11-3-50 0,-95-25 24 0,0 0-24 0,115 33 25 15,20 3-25-15,-135-36 11 0,0 0-11 16,142 31 11-16,15-2-11 0,-157-29 48 0,0 0-48 0,155 24 48 16,4-4-48-16,-159-20 37 0,0 0-37 0,162 16 37 15,5-8-37-15,-167-8 15 0,0 0-15 0,174 5 16 16,6-6-16-16,-180 1 44 15,0 0-44-15,183-9 44 0,3-5-44 0,-186 14 32 0,0 0-32 0,186-22 32 16,3-7-32-16,-43 5 13 0,-28 0-13 0,-10 2 13 16,-15-1-13-16,-93 23 32 0,0 0-32 0,125-34 32 15,18-9-32-15,-143 43 1 0,0 0-1 0,155-48 2 0,12-8-2 16,-167 56 30-16,0 0-30 0,143-53 30 0,-10 0-30 16,-133 53 1-16,0 0-1 0,115-41 2 15,-14 6-2-15,-25 15 2 0,-20 9-2 0,-21 3 2 0,-23 3-2 16,2 1 12-16,-5 4-12 0,-4 0 12 0,-5 0-12 15,3 2 0-15,1 0 0 0,-4-2 1 16,0 0-1-16,0 0-5 0,0 0 5 0,0 0-5 0,-4 0 5 16,4 0-73-16,-5 1 73 0,-5-2-73 0,-8-1 73 15,18 2-100-15,0 0 100 0,-31-2-100 0,-13-1 100 0,-31-2-1082 16</inkml:trace>
  <inkml:trace contextRef="#ctx0" brushRef="#br0" timeOffset="-212901.788">17982 12595 91 0,'0'0'0'0,"-3"0"0"16,-1 0 0-16,4 0 51 0,0 0-51 0,0 0 52 16,0 0-52-16,0 0 84 0,0 0-84 0,0 0 85 15,0 0-85-15,0 0 90 0,0 0-90 0,0 0 90 16,0 0-90-16,0 0 90 0,0 0-90 0,0 0 90 0,0 0-90 15,0 0 84-15,0 0-84 0,0 0 84 0,0 0-84 16,0 0 70-16,0 0-70 0,0 0 71 0,0 0-71 16,0 0 50-16,0 0-50 0,0 0 50 0,0 0-50 0,0 0 44 15,0 0-44-15,0 0 45 0,0 0-45 0,0 0 18 16,0 0-18-16,0 0 19 0,0 0-19 0,0 0 12 16,0 0-12-16,0 0 13 0,0 0-13 15,0 0 10-15,0 0-10 0,0 0 10 0,0 0-10 0,0 0 8 16,0 0-8-16,0 0 8 0,0 0-8 0,0 0 8 15,0 0-8-15,-5 7 8 0,-6 3-8 0,11-10 8 16,0 0-8-16,-13 14 8 0,-3 1-8 0,16-15 1 0,0 0-1 16,-21 21 1-16,-3 4-1 0,24-25 0 0,0 0 0 15,-23 21 1-15,2 0-1 0,21-21 0 0,0 0 0 16,-19 20 0-16,0 2 0 0,-1 1-3 0,1-1 3 16,12-12-3-16,2-5 3 0,-2 2-13 0,2-2 13 15,-7 11-12-15,-2 3 12 0,14-19-4 0,0 0 4 0,-12 20-3 16,-6 4 3-16,18-24 1 15,0 0-1-15,-21 28 2 0,-3 6-2 0,24-34 0 0,0 0 0 0,-25 34 1 16,-1 4-1-16,26-38-5 0,0 0 5 16,-33 34-5-16,-7 2 5 0,40-36-4 0,0 0 4 0,-38 36-3 15,-7-7 3-15,45-29-4 0,0 0 4 16,-44 31-3-16,-3-2 3 0,3 0 2 0,8-1-2 0,6-8 2 16,8-4-2-16,22-16 14 0,0 0-14 0,-42 27 15 15,-12 6-15-15,54-33 4 0,0 0-4 0,-73 46 4 16,-16 9-4-16,89-55 14 0,0 0-14 0,-80 49 15 15,-1-1-15-15,81-48 3 0,0 0-3 0,-85 45 4 16,0-4-4-16,85-41 19 0,0 0-19 0,-93 43 20 0,-1 1-20 16,94-44 32-16,0 0-32 0,-97 50 33 0,-1 3-33 15,98-53 10-15,0 0-10 0,-106 57 11 0,0 1-11 0,17-8 42 16,12-6-42-16,2-8 43 0,11-3-43 0,64-33 13 16,0 0-13-16,-86 42 13 0,-8 6-13 0,94-48 37 15,0 0-37-15,-109 53 37 0,-12 7-37 0,121-60 20 16,0 0-20-16,-118 55 20 0,-4-2-20 0,122-53 28 15,0 0-28-15,-131 52 28 0,-6-4-28 0,22-7 43 16,14-5-43-16,7-7 43 0,13-5-43 0,81-24 33 16,0 0-33-16,-108 29 33 0,-8 9-33 0,116-38 33 15,0 0-33-15,-134 34 34 0,-11 4-34 16,145-38 38-16,0 0-38 0,-141 34 39 0,-7-3-39 0,148-31 23 16,0 0-23-16,-153 27 24 0,-8-5-24 0,161-22 10 0,0 0-10 15,-167 23 11-15,-5-4-11 0,43-6 29 0,28-4-29 16,-4-1 29-16,9-1-29 0,4 0 27 0,3 0-27 15,9-4 27-15,8-3-27 0,72 0 3 0,0 0-3 0,-104 0 3 16,-21-3-3-16,22 1 25 0,5 1-25 0,1-1 26 16,3 0-26-16,5 0 2 0,0 2-2 0,-3 2 2 15,-1 0-2-15,3 0 2 0,-3 1-2 0,11 2 2 16,7 0-2-16,75-5 5 0,0 0-5 0,-111 7 6 16,-28 2-6-16,27 1 2 0,8 0-2 0,1 2 3 15,5 0-3-15,4 0 10 0,5 2-10 0,4-2 11 16,0 0-11-16,85-12 1 0,0 0-1 0,-114 20 1 15,-16 10-1-15,130-30 3 0,0 0-3 0,-138 27 4 0,-10 2-4 16,148-29 29-16,0 0-29 0,-145 33 29 16,1 1-29-16,144-34 0 0,0 0 0 0,-145 32 0 0,2 1 0 15,143-33 0-15,0 0 0 0,-141 29 1 0,2-1-1 16,33-8 0-16,25-3 0 0,22-5 0 0,24-3 0 0,-12 5-43 16,2-1 43-16,-14 8-42 15,-6 3 42-15,65-24-105 0,0 0 105 0,-76 44-104 0,-10 16 104 16,86-60-262-16,0 0 262 0,-76 74-261 0,4 12 261 0,-72 73-1081 15</inkml:trace>
  <inkml:trace contextRef="#ctx0" brushRef="#br0" timeOffset="-199287.909">5026 16014 561 0,'0'0'0'0,"-3"7"0"16,1 5 0-16,-5-10 130 0,-2-6-130 0,4 1 130 15,-4-4-130-15,0 4 85 0,2 1-85 0,-1 0 85 16,-1-1-85-16,-3 1 58 0,-2 2-58 0,2 2 58 16,-4 3-58-16,16-5 48 0,0 0-48 0,-30 12 49 15,-10 7-49-15,40-19 27 0,0 0-27 0,-38 24 27 0,-7 5-27 16,45-29 18-16,0 0-18 0,-44 36 18 0,-1 5-18 16,10-2 28-16,5 3-28 0,10-20 28 15,6-12-28-15,5-1 6 0,2-4-6 16,-5 26 6-16,-2 13-6 0,14-44 0 0,0 0 0 0,-12 50 0 0,3 6 0 15,9-56-15-15,0 0 15 0,0 59-14 0,3 1 14 16,10-9-11-16,0-5 11 0,5-5-10 0,-1-3 10 16,-17-38-11-16,0 0 11 0,37 62-11 0,13 13 11 0,-50-75-17 15,0 0 17-15,53 82-16 0,6 7 16 0,-12-18-33 16,-9-11 33-16,-5-6-32 0,-3-6 32 0,-30-48-5 16,0 0 5-16,26 62-4 0,-1 8 4 0,-25-70 0 15,0 0 0-15,17 69 1 0,0 3-1 0,-8-9 38 0,-5-6-38 16,-4-25 38-16,0-16-38 0,0-16 65 0,0 0-65 15,-9 39 66-15,0 9-66 0,9-48 51 16,0 0-51-16,-12 48 52 0,-5 3-52 0,-4-4 45 0,3-4-45 0,6-19 46 16,5-12-46-16,7-12 0 0,0 0 0 0,-26 18 1 15,-16 1-1-15,42-19-7 0,0 0 7 0,-40 17-7 16,-7-3 7-16,47-14-86 0,0 0 86 0,-45 9-85 16,1-8 85-16,44-1-121 0,0 0 121 0,-38-8-120 15,1-11 120-15,37 19-224 0,0 0 224 16,-26-36-224-16,5-15 224 0,-26-37-418 0</inkml:trace>
  <inkml:trace contextRef="#ctx0" brushRef="#br0" timeOffset="-198176.285">5463 16831 494 0,'-5'2'0'0,"5"-2"78"0,0 0-78 0,5 2 78 0,0-2-78 0,-5 0 36 16,0 0-36-16,7 0 37 0,-3-2-37 0,-4 2 6 16,0 0-6-16,2 0 6 0,1-2-6 0,-3 2 7 15,0-3-7-15,0 3 7 0,-5-2-7 0,1 1 19 16,-3-1-19-16,2 0 20 0,2 1-20 0,-2-1 65 0,-4 2-65 15,2 0 66-15,2-2-66 0,-4 2 76 16,-3 0-76-16,3 0 77 0,9 2-77 0,-5 0 73 16,-4-1-73-16,-3 3 73 0,-9 1-73 0,21-5 57 0,0 0-57 0,-24 10 57 15,-3 2-57-15,27-12 41 0,0 0-41 0,-33 22 42 16,2 6-42-16,31-28 18 0,0 0-18 0,-33 39 18 16,3 11-18-16,30-50 20 0,0 0-20 0,-26 55 20 15,5 6-20-15,21-61 8 0,0 0-8 0,-17 81 9 16,1 13-9-16,16-94 9 0,0 0-9 0,-2 86 10 15,11-4-10-15,-9-82 1 0,0 0-1 0,23 63 1 16,13-11-1-16,-36-52-2 0,0 0 2 0,51 29-1 16,13-19 1-16,-64-10-37 0,0 0 37 0,68-15-36 15,9-26 36-15,-77 41-11 0,0 0 11 0,82-57-11 16,7-17 11-16,-89 74-32 0,0 0 32 0,75-72-32 0,-11-5 32 16,-64 77-2-16,0 0 2 0,45-72-1 15,-10 4 1-15,-35 68 0 0,0 0 0 0,23-53 0 16,-11 12 0-16,-3 13 20 0,-6 13-20 0,-3 6 20 0,0 8-20 15,0-3 57-15,-3 2-57 0,3 2 57 0,0 0-57 16,-2 0 64-16,-5-1-64 0,7 1 64 0,-2 0-64 0,-1 0 35 16,-1 0-35-16,-1 0 36 0,5 0-36 0,-7 0 30 15,2 0-30-15,1 0 30 0,3 1-30 16,1-1 1-16,0 0-1 0,-11 4 1 0,-3 3-1 0,14-7 1 16,0 0-1-16,-21 20 2 0,-1 11-2 0,22-31-4 15,0 0 4-15,-21 43-4 0,0 12 4 0,21-55-26 16,0 0 26-16,-12 68-25 0,3 14 25 0,9-82-7 0,0 0 7 15,0 90-6-15,3 7 6 0,3-23-27 0,6-16 27 16,-3-25-27-16,5-21 27 0,-14-12-20 0,0 0 20 0,19 7-19 16,3-9 19-16,-22 2-40 15,0 0 40-15,25-17-40 0,4-12 40 0,-29 29-13 0,0 0 13 0,30-43-13 16,1-16 13-16,-31 59-55 0,0 0 55 0,30-78-54 16,3-22 54-16,-33 100-46 15,0 0 46-15,21-89-45 0,-9 2 45 0,-12 87-36 16,0 0 36-16,14-70-36 0,-9 11 36 0,-5 59-17 0,0 0 17 0,7-37-17 15,-1 14 17-15,-6 23-7 0,0 0 7 0,6-18-6 16,3 6 6-16,-9 12 0 0,0 0 0 0,9-9 0 16,-4 4 0-16,-5 5 1 0,0 0-1 0,7-5 2 15,-2 1-2-15,-5 4 19 0,0 0-19 0,0 0 20 16,4-3-20-16,-4 3 15 0,0 0-15 0,0 0 15 16,0 0-15-16,0 0 26 0,0 0-26 0,-4 2 26 15,-4 1-26-15,8-3 37 0,0 0-37 0,-18 14 38 0,-6 6-38 0,24-20 0 16,0 0 0-16,-23 23 0 0,-1 2 0 15,24-25-1-15,0 0 1 0,-18 23-1 0,1-3 1 0,17-20-39 16,0 0 39-16,-12 22-38 0,3 1 38 0,9-23-76 16,0 0 76-16,0 25-76 0,9 4 76 0,-9-29-64 15,0 0 64-15,14 28-64 0,10-2 64 0,-24-26-61 16,0 0 61-16,33 24-61 0,7-4 61 16,-40-20-53-16,0 0 53 0,42 22-53 0,0-1 53 0,-7-2-8 15,1-4 8-15,-13-3-8 0,-7-2 8 0,-2 1 26 16,1-1-26-16,-4-1 26 0,-3-3-26 0,-8-6 60 15,0 0-60-15,11 11 61 0,-1 2-61 16,-10-13 62-16,0 0-62 0,9 12 62 0,-2-1-62 0,-7-11 59 0,0 0-59 16,5 8 59-16,-1 1-59 0,-4-9 52 0,0 0-52 0,3 7 52 15,-1-4-52-15,-2-3 3 0,0 0-3 0,-2 7 4 16,-7 0-4-16,9-7-48 0,0 0 48 0,-7 7-48 16,-1 1 48-16,8-8-146 0,0 0 146 15,-9 7-146-15,0 0 146 0,-6 7-598 0</inkml:trace>
  <inkml:trace contextRef="#ctx0" brushRef="#br0" timeOffset="-197596.764">6453 16845 1031 0,'0'-3'0'0,"0"3"147"0,0 0-147 0,-5 7 147 0,-8 3-147 16,13-10 49-16,0 0-49 0,-8 5 50 0,2-2-50 15,6-3 1-15,0 0-1 0,-3 2 2 0,-1 0-2 0,4-2-27 16,0 0 27-16,0 0-27 0,-1-5 27 0,1 5-21 16,0 0 21-16,1-4-21 0,3-1 21 0,-4 5-2 15,0 0 2-15,3-3-1 0,6-1 1 0,-9 4-2 16,0 0 2-16,12 0-2 0,2 2 2 0,-14-2 0 0,0 0 0 15,14 3 1-15,5 4-1 0,-19-7 1 0,0 0-1 16,18 11 2-16,4 4-2 0,-22-15 5 0,0 0-5 16,20 21 5-16,-3 3-5 0,-17-24 13 0,0 0-13 0,12 32 13 15,-7 6-13-15,-5-38 15 0,0 0-15 0,0 43 15 16,-5 5-15-16,5-48 4 0,0 0-4 0,-3 41 4 16,-6-2-4-16,9-39 7 15,0 0-7-15,-9 31 8 0,2-5-8 0,7-26 0 0,0 0 0 0,-5 20 0 16,5-4 0-16,0-16-37 0,0 0 37 0,5 8-36 15,8-6 36-15,2-6-53 0,-1-4 53 16,4-2-53-16,2-4 53 0,-20 14-60 0,0 0 60 0,25-17-60 16,1-5 60-16,-26 22-41 0,0 0 41 0,24-19-41 15,3 2 41-15,-27 17-30 0,0 0 30 0,22-11-30 16,-1 6 30-16,-21 5-4 0,0 0 4 16,21 2-3-16,-5 5 3 0,-16-7 3 0,0 0-3 0,17 15 4 0,1 6-4 15,-18-21 33-15,0 0-33 0,8 29 34 0,-3 8-34 16,-5-37 41-16,0 0-41 0,-1 47 42 15,-11 8-42-15,12-55 9 0,0 0-9 0,-16 54 10 0,-3 3-10 16,19-57-10-16,0 0 10 0,-20 43-10 0,3-9 10 0,17-34-68 16,0 0 68-16,-26 26-68 0,-4-9 68 0,30-17-140 15,0 0 140-15,-24-14-139 0,1-22 139 16,-24-14-438-16</inkml:trace>
  <inkml:trace contextRef="#ctx0" brushRef="#br0" timeOffset="-197293.266">6740 16873 964 0,'0'5'0'0,"4"0"156"16,1 0-156-16,-2 4 157 0,-1-1-157 0,5-4 110 0,-2-4-110 0,2 0 110 16,-1 0-110-16,-1-2 53 0,2-2-53 0,-2 4 53 15,2 0-53-15,-7 0 8 0,0 0-8 0,10 6 8 16,6 2-8-16,-16-8 18 0,0 0-18 0,26 21 18 15,7 8-18-15,-33-29 3 0,0 0-3 0,40 38 3 16,6 9-3-16,-5-2 19 0,-2 1-19 0,-1-3 20 16,-7 0-20-16,-31-43 0 0,0 0 0 0,46 65 1 15,4 16-1-15,-50-81-4 0,0 0 4 0,49 68-4 16,0-5 4-16,-49-63-45 0,0 0 45 0,35 42-44 16,-6-20 44-16,-29-22-111 0,0 0 111 0,25 10-110 0,-8-15 110 15,-17 5-168-15,0 0 168 0,12-29-167 16,-6-21 167-16,11-29-685 0</inkml:trace>
  <inkml:trace contextRef="#ctx0" brushRef="#br0" timeOffset="-197033.181">7313 16506 1054 0,'4'7'0'0,"-4"7"188"15,0 4-188-15,0-11 189 0,-4-5-189 0,-1-2 121 16,2-2-121-16,3 2 121 0,-6-3-121 0,6 3 82 15,0 0-82-15,-12 17 82 0,-7 12-82 0,0 4 24 0,-2 8-24 16,-3-4 25-16,1 3-25 0,-1 10 10 16,-1 4-10-16,3 6 10 0,-5 7-10 0,27-67 10 0,0 0-10 0,-38 106 11 15,-12 30-11-15,50-136 0 0,0 0 0 0,-39 126 0 16,1 3 0-16,38-129-18 0,0 0 18 0,-28 103-18 16,9-19 18-16,19-84-102 0,0 0 102 0,-7 54-101 15,10-26 101-15,-3-28-108 0,0 0 108 0,9-17-107 16,9-38 107-16,6-17-1018 15</inkml:trace>
  <inkml:trace contextRef="#ctx0" brushRef="#br0" timeOffset="-196659.375">8543 16900 102 0,'0'0'0'0</inkml:trace>
  <inkml:trace contextRef="#ctx0" brushRef="#br0" timeOffset="-196108.169">8531 16907 158 0,'0'0'0'0,"-5"0"193"0,-2 2-193 0,2-2 193 16,1 0-193-16,4 0 179 0,0 0-179 0,-17 3 180 15,-9 2-180-15,26-5 136 0,0 0-136 0,-37 7 137 0,-5 2-137 16,42-9 144-16,0 0-144 0,-40 8 145 15,-2 2-145-15,42-10 142 0,0 0-142 0,-47 11 142 16,2 1-142-16,45-12 108 0,0 0-108 0,-40 12 108 0,7-2-108 16,33-10 52-16,0 0-52 0,-44 17 53 0,-1 5-53 15,45-22 13-15,0 0-13 0,-42 26 13 0,4 1-13 0,38-27 2 16,0 0-2-16,-35 35 3 16,2 4-3-16,33-39-23 0,0 0 23 0,-23 46-22 0,11 6 22 15,12-52-58-15,0 0 58 0,-3 53-57 0,15 3 57 0,-12-56-88 16,0 0 88-16,29 59-87 0,22 1 87 0,-51-60-86 15,0 0 86-15,44 27-86 0,3-22 86 0,-47-5-61 16,0 0 61-16,71-26-60 0,13-27 60 0,-84 53-44 16,0 0 44-16,76-72-43 0,1-24 43 0,-18 6-37 0,-12-5 37 15,-17 27-36-15,-9 13 36 0,-21 55-23 0,0 0 23 16,12-70-22-16,-7-7 22 0,-5 77-2 16,0 0 2-16,0-70-1 0,-9-1 1 0,1 22 11 15,-1 13-11-15,-1 12 11 0,4 12-11 0,-6 0 58 0,-2 3-58 0,5 4 59 16,3 2-59-16,6 3 53 0,0 0-53 0,-11-4 54 15,-5-4-54-15,16 8 50 0,0 0-50 0,-12-6 50 16,0 3-50-16,12 3 23 0,0 0-23 16,-10-3 24-16,3 1-24 0,7 2 19 0,0 0-19 0,-6-2 20 15,1 2-20-15,5 0 9 0,0 0-9 0,-3 0 10 16,-3 2-10-16,6-2 1 0,0 0-1 0,-1 26 1 16,-1 15-1-16,2-41-1 0,0 0 1 0,3 58-1 15,6 16 1-15,-9-74-28 0,0 0 28 0,14 120-28 16,3 34 28-16,-1-26-54 0,2-4 54 0,-6-29-53 15,2-17 53-15,-14-78-64 0,0 0 64 0,21 71-64 0,3-11 64 16,-24-60-165-16,0 0 165 0,30 36-164 0,8-22 164 16,-38-14-131-16,0 0 131 0,40-27-131 0,5-35 131 15,44-27-533-15</inkml:trace>
  <inkml:trace contextRef="#ctx0" brushRef="#br0" timeOffset="-195554.129">8672 16996 1132 0,'0'0'0'0,"0"0"85"0,0 0-85 16,4-7 85-16,1-7-85 0,-5 14 46 0,0 0-46 15,10-18 47-15,8-6-47 0,-18 24 26 0,0 0-26 16,17-23 26-16,1-1-26 0,-18 24 31 0,0 0-31 0,17-19 31 15,4 2-31-15,-21 17 34 0,0 0-34 0,12-12 34 16,0 5-34-16,-12 7 33 0,0 0-33 0,11-5 33 16,-4 4-33-16,-7 1 45 0,0 0-45 0,9 1 45 15,-4 4-45-15,-5-5 35 0,0 0-35 0,7 11 35 16,1 2-35-16,-4 3 33 0,1 3-33 0,-1-6 34 16,-4-2-34-16,0-11 0 0,0 0 0 0,0 20 0 15,-4 8 0-15,4-28 0 0,0 0 0 0,-5 22 0 16,1-3 0-16,4-19-7 0,0 0 7 0,-3 15-7 0,-1-3 7 15,4-12-41-15,0 0 41 0,-1 10-40 16,1-3 40-16,0-7-59 0,0 0 59 0,0 7-59 16,5-2 59-16,-5-5-67 0,0 0 67 0,16 4-66 15,1-3 66-15,-17-1-59 0,0 0 59 0,23 0-59 16,5 0 59-16,-28 0-36 0,0 0 36 0,26 0-36 16,0-1 36-16,-26 1-27 0,0 0 27 0,29 1-27 0,-2 3 27 0,-27-4-4 15,0 0 4-15,27 10-4 0,0 4 4 0,-27-14 0 16,0 0 0-16,20 15 0 0,-2 4 0 15,-18-19 10-15,0 0-10 0,14 24 10 0,-4 4-10 0,-10-28 35 16,0 0-35-16,6 27 36 0,-12 2-36 0,-1-3 64 16,-7-1-64-16,-3 3 64 0,-2-1-64 0,19-27 33 0,0 0-33 15,-21 29 34-15,-2 2-34 0,23-31 18 16,0 0-18-16,-21 24 19 0,4-5-19 0,17-19-47 0,0 0 47 0,-26 10-47 16,-2-8 47-16,28-2-128 0,0 0 128 15,-21-22-128-15,4-18 128 0,-22-21-842 0</inkml:trace>
  <inkml:trace contextRef="#ctx0" brushRef="#br0" timeOffset="-195221.574">9146 16838 1177 0,'0'0'0'0,"0"0"173"0,0 0-173 0,0 0 174 15,2 5-174-15,-2-5 113 0,0 0-113 0,3 0 113 0,3-1-113 16,-6 1 57-16,0 0-57 0,3 0 58 0,1-2-58 16,-4 2 36-16,0 0-36 0,0 0 37 0,3-2-37 15,-3 2 19-15,0 0-19 0,9 2 20 0,-1 1-20 0,-8-3 11 16,0 0-11-16,23 16 11 0,10 6-11 0,-33-22-2 16,0 0 2-16,38 40-2 0,6 14 2 0,-44-54-38 15,0 0 38-15,45 60-37 0,6 11 37 0,-51-71-13 16,0 0 13-16,56 84-12 0,6 11 12 15,-62-95-32-15,0 0 32 0,56 79-32 0,3-7 32 0,-59-72-64 16,0 0 64-16,47 52-63 0,0-16 63 16,-47-36-189-16,0 0 189 0,35 6-188 0,-7-23 188 0,-28 17-159 15,0 0 159-15,18-51-158 0,-10-33 158 0,18-51-658 16</inkml:trace>
  <inkml:trace contextRef="#ctx0" brushRef="#br0" timeOffset="-194955.276">9799 16708 1423 0,'0'0'0'0,"0"0"194"0,0 0-194 0,-7 0 195 16,-1 2-195-16,8-2 118 0,0 0-118 0,-14 0 118 15,-4 0-118-15,18 0 91 0,0 0-91 0,-29 7 92 16,-8 3-92-16,6 5 40 0,1 6-40 0,6-2 40 15,3 1-40-15,21-20-1 0,0 0 1 0,-26 53-1 16,0 25 1-16,1 7-52 0,-1 16 52 0,5-27-51 16,9-14 51-16,12-60-191 0,0 0 191 0,-12 72-190 15,3 3 190-15,9-75-148 0,0 0 148 0,-9 40-147 0,-3-23 147 16,-9 39-1051-16</inkml:trace>
  <inkml:trace contextRef="#ctx0" brushRef="#br0" timeOffset="-192870.958">10343 17229 1132 0,'0'0'0'0,"0"0"180"16,0 0-180-16,3-2 180 0,3-3-180 0,-5 2 173 15,1 1-173-15,-2 2 174 16,2-3-174-16,-2 3 121 0,0 0-121 0,0 0 122 0,0 0-122 0,0 0 68 16,0 0-68-16,0 0 68 0,-4 1-68 0,4-1 39 15,0 0-39-15,0 0 39 0,-1 2-39 0,1-2-13 0,-6 2 13 16,6-2-13-16,0 0 13 0,0 0-105 15,-3 0 105-15,3 0-104 0,-4 1 104 0,4-1-231 0,0 0 231 16,4-6-231-16,-2-6 231 0,5-7-1082 0</inkml:trace>
  <inkml:trace contextRef="#ctx0" brushRef="#br0" timeOffset="-191844.222">8061 17700 438 0,'3'-2'0'15,"6"-1"44"-15,3-4-44 0,-3 2 44 0,0 1-44 0,-6 3 13 16,-6 2-13-16,3-1 14 0,0 0-14 16,0 0 31-16,-4 4-31 0,4-4 31 0,0 0-31 0,0 0 41 15,-5 0-41-15,5 0 42 0,-4 0-42 16,4 0 65-16,0 0-65 0,0 0 66 0,0 0-66 0,0 0 69 16,-3 2-69-16,3-2 69 0,0 0-69 15,0 0 66-15,0 0-66 0,0 0 66 0,0 0-66 0,0 0 66 16,-2 1-66-16,2-1 66 0,-7 2-66 0,5 0 58 15,-1-1-58-15,-2 1 59 0,3-2-59 0,2 0 51 0,-2 0-51 16,2 0 52-16,-3 2-52 0,-1 1 23 0,3 2-23 16,1-5 24-16,0 4-24 0,0-4 19 0,0 0-19 0,0 0 20 15,0 0-20-15,0 0 4 0,0 0-4 0,0 0 5 16,0 0-5-16,0 0 7 0,5 2-7 0,-2-2 8 16,2 0-8-16,4 0 3 0,3 0-3 0,-5 0 3 15,2 0-3-15,0 1 5 0,3 1-5 0,5 0 6 16,3-1-6-16,-20-1 7 0,0 0-7 0,31 2 7 15,7 0-7-15,-38-2 7 0,0 0-7 0,52 7 8 16,8 1-8-16,-1 3 15 0,4 2-15 0,1-2 15 16,4-1-15-16,-68-10 8 0,0 0-8 0,101 15 8 15,19 4-8-15,-120-19 3 0,0 0-3 0,122 17 4 16,11 2-4-16,-133-19 0 0,0 0 0 0,120 14 0 16,-3-2 0-16,-117-12 0 0,0 0 0 0,115 10 0 15,-6 0 0 1,-109-10 17-16,0 0-17 0,107 11 17 0,-10-3-17 0,-97-8 4 0,0 0-4 15,80 10 4-15,-10 1-4 0,-70-11 8 0,0 0-8 0,64 12 9 0,-6 0-9 16,-58-12-1-16,0 0 1 0,50 8-1 0,-6-1 1 16,-44-7-81-16,0 0 81 0,26 2-80 0,-8-4 80 15,-18 2-163-15,0 0 163 0,12-5-163 0,-9-4 163 0,13-4-822 16</inkml:trace>
  <inkml:trace contextRef="#ctx0" brushRef="#br0" timeOffset="-191049.323">8651 18002 919 0,'0'0'0'16,"0"0"124"-16,0 0-124 0,4-2 124 0,3-3-124 15,-7 5 61-15,0 0-61 0,5-4 62 0,-5 3-62 16,0 1 33-16,0 0-33 0,0 0 34 0,5-6-34 0,-5 6-1 16,0 0 1-16,7-1 0 0,-2-1 0 0,-5 2 0 15,0 0 0-15,9 2 0 0,7-1 0 0,-16-1 1 16,0 0-1-16,17 7 2 0,4 2-2 0,-21-9 10 16,0 0-10-16,18 12 10 0,2 2-10 0,-20-14 9 15,0 0-9-15,14 15 9 0,2 2-9 16,-16-17 9-16,0 0-9 0,9 22 9 0,0 4-9 15,-9-26 3-15,0 0-3 0,3 29 4 0,-6 4-4 0,3-33 2 0,0 0-2 16,0 31 2-16,-6-2-2 0,6-29-1 0,0 0 1 16,-3 27 0-16,-1 1 0 0,4-28-2 0,0 0 2 15,-3 22-1-15,1-5 1 0,2-17-10 0,0 0 10 0,0 14-9 16,5-4 9-16,-5-10-25 0,0 0 25 0,6 5-24 16,6-5 24-16,0-2-20 0,4-3 20 0,-2 2-20 15,-6-2 20-15,4-2-26 0,-3-2 26 0,0 1-26 16,-2-1 26-16,2 1-4 0,-4 1 4 0,0 2-3 15,2 1 3-15,-4 1-4 0,4 1 4 0,0 0-3 16,-3 1 3-16,1-1-6 0,-1 2 6 0,1 0-6 16,-2 0 6-16,6 3-1 0,-4 1 1 15,2-1 0-15,-2-1 0 0,1 1 0 16,4 2 0-16,-1 1 1 0,0-1-1 0,3 2 0 0,2 1 0 0,-2-3 1 16,0 0-1-16,-12-5 3 0,0 0-3 0,14 5 4 15,2-1-4-15,-16-4 0 0,0 0 0 0,14 7 1 16,-2 0-1-16,-12-7 5 0,0 0-5 0,12 8 6 15,-7 1-6-15,-5-9 37 0,0 0-37 0,4 13 38 0,-3 5-38 16,-1-18 58-16,0 0-58 0,-5 22 58 16,-3 5-58-16,-5-3 77 0,-1 0-77 0,2-8 77 0,5-6-77 0,-3 0 50 15,1-1-50-15,-1-2 51 0,4-2-51 0,-8 2 52 16,-1-1-52-16,6 0 52 0,6-5-52 16,-6 3-52-16,-3-3 52 0,-11 3-51 0,-7-2 51 0,30-2-137 15,0 0 137-15,-33-7-136 0,-2-5 136 0,-29-7-979 16</inkml:trace>
  <inkml:trace contextRef="#ctx0" brushRef="#br0" timeOffset="-188433.408">23553 12501 1132 0,'0'0'0'0,"4"0"0"15,3 0 0-15,0 0 45 0,1 0-45 0,1 0 46 16,2 3-46-16,-11-3-124 0,0 0 124 0,14 5-124 0,1 2 124 16,-15-7-124-16,0 0 124 0,30 12-517 0,-60-24 517 15</inkml:trace>
  <inkml:trace contextRef="#ctx0" brushRef="#br0" timeOffset="-183388.353">9007 18421 371 0,'0'0'0'15,"0"0"87"-15,0 0-87 0,-6 0 87 0,0 2-87 0,6-2 77 16,0 0-77-16,-4 2 78 0,2-1-78 0,2-1 45 16,0 0-45-16,0 0 45 0,4-3-45 15,-4 3-2-15,0 0 2 0,5-9-2 0,4-3 2 0,-9 12-95 16,0 0 95-16,12-25-95 0,2-13 95 0,-14 38-89 15,0 0 89-15,16-39-88 0,-3-8 88 0,17-38-233 16</inkml:trace>
  <inkml:trace contextRef="#ctx0" brushRef="#br0" timeOffset="-181673.408">18435 16374 1670 0,'0'0'0'15,"9"-17"0"-15,8-10 0 0,-17 27 192 0,0 0-192 0,0 0 193 16,-7 18-193-16,7-18-15 0,0 0 15 0,0 7-14 16,2-3 14-16,-2-4-218 0,0 0 218 0,14-50-217 15,10-36 217-15,15-49-1079 0</inkml:trace>
  <inkml:trace contextRef="#ctx0" brushRef="#br0" timeOffset="-178042.196">6596 17873 460 0,'0'0'0'0,"0"0"63"0,0 0-63 0,0 0 64 15,0 0-64-15,0 0 21 0,0 0-21 0,0 0 21 16,0 0-21-16,0 0 7 0,0 0-7 0,0 0 8 15,0 0-8-15,0 0-1 0,0 0 1 0,0 0 0 16,0 0 0-16,0 0-2 0,0 0 2 0,0 0-1 16,0 0 1-16,0 0-2 0,0 0 2 0,0 0-1 0,0 0 1 15,0 0 0-15,0 0 0 0,0 0 0 16,0 0 0-16,0 0 1 0,0 0-1 0,0 0 1 0,0 0-1 0,0 0 17 16,0 0-17-16,0 0 17 0,0 0-17 0,0 0 45 15,0 0-45-15,0 0 45 0,-21 0-45 0,21 0 43 16,0 0-43-16,-12 0 44 0,-2 0-44 0,14 0 35 15,0 0-35-15,-16 0 36 0,4 0-36 0,12 0 34 16,0 0-34-16,-11 0 35 0,4 2-35 0,7-2 32 16,0 0-32-16,-8 0 33 0,2 0-33 0,6 0 38 0,0 0-38 15,-7 0 38-15,6 2-38 0,1-2 15 0,0 0-15 16,0 0 15-16,-4 1-15 0,4-1 21 0,0 0-21 16,0 0 21-16,-3 5-21 15,3-5 8-15,0 0-8 0,-2 7 9 0,2 3-9 0,0-10 9 0,0 0-9 0,5 12 10 16,4 4-10-16,-9-16 23 0,0 0-23 15,14 19 24-15,5 3-24 0,-19-22 20 0,0 0-20 0,21 21 20 16,5 1-20-16,-26-22 25 0,0 0-25 0,26 19 26 16,4 0-26-16,-30-19 14 0,0 0-14 0,24 15 15 15,2-1-15-15,-5-2 10 0,-3 0-10 0,-4-4 11 16,-2-3-11-16,0 0 34 0,2 1-34 16,2-1 35-16,1 0-35 0,-17-5 17 0,0 0-17 0,24 3 17 15,8 1-17-15,-32-4 11 0,0 0-11 0,36 3 11 16,8-1-11-16,-44-2 47 0,0 0-47 0,42 2 47 15,-1-1-47-15,-9 1 21 0,-4 0-21 0,-9-1 21 16,-3-1-21-16,1 4 29 0,-5 1-29 0,-3-3 29 0,0-2-29 16,-1 1 32-16,-1 1-32 0,-5-2 33 0,2-2-33 15,-1 1 0-15,2-1 0 0,-1 0 0 0,-3 2 0 16,6 0-24-16,-3 0 24 0,5 0-23 0,-1-1 23 0,1-3-84 16,5-1 84-16,2-5-83 0,-2-4 83 0,-14 14-99 15,0 0 99-15,29-24-1018 0,-58 48 1018 16</inkml:trace>
  <inkml:trace contextRef="#ctx0" brushRef="#br0" timeOffset="-171377.958">28106 9595 819 0,'0'0'0'16,"1"-5"0"-16,4-3 0 0,-5 8 90 0,0 0-90 0,2-6 90 16,0 3-90-16,-2 3 61 0,0 0-61 0,0 0 61 15,0-5-61-15,0 5 17 0,0 0-17 0,0 0 17 16,0 0-17-16,0 0 5 0,0 0-5 0,-2-7 5 15,0-3-5-15,2 10 12 0,0 0-12 0,-1-17 12 16,-1-6-12-16,2 23 44 0,0 0-44 0,0-29 44 16,0-7-44-16,0 36 37 0,0 0-37 0,5-37 37 15,2-3-37-15,-7 40 51 0,0 0-51 0,14-44 51 16,4-4-51-16,-18 48 54 0,0 0-54 0,24-55 54 0,6-7-54 16,-30 62 55-16,0 0-55 0,29-58 55 0,3 1-55 15,-32 57 62-15,0 0-62 0,29-48 62 0,-1 6-62 16,-28 42 46-16,0 0-46 0,23-35 46 15,-4 10-46-15,-19 25 37 0,0 0-37 16,14-19 38-16,-4 3-38 0,-10 16 25 0,0 0-25 0,9-12 26 0,0 2-26 0,-9 10 16 16,0 0-16-16,5-5 17 0,-2 1-17 0,-3 4 18 15,0 0-18-15,2-3 19 0,-2 0-19 0,0 3 15 16,0 0-15-16,0-2 15 0,0-2-15 0,0 4 4 16,0 0-4-16,-2-3 5 0,1-2-5 0,1 5-41 15,0 0 41-15,-4-4-40 0,-1-4 40 0,5 8-66 0,0 0 66 16,-7-4-66-16,-2-1 66 0,9 5-131 0,0 0 131 15,-10-3-131-15,-4 1 131 0,14 2-137 16,0 0 137-16,-18-5-136 0,-1-2 136 0,-17-5-937 0</inkml:trace>
  <inkml:trace contextRef="#ctx0" brushRef="#br0" timeOffset="-171158.268">28201 8684 819 0,'0'0'0'0,"0"0"0"15,7 0 0-15,-7 0 84 0,0 0-84 0,4-2 85 16,-2 0-85-16,-2 2 59 0,0 0-59 0,5-3 60 0,2 1-60 16,-7 2 4-16,0 0-4 0,8-5 5 15,5 3-5-15,-13 2 3 0,0 0-3 0,14 0 4 0,3 4-4 16,-17-4 4-16,0 0-4 0,16 7 5 16,-1 1-5-16,-15-8-2 0,0 0 2 0,13 17-2 0,-1 6 2 15,-12-23-88-15,0 0 88 0,5 27-87 0,-5 1 87 16,0-28-114-16,0 0 114 0,-7 34-114 0,-7 5 114 15,-7 35-456-15</inkml:trace>
  <inkml:trace contextRef="#ctx0" brushRef="#br0" timeOffset="-170432.499">29215 7199 1087 0,'0'0'0'0,"-3"5"0"0,-4 0 0 0,7-5 80 15,0 0-80-15,-4 2 80 0,4-4-80 0,0 2 38 16,0 0-38-16,0 0 38 0,0 0-38 0,0 0 3 16,0 0-3-16,0 0 3 0,0 0-3 0,0 0-7 15,0 0 7-15,-3 0-6 0,-2 0 6 16,5 0-21-16,0 0 21 0,-9 2-21 0,-3-1 21 0,12-1-3 16,0 0 3-16,-13 4-3 0,0-1 3 0,13-3 5 15,0 0-5-15,-16 4 5 0,0 1-5 0,16-5 4 16,0 0-4-16,-15 7 5 0,-1 1-5 0,16-8 15 0,0 0-15 15,-16 7 15-15,-1 2-15 0,17-9 3 0,0 0-3 16,-16 12 4-16,0 3-4 0,16-15 0 0,0 0 0 0,-14 15 0 16,2 2 0-16,12-17-7 0,0 0 7 0,-12 24-7 15,0 6 7-15,1-3-17 0,1 2 17 16,3-7-16-16,3-1 16 0,4-21-4 0,0 0 4 0,-5 39-4 16,2 13 4-16,3-52-3 0,0 0 3 0,-4 58-3 15,1 9 3-15,-2-4 0 0,-2 1 0 0,3-10 0 16,2-7 0-16,2-47 3 0,0 0-3 0,-1 80 3 15,1 21-3-15,1-20 1 0,5-8-1 0,-3-33 1 16,-1-23-1-16,5 9 0 0,2-9 0 16,4 10 1-16,5 7-1 0,-18-34 7 0,0 0-7 0,24 33 8 15,6 5-8-15,-30-38 3 0,0 0-3 0,35 36 3 16,3 0-3-16,-38-36-59 0,0 0 59 0,38 27-58 16,2-5 58-16,-40-22-182 0,0 0 182 0,37 12-182 15,0-7 182-15,36 11-504 0</inkml:trace>
  <inkml:trace contextRef="#ctx0" brushRef="#br0" timeOffset="-169599.208">28461 7389 628 0,'0'0'0'0,"0"0"0"0,3-5 0 0,-3 5 42 0,0 0-42 16,0 0 42-16,0 0-42 0,0 0 18 15,0 0-18-15,0 0 19 0,0 0-19 0,0 0 13 16,0 0-13-16,0 0 14 0,0 0-14 0,0 0 14 16,0 0-14-16,0 0 15 0,0 0-15 0,0 0 49 0,0 0-49 0,0 0 49 15,0 0-49-15,0 0 44 0,0 0-44 0,0 0 44 16,0 0-44-16,0 0 48 0,0 0-48 0,0 0 48 16,0 0-48-16,0 0 42 0,0 0-42 0,0 0 43 15,0 0-43-15,0 0 41 0,0 0-41 0,0 0 42 16,0 0-42-16,0 0 40 0,0 0-40 0,0 0 40 15,0 0-40-15,0 0 26 0,0 0-26 0,0 0 26 16,0 0-26-16,0 0 27 0,0 0-27 0,0 0 27 16,0 0-27-16,0 0 14 0,0 0-14 0,0 0 15 15,0 0-15-15,0 0 10 0,0 0-10 0,0 0 11 16,0 0-11-16,0 0 4 0,0 0-4 0,0 8 5 0,2 1-5 16,0 10 3-16,1 5-3 0,1 0 3 0,1-6-3 15,-5-18 10-15,0 0-10 0,4 36 10 16,-3 9-10-16,-1-45 14 0,0 0-14 0,2 46 15 0,0 4-15 0,-2-50 8 15,0 0-8-15,2 41 9 0,-1-5-9 0,-1-36 9 16,0 0-9-16,2 29 10 0,-2-5-10 16,0-24-40-16,0 0 40 0,2 21-39 0,1-9 39 15,-3-12-77-15,0 0 77 0,2 8-77 0,-2-4 77 0,2 8-940 16</inkml:trace>
  <inkml:trace contextRef="#ctx0" brushRef="#br0" timeOffset="-169246.815">27961 8019 1076 0,'0'0'0'0,"7"-3"0"0,3-2 0 0,-3-1 112 0,0 3-112 0,0 0 113 16,0-3-113-16,0 3 67 0,0 0-67 0,2-1 67 15,1-1-67-15,4 2 40 0,2-6-40 0,-4 6 41 16,0-4-41-16,-12 7 1 0,0 0-1 0,18-5 2 16,3-2-2-16,-21 7 0 0,0 0 0 0,26-7 0 15,7-2 0-15,-33 9 1 0,0 0-1 0,31-5 2 16,4-2-2-16,-7 2 0 0,-5 2 0 0,-4 3 0 16,-2-4 0-16,-3 4-4 0,-2-5 4 0,-5 4-4 0,-2 1 4 15,1 0-23-15,-1 0 23 0,-2 0-22 0,-1 0 22 16,-2 0-15-16,5 1 15 0,-5-1-14 0,4 2 14 15,-4-2-108-15,3 3 108 0,-3-3-108 0,4 0 108 16,-4 0-158-16,0 0 158 0,0 0-157 0,3 0 157 0,1 0-583 16</inkml:trace>
  <inkml:trace contextRef="#ctx0" brushRef="#br0" timeOffset="-168664.602">28412 8127 830 0,'0'0'0'0,"0"-7"0"16,2-8 0-16,-2 15 114 0,0 0-114 0,0-9 114 15,2 6-114-15,-2 3 66 0,0 0-66 16,0 0 67-16,0 0-67 0,0 0 8 0,0 0-8 0,0 0 8 16,0 0-8-16,0 0-43 0,0 0 43 0,5 0-43 15,4-4 43-15,-9 4-47 0,0 0 47 0,13-3-46 16,5 0 46-16,-1 1-1 0,1 2 1 0,-1-4 0 16,2 1 0-16,-5 0 5 0,-2 1-5 0,-1 2 5 15,-2-4-5-15,-9 4 39 0,0 0-39 0,7 0 40 0,0 0-40 16,-7 0 22-16,0 0-22 0,5 0 23 0,0 0-23 15,-5 0 47-15,0 0-47 0,3 0 47 0,-1 4-47 16,-2-4 16-16,0 0-16 0,-2 8 17 0,-3 8-17 16,5-16 37-16,0 0-37 0,-15 24 38 0,-8 8-38 0,23-32 2 15,0 0-2-15,-28 38 2 16,-5 1-2-16,2-6 3 0,-2-2-3 0,13-11 4 0,10-8-4 16,10-12 6-16,0 0-6 0,-25 19 7 0,-6 0-7 0,31-19 2 15,0 0-2-15,-24 15 3 0,3-3-3 0,21-12 5 16,0 0-5-16,-16 9 5 0,4-2-5 0,12-7 32 15,0 0-32-15,-9 5 32 0,2-2-32 0,7-3 1 0,0 0-1 16,0 0 1-16,7 0-1 0,-7 0 5 16,0 0-5-16,12 0 6 0,8-6-6 0,-5 4 3 0,3 0-3 15,-3 0 4-15,3 2-4 0,-6-3 0 16,-2 3 0-16,-1 0 1 0,0-3-1 0,0 1-22 0,-1 2 22 16,1 0-22-16,-2 0 22 0,0 2-112 15,2 1 112-15,-1 0-112 0,1-3 112 0,-2 0-161 0,0 4 161 16,7 1-160-16,3-2 160 0,15 3-574 0</inkml:trace>
  <inkml:trace contextRef="#ctx0" brushRef="#br0" timeOffset="-167296.198">29344 7423 987 0,'0'0'0'0,"-3"-3"0"0,-4-1 0 0,7 4 136 0,0 0-136 0,0 0 136 16,3-5-136-16,-3 5 90 0,0 0-90 15,4 0 90-15,-1 0-90 0,-3 0 47 0,0 0-47 0,4 0 48 16,-3 0-48-16,-1 0 16 0,0 0-16 0,0 0 17 15,0 0-17-15,0 0 17 0,0 0-17 0,0 0 17 16,-5-2-17-16,5 2 25 0,0 0-25 0,-9-5 26 16,-5-2-26-16,14 7 13 0,0 0-13 0,-17-5 13 15,-4-3-13-15,21 8-13 0,0 0 13 0,-22-7-13 16,-1 0 13-16,23 7-26 0,0 0 26 0,-23-2-25 16,-1-1 25-16,24 3-33 0,0 0 33 0,-23-4-33 15,1 4 33-15,22 0-49 0,0 0 49 16,-27 0-49-16,1 7 49 0,26-7-35 0,0 0 35 0,-26 4-35 0,2 4 35 15,24-8-35-15,0 0 35 0,-26 12-34 16,1 0 34-16,3 4-15 0,-1-1 15 0,9-3-15 0,5-3 15 16,-1 6-13-16,-1 0 13 0,-4 21-12 0,-6 12 12 0,21-48-1 15,0 0 1-15,-21 65-1 0,-2 16 1 16,23-81-1-16,0 0 1 0,-19 115-1 0,3 25 1 0,16-140-1 16,0 0 1-16,-1 122 0 0,11-4 0 0,4-32 2 15,5-21-2-15,-1-16 2 0,1-18-2 0,-4-5 2 16,1-11-2-16,0-1 2 0,0-4-2 0,3 1 5 15,2-6-5-15,-1-2 6 0,1-3-6 0,-21 0 13 16,0 0-13-16,32-8 14 0,4-15-14 0,-36 23 15 16,0 0-15-16,40-32 15 0,4-13-15 0,-44 45 34 15,0 0-34-15,45-82 34 0,4-28-34 0,-14 11 10 0,-9-2-10 16,-9 2 11-16,-6 4-11 0,-2 1-6 16,-2 0 6-16,-2 8-6 0,-3 11 6 0,-2 75-39 0,0 0 39 0,1-99-38 15,-1-11 38-15,2 19-13 0,0 9 13 0,-2 19-13 16,-2 9 13-16,2 54 10 0,0 0-10 0,-2-51 10 15,-1 6-10-15,3 45 45 16,0 0-45-16,-4-32 45 0,-1 13-45 0,5 19 33 0,0 0-33 0,-5-15 34 16,1 3-34-16,4 12 9 0,0 0-9 0,-3-7 10 15,-1 3-10-15,4 4 7 0,0 0-7 0,-3-1 7 16,1 1-7-16,2 0 1 0,0 0-1 0,0 0 1 16,0 1-1-16,0-1 0 0,0 0 0 15,4 14 1-15,1 7-1 0,-5-21-7 0,0 0 7 16,7 36-7-16,3 12 7 0,-10-48-17 0,0 0 17 0,9 70-17 0,-2 21 17 15,-2 15-9-15,-1 15 9 0,-6 1-8 0,-3 7 8 16,0-13-17-16,-2-3 17 0,-2-19-17 0,-2-8 17 16,11-86-1-16,0 0 1 0,-5 91-1 15,5 0 1-15,2-21-1 0,5-10 1 0,2-21 0 0,1-15 0 0,4-5-14 16,2-5 14-16,3-1-13 0,2-1 13 0,-21-12-84 16,0 0 84-16,31 6-83 0,7-6 83 0,-38 0-91 15,0 0 91-15,35-21-90 0,0-17 90 16,35-18-686-16</inkml:trace>
  <inkml:trace contextRef="#ctx0" brushRef="#br0" timeOffset="-166972.551">30022 7149 1267 0,'0'0'0'0,"-4"3"0"16,-3 2 0-16,7-5 166 0,0 0-166 0,0 0 166 16,4 0-166-16,-4 0 88 0,0 0-88 0,0 0 88 15,3-1-88-15,-3 1 1 0,0 0-1 0,0 0 2 16,0 0-2-16,0 0-40 0,0 0 40 0,0 0-39 16,0 3 39-16,0-3-60 0,0 0 60 0,-7 33-59 15,-5 18 59-15,0 4-52 0,-2 8 52 0,0 8-51 16,2 7 51-16,-7 22-39 0,-2 20 39 0,5-18-38 15,4-2 38-15,12-100-18 16,0 0 18-16,-5 111-18 0,6 7 18 0,-1-118-121 0,0 0 121 0,18 105-120 0,13-11 120 16,-31-94-105-16,0 0 105 0,46 60-104 0,11-22 104 15,46 61-600-15</inkml:trace>
  <inkml:trace contextRef="#ctx0" brushRef="#br0" timeOffset="-166550.365">30128 7486 1267 0,'0'0'0'15,"7"-3"0"-15,7-2 0 0,0 1 127 0,2-6-127 0,1 2 127 16,4-1-127-16,-21 9 73 0,0 0-73 15,28-10 74-15,5-2-74 0,-33 12 40 0,0 0-40 0,30-9 40 16,1 1-40-16,-31 8-5 0,0 0 5 0,23-4-5 16,-6-1 5-16,-17 5-4 0,0 0 4 0,14-2-3 15,-4 2 3-15,-10 0-20 0,0 0 20 0,7 7-20 16,-5-2 20-16,-2-5-3 0,0 0 3 0,-7 26-3 16,-5 13 3-16,12-39-13 0,0 0 13 0,-16 48-13 15,-5 7 13-15,21-55-25 16,0 0 25-16,-19 60-24 0,-2 5 24 0,4-8-1 0,3-6 1 0,3-17 0 15,4-13 0-15,2-2-8 0,3-7 8 0,1 12-8 16,2 8 8-16,5-4-15 0,1-1 15 0,7-5-15 16,5-6 15-16,-19-16-56 0,0 0 56 0,33 8-55 0,12-6 55 15,-45-2-90-15,0 0 90 0,51-5-90 0,6-10 90 16,-8-1-148-16,-5-1 148 0,-11-2-147 0,-7 4 147 16,-26 15-170-16,0 0 170 0,24-17-169 0,-5-7 169 15,-19 24-135-15,0 0 135 0,14-23-135 0,-7-1 135 0,14-25-183 16</inkml:trace>
  <inkml:trace contextRef="#ctx0" brushRef="#br0" timeOffset="-166302.327">30546 7719 281 0,'0'0'0'0,"12"6"0"0,11 7 0 0,-23-13 128 0,0 0-128 15,0 0 128-15,-5-7-128 0,5 7 155 0,0 0-155 16,-5-3 155-16,-4-2-155 0,9 5 126 0,0 0-126 16,-4-4 126-16,3-1-126 0,1 5 114 0,0 0-114 0,3-3 114 15,6 3-114-15,-9 0 85 0,0 0-85 0,14-4 86 16,7 4-86-16,-21 0 71 0,0 0-71 0,24 4 72 15,7 1-72-15,-31-5 44 0,0 0-44 0,35 15 45 16,7 8-45-16,-42-23 13 0,0 0-13 0,47 27 13 16,7 9-13-16,-54-36-2 0,0 0 2 0,54 33-1 15,2 3 1-15,-7-2-70 16,-6-3 70-16,-11-11-70 0,-10-4 70 0,-22-16-223 16,0 0 223-16,28 20-223 0,0 2 223 0,-28-22-162 0,0 0 162 0,23 9-161 15,-6-9 161-15,23 9-533 0</inkml:trace>
  <inkml:trace contextRef="#ctx0" brushRef="#br0" timeOffset="-166069.67">31024 7396 998 0,'0'0'0'0,"5"5"0"0,2 5 0 0,-7-10 160 16,0 0-160-16,-5 12 160 0,-8 3-160 0,13-15 90 15,0 0-90-15,-24 33 90 0,-9 6-90 0,33-39 49 16,0 0-49-16,-35 55 50 0,-3 12-50 0,3-4 0 16,2 1 0-16,5-15 0 0,3-4 0 0,1 0-54 15,0 1 54-15,1-9-54 0,4-4 54 16,19-33-147-16,0 0 147 0,-19 27-146 0,1-3 146 0,18-24-172 0,0 0 172 16,-1 7-172-16,11-14 172 0,-1 4-536 0</inkml:trace>
  <inkml:trace contextRef="#ctx0" brushRef="#br0" timeOffset="-165767.442">31137 7870 1267 0,'0'0'0'0,"8"0"0"15,8-2 0-15,-16 2 160 0,0 0-160 0,30-3 161 16,13 0-161-16,-43 3 120 0,0 0-120 0,56-6 120 16,12-4-120-16,-68 10 53 0,0 0-53 0,66-12 54 15,4-2-54-15,-70 14 9 0,0 0-9 0,64-13 10 16,-1-3-10-16,-63 16 0 0,0 0 0 0,52-12 0 0,-6 0 0 16,-46 12-33-16,0 0 33 0,34-8-33 0,-6-1 33 15,-28 9-70-15,0 0 70 0,21-7-70 0,-5 2 70 0,-16 5-148 16,0 0 148-16,3-8-147 0,-8 1 147 0,5 7-213 15,0 0 213-15,-19-12-212 0,-12 0 212 0,-20-10-658 16</inkml:trace>
  <inkml:trace contextRef="#ctx0" brushRef="#br0" timeOffset="-165553.291">31438 7579 707 0,'0'0'0'0,"5"-2"0"0,2-1 0 0,-7 3 89 0,0 0-89 0,9-7 90 16,0-2-90-16,-9 9 88 0,0 0-88 15,14-5 89-15,1 2-89 0,1-1 79 0,1 3-79 16,-6 1 79-16,-4 0-79 0,0 5 56 0,0-2-56 0,0 6 56 16,2 6-56-16,-9-15 34 0,0 0-34 0,6 33 35 15,1 16-35-15,-5-1 0 0,-2 4 0 0,0-16 0 16,-2-5 0-16,-1 3-91 0,-2 2 91 0,0 7-91 16,-2 5 91-16,7-48-133 0,0 0 133 0,-6 36-133 15,3-6 133-15,-6 37-623 0</inkml:trace>
  <inkml:trace contextRef="#ctx0" brushRef="#br0" timeOffset="-165069.149">31968 7498 1345 0,'0'0'0'0,"7"-3"0"0,3-6 0 0,2 3 158 16,2-3-158-16,-1 6 158 0,-3-4-158 0,2 2 95 16,2 1-95-16,0 1 95 0,2 1-95 0,-1 2 22 15,3 0-22-15,-6 2 22 0,-2 1-22 0,1 1-3 16,-1-1 3-16,-1 0-3 0,-2 3 3 0,-7-6-18 16,0 0 18-16,9 10-18 0,-1 7 18 0,-8-17-16 15,0 0 16-15,4 20-15 0,-2 8 15 0,-2-28-5 16,0 0 5-16,-9 34-4 0,-5 9 4 0,14-43-8 0,0 0 8 15,-16 39-7-15,-3 1 7 0,19-40-1 0,0 0 1 0,-15 32 0 16,1-4 0-16,14-28-3 0,0 0 3 0,-11 19-2 16,2-6 2-16,9-13-5 0,0 0 5 0,-7 14-5 15,4-9 5-15,3-5-14 0,0 0 14 0,-2 7-13 16,2 2 13-16,0-9-9 0,0 0 9 0,9 3-8 16,8 2 8-16,-17-5-1 0,0 0 1 0,21 7-1 15,5-2 1-15,-26-5-8 0,0 0 8 0,27 10-8 16,-1 2 8-16,-26-12-3 0,0 0 3 0,21 16-3 15,-2-2 3-15,-19-14-2 0,0 0 2 0,14 22-2 16,-4 2 2-16,-10-24-5 0,0 0 5 0,0 31-5 16,-9 5 5-16,9-36-37 0,0 0 37 0,-20 36-37 15,-10 6 37-15,30-42-164 0,0 0 164 0,-28 31-163 16,-2-7 163-16,30-24-156 0,0 0 156 0,-34 4-155 16,-3-23 155-16,-34 3-643 0</inkml:trace>
  <inkml:trace contextRef="#ctx0" brushRef="#br0" timeOffset="-164803.23">32210 7074 819 0,'0'0'0'0,"0"0"101"15,0 0-101-15,24 5 102 0,16 5-102 0,-1-2 113 16,3 1-113-16,-6 1 114 0,1 2-114 0,-2 4 120 0,-2-3-120 15,-2 6 120-15,0-3-120 0,-31-16 65 0,0 0-65 0,42 31 66 16,9 10-66-16,-51-41 51 16,0 0-51-16,59 61 52 0,7 22-52 0,-15-15 51 0,-10 1-51 0,-18-6 51 15,-14-3-51-15,-9-60 30 0,0 0-30 0,-14 75 30 16,-21 11-30-16,35-86-16 0,0 0 16 0,-57 94-15 16,-22 12 15-16,79-106-99 0,0 0 99 0,-136 197-1228 15,272-394 1228-15</inkml:trace>
  <inkml:trace contextRef="#ctx0" brushRef="#br0" timeOffset="-160318.523">28126 7889 113 0,'0'0'0'0,"6"3"0"0,4 1 0 0,-10-4 13 15,0 0-13-15,5 2 13 0,-3-2-13 0,-2 0 47 16,0 0-47-16,0 0 47 0,0 0-47 0,0 0 55 16,0 0-55-16,0 0 56 0,0 0-56 0,0 0 71 15,0 0-71-15,0 0 72 0,-3-2-72 0,3 2 71 16,0 0-71-16,0 0 72 0,0 0-72 0,0 0 61 0,0 0-61 16,0 0 61-16,0 0-61 0,0 0 53 0,0 0-53 15,0 0 54-15,-4 0-54 0,4 0 38 0,0 0-38 0,0 0 39 16,0 0-39-16,0 0 27 0,0 0-27 0,0 0 27 15,0 0-27-15,0 0 50 0,0 0-50 0,0 0 51 16,0 0-51-16,0 0 57 0,0 0-57 0,0 0 58 16,0 0-58-16,0 0 38 0,0 0-38 0,0 0 39 15,0 0-39-15,0 0 36 0,0 0-36 0,0 0 37 16,0 0-37-16,0 0 9 0,0 0-9 0,0 0 9 16,7 0-9-16,-7 0 6 0,0 0-6 0,9 0 6 15,3 2-6-15,-12-2 14 0,0 0-14 0,17 1 15 16,8-1-15-16,-25 0 13 0,0 0-13 0,28 2 14 15,5 1-14-15,-5-3 25 0,-4 0-25 0,-3 0 26 16,-2 0-26-16,-3 0 30 0,-4 0-30 0,2 0 30 16,-2 4-30-16,-1-4 2 0,-1 3-2 0,0-1 3 0,-1-2-3 15,2 0 33-15,-1-2-33 0,2 2 34 16,0-1-34-16,1 1 4 0,-1 0-4 0,0 0 5 16,0 1-5-16,-12-1 4 0,0 0-4 0,18 2 5 15,1 0-5-15,-19-2 13 0,0 0-13 0,21 1 14 0,3-1-14 16,-24 0 8-16,0 0-8 0,19 0 8 0,-1 0-8 0,-18 0 8 15,0 0-8-15,12 0 9 0,-2 0-9 0,-10 0 3 16,0 0-3-16,7 0 4 0,-3 4-4 16,-4-4 0-16,0 0 0 0,3 0 1 0,-1 0-1 0,-2 0-22 15,0 0 22-15,0 0-22 0,0 0 22 16,0 0-84-16,0 0 84 0,0 0-84 0,0 0 84 0,0 0-172 16,0 0 172-16,-5 0-171 0,-6 0 171 0,-4-4-765 15</inkml:trace>
  <inkml:trace contextRef="#ctx0" brushRef="#br0" timeOffset="-148910.769">25003 16100 1356 0,'0'0'0'0,"0"0"0"0,0 0 0 16,0 0-48-16,0 0 48 0,0 0-48 0,0 0 48 0,0 0-116 15,0 0 116-15,0 0-757 0,0 0 757 16</inkml:trace>
  <inkml:trace contextRef="#ctx0" brushRef="#br0" timeOffset="185412.332">4610 6957 942 0,'0'0'0'0,"0"0"0"0,22-38 0 0,-22 38 81 0,0 0-81 16,9-12 81-16,1 5-81 0,-10 7 59 0,0 0-59 0,14 0 60 15,7 0-60-15,-21 0 51 0,0 0-51 0,33 0 52 16,6-5-52-16,-39 5 7 0,0 0-7 0,38-7 7 15,9-1-7-15,-47 8 29 0,0 0-29 0,47-7 29 16,4 2-29-16,-51 5 6 0,0 0-6 0,55-3 6 16,8 3-6-16,-63 0 40 0,0 0-40 0,65 3 41 15,6 2-41-15,-71-5 11 0,0 0-11 0,94 4 11 16,18-1-11-16,-112-3 31 0,0 0-31 0,121-3 31 16,12-9-31-16,-133 12 28 0,0 0-28 0,151-12 28 15,15-7-28-15,-166 19 32 0,0 0-32 16,179-16 33-16,20 4-33 0,-199 12 31 0,0 0-31 0,216-5 31 0,17 10-31 15,-233-5 44-15,0 0-44 0,237 12 44 16,14 11-44-16,-251-23 25 0,0 0-25 0,242 27 26 16,4 5-26-16,-246-32 28 0,0 0-28 0,244 24 28 0,5-5-28 15,-249-19 33-15,0 0-33 0,242 12 33 0,-8-7-33 16,-234-5 36-16,0 0-36 0,228 0 36 0,-10-8-36 16,-218 8 33-16,0 0-33 0,210-5 33 0,-13-2-33 15,-197 7 33-15,0 0-33 0,181-4 33 0,-19 4-33 0,-162 0 49 16,0 0-49-16,140 7 49 0,-20 7-49 0,-28 0 35 15,-29-1-35-15,-7 1 36 16,-13-5-36-16,-43-9-4 0,0 0 4 0,51 15-3 0,-1 1 3 0,-50-16-123 16,0 0 123-16,39 15-123 0,-10-1 123 0,-29-14-145 15,0 0 145-15,4-16-144 0,-20-16 144 0,7-20-1292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8B3F-7BC8-4852-8F12-284B17FE5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B4088-9A09-4399-B00C-7901417DD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39FC2-6000-4F5B-A9A5-7F001BF8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8403-C5C3-4A65-A4D6-AF67F671F585}" type="datetimeFigureOut">
              <a:rPr lang="en-ID" smtClean="0"/>
              <a:t>29/04/2022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17E77-C626-4EC3-91AB-953637F2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800A2-23C2-461D-A129-2A9A08EC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A0C3-BB7B-4CEF-ABA4-35CD0A99DA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258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A66A-A9F7-406B-BA3B-634B0CD7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8A744-138C-4357-AA6D-B35383731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8D6A0-4FF0-46D1-B35C-6CF554AF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8403-C5C3-4A65-A4D6-AF67F671F585}" type="datetimeFigureOut">
              <a:rPr lang="en-ID" smtClean="0"/>
              <a:t>29/04/2022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F3084-2237-454F-BC9D-961B674E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60E1D-A2D7-4E3C-8AAE-F80F0357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A0C3-BB7B-4CEF-ABA4-35CD0A99DA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112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F7456-1B0A-4DE2-B2C5-5301D4BE0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9EE50-07CD-4CB6-8B8F-8D7C35E58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5D59C-8AD9-4E3B-8567-978EC235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8403-C5C3-4A65-A4D6-AF67F671F585}" type="datetimeFigureOut">
              <a:rPr lang="en-ID" smtClean="0"/>
              <a:t>29/04/2022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B1B5-DD3A-423A-9553-79DD9B00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E5BD-F295-411D-81D9-A339EA7F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A0C3-BB7B-4CEF-ABA4-35CD0A99DA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924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84DC-4998-4DFC-8BE0-0A7BADBD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19C3D-34EE-40E9-8DFE-7184E06D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51E15-1D4B-4BB0-BE92-A148256C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8403-C5C3-4A65-A4D6-AF67F671F585}" type="datetimeFigureOut">
              <a:rPr lang="en-ID" smtClean="0"/>
              <a:t>29/04/2022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CB829-EB05-4EB1-AC39-0873F4C6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D7103-0F4F-4E18-997D-3CB70A44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A0C3-BB7B-4CEF-ABA4-35CD0A99DA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046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02EE-C741-40D4-A608-6A2C653D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E331-51B6-4820-83FB-02C004BF8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19E11-4886-479A-8E2C-9F9011EA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8403-C5C3-4A65-A4D6-AF67F671F585}" type="datetimeFigureOut">
              <a:rPr lang="en-ID" smtClean="0"/>
              <a:t>29/04/2022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7B77C-4B8A-4855-AA67-B8BA3ECA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B4B99-0786-40AC-B6FA-B8546AFE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A0C3-BB7B-4CEF-ABA4-35CD0A99DA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36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FE9C-DF48-4DF4-A632-AC4A2764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9B229-0C4F-4A0E-AEA0-33CEA1114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A9B86-A20C-40C0-BCE4-320432215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FAB40-123B-4442-9AF5-B6B481BD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8403-C5C3-4A65-A4D6-AF67F671F585}" type="datetimeFigureOut">
              <a:rPr lang="en-ID" smtClean="0"/>
              <a:t>29/04/2022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1D3E6-7040-4DA1-B2EA-38056633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5DA2E-B9BF-41E5-ABE0-117390AB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A0C3-BB7B-4CEF-ABA4-35CD0A99DA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288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63C9-48DA-48A7-BB49-85ADE946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9DBEA-16D0-4E2B-AF92-AC180B8FB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E1933-08C6-45FC-A847-094AD8022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2E588-6189-471C-A5AE-309B4F5C7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E58C2-8E02-4FF0-8F61-197A74963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8FF549-1942-464A-B594-7D3D6C4E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8403-C5C3-4A65-A4D6-AF67F671F585}" type="datetimeFigureOut">
              <a:rPr lang="en-ID" smtClean="0"/>
              <a:t>29/04/2022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F5717-C417-4198-877C-814201A3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7EE4A-4149-4050-B188-CF3475C9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A0C3-BB7B-4CEF-ABA4-35CD0A99DA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957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8508-774A-4534-A871-9FA8320E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F24FE-5C02-43C4-9AE5-8E876091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8403-C5C3-4A65-A4D6-AF67F671F585}" type="datetimeFigureOut">
              <a:rPr lang="en-ID" smtClean="0"/>
              <a:t>29/04/2022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90B1B-1AF9-4CEF-AF2B-B2841A99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ABE36-6500-4FB4-A364-3A57B573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A0C3-BB7B-4CEF-ABA4-35CD0A99DA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759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5D57D-1E46-409C-889A-E31B3B39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8403-C5C3-4A65-A4D6-AF67F671F585}" type="datetimeFigureOut">
              <a:rPr lang="en-ID" smtClean="0"/>
              <a:t>29/04/2022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FC4D3C-074B-44D1-81FB-F475C2FE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2D782-D6CA-41A0-A07E-078BEB14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A0C3-BB7B-4CEF-ABA4-35CD0A99DA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358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B5B2-BD16-4040-81F3-4BB4A0AC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F1BE0-9E30-45D1-AA46-2B4136E5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4D3C4-A676-495B-BC6A-9495EA66F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40EAB-37C5-4596-AE53-D4CA062E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8403-C5C3-4A65-A4D6-AF67F671F585}" type="datetimeFigureOut">
              <a:rPr lang="en-ID" smtClean="0"/>
              <a:t>29/04/2022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F3D04-EBB3-4C45-9562-4509B94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2328B-2986-463B-B348-C6DDB63F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A0C3-BB7B-4CEF-ABA4-35CD0A99DA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634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02D2-2127-41C6-8F7B-862197F7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D4114-9FDA-4B5A-99F0-1DFA99A8F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9F042-9113-4FD0-9C33-9A4EC30C9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2C850-5D95-4F3A-8750-5E05878E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8403-C5C3-4A65-A4D6-AF67F671F585}" type="datetimeFigureOut">
              <a:rPr lang="en-ID" smtClean="0"/>
              <a:t>29/04/2022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6041D-B51E-4439-B3C5-3B07B771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3E953-C214-4F3B-937F-BBEA11B3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A0C3-BB7B-4CEF-ABA4-35CD0A99DA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235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ECEFD-C793-4BFE-B6F6-5C34A0EA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94435-6817-4521-A681-C6600821C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398CC-E4CE-4E1C-A68D-A4CB5A718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48403-C5C3-4A65-A4D6-AF67F671F585}" type="datetimeFigureOut">
              <a:rPr lang="en-ID" smtClean="0"/>
              <a:t>29/04/2022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1A55A-5AAB-4175-87E1-57F5AE259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67FFB-3066-4106-B846-ED716A902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9A0C3-BB7B-4CEF-ABA4-35CD0A99DA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844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18.png"/><Relationship Id="rId4" Type="http://schemas.openxmlformats.org/officeDocument/2006/relationships/customXml" Target="../ink/ink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22.png"/><Relationship Id="rId4" Type="http://schemas.openxmlformats.org/officeDocument/2006/relationships/customXml" Target="../ink/ink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25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customXml" Target="../ink/ink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customXml" Target="../ink/ink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5" Type="http://schemas.openxmlformats.org/officeDocument/2006/relationships/image" Target="../media/image40.png"/><Relationship Id="rId4" Type="http://schemas.openxmlformats.org/officeDocument/2006/relationships/customXml" Target="../ink/ink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customXml" Target="../ink/ink3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customXml" Target="../ink/ink3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customXml" Target="../ink/ink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3" Type="http://schemas.openxmlformats.org/officeDocument/2006/relationships/customXml" Target="../ink/ink45.xml"/><Relationship Id="rId7" Type="http://schemas.openxmlformats.org/officeDocument/2006/relationships/customXml" Target="../ink/ink48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5" Type="http://schemas.openxmlformats.org/officeDocument/2006/relationships/customXml" Target="../ink/ink46.xml"/><Relationship Id="rId10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customXml" Target="../ink/ink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.xml"/><Relationship Id="rId5" Type="http://schemas.openxmlformats.org/officeDocument/2006/relationships/image" Target="../media/image7.png"/><Relationship Id="rId4" Type="http://schemas.openxmlformats.org/officeDocument/2006/relationships/customXml" Target="../ink/ink3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53D2-7F75-40B7-B114-4966F1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Indefinite Integral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8F4AB-70C9-474A-9EFA-A227E44C1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7AD835-7FCB-49A4-8BE3-D8F51E47B800}"/>
                  </a:ext>
                </a:extLst>
              </p14:cNvPr>
              <p14:cNvContentPartPr/>
              <p14:nvPr/>
            </p14:nvContentPartPr>
            <p14:xfrm>
              <a:off x="10663800" y="2200646"/>
              <a:ext cx="122040" cy="149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7AD835-7FCB-49A4-8BE3-D8F51E47B8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54800" y="2192006"/>
                <a:ext cx="139680" cy="16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9449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52CC-F447-41F4-B660-6C7DF83D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08650-B877-4154-ABF7-CF38C399D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84838E-654A-4B70-8A31-67F9997EFA94}"/>
                  </a:ext>
                </a:extLst>
              </p14:cNvPr>
              <p14:cNvContentPartPr/>
              <p14:nvPr/>
            </p14:nvContentPartPr>
            <p14:xfrm>
              <a:off x="339120" y="295560"/>
              <a:ext cx="9762840" cy="5715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84838E-654A-4B70-8A31-67F9997EFA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760" y="286200"/>
                <a:ext cx="978156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6560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1E58-FC12-459D-A2EB-029646F7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C6FE-35C4-4515-94BB-885C216A2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5B56DA-29E4-4505-BF32-38F8E508CF04}"/>
                  </a:ext>
                </a:extLst>
              </p14:cNvPr>
              <p14:cNvContentPartPr/>
              <p14:nvPr/>
            </p14:nvContentPartPr>
            <p14:xfrm>
              <a:off x="419040" y="95760"/>
              <a:ext cx="11590200" cy="6733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5B56DA-29E4-4505-BF32-38F8E508CF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86400"/>
                <a:ext cx="11608920" cy="675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0169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F218-3495-4B42-9F7F-9C42C3B6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582A-E4D1-4DC1-A85D-B0D02236A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19F4A8-145A-4470-AB8A-C3C050642C7E}"/>
                  </a:ext>
                </a:extLst>
              </p14:cNvPr>
              <p14:cNvContentPartPr/>
              <p14:nvPr/>
            </p14:nvContentPartPr>
            <p14:xfrm>
              <a:off x="512280" y="1456560"/>
              <a:ext cx="10510920" cy="5012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19F4A8-145A-4470-AB8A-C3C050642C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920" y="1447200"/>
                <a:ext cx="10529640" cy="50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6204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9EC3-FD28-4E9D-8189-A68533B1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Teknik </a:t>
            </a:r>
            <a:r>
              <a:rPr lang="en-US" dirty="0" err="1"/>
              <a:t>Pengintegralan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99CB-0BD1-4FFB-983E-285153DD2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substitution</a:t>
            </a:r>
          </a:p>
          <a:p>
            <a:r>
              <a:rPr lang="en-US" dirty="0"/>
              <a:t>Integration by parts</a:t>
            </a:r>
          </a:p>
          <a:p>
            <a:r>
              <a:rPr lang="en-US" dirty="0"/>
              <a:t>Trigonometric functions</a:t>
            </a:r>
          </a:p>
          <a:p>
            <a:r>
              <a:rPr lang="en-US" dirty="0"/>
              <a:t>Trigonometric substitution</a:t>
            </a:r>
          </a:p>
          <a:p>
            <a:r>
              <a:rPr lang="en-US" dirty="0"/>
              <a:t>Rational functions</a:t>
            </a:r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6B4EDF-F94B-453F-A31D-71E49CA93E8D}"/>
                  </a:ext>
                </a:extLst>
              </p14:cNvPr>
              <p14:cNvContentPartPr/>
              <p14:nvPr/>
            </p14:nvContentPartPr>
            <p14:xfrm>
              <a:off x="4165560" y="1802520"/>
              <a:ext cx="1086480" cy="1770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6B4EDF-F94B-453F-A31D-71E49CA93E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6200" y="1793160"/>
                <a:ext cx="1105200" cy="17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7297BF-B56F-49ED-91FB-616D799E941C}"/>
                  </a:ext>
                </a:extLst>
              </p14:cNvPr>
              <p14:cNvContentPartPr/>
              <p14:nvPr/>
            </p14:nvContentPartPr>
            <p14:xfrm>
              <a:off x="5238377" y="3133766"/>
              <a:ext cx="536760" cy="477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7297BF-B56F-49ED-91FB-616D799E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29737" y="3125126"/>
                <a:ext cx="55440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85DE24-0582-4452-98D4-80FD35FA1636}"/>
                  </a:ext>
                </a:extLst>
              </p14:cNvPr>
              <p14:cNvContentPartPr/>
              <p14:nvPr/>
            </p14:nvContentPartPr>
            <p14:xfrm>
              <a:off x="4142177" y="4126286"/>
              <a:ext cx="252720" cy="68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85DE24-0582-4452-98D4-80FD35FA16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33177" y="4117646"/>
                <a:ext cx="270360" cy="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1497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C610-1640-46B3-9E46-5E08473E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General Substitution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C397-0128-4877-A711-6EC63A432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: </a:t>
            </a:r>
            <a:r>
              <a:rPr lang="en-US" dirty="0" err="1"/>
              <a:t>menyederhanakan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integrand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endParaRPr lang="en-US" dirty="0"/>
          </a:p>
          <a:p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A44CCB-BD53-45A3-8484-BE2FCF9598EA}"/>
                  </a:ext>
                </a:extLst>
              </p14:cNvPr>
              <p14:cNvContentPartPr/>
              <p14:nvPr/>
            </p14:nvContentPartPr>
            <p14:xfrm>
              <a:off x="1127520" y="2752920"/>
              <a:ext cx="10226880" cy="3481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A44CCB-BD53-45A3-8484-BE2FCF9598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8160" y="2743560"/>
                <a:ext cx="10245600" cy="35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8220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7B2D2-092F-4138-A480-1D74658C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E2D8A-5967-4C9C-B365-194C87E29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7418AD-2452-4957-B52F-394A1DE6EF42}"/>
                  </a:ext>
                </a:extLst>
              </p14:cNvPr>
              <p14:cNvContentPartPr/>
              <p14:nvPr/>
            </p14:nvContentPartPr>
            <p14:xfrm>
              <a:off x="301680" y="203040"/>
              <a:ext cx="11430360" cy="5551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7418AD-2452-4957-B52F-394A1DE6EF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320" y="193680"/>
                <a:ext cx="11449080" cy="55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D64E5D-80D3-4CEC-85B0-94F1AE43C5B9}"/>
                  </a:ext>
                </a:extLst>
              </p14:cNvPr>
              <p14:cNvContentPartPr/>
              <p14:nvPr/>
            </p14:nvContentPartPr>
            <p14:xfrm>
              <a:off x="5493960" y="3057840"/>
              <a:ext cx="5129280" cy="3732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D64E5D-80D3-4CEC-85B0-94F1AE43C5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84600" y="3048480"/>
                <a:ext cx="5148000" cy="37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B06F7E0-81B6-48FA-A974-978A383C6AE1}"/>
                  </a:ext>
                </a:extLst>
              </p14:cNvPr>
              <p14:cNvContentPartPr/>
              <p14:nvPr/>
            </p14:nvContentPartPr>
            <p14:xfrm>
              <a:off x="6148080" y="149400"/>
              <a:ext cx="5778360" cy="5257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B06F7E0-81B6-48FA-A974-978A383C6A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38720" y="140040"/>
                <a:ext cx="5797080" cy="527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8292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FB88-03FC-43C0-999E-289206A6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5C366-238E-4707-8D36-61513E16E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BCD1BF-D831-4385-A970-483BC92C02D8}"/>
                  </a:ext>
                </a:extLst>
              </p14:cNvPr>
              <p14:cNvContentPartPr/>
              <p14:nvPr/>
            </p14:nvContentPartPr>
            <p14:xfrm>
              <a:off x="824040" y="1144080"/>
              <a:ext cx="11367000" cy="5713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BCD1BF-D831-4385-A970-483BC92C02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680" y="1134720"/>
                <a:ext cx="11385720" cy="573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6024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4C29-59FF-4D02-A9C3-696FF631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Integration by parts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E1C68-C666-4FFB-A3BD-A6B82247D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D40D2B-33F2-41F9-BF9B-49AE97D9391D}"/>
                  </a:ext>
                </a:extLst>
              </p14:cNvPr>
              <p14:cNvContentPartPr/>
              <p14:nvPr/>
            </p14:nvContentPartPr>
            <p14:xfrm>
              <a:off x="1452960" y="1559160"/>
              <a:ext cx="10574280" cy="5121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D40D2B-33F2-41F9-BF9B-49AE97D939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3600" y="1549800"/>
                <a:ext cx="10593000" cy="51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9642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3F0D-67AD-40BF-90D7-50C868E1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831DB-4386-465E-AAA5-15205181F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609D31-9C7E-44C7-8EF2-EC8382A1AA5A}"/>
                  </a:ext>
                </a:extLst>
              </p14:cNvPr>
              <p14:cNvContentPartPr/>
              <p14:nvPr/>
            </p14:nvContentPartPr>
            <p14:xfrm>
              <a:off x="544320" y="933120"/>
              <a:ext cx="11617200" cy="5924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609D31-9C7E-44C7-8EF2-EC8382A1AA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960" y="923760"/>
                <a:ext cx="11635920" cy="59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7696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FC67-64F0-4943-B3EE-7050CB64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4B8A0-B8DA-4628-A440-4831FE1AE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772423-E9EB-4804-91E1-62062D6506D1}"/>
                  </a:ext>
                </a:extLst>
              </p14:cNvPr>
              <p14:cNvContentPartPr/>
              <p14:nvPr/>
            </p14:nvContentPartPr>
            <p14:xfrm>
              <a:off x="464760" y="1200600"/>
              <a:ext cx="7722000" cy="4730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772423-E9EB-4804-91E1-62062D6506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1191240"/>
                <a:ext cx="7740720" cy="474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161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A851-1EBC-4219-9AC1-9A826FC6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67A27-0E78-4C48-9154-36D7523B3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Indefinite integral as an anti-derivative operator</a:t>
            </a:r>
          </a:p>
          <a:p>
            <a:r>
              <a:rPr lang="en-US" dirty="0"/>
              <a:t>Properties of indefinite integral</a:t>
            </a:r>
          </a:p>
          <a:p>
            <a:r>
              <a:rPr lang="en-US" dirty="0"/>
              <a:t>Finding integral through look-up table</a:t>
            </a:r>
          </a:p>
          <a:p>
            <a:r>
              <a:rPr lang="en-US" dirty="0"/>
              <a:t>Integration techniques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45191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3032-031F-4F8A-9E19-65F58F2E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Trigonometri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B07AF7-AC65-4D60-9113-00D65D5E5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ID" dirty="0"/>
                  <a:t>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𝑡𝑎𝑛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𝑠𝑒𝑐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ID" dirty="0"/>
                  <a:t>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𝑏𝑥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 </m:t>
                            </m:r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𝑎𝑥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𝑏𝑥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B07AF7-AC65-4D60-9113-00D65D5E5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C78BC0-B8A2-4045-B958-6614F00C6299}"/>
                  </a:ext>
                </a:extLst>
              </p14:cNvPr>
              <p14:cNvContentPartPr/>
              <p14:nvPr/>
            </p14:nvContentPartPr>
            <p14:xfrm>
              <a:off x="4621697" y="1660286"/>
              <a:ext cx="680760" cy="876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C78BC0-B8A2-4045-B958-6614F00C62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3057" y="1651646"/>
                <a:ext cx="69840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D838A9B-E963-4D89-9478-9A44338F7F6E}"/>
                  </a:ext>
                </a:extLst>
              </p14:cNvPr>
              <p14:cNvContentPartPr/>
              <p14:nvPr/>
            </p14:nvContentPartPr>
            <p14:xfrm>
              <a:off x="1400777" y="3567566"/>
              <a:ext cx="8984160" cy="115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D838A9B-E963-4D89-9478-9A44338F7F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92137" y="3558926"/>
                <a:ext cx="9001800" cy="13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4526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A6D839-E40C-4116-B169-2AC106A7B5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ID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A6D839-E40C-4116-B169-2AC106A7B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88FC7D-1C01-403C-BFFD-EB0149CF60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Salah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m </a:t>
                </a:r>
                <a:r>
                  <a:rPr lang="en-US" dirty="0" err="1"/>
                  <a:t>atau</a:t>
                </a:r>
                <a:r>
                  <a:rPr lang="en-US" dirty="0"/>
                  <a:t> n </a:t>
                </a:r>
                <a:r>
                  <a:rPr lang="en-US" dirty="0" err="1"/>
                  <a:t>ganjil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 err="1"/>
                  <a:t>Bawa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bentuk</a:t>
                </a:r>
                <a:r>
                  <a:rPr lang="en-US" dirty="0"/>
                  <a:t> polynomial;</a:t>
                </a:r>
              </a:p>
              <a:p>
                <a:pPr lvl="1"/>
                <a:r>
                  <a:rPr lang="en-US" dirty="0"/>
                  <a:t>Yang </a:t>
                </a:r>
                <a:r>
                  <a:rPr lang="en-US" dirty="0" err="1"/>
                  <a:t>berpangkat</a:t>
                </a:r>
                <a:r>
                  <a:rPr lang="en-US" dirty="0"/>
                  <a:t> </a:t>
                </a:r>
                <a:r>
                  <a:rPr lang="en-US" dirty="0" err="1"/>
                  <a:t>ganjil</a:t>
                </a:r>
                <a:r>
                  <a:rPr lang="en-US" dirty="0"/>
                  <a:t> </a:t>
                </a:r>
                <a:r>
                  <a:rPr lang="en-US" dirty="0" err="1"/>
                  <a:t>dikonversi</a:t>
                </a:r>
                <a:endParaRPr lang="en-US" dirty="0"/>
              </a:p>
              <a:p>
                <a:r>
                  <a:rPr lang="en-US" dirty="0" err="1"/>
                  <a:t>Contoh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ID" dirty="0"/>
                  <a:t> </a:t>
                </a:r>
              </a:p>
              <a:p>
                <a:pPr lvl="1"/>
                <a:r>
                  <a:rPr lang="en-US" dirty="0"/>
                  <a:t>d</a:t>
                </a:r>
                <a:r>
                  <a:rPr lang="en-ID" dirty="0" err="1"/>
                  <a:t>itulis</a:t>
                </a:r>
                <a:r>
                  <a:rPr lang="en-ID" dirty="0"/>
                  <a:t> </a:t>
                </a:r>
                <a:r>
                  <a:rPr lang="en-ID" dirty="0" err="1"/>
                  <a:t>ulang</a:t>
                </a:r>
                <a:r>
                  <a:rPr lang="en-ID" dirty="0"/>
                  <a:t> </a:t>
                </a:r>
                <a:r>
                  <a:rPr lang="en-ID" dirty="0" err="1"/>
                  <a:t>menjadi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ID" dirty="0"/>
                  <a:t> </a:t>
                </a:r>
              </a:p>
              <a:p>
                <a:pPr lvl="1"/>
                <a:r>
                  <a:rPr lang="en-US" dirty="0"/>
                  <a:t>S</a:t>
                </a:r>
                <a:r>
                  <a:rPr lang="en-ID" dirty="0" err="1"/>
                  <a:t>elanjutnya</a:t>
                </a:r>
                <a:r>
                  <a:rPr lang="en-ID" dirty="0"/>
                  <a:t> </a:t>
                </a:r>
                <a:r>
                  <a:rPr lang="en-ID" dirty="0" err="1"/>
                  <a:t>dituliskan</a:t>
                </a:r>
                <a:r>
                  <a:rPr lang="en-ID" dirty="0"/>
                  <a:t> </a:t>
                </a:r>
                <a:r>
                  <a:rPr lang="en-ID" dirty="0" err="1"/>
                  <a:t>menjadi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D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/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𝑑𝑐𝑜𝑠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D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ID" dirty="0"/>
              </a:p>
              <a:p>
                <a:pPr lvl="1"/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88FC7D-1C01-403C-BFFD-EB0149CF60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67A58A-8896-40A8-8A77-474D8BD45697}"/>
                  </a:ext>
                </a:extLst>
              </p14:cNvPr>
              <p14:cNvContentPartPr/>
              <p14:nvPr/>
            </p14:nvContentPartPr>
            <p14:xfrm>
              <a:off x="2753280" y="1869120"/>
              <a:ext cx="6460200" cy="4557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67A58A-8896-40A8-8A77-474D8BD456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3920" y="1859760"/>
                <a:ext cx="6478920" cy="45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5529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7DECFA-1629-47B1-AC5D-79A67176A4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ID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7DECFA-1629-47B1-AC5D-79A67176A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028BF-3192-429C-B432-06D7FECD6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Jika m dan n </a:t>
                </a:r>
                <a:r>
                  <a:rPr lang="en-US" dirty="0" err="1"/>
                  <a:t>genap</a:t>
                </a:r>
                <a:endParaRPr lang="en-US" dirty="0"/>
              </a:p>
              <a:p>
                <a:pPr lvl="1"/>
                <a:r>
                  <a:rPr lang="en-US" dirty="0" err="1"/>
                  <a:t>bawa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salah </a:t>
                </a:r>
                <a:r>
                  <a:rPr lang="en-US" dirty="0" err="1"/>
                  <a:t>satu</a:t>
                </a:r>
                <a:r>
                  <a:rPr lang="en-US" dirty="0"/>
                  <a:t>, </a:t>
                </a:r>
                <a:r>
                  <a:rPr lang="en-US" dirty="0" err="1"/>
                  <a:t>yaitu</a:t>
                </a:r>
                <a:r>
                  <a:rPr lang="en-US" dirty="0"/>
                  <a:t> cos </a:t>
                </a:r>
                <a:r>
                  <a:rPr lang="en-US" dirty="0" err="1"/>
                  <a:t>atau</a:t>
                </a:r>
                <a:r>
                  <a:rPr lang="en-US" dirty="0"/>
                  <a:t> sin </a:t>
                </a:r>
                <a:r>
                  <a:rPr lang="en-US" dirty="0" err="1"/>
                  <a:t>saja</a:t>
                </a:r>
                <a:r>
                  <a:rPr lang="en-US" dirty="0"/>
                  <a:t>; </a:t>
                </a:r>
                <a:r>
                  <a:rPr lang="en-US" dirty="0" err="1"/>
                  <a:t>misal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ID" dirty="0"/>
              </a:p>
              <a:p>
                <a:pPr lvl="1"/>
                <a:r>
                  <a:rPr lang="en-US" dirty="0"/>
                  <a:t>S</a:t>
                </a:r>
                <a:r>
                  <a:rPr lang="en-ID" dirty="0" err="1"/>
                  <a:t>elanjutnya</a:t>
                </a:r>
                <a:r>
                  <a:rPr lang="en-ID" dirty="0"/>
                  <a:t> </a:t>
                </a:r>
                <a:r>
                  <a:rPr lang="en-ID" dirty="0" err="1"/>
                  <a:t>gunakan</a:t>
                </a:r>
                <a:r>
                  <a:rPr lang="en-ID" dirty="0"/>
                  <a:t> </a:t>
                </a:r>
                <a:r>
                  <a:rPr lang="en-ID" dirty="0" err="1"/>
                  <a:t>aturan</a:t>
                </a:r>
                <a:r>
                  <a:rPr lang="en-ID" dirty="0"/>
                  <a:t> </a:t>
                </a:r>
                <a:r>
                  <a:rPr lang="en-ID" dirty="0" err="1"/>
                  <a:t>trigonometri</a:t>
                </a:r>
                <a:r>
                  <a:rPr lang="en-ID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−1=1−2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sehingga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D" dirty="0"/>
                  <a:t>; </a:t>
                </a:r>
              </a:p>
              <a:p>
                <a:r>
                  <a:rPr lang="en-US" dirty="0" err="1"/>
                  <a:t>contoh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028BF-3192-429C-B432-06D7FECD6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5FF04B-1675-4A00-ABB1-A71C4516824C}"/>
                  </a:ext>
                </a:extLst>
              </p14:cNvPr>
              <p14:cNvContentPartPr/>
              <p14:nvPr/>
            </p14:nvContentPartPr>
            <p14:xfrm>
              <a:off x="891360" y="2214720"/>
              <a:ext cx="11193120" cy="4500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5FF04B-1675-4A00-ABB1-A71C451682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2000" y="2205360"/>
                <a:ext cx="11211840" cy="451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4628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07D52A-59EB-42CA-87D3-22DBAD4A3CB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𝑡𝑎𝑛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𝑠𝑒𝑐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ID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07D52A-59EB-42CA-87D3-22DBAD4A3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81E46F-30F4-42D7-9373-C70DF0C4A4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Jika n </a:t>
                </a:r>
                <a:r>
                  <a:rPr lang="en-US" dirty="0" err="1"/>
                  <a:t>genap</a:t>
                </a:r>
                <a:r>
                  <a:rPr lang="en-US" dirty="0"/>
                  <a:t>. </a:t>
                </a:r>
                <a:r>
                  <a:rPr lang="en-US" dirty="0" err="1"/>
                  <a:t>Bawa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polynomial </a:t>
                </a:r>
                <a:r>
                  <a:rPr lang="en-US" dirty="0" err="1"/>
                  <a:t>dalam</a:t>
                </a:r>
                <a:r>
                  <a:rPr lang="en-US" dirty="0"/>
                  <a:t> tan. </a:t>
                </a:r>
                <a:r>
                  <a:rPr lang="en-US" dirty="0" err="1"/>
                  <a:t>Selanjutnya</a:t>
                </a:r>
                <a:r>
                  <a:rPr lang="en-US" dirty="0"/>
                  <a:t> </a:t>
                </a:r>
                <a:r>
                  <a:rPr lang="en-US" dirty="0" err="1"/>
                  <a:t>gunakan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𝑑𝑡𝑎𝑛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D" dirty="0"/>
                  <a:t> </a:t>
                </a:r>
              </a:p>
              <a:p>
                <a:r>
                  <a:rPr lang="en-US" dirty="0"/>
                  <a:t>C</a:t>
                </a:r>
                <a:r>
                  <a:rPr lang="en-ID" dirty="0" err="1"/>
                  <a:t>ontoh</a:t>
                </a:r>
                <a:r>
                  <a:rPr lang="en-ID" dirty="0"/>
                  <a:t>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𝑡𝑎𝑛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𝑠𝑒𝑐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81E46F-30F4-42D7-9373-C70DF0C4A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3F8438-BBA0-4692-A37F-ACA64D07CEE1}"/>
                  </a:ext>
                </a:extLst>
              </p14:cNvPr>
              <p14:cNvContentPartPr/>
              <p14:nvPr/>
            </p14:nvContentPartPr>
            <p14:xfrm>
              <a:off x="2168640" y="2455920"/>
              <a:ext cx="7111800" cy="155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3F8438-BBA0-4692-A37F-ACA64D07CE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9280" y="2446560"/>
                <a:ext cx="7130520" cy="156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9216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9B22275-682D-4C65-8388-EBFDC814EBF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𝑡𝑎𝑛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𝑠𝑒𝑐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ID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9B22275-682D-4C65-8388-EBFDC814EB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16915-1DE9-476E-A048-F4E2DC4C8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Jika</a:t>
                </a:r>
                <a:r>
                  <a:rPr lang="en-US" dirty="0"/>
                  <a:t> m </a:t>
                </a:r>
                <a:r>
                  <a:rPr lang="en-US" dirty="0" err="1"/>
                  <a:t>ganjil</a:t>
                </a:r>
                <a:r>
                  <a:rPr lang="en-US" dirty="0"/>
                  <a:t> dan n&gt;0. </a:t>
                </a:r>
                <a:r>
                  <a:rPr lang="en-US" dirty="0" err="1"/>
                  <a:t>Bawa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polynomial </a:t>
                </a:r>
                <a:r>
                  <a:rPr lang="en-US" dirty="0" err="1"/>
                  <a:t>dalam</a:t>
                </a:r>
                <a:r>
                  <a:rPr lang="en-US" dirty="0"/>
                  <a:t> sec. </a:t>
                </a:r>
                <a:r>
                  <a:rPr lang="en-US" dirty="0" err="1"/>
                  <a:t>Gunakan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𝑑𝑠𝑒𝑐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ID" dirty="0"/>
                  <a:t> dan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ID" dirty="0"/>
              </a:p>
              <a:p>
                <a:r>
                  <a:rPr lang="en-US" dirty="0"/>
                  <a:t>C</a:t>
                </a:r>
                <a:r>
                  <a:rPr lang="en-ID" dirty="0" err="1"/>
                  <a:t>ontoh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𝑡𝑎𝑛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𝑠𝑒𝑐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𝑡𝑎𝑛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𝑑𝑠𝑒𝑐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nary>
                      </m:e>
                    </m:nary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16915-1DE9-476E-A048-F4E2DC4C8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6F2495-7B9F-4EE3-91BA-6424257B3944}"/>
                  </a:ext>
                </a:extLst>
              </p14:cNvPr>
              <p14:cNvContentPartPr/>
              <p14:nvPr/>
            </p14:nvContentPartPr>
            <p14:xfrm>
              <a:off x="1105200" y="3363480"/>
              <a:ext cx="9250200" cy="307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6F2495-7B9F-4EE3-91BA-6424257B39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5840" y="3354120"/>
                <a:ext cx="9268920" cy="30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D137DC3-47DB-415B-8693-7DB95ECEBA67}"/>
                  </a:ext>
                </a:extLst>
              </p14:cNvPr>
              <p14:cNvContentPartPr/>
              <p14:nvPr/>
            </p14:nvContentPartPr>
            <p14:xfrm>
              <a:off x="1690200" y="2618640"/>
              <a:ext cx="2882160" cy="109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D137DC3-47DB-415B-8693-7DB95ECEBA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0840" y="2609280"/>
                <a:ext cx="2900880" cy="12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0883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2ECEC0E-499A-4AF3-8A3E-B530873B3A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𝑡𝑎𝑛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𝑠𝑒𝑐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ID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2ECEC0E-499A-4AF3-8A3E-B530873B3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3EFDE0-71B6-472D-8291-409E8070E6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 </a:t>
                </a:r>
                <a:r>
                  <a:rPr lang="en-US" dirty="0" err="1"/>
                  <a:t>ganjil</a:t>
                </a:r>
                <a:r>
                  <a:rPr lang="en-US" dirty="0"/>
                  <a:t> dan m </a:t>
                </a:r>
                <a:r>
                  <a:rPr lang="en-US" dirty="0" err="1"/>
                  <a:t>genap</a:t>
                </a:r>
                <a:r>
                  <a:rPr lang="en-US" dirty="0"/>
                  <a:t>. </a:t>
                </a:r>
                <a:r>
                  <a:rPr lang="en-US" dirty="0" err="1"/>
                  <a:t>Bawa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sec</a:t>
                </a:r>
              </a:p>
              <a:p>
                <a:r>
                  <a:rPr lang="en-US" dirty="0"/>
                  <a:t>Cari </a:t>
                </a:r>
                <a:r>
                  <a:rPr lang="en-US" dirty="0" err="1"/>
                  <a:t>rumus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𝑠𝑒𝑐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secara</a:t>
                </a:r>
                <a:r>
                  <a:rPr lang="en-ID" dirty="0"/>
                  <a:t> recursive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3EFDE0-71B6-472D-8291-409E8070E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9C95E3-8899-49C9-873C-EC385BD1B21F}"/>
                  </a:ext>
                </a:extLst>
              </p14:cNvPr>
              <p14:cNvContentPartPr/>
              <p14:nvPr/>
            </p14:nvContentPartPr>
            <p14:xfrm>
              <a:off x="881640" y="2302920"/>
              <a:ext cx="10716840" cy="4554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9C95E3-8899-49C9-873C-EC385BD1B2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2280" y="2293560"/>
                <a:ext cx="10735560" cy="457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084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5B61-1187-4740-887C-87A11A91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827E-3C9A-4782-8B56-C85A83E1D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EF5024-059F-4308-9080-7DE2E930169F}"/>
                  </a:ext>
                </a:extLst>
              </p14:cNvPr>
              <p14:cNvContentPartPr/>
              <p14:nvPr/>
            </p14:nvContentPartPr>
            <p14:xfrm>
              <a:off x="939960" y="31320"/>
              <a:ext cx="10767600" cy="6326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EF5024-059F-4308-9080-7DE2E93016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600" y="21960"/>
                <a:ext cx="10786320" cy="63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0790B2-79BE-4CB3-B675-F2A841F80385}"/>
                  </a:ext>
                </a:extLst>
              </p14:cNvPr>
              <p14:cNvContentPartPr/>
              <p14:nvPr/>
            </p14:nvContentPartPr>
            <p14:xfrm>
              <a:off x="5507640" y="1613880"/>
              <a:ext cx="3422880" cy="1026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0790B2-79BE-4CB3-B675-F2A841F803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8280" y="1604520"/>
                <a:ext cx="3441600" cy="104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0964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11A3-C5A1-4DFE-9478-ACD1ABA6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CDE4D-F715-43F7-8898-1541F02EE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0F3052-9556-432A-95F7-3067DFAC0AF2}"/>
                  </a:ext>
                </a:extLst>
              </p14:cNvPr>
              <p14:cNvContentPartPr/>
              <p14:nvPr/>
            </p14:nvContentPartPr>
            <p14:xfrm>
              <a:off x="199440" y="738720"/>
              <a:ext cx="11952720" cy="4557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0F3052-9556-432A-95F7-3067DFAC0A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080" y="729360"/>
                <a:ext cx="11971440" cy="45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0608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57BFD38-72F4-41C1-9B0D-D846919793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 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𝑎𝑥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57BFD38-72F4-41C1-9B0D-D84691979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593DB7-DED1-4CDA-8EE1-A5D4FED448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Recall </a:t>
                </a:r>
                <a:r>
                  <a:rPr lang="en-US" dirty="0" err="1"/>
                  <a:t>rumus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cos(</a:t>
                </a:r>
                <a:r>
                  <a:rPr lang="en-US" dirty="0" err="1"/>
                  <a:t>a+b</a:t>
                </a:r>
                <a:r>
                  <a:rPr lang="en-US" dirty="0"/>
                  <a:t>)= cos(a) cos(b) – sin(a) sin(b)</a:t>
                </a:r>
              </a:p>
              <a:p>
                <a:pPr lvl="1"/>
                <a:r>
                  <a:rPr lang="en-US" dirty="0"/>
                  <a:t>cos(a-b)=cos(a)cos(b) + sin(a) sin(b)</a:t>
                </a:r>
              </a:p>
              <a:p>
                <a:r>
                  <a:rPr lang="en-US" dirty="0"/>
                  <a:t>cos(a)cos(b)=(1/2)(cos(</a:t>
                </a:r>
                <a:r>
                  <a:rPr lang="en-US" dirty="0" err="1"/>
                  <a:t>a+b</a:t>
                </a:r>
                <a:r>
                  <a:rPr lang="en-US" dirty="0"/>
                  <a:t>)+cos(a-b))</a:t>
                </a:r>
              </a:p>
              <a:p>
                <a:r>
                  <a:rPr lang="en-US" dirty="0"/>
                  <a:t>sin(a)sin(b)=(1/2)(cos(a-b)-cos(</a:t>
                </a:r>
                <a:r>
                  <a:rPr lang="en-US" dirty="0" err="1"/>
                  <a:t>a+b</a:t>
                </a:r>
                <a:r>
                  <a:rPr lang="en-US" dirty="0"/>
                  <a:t>))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𝑏𝑥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n-ID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𝑏𝑥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𝑥𝑑𝑥</m:t>
                            </m:r>
                          </m:e>
                        </m:nary>
                      </m:e>
                    </m:nary>
                  </m:oMath>
                </a14:m>
                <a:endParaRPr lang="en-ID" dirty="0"/>
              </a:p>
              <a:p>
                <a:r>
                  <a:rPr lang="en-US" dirty="0"/>
                  <a:t>c</a:t>
                </a:r>
                <a:r>
                  <a:rPr lang="en-ID" dirty="0" err="1"/>
                  <a:t>ontoh</a:t>
                </a:r>
                <a:r>
                  <a:rPr lang="en-ID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593DB7-DED1-4CDA-8EE1-A5D4FED44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26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4DAB111-8336-429B-9F79-175FDDD11AA0}"/>
                  </a:ext>
                </a:extLst>
              </p14:cNvPr>
              <p14:cNvContentPartPr/>
              <p14:nvPr/>
            </p14:nvContentPartPr>
            <p14:xfrm>
              <a:off x="1538297" y="6081446"/>
              <a:ext cx="17280" cy="23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4DAB111-8336-429B-9F79-175FDDD11A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9297" y="6072806"/>
                <a:ext cx="34920" cy="4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5766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34A325-37DB-4332-9FF2-D6CE8F1C9C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34A325-37DB-4332-9FF2-D6CE8F1C9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7EB7CC-7DA3-4979-9C7C-0CE0C03E21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</a:t>
                </a:r>
              </a:p>
              <a:p>
                <a:pPr lvl="1"/>
                <a:r>
                  <a:rPr lang="en-US" dirty="0"/>
                  <a:t>sin(</a:t>
                </a:r>
                <a:r>
                  <a:rPr lang="en-US" dirty="0" err="1"/>
                  <a:t>a+b</a:t>
                </a:r>
                <a:r>
                  <a:rPr lang="en-US" dirty="0"/>
                  <a:t>)=sin(a)cos(b)+cos(a)sin(b)</a:t>
                </a:r>
              </a:p>
              <a:p>
                <a:pPr lvl="1"/>
                <a:r>
                  <a:rPr lang="en-US" dirty="0"/>
                  <a:t>sin(a-b)=sin(a)cos(b)-cos(a)sin(b)</a:t>
                </a:r>
              </a:p>
              <a:p>
                <a:r>
                  <a:rPr lang="en-US" dirty="0" err="1"/>
                  <a:t>Sehingga</a:t>
                </a:r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𝑏𝑥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n-ID" dirty="0"/>
              </a:p>
              <a:p>
                <a:r>
                  <a:rPr lang="en-US" dirty="0"/>
                  <a:t>c</a:t>
                </a:r>
                <a:r>
                  <a:rPr lang="en-ID" dirty="0" err="1"/>
                  <a:t>ontoh</a:t>
                </a:r>
                <a:endParaRPr lang="en-ID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7EB7CC-7DA3-4979-9C7C-0CE0C03E2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B7EA53-14F2-4155-8498-9D7988C63992}"/>
                  </a:ext>
                </a:extLst>
              </p14:cNvPr>
              <p14:cNvContentPartPr/>
              <p14:nvPr/>
            </p14:nvContentPartPr>
            <p14:xfrm>
              <a:off x="1313280" y="5936760"/>
              <a:ext cx="10440" cy="6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B7EA53-14F2-4155-8498-9D7988C639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3920" y="5927400"/>
                <a:ext cx="29160" cy="2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236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A9BA-CE28-4390-8498-7E86A44A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Indefinite integral as an anti-derivative operator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9E19EF-E14C-4CC7-9044-6D96B94D4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Jika F(x)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yang differentiable,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dF</a:t>
                </a:r>
                <a:r>
                  <a:rPr lang="en-US" dirty="0"/>
                  <a:t>(x) = f(x) dx</a:t>
                </a:r>
              </a:p>
              <a:p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hal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 f(x) </a:t>
                </a:r>
                <a:r>
                  <a:rPr lang="en-US" dirty="0" err="1"/>
                  <a:t>disebut</a:t>
                </a:r>
                <a:r>
                  <a:rPr lang="en-US" dirty="0"/>
                  <a:t> </a:t>
                </a:r>
                <a:r>
                  <a:rPr lang="en-US" dirty="0" err="1"/>
                  <a:t>turunan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F(x).</a:t>
                </a:r>
              </a:p>
              <a:p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diketahui</a:t>
                </a:r>
                <a:r>
                  <a:rPr lang="en-US" dirty="0"/>
                  <a:t> f(x),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dicari</a:t>
                </a:r>
                <a:r>
                  <a:rPr lang="en-US" dirty="0"/>
                  <a:t> F(x) yang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turunan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f(x) </a:t>
                </a:r>
                <a:r>
                  <a:rPr lang="en-US" dirty="0" err="1"/>
                  <a:t>tsb</a:t>
                </a:r>
                <a:r>
                  <a:rPr lang="en-US" dirty="0"/>
                  <a:t>.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hal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 F(x) </a:t>
                </a:r>
                <a:r>
                  <a:rPr lang="en-US" dirty="0" err="1"/>
                  <a:t>disebut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primitive </a:t>
                </a:r>
                <a:r>
                  <a:rPr lang="en-US" dirty="0" err="1"/>
                  <a:t>dari</a:t>
                </a:r>
                <a:r>
                  <a:rPr lang="en-US" dirty="0"/>
                  <a:t> f(x).</a:t>
                </a:r>
              </a:p>
              <a:p>
                <a:r>
                  <a:rPr lang="en-US" dirty="0" err="1"/>
                  <a:t>Contoh</a:t>
                </a:r>
                <a:r>
                  <a:rPr lang="en-US" dirty="0"/>
                  <a:t>: f(x) = 2x;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Akan </a:t>
                </a:r>
                <a:r>
                  <a:rPr lang="en-US" dirty="0" err="1"/>
                  <a:t>tetapi</a:t>
                </a:r>
                <a:r>
                  <a:rPr lang="en-US" dirty="0"/>
                  <a:t> F1(x)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dirty="0"/>
                  <a:t> + 5 juga </a:t>
                </a:r>
                <a:r>
                  <a:rPr lang="en-ID" dirty="0" err="1"/>
                  <a:t>memenuhi</a:t>
                </a:r>
                <a:r>
                  <a:rPr lang="en-ID" dirty="0"/>
                  <a:t> </a:t>
                </a:r>
                <a:r>
                  <a:rPr lang="en-ID" dirty="0" err="1"/>
                  <a:t>syarat</a:t>
                </a:r>
                <a:r>
                  <a:rPr lang="en-ID" dirty="0"/>
                  <a:t> dF1(x) =f(x); </a:t>
                </a:r>
                <a:r>
                  <a:rPr lang="en-ID" dirty="0" err="1"/>
                  <a:t>demikian</a:t>
                </a:r>
                <a:r>
                  <a:rPr lang="en-ID" dirty="0"/>
                  <a:t> juga</a:t>
                </a:r>
              </a:p>
              <a:p>
                <a:pPr marL="457200" lvl="1" indent="0">
                  <a:buNone/>
                </a:pPr>
                <a:r>
                  <a:rPr lang="en-US" dirty="0"/>
                  <a:t>F</a:t>
                </a:r>
                <a:r>
                  <a:rPr lang="en-ID" dirty="0"/>
                  <a:t>2(x)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dirty="0"/>
                  <a:t>+100; Hal </a:t>
                </a:r>
                <a:r>
                  <a:rPr lang="en-ID" dirty="0" err="1"/>
                  <a:t>ini</a:t>
                </a:r>
                <a:r>
                  <a:rPr lang="en-ID" dirty="0"/>
                  <a:t> </a:t>
                </a:r>
                <a:r>
                  <a:rPr lang="en-ID" dirty="0" err="1"/>
                  <a:t>dikarenakan</a:t>
                </a:r>
                <a:r>
                  <a:rPr lang="en-ID" dirty="0"/>
                  <a:t> d(c) = 0 </a:t>
                </a:r>
                <a:r>
                  <a:rPr lang="en-ID" dirty="0" err="1"/>
                  <a:t>utk</a:t>
                </a:r>
                <a:r>
                  <a:rPr lang="en-ID" dirty="0"/>
                  <a:t> </a:t>
                </a:r>
                <a:r>
                  <a:rPr lang="en-ID" dirty="0" err="1"/>
                  <a:t>setiap</a:t>
                </a:r>
                <a:r>
                  <a:rPr lang="en-ID" dirty="0"/>
                  <a:t> </a:t>
                </a:r>
                <a:r>
                  <a:rPr lang="en-ID" dirty="0" err="1"/>
                  <a:t>konstanta</a:t>
                </a:r>
                <a:r>
                  <a:rPr lang="en-ID" dirty="0"/>
                  <a:t> 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9E19EF-E14C-4CC7-9044-6D96B94D4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 b="-112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174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642C-E9ED-402E-90F7-433B3425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Substitusi</a:t>
            </a:r>
            <a:r>
              <a:rPr lang="en-US" dirty="0"/>
              <a:t> </a:t>
            </a:r>
            <a:r>
              <a:rPr lang="en-US" dirty="0" err="1"/>
              <a:t>Trigonometri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624AF2-0095-4EE6-914A-C0CB5513B8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Perhatikan </a:t>
                </a:r>
                <a:r>
                  <a:rPr lang="en-US" dirty="0" err="1"/>
                  <a:t>bentuk</a:t>
                </a:r>
                <a:r>
                  <a:rPr lang="en-US" dirty="0"/>
                  <a:t> quadratic standard </a:t>
                </a:r>
                <a:r>
                  <a:rPr lang="en-US" dirty="0" err="1"/>
                  <a:t>sbb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ID" dirty="0"/>
              </a:p>
              <a:p>
                <a:r>
                  <a:rPr lang="en-US" dirty="0"/>
                  <a:t>T</a:t>
                </a:r>
                <a:r>
                  <a:rPr lang="en-ID" dirty="0" err="1"/>
                  <a:t>anda</a:t>
                </a:r>
                <a:r>
                  <a:rPr lang="en-ID" dirty="0"/>
                  <a:t> </a:t>
                </a:r>
                <a:r>
                  <a:rPr lang="en-ID" dirty="0" err="1"/>
                  <a:t>akar</a:t>
                </a:r>
                <a:r>
                  <a:rPr lang="en-ID" dirty="0"/>
                  <a:t> </a:t>
                </a:r>
                <a:r>
                  <a:rPr lang="en-ID" dirty="0" err="1"/>
                  <a:t>dapat</a:t>
                </a:r>
                <a:r>
                  <a:rPr lang="en-ID" dirty="0"/>
                  <a:t> </a:t>
                </a:r>
                <a:r>
                  <a:rPr lang="en-ID" dirty="0" err="1"/>
                  <a:t>dihilangkan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substitusi</a:t>
                </a:r>
                <a:r>
                  <a:rPr lang="en-ID" dirty="0"/>
                  <a:t> </a:t>
                </a:r>
                <a:r>
                  <a:rPr lang="en-ID" dirty="0" err="1"/>
                  <a:t>trigonometi</a:t>
                </a:r>
                <a:r>
                  <a:rPr lang="en-ID" dirty="0"/>
                  <a:t> </a:t>
                </a:r>
                <a:r>
                  <a:rPr lang="en-ID" dirty="0" err="1"/>
                  <a:t>sbb</a:t>
                </a:r>
                <a:r>
                  <a:rPr lang="en-ID" dirty="0"/>
                  <a:t>: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D" dirty="0"/>
                  <a:t>: </a:t>
                </a:r>
                <a:r>
                  <a:rPr lang="en-ID" dirty="0" err="1"/>
                  <a:t>Subt</a:t>
                </a:r>
                <a:r>
                  <a:rPr lang="en-ID" dirty="0"/>
                  <a:t> x= a sin(t); </a:t>
                </a:r>
                <a:r>
                  <a:rPr lang="en-ID" dirty="0" err="1"/>
                  <a:t>shg</a:t>
                </a:r>
                <a:r>
                  <a:rPr lang="en-ID" dirty="0"/>
                  <a:t> dx=a cos(t) dt;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D" dirty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D" dirty="0"/>
                  <a:t>: </a:t>
                </a:r>
                <a:r>
                  <a:rPr lang="en-ID" dirty="0" err="1"/>
                  <a:t>Subt</a:t>
                </a:r>
                <a:r>
                  <a:rPr lang="en-ID" dirty="0"/>
                  <a:t>: x=a sec(t); dx=a sec(t)tan(t)dt;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D" dirty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D" dirty="0"/>
                  <a:t>: </a:t>
                </a:r>
                <a:r>
                  <a:rPr lang="en-ID" dirty="0" err="1"/>
                  <a:t>subt</a:t>
                </a:r>
                <a:r>
                  <a:rPr lang="en-ID" dirty="0"/>
                  <a:t>: x=a tan(t); dx=a sec^2(t)dt;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624AF2-0095-4EE6-914A-C0CB5513B8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8D0A922-A93C-413C-8DC4-4990AE3625F3}"/>
                  </a:ext>
                </a:extLst>
              </p14:cNvPr>
              <p14:cNvContentPartPr/>
              <p14:nvPr/>
            </p14:nvContentPartPr>
            <p14:xfrm>
              <a:off x="208080" y="3364200"/>
              <a:ext cx="11063520" cy="3336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8D0A922-A93C-413C-8DC4-4990AE3625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720" y="3354840"/>
                <a:ext cx="11082240" cy="335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2797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4C0F-3D44-4DFA-BDAE-2739D37E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D1029-6A78-414F-B91A-F1D558DFC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FCC2C5-377B-47B9-B1C8-92BEF226FDCE}"/>
                  </a:ext>
                </a:extLst>
              </p14:cNvPr>
              <p14:cNvContentPartPr/>
              <p14:nvPr/>
            </p14:nvContentPartPr>
            <p14:xfrm>
              <a:off x="125280" y="106560"/>
              <a:ext cx="12066480" cy="6699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FCC2C5-377B-47B9-B1C8-92BEF226FD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920" y="97200"/>
                <a:ext cx="12085200" cy="67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9855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A1B5-F696-486E-98CB-60D7705D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9297F-F846-43E1-AF1C-98B4BB32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BDD8CE-7F82-40C9-8BC8-04194FD82E10}"/>
                  </a:ext>
                </a:extLst>
              </p14:cNvPr>
              <p14:cNvContentPartPr/>
              <p14:nvPr/>
            </p14:nvContentPartPr>
            <p14:xfrm>
              <a:off x="159120" y="589680"/>
              <a:ext cx="9231120" cy="4739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BDD8CE-7F82-40C9-8BC8-04194FD82E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760" y="580320"/>
                <a:ext cx="9249840" cy="475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5664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C1E5-15C6-4968-A0CE-6CEE1367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Rational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9F0A86-DC1A-4CF7-AF72-D6D90C506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Fungsi rational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berbentuk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D" dirty="0"/>
                  <a:t>; </a:t>
                </a:r>
                <a:r>
                  <a:rPr lang="en-ID" dirty="0" err="1"/>
                  <a:t>dengan</a:t>
                </a:r>
                <a:r>
                  <a:rPr lang="en-ID" dirty="0"/>
                  <a:t> p dan q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polynomal</a:t>
                </a:r>
                <a:r>
                  <a:rPr lang="en-ID" dirty="0"/>
                  <a:t>. </a:t>
                </a:r>
              </a:p>
              <a:p>
                <a:r>
                  <a:rPr lang="en-US" dirty="0"/>
                  <a:t>r</a:t>
                </a:r>
                <a:r>
                  <a:rPr lang="en-ID" dirty="0"/>
                  <a:t>(x) </a:t>
                </a:r>
                <a:r>
                  <a:rPr lang="en-ID" dirty="0" err="1"/>
                  <a:t>disebut</a:t>
                </a:r>
                <a:r>
                  <a:rPr lang="en-ID" dirty="0"/>
                  <a:t> proper rational, </a:t>
                </a:r>
                <a:r>
                  <a:rPr lang="en-ID" dirty="0" err="1"/>
                  <a:t>jika</a:t>
                </a:r>
                <a:r>
                  <a:rPr lang="en-ID" dirty="0"/>
                  <a:t> </a:t>
                </a:r>
                <a:r>
                  <a:rPr lang="en-ID" dirty="0" err="1"/>
                  <a:t>derajat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p </a:t>
                </a:r>
                <a:r>
                  <a:rPr lang="en-ID" dirty="0" err="1"/>
                  <a:t>lebih</a:t>
                </a:r>
                <a:r>
                  <a:rPr lang="en-ID" dirty="0"/>
                  <a:t> </a:t>
                </a:r>
                <a:r>
                  <a:rPr lang="en-ID" dirty="0" err="1"/>
                  <a:t>kecil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</a:t>
                </a:r>
                <a:r>
                  <a:rPr lang="en-ID" dirty="0" err="1"/>
                  <a:t>derajat</a:t>
                </a:r>
                <a:r>
                  <a:rPr lang="en-ID" dirty="0"/>
                  <a:t> q. </a:t>
                </a:r>
                <a:r>
                  <a:rPr lang="en-ID" dirty="0" err="1"/>
                  <a:t>Sebaliknya</a:t>
                </a:r>
                <a:r>
                  <a:rPr lang="en-ID" dirty="0"/>
                  <a:t> </a:t>
                </a:r>
                <a:r>
                  <a:rPr lang="en-ID" dirty="0" err="1"/>
                  <a:t>disebut</a:t>
                </a:r>
                <a:r>
                  <a:rPr lang="en-ID" dirty="0"/>
                  <a:t> improper. </a:t>
                </a:r>
              </a:p>
              <a:p>
                <a:r>
                  <a:rPr lang="en-US" dirty="0" err="1"/>
                  <a:t>Jika</a:t>
                </a:r>
                <a:r>
                  <a:rPr lang="en-US" dirty="0"/>
                  <a:t> r(x)  improper rational,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diubah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 r(x)=h(x)+r1(x); di mana h(x) polynomial dan r1(x) proper rational</a:t>
                </a:r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9F0A86-DC1A-4CF7-AF72-D6D90C506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58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DAB672-B562-4731-B2A1-D3F3F1080E58}"/>
                  </a:ext>
                </a:extLst>
              </p14:cNvPr>
              <p14:cNvContentPartPr/>
              <p14:nvPr/>
            </p14:nvContentPartPr>
            <p14:xfrm>
              <a:off x="831600" y="4331160"/>
              <a:ext cx="11287440" cy="2386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DAB672-B562-4731-B2A1-D3F3F1080E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240" y="4321800"/>
                <a:ext cx="11306160" cy="240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1432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7E7F92-C480-4846-9F8E-BA0B8869209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Integral </a:t>
                </a:r>
                <a:r>
                  <a:rPr lang="en-US" dirty="0" err="1"/>
                  <a:t>fungsi</a:t>
                </a:r>
                <a:r>
                  <a:rPr lang="en-US" dirty="0"/>
                  <a:t> rational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7E7F92-C480-4846-9F8E-BA0B886920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0343A-C9A0-48F1-A0F1-2E99D06D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r(x) improper,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bawa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proper </a:t>
            </a:r>
            <a:r>
              <a:rPr lang="en-US" dirty="0" err="1"/>
              <a:t>telebih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</a:t>
            </a:r>
          </a:p>
          <a:p>
            <a:r>
              <a:rPr lang="en-US" dirty="0" err="1"/>
              <a:t>Tehnik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proper rational.</a:t>
            </a:r>
          </a:p>
          <a:p>
            <a:r>
              <a:rPr lang="en-US" dirty="0"/>
              <a:t>Ada 3 </a:t>
            </a:r>
            <a:r>
              <a:rPr lang="en-US" dirty="0" err="1"/>
              <a:t>kasus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Akar2 </a:t>
            </a:r>
            <a:r>
              <a:rPr lang="en-US" dirty="0" err="1"/>
              <a:t>dari</a:t>
            </a:r>
            <a:r>
              <a:rPr lang="en-US" dirty="0"/>
              <a:t> q(x)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riil</a:t>
            </a:r>
            <a:r>
              <a:rPr lang="en-US" dirty="0"/>
              <a:t> dan </a:t>
            </a:r>
            <a:r>
              <a:rPr lang="en-US" dirty="0" err="1"/>
              <a:t>berbeda</a:t>
            </a:r>
            <a:endParaRPr lang="en-US" dirty="0"/>
          </a:p>
          <a:p>
            <a:pPr lvl="1"/>
            <a:r>
              <a:rPr lang="en-US" dirty="0"/>
              <a:t>Akar2 </a:t>
            </a:r>
            <a:r>
              <a:rPr lang="en-US" dirty="0" err="1"/>
              <a:t>dari</a:t>
            </a:r>
            <a:r>
              <a:rPr lang="en-US" dirty="0"/>
              <a:t> q(x)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riil</a:t>
            </a:r>
            <a:r>
              <a:rPr lang="en-US" dirty="0"/>
              <a:t> dan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sama</a:t>
            </a:r>
            <a:endParaRPr lang="en-US" dirty="0"/>
          </a:p>
          <a:p>
            <a:pPr lvl="1"/>
            <a:r>
              <a:rPr lang="en-US" dirty="0"/>
              <a:t>Akar2 </a:t>
            </a:r>
            <a:r>
              <a:rPr lang="en-US" dirty="0" err="1"/>
              <a:t>dari</a:t>
            </a:r>
            <a:r>
              <a:rPr lang="en-US" dirty="0"/>
              <a:t> q(x)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komplek</a:t>
            </a:r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F6F82D-73EA-47EB-9345-523B74ED7D10}"/>
                  </a:ext>
                </a:extLst>
              </p14:cNvPr>
              <p14:cNvContentPartPr/>
              <p14:nvPr/>
            </p14:nvContentPartPr>
            <p14:xfrm>
              <a:off x="5780520" y="4347360"/>
              <a:ext cx="46800" cy="62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F6F82D-73EA-47EB-9345-523B74ED7D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71160" y="4338000"/>
                <a:ext cx="65520" cy="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255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3CEC-C0C4-4388-B7BC-64EF83DF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akar2 </a:t>
            </a:r>
            <a:r>
              <a:rPr lang="en-US" dirty="0" err="1"/>
              <a:t>dari</a:t>
            </a:r>
            <a:r>
              <a:rPr lang="en-US" dirty="0"/>
              <a:t> q(x)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riil</a:t>
            </a:r>
            <a:r>
              <a:rPr lang="en-US" dirty="0"/>
              <a:t> dan </a:t>
            </a:r>
            <a:r>
              <a:rPr lang="en-US" dirty="0" err="1"/>
              <a:t>berbeda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CA1871-2A6D-4E46-8C39-F966041DF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Misalkan q(x) </a:t>
                </a:r>
                <a:r>
                  <a:rPr lang="en-US" dirty="0" err="1"/>
                  <a:t>orde</a:t>
                </a:r>
                <a:r>
                  <a:rPr lang="en-US" dirty="0"/>
                  <a:t>-n: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n </a:t>
                </a:r>
                <a:r>
                  <a:rPr lang="en-US" dirty="0" err="1"/>
                  <a:t>akar</a:t>
                </a:r>
                <a:r>
                  <a:rPr lang="en-US" dirty="0"/>
                  <a:t> real, missal a1 … an.</a:t>
                </a:r>
              </a:p>
              <a:p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hal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ID" dirty="0"/>
              </a:p>
              <a:p>
                <a:r>
                  <a:rPr lang="en-US" dirty="0"/>
                  <a:t>S</a:t>
                </a:r>
                <a:r>
                  <a:rPr lang="en-ID" dirty="0" err="1"/>
                  <a:t>elanjutnya</a:t>
                </a:r>
                <a:r>
                  <a:rPr lang="en-ID" dirty="0"/>
                  <a:t> r(x) </a:t>
                </a:r>
                <a:r>
                  <a:rPr lang="en-ID" dirty="0" err="1"/>
                  <a:t>dapat</a:t>
                </a:r>
                <a:r>
                  <a:rPr lang="en-ID" dirty="0"/>
                  <a:t> </a:t>
                </a:r>
                <a:r>
                  <a:rPr lang="en-ID" dirty="0" err="1"/>
                  <a:t>diubah</a:t>
                </a:r>
                <a:r>
                  <a:rPr lang="en-ID" dirty="0"/>
                  <a:t> </a:t>
                </a:r>
                <a:r>
                  <a:rPr lang="en-ID" dirty="0" err="1"/>
                  <a:t>menjadi</a:t>
                </a:r>
                <a:r>
                  <a:rPr lang="en-ID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ID" dirty="0"/>
                  <a:t> </a:t>
                </a:r>
              </a:p>
              <a:p>
                <a:r>
                  <a:rPr lang="en-US" dirty="0" err="1"/>
                  <a:t>Konstanta</a:t>
                </a:r>
                <a:r>
                  <a:rPr lang="en-US" dirty="0"/>
                  <a:t> c1 </a:t>
                </a:r>
                <a:r>
                  <a:rPr lang="en-US" dirty="0" err="1"/>
                  <a:t>sd</a:t>
                </a:r>
                <a:r>
                  <a:rPr lang="en-US" dirty="0"/>
                  <a:t> </a:t>
                </a:r>
                <a:r>
                  <a:rPr lang="en-US" dirty="0" err="1"/>
                  <a:t>cn</a:t>
                </a:r>
                <a:r>
                  <a:rPr lang="en-US" dirty="0"/>
                  <a:t> </a:t>
                </a:r>
                <a:r>
                  <a:rPr lang="en-US" dirty="0" err="1"/>
                  <a:t>dicari</a:t>
                </a:r>
                <a:r>
                  <a:rPr lang="en-US" dirty="0"/>
                  <a:t> </a:t>
                </a:r>
                <a:r>
                  <a:rPr lang="en-US" dirty="0" err="1"/>
                  <a:t>melalui</a:t>
                </a:r>
                <a:r>
                  <a:rPr lang="en-US" dirty="0"/>
                  <a:t> </a:t>
                </a:r>
                <a:r>
                  <a:rPr lang="en-US" dirty="0" err="1"/>
                  <a:t>ekivalensi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kedua</a:t>
                </a:r>
                <a:r>
                  <a:rPr lang="en-US" dirty="0"/>
                  <a:t> </a:t>
                </a:r>
                <a:r>
                  <a:rPr lang="en-US" dirty="0" err="1"/>
                  <a:t>sisi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;</a:t>
                </a:r>
              </a:p>
              <a:p>
                <a:r>
                  <a:rPr lang="en-US" dirty="0" err="1"/>
                  <a:t>Selanjutnya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CA1871-2A6D-4E46-8C39-F966041DF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7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34E23A-427A-4024-9EDF-4E573C3B9DA7}"/>
                  </a:ext>
                </a:extLst>
              </p14:cNvPr>
              <p14:cNvContentPartPr/>
              <p14:nvPr/>
            </p14:nvContentPartPr>
            <p14:xfrm>
              <a:off x="10847520" y="5170680"/>
              <a:ext cx="357840" cy="512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34E23A-427A-4024-9EDF-4E573C3B9D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38160" y="5161320"/>
                <a:ext cx="376560" cy="5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1590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2EF8-58FD-4709-9FC8-2B972EC2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2F8FB-32C1-43C0-9157-25A80D8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CC6742-B7E2-4B2F-BFCA-1AE2A3810BFC}"/>
                  </a:ext>
                </a:extLst>
              </p14:cNvPr>
              <p14:cNvContentPartPr/>
              <p14:nvPr/>
            </p14:nvContentPartPr>
            <p14:xfrm>
              <a:off x="0" y="383040"/>
              <a:ext cx="12016800" cy="6192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CC6742-B7E2-4B2F-BFCA-1AE2A3810B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73680"/>
                <a:ext cx="12035520" cy="621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9556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9AE58-4146-4330-96BB-1C147875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akar2 q(x)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riil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multiple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E32E3-FF23-421D-BF26-42D2B6E6AA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Jika </a:t>
                </a:r>
                <a:r>
                  <a:rPr lang="en-US" dirty="0" err="1"/>
                  <a:t>terdapat</a:t>
                </a:r>
                <a:r>
                  <a:rPr lang="en-US" dirty="0"/>
                  <a:t> </a:t>
                </a:r>
                <a:r>
                  <a:rPr lang="en-US" dirty="0" err="1"/>
                  <a:t>akar</a:t>
                </a:r>
                <a:r>
                  <a:rPr lang="en-US" dirty="0"/>
                  <a:t> yang multiple,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faktor</a:t>
                </a:r>
                <a:r>
                  <a:rPr lang="en-US" dirty="0"/>
                  <a:t> yang </a:t>
                </a:r>
                <a:r>
                  <a:rPr lang="en-US" dirty="0" err="1"/>
                  <a:t>harus</a:t>
                </a:r>
                <a:r>
                  <a:rPr lang="en-US" dirty="0"/>
                  <a:t> </a:t>
                </a:r>
                <a:r>
                  <a:rPr lang="en-US" dirty="0" err="1"/>
                  <a:t>diperhitungkan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semua</a:t>
                </a:r>
                <a:r>
                  <a:rPr lang="en-US" dirty="0"/>
                  <a:t> </a:t>
                </a:r>
                <a:r>
                  <a:rPr lang="en-US" dirty="0" err="1"/>
                  <a:t>faktor</a:t>
                </a:r>
                <a:r>
                  <a:rPr lang="en-US" dirty="0"/>
                  <a:t> yang </a:t>
                </a:r>
                <a:r>
                  <a:rPr lang="en-US" dirty="0" err="1"/>
                  <a:t>terkait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multiple root </a:t>
                </a:r>
                <a:r>
                  <a:rPr lang="en-US" dirty="0" err="1"/>
                  <a:t>tersebut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Misal</a:t>
                </a:r>
                <a:r>
                  <a:rPr lang="en-US" dirty="0"/>
                  <a:t> </a:t>
                </a:r>
                <a:r>
                  <a:rPr lang="en-US" dirty="0" err="1"/>
                  <a:t>akar</a:t>
                </a:r>
                <a:r>
                  <a:rPr lang="en-US" dirty="0"/>
                  <a:t> </a:t>
                </a:r>
                <a:r>
                  <a:rPr lang="en-US" dirty="0" err="1"/>
                  <a:t>ke-i</a:t>
                </a:r>
                <a:r>
                  <a:rPr lang="en-US" dirty="0"/>
                  <a:t>,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multiplisitas</a:t>
                </a:r>
                <a:r>
                  <a:rPr lang="en-US" dirty="0"/>
                  <a:t> k. </a:t>
                </a:r>
                <a:r>
                  <a:rPr lang="en-US" dirty="0" err="1"/>
                  <a:t>Yaitu</a:t>
                </a:r>
                <a:r>
                  <a:rPr lang="en-US" dirty="0"/>
                  <a:t> (x-a1), (x-a1)^2 </a:t>
                </a:r>
                <a:r>
                  <a:rPr lang="en-US" dirty="0" err="1"/>
                  <a:t>sd</a:t>
                </a:r>
                <a:r>
                  <a:rPr lang="en-US" dirty="0"/>
                  <a:t> (x-a1)^k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faktor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r(x).</a:t>
                </a:r>
              </a:p>
              <a:p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pemisahan</a:t>
                </a:r>
                <a:r>
                  <a:rPr lang="en-US" dirty="0"/>
                  <a:t> r(x)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memuat</a:t>
                </a:r>
                <a:r>
                  <a:rPr lang="en-US" dirty="0"/>
                  <a:t> </a:t>
                </a:r>
                <a:r>
                  <a:rPr lang="en-US" dirty="0" err="1"/>
                  <a:t>bentuk</a:t>
                </a:r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endParaRPr lang="en-ID" dirty="0"/>
              </a:p>
              <a:p>
                <a:r>
                  <a:rPr lang="en-US" dirty="0"/>
                  <a:t>P</a:t>
                </a:r>
                <a:r>
                  <a:rPr lang="en-ID" dirty="0" err="1"/>
                  <a:t>erhatikan</a:t>
                </a:r>
                <a:r>
                  <a:rPr lang="en-ID" dirty="0"/>
                  <a:t> </a:t>
                </a:r>
                <a:r>
                  <a:rPr lang="en-ID" dirty="0" err="1"/>
                  <a:t>bahwa</a:t>
                </a:r>
                <a:r>
                  <a:rPr lang="en-ID" dirty="0"/>
                  <a:t> integral </a:t>
                </a:r>
                <a:r>
                  <a:rPr lang="en-ID" dirty="0" err="1"/>
                  <a:t>tidak</a:t>
                </a:r>
                <a:r>
                  <a:rPr lang="en-ID" dirty="0"/>
                  <a:t> </a:t>
                </a:r>
                <a:r>
                  <a:rPr lang="en-ID" dirty="0" err="1"/>
                  <a:t>lagi</a:t>
                </a:r>
                <a:r>
                  <a:rPr lang="en-ID" dirty="0"/>
                  <a:t> </a:t>
                </a:r>
                <a:r>
                  <a:rPr lang="en-ID" dirty="0" err="1"/>
                  <a:t>hanya</a:t>
                </a:r>
                <a:r>
                  <a:rPr lang="en-ID" dirty="0"/>
                  <a:t> </a:t>
                </a:r>
                <a:r>
                  <a:rPr lang="en-ID" dirty="0" err="1"/>
                  <a:t>dalam</a:t>
                </a:r>
                <a:r>
                  <a:rPr lang="en-ID" dirty="0"/>
                  <a:t> </a:t>
                </a:r>
                <a:r>
                  <a:rPr lang="en-ID" dirty="0" err="1"/>
                  <a:t>bentuk</a:t>
                </a:r>
                <a:r>
                  <a:rPr lang="en-ID" dirty="0"/>
                  <a:t> ln;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E32E3-FF23-421D-BF26-42D2B6E6AA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964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1AFB-E5DC-40F4-913D-C971BD75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50B4-998D-4579-B8AC-DA527B659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64A442-3385-494C-9D63-0068FB5E9FF1}"/>
                  </a:ext>
                </a:extLst>
              </p14:cNvPr>
              <p14:cNvContentPartPr/>
              <p14:nvPr/>
            </p14:nvContentPartPr>
            <p14:xfrm>
              <a:off x="460440" y="155880"/>
              <a:ext cx="11696040" cy="6480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64A442-3385-494C-9D63-0068FB5E9F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080" y="146520"/>
                <a:ext cx="11714760" cy="64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39899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B59B-9F66-4A7B-804F-8ADFD403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q(x)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kompleks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A395B8-6EC9-472F-BC43-200FCD0C8C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Faktor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akar</a:t>
                </a:r>
                <a:r>
                  <a:rPr lang="en-US" dirty="0"/>
                  <a:t> </a:t>
                </a:r>
                <a:r>
                  <a:rPr lang="en-US" dirty="0" err="1"/>
                  <a:t>kompleks</a:t>
                </a:r>
                <a:r>
                  <a:rPr lang="en-US" dirty="0"/>
                  <a:t> </a:t>
                </a:r>
                <a:r>
                  <a:rPr lang="en-US" dirty="0" err="1"/>
                  <a:t>dibiarkan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bentuk</a:t>
                </a:r>
                <a:r>
                  <a:rPr lang="en-US" dirty="0"/>
                  <a:t> orde-2 (quadratic); </a:t>
                </a:r>
                <a:r>
                  <a:rPr lang="en-US" dirty="0" err="1"/>
                  <a:t>selanjutnya</a:t>
                </a:r>
                <a:r>
                  <a:rPr lang="en-US" dirty="0"/>
                  <a:t> </a:t>
                </a:r>
                <a:r>
                  <a:rPr lang="en-US" dirty="0" err="1"/>
                  <a:t>dipecah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bentuk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ID" dirty="0"/>
                  <a:t> di mana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D" dirty="0"/>
                  <a:t>=0 </a:t>
                </a:r>
                <a:r>
                  <a:rPr lang="en-ID" dirty="0" err="1"/>
                  <a:t>memiliki</a:t>
                </a:r>
                <a:r>
                  <a:rPr lang="en-ID" dirty="0"/>
                  <a:t> </a:t>
                </a:r>
                <a:r>
                  <a:rPr lang="en-ID" dirty="0" err="1"/>
                  <a:t>akar</a:t>
                </a:r>
                <a:r>
                  <a:rPr lang="en-ID" dirty="0"/>
                  <a:t> </a:t>
                </a:r>
                <a:r>
                  <a:rPr lang="en-ID" dirty="0" err="1"/>
                  <a:t>kompleks</a:t>
                </a:r>
                <a:r>
                  <a:rPr lang="en-ID" dirty="0"/>
                  <a:t>.</a:t>
                </a:r>
              </a:p>
              <a:p>
                <a:r>
                  <a:rPr lang="en-US" dirty="0"/>
                  <a:t>S</a:t>
                </a:r>
                <a:r>
                  <a:rPr lang="en-ID" dirty="0" err="1"/>
                  <a:t>elanjutnya</a:t>
                </a:r>
                <a:r>
                  <a:rPr lang="en-ID" dirty="0"/>
                  <a:t> </a:t>
                </a:r>
                <a:r>
                  <a:rPr lang="en-ID" dirty="0" err="1"/>
                  <a:t>dicari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ID" dirty="0"/>
                  <a:t> yang </a:t>
                </a:r>
                <a:r>
                  <a:rPr lang="en-ID" dirty="0" err="1"/>
                  <a:t>dapat</a:t>
                </a:r>
                <a:r>
                  <a:rPr lang="en-ID" dirty="0"/>
                  <a:t> </a:t>
                </a:r>
                <a:r>
                  <a:rPr lang="en-ID" dirty="0" err="1"/>
                  <a:t>berupa</a:t>
                </a:r>
                <a:r>
                  <a:rPr lang="en-ID" dirty="0"/>
                  <a:t> ln </a:t>
                </a:r>
                <a:r>
                  <a:rPr lang="en-ID" dirty="0" err="1"/>
                  <a:t>atau</a:t>
                </a:r>
                <a:r>
                  <a:rPr lang="en-ID" dirty="0"/>
                  <a:t> arctan </a:t>
                </a:r>
                <a:r>
                  <a:rPr lang="en-ID" dirty="0" err="1"/>
                  <a:t>atau</a:t>
                </a:r>
                <a:r>
                  <a:rPr lang="en-ID" dirty="0"/>
                  <a:t> </a:t>
                </a:r>
                <a:r>
                  <a:rPr lang="en-ID" dirty="0" err="1"/>
                  <a:t>keduanya</a:t>
                </a: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A395B8-6EC9-472F-BC43-200FCD0C8C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52FCC6-C545-4476-9A2B-66B6A66DFC42}"/>
                  </a:ext>
                </a:extLst>
              </p14:cNvPr>
              <p14:cNvContentPartPr/>
              <p14:nvPr/>
            </p14:nvContentPartPr>
            <p14:xfrm>
              <a:off x="7946657" y="2929646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52FCC6-C545-4476-9A2B-66B6A66DFC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29017" y="291200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1D4071-E1DE-4C46-AA8D-0C8003F5CE2D}"/>
                  </a:ext>
                </a:extLst>
              </p14:cNvPr>
              <p14:cNvContentPartPr/>
              <p14:nvPr/>
            </p14:nvContentPartPr>
            <p14:xfrm>
              <a:off x="8466857" y="3051326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1D4071-E1DE-4C46-AA8D-0C8003F5CE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9217" y="303368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74E80FF-35B5-4962-BF92-B1E5EF8EE4E2}"/>
                  </a:ext>
                </a:extLst>
              </p14:cNvPr>
              <p14:cNvContentPartPr/>
              <p14:nvPr/>
            </p14:nvContentPartPr>
            <p14:xfrm>
              <a:off x="7946657" y="2989406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74E80FF-35B5-4962-BF92-B1E5EF8EE4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29017" y="297140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DB2D714-0E77-4FA3-9CAC-14116816FDDC}"/>
                  </a:ext>
                </a:extLst>
              </p14:cNvPr>
              <p14:cNvContentPartPr/>
              <p14:nvPr/>
            </p14:nvContentPartPr>
            <p14:xfrm>
              <a:off x="8698337" y="3099206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DB2D714-0E77-4FA3-9CAC-14116816FD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0337" y="308156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F24E01B-B543-425B-8FF8-B73C3546EA83}"/>
                  </a:ext>
                </a:extLst>
              </p14:cNvPr>
              <p14:cNvContentPartPr/>
              <p14:nvPr/>
            </p14:nvContentPartPr>
            <p14:xfrm>
              <a:off x="9039257" y="3056726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F24E01B-B543-425B-8FF8-B73C3546EA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21257" y="303908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092A2C4-D3EA-4356-AE75-974AF9DAF88D}"/>
                  </a:ext>
                </a:extLst>
              </p14:cNvPr>
              <p14:cNvContentPartPr/>
              <p14:nvPr/>
            </p14:nvContentPartPr>
            <p14:xfrm>
              <a:off x="8556840" y="3327120"/>
              <a:ext cx="1147680" cy="907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092A2C4-D3EA-4356-AE75-974AF9DAF88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47480" y="3317760"/>
                <a:ext cx="1166400" cy="9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332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A950-E13A-4A62-8717-5AB7E722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9238E9-26BA-4B66-B8F5-0C83731CF1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Jika F(x)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yang differentiable dan </a:t>
                </a:r>
                <a:r>
                  <a:rPr lang="en-US" dirty="0" err="1"/>
                  <a:t>dF</a:t>
                </a:r>
                <a:r>
                  <a:rPr lang="en-US" dirty="0"/>
                  <a:t>(x) = f(x) dx </a:t>
                </a:r>
                <a:r>
                  <a:rPr lang="en-US" dirty="0" err="1"/>
                  <a:t>maka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lang="en-US" dirty="0" err="1"/>
                  <a:t>disebut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integral </a:t>
                </a:r>
                <a:r>
                  <a:rPr lang="en-US" dirty="0" err="1"/>
                  <a:t>tak</a:t>
                </a:r>
                <a:r>
                  <a:rPr lang="en-US" dirty="0"/>
                  <a:t> </a:t>
                </a:r>
                <a:r>
                  <a:rPr lang="en-US" dirty="0" err="1"/>
                  <a:t>tentu</a:t>
                </a:r>
                <a:r>
                  <a:rPr lang="en-US" dirty="0"/>
                  <a:t>. </a:t>
                </a:r>
              </a:p>
              <a:p>
                <a:r>
                  <a:rPr lang="en-US" dirty="0" err="1"/>
                  <a:t>Mengingat</a:t>
                </a:r>
                <a:r>
                  <a:rPr lang="en-US" dirty="0"/>
                  <a:t> </a:t>
                </a:r>
                <a:r>
                  <a:rPr lang="en-US" b="1" dirty="0"/>
                  <a:t>f(x)dx</a:t>
                </a:r>
                <a:r>
                  <a:rPr lang="en-US" dirty="0"/>
                  <a:t> = </a:t>
                </a:r>
                <a:r>
                  <a:rPr lang="en-US" dirty="0" err="1"/>
                  <a:t>dF</a:t>
                </a:r>
                <a:r>
                  <a:rPr lang="en-US" dirty="0"/>
                  <a:t>(x), </a:t>
                </a:r>
                <a:r>
                  <a:rPr lang="en-US" dirty="0" err="1"/>
                  <a:t>maka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Contoh</a:t>
                </a:r>
                <a:r>
                  <a:rPr lang="en-US" dirty="0"/>
                  <a:t>: sin(x) dx = d(-cos(x))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e>
                    </m:nary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9238E9-26BA-4B66-B8F5-0C83731CF1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1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6818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E7B1081-191A-4D5B-AEC5-F3A6567C41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Contoh: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−2)(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+5)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:endParaRPr lang="en-ID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E7B1081-191A-4D5B-AEC5-F3A6567C4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771021-A5D7-4BC4-8C7F-5D278F2582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Fungsi rational di </a:t>
                </a:r>
                <a:r>
                  <a:rPr lang="en-US" dirty="0" err="1"/>
                  <a:t>atas</a:t>
                </a:r>
                <a:r>
                  <a:rPr lang="en-US" dirty="0"/>
                  <a:t> </a:t>
                </a:r>
                <a:r>
                  <a:rPr lang="en-US" dirty="0" err="1"/>
                  <a:t>dipecah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−2)(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+5)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+5</m:t>
                        </m:r>
                      </m:den>
                    </m:f>
                  </m:oMath>
                </a14:m>
                <a:endParaRPr lang="en-ID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ID" dirty="0"/>
                  <a:t>)+(</a:t>
                </a:r>
                <a:r>
                  <a:rPr lang="en-ID" dirty="0" err="1"/>
                  <a:t>Bx+C</a:t>
                </a:r>
                <a:r>
                  <a:rPr lang="en-ID" dirty="0"/>
                  <a:t>)(x-2)=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ID" dirty="0"/>
                  <a:t>)+B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ID" dirty="0"/>
              </a:p>
              <a:p>
                <a:r>
                  <a:rPr lang="en-US" dirty="0"/>
                  <a:t>S</a:t>
                </a:r>
                <a:r>
                  <a:rPr lang="en-ID" dirty="0" err="1"/>
                  <a:t>ehingga</a:t>
                </a:r>
                <a:r>
                  <a:rPr lang="en-ID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; </a:t>
                </a:r>
                <a:r>
                  <a:rPr lang="en-US" dirty="0"/>
                  <a:t>2A-2B+C=5; 5A-2C=0 </a:t>
                </a:r>
                <a:r>
                  <a:rPr lang="en-US" dirty="0">
                    <a:sym typeface="Wingdings" panose="05000000000000000000" pitchFamily="2" charset="2"/>
                  </a:rPr>
                  <a:t> A=10/13; C=25/13; B=-10/13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−2)(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+5)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−2)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+25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n-ID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+25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+5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−10+35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+5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=−5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+5)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+5</m:t>
                            </m:r>
                          </m:den>
                        </m:f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ID" dirty="0"/>
              </a:p>
              <a:p>
                <a:pPr marL="0" indent="0">
                  <a:buNone/>
                </a:pPr>
                <a:r>
                  <a:rPr lang="en-US" dirty="0" err="1"/>
                  <a:t>Jadi</a:t>
                </a:r>
                <a:r>
                  <a:rPr lang="en-US" dirty="0"/>
                  <a:t> </a:t>
                </a:r>
                <a:r>
                  <a:rPr lang="en-US" dirty="0" err="1"/>
                  <a:t>diperoleh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+5</m:t>
                            </m:r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arctan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ID" dirty="0"/>
              </a:p>
              <a:p>
                <a:pPr lvl="1"/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771021-A5D7-4BC4-8C7F-5D278F2582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7494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A1C309-E2ED-408A-AA42-E1785A2B00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A1C309-E2ED-408A-AA42-E1785A2B00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38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291C7-1699-41A9-920A-93CDAB01FD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x=a tan(t); dx= a sec^2(t) dt. </a:t>
                </a:r>
              </a:p>
              <a:p>
                <a:r>
                  <a:rPr lang="en-US" dirty="0"/>
                  <a:t>x^2+a^2= a^2 tan^2(t)+a^2=a^2 sec^2(t)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291C7-1699-41A9-920A-93CDAB01FD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981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B6B9-47BA-4B0E-AE6C-2A0AC4C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E5C1B-7E4A-4A1D-97A8-A4234FBA1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465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039F-7BA1-4813-BE7E-DCCF58E4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: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12B8AC9-2B62-4706-8240-BEBE34FD58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d(ln(x)) = (1/x) dx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</m:den>
                    </m:f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12B8AC9-2B62-4706-8240-BEBE34FD58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282F614-9AAA-494E-A2B9-53392067BA4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1/(x-2) dx = d(ln(x-2))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D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nary>
                  </m:oMath>
                </a14:m>
                <a:endParaRPr lang="en-ID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ad>
                      <m:radPr>
                        <m:degHide m:val="on"/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282F614-9AAA-494E-A2B9-53392067B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35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A713-AFE0-4088-95C3-E3FDFFC3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up Table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48413-C201-4331-95ED-E00D0DE297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f(x)=</a:t>
            </a:r>
            <a:r>
              <a:rPr lang="en-US" dirty="0" err="1"/>
              <a:t>x^n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df(x) = n x^(n-1)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04E858-E481-4F67-AA4C-97EC5D1CD5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16273E1-0330-409F-AE1E-D696FBB7B1D1}"/>
                  </a:ext>
                </a:extLst>
              </p14:cNvPr>
              <p14:cNvContentPartPr/>
              <p14:nvPr/>
            </p14:nvContentPartPr>
            <p14:xfrm>
              <a:off x="8602800" y="1051526"/>
              <a:ext cx="142920" cy="90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16273E1-0330-409F-AE1E-D696FBB7B1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3800" y="1042886"/>
                <a:ext cx="1605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6BC6F27-1C45-4D7D-AB76-930F0CEDEF36}"/>
                  </a:ext>
                </a:extLst>
              </p14:cNvPr>
              <p14:cNvContentPartPr/>
              <p14:nvPr/>
            </p14:nvContentPartPr>
            <p14:xfrm>
              <a:off x="8959200" y="1279766"/>
              <a:ext cx="154440" cy="64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6BC6F27-1C45-4D7D-AB76-930F0CEDEF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50560" y="1271126"/>
                <a:ext cx="1720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771346A-FCDD-4C4B-ACDF-6BF45A2B55E2}"/>
                  </a:ext>
                </a:extLst>
              </p14:cNvPr>
              <p14:cNvContentPartPr/>
              <p14:nvPr/>
            </p14:nvContentPartPr>
            <p14:xfrm>
              <a:off x="479880" y="194760"/>
              <a:ext cx="11651040" cy="6498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771346A-FCDD-4C4B-ACDF-6BF45A2B55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0520" y="185400"/>
                <a:ext cx="11669760" cy="65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97133DB-1950-4DFD-B015-FCA8C0E170A9}"/>
                  </a:ext>
                </a:extLst>
              </p14:cNvPr>
              <p14:cNvContentPartPr/>
              <p14:nvPr/>
            </p14:nvContentPartPr>
            <p14:xfrm>
              <a:off x="10048320" y="3263760"/>
              <a:ext cx="2142720" cy="559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97133DB-1950-4DFD-B015-FCA8C0E170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38960" y="3254400"/>
                <a:ext cx="2161440" cy="57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63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40FF-08A3-4ED2-8B1A-6593557D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CDEB9-2C87-454B-A858-2EFDDE89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E2A67E-0284-47B5-8073-70598FAB3FB3}"/>
                  </a:ext>
                </a:extLst>
              </p14:cNvPr>
              <p14:cNvContentPartPr/>
              <p14:nvPr/>
            </p14:nvContentPartPr>
            <p14:xfrm>
              <a:off x="0" y="190440"/>
              <a:ext cx="11819160" cy="5803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E2A67E-0284-47B5-8073-70598FAB3F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1080"/>
                <a:ext cx="11837880" cy="58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FB0D81-28F0-432D-A352-84F793153D89}"/>
                  </a:ext>
                </a:extLst>
              </p14:cNvPr>
              <p14:cNvContentPartPr/>
              <p14:nvPr/>
            </p14:nvContentPartPr>
            <p14:xfrm>
              <a:off x="1946880" y="3649320"/>
              <a:ext cx="669240" cy="662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FB0D81-28F0-432D-A352-84F793153D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7520" y="3639960"/>
                <a:ext cx="687960" cy="68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246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C79F-AD48-4E7F-BF1F-0302A08E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67349-CA60-4FB8-8C48-601EEE931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CF63A4-88E6-4B6D-9121-370F252AA8F7}"/>
                  </a:ext>
                </a:extLst>
              </p14:cNvPr>
              <p14:cNvContentPartPr/>
              <p14:nvPr/>
            </p14:nvContentPartPr>
            <p14:xfrm>
              <a:off x="219960" y="653760"/>
              <a:ext cx="11971080" cy="4581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CF63A4-88E6-4B6D-9121-370F252AA8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600" y="644400"/>
                <a:ext cx="11989800" cy="460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752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A64C-AF01-4B6D-AD50-17239D28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indefinite integral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85438-B3BE-4EC8-A9AE-68F794EE3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676B3A-EB1C-4B2E-BFC2-CF598C5B7B4A}"/>
                  </a:ext>
                </a:extLst>
              </p14:cNvPr>
              <p14:cNvContentPartPr/>
              <p14:nvPr/>
            </p14:nvContentPartPr>
            <p14:xfrm>
              <a:off x="336960" y="1599840"/>
              <a:ext cx="11841120" cy="5089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676B3A-EB1C-4B2E-BFC2-CF598C5B7B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600" y="1590480"/>
                <a:ext cx="11859840" cy="51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61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5290</TotalTime>
  <Words>1324</Words>
  <Application>Microsoft Office PowerPoint</Application>
  <PresentationFormat>Widescreen</PresentationFormat>
  <Paragraphs>143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Wingdings</vt:lpstr>
      <vt:lpstr>Office Theme</vt:lpstr>
      <vt:lpstr>Indefinite Integral</vt:lpstr>
      <vt:lpstr>Topics</vt:lpstr>
      <vt:lpstr>Indefinite integral as an anti-derivative operator</vt:lpstr>
      <vt:lpstr>Definisi </vt:lpstr>
      <vt:lpstr>Latihan:</vt:lpstr>
      <vt:lpstr>Look up Table</vt:lpstr>
      <vt:lpstr>PowerPoint Presentation</vt:lpstr>
      <vt:lpstr>PowerPoint Presentation</vt:lpstr>
      <vt:lpstr>Properties of indefinite integral</vt:lpstr>
      <vt:lpstr>PowerPoint Presentation</vt:lpstr>
      <vt:lpstr>PowerPoint Presentation</vt:lpstr>
      <vt:lpstr>PowerPoint Presentation</vt:lpstr>
      <vt:lpstr>Teknik Pengintegralan</vt:lpstr>
      <vt:lpstr>1. General Substitution</vt:lpstr>
      <vt:lpstr>PowerPoint Presentation</vt:lpstr>
      <vt:lpstr>PowerPoint Presentation</vt:lpstr>
      <vt:lpstr>2. Integration by parts</vt:lpstr>
      <vt:lpstr>PowerPoint Presentation</vt:lpstr>
      <vt:lpstr>PowerPoint Presentation</vt:lpstr>
      <vt:lpstr>Fungsi Trigonometri</vt:lpstr>
      <vt:lpstr>∫1▒〖〖sin〗^m (x) 〖cos〗^n (x)dx〗 </vt:lpstr>
      <vt:lpstr>∫1▒〖〖sin〗^m (x) 〖cos〗^n (x)dx〗 </vt:lpstr>
      <vt:lpstr>∫1▒〖〖tan〗^m (x) 〖sec〗^n (x)dx〗 </vt:lpstr>
      <vt:lpstr>∫1▒〖〖tan〗^m (x) 〖sec〗^n (x)dx〗 </vt:lpstr>
      <vt:lpstr>∫1▒〖〖tan〗^m (x) 〖sec〗^n (x)dx〗 </vt:lpstr>
      <vt:lpstr>PowerPoint Presentation</vt:lpstr>
      <vt:lpstr>PowerPoint Presentation</vt:lpstr>
      <vt:lpstr>∫1▒〖sin⁡(ax)  sin⁡(bx)dx; ∫1▒〖cos⁡(ax)  cos⁡(bx)dx〗〗</vt:lpstr>
      <vt:lpstr>∫1▒〖sin⁡(ax)  cos⁡(bx)dx〗</vt:lpstr>
      <vt:lpstr>Substitusi Trigonometri</vt:lpstr>
      <vt:lpstr>PowerPoint Presentation</vt:lpstr>
      <vt:lpstr>PowerPoint Presentation</vt:lpstr>
      <vt:lpstr>Fungsi Rational</vt:lpstr>
      <vt:lpstr>Integral fungsi rational r(x)=(p(x))/(q(x))</vt:lpstr>
      <vt:lpstr>Jika akar2 dari q(x) semua riil dan berbeda</vt:lpstr>
      <vt:lpstr>PowerPoint Presentation</vt:lpstr>
      <vt:lpstr>Jika akar2 q(x) semua riil tapi ada yang multiple</vt:lpstr>
      <vt:lpstr>contoh</vt:lpstr>
      <vt:lpstr>Jika q(x) memiliki akar kompleks</vt:lpstr>
      <vt:lpstr>Contoh: ∫1▒〖5x/((x-2)(x^2+2x+5)) dx〗 </vt:lpstr>
      <vt:lpstr>∫1▒1/(x^2+a^2 ) dx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Indefinite Integral</dc:title>
  <dc:creator>Prof. T. Basaruddin</dc:creator>
  <cp:lastModifiedBy>Prof. T. Basaruddin</cp:lastModifiedBy>
  <cp:revision>40</cp:revision>
  <dcterms:created xsi:type="dcterms:W3CDTF">2022-04-08T00:26:47Z</dcterms:created>
  <dcterms:modified xsi:type="dcterms:W3CDTF">2022-04-29T02:45:11Z</dcterms:modified>
</cp:coreProperties>
</file>