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68" r:id="rId2"/>
    <p:sldId id="367" r:id="rId3"/>
    <p:sldId id="368" r:id="rId4"/>
    <p:sldId id="396" r:id="rId5"/>
    <p:sldId id="397" r:id="rId6"/>
    <p:sldId id="398" r:id="rId7"/>
    <p:sldId id="393" r:id="rId8"/>
    <p:sldId id="384" r:id="rId9"/>
    <p:sldId id="387" r:id="rId10"/>
    <p:sldId id="366" r:id="rId11"/>
    <p:sldId id="394" r:id="rId12"/>
    <p:sldId id="385" r:id="rId13"/>
    <p:sldId id="386" r:id="rId14"/>
    <p:sldId id="395" r:id="rId15"/>
    <p:sldId id="340" r:id="rId16"/>
    <p:sldId id="388" r:id="rId17"/>
    <p:sldId id="372" r:id="rId18"/>
    <p:sldId id="373" r:id="rId19"/>
    <p:sldId id="389" r:id="rId20"/>
    <p:sldId id="351" r:id="rId21"/>
    <p:sldId id="370" r:id="rId22"/>
    <p:sldId id="390" r:id="rId23"/>
    <p:sldId id="391" r:id="rId24"/>
    <p:sldId id="371" r:id="rId25"/>
    <p:sldId id="344" r:id="rId26"/>
    <p:sldId id="379" r:id="rId27"/>
    <p:sldId id="345" r:id="rId28"/>
    <p:sldId id="346" r:id="rId29"/>
    <p:sldId id="380" r:id="rId30"/>
    <p:sldId id="381" r:id="rId31"/>
    <p:sldId id="375" r:id="rId32"/>
    <p:sldId id="382" r:id="rId33"/>
    <p:sldId id="383" r:id="rId34"/>
    <p:sldId id="399" r:id="rId35"/>
    <p:sldId id="376" r:id="rId36"/>
    <p:sldId id="353" r:id="rId37"/>
    <p:sldId id="355" r:id="rId38"/>
    <p:sldId id="349" r:id="rId39"/>
    <p:sldId id="30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>
      <p:cViewPr varScale="1">
        <p:scale>
          <a:sx n="62" d="100"/>
          <a:sy n="62" d="100"/>
        </p:scale>
        <p:origin x="13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6DA1FB92-BC42-4D0E-A018-594675C8A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54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425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Palatino Linotype" pitchFamily="18" charset="0"/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17426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latin typeface="Palatino Linotype" pitchFamily="18" charset="0"/>
              </a:defRPr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68313" y="537368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8313" y="6453188"/>
            <a:ext cx="6048375" cy="2159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22437B-554F-4985-8B72-1AD90492CC0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AAAD7-36D8-4D9B-A005-08154CF61D6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540D8-F62A-42D3-8B7D-4AF1A05AE6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2A48B-ED14-4026-AF72-69E71BF70C0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AFBE1-424C-4DE7-B798-C1FBC1B01B9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BA59-1287-4ACA-A1AB-613B28FDB88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5A8BE-6F85-47BF-9A85-730148113AE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1C520-655E-44FD-AC34-A8B62EF36C1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CE8EC-CF1C-4EA4-94AF-13D5B2B8EE3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5E0E8-C153-48AC-9690-965753627CC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BF0F2-48A3-4EA1-93B0-A38BDEB13C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3648-2601-4D51-9E43-CB63A441A6A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C357-D2F9-4247-8C6D-86785C895A5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EF993-1FAB-446A-B485-8E4DE989250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i="1" smtClean="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1" smtClean="0"/>
            </a:lvl1pPr>
          </a:lstStyle>
          <a:p>
            <a:pPr>
              <a:defRPr/>
            </a:pPr>
            <a:fld id="{7663C9C4-CE6D-4D1A-9366-6AB5610464D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title style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  <p:sldLayoutId id="2147483667" r:id="rId12"/>
    <p:sldLayoutId id="2147483666" r:id="rId13"/>
    <p:sldLayoutId id="214748366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35175"/>
            <a:ext cx="82296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Conducting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Mini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Research Project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343400"/>
            <a:ext cx="57912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/>
              <a:t>Disampaikan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: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Tim Pengajar MPPI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Course: Research Methodology &amp; Scientific Writing, Faculty of Computer Science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University </a:t>
            </a:r>
            <a:r>
              <a:rPr lang="en-US" sz="2000"/>
              <a:t>of Indonesia</a:t>
            </a:r>
            <a:endParaRPr lang="en-US" sz="20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343400"/>
            <a:ext cx="2133600" cy="17414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Getting Started to Write a Research Proposal?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After you have ideas, then you can state the general problems or general issues of your “research” interest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Elaborate the problems by reviewing literatures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Make sure the problems are worth of 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See previous course-material: how to review literatures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Design steps to solve the problems--methodology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all related theories, methods, techniques, processes, procedures, tools, etc., found in the reviewed literatures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Put together the ideas, literatures reviewed, and methodology into a research proposal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84582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8199" y="405825"/>
            <a:ext cx="417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of ideas in ICT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r>
              <a:rPr lang="en-US" sz="2700" dirty="0"/>
              <a:t>Research proposal, consist at least three parts: introduction, literature review, and steps to do the research (methodology).</a:t>
            </a:r>
          </a:p>
          <a:p>
            <a:r>
              <a:rPr lang="en-US" sz="2700" dirty="0"/>
              <a:t>Introduction should covers: background of the study (try to answer-why this study is important?)</a:t>
            </a:r>
          </a:p>
          <a:p>
            <a:r>
              <a:rPr lang="en-US" sz="2700" dirty="0"/>
              <a:t>Beside that, introduction also should stated problems or research questions need to be answered, explain the purpose of the study and the benefits of it.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Strarted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r>
              <a:rPr lang="en-US" sz="2800" dirty="0"/>
              <a:t>Literature review, sometime called: related works, theoretical foundation, etc.</a:t>
            </a:r>
          </a:p>
          <a:p>
            <a:pPr lvl="1"/>
            <a:r>
              <a:rPr lang="en-US" sz="2600" dirty="0"/>
              <a:t>See course material on how to review literature</a:t>
            </a:r>
          </a:p>
          <a:p>
            <a:r>
              <a:rPr lang="en-US" sz="2800" dirty="0"/>
              <a:t>Steps to do the research explain about how the research will be conducted. </a:t>
            </a:r>
          </a:p>
          <a:p>
            <a:r>
              <a:rPr lang="en-US" sz="2800" dirty="0"/>
              <a:t>The steps should be logically in order, by the end of the step, the research problem(s) should be solved.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85800" y="762000"/>
            <a:ext cx="7467600" cy="4953000"/>
            <a:chOff x="864" y="1104"/>
            <a:chExt cx="3888" cy="2928"/>
          </a:xfrm>
        </p:grpSpPr>
        <p:grpSp>
          <p:nvGrpSpPr>
            <p:cNvPr id="3" name="Group 6"/>
            <p:cNvGrpSpPr>
              <a:grpSpLocks noChangeAspect="1"/>
            </p:cNvGrpSpPr>
            <p:nvPr/>
          </p:nvGrpSpPr>
          <p:grpSpPr bwMode="auto">
            <a:xfrm>
              <a:off x="1739" y="1471"/>
              <a:ext cx="2153" cy="2239"/>
              <a:chOff x="2511" y="-1087"/>
              <a:chExt cx="3562" cy="3948"/>
            </a:xfrm>
          </p:grpSpPr>
          <p:sp>
            <p:nvSpPr>
              <p:cNvPr id="13" name="AutoShape 7"/>
              <p:cNvSpPr>
                <a:spLocks noChangeAspect="1" noChangeArrowheads="1"/>
              </p:cNvSpPr>
              <p:nvPr/>
            </p:nvSpPr>
            <p:spPr bwMode="auto">
              <a:xfrm>
                <a:off x="2511" y="-1087"/>
                <a:ext cx="3562" cy="3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2511" y="-1087"/>
                <a:ext cx="3562" cy="3948"/>
              </a:xfrm>
              <a:custGeom>
                <a:avLst/>
                <a:gdLst>
                  <a:gd name="T0" fmla="*/ 2930 w 1741"/>
                  <a:gd name="T1" fmla="*/ 1302 h 1908"/>
                  <a:gd name="T2" fmla="*/ 2825 w 1741"/>
                  <a:gd name="T3" fmla="*/ 621 h 1908"/>
                  <a:gd name="T4" fmla="*/ 3186 w 1741"/>
                  <a:gd name="T5" fmla="*/ 77 h 1908"/>
                  <a:gd name="T6" fmla="*/ 4002 w 1741"/>
                  <a:gd name="T7" fmla="*/ 17 h 1908"/>
                  <a:gd name="T8" fmla="*/ 4403 w 1741"/>
                  <a:gd name="T9" fmla="*/ 337 h 1908"/>
                  <a:gd name="T10" fmla="*/ 4495 w 1741"/>
                  <a:gd name="T11" fmla="*/ 894 h 1908"/>
                  <a:gd name="T12" fmla="*/ 4415 w 1741"/>
                  <a:gd name="T13" fmla="*/ 1494 h 1908"/>
                  <a:gd name="T14" fmla="*/ 4814 w 1741"/>
                  <a:gd name="T15" fmla="*/ 1850 h 1908"/>
                  <a:gd name="T16" fmla="*/ 5412 w 1741"/>
                  <a:gd name="T17" fmla="*/ 1999 h 1908"/>
                  <a:gd name="T18" fmla="*/ 5663 w 1741"/>
                  <a:gd name="T19" fmla="*/ 2278 h 1908"/>
                  <a:gd name="T20" fmla="*/ 5675 w 1741"/>
                  <a:gd name="T21" fmla="*/ 2671 h 1908"/>
                  <a:gd name="T22" fmla="*/ 5907 w 1741"/>
                  <a:gd name="T23" fmla="*/ 3027 h 1908"/>
                  <a:gd name="T24" fmla="*/ 6383 w 1741"/>
                  <a:gd name="T25" fmla="*/ 3095 h 1908"/>
                  <a:gd name="T26" fmla="*/ 6903 w 1741"/>
                  <a:gd name="T27" fmla="*/ 3067 h 1908"/>
                  <a:gd name="T28" fmla="*/ 7208 w 1741"/>
                  <a:gd name="T29" fmla="*/ 3240 h 1908"/>
                  <a:gd name="T30" fmla="*/ 7279 w 1741"/>
                  <a:gd name="T31" fmla="*/ 3861 h 1908"/>
                  <a:gd name="T32" fmla="*/ 7208 w 1741"/>
                  <a:gd name="T33" fmla="*/ 4693 h 1908"/>
                  <a:gd name="T34" fmla="*/ 6895 w 1741"/>
                  <a:gd name="T35" fmla="*/ 4889 h 1908"/>
                  <a:gd name="T36" fmla="*/ 6334 w 1741"/>
                  <a:gd name="T37" fmla="*/ 4861 h 1908"/>
                  <a:gd name="T38" fmla="*/ 5919 w 1741"/>
                  <a:gd name="T39" fmla="*/ 4925 h 1908"/>
                  <a:gd name="T40" fmla="*/ 5684 w 1741"/>
                  <a:gd name="T41" fmla="*/ 5169 h 1908"/>
                  <a:gd name="T42" fmla="*/ 5663 w 1741"/>
                  <a:gd name="T43" fmla="*/ 5639 h 1908"/>
                  <a:gd name="T44" fmla="*/ 5395 w 1741"/>
                  <a:gd name="T45" fmla="*/ 5963 h 1908"/>
                  <a:gd name="T46" fmla="*/ 4914 w 1741"/>
                  <a:gd name="T47" fmla="*/ 6071 h 1908"/>
                  <a:gd name="T48" fmla="*/ 4495 w 1741"/>
                  <a:gd name="T49" fmla="*/ 6299 h 1908"/>
                  <a:gd name="T50" fmla="*/ 4403 w 1741"/>
                  <a:gd name="T51" fmla="*/ 6756 h 1908"/>
                  <a:gd name="T52" fmla="*/ 4495 w 1741"/>
                  <a:gd name="T53" fmla="*/ 7321 h 1908"/>
                  <a:gd name="T54" fmla="*/ 4294 w 1741"/>
                  <a:gd name="T55" fmla="*/ 7857 h 1908"/>
                  <a:gd name="T56" fmla="*/ 3943 w 1741"/>
                  <a:gd name="T57" fmla="*/ 8134 h 1908"/>
                  <a:gd name="T58" fmla="*/ 3398 w 1741"/>
                  <a:gd name="T59" fmla="*/ 8161 h 1908"/>
                  <a:gd name="T60" fmla="*/ 2993 w 1741"/>
                  <a:gd name="T61" fmla="*/ 7956 h 1908"/>
                  <a:gd name="T62" fmla="*/ 2797 w 1741"/>
                  <a:gd name="T63" fmla="*/ 7553 h 1908"/>
                  <a:gd name="T64" fmla="*/ 2850 w 1741"/>
                  <a:gd name="T65" fmla="*/ 7081 h 1908"/>
                  <a:gd name="T66" fmla="*/ 2877 w 1741"/>
                  <a:gd name="T67" fmla="*/ 6659 h 1908"/>
                  <a:gd name="T68" fmla="*/ 2604 w 1741"/>
                  <a:gd name="T69" fmla="*/ 6359 h 1908"/>
                  <a:gd name="T70" fmla="*/ 2156 w 1741"/>
                  <a:gd name="T71" fmla="*/ 6243 h 1908"/>
                  <a:gd name="T72" fmla="*/ 1725 w 1741"/>
                  <a:gd name="T73" fmla="*/ 6067 h 1908"/>
                  <a:gd name="T74" fmla="*/ 1612 w 1741"/>
                  <a:gd name="T75" fmla="*/ 5595 h 1908"/>
                  <a:gd name="T76" fmla="*/ 1481 w 1741"/>
                  <a:gd name="T77" fmla="*/ 5206 h 1908"/>
                  <a:gd name="T78" fmla="*/ 1052 w 1741"/>
                  <a:gd name="T79" fmla="*/ 5065 h 1908"/>
                  <a:gd name="T80" fmla="*/ 616 w 1741"/>
                  <a:gd name="T81" fmla="*/ 5103 h 1908"/>
                  <a:gd name="T82" fmla="*/ 143 w 1741"/>
                  <a:gd name="T83" fmla="*/ 4985 h 1908"/>
                  <a:gd name="T84" fmla="*/ 8 w 1741"/>
                  <a:gd name="T85" fmla="*/ 4436 h 1908"/>
                  <a:gd name="T86" fmla="*/ 33 w 1741"/>
                  <a:gd name="T87" fmla="*/ 3652 h 1908"/>
                  <a:gd name="T88" fmla="*/ 176 w 1741"/>
                  <a:gd name="T89" fmla="*/ 3180 h 1908"/>
                  <a:gd name="T90" fmla="*/ 540 w 1741"/>
                  <a:gd name="T91" fmla="*/ 3060 h 1908"/>
                  <a:gd name="T92" fmla="*/ 1080 w 1741"/>
                  <a:gd name="T93" fmla="*/ 3100 h 1908"/>
                  <a:gd name="T94" fmla="*/ 1557 w 1741"/>
                  <a:gd name="T95" fmla="*/ 2915 h 1908"/>
                  <a:gd name="T96" fmla="*/ 1641 w 1741"/>
                  <a:gd name="T97" fmla="*/ 2479 h 1908"/>
                  <a:gd name="T98" fmla="*/ 1817 w 1741"/>
                  <a:gd name="T99" fmla="*/ 2051 h 1908"/>
                  <a:gd name="T100" fmla="*/ 2324 w 1741"/>
                  <a:gd name="T101" fmla="*/ 1902 h 190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41"/>
                  <a:gd name="T154" fmla="*/ 0 h 1908"/>
                  <a:gd name="T155" fmla="*/ 1741 w 1741"/>
                  <a:gd name="T156" fmla="*/ 1908 h 190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41" h="1908">
                    <a:moveTo>
                      <a:pt x="663" y="399"/>
                    </a:moveTo>
                    <a:lnTo>
                      <a:pt x="681" y="377"/>
                    </a:lnTo>
                    <a:lnTo>
                      <a:pt x="693" y="357"/>
                    </a:lnTo>
                    <a:lnTo>
                      <a:pt x="700" y="334"/>
                    </a:lnTo>
                    <a:lnTo>
                      <a:pt x="700" y="304"/>
                    </a:lnTo>
                    <a:lnTo>
                      <a:pt x="692" y="270"/>
                    </a:lnTo>
                    <a:lnTo>
                      <a:pt x="685" y="242"/>
                    </a:lnTo>
                    <a:lnTo>
                      <a:pt x="675" y="206"/>
                    </a:lnTo>
                    <a:lnTo>
                      <a:pt x="671" y="169"/>
                    </a:lnTo>
                    <a:lnTo>
                      <a:pt x="675" y="145"/>
                    </a:lnTo>
                    <a:lnTo>
                      <a:pt x="682" y="117"/>
                    </a:lnTo>
                    <a:lnTo>
                      <a:pt x="696" y="87"/>
                    </a:lnTo>
                    <a:lnTo>
                      <a:pt x="715" y="59"/>
                    </a:lnTo>
                    <a:lnTo>
                      <a:pt x="739" y="36"/>
                    </a:lnTo>
                    <a:lnTo>
                      <a:pt x="761" y="18"/>
                    </a:lnTo>
                    <a:lnTo>
                      <a:pt x="790" y="7"/>
                    </a:lnTo>
                    <a:lnTo>
                      <a:pt x="826" y="2"/>
                    </a:lnTo>
                    <a:lnTo>
                      <a:pt x="864" y="0"/>
                    </a:lnTo>
                    <a:lnTo>
                      <a:pt x="915" y="0"/>
                    </a:lnTo>
                    <a:lnTo>
                      <a:pt x="956" y="4"/>
                    </a:lnTo>
                    <a:lnTo>
                      <a:pt x="979" y="13"/>
                    </a:lnTo>
                    <a:lnTo>
                      <a:pt x="997" y="23"/>
                    </a:lnTo>
                    <a:lnTo>
                      <a:pt x="1016" y="36"/>
                    </a:lnTo>
                    <a:lnTo>
                      <a:pt x="1035" y="55"/>
                    </a:lnTo>
                    <a:lnTo>
                      <a:pt x="1052" y="79"/>
                    </a:lnTo>
                    <a:lnTo>
                      <a:pt x="1066" y="101"/>
                    </a:lnTo>
                    <a:lnTo>
                      <a:pt x="1072" y="120"/>
                    </a:lnTo>
                    <a:lnTo>
                      <a:pt x="1078" y="152"/>
                    </a:lnTo>
                    <a:lnTo>
                      <a:pt x="1078" y="181"/>
                    </a:lnTo>
                    <a:lnTo>
                      <a:pt x="1074" y="209"/>
                    </a:lnTo>
                    <a:lnTo>
                      <a:pt x="1068" y="231"/>
                    </a:lnTo>
                    <a:lnTo>
                      <a:pt x="1062" y="266"/>
                    </a:lnTo>
                    <a:lnTo>
                      <a:pt x="1052" y="303"/>
                    </a:lnTo>
                    <a:lnTo>
                      <a:pt x="1048" y="326"/>
                    </a:lnTo>
                    <a:lnTo>
                      <a:pt x="1055" y="349"/>
                    </a:lnTo>
                    <a:lnTo>
                      <a:pt x="1063" y="365"/>
                    </a:lnTo>
                    <a:lnTo>
                      <a:pt x="1078" y="387"/>
                    </a:lnTo>
                    <a:lnTo>
                      <a:pt x="1100" y="404"/>
                    </a:lnTo>
                    <a:lnTo>
                      <a:pt x="1120" y="419"/>
                    </a:lnTo>
                    <a:lnTo>
                      <a:pt x="1150" y="432"/>
                    </a:lnTo>
                    <a:lnTo>
                      <a:pt x="1180" y="440"/>
                    </a:lnTo>
                    <a:lnTo>
                      <a:pt x="1208" y="446"/>
                    </a:lnTo>
                    <a:lnTo>
                      <a:pt x="1238" y="450"/>
                    </a:lnTo>
                    <a:lnTo>
                      <a:pt x="1269" y="459"/>
                    </a:lnTo>
                    <a:lnTo>
                      <a:pt x="1293" y="467"/>
                    </a:lnTo>
                    <a:lnTo>
                      <a:pt x="1312" y="476"/>
                    </a:lnTo>
                    <a:lnTo>
                      <a:pt x="1327" y="487"/>
                    </a:lnTo>
                    <a:lnTo>
                      <a:pt x="1338" y="499"/>
                    </a:lnTo>
                    <a:lnTo>
                      <a:pt x="1346" y="514"/>
                    </a:lnTo>
                    <a:lnTo>
                      <a:pt x="1353" y="532"/>
                    </a:lnTo>
                    <a:lnTo>
                      <a:pt x="1356" y="548"/>
                    </a:lnTo>
                    <a:lnTo>
                      <a:pt x="1358" y="563"/>
                    </a:lnTo>
                    <a:lnTo>
                      <a:pt x="1358" y="583"/>
                    </a:lnTo>
                    <a:lnTo>
                      <a:pt x="1356" y="606"/>
                    </a:lnTo>
                    <a:lnTo>
                      <a:pt x="1356" y="624"/>
                    </a:lnTo>
                    <a:lnTo>
                      <a:pt x="1360" y="646"/>
                    </a:lnTo>
                    <a:lnTo>
                      <a:pt x="1369" y="665"/>
                    </a:lnTo>
                    <a:lnTo>
                      <a:pt x="1380" y="681"/>
                    </a:lnTo>
                    <a:lnTo>
                      <a:pt x="1394" y="693"/>
                    </a:lnTo>
                    <a:lnTo>
                      <a:pt x="1411" y="707"/>
                    </a:lnTo>
                    <a:lnTo>
                      <a:pt x="1429" y="715"/>
                    </a:lnTo>
                    <a:lnTo>
                      <a:pt x="1456" y="720"/>
                    </a:lnTo>
                    <a:lnTo>
                      <a:pt x="1479" y="723"/>
                    </a:lnTo>
                    <a:lnTo>
                      <a:pt x="1501" y="724"/>
                    </a:lnTo>
                    <a:lnTo>
                      <a:pt x="1525" y="723"/>
                    </a:lnTo>
                    <a:lnTo>
                      <a:pt x="1555" y="720"/>
                    </a:lnTo>
                    <a:lnTo>
                      <a:pt x="1578" y="719"/>
                    </a:lnTo>
                    <a:lnTo>
                      <a:pt x="1601" y="716"/>
                    </a:lnTo>
                    <a:lnTo>
                      <a:pt x="1623" y="715"/>
                    </a:lnTo>
                    <a:lnTo>
                      <a:pt x="1649" y="716"/>
                    </a:lnTo>
                    <a:lnTo>
                      <a:pt x="1662" y="719"/>
                    </a:lnTo>
                    <a:lnTo>
                      <a:pt x="1678" y="723"/>
                    </a:lnTo>
                    <a:lnTo>
                      <a:pt x="1693" y="731"/>
                    </a:lnTo>
                    <a:lnTo>
                      <a:pt x="1710" y="743"/>
                    </a:lnTo>
                    <a:lnTo>
                      <a:pt x="1722" y="757"/>
                    </a:lnTo>
                    <a:lnTo>
                      <a:pt x="1731" y="777"/>
                    </a:lnTo>
                    <a:lnTo>
                      <a:pt x="1735" y="795"/>
                    </a:lnTo>
                    <a:lnTo>
                      <a:pt x="1738" y="817"/>
                    </a:lnTo>
                    <a:lnTo>
                      <a:pt x="1741" y="856"/>
                    </a:lnTo>
                    <a:lnTo>
                      <a:pt x="1739" y="902"/>
                    </a:lnTo>
                    <a:lnTo>
                      <a:pt x="1741" y="951"/>
                    </a:lnTo>
                    <a:lnTo>
                      <a:pt x="1737" y="1008"/>
                    </a:lnTo>
                    <a:lnTo>
                      <a:pt x="1733" y="1047"/>
                    </a:lnTo>
                    <a:lnTo>
                      <a:pt x="1729" y="1078"/>
                    </a:lnTo>
                    <a:lnTo>
                      <a:pt x="1722" y="1096"/>
                    </a:lnTo>
                    <a:lnTo>
                      <a:pt x="1711" y="1112"/>
                    </a:lnTo>
                    <a:lnTo>
                      <a:pt x="1699" y="1123"/>
                    </a:lnTo>
                    <a:lnTo>
                      <a:pt x="1682" y="1132"/>
                    </a:lnTo>
                    <a:lnTo>
                      <a:pt x="1663" y="1138"/>
                    </a:lnTo>
                    <a:lnTo>
                      <a:pt x="1647" y="1142"/>
                    </a:lnTo>
                    <a:lnTo>
                      <a:pt x="1613" y="1143"/>
                    </a:lnTo>
                    <a:lnTo>
                      <a:pt x="1584" y="1142"/>
                    </a:lnTo>
                    <a:lnTo>
                      <a:pt x="1559" y="1138"/>
                    </a:lnTo>
                    <a:lnTo>
                      <a:pt x="1537" y="1136"/>
                    </a:lnTo>
                    <a:lnTo>
                      <a:pt x="1513" y="1135"/>
                    </a:lnTo>
                    <a:lnTo>
                      <a:pt x="1491" y="1135"/>
                    </a:lnTo>
                    <a:lnTo>
                      <a:pt x="1472" y="1136"/>
                    </a:lnTo>
                    <a:lnTo>
                      <a:pt x="1452" y="1138"/>
                    </a:lnTo>
                    <a:lnTo>
                      <a:pt x="1428" y="1145"/>
                    </a:lnTo>
                    <a:lnTo>
                      <a:pt x="1414" y="1150"/>
                    </a:lnTo>
                    <a:lnTo>
                      <a:pt x="1402" y="1155"/>
                    </a:lnTo>
                    <a:lnTo>
                      <a:pt x="1386" y="1166"/>
                    </a:lnTo>
                    <a:lnTo>
                      <a:pt x="1375" y="1180"/>
                    </a:lnTo>
                    <a:lnTo>
                      <a:pt x="1367" y="1192"/>
                    </a:lnTo>
                    <a:lnTo>
                      <a:pt x="1358" y="1207"/>
                    </a:lnTo>
                    <a:lnTo>
                      <a:pt x="1354" y="1222"/>
                    </a:lnTo>
                    <a:lnTo>
                      <a:pt x="1353" y="1238"/>
                    </a:lnTo>
                    <a:lnTo>
                      <a:pt x="1354" y="1256"/>
                    </a:lnTo>
                    <a:lnTo>
                      <a:pt x="1354" y="1286"/>
                    </a:lnTo>
                    <a:lnTo>
                      <a:pt x="1353" y="1317"/>
                    </a:lnTo>
                    <a:lnTo>
                      <a:pt x="1345" y="1340"/>
                    </a:lnTo>
                    <a:lnTo>
                      <a:pt x="1337" y="1359"/>
                    </a:lnTo>
                    <a:lnTo>
                      <a:pt x="1325" y="1372"/>
                    </a:lnTo>
                    <a:lnTo>
                      <a:pt x="1307" y="1383"/>
                    </a:lnTo>
                    <a:lnTo>
                      <a:pt x="1289" y="1393"/>
                    </a:lnTo>
                    <a:lnTo>
                      <a:pt x="1269" y="1398"/>
                    </a:lnTo>
                    <a:lnTo>
                      <a:pt x="1243" y="1404"/>
                    </a:lnTo>
                    <a:lnTo>
                      <a:pt x="1222" y="1410"/>
                    </a:lnTo>
                    <a:lnTo>
                      <a:pt x="1196" y="1414"/>
                    </a:lnTo>
                    <a:lnTo>
                      <a:pt x="1174" y="1418"/>
                    </a:lnTo>
                    <a:lnTo>
                      <a:pt x="1150" y="1424"/>
                    </a:lnTo>
                    <a:lnTo>
                      <a:pt x="1131" y="1433"/>
                    </a:lnTo>
                    <a:lnTo>
                      <a:pt x="1109" y="1443"/>
                    </a:lnTo>
                    <a:lnTo>
                      <a:pt x="1089" y="1455"/>
                    </a:lnTo>
                    <a:lnTo>
                      <a:pt x="1074" y="1471"/>
                    </a:lnTo>
                    <a:lnTo>
                      <a:pt x="1060" y="1490"/>
                    </a:lnTo>
                    <a:lnTo>
                      <a:pt x="1049" y="1513"/>
                    </a:lnTo>
                    <a:lnTo>
                      <a:pt x="1047" y="1534"/>
                    </a:lnTo>
                    <a:lnTo>
                      <a:pt x="1048" y="1557"/>
                    </a:lnTo>
                    <a:lnTo>
                      <a:pt x="1052" y="1578"/>
                    </a:lnTo>
                    <a:lnTo>
                      <a:pt x="1059" y="1601"/>
                    </a:lnTo>
                    <a:lnTo>
                      <a:pt x="1064" y="1627"/>
                    </a:lnTo>
                    <a:lnTo>
                      <a:pt x="1068" y="1650"/>
                    </a:lnTo>
                    <a:lnTo>
                      <a:pt x="1074" y="1680"/>
                    </a:lnTo>
                    <a:lnTo>
                      <a:pt x="1074" y="1710"/>
                    </a:lnTo>
                    <a:lnTo>
                      <a:pt x="1067" y="1740"/>
                    </a:lnTo>
                    <a:lnTo>
                      <a:pt x="1060" y="1763"/>
                    </a:lnTo>
                    <a:lnTo>
                      <a:pt x="1052" y="1786"/>
                    </a:lnTo>
                    <a:lnTo>
                      <a:pt x="1041" y="1808"/>
                    </a:lnTo>
                    <a:lnTo>
                      <a:pt x="1026" y="1835"/>
                    </a:lnTo>
                    <a:lnTo>
                      <a:pt x="1010" y="1852"/>
                    </a:lnTo>
                    <a:lnTo>
                      <a:pt x="997" y="1864"/>
                    </a:lnTo>
                    <a:lnTo>
                      <a:pt x="979" y="1879"/>
                    </a:lnTo>
                    <a:lnTo>
                      <a:pt x="960" y="1893"/>
                    </a:lnTo>
                    <a:lnTo>
                      <a:pt x="942" y="1900"/>
                    </a:lnTo>
                    <a:lnTo>
                      <a:pt x="926" y="1904"/>
                    </a:lnTo>
                    <a:lnTo>
                      <a:pt x="899" y="1906"/>
                    </a:lnTo>
                    <a:lnTo>
                      <a:pt x="868" y="1908"/>
                    </a:lnTo>
                    <a:lnTo>
                      <a:pt x="830" y="1906"/>
                    </a:lnTo>
                    <a:lnTo>
                      <a:pt x="812" y="1906"/>
                    </a:lnTo>
                    <a:lnTo>
                      <a:pt x="789" y="1902"/>
                    </a:lnTo>
                    <a:lnTo>
                      <a:pt x="765" y="1896"/>
                    </a:lnTo>
                    <a:lnTo>
                      <a:pt x="743" y="1883"/>
                    </a:lnTo>
                    <a:lnTo>
                      <a:pt x="729" y="1873"/>
                    </a:lnTo>
                    <a:lnTo>
                      <a:pt x="715" y="1858"/>
                    </a:lnTo>
                    <a:lnTo>
                      <a:pt x="702" y="1844"/>
                    </a:lnTo>
                    <a:lnTo>
                      <a:pt x="690" y="1826"/>
                    </a:lnTo>
                    <a:lnTo>
                      <a:pt x="681" y="1809"/>
                    </a:lnTo>
                    <a:lnTo>
                      <a:pt x="673" y="1787"/>
                    </a:lnTo>
                    <a:lnTo>
                      <a:pt x="668" y="1764"/>
                    </a:lnTo>
                    <a:lnTo>
                      <a:pt x="667" y="1747"/>
                    </a:lnTo>
                    <a:lnTo>
                      <a:pt x="667" y="1722"/>
                    </a:lnTo>
                    <a:lnTo>
                      <a:pt x="668" y="1702"/>
                    </a:lnTo>
                    <a:lnTo>
                      <a:pt x="675" y="1680"/>
                    </a:lnTo>
                    <a:lnTo>
                      <a:pt x="681" y="1654"/>
                    </a:lnTo>
                    <a:lnTo>
                      <a:pt x="687" y="1630"/>
                    </a:lnTo>
                    <a:lnTo>
                      <a:pt x="692" y="1608"/>
                    </a:lnTo>
                    <a:lnTo>
                      <a:pt x="693" y="1588"/>
                    </a:lnTo>
                    <a:lnTo>
                      <a:pt x="692" y="1572"/>
                    </a:lnTo>
                    <a:lnTo>
                      <a:pt x="687" y="1555"/>
                    </a:lnTo>
                    <a:lnTo>
                      <a:pt x="677" y="1535"/>
                    </a:lnTo>
                    <a:lnTo>
                      <a:pt x="666" y="1521"/>
                    </a:lnTo>
                    <a:lnTo>
                      <a:pt x="652" y="1507"/>
                    </a:lnTo>
                    <a:lnTo>
                      <a:pt x="637" y="1496"/>
                    </a:lnTo>
                    <a:lnTo>
                      <a:pt x="622" y="1485"/>
                    </a:lnTo>
                    <a:lnTo>
                      <a:pt x="601" y="1477"/>
                    </a:lnTo>
                    <a:lnTo>
                      <a:pt x="582" y="1471"/>
                    </a:lnTo>
                    <a:lnTo>
                      <a:pt x="557" y="1466"/>
                    </a:lnTo>
                    <a:lnTo>
                      <a:pt x="536" y="1463"/>
                    </a:lnTo>
                    <a:lnTo>
                      <a:pt x="515" y="1458"/>
                    </a:lnTo>
                    <a:lnTo>
                      <a:pt x="491" y="1452"/>
                    </a:lnTo>
                    <a:lnTo>
                      <a:pt x="471" y="1444"/>
                    </a:lnTo>
                    <a:lnTo>
                      <a:pt x="446" y="1437"/>
                    </a:lnTo>
                    <a:lnTo>
                      <a:pt x="427" y="1429"/>
                    </a:lnTo>
                    <a:lnTo>
                      <a:pt x="412" y="1417"/>
                    </a:lnTo>
                    <a:lnTo>
                      <a:pt x="400" y="1401"/>
                    </a:lnTo>
                    <a:lnTo>
                      <a:pt x="392" y="1380"/>
                    </a:lnTo>
                    <a:lnTo>
                      <a:pt x="385" y="1353"/>
                    </a:lnTo>
                    <a:lnTo>
                      <a:pt x="384" y="1332"/>
                    </a:lnTo>
                    <a:lnTo>
                      <a:pt x="385" y="1307"/>
                    </a:lnTo>
                    <a:lnTo>
                      <a:pt x="388" y="1288"/>
                    </a:lnTo>
                    <a:lnTo>
                      <a:pt x="385" y="1265"/>
                    </a:lnTo>
                    <a:lnTo>
                      <a:pt x="378" y="1248"/>
                    </a:lnTo>
                    <a:lnTo>
                      <a:pt x="366" y="1229"/>
                    </a:lnTo>
                    <a:lnTo>
                      <a:pt x="354" y="1216"/>
                    </a:lnTo>
                    <a:lnTo>
                      <a:pt x="339" y="1204"/>
                    </a:lnTo>
                    <a:lnTo>
                      <a:pt x="319" y="1196"/>
                    </a:lnTo>
                    <a:lnTo>
                      <a:pt x="296" y="1188"/>
                    </a:lnTo>
                    <a:lnTo>
                      <a:pt x="271" y="1185"/>
                    </a:lnTo>
                    <a:lnTo>
                      <a:pt x="251" y="1183"/>
                    </a:lnTo>
                    <a:lnTo>
                      <a:pt x="228" y="1183"/>
                    </a:lnTo>
                    <a:lnTo>
                      <a:pt x="208" y="1185"/>
                    </a:lnTo>
                    <a:lnTo>
                      <a:pt x="187" y="1187"/>
                    </a:lnTo>
                    <a:lnTo>
                      <a:pt x="167" y="1189"/>
                    </a:lnTo>
                    <a:lnTo>
                      <a:pt x="147" y="1192"/>
                    </a:lnTo>
                    <a:lnTo>
                      <a:pt x="113" y="1192"/>
                    </a:lnTo>
                    <a:lnTo>
                      <a:pt x="91" y="1191"/>
                    </a:lnTo>
                    <a:lnTo>
                      <a:pt x="68" y="1185"/>
                    </a:lnTo>
                    <a:lnTo>
                      <a:pt x="52" y="1177"/>
                    </a:lnTo>
                    <a:lnTo>
                      <a:pt x="34" y="1164"/>
                    </a:lnTo>
                    <a:lnTo>
                      <a:pt x="22" y="1149"/>
                    </a:lnTo>
                    <a:lnTo>
                      <a:pt x="14" y="1132"/>
                    </a:lnTo>
                    <a:lnTo>
                      <a:pt x="4" y="1101"/>
                    </a:lnTo>
                    <a:lnTo>
                      <a:pt x="3" y="1069"/>
                    </a:lnTo>
                    <a:lnTo>
                      <a:pt x="2" y="1036"/>
                    </a:lnTo>
                    <a:lnTo>
                      <a:pt x="0" y="995"/>
                    </a:lnTo>
                    <a:lnTo>
                      <a:pt x="3" y="960"/>
                    </a:lnTo>
                    <a:lnTo>
                      <a:pt x="4" y="922"/>
                    </a:lnTo>
                    <a:lnTo>
                      <a:pt x="6" y="888"/>
                    </a:lnTo>
                    <a:lnTo>
                      <a:pt x="8" y="853"/>
                    </a:lnTo>
                    <a:lnTo>
                      <a:pt x="12" y="826"/>
                    </a:lnTo>
                    <a:lnTo>
                      <a:pt x="16" y="796"/>
                    </a:lnTo>
                    <a:lnTo>
                      <a:pt x="22" y="773"/>
                    </a:lnTo>
                    <a:lnTo>
                      <a:pt x="30" y="758"/>
                    </a:lnTo>
                    <a:lnTo>
                      <a:pt x="42" y="743"/>
                    </a:lnTo>
                    <a:lnTo>
                      <a:pt x="54" y="734"/>
                    </a:lnTo>
                    <a:lnTo>
                      <a:pt x="71" y="723"/>
                    </a:lnTo>
                    <a:lnTo>
                      <a:pt x="86" y="720"/>
                    </a:lnTo>
                    <a:lnTo>
                      <a:pt x="105" y="716"/>
                    </a:lnTo>
                    <a:lnTo>
                      <a:pt x="129" y="715"/>
                    </a:lnTo>
                    <a:lnTo>
                      <a:pt x="151" y="716"/>
                    </a:lnTo>
                    <a:lnTo>
                      <a:pt x="180" y="720"/>
                    </a:lnTo>
                    <a:lnTo>
                      <a:pt x="206" y="722"/>
                    </a:lnTo>
                    <a:lnTo>
                      <a:pt x="228" y="723"/>
                    </a:lnTo>
                    <a:lnTo>
                      <a:pt x="258" y="724"/>
                    </a:lnTo>
                    <a:lnTo>
                      <a:pt x="289" y="720"/>
                    </a:lnTo>
                    <a:lnTo>
                      <a:pt x="315" y="715"/>
                    </a:lnTo>
                    <a:lnTo>
                      <a:pt x="339" y="705"/>
                    </a:lnTo>
                    <a:lnTo>
                      <a:pt x="355" y="696"/>
                    </a:lnTo>
                    <a:lnTo>
                      <a:pt x="372" y="681"/>
                    </a:lnTo>
                    <a:lnTo>
                      <a:pt x="384" y="662"/>
                    </a:lnTo>
                    <a:lnTo>
                      <a:pt x="392" y="643"/>
                    </a:lnTo>
                    <a:lnTo>
                      <a:pt x="395" y="623"/>
                    </a:lnTo>
                    <a:lnTo>
                      <a:pt x="393" y="608"/>
                    </a:lnTo>
                    <a:lnTo>
                      <a:pt x="392" y="579"/>
                    </a:lnTo>
                    <a:lnTo>
                      <a:pt x="393" y="551"/>
                    </a:lnTo>
                    <a:lnTo>
                      <a:pt x="399" y="529"/>
                    </a:lnTo>
                    <a:lnTo>
                      <a:pt x="406" y="509"/>
                    </a:lnTo>
                    <a:lnTo>
                      <a:pt x="415" y="494"/>
                    </a:lnTo>
                    <a:lnTo>
                      <a:pt x="434" y="479"/>
                    </a:lnTo>
                    <a:lnTo>
                      <a:pt x="454" y="468"/>
                    </a:lnTo>
                    <a:lnTo>
                      <a:pt x="480" y="460"/>
                    </a:lnTo>
                    <a:lnTo>
                      <a:pt x="506" y="453"/>
                    </a:lnTo>
                    <a:lnTo>
                      <a:pt x="528" y="448"/>
                    </a:lnTo>
                    <a:lnTo>
                      <a:pt x="555" y="444"/>
                    </a:lnTo>
                    <a:lnTo>
                      <a:pt x="580" y="438"/>
                    </a:lnTo>
                    <a:lnTo>
                      <a:pt x="610" y="430"/>
                    </a:lnTo>
                    <a:lnTo>
                      <a:pt x="639" y="418"/>
                    </a:lnTo>
                    <a:lnTo>
                      <a:pt x="663" y="399"/>
                    </a:lnTo>
                    <a:close/>
                  </a:path>
                </a:pathLst>
              </a:custGeom>
              <a:solidFill>
                <a:srgbClr val="FFFF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865" y="2225"/>
              <a:ext cx="1933" cy="1786"/>
            </a:xfrm>
            <a:custGeom>
              <a:avLst/>
              <a:gdLst>
                <a:gd name="T0" fmla="*/ 2391 w 1563"/>
                <a:gd name="T1" fmla="*/ 2096 h 1522"/>
                <a:gd name="T2" fmla="*/ 0 w 1563"/>
                <a:gd name="T3" fmla="*/ 422 h 1522"/>
                <a:gd name="T4" fmla="*/ 215 w 1563"/>
                <a:gd name="T5" fmla="*/ 407 h 1522"/>
                <a:gd name="T6" fmla="*/ 224 w 1563"/>
                <a:gd name="T7" fmla="*/ 371 h 1522"/>
                <a:gd name="T8" fmla="*/ 213 w 1563"/>
                <a:gd name="T9" fmla="*/ 324 h 1522"/>
                <a:gd name="T10" fmla="*/ 195 w 1563"/>
                <a:gd name="T11" fmla="*/ 268 h 1522"/>
                <a:gd name="T12" fmla="*/ 186 w 1563"/>
                <a:gd name="T13" fmla="*/ 214 h 1522"/>
                <a:gd name="T14" fmla="*/ 187 w 1563"/>
                <a:gd name="T15" fmla="*/ 162 h 1522"/>
                <a:gd name="T16" fmla="*/ 207 w 1563"/>
                <a:gd name="T17" fmla="*/ 113 h 1522"/>
                <a:gd name="T18" fmla="*/ 245 w 1563"/>
                <a:gd name="T19" fmla="*/ 72 h 1522"/>
                <a:gd name="T20" fmla="*/ 289 w 1563"/>
                <a:gd name="T21" fmla="*/ 39 h 1522"/>
                <a:gd name="T22" fmla="*/ 343 w 1563"/>
                <a:gd name="T23" fmla="*/ 14 h 1522"/>
                <a:gd name="T24" fmla="*/ 412 w 1563"/>
                <a:gd name="T25" fmla="*/ 2 h 1522"/>
                <a:gd name="T26" fmla="*/ 471 w 1563"/>
                <a:gd name="T27" fmla="*/ 0 h 1522"/>
                <a:gd name="T28" fmla="*/ 523 w 1563"/>
                <a:gd name="T29" fmla="*/ 7 h 1522"/>
                <a:gd name="T30" fmla="*/ 576 w 1563"/>
                <a:gd name="T31" fmla="*/ 21 h 1522"/>
                <a:gd name="T32" fmla="*/ 621 w 1563"/>
                <a:gd name="T33" fmla="*/ 47 h 1522"/>
                <a:gd name="T34" fmla="*/ 663 w 1563"/>
                <a:gd name="T35" fmla="*/ 87 h 1522"/>
                <a:gd name="T36" fmla="*/ 696 w 1563"/>
                <a:gd name="T37" fmla="*/ 129 h 1522"/>
                <a:gd name="T38" fmla="*/ 715 w 1563"/>
                <a:gd name="T39" fmla="*/ 189 h 1522"/>
                <a:gd name="T40" fmla="*/ 705 w 1563"/>
                <a:gd name="T41" fmla="*/ 249 h 1522"/>
                <a:gd name="T42" fmla="*/ 690 w 1563"/>
                <a:gd name="T43" fmla="*/ 309 h 1522"/>
                <a:gd name="T44" fmla="*/ 673 w 1563"/>
                <a:gd name="T45" fmla="*/ 368 h 1522"/>
                <a:gd name="T46" fmla="*/ 676 w 1563"/>
                <a:gd name="T47" fmla="*/ 397 h 1522"/>
                <a:gd name="T48" fmla="*/ 1078 w 1563"/>
                <a:gd name="T49" fmla="*/ 412 h 1522"/>
                <a:gd name="T50" fmla="*/ 1069 w 1563"/>
                <a:gd name="T51" fmla="*/ 522 h 1522"/>
                <a:gd name="T52" fmla="*/ 1072 w 1563"/>
                <a:gd name="T53" fmla="*/ 587 h 1522"/>
                <a:gd name="T54" fmla="*/ 1083 w 1563"/>
                <a:gd name="T55" fmla="*/ 654 h 1522"/>
                <a:gd name="T56" fmla="*/ 1111 w 1563"/>
                <a:gd name="T57" fmla="*/ 696 h 1522"/>
                <a:gd name="T58" fmla="*/ 1153 w 1563"/>
                <a:gd name="T59" fmla="*/ 724 h 1522"/>
                <a:gd name="T60" fmla="*/ 1207 w 1563"/>
                <a:gd name="T61" fmla="*/ 738 h 1522"/>
                <a:gd name="T62" fmla="*/ 1269 w 1563"/>
                <a:gd name="T63" fmla="*/ 739 h 1522"/>
                <a:gd name="T64" fmla="*/ 1329 w 1563"/>
                <a:gd name="T65" fmla="*/ 733 h 1522"/>
                <a:gd name="T66" fmla="*/ 1404 w 1563"/>
                <a:gd name="T67" fmla="*/ 728 h 1522"/>
                <a:gd name="T68" fmla="*/ 1480 w 1563"/>
                <a:gd name="T69" fmla="*/ 731 h 1522"/>
                <a:gd name="T70" fmla="*/ 1551 w 1563"/>
                <a:gd name="T71" fmla="*/ 747 h 1522"/>
                <a:gd name="T72" fmla="*/ 1609 w 1563"/>
                <a:gd name="T73" fmla="*/ 777 h 1522"/>
                <a:gd name="T74" fmla="*/ 1644 w 1563"/>
                <a:gd name="T75" fmla="*/ 823 h 1522"/>
                <a:gd name="T76" fmla="*/ 1660 w 1563"/>
                <a:gd name="T77" fmla="*/ 874 h 1522"/>
                <a:gd name="T78" fmla="*/ 1654 w 1563"/>
                <a:gd name="T79" fmla="*/ 934 h 1522"/>
                <a:gd name="T80" fmla="*/ 1660 w 1563"/>
                <a:gd name="T81" fmla="*/ 990 h 1522"/>
                <a:gd name="T82" fmla="*/ 1682 w 1563"/>
                <a:gd name="T83" fmla="*/ 1039 h 1522"/>
                <a:gd name="T84" fmla="*/ 1724 w 1563"/>
                <a:gd name="T85" fmla="*/ 1073 h 1522"/>
                <a:gd name="T86" fmla="*/ 1792 w 1563"/>
                <a:gd name="T87" fmla="*/ 1094 h 1522"/>
                <a:gd name="T88" fmla="*/ 1856 w 1563"/>
                <a:gd name="T89" fmla="*/ 1107 h 1522"/>
                <a:gd name="T90" fmla="*/ 1933 w 1563"/>
                <a:gd name="T91" fmla="*/ 1121 h 1522"/>
                <a:gd name="T92" fmla="*/ 1997 w 1563"/>
                <a:gd name="T93" fmla="*/ 1138 h 1522"/>
                <a:gd name="T94" fmla="*/ 2049 w 1563"/>
                <a:gd name="T95" fmla="*/ 1165 h 1522"/>
                <a:gd name="T96" fmla="*/ 2093 w 1563"/>
                <a:gd name="T97" fmla="*/ 1205 h 1522"/>
                <a:gd name="T98" fmla="*/ 2120 w 1563"/>
                <a:gd name="T99" fmla="*/ 1252 h 1522"/>
                <a:gd name="T100" fmla="*/ 2121 w 1563"/>
                <a:gd name="T101" fmla="*/ 1317 h 1522"/>
                <a:gd name="T102" fmla="*/ 2107 w 1563"/>
                <a:gd name="T103" fmla="*/ 1380 h 1522"/>
                <a:gd name="T104" fmla="*/ 2086 w 1563"/>
                <a:gd name="T105" fmla="*/ 1455 h 1522"/>
                <a:gd name="T106" fmla="*/ 2081 w 1563"/>
                <a:gd name="T107" fmla="*/ 1509 h 1522"/>
                <a:gd name="T108" fmla="*/ 2097 w 1563"/>
                <a:gd name="T109" fmla="*/ 1574 h 1522"/>
                <a:gd name="T110" fmla="*/ 2125 w 1563"/>
                <a:gd name="T111" fmla="*/ 1619 h 1522"/>
                <a:gd name="T112" fmla="*/ 2167 w 1563"/>
                <a:gd name="T113" fmla="*/ 1667 h 1522"/>
                <a:gd name="T114" fmla="*/ 2225 w 1563"/>
                <a:gd name="T115" fmla="*/ 1705 h 1522"/>
                <a:gd name="T116" fmla="*/ 2285 w 1563"/>
                <a:gd name="T117" fmla="*/ 1721 h 1522"/>
                <a:gd name="T118" fmla="*/ 2353 w 1563"/>
                <a:gd name="T119" fmla="*/ 1727 h 15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3"/>
                <a:gd name="T181" fmla="*/ 0 h 1522"/>
                <a:gd name="T182" fmla="*/ 1563 w 1563"/>
                <a:gd name="T183" fmla="*/ 1522 h 152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3" h="1522">
                  <a:moveTo>
                    <a:pt x="1563" y="1253"/>
                  </a:moveTo>
                  <a:lnTo>
                    <a:pt x="1563" y="1522"/>
                  </a:lnTo>
                  <a:lnTo>
                    <a:pt x="2" y="1522"/>
                  </a:lnTo>
                  <a:lnTo>
                    <a:pt x="0" y="307"/>
                  </a:lnTo>
                  <a:lnTo>
                    <a:pt x="136" y="307"/>
                  </a:lnTo>
                  <a:lnTo>
                    <a:pt x="141" y="296"/>
                  </a:lnTo>
                  <a:lnTo>
                    <a:pt x="146" y="281"/>
                  </a:lnTo>
                  <a:lnTo>
                    <a:pt x="146" y="269"/>
                  </a:lnTo>
                  <a:lnTo>
                    <a:pt x="144" y="254"/>
                  </a:lnTo>
                  <a:lnTo>
                    <a:pt x="139" y="235"/>
                  </a:lnTo>
                  <a:lnTo>
                    <a:pt x="133" y="211"/>
                  </a:lnTo>
                  <a:lnTo>
                    <a:pt x="128" y="194"/>
                  </a:lnTo>
                  <a:lnTo>
                    <a:pt x="122" y="174"/>
                  </a:lnTo>
                  <a:lnTo>
                    <a:pt x="121" y="155"/>
                  </a:lnTo>
                  <a:lnTo>
                    <a:pt x="121" y="136"/>
                  </a:lnTo>
                  <a:lnTo>
                    <a:pt x="122" y="118"/>
                  </a:lnTo>
                  <a:lnTo>
                    <a:pt x="128" y="99"/>
                  </a:lnTo>
                  <a:lnTo>
                    <a:pt x="135" y="82"/>
                  </a:lnTo>
                  <a:lnTo>
                    <a:pt x="146" y="68"/>
                  </a:lnTo>
                  <a:lnTo>
                    <a:pt x="160" y="52"/>
                  </a:lnTo>
                  <a:lnTo>
                    <a:pt x="174" y="40"/>
                  </a:lnTo>
                  <a:lnTo>
                    <a:pt x="189" y="28"/>
                  </a:lnTo>
                  <a:lnTo>
                    <a:pt x="205" y="18"/>
                  </a:lnTo>
                  <a:lnTo>
                    <a:pt x="224" y="10"/>
                  </a:lnTo>
                  <a:lnTo>
                    <a:pt x="246" y="5"/>
                  </a:lnTo>
                  <a:lnTo>
                    <a:pt x="269" y="2"/>
                  </a:lnTo>
                  <a:lnTo>
                    <a:pt x="288" y="0"/>
                  </a:lnTo>
                  <a:lnTo>
                    <a:pt x="308" y="0"/>
                  </a:lnTo>
                  <a:lnTo>
                    <a:pt x="327" y="2"/>
                  </a:lnTo>
                  <a:lnTo>
                    <a:pt x="342" y="5"/>
                  </a:lnTo>
                  <a:lnTo>
                    <a:pt x="360" y="10"/>
                  </a:lnTo>
                  <a:lnTo>
                    <a:pt x="377" y="15"/>
                  </a:lnTo>
                  <a:lnTo>
                    <a:pt x="391" y="24"/>
                  </a:lnTo>
                  <a:lnTo>
                    <a:pt x="406" y="34"/>
                  </a:lnTo>
                  <a:lnTo>
                    <a:pt x="419" y="48"/>
                  </a:lnTo>
                  <a:lnTo>
                    <a:pt x="433" y="63"/>
                  </a:lnTo>
                  <a:lnTo>
                    <a:pt x="445" y="78"/>
                  </a:lnTo>
                  <a:lnTo>
                    <a:pt x="455" y="94"/>
                  </a:lnTo>
                  <a:lnTo>
                    <a:pt x="461" y="114"/>
                  </a:lnTo>
                  <a:lnTo>
                    <a:pt x="467" y="137"/>
                  </a:lnTo>
                  <a:lnTo>
                    <a:pt x="467" y="159"/>
                  </a:lnTo>
                  <a:lnTo>
                    <a:pt x="461" y="181"/>
                  </a:lnTo>
                  <a:lnTo>
                    <a:pt x="456" y="202"/>
                  </a:lnTo>
                  <a:lnTo>
                    <a:pt x="451" y="224"/>
                  </a:lnTo>
                  <a:lnTo>
                    <a:pt x="444" y="249"/>
                  </a:lnTo>
                  <a:lnTo>
                    <a:pt x="440" y="268"/>
                  </a:lnTo>
                  <a:lnTo>
                    <a:pt x="440" y="278"/>
                  </a:lnTo>
                  <a:lnTo>
                    <a:pt x="442" y="288"/>
                  </a:lnTo>
                  <a:lnTo>
                    <a:pt x="446" y="299"/>
                  </a:lnTo>
                  <a:lnTo>
                    <a:pt x="705" y="299"/>
                  </a:lnTo>
                  <a:lnTo>
                    <a:pt x="700" y="349"/>
                  </a:lnTo>
                  <a:lnTo>
                    <a:pt x="699" y="379"/>
                  </a:lnTo>
                  <a:lnTo>
                    <a:pt x="700" y="403"/>
                  </a:lnTo>
                  <a:lnTo>
                    <a:pt x="701" y="426"/>
                  </a:lnTo>
                  <a:lnTo>
                    <a:pt x="704" y="451"/>
                  </a:lnTo>
                  <a:lnTo>
                    <a:pt x="708" y="475"/>
                  </a:lnTo>
                  <a:lnTo>
                    <a:pt x="716" y="491"/>
                  </a:lnTo>
                  <a:lnTo>
                    <a:pt x="726" y="505"/>
                  </a:lnTo>
                  <a:lnTo>
                    <a:pt x="738" y="517"/>
                  </a:lnTo>
                  <a:lnTo>
                    <a:pt x="754" y="526"/>
                  </a:lnTo>
                  <a:lnTo>
                    <a:pt x="772" y="533"/>
                  </a:lnTo>
                  <a:lnTo>
                    <a:pt x="789" y="536"/>
                  </a:lnTo>
                  <a:lnTo>
                    <a:pt x="808" y="537"/>
                  </a:lnTo>
                  <a:lnTo>
                    <a:pt x="830" y="537"/>
                  </a:lnTo>
                  <a:lnTo>
                    <a:pt x="853" y="535"/>
                  </a:lnTo>
                  <a:lnTo>
                    <a:pt x="869" y="533"/>
                  </a:lnTo>
                  <a:lnTo>
                    <a:pt x="894" y="531"/>
                  </a:lnTo>
                  <a:lnTo>
                    <a:pt x="918" y="528"/>
                  </a:lnTo>
                  <a:lnTo>
                    <a:pt x="945" y="528"/>
                  </a:lnTo>
                  <a:lnTo>
                    <a:pt x="968" y="531"/>
                  </a:lnTo>
                  <a:lnTo>
                    <a:pt x="991" y="535"/>
                  </a:lnTo>
                  <a:lnTo>
                    <a:pt x="1014" y="543"/>
                  </a:lnTo>
                  <a:lnTo>
                    <a:pt x="1033" y="551"/>
                  </a:lnTo>
                  <a:lnTo>
                    <a:pt x="1052" y="564"/>
                  </a:lnTo>
                  <a:lnTo>
                    <a:pt x="1065" y="579"/>
                  </a:lnTo>
                  <a:lnTo>
                    <a:pt x="1075" y="597"/>
                  </a:lnTo>
                  <a:lnTo>
                    <a:pt x="1082" y="616"/>
                  </a:lnTo>
                  <a:lnTo>
                    <a:pt x="1085" y="635"/>
                  </a:lnTo>
                  <a:lnTo>
                    <a:pt x="1082" y="657"/>
                  </a:lnTo>
                  <a:lnTo>
                    <a:pt x="1081" y="678"/>
                  </a:lnTo>
                  <a:lnTo>
                    <a:pt x="1082" y="700"/>
                  </a:lnTo>
                  <a:lnTo>
                    <a:pt x="1085" y="719"/>
                  </a:lnTo>
                  <a:lnTo>
                    <a:pt x="1092" y="737"/>
                  </a:lnTo>
                  <a:lnTo>
                    <a:pt x="1100" y="754"/>
                  </a:lnTo>
                  <a:lnTo>
                    <a:pt x="1111" y="766"/>
                  </a:lnTo>
                  <a:lnTo>
                    <a:pt x="1127" y="779"/>
                  </a:lnTo>
                  <a:lnTo>
                    <a:pt x="1149" y="787"/>
                  </a:lnTo>
                  <a:lnTo>
                    <a:pt x="1172" y="794"/>
                  </a:lnTo>
                  <a:lnTo>
                    <a:pt x="1191" y="799"/>
                  </a:lnTo>
                  <a:lnTo>
                    <a:pt x="1214" y="804"/>
                  </a:lnTo>
                  <a:lnTo>
                    <a:pt x="1241" y="810"/>
                  </a:lnTo>
                  <a:lnTo>
                    <a:pt x="1264" y="814"/>
                  </a:lnTo>
                  <a:lnTo>
                    <a:pt x="1287" y="821"/>
                  </a:lnTo>
                  <a:lnTo>
                    <a:pt x="1306" y="827"/>
                  </a:lnTo>
                  <a:lnTo>
                    <a:pt x="1325" y="836"/>
                  </a:lnTo>
                  <a:lnTo>
                    <a:pt x="1340" y="846"/>
                  </a:lnTo>
                  <a:lnTo>
                    <a:pt x="1352" y="857"/>
                  </a:lnTo>
                  <a:lnTo>
                    <a:pt x="1368" y="875"/>
                  </a:lnTo>
                  <a:lnTo>
                    <a:pt x="1378" y="891"/>
                  </a:lnTo>
                  <a:lnTo>
                    <a:pt x="1386" y="909"/>
                  </a:lnTo>
                  <a:lnTo>
                    <a:pt x="1390" y="933"/>
                  </a:lnTo>
                  <a:lnTo>
                    <a:pt x="1387" y="956"/>
                  </a:lnTo>
                  <a:lnTo>
                    <a:pt x="1383" y="977"/>
                  </a:lnTo>
                  <a:lnTo>
                    <a:pt x="1378" y="1002"/>
                  </a:lnTo>
                  <a:lnTo>
                    <a:pt x="1371" y="1031"/>
                  </a:lnTo>
                  <a:lnTo>
                    <a:pt x="1364" y="1057"/>
                  </a:lnTo>
                  <a:lnTo>
                    <a:pt x="1361" y="1078"/>
                  </a:lnTo>
                  <a:lnTo>
                    <a:pt x="1361" y="1096"/>
                  </a:lnTo>
                  <a:lnTo>
                    <a:pt x="1366" y="1122"/>
                  </a:lnTo>
                  <a:lnTo>
                    <a:pt x="1371" y="1143"/>
                  </a:lnTo>
                  <a:lnTo>
                    <a:pt x="1379" y="1160"/>
                  </a:lnTo>
                  <a:lnTo>
                    <a:pt x="1389" y="1176"/>
                  </a:lnTo>
                  <a:lnTo>
                    <a:pt x="1402" y="1193"/>
                  </a:lnTo>
                  <a:lnTo>
                    <a:pt x="1417" y="1211"/>
                  </a:lnTo>
                  <a:lnTo>
                    <a:pt x="1435" y="1226"/>
                  </a:lnTo>
                  <a:lnTo>
                    <a:pt x="1455" y="1238"/>
                  </a:lnTo>
                  <a:lnTo>
                    <a:pt x="1474" y="1245"/>
                  </a:lnTo>
                  <a:lnTo>
                    <a:pt x="1494" y="1250"/>
                  </a:lnTo>
                  <a:lnTo>
                    <a:pt x="1515" y="1253"/>
                  </a:lnTo>
                  <a:lnTo>
                    <a:pt x="1539" y="1254"/>
                  </a:lnTo>
                  <a:lnTo>
                    <a:pt x="1563" y="1253"/>
                  </a:lnTo>
                  <a:close/>
                </a:path>
              </a:pathLst>
            </a:custGeom>
            <a:solidFill>
              <a:srgbClr val="00FF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864" y="1104"/>
              <a:ext cx="1941" cy="1495"/>
            </a:xfrm>
            <a:custGeom>
              <a:avLst/>
              <a:gdLst>
                <a:gd name="T0" fmla="*/ 2400 w 1570"/>
                <a:gd name="T1" fmla="*/ 0 h 1274"/>
                <a:gd name="T2" fmla="*/ 2 w 1570"/>
                <a:gd name="T3" fmla="*/ 1754 h 1274"/>
                <a:gd name="T4" fmla="*/ 226 w 1570"/>
                <a:gd name="T5" fmla="*/ 1721 h 1274"/>
                <a:gd name="T6" fmla="*/ 220 w 1570"/>
                <a:gd name="T7" fmla="*/ 1664 h 1274"/>
                <a:gd name="T8" fmla="*/ 195 w 1570"/>
                <a:gd name="T9" fmla="*/ 1585 h 1274"/>
                <a:gd name="T10" fmla="*/ 187 w 1570"/>
                <a:gd name="T11" fmla="*/ 1522 h 1274"/>
                <a:gd name="T12" fmla="*/ 203 w 1570"/>
                <a:gd name="T13" fmla="*/ 1455 h 1274"/>
                <a:gd name="T14" fmla="*/ 253 w 1570"/>
                <a:gd name="T15" fmla="*/ 1400 h 1274"/>
                <a:gd name="T16" fmla="*/ 316 w 1570"/>
                <a:gd name="T17" fmla="*/ 1359 h 1274"/>
                <a:gd name="T18" fmla="*/ 389 w 1570"/>
                <a:gd name="T19" fmla="*/ 1339 h 1274"/>
                <a:gd name="T20" fmla="*/ 498 w 1570"/>
                <a:gd name="T21" fmla="*/ 1340 h 1274"/>
                <a:gd name="T22" fmla="*/ 569 w 1570"/>
                <a:gd name="T23" fmla="*/ 1354 h 1274"/>
                <a:gd name="T24" fmla="*/ 639 w 1570"/>
                <a:gd name="T25" fmla="*/ 1398 h 1274"/>
                <a:gd name="T26" fmla="*/ 686 w 1570"/>
                <a:gd name="T27" fmla="*/ 1453 h 1274"/>
                <a:gd name="T28" fmla="*/ 707 w 1570"/>
                <a:gd name="T29" fmla="*/ 1510 h 1274"/>
                <a:gd name="T30" fmla="*/ 703 w 1570"/>
                <a:gd name="T31" fmla="*/ 1574 h 1274"/>
                <a:gd name="T32" fmla="*/ 686 w 1570"/>
                <a:gd name="T33" fmla="*/ 1632 h 1274"/>
                <a:gd name="T34" fmla="*/ 670 w 1570"/>
                <a:gd name="T35" fmla="*/ 1691 h 1274"/>
                <a:gd name="T36" fmla="*/ 679 w 1570"/>
                <a:gd name="T37" fmla="*/ 1747 h 1274"/>
                <a:gd name="T38" fmla="*/ 1076 w 1570"/>
                <a:gd name="T39" fmla="*/ 1685 h 1274"/>
                <a:gd name="T40" fmla="*/ 1081 w 1570"/>
                <a:gd name="T41" fmla="*/ 1606 h 1274"/>
                <a:gd name="T42" fmla="*/ 1087 w 1570"/>
                <a:gd name="T43" fmla="*/ 1542 h 1274"/>
                <a:gd name="T44" fmla="*/ 1105 w 1570"/>
                <a:gd name="T45" fmla="*/ 1486 h 1274"/>
                <a:gd name="T46" fmla="*/ 1140 w 1570"/>
                <a:gd name="T47" fmla="*/ 1448 h 1274"/>
                <a:gd name="T48" fmla="*/ 1191 w 1570"/>
                <a:gd name="T49" fmla="*/ 1428 h 1274"/>
                <a:gd name="T50" fmla="*/ 1246 w 1570"/>
                <a:gd name="T51" fmla="*/ 1422 h 1274"/>
                <a:gd name="T52" fmla="*/ 1314 w 1570"/>
                <a:gd name="T53" fmla="*/ 1423 h 1274"/>
                <a:gd name="T54" fmla="*/ 1377 w 1570"/>
                <a:gd name="T55" fmla="*/ 1429 h 1274"/>
                <a:gd name="T56" fmla="*/ 1455 w 1570"/>
                <a:gd name="T57" fmla="*/ 1434 h 1274"/>
                <a:gd name="T58" fmla="*/ 1526 w 1570"/>
                <a:gd name="T59" fmla="*/ 1423 h 1274"/>
                <a:gd name="T60" fmla="*/ 1590 w 1570"/>
                <a:gd name="T61" fmla="*/ 1403 h 1274"/>
                <a:gd name="T62" fmla="*/ 1637 w 1570"/>
                <a:gd name="T63" fmla="*/ 1365 h 1274"/>
                <a:gd name="T64" fmla="*/ 1664 w 1570"/>
                <a:gd name="T65" fmla="*/ 1317 h 1274"/>
                <a:gd name="T66" fmla="*/ 1664 w 1570"/>
                <a:gd name="T67" fmla="*/ 1260 h 1274"/>
                <a:gd name="T68" fmla="*/ 1664 w 1570"/>
                <a:gd name="T69" fmla="*/ 1198 h 1274"/>
                <a:gd name="T70" fmla="*/ 1680 w 1570"/>
                <a:gd name="T71" fmla="*/ 1149 h 1274"/>
                <a:gd name="T72" fmla="*/ 1707 w 1570"/>
                <a:gd name="T73" fmla="*/ 1107 h 1274"/>
                <a:gd name="T74" fmla="*/ 1768 w 1570"/>
                <a:gd name="T75" fmla="*/ 1078 h 1274"/>
                <a:gd name="T76" fmla="*/ 1832 w 1570"/>
                <a:gd name="T77" fmla="*/ 1062 h 1274"/>
                <a:gd name="T78" fmla="*/ 1909 w 1570"/>
                <a:gd name="T79" fmla="*/ 1047 h 1274"/>
                <a:gd name="T80" fmla="*/ 1978 w 1570"/>
                <a:gd name="T81" fmla="*/ 1033 h 1274"/>
                <a:gd name="T82" fmla="*/ 2036 w 1570"/>
                <a:gd name="T83" fmla="*/ 1012 h 1274"/>
                <a:gd name="T84" fmla="*/ 2078 w 1570"/>
                <a:gd name="T85" fmla="*/ 982 h 1274"/>
                <a:gd name="T86" fmla="*/ 2117 w 1570"/>
                <a:gd name="T87" fmla="*/ 935 h 1274"/>
                <a:gd name="T88" fmla="*/ 2135 w 1570"/>
                <a:gd name="T89" fmla="*/ 875 h 1274"/>
                <a:gd name="T90" fmla="*/ 2126 w 1570"/>
                <a:gd name="T91" fmla="*/ 818 h 1274"/>
                <a:gd name="T92" fmla="*/ 2107 w 1570"/>
                <a:gd name="T93" fmla="*/ 743 h 1274"/>
                <a:gd name="T94" fmla="*/ 2094 w 1570"/>
                <a:gd name="T95" fmla="*/ 679 h 1274"/>
                <a:gd name="T96" fmla="*/ 2097 w 1570"/>
                <a:gd name="T97" fmla="*/ 618 h 1274"/>
                <a:gd name="T98" fmla="*/ 2119 w 1570"/>
                <a:gd name="T99" fmla="*/ 566 h 1274"/>
                <a:gd name="T100" fmla="*/ 2154 w 1570"/>
                <a:gd name="T101" fmla="*/ 519 h 1274"/>
                <a:gd name="T102" fmla="*/ 2206 w 1570"/>
                <a:gd name="T103" fmla="*/ 474 h 1274"/>
                <a:gd name="T104" fmla="*/ 2265 w 1570"/>
                <a:gd name="T105" fmla="*/ 447 h 1274"/>
                <a:gd name="T106" fmla="*/ 2324 w 1570"/>
                <a:gd name="T107" fmla="*/ 437 h 1274"/>
                <a:gd name="T108" fmla="*/ 2400 w 1570"/>
                <a:gd name="T109" fmla="*/ 437 h 12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70"/>
                <a:gd name="T166" fmla="*/ 0 h 1274"/>
                <a:gd name="T167" fmla="*/ 1570 w 1570"/>
                <a:gd name="T168" fmla="*/ 1274 h 127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70" h="1274">
                  <a:moveTo>
                    <a:pt x="1570" y="317"/>
                  </a:moveTo>
                  <a:lnTo>
                    <a:pt x="1570" y="0"/>
                  </a:lnTo>
                  <a:lnTo>
                    <a:pt x="0" y="0"/>
                  </a:lnTo>
                  <a:lnTo>
                    <a:pt x="2" y="1274"/>
                  </a:lnTo>
                  <a:lnTo>
                    <a:pt x="141" y="1274"/>
                  </a:lnTo>
                  <a:lnTo>
                    <a:pt x="148" y="1250"/>
                  </a:lnTo>
                  <a:lnTo>
                    <a:pt x="148" y="1232"/>
                  </a:lnTo>
                  <a:lnTo>
                    <a:pt x="144" y="1208"/>
                  </a:lnTo>
                  <a:lnTo>
                    <a:pt x="136" y="1182"/>
                  </a:lnTo>
                  <a:lnTo>
                    <a:pt x="128" y="1151"/>
                  </a:lnTo>
                  <a:lnTo>
                    <a:pt x="124" y="1126"/>
                  </a:lnTo>
                  <a:lnTo>
                    <a:pt x="122" y="1105"/>
                  </a:lnTo>
                  <a:lnTo>
                    <a:pt x="127" y="1080"/>
                  </a:lnTo>
                  <a:lnTo>
                    <a:pt x="133" y="1057"/>
                  </a:lnTo>
                  <a:lnTo>
                    <a:pt x="148" y="1034"/>
                  </a:lnTo>
                  <a:lnTo>
                    <a:pt x="166" y="1017"/>
                  </a:lnTo>
                  <a:lnTo>
                    <a:pt x="185" y="999"/>
                  </a:lnTo>
                  <a:lnTo>
                    <a:pt x="207" y="987"/>
                  </a:lnTo>
                  <a:lnTo>
                    <a:pt x="232" y="976"/>
                  </a:lnTo>
                  <a:lnTo>
                    <a:pt x="255" y="972"/>
                  </a:lnTo>
                  <a:lnTo>
                    <a:pt x="288" y="971"/>
                  </a:lnTo>
                  <a:lnTo>
                    <a:pt x="326" y="973"/>
                  </a:lnTo>
                  <a:lnTo>
                    <a:pt x="350" y="976"/>
                  </a:lnTo>
                  <a:lnTo>
                    <a:pt x="372" y="983"/>
                  </a:lnTo>
                  <a:lnTo>
                    <a:pt x="392" y="995"/>
                  </a:lnTo>
                  <a:lnTo>
                    <a:pt x="418" y="1015"/>
                  </a:lnTo>
                  <a:lnTo>
                    <a:pt x="434" y="1034"/>
                  </a:lnTo>
                  <a:lnTo>
                    <a:pt x="449" y="1055"/>
                  </a:lnTo>
                  <a:lnTo>
                    <a:pt x="457" y="1076"/>
                  </a:lnTo>
                  <a:lnTo>
                    <a:pt x="463" y="1097"/>
                  </a:lnTo>
                  <a:lnTo>
                    <a:pt x="463" y="1120"/>
                  </a:lnTo>
                  <a:lnTo>
                    <a:pt x="460" y="1143"/>
                  </a:lnTo>
                  <a:lnTo>
                    <a:pt x="455" y="1164"/>
                  </a:lnTo>
                  <a:lnTo>
                    <a:pt x="449" y="1185"/>
                  </a:lnTo>
                  <a:lnTo>
                    <a:pt x="442" y="1206"/>
                  </a:lnTo>
                  <a:lnTo>
                    <a:pt x="438" y="1228"/>
                  </a:lnTo>
                  <a:lnTo>
                    <a:pt x="438" y="1247"/>
                  </a:lnTo>
                  <a:lnTo>
                    <a:pt x="444" y="1269"/>
                  </a:lnTo>
                  <a:lnTo>
                    <a:pt x="707" y="1269"/>
                  </a:lnTo>
                  <a:lnTo>
                    <a:pt x="704" y="1224"/>
                  </a:lnTo>
                  <a:lnTo>
                    <a:pt x="707" y="1192"/>
                  </a:lnTo>
                  <a:lnTo>
                    <a:pt x="707" y="1167"/>
                  </a:lnTo>
                  <a:lnTo>
                    <a:pt x="708" y="1144"/>
                  </a:lnTo>
                  <a:lnTo>
                    <a:pt x="711" y="1120"/>
                  </a:lnTo>
                  <a:lnTo>
                    <a:pt x="716" y="1095"/>
                  </a:lnTo>
                  <a:lnTo>
                    <a:pt x="723" y="1079"/>
                  </a:lnTo>
                  <a:lnTo>
                    <a:pt x="733" y="1064"/>
                  </a:lnTo>
                  <a:lnTo>
                    <a:pt x="746" y="1052"/>
                  </a:lnTo>
                  <a:lnTo>
                    <a:pt x="761" y="1042"/>
                  </a:lnTo>
                  <a:lnTo>
                    <a:pt x="779" y="1037"/>
                  </a:lnTo>
                  <a:lnTo>
                    <a:pt x="798" y="1034"/>
                  </a:lnTo>
                  <a:lnTo>
                    <a:pt x="815" y="1033"/>
                  </a:lnTo>
                  <a:lnTo>
                    <a:pt x="838" y="1033"/>
                  </a:lnTo>
                  <a:lnTo>
                    <a:pt x="860" y="1034"/>
                  </a:lnTo>
                  <a:lnTo>
                    <a:pt x="878" y="1037"/>
                  </a:lnTo>
                  <a:lnTo>
                    <a:pt x="901" y="1038"/>
                  </a:lnTo>
                  <a:lnTo>
                    <a:pt x="925" y="1041"/>
                  </a:lnTo>
                  <a:lnTo>
                    <a:pt x="952" y="1041"/>
                  </a:lnTo>
                  <a:lnTo>
                    <a:pt x="975" y="1038"/>
                  </a:lnTo>
                  <a:lnTo>
                    <a:pt x="998" y="1034"/>
                  </a:lnTo>
                  <a:lnTo>
                    <a:pt x="1023" y="1029"/>
                  </a:lnTo>
                  <a:lnTo>
                    <a:pt x="1040" y="1019"/>
                  </a:lnTo>
                  <a:lnTo>
                    <a:pt x="1059" y="1007"/>
                  </a:lnTo>
                  <a:lnTo>
                    <a:pt x="1071" y="991"/>
                  </a:lnTo>
                  <a:lnTo>
                    <a:pt x="1084" y="973"/>
                  </a:lnTo>
                  <a:lnTo>
                    <a:pt x="1089" y="956"/>
                  </a:lnTo>
                  <a:lnTo>
                    <a:pt x="1092" y="935"/>
                  </a:lnTo>
                  <a:lnTo>
                    <a:pt x="1089" y="915"/>
                  </a:lnTo>
                  <a:lnTo>
                    <a:pt x="1088" y="893"/>
                  </a:lnTo>
                  <a:lnTo>
                    <a:pt x="1089" y="870"/>
                  </a:lnTo>
                  <a:lnTo>
                    <a:pt x="1093" y="853"/>
                  </a:lnTo>
                  <a:lnTo>
                    <a:pt x="1099" y="834"/>
                  </a:lnTo>
                  <a:lnTo>
                    <a:pt x="1107" y="816"/>
                  </a:lnTo>
                  <a:lnTo>
                    <a:pt x="1117" y="804"/>
                  </a:lnTo>
                  <a:lnTo>
                    <a:pt x="1135" y="792"/>
                  </a:lnTo>
                  <a:lnTo>
                    <a:pt x="1157" y="783"/>
                  </a:lnTo>
                  <a:lnTo>
                    <a:pt x="1178" y="777"/>
                  </a:lnTo>
                  <a:lnTo>
                    <a:pt x="1199" y="771"/>
                  </a:lnTo>
                  <a:lnTo>
                    <a:pt x="1221" y="766"/>
                  </a:lnTo>
                  <a:lnTo>
                    <a:pt x="1249" y="760"/>
                  </a:lnTo>
                  <a:lnTo>
                    <a:pt x="1271" y="756"/>
                  </a:lnTo>
                  <a:lnTo>
                    <a:pt x="1294" y="750"/>
                  </a:lnTo>
                  <a:lnTo>
                    <a:pt x="1313" y="743"/>
                  </a:lnTo>
                  <a:lnTo>
                    <a:pt x="1332" y="735"/>
                  </a:lnTo>
                  <a:lnTo>
                    <a:pt x="1347" y="724"/>
                  </a:lnTo>
                  <a:lnTo>
                    <a:pt x="1360" y="713"/>
                  </a:lnTo>
                  <a:lnTo>
                    <a:pt x="1375" y="695"/>
                  </a:lnTo>
                  <a:lnTo>
                    <a:pt x="1385" y="679"/>
                  </a:lnTo>
                  <a:lnTo>
                    <a:pt x="1393" y="660"/>
                  </a:lnTo>
                  <a:lnTo>
                    <a:pt x="1397" y="636"/>
                  </a:lnTo>
                  <a:lnTo>
                    <a:pt x="1394" y="615"/>
                  </a:lnTo>
                  <a:lnTo>
                    <a:pt x="1391" y="594"/>
                  </a:lnTo>
                  <a:lnTo>
                    <a:pt x="1385" y="568"/>
                  </a:lnTo>
                  <a:lnTo>
                    <a:pt x="1378" y="539"/>
                  </a:lnTo>
                  <a:lnTo>
                    <a:pt x="1371" y="514"/>
                  </a:lnTo>
                  <a:lnTo>
                    <a:pt x="1370" y="493"/>
                  </a:lnTo>
                  <a:lnTo>
                    <a:pt x="1370" y="474"/>
                  </a:lnTo>
                  <a:lnTo>
                    <a:pt x="1372" y="449"/>
                  </a:lnTo>
                  <a:lnTo>
                    <a:pt x="1379" y="427"/>
                  </a:lnTo>
                  <a:lnTo>
                    <a:pt x="1386" y="411"/>
                  </a:lnTo>
                  <a:lnTo>
                    <a:pt x="1395" y="394"/>
                  </a:lnTo>
                  <a:lnTo>
                    <a:pt x="1409" y="377"/>
                  </a:lnTo>
                  <a:lnTo>
                    <a:pt x="1424" y="359"/>
                  </a:lnTo>
                  <a:lnTo>
                    <a:pt x="1443" y="344"/>
                  </a:lnTo>
                  <a:lnTo>
                    <a:pt x="1463" y="332"/>
                  </a:lnTo>
                  <a:lnTo>
                    <a:pt x="1482" y="325"/>
                  </a:lnTo>
                  <a:lnTo>
                    <a:pt x="1501" y="320"/>
                  </a:lnTo>
                  <a:lnTo>
                    <a:pt x="1521" y="317"/>
                  </a:lnTo>
                  <a:lnTo>
                    <a:pt x="1546" y="317"/>
                  </a:lnTo>
                  <a:lnTo>
                    <a:pt x="1570" y="317"/>
                  </a:lnTo>
                  <a:close/>
                </a:path>
              </a:pathLst>
            </a:custGeom>
            <a:solidFill>
              <a:srgbClr val="00808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2811" y="2536"/>
              <a:ext cx="1941" cy="1496"/>
            </a:xfrm>
            <a:custGeom>
              <a:avLst/>
              <a:gdLst>
                <a:gd name="T0" fmla="*/ 0 w 1570"/>
                <a:gd name="T1" fmla="*/ 1755 h 1275"/>
                <a:gd name="T2" fmla="*/ 2398 w 1570"/>
                <a:gd name="T3" fmla="*/ 0 h 1275"/>
                <a:gd name="T4" fmla="*/ 2173 w 1570"/>
                <a:gd name="T5" fmla="*/ 34 h 1275"/>
                <a:gd name="T6" fmla="*/ 2181 w 1570"/>
                <a:gd name="T7" fmla="*/ 93 h 1275"/>
                <a:gd name="T8" fmla="*/ 2206 w 1570"/>
                <a:gd name="T9" fmla="*/ 170 h 1275"/>
                <a:gd name="T10" fmla="*/ 2212 w 1570"/>
                <a:gd name="T11" fmla="*/ 233 h 1275"/>
                <a:gd name="T12" fmla="*/ 2197 w 1570"/>
                <a:gd name="T13" fmla="*/ 299 h 1275"/>
                <a:gd name="T14" fmla="*/ 2147 w 1570"/>
                <a:gd name="T15" fmla="*/ 356 h 1275"/>
                <a:gd name="T16" fmla="*/ 2084 w 1570"/>
                <a:gd name="T17" fmla="*/ 397 h 1275"/>
                <a:gd name="T18" fmla="*/ 2010 w 1570"/>
                <a:gd name="T19" fmla="*/ 418 h 1275"/>
                <a:gd name="T20" fmla="*/ 1903 w 1570"/>
                <a:gd name="T21" fmla="*/ 414 h 1275"/>
                <a:gd name="T22" fmla="*/ 1832 w 1570"/>
                <a:gd name="T23" fmla="*/ 402 h 1275"/>
                <a:gd name="T24" fmla="*/ 1762 w 1570"/>
                <a:gd name="T25" fmla="*/ 357 h 1275"/>
                <a:gd name="T26" fmla="*/ 1715 w 1570"/>
                <a:gd name="T27" fmla="*/ 303 h 1275"/>
                <a:gd name="T28" fmla="*/ 1694 w 1570"/>
                <a:gd name="T29" fmla="*/ 245 h 1275"/>
                <a:gd name="T30" fmla="*/ 1699 w 1570"/>
                <a:gd name="T31" fmla="*/ 182 h 1275"/>
                <a:gd name="T32" fmla="*/ 1715 w 1570"/>
                <a:gd name="T33" fmla="*/ 124 h 1275"/>
                <a:gd name="T34" fmla="*/ 1730 w 1570"/>
                <a:gd name="T35" fmla="*/ 63 h 1275"/>
                <a:gd name="T36" fmla="*/ 1722 w 1570"/>
                <a:gd name="T37" fmla="*/ 8 h 1275"/>
                <a:gd name="T38" fmla="*/ 1325 w 1570"/>
                <a:gd name="T39" fmla="*/ 69 h 1275"/>
                <a:gd name="T40" fmla="*/ 1319 w 1570"/>
                <a:gd name="T41" fmla="*/ 148 h 1275"/>
                <a:gd name="T42" fmla="*/ 1314 w 1570"/>
                <a:gd name="T43" fmla="*/ 214 h 1275"/>
                <a:gd name="T44" fmla="*/ 1296 w 1570"/>
                <a:gd name="T45" fmla="*/ 269 h 1275"/>
                <a:gd name="T46" fmla="*/ 1261 w 1570"/>
                <a:gd name="T47" fmla="*/ 307 h 1275"/>
                <a:gd name="T48" fmla="*/ 1210 w 1570"/>
                <a:gd name="T49" fmla="*/ 326 h 1275"/>
                <a:gd name="T50" fmla="*/ 1156 w 1570"/>
                <a:gd name="T51" fmla="*/ 333 h 1275"/>
                <a:gd name="T52" fmla="*/ 1087 w 1570"/>
                <a:gd name="T53" fmla="*/ 329 h 1275"/>
                <a:gd name="T54" fmla="*/ 1024 w 1570"/>
                <a:gd name="T55" fmla="*/ 325 h 1275"/>
                <a:gd name="T56" fmla="*/ 946 w 1570"/>
                <a:gd name="T57" fmla="*/ 320 h 1275"/>
                <a:gd name="T58" fmla="*/ 875 w 1570"/>
                <a:gd name="T59" fmla="*/ 329 h 1275"/>
                <a:gd name="T60" fmla="*/ 811 w 1570"/>
                <a:gd name="T61" fmla="*/ 351 h 1275"/>
                <a:gd name="T62" fmla="*/ 763 w 1570"/>
                <a:gd name="T63" fmla="*/ 391 h 1275"/>
                <a:gd name="T64" fmla="*/ 737 w 1570"/>
                <a:gd name="T65" fmla="*/ 439 h 1275"/>
                <a:gd name="T66" fmla="*/ 737 w 1570"/>
                <a:gd name="T67" fmla="*/ 494 h 1275"/>
                <a:gd name="T68" fmla="*/ 737 w 1570"/>
                <a:gd name="T69" fmla="*/ 556 h 1275"/>
                <a:gd name="T70" fmla="*/ 722 w 1570"/>
                <a:gd name="T71" fmla="*/ 607 h 1275"/>
                <a:gd name="T72" fmla="*/ 692 w 1570"/>
                <a:gd name="T73" fmla="*/ 649 h 1275"/>
                <a:gd name="T74" fmla="*/ 633 w 1570"/>
                <a:gd name="T75" fmla="*/ 676 h 1275"/>
                <a:gd name="T76" fmla="*/ 569 w 1570"/>
                <a:gd name="T77" fmla="*/ 692 h 1275"/>
                <a:gd name="T78" fmla="*/ 492 w 1570"/>
                <a:gd name="T79" fmla="*/ 708 h 1275"/>
                <a:gd name="T80" fmla="*/ 423 w 1570"/>
                <a:gd name="T81" fmla="*/ 723 h 1275"/>
                <a:gd name="T82" fmla="*/ 365 w 1570"/>
                <a:gd name="T83" fmla="*/ 744 h 1275"/>
                <a:gd name="T84" fmla="*/ 323 w 1570"/>
                <a:gd name="T85" fmla="*/ 772 h 1275"/>
                <a:gd name="T86" fmla="*/ 284 w 1570"/>
                <a:gd name="T87" fmla="*/ 819 h 1275"/>
                <a:gd name="T88" fmla="*/ 266 w 1570"/>
                <a:gd name="T89" fmla="*/ 876 h 1275"/>
                <a:gd name="T90" fmla="*/ 273 w 1570"/>
                <a:gd name="T91" fmla="*/ 937 h 1275"/>
                <a:gd name="T92" fmla="*/ 295 w 1570"/>
                <a:gd name="T93" fmla="*/ 1011 h 1275"/>
                <a:gd name="T94" fmla="*/ 307 w 1570"/>
                <a:gd name="T95" fmla="*/ 1075 h 1275"/>
                <a:gd name="T96" fmla="*/ 303 w 1570"/>
                <a:gd name="T97" fmla="*/ 1137 h 1275"/>
                <a:gd name="T98" fmla="*/ 284 w 1570"/>
                <a:gd name="T99" fmla="*/ 1192 h 1275"/>
                <a:gd name="T100" fmla="*/ 255 w 1570"/>
                <a:gd name="T101" fmla="*/ 1248 h 1275"/>
                <a:gd name="T102" fmla="*/ 208 w 1570"/>
                <a:gd name="T103" fmla="*/ 1311 h 1275"/>
                <a:gd name="T104" fmla="*/ 161 w 1570"/>
                <a:gd name="T105" fmla="*/ 1349 h 1275"/>
                <a:gd name="T106" fmla="*/ 110 w 1570"/>
                <a:gd name="T107" fmla="*/ 1374 h 1275"/>
                <a:gd name="T108" fmla="*/ 37 w 1570"/>
                <a:gd name="T109" fmla="*/ 1387 h 127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70"/>
                <a:gd name="T166" fmla="*/ 0 h 1275"/>
                <a:gd name="T167" fmla="*/ 1570 w 1570"/>
                <a:gd name="T168" fmla="*/ 1275 h 127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70" h="1275">
                  <a:moveTo>
                    <a:pt x="0" y="1007"/>
                  </a:moveTo>
                  <a:lnTo>
                    <a:pt x="0" y="1275"/>
                  </a:lnTo>
                  <a:lnTo>
                    <a:pt x="1570" y="1275"/>
                  </a:lnTo>
                  <a:lnTo>
                    <a:pt x="1569" y="0"/>
                  </a:lnTo>
                  <a:lnTo>
                    <a:pt x="1429" y="0"/>
                  </a:lnTo>
                  <a:lnTo>
                    <a:pt x="1422" y="25"/>
                  </a:lnTo>
                  <a:lnTo>
                    <a:pt x="1422" y="42"/>
                  </a:lnTo>
                  <a:lnTo>
                    <a:pt x="1427" y="67"/>
                  </a:lnTo>
                  <a:lnTo>
                    <a:pt x="1435" y="92"/>
                  </a:lnTo>
                  <a:lnTo>
                    <a:pt x="1443" y="124"/>
                  </a:lnTo>
                  <a:lnTo>
                    <a:pt x="1447" y="148"/>
                  </a:lnTo>
                  <a:lnTo>
                    <a:pt x="1447" y="170"/>
                  </a:lnTo>
                  <a:lnTo>
                    <a:pt x="1444" y="194"/>
                  </a:lnTo>
                  <a:lnTo>
                    <a:pt x="1437" y="217"/>
                  </a:lnTo>
                  <a:lnTo>
                    <a:pt x="1422" y="239"/>
                  </a:lnTo>
                  <a:lnTo>
                    <a:pt x="1405" y="258"/>
                  </a:lnTo>
                  <a:lnTo>
                    <a:pt x="1386" y="275"/>
                  </a:lnTo>
                  <a:lnTo>
                    <a:pt x="1364" y="288"/>
                  </a:lnTo>
                  <a:lnTo>
                    <a:pt x="1338" y="297"/>
                  </a:lnTo>
                  <a:lnTo>
                    <a:pt x="1315" y="303"/>
                  </a:lnTo>
                  <a:lnTo>
                    <a:pt x="1283" y="304"/>
                  </a:lnTo>
                  <a:lnTo>
                    <a:pt x="1245" y="301"/>
                  </a:lnTo>
                  <a:lnTo>
                    <a:pt x="1221" y="297"/>
                  </a:lnTo>
                  <a:lnTo>
                    <a:pt x="1199" y="292"/>
                  </a:lnTo>
                  <a:lnTo>
                    <a:pt x="1178" y="279"/>
                  </a:lnTo>
                  <a:lnTo>
                    <a:pt x="1153" y="259"/>
                  </a:lnTo>
                  <a:lnTo>
                    <a:pt x="1136" y="240"/>
                  </a:lnTo>
                  <a:lnTo>
                    <a:pt x="1122" y="220"/>
                  </a:lnTo>
                  <a:lnTo>
                    <a:pt x="1113" y="198"/>
                  </a:lnTo>
                  <a:lnTo>
                    <a:pt x="1108" y="178"/>
                  </a:lnTo>
                  <a:lnTo>
                    <a:pt x="1108" y="155"/>
                  </a:lnTo>
                  <a:lnTo>
                    <a:pt x="1111" y="132"/>
                  </a:lnTo>
                  <a:lnTo>
                    <a:pt x="1116" y="110"/>
                  </a:lnTo>
                  <a:lnTo>
                    <a:pt x="1122" y="90"/>
                  </a:lnTo>
                  <a:lnTo>
                    <a:pt x="1128" y="68"/>
                  </a:lnTo>
                  <a:lnTo>
                    <a:pt x="1132" y="46"/>
                  </a:lnTo>
                  <a:lnTo>
                    <a:pt x="1132" y="27"/>
                  </a:lnTo>
                  <a:lnTo>
                    <a:pt x="1127" y="6"/>
                  </a:lnTo>
                  <a:lnTo>
                    <a:pt x="864" y="6"/>
                  </a:lnTo>
                  <a:lnTo>
                    <a:pt x="867" y="50"/>
                  </a:lnTo>
                  <a:lnTo>
                    <a:pt x="864" y="82"/>
                  </a:lnTo>
                  <a:lnTo>
                    <a:pt x="863" y="107"/>
                  </a:lnTo>
                  <a:lnTo>
                    <a:pt x="863" y="130"/>
                  </a:lnTo>
                  <a:lnTo>
                    <a:pt x="860" y="155"/>
                  </a:lnTo>
                  <a:lnTo>
                    <a:pt x="854" y="179"/>
                  </a:lnTo>
                  <a:lnTo>
                    <a:pt x="848" y="195"/>
                  </a:lnTo>
                  <a:lnTo>
                    <a:pt x="838" y="210"/>
                  </a:lnTo>
                  <a:lnTo>
                    <a:pt x="825" y="223"/>
                  </a:lnTo>
                  <a:lnTo>
                    <a:pt x="810" y="232"/>
                  </a:lnTo>
                  <a:lnTo>
                    <a:pt x="792" y="237"/>
                  </a:lnTo>
                  <a:lnTo>
                    <a:pt x="773" y="240"/>
                  </a:lnTo>
                  <a:lnTo>
                    <a:pt x="756" y="242"/>
                  </a:lnTo>
                  <a:lnTo>
                    <a:pt x="732" y="242"/>
                  </a:lnTo>
                  <a:lnTo>
                    <a:pt x="711" y="239"/>
                  </a:lnTo>
                  <a:lnTo>
                    <a:pt x="693" y="237"/>
                  </a:lnTo>
                  <a:lnTo>
                    <a:pt x="670" y="236"/>
                  </a:lnTo>
                  <a:lnTo>
                    <a:pt x="646" y="233"/>
                  </a:lnTo>
                  <a:lnTo>
                    <a:pt x="619" y="233"/>
                  </a:lnTo>
                  <a:lnTo>
                    <a:pt x="596" y="236"/>
                  </a:lnTo>
                  <a:lnTo>
                    <a:pt x="573" y="239"/>
                  </a:lnTo>
                  <a:lnTo>
                    <a:pt x="548" y="246"/>
                  </a:lnTo>
                  <a:lnTo>
                    <a:pt x="531" y="255"/>
                  </a:lnTo>
                  <a:lnTo>
                    <a:pt x="512" y="267"/>
                  </a:lnTo>
                  <a:lnTo>
                    <a:pt x="499" y="284"/>
                  </a:lnTo>
                  <a:lnTo>
                    <a:pt x="487" y="301"/>
                  </a:lnTo>
                  <a:lnTo>
                    <a:pt x="482" y="319"/>
                  </a:lnTo>
                  <a:lnTo>
                    <a:pt x="479" y="339"/>
                  </a:lnTo>
                  <a:lnTo>
                    <a:pt x="482" y="359"/>
                  </a:lnTo>
                  <a:lnTo>
                    <a:pt x="483" y="381"/>
                  </a:lnTo>
                  <a:lnTo>
                    <a:pt x="482" y="404"/>
                  </a:lnTo>
                  <a:lnTo>
                    <a:pt x="478" y="422"/>
                  </a:lnTo>
                  <a:lnTo>
                    <a:pt x="472" y="441"/>
                  </a:lnTo>
                  <a:lnTo>
                    <a:pt x="464" y="458"/>
                  </a:lnTo>
                  <a:lnTo>
                    <a:pt x="453" y="471"/>
                  </a:lnTo>
                  <a:lnTo>
                    <a:pt x="436" y="483"/>
                  </a:lnTo>
                  <a:lnTo>
                    <a:pt x="414" y="491"/>
                  </a:lnTo>
                  <a:lnTo>
                    <a:pt x="392" y="498"/>
                  </a:lnTo>
                  <a:lnTo>
                    <a:pt x="372" y="503"/>
                  </a:lnTo>
                  <a:lnTo>
                    <a:pt x="350" y="509"/>
                  </a:lnTo>
                  <a:lnTo>
                    <a:pt x="322" y="514"/>
                  </a:lnTo>
                  <a:lnTo>
                    <a:pt x="300" y="518"/>
                  </a:lnTo>
                  <a:lnTo>
                    <a:pt x="277" y="525"/>
                  </a:lnTo>
                  <a:lnTo>
                    <a:pt x="258" y="532"/>
                  </a:lnTo>
                  <a:lnTo>
                    <a:pt x="239" y="540"/>
                  </a:lnTo>
                  <a:lnTo>
                    <a:pt x="224" y="551"/>
                  </a:lnTo>
                  <a:lnTo>
                    <a:pt x="211" y="561"/>
                  </a:lnTo>
                  <a:lnTo>
                    <a:pt x="196" y="579"/>
                  </a:lnTo>
                  <a:lnTo>
                    <a:pt x="186" y="595"/>
                  </a:lnTo>
                  <a:lnTo>
                    <a:pt x="178" y="614"/>
                  </a:lnTo>
                  <a:lnTo>
                    <a:pt x="174" y="637"/>
                  </a:lnTo>
                  <a:lnTo>
                    <a:pt x="177" y="659"/>
                  </a:lnTo>
                  <a:lnTo>
                    <a:pt x="179" y="681"/>
                  </a:lnTo>
                  <a:lnTo>
                    <a:pt x="186" y="707"/>
                  </a:lnTo>
                  <a:lnTo>
                    <a:pt x="193" y="735"/>
                  </a:lnTo>
                  <a:lnTo>
                    <a:pt x="198" y="761"/>
                  </a:lnTo>
                  <a:lnTo>
                    <a:pt x="201" y="781"/>
                  </a:lnTo>
                  <a:lnTo>
                    <a:pt x="201" y="800"/>
                  </a:lnTo>
                  <a:lnTo>
                    <a:pt x="198" y="826"/>
                  </a:lnTo>
                  <a:lnTo>
                    <a:pt x="192" y="848"/>
                  </a:lnTo>
                  <a:lnTo>
                    <a:pt x="186" y="866"/>
                  </a:lnTo>
                  <a:lnTo>
                    <a:pt x="178" y="884"/>
                  </a:lnTo>
                  <a:lnTo>
                    <a:pt x="167" y="907"/>
                  </a:lnTo>
                  <a:lnTo>
                    <a:pt x="152" y="933"/>
                  </a:lnTo>
                  <a:lnTo>
                    <a:pt x="136" y="952"/>
                  </a:lnTo>
                  <a:lnTo>
                    <a:pt x="120" y="967"/>
                  </a:lnTo>
                  <a:lnTo>
                    <a:pt x="105" y="980"/>
                  </a:lnTo>
                  <a:lnTo>
                    <a:pt x="89" y="991"/>
                  </a:lnTo>
                  <a:lnTo>
                    <a:pt x="72" y="998"/>
                  </a:lnTo>
                  <a:lnTo>
                    <a:pt x="49" y="1003"/>
                  </a:lnTo>
                  <a:lnTo>
                    <a:pt x="24" y="1007"/>
                  </a:lnTo>
                  <a:lnTo>
                    <a:pt x="0" y="1007"/>
                  </a:lnTo>
                  <a:close/>
                </a:path>
              </a:pathLst>
            </a:custGeom>
            <a:solidFill>
              <a:srgbClr val="0066CC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2809" y="1104"/>
              <a:ext cx="1932" cy="1784"/>
            </a:xfrm>
            <a:custGeom>
              <a:avLst/>
              <a:gdLst>
                <a:gd name="T0" fmla="*/ 0 w 1563"/>
                <a:gd name="T1" fmla="*/ 0 h 1521"/>
                <a:gd name="T2" fmla="*/ 2388 w 1563"/>
                <a:gd name="T3" fmla="*/ 1671 h 1521"/>
                <a:gd name="T4" fmla="*/ 2173 w 1563"/>
                <a:gd name="T5" fmla="*/ 1685 h 1521"/>
                <a:gd name="T6" fmla="*/ 2167 w 1563"/>
                <a:gd name="T7" fmla="*/ 1724 h 1521"/>
                <a:gd name="T8" fmla="*/ 2177 w 1563"/>
                <a:gd name="T9" fmla="*/ 1769 h 1521"/>
                <a:gd name="T10" fmla="*/ 2194 w 1563"/>
                <a:gd name="T11" fmla="*/ 1825 h 1521"/>
                <a:gd name="T12" fmla="*/ 2205 w 1563"/>
                <a:gd name="T13" fmla="*/ 1879 h 1521"/>
                <a:gd name="T14" fmla="*/ 2200 w 1563"/>
                <a:gd name="T15" fmla="*/ 1931 h 1521"/>
                <a:gd name="T16" fmla="*/ 2183 w 1563"/>
                <a:gd name="T17" fmla="*/ 1981 h 1521"/>
                <a:gd name="T18" fmla="*/ 2143 w 1563"/>
                <a:gd name="T19" fmla="*/ 2021 h 1521"/>
                <a:gd name="T20" fmla="*/ 2101 w 1563"/>
                <a:gd name="T21" fmla="*/ 2055 h 1521"/>
                <a:gd name="T22" fmla="*/ 2047 w 1563"/>
                <a:gd name="T23" fmla="*/ 2077 h 1521"/>
                <a:gd name="T24" fmla="*/ 1979 w 1563"/>
                <a:gd name="T25" fmla="*/ 2091 h 1521"/>
                <a:gd name="T26" fmla="*/ 1920 w 1563"/>
                <a:gd name="T27" fmla="*/ 2092 h 1521"/>
                <a:gd name="T28" fmla="*/ 1866 w 1563"/>
                <a:gd name="T29" fmla="*/ 2087 h 1521"/>
                <a:gd name="T30" fmla="*/ 1812 w 1563"/>
                <a:gd name="T31" fmla="*/ 2071 h 1521"/>
                <a:gd name="T32" fmla="*/ 1769 w 1563"/>
                <a:gd name="T33" fmla="*/ 2046 h 1521"/>
                <a:gd name="T34" fmla="*/ 1728 w 1563"/>
                <a:gd name="T35" fmla="*/ 2007 h 1521"/>
                <a:gd name="T36" fmla="*/ 1695 w 1563"/>
                <a:gd name="T37" fmla="*/ 1963 h 1521"/>
                <a:gd name="T38" fmla="*/ 1676 w 1563"/>
                <a:gd name="T39" fmla="*/ 1904 h 1521"/>
                <a:gd name="T40" fmla="*/ 1684 w 1563"/>
                <a:gd name="T41" fmla="*/ 1845 h 1521"/>
                <a:gd name="T42" fmla="*/ 1701 w 1563"/>
                <a:gd name="T43" fmla="*/ 1784 h 1521"/>
                <a:gd name="T44" fmla="*/ 1716 w 1563"/>
                <a:gd name="T45" fmla="*/ 1725 h 1521"/>
                <a:gd name="T46" fmla="*/ 1713 w 1563"/>
                <a:gd name="T47" fmla="*/ 1697 h 1521"/>
                <a:gd name="T48" fmla="*/ 1309 w 1563"/>
                <a:gd name="T49" fmla="*/ 1682 h 1521"/>
                <a:gd name="T50" fmla="*/ 1314 w 1563"/>
                <a:gd name="T51" fmla="*/ 1583 h 1521"/>
                <a:gd name="T52" fmla="*/ 1305 w 1563"/>
                <a:gd name="T53" fmla="*/ 1518 h 1521"/>
                <a:gd name="T54" fmla="*/ 1288 w 1563"/>
                <a:gd name="T55" fmla="*/ 1479 h 1521"/>
                <a:gd name="T56" fmla="*/ 1256 w 1563"/>
                <a:gd name="T57" fmla="*/ 1447 h 1521"/>
                <a:gd name="T58" fmla="*/ 1210 w 1563"/>
                <a:gd name="T59" fmla="*/ 1426 h 1521"/>
                <a:gd name="T60" fmla="*/ 1153 w 1563"/>
                <a:gd name="T61" fmla="*/ 1422 h 1521"/>
                <a:gd name="T62" fmla="*/ 1073 w 1563"/>
                <a:gd name="T63" fmla="*/ 1425 h 1521"/>
                <a:gd name="T64" fmla="*/ 996 w 1563"/>
                <a:gd name="T65" fmla="*/ 1431 h 1521"/>
                <a:gd name="T66" fmla="*/ 918 w 1563"/>
                <a:gd name="T67" fmla="*/ 1431 h 1521"/>
                <a:gd name="T68" fmla="*/ 839 w 1563"/>
                <a:gd name="T69" fmla="*/ 1417 h 1521"/>
                <a:gd name="T70" fmla="*/ 779 w 1563"/>
                <a:gd name="T71" fmla="*/ 1385 h 1521"/>
                <a:gd name="T72" fmla="*/ 744 w 1563"/>
                <a:gd name="T73" fmla="*/ 1343 h 1521"/>
                <a:gd name="T74" fmla="*/ 729 w 1563"/>
                <a:gd name="T75" fmla="*/ 1286 h 1521"/>
                <a:gd name="T76" fmla="*/ 732 w 1563"/>
                <a:gd name="T77" fmla="*/ 1220 h 1521"/>
                <a:gd name="T78" fmla="*/ 721 w 1563"/>
                <a:gd name="T79" fmla="*/ 1160 h 1521"/>
                <a:gd name="T80" fmla="*/ 705 w 1563"/>
                <a:gd name="T81" fmla="*/ 1122 h 1521"/>
                <a:gd name="T82" fmla="*/ 680 w 1563"/>
                <a:gd name="T83" fmla="*/ 1098 h 1521"/>
                <a:gd name="T84" fmla="*/ 622 w 1563"/>
                <a:gd name="T85" fmla="*/ 1074 h 1521"/>
                <a:gd name="T86" fmla="*/ 545 w 1563"/>
                <a:gd name="T87" fmla="*/ 1056 h 1521"/>
                <a:gd name="T88" fmla="*/ 460 w 1563"/>
                <a:gd name="T89" fmla="*/ 1043 h 1521"/>
                <a:gd name="T90" fmla="*/ 396 w 1563"/>
                <a:gd name="T91" fmla="*/ 1024 h 1521"/>
                <a:gd name="T92" fmla="*/ 341 w 1563"/>
                <a:gd name="T93" fmla="*/ 996 h 1521"/>
                <a:gd name="T94" fmla="*/ 295 w 1563"/>
                <a:gd name="T95" fmla="*/ 956 h 1521"/>
                <a:gd name="T96" fmla="*/ 266 w 1563"/>
                <a:gd name="T97" fmla="*/ 908 h 1521"/>
                <a:gd name="T98" fmla="*/ 261 w 1563"/>
                <a:gd name="T99" fmla="*/ 854 h 1521"/>
                <a:gd name="T100" fmla="*/ 278 w 1563"/>
                <a:gd name="T101" fmla="*/ 794 h 1521"/>
                <a:gd name="T102" fmla="*/ 292 w 1563"/>
                <a:gd name="T103" fmla="*/ 727 h 1521"/>
                <a:gd name="T104" fmla="*/ 305 w 1563"/>
                <a:gd name="T105" fmla="*/ 665 h 1521"/>
                <a:gd name="T106" fmla="*/ 292 w 1563"/>
                <a:gd name="T107" fmla="*/ 599 h 1521"/>
                <a:gd name="T108" fmla="*/ 263 w 1563"/>
                <a:gd name="T109" fmla="*/ 542 h 1521"/>
                <a:gd name="T110" fmla="*/ 234 w 1563"/>
                <a:gd name="T111" fmla="*/ 508 h 1521"/>
                <a:gd name="T112" fmla="*/ 197 w 1563"/>
                <a:gd name="T113" fmla="*/ 476 h 1521"/>
                <a:gd name="T114" fmla="*/ 155 w 1563"/>
                <a:gd name="T115" fmla="*/ 453 h 1521"/>
                <a:gd name="T116" fmla="*/ 98 w 1563"/>
                <a:gd name="T117" fmla="*/ 437 h 1521"/>
                <a:gd name="T118" fmla="*/ 32 w 1563"/>
                <a:gd name="T119" fmla="*/ 436 h 152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3"/>
                <a:gd name="T181" fmla="*/ 0 h 1521"/>
                <a:gd name="T182" fmla="*/ 1563 w 1563"/>
                <a:gd name="T183" fmla="*/ 1521 h 152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3" h="1521">
                  <a:moveTo>
                    <a:pt x="0" y="317"/>
                  </a:moveTo>
                  <a:lnTo>
                    <a:pt x="0" y="0"/>
                  </a:lnTo>
                  <a:lnTo>
                    <a:pt x="1562" y="0"/>
                  </a:lnTo>
                  <a:lnTo>
                    <a:pt x="1563" y="1215"/>
                  </a:lnTo>
                  <a:lnTo>
                    <a:pt x="1428" y="1215"/>
                  </a:lnTo>
                  <a:lnTo>
                    <a:pt x="1422" y="1225"/>
                  </a:lnTo>
                  <a:lnTo>
                    <a:pt x="1418" y="1240"/>
                  </a:lnTo>
                  <a:lnTo>
                    <a:pt x="1418" y="1253"/>
                  </a:lnTo>
                  <a:lnTo>
                    <a:pt x="1420" y="1267"/>
                  </a:lnTo>
                  <a:lnTo>
                    <a:pt x="1425" y="1286"/>
                  </a:lnTo>
                  <a:lnTo>
                    <a:pt x="1430" y="1311"/>
                  </a:lnTo>
                  <a:lnTo>
                    <a:pt x="1436" y="1327"/>
                  </a:lnTo>
                  <a:lnTo>
                    <a:pt x="1440" y="1347"/>
                  </a:lnTo>
                  <a:lnTo>
                    <a:pt x="1443" y="1366"/>
                  </a:lnTo>
                  <a:lnTo>
                    <a:pt x="1443" y="1385"/>
                  </a:lnTo>
                  <a:lnTo>
                    <a:pt x="1440" y="1403"/>
                  </a:lnTo>
                  <a:lnTo>
                    <a:pt x="1436" y="1422"/>
                  </a:lnTo>
                  <a:lnTo>
                    <a:pt x="1429" y="1440"/>
                  </a:lnTo>
                  <a:lnTo>
                    <a:pt x="1418" y="1453"/>
                  </a:lnTo>
                  <a:lnTo>
                    <a:pt x="1403" y="1469"/>
                  </a:lnTo>
                  <a:lnTo>
                    <a:pt x="1388" y="1482"/>
                  </a:lnTo>
                  <a:lnTo>
                    <a:pt x="1375" y="1494"/>
                  </a:lnTo>
                  <a:lnTo>
                    <a:pt x="1359" y="1503"/>
                  </a:lnTo>
                  <a:lnTo>
                    <a:pt x="1340" y="1510"/>
                  </a:lnTo>
                  <a:lnTo>
                    <a:pt x="1317" y="1517"/>
                  </a:lnTo>
                  <a:lnTo>
                    <a:pt x="1295" y="1520"/>
                  </a:lnTo>
                  <a:lnTo>
                    <a:pt x="1276" y="1521"/>
                  </a:lnTo>
                  <a:lnTo>
                    <a:pt x="1256" y="1521"/>
                  </a:lnTo>
                  <a:lnTo>
                    <a:pt x="1237" y="1520"/>
                  </a:lnTo>
                  <a:lnTo>
                    <a:pt x="1222" y="1517"/>
                  </a:lnTo>
                  <a:lnTo>
                    <a:pt x="1204" y="1511"/>
                  </a:lnTo>
                  <a:lnTo>
                    <a:pt x="1186" y="1506"/>
                  </a:lnTo>
                  <a:lnTo>
                    <a:pt x="1173" y="1498"/>
                  </a:lnTo>
                  <a:lnTo>
                    <a:pt x="1158" y="1487"/>
                  </a:lnTo>
                  <a:lnTo>
                    <a:pt x="1144" y="1474"/>
                  </a:lnTo>
                  <a:lnTo>
                    <a:pt x="1131" y="1459"/>
                  </a:lnTo>
                  <a:lnTo>
                    <a:pt x="1119" y="1444"/>
                  </a:lnTo>
                  <a:lnTo>
                    <a:pt x="1109" y="1427"/>
                  </a:lnTo>
                  <a:lnTo>
                    <a:pt x="1102" y="1407"/>
                  </a:lnTo>
                  <a:lnTo>
                    <a:pt x="1097" y="1384"/>
                  </a:lnTo>
                  <a:lnTo>
                    <a:pt x="1097" y="1362"/>
                  </a:lnTo>
                  <a:lnTo>
                    <a:pt x="1102" y="1341"/>
                  </a:lnTo>
                  <a:lnTo>
                    <a:pt x="1108" y="1319"/>
                  </a:lnTo>
                  <a:lnTo>
                    <a:pt x="1113" y="1297"/>
                  </a:lnTo>
                  <a:lnTo>
                    <a:pt x="1120" y="1273"/>
                  </a:lnTo>
                  <a:lnTo>
                    <a:pt x="1123" y="1254"/>
                  </a:lnTo>
                  <a:lnTo>
                    <a:pt x="1123" y="1243"/>
                  </a:lnTo>
                  <a:lnTo>
                    <a:pt x="1121" y="1234"/>
                  </a:lnTo>
                  <a:lnTo>
                    <a:pt x="1117" y="1223"/>
                  </a:lnTo>
                  <a:lnTo>
                    <a:pt x="857" y="1223"/>
                  </a:lnTo>
                  <a:lnTo>
                    <a:pt x="861" y="1177"/>
                  </a:lnTo>
                  <a:lnTo>
                    <a:pt x="860" y="1151"/>
                  </a:lnTo>
                  <a:lnTo>
                    <a:pt x="857" y="1126"/>
                  </a:lnTo>
                  <a:lnTo>
                    <a:pt x="854" y="1103"/>
                  </a:lnTo>
                  <a:lnTo>
                    <a:pt x="850" y="1088"/>
                  </a:lnTo>
                  <a:lnTo>
                    <a:pt x="843" y="1075"/>
                  </a:lnTo>
                  <a:lnTo>
                    <a:pt x="835" y="1063"/>
                  </a:lnTo>
                  <a:lnTo>
                    <a:pt x="822" y="1052"/>
                  </a:lnTo>
                  <a:lnTo>
                    <a:pt x="807" y="1042"/>
                  </a:lnTo>
                  <a:lnTo>
                    <a:pt x="792" y="1037"/>
                  </a:lnTo>
                  <a:lnTo>
                    <a:pt x="778" y="1034"/>
                  </a:lnTo>
                  <a:lnTo>
                    <a:pt x="755" y="1033"/>
                  </a:lnTo>
                  <a:lnTo>
                    <a:pt x="728" y="1033"/>
                  </a:lnTo>
                  <a:lnTo>
                    <a:pt x="702" y="1036"/>
                  </a:lnTo>
                  <a:lnTo>
                    <a:pt x="674" y="1037"/>
                  </a:lnTo>
                  <a:lnTo>
                    <a:pt x="652" y="1040"/>
                  </a:lnTo>
                  <a:lnTo>
                    <a:pt x="624" y="1041"/>
                  </a:lnTo>
                  <a:lnTo>
                    <a:pt x="601" y="1040"/>
                  </a:lnTo>
                  <a:lnTo>
                    <a:pt x="580" y="1037"/>
                  </a:lnTo>
                  <a:lnTo>
                    <a:pt x="549" y="1030"/>
                  </a:lnTo>
                  <a:lnTo>
                    <a:pt x="529" y="1021"/>
                  </a:lnTo>
                  <a:lnTo>
                    <a:pt x="510" y="1007"/>
                  </a:lnTo>
                  <a:lnTo>
                    <a:pt x="498" y="992"/>
                  </a:lnTo>
                  <a:lnTo>
                    <a:pt x="487" y="976"/>
                  </a:lnTo>
                  <a:lnTo>
                    <a:pt x="479" y="956"/>
                  </a:lnTo>
                  <a:lnTo>
                    <a:pt x="477" y="934"/>
                  </a:lnTo>
                  <a:lnTo>
                    <a:pt x="477" y="907"/>
                  </a:lnTo>
                  <a:lnTo>
                    <a:pt x="479" y="887"/>
                  </a:lnTo>
                  <a:lnTo>
                    <a:pt x="477" y="866"/>
                  </a:lnTo>
                  <a:lnTo>
                    <a:pt x="472" y="843"/>
                  </a:lnTo>
                  <a:lnTo>
                    <a:pt x="468" y="830"/>
                  </a:lnTo>
                  <a:lnTo>
                    <a:pt x="461" y="816"/>
                  </a:lnTo>
                  <a:lnTo>
                    <a:pt x="453" y="807"/>
                  </a:lnTo>
                  <a:lnTo>
                    <a:pt x="445" y="798"/>
                  </a:lnTo>
                  <a:lnTo>
                    <a:pt x="427" y="790"/>
                  </a:lnTo>
                  <a:lnTo>
                    <a:pt x="407" y="781"/>
                  </a:lnTo>
                  <a:lnTo>
                    <a:pt x="384" y="774"/>
                  </a:lnTo>
                  <a:lnTo>
                    <a:pt x="357" y="767"/>
                  </a:lnTo>
                  <a:lnTo>
                    <a:pt x="330" y="762"/>
                  </a:lnTo>
                  <a:lnTo>
                    <a:pt x="301" y="758"/>
                  </a:lnTo>
                  <a:lnTo>
                    <a:pt x="281" y="751"/>
                  </a:lnTo>
                  <a:lnTo>
                    <a:pt x="259" y="744"/>
                  </a:lnTo>
                  <a:lnTo>
                    <a:pt x="237" y="736"/>
                  </a:lnTo>
                  <a:lnTo>
                    <a:pt x="223" y="724"/>
                  </a:lnTo>
                  <a:lnTo>
                    <a:pt x="205" y="709"/>
                  </a:lnTo>
                  <a:lnTo>
                    <a:pt x="193" y="695"/>
                  </a:lnTo>
                  <a:lnTo>
                    <a:pt x="182" y="679"/>
                  </a:lnTo>
                  <a:lnTo>
                    <a:pt x="174" y="660"/>
                  </a:lnTo>
                  <a:lnTo>
                    <a:pt x="171" y="640"/>
                  </a:lnTo>
                  <a:lnTo>
                    <a:pt x="171" y="621"/>
                  </a:lnTo>
                  <a:lnTo>
                    <a:pt x="175" y="603"/>
                  </a:lnTo>
                  <a:lnTo>
                    <a:pt x="182" y="577"/>
                  </a:lnTo>
                  <a:lnTo>
                    <a:pt x="189" y="552"/>
                  </a:lnTo>
                  <a:lnTo>
                    <a:pt x="191" y="529"/>
                  </a:lnTo>
                  <a:lnTo>
                    <a:pt x="197" y="506"/>
                  </a:lnTo>
                  <a:lnTo>
                    <a:pt x="200" y="483"/>
                  </a:lnTo>
                  <a:lnTo>
                    <a:pt x="197" y="458"/>
                  </a:lnTo>
                  <a:lnTo>
                    <a:pt x="191" y="436"/>
                  </a:lnTo>
                  <a:lnTo>
                    <a:pt x="183" y="415"/>
                  </a:lnTo>
                  <a:lnTo>
                    <a:pt x="172" y="394"/>
                  </a:lnTo>
                  <a:lnTo>
                    <a:pt x="160" y="378"/>
                  </a:lnTo>
                  <a:lnTo>
                    <a:pt x="153" y="369"/>
                  </a:lnTo>
                  <a:lnTo>
                    <a:pt x="141" y="356"/>
                  </a:lnTo>
                  <a:lnTo>
                    <a:pt x="129" y="346"/>
                  </a:lnTo>
                  <a:lnTo>
                    <a:pt x="117" y="337"/>
                  </a:lnTo>
                  <a:lnTo>
                    <a:pt x="101" y="329"/>
                  </a:lnTo>
                  <a:lnTo>
                    <a:pt x="84" y="324"/>
                  </a:lnTo>
                  <a:lnTo>
                    <a:pt x="64" y="318"/>
                  </a:lnTo>
                  <a:lnTo>
                    <a:pt x="41" y="317"/>
                  </a:lnTo>
                  <a:lnTo>
                    <a:pt x="21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F00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256" y="2112"/>
              <a:ext cx="1173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id-ID" altLang="ko-KR" sz="2000" b="1" dirty="0">
                <a:solidFill>
                  <a:srgbClr val="FF0000"/>
                </a:solidFill>
                <a:ea typeface="Batang" pitchFamily="18" charset="-127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032" y="1503"/>
              <a:ext cx="1275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237" y="1323"/>
              <a:ext cx="1314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id-ID" altLang="ko-KR" b="1" dirty="0">
                <a:solidFill>
                  <a:schemeClr val="bg1"/>
                </a:solidFill>
                <a:ea typeface="Batang" pitchFamily="18" charset="-127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3147" y="3120"/>
              <a:ext cx="1317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942" y="2928"/>
              <a:ext cx="1350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ko-KR" b="1" dirty="0">
                  <a:solidFill>
                    <a:schemeClr val="bg1"/>
                  </a:solidFill>
                  <a:ea typeface="Batang" pitchFamily="18" charset="-127"/>
                </a:rPr>
                <a:t>Related Research</a:t>
              </a:r>
              <a:r>
                <a:rPr lang="id-ID" altLang="ko-KR" b="1" dirty="0">
                  <a:solidFill>
                    <a:schemeClr val="bg1"/>
                  </a:solidFill>
                  <a:ea typeface="Batang" pitchFamily="18" charset="-127"/>
                </a:rPr>
                <a:t> 3</a:t>
              </a: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88013" y="990600"/>
            <a:ext cx="2592917" cy="162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Related Research</a:t>
            </a:r>
            <a:r>
              <a:rPr lang="id-ID" altLang="ko-KR" b="1" dirty="0">
                <a:solidFill>
                  <a:schemeClr val="bg1"/>
                </a:solidFill>
                <a:ea typeface="Batang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1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027083" y="990600"/>
            <a:ext cx="2592917" cy="162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Related Research</a:t>
            </a:r>
            <a:r>
              <a:rPr lang="id-ID" altLang="ko-KR" b="1" dirty="0">
                <a:solidFill>
                  <a:schemeClr val="bg1"/>
                </a:solidFill>
                <a:ea typeface="Batang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255683" y="3999875"/>
            <a:ext cx="2592917" cy="162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Related Research</a:t>
            </a:r>
            <a:r>
              <a:rPr lang="id-ID" altLang="ko-KR" b="1" dirty="0">
                <a:solidFill>
                  <a:schemeClr val="bg1"/>
                </a:solidFill>
                <a:ea typeface="Batang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Batang" pitchFamily="18" charset="-127"/>
              </a:rPr>
              <a:t>….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124200" y="2362200"/>
            <a:ext cx="2592917" cy="162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b="1" dirty="0">
                <a:ea typeface="Batang" pitchFamily="18" charset="-127"/>
              </a:rPr>
              <a:t>Your</a:t>
            </a:r>
          </a:p>
          <a:p>
            <a:pPr algn="ctr" eaLnBrk="1" hangingPunct="1"/>
            <a:r>
              <a:rPr lang="en-US" altLang="ko-KR" b="1" dirty="0">
                <a:ea typeface="Batang" pitchFamily="18" charset="-127"/>
              </a:rPr>
              <a:t>Research</a:t>
            </a:r>
            <a:r>
              <a:rPr lang="id-ID" altLang="ko-KR" b="1" dirty="0">
                <a:ea typeface="Batang" pitchFamily="18" charset="-127"/>
              </a:rPr>
              <a:t> </a:t>
            </a:r>
            <a:endParaRPr lang="en-US" altLang="ko-KR" b="1" dirty="0">
              <a:ea typeface="Batang" pitchFamily="18" charset="-127"/>
            </a:endParaRPr>
          </a:p>
          <a:p>
            <a:pPr algn="ctr" eaLnBrk="1" hangingPunct="1"/>
            <a:r>
              <a:rPr lang="en-US" b="1" dirty="0">
                <a:latin typeface="Arial" charset="0"/>
                <a:ea typeface="Batang" pitchFamily="18" charset="-127"/>
              </a:rPr>
              <a:t>Issue</a:t>
            </a:r>
            <a:endParaRPr lang="en-US" dirty="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3020" y="5791200"/>
            <a:ext cx="558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research issue stand alone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839200" cy="990600"/>
          </a:xfrm>
        </p:spPr>
        <p:txBody>
          <a:bodyPr/>
          <a:lstStyle/>
          <a:p>
            <a:pPr eaLnBrk="1" hangingPunct="1"/>
            <a:r>
              <a:rPr lang="en-US" sz="3200" b="1" dirty="0"/>
              <a:t>The Process of Writing Research Proposal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05800" cy="4648200"/>
          </a:xfrm>
        </p:spPr>
        <p:txBody>
          <a:bodyPr/>
          <a:lstStyle/>
          <a:p>
            <a:pPr marL="457200" indent="-457200" eaLnBrk="1" hangingPunct="1">
              <a:buClr>
                <a:srgbClr val="0000FF"/>
              </a:buClr>
              <a:buSzTx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Review other proposal before you begin to write – not easy to find example</a:t>
            </a:r>
            <a:endParaRPr lang="id-ID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Get an idea how other write proposal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Take a lesson learned from other strengths and weaknesses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 writings are not easily read, so do not repeat the mistake</a:t>
            </a:r>
          </a:p>
          <a:p>
            <a:pPr marL="457200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Begin writing with sections you know the best</a:t>
            </a:r>
            <a:endParaRPr lang="id-ID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It’s human if the way you think is not linear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Write first whatever comes up into your mind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But, do not forget to revisit it again later on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You can jump from one part to another part of your writing (if feel comfortable)</a:t>
            </a:r>
          </a:p>
        </p:txBody>
      </p:sp>
      <p:graphicFrame>
        <p:nvGraphicFramePr>
          <p:cNvPr id="149508" name="Object 4"/>
          <p:cNvGraphicFramePr>
            <a:graphicFrameLocks noGrp="1"/>
          </p:cNvGraphicFramePr>
          <p:nvPr>
            <p:ph sz="half" idx="2"/>
          </p:nvPr>
        </p:nvGraphicFramePr>
        <p:xfrm>
          <a:off x="7696200" y="5181600"/>
          <a:ext cx="12954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3" imgW="3660480" imgH="3246120" progId="">
                  <p:embed/>
                </p:oleObj>
              </mc:Choice>
              <mc:Fallback>
                <p:oleObj name="Clip" r:id="rId3" imgW="3660480" imgH="3246120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12954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marL="457200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ewrite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your proposal into sections</a:t>
            </a:r>
            <a:endParaRPr lang="id-ID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Start re-organize your writing into a certain structure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 not hasitate to move paragraph around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Char char="q"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Make sure you cover all parts of a proposal in that structure</a:t>
            </a:r>
            <a:endParaRPr lang="en-US" sz="2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eaLnBrk="1" hangingPunct="1">
              <a:buClr>
                <a:srgbClr val="0000FF"/>
              </a:buClr>
              <a:buSzTx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or save each draft on a different </a:t>
            </a:r>
            <a:r>
              <a:rPr lang="id-ID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ersion</a:t>
            </a:r>
            <a:endParaRPr lang="id-ID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Once you feel exhausted, print the version.</a:t>
            </a: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sometime to go over what you have writ</a:t>
            </a:r>
            <a:r>
              <a:rPr lang="en-US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</a:t>
            </a: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Make comments whenever you feel necessary</a:t>
            </a: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Exercise you can dialog with your proposal</a:t>
            </a:r>
          </a:p>
          <a:p>
            <a:pPr marL="457200" indent="-457200" eaLnBrk="1" hangingPunct="1">
              <a:buClr>
                <a:srgbClr val="0000FF"/>
              </a:buClr>
              <a:buSzTx/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eaLnBrk="1" hangingPunct="1"/>
            <a:r>
              <a:rPr lang="en-US" b="1" dirty="0"/>
              <a:t>The Process …</a:t>
            </a:r>
            <a:endParaRPr lang="en-US" dirty="0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marL="457200" indent="-457200" eaLnBrk="1" hangingPunct="1">
              <a:buClr>
                <a:srgbClr val="0000FF"/>
              </a:buClr>
              <a:buSzTx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Employ drawings of graphics/ tables for early drafts, etc., to improve understanding of your writing</a:t>
            </a:r>
            <a:endParaRPr lang="id-ID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Enhanced your writing with picture, graphic, table, etc.</a:t>
            </a: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Old saying says: picture tells thousand words</a:t>
            </a: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 not forget to numbering your picture, graphic, table, etc</a:t>
            </a: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 not forget you quote the number and explain them</a:t>
            </a:r>
            <a:endParaRPr lang="en-US" sz="2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eaLnBrk="1" hangingPunct="1">
              <a:buClr>
                <a:srgbClr val="0000FF"/>
              </a:buClr>
              <a:buSzTx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Make your writing clear and unambiguous</a:t>
            </a:r>
            <a:endParaRPr lang="id-ID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Make sure you have write a complete sentence</a:t>
            </a: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Make sure your sentences make a paragraph</a:t>
            </a: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Make sure each paragraph in a section are interrelated</a:t>
            </a:r>
          </a:p>
          <a:p>
            <a:pPr marL="857250" lvl="1" indent="-457200" eaLnBrk="1" hangingPunct="1">
              <a:buClr>
                <a:srgbClr val="0000FF"/>
              </a:buClr>
              <a:buSzTx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Make a bridging sentence to move to another paragraph as well to another section</a:t>
            </a: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b="1" dirty="0"/>
              <a:t>The Process…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marL="457200" indent="-457200" eaLnBrk="1" hangingPunct="1">
              <a:buClr>
                <a:srgbClr val="0000FF"/>
              </a:buClr>
              <a:buSzTx/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 similar or parallel wording whenever possible</a:t>
            </a:r>
            <a:endParaRPr lang="id-ID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57250" lvl="1" indent="-457200" eaLnBrk="1" hangingPunct="1">
              <a:buClr>
                <a:srgbClr val="0000FF"/>
              </a:buClr>
              <a:buSzTx/>
              <a:defRPr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 consistent in choosing words</a:t>
            </a:r>
            <a:endParaRPr lang="id-ID" sz="2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57250" lvl="1" indent="-457200" eaLnBrk="1" hangingPunct="1">
              <a:buClr>
                <a:srgbClr val="0000FF"/>
              </a:buClr>
              <a:buSzTx/>
              <a:defRPr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Explain the difficult word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defRPr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Make sure you understand the word you choose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buFont typeface="Wingdings" pitchFamily="2" charset="2"/>
              <a:buNone/>
              <a:defRPr/>
            </a:pP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indent="-457200" eaLnBrk="1" hangingPunct="1">
              <a:buClr>
                <a:srgbClr val="0000FF"/>
              </a:buClr>
              <a:buSzTx/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 table of contents to help you focus on your draft</a:t>
            </a:r>
            <a:endParaRPr lang="id-ID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857250" lvl="1" indent="-457200" eaLnBrk="1" hangingPunct="1">
              <a:buClr>
                <a:srgbClr val="0000FF"/>
              </a:buClr>
              <a:buSzTx/>
              <a:defRPr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Start writing a table of content according to the structure of your document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defRPr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Make sure you balance the content of each section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defRPr/>
            </a:pPr>
            <a:r>
              <a:rPr lang="id-ID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 not hasitate to re-arrange the proposal after writing a table of content, and vice versa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Clr>
                <a:srgbClr val="0000FF"/>
              </a:buClr>
              <a:buSzTx/>
              <a:defRPr/>
            </a:pPr>
            <a:r>
              <a:rPr lang="id-ID" sz="2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Berfore you submit your proposal, make sure you read it again and again.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defRPr/>
            </a:pPr>
            <a:r>
              <a:rPr lang="id-ID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Here is the catch: If you do not understand what you write, how do you expect other to understand it?</a:t>
            </a:r>
          </a:p>
          <a:p>
            <a:pPr marL="857250" lvl="1" indent="-457200" eaLnBrk="1" hangingPunct="1">
              <a:buClr>
                <a:srgbClr val="0000FF"/>
              </a:buClr>
              <a:buSzTx/>
              <a:defRPr/>
            </a:pPr>
            <a:r>
              <a:rPr lang="id-ID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It’s suggested you ask other to read it bef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id-ID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 you submitted to your adviser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Session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understand the meaning of research proposal.</a:t>
            </a:r>
          </a:p>
          <a:p>
            <a:pPr eaLnBrk="1" hangingPunct="1"/>
            <a:r>
              <a:rPr lang="en-US" dirty="0"/>
              <a:t>To be able to develop a research framework.</a:t>
            </a:r>
          </a:p>
          <a:p>
            <a:pPr eaLnBrk="1" hangingPunct="1"/>
            <a:r>
              <a:rPr lang="en-US" dirty="0"/>
              <a:t>To understand the processes to write a research proposal</a:t>
            </a:r>
          </a:p>
          <a:p>
            <a:pPr eaLnBrk="1" hangingPunct="1"/>
            <a:r>
              <a:rPr lang="en-US" dirty="0"/>
              <a:t>To be able to conduct a real research project</a:t>
            </a:r>
          </a:p>
          <a:p>
            <a:pPr eaLnBrk="1" hangingPunct="1"/>
            <a:r>
              <a:rPr lang="en-US" dirty="0"/>
              <a:t>To be able to analyze and interpret research results</a:t>
            </a:r>
          </a:p>
          <a:p>
            <a:pPr eaLnBrk="1" hangingPunct="1"/>
            <a:r>
              <a:rPr lang="en-US" dirty="0"/>
              <a:t>To be able to write a research project report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000" b="1" dirty="0" err="1"/>
              <a:t>Contoh</a:t>
            </a:r>
            <a:r>
              <a:rPr lang="en-US" sz="3000" b="1" dirty="0"/>
              <a:t> </a:t>
            </a:r>
            <a:r>
              <a:rPr lang="en-US" sz="3000" b="1" dirty="0" err="1"/>
              <a:t>Struktur</a:t>
            </a:r>
            <a:r>
              <a:rPr lang="en-US" sz="3000" b="1" dirty="0"/>
              <a:t> “Research Proposal”</a:t>
            </a:r>
            <a:endParaRPr lang="id-ID" sz="3000" b="1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7924800" cy="4953000"/>
          </a:xfrm>
        </p:spPr>
        <p:txBody>
          <a:bodyPr/>
          <a:lstStyle/>
          <a:p>
            <a:pPr eaLnBrk="1" hangingPunct="1"/>
            <a:r>
              <a:rPr lang="id-ID" sz="2200" dirty="0"/>
              <a:t>Lembar Bagian </a:t>
            </a:r>
            <a:r>
              <a:rPr lang="en-US" sz="2200" dirty="0" err="1"/>
              <a:t>Depan</a:t>
            </a:r>
            <a:r>
              <a:rPr lang="en-US" sz="2200" dirty="0"/>
              <a:t> Proposal</a:t>
            </a:r>
            <a:r>
              <a:rPr lang="id-ID" sz="2200" dirty="0"/>
              <a:t>:</a:t>
            </a:r>
            <a:endParaRPr lang="en-US" sz="2200" dirty="0"/>
          </a:p>
          <a:p>
            <a:pPr lvl="1" eaLnBrk="1" hangingPunct="1"/>
            <a:r>
              <a:rPr lang="id-ID" dirty="0"/>
              <a:t>Halaman </a:t>
            </a:r>
            <a:r>
              <a:rPr lang="en-US" dirty="0" err="1"/>
              <a:t>judul</a:t>
            </a:r>
            <a:r>
              <a:rPr lang="en-US" dirty="0"/>
              <a:t> – cover page</a:t>
            </a:r>
            <a:endParaRPr lang="id-ID" dirty="0"/>
          </a:p>
          <a:p>
            <a:pPr lvl="1" eaLnBrk="1" hangingPunct="1"/>
            <a:r>
              <a:rPr lang="id-ID" dirty="0"/>
              <a:t>Halaman persetujuan</a:t>
            </a:r>
          </a:p>
          <a:p>
            <a:pPr lvl="1" eaLnBrk="1" hangingPunct="1"/>
            <a:r>
              <a:rPr lang="id-ID" dirty="0"/>
              <a:t>Halaman persembahan (bila diperlukan)</a:t>
            </a:r>
          </a:p>
          <a:p>
            <a:pPr lvl="1" eaLnBrk="1" hangingPunct="1"/>
            <a:r>
              <a:rPr lang="id-ID" dirty="0"/>
              <a:t>Halaman Kata Pengantar</a:t>
            </a:r>
          </a:p>
          <a:p>
            <a:pPr lvl="1" eaLnBrk="1" hangingPunct="1"/>
            <a:r>
              <a:rPr lang="id-ID" dirty="0"/>
              <a:t>Halaman Abstrak</a:t>
            </a:r>
          </a:p>
          <a:p>
            <a:pPr lvl="1" eaLnBrk="1" hangingPunct="1"/>
            <a:r>
              <a:rPr lang="id-ID" dirty="0"/>
              <a:t>Halaman Daftar Isi</a:t>
            </a:r>
          </a:p>
          <a:p>
            <a:pPr lvl="1" eaLnBrk="1" hangingPunct="1"/>
            <a:r>
              <a:rPr lang="id-ID" dirty="0"/>
              <a:t>Halaman Daftar Gambar, Daftar Tabel, dan Daftar Lampiran</a:t>
            </a:r>
          </a:p>
          <a:p>
            <a:pPr lvl="1" eaLnBrk="1" hangingPunct="1"/>
            <a:r>
              <a:rPr lang="id-ID" dirty="0"/>
              <a:t>Halaman Daftar Istilah</a:t>
            </a:r>
          </a:p>
          <a:p>
            <a:pPr eaLnBrk="1" hangingPunct="1"/>
            <a:r>
              <a:rPr lang="id-ID" sz="2200" dirty="0"/>
              <a:t>Bab I: Pendahuluan</a:t>
            </a:r>
          </a:p>
          <a:p>
            <a:pPr eaLnBrk="1" hangingPunct="1"/>
            <a:r>
              <a:rPr lang="id-ID" sz="2200" dirty="0"/>
              <a:t>Bab II: T</a:t>
            </a:r>
            <a:r>
              <a:rPr lang="en-US" sz="2200" dirty="0" err="1"/>
              <a:t>i</a:t>
            </a:r>
            <a:r>
              <a:rPr lang="id-ID" sz="2200" dirty="0"/>
              <a:t>njauan Pustaka</a:t>
            </a:r>
            <a:r>
              <a:rPr lang="en-US" sz="2200" dirty="0"/>
              <a:t>/</a:t>
            </a:r>
            <a:r>
              <a:rPr lang="en-US" sz="2200" dirty="0" err="1"/>
              <a:t>Landasan</a:t>
            </a:r>
            <a:r>
              <a:rPr lang="en-US" sz="2200" dirty="0"/>
              <a:t> </a:t>
            </a:r>
            <a:r>
              <a:rPr lang="en-US" sz="2200" dirty="0" err="1"/>
              <a:t>Teori</a:t>
            </a:r>
            <a:endParaRPr lang="id-ID" sz="2200" dirty="0"/>
          </a:p>
          <a:p>
            <a:pPr eaLnBrk="1" hangingPunct="1"/>
            <a:r>
              <a:rPr lang="id-ID" sz="2200" dirty="0"/>
              <a:t>Bab III: Metodologi</a:t>
            </a:r>
            <a:endParaRPr lang="en-US" sz="2200" dirty="0"/>
          </a:p>
        </p:txBody>
      </p:sp>
      <p:graphicFrame>
        <p:nvGraphicFramePr>
          <p:cNvPr id="161796" name="Object 4"/>
          <p:cNvGraphicFramePr>
            <a:graphicFrameLocks noGrp="1"/>
          </p:cNvGraphicFramePr>
          <p:nvPr>
            <p:ph sz="half" idx="2"/>
          </p:nvPr>
        </p:nvGraphicFramePr>
        <p:xfrm>
          <a:off x="6705600" y="1997075"/>
          <a:ext cx="186848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lip" r:id="rId3" imgW="3660480" imgH="3246120" progId="">
                  <p:embed/>
                </p:oleObj>
              </mc:Choice>
              <mc:Fallback>
                <p:oleObj name="Clip" r:id="rId3" imgW="3660480" imgH="3246120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997075"/>
                        <a:ext cx="1868488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b="1"/>
              <a:t>Judul Penelitian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err="1"/>
              <a:t>Bagian</a:t>
            </a:r>
            <a:r>
              <a:rPr lang="en-US" sz="2600" dirty="0"/>
              <a:t> yang </a:t>
            </a:r>
            <a:r>
              <a:rPr lang="en-US" sz="2600" dirty="0" err="1"/>
              <a:t>mungkin</a:t>
            </a:r>
            <a:r>
              <a:rPr lang="en-US" sz="2600" dirty="0"/>
              <a:t> </a:t>
            </a:r>
            <a:r>
              <a:rPr lang="en-US" sz="2600" dirty="0" err="1"/>
              <a:t>satu-satunya</a:t>
            </a:r>
            <a:r>
              <a:rPr lang="en-US" sz="2600" dirty="0"/>
              <a:t> </a:t>
            </a:r>
            <a:r>
              <a:rPr lang="en-US" sz="2600" dirty="0" err="1"/>
              <a:t>dibaca</a:t>
            </a:r>
            <a:r>
              <a:rPr lang="en-US" sz="2600" dirty="0"/>
              <a:t> </a:t>
            </a:r>
            <a:r>
              <a:rPr lang="en-US" sz="2600" dirty="0" err="1"/>
              <a:t>orang</a:t>
            </a:r>
            <a:r>
              <a:rPr lang="en-US" sz="2600" dirty="0"/>
              <a:t> lain,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karena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judul</a:t>
            </a:r>
            <a:r>
              <a:rPr lang="en-US" sz="2600" dirty="0"/>
              <a:t>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mampu</a:t>
            </a:r>
            <a:r>
              <a:rPr lang="en-US" sz="2600" dirty="0"/>
              <a:t> </a:t>
            </a:r>
            <a:r>
              <a:rPr lang="en-US" sz="2600" dirty="0" err="1"/>
              <a:t>menarik</a:t>
            </a:r>
            <a:r>
              <a:rPr lang="en-US" sz="2600" dirty="0"/>
              <a:t> </a:t>
            </a:r>
            <a:r>
              <a:rPr lang="en-US" sz="2600" dirty="0" err="1"/>
              <a:t>perhatian</a:t>
            </a:r>
            <a:r>
              <a:rPr lang="en-US" sz="2600" dirty="0"/>
              <a:t> </a:t>
            </a:r>
            <a:r>
              <a:rPr lang="en-US" sz="2600" dirty="0" err="1"/>
              <a:t>pembaca</a:t>
            </a:r>
            <a:r>
              <a:rPr lang="en-US" sz="2600" dirty="0"/>
              <a:t> yang </a:t>
            </a:r>
            <a:r>
              <a:rPr lang="en-US" sz="2600" dirty="0" err="1"/>
              <a:t>membacanya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sepintas</a:t>
            </a: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 err="1"/>
              <a:t>Judul</a:t>
            </a:r>
            <a:r>
              <a:rPr lang="en-US" sz="2600" dirty="0"/>
              <a:t> </a:t>
            </a:r>
            <a:r>
              <a:rPr lang="en-US" sz="2600" dirty="0" err="1"/>
              <a:t>tulisan</a:t>
            </a:r>
            <a:r>
              <a:rPr lang="en-US" sz="2600" dirty="0"/>
              <a:t> </a:t>
            </a:r>
            <a:r>
              <a:rPr lang="en-US" sz="2600" dirty="0" err="1"/>
              <a:t>karya</a:t>
            </a:r>
            <a:r>
              <a:rPr lang="en-US" sz="2600" dirty="0"/>
              <a:t> </a:t>
            </a:r>
            <a:r>
              <a:rPr lang="en-US" sz="2600" dirty="0" err="1"/>
              <a:t>ilmiah</a:t>
            </a:r>
            <a:r>
              <a:rPr lang="en-US" sz="2600" dirty="0"/>
              <a:t> </a:t>
            </a:r>
            <a:r>
              <a:rPr lang="en-US" sz="2600" dirty="0" err="1"/>
              <a:t>hendaklah</a:t>
            </a:r>
            <a:r>
              <a:rPr lang="en-US" sz="2600" dirty="0"/>
              <a:t> </a:t>
            </a:r>
            <a:r>
              <a:rPr lang="en-US" sz="2600" dirty="0" err="1"/>
              <a:t>singkat</a:t>
            </a:r>
            <a:r>
              <a:rPr lang="en-US" sz="2600" dirty="0"/>
              <a:t>, </a:t>
            </a:r>
            <a:r>
              <a:rPr lang="en-US" sz="2600" dirty="0" err="1"/>
              <a:t>spesifik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jelas</a:t>
            </a: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 err="1"/>
              <a:t>Judul</a:t>
            </a:r>
            <a:r>
              <a:rPr lang="en-US" sz="2600" dirty="0"/>
              <a:t> </a:t>
            </a:r>
            <a:r>
              <a:rPr lang="en-US" sz="2600" dirty="0" err="1"/>
              <a:t>sebaiknya</a:t>
            </a:r>
            <a:r>
              <a:rPr lang="en-US" sz="2600" dirty="0"/>
              <a:t> </a:t>
            </a:r>
            <a:r>
              <a:rPr lang="en-US" sz="2600" dirty="0" err="1"/>
              <a:t>menggambarkan</a:t>
            </a:r>
            <a:r>
              <a:rPr lang="en-US" sz="2600" dirty="0"/>
              <a:t> </a:t>
            </a:r>
            <a:r>
              <a:rPr lang="en-US" sz="2600" dirty="0" err="1"/>
              <a:t>cakupan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isi</a:t>
            </a:r>
            <a:r>
              <a:rPr lang="en-US" sz="2600" dirty="0"/>
              <a:t> yang </a:t>
            </a:r>
            <a:r>
              <a:rPr lang="en-US" sz="2600" dirty="0" err="1"/>
              <a:t>sedang</a:t>
            </a:r>
            <a:r>
              <a:rPr lang="en-US" sz="2600" dirty="0"/>
              <a:t> </a:t>
            </a:r>
            <a:r>
              <a:rPr lang="en-US" sz="2600" dirty="0" err="1"/>
              <a:t>diteliti</a:t>
            </a: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 err="1"/>
              <a:t>Judul</a:t>
            </a:r>
            <a:r>
              <a:rPr lang="en-US" sz="2600" dirty="0"/>
              <a:t> yang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jelas</a:t>
            </a:r>
            <a:r>
              <a:rPr lang="en-US" sz="2600" dirty="0"/>
              <a:t>, </a:t>
            </a:r>
            <a:r>
              <a:rPr lang="en-US" sz="2600" dirty="0" err="1"/>
              <a:t>terlalu</a:t>
            </a:r>
            <a:r>
              <a:rPr lang="en-US" sz="2600" dirty="0"/>
              <a:t> </a:t>
            </a:r>
            <a:r>
              <a:rPr lang="en-US" sz="2600" dirty="0" err="1"/>
              <a:t>umum</a:t>
            </a:r>
            <a:r>
              <a:rPr lang="en-US" sz="2600" dirty="0"/>
              <a:t>, </a:t>
            </a:r>
            <a:r>
              <a:rPr lang="en-US" sz="2600" dirty="0" err="1"/>
              <a:t>kurang</a:t>
            </a:r>
            <a:r>
              <a:rPr lang="en-US" sz="2600" dirty="0"/>
              <a:t> </a:t>
            </a:r>
            <a:r>
              <a:rPr lang="en-US" sz="2600" dirty="0" err="1"/>
              <a:t>informatif</a:t>
            </a:r>
            <a:r>
              <a:rPr lang="en-US" sz="2600" dirty="0"/>
              <a:t>,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memikat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bisu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menyebabkan</a:t>
            </a:r>
            <a:r>
              <a:rPr lang="en-US" sz="2600" dirty="0"/>
              <a:t> </a:t>
            </a:r>
            <a:r>
              <a:rPr lang="en-US" sz="2600" dirty="0" err="1"/>
              <a:t>tulisan</a:t>
            </a:r>
            <a:r>
              <a:rPr lang="en-US" sz="2600" dirty="0"/>
              <a:t> </a:t>
            </a:r>
            <a:r>
              <a:rPr lang="en-US" sz="2600" dirty="0" err="1"/>
              <a:t>diremehkan</a:t>
            </a:r>
            <a:r>
              <a:rPr lang="en-US" sz="2600" dirty="0"/>
              <a:t> </a:t>
            </a:r>
            <a:r>
              <a:rPr lang="en-US" sz="2600" dirty="0" err="1"/>
              <a:t>orang</a:t>
            </a:r>
            <a:endParaRPr lang="en-US" sz="26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Judul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Judul</a:t>
            </a:r>
            <a:r>
              <a:rPr lang="en-US" sz="2800" dirty="0"/>
              <a:t> yang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</a:t>
            </a:r>
            <a:r>
              <a:rPr lang="en-US" sz="2800" dirty="0" err="1"/>
              <a:t>kata-kata</a:t>
            </a:r>
            <a:r>
              <a:rPr lang="en-US" sz="2800" dirty="0"/>
              <a:t> </a:t>
            </a:r>
            <a:r>
              <a:rPr lang="id-ID" sz="2800" dirty="0"/>
              <a:t>antara 5-</a:t>
            </a:r>
            <a:r>
              <a:rPr lang="en-US" sz="2800" dirty="0"/>
              <a:t>12 </a:t>
            </a:r>
            <a:r>
              <a:rPr lang="en-US" sz="2800" dirty="0" err="1"/>
              <a:t>kata-kata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menyusun</a:t>
            </a:r>
            <a:r>
              <a:rPr lang="en-US" sz="2800" dirty="0"/>
              <a:t> </a:t>
            </a:r>
            <a:r>
              <a:rPr lang="en-US" sz="2800" dirty="0" err="1"/>
              <a:t>judul</a:t>
            </a:r>
            <a:r>
              <a:rPr lang="en-US" sz="2800" dirty="0"/>
              <a:t>, </a:t>
            </a:r>
            <a:r>
              <a:rPr lang="en-US" sz="2800" dirty="0" err="1"/>
              <a:t>hindari</a:t>
            </a:r>
            <a:r>
              <a:rPr lang="en-US" sz="2800" dirty="0"/>
              <a:t> </a:t>
            </a:r>
            <a:r>
              <a:rPr lang="en-US" sz="2800" dirty="0" err="1"/>
              <a:t>kata-kata</a:t>
            </a:r>
            <a:r>
              <a:rPr lang="en-US" sz="2800" dirty="0"/>
              <a:t> </a:t>
            </a:r>
            <a:r>
              <a:rPr lang="en-US" sz="2800" dirty="0" err="1"/>
              <a:t>klise</a:t>
            </a:r>
            <a:r>
              <a:rPr lang="en-US" sz="2800" dirty="0"/>
              <a:t>, </a:t>
            </a:r>
            <a:r>
              <a:rPr lang="en-US" sz="2800" dirty="0" err="1"/>
              <a:t>seperti</a:t>
            </a:r>
            <a:r>
              <a:rPr lang="en-US" sz="2800" dirty="0"/>
              <a:t>: 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pendahuluan</a:t>
            </a:r>
            <a:r>
              <a:rPr lang="en-US" sz="2800" dirty="0"/>
              <a:t>, </a:t>
            </a:r>
            <a:r>
              <a:rPr lang="en-US" sz="2800" dirty="0" err="1"/>
              <a:t>studi</a:t>
            </a:r>
            <a:r>
              <a:rPr lang="en-US" sz="2800" dirty="0"/>
              <a:t> </a:t>
            </a:r>
            <a:r>
              <a:rPr lang="en-US" sz="2800" dirty="0" err="1"/>
              <a:t>perbandingan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Hindari</a:t>
            </a:r>
            <a:r>
              <a:rPr lang="en-US" sz="2800" dirty="0"/>
              <a:t> </a:t>
            </a:r>
            <a:r>
              <a:rPr lang="en-US" sz="2800" dirty="0" err="1"/>
              <a:t>pemakaian</a:t>
            </a:r>
            <a:r>
              <a:rPr lang="en-US" sz="2800" dirty="0"/>
              <a:t> </a:t>
            </a:r>
            <a:r>
              <a:rPr lang="en-US" sz="2800" dirty="0" err="1"/>
              <a:t>kata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judul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Jangan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</a:t>
            </a:r>
            <a:r>
              <a:rPr lang="en-US" sz="2800" dirty="0" err="1"/>
              <a:t>kata</a:t>
            </a:r>
            <a:r>
              <a:rPr lang="en-US" sz="2800" dirty="0"/>
              <a:t> </a:t>
            </a:r>
            <a:r>
              <a:rPr lang="en-US" sz="2800" dirty="0" err="1"/>
              <a:t>singkatan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akronim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sz="3400" dirty="0" err="1">
                <a:solidFill>
                  <a:schemeClr val="tx1"/>
                </a:solidFill>
              </a:rPr>
              <a:t>Judul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Mana</a:t>
            </a:r>
            <a:r>
              <a:rPr lang="en-US" sz="3400" dirty="0">
                <a:solidFill>
                  <a:schemeClr val="tx1"/>
                </a:solidFill>
              </a:rPr>
              <a:t> Yang </a:t>
            </a:r>
            <a:r>
              <a:rPr lang="en-US" sz="3400" dirty="0" err="1">
                <a:solidFill>
                  <a:schemeClr val="tx1"/>
                </a:solidFill>
              </a:rPr>
              <a:t>Mudah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Dipahami</a:t>
            </a:r>
            <a:r>
              <a:rPr lang="en-US" sz="34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algn="ctr"/>
            <a:r>
              <a:rPr lang="en-US" b="1" dirty="0" err="1"/>
              <a:t>Judul</a:t>
            </a:r>
            <a:r>
              <a:rPr lang="en-US" b="1" dirty="0"/>
              <a:t>: PENGARUH PERSEPSI TEKNOLOGI INFORMASI, KEMUDAHAN, RESIKO DAN FITUR LAYANAN TERHADAP MINAT ULANG NASABAH BANK DALAM MENGGUNAKAN INTERNET BANKING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 err="1"/>
              <a:t>Judul</a:t>
            </a:r>
            <a:r>
              <a:rPr lang="en-US" b="1" dirty="0"/>
              <a:t>: “MINING SOSIAL MEDIA”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err="1"/>
              <a:t>Judul</a:t>
            </a:r>
            <a:r>
              <a:rPr lang="en-US" b="1" dirty="0"/>
              <a:t>: </a:t>
            </a:r>
            <a:r>
              <a:rPr lang="id-ID" b="1" dirty="0"/>
              <a:t>Adopsi </a:t>
            </a:r>
            <a:r>
              <a:rPr lang="id-ID" b="1" i="1" dirty="0"/>
              <a:t>E-Commerce</a:t>
            </a:r>
            <a:r>
              <a:rPr lang="id-ID" b="1" dirty="0"/>
              <a:t> dengan Pendekatan </a:t>
            </a:r>
            <a:r>
              <a:rPr lang="id-ID" b="1" i="1" dirty="0"/>
              <a:t>Technology Acceptance Model</a:t>
            </a:r>
            <a:r>
              <a:rPr lang="id-ID" b="1" dirty="0"/>
              <a:t> bagi U</a:t>
            </a:r>
            <a:r>
              <a:rPr lang="en-US" b="1" dirty="0" err="1"/>
              <a:t>saha</a:t>
            </a:r>
            <a:r>
              <a:rPr lang="en-US" b="1" dirty="0"/>
              <a:t> </a:t>
            </a:r>
            <a:r>
              <a:rPr lang="id-ID" b="1" dirty="0"/>
              <a:t>K</a:t>
            </a:r>
            <a:r>
              <a:rPr lang="en-US" b="1" dirty="0" err="1"/>
              <a:t>ecil</a:t>
            </a:r>
            <a:r>
              <a:rPr lang="en-US" b="1" dirty="0"/>
              <a:t> </a:t>
            </a:r>
            <a:r>
              <a:rPr lang="id-ID" b="1" dirty="0"/>
              <a:t>M</a:t>
            </a:r>
            <a:r>
              <a:rPr lang="en-US" b="1" dirty="0" err="1"/>
              <a:t>enengah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Abstrak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ringkasan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eaLnBrk="1" hangingPunct="1"/>
            <a:r>
              <a:rPr lang="en-US" dirty="0" err="1"/>
              <a:t>Mencakup</a:t>
            </a:r>
            <a:r>
              <a:rPr lang="en-US" dirty="0"/>
              <a:t>: “problem statements”,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, </a:t>
            </a:r>
            <a:r>
              <a:rPr lang="en-US" dirty="0" err="1"/>
              <a:t>kesimpulan</a:t>
            </a:r>
            <a:endParaRPr lang="en-US" dirty="0"/>
          </a:p>
          <a:p>
            <a:pPr eaLnBrk="1" hangingPunct="1"/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miniatur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eaLnBrk="1" hangingPunct="1"/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tulisan</a:t>
            </a:r>
            <a:endParaRPr lang="en-US" dirty="0"/>
          </a:p>
          <a:p>
            <a:pPr eaLnBrk="1" hangingPunct="1"/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kata-kata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500 (1/2 </a:t>
            </a:r>
            <a:r>
              <a:rPr lang="en-US" dirty="0" err="1"/>
              <a:t>sampai</a:t>
            </a:r>
            <a:r>
              <a:rPr lang="en-US" dirty="0"/>
              <a:t> 1 </a:t>
            </a:r>
            <a:r>
              <a:rPr lang="en-US" dirty="0" err="1"/>
              <a:t>halaman</a:t>
            </a:r>
            <a:r>
              <a:rPr lang="en-US" dirty="0"/>
              <a:t>).</a:t>
            </a:r>
          </a:p>
          <a:p>
            <a:pPr eaLnBrk="1" hangingPunct="1"/>
            <a:r>
              <a:rPr lang="id-ID" dirty="0"/>
              <a:t>T</a:t>
            </a:r>
            <a:r>
              <a:rPr lang="en-US" dirty="0" err="1"/>
              <a:t>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dicantumkan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pengacuan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eaLnBrk="1" hangingPunct="1"/>
            <a:r>
              <a:rPr lang="id-ID" sz="3600" b="1" dirty="0"/>
              <a:t>Bab I. Pendahuluan</a:t>
            </a:r>
            <a:r>
              <a:rPr lang="en-US" sz="3600" b="1" dirty="0"/>
              <a:t> </a:t>
            </a:r>
            <a:endParaRPr lang="id-ID" sz="3600" b="1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marL="495300" indent="-495300" eaLnBrk="1" hangingPunct="1"/>
            <a:r>
              <a:rPr lang="id-ID" sz="2800" dirty="0"/>
              <a:t>Latar belakang masalah. </a:t>
            </a:r>
            <a:endParaRPr lang="en-US" sz="2800" dirty="0"/>
          </a:p>
          <a:p>
            <a:pPr marL="869950" lvl="1" indent="-412750" eaLnBrk="1" hangingPunct="1"/>
            <a:r>
              <a:rPr lang="en-US" sz="2200" dirty="0" err="1"/>
              <a:t>Latar</a:t>
            </a:r>
            <a:r>
              <a:rPr lang="en-US" sz="2200" dirty="0"/>
              <a:t> </a:t>
            </a:r>
            <a:r>
              <a:rPr lang="en-US" sz="2200" dirty="0" err="1"/>
              <a:t>belakang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konteks</a:t>
            </a:r>
            <a:r>
              <a:rPr lang="en-US" sz="2200" dirty="0"/>
              <a:t> </a:t>
            </a:r>
            <a:r>
              <a:rPr lang="en-US" sz="2200" dirty="0" err="1"/>
              <a:t>permasalahan</a:t>
            </a:r>
            <a:r>
              <a:rPr lang="en-US" sz="2200" dirty="0"/>
              <a:t> yang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teliti</a:t>
            </a:r>
            <a:r>
              <a:rPr lang="en-US" sz="2200" dirty="0"/>
              <a:t> </a:t>
            </a:r>
            <a:r>
              <a:rPr lang="en-US" sz="2200" dirty="0" err="1"/>
              <a:t>sekaligus</a:t>
            </a:r>
            <a:r>
              <a:rPr lang="en-US" sz="2200" dirty="0"/>
              <a:t> </a:t>
            </a:r>
            <a:r>
              <a:rPr lang="en-US" sz="2200" dirty="0" err="1"/>
              <a:t>menggambarkan</a:t>
            </a:r>
            <a:r>
              <a:rPr lang="en-US" sz="2200" dirty="0"/>
              <a:t> </a:t>
            </a:r>
            <a:r>
              <a:rPr lang="id-ID" sz="2200" dirty="0"/>
              <a:t>ruang lingkup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endParaRPr lang="en-US" sz="2200" dirty="0"/>
          </a:p>
          <a:p>
            <a:pPr marL="869950" lvl="1" indent="-412750" eaLnBrk="1" hangingPunct="1"/>
            <a:r>
              <a:rPr lang="en-US" sz="2200" dirty="0" err="1"/>
              <a:t>Hantarkan</a:t>
            </a:r>
            <a:r>
              <a:rPr lang="en-US" sz="2200" dirty="0"/>
              <a:t> </a:t>
            </a:r>
            <a:r>
              <a:rPr lang="en-US" sz="2200" dirty="0" err="1"/>
              <a:t>pembaca</a:t>
            </a:r>
            <a:r>
              <a:rPr lang="en-US" sz="2200" dirty="0"/>
              <a:t> </a:t>
            </a:r>
            <a:r>
              <a:rPr lang="en-US" sz="2200" dirty="0" err="1"/>
              <a:t>langsung</a:t>
            </a:r>
            <a:r>
              <a:rPr lang="en-US" sz="2200" dirty="0"/>
              <a:t> </a:t>
            </a:r>
            <a:r>
              <a:rPr lang="en-US" sz="2200" dirty="0" err="1"/>
              <a:t>kepada</a:t>
            </a:r>
            <a:r>
              <a:rPr lang="en-US" sz="2200" dirty="0"/>
              <a:t> </a:t>
            </a:r>
            <a:r>
              <a:rPr lang="en-US" sz="2200" dirty="0" err="1"/>
              <a:t>inti</a:t>
            </a:r>
            <a:r>
              <a:rPr lang="en-US" sz="2200" dirty="0"/>
              <a:t> </a:t>
            </a:r>
            <a:r>
              <a:rPr lang="en-US" sz="2200" dirty="0" err="1"/>
              <a:t>permasalahan</a:t>
            </a:r>
            <a:endParaRPr lang="en-US" sz="2200" dirty="0"/>
          </a:p>
          <a:p>
            <a:pPr marL="869950" lvl="1" indent="-412750" eaLnBrk="1" hangingPunct="1"/>
            <a:r>
              <a:rPr lang="en-US" sz="2200" dirty="0" err="1"/>
              <a:t>Latar</a:t>
            </a:r>
            <a:r>
              <a:rPr lang="en-US" sz="2200" dirty="0"/>
              <a:t> </a:t>
            </a:r>
            <a:r>
              <a:rPr lang="en-US" sz="2200" dirty="0" err="1"/>
              <a:t>Belakang</a:t>
            </a:r>
            <a:r>
              <a:rPr lang="en-US" sz="2200" dirty="0"/>
              <a:t>:  </a:t>
            </a:r>
            <a:r>
              <a:rPr lang="en-US" sz="2200" dirty="0" err="1"/>
              <a:t>meliputi</a:t>
            </a:r>
            <a:r>
              <a:rPr lang="en-US" sz="2200" dirty="0"/>
              <a:t> </a:t>
            </a:r>
            <a:r>
              <a:rPr lang="en-US" sz="2200" dirty="0" err="1"/>
              <a:t>hal-hal</a:t>
            </a:r>
            <a:r>
              <a:rPr lang="en-US" sz="2200" dirty="0"/>
              <a:t> yang </a:t>
            </a:r>
            <a:r>
              <a:rPr lang="en-US" sz="2200" dirty="0" err="1"/>
              <a:t>mendorong</a:t>
            </a:r>
            <a:r>
              <a:rPr lang="en-US" sz="2200" dirty="0"/>
              <a:t> </a:t>
            </a:r>
            <a:r>
              <a:rPr lang="en-US" sz="2200" dirty="0" err="1"/>
              <a:t>mengapa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endParaRPr lang="en-US" sz="2200" dirty="0"/>
          </a:p>
          <a:p>
            <a:pPr marL="495300" indent="-495300" eaLnBrk="1" hangingPunct="1"/>
            <a:r>
              <a:rPr lang="en-US" sz="2800" dirty="0" err="1"/>
              <a:t>Pernyataan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(problem statement)</a:t>
            </a:r>
          </a:p>
          <a:p>
            <a:pPr marL="869950" lvl="1" indent="-412750" eaLnBrk="1" hangingPunct="1"/>
            <a:r>
              <a:rPr lang="en-US" sz="2200" dirty="0" err="1"/>
              <a:t>Mempertegas</a:t>
            </a:r>
            <a:r>
              <a:rPr lang="en-US" sz="2200" dirty="0"/>
              <a:t> </a:t>
            </a:r>
            <a:r>
              <a:rPr lang="en-US" sz="2200" dirty="0" err="1"/>
              <a:t>kembali</a:t>
            </a:r>
            <a:r>
              <a:rPr lang="en-US" sz="2200" dirty="0"/>
              <a:t> </a:t>
            </a:r>
            <a:r>
              <a:rPr lang="en-US" sz="2200" dirty="0" err="1"/>
              <a:t>isu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diteliti</a:t>
            </a:r>
            <a:endParaRPr lang="en-US" sz="2200" dirty="0"/>
          </a:p>
          <a:p>
            <a:pPr marL="869950" lvl="1" indent="-412750" eaLnBrk="1" hangingPunct="1"/>
            <a:r>
              <a:rPr lang="en-US" sz="2200" dirty="0" err="1"/>
              <a:t>Menguraikan</a:t>
            </a:r>
            <a:r>
              <a:rPr lang="en-US" sz="2200" dirty="0"/>
              <a:t> </a:t>
            </a:r>
            <a:r>
              <a:rPr lang="en-US" sz="2200" dirty="0" err="1"/>
              <a:t>hipotesis</a:t>
            </a:r>
            <a:r>
              <a:rPr lang="en-US" sz="2200" dirty="0"/>
              <a:t>, </a:t>
            </a:r>
            <a:r>
              <a:rPr lang="en-US" sz="2200" dirty="0" err="1"/>
              <a:t>pertanyaan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, variable,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asumsi</a:t>
            </a:r>
            <a:r>
              <a:rPr lang="en-US" sz="2200" dirty="0"/>
              <a:t>.</a:t>
            </a:r>
            <a:endParaRPr lang="id-ID" sz="2200" dirty="0"/>
          </a:p>
          <a:p>
            <a:pPr marL="869950" lvl="1" indent="-412750" eaLnBrk="1" hangingPunct="1"/>
            <a:r>
              <a:rPr lang="id-ID" sz="2200" dirty="0"/>
              <a:t>Asumsi adalah sesuatu yang anda “take it for granted”, bukan sesuatu yang seharusnya anda teliti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id-ID" sz="3600" b="1" dirty="0"/>
              <a:t>Bab I. Pendahuluan</a:t>
            </a:r>
            <a:r>
              <a:rPr lang="en-US" sz="3600" b="1" dirty="0"/>
              <a:t> ….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/>
            <a:r>
              <a:rPr lang="id-ID" sz="2800" dirty="0"/>
              <a:t>Tujuan dan manfaat</a:t>
            </a:r>
          </a:p>
          <a:p>
            <a:pPr lvl="1" eaLnBrk="1" hangingPunct="1"/>
            <a:r>
              <a:rPr lang="en-US" sz="2200" dirty="0" err="1"/>
              <a:t>Kalau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diselesaikan</a:t>
            </a:r>
            <a:r>
              <a:rPr lang="en-US" sz="2200" dirty="0"/>
              <a:t>, </a:t>
            </a:r>
            <a:r>
              <a:rPr lang="en-US" sz="2200" dirty="0" err="1"/>
              <a:t>apa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dicapai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 </a:t>
            </a:r>
            <a:r>
              <a:rPr lang="en-US" sz="2200" dirty="0" err="1"/>
              <a:t>manfaatnya</a:t>
            </a:r>
            <a:r>
              <a:rPr lang="en-US" sz="2200" dirty="0"/>
              <a:t>.</a:t>
            </a:r>
            <a:endParaRPr lang="id-ID" sz="2200" dirty="0"/>
          </a:p>
          <a:p>
            <a:pPr lvl="1" eaLnBrk="1" hangingPunct="1"/>
            <a:r>
              <a:rPr lang="id-ID" sz="2200" dirty="0"/>
              <a:t>Nyatakan tujuan dan manfaat yang bisa diukur</a:t>
            </a:r>
          </a:p>
          <a:p>
            <a:pPr lvl="1" eaLnBrk="1" hangingPunct="1"/>
            <a:r>
              <a:rPr lang="id-ID" sz="2200" dirty="0"/>
              <a:t>Kaitkan tujuan dan manfaat ini dengan signifikansi kajian anda</a:t>
            </a:r>
          </a:p>
          <a:p>
            <a:pPr eaLnBrk="1" hangingPunct="1"/>
            <a:r>
              <a:rPr lang="id-ID" sz="2800" dirty="0"/>
              <a:t>Ruang lingkup penelitian</a:t>
            </a:r>
          </a:p>
          <a:p>
            <a:pPr lvl="1" eaLnBrk="1" hangingPunct="1"/>
            <a:r>
              <a:rPr lang="id-ID" sz="2200" dirty="0"/>
              <a:t>Batasi penelitian anda, agar jelas cakupannya</a:t>
            </a:r>
          </a:p>
          <a:p>
            <a:pPr lvl="1" eaLnBrk="1" hangingPunct="1"/>
            <a:r>
              <a:rPr lang="id-ID" sz="2200" dirty="0"/>
              <a:t>Karena tidak semua masalah bisa diselesaikan, pastikan dalam ruang lingkup tergambarkan subset yang akan </a:t>
            </a:r>
            <a:r>
              <a:rPr lang="en-US" sz="2200" dirty="0" err="1"/>
              <a:t>di</a:t>
            </a:r>
            <a:r>
              <a:rPr lang="id-ID" sz="2200" dirty="0"/>
              <a:t>teliti</a:t>
            </a:r>
            <a:endParaRPr lang="en-US" sz="2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id-ID" sz="3600" b="1" dirty="0"/>
              <a:t>Bab II. </a:t>
            </a:r>
            <a:r>
              <a:rPr lang="en-US" sz="3600" b="1" dirty="0" err="1"/>
              <a:t>Tinjauan</a:t>
            </a:r>
            <a:r>
              <a:rPr lang="en-US" sz="3600" b="1" dirty="0"/>
              <a:t> </a:t>
            </a:r>
            <a:r>
              <a:rPr lang="en-US" sz="3600" b="1" dirty="0" err="1"/>
              <a:t>Pustaka</a:t>
            </a:r>
            <a:r>
              <a:rPr lang="en-US" sz="3600" b="1" dirty="0"/>
              <a:t> </a:t>
            </a:r>
            <a:endParaRPr lang="id-ID" sz="3600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0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M</a:t>
            </a:r>
            <a:r>
              <a:rPr lang="id-ID" sz="2600" dirty="0"/>
              <a:t>emaparkan hasil</a:t>
            </a:r>
            <a:r>
              <a:rPr lang="en-US" sz="2600" dirty="0"/>
              <a:t>2</a:t>
            </a:r>
            <a:r>
              <a:rPr lang="id-ID" sz="2600" dirty="0"/>
              <a:t> penelitian</a:t>
            </a:r>
            <a:r>
              <a:rPr lang="en-US" sz="2600" dirty="0"/>
              <a:t> </a:t>
            </a:r>
            <a:r>
              <a:rPr lang="en-US" sz="2600" dirty="0" err="1"/>
              <a:t>sebelumnya</a:t>
            </a:r>
            <a:r>
              <a:rPr lang="en-US" sz="2600" dirty="0"/>
              <a:t> yang </a:t>
            </a:r>
            <a:r>
              <a:rPr lang="en-US" sz="2600" dirty="0" err="1"/>
              <a:t>terkait</a:t>
            </a:r>
            <a:r>
              <a:rPr lang="id-ID" sz="2600" dirty="0"/>
              <a:t> dan mengemukakan pemikiran penulisnya</a:t>
            </a: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B</a:t>
            </a:r>
            <a:r>
              <a:rPr lang="id-ID" sz="2600" dirty="0"/>
              <a:t>erguna untuk membantu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pembaca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id-ID" sz="2600" dirty="0"/>
              <a:t> memahami topik yang dibahas</a:t>
            </a:r>
            <a:endParaRPr 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</a:t>
            </a:r>
            <a:r>
              <a:rPr lang="id-ID" sz="2400" dirty="0"/>
              <a:t>enjelasan langkah-langkah dan proses penelitian </a:t>
            </a:r>
            <a:r>
              <a:rPr lang="en-US" sz="2400" dirty="0" err="1"/>
              <a:t>sebelumnya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</a:t>
            </a:r>
            <a:r>
              <a:rPr lang="id-ID" sz="2400" dirty="0"/>
              <a:t>enjelasan sintesa dan logika dalam menggabungkan hasil-hasil penelitian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Membahas</a:t>
            </a:r>
            <a:r>
              <a:rPr lang="en-US" sz="2400" dirty="0"/>
              <a:t> “general agreement/disagreement” </a:t>
            </a:r>
            <a:r>
              <a:rPr lang="en-US" sz="2400" dirty="0" err="1"/>
              <a:t>diantara</a:t>
            </a:r>
            <a:r>
              <a:rPr lang="en-US" sz="2400" dirty="0"/>
              <a:t> </a:t>
            </a:r>
            <a:r>
              <a:rPr lang="en-US" sz="2400" dirty="0" err="1"/>
              <a:t>peneliti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Menganalisis</a:t>
            </a:r>
            <a:r>
              <a:rPr lang="en-US" sz="2400" dirty="0"/>
              <a:t>, </a:t>
            </a:r>
            <a:r>
              <a:rPr lang="en-US" sz="2400" dirty="0" err="1"/>
              <a:t>mensintesis</a:t>
            </a:r>
            <a:r>
              <a:rPr lang="en-US" sz="2400" dirty="0"/>
              <a:t>, </a:t>
            </a:r>
            <a:r>
              <a:rPr lang="en-US" sz="2400" dirty="0" err="1"/>
              <a:t>meringkas</a:t>
            </a:r>
            <a:r>
              <a:rPr lang="en-US" sz="2400" dirty="0"/>
              <a:t>, </a:t>
            </a:r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hasil-hasil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eaLnBrk="1" hangingPunct="1"/>
            <a:r>
              <a:rPr lang="en-US" b="1" dirty="0" err="1"/>
              <a:t>Tinjuan</a:t>
            </a:r>
            <a:r>
              <a:rPr lang="en-US" b="1" dirty="0"/>
              <a:t> </a:t>
            </a:r>
            <a:r>
              <a:rPr lang="en-US" b="1" dirty="0" err="1"/>
              <a:t>Pustaka</a:t>
            </a:r>
            <a:r>
              <a:rPr lang="en-US" b="1" dirty="0"/>
              <a:t>..</a:t>
            </a:r>
            <a:endParaRPr 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eaLnBrk="1" hangingPunct="1"/>
            <a:r>
              <a:rPr lang="id-ID" dirty="0"/>
              <a:t>Bagian ini dapat terdiri dari beberapa </a:t>
            </a:r>
            <a:r>
              <a:rPr lang="en-US" dirty="0"/>
              <a:t>sub-</a:t>
            </a:r>
            <a:r>
              <a:rPr lang="id-ID" dirty="0"/>
              <a:t>bab yang  mencerminkan </a:t>
            </a:r>
            <a:r>
              <a:rPr lang="id-ID" i="1" dirty="0"/>
              <a:t>breadth</a:t>
            </a:r>
            <a:r>
              <a:rPr lang="id-ID" dirty="0"/>
              <a:t> dan </a:t>
            </a:r>
            <a:r>
              <a:rPr lang="id-ID" i="1" dirty="0"/>
              <a:t>depth</a:t>
            </a:r>
            <a:r>
              <a:rPr lang="id-ID" dirty="0"/>
              <a:t> topik</a:t>
            </a:r>
            <a:r>
              <a:rPr lang="en-US" dirty="0"/>
              <a:t>-2 </a:t>
            </a:r>
            <a:r>
              <a:rPr lang="en-US" dirty="0" err="1"/>
              <a:t>penelitian</a:t>
            </a:r>
            <a:r>
              <a:rPr lang="id-ID" dirty="0"/>
              <a:t> yang</a:t>
            </a:r>
            <a:r>
              <a:rPr lang="en-US" dirty="0"/>
              <a:t> </a:t>
            </a:r>
            <a:r>
              <a:rPr lang="en-US" dirty="0" err="1"/>
              <a:t>terkait</a:t>
            </a:r>
            <a:endParaRPr lang="en-US" dirty="0"/>
          </a:p>
          <a:p>
            <a:pPr lvl="1" eaLnBrk="1" hangingPunct="1"/>
            <a:r>
              <a:rPr lang="en-US" sz="2200" dirty="0"/>
              <a:t>Sub-</a:t>
            </a:r>
            <a:r>
              <a:rPr lang="en-US" sz="2200" dirty="0" err="1"/>
              <a:t>bab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menggambarkan</a:t>
            </a:r>
            <a:r>
              <a:rPr lang="en-US" sz="2200" dirty="0"/>
              <a:t> </a:t>
            </a:r>
            <a:r>
              <a:rPr lang="en-US" sz="2200" dirty="0" err="1"/>
              <a:t>keterkaitan</a:t>
            </a:r>
            <a:r>
              <a:rPr lang="en-US" sz="2200" dirty="0"/>
              <a:t> sub-</a:t>
            </a:r>
            <a:r>
              <a:rPr lang="en-US" sz="2200" dirty="0" err="1"/>
              <a:t>disiplin</a:t>
            </a:r>
            <a:r>
              <a:rPr lang="en-US" sz="2200" dirty="0"/>
              <a:t> </a:t>
            </a:r>
            <a:r>
              <a:rPr lang="en-US" sz="2200" dirty="0" err="1"/>
              <a:t>ilmu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isu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anda</a:t>
            </a:r>
            <a:endParaRPr lang="en-US" sz="2200" dirty="0"/>
          </a:p>
          <a:p>
            <a:pPr eaLnBrk="1" hangingPunct="1"/>
            <a:r>
              <a:rPr lang="id-ID" dirty="0"/>
              <a:t>Semua pernyataan dan/atau hasil penelitian yang bukan berasal dari </a:t>
            </a:r>
            <a:r>
              <a:rPr lang="en-US" dirty="0" err="1"/>
              <a:t>anda</a:t>
            </a:r>
            <a:r>
              <a:rPr lang="id-ID" dirty="0"/>
              <a:t> harus disebutkan sumbernya</a:t>
            </a:r>
            <a:r>
              <a:rPr lang="en-US" dirty="0"/>
              <a:t> (</a:t>
            </a:r>
            <a:r>
              <a:rPr lang="en-US" dirty="0" err="1"/>
              <a:t>sitiran</a:t>
            </a:r>
            <a:r>
              <a:rPr lang="en-US" dirty="0"/>
              <a:t>)</a:t>
            </a:r>
            <a:endParaRPr lang="id-ID" dirty="0"/>
          </a:p>
          <a:p>
            <a:pPr eaLnBrk="1" hangingPunct="1"/>
            <a:r>
              <a:rPr lang="id-ID" dirty="0"/>
              <a:t>Tatacara penulisan </a:t>
            </a:r>
            <a:r>
              <a:rPr lang="en-US" i="1" dirty="0" err="1"/>
              <a:t>tinjauan</a:t>
            </a:r>
            <a:r>
              <a:rPr lang="en-US" i="1" dirty="0"/>
              <a:t> </a:t>
            </a:r>
            <a:r>
              <a:rPr lang="en-US" i="1" dirty="0" err="1"/>
              <a:t>pustaka</a:t>
            </a:r>
            <a:r>
              <a:rPr lang="id-ID" dirty="0"/>
              <a:t> mengacu pada kaidah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id-ID" dirty="0"/>
              <a:t>ditetapkan</a:t>
            </a:r>
            <a:endParaRPr lang="en-US" sz="2200" dirty="0"/>
          </a:p>
          <a:p>
            <a:pPr eaLnBrk="1" hangingPunct="1"/>
            <a:r>
              <a:rPr lang="en-US" i="1" dirty="0" err="1"/>
              <a:t>Tinjauan</a:t>
            </a:r>
            <a:r>
              <a:rPr lang="en-US" i="1" dirty="0"/>
              <a:t> </a:t>
            </a:r>
            <a:r>
              <a:rPr lang="en-US" i="1" dirty="0" err="1"/>
              <a:t>pustaka</a:t>
            </a:r>
            <a:r>
              <a:rPr lang="id-ID" dirty="0"/>
              <a:t> yang baik haruslah bersifat  relevan, mutakhir (</a:t>
            </a:r>
            <a:r>
              <a:rPr lang="en-US" dirty="0"/>
              <a:t>lima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id-ID" dirty="0"/>
              <a:t>tiga tahun terakhir)</a:t>
            </a:r>
            <a:endParaRPr lang="en-US" dirty="0"/>
          </a:p>
          <a:p>
            <a:pPr lvl="1" eaLnBrk="1" hangingPunct="1"/>
            <a:r>
              <a:rPr lang="en-US" sz="2200" dirty="0" err="1"/>
              <a:t>Tergantung</a:t>
            </a:r>
            <a:r>
              <a:rPr lang="en-US" sz="2200" dirty="0"/>
              <a:t>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ilmunya</a:t>
            </a:r>
            <a:endParaRPr lang="id-ID" sz="2200" dirty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467600" y="228600"/>
          <a:ext cx="10985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Clip" r:id="rId3" imgW="3293640" imgH="3435480" progId="">
                  <p:embed/>
                </p:oleObj>
              </mc:Choice>
              <mc:Fallback>
                <p:oleObj name="Clip" r:id="rId3" imgW="3293640" imgH="3435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28600"/>
                        <a:ext cx="10985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2600" b="1" i="1" dirty="0" err="1">
                <a:latin typeface="Lucida Bright" pitchFamily="18" charset="0"/>
              </a:rPr>
              <a:t>Contoh</a:t>
            </a:r>
            <a:r>
              <a:rPr lang="en-US" sz="2600" b="1" i="1" dirty="0">
                <a:latin typeface="Lucida Bright" pitchFamily="18" charset="0"/>
              </a:rPr>
              <a:t> </a:t>
            </a:r>
            <a:r>
              <a:rPr lang="en-US" sz="2600" b="1" i="1" dirty="0" err="1">
                <a:latin typeface="Lucida Bright" pitchFamily="18" charset="0"/>
              </a:rPr>
              <a:t>Topik</a:t>
            </a:r>
            <a:r>
              <a:rPr lang="en-US" sz="2600" b="1" i="1" dirty="0">
                <a:latin typeface="Lucida Bright" pitchFamily="18" charset="0"/>
              </a:rPr>
              <a:t>: </a:t>
            </a:r>
            <a:r>
              <a:rPr lang="en-US" sz="2600" b="1" dirty="0"/>
              <a:t>A Multidimensional Approach in Content-based Multimedia Information Retrieval System </a:t>
            </a:r>
            <a:endParaRPr lang="en-US" sz="2600" b="1" i="1" dirty="0">
              <a:latin typeface="Lucida Bright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033463" y="1752600"/>
            <a:ext cx="7696200" cy="4648200"/>
            <a:chOff x="864" y="1104"/>
            <a:chExt cx="4848" cy="2928"/>
          </a:xfrm>
        </p:grpSpPr>
        <p:sp>
          <p:nvSpPr>
            <p:cNvPr id="44038" name="Text Box 19"/>
            <p:cNvSpPr txBox="1">
              <a:spLocks noChangeArrowheads="1"/>
            </p:cNvSpPr>
            <p:nvPr/>
          </p:nvSpPr>
          <p:spPr bwMode="auto">
            <a:xfrm>
              <a:off x="4944" y="1200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Arial" pitchFamily="34" charset="0"/>
                </a:rPr>
                <a:t>Manual</a:t>
              </a:r>
            </a:p>
          </p:txBody>
        </p:sp>
        <p:sp>
          <p:nvSpPr>
            <p:cNvPr id="44039" name="Text Box 20"/>
            <p:cNvSpPr txBox="1">
              <a:spLocks noChangeArrowheads="1"/>
            </p:cNvSpPr>
            <p:nvPr/>
          </p:nvSpPr>
          <p:spPr bwMode="auto">
            <a:xfrm>
              <a:off x="4896" y="1440"/>
              <a:ext cx="7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Arial" pitchFamily="34" charset="0"/>
                </a:rPr>
                <a:t>Text</a:t>
              </a:r>
            </a:p>
          </p:txBody>
        </p:sp>
        <p:sp>
          <p:nvSpPr>
            <p:cNvPr id="44040" name="Text Box 21"/>
            <p:cNvSpPr txBox="1">
              <a:spLocks noChangeArrowheads="1"/>
            </p:cNvSpPr>
            <p:nvPr/>
          </p:nvSpPr>
          <p:spPr bwMode="auto">
            <a:xfrm>
              <a:off x="4896" y="1738"/>
              <a:ext cx="8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Arial" pitchFamily="34" charset="0"/>
                </a:rPr>
                <a:t>Multimedia</a:t>
              </a:r>
            </a:p>
          </p:txBody>
        </p:sp>
        <p:grpSp>
          <p:nvGrpSpPr>
            <p:cNvPr id="44041" name="Group 24"/>
            <p:cNvGrpSpPr>
              <a:grpSpLocks/>
            </p:cNvGrpSpPr>
            <p:nvPr/>
          </p:nvGrpSpPr>
          <p:grpSpPr bwMode="auto">
            <a:xfrm>
              <a:off x="864" y="1104"/>
              <a:ext cx="4080" cy="2928"/>
              <a:chOff x="864" y="1104"/>
              <a:chExt cx="4080" cy="2928"/>
            </a:xfrm>
          </p:grpSpPr>
          <p:grpSp>
            <p:nvGrpSpPr>
              <p:cNvPr id="44042" name="Group 6"/>
              <p:cNvGrpSpPr>
                <a:grpSpLocks noChangeAspect="1"/>
              </p:cNvGrpSpPr>
              <p:nvPr/>
            </p:nvGrpSpPr>
            <p:grpSpPr bwMode="auto">
              <a:xfrm>
                <a:off x="1739" y="1471"/>
                <a:ext cx="2153" cy="2239"/>
                <a:chOff x="2511" y="-1087"/>
                <a:chExt cx="3562" cy="3948"/>
              </a:xfrm>
            </p:grpSpPr>
            <p:sp>
              <p:nvSpPr>
                <p:cNvPr id="44043" name="AutoShape 7"/>
                <p:cNvSpPr>
                  <a:spLocks noChangeAspect="1" noChangeArrowheads="1"/>
                </p:cNvSpPr>
                <p:nvPr/>
              </p:nvSpPr>
              <p:spPr bwMode="auto">
                <a:xfrm>
                  <a:off x="2511" y="-1087"/>
                  <a:ext cx="3562" cy="3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4044" name="Freeform 8"/>
                <p:cNvSpPr>
                  <a:spLocks/>
                </p:cNvSpPr>
                <p:nvPr/>
              </p:nvSpPr>
              <p:spPr bwMode="auto">
                <a:xfrm>
                  <a:off x="2511" y="-1087"/>
                  <a:ext cx="3562" cy="3948"/>
                </a:xfrm>
                <a:custGeom>
                  <a:avLst/>
                  <a:gdLst>
                    <a:gd name="T0" fmla="*/ 700 w 1741"/>
                    <a:gd name="T1" fmla="*/ 304 h 1908"/>
                    <a:gd name="T2" fmla="*/ 675 w 1741"/>
                    <a:gd name="T3" fmla="*/ 145 h 1908"/>
                    <a:gd name="T4" fmla="*/ 761 w 1741"/>
                    <a:gd name="T5" fmla="*/ 18 h 1908"/>
                    <a:gd name="T6" fmla="*/ 956 w 1741"/>
                    <a:gd name="T7" fmla="*/ 4 h 1908"/>
                    <a:gd name="T8" fmla="*/ 1052 w 1741"/>
                    <a:gd name="T9" fmla="*/ 79 h 1908"/>
                    <a:gd name="T10" fmla="*/ 1074 w 1741"/>
                    <a:gd name="T11" fmla="*/ 209 h 1908"/>
                    <a:gd name="T12" fmla="*/ 1055 w 1741"/>
                    <a:gd name="T13" fmla="*/ 349 h 1908"/>
                    <a:gd name="T14" fmla="*/ 1150 w 1741"/>
                    <a:gd name="T15" fmla="*/ 432 h 1908"/>
                    <a:gd name="T16" fmla="*/ 1293 w 1741"/>
                    <a:gd name="T17" fmla="*/ 467 h 1908"/>
                    <a:gd name="T18" fmla="*/ 1353 w 1741"/>
                    <a:gd name="T19" fmla="*/ 532 h 1908"/>
                    <a:gd name="T20" fmla="*/ 1356 w 1741"/>
                    <a:gd name="T21" fmla="*/ 624 h 1908"/>
                    <a:gd name="T22" fmla="*/ 1411 w 1741"/>
                    <a:gd name="T23" fmla="*/ 707 h 1908"/>
                    <a:gd name="T24" fmla="*/ 1525 w 1741"/>
                    <a:gd name="T25" fmla="*/ 723 h 1908"/>
                    <a:gd name="T26" fmla="*/ 1649 w 1741"/>
                    <a:gd name="T27" fmla="*/ 716 h 1908"/>
                    <a:gd name="T28" fmla="*/ 1722 w 1741"/>
                    <a:gd name="T29" fmla="*/ 757 h 1908"/>
                    <a:gd name="T30" fmla="*/ 1739 w 1741"/>
                    <a:gd name="T31" fmla="*/ 902 h 1908"/>
                    <a:gd name="T32" fmla="*/ 1722 w 1741"/>
                    <a:gd name="T33" fmla="*/ 1096 h 1908"/>
                    <a:gd name="T34" fmla="*/ 1647 w 1741"/>
                    <a:gd name="T35" fmla="*/ 1142 h 1908"/>
                    <a:gd name="T36" fmla="*/ 1513 w 1741"/>
                    <a:gd name="T37" fmla="*/ 1135 h 1908"/>
                    <a:gd name="T38" fmla="*/ 1414 w 1741"/>
                    <a:gd name="T39" fmla="*/ 1150 h 1908"/>
                    <a:gd name="T40" fmla="*/ 1358 w 1741"/>
                    <a:gd name="T41" fmla="*/ 1207 h 1908"/>
                    <a:gd name="T42" fmla="*/ 1353 w 1741"/>
                    <a:gd name="T43" fmla="*/ 1317 h 1908"/>
                    <a:gd name="T44" fmla="*/ 1289 w 1741"/>
                    <a:gd name="T45" fmla="*/ 1393 h 1908"/>
                    <a:gd name="T46" fmla="*/ 1174 w 1741"/>
                    <a:gd name="T47" fmla="*/ 1418 h 1908"/>
                    <a:gd name="T48" fmla="*/ 1074 w 1741"/>
                    <a:gd name="T49" fmla="*/ 1471 h 1908"/>
                    <a:gd name="T50" fmla="*/ 1052 w 1741"/>
                    <a:gd name="T51" fmla="*/ 1578 h 1908"/>
                    <a:gd name="T52" fmla="*/ 1074 w 1741"/>
                    <a:gd name="T53" fmla="*/ 1710 h 1908"/>
                    <a:gd name="T54" fmla="*/ 1026 w 1741"/>
                    <a:gd name="T55" fmla="*/ 1835 h 1908"/>
                    <a:gd name="T56" fmla="*/ 942 w 1741"/>
                    <a:gd name="T57" fmla="*/ 1900 h 1908"/>
                    <a:gd name="T58" fmla="*/ 812 w 1741"/>
                    <a:gd name="T59" fmla="*/ 1906 h 1908"/>
                    <a:gd name="T60" fmla="*/ 715 w 1741"/>
                    <a:gd name="T61" fmla="*/ 1858 h 1908"/>
                    <a:gd name="T62" fmla="*/ 668 w 1741"/>
                    <a:gd name="T63" fmla="*/ 1764 h 1908"/>
                    <a:gd name="T64" fmla="*/ 681 w 1741"/>
                    <a:gd name="T65" fmla="*/ 1654 h 1908"/>
                    <a:gd name="T66" fmla="*/ 687 w 1741"/>
                    <a:gd name="T67" fmla="*/ 1555 h 1908"/>
                    <a:gd name="T68" fmla="*/ 622 w 1741"/>
                    <a:gd name="T69" fmla="*/ 1485 h 1908"/>
                    <a:gd name="T70" fmla="*/ 515 w 1741"/>
                    <a:gd name="T71" fmla="*/ 1458 h 1908"/>
                    <a:gd name="T72" fmla="*/ 412 w 1741"/>
                    <a:gd name="T73" fmla="*/ 1417 h 1908"/>
                    <a:gd name="T74" fmla="*/ 385 w 1741"/>
                    <a:gd name="T75" fmla="*/ 1307 h 1908"/>
                    <a:gd name="T76" fmla="*/ 354 w 1741"/>
                    <a:gd name="T77" fmla="*/ 1216 h 1908"/>
                    <a:gd name="T78" fmla="*/ 251 w 1741"/>
                    <a:gd name="T79" fmla="*/ 1183 h 1908"/>
                    <a:gd name="T80" fmla="*/ 147 w 1741"/>
                    <a:gd name="T81" fmla="*/ 1192 h 1908"/>
                    <a:gd name="T82" fmla="*/ 34 w 1741"/>
                    <a:gd name="T83" fmla="*/ 1164 h 1908"/>
                    <a:gd name="T84" fmla="*/ 2 w 1741"/>
                    <a:gd name="T85" fmla="*/ 1036 h 1908"/>
                    <a:gd name="T86" fmla="*/ 8 w 1741"/>
                    <a:gd name="T87" fmla="*/ 853 h 1908"/>
                    <a:gd name="T88" fmla="*/ 42 w 1741"/>
                    <a:gd name="T89" fmla="*/ 743 h 1908"/>
                    <a:gd name="T90" fmla="*/ 129 w 1741"/>
                    <a:gd name="T91" fmla="*/ 715 h 1908"/>
                    <a:gd name="T92" fmla="*/ 258 w 1741"/>
                    <a:gd name="T93" fmla="*/ 724 h 1908"/>
                    <a:gd name="T94" fmla="*/ 372 w 1741"/>
                    <a:gd name="T95" fmla="*/ 681 h 1908"/>
                    <a:gd name="T96" fmla="*/ 392 w 1741"/>
                    <a:gd name="T97" fmla="*/ 579 h 1908"/>
                    <a:gd name="T98" fmla="*/ 434 w 1741"/>
                    <a:gd name="T99" fmla="*/ 479 h 1908"/>
                    <a:gd name="T100" fmla="*/ 555 w 1741"/>
                    <a:gd name="T101" fmla="*/ 444 h 1908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741"/>
                    <a:gd name="T154" fmla="*/ 0 h 1908"/>
                    <a:gd name="T155" fmla="*/ 1741 w 1741"/>
                    <a:gd name="T156" fmla="*/ 1908 h 1908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741" h="1908">
                      <a:moveTo>
                        <a:pt x="663" y="399"/>
                      </a:moveTo>
                      <a:lnTo>
                        <a:pt x="681" y="377"/>
                      </a:lnTo>
                      <a:lnTo>
                        <a:pt x="693" y="357"/>
                      </a:lnTo>
                      <a:lnTo>
                        <a:pt x="700" y="334"/>
                      </a:lnTo>
                      <a:lnTo>
                        <a:pt x="700" y="304"/>
                      </a:lnTo>
                      <a:lnTo>
                        <a:pt x="692" y="270"/>
                      </a:lnTo>
                      <a:lnTo>
                        <a:pt x="685" y="242"/>
                      </a:lnTo>
                      <a:lnTo>
                        <a:pt x="675" y="206"/>
                      </a:lnTo>
                      <a:lnTo>
                        <a:pt x="671" y="169"/>
                      </a:lnTo>
                      <a:lnTo>
                        <a:pt x="675" y="145"/>
                      </a:lnTo>
                      <a:lnTo>
                        <a:pt x="682" y="117"/>
                      </a:lnTo>
                      <a:lnTo>
                        <a:pt x="696" y="87"/>
                      </a:lnTo>
                      <a:lnTo>
                        <a:pt x="715" y="59"/>
                      </a:lnTo>
                      <a:lnTo>
                        <a:pt x="739" y="36"/>
                      </a:lnTo>
                      <a:lnTo>
                        <a:pt x="761" y="18"/>
                      </a:lnTo>
                      <a:lnTo>
                        <a:pt x="790" y="7"/>
                      </a:lnTo>
                      <a:lnTo>
                        <a:pt x="826" y="2"/>
                      </a:lnTo>
                      <a:lnTo>
                        <a:pt x="864" y="0"/>
                      </a:lnTo>
                      <a:lnTo>
                        <a:pt x="915" y="0"/>
                      </a:lnTo>
                      <a:lnTo>
                        <a:pt x="956" y="4"/>
                      </a:lnTo>
                      <a:lnTo>
                        <a:pt x="979" y="13"/>
                      </a:lnTo>
                      <a:lnTo>
                        <a:pt x="997" y="23"/>
                      </a:lnTo>
                      <a:lnTo>
                        <a:pt x="1016" y="36"/>
                      </a:lnTo>
                      <a:lnTo>
                        <a:pt x="1035" y="55"/>
                      </a:lnTo>
                      <a:lnTo>
                        <a:pt x="1052" y="79"/>
                      </a:lnTo>
                      <a:lnTo>
                        <a:pt x="1066" y="101"/>
                      </a:lnTo>
                      <a:lnTo>
                        <a:pt x="1072" y="120"/>
                      </a:lnTo>
                      <a:lnTo>
                        <a:pt x="1078" y="152"/>
                      </a:lnTo>
                      <a:lnTo>
                        <a:pt x="1078" y="181"/>
                      </a:lnTo>
                      <a:lnTo>
                        <a:pt x="1074" y="209"/>
                      </a:lnTo>
                      <a:lnTo>
                        <a:pt x="1068" y="231"/>
                      </a:lnTo>
                      <a:lnTo>
                        <a:pt x="1062" y="266"/>
                      </a:lnTo>
                      <a:lnTo>
                        <a:pt x="1052" y="303"/>
                      </a:lnTo>
                      <a:lnTo>
                        <a:pt x="1048" y="326"/>
                      </a:lnTo>
                      <a:lnTo>
                        <a:pt x="1055" y="349"/>
                      </a:lnTo>
                      <a:lnTo>
                        <a:pt x="1063" y="365"/>
                      </a:lnTo>
                      <a:lnTo>
                        <a:pt x="1078" y="387"/>
                      </a:lnTo>
                      <a:lnTo>
                        <a:pt x="1100" y="404"/>
                      </a:lnTo>
                      <a:lnTo>
                        <a:pt x="1120" y="419"/>
                      </a:lnTo>
                      <a:lnTo>
                        <a:pt x="1150" y="432"/>
                      </a:lnTo>
                      <a:lnTo>
                        <a:pt x="1180" y="440"/>
                      </a:lnTo>
                      <a:lnTo>
                        <a:pt x="1208" y="446"/>
                      </a:lnTo>
                      <a:lnTo>
                        <a:pt x="1238" y="450"/>
                      </a:lnTo>
                      <a:lnTo>
                        <a:pt x="1269" y="459"/>
                      </a:lnTo>
                      <a:lnTo>
                        <a:pt x="1293" y="467"/>
                      </a:lnTo>
                      <a:lnTo>
                        <a:pt x="1312" y="476"/>
                      </a:lnTo>
                      <a:lnTo>
                        <a:pt x="1327" y="487"/>
                      </a:lnTo>
                      <a:lnTo>
                        <a:pt x="1338" y="499"/>
                      </a:lnTo>
                      <a:lnTo>
                        <a:pt x="1346" y="514"/>
                      </a:lnTo>
                      <a:lnTo>
                        <a:pt x="1353" y="532"/>
                      </a:lnTo>
                      <a:lnTo>
                        <a:pt x="1356" y="548"/>
                      </a:lnTo>
                      <a:lnTo>
                        <a:pt x="1358" y="563"/>
                      </a:lnTo>
                      <a:lnTo>
                        <a:pt x="1358" y="583"/>
                      </a:lnTo>
                      <a:lnTo>
                        <a:pt x="1356" y="606"/>
                      </a:lnTo>
                      <a:lnTo>
                        <a:pt x="1356" y="624"/>
                      </a:lnTo>
                      <a:lnTo>
                        <a:pt x="1360" y="646"/>
                      </a:lnTo>
                      <a:lnTo>
                        <a:pt x="1369" y="665"/>
                      </a:lnTo>
                      <a:lnTo>
                        <a:pt x="1380" y="681"/>
                      </a:lnTo>
                      <a:lnTo>
                        <a:pt x="1394" y="693"/>
                      </a:lnTo>
                      <a:lnTo>
                        <a:pt x="1411" y="707"/>
                      </a:lnTo>
                      <a:lnTo>
                        <a:pt x="1429" y="715"/>
                      </a:lnTo>
                      <a:lnTo>
                        <a:pt x="1456" y="720"/>
                      </a:lnTo>
                      <a:lnTo>
                        <a:pt x="1479" y="723"/>
                      </a:lnTo>
                      <a:lnTo>
                        <a:pt x="1501" y="724"/>
                      </a:lnTo>
                      <a:lnTo>
                        <a:pt x="1525" y="723"/>
                      </a:lnTo>
                      <a:lnTo>
                        <a:pt x="1555" y="720"/>
                      </a:lnTo>
                      <a:lnTo>
                        <a:pt x="1578" y="719"/>
                      </a:lnTo>
                      <a:lnTo>
                        <a:pt x="1601" y="716"/>
                      </a:lnTo>
                      <a:lnTo>
                        <a:pt x="1623" y="715"/>
                      </a:lnTo>
                      <a:lnTo>
                        <a:pt x="1649" y="716"/>
                      </a:lnTo>
                      <a:lnTo>
                        <a:pt x="1662" y="719"/>
                      </a:lnTo>
                      <a:lnTo>
                        <a:pt x="1678" y="723"/>
                      </a:lnTo>
                      <a:lnTo>
                        <a:pt x="1693" y="731"/>
                      </a:lnTo>
                      <a:lnTo>
                        <a:pt x="1710" y="743"/>
                      </a:lnTo>
                      <a:lnTo>
                        <a:pt x="1722" y="757"/>
                      </a:lnTo>
                      <a:lnTo>
                        <a:pt x="1731" y="777"/>
                      </a:lnTo>
                      <a:lnTo>
                        <a:pt x="1735" y="795"/>
                      </a:lnTo>
                      <a:lnTo>
                        <a:pt x="1738" y="817"/>
                      </a:lnTo>
                      <a:lnTo>
                        <a:pt x="1741" y="856"/>
                      </a:lnTo>
                      <a:lnTo>
                        <a:pt x="1739" y="902"/>
                      </a:lnTo>
                      <a:lnTo>
                        <a:pt x="1741" y="951"/>
                      </a:lnTo>
                      <a:lnTo>
                        <a:pt x="1737" y="1008"/>
                      </a:lnTo>
                      <a:lnTo>
                        <a:pt x="1733" y="1047"/>
                      </a:lnTo>
                      <a:lnTo>
                        <a:pt x="1729" y="1078"/>
                      </a:lnTo>
                      <a:lnTo>
                        <a:pt x="1722" y="1096"/>
                      </a:lnTo>
                      <a:lnTo>
                        <a:pt x="1711" y="1112"/>
                      </a:lnTo>
                      <a:lnTo>
                        <a:pt x="1699" y="1123"/>
                      </a:lnTo>
                      <a:lnTo>
                        <a:pt x="1682" y="1132"/>
                      </a:lnTo>
                      <a:lnTo>
                        <a:pt x="1663" y="1138"/>
                      </a:lnTo>
                      <a:lnTo>
                        <a:pt x="1647" y="1142"/>
                      </a:lnTo>
                      <a:lnTo>
                        <a:pt x="1613" y="1143"/>
                      </a:lnTo>
                      <a:lnTo>
                        <a:pt x="1584" y="1142"/>
                      </a:lnTo>
                      <a:lnTo>
                        <a:pt x="1559" y="1138"/>
                      </a:lnTo>
                      <a:lnTo>
                        <a:pt x="1537" y="1136"/>
                      </a:lnTo>
                      <a:lnTo>
                        <a:pt x="1513" y="1135"/>
                      </a:lnTo>
                      <a:lnTo>
                        <a:pt x="1491" y="1135"/>
                      </a:lnTo>
                      <a:lnTo>
                        <a:pt x="1472" y="1136"/>
                      </a:lnTo>
                      <a:lnTo>
                        <a:pt x="1452" y="1138"/>
                      </a:lnTo>
                      <a:lnTo>
                        <a:pt x="1428" y="1145"/>
                      </a:lnTo>
                      <a:lnTo>
                        <a:pt x="1414" y="1150"/>
                      </a:lnTo>
                      <a:lnTo>
                        <a:pt x="1402" y="1155"/>
                      </a:lnTo>
                      <a:lnTo>
                        <a:pt x="1386" y="1166"/>
                      </a:lnTo>
                      <a:lnTo>
                        <a:pt x="1375" y="1180"/>
                      </a:lnTo>
                      <a:lnTo>
                        <a:pt x="1367" y="1192"/>
                      </a:lnTo>
                      <a:lnTo>
                        <a:pt x="1358" y="1207"/>
                      </a:lnTo>
                      <a:lnTo>
                        <a:pt x="1354" y="1222"/>
                      </a:lnTo>
                      <a:lnTo>
                        <a:pt x="1353" y="1238"/>
                      </a:lnTo>
                      <a:lnTo>
                        <a:pt x="1354" y="1256"/>
                      </a:lnTo>
                      <a:lnTo>
                        <a:pt x="1354" y="1286"/>
                      </a:lnTo>
                      <a:lnTo>
                        <a:pt x="1353" y="1317"/>
                      </a:lnTo>
                      <a:lnTo>
                        <a:pt x="1345" y="1340"/>
                      </a:lnTo>
                      <a:lnTo>
                        <a:pt x="1337" y="1359"/>
                      </a:lnTo>
                      <a:lnTo>
                        <a:pt x="1325" y="1372"/>
                      </a:lnTo>
                      <a:lnTo>
                        <a:pt x="1307" y="1383"/>
                      </a:lnTo>
                      <a:lnTo>
                        <a:pt x="1289" y="1393"/>
                      </a:lnTo>
                      <a:lnTo>
                        <a:pt x="1269" y="1398"/>
                      </a:lnTo>
                      <a:lnTo>
                        <a:pt x="1243" y="1404"/>
                      </a:lnTo>
                      <a:lnTo>
                        <a:pt x="1222" y="1410"/>
                      </a:lnTo>
                      <a:lnTo>
                        <a:pt x="1196" y="1414"/>
                      </a:lnTo>
                      <a:lnTo>
                        <a:pt x="1174" y="1418"/>
                      </a:lnTo>
                      <a:lnTo>
                        <a:pt x="1150" y="1424"/>
                      </a:lnTo>
                      <a:lnTo>
                        <a:pt x="1131" y="1433"/>
                      </a:lnTo>
                      <a:lnTo>
                        <a:pt x="1109" y="1443"/>
                      </a:lnTo>
                      <a:lnTo>
                        <a:pt x="1089" y="1455"/>
                      </a:lnTo>
                      <a:lnTo>
                        <a:pt x="1074" y="1471"/>
                      </a:lnTo>
                      <a:lnTo>
                        <a:pt x="1060" y="1490"/>
                      </a:lnTo>
                      <a:lnTo>
                        <a:pt x="1049" y="1513"/>
                      </a:lnTo>
                      <a:lnTo>
                        <a:pt x="1047" y="1534"/>
                      </a:lnTo>
                      <a:lnTo>
                        <a:pt x="1048" y="1557"/>
                      </a:lnTo>
                      <a:lnTo>
                        <a:pt x="1052" y="1578"/>
                      </a:lnTo>
                      <a:lnTo>
                        <a:pt x="1059" y="1601"/>
                      </a:lnTo>
                      <a:lnTo>
                        <a:pt x="1064" y="1627"/>
                      </a:lnTo>
                      <a:lnTo>
                        <a:pt x="1068" y="1650"/>
                      </a:lnTo>
                      <a:lnTo>
                        <a:pt x="1074" y="1680"/>
                      </a:lnTo>
                      <a:lnTo>
                        <a:pt x="1074" y="1710"/>
                      </a:lnTo>
                      <a:lnTo>
                        <a:pt x="1067" y="1740"/>
                      </a:lnTo>
                      <a:lnTo>
                        <a:pt x="1060" y="1763"/>
                      </a:lnTo>
                      <a:lnTo>
                        <a:pt x="1052" y="1786"/>
                      </a:lnTo>
                      <a:lnTo>
                        <a:pt x="1041" y="1808"/>
                      </a:lnTo>
                      <a:lnTo>
                        <a:pt x="1026" y="1835"/>
                      </a:lnTo>
                      <a:lnTo>
                        <a:pt x="1010" y="1852"/>
                      </a:lnTo>
                      <a:lnTo>
                        <a:pt x="997" y="1864"/>
                      </a:lnTo>
                      <a:lnTo>
                        <a:pt x="979" y="1879"/>
                      </a:lnTo>
                      <a:lnTo>
                        <a:pt x="960" y="1893"/>
                      </a:lnTo>
                      <a:lnTo>
                        <a:pt x="942" y="1900"/>
                      </a:lnTo>
                      <a:lnTo>
                        <a:pt x="926" y="1904"/>
                      </a:lnTo>
                      <a:lnTo>
                        <a:pt x="899" y="1906"/>
                      </a:lnTo>
                      <a:lnTo>
                        <a:pt x="868" y="1908"/>
                      </a:lnTo>
                      <a:lnTo>
                        <a:pt x="830" y="1906"/>
                      </a:lnTo>
                      <a:lnTo>
                        <a:pt x="812" y="1906"/>
                      </a:lnTo>
                      <a:lnTo>
                        <a:pt x="789" y="1902"/>
                      </a:lnTo>
                      <a:lnTo>
                        <a:pt x="765" y="1896"/>
                      </a:lnTo>
                      <a:lnTo>
                        <a:pt x="743" y="1883"/>
                      </a:lnTo>
                      <a:lnTo>
                        <a:pt x="729" y="1873"/>
                      </a:lnTo>
                      <a:lnTo>
                        <a:pt x="715" y="1858"/>
                      </a:lnTo>
                      <a:lnTo>
                        <a:pt x="702" y="1844"/>
                      </a:lnTo>
                      <a:lnTo>
                        <a:pt x="690" y="1826"/>
                      </a:lnTo>
                      <a:lnTo>
                        <a:pt x="681" y="1809"/>
                      </a:lnTo>
                      <a:lnTo>
                        <a:pt x="673" y="1787"/>
                      </a:lnTo>
                      <a:lnTo>
                        <a:pt x="668" y="1764"/>
                      </a:lnTo>
                      <a:lnTo>
                        <a:pt x="667" y="1747"/>
                      </a:lnTo>
                      <a:lnTo>
                        <a:pt x="667" y="1722"/>
                      </a:lnTo>
                      <a:lnTo>
                        <a:pt x="668" y="1702"/>
                      </a:lnTo>
                      <a:lnTo>
                        <a:pt x="675" y="1680"/>
                      </a:lnTo>
                      <a:lnTo>
                        <a:pt x="681" y="1654"/>
                      </a:lnTo>
                      <a:lnTo>
                        <a:pt x="687" y="1630"/>
                      </a:lnTo>
                      <a:lnTo>
                        <a:pt x="692" y="1608"/>
                      </a:lnTo>
                      <a:lnTo>
                        <a:pt x="693" y="1588"/>
                      </a:lnTo>
                      <a:lnTo>
                        <a:pt x="692" y="1572"/>
                      </a:lnTo>
                      <a:lnTo>
                        <a:pt x="687" y="1555"/>
                      </a:lnTo>
                      <a:lnTo>
                        <a:pt x="677" y="1535"/>
                      </a:lnTo>
                      <a:lnTo>
                        <a:pt x="666" y="1521"/>
                      </a:lnTo>
                      <a:lnTo>
                        <a:pt x="652" y="1507"/>
                      </a:lnTo>
                      <a:lnTo>
                        <a:pt x="637" y="1496"/>
                      </a:lnTo>
                      <a:lnTo>
                        <a:pt x="622" y="1485"/>
                      </a:lnTo>
                      <a:lnTo>
                        <a:pt x="601" y="1477"/>
                      </a:lnTo>
                      <a:lnTo>
                        <a:pt x="582" y="1471"/>
                      </a:lnTo>
                      <a:lnTo>
                        <a:pt x="557" y="1466"/>
                      </a:lnTo>
                      <a:lnTo>
                        <a:pt x="536" y="1463"/>
                      </a:lnTo>
                      <a:lnTo>
                        <a:pt x="515" y="1458"/>
                      </a:lnTo>
                      <a:lnTo>
                        <a:pt x="491" y="1452"/>
                      </a:lnTo>
                      <a:lnTo>
                        <a:pt x="471" y="1444"/>
                      </a:lnTo>
                      <a:lnTo>
                        <a:pt x="446" y="1437"/>
                      </a:lnTo>
                      <a:lnTo>
                        <a:pt x="427" y="1429"/>
                      </a:lnTo>
                      <a:lnTo>
                        <a:pt x="412" y="1417"/>
                      </a:lnTo>
                      <a:lnTo>
                        <a:pt x="400" y="1401"/>
                      </a:lnTo>
                      <a:lnTo>
                        <a:pt x="392" y="1380"/>
                      </a:lnTo>
                      <a:lnTo>
                        <a:pt x="385" y="1353"/>
                      </a:lnTo>
                      <a:lnTo>
                        <a:pt x="384" y="1332"/>
                      </a:lnTo>
                      <a:lnTo>
                        <a:pt x="385" y="1307"/>
                      </a:lnTo>
                      <a:lnTo>
                        <a:pt x="388" y="1288"/>
                      </a:lnTo>
                      <a:lnTo>
                        <a:pt x="385" y="1265"/>
                      </a:lnTo>
                      <a:lnTo>
                        <a:pt x="378" y="1248"/>
                      </a:lnTo>
                      <a:lnTo>
                        <a:pt x="366" y="1229"/>
                      </a:lnTo>
                      <a:lnTo>
                        <a:pt x="354" y="1216"/>
                      </a:lnTo>
                      <a:lnTo>
                        <a:pt x="339" y="1204"/>
                      </a:lnTo>
                      <a:lnTo>
                        <a:pt x="319" y="1196"/>
                      </a:lnTo>
                      <a:lnTo>
                        <a:pt x="296" y="1188"/>
                      </a:lnTo>
                      <a:lnTo>
                        <a:pt x="271" y="1185"/>
                      </a:lnTo>
                      <a:lnTo>
                        <a:pt x="251" y="1183"/>
                      </a:lnTo>
                      <a:lnTo>
                        <a:pt x="228" y="1183"/>
                      </a:lnTo>
                      <a:lnTo>
                        <a:pt x="208" y="1185"/>
                      </a:lnTo>
                      <a:lnTo>
                        <a:pt x="187" y="1187"/>
                      </a:lnTo>
                      <a:lnTo>
                        <a:pt x="167" y="1189"/>
                      </a:lnTo>
                      <a:lnTo>
                        <a:pt x="147" y="1192"/>
                      </a:lnTo>
                      <a:lnTo>
                        <a:pt x="113" y="1192"/>
                      </a:lnTo>
                      <a:lnTo>
                        <a:pt x="91" y="1191"/>
                      </a:lnTo>
                      <a:lnTo>
                        <a:pt x="68" y="1185"/>
                      </a:lnTo>
                      <a:lnTo>
                        <a:pt x="52" y="1177"/>
                      </a:lnTo>
                      <a:lnTo>
                        <a:pt x="34" y="1164"/>
                      </a:lnTo>
                      <a:lnTo>
                        <a:pt x="22" y="1149"/>
                      </a:lnTo>
                      <a:lnTo>
                        <a:pt x="14" y="1132"/>
                      </a:lnTo>
                      <a:lnTo>
                        <a:pt x="4" y="1101"/>
                      </a:lnTo>
                      <a:lnTo>
                        <a:pt x="3" y="1069"/>
                      </a:lnTo>
                      <a:lnTo>
                        <a:pt x="2" y="1036"/>
                      </a:lnTo>
                      <a:lnTo>
                        <a:pt x="0" y="995"/>
                      </a:lnTo>
                      <a:lnTo>
                        <a:pt x="3" y="960"/>
                      </a:lnTo>
                      <a:lnTo>
                        <a:pt x="4" y="922"/>
                      </a:lnTo>
                      <a:lnTo>
                        <a:pt x="6" y="888"/>
                      </a:lnTo>
                      <a:lnTo>
                        <a:pt x="8" y="853"/>
                      </a:lnTo>
                      <a:lnTo>
                        <a:pt x="12" y="826"/>
                      </a:lnTo>
                      <a:lnTo>
                        <a:pt x="16" y="796"/>
                      </a:lnTo>
                      <a:lnTo>
                        <a:pt x="22" y="773"/>
                      </a:lnTo>
                      <a:lnTo>
                        <a:pt x="30" y="758"/>
                      </a:lnTo>
                      <a:lnTo>
                        <a:pt x="42" y="743"/>
                      </a:lnTo>
                      <a:lnTo>
                        <a:pt x="54" y="734"/>
                      </a:lnTo>
                      <a:lnTo>
                        <a:pt x="71" y="723"/>
                      </a:lnTo>
                      <a:lnTo>
                        <a:pt x="86" y="720"/>
                      </a:lnTo>
                      <a:lnTo>
                        <a:pt x="105" y="716"/>
                      </a:lnTo>
                      <a:lnTo>
                        <a:pt x="129" y="715"/>
                      </a:lnTo>
                      <a:lnTo>
                        <a:pt x="151" y="716"/>
                      </a:lnTo>
                      <a:lnTo>
                        <a:pt x="180" y="720"/>
                      </a:lnTo>
                      <a:lnTo>
                        <a:pt x="206" y="722"/>
                      </a:lnTo>
                      <a:lnTo>
                        <a:pt x="228" y="723"/>
                      </a:lnTo>
                      <a:lnTo>
                        <a:pt x="258" y="724"/>
                      </a:lnTo>
                      <a:lnTo>
                        <a:pt x="289" y="720"/>
                      </a:lnTo>
                      <a:lnTo>
                        <a:pt x="315" y="715"/>
                      </a:lnTo>
                      <a:lnTo>
                        <a:pt x="339" y="705"/>
                      </a:lnTo>
                      <a:lnTo>
                        <a:pt x="355" y="696"/>
                      </a:lnTo>
                      <a:lnTo>
                        <a:pt x="372" y="681"/>
                      </a:lnTo>
                      <a:lnTo>
                        <a:pt x="384" y="662"/>
                      </a:lnTo>
                      <a:lnTo>
                        <a:pt x="392" y="643"/>
                      </a:lnTo>
                      <a:lnTo>
                        <a:pt x="395" y="623"/>
                      </a:lnTo>
                      <a:lnTo>
                        <a:pt x="393" y="608"/>
                      </a:lnTo>
                      <a:lnTo>
                        <a:pt x="392" y="579"/>
                      </a:lnTo>
                      <a:lnTo>
                        <a:pt x="393" y="551"/>
                      </a:lnTo>
                      <a:lnTo>
                        <a:pt x="399" y="529"/>
                      </a:lnTo>
                      <a:lnTo>
                        <a:pt x="406" y="509"/>
                      </a:lnTo>
                      <a:lnTo>
                        <a:pt x="415" y="494"/>
                      </a:lnTo>
                      <a:lnTo>
                        <a:pt x="434" y="479"/>
                      </a:lnTo>
                      <a:lnTo>
                        <a:pt x="454" y="468"/>
                      </a:lnTo>
                      <a:lnTo>
                        <a:pt x="480" y="460"/>
                      </a:lnTo>
                      <a:lnTo>
                        <a:pt x="506" y="453"/>
                      </a:lnTo>
                      <a:lnTo>
                        <a:pt x="528" y="448"/>
                      </a:lnTo>
                      <a:lnTo>
                        <a:pt x="555" y="444"/>
                      </a:lnTo>
                      <a:lnTo>
                        <a:pt x="580" y="438"/>
                      </a:lnTo>
                      <a:lnTo>
                        <a:pt x="610" y="430"/>
                      </a:lnTo>
                      <a:lnTo>
                        <a:pt x="639" y="418"/>
                      </a:lnTo>
                      <a:lnTo>
                        <a:pt x="663" y="39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4045" name="Freeform 9"/>
              <p:cNvSpPr>
                <a:spLocks/>
              </p:cNvSpPr>
              <p:nvPr/>
            </p:nvSpPr>
            <p:spPr bwMode="auto">
              <a:xfrm>
                <a:off x="865" y="2244"/>
                <a:ext cx="1933" cy="1786"/>
              </a:xfrm>
              <a:custGeom>
                <a:avLst/>
                <a:gdLst>
                  <a:gd name="T0" fmla="*/ 1563 w 1563"/>
                  <a:gd name="T1" fmla="*/ 1522 h 1522"/>
                  <a:gd name="T2" fmla="*/ 0 w 1563"/>
                  <a:gd name="T3" fmla="*/ 307 h 1522"/>
                  <a:gd name="T4" fmla="*/ 141 w 1563"/>
                  <a:gd name="T5" fmla="*/ 296 h 1522"/>
                  <a:gd name="T6" fmla="*/ 146 w 1563"/>
                  <a:gd name="T7" fmla="*/ 269 h 1522"/>
                  <a:gd name="T8" fmla="*/ 139 w 1563"/>
                  <a:gd name="T9" fmla="*/ 235 h 1522"/>
                  <a:gd name="T10" fmla="*/ 128 w 1563"/>
                  <a:gd name="T11" fmla="*/ 194 h 1522"/>
                  <a:gd name="T12" fmla="*/ 121 w 1563"/>
                  <a:gd name="T13" fmla="*/ 155 h 1522"/>
                  <a:gd name="T14" fmla="*/ 122 w 1563"/>
                  <a:gd name="T15" fmla="*/ 118 h 1522"/>
                  <a:gd name="T16" fmla="*/ 135 w 1563"/>
                  <a:gd name="T17" fmla="*/ 82 h 1522"/>
                  <a:gd name="T18" fmla="*/ 160 w 1563"/>
                  <a:gd name="T19" fmla="*/ 52 h 1522"/>
                  <a:gd name="T20" fmla="*/ 189 w 1563"/>
                  <a:gd name="T21" fmla="*/ 28 h 1522"/>
                  <a:gd name="T22" fmla="*/ 224 w 1563"/>
                  <a:gd name="T23" fmla="*/ 10 h 1522"/>
                  <a:gd name="T24" fmla="*/ 269 w 1563"/>
                  <a:gd name="T25" fmla="*/ 2 h 1522"/>
                  <a:gd name="T26" fmla="*/ 308 w 1563"/>
                  <a:gd name="T27" fmla="*/ 0 h 1522"/>
                  <a:gd name="T28" fmla="*/ 342 w 1563"/>
                  <a:gd name="T29" fmla="*/ 5 h 1522"/>
                  <a:gd name="T30" fmla="*/ 377 w 1563"/>
                  <a:gd name="T31" fmla="*/ 15 h 1522"/>
                  <a:gd name="T32" fmla="*/ 406 w 1563"/>
                  <a:gd name="T33" fmla="*/ 34 h 1522"/>
                  <a:gd name="T34" fmla="*/ 433 w 1563"/>
                  <a:gd name="T35" fmla="*/ 63 h 1522"/>
                  <a:gd name="T36" fmla="*/ 455 w 1563"/>
                  <a:gd name="T37" fmla="*/ 94 h 1522"/>
                  <a:gd name="T38" fmla="*/ 467 w 1563"/>
                  <a:gd name="T39" fmla="*/ 137 h 1522"/>
                  <a:gd name="T40" fmla="*/ 461 w 1563"/>
                  <a:gd name="T41" fmla="*/ 181 h 1522"/>
                  <a:gd name="T42" fmla="*/ 451 w 1563"/>
                  <a:gd name="T43" fmla="*/ 224 h 1522"/>
                  <a:gd name="T44" fmla="*/ 440 w 1563"/>
                  <a:gd name="T45" fmla="*/ 268 h 1522"/>
                  <a:gd name="T46" fmla="*/ 442 w 1563"/>
                  <a:gd name="T47" fmla="*/ 288 h 1522"/>
                  <a:gd name="T48" fmla="*/ 705 w 1563"/>
                  <a:gd name="T49" fmla="*/ 299 h 1522"/>
                  <a:gd name="T50" fmla="*/ 699 w 1563"/>
                  <a:gd name="T51" fmla="*/ 379 h 1522"/>
                  <a:gd name="T52" fmla="*/ 701 w 1563"/>
                  <a:gd name="T53" fmla="*/ 426 h 1522"/>
                  <a:gd name="T54" fmla="*/ 708 w 1563"/>
                  <a:gd name="T55" fmla="*/ 475 h 1522"/>
                  <a:gd name="T56" fmla="*/ 726 w 1563"/>
                  <a:gd name="T57" fmla="*/ 505 h 1522"/>
                  <a:gd name="T58" fmla="*/ 754 w 1563"/>
                  <a:gd name="T59" fmla="*/ 526 h 1522"/>
                  <a:gd name="T60" fmla="*/ 789 w 1563"/>
                  <a:gd name="T61" fmla="*/ 536 h 1522"/>
                  <a:gd name="T62" fmla="*/ 830 w 1563"/>
                  <a:gd name="T63" fmla="*/ 537 h 1522"/>
                  <a:gd name="T64" fmla="*/ 869 w 1563"/>
                  <a:gd name="T65" fmla="*/ 533 h 1522"/>
                  <a:gd name="T66" fmla="*/ 918 w 1563"/>
                  <a:gd name="T67" fmla="*/ 528 h 1522"/>
                  <a:gd name="T68" fmla="*/ 968 w 1563"/>
                  <a:gd name="T69" fmla="*/ 531 h 1522"/>
                  <a:gd name="T70" fmla="*/ 1014 w 1563"/>
                  <a:gd name="T71" fmla="*/ 543 h 1522"/>
                  <a:gd name="T72" fmla="*/ 1052 w 1563"/>
                  <a:gd name="T73" fmla="*/ 564 h 1522"/>
                  <a:gd name="T74" fmla="*/ 1075 w 1563"/>
                  <a:gd name="T75" fmla="*/ 597 h 1522"/>
                  <a:gd name="T76" fmla="*/ 1085 w 1563"/>
                  <a:gd name="T77" fmla="*/ 635 h 1522"/>
                  <a:gd name="T78" fmla="*/ 1081 w 1563"/>
                  <a:gd name="T79" fmla="*/ 678 h 1522"/>
                  <a:gd name="T80" fmla="*/ 1085 w 1563"/>
                  <a:gd name="T81" fmla="*/ 719 h 1522"/>
                  <a:gd name="T82" fmla="*/ 1100 w 1563"/>
                  <a:gd name="T83" fmla="*/ 754 h 1522"/>
                  <a:gd name="T84" fmla="*/ 1127 w 1563"/>
                  <a:gd name="T85" fmla="*/ 779 h 1522"/>
                  <a:gd name="T86" fmla="*/ 1172 w 1563"/>
                  <a:gd name="T87" fmla="*/ 794 h 1522"/>
                  <a:gd name="T88" fmla="*/ 1214 w 1563"/>
                  <a:gd name="T89" fmla="*/ 804 h 1522"/>
                  <a:gd name="T90" fmla="*/ 1264 w 1563"/>
                  <a:gd name="T91" fmla="*/ 814 h 1522"/>
                  <a:gd name="T92" fmla="*/ 1306 w 1563"/>
                  <a:gd name="T93" fmla="*/ 827 h 1522"/>
                  <a:gd name="T94" fmla="*/ 1340 w 1563"/>
                  <a:gd name="T95" fmla="*/ 846 h 1522"/>
                  <a:gd name="T96" fmla="*/ 1368 w 1563"/>
                  <a:gd name="T97" fmla="*/ 875 h 1522"/>
                  <a:gd name="T98" fmla="*/ 1386 w 1563"/>
                  <a:gd name="T99" fmla="*/ 909 h 1522"/>
                  <a:gd name="T100" fmla="*/ 1387 w 1563"/>
                  <a:gd name="T101" fmla="*/ 956 h 1522"/>
                  <a:gd name="T102" fmla="*/ 1378 w 1563"/>
                  <a:gd name="T103" fmla="*/ 1002 h 1522"/>
                  <a:gd name="T104" fmla="*/ 1364 w 1563"/>
                  <a:gd name="T105" fmla="*/ 1057 h 1522"/>
                  <a:gd name="T106" fmla="*/ 1361 w 1563"/>
                  <a:gd name="T107" fmla="*/ 1096 h 1522"/>
                  <a:gd name="T108" fmla="*/ 1371 w 1563"/>
                  <a:gd name="T109" fmla="*/ 1143 h 1522"/>
                  <a:gd name="T110" fmla="*/ 1389 w 1563"/>
                  <a:gd name="T111" fmla="*/ 1176 h 1522"/>
                  <a:gd name="T112" fmla="*/ 1417 w 1563"/>
                  <a:gd name="T113" fmla="*/ 1211 h 1522"/>
                  <a:gd name="T114" fmla="*/ 1455 w 1563"/>
                  <a:gd name="T115" fmla="*/ 1238 h 1522"/>
                  <a:gd name="T116" fmla="*/ 1494 w 1563"/>
                  <a:gd name="T117" fmla="*/ 1250 h 1522"/>
                  <a:gd name="T118" fmla="*/ 1539 w 1563"/>
                  <a:gd name="T119" fmla="*/ 1254 h 15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563"/>
                  <a:gd name="T181" fmla="*/ 0 h 1522"/>
                  <a:gd name="T182" fmla="*/ 1563 w 1563"/>
                  <a:gd name="T183" fmla="*/ 1522 h 152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563" h="1522">
                    <a:moveTo>
                      <a:pt x="1563" y="1253"/>
                    </a:moveTo>
                    <a:lnTo>
                      <a:pt x="1563" y="1522"/>
                    </a:lnTo>
                    <a:lnTo>
                      <a:pt x="2" y="1522"/>
                    </a:lnTo>
                    <a:lnTo>
                      <a:pt x="0" y="307"/>
                    </a:lnTo>
                    <a:lnTo>
                      <a:pt x="136" y="307"/>
                    </a:lnTo>
                    <a:lnTo>
                      <a:pt x="141" y="296"/>
                    </a:lnTo>
                    <a:lnTo>
                      <a:pt x="146" y="281"/>
                    </a:lnTo>
                    <a:lnTo>
                      <a:pt x="146" y="269"/>
                    </a:lnTo>
                    <a:lnTo>
                      <a:pt x="144" y="254"/>
                    </a:lnTo>
                    <a:lnTo>
                      <a:pt x="139" y="235"/>
                    </a:lnTo>
                    <a:lnTo>
                      <a:pt x="133" y="211"/>
                    </a:lnTo>
                    <a:lnTo>
                      <a:pt x="128" y="194"/>
                    </a:lnTo>
                    <a:lnTo>
                      <a:pt x="122" y="174"/>
                    </a:lnTo>
                    <a:lnTo>
                      <a:pt x="121" y="155"/>
                    </a:lnTo>
                    <a:lnTo>
                      <a:pt x="121" y="136"/>
                    </a:lnTo>
                    <a:lnTo>
                      <a:pt x="122" y="118"/>
                    </a:lnTo>
                    <a:lnTo>
                      <a:pt x="128" y="99"/>
                    </a:lnTo>
                    <a:lnTo>
                      <a:pt x="135" y="82"/>
                    </a:lnTo>
                    <a:lnTo>
                      <a:pt x="146" y="68"/>
                    </a:lnTo>
                    <a:lnTo>
                      <a:pt x="160" y="52"/>
                    </a:lnTo>
                    <a:lnTo>
                      <a:pt x="174" y="40"/>
                    </a:lnTo>
                    <a:lnTo>
                      <a:pt x="189" y="28"/>
                    </a:lnTo>
                    <a:lnTo>
                      <a:pt x="205" y="18"/>
                    </a:lnTo>
                    <a:lnTo>
                      <a:pt x="224" y="10"/>
                    </a:lnTo>
                    <a:lnTo>
                      <a:pt x="246" y="5"/>
                    </a:lnTo>
                    <a:lnTo>
                      <a:pt x="269" y="2"/>
                    </a:lnTo>
                    <a:lnTo>
                      <a:pt x="288" y="0"/>
                    </a:lnTo>
                    <a:lnTo>
                      <a:pt x="308" y="0"/>
                    </a:lnTo>
                    <a:lnTo>
                      <a:pt x="327" y="2"/>
                    </a:lnTo>
                    <a:lnTo>
                      <a:pt x="342" y="5"/>
                    </a:lnTo>
                    <a:lnTo>
                      <a:pt x="360" y="10"/>
                    </a:lnTo>
                    <a:lnTo>
                      <a:pt x="377" y="15"/>
                    </a:lnTo>
                    <a:lnTo>
                      <a:pt x="391" y="24"/>
                    </a:lnTo>
                    <a:lnTo>
                      <a:pt x="406" y="34"/>
                    </a:lnTo>
                    <a:lnTo>
                      <a:pt x="419" y="48"/>
                    </a:lnTo>
                    <a:lnTo>
                      <a:pt x="433" y="63"/>
                    </a:lnTo>
                    <a:lnTo>
                      <a:pt x="445" y="78"/>
                    </a:lnTo>
                    <a:lnTo>
                      <a:pt x="455" y="94"/>
                    </a:lnTo>
                    <a:lnTo>
                      <a:pt x="461" y="114"/>
                    </a:lnTo>
                    <a:lnTo>
                      <a:pt x="467" y="137"/>
                    </a:lnTo>
                    <a:lnTo>
                      <a:pt x="467" y="159"/>
                    </a:lnTo>
                    <a:lnTo>
                      <a:pt x="461" y="181"/>
                    </a:lnTo>
                    <a:lnTo>
                      <a:pt x="456" y="202"/>
                    </a:lnTo>
                    <a:lnTo>
                      <a:pt x="451" y="224"/>
                    </a:lnTo>
                    <a:lnTo>
                      <a:pt x="444" y="249"/>
                    </a:lnTo>
                    <a:lnTo>
                      <a:pt x="440" y="268"/>
                    </a:lnTo>
                    <a:lnTo>
                      <a:pt x="440" y="278"/>
                    </a:lnTo>
                    <a:lnTo>
                      <a:pt x="442" y="288"/>
                    </a:lnTo>
                    <a:lnTo>
                      <a:pt x="446" y="299"/>
                    </a:lnTo>
                    <a:lnTo>
                      <a:pt x="705" y="299"/>
                    </a:lnTo>
                    <a:lnTo>
                      <a:pt x="700" y="349"/>
                    </a:lnTo>
                    <a:lnTo>
                      <a:pt x="699" y="379"/>
                    </a:lnTo>
                    <a:lnTo>
                      <a:pt x="700" y="403"/>
                    </a:lnTo>
                    <a:lnTo>
                      <a:pt x="701" y="426"/>
                    </a:lnTo>
                    <a:lnTo>
                      <a:pt x="704" y="451"/>
                    </a:lnTo>
                    <a:lnTo>
                      <a:pt x="708" y="475"/>
                    </a:lnTo>
                    <a:lnTo>
                      <a:pt x="716" y="491"/>
                    </a:lnTo>
                    <a:lnTo>
                      <a:pt x="726" y="505"/>
                    </a:lnTo>
                    <a:lnTo>
                      <a:pt x="738" y="517"/>
                    </a:lnTo>
                    <a:lnTo>
                      <a:pt x="754" y="526"/>
                    </a:lnTo>
                    <a:lnTo>
                      <a:pt x="772" y="533"/>
                    </a:lnTo>
                    <a:lnTo>
                      <a:pt x="789" y="536"/>
                    </a:lnTo>
                    <a:lnTo>
                      <a:pt x="808" y="537"/>
                    </a:lnTo>
                    <a:lnTo>
                      <a:pt x="830" y="537"/>
                    </a:lnTo>
                    <a:lnTo>
                      <a:pt x="853" y="535"/>
                    </a:lnTo>
                    <a:lnTo>
                      <a:pt x="869" y="533"/>
                    </a:lnTo>
                    <a:lnTo>
                      <a:pt x="894" y="531"/>
                    </a:lnTo>
                    <a:lnTo>
                      <a:pt x="918" y="528"/>
                    </a:lnTo>
                    <a:lnTo>
                      <a:pt x="945" y="528"/>
                    </a:lnTo>
                    <a:lnTo>
                      <a:pt x="968" y="531"/>
                    </a:lnTo>
                    <a:lnTo>
                      <a:pt x="991" y="535"/>
                    </a:lnTo>
                    <a:lnTo>
                      <a:pt x="1014" y="543"/>
                    </a:lnTo>
                    <a:lnTo>
                      <a:pt x="1033" y="551"/>
                    </a:lnTo>
                    <a:lnTo>
                      <a:pt x="1052" y="564"/>
                    </a:lnTo>
                    <a:lnTo>
                      <a:pt x="1065" y="579"/>
                    </a:lnTo>
                    <a:lnTo>
                      <a:pt x="1075" y="597"/>
                    </a:lnTo>
                    <a:lnTo>
                      <a:pt x="1082" y="616"/>
                    </a:lnTo>
                    <a:lnTo>
                      <a:pt x="1085" y="635"/>
                    </a:lnTo>
                    <a:lnTo>
                      <a:pt x="1082" y="657"/>
                    </a:lnTo>
                    <a:lnTo>
                      <a:pt x="1081" y="678"/>
                    </a:lnTo>
                    <a:lnTo>
                      <a:pt x="1082" y="700"/>
                    </a:lnTo>
                    <a:lnTo>
                      <a:pt x="1085" y="719"/>
                    </a:lnTo>
                    <a:lnTo>
                      <a:pt x="1092" y="737"/>
                    </a:lnTo>
                    <a:lnTo>
                      <a:pt x="1100" y="754"/>
                    </a:lnTo>
                    <a:lnTo>
                      <a:pt x="1111" y="766"/>
                    </a:lnTo>
                    <a:lnTo>
                      <a:pt x="1127" y="779"/>
                    </a:lnTo>
                    <a:lnTo>
                      <a:pt x="1149" y="787"/>
                    </a:lnTo>
                    <a:lnTo>
                      <a:pt x="1172" y="794"/>
                    </a:lnTo>
                    <a:lnTo>
                      <a:pt x="1191" y="799"/>
                    </a:lnTo>
                    <a:lnTo>
                      <a:pt x="1214" y="804"/>
                    </a:lnTo>
                    <a:lnTo>
                      <a:pt x="1241" y="810"/>
                    </a:lnTo>
                    <a:lnTo>
                      <a:pt x="1264" y="814"/>
                    </a:lnTo>
                    <a:lnTo>
                      <a:pt x="1287" y="821"/>
                    </a:lnTo>
                    <a:lnTo>
                      <a:pt x="1306" y="827"/>
                    </a:lnTo>
                    <a:lnTo>
                      <a:pt x="1325" y="836"/>
                    </a:lnTo>
                    <a:lnTo>
                      <a:pt x="1340" y="846"/>
                    </a:lnTo>
                    <a:lnTo>
                      <a:pt x="1352" y="857"/>
                    </a:lnTo>
                    <a:lnTo>
                      <a:pt x="1368" y="875"/>
                    </a:lnTo>
                    <a:lnTo>
                      <a:pt x="1378" y="891"/>
                    </a:lnTo>
                    <a:lnTo>
                      <a:pt x="1386" y="909"/>
                    </a:lnTo>
                    <a:lnTo>
                      <a:pt x="1390" y="933"/>
                    </a:lnTo>
                    <a:lnTo>
                      <a:pt x="1387" y="956"/>
                    </a:lnTo>
                    <a:lnTo>
                      <a:pt x="1383" y="977"/>
                    </a:lnTo>
                    <a:lnTo>
                      <a:pt x="1378" y="1002"/>
                    </a:lnTo>
                    <a:lnTo>
                      <a:pt x="1371" y="1031"/>
                    </a:lnTo>
                    <a:lnTo>
                      <a:pt x="1364" y="1057"/>
                    </a:lnTo>
                    <a:lnTo>
                      <a:pt x="1361" y="1078"/>
                    </a:lnTo>
                    <a:lnTo>
                      <a:pt x="1361" y="1096"/>
                    </a:lnTo>
                    <a:lnTo>
                      <a:pt x="1366" y="1122"/>
                    </a:lnTo>
                    <a:lnTo>
                      <a:pt x="1371" y="1143"/>
                    </a:lnTo>
                    <a:lnTo>
                      <a:pt x="1379" y="1160"/>
                    </a:lnTo>
                    <a:lnTo>
                      <a:pt x="1389" y="1176"/>
                    </a:lnTo>
                    <a:lnTo>
                      <a:pt x="1402" y="1193"/>
                    </a:lnTo>
                    <a:lnTo>
                      <a:pt x="1417" y="1211"/>
                    </a:lnTo>
                    <a:lnTo>
                      <a:pt x="1435" y="1226"/>
                    </a:lnTo>
                    <a:lnTo>
                      <a:pt x="1455" y="1238"/>
                    </a:lnTo>
                    <a:lnTo>
                      <a:pt x="1474" y="1245"/>
                    </a:lnTo>
                    <a:lnTo>
                      <a:pt x="1494" y="1250"/>
                    </a:lnTo>
                    <a:lnTo>
                      <a:pt x="1515" y="1253"/>
                    </a:lnTo>
                    <a:lnTo>
                      <a:pt x="1539" y="1254"/>
                    </a:lnTo>
                    <a:lnTo>
                      <a:pt x="1563" y="1253"/>
                    </a:lnTo>
                    <a:close/>
                  </a:path>
                </a:pathLst>
              </a:custGeom>
              <a:solidFill>
                <a:srgbClr val="00FF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046" name="Freeform 10"/>
              <p:cNvSpPr>
                <a:spLocks/>
              </p:cNvSpPr>
              <p:nvPr/>
            </p:nvSpPr>
            <p:spPr bwMode="auto">
              <a:xfrm>
                <a:off x="864" y="1104"/>
                <a:ext cx="1941" cy="1495"/>
              </a:xfrm>
              <a:custGeom>
                <a:avLst/>
                <a:gdLst>
                  <a:gd name="T0" fmla="*/ 1570 w 1570"/>
                  <a:gd name="T1" fmla="*/ 0 h 1274"/>
                  <a:gd name="T2" fmla="*/ 2 w 1570"/>
                  <a:gd name="T3" fmla="*/ 1274 h 1274"/>
                  <a:gd name="T4" fmla="*/ 148 w 1570"/>
                  <a:gd name="T5" fmla="*/ 1250 h 1274"/>
                  <a:gd name="T6" fmla="*/ 144 w 1570"/>
                  <a:gd name="T7" fmla="*/ 1208 h 1274"/>
                  <a:gd name="T8" fmla="*/ 128 w 1570"/>
                  <a:gd name="T9" fmla="*/ 1151 h 1274"/>
                  <a:gd name="T10" fmla="*/ 122 w 1570"/>
                  <a:gd name="T11" fmla="*/ 1105 h 1274"/>
                  <a:gd name="T12" fmla="*/ 133 w 1570"/>
                  <a:gd name="T13" fmla="*/ 1057 h 1274"/>
                  <a:gd name="T14" fmla="*/ 166 w 1570"/>
                  <a:gd name="T15" fmla="*/ 1017 h 1274"/>
                  <a:gd name="T16" fmla="*/ 207 w 1570"/>
                  <a:gd name="T17" fmla="*/ 987 h 1274"/>
                  <a:gd name="T18" fmla="*/ 255 w 1570"/>
                  <a:gd name="T19" fmla="*/ 972 h 1274"/>
                  <a:gd name="T20" fmla="*/ 326 w 1570"/>
                  <a:gd name="T21" fmla="*/ 973 h 1274"/>
                  <a:gd name="T22" fmla="*/ 372 w 1570"/>
                  <a:gd name="T23" fmla="*/ 983 h 1274"/>
                  <a:gd name="T24" fmla="*/ 418 w 1570"/>
                  <a:gd name="T25" fmla="*/ 1015 h 1274"/>
                  <a:gd name="T26" fmla="*/ 449 w 1570"/>
                  <a:gd name="T27" fmla="*/ 1055 h 1274"/>
                  <a:gd name="T28" fmla="*/ 463 w 1570"/>
                  <a:gd name="T29" fmla="*/ 1097 h 1274"/>
                  <a:gd name="T30" fmla="*/ 460 w 1570"/>
                  <a:gd name="T31" fmla="*/ 1143 h 1274"/>
                  <a:gd name="T32" fmla="*/ 449 w 1570"/>
                  <a:gd name="T33" fmla="*/ 1185 h 1274"/>
                  <a:gd name="T34" fmla="*/ 438 w 1570"/>
                  <a:gd name="T35" fmla="*/ 1228 h 1274"/>
                  <a:gd name="T36" fmla="*/ 444 w 1570"/>
                  <a:gd name="T37" fmla="*/ 1269 h 1274"/>
                  <a:gd name="T38" fmla="*/ 704 w 1570"/>
                  <a:gd name="T39" fmla="*/ 1224 h 1274"/>
                  <a:gd name="T40" fmla="*/ 707 w 1570"/>
                  <a:gd name="T41" fmla="*/ 1167 h 1274"/>
                  <a:gd name="T42" fmla="*/ 711 w 1570"/>
                  <a:gd name="T43" fmla="*/ 1120 h 1274"/>
                  <a:gd name="T44" fmla="*/ 723 w 1570"/>
                  <a:gd name="T45" fmla="*/ 1079 h 1274"/>
                  <a:gd name="T46" fmla="*/ 746 w 1570"/>
                  <a:gd name="T47" fmla="*/ 1052 h 1274"/>
                  <a:gd name="T48" fmla="*/ 779 w 1570"/>
                  <a:gd name="T49" fmla="*/ 1037 h 1274"/>
                  <a:gd name="T50" fmla="*/ 815 w 1570"/>
                  <a:gd name="T51" fmla="*/ 1033 h 1274"/>
                  <a:gd name="T52" fmla="*/ 860 w 1570"/>
                  <a:gd name="T53" fmla="*/ 1034 h 1274"/>
                  <a:gd name="T54" fmla="*/ 901 w 1570"/>
                  <a:gd name="T55" fmla="*/ 1038 h 1274"/>
                  <a:gd name="T56" fmla="*/ 952 w 1570"/>
                  <a:gd name="T57" fmla="*/ 1041 h 1274"/>
                  <a:gd name="T58" fmla="*/ 998 w 1570"/>
                  <a:gd name="T59" fmla="*/ 1034 h 1274"/>
                  <a:gd name="T60" fmla="*/ 1040 w 1570"/>
                  <a:gd name="T61" fmla="*/ 1019 h 1274"/>
                  <a:gd name="T62" fmla="*/ 1071 w 1570"/>
                  <a:gd name="T63" fmla="*/ 991 h 1274"/>
                  <a:gd name="T64" fmla="*/ 1089 w 1570"/>
                  <a:gd name="T65" fmla="*/ 956 h 1274"/>
                  <a:gd name="T66" fmla="*/ 1089 w 1570"/>
                  <a:gd name="T67" fmla="*/ 915 h 1274"/>
                  <a:gd name="T68" fmla="*/ 1089 w 1570"/>
                  <a:gd name="T69" fmla="*/ 870 h 1274"/>
                  <a:gd name="T70" fmla="*/ 1099 w 1570"/>
                  <a:gd name="T71" fmla="*/ 834 h 1274"/>
                  <a:gd name="T72" fmla="*/ 1117 w 1570"/>
                  <a:gd name="T73" fmla="*/ 804 h 1274"/>
                  <a:gd name="T74" fmla="*/ 1157 w 1570"/>
                  <a:gd name="T75" fmla="*/ 783 h 1274"/>
                  <a:gd name="T76" fmla="*/ 1199 w 1570"/>
                  <a:gd name="T77" fmla="*/ 771 h 1274"/>
                  <a:gd name="T78" fmla="*/ 1249 w 1570"/>
                  <a:gd name="T79" fmla="*/ 760 h 1274"/>
                  <a:gd name="T80" fmla="*/ 1294 w 1570"/>
                  <a:gd name="T81" fmla="*/ 750 h 1274"/>
                  <a:gd name="T82" fmla="*/ 1332 w 1570"/>
                  <a:gd name="T83" fmla="*/ 735 h 1274"/>
                  <a:gd name="T84" fmla="*/ 1360 w 1570"/>
                  <a:gd name="T85" fmla="*/ 713 h 1274"/>
                  <a:gd name="T86" fmla="*/ 1385 w 1570"/>
                  <a:gd name="T87" fmla="*/ 679 h 1274"/>
                  <a:gd name="T88" fmla="*/ 1397 w 1570"/>
                  <a:gd name="T89" fmla="*/ 636 h 1274"/>
                  <a:gd name="T90" fmla="*/ 1391 w 1570"/>
                  <a:gd name="T91" fmla="*/ 594 h 1274"/>
                  <a:gd name="T92" fmla="*/ 1378 w 1570"/>
                  <a:gd name="T93" fmla="*/ 539 h 1274"/>
                  <a:gd name="T94" fmla="*/ 1370 w 1570"/>
                  <a:gd name="T95" fmla="*/ 493 h 1274"/>
                  <a:gd name="T96" fmla="*/ 1372 w 1570"/>
                  <a:gd name="T97" fmla="*/ 449 h 1274"/>
                  <a:gd name="T98" fmla="*/ 1386 w 1570"/>
                  <a:gd name="T99" fmla="*/ 411 h 1274"/>
                  <a:gd name="T100" fmla="*/ 1409 w 1570"/>
                  <a:gd name="T101" fmla="*/ 377 h 1274"/>
                  <a:gd name="T102" fmla="*/ 1443 w 1570"/>
                  <a:gd name="T103" fmla="*/ 344 h 1274"/>
                  <a:gd name="T104" fmla="*/ 1482 w 1570"/>
                  <a:gd name="T105" fmla="*/ 325 h 1274"/>
                  <a:gd name="T106" fmla="*/ 1521 w 1570"/>
                  <a:gd name="T107" fmla="*/ 317 h 1274"/>
                  <a:gd name="T108" fmla="*/ 1570 w 1570"/>
                  <a:gd name="T109" fmla="*/ 317 h 127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570"/>
                  <a:gd name="T166" fmla="*/ 0 h 1274"/>
                  <a:gd name="T167" fmla="*/ 1570 w 1570"/>
                  <a:gd name="T168" fmla="*/ 1274 h 127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570" h="1274">
                    <a:moveTo>
                      <a:pt x="1570" y="317"/>
                    </a:moveTo>
                    <a:lnTo>
                      <a:pt x="1570" y="0"/>
                    </a:lnTo>
                    <a:lnTo>
                      <a:pt x="0" y="0"/>
                    </a:lnTo>
                    <a:lnTo>
                      <a:pt x="2" y="1274"/>
                    </a:lnTo>
                    <a:lnTo>
                      <a:pt x="141" y="1274"/>
                    </a:lnTo>
                    <a:lnTo>
                      <a:pt x="148" y="1250"/>
                    </a:lnTo>
                    <a:lnTo>
                      <a:pt x="148" y="1232"/>
                    </a:lnTo>
                    <a:lnTo>
                      <a:pt x="144" y="1208"/>
                    </a:lnTo>
                    <a:lnTo>
                      <a:pt x="136" y="1182"/>
                    </a:lnTo>
                    <a:lnTo>
                      <a:pt x="128" y="1151"/>
                    </a:lnTo>
                    <a:lnTo>
                      <a:pt x="124" y="1126"/>
                    </a:lnTo>
                    <a:lnTo>
                      <a:pt x="122" y="1105"/>
                    </a:lnTo>
                    <a:lnTo>
                      <a:pt x="127" y="1080"/>
                    </a:lnTo>
                    <a:lnTo>
                      <a:pt x="133" y="1057"/>
                    </a:lnTo>
                    <a:lnTo>
                      <a:pt x="148" y="1034"/>
                    </a:lnTo>
                    <a:lnTo>
                      <a:pt x="166" y="1017"/>
                    </a:lnTo>
                    <a:lnTo>
                      <a:pt x="185" y="999"/>
                    </a:lnTo>
                    <a:lnTo>
                      <a:pt x="207" y="987"/>
                    </a:lnTo>
                    <a:lnTo>
                      <a:pt x="232" y="976"/>
                    </a:lnTo>
                    <a:lnTo>
                      <a:pt x="255" y="972"/>
                    </a:lnTo>
                    <a:lnTo>
                      <a:pt x="288" y="971"/>
                    </a:lnTo>
                    <a:lnTo>
                      <a:pt x="326" y="973"/>
                    </a:lnTo>
                    <a:lnTo>
                      <a:pt x="350" y="976"/>
                    </a:lnTo>
                    <a:lnTo>
                      <a:pt x="372" y="983"/>
                    </a:lnTo>
                    <a:lnTo>
                      <a:pt x="392" y="995"/>
                    </a:lnTo>
                    <a:lnTo>
                      <a:pt x="418" y="1015"/>
                    </a:lnTo>
                    <a:lnTo>
                      <a:pt x="434" y="1034"/>
                    </a:lnTo>
                    <a:lnTo>
                      <a:pt x="449" y="1055"/>
                    </a:lnTo>
                    <a:lnTo>
                      <a:pt x="457" y="1076"/>
                    </a:lnTo>
                    <a:lnTo>
                      <a:pt x="463" y="1097"/>
                    </a:lnTo>
                    <a:lnTo>
                      <a:pt x="463" y="1120"/>
                    </a:lnTo>
                    <a:lnTo>
                      <a:pt x="460" y="1143"/>
                    </a:lnTo>
                    <a:lnTo>
                      <a:pt x="455" y="1164"/>
                    </a:lnTo>
                    <a:lnTo>
                      <a:pt x="449" y="1185"/>
                    </a:lnTo>
                    <a:lnTo>
                      <a:pt x="442" y="1206"/>
                    </a:lnTo>
                    <a:lnTo>
                      <a:pt x="438" y="1228"/>
                    </a:lnTo>
                    <a:lnTo>
                      <a:pt x="438" y="1247"/>
                    </a:lnTo>
                    <a:lnTo>
                      <a:pt x="444" y="1269"/>
                    </a:lnTo>
                    <a:lnTo>
                      <a:pt x="707" y="1269"/>
                    </a:lnTo>
                    <a:lnTo>
                      <a:pt x="704" y="1224"/>
                    </a:lnTo>
                    <a:lnTo>
                      <a:pt x="707" y="1192"/>
                    </a:lnTo>
                    <a:lnTo>
                      <a:pt x="707" y="1167"/>
                    </a:lnTo>
                    <a:lnTo>
                      <a:pt x="708" y="1144"/>
                    </a:lnTo>
                    <a:lnTo>
                      <a:pt x="711" y="1120"/>
                    </a:lnTo>
                    <a:lnTo>
                      <a:pt x="716" y="1095"/>
                    </a:lnTo>
                    <a:lnTo>
                      <a:pt x="723" y="1079"/>
                    </a:lnTo>
                    <a:lnTo>
                      <a:pt x="733" y="1064"/>
                    </a:lnTo>
                    <a:lnTo>
                      <a:pt x="746" y="1052"/>
                    </a:lnTo>
                    <a:lnTo>
                      <a:pt x="761" y="1042"/>
                    </a:lnTo>
                    <a:lnTo>
                      <a:pt x="779" y="1037"/>
                    </a:lnTo>
                    <a:lnTo>
                      <a:pt x="798" y="1034"/>
                    </a:lnTo>
                    <a:lnTo>
                      <a:pt x="815" y="1033"/>
                    </a:lnTo>
                    <a:lnTo>
                      <a:pt x="838" y="1033"/>
                    </a:lnTo>
                    <a:lnTo>
                      <a:pt x="860" y="1034"/>
                    </a:lnTo>
                    <a:lnTo>
                      <a:pt x="878" y="1037"/>
                    </a:lnTo>
                    <a:lnTo>
                      <a:pt x="901" y="1038"/>
                    </a:lnTo>
                    <a:lnTo>
                      <a:pt x="925" y="1041"/>
                    </a:lnTo>
                    <a:lnTo>
                      <a:pt x="952" y="1041"/>
                    </a:lnTo>
                    <a:lnTo>
                      <a:pt x="975" y="1038"/>
                    </a:lnTo>
                    <a:lnTo>
                      <a:pt x="998" y="1034"/>
                    </a:lnTo>
                    <a:lnTo>
                      <a:pt x="1023" y="1029"/>
                    </a:lnTo>
                    <a:lnTo>
                      <a:pt x="1040" y="1019"/>
                    </a:lnTo>
                    <a:lnTo>
                      <a:pt x="1059" y="1007"/>
                    </a:lnTo>
                    <a:lnTo>
                      <a:pt x="1071" y="991"/>
                    </a:lnTo>
                    <a:lnTo>
                      <a:pt x="1084" y="973"/>
                    </a:lnTo>
                    <a:lnTo>
                      <a:pt x="1089" y="956"/>
                    </a:lnTo>
                    <a:lnTo>
                      <a:pt x="1092" y="935"/>
                    </a:lnTo>
                    <a:lnTo>
                      <a:pt x="1089" y="915"/>
                    </a:lnTo>
                    <a:lnTo>
                      <a:pt x="1088" y="893"/>
                    </a:lnTo>
                    <a:lnTo>
                      <a:pt x="1089" y="870"/>
                    </a:lnTo>
                    <a:lnTo>
                      <a:pt x="1093" y="853"/>
                    </a:lnTo>
                    <a:lnTo>
                      <a:pt x="1099" y="834"/>
                    </a:lnTo>
                    <a:lnTo>
                      <a:pt x="1107" y="816"/>
                    </a:lnTo>
                    <a:lnTo>
                      <a:pt x="1117" y="804"/>
                    </a:lnTo>
                    <a:lnTo>
                      <a:pt x="1135" y="792"/>
                    </a:lnTo>
                    <a:lnTo>
                      <a:pt x="1157" y="783"/>
                    </a:lnTo>
                    <a:lnTo>
                      <a:pt x="1178" y="777"/>
                    </a:lnTo>
                    <a:lnTo>
                      <a:pt x="1199" y="771"/>
                    </a:lnTo>
                    <a:lnTo>
                      <a:pt x="1221" y="766"/>
                    </a:lnTo>
                    <a:lnTo>
                      <a:pt x="1249" y="760"/>
                    </a:lnTo>
                    <a:lnTo>
                      <a:pt x="1271" y="756"/>
                    </a:lnTo>
                    <a:lnTo>
                      <a:pt x="1294" y="750"/>
                    </a:lnTo>
                    <a:lnTo>
                      <a:pt x="1313" y="743"/>
                    </a:lnTo>
                    <a:lnTo>
                      <a:pt x="1332" y="735"/>
                    </a:lnTo>
                    <a:lnTo>
                      <a:pt x="1347" y="724"/>
                    </a:lnTo>
                    <a:lnTo>
                      <a:pt x="1360" y="713"/>
                    </a:lnTo>
                    <a:lnTo>
                      <a:pt x="1375" y="695"/>
                    </a:lnTo>
                    <a:lnTo>
                      <a:pt x="1385" y="679"/>
                    </a:lnTo>
                    <a:lnTo>
                      <a:pt x="1393" y="660"/>
                    </a:lnTo>
                    <a:lnTo>
                      <a:pt x="1397" y="636"/>
                    </a:lnTo>
                    <a:lnTo>
                      <a:pt x="1394" y="615"/>
                    </a:lnTo>
                    <a:lnTo>
                      <a:pt x="1391" y="594"/>
                    </a:lnTo>
                    <a:lnTo>
                      <a:pt x="1385" y="568"/>
                    </a:lnTo>
                    <a:lnTo>
                      <a:pt x="1378" y="539"/>
                    </a:lnTo>
                    <a:lnTo>
                      <a:pt x="1371" y="514"/>
                    </a:lnTo>
                    <a:lnTo>
                      <a:pt x="1370" y="493"/>
                    </a:lnTo>
                    <a:lnTo>
                      <a:pt x="1370" y="474"/>
                    </a:lnTo>
                    <a:lnTo>
                      <a:pt x="1372" y="449"/>
                    </a:lnTo>
                    <a:lnTo>
                      <a:pt x="1379" y="427"/>
                    </a:lnTo>
                    <a:lnTo>
                      <a:pt x="1386" y="411"/>
                    </a:lnTo>
                    <a:lnTo>
                      <a:pt x="1395" y="394"/>
                    </a:lnTo>
                    <a:lnTo>
                      <a:pt x="1409" y="377"/>
                    </a:lnTo>
                    <a:lnTo>
                      <a:pt x="1424" y="359"/>
                    </a:lnTo>
                    <a:lnTo>
                      <a:pt x="1443" y="344"/>
                    </a:lnTo>
                    <a:lnTo>
                      <a:pt x="1463" y="332"/>
                    </a:lnTo>
                    <a:lnTo>
                      <a:pt x="1482" y="325"/>
                    </a:lnTo>
                    <a:lnTo>
                      <a:pt x="1501" y="320"/>
                    </a:lnTo>
                    <a:lnTo>
                      <a:pt x="1521" y="317"/>
                    </a:lnTo>
                    <a:lnTo>
                      <a:pt x="1546" y="317"/>
                    </a:lnTo>
                    <a:lnTo>
                      <a:pt x="1570" y="317"/>
                    </a:lnTo>
                    <a:close/>
                  </a:path>
                </a:pathLst>
              </a:custGeom>
              <a:solidFill>
                <a:srgbClr val="00808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047" name="Freeform 11"/>
              <p:cNvSpPr>
                <a:spLocks/>
              </p:cNvSpPr>
              <p:nvPr/>
            </p:nvSpPr>
            <p:spPr bwMode="auto">
              <a:xfrm>
                <a:off x="2811" y="2536"/>
                <a:ext cx="1941" cy="1496"/>
              </a:xfrm>
              <a:custGeom>
                <a:avLst/>
                <a:gdLst>
                  <a:gd name="T0" fmla="*/ 0 w 1570"/>
                  <a:gd name="T1" fmla="*/ 1275 h 1275"/>
                  <a:gd name="T2" fmla="*/ 1569 w 1570"/>
                  <a:gd name="T3" fmla="*/ 0 h 1275"/>
                  <a:gd name="T4" fmla="*/ 1422 w 1570"/>
                  <a:gd name="T5" fmla="*/ 25 h 1275"/>
                  <a:gd name="T6" fmla="*/ 1427 w 1570"/>
                  <a:gd name="T7" fmla="*/ 67 h 1275"/>
                  <a:gd name="T8" fmla="*/ 1443 w 1570"/>
                  <a:gd name="T9" fmla="*/ 124 h 1275"/>
                  <a:gd name="T10" fmla="*/ 1447 w 1570"/>
                  <a:gd name="T11" fmla="*/ 170 h 1275"/>
                  <a:gd name="T12" fmla="*/ 1437 w 1570"/>
                  <a:gd name="T13" fmla="*/ 217 h 1275"/>
                  <a:gd name="T14" fmla="*/ 1405 w 1570"/>
                  <a:gd name="T15" fmla="*/ 258 h 1275"/>
                  <a:gd name="T16" fmla="*/ 1364 w 1570"/>
                  <a:gd name="T17" fmla="*/ 288 h 1275"/>
                  <a:gd name="T18" fmla="*/ 1315 w 1570"/>
                  <a:gd name="T19" fmla="*/ 303 h 1275"/>
                  <a:gd name="T20" fmla="*/ 1245 w 1570"/>
                  <a:gd name="T21" fmla="*/ 301 h 1275"/>
                  <a:gd name="T22" fmla="*/ 1199 w 1570"/>
                  <a:gd name="T23" fmla="*/ 292 h 1275"/>
                  <a:gd name="T24" fmla="*/ 1153 w 1570"/>
                  <a:gd name="T25" fmla="*/ 259 h 1275"/>
                  <a:gd name="T26" fmla="*/ 1122 w 1570"/>
                  <a:gd name="T27" fmla="*/ 220 h 1275"/>
                  <a:gd name="T28" fmla="*/ 1108 w 1570"/>
                  <a:gd name="T29" fmla="*/ 178 h 1275"/>
                  <a:gd name="T30" fmla="*/ 1111 w 1570"/>
                  <a:gd name="T31" fmla="*/ 132 h 1275"/>
                  <a:gd name="T32" fmla="*/ 1122 w 1570"/>
                  <a:gd name="T33" fmla="*/ 90 h 1275"/>
                  <a:gd name="T34" fmla="*/ 1132 w 1570"/>
                  <a:gd name="T35" fmla="*/ 46 h 1275"/>
                  <a:gd name="T36" fmla="*/ 1127 w 1570"/>
                  <a:gd name="T37" fmla="*/ 6 h 1275"/>
                  <a:gd name="T38" fmla="*/ 867 w 1570"/>
                  <a:gd name="T39" fmla="*/ 50 h 1275"/>
                  <a:gd name="T40" fmla="*/ 863 w 1570"/>
                  <a:gd name="T41" fmla="*/ 107 h 1275"/>
                  <a:gd name="T42" fmla="*/ 860 w 1570"/>
                  <a:gd name="T43" fmla="*/ 155 h 1275"/>
                  <a:gd name="T44" fmla="*/ 848 w 1570"/>
                  <a:gd name="T45" fmla="*/ 195 h 1275"/>
                  <a:gd name="T46" fmla="*/ 825 w 1570"/>
                  <a:gd name="T47" fmla="*/ 223 h 1275"/>
                  <a:gd name="T48" fmla="*/ 792 w 1570"/>
                  <a:gd name="T49" fmla="*/ 237 h 1275"/>
                  <a:gd name="T50" fmla="*/ 756 w 1570"/>
                  <a:gd name="T51" fmla="*/ 242 h 1275"/>
                  <a:gd name="T52" fmla="*/ 711 w 1570"/>
                  <a:gd name="T53" fmla="*/ 239 h 1275"/>
                  <a:gd name="T54" fmla="*/ 670 w 1570"/>
                  <a:gd name="T55" fmla="*/ 236 h 1275"/>
                  <a:gd name="T56" fmla="*/ 619 w 1570"/>
                  <a:gd name="T57" fmla="*/ 233 h 1275"/>
                  <a:gd name="T58" fmla="*/ 573 w 1570"/>
                  <a:gd name="T59" fmla="*/ 239 h 1275"/>
                  <a:gd name="T60" fmla="*/ 531 w 1570"/>
                  <a:gd name="T61" fmla="*/ 255 h 1275"/>
                  <a:gd name="T62" fmla="*/ 499 w 1570"/>
                  <a:gd name="T63" fmla="*/ 284 h 1275"/>
                  <a:gd name="T64" fmla="*/ 482 w 1570"/>
                  <a:gd name="T65" fmla="*/ 319 h 1275"/>
                  <a:gd name="T66" fmla="*/ 482 w 1570"/>
                  <a:gd name="T67" fmla="*/ 359 h 1275"/>
                  <a:gd name="T68" fmla="*/ 482 w 1570"/>
                  <a:gd name="T69" fmla="*/ 404 h 1275"/>
                  <a:gd name="T70" fmla="*/ 472 w 1570"/>
                  <a:gd name="T71" fmla="*/ 441 h 1275"/>
                  <a:gd name="T72" fmla="*/ 453 w 1570"/>
                  <a:gd name="T73" fmla="*/ 471 h 1275"/>
                  <a:gd name="T74" fmla="*/ 414 w 1570"/>
                  <a:gd name="T75" fmla="*/ 491 h 1275"/>
                  <a:gd name="T76" fmla="*/ 372 w 1570"/>
                  <a:gd name="T77" fmla="*/ 503 h 1275"/>
                  <a:gd name="T78" fmla="*/ 322 w 1570"/>
                  <a:gd name="T79" fmla="*/ 514 h 1275"/>
                  <a:gd name="T80" fmla="*/ 277 w 1570"/>
                  <a:gd name="T81" fmla="*/ 525 h 1275"/>
                  <a:gd name="T82" fmla="*/ 239 w 1570"/>
                  <a:gd name="T83" fmla="*/ 540 h 1275"/>
                  <a:gd name="T84" fmla="*/ 211 w 1570"/>
                  <a:gd name="T85" fmla="*/ 561 h 1275"/>
                  <a:gd name="T86" fmla="*/ 186 w 1570"/>
                  <a:gd name="T87" fmla="*/ 595 h 1275"/>
                  <a:gd name="T88" fmla="*/ 174 w 1570"/>
                  <a:gd name="T89" fmla="*/ 637 h 1275"/>
                  <a:gd name="T90" fmla="*/ 179 w 1570"/>
                  <a:gd name="T91" fmla="*/ 681 h 1275"/>
                  <a:gd name="T92" fmla="*/ 193 w 1570"/>
                  <a:gd name="T93" fmla="*/ 735 h 1275"/>
                  <a:gd name="T94" fmla="*/ 201 w 1570"/>
                  <a:gd name="T95" fmla="*/ 781 h 1275"/>
                  <a:gd name="T96" fmla="*/ 198 w 1570"/>
                  <a:gd name="T97" fmla="*/ 826 h 1275"/>
                  <a:gd name="T98" fmla="*/ 186 w 1570"/>
                  <a:gd name="T99" fmla="*/ 866 h 1275"/>
                  <a:gd name="T100" fmla="*/ 167 w 1570"/>
                  <a:gd name="T101" fmla="*/ 907 h 1275"/>
                  <a:gd name="T102" fmla="*/ 136 w 1570"/>
                  <a:gd name="T103" fmla="*/ 952 h 1275"/>
                  <a:gd name="T104" fmla="*/ 105 w 1570"/>
                  <a:gd name="T105" fmla="*/ 980 h 1275"/>
                  <a:gd name="T106" fmla="*/ 72 w 1570"/>
                  <a:gd name="T107" fmla="*/ 998 h 1275"/>
                  <a:gd name="T108" fmla="*/ 24 w 1570"/>
                  <a:gd name="T109" fmla="*/ 1007 h 127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570"/>
                  <a:gd name="T166" fmla="*/ 0 h 1275"/>
                  <a:gd name="T167" fmla="*/ 1570 w 1570"/>
                  <a:gd name="T168" fmla="*/ 1275 h 127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570" h="1275">
                    <a:moveTo>
                      <a:pt x="0" y="1007"/>
                    </a:moveTo>
                    <a:lnTo>
                      <a:pt x="0" y="1275"/>
                    </a:lnTo>
                    <a:lnTo>
                      <a:pt x="1570" y="1275"/>
                    </a:lnTo>
                    <a:lnTo>
                      <a:pt x="1569" y="0"/>
                    </a:lnTo>
                    <a:lnTo>
                      <a:pt x="1429" y="0"/>
                    </a:lnTo>
                    <a:lnTo>
                      <a:pt x="1422" y="25"/>
                    </a:lnTo>
                    <a:lnTo>
                      <a:pt x="1422" y="42"/>
                    </a:lnTo>
                    <a:lnTo>
                      <a:pt x="1427" y="67"/>
                    </a:lnTo>
                    <a:lnTo>
                      <a:pt x="1435" y="92"/>
                    </a:lnTo>
                    <a:lnTo>
                      <a:pt x="1443" y="124"/>
                    </a:lnTo>
                    <a:lnTo>
                      <a:pt x="1447" y="148"/>
                    </a:lnTo>
                    <a:lnTo>
                      <a:pt x="1447" y="170"/>
                    </a:lnTo>
                    <a:lnTo>
                      <a:pt x="1444" y="194"/>
                    </a:lnTo>
                    <a:lnTo>
                      <a:pt x="1437" y="217"/>
                    </a:lnTo>
                    <a:lnTo>
                      <a:pt x="1422" y="239"/>
                    </a:lnTo>
                    <a:lnTo>
                      <a:pt x="1405" y="258"/>
                    </a:lnTo>
                    <a:lnTo>
                      <a:pt x="1386" y="275"/>
                    </a:lnTo>
                    <a:lnTo>
                      <a:pt x="1364" y="288"/>
                    </a:lnTo>
                    <a:lnTo>
                      <a:pt x="1338" y="297"/>
                    </a:lnTo>
                    <a:lnTo>
                      <a:pt x="1315" y="303"/>
                    </a:lnTo>
                    <a:lnTo>
                      <a:pt x="1283" y="304"/>
                    </a:lnTo>
                    <a:lnTo>
                      <a:pt x="1245" y="301"/>
                    </a:lnTo>
                    <a:lnTo>
                      <a:pt x="1221" y="297"/>
                    </a:lnTo>
                    <a:lnTo>
                      <a:pt x="1199" y="292"/>
                    </a:lnTo>
                    <a:lnTo>
                      <a:pt x="1178" y="279"/>
                    </a:lnTo>
                    <a:lnTo>
                      <a:pt x="1153" y="259"/>
                    </a:lnTo>
                    <a:lnTo>
                      <a:pt x="1136" y="240"/>
                    </a:lnTo>
                    <a:lnTo>
                      <a:pt x="1122" y="220"/>
                    </a:lnTo>
                    <a:lnTo>
                      <a:pt x="1113" y="198"/>
                    </a:lnTo>
                    <a:lnTo>
                      <a:pt x="1108" y="178"/>
                    </a:lnTo>
                    <a:lnTo>
                      <a:pt x="1108" y="155"/>
                    </a:lnTo>
                    <a:lnTo>
                      <a:pt x="1111" y="132"/>
                    </a:lnTo>
                    <a:lnTo>
                      <a:pt x="1116" y="110"/>
                    </a:lnTo>
                    <a:lnTo>
                      <a:pt x="1122" y="90"/>
                    </a:lnTo>
                    <a:lnTo>
                      <a:pt x="1128" y="68"/>
                    </a:lnTo>
                    <a:lnTo>
                      <a:pt x="1132" y="46"/>
                    </a:lnTo>
                    <a:lnTo>
                      <a:pt x="1132" y="27"/>
                    </a:lnTo>
                    <a:lnTo>
                      <a:pt x="1127" y="6"/>
                    </a:lnTo>
                    <a:lnTo>
                      <a:pt x="864" y="6"/>
                    </a:lnTo>
                    <a:lnTo>
                      <a:pt x="867" y="50"/>
                    </a:lnTo>
                    <a:lnTo>
                      <a:pt x="864" y="82"/>
                    </a:lnTo>
                    <a:lnTo>
                      <a:pt x="863" y="107"/>
                    </a:lnTo>
                    <a:lnTo>
                      <a:pt x="863" y="130"/>
                    </a:lnTo>
                    <a:lnTo>
                      <a:pt x="860" y="155"/>
                    </a:lnTo>
                    <a:lnTo>
                      <a:pt x="854" y="179"/>
                    </a:lnTo>
                    <a:lnTo>
                      <a:pt x="848" y="195"/>
                    </a:lnTo>
                    <a:lnTo>
                      <a:pt x="838" y="210"/>
                    </a:lnTo>
                    <a:lnTo>
                      <a:pt x="825" y="223"/>
                    </a:lnTo>
                    <a:lnTo>
                      <a:pt x="810" y="232"/>
                    </a:lnTo>
                    <a:lnTo>
                      <a:pt x="792" y="237"/>
                    </a:lnTo>
                    <a:lnTo>
                      <a:pt x="773" y="240"/>
                    </a:lnTo>
                    <a:lnTo>
                      <a:pt x="756" y="242"/>
                    </a:lnTo>
                    <a:lnTo>
                      <a:pt x="732" y="242"/>
                    </a:lnTo>
                    <a:lnTo>
                      <a:pt x="711" y="239"/>
                    </a:lnTo>
                    <a:lnTo>
                      <a:pt x="693" y="237"/>
                    </a:lnTo>
                    <a:lnTo>
                      <a:pt x="670" y="236"/>
                    </a:lnTo>
                    <a:lnTo>
                      <a:pt x="646" y="233"/>
                    </a:lnTo>
                    <a:lnTo>
                      <a:pt x="619" y="233"/>
                    </a:lnTo>
                    <a:lnTo>
                      <a:pt x="596" y="236"/>
                    </a:lnTo>
                    <a:lnTo>
                      <a:pt x="573" y="239"/>
                    </a:lnTo>
                    <a:lnTo>
                      <a:pt x="548" y="246"/>
                    </a:lnTo>
                    <a:lnTo>
                      <a:pt x="531" y="255"/>
                    </a:lnTo>
                    <a:lnTo>
                      <a:pt x="512" y="267"/>
                    </a:lnTo>
                    <a:lnTo>
                      <a:pt x="499" y="284"/>
                    </a:lnTo>
                    <a:lnTo>
                      <a:pt x="487" y="301"/>
                    </a:lnTo>
                    <a:lnTo>
                      <a:pt x="482" y="319"/>
                    </a:lnTo>
                    <a:lnTo>
                      <a:pt x="479" y="339"/>
                    </a:lnTo>
                    <a:lnTo>
                      <a:pt x="482" y="359"/>
                    </a:lnTo>
                    <a:lnTo>
                      <a:pt x="483" y="381"/>
                    </a:lnTo>
                    <a:lnTo>
                      <a:pt x="482" y="404"/>
                    </a:lnTo>
                    <a:lnTo>
                      <a:pt x="478" y="422"/>
                    </a:lnTo>
                    <a:lnTo>
                      <a:pt x="472" y="441"/>
                    </a:lnTo>
                    <a:lnTo>
                      <a:pt x="464" y="458"/>
                    </a:lnTo>
                    <a:lnTo>
                      <a:pt x="453" y="471"/>
                    </a:lnTo>
                    <a:lnTo>
                      <a:pt x="436" y="483"/>
                    </a:lnTo>
                    <a:lnTo>
                      <a:pt x="414" y="491"/>
                    </a:lnTo>
                    <a:lnTo>
                      <a:pt x="392" y="498"/>
                    </a:lnTo>
                    <a:lnTo>
                      <a:pt x="372" y="503"/>
                    </a:lnTo>
                    <a:lnTo>
                      <a:pt x="350" y="509"/>
                    </a:lnTo>
                    <a:lnTo>
                      <a:pt x="322" y="514"/>
                    </a:lnTo>
                    <a:lnTo>
                      <a:pt x="300" y="518"/>
                    </a:lnTo>
                    <a:lnTo>
                      <a:pt x="277" y="525"/>
                    </a:lnTo>
                    <a:lnTo>
                      <a:pt x="258" y="532"/>
                    </a:lnTo>
                    <a:lnTo>
                      <a:pt x="239" y="540"/>
                    </a:lnTo>
                    <a:lnTo>
                      <a:pt x="224" y="551"/>
                    </a:lnTo>
                    <a:lnTo>
                      <a:pt x="211" y="561"/>
                    </a:lnTo>
                    <a:lnTo>
                      <a:pt x="196" y="579"/>
                    </a:lnTo>
                    <a:lnTo>
                      <a:pt x="186" y="595"/>
                    </a:lnTo>
                    <a:lnTo>
                      <a:pt x="178" y="614"/>
                    </a:lnTo>
                    <a:lnTo>
                      <a:pt x="174" y="637"/>
                    </a:lnTo>
                    <a:lnTo>
                      <a:pt x="177" y="659"/>
                    </a:lnTo>
                    <a:lnTo>
                      <a:pt x="179" y="681"/>
                    </a:lnTo>
                    <a:lnTo>
                      <a:pt x="186" y="707"/>
                    </a:lnTo>
                    <a:lnTo>
                      <a:pt x="193" y="735"/>
                    </a:lnTo>
                    <a:lnTo>
                      <a:pt x="198" y="761"/>
                    </a:lnTo>
                    <a:lnTo>
                      <a:pt x="201" y="781"/>
                    </a:lnTo>
                    <a:lnTo>
                      <a:pt x="201" y="800"/>
                    </a:lnTo>
                    <a:lnTo>
                      <a:pt x="198" y="826"/>
                    </a:lnTo>
                    <a:lnTo>
                      <a:pt x="192" y="848"/>
                    </a:lnTo>
                    <a:lnTo>
                      <a:pt x="186" y="866"/>
                    </a:lnTo>
                    <a:lnTo>
                      <a:pt x="178" y="884"/>
                    </a:lnTo>
                    <a:lnTo>
                      <a:pt x="167" y="907"/>
                    </a:lnTo>
                    <a:lnTo>
                      <a:pt x="152" y="933"/>
                    </a:lnTo>
                    <a:lnTo>
                      <a:pt x="136" y="952"/>
                    </a:lnTo>
                    <a:lnTo>
                      <a:pt x="120" y="967"/>
                    </a:lnTo>
                    <a:lnTo>
                      <a:pt x="105" y="980"/>
                    </a:lnTo>
                    <a:lnTo>
                      <a:pt x="89" y="991"/>
                    </a:lnTo>
                    <a:lnTo>
                      <a:pt x="72" y="998"/>
                    </a:lnTo>
                    <a:lnTo>
                      <a:pt x="49" y="1003"/>
                    </a:lnTo>
                    <a:lnTo>
                      <a:pt x="24" y="1007"/>
                    </a:lnTo>
                    <a:lnTo>
                      <a:pt x="0" y="1007"/>
                    </a:lnTo>
                    <a:close/>
                  </a:path>
                </a:pathLst>
              </a:custGeom>
              <a:solidFill>
                <a:srgbClr val="0066CC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048" name="Freeform 12"/>
              <p:cNvSpPr>
                <a:spLocks/>
              </p:cNvSpPr>
              <p:nvPr/>
            </p:nvSpPr>
            <p:spPr bwMode="auto">
              <a:xfrm>
                <a:off x="2809" y="1104"/>
                <a:ext cx="1932" cy="1784"/>
              </a:xfrm>
              <a:custGeom>
                <a:avLst/>
                <a:gdLst>
                  <a:gd name="T0" fmla="*/ 0 w 1563"/>
                  <a:gd name="T1" fmla="*/ 0 h 1521"/>
                  <a:gd name="T2" fmla="*/ 1563 w 1563"/>
                  <a:gd name="T3" fmla="*/ 1215 h 1521"/>
                  <a:gd name="T4" fmla="*/ 1422 w 1563"/>
                  <a:gd name="T5" fmla="*/ 1225 h 1521"/>
                  <a:gd name="T6" fmla="*/ 1418 w 1563"/>
                  <a:gd name="T7" fmla="*/ 1253 h 1521"/>
                  <a:gd name="T8" fmla="*/ 1425 w 1563"/>
                  <a:gd name="T9" fmla="*/ 1286 h 1521"/>
                  <a:gd name="T10" fmla="*/ 1436 w 1563"/>
                  <a:gd name="T11" fmla="*/ 1327 h 1521"/>
                  <a:gd name="T12" fmla="*/ 1443 w 1563"/>
                  <a:gd name="T13" fmla="*/ 1366 h 1521"/>
                  <a:gd name="T14" fmla="*/ 1440 w 1563"/>
                  <a:gd name="T15" fmla="*/ 1403 h 1521"/>
                  <a:gd name="T16" fmla="*/ 1429 w 1563"/>
                  <a:gd name="T17" fmla="*/ 1440 h 1521"/>
                  <a:gd name="T18" fmla="*/ 1403 w 1563"/>
                  <a:gd name="T19" fmla="*/ 1469 h 1521"/>
                  <a:gd name="T20" fmla="*/ 1375 w 1563"/>
                  <a:gd name="T21" fmla="*/ 1494 h 1521"/>
                  <a:gd name="T22" fmla="*/ 1340 w 1563"/>
                  <a:gd name="T23" fmla="*/ 1510 h 1521"/>
                  <a:gd name="T24" fmla="*/ 1295 w 1563"/>
                  <a:gd name="T25" fmla="*/ 1520 h 1521"/>
                  <a:gd name="T26" fmla="*/ 1256 w 1563"/>
                  <a:gd name="T27" fmla="*/ 1521 h 1521"/>
                  <a:gd name="T28" fmla="*/ 1222 w 1563"/>
                  <a:gd name="T29" fmla="*/ 1517 h 1521"/>
                  <a:gd name="T30" fmla="*/ 1186 w 1563"/>
                  <a:gd name="T31" fmla="*/ 1506 h 1521"/>
                  <a:gd name="T32" fmla="*/ 1158 w 1563"/>
                  <a:gd name="T33" fmla="*/ 1487 h 1521"/>
                  <a:gd name="T34" fmla="*/ 1131 w 1563"/>
                  <a:gd name="T35" fmla="*/ 1459 h 1521"/>
                  <a:gd name="T36" fmla="*/ 1109 w 1563"/>
                  <a:gd name="T37" fmla="*/ 1427 h 1521"/>
                  <a:gd name="T38" fmla="*/ 1097 w 1563"/>
                  <a:gd name="T39" fmla="*/ 1384 h 1521"/>
                  <a:gd name="T40" fmla="*/ 1102 w 1563"/>
                  <a:gd name="T41" fmla="*/ 1341 h 1521"/>
                  <a:gd name="T42" fmla="*/ 1113 w 1563"/>
                  <a:gd name="T43" fmla="*/ 1297 h 1521"/>
                  <a:gd name="T44" fmla="*/ 1123 w 1563"/>
                  <a:gd name="T45" fmla="*/ 1254 h 1521"/>
                  <a:gd name="T46" fmla="*/ 1121 w 1563"/>
                  <a:gd name="T47" fmla="*/ 1234 h 1521"/>
                  <a:gd name="T48" fmla="*/ 857 w 1563"/>
                  <a:gd name="T49" fmla="*/ 1223 h 1521"/>
                  <a:gd name="T50" fmla="*/ 860 w 1563"/>
                  <a:gd name="T51" fmla="*/ 1151 h 1521"/>
                  <a:gd name="T52" fmla="*/ 854 w 1563"/>
                  <a:gd name="T53" fmla="*/ 1103 h 1521"/>
                  <a:gd name="T54" fmla="*/ 843 w 1563"/>
                  <a:gd name="T55" fmla="*/ 1075 h 1521"/>
                  <a:gd name="T56" fmla="*/ 822 w 1563"/>
                  <a:gd name="T57" fmla="*/ 1052 h 1521"/>
                  <a:gd name="T58" fmla="*/ 792 w 1563"/>
                  <a:gd name="T59" fmla="*/ 1037 h 1521"/>
                  <a:gd name="T60" fmla="*/ 755 w 1563"/>
                  <a:gd name="T61" fmla="*/ 1033 h 1521"/>
                  <a:gd name="T62" fmla="*/ 702 w 1563"/>
                  <a:gd name="T63" fmla="*/ 1036 h 1521"/>
                  <a:gd name="T64" fmla="*/ 652 w 1563"/>
                  <a:gd name="T65" fmla="*/ 1040 h 1521"/>
                  <a:gd name="T66" fmla="*/ 601 w 1563"/>
                  <a:gd name="T67" fmla="*/ 1040 h 1521"/>
                  <a:gd name="T68" fmla="*/ 549 w 1563"/>
                  <a:gd name="T69" fmla="*/ 1030 h 1521"/>
                  <a:gd name="T70" fmla="*/ 510 w 1563"/>
                  <a:gd name="T71" fmla="*/ 1007 h 1521"/>
                  <a:gd name="T72" fmla="*/ 487 w 1563"/>
                  <a:gd name="T73" fmla="*/ 976 h 1521"/>
                  <a:gd name="T74" fmla="*/ 477 w 1563"/>
                  <a:gd name="T75" fmla="*/ 934 h 1521"/>
                  <a:gd name="T76" fmla="*/ 479 w 1563"/>
                  <a:gd name="T77" fmla="*/ 887 h 1521"/>
                  <a:gd name="T78" fmla="*/ 472 w 1563"/>
                  <a:gd name="T79" fmla="*/ 843 h 1521"/>
                  <a:gd name="T80" fmla="*/ 461 w 1563"/>
                  <a:gd name="T81" fmla="*/ 816 h 1521"/>
                  <a:gd name="T82" fmla="*/ 445 w 1563"/>
                  <a:gd name="T83" fmla="*/ 798 h 1521"/>
                  <a:gd name="T84" fmla="*/ 407 w 1563"/>
                  <a:gd name="T85" fmla="*/ 781 h 1521"/>
                  <a:gd name="T86" fmla="*/ 357 w 1563"/>
                  <a:gd name="T87" fmla="*/ 767 h 1521"/>
                  <a:gd name="T88" fmla="*/ 301 w 1563"/>
                  <a:gd name="T89" fmla="*/ 758 h 1521"/>
                  <a:gd name="T90" fmla="*/ 259 w 1563"/>
                  <a:gd name="T91" fmla="*/ 744 h 1521"/>
                  <a:gd name="T92" fmla="*/ 223 w 1563"/>
                  <a:gd name="T93" fmla="*/ 724 h 1521"/>
                  <a:gd name="T94" fmla="*/ 193 w 1563"/>
                  <a:gd name="T95" fmla="*/ 695 h 1521"/>
                  <a:gd name="T96" fmla="*/ 174 w 1563"/>
                  <a:gd name="T97" fmla="*/ 660 h 1521"/>
                  <a:gd name="T98" fmla="*/ 171 w 1563"/>
                  <a:gd name="T99" fmla="*/ 621 h 1521"/>
                  <a:gd name="T100" fmla="*/ 182 w 1563"/>
                  <a:gd name="T101" fmla="*/ 577 h 1521"/>
                  <a:gd name="T102" fmla="*/ 191 w 1563"/>
                  <a:gd name="T103" fmla="*/ 529 h 1521"/>
                  <a:gd name="T104" fmla="*/ 200 w 1563"/>
                  <a:gd name="T105" fmla="*/ 483 h 1521"/>
                  <a:gd name="T106" fmla="*/ 191 w 1563"/>
                  <a:gd name="T107" fmla="*/ 436 h 1521"/>
                  <a:gd name="T108" fmla="*/ 172 w 1563"/>
                  <a:gd name="T109" fmla="*/ 394 h 1521"/>
                  <a:gd name="T110" fmla="*/ 153 w 1563"/>
                  <a:gd name="T111" fmla="*/ 369 h 1521"/>
                  <a:gd name="T112" fmla="*/ 129 w 1563"/>
                  <a:gd name="T113" fmla="*/ 346 h 1521"/>
                  <a:gd name="T114" fmla="*/ 101 w 1563"/>
                  <a:gd name="T115" fmla="*/ 329 h 1521"/>
                  <a:gd name="T116" fmla="*/ 64 w 1563"/>
                  <a:gd name="T117" fmla="*/ 318 h 1521"/>
                  <a:gd name="T118" fmla="*/ 21 w 1563"/>
                  <a:gd name="T119" fmla="*/ 317 h 152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563"/>
                  <a:gd name="T181" fmla="*/ 0 h 1521"/>
                  <a:gd name="T182" fmla="*/ 1563 w 1563"/>
                  <a:gd name="T183" fmla="*/ 1521 h 152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563" h="1521">
                    <a:moveTo>
                      <a:pt x="0" y="317"/>
                    </a:moveTo>
                    <a:lnTo>
                      <a:pt x="0" y="0"/>
                    </a:lnTo>
                    <a:lnTo>
                      <a:pt x="1562" y="0"/>
                    </a:lnTo>
                    <a:lnTo>
                      <a:pt x="1563" y="1215"/>
                    </a:lnTo>
                    <a:lnTo>
                      <a:pt x="1428" y="1215"/>
                    </a:lnTo>
                    <a:lnTo>
                      <a:pt x="1422" y="1225"/>
                    </a:lnTo>
                    <a:lnTo>
                      <a:pt x="1418" y="1240"/>
                    </a:lnTo>
                    <a:lnTo>
                      <a:pt x="1418" y="1253"/>
                    </a:lnTo>
                    <a:lnTo>
                      <a:pt x="1420" y="1267"/>
                    </a:lnTo>
                    <a:lnTo>
                      <a:pt x="1425" y="1286"/>
                    </a:lnTo>
                    <a:lnTo>
                      <a:pt x="1430" y="1311"/>
                    </a:lnTo>
                    <a:lnTo>
                      <a:pt x="1436" y="1327"/>
                    </a:lnTo>
                    <a:lnTo>
                      <a:pt x="1440" y="1347"/>
                    </a:lnTo>
                    <a:lnTo>
                      <a:pt x="1443" y="1366"/>
                    </a:lnTo>
                    <a:lnTo>
                      <a:pt x="1443" y="1385"/>
                    </a:lnTo>
                    <a:lnTo>
                      <a:pt x="1440" y="1403"/>
                    </a:lnTo>
                    <a:lnTo>
                      <a:pt x="1436" y="1422"/>
                    </a:lnTo>
                    <a:lnTo>
                      <a:pt x="1429" y="1440"/>
                    </a:lnTo>
                    <a:lnTo>
                      <a:pt x="1418" y="1453"/>
                    </a:lnTo>
                    <a:lnTo>
                      <a:pt x="1403" y="1469"/>
                    </a:lnTo>
                    <a:lnTo>
                      <a:pt x="1388" y="1482"/>
                    </a:lnTo>
                    <a:lnTo>
                      <a:pt x="1375" y="1494"/>
                    </a:lnTo>
                    <a:lnTo>
                      <a:pt x="1359" y="1503"/>
                    </a:lnTo>
                    <a:lnTo>
                      <a:pt x="1340" y="1510"/>
                    </a:lnTo>
                    <a:lnTo>
                      <a:pt x="1317" y="1517"/>
                    </a:lnTo>
                    <a:lnTo>
                      <a:pt x="1295" y="1520"/>
                    </a:lnTo>
                    <a:lnTo>
                      <a:pt x="1276" y="1521"/>
                    </a:lnTo>
                    <a:lnTo>
                      <a:pt x="1256" y="1521"/>
                    </a:lnTo>
                    <a:lnTo>
                      <a:pt x="1237" y="1520"/>
                    </a:lnTo>
                    <a:lnTo>
                      <a:pt x="1222" y="1517"/>
                    </a:lnTo>
                    <a:lnTo>
                      <a:pt x="1204" y="1511"/>
                    </a:lnTo>
                    <a:lnTo>
                      <a:pt x="1186" y="1506"/>
                    </a:lnTo>
                    <a:lnTo>
                      <a:pt x="1173" y="1498"/>
                    </a:lnTo>
                    <a:lnTo>
                      <a:pt x="1158" y="1487"/>
                    </a:lnTo>
                    <a:lnTo>
                      <a:pt x="1144" y="1474"/>
                    </a:lnTo>
                    <a:lnTo>
                      <a:pt x="1131" y="1459"/>
                    </a:lnTo>
                    <a:lnTo>
                      <a:pt x="1119" y="1444"/>
                    </a:lnTo>
                    <a:lnTo>
                      <a:pt x="1109" y="1427"/>
                    </a:lnTo>
                    <a:lnTo>
                      <a:pt x="1102" y="1407"/>
                    </a:lnTo>
                    <a:lnTo>
                      <a:pt x="1097" y="1384"/>
                    </a:lnTo>
                    <a:lnTo>
                      <a:pt x="1097" y="1362"/>
                    </a:lnTo>
                    <a:lnTo>
                      <a:pt x="1102" y="1341"/>
                    </a:lnTo>
                    <a:lnTo>
                      <a:pt x="1108" y="1319"/>
                    </a:lnTo>
                    <a:lnTo>
                      <a:pt x="1113" y="1297"/>
                    </a:lnTo>
                    <a:lnTo>
                      <a:pt x="1120" y="1273"/>
                    </a:lnTo>
                    <a:lnTo>
                      <a:pt x="1123" y="1254"/>
                    </a:lnTo>
                    <a:lnTo>
                      <a:pt x="1123" y="1243"/>
                    </a:lnTo>
                    <a:lnTo>
                      <a:pt x="1121" y="1234"/>
                    </a:lnTo>
                    <a:lnTo>
                      <a:pt x="1117" y="1223"/>
                    </a:lnTo>
                    <a:lnTo>
                      <a:pt x="857" y="1223"/>
                    </a:lnTo>
                    <a:lnTo>
                      <a:pt x="861" y="1177"/>
                    </a:lnTo>
                    <a:lnTo>
                      <a:pt x="860" y="1151"/>
                    </a:lnTo>
                    <a:lnTo>
                      <a:pt x="857" y="1126"/>
                    </a:lnTo>
                    <a:lnTo>
                      <a:pt x="854" y="1103"/>
                    </a:lnTo>
                    <a:lnTo>
                      <a:pt x="850" y="1088"/>
                    </a:lnTo>
                    <a:lnTo>
                      <a:pt x="843" y="1075"/>
                    </a:lnTo>
                    <a:lnTo>
                      <a:pt x="835" y="1063"/>
                    </a:lnTo>
                    <a:lnTo>
                      <a:pt x="822" y="1052"/>
                    </a:lnTo>
                    <a:lnTo>
                      <a:pt x="807" y="1042"/>
                    </a:lnTo>
                    <a:lnTo>
                      <a:pt x="792" y="1037"/>
                    </a:lnTo>
                    <a:lnTo>
                      <a:pt x="778" y="1034"/>
                    </a:lnTo>
                    <a:lnTo>
                      <a:pt x="755" y="1033"/>
                    </a:lnTo>
                    <a:lnTo>
                      <a:pt x="728" y="1033"/>
                    </a:lnTo>
                    <a:lnTo>
                      <a:pt x="702" y="1036"/>
                    </a:lnTo>
                    <a:lnTo>
                      <a:pt x="674" y="1037"/>
                    </a:lnTo>
                    <a:lnTo>
                      <a:pt x="652" y="1040"/>
                    </a:lnTo>
                    <a:lnTo>
                      <a:pt x="624" y="1041"/>
                    </a:lnTo>
                    <a:lnTo>
                      <a:pt x="601" y="1040"/>
                    </a:lnTo>
                    <a:lnTo>
                      <a:pt x="580" y="1037"/>
                    </a:lnTo>
                    <a:lnTo>
                      <a:pt x="549" y="1030"/>
                    </a:lnTo>
                    <a:lnTo>
                      <a:pt x="529" y="1021"/>
                    </a:lnTo>
                    <a:lnTo>
                      <a:pt x="510" y="1007"/>
                    </a:lnTo>
                    <a:lnTo>
                      <a:pt x="498" y="992"/>
                    </a:lnTo>
                    <a:lnTo>
                      <a:pt x="487" y="976"/>
                    </a:lnTo>
                    <a:lnTo>
                      <a:pt x="479" y="956"/>
                    </a:lnTo>
                    <a:lnTo>
                      <a:pt x="477" y="934"/>
                    </a:lnTo>
                    <a:lnTo>
                      <a:pt x="477" y="907"/>
                    </a:lnTo>
                    <a:lnTo>
                      <a:pt x="479" y="887"/>
                    </a:lnTo>
                    <a:lnTo>
                      <a:pt x="477" y="866"/>
                    </a:lnTo>
                    <a:lnTo>
                      <a:pt x="472" y="843"/>
                    </a:lnTo>
                    <a:lnTo>
                      <a:pt x="468" y="830"/>
                    </a:lnTo>
                    <a:lnTo>
                      <a:pt x="461" y="816"/>
                    </a:lnTo>
                    <a:lnTo>
                      <a:pt x="453" y="807"/>
                    </a:lnTo>
                    <a:lnTo>
                      <a:pt x="445" y="798"/>
                    </a:lnTo>
                    <a:lnTo>
                      <a:pt x="427" y="790"/>
                    </a:lnTo>
                    <a:lnTo>
                      <a:pt x="407" y="781"/>
                    </a:lnTo>
                    <a:lnTo>
                      <a:pt x="384" y="774"/>
                    </a:lnTo>
                    <a:lnTo>
                      <a:pt x="357" y="767"/>
                    </a:lnTo>
                    <a:lnTo>
                      <a:pt x="330" y="762"/>
                    </a:lnTo>
                    <a:lnTo>
                      <a:pt x="301" y="758"/>
                    </a:lnTo>
                    <a:lnTo>
                      <a:pt x="281" y="751"/>
                    </a:lnTo>
                    <a:lnTo>
                      <a:pt x="259" y="744"/>
                    </a:lnTo>
                    <a:lnTo>
                      <a:pt x="237" y="736"/>
                    </a:lnTo>
                    <a:lnTo>
                      <a:pt x="223" y="724"/>
                    </a:lnTo>
                    <a:lnTo>
                      <a:pt x="205" y="709"/>
                    </a:lnTo>
                    <a:lnTo>
                      <a:pt x="193" y="695"/>
                    </a:lnTo>
                    <a:lnTo>
                      <a:pt x="182" y="679"/>
                    </a:lnTo>
                    <a:lnTo>
                      <a:pt x="174" y="660"/>
                    </a:lnTo>
                    <a:lnTo>
                      <a:pt x="171" y="640"/>
                    </a:lnTo>
                    <a:lnTo>
                      <a:pt x="171" y="621"/>
                    </a:lnTo>
                    <a:lnTo>
                      <a:pt x="175" y="603"/>
                    </a:lnTo>
                    <a:lnTo>
                      <a:pt x="182" y="577"/>
                    </a:lnTo>
                    <a:lnTo>
                      <a:pt x="189" y="552"/>
                    </a:lnTo>
                    <a:lnTo>
                      <a:pt x="191" y="529"/>
                    </a:lnTo>
                    <a:lnTo>
                      <a:pt x="197" y="506"/>
                    </a:lnTo>
                    <a:lnTo>
                      <a:pt x="200" y="483"/>
                    </a:lnTo>
                    <a:lnTo>
                      <a:pt x="197" y="458"/>
                    </a:lnTo>
                    <a:lnTo>
                      <a:pt x="191" y="436"/>
                    </a:lnTo>
                    <a:lnTo>
                      <a:pt x="183" y="415"/>
                    </a:lnTo>
                    <a:lnTo>
                      <a:pt x="172" y="394"/>
                    </a:lnTo>
                    <a:lnTo>
                      <a:pt x="160" y="378"/>
                    </a:lnTo>
                    <a:lnTo>
                      <a:pt x="153" y="369"/>
                    </a:lnTo>
                    <a:lnTo>
                      <a:pt x="141" y="356"/>
                    </a:lnTo>
                    <a:lnTo>
                      <a:pt x="129" y="346"/>
                    </a:lnTo>
                    <a:lnTo>
                      <a:pt x="117" y="337"/>
                    </a:lnTo>
                    <a:lnTo>
                      <a:pt x="101" y="329"/>
                    </a:lnTo>
                    <a:lnTo>
                      <a:pt x="84" y="324"/>
                    </a:lnTo>
                    <a:lnTo>
                      <a:pt x="64" y="318"/>
                    </a:lnTo>
                    <a:lnTo>
                      <a:pt x="41" y="317"/>
                    </a:lnTo>
                    <a:lnTo>
                      <a:pt x="21" y="317"/>
                    </a:lnTo>
                    <a:lnTo>
                      <a:pt x="0" y="317"/>
                    </a:lnTo>
                    <a:close/>
                  </a:path>
                </a:pathLst>
              </a:custGeom>
              <a:solidFill>
                <a:srgbClr val="FF00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4049" name="Text Box 13"/>
              <p:cNvSpPr txBox="1">
                <a:spLocks noChangeArrowheads="1"/>
              </p:cNvSpPr>
              <p:nvPr/>
            </p:nvSpPr>
            <p:spPr bwMode="auto">
              <a:xfrm>
                <a:off x="2304" y="2352"/>
                <a:ext cx="912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 b="1" dirty="0">
                    <a:latin typeface="Times New Roman" pitchFamily="18" charset="0"/>
                    <a:ea typeface="Batang" pitchFamily="18" charset="-127"/>
                  </a:rPr>
                  <a:t>MMIRS</a:t>
                </a:r>
                <a:endParaRPr lang="en-US" sz="2000" dirty="0">
                  <a:latin typeface="Arial" pitchFamily="34" charset="0"/>
                </a:endParaRPr>
              </a:p>
            </p:txBody>
          </p:sp>
          <p:sp>
            <p:nvSpPr>
              <p:cNvPr id="44050" name="Text Box 14"/>
              <p:cNvSpPr txBox="1">
                <a:spLocks noChangeArrowheads="1"/>
              </p:cNvSpPr>
              <p:nvPr/>
            </p:nvSpPr>
            <p:spPr bwMode="auto">
              <a:xfrm>
                <a:off x="981" y="1392"/>
                <a:ext cx="1488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200" dirty="0"/>
                  <a:t>Multimedia feature </a:t>
                </a:r>
                <a:r>
                  <a:rPr lang="en-US" sz="2200" dirty="0" err="1"/>
                  <a:t>xtraction</a:t>
                </a:r>
                <a:r>
                  <a:rPr lang="en-US" sz="2200" dirty="0"/>
                  <a:t>; </a:t>
                </a:r>
                <a:endParaRPr lang="en-US" sz="2200" dirty="0">
                  <a:latin typeface="Arial" pitchFamily="34" charset="0"/>
                </a:endParaRPr>
              </a:p>
            </p:txBody>
          </p:sp>
          <p:sp>
            <p:nvSpPr>
              <p:cNvPr id="44051" name="Text Box 15"/>
              <p:cNvSpPr txBox="1">
                <a:spLocks noChangeArrowheads="1"/>
              </p:cNvSpPr>
              <p:nvPr/>
            </p:nvSpPr>
            <p:spPr bwMode="auto">
              <a:xfrm>
                <a:off x="3408" y="1392"/>
                <a:ext cx="1008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200" dirty="0"/>
                  <a:t>Indexing process </a:t>
                </a:r>
                <a:endParaRPr lang="en-US" sz="2200" dirty="0">
                  <a:latin typeface="Arial" pitchFamily="34" charset="0"/>
                </a:endParaRPr>
              </a:p>
            </p:txBody>
          </p:sp>
          <p:sp>
            <p:nvSpPr>
              <p:cNvPr id="44052" name="Text Box 16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1152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2200" b="1" dirty="0">
                    <a:latin typeface="Times New Roman" pitchFamily="18" charset="0"/>
                    <a:ea typeface="Batang" pitchFamily="18" charset="-127"/>
                  </a:rPr>
                  <a:t>Summary of Literature Review</a:t>
                </a:r>
                <a:endParaRPr lang="id-ID" sz="2200" dirty="0">
                  <a:latin typeface="Arial" pitchFamily="34" charset="0"/>
                </a:endParaRPr>
              </a:p>
            </p:txBody>
          </p:sp>
          <p:sp>
            <p:nvSpPr>
              <p:cNvPr id="44053" name="Text Box 17"/>
              <p:cNvSpPr txBox="1">
                <a:spLocks noChangeArrowheads="1"/>
              </p:cNvSpPr>
              <p:nvPr/>
            </p:nvSpPr>
            <p:spPr bwMode="auto">
              <a:xfrm>
                <a:off x="1029" y="3312"/>
                <a:ext cx="1488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200" dirty="0"/>
                  <a:t>Concept detection</a:t>
                </a:r>
                <a:endParaRPr lang="en-US" sz="2200" dirty="0">
                  <a:latin typeface="Arial" pitchFamily="34" charset="0"/>
                </a:endParaRPr>
              </a:p>
            </p:txBody>
          </p:sp>
          <p:sp>
            <p:nvSpPr>
              <p:cNvPr id="44054" name="Line 18"/>
              <p:cNvSpPr>
                <a:spLocks noChangeShapeType="1"/>
              </p:cNvSpPr>
              <p:nvPr/>
            </p:nvSpPr>
            <p:spPr bwMode="auto">
              <a:xfrm flipV="1">
                <a:off x="4608" y="1344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5" name="Line 23"/>
              <p:cNvSpPr>
                <a:spLocks noChangeShapeType="1"/>
              </p:cNvSpPr>
              <p:nvPr/>
            </p:nvSpPr>
            <p:spPr bwMode="auto">
              <a:xfrm>
                <a:off x="4608" y="15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56" name="Line 26"/>
            <p:cNvSpPr>
              <a:spLocks noChangeShapeType="1"/>
            </p:cNvSpPr>
            <p:nvPr/>
          </p:nvSpPr>
          <p:spPr bwMode="auto">
            <a:xfrm>
              <a:off x="4608" y="158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b="1" i="1">
                <a:solidFill>
                  <a:schemeClr val="bg2"/>
                </a:solidFill>
                <a:latin typeface="Lucida Bright" pitchFamily="18" charset="0"/>
              </a:rPr>
              <a:t>Topic in the Mind Map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1371600"/>
            <a:ext cx="5715000" cy="5162550"/>
            <a:chOff x="2160" y="1385"/>
            <a:chExt cx="3216" cy="3012"/>
          </a:xfrm>
        </p:grpSpPr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160" y="1392"/>
              <a:ext cx="148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State General Problem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352" y="1728"/>
              <a:ext cx="15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Conduct Literature</a:t>
              </a:r>
            </a:p>
            <a:p>
              <a:pPr algn="ctr"/>
              <a:r>
                <a:rPr lang="en-US" sz="2000">
                  <a:latin typeface="Times New Roman" pitchFamily="18" charset="0"/>
                </a:rPr>
                <a:t>Search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592" y="2160"/>
              <a:ext cx="148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State Specific Problem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2784" y="2475"/>
              <a:ext cx="148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Design Methodology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2976" y="2784"/>
              <a:ext cx="148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Gather Data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3168" y="3120"/>
              <a:ext cx="148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Analyze Data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3408" y="3504"/>
              <a:ext cx="148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Report Results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3648" y="3888"/>
              <a:ext cx="14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itchFamily="18" charset="0"/>
                </a:rPr>
                <a:t>Refine Hypotheses</a:t>
              </a:r>
            </a:p>
          </p:txBody>
        </p:sp>
        <p:sp>
          <p:nvSpPr>
            <p:cNvPr id="8206" name="AutoShape 14"/>
            <p:cNvSpPr>
              <a:spLocks noChangeArrowheads="1"/>
            </p:cNvSpPr>
            <p:nvPr/>
          </p:nvSpPr>
          <p:spPr bwMode="auto">
            <a:xfrm rot="-1657755">
              <a:off x="5040" y="3456"/>
              <a:ext cx="336" cy="576"/>
            </a:xfrm>
            <a:prstGeom prst="curvedLeftArrow">
              <a:avLst>
                <a:gd name="adj1" fmla="val 34286"/>
                <a:gd name="adj2" fmla="val 68571"/>
                <a:gd name="adj3" fmla="val 333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AutoShape 15"/>
            <p:cNvSpPr>
              <a:spLocks noChangeArrowheads="1"/>
            </p:cNvSpPr>
            <p:nvPr/>
          </p:nvSpPr>
          <p:spPr bwMode="auto">
            <a:xfrm rot="-1929997">
              <a:off x="4800" y="3120"/>
              <a:ext cx="336" cy="528"/>
            </a:xfrm>
            <a:prstGeom prst="curvedLeftArrow">
              <a:avLst>
                <a:gd name="adj1" fmla="val 31429"/>
                <a:gd name="adj2" fmla="val 62857"/>
                <a:gd name="adj3" fmla="val 333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AutoShape 16"/>
            <p:cNvSpPr>
              <a:spLocks noChangeArrowheads="1"/>
            </p:cNvSpPr>
            <p:nvPr/>
          </p:nvSpPr>
          <p:spPr bwMode="auto">
            <a:xfrm rot="-1929997">
              <a:off x="4608" y="2832"/>
              <a:ext cx="336" cy="528"/>
            </a:xfrm>
            <a:prstGeom prst="curvedLeftArrow">
              <a:avLst>
                <a:gd name="adj1" fmla="val 31429"/>
                <a:gd name="adj2" fmla="val 62857"/>
                <a:gd name="adj3" fmla="val 333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AutoShape 17"/>
            <p:cNvSpPr>
              <a:spLocks noChangeArrowheads="1"/>
            </p:cNvSpPr>
            <p:nvPr/>
          </p:nvSpPr>
          <p:spPr bwMode="auto">
            <a:xfrm rot="-1929997">
              <a:off x="4416" y="2544"/>
              <a:ext cx="336" cy="528"/>
            </a:xfrm>
            <a:prstGeom prst="curvedLeftArrow">
              <a:avLst>
                <a:gd name="adj1" fmla="val 31429"/>
                <a:gd name="adj2" fmla="val 62857"/>
                <a:gd name="adj3" fmla="val 333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AutoShape 18"/>
            <p:cNvSpPr>
              <a:spLocks noChangeArrowheads="1"/>
            </p:cNvSpPr>
            <p:nvPr/>
          </p:nvSpPr>
          <p:spPr bwMode="auto">
            <a:xfrm rot="-1929997">
              <a:off x="4224" y="2208"/>
              <a:ext cx="336" cy="528"/>
            </a:xfrm>
            <a:prstGeom prst="curvedLeftArrow">
              <a:avLst>
                <a:gd name="adj1" fmla="val 31429"/>
                <a:gd name="adj2" fmla="val 62857"/>
                <a:gd name="adj3" fmla="val 333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AutoShape 19"/>
            <p:cNvSpPr>
              <a:spLocks noChangeArrowheads="1"/>
            </p:cNvSpPr>
            <p:nvPr/>
          </p:nvSpPr>
          <p:spPr bwMode="auto">
            <a:xfrm rot="-1929997">
              <a:off x="4032" y="1872"/>
              <a:ext cx="336" cy="528"/>
            </a:xfrm>
            <a:prstGeom prst="curvedLeftArrow">
              <a:avLst>
                <a:gd name="adj1" fmla="val 31429"/>
                <a:gd name="adj2" fmla="val 62857"/>
                <a:gd name="adj3" fmla="val 333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 rot="-1929997">
              <a:off x="3792" y="1385"/>
              <a:ext cx="310" cy="631"/>
            </a:xfrm>
            <a:prstGeom prst="curvedLeftArrow">
              <a:avLst>
                <a:gd name="adj1" fmla="val 40710"/>
                <a:gd name="adj2" fmla="val 81419"/>
                <a:gd name="adj3" fmla="val 333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AutoShape 21"/>
            <p:cNvSpPr>
              <a:spLocks noChangeArrowheads="1"/>
            </p:cNvSpPr>
            <p:nvPr/>
          </p:nvSpPr>
          <p:spPr bwMode="auto">
            <a:xfrm rot="9034477">
              <a:off x="2185" y="1448"/>
              <a:ext cx="531" cy="2949"/>
            </a:xfrm>
            <a:prstGeom prst="curvedLeftArrow">
              <a:avLst>
                <a:gd name="adj1" fmla="val 111073"/>
                <a:gd name="adj2" fmla="val 222147"/>
                <a:gd name="adj3" fmla="val 333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6" name="AutoShape 22"/>
          <p:cNvSpPr>
            <a:spLocks noChangeArrowheads="1"/>
          </p:cNvSpPr>
          <p:nvPr/>
        </p:nvSpPr>
        <p:spPr bwMode="auto">
          <a:xfrm rot="1133168">
            <a:off x="4953000" y="1905000"/>
            <a:ext cx="2895600" cy="1143000"/>
          </a:xfrm>
          <a:prstGeom prst="wedgeRoundRectCallout">
            <a:avLst>
              <a:gd name="adj1" fmla="val -44574"/>
              <a:gd name="adj2" fmla="val 9402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8197" name="Text Box 23"/>
          <p:cNvSpPr txBox="1">
            <a:spLocks noChangeArrowheads="1"/>
          </p:cNvSpPr>
          <p:nvPr/>
        </p:nvSpPr>
        <p:spPr bwMode="auto">
          <a:xfrm rot="1293113">
            <a:off x="4983163" y="1936750"/>
            <a:ext cx="2941637" cy="1187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3333FF"/>
                </a:solidFill>
                <a:latin typeface="Times New Roman" pitchFamily="18" charset="0"/>
              </a:rPr>
              <a:t>We are here...How to</a:t>
            </a:r>
          </a:p>
          <a:p>
            <a:pPr eaLnBrk="0" hangingPunct="0"/>
            <a:r>
              <a:rPr lang="en-US" sz="2400" b="1">
                <a:solidFill>
                  <a:srgbClr val="3333FF"/>
                </a:solidFill>
                <a:latin typeface="Times New Roman" pitchFamily="18" charset="0"/>
              </a:rPr>
              <a:t>write a research </a:t>
            </a:r>
          </a:p>
          <a:p>
            <a:pPr eaLnBrk="0" hangingPunct="0"/>
            <a:r>
              <a:rPr lang="en-US" sz="2400" b="1">
                <a:solidFill>
                  <a:srgbClr val="3333FF"/>
                </a:solidFill>
                <a:latin typeface="Times New Roman" pitchFamily="18" charset="0"/>
              </a:rPr>
              <a:t>proposal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228600" y="152400"/>
            <a:ext cx="84582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2200" b="1" i="1" dirty="0" err="1">
                <a:latin typeface="Lucida Bright" pitchFamily="18" charset="0"/>
              </a:rPr>
              <a:t>Contoh</a:t>
            </a:r>
            <a:r>
              <a:rPr lang="en-US" sz="2200" b="1" i="1" dirty="0">
                <a:latin typeface="Lucida Bright" pitchFamily="18" charset="0"/>
              </a:rPr>
              <a:t> </a:t>
            </a:r>
            <a:r>
              <a:rPr lang="en-US" sz="2200" b="1" i="1" dirty="0" err="1">
                <a:latin typeface="Lucida Bright" pitchFamily="18" charset="0"/>
              </a:rPr>
              <a:t>Topik</a:t>
            </a:r>
            <a:r>
              <a:rPr lang="en-US" sz="2200" b="1" i="1" dirty="0">
                <a:latin typeface="Lucida Bright" pitchFamily="18" charset="0"/>
              </a:rPr>
              <a:t>: </a:t>
            </a:r>
            <a:r>
              <a:rPr lang="en-US" sz="2200" b="1" dirty="0"/>
              <a:t>Architecture Multichannel-Access of Information Retrieval System Case Study: Indonesian E-Cultural Heritage and Natural History Portal</a:t>
            </a:r>
            <a:endParaRPr lang="en-US" sz="2200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28663" y="1371600"/>
            <a:ext cx="7348537" cy="5029200"/>
            <a:chOff x="864" y="1104"/>
            <a:chExt cx="3888" cy="2928"/>
          </a:xfrm>
        </p:grpSpPr>
        <p:grpSp>
          <p:nvGrpSpPr>
            <p:cNvPr id="45062" name="Group 5"/>
            <p:cNvGrpSpPr>
              <a:grpSpLocks/>
            </p:cNvGrpSpPr>
            <p:nvPr/>
          </p:nvGrpSpPr>
          <p:grpSpPr bwMode="auto">
            <a:xfrm>
              <a:off x="864" y="1104"/>
              <a:ext cx="3888" cy="2928"/>
              <a:chOff x="357" y="6360"/>
              <a:chExt cx="7861" cy="6240"/>
            </a:xfrm>
          </p:grpSpPr>
          <p:grpSp>
            <p:nvGrpSpPr>
              <p:cNvPr id="45063" name="Group 6"/>
              <p:cNvGrpSpPr>
                <a:grpSpLocks noChangeAspect="1"/>
              </p:cNvGrpSpPr>
              <p:nvPr/>
            </p:nvGrpSpPr>
            <p:grpSpPr bwMode="auto">
              <a:xfrm>
                <a:off x="2127" y="7143"/>
                <a:ext cx="4353" cy="4770"/>
                <a:chOff x="2511" y="-1087"/>
                <a:chExt cx="3562" cy="3948"/>
              </a:xfrm>
            </p:grpSpPr>
            <p:sp>
              <p:nvSpPr>
                <p:cNvPr id="45064" name="AutoShape 7"/>
                <p:cNvSpPr>
                  <a:spLocks noChangeAspect="1" noChangeArrowheads="1"/>
                </p:cNvSpPr>
                <p:nvPr/>
              </p:nvSpPr>
              <p:spPr bwMode="auto">
                <a:xfrm>
                  <a:off x="2511" y="-1087"/>
                  <a:ext cx="3562" cy="3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45065" name="Freeform 8"/>
                <p:cNvSpPr>
                  <a:spLocks/>
                </p:cNvSpPr>
                <p:nvPr/>
              </p:nvSpPr>
              <p:spPr bwMode="auto">
                <a:xfrm>
                  <a:off x="2511" y="-1087"/>
                  <a:ext cx="3562" cy="3948"/>
                </a:xfrm>
                <a:custGeom>
                  <a:avLst/>
                  <a:gdLst>
                    <a:gd name="T0" fmla="*/ 700 w 1741"/>
                    <a:gd name="T1" fmla="*/ 304 h 1908"/>
                    <a:gd name="T2" fmla="*/ 675 w 1741"/>
                    <a:gd name="T3" fmla="*/ 145 h 1908"/>
                    <a:gd name="T4" fmla="*/ 761 w 1741"/>
                    <a:gd name="T5" fmla="*/ 18 h 1908"/>
                    <a:gd name="T6" fmla="*/ 956 w 1741"/>
                    <a:gd name="T7" fmla="*/ 4 h 1908"/>
                    <a:gd name="T8" fmla="*/ 1052 w 1741"/>
                    <a:gd name="T9" fmla="*/ 79 h 1908"/>
                    <a:gd name="T10" fmla="*/ 1074 w 1741"/>
                    <a:gd name="T11" fmla="*/ 209 h 1908"/>
                    <a:gd name="T12" fmla="*/ 1055 w 1741"/>
                    <a:gd name="T13" fmla="*/ 349 h 1908"/>
                    <a:gd name="T14" fmla="*/ 1150 w 1741"/>
                    <a:gd name="T15" fmla="*/ 432 h 1908"/>
                    <a:gd name="T16" fmla="*/ 1293 w 1741"/>
                    <a:gd name="T17" fmla="*/ 467 h 1908"/>
                    <a:gd name="T18" fmla="*/ 1353 w 1741"/>
                    <a:gd name="T19" fmla="*/ 532 h 1908"/>
                    <a:gd name="T20" fmla="*/ 1356 w 1741"/>
                    <a:gd name="T21" fmla="*/ 624 h 1908"/>
                    <a:gd name="T22" fmla="*/ 1411 w 1741"/>
                    <a:gd name="T23" fmla="*/ 707 h 1908"/>
                    <a:gd name="T24" fmla="*/ 1525 w 1741"/>
                    <a:gd name="T25" fmla="*/ 723 h 1908"/>
                    <a:gd name="T26" fmla="*/ 1649 w 1741"/>
                    <a:gd name="T27" fmla="*/ 716 h 1908"/>
                    <a:gd name="T28" fmla="*/ 1722 w 1741"/>
                    <a:gd name="T29" fmla="*/ 757 h 1908"/>
                    <a:gd name="T30" fmla="*/ 1739 w 1741"/>
                    <a:gd name="T31" fmla="*/ 902 h 1908"/>
                    <a:gd name="T32" fmla="*/ 1722 w 1741"/>
                    <a:gd name="T33" fmla="*/ 1096 h 1908"/>
                    <a:gd name="T34" fmla="*/ 1647 w 1741"/>
                    <a:gd name="T35" fmla="*/ 1142 h 1908"/>
                    <a:gd name="T36" fmla="*/ 1513 w 1741"/>
                    <a:gd name="T37" fmla="*/ 1135 h 1908"/>
                    <a:gd name="T38" fmla="*/ 1414 w 1741"/>
                    <a:gd name="T39" fmla="*/ 1150 h 1908"/>
                    <a:gd name="T40" fmla="*/ 1358 w 1741"/>
                    <a:gd name="T41" fmla="*/ 1207 h 1908"/>
                    <a:gd name="T42" fmla="*/ 1353 w 1741"/>
                    <a:gd name="T43" fmla="*/ 1317 h 1908"/>
                    <a:gd name="T44" fmla="*/ 1289 w 1741"/>
                    <a:gd name="T45" fmla="*/ 1393 h 1908"/>
                    <a:gd name="T46" fmla="*/ 1174 w 1741"/>
                    <a:gd name="T47" fmla="*/ 1418 h 1908"/>
                    <a:gd name="T48" fmla="*/ 1074 w 1741"/>
                    <a:gd name="T49" fmla="*/ 1471 h 1908"/>
                    <a:gd name="T50" fmla="*/ 1052 w 1741"/>
                    <a:gd name="T51" fmla="*/ 1578 h 1908"/>
                    <a:gd name="T52" fmla="*/ 1074 w 1741"/>
                    <a:gd name="T53" fmla="*/ 1710 h 1908"/>
                    <a:gd name="T54" fmla="*/ 1026 w 1741"/>
                    <a:gd name="T55" fmla="*/ 1835 h 1908"/>
                    <a:gd name="T56" fmla="*/ 942 w 1741"/>
                    <a:gd name="T57" fmla="*/ 1900 h 1908"/>
                    <a:gd name="T58" fmla="*/ 812 w 1741"/>
                    <a:gd name="T59" fmla="*/ 1906 h 1908"/>
                    <a:gd name="T60" fmla="*/ 715 w 1741"/>
                    <a:gd name="T61" fmla="*/ 1858 h 1908"/>
                    <a:gd name="T62" fmla="*/ 668 w 1741"/>
                    <a:gd name="T63" fmla="*/ 1764 h 1908"/>
                    <a:gd name="T64" fmla="*/ 681 w 1741"/>
                    <a:gd name="T65" fmla="*/ 1654 h 1908"/>
                    <a:gd name="T66" fmla="*/ 687 w 1741"/>
                    <a:gd name="T67" fmla="*/ 1555 h 1908"/>
                    <a:gd name="T68" fmla="*/ 622 w 1741"/>
                    <a:gd name="T69" fmla="*/ 1485 h 1908"/>
                    <a:gd name="T70" fmla="*/ 515 w 1741"/>
                    <a:gd name="T71" fmla="*/ 1458 h 1908"/>
                    <a:gd name="T72" fmla="*/ 412 w 1741"/>
                    <a:gd name="T73" fmla="*/ 1417 h 1908"/>
                    <a:gd name="T74" fmla="*/ 385 w 1741"/>
                    <a:gd name="T75" fmla="*/ 1307 h 1908"/>
                    <a:gd name="T76" fmla="*/ 354 w 1741"/>
                    <a:gd name="T77" fmla="*/ 1216 h 1908"/>
                    <a:gd name="T78" fmla="*/ 251 w 1741"/>
                    <a:gd name="T79" fmla="*/ 1183 h 1908"/>
                    <a:gd name="T80" fmla="*/ 147 w 1741"/>
                    <a:gd name="T81" fmla="*/ 1192 h 1908"/>
                    <a:gd name="T82" fmla="*/ 34 w 1741"/>
                    <a:gd name="T83" fmla="*/ 1164 h 1908"/>
                    <a:gd name="T84" fmla="*/ 2 w 1741"/>
                    <a:gd name="T85" fmla="*/ 1036 h 1908"/>
                    <a:gd name="T86" fmla="*/ 8 w 1741"/>
                    <a:gd name="T87" fmla="*/ 853 h 1908"/>
                    <a:gd name="T88" fmla="*/ 42 w 1741"/>
                    <a:gd name="T89" fmla="*/ 743 h 1908"/>
                    <a:gd name="T90" fmla="*/ 129 w 1741"/>
                    <a:gd name="T91" fmla="*/ 715 h 1908"/>
                    <a:gd name="T92" fmla="*/ 258 w 1741"/>
                    <a:gd name="T93" fmla="*/ 724 h 1908"/>
                    <a:gd name="T94" fmla="*/ 372 w 1741"/>
                    <a:gd name="T95" fmla="*/ 681 h 1908"/>
                    <a:gd name="T96" fmla="*/ 392 w 1741"/>
                    <a:gd name="T97" fmla="*/ 579 h 1908"/>
                    <a:gd name="T98" fmla="*/ 434 w 1741"/>
                    <a:gd name="T99" fmla="*/ 479 h 1908"/>
                    <a:gd name="T100" fmla="*/ 555 w 1741"/>
                    <a:gd name="T101" fmla="*/ 444 h 1908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741"/>
                    <a:gd name="T154" fmla="*/ 0 h 1908"/>
                    <a:gd name="T155" fmla="*/ 1741 w 1741"/>
                    <a:gd name="T156" fmla="*/ 1908 h 1908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741" h="1908">
                      <a:moveTo>
                        <a:pt x="663" y="399"/>
                      </a:moveTo>
                      <a:lnTo>
                        <a:pt x="681" y="377"/>
                      </a:lnTo>
                      <a:lnTo>
                        <a:pt x="693" y="357"/>
                      </a:lnTo>
                      <a:lnTo>
                        <a:pt x="700" y="334"/>
                      </a:lnTo>
                      <a:lnTo>
                        <a:pt x="700" y="304"/>
                      </a:lnTo>
                      <a:lnTo>
                        <a:pt x="692" y="270"/>
                      </a:lnTo>
                      <a:lnTo>
                        <a:pt x="685" y="242"/>
                      </a:lnTo>
                      <a:lnTo>
                        <a:pt x="675" y="206"/>
                      </a:lnTo>
                      <a:lnTo>
                        <a:pt x="671" y="169"/>
                      </a:lnTo>
                      <a:lnTo>
                        <a:pt x="675" y="145"/>
                      </a:lnTo>
                      <a:lnTo>
                        <a:pt x="682" y="117"/>
                      </a:lnTo>
                      <a:lnTo>
                        <a:pt x="696" y="87"/>
                      </a:lnTo>
                      <a:lnTo>
                        <a:pt x="715" y="59"/>
                      </a:lnTo>
                      <a:lnTo>
                        <a:pt x="739" y="36"/>
                      </a:lnTo>
                      <a:lnTo>
                        <a:pt x="761" y="18"/>
                      </a:lnTo>
                      <a:lnTo>
                        <a:pt x="790" y="7"/>
                      </a:lnTo>
                      <a:lnTo>
                        <a:pt x="826" y="2"/>
                      </a:lnTo>
                      <a:lnTo>
                        <a:pt x="864" y="0"/>
                      </a:lnTo>
                      <a:lnTo>
                        <a:pt x="915" y="0"/>
                      </a:lnTo>
                      <a:lnTo>
                        <a:pt x="956" y="4"/>
                      </a:lnTo>
                      <a:lnTo>
                        <a:pt x="979" y="13"/>
                      </a:lnTo>
                      <a:lnTo>
                        <a:pt x="997" y="23"/>
                      </a:lnTo>
                      <a:lnTo>
                        <a:pt x="1016" y="36"/>
                      </a:lnTo>
                      <a:lnTo>
                        <a:pt x="1035" y="55"/>
                      </a:lnTo>
                      <a:lnTo>
                        <a:pt x="1052" y="79"/>
                      </a:lnTo>
                      <a:lnTo>
                        <a:pt x="1066" y="101"/>
                      </a:lnTo>
                      <a:lnTo>
                        <a:pt x="1072" y="120"/>
                      </a:lnTo>
                      <a:lnTo>
                        <a:pt x="1078" y="152"/>
                      </a:lnTo>
                      <a:lnTo>
                        <a:pt x="1078" y="181"/>
                      </a:lnTo>
                      <a:lnTo>
                        <a:pt x="1074" y="209"/>
                      </a:lnTo>
                      <a:lnTo>
                        <a:pt x="1068" y="231"/>
                      </a:lnTo>
                      <a:lnTo>
                        <a:pt x="1062" y="266"/>
                      </a:lnTo>
                      <a:lnTo>
                        <a:pt x="1052" y="303"/>
                      </a:lnTo>
                      <a:lnTo>
                        <a:pt x="1048" y="326"/>
                      </a:lnTo>
                      <a:lnTo>
                        <a:pt x="1055" y="349"/>
                      </a:lnTo>
                      <a:lnTo>
                        <a:pt x="1063" y="365"/>
                      </a:lnTo>
                      <a:lnTo>
                        <a:pt x="1078" y="387"/>
                      </a:lnTo>
                      <a:lnTo>
                        <a:pt x="1100" y="404"/>
                      </a:lnTo>
                      <a:lnTo>
                        <a:pt x="1120" y="419"/>
                      </a:lnTo>
                      <a:lnTo>
                        <a:pt x="1150" y="432"/>
                      </a:lnTo>
                      <a:lnTo>
                        <a:pt x="1180" y="440"/>
                      </a:lnTo>
                      <a:lnTo>
                        <a:pt x="1208" y="446"/>
                      </a:lnTo>
                      <a:lnTo>
                        <a:pt x="1238" y="450"/>
                      </a:lnTo>
                      <a:lnTo>
                        <a:pt x="1269" y="459"/>
                      </a:lnTo>
                      <a:lnTo>
                        <a:pt x="1293" y="467"/>
                      </a:lnTo>
                      <a:lnTo>
                        <a:pt x="1312" y="476"/>
                      </a:lnTo>
                      <a:lnTo>
                        <a:pt x="1327" y="487"/>
                      </a:lnTo>
                      <a:lnTo>
                        <a:pt x="1338" y="499"/>
                      </a:lnTo>
                      <a:lnTo>
                        <a:pt x="1346" y="514"/>
                      </a:lnTo>
                      <a:lnTo>
                        <a:pt x="1353" y="532"/>
                      </a:lnTo>
                      <a:lnTo>
                        <a:pt x="1356" y="548"/>
                      </a:lnTo>
                      <a:lnTo>
                        <a:pt x="1358" y="563"/>
                      </a:lnTo>
                      <a:lnTo>
                        <a:pt x="1358" y="583"/>
                      </a:lnTo>
                      <a:lnTo>
                        <a:pt x="1356" y="606"/>
                      </a:lnTo>
                      <a:lnTo>
                        <a:pt x="1356" y="624"/>
                      </a:lnTo>
                      <a:lnTo>
                        <a:pt x="1360" y="646"/>
                      </a:lnTo>
                      <a:lnTo>
                        <a:pt x="1369" y="665"/>
                      </a:lnTo>
                      <a:lnTo>
                        <a:pt x="1380" y="681"/>
                      </a:lnTo>
                      <a:lnTo>
                        <a:pt x="1394" y="693"/>
                      </a:lnTo>
                      <a:lnTo>
                        <a:pt x="1411" y="707"/>
                      </a:lnTo>
                      <a:lnTo>
                        <a:pt x="1429" y="715"/>
                      </a:lnTo>
                      <a:lnTo>
                        <a:pt x="1456" y="720"/>
                      </a:lnTo>
                      <a:lnTo>
                        <a:pt x="1479" y="723"/>
                      </a:lnTo>
                      <a:lnTo>
                        <a:pt x="1501" y="724"/>
                      </a:lnTo>
                      <a:lnTo>
                        <a:pt x="1525" y="723"/>
                      </a:lnTo>
                      <a:lnTo>
                        <a:pt x="1555" y="720"/>
                      </a:lnTo>
                      <a:lnTo>
                        <a:pt x="1578" y="719"/>
                      </a:lnTo>
                      <a:lnTo>
                        <a:pt x="1601" y="716"/>
                      </a:lnTo>
                      <a:lnTo>
                        <a:pt x="1623" y="715"/>
                      </a:lnTo>
                      <a:lnTo>
                        <a:pt x="1649" y="716"/>
                      </a:lnTo>
                      <a:lnTo>
                        <a:pt x="1662" y="719"/>
                      </a:lnTo>
                      <a:lnTo>
                        <a:pt x="1678" y="723"/>
                      </a:lnTo>
                      <a:lnTo>
                        <a:pt x="1693" y="731"/>
                      </a:lnTo>
                      <a:lnTo>
                        <a:pt x="1710" y="743"/>
                      </a:lnTo>
                      <a:lnTo>
                        <a:pt x="1722" y="757"/>
                      </a:lnTo>
                      <a:lnTo>
                        <a:pt x="1731" y="777"/>
                      </a:lnTo>
                      <a:lnTo>
                        <a:pt x="1735" y="795"/>
                      </a:lnTo>
                      <a:lnTo>
                        <a:pt x="1738" y="817"/>
                      </a:lnTo>
                      <a:lnTo>
                        <a:pt x="1741" y="856"/>
                      </a:lnTo>
                      <a:lnTo>
                        <a:pt x="1739" y="902"/>
                      </a:lnTo>
                      <a:lnTo>
                        <a:pt x="1741" y="951"/>
                      </a:lnTo>
                      <a:lnTo>
                        <a:pt x="1737" y="1008"/>
                      </a:lnTo>
                      <a:lnTo>
                        <a:pt x="1733" y="1047"/>
                      </a:lnTo>
                      <a:lnTo>
                        <a:pt x="1729" y="1078"/>
                      </a:lnTo>
                      <a:lnTo>
                        <a:pt x="1722" y="1096"/>
                      </a:lnTo>
                      <a:lnTo>
                        <a:pt x="1711" y="1112"/>
                      </a:lnTo>
                      <a:lnTo>
                        <a:pt x="1699" y="1123"/>
                      </a:lnTo>
                      <a:lnTo>
                        <a:pt x="1682" y="1132"/>
                      </a:lnTo>
                      <a:lnTo>
                        <a:pt x="1663" y="1138"/>
                      </a:lnTo>
                      <a:lnTo>
                        <a:pt x="1647" y="1142"/>
                      </a:lnTo>
                      <a:lnTo>
                        <a:pt x="1613" y="1143"/>
                      </a:lnTo>
                      <a:lnTo>
                        <a:pt x="1584" y="1142"/>
                      </a:lnTo>
                      <a:lnTo>
                        <a:pt x="1559" y="1138"/>
                      </a:lnTo>
                      <a:lnTo>
                        <a:pt x="1537" y="1136"/>
                      </a:lnTo>
                      <a:lnTo>
                        <a:pt x="1513" y="1135"/>
                      </a:lnTo>
                      <a:lnTo>
                        <a:pt x="1491" y="1135"/>
                      </a:lnTo>
                      <a:lnTo>
                        <a:pt x="1472" y="1136"/>
                      </a:lnTo>
                      <a:lnTo>
                        <a:pt x="1452" y="1138"/>
                      </a:lnTo>
                      <a:lnTo>
                        <a:pt x="1428" y="1145"/>
                      </a:lnTo>
                      <a:lnTo>
                        <a:pt x="1414" y="1150"/>
                      </a:lnTo>
                      <a:lnTo>
                        <a:pt x="1402" y="1155"/>
                      </a:lnTo>
                      <a:lnTo>
                        <a:pt x="1386" y="1166"/>
                      </a:lnTo>
                      <a:lnTo>
                        <a:pt x="1375" y="1180"/>
                      </a:lnTo>
                      <a:lnTo>
                        <a:pt x="1367" y="1192"/>
                      </a:lnTo>
                      <a:lnTo>
                        <a:pt x="1358" y="1207"/>
                      </a:lnTo>
                      <a:lnTo>
                        <a:pt x="1354" y="1222"/>
                      </a:lnTo>
                      <a:lnTo>
                        <a:pt x="1353" y="1238"/>
                      </a:lnTo>
                      <a:lnTo>
                        <a:pt x="1354" y="1256"/>
                      </a:lnTo>
                      <a:lnTo>
                        <a:pt x="1354" y="1286"/>
                      </a:lnTo>
                      <a:lnTo>
                        <a:pt x="1353" y="1317"/>
                      </a:lnTo>
                      <a:lnTo>
                        <a:pt x="1345" y="1340"/>
                      </a:lnTo>
                      <a:lnTo>
                        <a:pt x="1337" y="1359"/>
                      </a:lnTo>
                      <a:lnTo>
                        <a:pt x="1325" y="1372"/>
                      </a:lnTo>
                      <a:lnTo>
                        <a:pt x="1307" y="1383"/>
                      </a:lnTo>
                      <a:lnTo>
                        <a:pt x="1289" y="1393"/>
                      </a:lnTo>
                      <a:lnTo>
                        <a:pt x="1269" y="1398"/>
                      </a:lnTo>
                      <a:lnTo>
                        <a:pt x="1243" y="1404"/>
                      </a:lnTo>
                      <a:lnTo>
                        <a:pt x="1222" y="1410"/>
                      </a:lnTo>
                      <a:lnTo>
                        <a:pt x="1196" y="1414"/>
                      </a:lnTo>
                      <a:lnTo>
                        <a:pt x="1174" y="1418"/>
                      </a:lnTo>
                      <a:lnTo>
                        <a:pt x="1150" y="1424"/>
                      </a:lnTo>
                      <a:lnTo>
                        <a:pt x="1131" y="1433"/>
                      </a:lnTo>
                      <a:lnTo>
                        <a:pt x="1109" y="1443"/>
                      </a:lnTo>
                      <a:lnTo>
                        <a:pt x="1089" y="1455"/>
                      </a:lnTo>
                      <a:lnTo>
                        <a:pt x="1074" y="1471"/>
                      </a:lnTo>
                      <a:lnTo>
                        <a:pt x="1060" y="1490"/>
                      </a:lnTo>
                      <a:lnTo>
                        <a:pt x="1049" y="1513"/>
                      </a:lnTo>
                      <a:lnTo>
                        <a:pt x="1047" y="1534"/>
                      </a:lnTo>
                      <a:lnTo>
                        <a:pt x="1048" y="1557"/>
                      </a:lnTo>
                      <a:lnTo>
                        <a:pt x="1052" y="1578"/>
                      </a:lnTo>
                      <a:lnTo>
                        <a:pt x="1059" y="1601"/>
                      </a:lnTo>
                      <a:lnTo>
                        <a:pt x="1064" y="1627"/>
                      </a:lnTo>
                      <a:lnTo>
                        <a:pt x="1068" y="1650"/>
                      </a:lnTo>
                      <a:lnTo>
                        <a:pt x="1074" y="1680"/>
                      </a:lnTo>
                      <a:lnTo>
                        <a:pt x="1074" y="1710"/>
                      </a:lnTo>
                      <a:lnTo>
                        <a:pt x="1067" y="1740"/>
                      </a:lnTo>
                      <a:lnTo>
                        <a:pt x="1060" y="1763"/>
                      </a:lnTo>
                      <a:lnTo>
                        <a:pt x="1052" y="1786"/>
                      </a:lnTo>
                      <a:lnTo>
                        <a:pt x="1041" y="1808"/>
                      </a:lnTo>
                      <a:lnTo>
                        <a:pt x="1026" y="1835"/>
                      </a:lnTo>
                      <a:lnTo>
                        <a:pt x="1010" y="1852"/>
                      </a:lnTo>
                      <a:lnTo>
                        <a:pt x="997" y="1864"/>
                      </a:lnTo>
                      <a:lnTo>
                        <a:pt x="979" y="1879"/>
                      </a:lnTo>
                      <a:lnTo>
                        <a:pt x="960" y="1893"/>
                      </a:lnTo>
                      <a:lnTo>
                        <a:pt x="942" y="1900"/>
                      </a:lnTo>
                      <a:lnTo>
                        <a:pt x="926" y="1904"/>
                      </a:lnTo>
                      <a:lnTo>
                        <a:pt x="899" y="1906"/>
                      </a:lnTo>
                      <a:lnTo>
                        <a:pt x="868" y="1908"/>
                      </a:lnTo>
                      <a:lnTo>
                        <a:pt x="830" y="1906"/>
                      </a:lnTo>
                      <a:lnTo>
                        <a:pt x="812" y="1906"/>
                      </a:lnTo>
                      <a:lnTo>
                        <a:pt x="789" y="1902"/>
                      </a:lnTo>
                      <a:lnTo>
                        <a:pt x="765" y="1896"/>
                      </a:lnTo>
                      <a:lnTo>
                        <a:pt x="743" y="1883"/>
                      </a:lnTo>
                      <a:lnTo>
                        <a:pt x="729" y="1873"/>
                      </a:lnTo>
                      <a:lnTo>
                        <a:pt x="715" y="1858"/>
                      </a:lnTo>
                      <a:lnTo>
                        <a:pt x="702" y="1844"/>
                      </a:lnTo>
                      <a:lnTo>
                        <a:pt x="690" y="1826"/>
                      </a:lnTo>
                      <a:lnTo>
                        <a:pt x="681" y="1809"/>
                      </a:lnTo>
                      <a:lnTo>
                        <a:pt x="673" y="1787"/>
                      </a:lnTo>
                      <a:lnTo>
                        <a:pt x="668" y="1764"/>
                      </a:lnTo>
                      <a:lnTo>
                        <a:pt x="667" y="1747"/>
                      </a:lnTo>
                      <a:lnTo>
                        <a:pt x="667" y="1722"/>
                      </a:lnTo>
                      <a:lnTo>
                        <a:pt x="668" y="1702"/>
                      </a:lnTo>
                      <a:lnTo>
                        <a:pt x="675" y="1680"/>
                      </a:lnTo>
                      <a:lnTo>
                        <a:pt x="681" y="1654"/>
                      </a:lnTo>
                      <a:lnTo>
                        <a:pt x="687" y="1630"/>
                      </a:lnTo>
                      <a:lnTo>
                        <a:pt x="692" y="1608"/>
                      </a:lnTo>
                      <a:lnTo>
                        <a:pt x="693" y="1588"/>
                      </a:lnTo>
                      <a:lnTo>
                        <a:pt x="692" y="1572"/>
                      </a:lnTo>
                      <a:lnTo>
                        <a:pt x="687" y="1555"/>
                      </a:lnTo>
                      <a:lnTo>
                        <a:pt x="677" y="1535"/>
                      </a:lnTo>
                      <a:lnTo>
                        <a:pt x="666" y="1521"/>
                      </a:lnTo>
                      <a:lnTo>
                        <a:pt x="652" y="1507"/>
                      </a:lnTo>
                      <a:lnTo>
                        <a:pt x="637" y="1496"/>
                      </a:lnTo>
                      <a:lnTo>
                        <a:pt x="622" y="1485"/>
                      </a:lnTo>
                      <a:lnTo>
                        <a:pt x="601" y="1477"/>
                      </a:lnTo>
                      <a:lnTo>
                        <a:pt x="582" y="1471"/>
                      </a:lnTo>
                      <a:lnTo>
                        <a:pt x="557" y="1466"/>
                      </a:lnTo>
                      <a:lnTo>
                        <a:pt x="536" y="1463"/>
                      </a:lnTo>
                      <a:lnTo>
                        <a:pt x="515" y="1458"/>
                      </a:lnTo>
                      <a:lnTo>
                        <a:pt x="491" y="1452"/>
                      </a:lnTo>
                      <a:lnTo>
                        <a:pt x="471" y="1444"/>
                      </a:lnTo>
                      <a:lnTo>
                        <a:pt x="446" y="1437"/>
                      </a:lnTo>
                      <a:lnTo>
                        <a:pt x="427" y="1429"/>
                      </a:lnTo>
                      <a:lnTo>
                        <a:pt x="412" y="1417"/>
                      </a:lnTo>
                      <a:lnTo>
                        <a:pt x="400" y="1401"/>
                      </a:lnTo>
                      <a:lnTo>
                        <a:pt x="392" y="1380"/>
                      </a:lnTo>
                      <a:lnTo>
                        <a:pt x="385" y="1353"/>
                      </a:lnTo>
                      <a:lnTo>
                        <a:pt x="384" y="1332"/>
                      </a:lnTo>
                      <a:lnTo>
                        <a:pt x="385" y="1307"/>
                      </a:lnTo>
                      <a:lnTo>
                        <a:pt x="388" y="1288"/>
                      </a:lnTo>
                      <a:lnTo>
                        <a:pt x="385" y="1265"/>
                      </a:lnTo>
                      <a:lnTo>
                        <a:pt x="378" y="1248"/>
                      </a:lnTo>
                      <a:lnTo>
                        <a:pt x="366" y="1229"/>
                      </a:lnTo>
                      <a:lnTo>
                        <a:pt x="354" y="1216"/>
                      </a:lnTo>
                      <a:lnTo>
                        <a:pt x="339" y="1204"/>
                      </a:lnTo>
                      <a:lnTo>
                        <a:pt x="319" y="1196"/>
                      </a:lnTo>
                      <a:lnTo>
                        <a:pt x="296" y="1188"/>
                      </a:lnTo>
                      <a:lnTo>
                        <a:pt x="271" y="1185"/>
                      </a:lnTo>
                      <a:lnTo>
                        <a:pt x="251" y="1183"/>
                      </a:lnTo>
                      <a:lnTo>
                        <a:pt x="228" y="1183"/>
                      </a:lnTo>
                      <a:lnTo>
                        <a:pt x="208" y="1185"/>
                      </a:lnTo>
                      <a:lnTo>
                        <a:pt x="187" y="1187"/>
                      </a:lnTo>
                      <a:lnTo>
                        <a:pt x="167" y="1189"/>
                      </a:lnTo>
                      <a:lnTo>
                        <a:pt x="147" y="1192"/>
                      </a:lnTo>
                      <a:lnTo>
                        <a:pt x="113" y="1192"/>
                      </a:lnTo>
                      <a:lnTo>
                        <a:pt x="91" y="1191"/>
                      </a:lnTo>
                      <a:lnTo>
                        <a:pt x="68" y="1185"/>
                      </a:lnTo>
                      <a:lnTo>
                        <a:pt x="52" y="1177"/>
                      </a:lnTo>
                      <a:lnTo>
                        <a:pt x="34" y="1164"/>
                      </a:lnTo>
                      <a:lnTo>
                        <a:pt x="22" y="1149"/>
                      </a:lnTo>
                      <a:lnTo>
                        <a:pt x="14" y="1132"/>
                      </a:lnTo>
                      <a:lnTo>
                        <a:pt x="4" y="1101"/>
                      </a:lnTo>
                      <a:lnTo>
                        <a:pt x="3" y="1069"/>
                      </a:lnTo>
                      <a:lnTo>
                        <a:pt x="2" y="1036"/>
                      </a:lnTo>
                      <a:lnTo>
                        <a:pt x="0" y="995"/>
                      </a:lnTo>
                      <a:lnTo>
                        <a:pt x="3" y="960"/>
                      </a:lnTo>
                      <a:lnTo>
                        <a:pt x="4" y="922"/>
                      </a:lnTo>
                      <a:lnTo>
                        <a:pt x="6" y="888"/>
                      </a:lnTo>
                      <a:lnTo>
                        <a:pt x="8" y="853"/>
                      </a:lnTo>
                      <a:lnTo>
                        <a:pt x="12" y="826"/>
                      </a:lnTo>
                      <a:lnTo>
                        <a:pt x="16" y="796"/>
                      </a:lnTo>
                      <a:lnTo>
                        <a:pt x="22" y="773"/>
                      </a:lnTo>
                      <a:lnTo>
                        <a:pt x="30" y="758"/>
                      </a:lnTo>
                      <a:lnTo>
                        <a:pt x="42" y="743"/>
                      </a:lnTo>
                      <a:lnTo>
                        <a:pt x="54" y="734"/>
                      </a:lnTo>
                      <a:lnTo>
                        <a:pt x="71" y="723"/>
                      </a:lnTo>
                      <a:lnTo>
                        <a:pt x="86" y="720"/>
                      </a:lnTo>
                      <a:lnTo>
                        <a:pt x="105" y="716"/>
                      </a:lnTo>
                      <a:lnTo>
                        <a:pt x="129" y="715"/>
                      </a:lnTo>
                      <a:lnTo>
                        <a:pt x="151" y="716"/>
                      </a:lnTo>
                      <a:lnTo>
                        <a:pt x="180" y="720"/>
                      </a:lnTo>
                      <a:lnTo>
                        <a:pt x="206" y="722"/>
                      </a:lnTo>
                      <a:lnTo>
                        <a:pt x="228" y="723"/>
                      </a:lnTo>
                      <a:lnTo>
                        <a:pt x="258" y="724"/>
                      </a:lnTo>
                      <a:lnTo>
                        <a:pt x="289" y="720"/>
                      </a:lnTo>
                      <a:lnTo>
                        <a:pt x="315" y="715"/>
                      </a:lnTo>
                      <a:lnTo>
                        <a:pt x="339" y="705"/>
                      </a:lnTo>
                      <a:lnTo>
                        <a:pt x="355" y="696"/>
                      </a:lnTo>
                      <a:lnTo>
                        <a:pt x="372" y="681"/>
                      </a:lnTo>
                      <a:lnTo>
                        <a:pt x="384" y="662"/>
                      </a:lnTo>
                      <a:lnTo>
                        <a:pt x="392" y="643"/>
                      </a:lnTo>
                      <a:lnTo>
                        <a:pt x="395" y="623"/>
                      </a:lnTo>
                      <a:lnTo>
                        <a:pt x="393" y="608"/>
                      </a:lnTo>
                      <a:lnTo>
                        <a:pt x="392" y="579"/>
                      </a:lnTo>
                      <a:lnTo>
                        <a:pt x="393" y="551"/>
                      </a:lnTo>
                      <a:lnTo>
                        <a:pt x="399" y="529"/>
                      </a:lnTo>
                      <a:lnTo>
                        <a:pt x="406" y="509"/>
                      </a:lnTo>
                      <a:lnTo>
                        <a:pt x="415" y="494"/>
                      </a:lnTo>
                      <a:lnTo>
                        <a:pt x="434" y="479"/>
                      </a:lnTo>
                      <a:lnTo>
                        <a:pt x="454" y="468"/>
                      </a:lnTo>
                      <a:lnTo>
                        <a:pt x="480" y="460"/>
                      </a:lnTo>
                      <a:lnTo>
                        <a:pt x="506" y="453"/>
                      </a:lnTo>
                      <a:lnTo>
                        <a:pt x="528" y="448"/>
                      </a:lnTo>
                      <a:lnTo>
                        <a:pt x="555" y="444"/>
                      </a:lnTo>
                      <a:lnTo>
                        <a:pt x="580" y="438"/>
                      </a:lnTo>
                      <a:lnTo>
                        <a:pt x="610" y="430"/>
                      </a:lnTo>
                      <a:lnTo>
                        <a:pt x="639" y="418"/>
                      </a:lnTo>
                      <a:lnTo>
                        <a:pt x="663" y="39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174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5066" name="Freeform 9"/>
              <p:cNvSpPr>
                <a:spLocks/>
              </p:cNvSpPr>
              <p:nvPr/>
            </p:nvSpPr>
            <p:spPr bwMode="auto">
              <a:xfrm>
                <a:off x="360" y="8790"/>
                <a:ext cx="3907" cy="3805"/>
              </a:xfrm>
              <a:custGeom>
                <a:avLst/>
                <a:gdLst>
                  <a:gd name="T0" fmla="*/ 1563 w 1563"/>
                  <a:gd name="T1" fmla="*/ 1522 h 1522"/>
                  <a:gd name="T2" fmla="*/ 0 w 1563"/>
                  <a:gd name="T3" fmla="*/ 307 h 1522"/>
                  <a:gd name="T4" fmla="*/ 141 w 1563"/>
                  <a:gd name="T5" fmla="*/ 296 h 1522"/>
                  <a:gd name="T6" fmla="*/ 146 w 1563"/>
                  <a:gd name="T7" fmla="*/ 269 h 1522"/>
                  <a:gd name="T8" fmla="*/ 139 w 1563"/>
                  <a:gd name="T9" fmla="*/ 235 h 1522"/>
                  <a:gd name="T10" fmla="*/ 128 w 1563"/>
                  <a:gd name="T11" fmla="*/ 194 h 1522"/>
                  <a:gd name="T12" fmla="*/ 121 w 1563"/>
                  <a:gd name="T13" fmla="*/ 155 h 1522"/>
                  <a:gd name="T14" fmla="*/ 122 w 1563"/>
                  <a:gd name="T15" fmla="*/ 118 h 1522"/>
                  <a:gd name="T16" fmla="*/ 135 w 1563"/>
                  <a:gd name="T17" fmla="*/ 82 h 1522"/>
                  <a:gd name="T18" fmla="*/ 160 w 1563"/>
                  <a:gd name="T19" fmla="*/ 52 h 1522"/>
                  <a:gd name="T20" fmla="*/ 189 w 1563"/>
                  <a:gd name="T21" fmla="*/ 28 h 1522"/>
                  <a:gd name="T22" fmla="*/ 224 w 1563"/>
                  <a:gd name="T23" fmla="*/ 10 h 1522"/>
                  <a:gd name="T24" fmla="*/ 269 w 1563"/>
                  <a:gd name="T25" fmla="*/ 2 h 1522"/>
                  <a:gd name="T26" fmla="*/ 308 w 1563"/>
                  <a:gd name="T27" fmla="*/ 0 h 1522"/>
                  <a:gd name="T28" fmla="*/ 342 w 1563"/>
                  <a:gd name="T29" fmla="*/ 5 h 1522"/>
                  <a:gd name="T30" fmla="*/ 377 w 1563"/>
                  <a:gd name="T31" fmla="*/ 15 h 1522"/>
                  <a:gd name="T32" fmla="*/ 406 w 1563"/>
                  <a:gd name="T33" fmla="*/ 34 h 1522"/>
                  <a:gd name="T34" fmla="*/ 433 w 1563"/>
                  <a:gd name="T35" fmla="*/ 63 h 1522"/>
                  <a:gd name="T36" fmla="*/ 455 w 1563"/>
                  <a:gd name="T37" fmla="*/ 94 h 1522"/>
                  <a:gd name="T38" fmla="*/ 467 w 1563"/>
                  <a:gd name="T39" fmla="*/ 137 h 1522"/>
                  <a:gd name="T40" fmla="*/ 461 w 1563"/>
                  <a:gd name="T41" fmla="*/ 181 h 1522"/>
                  <a:gd name="T42" fmla="*/ 451 w 1563"/>
                  <a:gd name="T43" fmla="*/ 224 h 1522"/>
                  <a:gd name="T44" fmla="*/ 440 w 1563"/>
                  <a:gd name="T45" fmla="*/ 268 h 1522"/>
                  <a:gd name="T46" fmla="*/ 442 w 1563"/>
                  <a:gd name="T47" fmla="*/ 288 h 1522"/>
                  <a:gd name="T48" fmla="*/ 705 w 1563"/>
                  <a:gd name="T49" fmla="*/ 299 h 1522"/>
                  <a:gd name="T50" fmla="*/ 699 w 1563"/>
                  <a:gd name="T51" fmla="*/ 379 h 1522"/>
                  <a:gd name="T52" fmla="*/ 701 w 1563"/>
                  <a:gd name="T53" fmla="*/ 426 h 1522"/>
                  <a:gd name="T54" fmla="*/ 708 w 1563"/>
                  <a:gd name="T55" fmla="*/ 475 h 1522"/>
                  <a:gd name="T56" fmla="*/ 726 w 1563"/>
                  <a:gd name="T57" fmla="*/ 505 h 1522"/>
                  <a:gd name="T58" fmla="*/ 754 w 1563"/>
                  <a:gd name="T59" fmla="*/ 526 h 1522"/>
                  <a:gd name="T60" fmla="*/ 789 w 1563"/>
                  <a:gd name="T61" fmla="*/ 536 h 1522"/>
                  <a:gd name="T62" fmla="*/ 830 w 1563"/>
                  <a:gd name="T63" fmla="*/ 537 h 1522"/>
                  <a:gd name="T64" fmla="*/ 869 w 1563"/>
                  <a:gd name="T65" fmla="*/ 533 h 1522"/>
                  <a:gd name="T66" fmla="*/ 918 w 1563"/>
                  <a:gd name="T67" fmla="*/ 528 h 1522"/>
                  <a:gd name="T68" fmla="*/ 968 w 1563"/>
                  <a:gd name="T69" fmla="*/ 531 h 1522"/>
                  <a:gd name="T70" fmla="*/ 1014 w 1563"/>
                  <a:gd name="T71" fmla="*/ 543 h 1522"/>
                  <a:gd name="T72" fmla="*/ 1052 w 1563"/>
                  <a:gd name="T73" fmla="*/ 564 h 1522"/>
                  <a:gd name="T74" fmla="*/ 1075 w 1563"/>
                  <a:gd name="T75" fmla="*/ 597 h 1522"/>
                  <a:gd name="T76" fmla="*/ 1085 w 1563"/>
                  <a:gd name="T77" fmla="*/ 635 h 1522"/>
                  <a:gd name="T78" fmla="*/ 1081 w 1563"/>
                  <a:gd name="T79" fmla="*/ 678 h 1522"/>
                  <a:gd name="T80" fmla="*/ 1085 w 1563"/>
                  <a:gd name="T81" fmla="*/ 719 h 1522"/>
                  <a:gd name="T82" fmla="*/ 1100 w 1563"/>
                  <a:gd name="T83" fmla="*/ 754 h 1522"/>
                  <a:gd name="T84" fmla="*/ 1127 w 1563"/>
                  <a:gd name="T85" fmla="*/ 779 h 1522"/>
                  <a:gd name="T86" fmla="*/ 1172 w 1563"/>
                  <a:gd name="T87" fmla="*/ 794 h 1522"/>
                  <a:gd name="T88" fmla="*/ 1214 w 1563"/>
                  <a:gd name="T89" fmla="*/ 804 h 1522"/>
                  <a:gd name="T90" fmla="*/ 1264 w 1563"/>
                  <a:gd name="T91" fmla="*/ 814 h 1522"/>
                  <a:gd name="T92" fmla="*/ 1306 w 1563"/>
                  <a:gd name="T93" fmla="*/ 827 h 1522"/>
                  <a:gd name="T94" fmla="*/ 1340 w 1563"/>
                  <a:gd name="T95" fmla="*/ 846 h 1522"/>
                  <a:gd name="T96" fmla="*/ 1368 w 1563"/>
                  <a:gd name="T97" fmla="*/ 875 h 1522"/>
                  <a:gd name="T98" fmla="*/ 1386 w 1563"/>
                  <a:gd name="T99" fmla="*/ 909 h 1522"/>
                  <a:gd name="T100" fmla="*/ 1387 w 1563"/>
                  <a:gd name="T101" fmla="*/ 956 h 1522"/>
                  <a:gd name="T102" fmla="*/ 1378 w 1563"/>
                  <a:gd name="T103" fmla="*/ 1002 h 1522"/>
                  <a:gd name="T104" fmla="*/ 1364 w 1563"/>
                  <a:gd name="T105" fmla="*/ 1057 h 1522"/>
                  <a:gd name="T106" fmla="*/ 1361 w 1563"/>
                  <a:gd name="T107" fmla="*/ 1096 h 1522"/>
                  <a:gd name="T108" fmla="*/ 1371 w 1563"/>
                  <a:gd name="T109" fmla="*/ 1143 h 1522"/>
                  <a:gd name="T110" fmla="*/ 1389 w 1563"/>
                  <a:gd name="T111" fmla="*/ 1176 h 1522"/>
                  <a:gd name="T112" fmla="*/ 1417 w 1563"/>
                  <a:gd name="T113" fmla="*/ 1211 h 1522"/>
                  <a:gd name="T114" fmla="*/ 1455 w 1563"/>
                  <a:gd name="T115" fmla="*/ 1238 h 1522"/>
                  <a:gd name="T116" fmla="*/ 1494 w 1563"/>
                  <a:gd name="T117" fmla="*/ 1250 h 1522"/>
                  <a:gd name="T118" fmla="*/ 1539 w 1563"/>
                  <a:gd name="T119" fmla="*/ 1254 h 15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563"/>
                  <a:gd name="T181" fmla="*/ 0 h 1522"/>
                  <a:gd name="T182" fmla="*/ 1563 w 1563"/>
                  <a:gd name="T183" fmla="*/ 1522 h 152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563" h="1522">
                    <a:moveTo>
                      <a:pt x="1563" y="1253"/>
                    </a:moveTo>
                    <a:lnTo>
                      <a:pt x="1563" y="1522"/>
                    </a:lnTo>
                    <a:lnTo>
                      <a:pt x="2" y="1522"/>
                    </a:lnTo>
                    <a:lnTo>
                      <a:pt x="0" y="307"/>
                    </a:lnTo>
                    <a:lnTo>
                      <a:pt x="136" y="307"/>
                    </a:lnTo>
                    <a:lnTo>
                      <a:pt x="141" y="296"/>
                    </a:lnTo>
                    <a:lnTo>
                      <a:pt x="146" y="281"/>
                    </a:lnTo>
                    <a:lnTo>
                      <a:pt x="146" y="269"/>
                    </a:lnTo>
                    <a:lnTo>
                      <a:pt x="144" y="254"/>
                    </a:lnTo>
                    <a:lnTo>
                      <a:pt x="139" y="235"/>
                    </a:lnTo>
                    <a:lnTo>
                      <a:pt x="133" y="211"/>
                    </a:lnTo>
                    <a:lnTo>
                      <a:pt x="128" y="194"/>
                    </a:lnTo>
                    <a:lnTo>
                      <a:pt x="122" y="174"/>
                    </a:lnTo>
                    <a:lnTo>
                      <a:pt x="121" y="155"/>
                    </a:lnTo>
                    <a:lnTo>
                      <a:pt x="121" y="136"/>
                    </a:lnTo>
                    <a:lnTo>
                      <a:pt x="122" y="118"/>
                    </a:lnTo>
                    <a:lnTo>
                      <a:pt x="128" y="99"/>
                    </a:lnTo>
                    <a:lnTo>
                      <a:pt x="135" y="82"/>
                    </a:lnTo>
                    <a:lnTo>
                      <a:pt x="146" y="68"/>
                    </a:lnTo>
                    <a:lnTo>
                      <a:pt x="160" y="52"/>
                    </a:lnTo>
                    <a:lnTo>
                      <a:pt x="174" y="40"/>
                    </a:lnTo>
                    <a:lnTo>
                      <a:pt x="189" y="28"/>
                    </a:lnTo>
                    <a:lnTo>
                      <a:pt x="205" y="18"/>
                    </a:lnTo>
                    <a:lnTo>
                      <a:pt x="224" y="10"/>
                    </a:lnTo>
                    <a:lnTo>
                      <a:pt x="246" y="5"/>
                    </a:lnTo>
                    <a:lnTo>
                      <a:pt x="269" y="2"/>
                    </a:lnTo>
                    <a:lnTo>
                      <a:pt x="288" y="0"/>
                    </a:lnTo>
                    <a:lnTo>
                      <a:pt x="308" y="0"/>
                    </a:lnTo>
                    <a:lnTo>
                      <a:pt x="327" y="2"/>
                    </a:lnTo>
                    <a:lnTo>
                      <a:pt x="342" y="5"/>
                    </a:lnTo>
                    <a:lnTo>
                      <a:pt x="360" y="10"/>
                    </a:lnTo>
                    <a:lnTo>
                      <a:pt x="377" y="15"/>
                    </a:lnTo>
                    <a:lnTo>
                      <a:pt x="391" y="24"/>
                    </a:lnTo>
                    <a:lnTo>
                      <a:pt x="406" y="34"/>
                    </a:lnTo>
                    <a:lnTo>
                      <a:pt x="419" y="48"/>
                    </a:lnTo>
                    <a:lnTo>
                      <a:pt x="433" y="63"/>
                    </a:lnTo>
                    <a:lnTo>
                      <a:pt x="445" y="78"/>
                    </a:lnTo>
                    <a:lnTo>
                      <a:pt x="455" y="94"/>
                    </a:lnTo>
                    <a:lnTo>
                      <a:pt x="461" y="114"/>
                    </a:lnTo>
                    <a:lnTo>
                      <a:pt x="467" y="137"/>
                    </a:lnTo>
                    <a:lnTo>
                      <a:pt x="467" y="159"/>
                    </a:lnTo>
                    <a:lnTo>
                      <a:pt x="461" y="181"/>
                    </a:lnTo>
                    <a:lnTo>
                      <a:pt x="456" y="202"/>
                    </a:lnTo>
                    <a:lnTo>
                      <a:pt x="451" y="224"/>
                    </a:lnTo>
                    <a:lnTo>
                      <a:pt x="444" y="249"/>
                    </a:lnTo>
                    <a:lnTo>
                      <a:pt x="440" y="268"/>
                    </a:lnTo>
                    <a:lnTo>
                      <a:pt x="440" y="278"/>
                    </a:lnTo>
                    <a:lnTo>
                      <a:pt x="442" y="288"/>
                    </a:lnTo>
                    <a:lnTo>
                      <a:pt x="446" y="299"/>
                    </a:lnTo>
                    <a:lnTo>
                      <a:pt x="705" y="299"/>
                    </a:lnTo>
                    <a:lnTo>
                      <a:pt x="700" y="349"/>
                    </a:lnTo>
                    <a:lnTo>
                      <a:pt x="699" y="379"/>
                    </a:lnTo>
                    <a:lnTo>
                      <a:pt x="700" y="403"/>
                    </a:lnTo>
                    <a:lnTo>
                      <a:pt x="701" y="426"/>
                    </a:lnTo>
                    <a:lnTo>
                      <a:pt x="704" y="451"/>
                    </a:lnTo>
                    <a:lnTo>
                      <a:pt x="708" y="475"/>
                    </a:lnTo>
                    <a:lnTo>
                      <a:pt x="716" y="491"/>
                    </a:lnTo>
                    <a:lnTo>
                      <a:pt x="726" y="505"/>
                    </a:lnTo>
                    <a:lnTo>
                      <a:pt x="738" y="517"/>
                    </a:lnTo>
                    <a:lnTo>
                      <a:pt x="754" y="526"/>
                    </a:lnTo>
                    <a:lnTo>
                      <a:pt x="772" y="533"/>
                    </a:lnTo>
                    <a:lnTo>
                      <a:pt x="789" y="536"/>
                    </a:lnTo>
                    <a:lnTo>
                      <a:pt x="808" y="537"/>
                    </a:lnTo>
                    <a:lnTo>
                      <a:pt x="830" y="537"/>
                    </a:lnTo>
                    <a:lnTo>
                      <a:pt x="853" y="535"/>
                    </a:lnTo>
                    <a:lnTo>
                      <a:pt x="869" y="533"/>
                    </a:lnTo>
                    <a:lnTo>
                      <a:pt x="894" y="531"/>
                    </a:lnTo>
                    <a:lnTo>
                      <a:pt x="918" y="528"/>
                    </a:lnTo>
                    <a:lnTo>
                      <a:pt x="945" y="528"/>
                    </a:lnTo>
                    <a:lnTo>
                      <a:pt x="968" y="531"/>
                    </a:lnTo>
                    <a:lnTo>
                      <a:pt x="991" y="535"/>
                    </a:lnTo>
                    <a:lnTo>
                      <a:pt x="1014" y="543"/>
                    </a:lnTo>
                    <a:lnTo>
                      <a:pt x="1033" y="551"/>
                    </a:lnTo>
                    <a:lnTo>
                      <a:pt x="1052" y="564"/>
                    </a:lnTo>
                    <a:lnTo>
                      <a:pt x="1065" y="579"/>
                    </a:lnTo>
                    <a:lnTo>
                      <a:pt x="1075" y="597"/>
                    </a:lnTo>
                    <a:lnTo>
                      <a:pt x="1082" y="616"/>
                    </a:lnTo>
                    <a:lnTo>
                      <a:pt x="1085" y="635"/>
                    </a:lnTo>
                    <a:lnTo>
                      <a:pt x="1082" y="657"/>
                    </a:lnTo>
                    <a:lnTo>
                      <a:pt x="1081" y="678"/>
                    </a:lnTo>
                    <a:lnTo>
                      <a:pt x="1082" y="700"/>
                    </a:lnTo>
                    <a:lnTo>
                      <a:pt x="1085" y="719"/>
                    </a:lnTo>
                    <a:lnTo>
                      <a:pt x="1092" y="737"/>
                    </a:lnTo>
                    <a:lnTo>
                      <a:pt x="1100" y="754"/>
                    </a:lnTo>
                    <a:lnTo>
                      <a:pt x="1111" y="766"/>
                    </a:lnTo>
                    <a:lnTo>
                      <a:pt x="1127" y="779"/>
                    </a:lnTo>
                    <a:lnTo>
                      <a:pt x="1149" y="787"/>
                    </a:lnTo>
                    <a:lnTo>
                      <a:pt x="1172" y="794"/>
                    </a:lnTo>
                    <a:lnTo>
                      <a:pt x="1191" y="799"/>
                    </a:lnTo>
                    <a:lnTo>
                      <a:pt x="1214" y="804"/>
                    </a:lnTo>
                    <a:lnTo>
                      <a:pt x="1241" y="810"/>
                    </a:lnTo>
                    <a:lnTo>
                      <a:pt x="1264" y="814"/>
                    </a:lnTo>
                    <a:lnTo>
                      <a:pt x="1287" y="821"/>
                    </a:lnTo>
                    <a:lnTo>
                      <a:pt x="1306" y="827"/>
                    </a:lnTo>
                    <a:lnTo>
                      <a:pt x="1325" y="836"/>
                    </a:lnTo>
                    <a:lnTo>
                      <a:pt x="1340" y="846"/>
                    </a:lnTo>
                    <a:lnTo>
                      <a:pt x="1352" y="857"/>
                    </a:lnTo>
                    <a:lnTo>
                      <a:pt x="1368" y="875"/>
                    </a:lnTo>
                    <a:lnTo>
                      <a:pt x="1378" y="891"/>
                    </a:lnTo>
                    <a:lnTo>
                      <a:pt x="1386" y="909"/>
                    </a:lnTo>
                    <a:lnTo>
                      <a:pt x="1390" y="933"/>
                    </a:lnTo>
                    <a:lnTo>
                      <a:pt x="1387" y="956"/>
                    </a:lnTo>
                    <a:lnTo>
                      <a:pt x="1383" y="977"/>
                    </a:lnTo>
                    <a:lnTo>
                      <a:pt x="1378" y="1002"/>
                    </a:lnTo>
                    <a:lnTo>
                      <a:pt x="1371" y="1031"/>
                    </a:lnTo>
                    <a:lnTo>
                      <a:pt x="1364" y="1057"/>
                    </a:lnTo>
                    <a:lnTo>
                      <a:pt x="1361" y="1078"/>
                    </a:lnTo>
                    <a:lnTo>
                      <a:pt x="1361" y="1096"/>
                    </a:lnTo>
                    <a:lnTo>
                      <a:pt x="1366" y="1122"/>
                    </a:lnTo>
                    <a:lnTo>
                      <a:pt x="1371" y="1143"/>
                    </a:lnTo>
                    <a:lnTo>
                      <a:pt x="1379" y="1160"/>
                    </a:lnTo>
                    <a:lnTo>
                      <a:pt x="1389" y="1176"/>
                    </a:lnTo>
                    <a:lnTo>
                      <a:pt x="1402" y="1193"/>
                    </a:lnTo>
                    <a:lnTo>
                      <a:pt x="1417" y="1211"/>
                    </a:lnTo>
                    <a:lnTo>
                      <a:pt x="1435" y="1226"/>
                    </a:lnTo>
                    <a:lnTo>
                      <a:pt x="1455" y="1238"/>
                    </a:lnTo>
                    <a:lnTo>
                      <a:pt x="1474" y="1245"/>
                    </a:lnTo>
                    <a:lnTo>
                      <a:pt x="1494" y="1250"/>
                    </a:lnTo>
                    <a:lnTo>
                      <a:pt x="1515" y="1253"/>
                    </a:lnTo>
                    <a:lnTo>
                      <a:pt x="1539" y="1254"/>
                    </a:lnTo>
                    <a:lnTo>
                      <a:pt x="1563" y="1253"/>
                    </a:lnTo>
                    <a:close/>
                  </a:path>
                </a:pathLst>
              </a:custGeom>
              <a:solidFill>
                <a:srgbClr val="00FF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5067" name="Freeform 10"/>
              <p:cNvSpPr>
                <a:spLocks/>
              </p:cNvSpPr>
              <p:nvPr/>
            </p:nvSpPr>
            <p:spPr bwMode="auto">
              <a:xfrm>
                <a:off x="357" y="6360"/>
                <a:ext cx="3925" cy="3185"/>
              </a:xfrm>
              <a:custGeom>
                <a:avLst/>
                <a:gdLst>
                  <a:gd name="T0" fmla="*/ 1570 w 1570"/>
                  <a:gd name="T1" fmla="*/ 0 h 1274"/>
                  <a:gd name="T2" fmla="*/ 2 w 1570"/>
                  <a:gd name="T3" fmla="*/ 1274 h 1274"/>
                  <a:gd name="T4" fmla="*/ 148 w 1570"/>
                  <a:gd name="T5" fmla="*/ 1250 h 1274"/>
                  <a:gd name="T6" fmla="*/ 144 w 1570"/>
                  <a:gd name="T7" fmla="*/ 1208 h 1274"/>
                  <a:gd name="T8" fmla="*/ 128 w 1570"/>
                  <a:gd name="T9" fmla="*/ 1151 h 1274"/>
                  <a:gd name="T10" fmla="*/ 122 w 1570"/>
                  <a:gd name="T11" fmla="*/ 1105 h 1274"/>
                  <a:gd name="T12" fmla="*/ 133 w 1570"/>
                  <a:gd name="T13" fmla="*/ 1057 h 1274"/>
                  <a:gd name="T14" fmla="*/ 166 w 1570"/>
                  <a:gd name="T15" fmla="*/ 1017 h 1274"/>
                  <a:gd name="T16" fmla="*/ 207 w 1570"/>
                  <a:gd name="T17" fmla="*/ 987 h 1274"/>
                  <a:gd name="T18" fmla="*/ 255 w 1570"/>
                  <a:gd name="T19" fmla="*/ 972 h 1274"/>
                  <a:gd name="T20" fmla="*/ 326 w 1570"/>
                  <a:gd name="T21" fmla="*/ 973 h 1274"/>
                  <a:gd name="T22" fmla="*/ 372 w 1570"/>
                  <a:gd name="T23" fmla="*/ 983 h 1274"/>
                  <a:gd name="T24" fmla="*/ 418 w 1570"/>
                  <a:gd name="T25" fmla="*/ 1015 h 1274"/>
                  <a:gd name="T26" fmla="*/ 449 w 1570"/>
                  <a:gd name="T27" fmla="*/ 1055 h 1274"/>
                  <a:gd name="T28" fmla="*/ 463 w 1570"/>
                  <a:gd name="T29" fmla="*/ 1097 h 1274"/>
                  <a:gd name="T30" fmla="*/ 460 w 1570"/>
                  <a:gd name="T31" fmla="*/ 1143 h 1274"/>
                  <a:gd name="T32" fmla="*/ 449 w 1570"/>
                  <a:gd name="T33" fmla="*/ 1185 h 1274"/>
                  <a:gd name="T34" fmla="*/ 438 w 1570"/>
                  <a:gd name="T35" fmla="*/ 1228 h 1274"/>
                  <a:gd name="T36" fmla="*/ 444 w 1570"/>
                  <a:gd name="T37" fmla="*/ 1269 h 1274"/>
                  <a:gd name="T38" fmla="*/ 704 w 1570"/>
                  <a:gd name="T39" fmla="*/ 1224 h 1274"/>
                  <a:gd name="T40" fmla="*/ 707 w 1570"/>
                  <a:gd name="T41" fmla="*/ 1167 h 1274"/>
                  <a:gd name="T42" fmla="*/ 711 w 1570"/>
                  <a:gd name="T43" fmla="*/ 1120 h 1274"/>
                  <a:gd name="T44" fmla="*/ 723 w 1570"/>
                  <a:gd name="T45" fmla="*/ 1079 h 1274"/>
                  <a:gd name="T46" fmla="*/ 746 w 1570"/>
                  <a:gd name="T47" fmla="*/ 1052 h 1274"/>
                  <a:gd name="T48" fmla="*/ 779 w 1570"/>
                  <a:gd name="T49" fmla="*/ 1037 h 1274"/>
                  <a:gd name="T50" fmla="*/ 815 w 1570"/>
                  <a:gd name="T51" fmla="*/ 1033 h 1274"/>
                  <a:gd name="T52" fmla="*/ 860 w 1570"/>
                  <a:gd name="T53" fmla="*/ 1034 h 1274"/>
                  <a:gd name="T54" fmla="*/ 901 w 1570"/>
                  <a:gd name="T55" fmla="*/ 1038 h 1274"/>
                  <a:gd name="T56" fmla="*/ 952 w 1570"/>
                  <a:gd name="T57" fmla="*/ 1041 h 1274"/>
                  <a:gd name="T58" fmla="*/ 998 w 1570"/>
                  <a:gd name="T59" fmla="*/ 1034 h 1274"/>
                  <a:gd name="T60" fmla="*/ 1040 w 1570"/>
                  <a:gd name="T61" fmla="*/ 1019 h 1274"/>
                  <a:gd name="T62" fmla="*/ 1071 w 1570"/>
                  <a:gd name="T63" fmla="*/ 991 h 1274"/>
                  <a:gd name="T64" fmla="*/ 1089 w 1570"/>
                  <a:gd name="T65" fmla="*/ 956 h 1274"/>
                  <a:gd name="T66" fmla="*/ 1089 w 1570"/>
                  <a:gd name="T67" fmla="*/ 915 h 1274"/>
                  <a:gd name="T68" fmla="*/ 1089 w 1570"/>
                  <a:gd name="T69" fmla="*/ 870 h 1274"/>
                  <a:gd name="T70" fmla="*/ 1099 w 1570"/>
                  <a:gd name="T71" fmla="*/ 834 h 1274"/>
                  <a:gd name="T72" fmla="*/ 1117 w 1570"/>
                  <a:gd name="T73" fmla="*/ 804 h 1274"/>
                  <a:gd name="T74" fmla="*/ 1157 w 1570"/>
                  <a:gd name="T75" fmla="*/ 783 h 1274"/>
                  <a:gd name="T76" fmla="*/ 1199 w 1570"/>
                  <a:gd name="T77" fmla="*/ 771 h 1274"/>
                  <a:gd name="T78" fmla="*/ 1249 w 1570"/>
                  <a:gd name="T79" fmla="*/ 760 h 1274"/>
                  <a:gd name="T80" fmla="*/ 1294 w 1570"/>
                  <a:gd name="T81" fmla="*/ 750 h 1274"/>
                  <a:gd name="T82" fmla="*/ 1332 w 1570"/>
                  <a:gd name="T83" fmla="*/ 735 h 1274"/>
                  <a:gd name="T84" fmla="*/ 1360 w 1570"/>
                  <a:gd name="T85" fmla="*/ 713 h 1274"/>
                  <a:gd name="T86" fmla="*/ 1385 w 1570"/>
                  <a:gd name="T87" fmla="*/ 679 h 1274"/>
                  <a:gd name="T88" fmla="*/ 1397 w 1570"/>
                  <a:gd name="T89" fmla="*/ 636 h 1274"/>
                  <a:gd name="T90" fmla="*/ 1391 w 1570"/>
                  <a:gd name="T91" fmla="*/ 594 h 1274"/>
                  <a:gd name="T92" fmla="*/ 1378 w 1570"/>
                  <a:gd name="T93" fmla="*/ 539 h 1274"/>
                  <a:gd name="T94" fmla="*/ 1370 w 1570"/>
                  <a:gd name="T95" fmla="*/ 493 h 1274"/>
                  <a:gd name="T96" fmla="*/ 1372 w 1570"/>
                  <a:gd name="T97" fmla="*/ 449 h 1274"/>
                  <a:gd name="T98" fmla="*/ 1386 w 1570"/>
                  <a:gd name="T99" fmla="*/ 411 h 1274"/>
                  <a:gd name="T100" fmla="*/ 1409 w 1570"/>
                  <a:gd name="T101" fmla="*/ 377 h 1274"/>
                  <a:gd name="T102" fmla="*/ 1443 w 1570"/>
                  <a:gd name="T103" fmla="*/ 344 h 1274"/>
                  <a:gd name="T104" fmla="*/ 1482 w 1570"/>
                  <a:gd name="T105" fmla="*/ 325 h 1274"/>
                  <a:gd name="T106" fmla="*/ 1521 w 1570"/>
                  <a:gd name="T107" fmla="*/ 317 h 1274"/>
                  <a:gd name="T108" fmla="*/ 1570 w 1570"/>
                  <a:gd name="T109" fmla="*/ 317 h 127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570"/>
                  <a:gd name="T166" fmla="*/ 0 h 1274"/>
                  <a:gd name="T167" fmla="*/ 1570 w 1570"/>
                  <a:gd name="T168" fmla="*/ 1274 h 127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570" h="1274">
                    <a:moveTo>
                      <a:pt x="1570" y="317"/>
                    </a:moveTo>
                    <a:lnTo>
                      <a:pt x="1570" y="0"/>
                    </a:lnTo>
                    <a:lnTo>
                      <a:pt x="0" y="0"/>
                    </a:lnTo>
                    <a:lnTo>
                      <a:pt x="2" y="1274"/>
                    </a:lnTo>
                    <a:lnTo>
                      <a:pt x="141" y="1274"/>
                    </a:lnTo>
                    <a:lnTo>
                      <a:pt x="148" y="1250"/>
                    </a:lnTo>
                    <a:lnTo>
                      <a:pt x="148" y="1232"/>
                    </a:lnTo>
                    <a:lnTo>
                      <a:pt x="144" y="1208"/>
                    </a:lnTo>
                    <a:lnTo>
                      <a:pt x="136" y="1182"/>
                    </a:lnTo>
                    <a:lnTo>
                      <a:pt x="128" y="1151"/>
                    </a:lnTo>
                    <a:lnTo>
                      <a:pt x="124" y="1126"/>
                    </a:lnTo>
                    <a:lnTo>
                      <a:pt x="122" y="1105"/>
                    </a:lnTo>
                    <a:lnTo>
                      <a:pt x="127" y="1080"/>
                    </a:lnTo>
                    <a:lnTo>
                      <a:pt x="133" y="1057"/>
                    </a:lnTo>
                    <a:lnTo>
                      <a:pt x="148" y="1034"/>
                    </a:lnTo>
                    <a:lnTo>
                      <a:pt x="166" y="1017"/>
                    </a:lnTo>
                    <a:lnTo>
                      <a:pt x="185" y="999"/>
                    </a:lnTo>
                    <a:lnTo>
                      <a:pt x="207" y="987"/>
                    </a:lnTo>
                    <a:lnTo>
                      <a:pt x="232" y="976"/>
                    </a:lnTo>
                    <a:lnTo>
                      <a:pt x="255" y="972"/>
                    </a:lnTo>
                    <a:lnTo>
                      <a:pt x="288" y="971"/>
                    </a:lnTo>
                    <a:lnTo>
                      <a:pt x="326" y="973"/>
                    </a:lnTo>
                    <a:lnTo>
                      <a:pt x="350" y="976"/>
                    </a:lnTo>
                    <a:lnTo>
                      <a:pt x="372" y="983"/>
                    </a:lnTo>
                    <a:lnTo>
                      <a:pt x="392" y="995"/>
                    </a:lnTo>
                    <a:lnTo>
                      <a:pt x="418" y="1015"/>
                    </a:lnTo>
                    <a:lnTo>
                      <a:pt x="434" y="1034"/>
                    </a:lnTo>
                    <a:lnTo>
                      <a:pt x="449" y="1055"/>
                    </a:lnTo>
                    <a:lnTo>
                      <a:pt x="457" y="1076"/>
                    </a:lnTo>
                    <a:lnTo>
                      <a:pt x="463" y="1097"/>
                    </a:lnTo>
                    <a:lnTo>
                      <a:pt x="463" y="1120"/>
                    </a:lnTo>
                    <a:lnTo>
                      <a:pt x="460" y="1143"/>
                    </a:lnTo>
                    <a:lnTo>
                      <a:pt x="455" y="1164"/>
                    </a:lnTo>
                    <a:lnTo>
                      <a:pt x="449" y="1185"/>
                    </a:lnTo>
                    <a:lnTo>
                      <a:pt x="442" y="1206"/>
                    </a:lnTo>
                    <a:lnTo>
                      <a:pt x="438" y="1228"/>
                    </a:lnTo>
                    <a:lnTo>
                      <a:pt x="438" y="1247"/>
                    </a:lnTo>
                    <a:lnTo>
                      <a:pt x="444" y="1269"/>
                    </a:lnTo>
                    <a:lnTo>
                      <a:pt x="707" y="1269"/>
                    </a:lnTo>
                    <a:lnTo>
                      <a:pt x="704" y="1224"/>
                    </a:lnTo>
                    <a:lnTo>
                      <a:pt x="707" y="1192"/>
                    </a:lnTo>
                    <a:lnTo>
                      <a:pt x="707" y="1167"/>
                    </a:lnTo>
                    <a:lnTo>
                      <a:pt x="708" y="1144"/>
                    </a:lnTo>
                    <a:lnTo>
                      <a:pt x="711" y="1120"/>
                    </a:lnTo>
                    <a:lnTo>
                      <a:pt x="716" y="1095"/>
                    </a:lnTo>
                    <a:lnTo>
                      <a:pt x="723" y="1079"/>
                    </a:lnTo>
                    <a:lnTo>
                      <a:pt x="733" y="1064"/>
                    </a:lnTo>
                    <a:lnTo>
                      <a:pt x="746" y="1052"/>
                    </a:lnTo>
                    <a:lnTo>
                      <a:pt x="761" y="1042"/>
                    </a:lnTo>
                    <a:lnTo>
                      <a:pt x="779" y="1037"/>
                    </a:lnTo>
                    <a:lnTo>
                      <a:pt x="798" y="1034"/>
                    </a:lnTo>
                    <a:lnTo>
                      <a:pt x="815" y="1033"/>
                    </a:lnTo>
                    <a:lnTo>
                      <a:pt x="838" y="1033"/>
                    </a:lnTo>
                    <a:lnTo>
                      <a:pt x="860" y="1034"/>
                    </a:lnTo>
                    <a:lnTo>
                      <a:pt x="878" y="1037"/>
                    </a:lnTo>
                    <a:lnTo>
                      <a:pt x="901" y="1038"/>
                    </a:lnTo>
                    <a:lnTo>
                      <a:pt x="925" y="1041"/>
                    </a:lnTo>
                    <a:lnTo>
                      <a:pt x="952" y="1041"/>
                    </a:lnTo>
                    <a:lnTo>
                      <a:pt x="975" y="1038"/>
                    </a:lnTo>
                    <a:lnTo>
                      <a:pt x="998" y="1034"/>
                    </a:lnTo>
                    <a:lnTo>
                      <a:pt x="1023" y="1029"/>
                    </a:lnTo>
                    <a:lnTo>
                      <a:pt x="1040" y="1019"/>
                    </a:lnTo>
                    <a:lnTo>
                      <a:pt x="1059" y="1007"/>
                    </a:lnTo>
                    <a:lnTo>
                      <a:pt x="1071" y="991"/>
                    </a:lnTo>
                    <a:lnTo>
                      <a:pt x="1084" y="973"/>
                    </a:lnTo>
                    <a:lnTo>
                      <a:pt x="1089" y="956"/>
                    </a:lnTo>
                    <a:lnTo>
                      <a:pt x="1092" y="935"/>
                    </a:lnTo>
                    <a:lnTo>
                      <a:pt x="1089" y="915"/>
                    </a:lnTo>
                    <a:lnTo>
                      <a:pt x="1088" y="893"/>
                    </a:lnTo>
                    <a:lnTo>
                      <a:pt x="1089" y="870"/>
                    </a:lnTo>
                    <a:lnTo>
                      <a:pt x="1093" y="853"/>
                    </a:lnTo>
                    <a:lnTo>
                      <a:pt x="1099" y="834"/>
                    </a:lnTo>
                    <a:lnTo>
                      <a:pt x="1107" y="816"/>
                    </a:lnTo>
                    <a:lnTo>
                      <a:pt x="1117" y="804"/>
                    </a:lnTo>
                    <a:lnTo>
                      <a:pt x="1135" y="792"/>
                    </a:lnTo>
                    <a:lnTo>
                      <a:pt x="1157" y="783"/>
                    </a:lnTo>
                    <a:lnTo>
                      <a:pt x="1178" y="777"/>
                    </a:lnTo>
                    <a:lnTo>
                      <a:pt x="1199" y="771"/>
                    </a:lnTo>
                    <a:lnTo>
                      <a:pt x="1221" y="766"/>
                    </a:lnTo>
                    <a:lnTo>
                      <a:pt x="1249" y="760"/>
                    </a:lnTo>
                    <a:lnTo>
                      <a:pt x="1271" y="756"/>
                    </a:lnTo>
                    <a:lnTo>
                      <a:pt x="1294" y="750"/>
                    </a:lnTo>
                    <a:lnTo>
                      <a:pt x="1313" y="743"/>
                    </a:lnTo>
                    <a:lnTo>
                      <a:pt x="1332" y="735"/>
                    </a:lnTo>
                    <a:lnTo>
                      <a:pt x="1347" y="724"/>
                    </a:lnTo>
                    <a:lnTo>
                      <a:pt x="1360" y="713"/>
                    </a:lnTo>
                    <a:lnTo>
                      <a:pt x="1375" y="695"/>
                    </a:lnTo>
                    <a:lnTo>
                      <a:pt x="1385" y="679"/>
                    </a:lnTo>
                    <a:lnTo>
                      <a:pt x="1393" y="660"/>
                    </a:lnTo>
                    <a:lnTo>
                      <a:pt x="1397" y="636"/>
                    </a:lnTo>
                    <a:lnTo>
                      <a:pt x="1394" y="615"/>
                    </a:lnTo>
                    <a:lnTo>
                      <a:pt x="1391" y="594"/>
                    </a:lnTo>
                    <a:lnTo>
                      <a:pt x="1385" y="568"/>
                    </a:lnTo>
                    <a:lnTo>
                      <a:pt x="1378" y="539"/>
                    </a:lnTo>
                    <a:lnTo>
                      <a:pt x="1371" y="514"/>
                    </a:lnTo>
                    <a:lnTo>
                      <a:pt x="1370" y="493"/>
                    </a:lnTo>
                    <a:lnTo>
                      <a:pt x="1370" y="474"/>
                    </a:lnTo>
                    <a:lnTo>
                      <a:pt x="1372" y="449"/>
                    </a:lnTo>
                    <a:lnTo>
                      <a:pt x="1379" y="427"/>
                    </a:lnTo>
                    <a:lnTo>
                      <a:pt x="1386" y="411"/>
                    </a:lnTo>
                    <a:lnTo>
                      <a:pt x="1395" y="394"/>
                    </a:lnTo>
                    <a:lnTo>
                      <a:pt x="1409" y="377"/>
                    </a:lnTo>
                    <a:lnTo>
                      <a:pt x="1424" y="359"/>
                    </a:lnTo>
                    <a:lnTo>
                      <a:pt x="1443" y="344"/>
                    </a:lnTo>
                    <a:lnTo>
                      <a:pt x="1463" y="332"/>
                    </a:lnTo>
                    <a:lnTo>
                      <a:pt x="1482" y="325"/>
                    </a:lnTo>
                    <a:lnTo>
                      <a:pt x="1501" y="320"/>
                    </a:lnTo>
                    <a:lnTo>
                      <a:pt x="1521" y="317"/>
                    </a:lnTo>
                    <a:lnTo>
                      <a:pt x="1546" y="317"/>
                    </a:lnTo>
                    <a:lnTo>
                      <a:pt x="1570" y="317"/>
                    </a:lnTo>
                    <a:close/>
                  </a:path>
                </a:pathLst>
              </a:custGeom>
              <a:solidFill>
                <a:srgbClr val="00808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5068" name="Freeform 11"/>
              <p:cNvSpPr>
                <a:spLocks/>
              </p:cNvSpPr>
              <p:nvPr/>
            </p:nvSpPr>
            <p:spPr bwMode="auto">
              <a:xfrm>
                <a:off x="4293" y="9412"/>
                <a:ext cx="3925" cy="3188"/>
              </a:xfrm>
              <a:custGeom>
                <a:avLst/>
                <a:gdLst>
                  <a:gd name="T0" fmla="*/ 0 w 1570"/>
                  <a:gd name="T1" fmla="*/ 1275 h 1275"/>
                  <a:gd name="T2" fmla="*/ 1569 w 1570"/>
                  <a:gd name="T3" fmla="*/ 0 h 1275"/>
                  <a:gd name="T4" fmla="*/ 1422 w 1570"/>
                  <a:gd name="T5" fmla="*/ 25 h 1275"/>
                  <a:gd name="T6" fmla="*/ 1427 w 1570"/>
                  <a:gd name="T7" fmla="*/ 67 h 1275"/>
                  <a:gd name="T8" fmla="*/ 1443 w 1570"/>
                  <a:gd name="T9" fmla="*/ 124 h 1275"/>
                  <a:gd name="T10" fmla="*/ 1447 w 1570"/>
                  <a:gd name="T11" fmla="*/ 170 h 1275"/>
                  <a:gd name="T12" fmla="*/ 1437 w 1570"/>
                  <a:gd name="T13" fmla="*/ 217 h 1275"/>
                  <a:gd name="T14" fmla="*/ 1405 w 1570"/>
                  <a:gd name="T15" fmla="*/ 258 h 1275"/>
                  <a:gd name="T16" fmla="*/ 1364 w 1570"/>
                  <a:gd name="T17" fmla="*/ 288 h 1275"/>
                  <a:gd name="T18" fmla="*/ 1315 w 1570"/>
                  <a:gd name="T19" fmla="*/ 303 h 1275"/>
                  <a:gd name="T20" fmla="*/ 1245 w 1570"/>
                  <a:gd name="T21" fmla="*/ 301 h 1275"/>
                  <a:gd name="T22" fmla="*/ 1199 w 1570"/>
                  <a:gd name="T23" fmla="*/ 292 h 1275"/>
                  <a:gd name="T24" fmla="*/ 1153 w 1570"/>
                  <a:gd name="T25" fmla="*/ 259 h 1275"/>
                  <a:gd name="T26" fmla="*/ 1122 w 1570"/>
                  <a:gd name="T27" fmla="*/ 220 h 1275"/>
                  <a:gd name="T28" fmla="*/ 1108 w 1570"/>
                  <a:gd name="T29" fmla="*/ 178 h 1275"/>
                  <a:gd name="T30" fmla="*/ 1111 w 1570"/>
                  <a:gd name="T31" fmla="*/ 132 h 1275"/>
                  <a:gd name="T32" fmla="*/ 1122 w 1570"/>
                  <a:gd name="T33" fmla="*/ 90 h 1275"/>
                  <a:gd name="T34" fmla="*/ 1132 w 1570"/>
                  <a:gd name="T35" fmla="*/ 46 h 1275"/>
                  <a:gd name="T36" fmla="*/ 1127 w 1570"/>
                  <a:gd name="T37" fmla="*/ 6 h 1275"/>
                  <a:gd name="T38" fmla="*/ 867 w 1570"/>
                  <a:gd name="T39" fmla="*/ 50 h 1275"/>
                  <a:gd name="T40" fmla="*/ 863 w 1570"/>
                  <a:gd name="T41" fmla="*/ 107 h 1275"/>
                  <a:gd name="T42" fmla="*/ 860 w 1570"/>
                  <a:gd name="T43" fmla="*/ 155 h 1275"/>
                  <a:gd name="T44" fmla="*/ 848 w 1570"/>
                  <a:gd name="T45" fmla="*/ 195 h 1275"/>
                  <a:gd name="T46" fmla="*/ 825 w 1570"/>
                  <a:gd name="T47" fmla="*/ 223 h 1275"/>
                  <a:gd name="T48" fmla="*/ 792 w 1570"/>
                  <a:gd name="T49" fmla="*/ 237 h 1275"/>
                  <a:gd name="T50" fmla="*/ 756 w 1570"/>
                  <a:gd name="T51" fmla="*/ 242 h 1275"/>
                  <a:gd name="T52" fmla="*/ 711 w 1570"/>
                  <a:gd name="T53" fmla="*/ 239 h 1275"/>
                  <a:gd name="T54" fmla="*/ 670 w 1570"/>
                  <a:gd name="T55" fmla="*/ 236 h 1275"/>
                  <a:gd name="T56" fmla="*/ 619 w 1570"/>
                  <a:gd name="T57" fmla="*/ 233 h 1275"/>
                  <a:gd name="T58" fmla="*/ 573 w 1570"/>
                  <a:gd name="T59" fmla="*/ 239 h 1275"/>
                  <a:gd name="T60" fmla="*/ 531 w 1570"/>
                  <a:gd name="T61" fmla="*/ 255 h 1275"/>
                  <a:gd name="T62" fmla="*/ 499 w 1570"/>
                  <a:gd name="T63" fmla="*/ 284 h 1275"/>
                  <a:gd name="T64" fmla="*/ 482 w 1570"/>
                  <a:gd name="T65" fmla="*/ 319 h 1275"/>
                  <a:gd name="T66" fmla="*/ 482 w 1570"/>
                  <a:gd name="T67" fmla="*/ 359 h 1275"/>
                  <a:gd name="T68" fmla="*/ 482 w 1570"/>
                  <a:gd name="T69" fmla="*/ 404 h 1275"/>
                  <a:gd name="T70" fmla="*/ 472 w 1570"/>
                  <a:gd name="T71" fmla="*/ 441 h 1275"/>
                  <a:gd name="T72" fmla="*/ 453 w 1570"/>
                  <a:gd name="T73" fmla="*/ 471 h 1275"/>
                  <a:gd name="T74" fmla="*/ 414 w 1570"/>
                  <a:gd name="T75" fmla="*/ 491 h 1275"/>
                  <a:gd name="T76" fmla="*/ 372 w 1570"/>
                  <a:gd name="T77" fmla="*/ 503 h 1275"/>
                  <a:gd name="T78" fmla="*/ 322 w 1570"/>
                  <a:gd name="T79" fmla="*/ 514 h 1275"/>
                  <a:gd name="T80" fmla="*/ 277 w 1570"/>
                  <a:gd name="T81" fmla="*/ 525 h 1275"/>
                  <a:gd name="T82" fmla="*/ 239 w 1570"/>
                  <a:gd name="T83" fmla="*/ 540 h 1275"/>
                  <a:gd name="T84" fmla="*/ 211 w 1570"/>
                  <a:gd name="T85" fmla="*/ 561 h 1275"/>
                  <a:gd name="T86" fmla="*/ 186 w 1570"/>
                  <a:gd name="T87" fmla="*/ 595 h 1275"/>
                  <a:gd name="T88" fmla="*/ 174 w 1570"/>
                  <a:gd name="T89" fmla="*/ 637 h 1275"/>
                  <a:gd name="T90" fmla="*/ 179 w 1570"/>
                  <a:gd name="T91" fmla="*/ 681 h 1275"/>
                  <a:gd name="T92" fmla="*/ 193 w 1570"/>
                  <a:gd name="T93" fmla="*/ 735 h 1275"/>
                  <a:gd name="T94" fmla="*/ 201 w 1570"/>
                  <a:gd name="T95" fmla="*/ 781 h 1275"/>
                  <a:gd name="T96" fmla="*/ 198 w 1570"/>
                  <a:gd name="T97" fmla="*/ 826 h 1275"/>
                  <a:gd name="T98" fmla="*/ 186 w 1570"/>
                  <a:gd name="T99" fmla="*/ 866 h 1275"/>
                  <a:gd name="T100" fmla="*/ 167 w 1570"/>
                  <a:gd name="T101" fmla="*/ 907 h 1275"/>
                  <a:gd name="T102" fmla="*/ 136 w 1570"/>
                  <a:gd name="T103" fmla="*/ 952 h 1275"/>
                  <a:gd name="T104" fmla="*/ 105 w 1570"/>
                  <a:gd name="T105" fmla="*/ 980 h 1275"/>
                  <a:gd name="T106" fmla="*/ 72 w 1570"/>
                  <a:gd name="T107" fmla="*/ 998 h 1275"/>
                  <a:gd name="T108" fmla="*/ 24 w 1570"/>
                  <a:gd name="T109" fmla="*/ 1007 h 127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570"/>
                  <a:gd name="T166" fmla="*/ 0 h 1275"/>
                  <a:gd name="T167" fmla="*/ 1570 w 1570"/>
                  <a:gd name="T168" fmla="*/ 1275 h 127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570" h="1275">
                    <a:moveTo>
                      <a:pt x="0" y="1007"/>
                    </a:moveTo>
                    <a:lnTo>
                      <a:pt x="0" y="1275"/>
                    </a:lnTo>
                    <a:lnTo>
                      <a:pt x="1570" y="1275"/>
                    </a:lnTo>
                    <a:lnTo>
                      <a:pt x="1569" y="0"/>
                    </a:lnTo>
                    <a:lnTo>
                      <a:pt x="1429" y="0"/>
                    </a:lnTo>
                    <a:lnTo>
                      <a:pt x="1422" y="25"/>
                    </a:lnTo>
                    <a:lnTo>
                      <a:pt x="1422" y="42"/>
                    </a:lnTo>
                    <a:lnTo>
                      <a:pt x="1427" y="67"/>
                    </a:lnTo>
                    <a:lnTo>
                      <a:pt x="1435" y="92"/>
                    </a:lnTo>
                    <a:lnTo>
                      <a:pt x="1443" y="124"/>
                    </a:lnTo>
                    <a:lnTo>
                      <a:pt x="1447" y="148"/>
                    </a:lnTo>
                    <a:lnTo>
                      <a:pt x="1447" y="170"/>
                    </a:lnTo>
                    <a:lnTo>
                      <a:pt x="1444" y="194"/>
                    </a:lnTo>
                    <a:lnTo>
                      <a:pt x="1437" y="217"/>
                    </a:lnTo>
                    <a:lnTo>
                      <a:pt x="1422" y="239"/>
                    </a:lnTo>
                    <a:lnTo>
                      <a:pt x="1405" y="258"/>
                    </a:lnTo>
                    <a:lnTo>
                      <a:pt x="1386" y="275"/>
                    </a:lnTo>
                    <a:lnTo>
                      <a:pt x="1364" y="288"/>
                    </a:lnTo>
                    <a:lnTo>
                      <a:pt x="1338" y="297"/>
                    </a:lnTo>
                    <a:lnTo>
                      <a:pt x="1315" y="303"/>
                    </a:lnTo>
                    <a:lnTo>
                      <a:pt x="1283" y="304"/>
                    </a:lnTo>
                    <a:lnTo>
                      <a:pt x="1245" y="301"/>
                    </a:lnTo>
                    <a:lnTo>
                      <a:pt x="1221" y="297"/>
                    </a:lnTo>
                    <a:lnTo>
                      <a:pt x="1199" y="292"/>
                    </a:lnTo>
                    <a:lnTo>
                      <a:pt x="1178" y="279"/>
                    </a:lnTo>
                    <a:lnTo>
                      <a:pt x="1153" y="259"/>
                    </a:lnTo>
                    <a:lnTo>
                      <a:pt x="1136" y="240"/>
                    </a:lnTo>
                    <a:lnTo>
                      <a:pt x="1122" y="220"/>
                    </a:lnTo>
                    <a:lnTo>
                      <a:pt x="1113" y="198"/>
                    </a:lnTo>
                    <a:lnTo>
                      <a:pt x="1108" y="178"/>
                    </a:lnTo>
                    <a:lnTo>
                      <a:pt x="1108" y="155"/>
                    </a:lnTo>
                    <a:lnTo>
                      <a:pt x="1111" y="132"/>
                    </a:lnTo>
                    <a:lnTo>
                      <a:pt x="1116" y="110"/>
                    </a:lnTo>
                    <a:lnTo>
                      <a:pt x="1122" y="90"/>
                    </a:lnTo>
                    <a:lnTo>
                      <a:pt x="1128" y="68"/>
                    </a:lnTo>
                    <a:lnTo>
                      <a:pt x="1132" y="46"/>
                    </a:lnTo>
                    <a:lnTo>
                      <a:pt x="1132" y="27"/>
                    </a:lnTo>
                    <a:lnTo>
                      <a:pt x="1127" y="6"/>
                    </a:lnTo>
                    <a:lnTo>
                      <a:pt x="864" y="6"/>
                    </a:lnTo>
                    <a:lnTo>
                      <a:pt x="867" y="50"/>
                    </a:lnTo>
                    <a:lnTo>
                      <a:pt x="864" y="82"/>
                    </a:lnTo>
                    <a:lnTo>
                      <a:pt x="863" y="107"/>
                    </a:lnTo>
                    <a:lnTo>
                      <a:pt x="863" y="130"/>
                    </a:lnTo>
                    <a:lnTo>
                      <a:pt x="860" y="155"/>
                    </a:lnTo>
                    <a:lnTo>
                      <a:pt x="854" y="179"/>
                    </a:lnTo>
                    <a:lnTo>
                      <a:pt x="848" y="195"/>
                    </a:lnTo>
                    <a:lnTo>
                      <a:pt x="838" y="210"/>
                    </a:lnTo>
                    <a:lnTo>
                      <a:pt x="825" y="223"/>
                    </a:lnTo>
                    <a:lnTo>
                      <a:pt x="810" y="232"/>
                    </a:lnTo>
                    <a:lnTo>
                      <a:pt x="792" y="237"/>
                    </a:lnTo>
                    <a:lnTo>
                      <a:pt x="773" y="240"/>
                    </a:lnTo>
                    <a:lnTo>
                      <a:pt x="756" y="242"/>
                    </a:lnTo>
                    <a:lnTo>
                      <a:pt x="732" y="242"/>
                    </a:lnTo>
                    <a:lnTo>
                      <a:pt x="711" y="239"/>
                    </a:lnTo>
                    <a:lnTo>
                      <a:pt x="693" y="237"/>
                    </a:lnTo>
                    <a:lnTo>
                      <a:pt x="670" y="236"/>
                    </a:lnTo>
                    <a:lnTo>
                      <a:pt x="646" y="233"/>
                    </a:lnTo>
                    <a:lnTo>
                      <a:pt x="619" y="233"/>
                    </a:lnTo>
                    <a:lnTo>
                      <a:pt x="596" y="236"/>
                    </a:lnTo>
                    <a:lnTo>
                      <a:pt x="573" y="239"/>
                    </a:lnTo>
                    <a:lnTo>
                      <a:pt x="548" y="246"/>
                    </a:lnTo>
                    <a:lnTo>
                      <a:pt x="531" y="255"/>
                    </a:lnTo>
                    <a:lnTo>
                      <a:pt x="512" y="267"/>
                    </a:lnTo>
                    <a:lnTo>
                      <a:pt x="499" y="284"/>
                    </a:lnTo>
                    <a:lnTo>
                      <a:pt x="487" y="301"/>
                    </a:lnTo>
                    <a:lnTo>
                      <a:pt x="482" y="319"/>
                    </a:lnTo>
                    <a:lnTo>
                      <a:pt x="479" y="339"/>
                    </a:lnTo>
                    <a:lnTo>
                      <a:pt x="482" y="359"/>
                    </a:lnTo>
                    <a:lnTo>
                      <a:pt x="483" y="381"/>
                    </a:lnTo>
                    <a:lnTo>
                      <a:pt x="482" y="404"/>
                    </a:lnTo>
                    <a:lnTo>
                      <a:pt x="478" y="422"/>
                    </a:lnTo>
                    <a:lnTo>
                      <a:pt x="472" y="441"/>
                    </a:lnTo>
                    <a:lnTo>
                      <a:pt x="464" y="458"/>
                    </a:lnTo>
                    <a:lnTo>
                      <a:pt x="453" y="471"/>
                    </a:lnTo>
                    <a:lnTo>
                      <a:pt x="436" y="483"/>
                    </a:lnTo>
                    <a:lnTo>
                      <a:pt x="414" y="491"/>
                    </a:lnTo>
                    <a:lnTo>
                      <a:pt x="392" y="498"/>
                    </a:lnTo>
                    <a:lnTo>
                      <a:pt x="372" y="503"/>
                    </a:lnTo>
                    <a:lnTo>
                      <a:pt x="350" y="509"/>
                    </a:lnTo>
                    <a:lnTo>
                      <a:pt x="322" y="514"/>
                    </a:lnTo>
                    <a:lnTo>
                      <a:pt x="300" y="518"/>
                    </a:lnTo>
                    <a:lnTo>
                      <a:pt x="277" y="525"/>
                    </a:lnTo>
                    <a:lnTo>
                      <a:pt x="258" y="532"/>
                    </a:lnTo>
                    <a:lnTo>
                      <a:pt x="239" y="540"/>
                    </a:lnTo>
                    <a:lnTo>
                      <a:pt x="224" y="551"/>
                    </a:lnTo>
                    <a:lnTo>
                      <a:pt x="211" y="561"/>
                    </a:lnTo>
                    <a:lnTo>
                      <a:pt x="196" y="579"/>
                    </a:lnTo>
                    <a:lnTo>
                      <a:pt x="186" y="595"/>
                    </a:lnTo>
                    <a:lnTo>
                      <a:pt x="178" y="614"/>
                    </a:lnTo>
                    <a:lnTo>
                      <a:pt x="174" y="637"/>
                    </a:lnTo>
                    <a:lnTo>
                      <a:pt x="177" y="659"/>
                    </a:lnTo>
                    <a:lnTo>
                      <a:pt x="179" y="681"/>
                    </a:lnTo>
                    <a:lnTo>
                      <a:pt x="186" y="707"/>
                    </a:lnTo>
                    <a:lnTo>
                      <a:pt x="193" y="735"/>
                    </a:lnTo>
                    <a:lnTo>
                      <a:pt x="198" y="761"/>
                    </a:lnTo>
                    <a:lnTo>
                      <a:pt x="201" y="781"/>
                    </a:lnTo>
                    <a:lnTo>
                      <a:pt x="201" y="800"/>
                    </a:lnTo>
                    <a:lnTo>
                      <a:pt x="198" y="826"/>
                    </a:lnTo>
                    <a:lnTo>
                      <a:pt x="192" y="848"/>
                    </a:lnTo>
                    <a:lnTo>
                      <a:pt x="186" y="866"/>
                    </a:lnTo>
                    <a:lnTo>
                      <a:pt x="178" y="884"/>
                    </a:lnTo>
                    <a:lnTo>
                      <a:pt x="167" y="907"/>
                    </a:lnTo>
                    <a:lnTo>
                      <a:pt x="152" y="933"/>
                    </a:lnTo>
                    <a:lnTo>
                      <a:pt x="136" y="952"/>
                    </a:lnTo>
                    <a:lnTo>
                      <a:pt x="120" y="967"/>
                    </a:lnTo>
                    <a:lnTo>
                      <a:pt x="105" y="980"/>
                    </a:lnTo>
                    <a:lnTo>
                      <a:pt x="89" y="991"/>
                    </a:lnTo>
                    <a:lnTo>
                      <a:pt x="72" y="998"/>
                    </a:lnTo>
                    <a:lnTo>
                      <a:pt x="49" y="1003"/>
                    </a:lnTo>
                    <a:lnTo>
                      <a:pt x="24" y="1007"/>
                    </a:lnTo>
                    <a:lnTo>
                      <a:pt x="0" y="1007"/>
                    </a:lnTo>
                    <a:close/>
                  </a:path>
                </a:pathLst>
              </a:custGeom>
              <a:solidFill>
                <a:srgbClr val="0066CC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5069" name="Freeform 12"/>
              <p:cNvSpPr>
                <a:spLocks/>
              </p:cNvSpPr>
              <p:nvPr/>
            </p:nvSpPr>
            <p:spPr bwMode="auto">
              <a:xfrm>
                <a:off x="4289" y="6360"/>
                <a:ext cx="3907" cy="3802"/>
              </a:xfrm>
              <a:custGeom>
                <a:avLst/>
                <a:gdLst>
                  <a:gd name="T0" fmla="*/ 0 w 1563"/>
                  <a:gd name="T1" fmla="*/ 0 h 1521"/>
                  <a:gd name="T2" fmla="*/ 1563 w 1563"/>
                  <a:gd name="T3" fmla="*/ 1215 h 1521"/>
                  <a:gd name="T4" fmla="*/ 1422 w 1563"/>
                  <a:gd name="T5" fmla="*/ 1225 h 1521"/>
                  <a:gd name="T6" fmla="*/ 1418 w 1563"/>
                  <a:gd name="T7" fmla="*/ 1253 h 1521"/>
                  <a:gd name="T8" fmla="*/ 1425 w 1563"/>
                  <a:gd name="T9" fmla="*/ 1286 h 1521"/>
                  <a:gd name="T10" fmla="*/ 1436 w 1563"/>
                  <a:gd name="T11" fmla="*/ 1327 h 1521"/>
                  <a:gd name="T12" fmla="*/ 1443 w 1563"/>
                  <a:gd name="T13" fmla="*/ 1366 h 1521"/>
                  <a:gd name="T14" fmla="*/ 1440 w 1563"/>
                  <a:gd name="T15" fmla="*/ 1403 h 1521"/>
                  <a:gd name="T16" fmla="*/ 1429 w 1563"/>
                  <a:gd name="T17" fmla="*/ 1440 h 1521"/>
                  <a:gd name="T18" fmla="*/ 1403 w 1563"/>
                  <a:gd name="T19" fmla="*/ 1469 h 1521"/>
                  <a:gd name="T20" fmla="*/ 1375 w 1563"/>
                  <a:gd name="T21" fmla="*/ 1494 h 1521"/>
                  <a:gd name="T22" fmla="*/ 1340 w 1563"/>
                  <a:gd name="T23" fmla="*/ 1510 h 1521"/>
                  <a:gd name="T24" fmla="*/ 1295 w 1563"/>
                  <a:gd name="T25" fmla="*/ 1520 h 1521"/>
                  <a:gd name="T26" fmla="*/ 1256 w 1563"/>
                  <a:gd name="T27" fmla="*/ 1521 h 1521"/>
                  <a:gd name="T28" fmla="*/ 1222 w 1563"/>
                  <a:gd name="T29" fmla="*/ 1517 h 1521"/>
                  <a:gd name="T30" fmla="*/ 1186 w 1563"/>
                  <a:gd name="T31" fmla="*/ 1506 h 1521"/>
                  <a:gd name="T32" fmla="*/ 1158 w 1563"/>
                  <a:gd name="T33" fmla="*/ 1487 h 1521"/>
                  <a:gd name="T34" fmla="*/ 1131 w 1563"/>
                  <a:gd name="T35" fmla="*/ 1459 h 1521"/>
                  <a:gd name="T36" fmla="*/ 1109 w 1563"/>
                  <a:gd name="T37" fmla="*/ 1427 h 1521"/>
                  <a:gd name="T38" fmla="*/ 1097 w 1563"/>
                  <a:gd name="T39" fmla="*/ 1384 h 1521"/>
                  <a:gd name="T40" fmla="*/ 1102 w 1563"/>
                  <a:gd name="T41" fmla="*/ 1341 h 1521"/>
                  <a:gd name="T42" fmla="*/ 1113 w 1563"/>
                  <a:gd name="T43" fmla="*/ 1297 h 1521"/>
                  <a:gd name="T44" fmla="*/ 1123 w 1563"/>
                  <a:gd name="T45" fmla="*/ 1254 h 1521"/>
                  <a:gd name="T46" fmla="*/ 1121 w 1563"/>
                  <a:gd name="T47" fmla="*/ 1234 h 1521"/>
                  <a:gd name="T48" fmla="*/ 857 w 1563"/>
                  <a:gd name="T49" fmla="*/ 1223 h 1521"/>
                  <a:gd name="T50" fmla="*/ 860 w 1563"/>
                  <a:gd name="T51" fmla="*/ 1151 h 1521"/>
                  <a:gd name="T52" fmla="*/ 854 w 1563"/>
                  <a:gd name="T53" fmla="*/ 1103 h 1521"/>
                  <a:gd name="T54" fmla="*/ 843 w 1563"/>
                  <a:gd name="T55" fmla="*/ 1075 h 1521"/>
                  <a:gd name="T56" fmla="*/ 822 w 1563"/>
                  <a:gd name="T57" fmla="*/ 1052 h 1521"/>
                  <a:gd name="T58" fmla="*/ 792 w 1563"/>
                  <a:gd name="T59" fmla="*/ 1037 h 1521"/>
                  <a:gd name="T60" fmla="*/ 755 w 1563"/>
                  <a:gd name="T61" fmla="*/ 1033 h 1521"/>
                  <a:gd name="T62" fmla="*/ 702 w 1563"/>
                  <a:gd name="T63" fmla="*/ 1036 h 1521"/>
                  <a:gd name="T64" fmla="*/ 652 w 1563"/>
                  <a:gd name="T65" fmla="*/ 1040 h 1521"/>
                  <a:gd name="T66" fmla="*/ 601 w 1563"/>
                  <a:gd name="T67" fmla="*/ 1040 h 1521"/>
                  <a:gd name="T68" fmla="*/ 549 w 1563"/>
                  <a:gd name="T69" fmla="*/ 1030 h 1521"/>
                  <a:gd name="T70" fmla="*/ 510 w 1563"/>
                  <a:gd name="T71" fmla="*/ 1007 h 1521"/>
                  <a:gd name="T72" fmla="*/ 487 w 1563"/>
                  <a:gd name="T73" fmla="*/ 976 h 1521"/>
                  <a:gd name="T74" fmla="*/ 477 w 1563"/>
                  <a:gd name="T75" fmla="*/ 934 h 1521"/>
                  <a:gd name="T76" fmla="*/ 479 w 1563"/>
                  <a:gd name="T77" fmla="*/ 887 h 1521"/>
                  <a:gd name="T78" fmla="*/ 472 w 1563"/>
                  <a:gd name="T79" fmla="*/ 843 h 1521"/>
                  <a:gd name="T80" fmla="*/ 461 w 1563"/>
                  <a:gd name="T81" fmla="*/ 816 h 1521"/>
                  <a:gd name="T82" fmla="*/ 445 w 1563"/>
                  <a:gd name="T83" fmla="*/ 798 h 1521"/>
                  <a:gd name="T84" fmla="*/ 407 w 1563"/>
                  <a:gd name="T85" fmla="*/ 781 h 1521"/>
                  <a:gd name="T86" fmla="*/ 357 w 1563"/>
                  <a:gd name="T87" fmla="*/ 767 h 1521"/>
                  <a:gd name="T88" fmla="*/ 301 w 1563"/>
                  <a:gd name="T89" fmla="*/ 758 h 1521"/>
                  <a:gd name="T90" fmla="*/ 259 w 1563"/>
                  <a:gd name="T91" fmla="*/ 744 h 1521"/>
                  <a:gd name="T92" fmla="*/ 223 w 1563"/>
                  <a:gd name="T93" fmla="*/ 724 h 1521"/>
                  <a:gd name="T94" fmla="*/ 193 w 1563"/>
                  <a:gd name="T95" fmla="*/ 695 h 1521"/>
                  <a:gd name="T96" fmla="*/ 174 w 1563"/>
                  <a:gd name="T97" fmla="*/ 660 h 1521"/>
                  <a:gd name="T98" fmla="*/ 171 w 1563"/>
                  <a:gd name="T99" fmla="*/ 621 h 1521"/>
                  <a:gd name="T100" fmla="*/ 182 w 1563"/>
                  <a:gd name="T101" fmla="*/ 577 h 1521"/>
                  <a:gd name="T102" fmla="*/ 191 w 1563"/>
                  <a:gd name="T103" fmla="*/ 529 h 1521"/>
                  <a:gd name="T104" fmla="*/ 200 w 1563"/>
                  <a:gd name="T105" fmla="*/ 483 h 1521"/>
                  <a:gd name="T106" fmla="*/ 191 w 1563"/>
                  <a:gd name="T107" fmla="*/ 436 h 1521"/>
                  <a:gd name="T108" fmla="*/ 172 w 1563"/>
                  <a:gd name="T109" fmla="*/ 394 h 1521"/>
                  <a:gd name="T110" fmla="*/ 153 w 1563"/>
                  <a:gd name="T111" fmla="*/ 369 h 1521"/>
                  <a:gd name="T112" fmla="*/ 129 w 1563"/>
                  <a:gd name="T113" fmla="*/ 346 h 1521"/>
                  <a:gd name="T114" fmla="*/ 101 w 1563"/>
                  <a:gd name="T115" fmla="*/ 329 h 1521"/>
                  <a:gd name="T116" fmla="*/ 64 w 1563"/>
                  <a:gd name="T117" fmla="*/ 318 h 1521"/>
                  <a:gd name="T118" fmla="*/ 21 w 1563"/>
                  <a:gd name="T119" fmla="*/ 317 h 152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563"/>
                  <a:gd name="T181" fmla="*/ 0 h 1521"/>
                  <a:gd name="T182" fmla="*/ 1563 w 1563"/>
                  <a:gd name="T183" fmla="*/ 1521 h 152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563" h="1521">
                    <a:moveTo>
                      <a:pt x="0" y="317"/>
                    </a:moveTo>
                    <a:lnTo>
                      <a:pt x="0" y="0"/>
                    </a:lnTo>
                    <a:lnTo>
                      <a:pt x="1562" y="0"/>
                    </a:lnTo>
                    <a:lnTo>
                      <a:pt x="1563" y="1215"/>
                    </a:lnTo>
                    <a:lnTo>
                      <a:pt x="1428" y="1215"/>
                    </a:lnTo>
                    <a:lnTo>
                      <a:pt x="1422" y="1225"/>
                    </a:lnTo>
                    <a:lnTo>
                      <a:pt x="1418" y="1240"/>
                    </a:lnTo>
                    <a:lnTo>
                      <a:pt x="1418" y="1253"/>
                    </a:lnTo>
                    <a:lnTo>
                      <a:pt x="1420" y="1267"/>
                    </a:lnTo>
                    <a:lnTo>
                      <a:pt x="1425" y="1286"/>
                    </a:lnTo>
                    <a:lnTo>
                      <a:pt x="1430" y="1311"/>
                    </a:lnTo>
                    <a:lnTo>
                      <a:pt x="1436" y="1327"/>
                    </a:lnTo>
                    <a:lnTo>
                      <a:pt x="1440" y="1347"/>
                    </a:lnTo>
                    <a:lnTo>
                      <a:pt x="1443" y="1366"/>
                    </a:lnTo>
                    <a:lnTo>
                      <a:pt x="1443" y="1385"/>
                    </a:lnTo>
                    <a:lnTo>
                      <a:pt x="1440" y="1403"/>
                    </a:lnTo>
                    <a:lnTo>
                      <a:pt x="1436" y="1422"/>
                    </a:lnTo>
                    <a:lnTo>
                      <a:pt x="1429" y="1440"/>
                    </a:lnTo>
                    <a:lnTo>
                      <a:pt x="1418" y="1453"/>
                    </a:lnTo>
                    <a:lnTo>
                      <a:pt x="1403" y="1469"/>
                    </a:lnTo>
                    <a:lnTo>
                      <a:pt x="1388" y="1482"/>
                    </a:lnTo>
                    <a:lnTo>
                      <a:pt x="1375" y="1494"/>
                    </a:lnTo>
                    <a:lnTo>
                      <a:pt x="1359" y="1503"/>
                    </a:lnTo>
                    <a:lnTo>
                      <a:pt x="1340" y="1510"/>
                    </a:lnTo>
                    <a:lnTo>
                      <a:pt x="1317" y="1517"/>
                    </a:lnTo>
                    <a:lnTo>
                      <a:pt x="1295" y="1520"/>
                    </a:lnTo>
                    <a:lnTo>
                      <a:pt x="1276" y="1521"/>
                    </a:lnTo>
                    <a:lnTo>
                      <a:pt x="1256" y="1521"/>
                    </a:lnTo>
                    <a:lnTo>
                      <a:pt x="1237" y="1520"/>
                    </a:lnTo>
                    <a:lnTo>
                      <a:pt x="1222" y="1517"/>
                    </a:lnTo>
                    <a:lnTo>
                      <a:pt x="1204" y="1511"/>
                    </a:lnTo>
                    <a:lnTo>
                      <a:pt x="1186" y="1506"/>
                    </a:lnTo>
                    <a:lnTo>
                      <a:pt x="1173" y="1498"/>
                    </a:lnTo>
                    <a:lnTo>
                      <a:pt x="1158" y="1487"/>
                    </a:lnTo>
                    <a:lnTo>
                      <a:pt x="1144" y="1474"/>
                    </a:lnTo>
                    <a:lnTo>
                      <a:pt x="1131" y="1459"/>
                    </a:lnTo>
                    <a:lnTo>
                      <a:pt x="1119" y="1444"/>
                    </a:lnTo>
                    <a:lnTo>
                      <a:pt x="1109" y="1427"/>
                    </a:lnTo>
                    <a:lnTo>
                      <a:pt x="1102" y="1407"/>
                    </a:lnTo>
                    <a:lnTo>
                      <a:pt x="1097" y="1384"/>
                    </a:lnTo>
                    <a:lnTo>
                      <a:pt x="1097" y="1362"/>
                    </a:lnTo>
                    <a:lnTo>
                      <a:pt x="1102" y="1341"/>
                    </a:lnTo>
                    <a:lnTo>
                      <a:pt x="1108" y="1319"/>
                    </a:lnTo>
                    <a:lnTo>
                      <a:pt x="1113" y="1297"/>
                    </a:lnTo>
                    <a:lnTo>
                      <a:pt x="1120" y="1273"/>
                    </a:lnTo>
                    <a:lnTo>
                      <a:pt x="1123" y="1254"/>
                    </a:lnTo>
                    <a:lnTo>
                      <a:pt x="1123" y="1243"/>
                    </a:lnTo>
                    <a:lnTo>
                      <a:pt x="1121" y="1234"/>
                    </a:lnTo>
                    <a:lnTo>
                      <a:pt x="1117" y="1223"/>
                    </a:lnTo>
                    <a:lnTo>
                      <a:pt x="857" y="1223"/>
                    </a:lnTo>
                    <a:lnTo>
                      <a:pt x="861" y="1177"/>
                    </a:lnTo>
                    <a:lnTo>
                      <a:pt x="860" y="1151"/>
                    </a:lnTo>
                    <a:lnTo>
                      <a:pt x="857" y="1126"/>
                    </a:lnTo>
                    <a:lnTo>
                      <a:pt x="854" y="1103"/>
                    </a:lnTo>
                    <a:lnTo>
                      <a:pt x="850" y="1088"/>
                    </a:lnTo>
                    <a:lnTo>
                      <a:pt x="843" y="1075"/>
                    </a:lnTo>
                    <a:lnTo>
                      <a:pt x="835" y="1063"/>
                    </a:lnTo>
                    <a:lnTo>
                      <a:pt x="822" y="1052"/>
                    </a:lnTo>
                    <a:lnTo>
                      <a:pt x="807" y="1042"/>
                    </a:lnTo>
                    <a:lnTo>
                      <a:pt x="792" y="1037"/>
                    </a:lnTo>
                    <a:lnTo>
                      <a:pt x="778" y="1034"/>
                    </a:lnTo>
                    <a:lnTo>
                      <a:pt x="755" y="1033"/>
                    </a:lnTo>
                    <a:lnTo>
                      <a:pt x="728" y="1033"/>
                    </a:lnTo>
                    <a:lnTo>
                      <a:pt x="702" y="1036"/>
                    </a:lnTo>
                    <a:lnTo>
                      <a:pt x="674" y="1037"/>
                    </a:lnTo>
                    <a:lnTo>
                      <a:pt x="652" y="1040"/>
                    </a:lnTo>
                    <a:lnTo>
                      <a:pt x="624" y="1041"/>
                    </a:lnTo>
                    <a:lnTo>
                      <a:pt x="601" y="1040"/>
                    </a:lnTo>
                    <a:lnTo>
                      <a:pt x="580" y="1037"/>
                    </a:lnTo>
                    <a:lnTo>
                      <a:pt x="549" y="1030"/>
                    </a:lnTo>
                    <a:lnTo>
                      <a:pt x="529" y="1021"/>
                    </a:lnTo>
                    <a:lnTo>
                      <a:pt x="510" y="1007"/>
                    </a:lnTo>
                    <a:lnTo>
                      <a:pt x="498" y="992"/>
                    </a:lnTo>
                    <a:lnTo>
                      <a:pt x="487" y="976"/>
                    </a:lnTo>
                    <a:lnTo>
                      <a:pt x="479" y="956"/>
                    </a:lnTo>
                    <a:lnTo>
                      <a:pt x="477" y="934"/>
                    </a:lnTo>
                    <a:lnTo>
                      <a:pt x="477" y="907"/>
                    </a:lnTo>
                    <a:lnTo>
                      <a:pt x="479" y="887"/>
                    </a:lnTo>
                    <a:lnTo>
                      <a:pt x="477" y="866"/>
                    </a:lnTo>
                    <a:lnTo>
                      <a:pt x="472" y="843"/>
                    </a:lnTo>
                    <a:lnTo>
                      <a:pt x="468" y="830"/>
                    </a:lnTo>
                    <a:lnTo>
                      <a:pt x="461" y="816"/>
                    </a:lnTo>
                    <a:lnTo>
                      <a:pt x="453" y="807"/>
                    </a:lnTo>
                    <a:lnTo>
                      <a:pt x="445" y="798"/>
                    </a:lnTo>
                    <a:lnTo>
                      <a:pt x="427" y="790"/>
                    </a:lnTo>
                    <a:lnTo>
                      <a:pt x="407" y="781"/>
                    </a:lnTo>
                    <a:lnTo>
                      <a:pt x="384" y="774"/>
                    </a:lnTo>
                    <a:lnTo>
                      <a:pt x="357" y="767"/>
                    </a:lnTo>
                    <a:lnTo>
                      <a:pt x="330" y="762"/>
                    </a:lnTo>
                    <a:lnTo>
                      <a:pt x="301" y="758"/>
                    </a:lnTo>
                    <a:lnTo>
                      <a:pt x="281" y="751"/>
                    </a:lnTo>
                    <a:lnTo>
                      <a:pt x="259" y="744"/>
                    </a:lnTo>
                    <a:lnTo>
                      <a:pt x="237" y="736"/>
                    </a:lnTo>
                    <a:lnTo>
                      <a:pt x="223" y="724"/>
                    </a:lnTo>
                    <a:lnTo>
                      <a:pt x="205" y="709"/>
                    </a:lnTo>
                    <a:lnTo>
                      <a:pt x="193" y="695"/>
                    </a:lnTo>
                    <a:lnTo>
                      <a:pt x="182" y="679"/>
                    </a:lnTo>
                    <a:lnTo>
                      <a:pt x="174" y="660"/>
                    </a:lnTo>
                    <a:lnTo>
                      <a:pt x="171" y="640"/>
                    </a:lnTo>
                    <a:lnTo>
                      <a:pt x="171" y="621"/>
                    </a:lnTo>
                    <a:lnTo>
                      <a:pt x="175" y="603"/>
                    </a:lnTo>
                    <a:lnTo>
                      <a:pt x="182" y="577"/>
                    </a:lnTo>
                    <a:lnTo>
                      <a:pt x="189" y="552"/>
                    </a:lnTo>
                    <a:lnTo>
                      <a:pt x="191" y="529"/>
                    </a:lnTo>
                    <a:lnTo>
                      <a:pt x="197" y="506"/>
                    </a:lnTo>
                    <a:lnTo>
                      <a:pt x="200" y="483"/>
                    </a:lnTo>
                    <a:lnTo>
                      <a:pt x="197" y="458"/>
                    </a:lnTo>
                    <a:lnTo>
                      <a:pt x="191" y="436"/>
                    </a:lnTo>
                    <a:lnTo>
                      <a:pt x="183" y="415"/>
                    </a:lnTo>
                    <a:lnTo>
                      <a:pt x="172" y="394"/>
                    </a:lnTo>
                    <a:lnTo>
                      <a:pt x="160" y="378"/>
                    </a:lnTo>
                    <a:lnTo>
                      <a:pt x="153" y="369"/>
                    </a:lnTo>
                    <a:lnTo>
                      <a:pt x="141" y="356"/>
                    </a:lnTo>
                    <a:lnTo>
                      <a:pt x="129" y="346"/>
                    </a:lnTo>
                    <a:lnTo>
                      <a:pt x="117" y="337"/>
                    </a:lnTo>
                    <a:lnTo>
                      <a:pt x="101" y="329"/>
                    </a:lnTo>
                    <a:lnTo>
                      <a:pt x="84" y="324"/>
                    </a:lnTo>
                    <a:lnTo>
                      <a:pt x="64" y="318"/>
                    </a:lnTo>
                    <a:lnTo>
                      <a:pt x="41" y="317"/>
                    </a:lnTo>
                    <a:lnTo>
                      <a:pt x="21" y="317"/>
                    </a:lnTo>
                    <a:lnTo>
                      <a:pt x="0" y="317"/>
                    </a:lnTo>
                    <a:close/>
                  </a:path>
                </a:pathLst>
              </a:custGeom>
              <a:solidFill>
                <a:srgbClr val="FF00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5070" name="Text Box 13"/>
            <p:cNvSpPr txBox="1">
              <a:spLocks noChangeArrowheads="1"/>
            </p:cNvSpPr>
            <p:nvPr/>
          </p:nvSpPr>
          <p:spPr bwMode="auto">
            <a:xfrm>
              <a:off x="2304" y="2400"/>
              <a:ext cx="912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2000" b="1" dirty="0">
                  <a:latin typeface="Times New Roman" pitchFamily="18" charset="0"/>
                  <a:ea typeface="Batang" pitchFamily="18" charset="-127"/>
                </a:rPr>
                <a:t>Multichannel IRS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45071" name="Text Box 14"/>
            <p:cNvSpPr txBox="1">
              <a:spLocks noChangeArrowheads="1"/>
            </p:cNvSpPr>
            <p:nvPr/>
          </p:nvSpPr>
          <p:spPr bwMode="auto">
            <a:xfrm>
              <a:off x="1152" y="1536"/>
              <a:ext cx="105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800" b="1" dirty="0">
                  <a:latin typeface="Times New Roman" pitchFamily="18" charset="0"/>
                  <a:ea typeface="Batang" pitchFamily="18" charset="-127"/>
                </a:rPr>
                <a:t>Grid Technology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45072" name="Text Box 15"/>
            <p:cNvSpPr txBox="1">
              <a:spLocks noChangeArrowheads="1"/>
            </p:cNvSpPr>
            <p:nvPr/>
          </p:nvSpPr>
          <p:spPr bwMode="auto">
            <a:xfrm>
              <a:off x="3408" y="1488"/>
              <a:ext cx="91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800" b="1" dirty="0">
                  <a:latin typeface="Times New Roman" pitchFamily="18" charset="0"/>
                  <a:ea typeface="Batang" pitchFamily="18" charset="-127"/>
                </a:rPr>
                <a:t>Web Services</a:t>
              </a:r>
              <a:endParaRPr lang="id-ID" sz="1800" dirty="0">
                <a:latin typeface="Arial" pitchFamily="34" charset="0"/>
              </a:endParaRPr>
            </a:p>
          </p:txBody>
        </p:sp>
        <p:sp>
          <p:nvSpPr>
            <p:cNvPr id="45073" name="Text Box 16"/>
            <p:cNvSpPr txBox="1">
              <a:spLocks noChangeArrowheads="1"/>
            </p:cNvSpPr>
            <p:nvPr/>
          </p:nvSpPr>
          <p:spPr bwMode="auto">
            <a:xfrm>
              <a:off x="1008" y="3120"/>
              <a:ext cx="115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800" b="1" dirty="0">
                  <a:latin typeface="Times New Roman" pitchFamily="18" charset="0"/>
                  <a:ea typeface="Batang" pitchFamily="18" charset="-127"/>
                </a:rPr>
                <a:t>Content Based IRS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45074" name="Text Box 17"/>
            <p:cNvSpPr txBox="1">
              <a:spLocks noChangeArrowheads="1"/>
            </p:cNvSpPr>
            <p:nvPr/>
          </p:nvSpPr>
          <p:spPr bwMode="auto">
            <a:xfrm>
              <a:off x="3408" y="3120"/>
              <a:ext cx="105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200" dirty="0">
                  <a:latin typeface="Arial" pitchFamily="34" charset="0"/>
                </a:rPr>
                <a:t>Summary</a:t>
              </a:r>
              <a:endParaRPr lang="id-ID" sz="2200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id-ID" dirty="0"/>
              <a:t>Bab III: Metodologi</a:t>
            </a:r>
            <a:endParaRPr lang="en-US" dirty="0"/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105400"/>
          </a:xfrm>
        </p:spPr>
        <p:txBody>
          <a:bodyPr/>
          <a:lstStyle/>
          <a:p>
            <a:pPr marL="469900" indent="-412750" eaLnBrk="1" hangingPunct="1">
              <a:lnSpc>
                <a:spcPct val="90000"/>
              </a:lnSpc>
            </a:pPr>
            <a:r>
              <a:rPr lang="en-US" dirty="0" err="1"/>
              <a:t>Uraikan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langkah-2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id-ID" dirty="0"/>
          </a:p>
          <a:p>
            <a:pPr marL="869950" lvl="1" indent="-412750" eaLnBrk="1" hangingPunct="1">
              <a:lnSpc>
                <a:spcPct val="90000"/>
              </a:lnSpc>
            </a:pPr>
            <a:r>
              <a:rPr lang="id-ID" dirty="0"/>
              <a:t>Langkah-2 tersebut harus mengacu kepada pemecahan permasalahan penelitian</a:t>
            </a:r>
          </a:p>
          <a:p>
            <a:pPr marL="869950" lvl="1" indent="-412750" eaLnBrk="1" hangingPunct="1">
              <a:lnSpc>
                <a:spcPct val="90000"/>
              </a:lnSpc>
            </a:pPr>
            <a:r>
              <a:rPr lang="id-ID" dirty="0"/>
              <a:t>Langkah-2 yang dipilih harus “sound and do-able”</a:t>
            </a:r>
            <a:endParaRPr lang="en-US" dirty="0"/>
          </a:p>
          <a:p>
            <a:pPr marL="469900" indent="-412750" eaLnBrk="1" hangingPunct="1">
              <a:lnSpc>
                <a:spcPct val="90000"/>
              </a:lnSpc>
            </a:pPr>
            <a:r>
              <a:rPr lang="id-ID" dirty="0"/>
              <a:t>Uraikan teknik, metode, proses, prosedur dll., yang digunakan pada setiap langkah</a:t>
            </a:r>
          </a:p>
          <a:p>
            <a:pPr marL="869950" lvl="1" indent="-412750" eaLnBrk="1" hangingPunct="1">
              <a:lnSpc>
                <a:spcPct val="90000"/>
              </a:lnSpc>
            </a:pPr>
            <a:r>
              <a:rPr lang="id-ID" dirty="0"/>
              <a:t>Lampirkan instrumen yang digunakan dalam setiap langkah</a:t>
            </a:r>
          </a:p>
          <a:p>
            <a:pPr marL="869950" lvl="1" indent="-412750" eaLnBrk="1" hangingPunct="1">
              <a:lnSpc>
                <a:spcPct val="90000"/>
              </a:lnSpc>
            </a:pPr>
            <a:r>
              <a:rPr lang="id-ID" dirty="0"/>
              <a:t>Pastikan teknik, metode, proses, dan prosedur yang digunakan sudah terlebih dahulu di bahas pada bagian tinjauan pustaka</a:t>
            </a:r>
          </a:p>
          <a:p>
            <a:pPr marL="469900" indent="-412750" eaLnBrk="1" hangingPunct="1">
              <a:lnSpc>
                <a:spcPct val="90000"/>
              </a:lnSpc>
            </a:pPr>
            <a:r>
              <a:rPr lang="id-ID" dirty="0"/>
              <a:t>Uraikan hasil yang diharapkan dari setiap langkah</a:t>
            </a:r>
          </a:p>
          <a:p>
            <a:pPr marL="869950" lvl="1" indent="-412750" eaLnBrk="1" hangingPunct="1">
              <a:lnSpc>
                <a:spcPct val="90000"/>
              </a:lnSpc>
            </a:pPr>
            <a:r>
              <a:rPr lang="id-ID" dirty="0"/>
              <a:t>Cantumkan secara jelas apa yang akan dihasilkan dalam setiap langkah</a:t>
            </a:r>
          </a:p>
          <a:p>
            <a:pPr marL="869950" lvl="1" indent="-412750" eaLnBrk="1" hangingPunct="1">
              <a:lnSpc>
                <a:spcPct val="90000"/>
              </a:lnSpc>
            </a:pPr>
            <a:r>
              <a:rPr lang="id-ID" dirty="0"/>
              <a:t>Pastikan bahwa yang akan dihasilkan mengarah kepada pemecahan masalah pada Bab I.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8" descr="C:\Documents and Settings\warsono\My Documents\MY KULIAH\TESIS_WARS\Metodolog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153400" cy="5638800"/>
          </a:xfrm>
          <a:prstGeom prst="rect">
            <a:avLst/>
          </a:prstGeom>
          <a:noFill/>
        </p:spPr>
      </p:pic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62000" y="260350"/>
            <a:ext cx="7386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Contoh Metodologi: Implementasi KMS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itle 1"/>
          <p:cNvSpPr>
            <a:spLocks/>
          </p:cNvSpPr>
          <p:nvPr/>
        </p:nvSpPr>
        <p:spPr bwMode="auto">
          <a:xfrm>
            <a:off x="228600" y="228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/>
            <a:r>
              <a:rPr lang="en-US" sz="2600" i="1">
                <a:solidFill>
                  <a:schemeClr val="bg2"/>
                </a:solidFill>
                <a:latin typeface="Lucida Bright" pitchFamily="18" charset="0"/>
              </a:rPr>
              <a:t>Metodologi: Perancangan Infrastruktur Cloud Computing</a:t>
            </a:r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-22860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>
              <a:latin typeface="Gill Sans MT" pitchFamily="34" charset="0"/>
            </a:endParaRPr>
          </a:p>
        </p:txBody>
      </p:sp>
      <p:graphicFrame>
        <p:nvGraphicFramePr>
          <p:cNvPr id="47111" name="Object 1"/>
          <p:cNvGraphicFramePr>
            <a:graphicFrameLocks noChangeAspect="1"/>
          </p:cNvGraphicFramePr>
          <p:nvPr/>
        </p:nvGraphicFramePr>
        <p:xfrm>
          <a:off x="457200" y="914400"/>
          <a:ext cx="8229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Visio" r:id="rId3" imgW="3509507" imgH="5749538" progId="">
                  <p:embed/>
                </p:oleObj>
              </mc:Choice>
              <mc:Fallback>
                <p:oleObj name="Visio" r:id="rId3" imgW="3509507" imgH="5749538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8229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b="1" dirty="0" err="1"/>
              <a:t>Contoh</a:t>
            </a:r>
            <a:r>
              <a:rPr lang="en-US" sz="2800" b="1" dirty="0"/>
              <a:t> </a:t>
            </a:r>
            <a:r>
              <a:rPr lang="en-US" sz="2800" b="1" dirty="0" err="1"/>
              <a:t>Struktur</a:t>
            </a:r>
            <a:r>
              <a:rPr lang="en-US" sz="2800" b="1" dirty="0"/>
              <a:t> “Research Project Report”</a:t>
            </a:r>
            <a:endParaRPr lang="id-ID" sz="2800" b="1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7924800" cy="4953000"/>
          </a:xfrm>
        </p:spPr>
        <p:txBody>
          <a:bodyPr/>
          <a:lstStyle/>
          <a:p>
            <a:pPr eaLnBrk="1" hangingPunct="1"/>
            <a:r>
              <a:rPr lang="id-ID" sz="2200" dirty="0"/>
              <a:t>Lembar Bagian </a:t>
            </a:r>
            <a:r>
              <a:rPr lang="en-US" sz="2200" dirty="0" err="1"/>
              <a:t>Depan</a:t>
            </a:r>
            <a:r>
              <a:rPr lang="en-US" sz="2200" dirty="0"/>
              <a:t> Proposal</a:t>
            </a:r>
            <a:r>
              <a:rPr lang="id-ID" sz="2200" dirty="0"/>
              <a:t>:</a:t>
            </a:r>
            <a:endParaRPr lang="en-US" sz="2200" dirty="0"/>
          </a:p>
          <a:p>
            <a:pPr lvl="1" eaLnBrk="1" hangingPunct="1"/>
            <a:r>
              <a:rPr lang="id-ID" dirty="0"/>
              <a:t>Halaman </a:t>
            </a:r>
            <a:r>
              <a:rPr lang="en-US" dirty="0" err="1"/>
              <a:t>judul</a:t>
            </a:r>
            <a:r>
              <a:rPr lang="en-US" dirty="0"/>
              <a:t> – cover page</a:t>
            </a:r>
            <a:endParaRPr lang="id-ID" dirty="0"/>
          </a:p>
          <a:p>
            <a:pPr lvl="1" eaLnBrk="1" hangingPunct="1"/>
            <a:r>
              <a:rPr lang="en-US" dirty="0"/>
              <a:t>………………………….</a:t>
            </a:r>
          </a:p>
          <a:p>
            <a:pPr lvl="1" eaLnBrk="1" hangingPunct="1"/>
            <a:r>
              <a:rPr lang="id-ID" dirty="0"/>
              <a:t>Halaman Daftar Istilah</a:t>
            </a:r>
          </a:p>
          <a:p>
            <a:pPr eaLnBrk="1" hangingPunct="1"/>
            <a:r>
              <a:rPr lang="id-ID" sz="2200" dirty="0"/>
              <a:t>Bab I: Pendahuluan</a:t>
            </a:r>
          </a:p>
          <a:p>
            <a:pPr eaLnBrk="1" hangingPunct="1"/>
            <a:r>
              <a:rPr lang="id-ID" sz="2200" dirty="0"/>
              <a:t>Bab II: T</a:t>
            </a:r>
            <a:r>
              <a:rPr lang="en-US" sz="2200" dirty="0" err="1"/>
              <a:t>i</a:t>
            </a:r>
            <a:r>
              <a:rPr lang="id-ID" sz="2200" dirty="0"/>
              <a:t>njauan Pustaka</a:t>
            </a:r>
            <a:r>
              <a:rPr lang="en-US" sz="2200" dirty="0"/>
              <a:t>/</a:t>
            </a:r>
            <a:r>
              <a:rPr lang="en-US" sz="2200" dirty="0" err="1"/>
              <a:t>Landasan</a:t>
            </a:r>
            <a:r>
              <a:rPr lang="en-US" sz="2200" dirty="0"/>
              <a:t> </a:t>
            </a:r>
            <a:r>
              <a:rPr lang="en-US" sz="2200" dirty="0" err="1"/>
              <a:t>Teori</a:t>
            </a:r>
            <a:endParaRPr lang="id-ID" sz="2200" dirty="0"/>
          </a:p>
          <a:p>
            <a:pPr eaLnBrk="1" hangingPunct="1"/>
            <a:r>
              <a:rPr lang="id-ID" sz="2200" dirty="0"/>
              <a:t>Bab III: Metodologi</a:t>
            </a:r>
            <a:endParaRPr lang="en-US" sz="2200" dirty="0"/>
          </a:p>
          <a:p>
            <a:pPr lvl="1" eaLnBrk="1" hangingPunct="1"/>
            <a:r>
              <a:rPr lang="en-US" sz="1800" dirty="0" err="1"/>
              <a:t>Pengumpulan</a:t>
            </a:r>
            <a:r>
              <a:rPr lang="en-US" sz="1800" dirty="0"/>
              <a:t> data</a:t>
            </a:r>
          </a:p>
          <a:p>
            <a:pPr lvl="1" eaLnBrk="1" hangingPunct="1"/>
            <a:r>
              <a:rPr lang="en-US" sz="1800" dirty="0" err="1"/>
              <a:t>Teknik</a:t>
            </a:r>
            <a:r>
              <a:rPr lang="en-US" sz="1800" dirty="0"/>
              <a:t>, </a:t>
            </a:r>
            <a:r>
              <a:rPr lang="en-US" sz="1800" dirty="0" err="1"/>
              <a:t>metode</a:t>
            </a:r>
            <a:r>
              <a:rPr lang="en-US" sz="1800" dirty="0"/>
              <a:t>, </a:t>
            </a:r>
            <a:r>
              <a:rPr lang="en-US" sz="1800" dirty="0" err="1"/>
              <a:t>dll</a:t>
            </a:r>
            <a:r>
              <a:rPr lang="en-US" sz="1800" dirty="0"/>
              <a:t> </a:t>
            </a:r>
            <a:r>
              <a:rPr lang="en-US" sz="1800" dirty="0" err="1"/>
              <a:t>utk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data</a:t>
            </a:r>
          </a:p>
          <a:p>
            <a:pPr lvl="1" eaLnBrk="1" hangingPunct="1"/>
            <a:r>
              <a:rPr lang="en-US" sz="1800" dirty="0"/>
              <a:t>Instrument, tools, </a:t>
            </a:r>
            <a:r>
              <a:rPr lang="en-US" sz="1800" dirty="0" err="1"/>
              <a:t>dll</a:t>
            </a:r>
            <a:endParaRPr lang="en-US" sz="1800" dirty="0"/>
          </a:p>
          <a:p>
            <a:pPr eaLnBrk="1" hangingPunct="1"/>
            <a:r>
              <a:rPr lang="en-US" sz="2200" dirty="0"/>
              <a:t>BAB IV </a:t>
            </a:r>
            <a:r>
              <a:rPr lang="en-US" sz="2200" dirty="0" err="1"/>
              <a:t>Analisis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Interpretasi</a:t>
            </a:r>
            <a:endParaRPr lang="en-US" sz="2200" dirty="0"/>
          </a:p>
          <a:p>
            <a:pPr eaLnBrk="1" hangingPunct="1"/>
            <a:r>
              <a:rPr lang="en-US" sz="2200" dirty="0"/>
              <a:t>BAB V. </a:t>
            </a:r>
            <a:r>
              <a:rPr lang="en-US" sz="2200" dirty="0" err="1"/>
              <a:t>Kesimpulan</a:t>
            </a:r>
            <a:r>
              <a:rPr lang="en-US" sz="2200" dirty="0"/>
              <a:t>, </a:t>
            </a:r>
            <a:r>
              <a:rPr lang="en-US" sz="2200" dirty="0" err="1"/>
              <a:t>Kelemahan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Saran</a:t>
            </a:r>
          </a:p>
        </p:txBody>
      </p:sp>
      <p:graphicFrame>
        <p:nvGraphicFramePr>
          <p:cNvPr id="161796" name="Object 4"/>
          <p:cNvGraphicFramePr>
            <a:graphicFrameLocks noGrp="1"/>
          </p:cNvGraphicFramePr>
          <p:nvPr>
            <p:ph sz="half" idx="2"/>
          </p:nvPr>
        </p:nvGraphicFramePr>
        <p:xfrm>
          <a:off x="6705600" y="1997075"/>
          <a:ext cx="186848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Clip" r:id="rId3" imgW="3660480" imgH="3246120" progId="">
                  <p:embed/>
                </p:oleObj>
              </mc:Choice>
              <mc:Fallback>
                <p:oleObj name="Clip" r:id="rId3" imgW="3660480" imgH="3246120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997075"/>
                        <a:ext cx="1868488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/>
              <a:t>Daftar Pustaka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495800"/>
          </a:xfrm>
        </p:spPr>
        <p:txBody>
          <a:bodyPr/>
          <a:lstStyle/>
          <a:p>
            <a:pPr eaLnBrk="1" hangingPunct="1"/>
            <a:r>
              <a:rPr lang="id-ID" sz="2600"/>
              <a:t>Tulis daftar pustaka sesuai dengan salah satu standard (ALA, APA, Chicago Style, dll)</a:t>
            </a:r>
          </a:p>
          <a:p>
            <a:pPr eaLnBrk="1" hangingPunct="1"/>
            <a:r>
              <a:rPr lang="id-ID" sz="2600"/>
              <a:t>Apa yang anda sitir, harus anda cantumkan dalam daftar pustaka</a:t>
            </a:r>
          </a:p>
          <a:p>
            <a:pPr eaLnBrk="1" hangingPunct="1"/>
            <a:r>
              <a:rPr lang="id-ID" sz="2600"/>
              <a:t>Apa yang anda cantumkan pada daftar pustaka, harus anda sitir dalam tulisan</a:t>
            </a:r>
          </a:p>
          <a:p>
            <a:pPr eaLnBrk="1" hangingPunct="1"/>
            <a:r>
              <a:rPr lang="id-ID" sz="2600"/>
              <a:t>Kalau anda menyitir sumber kedua, maka sumber kedua tersebut yang dicantumkan dalam daftar pustaka</a:t>
            </a:r>
          </a:p>
          <a:p>
            <a:pPr eaLnBrk="1" hangingPunct="1"/>
            <a:r>
              <a:rPr lang="id-ID" sz="2600"/>
              <a:t>Jangan sekali-kali menulis tulisan orang lain, tanpa memberikan sitiran ke sumbernya.</a:t>
            </a:r>
            <a:endParaRPr lang="en-US"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id-ID" sz="3600" b="1"/>
              <a:t>Contoh</a:t>
            </a:r>
            <a:r>
              <a:rPr lang="en-US" sz="3600" b="1"/>
              <a:t> </a:t>
            </a:r>
            <a:r>
              <a:rPr lang="id-ID" sz="3600" b="1"/>
              <a:t>Menyitir: </a:t>
            </a:r>
            <a:r>
              <a:rPr lang="en-US" sz="3600" b="1"/>
              <a:t>IEEE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800" b="1"/>
              <a:t>a. Pengacuan </a:t>
            </a:r>
            <a:r>
              <a:rPr lang="en-US" sz="2800" b="1"/>
              <a:t>D</a:t>
            </a:r>
            <a:r>
              <a:rPr lang="id-ID" sz="2800" b="1"/>
              <a:t>alam </a:t>
            </a:r>
            <a:r>
              <a:rPr lang="en-US" sz="2800" b="1"/>
              <a:t>T</a:t>
            </a:r>
            <a:r>
              <a:rPr lang="id-ID" sz="2800" b="1"/>
              <a:t>eks</a:t>
            </a:r>
            <a:endParaRPr lang="id-ID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</a:t>
            </a:r>
            <a:r>
              <a:rPr lang="id-ID" sz="2000"/>
              <a:t>Contoh: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…… </a:t>
            </a:r>
            <a:r>
              <a:rPr lang="id-ID" sz="2000"/>
              <a:t>Metode yang pernah dikembangkan adalah metode untuk mereduksi dimensi dalam ruang eigen [3].</a:t>
            </a:r>
            <a:endParaRPr lang="id-ID" sz="20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1800" b="1"/>
              <a:t>b</a:t>
            </a:r>
            <a:r>
              <a:rPr lang="id-ID" sz="2800" b="1"/>
              <a:t>. Daftar Pustaka</a:t>
            </a:r>
            <a:endParaRPr lang="id-ID" sz="2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</a:t>
            </a:r>
            <a:r>
              <a:rPr lang="id-ID" sz="2000"/>
              <a:t>Contoh: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[1]</a:t>
            </a:r>
            <a:r>
              <a:rPr lang="en-US" sz="2000"/>
              <a:t> </a:t>
            </a:r>
            <a:r>
              <a:rPr lang="id-ID" sz="2000"/>
              <a:t>W.K. Chen. Linear Networks and Systems. Belmont, CA: Wadsworth, 1993, pp. 123-35. </a:t>
            </a:r>
            <a:endParaRPr 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[2]</a:t>
            </a:r>
            <a:r>
              <a:rPr lang="en-US" sz="2000"/>
              <a:t> </a:t>
            </a:r>
            <a:r>
              <a:rPr lang="id-ID" sz="2000"/>
              <a:t>G. Pevere. “Infrared Nation.” The International Journal of Infrared Design, vol. 33, pp. 56-99, Jan. 1979.</a:t>
            </a:r>
            <a:endParaRPr 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[3]</a:t>
            </a:r>
            <a:r>
              <a:rPr lang="en-US" sz="2000"/>
              <a:t> M. Duncan. “Engineering Concepts on Ice. Internet: </a:t>
            </a:r>
            <a:r>
              <a:rPr lang="id-ID" sz="2000" u="sng"/>
              <a:t>ww.iceengg.edu/staff.html</a:t>
            </a:r>
            <a:r>
              <a:rPr lang="id-ID" sz="2000"/>
              <a:t>, Oct</a:t>
            </a:r>
            <a:r>
              <a:rPr lang="en-US" sz="2000"/>
              <a:t>. 25, 2000 [Nov. 29, 2003].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Referensi [1] adalah sebuah buku, referensi [2] adalah sebuah artikel pada sebuah jurnal dan referensi [3] berasal dari internet.</a:t>
            </a:r>
            <a:endParaRPr 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/>
              <a:t>Contoh</a:t>
            </a:r>
            <a:r>
              <a:rPr lang="en-US" b="1"/>
              <a:t> </a:t>
            </a:r>
            <a:r>
              <a:rPr lang="id-ID" b="1"/>
              <a:t>Menyitir: Chicago </a:t>
            </a:r>
            <a:r>
              <a:rPr lang="en-US" b="1"/>
              <a:t>C</a:t>
            </a:r>
            <a:r>
              <a:rPr lang="id-ID" b="1"/>
              <a:t>itation </a:t>
            </a:r>
            <a:r>
              <a:rPr lang="en-US" b="1"/>
              <a:t>S</a:t>
            </a:r>
            <a:r>
              <a:rPr lang="id-ID" b="1"/>
              <a:t>tyle</a:t>
            </a:r>
            <a:r>
              <a:rPr lang="en-US"/>
              <a:t> </a:t>
            </a:r>
          </a:p>
        </p:txBody>
      </p:sp>
      <p:graphicFrame>
        <p:nvGraphicFramePr>
          <p:cNvPr id="19474" name="Group 18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3886201"/>
        </p:xfrm>
        <a:graphic>
          <a:graphicData uri="http://schemas.openxmlformats.org/drawingml/2006/table">
            <a:tbl>
              <a:tblPr/>
              <a:tblGrid>
                <a:gridCol w="324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Pengacuan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id-ID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alam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id-ID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eks</a:t>
                      </a:r>
                      <a:endParaRPr kumimoji="0" lang="id-ID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Daftar Pustaka</a:t>
                      </a:r>
                      <a:endParaRPr kumimoji="0" lang="id-ID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/>
                        </a:rPr>
                        <a:t>      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/>
                        </a:rPr>
                        <a:t>(Kourik 1998)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Kourik, Robert. 1998. </a:t>
                      </a:r>
                      <a:r>
                        <a:rPr kumimoji="0" lang="id-ID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lavender garden: beautiful varieties to grow and gather.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San Francisco: Chronicle Books.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86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imesNewRoman"/>
                        </a:rPr>
                        <a:t>(Terborgh 1974, 720) atau (Terborgh 1974)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Terborgh, J. 1974. </a:t>
                      </a:r>
                      <a:r>
                        <a:rPr kumimoji="0" lang="id-ID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Perservation of natural diversity: The problem of extinction-prone species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BioScience</a:t>
                      </a:r>
                      <a:r>
                        <a:rPr kumimoji="0" lang="id-ID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id-ID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24:715-22.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/>
              <a:t>Bagian </a:t>
            </a:r>
            <a:r>
              <a:rPr lang="en-US" b="1"/>
              <a:t>Belakang Proposal</a:t>
            </a:r>
            <a:endParaRPr lang="id-ID" b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 eaLnBrk="1" hangingPunct="1"/>
            <a:r>
              <a:rPr lang="id-ID"/>
              <a:t>Daftar Pustaka</a:t>
            </a:r>
          </a:p>
          <a:p>
            <a:pPr marL="495300" indent="-495300" eaLnBrk="1" hangingPunct="1"/>
            <a:r>
              <a:rPr lang="id-ID"/>
              <a:t>Gambar (termasuk foto dan grafik)</a:t>
            </a:r>
          </a:p>
          <a:p>
            <a:pPr marL="495300" indent="-495300" eaLnBrk="1" hangingPunct="1"/>
            <a:r>
              <a:rPr lang="id-ID"/>
              <a:t>Tabel</a:t>
            </a:r>
          </a:p>
          <a:p>
            <a:pPr marL="495300" indent="-495300" eaLnBrk="1" hangingPunct="1"/>
            <a:r>
              <a:rPr lang="id-ID"/>
              <a:t>Lampiran; dan bilamana perlu</a:t>
            </a:r>
          </a:p>
          <a:p>
            <a:pPr marL="495300" indent="-495300" eaLnBrk="1" hangingPunct="1"/>
            <a:r>
              <a:rPr lang="id-ID"/>
              <a:t>Ralat</a:t>
            </a:r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43000" y="4465638"/>
            <a:ext cx="66913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Jangan Lupa Mencantumkan Sitiran</a:t>
            </a:r>
          </a:p>
          <a:p>
            <a:r>
              <a:rPr lang="en-US"/>
              <a:t>Dalam Daftar Pustaka Anda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hlink"/>
                </a:solidFill>
              </a:rPr>
              <a:t>Confucius says…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“I hear, and I forget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		I see, and I remember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			I do, and I understand”</a:t>
            </a:r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	The more you write, the easier writing will be and the better writer you will become</a:t>
            </a:r>
            <a:endParaRPr lang="en-US" sz="2600" b="1" dirty="0"/>
          </a:p>
          <a:p>
            <a:pPr eaLnBrk="1" hangingPunct="1">
              <a:buFont typeface="Wingdings" pitchFamily="2" charset="2"/>
              <a:buNone/>
            </a:pPr>
            <a:endParaRPr lang="en-US" sz="26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i="1" dirty="0">
                <a:solidFill>
                  <a:srgbClr val="0000FF"/>
                </a:solidFill>
              </a:rPr>
              <a:t>This is the truth!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324600" y="6019800"/>
            <a:ext cx="21796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b="1" i="1">
                <a:solidFill>
                  <a:schemeClr val="hlink"/>
                </a:solidFill>
              </a:rPr>
              <a:t>Good luck!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dirty="0"/>
              <a:t>Mind mapping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,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. </a:t>
            </a:r>
          </a:p>
          <a:p>
            <a:r>
              <a:rPr lang="en-US" dirty="0"/>
              <a:t>Mind mapping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divergen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. </a:t>
            </a:r>
          </a:p>
          <a:p>
            <a:r>
              <a:rPr lang="en-US" dirty="0"/>
              <a:t>Mind mapping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organisasional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hebat</a:t>
            </a:r>
            <a:r>
              <a:rPr lang="en-US" dirty="0"/>
              <a:t> 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(Tony </a:t>
            </a:r>
            <a:r>
              <a:rPr lang="en-US" dirty="0" err="1"/>
              <a:t>Buzan</a:t>
            </a:r>
            <a:r>
              <a:rPr lang="en-US" dirty="0"/>
              <a:t> , 2008:4).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Mind Mapping</a:t>
            </a:r>
          </a:p>
        </p:txBody>
      </p:sp>
      <p:pic>
        <p:nvPicPr>
          <p:cNvPr id="3" name="Picture 2" descr="Start-Business-Mind-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144000" cy="52844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Mind Mapping </a:t>
            </a:r>
            <a:r>
              <a:rPr lang="en-US" sz="1200" dirty="0"/>
              <a:t>(http://www.kajianpustaka.com/2014/01/pengertian-manfaat-dan-membuat-mind.html)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z="2000" dirty="0" err="1"/>
              <a:t>Tema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terdefinisi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tengah</a:t>
            </a:r>
            <a:r>
              <a:rPr lang="en-US" sz="2000" dirty="0"/>
              <a:t>.</a:t>
            </a:r>
          </a:p>
          <a:p>
            <a:r>
              <a:rPr lang="en-US" sz="2000" dirty="0"/>
              <a:t>Level </a:t>
            </a:r>
            <a:r>
              <a:rPr lang="en-US" sz="2000" dirty="0" err="1"/>
              <a:t>keutamaan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teridentifikasi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.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diletakkan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tema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segera</a:t>
            </a:r>
            <a:r>
              <a:rPr lang="en-US" sz="2000" dirty="0"/>
              <a:t> </a:t>
            </a:r>
            <a:r>
              <a:rPr lang="en-US" sz="2000" dirty="0" err="1"/>
              <a:t>dikenali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diingat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setelahnya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segera</a:t>
            </a:r>
            <a:r>
              <a:rPr lang="en-US" sz="2000" dirty="0"/>
              <a:t> </a:t>
            </a:r>
            <a:r>
              <a:rPr lang="en-US" sz="2000" dirty="0" err="1"/>
              <a:t>digabungkan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merusak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Mind mapping,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proses</a:t>
            </a:r>
            <a:r>
              <a:rPr lang="en-US" sz="2000" dirty="0"/>
              <a:t> </a:t>
            </a:r>
            <a:r>
              <a:rPr lang="en-US" sz="2000" dirty="0" err="1"/>
              <a:t>pengingatan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Masing-masing</a:t>
            </a:r>
            <a:r>
              <a:rPr lang="en-US" sz="2000" dirty="0"/>
              <a:t> Mind mapping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proses</a:t>
            </a:r>
            <a:r>
              <a:rPr lang="en-US" sz="2000" dirty="0"/>
              <a:t> </a:t>
            </a:r>
            <a:r>
              <a:rPr lang="en-US" sz="2000" dirty="0" err="1"/>
              <a:t>pengingatan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Mempercepat</a:t>
            </a:r>
            <a:r>
              <a:rPr lang="en-US" sz="2000" dirty="0"/>
              <a:t> </a:t>
            </a:r>
            <a:r>
              <a:rPr lang="en-US" sz="2000" dirty="0" err="1"/>
              <a:t>proses</a:t>
            </a:r>
            <a:r>
              <a:rPr lang="en-US" sz="2000" dirty="0"/>
              <a:t> </a:t>
            </a:r>
            <a:r>
              <a:rPr lang="en-US" sz="2000" dirty="0" err="1"/>
              <a:t>pencatatan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kata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152400" y="1219200"/>
            <a:ext cx="2057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612648" y="457200"/>
            <a:ext cx="8153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Research </a:t>
            </a:r>
            <a:r>
              <a:rPr kumimoji="0" lang="id-ID" sz="4000" b="0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Logical Framework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42844" y="2060848"/>
            <a:ext cx="2124900" cy="1804194"/>
            <a:chOff x="864" y="1104"/>
            <a:chExt cx="3888" cy="2928"/>
          </a:xfrm>
        </p:grpSpPr>
        <p:grpSp>
          <p:nvGrpSpPr>
            <p:cNvPr id="4" name="Group 6"/>
            <p:cNvGrpSpPr>
              <a:grpSpLocks noChangeAspect="1"/>
            </p:cNvGrpSpPr>
            <p:nvPr/>
          </p:nvGrpSpPr>
          <p:grpSpPr bwMode="auto">
            <a:xfrm>
              <a:off x="1739" y="1471"/>
              <a:ext cx="2153" cy="2239"/>
              <a:chOff x="2511" y="-1087"/>
              <a:chExt cx="3562" cy="3948"/>
            </a:xfrm>
          </p:grpSpPr>
          <p:sp>
            <p:nvSpPr>
              <p:cNvPr id="14" name="AutoShape 7"/>
              <p:cNvSpPr>
                <a:spLocks noChangeAspect="1" noChangeArrowheads="1"/>
              </p:cNvSpPr>
              <p:nvPr/>
            </p:nvSpPr>
            <p:spPr bwMode="auto">
              <a:xfrm>
                <a:off x="2511" y="-1087"/>
                <a:ext cx="3562" cy="3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2511" y="-1087"/>
                <a:ext cx="3562" cy="3948"/>
              </a:xfrm>
              <a:custGeom>
                <a:avLst/>
                <a:gdLst>
                  <a:gd name="T0" fmla="*/ 2930 w 1741"/>
                  <a:gd name="T1" fmla="*/ 1302 h 1908"/>
                  <a:gd name="T2" fmla="*/ 2825 w 1741"/>
                  <a:gd name="T3" fmla="*/ 621 h 1908"/>
                  <a:gd name="T4" fmla="*/ 3186 w 1741"/>
                  <a:gd name="T5" fmla="*/ 77 h 1908"/>
                  <a:gd name="T6" fmla="*/ 4002 w 1741"/>
                  <a:gd name="T7" fmla="*/ 17 h 1908"/>
                  <a:gd name="T8" fmla="*/ 4403 w 1741"/>
                  <a:gd name="T9" fmla="*/ 337 h 1908"/>
                  <a:gd name="T10" fmla="*/ 4495 w 1741"/>
                  <a:gd name="T11" fmla="*/ 894 h 1908"/>
                  <a:gd name="T12" fmla="*/ 4415 w 1741"/>
                  <a:gd name="T13" fmla="*/ 1494 h 1908"/>
                  <a:gd name="T14" fmla="*/ 4814 w 1741"/>
                  <a:gd name="T15" fmla="*/ 1850 h 1908"/>
                  <a:gd name="T16" fmla="*/ 5412 w 1741"/>
                  <a:gd name="T17" fmla="*/ 1999 h 1908"/>
                  <a:gd name="T18" fmla="*/ 5663 w 1741"/>
                  <a:gd name="T19" fmla="*/ 2278 h 1908"/>
                  <a:gd name="T20" fmla="*/ 5675 w 1741"/>
                  <a:gd name="T21" fmla="*/ 2671 h 1908"/>
                  <a:gd name="T22" fmla="*/ 5907 w 1741"/>
                  <a:gd name="T23" fmla="*/ 3027 h 1908"/>
                  <a:gd name="T24" fmla="*/ 6383 w 1741"/>
                  <a:gd name="T25" fmla="*/ 3095 h 1908"/>
                  <a:gd name="T26" fmla="*/ 6903 w 1741"/>
                  <a:gd name="T27" fmla="*/ 3067 h 1908"/>
                  <a:gd name="T28" fmla="*/ 7208 w 1741"/>
                  <a:gd name="T29" fmla="*/ 3240 h 1908"/>
                  <a:gd name="T30" fmla="*/ 7279 w 1741"/>
                  <a:gd name="T31" fmla="*/ 3861 h 1908"/>
                  <a:gd name="T32" fmla="*/ 7208 w 1741"/>
                  <a:gd name="T33" fmla="*/ 4693 h 1908"/>
                  <a:gd name="T34" fmla="*/ 6895 w 1741"/>
                  <a:gd name="T35" fmla="*/ 4889 h 1908"/>
                  <a:gd name="T36" fmla="*/ 6334 w 1741"/>
                  <a:gd name="T37" fmla="*/ 4861 h 1908"/>
                  <a:gd name="T38" fmla="*/ 5919 w 1741"/>
                  <a:gd name="T39" fmla="*/ 4925 h 1908"/>
                  <a:gd name="T40" fmla="*/ 5684 w 1741"/>
                  <a:gd name="T41" fmla="*/ 5169 h 1908"/>
                  <a:gd name="T42" fmla="*/ 5663 w 1741"/>
                  <a:gd name="T43" fmla="*/ 5639 h 1908"/>
                  <a:gd name="T44" fmla="*/ 5395 w 1741"/>
                  <a:gd name="T45" fmla="*/ 5963 h 1908"/>
                  <a:gd name="T46" fmla="*/ 4914 w 1741"/>
                  <a:gd name="T47" fmla="*/ 6071 h 1908"/>
                  <a:gd name="T48" fmla="*/ 4495 w 1741"/>
                  <a:gd name="T49" fmla="*/ 6299 h 1908"/>
                  <a:gd name="T50" fmla="*/ 4403 w 1741"/>
                  <a:gd name="T51" fmla="*/ 6756 h 1908"/>
                  <a:gd name="T52" fmla="*/ 4495 w 1741"/>
                  <a:gd name="T53" fmla="*/ 7321 h 1908"/>
                  <a:gd name="T54" fmla="*/ 4294 w 1741"/>
                  <a:gd name="T55" fmla="*/ 7857 h 1908"/>
                  <a:gd name="T56" fmla="*/ 3943 w 1741"/>
                  <a:gd name="T57" fmla="*/ 8134 h 1908"/>
                  <a:gd name="T58" fmla="*/ 3398 w 1741"/>
                  <a:gd name="T59" fmla="*/ 8161 h 1908"/>
                  <a:gd name="T60" fmla="*/ 2993 w 1741"/>
                  <a:gd name="T61" fmla="*/ 7956 h 1908"/>
                  <a:gd name="T62" fmla="*/ 2797 w 1741"/>
                  <a:gd name="T63" fmla="*/ 7553 h 1908"/>
                  <a:gd name="T64" fmla="*/ 2850 w 1741"/>
                  <a:gd name="T65" fmla="*/ 7081 h 1908"/>
                  <a:gd name="T66" fmla="*/ 2877 w 1741"/>
                  <a:gd name="T67" fmla="*/ 6659 h 1908"/>
                  <a:gd name="T68" fmla="*/ 2604 w 1741"/>
                  <a:gd name="T69" fmla="*/ 6359 h 1908"/>
                  <a:gd name="T70" fmla="*/ 2156 w 1741"/>
                  <a:gd name="T71" fmla="*/ 6243 h 1908"/>
                  <a:gd name="T72" fmla="*/ 1725 w 1741"/>
                  <a:gd name="T73" fmla="*/ 6067 h 1908"/>
                  <a:gd name="T74" fmla="*/ 1612 w 1741"/>
                  <a:gd name="T75" fmla="*/ 5595 h 1908"/>
                  <a:gd name="T76" fmla="*/ 1481 w 1741"/>
                  <a:gd name="T77" fmla="*/ 5206 h 1908"/>
                  <a:gd name="T78" fmla="*/ 1052 w 1741"/>
                  <a:gd name="T79" fmla="*/ 5065 h 1908"/>
                  <a:gd name="T80" fmla="*/ 616 w 1741"/>
                  <a:gd name="T81" fmla="*/ 5103 h 1908"/>
                  <a:gd name="T82" fmla="*/ 143 w 1741"/>
                  <a:gd name="T83" fmla="*/ 4985 h 1908"/>
                  <a:gd name="T84" fmla="*/ 8 w 1741"/>
                  <a:gd name="T85" fmla="*/ 4436 h 1908"/>
                  <a:gd name="T86" fmla="*/ 33 w 1741"/>
                  <a:gd name="T87" fmla="*/ 3652 h 1908"/>
                  <a:gd name="T88" fmla="*/ 176 w 1741"/>
                  <a:gd name="T89" fmla="*/ 3180 h 1908"/>
                  <a:gd name="T90" fmla="*/ 540 w 1741"/>
                  <a:gd name="T91" fmla="*/ 3060 h 1908"/>
                  <a:gd name="T92" fmla="*/ 1080 w 1741"/>
                  <a:gd name="T93" fmla="*/ 3100 h 1908"/>
                  <a:gd name="T94" fmla="*/ 1557 w 1741"/>
                  <a:gd name="T95" fmla="*/ 2915 h 1908"/>
                  <a:gd name="T96" fmla="*/ 1641 w 1741"/>
                  <a:gd name="T97" fmla="*/ 2479 h 1908"/>
                  <a:gd name="T98" fmla="*/ 1817 w 1741"/>
                  <a:gd name="T99" fmla="*/ 2051 h 1908"/>
                  <a:gd name="T100" fmla="*/ 2324 w 1741"/>
                  <a:gd name="T101" fmla="*/ 1902 h 190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41"/>
                  <a:gd name="T154" fmla="*/ 0 h 1908"/>
                  <a:gd name="T155" fmla="*/ 1741 w 1741"/>
                  <a:gd name="T156" fmla="*/ 1908 h 190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41" h="1908">
                    <a:moveTo>
                      <a:pt x="663" y="399"/>
                    </a:moveTo>
                    <a:lnTo>
                      <a:pt x="681" y="377"/>
                    </a:lnTo>
                    <a:lnTo>
                      <a:pt x="693" y="357"/>
                    </a:lnTo>
                    <a:lnTo>
                      <a:pt x="700" y="334"/>
                    </a:lnTo>
                    <a:lnTo>
                      <a:pt x="700" y="304"/>
                    </a:lnTo>
                    <a:lnTo>
                      <a:pt x="692" y="270"/>
                    </a:lnTo>
                    <a:lnTo>
                      <a:pt x="685" y="242"/>
                    </a:lnTo>
                    <a:lnTo>
                      <a:pt x="675" y="206"/>
                    </a:lnTo>
                    <a:lnTo>
                      <a:pt x="671" y="169"/>
                    </a:lnTo>
                    <a:lnTo>
                      <a:pt x="675" y="145"/>
                    </a:lnTo>
                    <a:lnTo>
                      <a:pt x="682" y="117"/>
                    </a:lnTo>
                    <a:lnTo>
                      <a:pt x="696" y="87"/>
                    </a:lnTo>
                    <a:lnTo>
                      <a:pt x="715" y="59"/>
                    </a:lnTo>
                    <a:lnTo>
                      <a:pt x="739" y="36"/>
                    </a:lnTo>
                    <a:lnTo>
                      <a:pt x="761" y="18"/>
                    </a:lnTo>
                    <a:lnTo>
                      <a:pt x="790" y="7"/>
                    </a:lnTo>
                    <a:lnTo>
                      <a:pt x="826" y="2"/>
                    </a:lnTo>
                    <a:lnTo>
                      <a:pt x="864" y="0"/>
                    </a:lnTo>
                    <a:lnTo>
                      <a:pt x="915" y="0"/>
                    </a:lnTo>
                    <a:lnTo>
                      <a:pt x="956" y="4"/>
                    </a:lnTo>
                    <a:lnTo>
                      <a:pt x="979" y="13"/>
                    </a:lnTo>
                    <a:lnTo>
                      <a:pt x="997" y="23"/>
                    </a:lnTo>
                    <a:lnTo>
                      <a:pt x="1016" y="36"/>
                    </a:lnTo>
                    <a:lnTo>
                      <a:pt x="1035" y="55"/>
                    </a:lnTo>
                    <a:lnTo>
                      <a:pt x="1052" y="79"/>
                    </a:lnTo>
                    <a:lnTo>
                      <a:pt x="1066" y="101"/>
                    </a:lnTo>
                    <a:lnTo>
                      <a:pt x="1072" y="120"/>
                    </a:lnTo>
                    <a:lnTo>
                      <a:pt x="1078" y="152"/>
                    </a:lnTo>
                    <a:lnTo>
                      <a:pt x="1078" y="181"/>
                    </a:lnTo>
                    <a:lnTo>
                      <a:pt x="1074" y="209"/>
                    </a:lnTo>
                    <a:lnTo>
                      <a:pt x="1068" y="231"/>
                    </a:lnTo>
                    <a:lnTo>
                      <a:pt x="1062" y="266"/>
                    </a:lnTo>
                    <a:lnTo>
                      <a:pt x="1052" y="303"/>
                    </a:lnTo>
                    <a:lnTo>
                      <a:pt x="1048" y="326"/>
                    </a:lnTo>
                    <a:lnTo>
                      <a:pt x="1055" y="349"/>
                    </a:lnTo>
                    <a:lnTo>
                      <a:pt x="1063" y="365"/>
                    </a:lnTo>
                    <a:lnTo>
                      <a:pt x="1078" y="387"/>
                    </a:lnTo>
                    <a:lnTo>
                      <a:pt x="1100" y="404"/>
                    </a:lnTo>
                    <a:lnTo>
                      <a:pt x="1120" y="419"/>
                    </a:lnTo>
                    <a:lnTo>
                      <a:pt x="1150" y="432"/>
                    </a:lnTo>
                    <a:lnTo>
                      <a:pt x="1180" y="440"/>
                    </a:lnTo>
                    <a:lnTo>
                      <a:pt x="1208" y="446"/>
                    </a:lnTo>
                    <a:lnTo>
                      <a:pt x="1238" y="450"/>
                    </a:lnTo>
                    <a:lnTo>
                      <a:pt x="1269" y="459"/>
                    </a:lnTo>
                    <a:lnTo>
                      <a:pt x="1293" y="467"/>
                    </a:lnTo>
                    <a:lnTo>
                      <a:pt x="1312" y="476"/>
                    </a:lnTo>
                    <a:lnTo>
                      <a:pt x="1327" y="487"/>
                    </a:lnTo>
                    <a:lnTo>
                      <a:pt x="1338" y="499"/>
                    </a:lnTo>
                    <a:lnTo>
                      <a:pt x="1346" y="514"/>
                    </a:lnTo>
                    <a:lnTo>
                      <a:pt x="1353" y="532"/>
                    </a:lnTo>
                    <a:lnTo>
                      <a:pt x="1356" y="548"/>
                    </a:lnTo>
                    <a:lnTo>
                      <a:pt x="1358" y="563"/>
                    </a:lnTo>
                    <a:lnTo>
                      <a:pt x="1358" y="583"/>
                    </a:lnTo>
                    <a:lnTo>
                      <a:pt x="1356" y="606"/>
                    </a:lnTo>
                    <a:lnTo>
                      <a:pt x="1356" y="624"/>
                    </a:lnTo>
                    <a:lnTo>
                      <a:pt x="1360" y="646"/>
                    </a:lnTo>
                    <a:lnTo>
                      <a:pt x="1369" y="665"/>
                    </a:lnTo>
                    <a:lnTo>
                      <a:pt x="1380" y="681"/>
                    </a:lnTo>
                    <a:lnTo>
                      <a:pt x="1394" y="693"/>
                    </a:lnTo>
                    <a:lnTo>
                      <a:pt x="1411" y="707"/>
                    </a:lnTo>
                    <a:lnTo>
                      <a:pt x="1429" y="715"/>
                    </a:lnTo>
                    <a:lnTo>
                      <a:pt x="1456" y="720"/>
                    </a:lnTo>
                    <a:lnTo>
                      <a:pt x="1479" y="723"/>
                    </a:lnTo>
                    <a:lnTo>
                      <a:pt x="1501" y="724"/>
                    </a:lnTo>
                    <a:lnTo>
                      <a:pt x="1525" y="723"/>
                    </a:lnTo>
                    <a:lnTo>
                      <a:pt x="1555" y="720"/>
                    </a:lnTo>
                    <a:lnTo>
                      <a:pt x="1578" y="719"/>
                    </a:lnTo>
                    <a:lnTo>
                      <a:pt x="1601" y="716"/>
                    </a:lnTo>
                    <a:lnTo>
                      <a:pt x="1623" y="715"/>
                    </a:lnTo>
                    <a:lnTo>
                      <a:pt x="1649" y="716"/>
                    </a:lnTo>
                    <a:lnTo>
                      <a:pt x="1662" y="719"/>
                    </a:lnTo>
                    <a:lnTo>
                      <a:pt x="1678" y="723"/>
                    </a:lnTo>
                    <a:lnTo>
                      <a:pt x="1693" y="731"/>
                    </a:lnTo>
                    <a:lnTo>
                      <a:pt x="1710" y="743"/>
                    </a:lnTo>
                    <a:lnTo>
                      <a:pt x="1722" y="757"/>
                    </a:lnTo>
                    <a:lnTo>
                      <a:pt x="1731" y="777"/>
                    </a:lnTo>
                    <a:lnTo>
                      <a:pt x="1735" y="795"/>
                    </a:lnTo>
                    <a:lnTo>
                      <a:pt x="1738" y="817"/>
                    </a:lnTo>
                    <a:lnTo>
                      <a:pt x="1741" y="856"/>
                    </a:lnTo>
                    <a:lnTo>
                      <a:pt x="1739" y="902"/>
                    </a:lnTo>
                    <a:lnTo>
                      <a:pt x="1741" y="951"/>
                    </a:lnTo>
                    <a:lnTo>
                      <a:pt x="1737" y="1008"/>
                    </a:lnTo>
                    <a:lnTo>
                      <a:pt x="1733" y="1047"/>
                    </a:lnTo>
                    <a:lnTo>
                      <a:pt x="1729" y="1078"/>
                    </a:lnTo>
                    <a:lnTo>
                      <a:pt x="1722" y="1096"/>
                    </a:lnTo>
                    <a:lnTo>
                      <a:pt x="1711" y="1112"/>
                    </a:lnTo>
                    <a:lnTo>
                      <a:pt x="1699" y="1123"/>
                    </a:lnTo>
                    <a:lnTo>
                      <a:pt x="1682" y="1132"/>
                    </a:lnTo>
                    <a:lnTo>
                      <a:pt x="1663" y="1138"/>
                    </a:lnTo>
                    <a:lnTo>
                      <a:pt x="1647" y="1142"/>
                    </a:lnTo>
                    <a:lnTo>
                      <a:pt x="1613" y="1143"/>
                    </a:lnTo>
                    <a:lnTo>
                      <a:pt x="1584" y="1142"/>
                    </a:lnTo>
                    <a:lnTo>
                      <a:pt x="1559" y="1138"/>
                    </a:lnTo>
                    <a:lnTo>
                      <a:pt x="1537" y="1136"/>
                    </a:lnTo>
                    <a:lnTo>
                      <a:pt x="1513" y="1135"/>
                    </a:lnTo>
                    <a:lnTo>
                      <a:pt x="1491" y="1135"/>
                    </a:lnTo>
                    <a:lnTo>
                      <a:pt x="1472" y="1136"/>
                    </a:lnTo>
                    <a:lnTo>
                      <a:pt x="1452" y="1138"/>
                    </a:lnTo>
                    <a:lnTo>
                      <a:pt x="1428" y="1145"/>
                    </a:lnTo>
                    <a:lnTo>
                      <a:pt x="1414" y="1150"/>
                    </a:lnTo>
                    <a:lnTo>
                      <a:pt x="1402" y="1155"/>
                    </a:lnTo>
                    <a:lnTo>
                      <a:pt x="1386" y="1166"/>
                    </a:lnTo>
                    <a:lnTo>
                      <a:pt x="1375" y="1180"/>
                    </a:lnTo>
                    <a:lnTo>
                      <a:pt x="1367" y="1192"/>
                    </a:lnTo>
                    <a:lnTo>
                      <a:pt x="1358" y="1207"/>
                    </a:lnTo>
                    <a:lnTo>
                      <a:pt x="1354" y="1222"/>
                    </a:lnTo>
                    <a:lnTo>
                      <a:pt x="1353" y="1238"/>
                    </a:lnTo>
                    <a:lnTo>
                      <a:pt x="1354" y="1256"/>
                    </a:lnTo>
                    <a:lnTo>
                      <a:pt x="1354" y="1286"/>
                    </a:lnTo>
                    <a:lnTo>
                      <a:pt x="1353" y="1317"/>
                    </a:lnTo>
                    <a:lnTo>
                      <a:pt x="1345" y="1340"/>
                    </a:lnTo>
                    <a:lnTo>
                      <a:pt x="1337" y="1359"/>
                    </a:lnTo>
                    <a:lnTo>
                      <a:pt x="1325" y="1372"/>
                    </a:lnTo>
                    <a:lnTo>
                      <a:pt x="1307" y="1383"/>
                    </a:lnTo>
                    <a:lnTo>
                      <a:pt x="1289" y="1393"/>
                    </a:lnTo>
                    <a:lnTo>
                      <a:pt x="1269" y="1398"/>
                    </a:lnTo>
                    <a:lnTo>
                      <a:pt x="1243" y="1404"/>
                    </a:lnTo>
                    <a:lnTo>
                      <a:pt x="1222" y="1410"/>
                    </a:lnTo>
                    <a:lnTo>
                      <a:pt x="1196" y="1414"/>
                    </a:lnTo>
                    <a:lnTo>
                      <a:pt x="1174" y="1418"/>
                    </a:lnTo>
                    <a:lnTo>
                      <a:pt x="1150" y="1424"/>
                    </a:lnTo>
                    <a:lnTo>
                      <a:pt x="1131" y="1433"/>
                    </a:lnTo>
                    <a:lnTo>
                      <a:pt x="1109" y="1443"/>
                    </a:lnTo>
                    <a:lnTo>
                      <a:pt x="1089" y="1455"/>
                    </a:lnTo>
                    <a:lnTo>
                      <a:pt x="1074" y="1471"/>
                    </a:lnTo>
                    <a:lnTo>
                      <a:pt x="1060" y="1490"/>
                    </a:lnTo>
                    <a:lnTo>
                      <a:pt x="1049" y="1513"/>
                    </a:lnTo>
                    <a:lnTo>
                      <a:pt x="1047" y="1534"/>
                    </a:lnTo>
                    <a:lnTo>
                      <a:pt x="1048" y="1557"/>
                    </a:lnTo>
                    <a:lnTo>
                      <a:pt x="1052" y="1578"/>
                    </a:lnTo>
                    <a:lnTo>
                      <a:pt x="1059" y="1601"/>
                    </a:lnTo>
                    <a:lnTo>
                      <a:pt x="1064" y="1627"/>
                    </a:lnTo>
                    <a:lnTo>
                      <a:pt x="1068" y="1650"/>
                    </a:lnTo>
                    <a:lnTo>
                      <a:pt x="1074" y="1680"/>
                    </a:lnTo>
                    <a:lnTo>
                      <a:pt x="1074" y="1710"/>
                    </a:lnTo>
                    <a:lnTo>
                      <a:pt x="1067" y="1740"/>
                    </a:lnTo>
                    <a:lnTo>
                      <a:pt x="1060" y="1763"/>
                    </a:lnTo>
                    <a:lnTo>
                      <a:pt x="1052" y="1786"/>
                    </a:lnTo>
                    <a:lnTo>
                      <a:pt x="1041" y="1808"/>
                    </a:lnTo>
                    <a:lnTo>
                      <a:pt x="1026" y="1835"/>
                    </a:lnTo>
                    <a:lnTo>
                      <a:pt x="1010" y="1852"/>
                    </a:lnTo>
                    <a:lnTo>
                      <a:pt x="997" y="1864"/>
                    </a:lnTo>
                    <a:lnTo>
                      <a:pt x="979" y="1879"/>
                    </a:lnTo>
                    <a:lnTo>
                      <a:pt x="960" y="1893"/>
                    </a:lnTo>
                    <a:lnTo>
                      <a:pt x="942" y="1900"/>
                    </a:lnTo>
                    <a:lnTo>
                      <a:pt x="926" y="1904"/>
                    </a:lnTo>
                    <a:lnTo>
                      <a:pt x="899" y="1906"/>
                    </a:lnTo>
                    <a:lnTo>
                      <a:pt x="868" y="1908"/>
                    </a:lnTo>
                    <a:lnTo>
                      <a:pt x="830" y="1906"/>
                    </a:lnTo>
                    <a:lnTo>
                      <a:pt x="812" y="1906"/>
                    </a:lnTo>
                    <a:lnTo>
                      <a:pt x="789" y="1902"/>
                    </a:lnTo>
                    <a:lnTo>
                      <a:pt x="765" y="1896"/>
                    </a:lnTo>
                    <a:lnTo>
                      <a:pt x="743" y="1883"/>
                    </a:lnTo>
                    <a:lnTo>
                      <a:pt x="729" y="1873"/>
                    </a:lnTo>
                    <a:lnTo>
                      <a:pt x="715" y="1858"/>
                    </a:lnTo>
                    <a:lnTo>
                      <a:pt x="702" y="1844"/>
                    </a:lnTo>
                    <a:lnTo>
                      <a:pt x="690" y="1826"/>
                    </a:lnTo>
                    <a:lnTo>
                      <a:pt x="681" y="1809"/>
                    </a:lnTo>
                    <a:lnTo>
                      <a:pt x="673" y="1787"/>
                    </a:lnTo>
                    <a:lnTo>
                      <a:pt x="668" y="1764"/>
                    </a:lnTo>
                    <a:lnTo>
                      <a:pt x="667" y="1747"/>
                    </a:lnTo>
                    <a:lnTo>
                      <a:pt x="667" y="1722"/>
                    </a:lnTo>
                    <a:lnTo>
                      <a:pt x="668" y="1702"/>
                    </a:lnTo>
                    <a:lnTo>
                      <a:pt x="675" y="1680"/>
                    </a:lnTo>
                    <a:lnTo>
                      <a:pt x="681" y="1654"/>
                    </a:lnTo>
                    <a:lnTo>
                      <a:pt x="687" y="1630"/>
                    </a:lnTo>
                    <a:lnTo>
                      <a:pt x="692" y="1608"/>
                    </a:lnTo>
                    <a:lnTo>
                      <a:pt x="693" y="1588"/>
                    </a:lnTo>
                    <a:lnTo>
                      <a:pt x="692" y="1572"/>
                    </a:lnTo>
                    <a:lnTo>
                      <a:pt x="687" y="1555"/>
                    </a:lnTo>
                    <a:lnTo>
                      <a:pt x="677" y="1535"/>
                    </a:lnTo>
                    <a:lnTo>
                      <a:pt x="666" y="1521"/>
                    </a:lnTo>
                    <a:lnTo>
                      <a:pt x="652" y="1507"/>
                    </a:lnTo>
                    <a:lnTo>
                      <a:pt x="637" y="1496"/>
                    </a:lnTo>
                    <a:lnTo>
                      <a:pt x="622" y="1485"/>
                    </a:lnTo>
                    <a:lnTo>
                      <a:pt x="601" y="1477"/>
                    </a:lnTo>
                    <a:lnTo>
                      <a:pt x="582" y="1471"/>
                    </a:lnTo>
                    <a:lnTo>
                      <a:pt x="557" y="1466"/>
                    </a:lnTo>
                    <a:lnTo>
                      <a:pt x="536" y="1463"/>
                    </a:lnTo>
                    <a:lnTo>
                      <a:pt x="515" y="1458"/>
                    </a:lnTo>
                    <a:lnTo>
                      <a:pt x="491" y="1452"/>
                    </a:lnTo>
                    <a:lnTo>
                      <a:pt x="471" y="1444"/>
                    </a:lnTo>
                    <a:lnTo>
                      <a:pt x="446" y="1437"/>
                    </a:lnTo>
                    <a:lnTo>
                      <a:pt x="427" y="1429"/>
                    </a:lnTo>
                    <a:lnTo>
                      <a:pt x="412" y="1417"/>
                    </a:lnTo>
                    <a:lnTo>
                      <a:pt x="400" y="1401"/>
                    </a:lnTo>
                    <a:lnTo>
                      <a:pt x="392" y="1380"/>
                    </a:lnTo>
                    <a:lnTo>
                      <a:pt x="385" y="1353"/>
                    </a:lnTo>
                    <a:lnTo>
                      <a:pt x="384" y="1332"/>
                    </a:lnTo>
                    <a:lnTo>
                      <a:pt x="385" y="1307"/>
                    </a:lnTo>
                    <a:lnTo>
                      <a:pt x="388" y="1288"/>
                    </a:lnTo>
                    <a:lnTo>
                      <a:pt x="385" y="1265"/>
                    </a:lnTo>
                    <a:lnTo>
                      <a:pt x="378" y="1248"/>
                    </a:lnTo>
                    <a:lnTo>
                      <a:pt x="366" y="1229"/>
                    </a:lnTo>
                    <a:lnTo>
                      <a:pt x="354" y="1216"/>
                    </a:lnTo>
                    <a:lnTo>
                      <a:pt x="339" y="1204"/>
                    </a:lnTo>
                    <a:lnTo>
                      <a:pt x="319" y="1196"/>
                    </a:lnTo>
                    <a:lnTo>
                      <a:pt x="296" y="1188"/>
                    </a:lnTo>
                    <a:lnTo>
                      <a:pt x="271" y="1185"/>
                    </a:lnTo>
                    <a:lnTo>
                      <a:pt x="251" y="1183"/>
                    </a:lnTo>
                    <a:lnTo>
                      <a:pt x="228" y="1183"/>
                    </a:lnTo>
                    <a:lnTo>
                      <a:pt x="208" y="1185"/>
                    </a:lnTo>
                    <a:lnTo>
                      <a:pt x="187" y="1187"/>
                    </a:lnTo>
                    <a:lnTo>
                      <a:pt x="167" y="1189"/>
                    </a:lnTo>
                    <a:lnTo>
                      <a:pt x="147" y="1192"/>
                    </a:lnTo>
                    <a:lnTo>
                      <a:pt x="113" y="1192"/>
                    </a:lnTo>
                    <a:lnTo>
                      <a:pt x="91" y="1191"/>
                    </a:lnTo>
                    <a:lnTo>
                      <a:pt x="68" y="1185"/>
                    </a:lnTo>
                    <a:lnTo>
                      <a:pt x="52" y="1177"/>
                    </a:lnTo>
                    <a:lnTo>
                      <a:pt x="34" y="1164"/>
                    </a:lnTo>
                    <a:lnTo>
                      <a:pt x="22" y="1149"/>
                    </a:lnTo>
                    <a:lnTo>
                      <a:pt x="14" y="1132"/>
                    </a:lnTo>
                    <a:lnTo>
                      <a:pt x="4" y="1101"/>
                    </a:lnTo>
                    <a:lnTo>
                      <a:pt x="3" y="1069"/>
                    </a:lnTo>
                    <a:lnTo>
                      <a:pt x="2" y="1036"/>
                    </a:lnTo>
                    <a:lnTo>
                      <a:pt x="0" y="995"/>
                    </a:lnTo>
                    <a:lnTo>
                      <a:pt x="3" y="960"/>
                    </a:lnTo>
                    <a:lnTo>
                      <a:pt x="4" y="922"/>
                    </a:lnTo>
                    <a:lnTo>
                      <a:pt x="6" y="888"/>
                    </a:lnTo>
                    <a:lnTo>
                      <a:pt x="8" y="853"/>
                    </a:lnTo>
                    <a:lnTo>
                      <a:pt x="12" y="826"/>
                    </a:lnTo>
                    <a:lnTo>
                      <a:pt x="16" y="796"/>
                    </a:lnTo>
                    <a:lnTo>
                      <a:pt x="22" y="773"/>
                    </a:lnTo>
                    <a:lnTo>
                      <a:pt x="30" y="758"/>
                    </a:lnTo>
                    <a:lnTo>
                      <a:pt x="42" y="743"/>
                    </a:lnTo>
                    <a:lnTo>
                      <a:pt x="54" y="734"/>
                    </a:lnTo>
                    <a:lnTo>
                      <a:pt x="71" y="723"/>
                    </a:lnTo>
                    <a:lnTo>
                      <a:pt x="86" y="720"/>
                    </a:lnTo>
                    <a:lnTo>
                      <a:pt x="105" y="716"/>
                    </a:lnTo>
                    <a:lnTo>
                      <a:pt x="129" y="715"/>
                    </a:lnTo>
                    <a:lnTo>
                      <a:pt x="151" y="716"/>
                    </a:lnTo>
                    <a:lnTo>
                      <a:pt x="180" y="720"/>
                    </a:lnTo>
                    <a:lnTo>
                      <a:pt x="206" y="722"/>
                    </a:lnTo>
                    <a:lnTo>
                      <a:pt x="228" y="723"/>
                    </a:lnTo>
                    <a:lnTo>
                      <a:pt x="258" y="724"/>
                    </a:lnTo>
                    <a:lnTo>
                      <a:pt x="289" y="720"/>
                    </a:lnTo>
                    <a:lnTo>
                      <a:pt x="315" y="715"/>
                    </a:lnTo>
                    <a:lnTo>
                      <a:pt x="339" y="705"/>
                    </a:lnTo>
                    <a:lnTo>
                      <a:pt x="355" y="696"/>
                    </a:lnTo>
                    <a:lnTo>
                      <a:pt x="372" y="681"/>
                    </a:lnTo>
                    <a:lnTo>
                      <a:pt x="384" y="662"/>
                    </a:lnTo>
                    <a:lnTo>
                      <a:pt x="392" y="643"/>
                    </a:lnTo>
                    <a:lnTo>
                      <a:pt x="395" y="623"/>
                    </a:lnTo>
                    <a:lnTo>
                      <a:pt x="393" y="608"/>
                    </a:lnTo>
                    <a:lnTo>
                      <a:pt x="392" y="579"/>
                    </a:lnTo>
                    <a:lnTo>
                      <a:pt x="393" y="551"/>
                    </a:lnTo>
                    <a:lnTo>
                      <a:pt x="399" y="529"/>
                    </a:lnTo>
                    <a:lnTo>
                      <a:pt x="406" y="509"/>
                    </a:lnTo>
                    <a:lnTo>
                      <a:pt x="415" y="494"/>
                    </a:lnTo>
                    <a:lnTo>
                      <a:pt x="434" y="479"/>
                    </a:lnTo>
                    <a:lnTo>
                      <a:pt x="454" y="468"/>
                    </a:lnTo>
                    <a:lnTo>
                      <a:pt x="480" y="460"/>
                    </a:lnTo>
                    <a:lnTo>
                      <a:pt x="506" y="453"/>
                    </a:lnTo>
                    <a:lnTo>
                      <a:pt x="528" y="448"/>
                    </a:lnTo>
                    <a:lnTo>
                      <a:pt x="555" y="444"/>
                    </a:lnTo>
                    <a:lnTo>
                      <a:pt x="580" y="438"/>
                    </a:lnTo>
                    <a:lnTo>
                      <a:pt x="610" y="430"/>
                    </a:lnTo>
                    <a:lnTo>
                      <a:pt x="639" y="418"/>
                    </a:lnTo>
                    <a:lnTo>
                      <a:pt x="663" y="399"/>
                    </a:lnTo>
                    <a:close/>
                  </a:path>
                </a:pathLst>
              </a:custGeom>
              <a:solidFill>
                <a:srgbClr val="FFFF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865" y="2225"/>
              <a:ext cx="1933" cy="1786"/>
            </a:xfrm>
            <a:custGeom>
              <a:avLst/>
              <a:gdLst>
                <a:gd name="T0" fmla="*/ 2391 w 1563"/>
                <a:gd name="T1" fmla="*/ 2096 h 1522"/>
                <a:gd name="T2" fmla="*/ 0 w 1563"/>
                <a:gd name="T3" fmla="*/ 422 h 1522"/>
                <a:gd name="T4" fmla="*/ 215 w 1563"/>
                <a:gd name="T5" fmla="*/ 407 h 1522"/>
                <a:gd name="T6" fmla="*/ 224 w 1563"/>
                <a:gd name="T7" fmla="*/ 371 h 1522"/>
                <a:gd name="T8" fmla="*/ 213 w 1563"/>
                <a:gd name="T9" fmla="*/ 324 h 1522"/>
                <a:gd name="T10" fmla="*/ 195 w 1563"/>
                <a:gd name="T11" fmla="*/ 268 h 1522"/>
                <a:gd name="T12" fmla="*/ 186 w 1563"/>
                <a:gd name="T13" fmla="*/ 214 h 1522"/>
                <a:gd name="T14" fmla="*/ 187 w 1563"/>
                <a:gd name="T15" fmla="*/ 162 h 1522"/>
                <a:gd name="T16" fmla="*/ 207 w 1563"/>
                <a:gd name="T17" fmla="*/ 113 h 1522"/>
                <a:gd name="T18" fmla="*/ 245 w 1563"/>
                <a:gd name="T19" fmla="*/ 72 h 1522"/>
                <a:gd name="T20" fmla="*/ 289 w 1563"/>
                <a:gd name="T21" fmla="*/ 39 h 1522"/>
                <a:gd name="T22" fmla="*/ 343 w 1563"/>
                <a:gd name="T23" fmla="*/ 14 h 1522"/>
                <a:gd name="T24" fmla="*/ 412 w 1563"/>
                <a:gd name="T25" fmla="*/ 2 h 1522"/>
                <a:gd name="T26" fmla="*/ 471 w 1563"/>
                <a:gd name="T27" fmla="*/ 0 h 1522"/>
                <a:gd name="T28" fmla="*/ 523 w 1563"/>
                <a:gd name="T29" fmla="*/ 7 h 1522"/>
                <a:gd name="T30" fmla="*/ 576 w 1563"/>
                <a:gd name="T31" fmla="*/ 21 h 1522"/>
                <a:gd name="T32" fmla="*/ 621 w 1563"/>
                <a:gd name="T33" fmla="*/ 47 h 1522"/>
                <a:gd name="T34" fmla="*/ 663 w 1563"/>
                <a:gd name="T35" fmla="*/ 87 h 1522"/>
                <a:gd name="T36" fmla="*/ 696 w 1563"/>
                <a:gd name="T37" fmla="*/ 129 h 1522"/>
                <a:gd name="T38" fmla="*/ 715 w 1563"/>
                <a:gd name="T39" fmla="*/ 189 h 1522"/>
                <a:gd name="T40" fmla="*/ 705 w 1563"/>
                <a:gd name="T41" fmla="*/ 249 h 1522"/>
                <a:gd name="T42" fmla="*/ 690 w 1563"/>
                <a:gd name="T43" fmla="*/ 309 h 1522"/>
                <a:gd name="T44" fmla="*/ 673 w 1563"/>
                <a:gd name="T45" fmla="*/ 368 h 1522"/>
                <a:gd name="T46" fmla="*/ 676 w 1563"/>
                <a:gd name="T47" fmla="*/ 397 h 1522"/>
                <a:gd name="T48" fmla="*/ 1078 w 1563"/>
                <a:gd name="T49" fmla="*/ 412 h 1522"/>
                <a:gd name="T50" fmla="*/ 1069 w 1563"/>
                <a:gd name="T51" fmla="*/ 522 h 1522"/>
                <a:gd name="T52" fmla="*/ 1072 w 1563"/>
                <a:gd name="T53" fmla="*/ 587 h 1522"/>
                <a:gd name="T54" fmla="*/ 1083 w 1563"/>
                <a:gd name="T55" fmla="*/ 654 h 1522"/>
                <a:gd name="T56" fmla="*/ 1111 w 1563"/>
                <a:gd name="T57" fmla="*/ 696 h 1522"/>
                <a:gd name="T58" fmla="*/ 1153 w 1563"/>
                <a:gd name="T59" fmla="*/ 724 h 1522"/>
                <a:gd name="T60" fmla="*/ 1207 w 1563"/>
                <a:gd name="T61" fmla="*/ 738 h 1522"/>
                <a:gd name="T62" fmla="*/ 1269 w 1563"/>
                <a:gd name="T63" fmla="*/ 739 h 1522"/>
                <a:gd name="T64" fmla="*/ 1329 w 1563"/>
                <a:gd name="T65" fmla="*/ 733 h 1522"/>
                <a:gd name="T66" fmla="*/ 1404 w 1563"/>
                <a:gd name="T67" fmla="*/ 728 h 1522"/>
                <a:gd name="T68" fmla="*/ 1480 w 1563"/>
                <a:gd name="T69" fmla="*/ 731 h 1522"/>
                <a:gd name="T70" fmla="*/ 1551 w 1563"/>
                <a:gd name="T71" fmla="*/ 747 h 1522"/>
                <a:gd name="T72" fmla="*/ 1609 w 1563"/>
                <a:gd name="T73" fmla="*/ 777 h 1522"/>
                <a:gd name="T74" fmla="*/ 1644 w 1563"/>
                <a:gd name="T75" fmla="*/ 823 h 1522"/>
                <a:gd name="T76" fmla="*/ 1660 w 1563"/>
                <a:gd name="T77" fmla="*/ 874 h 1522"/>
                <a:gd name="T78" fmla="*/ 1654 w 1563"/>
                <a:gd name="T79" fmla="*/ 934 h 1522"/>
                <a:gd name="T80" fmla="*/ 1660 w 1563"/>
                <a:gd name="T81" fmla="*/ 990 h 1522"/>
                <a:gd name="T82" fmla="*/ 1682 w 1563"/>
                <a:gd name="T83" fmla="*/ 1039 h 1522"/>
                <a:gd name="T84" fmla="*/ 1724 w 1563"/>
                <a:gd name="T85" fmla="*/ 1073 h 1522"/>
                <a:gd name="T86" fmla="*/ 1792 w 1563"/>
                <a:gd name="T87" fmla="*/ 1094 h 1522"/>
                <a:gd name="T88" fmla="*/ 1856 w 1563"/>
                <a:gd name="T89" fmla="*/ 1107 h 1522"/>
                <a:gd name="T90" fmla="*/ 1933 w 1563"/>
                <a:gd name="T91" fmla="*/ 1121 h 1522"/>
                <a:gd name="T92" fmla="*/ 1997 w 1563"/>
                <a:gd name="T93" fmla="*/ 1138 h 1522"/>
                <a:gd name="T94" fmla="*/ 2049 w 1563"/>
                <a:gd name="T95" fmla="*/ 1165 h 1522"/>
                <a:gd name="T96" fmla="*/ 2093 w 1563"/>
                <a:gd name="T97" fmla="*/ 1205 h 1522"/>
                <a:gd name="T98" fmla="*/ 2120 w 1563"/>
                <a:gd name="T99" fmla="*/ 1252 h 1522"/>
                <a:gd name="T100" fmla="*/ 2121 w 1563"/>
                <a:gd name="T101" fmla="*/ 1317 h 1522"/>
                <a:gd name="T102" fmla="*/ 2107 w 1563"/>
                <a:gd name="T103" fmla="*/ 1380 h 1522"/>
                <a:gd name="T104" fmla="*/ 2086 w 1563"/>
                <a:gd name="T105" fmla="*/ 1455 h 1522"/>
                <a:gd name="T106" fmla="*/ 2081 w 1563"/>
                <a:gd name="T107" fmla="*/ 1509 h 1522"/>
                <a:gd name="T108" fmla="*/ 2097 w 1563"/>
                <a:gd name="T109" fmla="*/ 1574 h 1522"/>
                <a:gd name="T110" fmla="*/ 2125 w 1563"/>
                <a:gd name="T111" fmla="*/ 1619 h 1522"/>
                <a:gd name="T112" fmla="*/ 2167 w 1563"/>
                <a:gd name="T113" fmla="*/ 1667 h 1522"/>
                <a:gd name="T114" fmla="*/ 2225 w 1563"/>
                <a:gd name="T115" fmla="*/ 1705 h 1522"/>
                <a:gd name="T116" fmla="*/ 2285 w 1563"/>
                <a:gd name="T117" fmla="*/ 1721 h 1522"/>
                <a:gd name="T118" fmla="*/ 2353 w 1563"/>
                <a:gd name="T119" fmla="*/ 1727 h 152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3"/>
                <a:gd name="T181" fmla="*/ 0 h 1522"/>
                <a:gd name="T182" fmla="*/ 1563 w 1563"/>
                <a:gd name="T183" fmla="*/ 1522 h 152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3" h="1522">
                  <a:moveTo>
                    <a:pt x="1563" y="1253"/>
                  </a:moveTo>
                  <a:lnTo>
                    <a:pt x="1563" y="1522"/>
                  </a:lnTo>
                  <a:lnTo>
                    <a:pt x="2" y="1522"/>
                  </a:lnTo>
                  <a:lnTo>
                    <a:pt x="0" y="307"/>
                  </a:lnTo>
                  <a:lnTo>
                    <a:pt x="136" y="307"/>
                  </a:lnTo>
                  <a:lnTo>
                    <a:pt x="141" y="296"/>
                  </a:lnTo>
                  <a:lnTo>
                    <a:pt x="146" y="281"/>
                  </a:lnTo>
                  <a:lnTo>
                    <a:pt x="146" y="269"/>
                  </a:lnTo>
                  <a:lnTo>
                    <a:pt x="144" y="254"/>
                  </a:lnTo>
                  <a:lnTo>
                    <a:pt x="139" y="235"/>
                  </a:lnTo>
                  <a:lnTo>
                    <a:pt x="133" y="211"/>
                  </a:lnTo>
                  <a:lnTo>
                    <a:pt x="128" y="194"/>
                  </a:lnTo>
                  <a:lnTo>
                    <a:pt x="122" y="174"/>
                  </a:lnTo>
                  <a:lnTo>
                    <a:pt x="121" y="155"/>
                  </a:lnTo>
                  <a:lnTo>
                    <a:pt x="121" y="136"/>
                  </a:lnTo>
                  <a:lnTo>
                    <a:pt x="122" y="118"/>
                  </a:lnTo>
                  <a:lnTo>
                    <a:pt x="128" y="99"/>
                  </a:lnTo>
                  <a:lnTo>
                    <a:pt x="135" y="82"/>
                  </a:lnTo>
                  <a:lnTo>
                    <a:pt x="146" y="68"/>
                  </a:lnTo>
                  <a:lnTo>
                    <a:pt x="160" y="52"/>
                  </a:lnTo>
                  <a:lnTo>
                    <a:pt x="174" y="40"/>
                  </a:lnTo>
                  <a:lnTo>
                    <a:pt x="189" y="28"/>
                  </a:lnTo>
                  <a:lnTo>
                    <a:pt x="205" y="18"/>
                  </a:lnTo>
                  <a:lnTo>
                    <a:pt x="224" y="10"/>
                  </a:lnTo>
                  <a:lnTo>
                    <a:pt x="246" y="5"/>
                  </a:lnTo>
                  <a:lnTo>
                    <a:pt x="269" y="2"/>
                  </a:lnTo>
                  <a:lnTo>
                    <a:pt x="288" y="0"/>
                  </a:lnTo>
                  <a:lnTo>
                    <a:pt x="308" y="0"/>
                  </a:lnTo>
                  <a:lnTo>
                    <a:pt x="327" y="2"/>
                  </a:lnTo>
                  <a:lnTo>
                    <a:pt x="342" y="5"/>
                  </a:lnTo>
                  <a:lnTo>
                    <a:pt x="360" y="10"/>
                  </a:lnTo>
                  <a:lnTo>
                    <a:pt x="377" y="15"/>
                  </a:lnTo>
                  <a:lnTo>
                    <a:pt x="391" y="24"/>
                  </a:lnTo>
                  <a:lnTo>
                    <a:pt x="406" y="34"/>
                  </a:lnTo>
                  <a:lnTo>
                    <a:pt x="419" y="48"/>
                  </a:lnTo>
                  <a:lnTo>
                    <a:pt x="433" y="63"/>
                  </a:lnTo>
                  <a:lnTo>
                    <a:pt x="445" y="78"/>
                  </a:lnTo>
                  <a:lnTo>
                    <a:pt x="455" y="94"/>
                  </a:lnTo>
                  <a:lnTo>
                    <a:pt x="461" y="114"/>
                  </a:lnTo>
                  <a:lnTo>
                    <a:pt x="467" y="137"/>
                  </a:lnTo>
                  <a:lnTo>
                    <a:pt x="467" y="159"/>
                  </a:lnTo>
                  <a:lnTo>
                    <a:pt x="461" y="181"/>
                  </a:lnTo>
                  <a:lnTo>
                    <a:pt x="456" y="202"/>
                  </a:lnTo>
                  <a:lnTo>
                    <a:pt x="451" y="224"/>
                  </a:lnTo>
                  <a:lnTo>
                    <a:pt x="444" y="249"/>
                  </a:lnTo>
                  <a:lnTo>
                    <a:pt x="440" y="268"/>
                  </a:lnTo>
                  <a:lnTo>
                    <a:pt x="440" y="278"/>
                  </a:lnTo>
                  <a:lnTo>
                    <a:pt x="442" y="288"/>
                  </a:lnTo>
                  <a:lnTo>
                    <a:pt x="446" y="299"/>
                  </a:lnTo>
                  <a:lnTo>
                    <a:pt x="705" y="299"/>
                  </a:lnTo>
                  <a:lnTo>
                    <a:pt x="700" y="349"/>
                  </a:lnTo>
                  <a:lnTo>
                    <a:pt x="699" y="379"/>
                  </a:lnTo>
                  <a:lnTo>
                    <a:pt x="700" y="403"/>
                  </a:lnTo>
                  <a:lnTo>
                    <a:pt x="701" y="426"/>
                  </a:lnTo>
                  <a:lnTo>
                    <a:pt x="704" y="451"/>
                  </a:lnTo>
                  <a:lnTo>
                    <a:pt x="708" y="475"/>
                  </a:lnTo>
                  <a:lnTo>
                    <a:pt x="716" y="491"/>
                  </a:lnTo>
                  <a:lnTo>
                    <a:pt x="726" y="505"/>
                  </a:lnTo>
                  <a:lnTo>
                    <a:pt x="738" y="517"/>
                  </a:lnTo>
                  <a:lnTo>
                    <a:pt x="754" y="526"/>
                  </a:lnTo>
                  <a:lnTo>
                    <a:pt x="772" y="533"/>
                  </a:lnTo>
                  <a:lnTo>
                    <a:pt x="789" y="536"/>
                  </a:lnTo>
                  <a:lnTo>
                    <a:pt x="808" y="537"/>
                  </a:lnTo>
                  <a:lnTo>
                    <a:pt x="830" y="537"/>
                  </a:lnTo>
                  <a:lnTo>
                    <a:pt x="853" y="535"/>
                  </a:lnTo>
                  <a:lnTo>
                    <a:pt x="869" y="533"/>
                  </a:lnTo>
                  <a:lnTo>
                    <a:pt x="894" y="531"/>
                  </a:lnTo>
                  <a:lnTo>
                    <a:pt x="918" y="528"/>
                  </a:lnTo>
                  <a:lnTo>
                    <a:pt x="945" y="528"/>
                  </a:lnTo>
                  <a:lnTo>
                    <a:pt x="968" y="531"/>
                  </a:lnTo>
                  <a:lnTo>
                    <a:pt x="991" y="535"/>
                  </a:lnTo>
                  <a:lnTo>
                    <a:pt x="1014" y="543"/>
                  </a:lnTo>
                  <a:lnTo>
                    <a:pt x="1033" y="551"/>
                  </a:lnTo>
                  <a:lnTo>
                    <a:pt x="1052" y="564"/>
                  </a:lnTo>
                  <a:lnTo>
                    <a:pt x="1065" y="579"/>
                  </a:lnTo>
                  <a:lnTo>
                    <a:pt x="1075" y="597"/>
                  </a:lnTo>
                  <a:lnTo>
                    <a:pt x="1082" y="616"/>
                  </a:lnTo>
                  <a:lnTo>
                    <a:pt x="1085" y="635"/>
                  </a:lnTo>
                  <a:lnTo>
                    <a:pt x="1082" y="657"/>
                  </a:lnTo>
                  <a:lnTo>
                    <a:pt x="1081" y="678"/>
                  </a:lnTo>
                  <a:lnTo>
                    <a:pt x="1082" y="700"/>
                  </a:lnTo>
                  <a:lnTo>
                    <a:pt x="1085" y="719"/>
                  </a:lnTo>
                  <a:lnTo>
                    <a:pt x="1092" y="737"/>
                  </a:lnTo>
                  <a:lnTo>
                    <a:pt x="1100" y="754"/>
                  </a:lnTo>
                  <a:lnTo>
                    <a:pt x="1111" y="766"/>
                  </a:lnTo>
                  <a:lnTo>
                    <a:pt x="1127" y="779"/>
                  </a:lnTo>
                  <a:lnTo>
                    <a:pt x="1149" y="787"/>
                  </a:lnTo>
                  <a:lnTo>
                    <a:pt x="1172" y="794"/>
                  </a:lnTo>
                  <a:lnTo>
                    <a:pt x="1191" y="799"/>
                  </a:lnTo>
                  <a:lnTo>
                    <a:pt x="1214" y="804"/>
                  </a:lnTo>
                  <a:lnTo>
                    <a:pt x="1241" y="810"/>
                  </a:lnTo>
                  <a:lnTo>
                    <a:pt x="1264" y="814"/>
                  </a:lnTo>
                  <a:lnTo>
                    <a:pt x="1287" y="821"/>
                  </a:lnTo>
                  <a:lnTo>
                    <a:pt x="1306" y="827"/>
                  </a:lnTo>
                  <a:lnTo>
                    <a:pt x="1325" y="836"/>
                  </a:lnTo>
                  <a:lnTo>
                    <a:pt x="1340" y="846"/>
                  </a:lnTo>
                  <a:lnTo>
                    <a:pt x="1352" y="857"/>
                  </a:lnTo>
                  <a:lnTo>
                    <a:pt x="1368" y="875"/>
                  </a:lnTo>
                  <a:lnTo>
                    <a:pt x="1378" y="891"/>
                  </a:lnTo>
                  <a:lnTo>
                    <a:pt x="1386" y="909"/>
                  </a:lnTo>
                  <a:lnTo>
                    <a:pt x="1390" y="933"/>
                  </a:lnTo>
                  <a:lnTo>
                    <a:pt x="1387" y="956"/>
                  </a:lnTo>
                  <a:lnTo>
                    <a:pt x="1383" y="977"/>
                  </a:lnTo>
                  <a:lnTo>
                    <a:pt x="1378" y="1002"/>
                  </a:lnTo>
                  <a:lnTo>
                    <a:pt x="1371" y="1031"/>
                  </a:lnTo>
                  <a:lnTo>
                    <a:pt x="1364" y="1057"/>
                  </a:lnTo>
                  <a:lnTo>
                    <a:pt x="1361" y="1078"/>
                  </a:lnTo>
                  <a:lnTo>
                    <a:pt x="1361" y="1096"/>
                  </a:lnTo>
                  <a:lnTo>
                    <a:pt x="1366" y="1122"/>
                  </a:lnTo>
                  <a:lnTo>
                    <a:pt x="1371" y="1143"/>
                  </a:lnTo>
                  <a:lnTo>
                    <a:pt x="1379" y="1160"/>
                  </a:lnTo>
                  <a:lnTo>
                    <a:pt x="1389" y="1176"/>
                  </a:lnTo>
                  <a:lnTo>
                    <a:pt x="1402" y="1193"/>
                  </a:lnTo>
                  <a:lnTo>
                    <a:pt x="1417" y="1211"/>
                  </a:lnTo>
                  <a:lnTo>
                    <a:pt x="1435" y="1226"/>
                  </a:lnTo>
                  <a:lnTo>
                    <a:pt x="1455" y="1238"/>
                  </a:lnTo>
                  <a:lnTo>
                    <a:pt x="1474" y="1245"/>
                  </a:lnTo>
                  <a:lnTo>
                    <a:pt x="1494" y="1250"/>
                  </a:lnTo>
                  <a:lnTo>
                    <a:pt x="1515" y="1253"/>
                  </a:lnTo>
                  <a:lnTo>
                    <a:pt x="1539" y="1254"/>
                  </a:lnTo>
                  <a:lnTo>
                    <a:pt x="1563" y="1253"/>
                  </a:lnTo>
                  <a:close/>
                </a:path>
              </a:pathLst>
            </a:custGeom>
            <a:solidFill>
              <a:srgbClr val="00FF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864" y="1104"/>
              <a:ext cx="1941" cy="1495"/>
            </a:xfrm>
            <a:custGeom>
              <a:avLst/>
              <a:gdLst>
                <a:gd name="T0" fmla="*/ 2400 w 1570"/>
                <a:gd name="T1" fmla="*/ 0 h 1274"/>
                <a:gd name="T2" fmla="*/ 2 w 1570"/>
                <a:gd name="T3" fmla="*/ 1754 h 1274"/>
                <a:gd name="T4" fmla="*/ 226 w 1570"/>
                <a:gd name="T5" fmla="*/ 1721 h 1274"/>
                <a:gd name="T6" fmla="*/ 220 w 1570"/>
                <a:gd name="T7" fmla="*/ 1664 h 1274"/>
                <a:gd name="T8" fmla="*/ 195 w 1570"/>
                <a:gd name="T9" fmla="*/ 1585 h 1274"/>
                <a:gd name="T10" fmla="*/ 187 w 1570"/>
                <a:gd name="T11" fmla="*/ 1522 h 1274"/>
                <a:gd name="T12" fmla="*/ 203 w 1570"/>
                <a:gd name="T13" fmla="*/ 1455 h 1274"/>
                <a:gd name="T14" fmla="*/ 253 w 1570"/>
                <a:gd name="T15" fmla="*/ 1400 h 1274"/>
                <a:gd name="T16" fmla="*/ 316 w 1570"/>
                <a:gd name="T17" fmla="*/ 1359 h 1274"/>
                <a:gd name="T18" fmla="*/ 389 w 1570"/>
                <a:gd name="T19" fmla="*/ 1339 h 1274"/>
                <a:gd name="T20" fmla="*/ 498 w 1570"/>
                <a:gd name="T21" fmla="*/ 1340 h 1274"/>
                <a:gd name="T22" fmla="*/ 569 w 1570"/>
                <a:gd name="T23" fmla="*/ 1354 h 1274"/>
                <a:gd name="T24" fmla="*/ 639 w 1570"/>
                <a:gd name="T25" fmla="*/ 1398 h 1274"/>
                <a:gd name="T26" fmla="*/ 686 w 1570"/>
                <a:gd name="T27" fmla="*/ 1453 h 1274"/>
                <a:gd name="T28" fmla="*/ 707 w 1570"/>
                <a:gd name="T29" fmla="*/ 1510 h 1274"/>
                <a:gd name="T30" fmla="*/ 703 w 1570"/>
                <a:gd name="T31" fmla="*/ 1574 h 1274"/>
                <a:gd name="T32" fmla="*/ 686 w 1570"/>
                <a:gd name="T33" fmla="*/ 1632 h 1274"/>
                <a:gd name="T34" fmla="*/ 670 w 1570"/>
                <a:gd name="T35" fmla="*/ 1691 h 1274"/>
                <a:gd name="T36" fmla="*/ 679 w 1570"/>
                <a:gd name="T37" fmla="*/ 1747 h 1274"/>
                <a:gd name="T38" fmla="*/ 1076 w 1570"/>
                <a:gd name="T39" fmla="*/ 1685 h 1274"/>
                <a:gd name="T40" fmla="*/ 1081 w 1570"/>
                <a:gd name="T41" fmla="*/ 1606 h 1274"/>
                <a:gd name="T42" fmla="*/ 1087 w 1570"/>
                <a:gd name="T43" fmla="*/ 1542 h 1274"/>
                <a:gd name="T44" fmla="*/ 1105 w 1570"/>
                <a:gd name="T45" fmla="*/ 1486 h 1274"/>
                <a:gd name="T46" fmla="*/ 1140 w 1570"/>
                <a:gd name="T47" fmla="*/ 1448 h 1274"/>
                <a:gd name="T48" fmla="*/ 1191 w 1570"/>
                <a:gd name="T49" fmla="*/ 1428 h 1274"/>
                <a:gd name="T50" fmla="*/ 1246 w 1570"/>
                <a:gd name="T51" fmla="*/ 1422 h 1274"/>
                <a:gd name="T52" fmla="*/ 1314 w 1570"/>
                <a:gd name="T53" fmla="*/ 1423 h 1274"/>
                <a:gd name="T54" fmla="*/ 1377 w 1570"/>
                <a:gd name="T55" fmla="*/ 1429 h 1274"/>
                <a:gd name="T56" fmla="*/ 1455 w 1570"/>
                <a:gd name="T57" fmla="*/ 1434 h 1274"/>
                <a:gd name="T58" fmla="*/ 1526 w 1570"/>
                <a:gd name="T59" fmla="*/ 1423 h 1274"/>
                <a:gd name="T60" fmla="*/ 1590 w 1570"/>
                <a:gd name="T61" fmla="*/ 1403 h 1274"/>
                <a:gd name="T62" fmla="*/ 1637 w 1570"/>
                <a:gd name="T63" fmla="*/ 1365 h 1274"/>
                <a:gd name="T64" fmla="*/ 1664 w 1570"/>
                <a:gd name="T65" fmla="*/ 1317 h 1274"/>
                <a:gd name="T66" fmla="*/ 1664 w 1570"/>
                <a:gd name="T67" fmla="*/ 1260 h 1274"/>
                <a:gd name="T68" fmla="*/ 1664 w 1570"/>
                <a:gd name="T69" fmla="*/ 1198 h 1274"/>
                <a:gd name="T70" fmla="*/ 1680 w 1570"/>
                <a:gd name="T71" fmla="*/ 1149 h 1274"/>
                <a:gd name="T72" fmla="*/ 1707 w 1570"/>
                <a:gd name="T73" fmla="*/ 1107 h 1274"/>
                <a:gd name="T74" fmla="*/ 1768 w 1570"/>
                <a:gd name="T75" fmla="*/ 1078 h 1274"/>
                <a:gd name="T76" fmla="*/ 1832 w 1570"/>
                <a:gd name="T77" fmla="*/ 1062 h 1274"/>
                <a:gd name="T78" fmla="*/ 1909 w 1570"/>
                <a:gd name="T79" fmla="*/ 1047 h 1274"/>
                <a:gd name="T80" fmla="*/ 1978 w 1570"/>
                <a:gd name="T81" fmla="*/ 1033 h 1274"/>
                <a:gd name="T82" fmla="*/ 2036 w 1570"/>
                <a:gd name="T83" fmla="*/ 1012 h 1274"/>
                <a:gd name="T84" fmla="*/ 2078 w 1570"/>
                <a:gd name="T85" fmla="*/ 982 h 1274"/>
                <a:gd name="T86" fmla="*/ 2117 w 1570"/>
                <a:gd name="T87" fmla="*/ 935 h 1274"/>
                <a:gd name="T88" fmla="*/ 2135 w 1570"/>
                <a:gd name="T89" fmla="*/ 875 h 1274"/>
                <a:gd name="T90" fmla="*/ 2126 w 1570"/>
                <a:gd name="T91" fmla="*/ 818 h 1274"/>
                <a:gd name="T92" fmla="*/ 2107 w 1570"/>
                <a:gd name="T93" fmla="*/ 743 h 1274"/>
                <a:gd name="T94" fmla="*/ 2094 w 1570"/>
                <a:gd name="T95" fmla="*/ 679 h 1274"/>
                <a:gd name="T96" fmla="*/ 2097 w 1570"/>
                <a:gd name="T97" fmla="*/ 618 h 1274"/>
                <a:gd name="T98" fmla="*/ 2119 w 1570"/>
                <a:gd name="T99" fmla="*/ 566 h 1274"/>
                <a:gd name="T100" fmla="*/ 2154 w 1570"/>
                <a:gd name="T101" fmla="*/ 519 h 1274"/>
                <a:gd name="T102" fmla="*/ 2206 w 1570"/>
                <a:gd name="T103" fmla="*/ 474 h 1274"/>
                <a:gd name="T104" fmla="*/ 2265 w 1570"/>
                <a:gd name="T105" fmla="*/ 447 h 1274"/>
                <a:gd name="T106" fmla="*/ 2324 w 1570"/>
                <a:gd name="T107" fmla="*/ 437 h 1274"/>
                <a:gd name="T108" fmla="*/ 2400 w 1570"/>
                <a:gd name="T109" fmla="*/ 437 h 12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70"/>
                <a:gd name="T166" fmla="*/ 0 h 1274"/>
                <a:gd name="T167" fmla="*/ 1570 w 1570"/>
                <a:gd name="T168" fmla="*/ 1274 h 127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70" h="1274">
                  <a:moveTo>
                    <a:pt x="1570" y="317"/>
                  </a:moveTo>
                  <a:lnTo>
                    <a:pt x="1570" y="0"/>
                  </a:lnTo>
                  <a:lnTo>
                    <a:pt x="0" y="0"/>
                  </a:lnTo>
                  <a:lnTo>
                    <a:pt x="2" y="1274"/>
                  </a:lnTo>
                  <a:lnTo>
                    <a:pt x="141" y="1274"/>
                  </a:lnTo>
                  <a:lnTo>
                    <a:pt x="148" y="1250"/>
                  </a:lnTo>
                  <a:lnTo>
                    <a:pt x="148" y="1232"/>
                  </a:lnTo>
                  <a:lnTo>
                    <a:pt x="144" y="1208"/>
                  </a:lnTo>
                  <a:lnTo>
                    <a:pt x="136" y="1182"/>
                  </a:lnTo>
                  <a:lnTo>
                    <a:pt x="128" y="1151"/>
                  </a:lnTo>
                  <a:lnTo>
                    <a:pt x="124" y="1126"/>
                  </a:lnTo>
                  <a:lnTo>
                    <a:pt x="122" y="1105"/>
                  </a:lnTo>
                  <a:lnTo>
                    <a:pt x="127" y="1080"/>
                  </a:lnTo>
                  <a:lnTo>
                    <a:pt x="133" y="1057"/>
                  </a:lnTo>
                  <a:lnTo>
                    <a:pt x="148" y="1034"/>
                  </a:lnTo>
                  <a:lnTo>
                    <a:pt x="166" y="1017"/>
                  </a:lnTo>
                  <a:lnTo>
                    <a:pt x="185" y="999"/>
                  </a:lnTo>
                  <a:lnTo>
                    <a:pt x="207" y="987"/>
                  </a:lnTo>
                  <a:lnTo>
                    <a:pt x="232" y="976"/>
                  </a:lnTo>
                  <a:lnTo>
                    <a:pt x="255" y="972"/>
                  </a:lnTo>
                  <a:lnTo>
                    <a:pt x="288" y="971"/>
                  </a:lnTo>
                  <a:lnTo>
                    <a:pt x="326" y="973"/>
                  </a:lnTo>
                  <a:lnTo>
                    <a:pt x="350" y="976"/>
                  </a:lnTo>
                  <a:lnTo>
                    <a:pt x="372" y="983"/>
                  </a:lnTo>
                  <a:lnTo>
                    <a:pt x="392" y="995"/>
                  </a:lnTo>
                  <a:lnTo>
                    <a:pt x="418" y="1015"/>
                  </a:lnTo>
                  <a:lnTo>
                    <a:pt x="434" y="1034"/>
                  </a:lnTo>
                  <a:lnTo>
                    <a:pt x="449" y="1055"/>
                  </a:lnTo>
                  <a:lnTo>
                    <a:pt x="457" y="1076"/>
                  </a:lnTo>
                  <a:lnTo>
                    <a:pt x="463" y="1097"/>
                  </a:lnTo>
                  <a:lnTo>
                    <a:pt x="463" y="1120"/>
                  </a:lnTo>
                  <a:lnTo>
                    <a:pt x="460" y="1143"/>
                  </a:lnTo>
                  <a:lnTo>
                    <a:pt x="455" y="1164"/>
                  </a:lnTo>
                  <a:lnTo>
                    <a:pt x="449" y="1185"/>
                  </a:lnTo>
                  <a:lnTo>
                    <a:pt x="442" y="1206"/>
                  </a:lnTo>
                  <a:lnTo>
                    <a:pt x="438" y="1228"/>
                  </a:lnTo>
                  <a:lnTo>
                    <a:pt x="438" y="1247"/>
                  </a:lnTo>
                  <a:lnTo>
                    <a:pt x="444" y="1269"/>
                  </a:lnTo>
                  <a:lnTo>
                    <a:pt x="707" y="1269"/>
                  </a:lnTo>
                  <a:lnTo>
                    <a:pt x="704" y="1224"/>
                  </a:lnTo>
                  <a:lnTo>
                    <a:pt x="707" y="1192"/>
                  </a:lnTo>
                  <a:lnTo>
                    <a:pt x="707" y="1167"/>
                  </a:lnTo>
                  <a:lnTo>
                    <a:pt x="708" y="1144"/>
                  </a:lnTo>
                  <a:lnTo>
                    <a:pt x="711" y="1120"/>
                  </a:lnTo>
                  <a:lnTo>
                    <a:pt x="716" y="1095"/>
                  </a:lnTo>
                  <a:lnTo>
                    <a:pt x="723" y="1079"/>
                  </a:lnTo>
                  <a:lnTo>
                    <a:pt x="733" y="1064"/>
                  </a:lnTo>
                  <a:lnTo>
                    <a:pt x="746" y="1052"/>
                  </a:lnTo>
                  <a:lnTo>
                    <a:pt x="761" y="1042"/>
                  </a:lnTo>
                  <a:lnTo>
                    <a:pt x="779" y="1037"/>
                  </a:lnTo>
                  <a:lnTo>
                    <a:pt x="798" y="1034"/>
                  </a:lnTo>
                  <a:lnTo>
                    <a:pt x="815" y="1033"/>
                  </a:lnTo>
                  <a:lnTo>
                    <a:pt x="838" y="1033"/>
                  </a:lnTo>
                  <a:lnTo>
                    <a:pt x="860" y="1034"/>
                  </a:lnTo>
                  <a:lnTo>
                    <a:pt x="878" y="1037"/>
                  </a:lnTo>
                  <a:lnTo>
                    <a:pt x="901" y="1038"/>
                  </a:lnTo>
                  <a:lnTo>
                    <a:pt x="925" y="1041"/>
                  </a:lnTo>
                  <a:lnTo>
                    <a:pt x="952" y="1041"/>
                  </a:lnTo>
                  <a:lnTo>
                    <a:pt x="975" y="1038"/>
                  </a:lnTo>
                  <a:lnTo>
                    <a:pt x="998" y="1034"/>
                  </a:lnTo>
                  <a:lnTo>
                    <a:pt x="1023" y="1029"/>
                  </a:lnTo>
                  <a:lnTo>
                    <a:pt x="1040" y="1019"/>
                  </a:lnTo>
                  <a:lnTo>
                    <a:pt x="1059" y="1007"/>
                  </a:lnTo>
                  <a:lnTo>
                    <a:pt x="1071" y="991"/>
                  </a:lnTo>
                  <a:lnTo>
                    <a:pt x="1084" y="973"/>
                  </a:lnTo>
                  <a:lnTo>
                    <a:pt x="1089" y="956"/>
                  </a:lnTo>
                  <a:lnTo>
                    <a:pt x="1092" y="935"/>
                  </a:lnTo>
                  <a:lnTo>
                    <a:pt x="1089" y="915"/>
                  </a:lnTo>
                  <a:lnTo>
                    <a:pt x="1088" y="893"/>
                  </a:lnTo>
                  <a:lnTo>
                    <a:pt x="1089" y="870"/>
                  </a:lnTo>
                  <a:lnTo>
                    <a:pt x="1093" y="853"/>
                  </a:lnTo>
                  <a:lnTo>
                    <a:pt x="1099" y="834"/>
                  </a:lnTo>
                  <a:lnTo>
                    <a:pt x="1107" y="816"/>
                  </a:lnTo>
                  <a:lnTo>
                    <a:pt x="1117" y="804"/>
                  </a:lnTo>
                  <a:lnTo>
                    <a:pt x="1135" y="792"/>
                  </a:lnTo>
                  <a:lnTo>
                    <a:pt x="1157" y="783"/>
                  </a:lnTo>
                  <a:lnTo>
                    <a:pt x="1178" y="777"/>
                  </a:lnTo>
                  <a:lnTo>
                    <a:pt x="1199" y="771"/>
                  </a:lnTo>
                  <a:lnTo>
                    <a:pt x="1221" y="766"/>
                  </a:lnTo>
                  <a:lnTo>
                    <a:pt x="1249" y="760"/>
                  </a:lnTo>
                  <a:lnTo>
                    <a:pt x="1271" y="756"/>
                  </a:lnTo>
                  <a:lnTo>
                    <a:pt x="1294" y="750"/>
                  </a:lnTo>
                  <a:lnTo>
                    <a:pt x="1313" y="743"/>
                  </a:lnTo>
                  <a:lnTo>
                    <a:pt x="1332" y="735"/>
                  </a:lnTo>
                  <a:lnTo>
                    <a:pt x="1347" y="724"/>
                  </a:lnTo>
                  <a:lnTo>
                    <a:pt x="1360" y="713"/>
                  </a:lnTo>
                  <a:lnTo>
                    <a:pt x="1375" y="695"/>
                  </a:lnTo>
                  <a:lnTo>
                    <a:pt x="1385" y="679"/>
                  </a:lnTo>
                  <a:lnTo>
                    <a:pt x="1393" y="660"/>
                  </a:lnTo>
                  <a:lnTo>
                    <a:pt x="1397" y="636"/>
                  </a:lnTo>
                  <a:lnTo>
                    <a:pt x="1394" y="615"/>
                  </a:lnTo>
                  <a:lnTo>
                    <a:pt x="1391" y="594"/>
                  </a:lnTo>
                  <a:lnTo>
                    <a:pt x="1385" y="568"/>
                  </a:lnTo>
                  <a:lnTo>
                    <a:pt x="1378" y="539"/>
                  </a:lnTo>
                  <a:lnTo>
                    <a:pt x="1371" y="514"/>
                  </a:lnTo>
                  <a:lnTo>
                    <a:pt x="1370" y="493"/>
                  </a:lnTo>
                  <a:lnTo>
                    <a:pt x="1370" y="474"/>
                  </a:lnTo>
                  <a:lnTo>
                    <a:pt x="1372" y="449"/>
                  </a:lnTo>
                  <a:lnTo>
                    <a:pt x="1379" y="427"/>
                  </a:lnTo>
                  <a:lnTo>
                    <a:pt x="1386" y="411"/>
                  </a:lnTo>
                  <a:lnTo>
                    <a:pt x="1395" y="394"/>
                  </a:lnTo>
                  <a:lnTo>
                    <a:pt x="1409" y="377"/>
                  </a:lnTo>
                  <a:lnTo>
                    <a:pt x="1424" y="359"/>
                  </a:lnTo>
                  <a:lnTo>
                    <a:pt x="1443" y="344"/>
                  </a:lnTo>
                  <a:lnTo>
                    <a:pt x="1463" y="332"/>
                  </a:lnTo>
                  <a:lnTo>
                    <a:pt x="1482" y="325"/>
                  </a:lnTo>
                  <a:lnTo>
                    <a:pt x="1501" y="320"/>
                  </a:lnTo>
                  <a:lnTo>
                    <a:pt x="1521" y="317"/>
                  </a:lnTo>
                  <a:lnTo>
                    <a:pt x="1546" y="317"/>
                  </a:lnTo>
                  <a:lnTo>
                    <a:pt x="1570" y="317"/>
                  </a:lnTo>
                  <a:close/>
                </a:path>
              </a:pathLst>
            </a:custGeom>
            <a:solidFill>
              <a:srgbClr val="00808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2811" y="2536"/>
              <a:ext cx="1941" cy="1496"/>
            </a:xfrm>
            <a:custGeom>
              <a:avLst/>
              <a:gdLst>
                <a:gd name="T0" fmla="*/ 0 w 1570"/>
                <a:gd name="T1" fmla="*/ 1755 h 1275"/>
                <a:gd name="T2" fmla="*/ 2398 w 1570"/>
                <a:gd name="T3" fmla="*/ 0 h 1275"/>
                <a:gd name="T4" fmla="*/ 2173 w 1570"/>
                <a:gd name="T5" fmla="*/ 34 h 1275"/>
                <a:gd name="T6" fmla="*/ 2181 w 1570"/>
                <a:gd name="T7" fmla="*/ 93 h 1275"/>
                <a:gd name="T8" fmla="*/ 2206 w 1570"/>
                <a:gd name="T9" fmla="*/ 170 h 1275"/>
                <a:gd name="T10" fmla="*/ 2212 w 1570"/>
                <a:gd name="T11" fmla="*/ 233 h 1275"/>
                <a:gd name="T12" fmla="*/ 2197 w 1570"/>
                <a:gd name="T13" fmla="*/ 299 h 1275"/>
                <a:gd name="T14" fmla="*/ 2147 w 1570"/>
                <a:gd name="T15" fmla="*/ 356 h 1275"/>
                <a:gd name="T16" fmla="*/ 2084 w 1570"/>
                <a:gd name="T17" fmla="*/ 397 h 1275"/>
                <a:gd name="T18" fmla="*/ 2010 w 1570"/>
                <a:gd name="T19" fmla="*/ 418 h 1275"/>
                <a:gd name="T20" fmla="*/ 1903 w 1570"/>
                <a:gd name="T21" fmla="*/ 414 h 1275"/>
                <a:gd name="T22" fmla="*/ 1832 w 1570"/>
                <a:gd name="T23" fmla="*/ 402 h 1275"/>
                <a:gd name="T24" fmla="*/ 1762 w 1570"/>
                <a:gd name="T25" fmla="*/ 357 h 1275"/>
                <a:gd name="T26" fmla="*/ 1715 w 1570"/>
                <a:gd name="T27" fmla="*/ 303 h 1275"/>
                <a:gd name="T28" fmla="*/ 1694 w 1570"/>
                <a:gd name="T29" fmla="*/ 245 h 1275"/>
                <a:gd name="T30" fmla="*/ 1699 w 1570"/>
                <a:gd name="T31" fmla="*/ 182 h 1275"/>
                <a:gd name="T32" fmla="*/ 1715 w 1570"/>
                <a:gd name="T33" fmla="*/ 124 h 1275"/>
                <a:gd name="T34" fmla="*/ 1730 w 1570"/>
                <a:gd name="T35" fmla="*/ 63 h 1275"/>
                <a:gd name="T36" fmla="*/ 1722 w 1570"/>
                <a:gd name="T37" fmla="*/ 8 h 1275"/>
                <a:gd name="T38" fmla="*/ 1325 w 1570"/>
                <a:gd name="T39" fmla="*/ 69 h 1275"/>
                <a:gd name="T40" fmla="*/ 1319 w 1570"/>
                <a:gd name="T41" fmla="*/ 148 h 1275"/>
                <a:gd name="T42" fmla="*/ 1314 w 1570"/>
                <a:gd name="T43" fmla="*/ 214 h 1275"/>
                <a:gd name="T44" fmla="*/ 1296 w 1570"/>
                <a:gd name="T45" fmla="*/ 269 h 1275"/>
                <a:gd name="T46" fmla="*/ 1261 w 1570"/>
                <a:gd name="T47" fmla="*/ 307 h 1275"/>
                <a:gd name="T48" fmla="*/ 1210 w 1570"/>
                <a:gd name="T49" fmla="*/ 326 h 1275"/>
                <a:gd name="T50" fmla="*/ 1156 w 1570"/>
                <a:gd name="T51" fmla="*/ 333 h 1275"/>
                <a:gd name="T52" fmla="*/ 1087 w 1570"/>
                <a:gd name="T53" fmla="*/ 329 h 1275"/>
                <a:gd name="T54" fmla="*/ 1024 w 1570"/>
                <a:gd name="T55" fmla="*/ 325 h 1275"/>
                <a:gd name="T56" fmla="*/ 946 w 1570"/>
                <a:gd name="T57" fmla="*/ 320 h 1275"/>
                <a:gd name="T58" fmla="*/ 875 w 1570"/>
                <a:gd name="T59" fmla="*/ 329 h 1275"/>
                <a:gd name="T60" fmla="*/ 811 w 1570"/>
                <a:gd name="T61" fmla="*/ 351 h 1275"/>
                <a:gd name="T62" fmla="*/ 763 w 1570"/>
                <a:gd name="T63" fmla="*/ 391 h 1275"/>
                <a:gd name="T64" fmla="*/ 737 w 1570"/>
                <a:gd name="T65" fmla="*/ 439 h 1275"/>
                <a:gd name="T66" fmla="*/ 737 w 1570"/>
                <a:gd name="T67" fmla="*/ 494 h 1275"/>
                <a:gd name="T68" fmla="*/ 737 w 1570"/>
                <a:gd name="T69" fmla="*/ 556 h 1275"/>
                <a:gd name="T70" fmla="*/ 722 w 1570"/>
                <a:gd name="T71" fmla="*/ 607 h 1275"/>
                <a:gd name="T72" fmla="*/ 692 w 1570"/>
                <a:gd name="T73" fmla="*/ 649 h 1275"/>
                <a:gd name="T74" fmla="*/ 633 w 1570"/>
                <a:gd name="T75" fmla="*/ 676 h 1275"/>
                <a:gd name="T76" fmla="*/ 569 w 1570"/>
                <a:gd name="T77" fmla="*/ 692 h 1275"/>
                <a:gd name="T78" fmla="*/ 492 w 1570"/>
                <a:gd name="T79" fmla="*/ 708 h 1275"/>
                <a:gd name="T80" fmla="*/ 423 w 1570"/>
                <a:gd name="T81" fmla="*/ 723 h 1275"/>
                <a:gd name="T82" fmla="*/ 365 w 1570"/>
                <a:gd name="T83" fmla="*/ 744 h 1275"/>
                <a:gd name="T84" fmla="*/ 323 w 1570"/>
                <a:gd name="T85" fmla="*/ 772 h 1275"/>
                <a:gd name="T86" fmla="*/ 284 w 1570"/>
                <a:gd name="T87" fmla="*/ 819 h 1275"/>
                <a:gd name="T88" fmla="*/ 266 w 1570"/>
                <a:gd name="T89" fmla="*/ 876 h 1275"/>
                <a:gd name="T90" fmla="*/ 273 w 1570"/>
                <a:gd name="T91" fmla="*/ 937 h 1275"/>
                <a:gd name="T92" fmla="*/ 295 w 1570"/>
                <a:gd name="T93" fmla="*/ 1011 h 1275"/>
                <a:gd name="T94" fmla="*/ 307 w 1570"/>
                <a:gd name="T95" fmla="*/ 1075 h 1275"/>
                <a:gd name="T96" fmla="*/ 303 w 1570"/>
                <a:gd name="T97" fmla="*/ 1137 h 1275"/>
                <a:gd name="T98" fmla="*/ 284 w 1570"/>
                <a:gd name="T99" fmla="*/ 1192 h 1275"/>
                <a:gd name="T100" fmla="*/ 255 w 1570"/>
                <a:gd name="T101" fmla="*/ 1248 h 1275"/>
                <a:gd name="T102" fmla="*/ 208 w 1570"/>
                <a:gd name="T103" fmla="*/ 1311 h 1275"/>
                <a:gd name="T104" fmla="*/ 161 w 1570"/>
                <a:gd name="T105" fmla="*/ 1349 h 1275"/>
                <a:gd name="T106" fmla="*/ 110 w 1570"/>
                <a:gd name="T107" fmla="*/ 1374 h 1275"/>
                <a:gd name="T108" fmla="*/ 37 w 1570"/>
                <a:gd name="T109" fmla="*/ 1387 h 127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70"/>
                <a:gd name="T166" fmla="*/ 0 h 1275"/>
                <a:gd name="T167" fmla="*/ 1570 w 1570"/>
                <a:gd name="T168" fmla="*/ 1275 h 127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70" h="1275">
                  <a:moveTo>
                    <a:pt x="0" y="1007"/>
                  </a:moveTo>
                  <a:lnTo>
                    <a:pt x="0" y="1275"/>
                  </a:lnTo>
                  <a:lnTo>
                    <a:pt x="1570" y="1275"/>
                  </a:lnTo>
                  <a:lnTo>
                    <a:pt x="1569" y="0"/>
                  </a:lnTo>
                  <a:lnTo>
                    <a:pt x="1429" y="0"/>
                  </a:lnTo>
                  <a:lnTo>
                    <a:pt x="1422" y="25"/>
                  </a:lnTo>
                  <a:lnTo>
                    <a:pt x="1422" y="42"/>
                  </a:lnTo>
                  <a:lnTo>
                    <a:pt x="1427" y="67"/>
                  </a:lnTo>
                  <a:lnTo>
                    <a:pt x="1435" y="92"/>
                  </a:lnTo>
                  <a:lnTo>
                    <a:pt x="1443" y="124"/>
                  </a:lnTo>
                  <a:lnTo>
                    <a:pt x="1447" y="148"/>
                  </a:lnTo>
                  <a:lnTo>
                    <a:pt x="1447" y="170"/>
                  </a:lnTo>
                  <a:lnTo>
                    <a:pt x="1444" y="194"/>
                  </a:lnTo>
                  <a:lnTo>
                    <a:pt x="1437" y="217"/>
                  </a:lnTo>
                  <a:lnTo>
                    <a:pt x="1422" y="239"/>
                  </a:lnTo>
                  <a:lnTo>
                    <a:pt x="1405" y="258"/>
                  </a:lnTo>
                  <a:lnTo>
                    <a:pt x="1386" y="275"/>
                  </a:lnTo>
                  <a:lnTo>
                    <a:pt x="1364" y="288"/>
                  </a:lnTo>
                  <a:lnTo>
                    <a:pt x="1338" y="297"/>
                  </a:lnTo>
                  <a:lnTo>
                    <a:pt x="1315" y="303"/>
                  </a:lnTo>
                  <a:lnTo>
                    <a:pt x="1283" y="304"/>
                  </a:lnTo>
                  <a:lnTo>
                    <a:pt x="1245" y="301"/>
                  </a:lnTo>
                  <a:lnTo>
                    <a:pt x="1221" y="297"/>
                  </a:lnTo>
                  <a:lnTo>
                    <a:pt x="1199" y="292"/>
                  </a:lnTo>
                  <a:lnTo>
                    <a:pt x="1178" y="279"/>
                  </a:lnTo>
                  <a:lnTo>
                    <a:pt x="1153" y="259"/>
                  </a:lnTo>
                  <a:lnTo>
                    <a:pt x="1136" y="240"/>
                  </a:lnTo>
                  <a:lnTo>
                    <a:pt x="1122" y="220"/>
                  </a:lnTo>
                  <a:lnTo>
                    <a:pt x="1113" y="198"/>
                  </a:lnTo>
                  <a:lnTo>
                    <a:pt x="1108" y="178"/>
                  </a:lnTo>
                  <a:lnTo>
                    <a:pt x="1108" y="155"/>
                  </a:lnTo>
                  <a:lnTo>
                    <a:pt x="1111" y="132"/>
                  </a:lnTo>
                  <a:lnTo>
                    <a:pt x="1116" y="110"/>
                  </a:lnTo>
                  <a:lnTo>
                    <a:pt x="1122" y="90"/>
                  </a:lnTo>
                  <a:lnTo>
                    <a:pt x="1128" y="68"/>
                  </a:lnTo>
                  <a:lnTo>
                    <a:pt x="1132" y="46"/>
                  </a:lnTo>
                  <a:lnTo>
                    <a:pt x="1132" y="27"/>
                  </a:lnTo>
                  <a:lnTo>
                    <a:pt x="1127" y="6"/>
                  </a:lnTo>
                  <a:lnTo>
                    <a:pt x="864" y="6"/>
                  </a:lnTo>
                  <a:lnTo>
                    <a:pt x="867" y="50"/>
                  </a:lnTo>
                  <a:lnTo>
                    <a:pt x="864" y="82"/>
                  </a:lnTo>
                  <a:lnTo>
                    <a:pt x="863" y="107"/>
                  </a:lnTo>
                  <a:lnTo>
                    <a:pt x="863" y="130"/>
                  </a:lnTo>
                  <a:lnTo>
                    <a:pt x="860" y="155"/>
                  </a:lnTo>
                  <a:lnTo>
                    <a:pt x="854" y="179"/>
                  </a:lnTo>
                  <a:lnTo>
                    <a:pt x="848" y="195"/>
                  </a:lnTo>
                  <a:lnTo>
                    <a:pt x="838" y="210"/>
                  </a:lnTo>
                  <a:lnTo>
                    <a:pt x="825" y="223"/>
                  </a:lnTo>
                  <a:lnTo>
                    <a:pt x="810" y="232"/>
                  </a:lnTo>
                  <a:lnTo>
                    <a:pt x="792" y="237"/>
                  </a:lnTo>
                  <a:lnTo>
                    <a:pt x="773" y="240"/>
                  </a:lnTo>
                  <a:lnTo>
                    <a:pt x="756" y="242"/>
                  </a:lnTo>
                  <a:lnTo>
                    <a:pt x="732" y="242"/>
                  </a:lnTo>
                  <a:lnTo>
                    <a:pt x="711" y="239"/>
                  </a:lnTo>
                  <a:lnTo>
                    <a:pt x="693" y="237"/>
                  </a:lnTo>
                  <a:lnTo>
                    <a:pt x="670" y="236"/>
                  </a:lnTo>
                  <a:lnTo>
                    <a:pt x="646" y="233"/>
                  </a:lnTo>
                  <a:lnTo>
                    <a:pt x="619" y="233"/>
                  </a:lnTo>
                  <a:lnTo>
                    <a:pt x="596" y="236"/>
                  </a:lnTo>
                  <a:lnTo>
                    <a:pt x="573" y="239"/>
                  </a:lnTo>
                  <a:lnTo>
                    <a:pt x="548" y="246"/>
                  </a:lnTo>
                  <a:lnTo>
                    <a:pt x="531" y="255"/>
                  </a:lnTo>
                  <a:lnTo>
                    <a:pt x="512" y="267"/>
                  </a:lnTo>
                  <a:lnTo>
                    <a:pt x="499" y="284"/>
                  </a:lnTo>
                  <a:lnTo>
                    <a:pt x="487" y="301"/>
                  </a:lnTo>
                  <a:lnTo>
                    <a:pt x="482" y="319"/>
                  </a:lnTo>
                  <a:lnTo>
                    <a:pt x="479" y="339"/>
                  </a:lnTo>
                  <a:lnTo>
                    <a:pt x="482" y="359"/>
                  </a:lnTo>
                  <a:lnTo>
                    <a:pt x="483" y="381"/>
                  </a:lnTo>
                  <a:lnTo>
                    <a:pt x="482" y="404"/>
                  </a:lnTo>
                  <a:lnTo>
                    <a:pt x="478" y="422"/>
                  </a:lnTo>
                  <a:lnTo>
                    <a:pt x="472" y="441"/>
                  </a:lnTo>
                  <a:lnTo>
                    <a:pt x="464" y="458"/>
                  </a:lnTo>
                  <a:lnTo>
                    <a:pt x="453" y="471"/>
                  </a:lnTo>
                  <a:lnTo>
                    <a:pt x="436" y="483"/>
                  </a:lnTo>
                  <a:lnTo>
                    <a:pt x="414" y="491"/>
                  </a:lnTo>
                  <a:lnTo>
                    <a:pt x="392" y="498"/>
                  </a:lnTo>
                  <a:lnTo>
                    <a:pt x="372" y="503"/>
                  </a:lnTo>
                  <a:lnTo>
                    <a:pt x="350" y="509"/>
                  </a:lnTo>
                  <a:lnTo>
                    <a:pt x="322" y="514"/>
                  </a:lnTo>
                  <a:lnTo>
                    <a:pt x="300" y="518"/>
                  </a:lnTo>
                  <a:lnTo>
                    <a:pt x="277" y="525"/>
                  </a:lnTo>
                  <a:lnTo>
                    <a:pt x="258" y="532"/>
                  </a:lnTo>
                  <a:lnTo>
                    <a:pt x="239" y="540"/>
                  </a:lnTo>
                  <a:lnTo>
                    <a:pt x="224" y="551"/>
                  </a:lnTo>
                  <a:lnTo>
                    <a:pt x="211" y="561"/>
                  </a:lnTo>
                  <a:lnTo>
                    <a:pt x="196" y="579"/>
                  </a:lnTo>
                  <a:lnTo>
                    <a:pt x="186" y="595"/>
                  </a:lnTo>
                  <a:lnTo>
                    <a:pt x="178" y="614"/>
                  </a:lnTo>
                  <a:lnTo>
                    <a:pt x="174" y="637"/>
                  </a:lnTo>
                  <a:lnTo>
                    <a:pt x="177" y="659"/>
                  </a:lnTo>
                  <a:lnTo>
                    <a:pt x="179" y="681"/>
                  </a:lnTo>
                  <a:lnTo>
                    <a:pt x="186" y="707"/>
                  </a:lnTo>
                  <a:lnTo>
                    <a:pt x="193" y="735"/>
                  </a:lnTo>
                  <a:lnTo>
                    <a:pt x="198" y="761"/>
                  </a:lnTo>
                  <a:lnTo>
                    <a:pt x="201" y="781"/>
                  </a:lnTo>
                  <a:lnTo>
                    <a:pt x="201" y="800"/>
                  </a:lnTo>
                  <a:lnTo>
                    <a:pt x="198" y="826"/>
                  </a:lnTo>
                  <a:lnTo>
                    <a:pt x="192" y="848"/>
                  </a:lnTo>
                  <a:lnTo>
                    <a:pt x="186" y="866"/>
                  </a:lnTo>
                  <a:lnTo>
                    <a:pt x="178" y="884"/>
                  </a:lnTo>
                  <a:lnTo>
                    <a:pt x="167" y="907"/>
                  </a:lnTo>
                  <a:lnTo>
                    <a:pt x="152" y="933"/>
                  </a:lnTo>
                  <a:lnTo>
                    <a:pt x="136" y="952"/>
                  </a:lnTo>
                  <a:lnTo>
                    <a:pt x="120" y="967"/>
                  </a:lnTo>
                  <a:lnTo>
                    <a:pt x="105" y="980"/>
                  </a:lnTo>
                  <a:lnTo>
                    <a:pt x="89" y="991"/>
                  </a:lnTo>
                  <a:lnTo>
                    <a:pt x="72" y="998"/>
                  </a:lnTo>
                  <a:lnTo>
                    <a:pt x="49" y="1003"/>
                  </a:lnTo>
                  <a:lnTo>
                    <a:pt x="24" y="1007"/>
                  </a:lnTo>
                  <a:lnTo>
                    <a:pt x="0" y="1007"/>
                  </a:lnTo>
                  <a:close/>
                </a:path>
              </a:pathLst>
            </a:custGeom>
            <a:solidFill>
              <a:srgbClr val="0066CC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2809" y="1104"/>
              <a:ext cx="1932" cy="1784"/>
            </a:xfrm>
            <a:custGeom>
              <a:avLst/>
              <a:gdLst>
                <a:gd name="T0" fmla="*/ 0 w 1563"/>
                <a:gd name="T1" fmla="*/ 0 h 1521"/>
                <a:gd name="T2" fmla="*/ 2388 w 1563"/>
                <a:gd name="T3" fmla="*/ 1671 h 1521"/>
                <a:gd name="T4" fmla="*/ 2173 w 1563"/>
                <a:gd name="T5" fmla="*/ 1685 h 1521"/>
                <a:gd name="T6" fmla="*/ 2167 w 1563"/>
                <a:gd name="T7" fmla="*/ 1724 h 1521"/>
                <a:gd name="T8" fmla="*/ 2177 w 1563"/>
                <a:gd name="T9" fmla="*/ 1769 h 1521"/>
                <a:gd name="T10" fmla="*/ 2194 w 1563"/>
                <a:gd name="T11" fmla="*/ 1825 h 1521"/>
                <a:gd name="T12" fmla="*/ 2205 w 1563"/>
                <a:gd name="T13" fmla="*/ 1879 h 1521"/>
                <a:gd name="T14" fmla="*/ 2200 w 1563"/>
                <a:gd name="T15" fmla="*/ 1931 h 1521"/>
                <a:gd name="T16" fmla="*/ 2183 w 1563"/>
                <a:gd name="T17" fmla="*/ 1981 h 1521"/>
                <a:gd name="T18" fmla="*/ 2143 w 1563"/>
                <a:gd name="T19" fmla="*/ 2021 h 1521"/>
                <a:gd name="T20" fmla="*/ 2101 w 1563"/>
                <a:gd name="T21" fmla="*/ 2055 h 1521"/>
                <a:gd name="T22" fmla="*/ 2047 w 1563"/>
                <a:gd name="T23" fmla="*/ 2077 h 1521"/>
                <a:gd name="T24" fmla="*/ 1979 w 1563"/>
                <a:gd name="T25" fmla="*/ 2091 h 1521"/>
                <a:gd name="T26" fmla="*/ 1920 w 1563"/>
                <a:gd name="T27" fmla="*/ 2092 h 1521"/>
                <a:gd name="T28" fmla="*/ 1866 w 1563"/>
                <a:gd name="T29" fmla="*/ 2087 h 1521"/>
                <a:gd name="T30" fmla="*/ 1812 w 1563"/>
                <a:gd name="T31" fmla="*/ 2071 h 1521"/>
                <a:gd name="T32" fmla="*/ 1769 w 1563"/>
                <a:gd name="T33" fmla="*/ 2046 h 1521"/>
                <a:gd name="T34" fmla="*/ 1728 w 1563"/>
                <a:gd name="T35" fmla="*/ 2007 h 1521"/>
                <a:gd name="T36" fmla="*/ 1695 w 1563"/>
                <a:gd name="T37" fmla="*/ 1963 h 1521"/>
                <a:gd name="T38" fmla="*/ 1676 w 1563"/>
                <a:gd name="T39" fmla="*/ 1904 h 1521"/>
                <a:gd name="T40" fmla="*/ 1684 w 1563"/>
                <a:gd name="T41" fmla="*/ 1845 h 1521"/>
                <a:gd name="T42" fmla="*/ 1701 w 1563"/>
                <a:gd name="T43" fmla="*/ 1784 h 1521"/>
                <a:gd name="T44" fmla="*/ 1716 w 1563"/>
                <a:gd name="T45" fmla="*/ 1725 h 1521"/>
                <a:gd name="T46" fmla="*/ 1713 w 1563"/>
                <a:gd name="T47" fmla="*/ 1697 h 1521"/>
                <a:gd name="T48" fmla="*/ 1309 w 1563"/>
                <a:gd name="T49" fmla="*/ 1682 h 1521"/>
                <a:gd name="T50" fmla="*/ 1314 w 1563"/>
                <a:gd name="T51" fmla="*/ 1583 h 1521"/>
                <a:gd name="T52" fmla="*/ 1305 w 1563"/>
                <a:gd name="T53" fmla="*/ 1518 h 1521"/>
                <a:gd name="T54" fmla="*/ 1288 w 1563"/>
                <a:gd name="T55" fmla="*/ 1479 h 1521"/>
                <a:gd name="T56" fmla="*/ 1256 w 1563"/>
                <a:gd name="T57" fmla="*/ 1447 h 1521"/>
                <a:gd name="T58" fmla="*/ 1210 w 1563"/>
                <a:gd name="T59" fmla="*/ 1426 h 1521"/>
                <a:gd name="T60" fmla="*/ 1153 w 1563"/>
                <a:gd name="T61" fmla="*/ 1422 h 1521"/>
                <a:gd name="T62" fmla="*/ 1073 w 1563"/>
                <a:gd name="T63" fmla="*/ 1425 h 1521"/>
                <a:gd name="T64" fmla="*/ 996 w 1563"/>
                <a:gd name="T65" fmla="*/ 1431 h 1521"/>
                <a:gd name="T66" fmla="*/ 918 w 1563"/>
                <a:gd name="T67" fmla="*/ 1431 h 1521"/>
                <a:gd name="T68" fmla="*/ 839 w 1563"/>
                <a:gd name="T69" fmla="*/ 1417 h 1521"/>
                <a:gd name="T70" fmla="*/ 779 w 1563"/>
                <a:gd name="T71" fmla="*/ 1385 h 1521"/>
                <a:gd name="T72" fmla="*/ 744 w 1563"/>
                <a:gd name="T73" fmla="*/ 1343 h 1521"/>
                <a:gd name="T74" fmla="*/ 729 w 1563"/>
                <a:gd name="T75" fmla="*/ 1286 h 1521"/>
                <a:gd name="T76" fmla="*/ 732 w 1563"/>
                <a:gd name="T77" fmla="*/ 1220 h 1521"/>
                <a:gd name="T78" fmla="*/ 721 w 1563"/>
                <a:gd name="T79" fmla="*/ 1160 h 1521"/>
                <a:gd name="T80" fmla="*/ 705 w 1563"/>
                <a:gd name="T81" fmla="*/ 1122 h 1521"/>
                <a:gd name="T82" fmla="*/ 680 w 1563"/>
                <a:gd name="T83" fmla="*/ 1098 h 1521"/>
                <a:gd name="T84" fmla="*/ 622 w 1563"/>
                <a:gd name="T85" fmla="*/ 1074 h 1521"/>
                <a:gd name="T86" fmla="*/ 545 w 1563"/>
                <a:gd name="T87" fmla="*/ 1056 h 1521"/>
                <a:gd name="T88" fmla="*/ 460 w 1563"/>
                <a:gd name="T89" fmla="*/ 1043 h 1521"/>
                <a:gd name="T90" fmla="*/ 396 w 1563"/>
                <a:gd name="T91" fmla="*/ 1024 h 1521"/>
                <a:gd name="T92" fmla="*/ 341 w 1563"/>
                <a:gd name="T93" fmla="*/ 996 h 1521"/>
                <a:gd name="T94" fmla="*/ 295 w 1563"/>
                <a:gd name="T95" fmla="*/ 956 h 1521"/>
                <a:gd name="T96" fmla="*/ 266 w 1563"/>
                <a:gd name="T97" fmla="*/ 908 h 1521"/>
                <a:gd name="T98" fmla="*/ 261 w 1563"/>
                <a:gd name="T99" fmla="*/ 854 h 1521"/>
                <a:gd name="T100" fmla="*/ 278 w 1563"/>
                <a:gd name="T101" fmla="*/ 794 h 1521"/>
                <a:gd name="T102" fmla="*/ 292 w 1563"/>
                <a:gd name="T103" fmla="*/ 727 h 1521"/>
                <a:gd name="T104" fmla="*/ 305 w 1563"/>
                <a:gd name="T105" fmla="*/ 665 h 1521"/>
                <a:gd name="T106" fmla="*/ 292 w 1563"/>
                <a:gd name="T107" fmla="*/ 599 h 1521"/>
                <a:gd name="T108" fmla="*/ 263 w 1563"/>
                <a:gd name="T109" fmla="*/ 542 h 1521"/>
                <a:gd name="T110" fmla="*/ 234 w 1563"/>
                <a:gd name="T111" fmla="*/ 508 h 1521"/>
                <a:gd name="T112" fmla="*/ 197 w 1563"/>
                <a:gd name="T113" fmla="*/ 476 h 1521"/>
                <a:gd name="T114" fmla="*/ 155 w 1563"/>
                <a:gd name="T115" fmla="*/ 453 h 1521"/>
                <a:gd name="T116" fmla="*/ 98 w 1563"/>
                <a:gd name="T117" fmla="*/ 437 h 1521"/>
                <a:gd name="T118" fmla="*/ 32 w 1563"/>
                <a:gd name="T119" fmla="*/ 436 h 152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3"/>
                <a:gd name="T181" fmla="*/ 0 h 1521"/>
                <a:gd name="T182" fmla="*/ 1563 w 1563"/>
                <a:gd name="T183" fmla="*/ 1521 h 152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3" h="1521">
                  <a:moveTo>
                    <a:pt x="0" y="317"/>
                  </a:moveTo>
                  <a:lnTo>
                    <a:pt x="0" y="0"/>
                  </a:lnTo>
                  <a:lnTo>
                    <a:pt x="1562" y="0"/>
                  </a:lnTo>
                  <a:lnTo>
                    <a:pt x="1563" y="1215"/>
                  </a:lnTo>
                  <a:lnTo>
                    <a:pt x="1428" y="1215"/>
                  </a:lnTo>
                  <a:lnTo>
                    <a:pt x="1422" y="1225"/>
                  </a:lnTo>
                  <a:lnTo>
                    <a:pt x="1418" y="1240"/>
                  </a:lnTo>
                  <a:lnTo>
                    <a:pt x="1418" y="1253"/>
                  </a:lnTo>
                  <a:lnTo>
                    <a:pt x="1420" y="1267"/>
                  </a:lnTo>
                  <a:lnTo>
                    <a:pt x="1425" y="1286"/>
                  </a:lnTo>
                  <a:lnTo>
                    <a:pt x="1430" y="1311"/>
                  </a:lnTo>
                  <a:lnTo>
                    <a:pt x="1436" y="1327"/>
                  </a:lnTo>
                  <a:lnTo>
                    <a:pt x="1440" y="1347"/>
                  </a:lnTo>
                  <a:lnTo>
                    <a:pt x="1443" y="1366"/>
                  </a:lnTo>
                  <a:lnTo>
                    <a:pt x="1443" y="1385"/>
                  </a:lnTo>
                  <a:lnTo>
                    <a:pt x="1440" y="1403"/>
                  </a:lnTo>
                  <a:lnTo>
                    <a:pt x="1436" y="1422"/>
                  </a:lnTo>
                  <a:lnTo>
                    <a:pt x="1429" y="1440"/>
                  </a:lnTo>
                  <a:lnTo>
                    <a:pt x="1418" y="1453"/>
                  </a:lnTo>
                  <a:lnTo>
                    <a:pt x="1403" y="1469"/>
                  </a:lnTo>
                  <a:lnTo>
                    <a:pt x="1388" y="1482"/>
                  </a:lnTo>
                  <a:lnTo>
                    <a:pt x="1375" y="1494"/>
                  </a:lnTo>
                  <a:lnTo>
                    <a:pt x="1359" y="1503"/>
                  </a:lnTo>
                  <a:lnTo>
                    <a:pt x="1340" y="1510"/>
                  </a:lnTo>
                  <a:lnTo>
                    <a:pt x="1317" y="1517"/>
                  </a:lnTo>
                  <a:lnTo>
                    <a:pt x="1295" y="1520"/>
                  </a:lnTo>
                  <a:lnTo>
                    <a:pt x="1276" y="1521"/>
                  </a:lnTo>
                  <a:lnTo>
                    <a:pt x="1256" y="1521"/>
                  </a:lnTo>
                  <a:lnTo>
                    <a:pt x="1237" y="1520"/>
                  </a:lnTo>
                  <a:lnTo>
                    <a:pt x="1222" y="1517"/>
                  </a:lnTo>
                  <a:lnTo>
                    <a:pt x="1204" y="1511"/>
                  </a:lnTo>
                  <a:lnTo>
                    <a:pt x="1186" y="1506"/>
                  </a:lnTo>
                  <a:lnTo>
                    <a:pt x="1173" y="1498"/>
                  </a:lnTo>
                  <a:lnTo>
                    <a:pt x="1158" y="1487"/>
                  </a:lnTo>
                  <a:lnTo>
                    <a:pt x="1144" y="1474"/>
                  </a:lnTo>
                  <a:lnTo>
                    <a:pt x="1131" y="1459"/>
                  </a:lnTo>
                  <a:lnTo>
                    <a:pt x="1119" y="1444"/>
                  </a:lnTo>
                  <a:lnTo>
                    <a:pt x="1109" y="1427"/>
                  </a:lnTo>
                  <a:lnTo>
                    <a:pt x="1102" y="1407"/>
                  </a:lnTo>
                  <a:lnTo>
                    <a:pt x="1097" y="1384"/>
                  </a:lnTo>
                  <a:lnTo>
                    <a:pt x="1097" y="1362"/>
                  </a:lnTo>
                  <a:lnTo>
                    <a:pt x="1102" y="1341"/>
                  </a:lnTo>
                  <a:lnTo>
                    <a:pt x="1108" y="1319"/>
                  </a:lnTo>
                  <a:lnTo>
                    <a:pt x="1113" y="1297"/>
                  </a:lnTo>
                  <a:lnTo>
                    <a:pt x="1120" y="1273"/>
                  </a:lnTo>
                  <a:lnTo>
                    <a:pt x="1123" y="1254"/>
                  </a:lnTo>
                  <a:lnTo>
                    <a:pt x="1123" y="1243"/>
                  </a:lnTo>
                  <a:lnTo>
                    <a:pt x="1121" y="1234"/>
                  </a:lnTo>
                  <a:lnTo>
                    <a:pt x="1117" y="1223"/>
                  </a:lnTo>
                  <a:lnTo>
                    <a:pt x="857" y="1223"/>
                  </a:lnTo>
                  <a:lnTo>
                    <a:pt x="861" y="1177"/>
                  </a:lnTo>
                  <a:lnTo>
                    <a:pt x="860" y="1151"/>
                  </a:lnTo>
                  <a:lnTo>
                    <a:pt x="857" y="1126"/>
                  </a:lnTo>
                  <a:lnTo>
                    <a:pt x="854" y="1103"/>
                  </a:lnTo>
                  <a:lnTo>
                    <a:pt x="850" y="1088"/>
                  </a:lnTo>
                  <a:lnTo>
                    <a:pt x="843" y="1075"/>
                  </a:lnTo>
                  <a:lnTo>
                    <a:pt x="835" y="1063"/>
                  </a:lnTo>
                  <a:lnTo>
                    <a:pt x="822" y="1052"/>
                  </a:lnTo>
                  <a:lnTo>
                    <a:pt x="807" y="1042"/>
                  </a:lnTo>
                  <a:lnTo>
                    <a:pt x="792" y="1037"/>
                  </a:lnTo>
                  <a:lnTo>
                    <a:pt x="778" y="1034"/>
                  </a:lnTo>
                  <a:lnTo>
                    <a:pt x="755" y="1033"/>
                  </a:lnTo>
                  <a:lnTo>
                    <a:pt x="728" y="1033"/>
                  </a:lnTo>
                  <a:lnTo>
                    <a:pt x="702" y="1036"/>
                  </a:lnTo>
                  <a:lnTo>
                    <a:pt x="674" y="1037"/>
                  </a:lnTo>
                  <a:lnTo>
                    <a:pt x="652" y="1040"/>
                  </a:lnTo>
                  <a:lnTo>
                    <a:pt x="624" y="1041"/>
                  </a:lnTo>
                  <a:lnTo>
                    <a:pt x="601" y="1040"/>
                  </a:lnTo>
                  <a:lnTo>
                    <a:pt x="580" y="1037"/>
                  </a:lnTo>
                  <a:lnTo>
                    <a:pt x="549" y="1030"/>
                  </a:lnTo>
                  <a:lnTo>
                    <a:pt x="529" y="1021"/>
                  </a:lnTo>
                  <a:lnTo>
                    <a:pt x="510" y="1007"/>
                  </a:lnTo>
                  <a:lnTo>
                    <a:pt x="498" y="992"/>
                  </a:lnTo>
                  <a:lnTo>
                    <a:pt x="487" y="976"/>
                  </a:lnTo>
                  <a:lnTo>
                    <a:pt x="479" y="956"/>
                  </a:lnTo>
                  <a:lnTo>
                    <a:pt x="477" y="934"/>
                  </a:lnTo>
                  <a:lnTo>
                    <a:pt x="477" y="907"/>
                  </a:lnTo>
                  <a:lnTo>
                    <a:pt x="479" y="887"/>
                  </a:lnTo>
                  <a:lnTo>
                    <a:pt x="477" y="866"/>
                  </a:lnTo>
                  <a:lnTo>
                    <a:pt x="472" y="843"/>
                  </a:lnTo>
                  <a:lnTo>
                    <a:pt x="468" y="830"/>
                  </a:lnTo>
                  <a:lnTo>
                    <a:pt x="461" y="816"/>
                  </a:lnTo>
                  <a:lnTo>
                    <a:pt x="453" y="807"/>
                  </a:lnTo>
                  <a:lnTo>
                    <a:pt x="445" y="798"/>
                  </a:lnTo>
                  <a:lnTo>
                    <a:pt x="427" y="790"/>
                  </a:lnTo>
                  <a:lnTo>
                    <a:pt x="407" y="781"/>
                  </a:lnTo>
                  <a:lnTo>
                    <a:pt x="384" y="774"/>
                  </a:lnTo>
                  <a:lnTo>
                    <a:pt x="357" y="767"/>
                  </a:lnTo>
                  <a:lnTo>
                    <a:pt x="330" y="762"/>
                  </a:lnTo>
                  <a:lnTo>
                    <a:pt x="301" y="758"/>
                  </a:lnTo>
                  <a:lnTo>
                    <a:pt x="281" y="751"/>
                  </a:lnTo>
                  <a:lnTo>
                    <a:pt x="259" y="744"/>
                  </a:lnTo>
                  <a:lnTo>
                    <a:pt x="237" y="736"/>
                  </a:lnTo>
                  <a:lnTo>
                    <a:pt x="223" y="724"/>
                  </a:lnTo>
                  <a:lnTo>
                    <a:pt x="205" y="709"/>
                  </a:lnTo>
                  <a:lnTo>
                    <a:pt x="193" y="695"/>
                  </a:lnTo>
                  <a:lnTo>
                    <a:pt x="182" y="679"/>
                  </a:lnTo>
                  <a:lnTo>
                    <a:pt x="174" y="660"/>
                  </a:lnTo>
                  <a:lnTo>
                    <a:pt x="171" y="640"/>
                  </a:lnTo>
                  <a:lnTo>
                    <a:pt x="171" y="621"/>
                  </a:lnTo>
                  <a:lnTo>
                    <a:pt x="175" y="603"/>
                  </a:lnTo>
                  <a:lnTo>
                    <a:pt x="182" y="577"/>
                  </a:lnTo>
                  <a:lnTo>
                    <a:pt x="189" y="552"/>
                  </a:lnTo>
                  <a:lnTo>
                    <a:pt x="191" y="529"/>
                  </a:lnTo>
                  <a:lnTo>
                    <a:pt x="197" y="506"/>
                  </a:lnTo>
                  <a:lnTo>
                    <a:pt x="200" y="483"/>
                  </a:lnTo>
                  <a:lnTo>
                    <a:pt x="197" y="458"/>
                  </a:lnTo>
                  <a:lnTo>
                    <a:pt x="191" y="436"/>
                  </a:lnTo>
                  <a:lnTo>
                    <a:pt x="183" y="415"/>
                  </a:lnTo>
                  <a:lnTo>
                    <a:pt x="172" y="394"/>
                  </a:lnTo>
                  <a:lnTo>
                    <a:pt x="160" y="378"/>
                  </a:lnTo>
                  <a:lnTo>
                    <a:pt x="153" y="369"/>
                  </a:lnTo>
                  <a:lnTo>
                    <a:pt x="141" y="356"/>
                  </a:lnTo>
                  <a:lnTo>
                    <a:pt x="129" y="346"/>
                  </a:lnTo>
                  <a:lnTo>
                    <a:pt x="117" y="337"/>
                  </a:lnTo>
                  <a:lnTo>
                    <a:pt x="101" y="329"/>
                  </a:lnTo>
                  <a:lnTo>
                    <a:pt x="84" y="324"/>
                  </a:lnTo>
                  <a:lnTo>
                    <a:pt x="64" y="318"/>
                  </a:lnTo>
                  <a:lnTo>
                    <a:pt x="41" y="317"/>
                  </a:lnTo>
                  <a:lnTo>
                    <a:pt x="21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FF00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256" y="2112"/>
              <a:ext cx="1173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id-ID" altLang="ko-KR" sz="2000" b="1" dirty="0">
                <a:solidFill>
                  <a:srgbClr val="FF0000"/>
                </a:solidFill>
                <a:ea typeface="Batang" pitchFamily="18" charset="-127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032" y="1503"/>
              <a:ext cx="1275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3237" y="1323"/>
              <a:ext cx="1314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id-ID" altLang="ko-KR" b="1" dirty="0">
                <a:solidFill>
                  <a:schemeClr val="bg1"/>
                </a:solidFill>
                <a:ea typeface="Batang" pitchFamily="18" charset="-127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47" y="3120"/>
              <a:ext cx="1317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942" y="2928"/>
              <a:ext cx="1350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2514601" y="1219200"/>
          <a:ext cx="36575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284">
                <a:tc>
                  <a:txBody>
                    <a:bodyPr/>
                    <a:lstStyle/>
                    <a:p>
                      <a:pPr algn="r"/>
                      <a:r>
                        <a:rPr lang="id-ID" sz="1000" dirty="0"/>
                        <a:t>Paper</a:t>
                      </a:r>
                    </a:p>
                    <a:p>
                      <a:pPr algn="r"/>
                      <a:r>
                        <a:rPr lang="id-ID" sz="1000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…...</a:t>
                      </a:r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Your Opinion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r>
                        <a:rPr lang="id-ID" sz="10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Proposed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r>
                        <a:rPr lang="id-ID" sz="10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Proposed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r>
                        <a:rPr lang="id-ID" sz="10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Proposed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r>
                        <a:rPr lang="id-ID" sz="1000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Proposed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r>
                        <a:rPr lang="id-ID" sz="1000" dirty="0"/>
                        <a:t>Finding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/>
                        <a:t>Expected Finding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372200" y="1862494"/>
            <a:ext cx="2643238" cy="2214578"/>
            <a:chOff x="1785918" y="1714488"/>
            <a:chExt cx="5786478" cy="4786346"/>
          </a:xfrm>
        </p:grpSpPr>
        <p:sp>
          <p:nvSpPr>
            <p:cNvPr id="18" name="Oval 17"/>
            <p:cNvSpPr/>
            <p:nvPr/>
          </p:nvSpPr>
          <p:spPr>
            <a:xfrm>
              <a:off x="3643306" y="1714488"/>
              <a:ext cx="1857388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</a:t>
              </a:r>
              <a:endParaRPr lang="id-ID" sz="1000" dirty="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3929058" y="2714620"/>
              <a:ext cx="1285884" cy="107157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29058" y="4357694"/>
              <a:ext cx="1428760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00" dirty="0"/>
                <a:t>Technique </a:t>
              </a:r>
              <a:r>
                <a:rPr lang="en-US" sz="1000" dirty="0"/>
                <a:t>….</a:t>
              </a:r>
              <a:endParaRPr lang="id-ID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929058" y="5786454"/>
              <a:ext cx="1428760" cy="714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00" dirty="0"/>
                <a:t>Result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43636" y="2786058"/>
              <a:ext cx="1428760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00" dirty="0"/>
                <a:t>Technique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85918" y="2786058"/>
              <a:ext cx="1428760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00" dirty="0"/>
                <a:t>Technique 1</a:t>
              </a:r>
            </a:p>
          </p:txBody>
        </p:sp>
        <p:cxnSp>
          <p:nvCxnSpPr>
            <p:cNvPr id="24" name="Straight Connector 23"/>
            <p:cNvCxnSpPr>
              <a:stCxn id="18" idx="4"/>
              <a:endCxn id="19" idx="0"/>
            </p:cNvCxnSpPr>
            <p:nvPr/>
          </p:nvCxnSpPr>
          <p:spPr>
            <a:xfrm rot="5400000">
              <a:off x="4429124" y="2571744"/>
              <a:ext cx="285752" cy="1588"/>
            </a:xfrm>
            <a:prstGeom prst="line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3"/>
              <a:endCxn id="22" idx="1"/>
            </p:cNvCxnSpPr>
            <p:nvPr/>
          </p:nvCxnSpPr>
          <p:spPr>
            <a:xfrm>
              <a:off x="5214942" y="3250405"/>
              <a:ext cx="928694" cy="1588"/>
            </a:xfrm>
            <a:prstGeom prst="line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9" idx="1"/>
              <a:endCxn id="23" idx="3"/>
            </p:cNvCxnSpPr>
            <p:nvPr/>
          </p:nvCxnSpPr>
          <p:spPr>
            <a:xfrm rot="10800000">
              <a:off x="3214678" y="3250405"/>
              <a:ext cx="714380" cy="1588"/>
            </a:xfrm>
            <a:prstGeom prst="line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34"/>
            <p:cNvCxnSpPr>
              <a:stCxn id="22" idx="2"/>
              <a:endCxn id="20" idx="3"/>
            </p:cNvCxnSpPr>
            <p:nvPr/>
          </p:nvCxnSpPr>
          <p:spPr>
            <a:xfrm rot="5400000">
              <a:off x="5554273" y="3518297"/>
              <a:ext cx="1107289" cy="150019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34"/>
            <p:cNvCxnSpPr>
              <a:stCxn id="23" idx="2"/>
              <a:endCxn id="20" idx="1"/>
            </p:cNvCxnSpPr>
            <p:nvPr/>
          </p:nvCxnSpPr>
          <p:spPr>
            <a:xfrm rot="16200000" flipH="1">
              <a:off x="2661034" y="3554016"/>
              <a:ext cx="1107289" cy="1428760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2"/>
              <a:endCxn id="21" idx="0"/>
            </p:cNvCxnSpPr>
            <p:nvPr/>
          </p:nvCxnSpPr>
          <p:spPr>
            <a:xfrm rot="5400000">
              <a:off x="4393405" y="5536421"/>
              <a:ext cx="500066" cy="1588"/>
            </a:xfrm>
            <a:prstGeom prst="line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429256" y="4343400"/>
            <a:ext cx="2714644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000" dirty="0"/>
              <a:t>Analysis dan Interpretation</a:t>
            </a:r>
          </a:p>
          <a:p>
            <a:r>
              <a:rPr lang="id-ID" sz="2000" dirty="0"/>
              <a:t>1.</a:t>
            </a:r>
          </a:p>
          <a:p>
            <a:r>
              <a:rPr lang="id-ID" sz="2000" dirty="0"/>
              <a:t>2.</a:t>
            </a:r>
          </a:p>
          <a:p>
            <a:r>
              <a:rPr lang="id-ID" sz="2000" dirty="0"/>
              <a:t>3.</a:t>
            </a:r>
          </a:p>
          <a:p>
            <a:r>
              <a:rPr lang="id-ID" sz="2000" dirty="0"/>
              <a:t>4.</a:t>
            </a:r>
          </a:p>
          <a:p>
            <a:r>
              <a:rPr lang="id-ID" sz="2000" dirty="0"/>
              <a:t>5.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09756" y="4191000"/>
            <a:ext cx="2714644" cy="2400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200" dirty="0"/>
              <a:t>Conclusion</a:t>
            </a:r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</p:txBody>
      </p:sp>
      <p:sp>
        <p:nvSpPr>
          <p:cNvPr id="32" name="Right Arrow 31"/>
          <p:cNvSpPr/>
          <p:nvPr/>
        </p:nvSpPr>
        <p:spPr>
          <a:xfrm>
            <a:off x="2342032" y="2857496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ight Arrow 32"/>
          <p:cNvSpPr/>
          <p:nvPr/>
        </p:nvSpPr>
        <p:spPr>
          <a:xfrm>
            <a:off x="6072198" y="2857496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ight Arrow 33"/>
          <p:cNvSpPr/>
          <p:nvPr/>
        </p:nvSpPr>
        <p:spPr>
          <a:xfrm rot="6697242">
            <a:off x="6885642" y="3951350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ight Arrow 34"/>
          <p:cNvSpPr/>
          <p:nvPr/>
        </p:nvSpPr>
        <p:spPr>
          <a:xfrm rot="10800000">
            <a:off x="4857752" y="5715016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ight Arrow 35"/>
          <p:cNvSpPr/>
          <p:nvPr/>
        </p:nvSpPr>
        <p:spPr>
          <a:xfrm rot="13367905">
            <a:off x="1428728" y="4432027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0" y="3810000"/>
            <a:ext cx="2432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Literature Review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3387" y="3284984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Related</a:t>
            </a:r>
          </a:p>
          <a:p>
            <a:r>
              <a:rPr lang="en-US" sz="1200" dirty="0"/>
              <a:t>Study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1520" y="2204864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Related</a:t>
            </a:r>
          </a:p>
          <a:p>
            <a:r>
              <a:rPr lang="en-US" sz="1200" dirty="0"/>
              <a:t>Study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39531" y="2132856"/>
            <a:ext cx="72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Related</a:t>
            </a:r>
          </a:p>
          <a:p>
            <a:r>
              <a:rPr lang="en-US" sz="1200" dirty="0"/>
              <a:t>Study 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67523" y="3140968"/>
            <a:ext cx="80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Ringkasan</a:t>
            </a:r>
            <a:endParaRPr lang="en-US" sz="1200" dirty="0"/>
          </a:p>
          <a:p>
            <a:r>
              <a:rPr lang="en-US" sz="1200" dirty="0"/>
              <a:t>Literature </a:t>
            </a:r>
          </a:p>
          <a:p>
            <a:r>
              <a:rPr lang="en-US" sz="1200" dirty="0"/>
              <a:t>review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636912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Your </a:t>
            </a:r>
          </a:p>
          <a:p>
            <a:pPr algn="ctr"/>
            <a:r>
              <a:rPr lang="en-US" sz="1200" dirty="0"/>
              <a:t>Research</a:t>
            </a:r>
          </a:p>
          <a:p>
            <a:pPr algn="ctr"/>
            <a:r>
              <a:rPr lang="en-US" sz="1200" dirty="0"/>
              <a:t>Area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76289" y="5157192"/>
            <a:ext cx="25957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Go  back to your research problems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62118" y="5512876"/>
            <a:ext cx="2609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Make sure your research objective is</a:t>
            </a:r>
          </a:p>
          <a:p>
            <a:r>
              <a:rPr lang="en-US" sz="1300" dirty="0"/>
              <a:t>achieve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2087" y="1412776"/>
            <a:ext cx="18710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Methodology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" y="1295400"/>
            <a:ext cx="2015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Research Issue</a:t>
            </a:r>
          </a:p>
        </p:txBody>
      </p:sp>
      <p:sp>
        <p:nvSpPr>
          <p:cNvPr id="48" name="Right Arrow 47"/>
          <p:cNvSpPr/>
          <p:nvPr/>
        </p:nvSpPr>
        <p:spPr>
          <a:xfrm rot="6697242">
            <a:off x="1076462" y="1817750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Research Proposal?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/>
          <a:lstStyle/>
          <a:p>
            <a:r>
              <a:rPr lang="en-US" dirty="0"/>
              <a:t>It’s  a proposal before one conducts a research or a study.</a:t>
            </a:r>
          </a:p>
          <a:p>
            <a:r>
              <a:rPr lang="en-US" dirty="0"/>
              <a:t>Basically research proposal proposes an idea of what to research on.</a:t>
            </a:r>
          </a:p>
          <a:p>
            <a:r>
              <a:rPr lang="en-US" dirty="0"/>
              <a:t>The research proposal is a mean to “sell” your idea and convince the authorities. </a:t>
            </a:r>
          </a:p>
          <a:p>
            <a:r>
              <a:rPr lang="en-US" dirty="0"/>
              <a:t>It is a document where you put all the resources (team, tools, time, budget, etc.) needed for doing research.</a:t>
            </a:r>
          </a:p>
          <a:p>
            <a:r>
              <a:rPr lang="en-US" dirty="0"/>
              <a:t>The research proposal is a first step to put your work into a formal way – guard your accountability.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 Words….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400" dirty="0"/>
              <a:t>If you are able to write Research Proposal, most likely you are able to write Project Proposal, but not necessarily vice versa.</a:t>
            </a:r>
          </a:p>
          <a:p>
            <a:pPr algn="ctr"/>
            <a:r>
              <a:rPr lang="en-US" sz="3400" dirty="0"/>
              <a:t>Hence, make sure you develop your skill in writing Research Proposal.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Lucida Bright"/>
        <a:ea typeface=""/>
        <a:cs typeface=""/>
      </a:majorFont>
      <a:minorFont>
        <a:latin typeface="Lucida Br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2</Template>
  <TotalTime>1420</TotalTime>
  <Words>2373</Words>
  <Application>Microsoft Office PowerPoint</Application>
  <PresentationFormat>On-screen Show (4:3)</PresentationFormat>
  <Paragraphs>317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 Unicode MS</vt:lpstr>
      <vt:lpstr>Arial</vt:lpstr>
      <vt:lpstr>Gill Sans MT</vt:lpstr>
      <vt:lpstr>Lucida Bright</vt:lpstr>
      <vt:lpstr>Palatino Linotype</vt:lpstr>
      <vt:lpstr>Times New Roman</vt:lpstr>
      <vt:lpstr>Wingdings</vt:lpstr>
      <vt:lpstr>Pixel</vt:lpstr>
      <vt:lpstr>Clip</vt:lpstr>
      <vt:lpstr>Visio</vt:lpstr>
      <vt:lpstr>Conducting Mini Research Project</vt:lpstr>
      <vt:lpstr>Session Objectives</vt:lpstr>
      <vt:lpstr>PowerPoint Presentation</vt:lpstr>
      <vt:lpstr>Mind Mapping</vt:lpstr>
      <vt:lpstr>Contoh Mind Mapping</vt:lpstr>
      <vt:lpstr>Manfaat Mind Mapping (http://www.kajianpustaka.com/2014/01/pengertian-manfaat-dan-membuat-mind.html)</vt:lpstr>
      <vt:lpstr>PowerPoint Presentation</vt:lpstr>
      <vt:lpstr>What is Research Proposal?</vt:lpstr>
      <vt:lpstr>Wise Words….</vt:lpstr>
      <vt:lpstr>Getting Started to Write a Research Proposal?</vt:lpstr>
      <vt:lpstr>PowerPoint Presentation</vt:lpstr>
      <vt:lpstr>Getting Started…</vt:lpstr>
      <vt:lpstr>Getting Strarted…</vt:lpstr>
      <vt:lpstr>PowerPoint Presentation</vt:lpstr>
      <vt:lpstr>The Process of Writing Research Proposal</vt:lpstr>
      <vt:lpstr>The Process….</vt:lpstr>
      <vt:lpstr>The Process …</vt:lpstr>
      <vt:lpstr>The Process…</vt:lpstr>
      <vt:lpstr>The Process….</vt:lpstr>
      <vt:lpstr>Contoh Struktur “Research Proposal”</vt:lpstr>
      <vt:lpstr>Judul Penelitian</vt:lpstr>
      <vt:lpstr>Judul…</vt:lpstr>
      <vt:lpstr>Judul Mana Yang Mudah Dipahami? </vt:lpstr>
      <vt:lpstr>Abstrak</vt:lpstr>
      <vt:lpstr>Bab I. Pendahuluan </vt:lpstr>
      <vt:lpstr>Bab I. Pendahuluan ….</vt:lpstr>
      <vt:lpstr>Bab II. Tinjauan Pustaka </vt:lpstr>
      <vt:lpstr>Tinjuan Pustaka..</vt:lpstr>
      <vt:lpstr>PowerPoint Presentation</vt:lpstr>
      <vt:lpstr>PowerPoint Presentation</vt:lpstr>
      <vt:lpstr>Bab III: Metodologi</vt:lpstr>
      <vt:lpstr>PowerPoint Presentation</vt:lpstr>
      <vt:lpstr>PowerPoint Presentation</vt:lpstr>
      <vt:lpstr>Contoh Struktur “Research Project Report”</vt:lpstr>
      <vt:lpstr>Daftar Pustaka</vt:lpstr>
      <vt:lpstr>Contoh Menyitir: IEEE Style</vt:lpstr>
      <vt:lpstr>Contoh Menyitir: Chicago Citation Style </vt:lpstr>
      <vt:lpstr>Bagian Belakang Proposal</vt:lpstr>
      <vt:lpstr>Confucius says…</vt:lpstr>
    </vt:vector>
  </TitlesOfParts>
  <Company>Fasilkom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Paper</dc:title>
  <dc:creator>Zhasibua</dc:creator>
  <cp:lastModifiedBy>Windows User</cp:lastModifiedBy>
  <cp:revision>217</cp:revision>
  <dcterms:created xsi:type="dcterms:W3CDTF">2007-01-26T07:10:02Z</dcterms:created>
  <dcterms:modified xsi:type="dcterms:W3CDTF">2020-01-20T09:04:25Z</dcterms:modified>
</cp:coreProperties>
</file>