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sldIdLst>
    <p:sldId id="256" r:id="rId2"/>
    <p:sldId id="353" r:id="rId3"/>
    <p:sldId id="367" r:id="rId4"/>
    <p:sldId id="368" r:id="rId5"/>
    <p:sldId id="370" r:id="rId6"/>
    <p:sldId id="369" r:id="rId7"/>
    <p:sldId id="342" r:id="rId8"/>
    <p:sldId id="366" r:id="rId9"/>
    <p:sldId id="344" r:id="rId10"/>
    <p:sldId id="373" r:id="rId11"/>
    <p:sldId id="354" r:id="rId12"/>
    <p:sldId id="357" r:id="rId13"/>
    <p:sldId id="365" r:id="rId14"/>
    <p:sldId id="27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808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sben\Desktop\Desktop\Workshop%20International%20Journal\statistik%20pub%20nas-int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87599500882061"/>
          <c:y val="9.7718201891430212E-2"/>
          <c:w val="0.81940815799664357"/>
          <c:h val="0.73292814960629971"/>
        </c:manualLayout>
      </c:layout>
      <c:lineChart>
        <c:grouping val="standard"/>
        <c:varyColors val="0"/>
        <c:ser>
          <c:idx val="0"/>
          <c:order val="0"/>
          <c:tx>
            <c:v>Indonesia</c:v>
          </c:tx>
          <c:cat>
            <c:numRef>
              <c:f>'pertumbuhan pub int'!$E$6:$E$20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cat>
          <c:val>
            <c:numRef>
              <c:f>'pertumbuhan pub int'!$H$6:$H$20</c:f>
              <c:numCache>
                <c:formatCode>General</c:formatCode>
                <c:ptCount val="15"/>
                <c:pt idx="0">
                  <c:v>512</c:v>
                </c:pt>
                <c:pt idx="1">
                  <c:v>537</c:v>
                </c:pt>
                <c:pt idx="2">
                  <c:v>498</c:v>
                </c:pt>
                <c:pt idx="3">
                  <c:v>539</c:v>
                </c:pt>
                <c:pt idx="4">
                  <c:v>580</c:v>
                </c:pt>
                <c:pt idx="5">
                  <c:v>539</c:v>
                </c:pt>
                <c:pt idx="6">
                  <c:v>502</c:v>
                </c:pt>
                <c:pt idx="7">
                  <c:v>672</c:v>
                </c:pt>
                <c:pt idx="8">
                  <c:v>760</c:v>
                </c:pt>
                <c:pt idx="9">
                  <c:v>871</c:v>
                </c:pt>
                <c:pt idx="10">
                  <c:v>993</c:v>
                </c:pt>
                <c:pt idx="11" formatCode="#,##0">
                  <c:v>1061</c:v>
                </c:pt>
                <c:pt idx="12" formatCode="#,##0">
                  <c:v>1233</c:v>
                </c:pt>
                <c:pt idx="13" formatCode="#,##0">
                  <c:v>1649</c:v>
                </c:pt>
                <c:pt idx="14" formatCode="#,##0">
                  <c:v>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E9-45C7-81AA-2092F4AE56E6}"/>
            </c:ext>
          </c:extLst>
        </c:ser>
        <c:ser>
          <c:idx val="1"/>
          <c:order val="1"/>
          <c:tx>
            <c:v>Seluruh Dunia</c:v>
          </c:tx>
          <c:cat>
            <c:numRef>
              <c:f>'pertumbuhan pub int'!$E$6:$E$20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cat>
          <c:val>
            <c:numRef>
              <c:f>'pertumbuhan pub int'!$F$6:$F$20</c:f>
              <c:numCache>
                <c:formatCode>#,##0</c:formatCode>
                <c:ptCount val="15"/>
                <c:pt idx="0">
                  <c:v>1130433</c:v>
                </c:pt>
                <c:pt idx="1">
                  <c:v>1157167</c:v>
                </c:pt>
                <c:pt idx="2">
                  <c:v>1160152</c:v>
                </c:pt>
                <c:pt idx="3">
                  <c:v>1161232</c:v>
                </c:pt>
                <c:pt idx="4">
                  <c:v>1223161</c:v>
                </c:pt>
                <c:pt idx="5">
                  <c:v>1326504</c:v>
                </c:pt>
                <c:pt idx="6">
                  <c:v>1370939</c:v>
                </c:pt>
                <c:pt idx="7">
                  <c:v>1425091</c:v>
                </c:pt>
                <c:pt idx="8">
                  <c:v>1578898</c:v>
                </c:pt>
                <c:pt idx="9">
                  <c:v>1745505</c:v>
                </c:pt>
                <c:pt idx="10">
                  <c:v>1830290</c:v>
                </c:pt>
                <c:pt idx="11">
                  <c:v>1921793</c:v>
                </c:pt>
                <c:pt idx="12">
                  <c:v>1999777</c:v>
                </c:pt>
                <c:pt idx="13">
                  <c:v>2069196</c:v>
                </c:pt>
                <c:pt idx="14">
                  <c:v>2112110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E9-45C7-81AA-2092F4AE56E6}"/>
            </c:ext>
          </c:extLst>
        </c:ser>
        <c:ser>
          <c:idx val="2"/>
          <c:order val="2"/>
          <c:tx>
            <c:v>Asia</c:v>
          </c:tx>
          <c:cat>
            <c:numRef>
              <c:f>'pertumbuhan pub int'!$E$6:$E$20</c:f>
              <c:numCache>
                <c:formatCode>General</c:formatCode>
                <c:ptCount val="1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</c:numCache>
            </c:numRef>
          </c:cat>
          <c:val>
            <c:numRef>
              <c:f>'pertumbuhan pub int'!$G$6:$G$20</c:f>
              <c:numCache>
                <c:formatCode>#,##0</c:formatCode>
                <c:ptCount val="15"/>
                <c:pt idx="0">
                  <c:v>160208</c:v>
                </c:pt>
                <c:pt idx="1">
                  <c:v>172364</c:v>
                </c:pt>
                <c:pt idx="2">
                  <c:v>180906</c:v>
                </c:pt>
                <c:pt idx="3">
                  <c:v>189975</c:v>
                </c:pt>
                <c:pt idx="4">
                  <c:v>201823</c:v>
                </c:pt>
                <c:pt idx="5">
                  <c:v>218493</c:v>
                </c:pt>
                <c:pt idx="6">
                  <c:v>221760</c:v>
                </c:pt>
                <c:pt idx="7">
                  <c:v>253412</c:v>
                </c:pt>
                <c:pt idx="8">
                  <c:v>297505</c:v>
                </c:pt>
                <c:pt idx="9">
                  <c:v>372281</c:v>
                </c:pt>
                <c:pt idx="10">
                  <c:v>420219</c:v>
                </c:pt>
                <c:pt idx="11">
                  <c:v>454362</c:v>
                </c:pt>
                <c:pt idx="12">
                  <c:v>505548</c:v>
                </c:pt>
                <c:pt idx="13">
                  <c:v>568274</c:v>
                </c:pt>
                <c:pt idx="14">
                  <c:v>618834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E9-45C7-81AA-2092F4AE5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09440"/>
        <c:axId val="79315328"/>
      </c:lineChart>
      <c:catAx>
        <c:axId val="7930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9315328"/>
        <c:crosses val="autoZero"/>
        <c:auto val="1"/>
        <c:lblAlgn val="ctr"/>
        <c:lblOffset val="100"/>
        <c:noMultiLvlLbl val="0"/>
      </c:catAx>
      <c:valAx>
        <c:axId val="79315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930944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D63C4CB9-8782-4C47-94E4-28EAB39E49C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52400" y="152400"/>
            <a:ext cx="8413750" cy="685800"/>
            <a:chOff x="96" y="96"/>
            <a:chExt cx="5300" cy="432"/>
          </a:xfrm>
        </p:grpSpPr>
        <p:sp>
          <p:nvSpPr>
            <p:cNvPr id="12292" name="Freeform 4"/>
            <p:cNvSpPr>
              <a:spLocks/>
            </p:cNvSpPr>
            <p:nvPr userDrawn="1"/>
          </p:nvSpPr>
          <p:spPr bwMode="gray">
            <a:xfrm>
              <a:off x="1925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Freeform 5"/>
            <p:cNvSpPr>
              <a:spLocks/>
            </p:cNvSpPr>
            <p:nvPr userDrawn="1"/>
          </p:nvSpPr>
          <p:spPr bwMode="gray">
            <a:xfrm>
              <a:off x="1833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Freeform 6"/>
            <p:cNvSpPr>
              <a:spLocks/>
            </p:cNvSpPr>
            <p:nvPr userDrawn="1"/>
          </p:nvSpPr>
          <p:spPr bwMode="gray">
            <a:xfrm>
              <a:off x="1734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/>
            </p:cNvSpPr>
            <p:nvPr userDrawn="1"/>
          </p:nvSpPr>
          <p:spPr bwMode="gray">
            <a:xfrm>
              <a:off x="1921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8"/>
            <p:cNvSpPr>
              <a:spLocks/>
            </p:cNvSpPr>
            <p:nvPr userDrawn="1"/>
          </p:nvSpPr>
          <p:spPr bwMode="gray">
            <a:xfrm>
              <a:off x="1829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9"/>
            <p:cNvSpPr>
              <a:spLocks/>
            </p:cNvSpPr>
            <p:nvPr userDrawn="1"/>
          </p:nvSpPr>
          <p:spPr bwMode="gray">
            <a:xfrm>
              <a:off x="1730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0"/>
            <p:cNvSpPr>
              <a:spLocks/>
            </p:cNvSpPr>
            <p:nvPr userDrawn="1"/>
          </p:nvSpPr>
          <p:spPr bwMode="gray">
            <a:xfrm>
              <a:off x="1988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1"/>
            <p:cNvSpPr>
              <a:spLocks/>
            </p:cNvSpPr>
            <p:nvPr userDrawn="1"/>
          </p:nvSpPr>
          <p:spPr bwMode="gray">
            <a:xfrm>
              <a:off x="1993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/>
            </p:cNvSpPr>
            <p:nvPr userDrawn="1"/>
          </p:nvSpPr>
          <p:spPr bwMode="gray">
            <a:xfrm>
              <a:off x="1395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3"/>
            <p:cNvSpPr>
              <a:spLocks/>
            </p:cNvSpPr>
            <p:nvPr userDrawn="1"/>
          </p:nvSpPr>
          <p:spPr bwMode="gray">
            <a:xfrm>
              <a:off x="1303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/>
            </p:cNvSpPr>
            <p:nvPr userDrawn="1"/>
          </p:nvSpPr>
          <p:spPr bwMode="gray">
            <a:xfrm>
              <a:off x="1204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Freeform 15"/>
            <p:cNvSpPr>
              <a:spLocks/>
            </p:cNvSpPr>
            <p:nvPr userDrawn="1"/>
          </p:nvSpPr>
          <p:spPr bwMode="gray">
            <a:xfrm>
              <a:off x="1391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 userDrawn="1"/>
          </p:nvSpPr>
          <p:spPr bwMode="gray">
            <a:xfrm>
              <a:off x="1299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/>
            </p:cNvSpPr>
            <p:nvPr userDrawn="1"/>
          </p:nvSpPr>
          <p:spPr bwMode="gray">
            <a:xfrm>
              <a:off x="1200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Freeform 18"/>
            <p:cNvSpPr>
              <a:spLocks/>
            </p:cNvSpPr>
            <p:nvPr userDrawn="1"/>
          </p:nvSpPr>
          <p:spPr bwMode="gray">
            <a:xfrm>
              <a:off x="1458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19"/>
            <p:cNvSpPr>
              <a:spLocks/>
            </p:cNvSpPr>
            <p:nvPr userDrawn="1"/>
          </p:nvSpPr>
          <p:spPr bwMode="gray">
            <a:xfrm>
              <a:off x="1463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0"/>
            <p:cNvSpPr>
              <a:spLocks/>
            </p:cNvSpPr>
            <p:nvPr userDrawn="1"/>
          </p:nvSpPr>
          <p:spPr bwMode="gray">
            <a:xfrm>
              <a:off x="820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/>
            </p:cNvSpPr>
            <p:nvPr userDrawn="1"/>
          </p:nvSpPr>
          <p:spPr bwMode="gray">
            <a:xfrm>
              <a:off x="728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22"/>
            <p:cNvSpPr>
              <a:spLocks/>
            </p:cNvSpPr>
            <p:nvPr userDrawn="1"/>
          </p:nvSpPr>
          <p:spPr bwMode="gray">
            <a:xfrm>
              <a:off x="629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Freeform 23"/>
            <p:cNvSpPr>
              <a:spLocks/>
            </p:cNvSpPr>
            <p:nvPr userDrawn="1"/>
          </p:nvSpPr>
          <p:spPr bwMode="gray">
            <a:xfrm>
              <a:off x="816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 userDrawn="1"/>
          </p:nvSpPr>
          <p:spPr bwMode="gray">
            <a:xfrm>
              <a:off x="724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/>
            </p:cNvSpPr>
            <p:nvPr userDrawn="1"/>
          </p:nvSpPr>
          <p:spPr bwMode="gray">
            <a:xfrm>
              <a:off x="625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/>
            </p:cNvSpPr>
            <p:nvPr userDrawn="1"/>
          </p:nvSpPr>
          <p:spPr bwMode="gray">
            <a:xfrm>
              <a:off x="883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 userDrawn="1"/>
          </p:nvSpPr>
          <p:spPr bwMode="gray">
            <a:xfrm>
              <a:off x="888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Freeform 28"/>
            <p:cNvSpPr>
              <a:spLocks/>
            </p:cNvSpPr>
            <p:nvPr userDrawn="1"/>
          </p:nvSpPr>
          <p:spPr bwMode="gray">
            <a:xfrm>
              <a:off x="291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Freeform 29"/>
            <p:cNvSpPr>
              <a:spLocks/>
            </p:cNvSpPr>
            <p:nvPr userDrawn="1"/>
          </p:nvSpPr>
          <p:spPr bwMode="gray">
            <a:xfrm>
              <a:off x="199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30"/>
            <p:cNvSpPr>
              <a:spLocks/>
            </p:cNvSpPr>
            <p:nvPr userDrawn="1"/>
          </p:nvSpPr>
          <p:spPr bwMode="gray">
            <a:xfrm>
              <a:off x="100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Freeform 31"/>
            <p:cNvSpPr>
              <a:spLocks/>
            </p:cNvSpPr>
            <p:nvPr userDrawn="1"/>
          </p:nvSpPr>
          <p:spPr bwMode="gray">
            <a:xfrm>
              <a:off x="287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 userDrawn="1"/>
          </p:nvSpPr>
          <p:spPr bwMode="gray">
            <a:xfrm>
              <a:off x="195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 userDrawn="1"/>
          </p:nvSpPr>
          <p:spPr bwMode="gray">
            <a:xfrm>
              <a:off x="96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Freeform 34"/>
            <p:cNvSpPr>
              <a:spLocks/>
            </p:cNvSpPr>
            <p:nvPr userDrawn="1"/>
          </p:nvSpPr>
          <p:spPr bwMode="gray">
            <a:xfrm>
              <a:off x="354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Freeform 35"/>
            <p:cNvSpPr>
              <a:spLocks/>
            </p:cNvSpPr>
            <p:nvPr userDrawn="1"/>
          </p:nvSpPr>
          <p:spPr bwMode="gray">
            <a:xfrm>
              <a:off x="359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Freeform 36"/>
            <p:cNvSpPr>
              <a:spLocks/>
            </p:cNvSpPr>
            <p:nvPr userDrawn="1"/>
          </p:nvSpPr>
          <p:spPr bwMode="gray">
            <a:xfrm>
              <a:off x="2499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Freeform 37"/>
            <p:cNvSpPr>
              <a:spLocks/>
            </p:cNvSpPr>
            <p:nvPr userDrawn="1"/>
          </p:nvSpPr>
          <p:spPr bwMode="gray">
            <a:xfrm>
              <a:off x="2407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Freeform 38"/>
            <p:cNvSpPr>
              <a:spLocks/>
            </p:cNvSpPr>
            <p:nvPr userDrawn="1"/>
          </p:nvSpPr>
          <p:spPr bwMode="gray">
            <a:xfrm>
              <a:off x="2308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Freeform 39"/>
            <p:cNvSpPr>
              <a:spLocks/>
            </p:cNvSpPr>
            <p:nvPr userDrawn="1"/>
          </p:nvSpPr>
          <p:spPr bwMode="gray">
            <a:xfrm>
              <a:off x="2495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Freeform 40"/>
            <p:cNvSpPr>
              <a:spLocks/>
            </p:cNvSpPr>
            <p:nvPr userDrawn="1"/>
          </p:nvSpPr>
          <p:spPr bwMode="gray">
            <a:xfrm>
              <a:off x="2403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Freeform 41"/>
            <p:cNvSpPr>
              <a:spLocks/>
            </p:cNvSpPr>
            <p:nvPr userDrawn="1"/>
          </p:nvSpPr>
          <p:spPr bwMode="gray">
            <a:xfrm>
              <a:off x="2304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Freeform 42"/>
            <p:cNvSpPr>
              <a:spLocks/>
            </p:cNvSpPr>
            <p:nvPr userDrawn="1"/>
          </p:nvSpPr>
          <p:spPr bwMode="gray">
            <a:xfrm>
              <a:off x="2562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Freeform 43"/>
            <p:cNvSpPr>
              <a:spLocks/>
            </p:cNvSpPr>
            <p:nvPr userDrawn="1"/>
          </p:nvSpPr>
          <p:spPr bwMode="gray">
            <a:xfrm>
              <a:off x="2567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Freeform 44"/>
            <p:cNvSpPr>
              <a:spLocks/>
            </p:cNvSpPr>
            <p:nvPr userDrawn="1"/>
          </p:nvSpPr>
          <p:spPr bwMode="gray">
            <a:xfrm>
              <a:off x="3027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Freeform 45"/>
            <p:cNvSpPr>
              <a:spLocks/>
            </p:cNvSpPr>
            <p:nvPr userDrawn="1"/>
          </p:nvSpPr>
          <p:spPr bwMode="gray">
            <a:xfrm>
              <a:off x="2935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Freeform 46"/>
            <p:cNvSpPr>
              <a:spLocks/>
            </p:cNvSpPr>
            <p:nvPr userDrawn="1"/>
          </p:nvSpPr>
          <p:spPr bwMode="gray">
            <a:xfrm>
              <a:off x="2836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Freeform 47"/>
            <p:cNvSpPr>
              <a:spLocks/>
            </p:cNvSpPr>
            <p:nvPr userDrawn="1"/>
          </p:nvSpPr>
          <p:spPr bwMode="gray">
            <a:xfrm>
              <a:off x="3023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Freeform 48"/>
            <p:cNvSpPr>
              <a:spLocks/>
            </p:cNvSpPr>
            <p:nvPr userDrawn="1"/>
          </p:nvSpPr>
          <p:spPr bwMode="gray">
            <a:xfrm>
              <a:off x="2931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Freeform 49"/>
            <p:cNvSpPr>
              <a:spLocks/>
            </p:cNvSpPr>
            <p:nvPr userDrawn="1"/>
          </p:nvSpPr>
          <p:spPr bwMode="gray">
            <a:xfrm>
              <a:off x="2832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Freeform 50"/>
            <p:cNvSpPr>
              <a:spLocks/>
            </p:cNvSpPr>
            <p:nvPr userDrawn="1"/>
          </p:nvSpPr>
          <p:spPr bwMode="gray">
            <a:xfrm>
              <a:off x="3090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Freeform 51"/>
            <p:cNvSpPr>
              <a:spLocks/>
            </p:cNvSpPr>
            <p:nvPr userDrawn="1"/>
          </p:nvSpPr>
          <p:spPr bwMode="gray">
            <a:xfrm>
              <a:off x="3095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Freeform 52"/>
            <p:cNvSpPr>
              <a:spLocks/>
            </p:cNvSpPr>
            <p:nvPr userDrawn="1"/>
          </p:nvSpPr>
          <p:spPr bwMode="gray">
            <a:xfrm>
              <a:off x="3603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Freeform 53"/>
            <p:cNvSpPr>
              <a:spLocks/>
            </p:cNvSpPr>
            <p:nvPr userDrawn="1"/>
          </p:nvSpPr>
          <p:spPr bwMode="gray">
            <a:xfrm>
              <a:off x="3511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Freeform 54"/>
            <p:cNvSpPr>
              <a:spLocks/>
            </p:cNvSpPr>
            <p:nvPr userDrawn="1"/>
          </p:nvSpPr>
          <p:spPr bwMode="gray">
            <a:xfrm>
              <a:off x="3412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Freeform 55"/>
            <p:cNvSpPr>
              <a:spLocks/>
            </p:cNvSpPr>
            <p:nvPr userDrawn="1"/>
          </p:nvSpPr>
          <p:spPr bwMode="gray">
            <a:xfrm>
              <a:off x="3599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Freeform 56"/>
            <p:cNvSpPr>
              <a:spLocks/>
            </p:cNvSpPr>
            <p:nvPr userDrawn="1"/>
          </p:nvSpPr>
          <p:spPr bwMode="gray">
            <a:xfrm>
              <a:off x="3507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Freeform 57"/>
            <p:cNvSpPr>
              <a:spLocks/>
            </p:cNvSpPr>
            <p:nvPr userDrawn="1"/>
          </p:nvSpPr>
          <p:spPr bwMode="gray">
            <a:xfrm>
              <a:off x="3408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Freeform 58"/>
            <p:cNvSpPr>
              <a:spLocks/>
            </p:cNvSpPr>
            <p:nvPr userDrawn="1"/>
          </p:nvSpPr>
          <p:spPr bwMode="gray">
            <a:xfrm>
              <a:off x="3666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Freeform 59"/>
            <p:cNvSpPr>
              <a:spLocks/>
            </p:cNvSpPr>
            <p:nvPr userDrawn="1"/>
          </p:nvSpPr>
          <p:spPr bwMode="gray">
            <a:xfrm>
              <a:off x="3671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Freeform 60"/>
            <p:cNvSpPr>
              <a:spLocks/>
            </p:cNvSpPr>
            <p:nvPr userDrawn="1"/>
          </p:nvSpPr>
          <p:spPr bwMode="gray">
            <a:xfrm>
              <a:off x="4131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Freeform 61"/>
            <p:cNvSpPr>
              <a:spLocks/>
            </p:cNvSpPr>
            <p:nvPr userDrawn="1"/>
          </p:nvSpPr>
          <p:spPr bwMode="gray">
            <a:xfrm>
              <a:off x="4039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Freeform 62"/>
            <p:cNvSpPr>
              <a:spLocks/>
            </p:cNvSpPr>
            <p:nvPr userDrawn="1"/>
          </p:nvSpPr>
          <p:spPr bwMode="gray">
            <a:xfrm>
              <a:off x="3940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Freeform 63"/>
            <p:cNvSpPr>
              <a:spLocks/>
            </p:cNvSpPr>
            <p:nvPr userDrawn="1"/>
          </p:nvSpPr>
          <p:spPr bwMode="gray">
            <a:xfrm>
              <a:off x="4127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Freeform 64"/>
            <p:cNvSpPr>
              <a:spLocks/>
            </p:cNvSpPr>
            <p:nvPr userDrawn="1"/>
          </p:nvSpPr>
          <p:spPr bwMode="gray">
            <a:xfrm>
              <a:off x="4035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Freeform 65"/>
            <p:cNvSpPr>
              <a:spLocks/>
            </p:cNvSpPr>
            <p:nvPr userDrawn="1"/>
          </p:nvSpPr>
          <p:spPr bwMode="gray">
            <a:xfrm>
              <a:off x="3936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Freeform 66"/>
            <p:cNvSpPr>
              <a:spLocks/>
            </p:cNvSpPr>
            <p:nvPr userDrawn="1"/>
          </p:nvSpPr>
          <p:spPr bwMode="gray">
            <a:xfrm>
              <a:off x="4194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Freeform 67"/>
            <p:cNvSpPr>
              <a:spLocks/>
            </p:cNvSpPr>
            <p:nvPr userDrawn="1"/>
          </p:nvSpPr>
          <p:spPr bwMode="gray">
            <a:xfrm>
              <a:off x="4199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Freeform 68"/>
            <p:cNvSpPr>
              <a:spLocks/>
            </p:cNvSpPr>
            <p:nvPr userDrawn="1"/>
          </p:nvSpPr>
          <p:spPr bwMode="gray">
            <a:xfrm>
              <a:off x="4707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Freeform 69"/>
            <p:cNvSpPr>
              <a:spLocks/>
            </p:cNvSpPr>
            <p:nvPr userDrawn="1"/>
          </p:nvSpPr>
          <p:spPr bwMode="gray">
            <a:xfrm>
              <a:off x="4615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Freeform 70"/>
            <p:cNvSpPr>
              <a:spLocks/>
            </p:cNvSpPr>
            <p:nvPr userDrawn="1"/>
          </p:nvSpPr>
          <p:spPr bwMode="gray">
            <a:xfrm>
              <a:off x="4516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Freeform 71"/>
            <p:cNvSpPr>
              <a:spLocks/>
            </p:cNvSpPr>
            <p:nvPr userDrawn="1"/>
          </p:nvSpPr>
          <p:spPr bwMode="gray">
            <a:xfrm>
              <a:off x="4703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0" name="Freeform 72"/>
            <p:cNvSpPr>
              <a:spLocks/>
            </p:cNvSpPr>
            <p:nvPr userDrawn="1"/>
          </p:nvSpPr>
          <p:spPr bwMode="gray">
            <a:xfrm>
              <a:off x="4611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Freeform 73"/>
            <p:cNvSpPr>
              <a:spLocks/>
            </p:cNvSpPr>
            <p:nvPr userDrawn="1"/>
          </p:nvSpPr>
          <p:spPr bwMode="gray">
            <a:xfrm>
              <a:off x="4512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Freeform 74"/>
            <p:cNvSpPr>
              <a:spLocks/>
            </p:cNvSpPr>
            <p:nvPr userDrawn="1"/>
          </p:nvSpPr>
          <p:spPr bwMode="gray">
            <a:xfrm>
              <a:off x="4770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3" name="Freeform 75"/>
            <p:cNvSpPr>
              <a:spLocks/>
            </p:cNvSpPr>
            <p:nvPr userDrawn="1"/>
          </p:nvSpPr>
          <p:spPr bwMode="gray">
            <a:xfrm>
              <a:off x="4775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4" name="Freeform 76"/>
            <p:cNvSpPr>
              <a:spLocks/>
            </p:cNvSpPr>
            <p:nvPr userDrawn="1"/>
          </p:nvSpPr>
          <p:spPr bwMode="gray">
            <a:xfrm>
              <a:off x="5235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Freeform 77"/>
            <p:cNvSpPr>
              <a:spLocks/>
            </p:cNvSpPr>
            <p:nvPr userDrawn="1"/>
          </p:nvSpPr>
          <p:spPr bwMode="gray">
            <a:xfrm>
              <a:off x="5143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Freeform 78"/>
            <p:cNvSpPr>
              <a:spLocks/>
            </p:cNvSpPr>
            <p:nvPr userDrawn="1"/>
          </p:nvSpPr>
          <p:spPr bwMode="gray">
            <a:xfrm>
              <a:off x="5044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Freeform 79"/>
            <p:cNvSpPr>
              <a:spLocks/>
            </p:cNvSpPr>
            <p:nvPr userDrawn="1"/>
          </p:nvSpPr>
          <p:spPr bwMode="gray">
            <a:xfrm>
              <a:off x="5231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Freeform 80"/>
            <p:cNvSpPr>
              <a:spLocks/>
            </p:cNvSpPr>
            <p:nvPr userDrawn="1"/>
          </p:nvSpPr>
          <p:spPr bwMode="gray">
            <a:xfrm>
              <a:off x="5139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Freeform 81"/>
            <p:cNvSpPr>
              <a:spLocks/>
            </p:cNvSpPr>
            <p:nvPr userDrawn="1"/>
          </p:nvSpPr>
          <p:spPr bwMode="gray">
            <a:xfrm>
              <a:off x="5040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Freeform 82"/>
            <p:cNvSpPr>
              <a:spLocks/>
            </p:cNvSpPr>
            <p:nvPr userDrawn="1"/>
          </p:nvSpPr>
          <p:spPr bwMode="gray">
            <a:xfrm>
              <a:off x="5298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Freeform 83"/>
            <p:cNvSpPr>
              <a:spLocks/>
            </p:cNvSpPr>
            <p:nvPr userDrawn="1"/>
          </p:nvSpPr>
          <p:spPr bwMode="gray">
            <a:xfrm>
              <a:off x="5303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72" name="Group 84"/>
          <p:cNvGrpSpPr>
            <a:grpSpLocks/>
          </p:cNvGrpSpPr>
          <p:nvPr/>
        </p:nvGrpSpPr>
        <p:grpSpPr bwMode="auto">
          <a:xfrm>
            <a:off x="762000" y="2743200"/>
            <a:ext cx="7696200" cy="533400"/>
            <a:chOff x="480" y="1632"/>
            <a:chExt cx="4848" cy="336"/>
          </a:xfrm>
        </p:grpSpPr>
        <p:sp>
          <p:nvSpPr>
            <p:cNvPr id="12373" name="Freeform 85"/>
            <p:cNvSpPr>
              <a:spLocks/>
            </p:cNvSpPr>
            <p:nvPr userDrawn="1"/>
          </p:nvSpPr>
          <p:spPr bwMode="gray">
            <a:xfrm>
              <a:off x="480" y="1824"/>
              <a:ext cx="4678" cy="71"/>
            </a:xfrm>
            <a:custGeom>
              <a:avLst/>
              <a:gdLst/>
              <a:ahLst/>
              <a:cxnLst>
                <a:cxn ang="0">
                  <a:pos x="4822" y="84"/>
                </a:cxn>
                <a:cxn ang="0">
                  <a:pos x="114" y="87"/>
                </a:cxn>
                <a:cxn ang="0">
                  <a:pos x="66" y="80"/>
                </a:cxn>
                <a:cxn ang="0">
                  <a:pos x="28" y="73"/>
                </a:cxn>
                <a:cxn ang="0">
                  <a:pos x="7" y="59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0" y="35"/>
                </a:cxn>
                <a:cxn ang="0">
                  <a:pos x="4" y="28"/>
                </a:cxn>
                <a:cxn ang="0">
                  <a:pos x="24" y="14"/>
                </a:cxn>
                <a:cxn ang="0">
                  <a:pos x="59" y="7"/>
                </a:cxn>
                <a:cxn ang="0">
                  <a:pos x="111" y="0"/>
                </a:cxn>
                <a:cxn ang="0">
                  <a:pos x="4812" y="0"/>
                </a:cxn>
                <a:cxn ang="0">
                  <a:pos x="4822" y="84"/>
                </a:cxn>
              </a:cxnLst>
              <a:rect l="0" t="0" r="r" b="b"/>
              <a:pathLst>
                <a:path w="4822" h="87">
                  <a:moveTo>
                    <a:pt x="4822" y="84"/>
                  </a:moveTo>
                  <a:lnTo>
                    <a:pt x="114" y="87"/>
                  </a:lnTo>
                  <a:lnTo>
                    <a:pt x="66" y="80"/>
                  </a:lnTo>
                  <a:lnTo>
                    <a:pt x="28" y="73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4" y="28"/>
                  </a:lnTo>
                  <a:lnTo>
                    <a:pt x="24" y="14"/>
                  </a:lnTo>
                  <a:lnTo>
                    <a:pt x="59" y="7"/>
                  </a:lnTo>
                  <a:lnTo>
                    <a:pt x="111" y="0"/>
                  </a:lnTo>
                  <a:lnTo>
                    <a:pt x="4812" y="0"/>
                  </a:lnTo>
                  <a:lnTo>
                    <a:pt x="4822" y="8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74" name="Group 86"/>
            <p:cNvGrpSpPr>
              <a:grpSpLocks/>
            </p:cNvGrpSpPr>
            <p:nvPr userDrawn="1"/>
          </p:nvGrpSpPr>
          <p:grpSpPr bwMode="auto">
            <a:xfrm>
              <a:off x="4992" y="1632"/>
              <a:ext cx="336" cy="336"/>
              <a:chOff x="4848" y="672"/>
              <a:chExt cx="432" cy="432"/>
            </a:xfrm>
          </p:grpSpPr>
          <p:sp>
            <p:nvSpPr>
              <p:cNvPr id="12375" name="Oval 87"/>
              <p:cNvSpPr>
                <a:spLocks noChangeArrowheads="1"/>
              </p:cNvSpPr>
              <p:nvPr userDrawn="1"/>
            </p:nvSpPr>
            <p:spPr bwMode="gray">
              <a:xfrm>
                <a:off x="4848" y="672"/>
                <a:ext cx="432" cy="43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Oval 88"/>
              <p:cNvSpPr>
                <a:spLocks noChangeArrowheads="1"/>
              </p:cNvSpPr>
              <p:nvPr userDrawn="1"/>
            </p:nvSpPr>
            <p:spPr bwMode="gray">
              <a:xfrm>
                <a:off x="4896" y="7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7" name="Oval 89"/>
              <p:cNvSpPr>
                <a:spLocks noChangeArrowheads="1"/>
              </p:cNvSpPr>
              <p:nvPr userDrawn="1"/>
            </p:nvSpPr>
            <p:spPr bwMode="gray">
              <a:xfrm>
                <a:off x="4992" y="816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Freeform 90"/>
              <p:cNvSpPr>
                <a:spLocks/>
              </p:cNvSpPr>
              <p:nvPr userDrawn="1"/>
            </p:nvSpPr>
            <p:spPr bwMode="gray">
              <a:xfrm flipH="1">
                <a:off x="5062" y="888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Freeform 91"/>
              <p:cNvSpPr>
                <a:spLocks/>
              </p:cNvSpPr>
              <p:nvPr userDrawn="1"/>
            </p:nvSpPr>
            <p:spPr bwMode="gray">
              <a:xfrm>
                <a:off x="4921" y="888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0" name="Freeform 92"/>
              <p:cNvSpPr>
                <a:spLocks/>
              </p:cNvSpPr>
              <p:nvPr userDrawn="1"/>
            </p:nvSpPr>
            <p:spPr bwMode="gray">
              <a:xfrm flipH="1" flipV="1">
                <a:off x="5062" y="743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1" name="Freeform 93"/>
              <p:cNvSpPr>
                <a:spLocks/>
              </p:cNvSpPr>
              <p:nvPr userDrawn="1"/>
            </p:nvSpPr>
            <p:spPr bwMode="gray">
              <a:xfrm flipV="1">
                <a:off x="4921" y="743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382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7168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83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2384" name="Rectangle 9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2385" name="Rectangle 9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335D749-3D0D-4B2E-BC28-F7FFDAB539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B1392-4060-434D-8AC6-ED8F3B24FE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1D65-89D1-4286-A459-5209256740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8DBA63-3757-4871-8505-C74898A67BA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950E8-863A-46D6-B7B6-26CEC5ACBE0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7291D-FF46-4E7A-A685-1CA22E07578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3DB07-FDC8-4BE8-A731-F008B3E6182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F1F3-1716-4913-80BD-9B8FCC8B949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1C5F7-5E79-4AAC-B27E-62DF058E69C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44C1D-F4A5-4FE3-9E07-CCC39C551C9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7AFA4-5F74-4EC5-AADE-744A7AB2A56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1E014-A13B-4ED7-B1BF-D062C0C90C9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52400" y="152400"/>
            <a:ext cx="8413750" cy="685800"/>
            <a:chOff x="96" y="96"/>
            <a:chExt cx="5300" cy="432"/>
          </a:xfrm>
        </p:grpSpPr>
        <p:sp>
          <p:nvSpPr>
            <p:cNvPr id="11268" name="Freeform 4"/>
            <p:cNvSpPr>
              <a:spLocks/>
            </p:cNvSpPr>
            <p:nvPr userDrawn="1"/>
          </p:nvSpPr>
          <p:spPr bwMode="gray">
            <a:xfrm>
              <a:off x="1925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Freeform 5"/>
            <p:cNvSpPr>
              <a:spLocks/>
            </p:cNvSpPr>
            <p:nvPr userDrawn="1"/>
          </p:nvSpPr>
          <p:spPr bwMode="gray">
            <a:xfrm>
              <a:off x="1833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Freeform 6"/>
            <p:cNvSpPr>
              <a:spLocks/>
            </p:cNvSpPr>
            <p:nvPr userDrawn="1"/>
          </p:nvSpPr>
          <p:spPr bwMode="gray">
            <a:xfrm>
              <a:off x="1734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Freeform 7"/>
            <p:cNvSpPr>
              <a:spLocks/>
            </p:cNvSpPr>
            <p:nvPr userDrawn="1"/>
          </p:nvSpPr>
          <p:spPr bwMode="gray">
            <a:xfrm>
              <a:off x="1921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Freeform 8"/>
            <p:cNvSpPr>
              <a:spLocks/>
            </p:cNvSpPr>
            <p:nvPr userDrawn="1"/>
          </p:nvSpPr>
          <p:spPr bwMode="gray">
            <a:xfrm>
              <a:off x="1829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Freeform 9"/>
            <p:cNvSpPr>
              <a:spLocks/>
            </p:cNvSpPr>
            <p:nvPr userDrawn="1"/>
          </p:nvSpPr>
          <p:spPr bwMode="gray">
            <a:xfrm>
              <a:off x="1730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Freeform 10"/>
            <p:cNvSpPr>
              <a:spLocks/>
            </p:cNvSpPr>
            <p:nvPr userDrawn="1"/>
          </p:nvSpPr>
          <p:spPr bwMode="gray">
            <a:xfrm>
              <a:off x="1988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Freeform 11"/>
            <p:cNvSpPr>
              <a:spLocks/>
            </p:cNvSpPr>
            <p:nvPr userDrawn="1"/>
          </p:nvSpPr>
          <p:spPr bwMode="gray">
            <a:xfrm>
              <a:off x="1993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Freeform 12"/>
            <p:cNvSpPr>
              <a:spLocks/>
            </p:cNvSpPr>
            <p:nvPr userDrawn="1"/>
          </p:nvSpPr>
          <p:spPr bwMode="gray">
            <a:xfrm>
              <a:off x="1395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Freeform 13"/>
            <p:cNvSpPr>
              <a:spLocks/>
            </p:cNvSpPr>
            <p:nvPr userDrawn="1"/>
          </p:nvSpPr>
          <p:spPr bwMode="gray">
            <a:xfrm>
              <a:off x="1303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Freeform 14"/>
            <p:cNvSpPr>
              <a:spLocks/>
            </p:cNvSpPr>
            <p:nvPr userDrawn="1"/>
          </p:nvSpPr>
          <p:spPr bwMode="gray">
            <a:xfrm>
              <a:off x="1204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Freeform 15"/>
            <p:cNvSpPr>
              <a:spLocks/>
            </p:cNvSpPr>
            <p:nvPr userDrawn="1"/>
          </p:nvSpPr>
          <p:spPr bwMode="gray">
            <a:xfrm>
              <a:off x="1391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Freeform 16"/>
            <p:cNvSpPr>
              <a:spLocks/>
            </p:cNvSpPr>
            <p:nvPr userDrawn="1"/>
          </p:nvSpPr>
          <p:spPr bwMode="gray">
            <a:xfrm>
              <a:off x="1299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Freeform 17"/>
            <p:cNvSpPr>
              <a:spLocks/>
            </p:cNvSpPr>
            <p:nvPr userDrawn="1"/>
          </p:nvSpPr>
          <p:spPr bwMode="gray">
            <a:xfrm>
              <a:off x="1200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Freeform 18"/>
            <p:cNvSpPr>
              <a:spLocks/>
            </p:cNvSpPr>
            <p:nvPr userDrawn="1"/>
          </p:nvSpPr>
          <p:spPr bwMode="gray">
            <a:xfrm>
              <a:off x="1458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9"/>
            <p:cNvSpPr>
              <a:spLocks/>
            </p:cNvSpPr>
            <p:nvPr userDrawn="1"/>
          </p:nvSpPr>
          <p:spPr bwMode="gray">
            <a:xfrm>
              <a:off x="1463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Freeform 20"/>
            <p:cNvSpPr>
              <a:spLocks/>
            </p:cNvSpPr>
            <p:nvPr userDrawn="1"/>
          </p:nvSpPr>
          <p:spPr bwMode="gray">
            <a:xfrm>
              <a:off x="820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Freeform 21"/>
            <p:cNvSpPr>
              <a:spLocks/>
            </p:cNvSpPr>
            <p:nvPr userDrawn="1"/>
          </p:nvSpPr>
          <p:spPr bwMode="gray">
            <a:xfrm>
              <a:off x="728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Freeform 22"/>
            <p:cNvSpPr>
              <a:spLocks/>
            </p:cNvSpPr>
            <p:nvPr userDrawn="1"/>
          </p:nvSpPr>
          <p:spPr bwMode="gray">
            <a:xfrm>
              <a:off x="629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Freeform 23"/>
            <p:cNvSpPr>
              <a:spLocks/>
            </p:cNvSpPr>
            <p:nvPr userDrawn="1"/>
          </p:nvSpPr>
          <p:spPr bwMode="gray">
            <a:xfrm>
              <a:off x="816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Freeform 24"/>
            <p:cNvSpPr>
              <a:spLocks/>
            </p:cNvSpPr>
            <p:nvPr userDrawn="1"/>
          </p:nvSpPr>
          <p:spPr bwMode="gray">
            <a:xfrm>
              <a:off x="724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Freeform 25"/>
            <p:cNvSpPr>
              <a:spLocks/>
            </p:cNvSpPr>
            <p:nvPr userDrawn="1"/>
          </p:nvSpPr>
          <p:spPr bwMode="gray">
            <a:xfrm>
              <a:off x="625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Freeform 26"/>
            <p:cNvSpPr>
              <a:spLocks/>
            </p:cNvSpPr>
            <p:nvPr userDrawn="1"/>
          </p:nvSpPr>
          <p:spPr bwMode="gray">
            <a:xfrm>
              <a:off x="883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Freeform 27"/>
            <p:cNvSpPr>
              <a:spLocks/>
            </p:cNvSpPr>
            <p:nvPr userDrawn="1"/>
          </p:nvSpPr>
          <p:spPr bwMode="gray">
            <a:xfrm>
              <a:off x="888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Freeform 28"/>
            <p:cNvSpPr>
              <a:spLocks/>
            </p:cNvSpPr>
            <p:nvPr userDrawn="1"/>
          </p:nvSpPr>
          <p:spPr bwMode="gray">
            <a:xfrm>
              <a:off x="291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29"/>
            <p:cNvSpPr>
              <a:spLocks/>
            </p:cNvSpPr>
            <p:nvPr userDrawn="1"/>
          </p:nvSpPr>
          <p:spPr bwMode="gray">
            <a:xfrm>
              <a:off x="199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Freeform 30"/>
            <p:cNvSpPr>
              <a:spLocks/>
            </p:cNvSpPr>
            <p:nvPr userDrawn="1"/>
          </p:nvSpPr>
          <p:spPr bwMode="gray">
            <a:xfrm>
              <a:off x="100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Freeform 31"/>
            <p:cNvSpPr>
              <a:spLocks/>
            </p:cNvSpPr>
            <p:nvPr userDrawn="1"/>
          </p:nvSpPr>
          <p:spPr bwMode="gray">
            <a:xfrm>
              <a:off x="287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Freeform 32"/>
            <p:cNvSpPr>
              <a:spLocks/>
            </p:cNvSpPr>
            <p:nvPr userDrawn="1"/>
          </p:nvSpPr>
          <p:spPr bwMode="gray">
            <a:xfrm>
              <a:off x="195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Freeform 33"/>
            <p:cNvSpPr>
              <a:spLocks/>
            </p:cNvSpPr>
            <p:nvPr userDrawn="1"/>
          </p:nvSpPr>
          <p:spPr bwMode="gray">
            <a:xfrm>
              <a:off x="96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Freeform 34"/>
            <p:cNvSpPr>
              <a:spLocks/>
            </p:cNvSpPr>
            <p:nvPr userDrawn="1"/>
          </p:nvSpPr>
          <p:spPr bwMode="gray">
            <a:xfrm>
              <a:off x="354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Freeform 35"/>
            <p:cNvSpPr>
              <a:spLocks/>
            </p:cNvSpPr>
            <p:nvPr userDrawn="1"/>
          </p:nvSpPr>
          <p:spPr bwMode="gray">
            <a:xfrm>
              <a:off x="359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Freeform 36"/>
            <p:cNvSpPr>
              <a:spLocks/>
            </p:cNvSpPr>
            <p:nvPr userDrawn="1"/>
          </p:nvSpPr>
          <p:spPr bwMode="gray">
            <a:xfrm>
              <a:off x="2499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Freeform 37"/>
            <p:cNvSpPr>
              <a:spLocks/>
            </p:cNvSpPr>
            <p:nvPr userDrawn="1"/>
          </p:nvSpPr>
          <p:spPr bwMode="gray">
            <a:xfrm>
              <a:off x="2407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Freeform 38"/>
            <p:cNvSpPr>
              <a:spLocks/>
            </p:cNvSpPr>
            <p:nvPr userDrawn="1"/>
          </p:nvSpPr>
          <p:spPr bwMode="gray">
            <a:xfrm>
              <a:off x="2308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Freeform 39"/>
            <p:cNvSpPr>
              <a:spLocks/>
            </p:cNvSpPr>
            <p:nvPr userDrawn="1"/>
          </p:nvSpPr>
          <p:spPr bwMode="gray">
            <a:xfrm>
              <a:off x="2495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Freeform 40"/>
            <p:cNvSpPr>
              <a:spLocks/>
            </p:cNvSpPr>
            <p:nvPr userDrawn="1"/>
          </p:nvSpPr>
          <p:spPr bwMode="gray">
            <a:xfrm>
              <a:off x="2403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Freeform 41"/>
            <p:cNvSpPr>
              <a:spLocks/>
            </p:cNvSpPr>
            <p:nvPr userDrawn="1"/>
          </p:nvSpPr>
          <p:spPr bwMode="gray">
            <a:xfrm>
              <a:off x="2304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Freeform 42"/>
            <p:cNvSpPr>
              <a:spLocks/>
            </p:cNvSpPr>
            <p:nvPr userDrawn="1"/>
          </p:nvSpPr>
          <p:spPr bwMode="gray">
            <a:xfrm>
              <a:off x="2562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Freeform 43"/>
            <p:cNvSpPr>
              <a:spLocks/>
            </p:cNvSpPr>
            <p:nvPr userDrawn="1"/>
          </p:nvSpPr>
          <p:spPr bwMode="gray">
            <a:xfrm>
              <a:off x="2567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Freeform 44"/>
            <p:cNvSpPr>
              <a:spLocks/>
            </p:cNvSpPr>
            <p:nvPr userDrawn="1"/>
          </p:nvSpPr>
          <p:spPr bwMode="gray">
            <a:xfrm>
              <a:off x="3027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Freeform 45"/>
            <p:cNvSpPr>
              <a:spLocks/>
            </p:cNvSpPr>
            <p:nvPr userDrawn="1"/>
          </p:nvSpPr>
          <p:spPr bwMode="gray">
            <a:xfrm>
              <a:off x="2935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Freeform 46"/>
            <p:cNvSpPr>
              <a:spLocks/>
            </p:cNvSpPr>
            <p:nvPr userDrawn="1"/>
          </p:nvSpPr>
          <p:spPr bwMode="gray">
            <a:xfrm>
              <a:off x="2836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Freeform 47"/>
            <p:cNvSpPr>
              <a:spLocks/>
            </p:cNvSpPr>
            <p:nvPr userDrawn="1"/>
          </p:nvSpPr>
          <p:spPr bwMode="gray">
            <a:xfrm>
              <a:off x="3023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Freeform 48"/>
            <p:cNvSpPr>
              <a:spLocks/>
            </p:cNvSpPr>
            <p:nvPr userDrawn="1"/>
          </p:nvSpPr>
          <p:spPr bwMode="gray">
            <a:xfrm>
              <a:off x="2931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Freeform 49"/>
            <p:cNvSpPr>
              <a:spLocks/>
            </p:cNvSpPr>
            <p:nvPr userDrawn="1"/>
          </p:nvSpPr>
          <p:spPr bwMode="gray">
            <a:xfrm>
              <a:off x="2832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Freeform 50"/>
            <p:cNvSpPr>
              <a:spLocks/>
            </p:cNvSpPr>
            <p:nvPr userDrawn="1"/>
          </p:nvSpPr>
          <p:spPr bwMode="gray">
            <a:xfrm>
              <a:off x="3090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Freeform 51"/>
            <p:cNvSpPr>
              <a:spLocks/>
            </p:cNvSpPr>
            <p:nvPr userDrawn="1"/>
          </p:nvSpPr>
          <p:spPr bwMode="gray">
            <a:xfrm>
              <a:off x="3095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Freeform 52"/>
            <p:cNvSpPr>
              <a:spLocks/>
            </p:cNvSpPr>
            <p:nvPr userDrawn="1"/>
          </p:nvSpPr>
          <p:spPr bwMode="gray">
            <a:xfrm>
              <a:off x="3603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Freeform 53"/>
            <p:cNvSpPr>
              <a:spLocks/>
            </p:cNvSpPr>
            <p:nvPr userDrawn="1"/>
          </p:nvSpPr>
          <p:spPr bwMode="gray">
            <a:xfrm>
              <a:off x="3511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Freeform 54"/>
            <p:cNvSpPr>
              <a:spLocks/>
            </p:cNvSpPr>
            <p:nvPr userDrawn="1"/>
          </p:nvSpPr>
          <p:spPr bwMode="gray">
            <a:xfrm>
              <a:off x="3412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Freeform 55"/>
            <p:cNvSpPr>
              <a:spLocks/>
            </p:cNvSpPr>
            <p:nvPr userDrawn="1"/>
          </p:nvSpPr>
          <p:spPr bwMode="gray">
            <a:xfrm>
              <a:off x="3599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0" name="Freeform 56"/>
            <p:cNvSpPr>
              <a:spLocks/>
            </p:cNvSpPr>
            <p:nvPr userDrawn="1"/>
          </p:nvSpPr>
          <p:spPr bwMode="gray">
            <a:xfrm>
              <a:off x="3507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1" name="Freeform 57"/>
            <p:cNvSpPr>
              <a:spLocks/>
            </p:cNvSpPr>
            <p:nvPr userDrawn="1"/>
          </p:nvSpPr>
          <p:spPr bwMode="gray">
            <a:xfrm>
              <a:off x="3408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Freeform 58"/>
            <p:cNvSpPr>
              <a:spLocks/>
            </p:cNvSpPr>
            <p:nvPr userDrawn="1"/>
          </p:nvSpPr>
          <p:spPr bwMode="gray">
            <a:xfrm>
              <a:off x="3666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Freeform 59"/>
            <p:cNvSpPr>
              <a:spLocks/>
            </p:cNvSpPr>
            <p:nvPr userDrawn="1"/>
          </p:nvSpPr>
          <p:spPr bwMode="gray">
            <a:xfrm>
              <a:off x="3671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Freeform 60"/>
            <p:cNvSpPr>
              <a:spLocks/>
            </p:cNvSpPr>
            <p:nvPr userDrawn="1"/>
          </p:nvSpPr>
          <p:spPr bwMode="gray">
            <a:xfrm>
              <a:off x="4131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5" name="Freeform 61"/>
            <p:cNvSpPr>
              <a:spLocks/>
            </p:cNvSpPr>
            <p:nvPr userDrawn="1"/>
          </p:nvSpPr>
          <p:spPr bwMode="gray">
            <a:xfrm>
              <a:off x="4039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Freeform 62"/>
            <p:cNvSpPr>
              <a:spLocks/>
            </p:cNvSpPr>
            <p:nvPr userDrawn="1"/>
          </p:nvSpPr>
          <p:spPr bwMode="gray">
            <a:xfrm>
              <a:off x="3940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7" name="Freeform 63"/>
            <p:cNvSpPr>
              <a:spLocks/>
            </p:cNvSpPr>
            <p:nvPr userDrawn="1"/>
          </p:nvSpPr>
          <p:spPr bwMode="gray">
            <a:xfrm>
              <a:off x="4127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8" name="Freeform 64"/>
            <p:cNvSpPr>
              <a:spLocks/>
            </p:cNvSpPr>
            <p:nvPr userDrawn="1"/>
          </p:nvSpPr>
          <p:spPr bwMode="gray">
            <a:xfrm>
              <a:off x="4035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9" name="Freeform 65"/>
            <p:cNvSpPr>
              <a:spLocks/>
            </p:cNvSpPr>
            <p:nvPr userDrawn="1"/>
          </p:nvSpPr>
          <p:spPr bwMode="gray">
            <a:xfrm>
              <a:off x="3936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0" name="Freeform 66"/>
            <p:cNvSpPr>
              <a:spLocks/>
            </p:cNvSpPr>
            <p:nvPr userDrawn="1"/>
          </p:nvSpPr>
          <p:spPr bwMode="gray">
            <a:xfrm>
              <a:off x="4194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Freeform 67"/>
            <p:cNvSpPr>
              <a:spLocks/>
            </p:cNvSpPr>
            <p:nvPr userDrawn="1"/>
          </p:nvSpPr>
          <p:spPr bwMode="gray">
            <a:xfrm>
              <a:off x="4199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2" name="Freeform 68"/>
            <p:cNvSpPr>
              <a:spLocks/>
            </p:cNvSpPr>
            <p:nvPr userDrawn="1"/>
          </p:nvSpPr>
          <p:spPr bwMode="gray">
            <a:xfrm>
              <a:off x="4707" y="101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3" name="Freeform 69"/>
            <p:cNvSpPr>
              <a:spLocks/>
            </p:cNvSpPr>
            <p:nvPr userDrawn="1"/>
          </p:nvSpPr>
          <p:spPr bwMode="gray">
            <a:xfrm>
              <a:off x="4615" y="159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Freeform 70"/>
            <p:cNvSpPr>
              <a:spLocks/>
            </p:cNvSpPr>
            <p:nvPr userDrawn="1"/>
          </p:nvSpPr>
          <p:spPr bwMode="gray">
            <a:xfrm>
              <a:off x="4516" y="227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5" name="Freeform 71"/>
            <p:cNvSpPr>
              <a:spLocks/>
            </p:cNvSpPr>
            <p:nvPr userDrawn="1"/>
          </p:nvSpPr>
          <p:spPr bwMode="gray">
            <a:xfrm>
              <a:off x="4703" y="96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6" name="Freeform 72"/>
            <p:cNvSpPr>
              <a:spLocks/>
            </p:cNvSpPr>
            <p:nvPr userDrawn="1"/>
          </p:nvSpPr>
          <p:spPr bwMode="gray">
            <a:xfrm>
              <a:off x="4611" y="154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Freeform 73"/>
            <p:cNvSpPr>
              <a:spLocks/>
            </p:cNvSpPr>
            <p:nvPr userDrawn="1"/>
          </p:nvSpPr>
          <p:spPr bwMode="gray">
            <a:xfrm>
              <a:off x="4512" y="222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8" name="Freeform 74"/>
            <p:cNvSpPr>
              <a:spLocks/>
            </p:cNvSpPr>
            <p:nvPr userDrawn="1"/>
          </p:nvSpPr>
          <p:spPr bwMode="gray">
            <a:xfrm>
              <a:off x="4770" y="163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9" name="Freeform 75"/>
            <p:cNvSpPr>
              <a:spLocks/>
            </p:cNvSpPr>
            <p:nvPr userDrawn="1"/>
          </p:nvSpPr>
          <p:spPr bwMode="gray">
            <a:xfrm>
              <a:off x="4775" y="167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Freeform 76"/>
            <p:cNvSpPr>
              <a:spLocks/>
            </p:cNvSpPr>
            <p:nvPr userDrawn="1"/>
          </p:nvSpPr>
          <p:spPr bwMode="gray">
            <a:xfrm>
              <a:off x="5235" y="293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4"/>
                </a:cxn>
                <a:cxn ang="0">
                  <a:pos x="697" y="1761"/>
                </a:cxn>
                <a:cxn ang="0">
                  <a:pos x="366" y="2098"/>
                </a:cxn>
                <a:cxn ang="0">
                  <a:pos x="140" y="2515"/>
                </a:cxn>
                <a:cxn ang="0">
                  <a:pos x="20" y="2980"/>
                </a:cxn>
                <a:cxn ang="0">
                  <a:pos x="9" y="3456"/>
                </a:cxn>
                <a:cxn ang="0">
                  <a:pos x="110" y="3906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6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7"/>
                </a:cxn>
                <a:cxn ang="0">
                  <a:pos x="1476" y="6652"/>
                </a:cxn>
                <a:cxn ang="0">
                  <a:pos x="1868" y="6881"/>
                </a:cxn>
                <a:cxn ang="0">
                  <a:pos x="2297" y="7014"/>
                </a:cxn>
                <a:cxn ang="0">
                  <a:pos x="2734" y="7031"/>
                </a:cxn>
                <a:cxn ang="0">
                  <a:pos x="3150" y="6913"/>
                </a:cxn>
                <a:cxn ang="0">
                  <a:pos x="3513" y="6641"/>
                </a:cxn>
                <a:cxn ang="0">
                  <a:pos x="3833" y="6508"/>
                </a:cxn>
                <a:cxn ang="0">
                  <a:pos x="4235" y="6826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0"/>
                </a:cxn>
                <a:cxn ang="0">
                  <a:pos x="5990" y="6740"/>
                </a:cxn>
                <a:cxn ang="0">
                  <a:pos x="6329" y="6464"/>
                </a:cxn>
                <a:cxn ang="0">
                  <a:pos x="6573" y="6120"/>
                </a:cxn>
                <a:cxn ang="0">
                  <a:pos x="6696" y="5727"/>
                </a:cxn>
                <a:cxn ang="0">
                  <a:pos x="6670" y="5301"/>
                </a:cxn>
                <a:cxn ang="0">
                  <a:pos x="6469" y="4860"/>
                </a:cxn>
                <a:cxn ang="0">
                  <a:pos x="6662" y="4562"/>
                </a:cxn>
                <a:cxn ang="0">
                  <a:pos x="6993" y="4250"/>
                </a:cxn>
                <a:cxn ang="0">
                  <a:pos x="7184" y="3861"/>
                </a:cxn>
                <a:cxn ang="0">
                  <a:pos x="7247" y="3426"/>
                </a:cxn>
                <a:cxn ang="0">
                  <a:pos x="7196" y="2978"/>
                </a:cxn>
                <a:cxn ang="0">
                  <a:pos x="7043" y="2543"/>
                </a:cxn>
                <a:cxn ang="0">
                  <a:pos x="6799" y="2155"/>
                </a:cxn>
                <a:cxn ang="0">
                  <a:pos x="6480" y="1844"/>
                </a:cxn>
                <a:cxn ang="0">
                  <a:pos x="6097" y="1638"/>
                </a:cxn>
                <a:cxn ang="0">
                  <a:pos x="5661" y="1570"/>
                </a:cxn>
                <a:cxn ang="0">
                  <a:pos x="5187" y="1669"/>
                </a:cxn>
                <a:cxn ang="0">
                  <a:pos x="5177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3" y="8"/>
                </a:cxn>
                <a:cxn ang="0">
                  <a:pos x="3286" y="20"/>
                </a:cxn>
                <a:cxn ang="0">
                  <a:pos x="2829" y="144"/>
                </a:cxn>
                <a:cxn ang="0">
                  <a:pos x="2442" y="379"/>
                </a:cxn>
                <a:cxn ang="0">
                  <a:pos x="2166" y="723"/>
                </a:cxn>
                <a:cxn ang="0">
                  <a:pos x="2043" y="1177"/>
                </a:cxn>
              </a:cxnLst>
              <a:rect l="0" t="0" r="r" b="b"/>
              <a:pathLst>
                <a:path w="7247" h="7039">
                  <a:moveTo>
                    <a:pt x="2065" y="1539"/>
                  </a:moveTo>
                  <a:lnTo>
                    <a:pt x="1856" y="1497"/>
                  </a:lnTo>
                  <a:lnTo>
                    <a:pt x="1658" y="1479"/>
                  </a:lnTo>
                  <a:lnTo>
                    <a:pt x="1471" y="1481"/>
                  </a:lnTo>
                  <a:lnTo>
                    <a:pt x="1294" y="1503"/>
                  </a:lnTo>
                  <a:lnTo>
                    <a:pt x="1127" y="1544"/>
                  </a:lnTo>
                  <a:lnTo>
                    <a:pt x="973" y="1601"/>
                  </a:lnTo>
                  <a:lnTo>
                    <a:pt x="829" y="1674"/>
                  </a:lnTo>
                  <a:lnTo>
                    <a:pt x="697" y="1761"/>
                  </a:lnTo>
                  <a:lnTo>
                    <a:pt x="575" y="1863"/>
                  </a:lnTo>
                  <a:lnTo>
                    <a:pt x="465" y="1975"/>
                  </a:lnTo>
                  <a:lnTo>
                    <a:pt x="366" y="2098"/>
                  </a:lnTo>
                  <a:lnTo>
                    <a:pt x="279" y="2229"/>
                  </a:lnTo>
                  <a:lnTo>
                    <a:pt x="203" y="2370"/>
                  </a:lnTo>
                  <a:lnTo>
                    <a:pt x="140" y="2515"/>
                  </a:lnTo>
                  <a:lnTo>
                    <a:pt x="88" y="2667"/>
                  </a:lnTo>
                  <a:lnTo>
                    <a:pt x="48" y="2822"/>
                  </a:lnTo>
                  <a:lnTo>
                    <a:pt x="20" y="2980"/>
                  </a:lnTo>
                  <a:lnTo>
                    <a:pt x="4" y="3139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0"/>
                  </a:lnTo>
                  <a:lnTo>
                    <a:pt x="64" y="3761"/>
                  </a:lnTo>
                  <a:lnTo>
                    <a:pt x="110" y="3906"/>
                  </a:lnTo>
                  <a:lnTo>
                    <a:pt x="169" y="4045"/>
                  </a:lnTo>
                  <a:lnTo>
                    <a:pt x="241" y="4176"/>
                  </a:lnTo>
                  <a:lnTo>
                    <a:pt x="325" y="4298"/>
                  </a:lnTo>
                  <a:lnTo>
                    <a:pt x="423" y="4408"/>
                  </a:lnTo>
                  <a:lnTo>
                    <a:pt x="534" y="4506"/>
                  </a:lnTo>
                  <a:lnTo>
                    <a:pt x="658" y="4593"/>
                  </a:lnTo>
                  <a:lnTo>
                    <a:pt x="796" y="4663"/>
                  </a:lnTo>
                  <a:lnTo>
                    <a:pt x="946" y="4718"/>
                  </a:lnTo>
                  <a:lnTo>
                    <a:pt x="1110" y="4756"/>
                  </a:lnTo>
                  <a:lnTo>
                    <a:pt x="1009" y="4893"/>
                  </a:lnTo>
                  <a:lnTo>
                    <a:pt x="930" y="5031"/>
                  </a:lnTo>
                  <a:lnTo>
                    <a:pt x="872" y="5171"/>
                  </a:lnTo>
                  <a:lnTo>
                    <a:pt x="836" y="5310"/>
                  </a:lnTo>
                  <a:lnTo>
                    <a:pt x="818" y="5449"/>
                  </a:lnTo>
                  <a:lnTo>
                    <a:pt x="819" y="5588"/>
                  </a:lnTo>
                  <a:lnTo>
                    <a:pt x="838" y="5723"/>
                  </a:lnTo>
                  <a:lnTo>
                    <a:pt x="872" y="5856"/>
                  </a:lnTo>
                  <a:lnTo>
                    <a:pt x="922" y="5986"/>
                  </a:lnTo>
                  <a:lnTo>
                    <a:pt x="986" y="6111"/>
                  </a:lnTo>
                  <a:lnTo>
                    <a:pt x="1062" y="6232"/>
                  </a:lnTo>
                  <a:lnTo>
                    <a:pt x="1150" y="6347"/>
                  </a:lnTo>
                  <a:lnTo>
                    <a:pt x="1250" y="6457"/>
                  </a:lnTo>
                  <a:lnTo>
                    <a:pt x="1359" y="6558"/>
                  </a:lnTo>
                  <a:lnTo>
                    <a:pt x="1476" y="6652"/>
                  </a:lnTo>
                  <a:lnTo>
                    <a:pt x="1601" y="6738"/>
                  </a:lnTo>
                  <a:lnTo>
                    <a:pt x="1732" y="6814"/>
                  </a:lnTo>
                  <a:lnTo>
                    <a:pt x="1868" y="6881"/>
                  </a:lnTo>
                  <a:lnTo>
                    <a:pt x="2008" y="6936"/>
                  </a:lnTo>
                  <a:lnTo>
                    <a:pt x="2152" y="6982"/>
                  </a:lnTo>
                  <a:lnTo>
                    <a:pt x="2297" y="7014"/>
                  </a:lnTo>
                  <a:lnTo>
                    <a:pt x="2444" y="7033"/>
                  </a:lnTo>
                  <a:lnTo>
                    <a:pt x="2589" y="7039"/>
                  </a:lnTo>
                  <a:lnTo>
                    <a:pt x="2734" y="7031"/>
                  </a:lnTo>
                  <a:lnTo>
                    <a:pt x="2877" y="7008"/>
                  </a:lnTo>
                  <a:lnTo>
                    <a:pt x="3016" y="6969"/>
                  </a:lnTo>
                  <a:lnTo>
                    <a:pt x="3150" y="6913"/>
                  </a:lnTo>
                  <a:lnTo>
                    <a:pt x="3278" y="6841"/>
                  </a:lnTo>
                  <a:lnTo>
                    <a:pt x="3400" y="6751"/>
                  </a:lnTo>
                  <a:lnTo>
                    <a:pt x="3513" y="6641"/>
                  </a:lnTo>
                  <a:lnTo>
                    <a:pt x="3618" y="6513"/>
                  </a:lnTo>
                  <a:lnTo>
                    <a:pt x="3713" y="6364"/>
                  </a:lnTo>
                  <a:lnTo>
                    <a:pt x="3833" y="6508"/>
                  </a:lnTo>
                  <a:lnTo>
                    <a:pt x="3961" y="6632"/>
                  </a:lnTo>
                  <a:lnTo>
                    <a:pt x="4095" y="6738"/>
                  </a:lnTo>
                  <a:lnTo>
                    <a:pt x="4235" y="6826"/>
                  </a:lnTo>
                  <a:lnTo>
                    <a:pt x="4380" y="6897"/>
                  </a:lnTo>
                  <a:lnTo>
                    <a:pt x="4529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5"/>
                  </a:lnTo>
                  <a:lnTo>
                    <a:pt x="5138" y="7021"/>
                  </a:lnTo>
                  <a:lnTo>
                    <a:pt x="5290" y="7003"/>
                  </a:lnTo>
                  <a:lnTo>
                    <a:pt x="5439" y="6973"/>
                  </a:lnTo>
                  <a:lnTo>
                    <a:pt x="5584" y="6930"/>
                  </a:lnTo>
                  <a:lnTo>
                    <a:pt x="5725" y="6877"/>
                  </a:lnTo>
                  <a:lnTo>
                    <a:pt x="5860" y="6813"/>
                  </a:lnTo>
                  <a:lnTo>
                    <a:pt x="5990" y="6740"/>
                  </a:lnTo>
                  <a:lnTo>
                    <a:pt x="6112" y="6656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5"/>
                  </a:lnTo>
                  <a:lnTo>
                    <a:pt x="6504" y="6241"/>
                  </a:lnTo>
                  <a:lnTo>
                    <a:pt x="6573" y="6120"/>
                  </a:lnTo>
                  <a:lnTo>
                    <a:pt x="6629" y="5994"/>
                  </a:lnTo>
                  <a:lnTo>
                    <a:pt x="6670" y="5863"/>
                  </a:lnTo>
                  <a:lnTo>
                    <a:pt x="6696" y="5727"/>
                  </a:lnTo>
                  <a:lnTo>
                    <a:pt x="6705" y="5589"/>
                  </a:lnTo>
                  <a:lnTo>
                    <a:pt x="6697" y="5446"/>
                  </a:lnTo>
                  <a:lnTo>
                    <a:pt x="6670" y="5301"/>
                  </a:lnTo>
                  <a:lnTo>
                    <a:pt x="6624" y="5155"/>
                  </a:lnTo>
                  <a:lnTo>
                    <a:pt x="6558" y="5008"/>
                  </a:lnTo>
                  <a:lnTo>
                    <a:pt x="6469" y="4860"/>
                  </a:lnTo>
                  <a:lnTo>
                    <a:pt x="6359" y="4712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9" y="4467"/>
                  </a:lnTo>
                  <a:lnTo>
                    <a:pt x="6900" y="4363"/>
                  </a:lnTo>
                  <a:lnTo>
                    <a:pt x="6993" y="4250"/>
                  </a:lnTo>
                  <a:lnTo>
                    <a:pt x="7072" y="4127"/>
                  </a:lnTo>
                  <a:lnTo>
                    <a:pt x="7135" y="3997"/>
                  </a:lnTo>
                  <a:lnTo>
                    <a:pt x="7184" y="3861"/>
                  </a:lnTo>
                  <a:lnTo>
                    <a:pt x="7218" y="3720"/>
                  </a:lnTo>
                  <a:lnTo>
                    <a:pt x="7239" y="3574"/>
                  </a:lnTo>
                  <a:lnTo>
                    <a:pt x="7247" y="3426"/>
                  </a:lnTo>
                  <a:lnTo>
                    <a:pt x="7242" y="3277"/>
                  </a:lnTo>
                  <a:lnTo>
                    <a:pt x="7225" y="3127"/>
                  </a:lnTo>
                  <a:lnTo>
                    <a:pt x="7196" y="2978"/>
                  </a:lnTo>
                  <a:lnTo>
                    <a:pt x="7155" y="2829"/>
                  </a:lnTo>
                  <a:lnTo>
                    <a:pt x="7104" y="2685"/>
                  </a:lnTo>
                  <a:lnTo>
                    <a:pt x="7043" y="2543"/>
                  </a:lnTo>
                  <a:lnTo>
                    <a:pt x="6971" y="2408"/>
                  </a:lnTo>
                  <a:lnTo>
                    <a:pt x="6890" y="2277"/>
                  </a:lnTo>
                  <a:lnTo>
                    <a:pt x="6799" y="2155"/>
                  </a:lnTo>
                  <a:lnTo>
                    <a:pt x="6701" y="2041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1"/>
                  </a:lnTo>
                  <a:lnTo>
                    <a:pt x="6231" y="1693"/>
                  </a:lnTo>
                  <a:lnTo>
                    <a:pt x="6097" y="1638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0"/>
                  </a:lnTo>
                  <a:lnTo>
                    <a:pt x="5507" y="1583"/>
                  </a:lnTo>
                  <a:lnTo>
                    <a:pt x="5349" y="1616"/>
                  </a:lnTo>
                  <a:lnTo>
                    <a:pt x="5187" y="1669"/>
                  </a:lnTo>
                  <a:lnTo>
                    <a:pt x="5206" y="1467"/>
                  </a:lnTo>
                  <a:lnTo>
                    <a:pt x="5202" y="1279"/>
                  </a:lnTo>
                  <a:lnTo>
                    <a:pt x="5177" y="1104"/>
                  </a:lnTo>
                  <a:lnTo>
                    <a:pt x="5132" y="941"/>
                  </a:lnTo>
                  <a:lnTo>
                    <a:pt x="5069" y="792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6" y="422"/>
                  </a:lnTo>
                  <a:lnTo>
                    <a:pt x="4665" y="325"/>
                  </a:lnTo>
                  <a:lnTo>
                    <a:pt x="4534" y="240"/>
                  </a:lnTo>
                  <a:lnTo>
                    <a:pt x="4393" y="168"/>
                  </a:lnTo>
                  <a:lnTo>
                    <a:pt x="4245" y="109"/>
                  </a:lnTo>
                  <a:lnTo>
                    <a:pt x="4092" y="63"/>
                  </a:lnTo>
                  <a:lnTo>
                    <a:pt x="3934" y="29"/>
                  </a:lnTo>
                  <a:lnTo>
                    <a:pt x="3773" y="8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6" y="90"/>
                  </a:lnTo>
                  <a:lnTo>
                    <a:pt x="2829" y="144"/>
                  </a:lnTo>
                  <a:lnTo>
                    <a:pt x="2690" y="211"/>
                  </a:lnTo>
                  <a:lnTo>
                    <a:pt x="2561" y="289"/>
                  </a:lnTo>
                  <a:lnTo>
                    <a:pt x="2442" y="379"/>
                  </a:lnTo>
                  <a:lnTo>
                    <a:pt x="2336" y="482"/>
                  </a:lnTo>
                  <a:lnTo>
                    <a:pt x="2243" y="597"/>
                  </a:lnTo>
                  <a:lnTo>
                    <a:pt x="2166" y="723"/>
                  </a:lnTo>
                  <a:lnTo>
                    <a:pt x="2106" y="863"/>
                  </a:lnTo>
                  <a:lnTo>
                    <a:pt x="2064" y="1014"/>
                  </a:lnTo>
                  <a:lnTo>
                    <a:pt x="2043" y="1177"/>
                  </a:lnTo>
                  <a:lnTo>
                    <a:pt x="2042" y="1352"/>
                  </a:lnTo>
                  <a:lnTo>
                    <a:pt x="2065" y="153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1" name="Freeform 77"/>
            <p:cNvSpPr>
              <a:spLocks/>
            </p:cNvSpPr>
            <p:nvPr userDrawn="1"/>
          </p:nvSpPr>
          <p:spPr bwMode="gray">
            <a:xfrm>
              <a:off x="5143" y="351"/>
              <a:ext cx="44" cy="45"/>
            </a:xfrm>
            <a:custGeom>
              <a:avLst/>
              <a:gdLst/>
              <a:ahLst/>
              <a:cxnLst>
                <a:cxn ang="0">
                  <a:pos x="1099" y="5"/>
                </a:cxn>
                <a:cxn ang="0">
                  <a:pos x="1246" y="32"/>
                </a:cxn>
                <a:cxn ang="0">
                  <a:pos x="1385" y="79"/>
                </a:cxn>
                <a:cxn ang="0">
                  <a:pos x="1514" y="145"/>
                </a:cxn>
                <a:cxn ang="0">
                  <a:pos x="1631" y="228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50" y="703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2"/>
                </a:cxn>
                <a:cxn ang="0">
                  <a:pos x="1950" y="1296"/>
                </a:cxn>
                <a:cxn ang="0">
                  <a:pos x="1896" y="1433"/>
                </a:cxn>
                <a:cxn ang="0">
                  <a:pos x="1824" y="1558"/>
                </a:cxn>
                <a:cxn ang="0">
                  <a:pos x="1735" y="1672"/>
                </a:cxn>
                <a:cxn ang="0">
                  <a:pos x="1631" y="1771"/>
                </a:cxn>
                <a:cxn ang="0">
                  <a:pos x="1514" y="1854"/>
                </a:cxn>
                <a:cxn ang="0">
                  <a:pos x="1385" y="1921"/>
                </a:cxn>
                <a:cxn ang="0">
                  <a:pos x="1246" y="1968"/>
                </a:cxn>
                <a:cxn ang="0">
                  <a:pos x="1099" y="1995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5" y="1939"/>
                </a:cxn>
                <a:cxn ang="0">
                  <a:pos x="522" y="1878"/>
                </a:cxn>
                <a:cxn ang="0">
                  <a:pos x="401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6"/>
                </a:cxn>
                <a:cxn ang="0">
                  <a:pos x="60" y="1343"/>
                </a:cxn>
                <a:cxn ang="0">
                  <a:pos x="20" y="1201"/>
                </a:cxn>
                <a:cxn ang="0">
                  <a:pos x="1" y="1051"/>
                </a:cxn>
                <a:cxn ang="0">
                  <a:pos x="5" y="898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40" y="171"/>
                </a:cxn>
                <a:cxn ang="0">
                  <a:pos x="566" y="99"/>
                </a:cxn>
                <a:cxn ang="0">
                  <a:pos x="701" y="45"/>
                </a:cxn>
                <a:cxn ang="0">
                  <a:pos x="846" y="12"/>
                </a:cxn>
                <a:cxn ang="0">
                  <a:pos x="997" y="0"/>
                </a:cxn>
              </a:cxnLst>
              <a:rect l="0" t="0" r="r" b="b"/>
              <a:pathLst>
                <a:path w="1994" h="2000">
                  <a:moveTo>
                    <a:pt x="997" y="0"/>
                  </a:moveTo>
                  <a:lnTo>
                    <a:pt x="1048" y="2"/>
                  </a:lnTo>
                  <a:lnTo>
                    <a:pt x="1099" y="5"/>
                  </a:lnTo>
                  <a:lnTo>
                    <a:pt x="1149" y="12"/>
                  </a:lnTo>
                  <a:lnTo>
                    <a:pt x="1198" y="21"/>
                  </a:lnTo>
                  <a:lnTo>
                    <a:pt x="1246" y="32"/>
                  </a:lnTo>
                  <a:lnTo>
                    <a:pt x="1293" y="45"/>
                  </a:lnTo>
                  <a:lnTo>
                    <a:pt x="1339" y="61"/>
                  </a:lnTo>
                  <a:lnTo>
                    <a:pt x="1385" y="79"/>
                  </a:lnTo>
                  <a:lnTo>
                    <a:pt x="1429" y="99"/>
                  </a:lnTo>
                  <a:lnTo>
                    <a:pt x="1472" y="121"/>
                  </a:lnTo>
                  <a:lnTo>
                    <a:pt x="1514" y="145"/>
                  </a:lnTo>
                  <a:lnTo>
                    <a:pt x="1555" y="171"/>
                  </a:lnTo>
                  <a:lnTo>
                    <a:pt x="1594" y="199"/>
                  </a:lnTo>
                  <a:lnTo>
                    <a:pt x="1631" y="228"/>
                  </a:lnTo>
                  <a:lnTo>
                    <a:pt x="1667" y="260"/>
                  </a:lnTo>
                  <a:lnTo>
                    <a:pt x="1702" y="294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2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3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7"/>
                  </a:lnTo>
                  <a:lnTo>
                    <a:pt x="1950" y="703"/>
                  </a:lnTo>
                  <a:lnTo>
                    <a:pt x="1963" y="750"/>
                  </a:lnTo>
                  <a:lnTo>
                    <a:pt x="1974" y="798"/>
                  </a:lnTo>
                  <a:lnTo>
                    <a:pt x="1983" y="848"/>
                  </a:lnTo>
                  <a:lnTo>
                    <a:pt x="1989" y="898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2"/>
                  </a:lnTo>
                  <a:lnTo>
                    <a:pt x="1974" y="1201"/>
                  </a:lnTo>
                  <a:lnTo>
                    <a:pt x="1963" y="1249"/>
                  </a:lnTo>
                  <a:lnTo>
                    <a:pt x="1950" y="1296"/>
                  </a:lnTo>
                  <a:lnTo>
                    <a:pt x="1934" y="1343"/>
                  </a:lnTo>
                  <a:lnTo>
                    <a:pt x="1916" y="1389"/>
                  </a:lnTo>
                  <a:lnTo>
                    <a:pt x="1896" y="1433"/>
                  </a:lnTo>
                  <a:lnTo>
                    <a:pt x="1874" y="1476"/>
                  </a:lnTo>
                  <a:lnTo>
                    <a:pt x="1850" y="1517"/>
                  </a:lnTo>
                  <a:lnTo>
                    <a:pt x="1824" y="1558"/>
                  </a:lnTo>
                  <a:lnTo>
                    <a:pt x="1796" y="1597"/>
                  </a:lnTo>
                  <a:lnTo>
                    <a:pt x="1766" y="1636"/>
                  </a:lnTo>
                  <a:lnTo>
                    <a:pt x="1735" y="1672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1"/>
                  </a:lnTo>
                  <a:lnTo>
                    <a:pt x="1594" y="1800"/>
                  </a:lnTo>
                  <a:lnTo>
                    <a:pt x="1555" y="1828"/>
                  </a:lnTo>
                  <a:lnTo>
                    <a:pt x="1514" y="1854"/>
                  </a:lnTo>
                  <a:lnTo>
                    <a:pt x="1472" y="1878"/>
                  </a:lnTo>
                  <a:lnTo>
                    <a:pt x="1429" y="1901"/>
                  </a:lnTo>
                  <a:lnTo>
                    <a:pt x="1385" y="1921"/>
                  </a:lnTo>
                  <a:lnTo>
                    <a:pt x="1339" y="1939"/>
                  </a:lnTo>
                  <a:lnTo>
                    <a:pt x="1293" y="1955"/>
                  </a:lnTo>
                  <a:lnTo>
                    <a:pt x="1246" y="1968"/>
                  </a:lnTo>
                  <a:lnTo>
                    <a:pt x="1198" y="1979"/>
                  </a:lnTo>
                  <a:lnTo>
                    <a:pt x="1149" y="1988"/>
                  </a:lnTo>
                  <a:lnTo>
                    <a:pt x="1099" y="1995"/>
                  </a:lnTo>
                  <a:lnTo>
                    <a:pt x="1048" y="1998"/>
                  </a:lnTo>
                  <a:lnTo>
                    <a:pt x="997" y="2000"/>
                  </a:lnTo>
                  <a:lnTo>
                    <a:pt x="946" y="1998"/>
                  </a:lnTo>
                  <a:lnTo>
                    <a:pt x="896" y="1995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9" y="1968"/>
                  </a:lnTo>
                  <a:lnTo>
                    <a:pt x="701" y="1955"/>
                  </a:lnTo>
                  <a:lnTo>
                    <a:pt x="655" y="1939"/>
                  </a:lnTo>
                  <a:lnTo>
                    <a:pt x="610" y="1921"/>
                  </a:lnTo>
                  <a:lnTo>
                    <a:pt x="566" y="1901"/>
                  </a:lnTo>
                  <a:lnTo>
                    <a:pt x="522" y="1878"/>
                  </a:lnTo>
                  <a:lnTo>
                    <a:pt x="480" y="1854"/>
                  </a:lnTo>
                  <a:lnTo>
                    <a:pt x="440" y="1828"/>
                  </a:lnTo>
                  <a:lnTo>
                    <a:pt x="401" y="1800"/>
                  </a:lnTo>
                  <a:lnTo>
                    <a:pt x="363" y="1771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2"/>
                  </a:lnTo>
                  <a:lnTo>
                    <a:pt x="228" y="1636"/>
                  </a:lnTo>
                  <a:lnTo>
                    <a:pt x="198" y="1597"/>
                  </a:lnTo>
                  <a:lnTo>
                    <a:pt x="170" y="1558"/>
                  </a:lnTo>
                  <a:lnTo>
                    <a:pt x="144" y="1517"/>
                  </a:lnTo>
                  <a:lnTo>
                    <a:pt x="120" y="1476"/>
                  </a:lnTo>
                  <a:lnTo>
                    <a:pt x="98" y="1433"/>
                  </a:lnTo>
                  <a:lnTo>
                    <a:pt x="78" y="1389"/>
                  </a:lnTo>
                  <a:lnTo>
                    <a:pt x="60" y="1343"/>
                  </a:lnTo>
                  <a:lnTo>
                    <a:pt x="45" y="1296"/>
                  </a:lnTo>
                  <a:lnTo>
                    <a:pt x="31" y="1249"/>
                  </a:lnTo>
                  <a:lnTo>
                    <a:pt x="20" y="1201"/>
                  </a:lnTo>
                  <a:lnTo>
                    <a:pt x="11" y="1152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8"/>
                  </a:lnTo>
                  <a:lnTo>
                    <a:pt x="11" y="848"/>
                  </a:lnTo>
                  <a:lnTo>
                    <a:pt x="20" y="798"/>
                  </a:lnTo>
                  <a:lnTo>
                    <a:pt x="31" y="750"/>
                  </a:lnTo>
                  <a:lnTo>
                    <a:pt x="45" y="703"/>
                  </a:lnTo>
                  <a:lnTo>
                    <a:pt x="60" y="657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3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2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4"/>
                  </a:lnTo>
                  <a:lnTo>
                    <a:pt x="327" y="260"/>
                  </a:lnTo>
                  <a:lnTo>
                    <a:pt x="363" y="228"/>
                  </a:lnTo>
                  <a:lnTo>
                    <a:pt x="401" y="199"/>
                  </a:lnTo>
                  <a:lnTo>
                    <a:pt x="440" y="171"/>
                  </a:lnTo>
                  <a:lnTo>
                    <a:pt x="480" y="145"/>
                  </a:lnTo>
                  <a:lnTo>
                    <a:pt x="522" y="121"/>
                  </a:lnTo>
                  <a:lnTo>
                    <a:pt x="566" y="99"/>
                  </a:lnTo>
                  <a:lnTo>
                    <a:pt x="610" y="79"/>
                  </a:lnTo>
                  <a:lnTo>
                    <a:pt x="655" y="61"/>
                  </a:lnTo>
                  <a:lnTo>
                    <a:pt x="701" y="45"/>
                  </a:lnTo>
                  <a:lnTo>
                    <a:pt x="749" y="32"/>
                  </a:lnTo>
                  <a:lnTo>
                    <a:pt x="797" y="21"/>
                  </a:lnTo>
                  <a:lnTo>
                    <a:pt x="846" y="12"/>
                  </a:lnTo>
                  <a:lnTo>
                    <a:pt x="896" y="5"/>
                  </a:lnTo>
                  <a:lnTo>
                    <a:pt x="946" y="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2" name="Freeform 78"/>
            <p:cNvSpPr>
              <a:spLocks/>
            </p:cNvSpPr>
            <p:nvPr userDrawn="1"/>
          </p:nvSpPr>
          <p:spPr bwMode="gray">
            <a:xfrm>
              <a:off x="5044" y="419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70" y="1520"/>
                </a:cxn>
                <a:cxn ang="0">
                  <a:pos x="6042" y="1511"/>
                </a:cxn>
                <a:cxn ang="0">
                  <a:pos x="5211" y="1586"/>
                </a:cxn>
                <a:cxn ang="0">
                  <a:pos x="4394" y="1750"/>
                </a:cxn>
                <a:cxn ang="0">
                  <a:pos x="3607" y="2009"/>
                </a:cxn>
                <a:cxn ang="0">
                  <a:pos x="2866" y="2370"/>
                </a:cxn>
                <a:cxn ang="0">
                  <a:pos x="2188" y="2835"/>
                </a:cxn>
                <a:cxn ang="0">
                  <a:pos x="1589" y="3412"/>
                </a:cxn>
                <a:cxn ang="0">
                  <a:pos x="1086" y="4107"/>
                </a:cxn>
                <a:cxn ang="0">
                  <a:pos x="694" y="4924"/>
                </a:cxn>
                <a:cxn ang="0">
                  <a:pos x="711" y="4482"/>
                </a:cxn>
                <a:cxn ang="0">
                  <a:pos x="781" y="4030"/>
                </a:cxn>
                <a:cxn ang="0">
                  <a:pos x="902" y="3574"/>
                </a:cxn>
                <a:cxn ang="0">
                  <a:pos x="1076" y="3125"/>
                </a:cxn>
                <a:cxn ang="0">
                  <a:pos x="1298" y="2694"/>
                </a:cxn>
                <a:cxn ang="0">
                  <a:pos x="1570" y="2287"/>
                </a:cxn>
                <a:cxn ang="0">
                  <a:pos x="1892" y="1917"/>
                </a:cxn>
                <a:cxn ang="0">
                  <a:pos x="2260" y="1591"/>
                </a:cxn>
                <a:cxn ang="0">
                  <a:pos x="2676" y="1319"/>
                </a:cxn>
                <a:cxn ang="0">
                  <a:pos x="3137" y="1110"/>
                </a:cxn>
                <a:cxn ang="0">
                  <a:pos x="3437" y="975"/>
                </a:cxn>
                <a:cxn ang="0">
                  <a:pos x="3283" y="867"/>
                </a:cxn>
                <a:cxn ang="0">
                  <a:pos x="3060" y="763"/>
                </a:cxn>
                <a:cxn ang="0">
                  <a:pos x="2777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8"/>
                </a:cxn>
                <a:cxn ang="0">
                  <a:pos x="1287" y="447"/>
                </a:cxn>
                <a:cxn ang="0">
                  <a:pos x="883" y="457"/>
                </a:cxn>
                <a:cxn ang="0">
                  <a:pos x="490" y="501"/>
                </a:cxn>
                <a:cxn ang="0">
                  <a:pos x="117" y="583"/>
                </a:cxn>
                <a:cxn ang="0">
                  <a:pos x="319" y="472"/>
                </a:cxn>
                <a:cxn ang="0">
                  <a:pos x="806" y="288"/>
                </a:cxn>
                <a:cxn ang="0">
                  <a:pos x="1299" y="149"/>
                </a:cxn>
                <a:cxn ang="0">
                  <a:pos x="1790" y="55"/>
                </a:cxn>
                <a:cxn ang="0">
                  <a:pos x="2273" y="7"/>
                </a:cxn>
                <a:cxn ang="0">
                  <a:pos x="2741" y="4"/>
                </a:cxn>
                <a:cxn ang="0">
                  <a:pos x="3185" y="45"/>
                </a:cxn>
                <a:cxn ang="0">
                  <a:pos x="3601" y="132"/>
                </a:cxn>
                <a:cxn ang="0">
                  <a:pos x="3979" y="264"/>
                </a:cxn>
                <a:cxn ang="0">
                  <a:pos x="4314" y="441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7" y="708"/>
                </a:cxn>
                <a:cxn ang="0">
                  <a:pos x="6084" y="753"/>
                </a:cxn>
                <a:cxn ang="0">
                  <a:pos x="6455" y="817"/>
                </a:cxn>
                <a:cxn ang="0">
                  <a:pos x="6816" y="903"/>
                </a:cxn>
                <a:cxn ang="0">
                  <a:pos x="7160" y="1017"/>
                </a:cxn>
                <a:cxn ang="0">
                  <a:pos x="7483" y="1158"/>
                </a:cxn>
                <a:cxn ang="0">
                  <a:pos x="7779" y="1334"/>
                </a:cxn>
                <a:cxn ang="0">
                  <a:pos x="8042" y="1544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40" y="1653"/>
                  </a:lnTo>
                  <a:lnTo>
                    <a:pt x="7678" y="1608"/>
                  </a:lnTo>
                  <a:lnTo>
                    <a:pt x="7411" y="1570"/>
                  </a:lnTo>
                  <a:lnTo>
                    <a:pt x="7142" y="1540"/>
                  </a:lnTo>
                  <a:lnTo>
                    <a:pt x="6870" y="1520"/>
                  </a:lnTo>
                  <a:lnTo>
                    <a:pt x="6594" y="1508"/>
                  </a:lnTo>
                  <a:lnTo>
                    <a:pt x="6319" y="1505"/>
                  </a:lnTo>
                  <a:lnTo>
                    <a:pt x="6042" y="1511"/>
                  </a:lnTo>
                  <a:lnTo>
                    <a:pt x="5764" y="1526"/>
                  </a:lnTo>
                  <a:lnTo>
                    <a:pt x="5487" y="1552"/>
                  </a:lnTo>
                  <a:lnTo>
                    <a:pt x="5211" y="1586"/>
                  </a:lnTo>
                  <a:lnTo>
                    <a:pt x="4936" y="1631"/>
                  </a:lnTo>
                  <a:lnTo>
                    <a:pt x="4664" y="1685"/>
                  </a:lnTo>
                  <a:lnTo>
                    <a:pt x="4394" y="1750"/>
                  </a:lnTo>
                  <a:lnTo>
                    <a:pt x="4127" y="1826"/>
                  </a:lnTo>
                  <a:lnTo>
                    <a:pt x="3865" y="1912"/>
                  </a:lnTo>
                  <a:lnTo>
                    <a:pt x="3607" y="2009"/>
                  </a:lnTo>
                  <a:lnTo>
                    <a:pt x="3353" y="2118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2" y="2512"/>
                  </a:lnTo>
                  <a:lnTo>
                    <a:pt x="2405" y="2668"/>
                  </a:lnTo>
                  <a:lnTo>
                    <a:pt x="2188" y="2835"/>
                  </a:lnTo>
                  <a:lnTo>
                    <a:pt x="1979" y="3015"/>
                  </a:lnTo>
                  <a:lnTo>
                    <a:pt x="1778" y="3208"/>
                  </a:lnTo>
                  <a:lnTo>
                    <a:pt x="1589" y="3412"/>
                  </a:lnTo>
                  <a:lnTo>
                    <a:pt x="1410" y="3630"/>
                  </a:lnTo>
                  <a:lnTo>
                    <a:pt x="1242" y="3862"/>
                  </a:lnTo>
                  <a:lnTo>
                    <a:pt x="1086" y="4107"/>
                  </a:lnTo>
                  <a:lnTo>
                    <a:pt x="942" y="4365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78"/>
                  </a:lnTo>
                  <a:lnTo>
                    <a:pt x="700" y="4632"/>
                  </a:lnTo>
                  <a:lnTo>
                    <a:pt x="711" y="4482"/>
                  </a:lnTo>
                  <a:lnTo>
                    <a:pt x="728" y="4332"/>
                  </a:lnTo>
                  <a:lnTo>
                    <a:pt x="752" y="4181"/>
                  </a:lnTo>
                  <a:lnTo>
                    <a:pt x="781" y="4030"/>
                  </a:lnTo>
                  <a:lnTo>
                    <a:pt x="815" y="3877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3"/>
                  </a:lnTo>
                  <a:lnTo>
                    <a:pt x="1011" y="3274"/>
                  </a:lnTo>
                  <a:lnTo>
                    <a:pt x="1076" y="3125"/>
                  </a:lnTo>
                  <a:lnTo>
                    <a:pt x="1144" y="2979"/>
                  </a:lnTo>
                  <a:lnTo>
                    <a:pt x="1219" y="2835"/>
                  </a:lnTo>
                  <a:lnTo>
                    <a:pt x="1298" y="2694"/>
                  </a:lnTo>
                  <a:lnTo>
                    <a:pt x="1384" y="2554"/>
                  </a:lnTo>
                  <a:lnTo>
                    <a:pt x="1474" y="2420"/>
                  </a:lnTo>
                  <a:lnTo>
                    <a:pt x="1570" y="2287"/>
                  </a:lnTo>
                  <a:lnTo>
                    <a:pt x="1672" y="2160"/>
                  </a:lnTo>
                  <a:lnTo>
                    <a:pt x="1779" y="2035"/>
                  </a:lnTo>
                  <a:lnTo>
                    <a:pt x="1892" y="1917"/>
                  </a:lnTo>
                  <a:lnTo>
                    <a:pt x="2010" y="1802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4" y="1493"/>
                  </a:lnTo>
                  <a:lnTo>
                    <a:pt x="2532" y="1403"/>
                  </a:lnTo>
                  <a:lnTo>
                    <a:pt x="2676" y="1319"/>
                  </a:lnTo>
                  <a:lnTo>
                    <a:pt x="2825" y="1241"/>
                  </a:lnTo>
                  <a:lnTo>
                    <a:pt x="2979" y="1172"/>
                  </a:lnTo>
                  <a:lnTo>
                    <a:pt x="3137" y="1110"/>
                  </a:lnTo>
                  <a:lnTo>
                    <a:pt x="3301" y="1057"/>
                  </a:lnTo>
                  <a:lnTo>
                    <a:pt x="3471" y="1012"/>
                  </a:lnTo>
                  <a:lnTo>
                    <a:pt x="3437" y="975"/>
                  </a:lnTo>
                  <a:lnTo>
                    <a:pt x="3394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60" y="763"/>
                  </a:lnTo>
                  <a:lnTo>
                    <a:pt x="2971" y="729"/>
                  </a:lnTo>
                  <a:lnTo>
                    <a:pt x="2877" y="697"/>
                  </a:lnTo>
                  <a:lnTo>
                    <a:pt x="2777" y="666"/>
                  </a:lnTo>
                  <a:lnTo>
                    <a:pt x="2672" y="636"/>
                  </a:lnTo>
                  <a:lnTo>
                    <a:pt x="2561" y="608"/>
                  </a:lnTo>
                  <a:lnTo>
                    <a:pt x="2446" y="582"/>
                  </a:lnTo>
                  <a:lnTo>
                    <a:pt x="2328" y="557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3" y="497"/>
                  </a:lnTo>
                  <a:lnTo>
                    <a:pt x="1822" y="482"/>
                  </a:lnTo>
                  <a:lnTo>
                    <a:pt x="1690" y="468"/>
                  </a:lnTo>
                  <a:lnTo>
                    <a:pt x="1557" y="458"/>
                  </a:lnTo>
                  <a:lnTo>
                    <a:pt x="1422" y="451"/>
                  </a:lnTo>
                  <a:lnTo>
                    <a:pt x="1287" y="447"/>
                  </a:lnTo>
                  <a:lnTo>
                    <a:pt x="1152" y="447"/>
                  </a:lnTo>
                  <a:lnTo>
                    <a:pt x="1017" y="450"/>
                  </a:lnTo>
                  <a:lnTo>
                    <a:pt x="883" y="457"/>
                  </a:lnTo>
                  <a:lnTo>
                    <a:pt x="750" y="467"/>
                  </a:lnTo>
                  <a:lnTo>
                    <a:pt x="619" y="483"/>
                  </a:lnTo>
                  <a:lnTo>
                    <a:pt x="490" y="501"/>
                  </a:lnTo>
                  <a:lnTo>
                    <a:pt x="363" y="524"/>
                  </a:lnTo>
                  <a:lnTo>
                    <a:pt x="239" y="551"/>
                  </a:lnTo>
                  <a:lnTo>
                    <a:pt x="117" y="583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9" y="472"/>
                  </a:lnTo>
                  <a:lnTo>
                    <a:pt x="480" y="405"/>
                  </a:lnTo>
                  <a:lnTo>
                    <a:pt x="643" y="344"/>
                  </a:lnTo>
                  <a:lnTo>
                    <a:pt x="806" y="288"/>
                  </a:lnTo>
                  <a:lnTo>
                    <a:pt x="970" y="237"/>
                  </a:lnTo>
                  <a:lnTo>
                    <a:pt x="1135" y="190"/>
                  </a:lnTo>
                  <a:lnTo>
                    <a:pt x="1299" y="149"/>
                  </a:lnTo>
                  <a:lnTo>
                    <a:pt x="1463" y="113"/>
                  </a:lnTo>
                  <a:lnTo>
                    <a:pt x="1627" y="81"/>
                  </a:lnTo>
                  <a:lnTo>
                    <a:pt x="1790" y="55"/>
                  </a:lnTo>
                  <a:lnTo>
                    <a:pt x="1953" y="34"/>
                  </a:lnTo>
                  <a:lnTo>
                    <a:pt x="2114" y="18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7" y="0"/>
                  </a:lnTo>
                  <a:lnTo>
                    <a:pt x="2741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5"/>
                  </a:lnTo>
                  <a:lnTo>
                    <a:pt x="3327" y="69"/>
                  </a:lnTo>
                  <a:lnTo>
                    <a:pt x="3466" y="98"/>
                  </a:lnTo>
                  <a:lnTo>
                    <a:pt x="3601" y="132"/>
                  </a:lnTo>
                  <a:lnTo>
                    <a:pt x="3731" y="171"/>
                  </a:lnTo>
                  <a:lnTo>
                    <a:pt x="3857" y="216"/>
                  </a:lnTo>
                  <a:lnTo>
                    <a:pt x="3979" y="264"/>
                  </a:lnTo>
                  <a:lnTo>
                    <a:pt x="4096" y="318"/>
                  </a:lnTo>
                  <a:lnTo>
                    <a:pt x="4207" y="377"/>
                  </a:lnTo>
                  <a:lnTo>
                    <a:pt x="4314" y="441"/>
                  </a:lnTo>
                  <a:lnTo>
                    <a:pt x="4415" y="511"/>
                  </a:lnTo>
                  <a:lnTo>
                    <a:pt x="4509" y="584"/>
                  </a:lnTo>
                  <a:lnTo>
                    <a:pt x="4598" y="663"/>
                  </a:lnTo>
                  <a:lnTo>
                    <a:pt x="4716" y="663"/>
                  </a:lnTo>
                  <a:lnTo>
                    <a:pt x="4837" y="665"/>
                  </a:lnTo>
                  <a:lnTo>
                    <a:pt x="4958" y="667"/>
                  </a:lnTo>
                  <a:lnTo>
                    <a:pt x="5082" y="670"/>
                  </a:lnTo>
                  <a:lnTo>
                    <a:pt x="5206" y="675"/>
                  </a:lnTo>
                  <a:lnTo>
                    <a:pt x="5330" y="681"/>
                  </a:lnTo>
                  <a:lnTo>
                    <a:pt x="5455" y="689"/>
                  </a:lnTo>
                  <a:lnTo>
                    <a:pt x="5581" y="698"/>
                  </a:lnTo>
                  <a:lnTo>
                    <a:pt x="5707" y="708"/>
                  </a:lnTo>
                  <a:lnTo>
                    <a:pt x="5832" y="721"/>
                  </a:lnTo>
                  <a:lnTo>
                    <a:pt x="5959" y="736"/>
                  </a:lnTo>
                  <a:lnTo>
                    <a:pt x="6084" y="753"/>
                  </a:lnTo>
                  <a:lnTo>
                    <a:pt x="6208" y="772"/>
                  </a:lnTo>
                  <a:lnTo>
                    <a:pt x="6332" y="793"/>
                  </a:lnTo>
                  <a:lnTo>
                    <a:pt x="6455" y="817"/>
                  </a:lnTo>
                  <a:lnTo>
                    <a:pt x="6576" y="843"/>
                  </a:lnTo>
                  <a:lnTo>
                    <a:pt x="6697" y="872"/>
                  </a:lnTo>
                  <a:lnTo>
                    <a:pt x="6816" y="903"/>
                  </a:lnTo>
                  <a:lnTo>
                    <a:pt x="6932" y="938"/>
                  </a:lnTo>
                  <a:lnTo>
                    <a:pt x="7047" y="975"/>
                  </a:lnTo>
                  <a:lnTo>
                    <a:pt x="7160" y="1017"/>
                  </a:lnTo>
                  <a:lnTo>
                    <a:pt x="7270" y="1060"/>
                  </a:lnTo>
                  <a:lnTo>
                    <a:pt x="7377" y="1108"/>
                  </a:lnTo>
                  <a:lnTo>
                    <a:pt x="7483" y="1158"/>
                  </a:lnTo>
                  <a:lnTo>
                    <a:pt x="7585" y="1213"/>
                  </a:lnTo>
                  <a:lnTo>
                    <a:pt x="7683" y="1271"/>
                  </a:lnTo>
                  <a:lnTo>
                    <a:pt x="7779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4"/>
                  </a:lnTo>
                  <a:lnTo>
                    <a:pt x="8122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Freeform 79"/>
            <p:cNvSpPr>
              <a:spLocks/>
            </p:cNvSpPr>
            <p:nvPr userDrawn="1"/>
          </p:nvSpPr>
          <p:spPr bwMode="gray">
            <a:xfrm>
              <a:off x="5231" y="288"/>
              <a:ext cx="161" cy="156"/>
            </a:xfrm>
            <a:custGeom>
              <a:avLst/>
              <a:gdLst/>
              <a:ahLst/>
              <a:cxnLst>
                <a:cxn ang="0">
                  <a:pos x="1658" y="1479"/>
                </a:cxn>
                <a:cxn ang="0">
                  <a:pos x="1127" y="1545"/>
                </a:cxn>
                <a:cxn ang="0">
                  <a:pos x="696" y="1763"/>
                </a:cxn>
                <a:cxn ang="0">
                  <a:pos x="365" y="2098"/>
                </a:cxn>
                <a:cxn ang="0">
                  <a:pos x="139" y="2516"/>
                </a:cxn>
                <a:cxn ang="0">
                  <a:pos x="19" y="2981"/>
                </a:cxn>
                <a:cxn ang="0">
                  <a:pos x="9" y="3456"/>
                </a:cxn>
                <a:cxn ang="0">
                  <a:pos x="110" y="3907"/>
                </a:cxn>
                <a:cxn ang="0">
                  <a:pos x="325" y="4298"/>
                </a:cxn>
                <a:cxn ang="0">
                  <a:pos x="658" y="4593"/>
                </a:cxn>
                <a:cxn ang="0">
                  <a:pos x="1110" y="4757"/>
                </a:cxn>
                <a:cxn ang="0">
                  <a:pos x="872" y="5171"/>
                </a:cxn>
                <a:cxn ang="0">
                  <a:pos x="819" y="5588"/>
                </a:cxn>
                <a:cxn ang="0">
                  <a:pos x="922" y="5986"/>
                </a:cxn>
                <a:cxn ang="0">
                  <a:pos x="1150" y="6349"/>
                </a:cxn>
                <a:cxn ang="0">
                  <a:pos x="1476" y="6653"/>
                </a:cxn>
                <a:cxn ang="0">
                  <a:pos x="1867" y="6881"/>
                </a:cxn>
                <a:cxn ang="0">
                  <a:pos x="2297" y="7014"/>
                </a:cxn>
                <a:cxn ang="0">
                  <a:pos x="2734" y="7032"/>
                </a:cxn>
                <a:cxn ang="0">
                  <a:pos x="3149" y="6915"/>
                </a:cxn>
                <a:cxn ang="0">
                  <a:pos x="3513" y="6643"/>
                </a:cxn>
                <a:cxn ang="0">
                  <a:pos x="3833" y="6508"/>
                </a:cxn>
                <a:cxn ang="0">
                  <a:pos x="4235" y="6827"/>
                </a:cxn>
                <a:cxn ang="0">
                  <a:pos x="4680" y="6992"/>
                </a:cxn>
                <a:cxn ang="0">
                  <a:pos x="5138" y="7021"/>
                </a:cxn>
                <a:cxn ang="0">
                  <a:pos x="5584" y="6932"/>
                </a:cxn>
                <a:cxn ang="0">
                  <a:pos x="5989" y="6740"/>
                </a:cxn>
                <a:cxn ang="0">
                  <a:pos x="6329" y="6464"/>
                </a:cxn>
                <a:cxn ang="0">
                  <a:pos x="6573" y="6121"/>
                </a:cxn>
                <a:cxn ang="0">
                  <a:pos x="6696" y="5728"/>
                </a:cxn>
                <a:cxn ang="0">
                  <a:pos x="6670" y="5303"/>
                </a:cxn>
                <a:cxn ang="0">
                  <a:pos x="6469" y="4861"/>
                </a:cxn>
                <a:cxn ang="0">
                  <a:pos x="6662" y="4562"/>
                </a:cxn>
                <a:cxn ang="0">
                  <a:pos x="6992" y="4250"/>
                </a:cxn>
                <a:cxn ang="0">
                  <a:pos x="7183" y="3861"/>
                </a:cxn>
                <a:cxn ang="0">
                  <a:pos x="7247" y="3428"/>
                </a:cxn>
                <a:cxn ang="0">
                  <a:pos x="7195" y="2978"/>
                </a:cxn>
                <a:cxn ang="0">
                  <a:pos x="7042" y="2544"/>
                </a:cxn>
                <a:cxn ang="0">
                  <a:pos x="6799" y="2156"/>
                </a:cxn>
                <a:cxn ang="0">
                  <a:pos x="6480" y="1844"/>
                </a:cxn>
                <a:cxn ang="0">
                  <a:pos x="6096" y="1639"/>
                </a:cxn>
                <a:cxn ang="0">
                  <a:pos x="5661" y="1571"/>
                </a:cxn>
                <a:cxn ang="0">
                  <a:pos x="5187" y="1670"/>
                </a:cxn>
                <a:cxn ang="0">
                  <a:pos x="5176" y="1104"/>
                </a:cxn>
                <a:cxn ang="0">
                  <a:pos x="4989" y="656"/>
                </a:cxn>
                <a:cxn ang="0">
                  <a:pos x="4665" y="325"/>
                </a:cxn>
                <a:cxn ang="0">
                  <a:pos x="4245" y="109"/>
                </a:cxn>
                <a:cxn ang="0">
                  <a:pos x="3771" y="9"/>
                </a:cxn>
                <a:cxn ang="0">
                  <a:pos x="3286" y="20"/>
                </a:cxn>
                <a:cxn ang="0">
                  <a:pos x="2829" y="145"/>
                </a:cxn>
                <a:cxn ang="0">
                  <a:pos x="2442" y="379"/>
                </a:cxn>
                <a:cxn ang="0">
                  <a:pos x="2165" y="725"/>
                </a:cxn>
                <a:cxn ang="0">
                  <a:pos x="2041" y="1177"/>
                </a:cxn>
              </a:cxnLst>
              <a:rect l="0" t="0" r="r" b="b"/>
              <a:pathLst>
                <a:path w="7247" h="7040">
                  <a:moveTo>
                    <a:pt x="2064" y="1540"/>
                  </a:moveTo>
                  <a:lnTo>
                    <a:pt x="1855" y="1499"/>
                  </a:lnTo>
                  <a:lnTo>
                    <a:pt x="1658" y="1479"/>
                  </a:lnTo>
                  <a:lnTo>
                    <a:pt x="1470" y="1482"/>
                  </a:lnTo>
                  <a:lnTo>
                    <a:pt x="1293" y="1505"/>
                  </a:lnTo>
                  <a:lnTo>
                    <a:pt x="1127" y="1545"/>
                  </a:lnTo>
                  <a:lnTo>
                    <a:pt x="973" y="1602"/>
                  </a:lnTo>
                  <a:lnTo>
                    <a:pt x="829" y="1675"/>
                  </a:lnTo>
                  <a:lnTo>
                    <a:pt x="696" y="1763"/>
                  </a:lnTo>
                  <a:lnTo>
                    <a:pt x="574" y="1863"/>
                  </a:lnTo>
                  <a:lnTo>
                    <a:pt x="464" y="1975"/>
                  </a:lnTo>
                  <a:lnTo>
                    <a:pt x="365" y="2098"/>
                  </a:lnTo>
                  <a:lnTo>
                    <a:pt x="278" y="2230"/>
                  </a:lnTo>
                  <a:lnTo>
                    <a:pt x="203" y="2370"/>
                  </a:lnTo>
                  <a:lnTo>
                    <a:pt x="139" y="2516"/>
                  </a:lnTo>
                  <a:lnTo>
                    <a:pt x="87" y="2668"/>
                  </a:lnTo>
                  <a:lnTo>
                    <a:pt x="47" y="2822"/>
                  </a:lnTo>
                  <a:lnTo>
                    <a:pt x="19" y="2981"/>
                  </a:lnTo>
                  <a:lnTo>
                    <a:pt x="4" y="3140"/>
                  </a:lnTo>
                  <a:lnTo>
                    <a:pt x="0" y="3298"/>
                  </a:lnTo>
                  <a:lnTo>
                    <a:pt x="9" y="3456"/>
                  </a:lnTo>
                  <a:lnTo>
                    <a:pt x="30" y="3611"/>
                  </a:lnTo>
                  <a:lnTo>
                    <a:pt x="63" y="3762"/>
                  </a:lnTo>
                  <a:lnTo>
                    <a:pt x="110" y="3907"/>
                  </a:lnTo>
                  <a:lnTo>
                    <a:pt x="169" y="4046"/>
                  </a:lnTo>
                  <a:lnTo>
                    <a:pt x="240" y="4176"/>
                  </a:lnTo>
                  <a:lnTo>
                    <a:pt x="325" y="4298"/>
                  </a:lnTo>
                  <a:lnTo>
                    <a:pt x="422" y="4408"/>
                  </a:lnTo>
                  <a:lnTo>
                    <a:pt x="533" y="4508"/>
                  </a:lnTo>
                  <a:lnTo>
                    <a:pt x="658" y="4593"/>
                  </a:lnTo>
                  <a:lnTo>
                    <a:pt x="795" y="4664"/>
                  </a:lnTo>
                  <a:lnTo>
                    <a:pt x="946" y="4718"/>
                  </a:lnTo>
                  <a:lnTo>
                    <a:pt x="1110" y="4757"/>
                  </a:lnTo>
                  <a:lnTo>
                    <a:pt x="1008" y="4893"/>
                  </a:lnTo>
                  <a:lnTo>
                    <a:pt x="929" y="5032"/>
                  </a:lnTo>
                  <a:lnTo>
                    <a:pt x="872" y="5171"/>
                  </a:lnTo>
                  <a:lnTo>
                    <a:pt x="835" y="5311"/>
                  </a:lnTo>
                  <a:lnTo>
                    <a:pt x="818" y="5450"/>
                  </a:lnTo>
                  <a:lnTo>
                    <a:pt x="819" y="5588"/>
                  </a:lnTo>
                  <a:lnTo>
                    <a:pt x="837" y="5723"/>
                  </a:lnTo>
                  <a:lnTo>
                    <a:pt x="872" y="5857"/>
                  </a:lnTo>
                  <a:lnTo>
                    <a:pt x="922" y="5986"/>
                  </a:lnTo>
                  <a:lnTo>
                    <a:pt x="985" y="6112"/>
                  </a:lnTo>
                  <a:lnTo>
                    <a:pt x="1062" y="6233"/>
                  </a:lnTo>
                  <a:lnTo>
                    <a:pt x="1150" y="6349"/>
                  </a:lnTo>
                  <a:lnTo>
                    <a:pt x="1249" y="6457"/>
                  </a:lnTo>
                  <a:lnTo>
                    <a:pt x="1358" y="6559"/>
                  </a:lnTo>
                  <a:lnTo>
                    <a:pt x="1476" y="6653"/>
                  </a:lnTo>
                  <a:lnTo>
                    <a:pt x="1600" y="6739"/>
                  </a:lnTo>
                  <a:lnTo>
                    <a:pt x="1731" y="6815"/>
                  </a:lnTo>
                  <a:lnTo>
                    <a:pt x="1867" y="6881"/>
                  </a:lnTo>
                  <a:lnTo>
                    <a:pt x="2008" y="6938"/>
                  </a:lnTo>
                  <a:lnTo>
                    <a:pt x="2151" y="6982"/>
                  </a:lnTo>
                  <a:lnTo>
                    <a:pt x="2297" y="7014"/>
                  </a:lnTo>
                  <a:lnTo>
                    <a:pt x="2443" y="7034"/>
                  </a:lnTo>
                  <a:lnTo>
                    <a:pt x="2589" y="7040"/>
                  </a:lnTo>
                  <a:lnTo>
                    <a:pt x="2734" y="7032"/>
                  </a:lnTo>
                  <a:lnTo>
                    <a:pt x="2876" y="7009"/>
                  </a:lnTo>
                  <a:lnTo>
                    <a:pt x="3015" y="6970"/>
                  </a:lnTo>
                  <a:lnTo>
                    <a:pt x="3149" y="6915"/>
                  </a:lnTo>
                  <a:lnTo>
                    <a:pt x="3278" y="6841"/>
                  </a:lnTo>
                  <a:lnTo>
                    <a:pt x="3399" y="6751"/>
                  </a:lnTo>
                  <a:lnTo>
                    <a:pt x="3513" y="6643"/>
                  </a:lnTo>
                  <a:lnTo>
                    <a:pt x="3617" y="6514"/>
                  </a:lnTo>
                  <a:lnTo>
                    <a:pt x="3712" y="6366"/>
                  </a:lnTo>
                  <a:lnTo>
                    <a:pt x="3833" y="6508"/>
                  </a:lnTo>
                  <a:lnTo>
                    <a:pt x="3961" y="6633"/>
                  </a:lnTo>
                  <a:lnTo>
                    <a:pt x="4095" y="6739"/>
                  </a:lnTo>
                  <a:lnTo>
                    <a:pt x="4235" y="6827"/>
                  </a:lnTo>
                  <a:lnTo>
                    <a:pt x="4380" y="6899"/>
                  </a:lnTo>
                  <a:lnTo>
                    <a:pt x="4528" y="6953"/>
                  </a:lnTo>
                  <a:lnTo>
                    <a:pt x="4680" y="6992"/>
                  </a:lnTo>
                  <a:lnTo>
                    <a:pt x="4832" y="7016"/>
                  </a:lnTo>
                  <a:lnTo>
                    <a:pt x="4985" y="7026"/>
                  </a:lnTo>
                  <a:lnTo>
                    <a:pt x="5138" y="7021"/>
                  </a:lnTo>
                  <a:lnTo>
                    <a:pt x="5289" y="7004"/>
                  </a:lnTo>
                  <a:lnTo>
                    <a:pt x="5439" y="6974"/>
                  </a:lnTo>
                  <a:lnTo>
                    <a:pt x="5584" y="6932"/>
                  </a:lnTo>
                  <a:lnTo>
                    <a:pt x="5725" y="6878"/>
                  </a:lnTo>
                  <a:lnTo>
                    <a:pt x="5860" y="6814"/>
                  </a:lnTo>
                  <a:lnTo>
                    <a:pt x="5989" y="6740"/>
                  </a:lnTo>
                  <a:lnTo>
                    <a:pt x="6111" y="6657"/>
                  </a:lnTo>
                  <a:lnTo>
                    <a:pt x="6225" y="6564"/>
                  </a:lnTo>
                  <a:lnTo>
                    <a:pt x="6329" y="6464"/>
                  </a:lnTo>
                  <a:lnTo>
                    <a:pt x="6422" y="6357"/>
                  </a:lnTo>
                  <a:lnTo>
                    <a:pt x="6504" y="6242"/>
                  </a:lnTo>
                  <a:lnTo>
                    <a:pt x="6573" y="6121"/>
                  </a:lnTo>
                  <a:lnTo>
                    <a:pt x="6629" y="5995"/>
                  </a:lnTo>
                  <a:lnTo>
                    <a:pt x="6670" y="5864"/>
                  </a:lnTo>
                  <a:lnTo>
                    <a:pt x="6696" y="5728"/>
                  </a:lnTo>
                  <a:lnTo>
                    <a:pt x="6705" y="5589"/>
                  </a:lnTo>
                  <a:lnTo>
                    <a:pt x="6697" y="5447"/>
                  </a:lnTo>
                  <a:lnTo>
                    <a:pt x="6670" y="5303"/>
                  </a:lnTo>
                  <a:lnTo>
                    <a:pt x="6624" y="5156"/>
                  </a:lnTo>
                  <a:lnTo>
                    <a:pt x="6557" y="5009"/>
                  </a:lnTo>
                  <a:lnTo>
                    <a:pt x="6469" y="4861"/>
                  </a:lnTo>
                  <a:lnTo>
                    <a:pt x="6358" y="4713"/>
                  </a:lnTo>
                  <a:lnTo>
                    <a:pt x="6519" y="4644"/>
                  </a:lnTo>
                  <a:lnTo>
                    <a:pt x="6662" y="4562"/>
                  </a:lnTo>
                  <a:lnTo>
                    <a:pt x="6788" y="4469"/>
                  </a:lnTo>
                  <a:lnTo>
                    <a:pt x="6898" y="4364"/>
                  </a:lnTo>
                  <a:lnTo>
                    <a:pt x="6992" y="4250"/>
                  </a:lnTo>
                  <a:lnTo>
                    <a:pt x="7071" y="4127"/>
                  </a:lnTo>
                  <a:lnTo>
                    <a:pt x="7135" y="3998"/>
                  </a:lnTo>
                  <a:lnTo>
                    <a:pt x="7183" y="3861"/>
                  </a:lnTo>
                  <a:lnTo>
                    <a:pt x="7218" y="3720"/>
                  </a:lnTo>
                  <a:lnTo>
                    <a:pt x="7239" y="3575"/>
                  </a:lnTo>
                  <a:lnTo>
                    <a:pt x="7247" y="3428"/>
                  </a:lnTo>
                  <a:lnTo>
                    <a:pt x="7242" y="3278"/>
                  </a:lnTo>
                  <a:lnTo>
                    <a:pt x="7224" y="3128"/>
                  </a:lnTo>
                  <a:lnTo>
                    <a:pt x="7195" y="2978"/>
                  </a:lnTo>
                  <a:lnTo>
                    <a:pt x="7155" y="2830"/>
                  </a:lnTo>
                  <a:lnTo>
                    <a:pt x="7104" y="2685"/>
                  </a:lnTo>
                  <a:lnTo>
                    <a:pt x="7042" y="2544"/>
                  </a:lnTo>
                  <a:lnTo>
                    <a:pt x="6970" y="2408"/>
                  </a:lnTo>
                  <a:lnTo>
                    <a:pt x="6889" y="2278"/>
                  </a:lnTo>
                  <a:lnTo>
                    <a:pt x="6799" y="2156"/>
                  </a:lnTo>
                  <a:lnTo>
                    <a:pt x="6700" y="2042"/>
                  </a:lnTo>
                  <a:lnTo>
                    <a:pt x="6594" y="1937"/>
                  </a:lnTo>
                  <a:lnTo>
                    <a:pt x="6480" y="1844"/>
                  </a:lnTo>
                  <a:lnTo>
                    <a:pt x="6359" y="1763"/>
                  </a:lnTo>
                  <a:lnTo>
                    <a:pt x="6231" y="1693"/>
                  </a:lnTo>
                  <a:lnTo>
                    <a:pt x="6096" y="1639"/>
                  </a:lnTo>
                  <a:lnTo>
                    <a:pt x="5956" y="1599"/>
                  </a:lnTo>
                  <a:lnTo>
                    <a:pt x="5811" y="1576"/>
                  </a:lnTo>
                  <a:lnTo>
                    <a:pt x="5661" y="1571"/>
                  </a:lnTo>
                  <a:lnTo>
                    <a:pt x="5507" y="1584"/>
                  </a:lnTo>
                  <a:lnTo>
                    <a:pt x="5348" y="1616"/>
                  </a:lnTo>
                  <a:lnTo>
                    <a:pt x="5187" y="1670"/>
                  </a:lnTo>
                  <a:lnTo>
                    <a:pt x="5206" y="1468"/>
                  </a:lnTo>
                  <a:lnTo>
                    <a:pt x="5202" y="1280"/>
                  </a:lnTo>
                  <a:lnTo>
                    <a:pt x="5176" y="1104"/>
                  </a:lnTo>
                  <a:lnTo>
                    <a:pt x="5132" y="941"/>
                  </a:lnTo>
                  <a:lnTo>
                    <a:pt x="5068" y="793"/>
                  </a:lnTo>
                  <a:lnTo>
                    <a:pt x="4989" y="656"/>
                  </a:lnTo>
                  <a:lnTo>
                    <a:pt x="4894" y="533"/>
                  </a:lnTo>
                  <a:lnTo>
                    <a:pt x="4785" y="423"/>
                  </a:lnTo>
                  <a:lnTo>
                    <a:pt x="4665" y="325"/>
                  </a:lnTo>
                  <a:lnTo>
                    <a:pt x="4533" y="241"/>
                  </a:lnTo>
                  <a:lnTo>
                    <a:pt x="4393" y="169"/>
                  </a:lnTo>
                  <a:lnTo>
                    <a:pt x="4245" y="109"/>
                  </a:lnTo>
                  <a:lnTo>
                    <a:pt x="4091" y="63"/>
                  </a:lnTo>
                  <a:lnTo>
                    <a:pt x="3933" y="30"/>
                  </a:lnTo>
                  <a:lnTo>
                    <a:pt x="3771" y="9"/>
                  </a:lnTo>
                  <a:lnTo>
                    <a:pt x="3609" y="0"/>
                  </a:lnTo>
                  <a:lnTo>
                    <a:pt x="3447" y="4"/>
                  </a:lnTo>
                  <a:lnTo>
                    <a:pt x="3286" y="20"/>
                  </a:lnTo>
                  <a:lnTo>
                    <a:pt x="3129" y="49"/>
                  </a:lnTo>
                  <a:lnTo>
                    <a:pt x="2975" y="91"/>
                  </a:lnTo>
                  <a:lnTo>
                    <a:pt x="2829" y="145"/>
                  </a:lnTo>
                  <a:lnTo>
                    <a:pt x="2690" y="211"/>
                  </a:lnTo>
                  <a:lnTo>
                    <a:pt x="2560" y="289"/>
                  </a:lnTo>
                  <a:lnTo>
                    <a:pt x="2442" y="379"/>
                  </a:lnTo>
                  <a:lnTo>
                    <a:pt x="2335" y="483"/>
                  </a:lnTo>
                  <a:lnTo>
                    <a:pt x="2243" y="597"/>
                  </a:lnTo>
                  <a:lnTo>
                    <a:pt x="2165" y="725"/>
                  </a:lnTo>
                  <a:lnTo>
                    <a:pt x="2105" y="863"/>
                  </a:lnTo>
                  <a:lnTo>
                    <a:pt x="2063" y="1015"/>
                  </a:lnTo>
                  <a:lnTo>
                    <a:pt x="2041" y="1177"/>
                  </a:lnTo>
                  <a:lnTo>
                    <a:pt x="2041" y="1353"/>
                  </a:lnTo>
                  <a:lnTo>
                    <a:pt x="2064" y="15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4" name="Freeform 80"/>
            <p:cNvSpPr>
              <a:spLocks/>
            </p:cNvSpPr>
            <p:nvPr userDrawn="1"/>
          </p:nvSpPr>
          <p:spPr bwMode="gray">
            <a:xfrm>
              <a:off x="5139" y="346"/>
              <a:ext cx="45" cy="45"/>
            </a:xfrm>
            <a:custGeom>
              <a:avLst/>
              <a:gdLst/>
              <a:ahLst/>
              <a:cxnLst>
                <a:cxn ang="0">
                  <a:pos x="1098" y="5"/>
                </a:cxn>
                <a:cxn ang="0">
                  <a:pos x="1245" y="31"/>
                </a:cxn>
                <a:cxn ang="0">
                  <a:pos x="1384" y="78"/>
                </a:cxn>
                <a:cxn ang="0">
                  <a:pos x="1513" y="144"/>
                </a:cxn>
                <a:cxn ang="0">
                  <a:pos x="1631" y="229"/>
                </a:cxn>
                <a:cxn ang="0">
                  <a:pos x="1735" y="328"/>
                </a:cxn>
                <a:cxn ang="0">
                  <a:pos x="1824" y="441"/>
                </a:cxn>
                <a:cxn ang="0">
                  <a:pos x="1896" y="567"/>
                </a:cxn>
                <a:cxn ang="0">
                  <a:pos x="1949" y="702"/>
                </a:cxn>
                <a:cxn ang="0">
                  <a:pos x="1983" y="848"/>
                </a:cxn>
                <a:cxn ang="0">
                  <a:pos x="1994" y="999"/>
                </a:cxn>
                <a:cxn ang="0">
                  <a:pos x="1983" y="1151"/>
                </a:cxn>
                <a:cxn ang="0">
                  <a:pos x="1949" y="1297"/>
                </a:cxn>
                <a:cxn ang="0">
                  <a:pos x="1896" y="1432"/>
                </a:cxn>
                <a:cxn ang="0">
                  <a:pos x="1824" y="1557"/>
                </a:cxn>
                <a:cxn ang="0">
                  <a:pos x="1735" y="1671"/>
                </a:cxn>
                <a:cxn ang="0">
                  <a:pos x="1631" y="1770"/>
                </a:cxn>
                <a:cxn ang="0">
                  <a:pos x="1513" y="1855"/>
                </a:cxn>
                <a:cxn ang="0">
                  <a:pos x="1384" y="1921"/>
                </a:cxn>
                <a:cxn ang="0">
                  <a:pos x="1245" y="1968"/>
                </a:cxn>
                <a:cxn ang="0">
                  <a:pos x="1098" y="1994"/>
                </a:cxn>
                <a:cxn ang="0">
                  <a:pos x="946" y="1998"/>
                </a:cxn>
                <a:cxn ang="0">
                  <a:pos x="797" y="1979"/>
                </a:cxn>
                <a:cxn ang="0">
                  <a:pos x="654" y="1939"/>
                </a:cxn>
                <a:cxn ang="0">
                  <a:pos x="522" y="1879"/>
                </a:cxn>
                <a:cxn ang="0">
                  <a:pos x="400" y="1800"/>
                </a:cxn>
                <a:cxn ang="0">
                  <a:pos x="292" y="1706"/>
                </a:cxn>
                <a:cxn ang="0">
                  <a:pos x="198" y="1597"/>
                </a:cxn>
                <a:cxn ang="0">
                  <a:pos x="120" y="1475"/>
                </a:cxn>
                <a:cxn ang="0">
                  <a:pos x="60" y="1343"/>
                </a:cxn>
                <a:cxn ang="0">
                  <a:pos x="20" y="1200"/>
                </a:cxn>
                <a:cxn ang="0">
                  <a:pos x="1" y="1051"/>
                </a:cxn>
                <a:cxn ang="0">
                  <a:pos x="5" y="897"/>
                </a:cxn>
                <a:cxn ang="0">
                  <a:pos x="31" y="750"/>
                </a:cxn>
                <a:cxn ang="0">
                  <a:pos x="78" y="611"/>
                </a:cxn>
                <a:cxn ang="0">
                  <a:pos x="144" y="482"/>
                </a:cxn>
                <a:cxn ang="0">
                  <a:pos x="228" y="364"/>
                </a:cxn>
                <a:cxn ang="0">
                  <a:pos x="327" y="260"/>
                </a:cxn>
                <a:cxn ang="0">
                  <a:pos x="439" y="170"/>
                </a:cxn>
                <a:cxn ang="0">
                  <a:pos x="565" y="98"/>
                </a:cxn>
                <a:cxn ang="0">
                  <a:pos x="700" y="45"/>
                </a:cxn>
                <a:cxn ang="0">
                  <a:pos x="846" y="11"/>
                </a:cxn>
                <a:cxn ang="0">
                  <a:pos x="997" y="0"/>
                </a:cxn>
              </a:cxnLst>
              <a:rect l="0" t="0" r="r" b="b"/>
              <a:pathLst>
                <a:path w="1994" h="1999">
                  <a:moveTo>
                    <a:pt x="997" y="0"/>
                  </a:moveTo>
                  <a:lnTo>
                    <a:pt x="1048" y="1"/>
                  </a:lnTo>
                  <a:lnTo>
                    <a:pt x="1098" y="5"/>
                  </a:lnTo>
                  <a:lnTo>
                    <a:pt x="1148" y="11"/>
                  </a:lnTo>
                  <a:lnTo>
                    <a:pt x="1197" y="20"/>
                  </a:lnTo>
                  <a:lnTo>
                    <a:pt x="1245" y="31"/>
                  </a:lnTo>
                  <a:lnTo>
                    <a:pt x="1293" y="45"/>
                  </a:lnTo>
                  <a:lnTo>
                    <a:pt x="1339" y="60"/>
                  </a:lnTo>
                  <a:lnTo>
                    <a:pt x="1384" y="78"/>
                  </a:lnTo>
                  <a:lnTo>
                    <a:pt x="1428" y="98"/>
                  </a:lnTo>
                  <a:lnTo>
                    <a:pt x="1471" y="120"/>
                  </a:lnTo>
                  <a:lnTo>
                    <a:pt x="1513" y="144"/>
                  </a:lnTo>
                  <a:lnTo>
                    <a:pt x="1554" y="170"/>
                  </a:lnTo>
                  <a:lnTo>
                    <a:pt x="1593" y="198"/>
                  </a:lnTo>
                  <a:lnTo>
                    <a:pt x="1631" y="229"/>
                  </a:lnTo>
                  <a:lnTo>
                    <a:pt x="1667" y="260"/>
                  </a:lnTo>
                  <a:lnTo>
                    <a:pt x="1702" y="293"/>
                  </a:lnTo>
                  <a:lnTo>
                    <a:pt x="1735" y="328"/>
                  </a:lnTo>
                  <a:lnTo>
                    <a:pt x="1766" y="364"/>
                  </a:lnTo>
                  <a:lnTo>
                    <a:pt x="1796" y="401"/>
                  </a:lnTo>
                  <a:lnTo>
                    <a:pt x="1824" y="441"/>
                  </a:lnTo>
                  <a:lnTo>
                    <a:pt x="1850" y="482"/>
                  </a:lnTo>
                  <a:lnTo>
                    <a:pt x="1874" y="524"/>
                  </a:lnTo>
                  <a:lnTo>
                    <a:pt x="1896" y="567"/>
                  </a:lnTo>
                  <a:lnTo>
                    <a:pt x="1916" y="611"/>
                  </a:lnTo>
                  <a:lnTo>
                    <a:pt x="1934" y="656"/>
                  </a:lnTo>
                  <a:lnTo>
                    <a:pt x="1949" y="702"/>
                  </a:lnTo>
                  <a:lnTo>
                    <a:pt x="1963" y="750"/>
                  </a:lnTo>
                  <a:lnTo>
                    <a:pt x="1974" y="799"/>
                  </a:lnTo>
                  <a:lnTo>
                    <a:pt x="1983" y="848"/>
                  </a:lnTo>
                  <a:lnTo>
                    <a:pt x="1989" y="897"/>
                  </a:lnTo>
                  <a:lnTo>
                    <a:pt x="1993" y="948"/>
                  </a:lnTo>
                  <a:lnTo>
                    <a:pt x="1994" y="999"/>
                  </a:lnTo>
                  <a:lnTo>
                    <a:pt x="1993" y="1051"/>
                  </a:lnTo>
                  <a:lnTo>
                    <a:pt x="1989" y="1102"/>
                  </a:lnTo>
                  <a:lnTo>
                    <a:pt x="1983" y="1151"/>
                  </a:lnTo>
                  <a:lnTo>
                    <a:pt x="1974" y="1200"/>
                  </a:lnTo>
                  <a:lnTo>
                    <a:pt x="1963" y="1248"/>
                  </a:lnTo>
                  <a:lnTo>
                    <a:pt x="1949" y="1297"/>
                  </a:lnTo>
                  <a:lnTo>
                    <a:pt x="1934" y="1343"/>
                  </a:lnTo>
                  <a:lnTo>
                    <a:pt x="1916" y="1388"/>
                  </a:lnTo>
                  <a:lnTo>
                    <a:pt x="1896" y="1432"/>
                  </a:lnTo>
                  <a:lnTo>
                    <a:pt x="1874" y="1475"/>
                  </a:lnTo>
                  <a:lnTo>
                    <a:pt x="1850" y="1517"/>
                  </a:lnTo>
                  <a:lnTo>
                    <a:pt x="1824" y="1557"/>
                  </a:lnTo>
                  <a:lnTo>
                    <a:pt x="1796" y="1597"/>
                  </a:lnTo>
                  <a:lnTo>
                    <a:pt x="1766" y="1635"/>
                  </a:lnTo>
                  <a:lnTo>
                    <a:pt x="1735" y="1671"/>
                  </a:lnTo>
                  <a:lnTo>
                    <a:pt x="1702" y="1706"/>
                  </a:lnTo>
                  <a:lnTo>
                    <a:pt x="1667" y="1739"/>
                  </a:lnTo>
                  <a:lnTo>
                    <a:pt x="1631" y="1770"/>
                  </a:lnTo>
                  <a:lnTo>
                    <a:pt x="1593" y="1800"/>
                  </a:lnTo>
                  <a:lnTo>
                    <a:pt x="1554" y="1829"/>
                  </a:lnTo>
                  <a:lnTo>
                    <a:pt x="1513" y="1855"/>
                  </a:lnTo>
                  <a:lnTo>
                    <a:pt x="1471" y="1879"/>
                  </a:lnTo>
                  <a:lnTo>
                    <a:pt x="1428" y="1901"/>
                  </a:lnTo>
                  <a:lnTo>
                    <a:pt x="1384" y="1921"/>
                  </a:lnTo>
                  <a:lnTo>
                    <a:pt x="1339" y="1939"/>
                  </a:lnTo>
                  <a:lnTo>
                    <a:pt x="1293" y="1954"/>
                  </a:lnTo>
                  <a:lnTo>
                    <a:pt x="1245" y="1968"/>
                  </a:lnTo>
                  <a:lnTo>
                    <a:pt x="1197" y="1979"/>
                  </a:lnTo>
                  <a:lnTo>
                    <a:pt x="1148" y="1988"/>
                  </a:lnTo>
                  <a:lnTo>
                    <a:pt x="1098" y="1994"/>
                  </a:lnTo>
                  <a:lnTo>
                    <a:pt x="1048" y="1998"/>
                  </a:lnTo>
                  <a:lnTo>
                    <a:pt x="997" y="1999"/>
                  </a:lnTo>
                  <a:lnTo>
                    <a:pt x="946" y="1998"/>
                  </a:lnTo>
                  <a:lnTo>
                    <a:pt x="895" y="1994"/>
                  </a:lnTo>
                  <a:lnTo>
                    <a:pt x="846" y="1988"/>
                  </a:lnTo>
                  <a:lnTo>
                    <a:pt x="797" y="1979"/>
                  </a:lnTo>
                  <a:lnTo>
                    <a:pt x="748" y="1968"/>
                  </a:lnTo>
                  <a:lnTo>
                    <a:pt x="700" y="1954"/>
                  </a:lnTo>
                  <a:lnTo>
                    <a:pt x="654" y="1939"/>
                  </a:lnTo>
                  <a:lnTo>
                    <a:pt x="609" y="1921"/>
                  </a:lnTo>
                  <a:lnTo>
                    <a:pt x="565" y="1901"/>
                  </a:lnTo>
                  <a:lnTo>
                    <a:pt x="522" y="1879"/>
                  </a:lnTo>
                  <a:lnTo>
                    <a:pt x="480" y="1855"/>
                  </a:lnTo>
                  <a:lnTo>
                    <a:pt x="439" y="1829"/>
                  </a:lnTo>
                  <a:lnTo>
                    <a:pt x="400" y="1800"/>
                  </a:lnTo>
                  <a:lnTo>
                    <a:pt x="363" y="1770"/>
                  </a:lnTo>
                  <a:lnTo>
                    <a:pt x="327" y="1739"/>
                  </a:lnTo>
                  <a:lnTo>
                    <a:pt x="292" y="1706"/>
                  </a:lnTo>
                  <a:lnTo>
                    <a:pt x="259" y="1671"/>
                  </a:lnTo>
                  <a:lnTo>
                    <a:pt x="228" y="1635"/>
                  </a:lnTo>
                  <a:lnTo>
                    <a:pt x="198" y="1597"/>
                  </a:lnTo>
                  <a:lnTo>
                    <a:pt x="170" y="1557"/>
                  </a:lnTo>
                  <a:lnTo>
                    <a:pt x="144" y="1517"/>
                  </a:lnTo>
                  <a:lnTo>
                    <a:pt x="120" y="1475"/>
                  </a:lnTo>
                  <a:lnTo>
                    <a:pt x="98" y="1432"/>
                  </a:lnTo>
                  <a:lnTo>
                    <a:pt x="78" y="1388"/>
                  </a:lnTo>
                  <a:lnTo>
                    <a:pt x="60" y="1343"/>
                  </a:lnTo>
                  <a:lnTo>
                    <a:pt x="45" y="1297"/>
                  </a:lnTo>
                  <a:lnTo>
                    <a:pt x="31" y="1248"/>
                  </a:lnTo>
                  <a:lnTo>
                    <a:pt x="20" y="1200"/>
                  </a:lnTo>
                  <a:lnTo>
                    <a:pt x="11" y="1151"/>
                  </a:lnTo>
                  <a:lnTo>
                    <a:pt x="5" y="1102"/>
                  </a:lnTo>
                  <a:lnTo>
                    <a:pt x="1" y="1051"/>
                  </a:lnTo>
                  <a:lnTo>
                    <a:pt x="0" y="999"/>
                  </a:lnTo>
                  <a:lnTo>
                    <a:pt x="1" y="948"/>
                  </a:lnTo>
                  <a:lnTo>
                    <a:pt x="5" y="897"/>
                  </a:lnTo>
                  <a:lnTo>
                    <a:pt x="11" y="848"/>
                  </a:lnTo>
                  <a:lnTo>
                    <a:pt x="20" y="799"/>
                  </a:lnTo>
                  <a:lnTo>
                    <a:pt x="31" y="750"/>
                  </a:lnTo>
                  <a:lnTo>
                    <a:pt x="45" y="702"/>
                  </a:lnTo>
                  <a:lnTo>
                    <a:pt x="60" y="656"/>
                  </a:lnTo>
                  <a:lnTo>
                    <a:pt x="78" y="611"/>
                  </a:lnTo>
                  <a:lnTo>
                    <a:pt x="98" y="567"/>
                  </a:lnTo>
                  <a:lnTo>
                    <a:pt x="120" y="524"/>
                  </a:lnTo>
                  <a:lnTo>
                    <a:pt x="144" y="482"/>
                  </a:lnTo>
                  <a:lnTo>
                    <a:pt x="170" y="441"/>
                  </a:lnTo>
                  <a:lnTo>
                    <a:pt x="198" y="401"/>
                  </a:lnTo>
                  <a:lnTo>
                    <a:pt x="228" y="364"/>
                  </a:lnTo>
                  <a:lnTo>
                    <a:pt x="259" y="328"/>
                  </a:lnTo>
                  <a:lnTo>
                    <a:pt x="292" y="293"/>
                  </a:lnTo>
                  <a:lnTo>
                    <a:pt x="327" y="260"/>
                  </a:lnTo>
                  <a:lnTo>
                    <a:pt x="363" y="229"/>
                  </a:lnTo>
                  <a:lnTo>
                    <a:pt x="400" y="198"/>
                  </a:lnTo>
                  <a:lnTo>
                    <a:pt x="439" y="170"/>
                  </a:lnTo>
                  <a:lnTo>
                    <a:pt x="480" y="144"/>
                  </a:lnTo>
                  <a:lnTo>
                    <a:pt x="522" y="120"/>
                  </a:lnTo>
                  <a:lnTo>
                    <a:pt x="565" y="98"/>
                  </a:lnTo>
                  <a:lnTo>
                    <a:pt x="609" y="78"/>
                  </a:lnTo>
                  <a:lnTo>
                    <a:pt x="654" y="60"/>
                  </a:lnTo>
                  <a:lnTo>
                    <a:pt x="700" y="45"/>
                  </a:lnTo>
                  <a:lnTo>
                    <a:pt x="748" y="31"/>
                  </a:lnTo>
                  <a:lnTo>
                    <a:pt x="797" y="20"/>
                  </a:lnTo>
                  <a:lnTo>
                    <a:pt x="846" y="11"/>
                  </a:lnTo>
                  <a:lnTo>
                    <a:pt x="895" y="5"/>
                  </a:lnTo>
                  <a:lnTo>
                    <a:pt x="946" y="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5" name="Freeform 81"/>
            <p:cNvSpPr>
              <a:spLocks/>
            </p:cNvSpPr>
            <p:nvPr userDrawn="1"/>
          </p:nvSpPr>
          <p:spPr bwMode="gray">
            <a:xfrm>
              <a:off x="5040" y="414"/>
              <a:ext cx="182" cy="109"/>
            </a:xfrm>
            <a:custGeom>
              <a:avLst/>
              <a:gdLst/>
              <a:ahLst/>
              <a:cxnLst>
                <a:cxn ang="0">
                  <a:pos x="7678" y="1608"/>
                </a:cxn>
                <a:cxn ang="0">
                  <a:pos x="6869" y="1521"/>
                </a:cxn>
                <a:cxn ang="0">
                  <a:pos x="6042" y="1512"/>
                </a:cxn>
                <a:cxn ang="0">
                  <a:pos x="5211" y="1587"/>
                </a:cxn>
                <a:cxn ang="0">
                  <a:pos x="4393" y="1750"/>
                </a:cxn>
                <a:cxn ang="0">
                  <a:pos x="3607" y="2010"/>
                </a:cxn>
                <a:cxn ang="0">
                  <a:pos x="2866" y="2370"/>
                </a:cxn>
                <a:cxn ang="0">
                  <a:pos x="2187" y="2835"/>
                </a:cxn>
                <a:cxn ang="0">
                  <a:pos x="1588" y="3414"/>
                </a:cxn>
                <a:cxn ang="0">
                  <a:pos x="1085" y="4107"/>
                </a:cxn>
                <a:cxn ang="0">
                  <a:pos x="694" y="4924"/>
                </a:cxn>
                <a:cxn ang="0">
                  <a:pos x="711" y="4484"/>
                </a:cxn>
                <a:cxn ang="0">
                  <a:pos x="780" y="4030"/>
                </a:cxn>
                <a:cxn ang="0">
                  <a:pos x="902" y="3574"/>
                </a:cxn>
                <a:cxn ang="0">
                  <a:pos x="1074" y="3126"/>
                </a:cxn>
                <a:cxn ang="0">
                  <a:pos x="1298" y="2694"/>
                </a:cxn>
                <a:cxn ang="0">
                  <a:pos x="1570" y="2288"/>
                </a:cxn>
                <a:cxn ang="0">
                  <a:pos x="1891" y="1917"/>
                </a:cxn>
                <a:cxn ang="0">
                  <a:pos x="2260" y="1591"/>
                </a:cxn>
                <a:cxn ang="0">
                  <a:pos x="2675" y="1319"/>
                </a:cxn>
                <a:cxn ang="0">
                  <a:pos x="3137" y="1111"/>
                </a:cxn>
                <a:cxn ang="0">
                  <a:pos x="3436" y="976"/>
                </a:cxn>
                <a:cxn ang="0">
                  <a:pos x="3283" y="867"/>
                </a:cxn>
                <a:cxn ang="0">
                  <a:pos x="3059" y="763"/>
                </a:cxn>
                <a:cxn ang="0">
                  <a:pos x="2776" y="666"/>
                </a:cxn>
                <a:cxn ang="0">
                  <a:pos x="2446" y="582"/>
                </a:cxn>
                <a:cxn ang="0">
                  <a:pos x="2081" y="515"/>
                </a:cxn>
                <a:cxn ang="0">
                  <a:pos x="1690" y="469"/>
                </a:cxn>
                <a:cxn ang="0">
                  <a:pos x="1287" y="449"/>
                </a:cxn>
                <a:cxn ang="0">
                  <a:pos x="883" y="458"/>
                </a:cxn>
                <a:cxn ang="0">
                  <a:pos x="489" y="502"/>
                </a:cxn>
                <a:cxn ang="0">
                  <a:pos x="117" y="584"/>
                </a:cxn>
                <a:cxn ang="0">
                  <a:pos x="318" y="473"/>
                </a:cxn>
                <a:cxn ang="0">
                  <a:pos x="805" y="288"/>
                </a:cxn>
                <a:cxn ang="0">
                  <a:pos x="1299" y="150"/>
                </a:cxn>
                <a:cxn ang="0">
                  <a:pos x="1790" y="56"/>
                </a:cxn>
                <a:cxn ang="0">
                  <a:pos x="2273" y="7"/>
                </a:cxn>
                <a:cxn ang="0">
                  <a:pos x="2740" y="4"/>
                </a:cxn>
                <a:cxn ang="0">
                  <a:pos x="3185" y="46"/>
                </a:cxn>
                <a:cxn ang="0">
                  <a:pos x="3600" y="132"/>
                </a:cxn>
                <a:cxn ang="0">
                  <a:pos x="3979" y="265"/>
                </a:cxn>
                <a:cxn ang="0">
                  <a:pos x="4313" y="442"/>
                </a:cxn>
                <a:cxn ang="0">
                  <a:pos x="4598" y="663"/>
                </a:cxn>
                <a:cxn ang="0">
                  <a:pos x="4958" y="667"/>
                </a:cxn>
                <a:cxn ang="0">
                  <a:pos x="5330" y="681"/>
                </a:cxn>
                <a:cxn ang="0">
                  <a:pos x="5706" y="710"/>
                </a:cxn>
                <a:cxn ang="0">
                  <a:pos x="6084" y="754"/>
                </a:cxn>
                <a:cxn ang="0">
                  <a:pos x="6454" y="817"/>
                </a:cxn>
                <a:cxn ang="0">
                  <a:pos x="6815" y="903"/>
                </a:cxn>
                <a:cxn ang="0">
                  <a:pos x="7159" y="1017"/>
                </a:cxn>
                <a:cxn ang="0">
                  <a:pos x="7482" y="1159"/>
                </a:cxn>
                <a:cxn ang="0">
                  <a:pos x="7778" y="1334"/>
                </a:cxn>
                <a:cxn ang="0">
                  <a:pos x="8042" y="1545"/>
                </a:cxn>
              </a:cxnLst>
              <a:rect l="0" t="0" r="r" b="b"/>
              <a:pathLst>
                <a:path w="8197" h="4924">
                  <a:moveTo>
                    <a:pt x="8197" y="1707"/>
                  </a:moveTo>
                  <a:lnTo>
                    <a:pt x="7939" y="1654"/>
                  </a:lnTo>
                  <a:lnTo>
                    <a:pt x="7678" y="1608"/>
                  </a:lnTo>
                  <a:lnTo>
                    <a:pt x="7411" y="1571"/>
                  </a:lnTo>
                  <a:lnTo>
                    <a:pt x="7141" y="1542"/>
                  </a:lnTo>
                  <a:lnTo>
                    <a:pt x="6869" y="1521"/>
                  </a:lnTo>
                  <a:lnTo>
                    <a:pt x="6594" y="1509"/>
                  </a:lnTo>
                  <a:lnTo>
                    <a:pt x="6318" y="1506"/>
                  </a:lnTo>
                  <a:lnTo>
                    <a:pt x="6042" y="1512"/>
                  </a:lnTo>
                  <a:lnTo>
                    <a:pt x="5764" y="1527"/>
                  </a:lnTo>
                  <a:lnTo>
                    <a:pt x="5487" y="1552"/>
                  </a:lnTo>
                  <a:lnTo>
                    <a:pt x="5211" y="1587"/>
                  </a:lnTo>
                  <a:lnTo>
                    <a:pt x="4936" y="1631"/>
                  </a:lnTo>
                  <a:lnTo>
                    <a:pt x="4663" y="1686"/>
                  </a:lnTo>
                  <a:lnTo>
                    <a:pt x="4393" y="1750"/>
                  </a:lnTo>
                  <a:lnTo>
                    <a:pt x="4127" y="1827"/>
                  </a:lnTo>
                  <a:lnTo>
                    <a:pt x="3864" y="1913"/>
                  </a:lnTo>
                  <a:lnTo>
                    <a:pt x="3607" y="2010"/>
                  </a:lnTo>
                  <a:lnTo>
                    <a:pt x="3353" y="2119"/>
                  </a:lnTo>
                  <a:lnTo>
                    <a:pt x="3106" y="2238"/>
                  </a:lnTo>
                  <a:lnTo>
                    <a:pt x="2866" y="2370"/>
                  </a:lnTo>
                  <a:lnTo>
                    <a:pt x="2631" y="2513"/>
                  </a:lnTo>
                  <a:lnTo>
                    <a:pt x="2405" y="2668"/>
                  </a:lnTo>
                  <a:lnTo>
                    <a:pt x="2187" y="2835"/>
                  </a:lnTo>
                  <a:lnTo>
                    <a:pt x="1977" y="3015"/>
                  </a:lnTo>
                  <a:lnTo>
                    <a:pt x="1778" y="3208"/>
                  </a:lnTo>
                  <a:lnTo>
                    <a:pt x="1588" y="3414"/>
                  </a:lnTo>
                  <a:lnTo>
                    <a:pt x="1409" y="3631"/>
                  </a:lnTo>
                  <a:lnTo>
                    <a:pt x="1242" y="3862"/>
                  </a:lnTo>
                  <a:lnTo>
                    <a:pt x="1085" y="4107"/>
                  </a:lnTo>
                  <a:lnTo>
                    <a:pt x="941" y="4366"/>
                  </a:lnTo>
                  <a:lnTo>
                    <a:pt x="811" y="4638"/>
                  </a:lnTo>
                  <a:lnTo>
                    <a:pt x="694" y="4924"/>
                  </a:lnTo>
                  <a:lnTo>
                    <a:pt x="694" y="4780"/>
                  </a:lnTo>
                  <a:lnTo>
                    <a:pt x="699" y="4632"/>
                  </a:lnTo>
                  <a:lnTo>
                    <a:pt x="711" y="4484"/>
                  </a:lnTo>
                  <a:lnTo>
                    <a:pt x="728" y="4333"/>
                  </a:lnTo>
                  <a:lnTo>
                    <a:pt x="751" y="4181"/>
                  </a:lnTo>
                  <a:lnTo>
                    <a:pt x="780" y="4030"/>
                  </a:lnTo>
                  <a:lnTo>
                    <a:pt x="815" y="3878"/>
                  </a:lnTo>
                  <a:lnTo>
                    <a:pt x="856" y="3726"/>
                  </a:lnTo>
                  <a:lnTo>
                    <a:pt x="902" y="3574"/>
                  </a:lnTo>
                  <a:lnTo>
                    <a:pt x="954" y="3424"/>
                  </a:lnTo>
                  <a:lnTo>
                    <a:pt x="1011" y="3274"/>
                  </a:lnTo>
                  <a:lnTo>
                    <a:pt x="1074" y="3126"/>
                  </a:lnTo>
                  <a:lnTo>
                    <a:pt x="1143" y="2980"/>
                  </a:lnTo>
                  <a:lnTo>
                    <a:pt x="1218" y="2835"/>
                  </a:lnTo>
                  <a:lnTo>
                    <a:pt x="1298" y="2694"/>
                  </a:lnTo>
                  <a:lnTo>
                    <a:pt x="1383" y="2555"/>
                  </a:lnTo>
                  <a:lnTo>
                    <a:pt x="1474" y="2420"/>
                  </a:lnTo>
                  <a:lnTo>
                    <a:pt x="1570" y="2288"/>
                  </a:lnTo>
                  <a:lnTo>
                    <a:pt x="1672" y="2160"/>
                  </a:lnTo>
                  <a:lnTo>
                    <a:pt x="1779" y="2036"/>
                  </a:lnTo>
                  <a:lnTo>
                    <a:pt x="1891" y="1917"/>
                  </a:lnTo>
                  <a:lnTo>
                    <a:pt x="2009" y="1804"/>
                  </a:lnTo>
                  <a:lnTo>
                    <a:pt x="2132" y="1694"/>
                  </a:lnTo>
                  <a:lnTo>
                    <a:pt x="2260" y="1591"/>
                  </a:lnTo>
                  <a:lnTo>
                    <a:pt x="2393" y="1494"/>
                  </a:lnTo>
                  <a:lnTo>
                    <a:pt x="2532" y="1403"/>
                  </a:lnTo>
                  <a:lnTo>
                    <a:pt x="2675" y="1319"/>
                  </a:lnTo>
                  <a:lnTo>
                    <a:pt x="2825" y="1243"/>
                  </a:lnTo>
                  <a:lnTo>
                    <a:pt x="2978" y="1172"/>
                  </a:lnTo>
                  <a:lnTo>
                    <a:pt x="3137" y="1111"/>
                  </a:lnTo>
                  <a:lnTo>
                    <a:pt x="3301" y="1057"/>
                  </a:lnTo>
                  <a:lnTo>
                    <a:pt x="3469" y="1012"/>
                  </a:lnTo>
                  <a:lnTo>
                    <a:pt x="3436" y="976"/>
                  </a:lnTo>
                  <a:lnTo>
                    <a:pt x="3393" y="939"/>
                  </a:lnTo>
                  <a:lnTo>
                    <a:pt x="3342" y="903"/>
                  </a:lnTo>
                  <a:lnTo>
                    <a:pt x="3283" y="867"/>
                  </a:lnTo>
                  <a:lnTo>
                    <a:pt x="3216" y="832"/>
                  </a:lnTo>
                  <a:lnTo>
                    <a:pt x="3141" y="797"/>
                  </a:lnTo>
                  <a:lnTo>
                    <a:pt x="3059" y="763"/>
                  </a:lnTo>
                  <a:lnTo>
                    <a:pt x="2971" y="730"/>
                  </a:lnTo>
                  <a:lnTo>
                    <a:pt x="2877" y="698"/>
                  </a:lnTo>
                  <a:lnTo>
                    <a:pt x="2776" y="666"/>
                  </a:lnTo>
                  <a:lnTo>
                    <a:pt x="2671" y="637"/>
                  </a:lnTo>
                  <a:lnTo>
                    <a:pt x="2561" y="609"/>
                  </a:lnTo>
                  <a:lnTo>
                    <a:pt x="2446" y="582"/>
                  </a:lnTo>
                  <a:lnTo>
                    <a:pt x="2328" y="558"/>
                  </a:lnTo>
                  <a:lnTo>
                    <a:pt x="2206" y="535"/>
                  </a:lnTo>
                  <a:lnTo>
                    <a:pt x="2081" y="515"/>
                  </a:lnTo>
                  <a:lnTo>
                    <a:pt x="1952" y="497"/>
                  </a:lnTo>
                  <a:lnTo>
                    <a:pt x="1822" y="482"/>
                  </a:lnTo>
                  <a:lnTo>
                    <a:pt x="1690" y="469"/>
                  </a:lnTo>
                  <a:lnTo>
                    <a:pt x="1556" y="459"/>
                  </a:lnTo>
                  <a:lnTo>
                    <a:pt x="1422" y="453"/>
                  </a:lnTo>
                  <a:lnTo>
                    <a:pt x="1287" y="449"/>
                  </a:lnTo>
                  <a:lnTo>
                    <a:pt x="1151" y="448"/>
                  </a:lnTo>
                  <a:lnTo>
                    <a:pt x="1017" y="451"/>
                  </a:lnTo>
                  <a:lnTo>
                    <a:pt x="883" y="458"/>
                  </a:lnTo>
                  <a:lnTo>
                    <a:pt x="750" y="469"/>
                  </a:lnTo>
                  <a:lnTo>
                    <a:pt x="618" y="483"/>
                  </a:lnTo>
                  <a:lnTo>
                    <a:pt x="489" y="502"/>
                  </a:lnTo>
                  <a:lnTo>
                    <a:pt x="361" y="524"/>
                  </a:lnTo>
                  <a:lnTo>
                    <a:pt x="238" y="552"/>
                  </a:lnTo>
                  <a:lnTo>
                    <a:pt x="117" y="584"/>
                  </a:lnTo>
                  <a:lnTo>
                    <a:pt x="0" y="620"/>
                  </a:lnTo>
                  <a:lnTo>
                    <a:pt x="158" y="544"/>
                  </a:lnTo>
                  <a:lnTo>
                    <a:pt x="318" y="473"/>
                  </a:lnTo>
                  <a:lnTo>
                    <a:pt x="480" y="406"/>
                  </a:lnTo>
                  <a:lnTo>
                    <a:pt x="642" y="345"/>
                  </a:lnTo>
                  <a:lnTo>
                    <a:pt x="805" y="288"/>
                  </a:lnTo>
                  <a:lnTo>
                    <a:pt x="969" y="237"/>
                  </a:lnTo>
                  <a:lnTo>
                    <a:pt x="1133" y="191"/>
                  </a:lnTo>
                  <a:lnTo>
                    <a:pt x="1299" y="150"/>
                  </a:lnTo>
                  <a:lnTo>
                    <a:pt x="1463" y="113"/>
                  </a:lnTo>
                  <a:lnTo>
                    <a:pt x="1627" y="82"/>
                  </a:lnTo>
                  <a:lnTo>
                    <a:pt x="1790" y="56"/>
                  </a:lnTo>
                  <a:lnTo>
                    <a:pt x="1952" y="35"/>
                  </a:lnTo>
                  <a:lnTo>
                    <a:pt x="2113" y="19"/>
                  </a:lnTo>
                  <a:lnTo>
                    <a:pt x="2273" y="7"/>
                  </a:lnTo>
                  <a:lnTo>
                    <a:pt x="2431" y="1"/>
                  </a:lnTo>
                  <a:lnTo>
                    <a:pt x="2586" y="0"/>
                  </a:lnTo>
                  <a:lnTo>
                    <a:pt x="2740" y="4"/>
                  </a:lnTo>
                  <a:lnTo>
                    <a:pt x="2892" y="13"/>
                  </a:lnTo>
                  <a:lnTo>
                    <a:pt x="3040" y="27"/>
                  </a:lnTo>
                  <a:lnTo>
                    <a:pt x="3185" y="46"/>
                  </a:lnTo>
                  <a:lnTo>
                    <a:pt x="3327" y="70"/>
                  </a:lnTo>
                  <a:lnTo>
                    <a:pt x="3465" y="99"/>
                  </a:lnTo>
                  <a:lnTo>
                    <a:pt x="3600" y="132"/>
                  </a:lnTo>
                  <a:lnTo>
                    <a:pt x="3731" y="172"/>
                  </a:lnTo>
                  <a:lnTo>
                    <a:pt x="3857" y="216"/>
                  </a:lnTo>
                  <a:lnTo>
                    <a:pt x="3979" y="265"/>
                  </a:lnTo>
                  <a:lnTo>
                    <a:pt x="4095" y="319"/>
                  </a:lnTo>
                  <a:lnTo>
                    <a:pt x="4207" y="377"/>
                  </a:lnTo>
                  <a:lnTo>
                    <a:pt x="4313" y="442"/>
                  </a:lnTo>
                  <a:lnTo>
                    <a:pt x="4415" y="511"/>
                  </a:lnTo>
                  <a:lnTo>
                    <a:pt x="4509" y="585"/>
                  </a:lnTo>
                  <a:lnTo>
                    <a:pt x="4598" y="663"/>
                  </a:lnTo>
                  <a:lnTo>
                    <a:pt x="4716" y="664"/>
                  </a:lnTo>
                  <a:lnTo>
                    <a:pt x="4836" y="665"/>
                  </a:lnTo>
                  <a:lnTo>
                    <a:pt x="4958" y="667"/>
                  </a:lnTo>
                  <a:lnTo>
                    <a:pt x="5081" y="671"/>
                  </a:lnTo>
                  <a:lnTo>
                    <a:pt x="5204" y="675"/>
                  </a:lnTo>
                  <a:lnTo>
                    <a:pt x="5330" y="681"/>
                  </a:lnTo>
                  <a:lnTo>
                    <a:pt x="5455" y="690"/>
                  </a:lnTo>
                  <a:lnTo>
                    <a:pt x="5581" y="699"/>
                  </a:lnTo>
                  <a:lnTo>
                    <a:pt x="5706" y="710"/>
                  </a:lnTo>
                  <a:lnTo>
                    <a:pt x="5832" y="722"/>
                  </a:lnTo>
                  <a:lnTo>
                    <a:pt x="5957" y="737"/>
                  </a:lnTo>
                  <a:lnTo>
                    <a:pt x="6084" y="754"/>
                  </a:lnTo>
                  <a:lnTo>
                    <a:pt x="6208" y="772"/>
                  </a:lnTo>
                  <a:lnTo>
                    <a:pt x="6332" y="794"/>
                  </a:lnTo>
                  <a:lnTo>
                    <a:pt x="6454" y="817"/>
                  </a:lnTo>
                  <a:lnTo>
                    <a:pt x="6576" y="843"/>
                  </a:lnTo>
                  <a:lnTo>
                    <a:pt x="6696" y="872"/>
                  </a:lnTo>
                  <a:lnTo>
                    <a:pt x="6815" y="903"/>
                  </a:lnTo>
                  <a:lnTo>
                    <a:pt x="6932" y="938"/>
                  </a:lnTo>
                  <a:lnTo>
                    <a:pt x="7047" y="976"/>
                  </a:lnTo>
                  <a:lnTo>
                    <a:pt x="7159" y="1017"/>
                  </a:lnTo>
                  <a:lnTo>
                    <a:pt x="7269" y="1061"/>
                  </a:lnTo>
                  <a:lnTo>
                    <a:pt x="7377" y="1108"/>
                  </a:lnTo>
                  <a:lnTo>
                    <a:pt x="7482" y="1159"/>
                  </a:lnTo>
                  <a:lnTo>
                    <a:pt x="7584" y="1213"/>
                  </a:lnTo>
                  <a:lnTo>
                    <a:pt x="7683" y="1272"/>
                  </a:lnTo>
                  <a:lnTo>
                    <a:pt x="7778" y="1334"/>
                  </a:lnTo>
                  <a:lnTo>
                    <a:pt x="7870" y="1400"/>
                  </a:lnTo>
                  <a:lnTo>
                    <a:pt x="7958" y="1470"/>
                  </a:lnTo>
                  <a:lnTo>
                    <a:pt x="8042" y="1545"/>
                  </a:lnTo>
                  <a:lnTo>
                    <a:pt x="8121" y="1624"/>
                  </a:lnTo>
                  <a:lnTo>
                    <a:pt x="8197" y="170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Freeform 82"/>
            <p:cNvSpPr>
              <a:spLocks/>
            </p:cNvSpPr>
            <p:nvPr userDrawn="1"/>
          </p:nvSpPr>
          <p:spPr bwMode="gray">
            <a:xfrm>
              <a:off x="5298" y="355"/>
              <a:ext cx="21" cy="20"/>
            </a:xfrm>
            <a:custGeom>
              <a:avLst/>
              <a:gdLst/>
              <a:ahLst/>
              <a:cxnLst>
                <a:cxn ang="0">
                  <a:pos x="501" y="3"/>
                </a:cxn>
                <a:cxn ang="0">
                  <a:pos x="568" y="15"/>
                </a:cxn>
                <a:cxn ang="0">
                  <a:pos x="631" y="36"/>
                </a:cxn>
                <a:cxn ang="0">
                  <a:pos x="690" y="66"/>
                </a:cxn>
                <a:cxn ang="0">
                  <a:pos x="744" y="106"/>
                </a:cxn>
                <a:cxn ang="0">
                  <a:pos x="792" y="151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0" y="321"/>
                </a:cxn>
                <a:cxn ang="0">
                  <a:pos x="905" y="388"/>
                </a:cxn>
                <a:cxn ang="0">
                  <a:pos x="911" y="457"/>
                </a:cxn>
                <a:cxn ang="0">
                  <a:pos x="905" y="526"/>
                </a:cxn>
                <a:cxn ang="0">
                  <a:pos x="890" y="592"/>
                </a:cxn>
                <a:cxn ang="0">
                  <a:pos x="866" y="655"/>
                </a:cxn>
                <a:cxn ang="0">
                  <a:pos x="833" y="712"/>
                </a:cxn>
                <a:cxn ang="0">
                  <a:pos x="792" y="764"/>
                </a:cxn>
                <a:cxn ang="0">
                  <a:pos x="744" y="809"/>
                </a:cxn>
                <a:cxn ang="0">
                  <a:pos x="690" y="847"/>
                </a:cxn>
                <a:cxn ang="0">
                  <a:pos x="631" y="877"/>
                </a:cxn>
                <a:cxn ang="0">
                  <a:pos x="568" y="900"/>
                </a:cxn>
                <a:cxn ang="0">
                  <a:pos x="501" y="912"/>
                </a:cxn>
                <a:cxn ang="0">
                  <a:pos x="431" y="914"/>
                </a:cxn>
                <a:cxn ang="0">
                  <a:pos x="363" y="905"/>
                </a:cxn>
                <a:cxn ang="0">
                  <a:pos x="299" y="885"/>
                </a:cxn>
                <a:cxn ang="0">
                  <a:pos x="238" y="858"/>
                </a:cxn>
                <a:cxn ang="0">
                  <a:pos x="183" y="823"/>
                </a:cxn>
                <a:cxn ang="0">
                  <a:pos x="133" y="780"/>
                </a:cxn>
                <a:cxn ang="0">
                  <a:pos x="90" y="730"/>
                </a:cxn>
                <a:cxn ang="0">
                  <a:pos x="55" y="675"/>
                </a:cxn>
                <a:cxn ang="0">
                  <a:pos x="28" y="613"/>
                </a:cxn>
                <a:cxn ang="0">
                  <a:pos x="9" y="549"/>
                </a:cxn>
                <a:cxn ang="0">
                  <a:pos x="0" y="481"/>
                </a:cxn>
                <a:cxn ang="0">
                  <a:pos x="2" y="411"/>
                </a:cxn>
                <a:cxn ang="0">
                  <a:pos x="14" y="343"/>
                </a:cxn>
                <a:cxn ang="0">
                  <a:pos x="36" y="280"/>
                </a:cxn>
                <a:cxn ang="0">
                  <a:pos x="66" y="221"/>
                </a:cxn>
                <a:cxn ang="0">
                  <a:pos x="104" y="167"/>
                </a:cxn>
                <a:cxn ang="0">
                  <a:pos x="149" y="120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1"/>
                </a:cxn>
                <a:cxn ang="0">
                  <a:pos x="386" y="6"/>
                </a:cxn>
                <a:cxn ang="0">
                  <a:pos x="455" y="0"/>
                </a:cxn>
              </a:cxnLst>
              <a:rect l="0" t="0" r="r" b="b"/>
              <a:pathLst>
                <a:path w="911" h="914">
                  <a:moveTo>
                    <a:pt x="455" y="0"/>
                  </a:moveTo>
                  <a:lnTo>
                    <a:pt x="478" y="1"/>
                  </a:lnTo>
                  <a:lnTo>
                    <a:pt x="501" y="3"/>
                  </a:lnTo>
                  <a:lnTo>
                    <a:pt x="524" y="6"/>
                  </a:lnTo>
                  <a:lnTo>
                    <a:pt x="546" y="10"/>
                  </a:lnTo>
                  <a:lnTo>
                    <a:pt x="568" y="15"/>
                  </a:lnTo>
                  <a:lnTo>
                    <a:pt x="590" y="21"/>
                  </a:lnTo>
                  <a:lnTo>
                    <a:pt x="611" y="28"/>
                  </a:lnTo>
                  <a:lnTo>
                    <a:pt x="631" y="36"/>
                  </a:lnTo>
                  <a:lnTo>
                    <a:pt x="652" y="45"/>
                  </a:lnTo>
                  <a:lnTo>
                    <a:pt x="671" y="56"/>
                  </a:lnTo>
                  <a:lnTo>
                    <a:pt x="690" y="66"/>
                  </a:lnTo>
                  <a:lnTo>
                    <a:pt x="709" y="78"/>
                  </a:lnTo>
                  <a:lnTo>
                    <a:pt x="727" y="92"/>
                  </a:lnTo>
                  <a:lnTo>
                    <a:pt x="744" y="106"/>
                  </a:lnTo>
                  <a:lnTo>
                    <a:pt x="760" y="120"/>
                  </a:lnTo>
                  <a:lnTo>
                    <a:pt x="776" y="135"/>
                  </a:lnTo>
                  <a:lnTo>
                    <a:pt x="792" y="151"/>
                  </a:lnTo>
                  <a:lnTo>
                    <a:pt x="806" y="167"/>
                  </a:lnTo>
                  <a:lnTo>
                    <a:pt x="820" y="184"/>
                  </a:lnTo>
                  <a:lnTo>
                    <a:pt x="833" y="202"/>
                  </a:lnTo>
                  <a:lnTo>
                    <a:pt x="845" y="221"/>
                  </a:lnTo>
                  <a:lnTo>
                    <a:pt x="855" y="240"/>
                  </a:lnTo>
                  <a:lnTo>
                    <a:pt x="866" y="259"/>
                  </a:lnTo>
                  <a:lnTo>
                    <a:pt x="875" y="280"/>
                  </a:lnTo>
                  <a:lnTo>
                    <a:pt x="883" y="300"/>
                  </a:lnTo>
                  <a:lnTo>
                    <a:pt x="890" y="321"/>
                  </a:lnTo>
                  <a:lnTo>
                    <a:pt x="896" y="343"/>
                  </a:lnTo>
                  <a:lnTo>
                    <a:pt x="901" y="366"/>
                  </a:lnTo>
                  <a:lnTo>
                    <a:pt x="905" y="388"/>
                  </a:lnTo>
                  <a:lnTo>
                    <a:pt x="908" y="411"/>
                  </a:lnTo>
                  <a:lnTo>
                    <a:pt x="910" y="434"/>
                  </a:lnTo>
                  <a:lnTo>
                    <a:pt x="911" y="457"/>
                  </a:lnTo>
                  <a:lnTo>
                    <a:pt x="910" y="481"/>
                  </a:lnTo>
                  <a:lnTo>
                    <a:pt x="908" y="504"/>
                  </a:lnTo>
                  <a:lnTo>
                    <a:pt x="905" y="526"/>
                  </a:lnTo>
                  <a:lnTo>
                    <a:pt x="901" y="549"/>
                  </a:lnTo>
                  <a:lnTo>
                    <a:pt x="896" y="571"/>
                  </a:lnTo>
                  <a:lnTo>
                    <a:pt x="890" y="592"/>
                  </a:lnTo>
                  <a:lnTo>
                    <a:pt x="883" y="613"/>
                  </a:lnTo>
                  <a:lnTo>
                    <a:pt x="875" y="635"/>
                  </a:lnTo>
                  <a:lnTo>
                    <a:pt x="866" y="655"/>
                  </a:lnTo>
                  <a:lnTo>
                    <a:pt x="855" y="675"/>
                  </a:lnTo>
                  <a:lnTo>
                    <a:pt x="845" y="694"/>
                  </a:lnTo>
                  <a:lnTo>
                    <a:pt x="833" y="712"/>
                  </a:lnTo>
                  <a:lnTo>
                    <a:pt x="820" y="730"/>
                  </a:lnTo>
                  <a:lnTo>
                    <a:pt x="806" y="747"/>
                  </a:lnTo>
                  <a:lnTo>
                    <a:pt x="792" y="764"/>
                  </a:lnTo>
                  <a:lnTo>
                    <a:pt x="776" y="780"/>
                  </a:lnTo>
                  <a:lnTo>
                    <a:pt x="760" y="795"/>
                  </a:lnTo>
                  <a:lnTo>
                    <a:pt x="744" y="809"/>
                  </a:lnTo>
                  <a:lnTo>
                    <a:pt x="727" y="823"/>
                  </a:lnTo>
                  <a:lnTo>
                    <a:pt x="709" y="835"/>
                  </a:lnTo>
                  <a:lnTo>
                    <a:pt x="690" y="847"/>
                  </a:lnTo>
                  <a:lnTo>
                    <a:pt x="671" y="858"/>
                  </a:lnTo>
                  <a:lnTo>
                    <a:pt x="652" y="868"/>
                  </a:lnTo>
                  <a:lnTo>
                    <a:pt x="631" y="877"/>
                  </a:lnTo>
                  <a:lnTo>
                    <a:pt x="611" y="885"/>
                  </a:lnTo>
                  <a:lnTo>
                    <a:pt x="590" y="893"/>
                  </a:lnTo>
                  <a:lnTo>
                    <a:pt x="568" y="900"/>
                  </a:lnTo>
                  <a:lnTo>
                    <a:pt x="546" y="905"/>
                  </a:lnTo>
                  <a:lnTo>
                    <a:pt x="524" y="909"/>
                  </a:lnTo>
                  <a:lnTo>
                    <a:pt x="501" y="912"/>
                  </a:lnTo>
                  <a:lnTo>
                    <a:pt x="478" y="914"/>
                  </a:lnTo>
                  <a:lnTo>
                    <a:pt x="455" y="914"/>
                  </a:lnTo>
                  <a:lnTo>
                    <a:pt x="431" y="914"/>
                  </a:lnTo>
                  <a:lnTo>
                    <a:pt x="408" y="912"/>
                  </a:lnTo>
                  <a:lnTo>
                    <a:pt x="386" y="909"/>
                  </a:lnTo>
                  <a:lnTo>
                    <a:pt x="363" y="905"/>
                  </a:lnTo>
                  <a:lnTo>
                    <a:pt x="341" y="900"/>
                  </a:lnTo>
                  <a:lnTo>
                    <a:pt x="320" y="893"/>
                  </a:lnTo>
                  <a:lnTo>
                    <a:pt x="299" y="885"/>
                  </a:lnTo>
                  <a:lnTo>
                    <a:pt x="278" y="877"/>
                  </a:lnTo>
                  <a:lnTo>
                    <a:pt x="258" y="868"/>
                  </a:lnTo>
                  <a:lnTo>
                    <a:pt x="238" y="858"/>
                  </a:lnTo>
                  <a:lnTo>
                    <a:pt x="219" y="847"/>
                  </a:lnTo>
                  <a:lnTo>
                    <a:pt x="201" y="835"/>
                  </a:lnTo>
                  <a:lnTo>
                    <a:pt x="183" y="823"/>
                  </a:lnTo>
                  <a:lnTo>
                    <a:pt x="166" y="809"/>
                  </a:lnTo>
                  <a:lnTo>
                    <a:pt x="149" y="795"/>
                  </a:lnTo>
                  <a:lnTo>
                    <a:pt x="133" y="780"/>
                  </a:lnTo>
                  <a:lnTo>
                    <a:pt x="118" y="764"/>
                  </a:lnTo>
                  <a:lnTo>
                    <a:pt x="104" y="747"/>
                  </a:lnTo>
                  <a:lnTo>
                    <a:pt x="90" y="730"/>
                  </a:lnTo>
                  <a:lnTo>
                    <a:pt x="78" y="712"/>
                  </a:lnTo>
                  <a:lnTo>
                    <a:pt x="66" y="694"/>
                  </a:lnTo>
                  <a:lnTo>
                    <a:pt x="55" y="675"/>
                  </a:lnTo>
                  <a:lnTo>
                    <a:pt x="45" y="655"/>
                  </a:lnTo>
                  <a:lnTo>
                    <a:pt x="36" y="635"/>
                  </a:lnTo>
                  <a:lnTo>
                    <a:pt x="28" y="613"/>
                  </a:lnTo>
                  <a:lnTo>
                    <a:pt x="20" y="592"/>
                  </a:lnTo>
                  <a:lnTo>
                    <a:pt x="14" y="571"/>
                  </a:lnTo>
                  <a:lnTo>
                    <a:pt x="9" y="549"/>
                  </a:lnTo>
                  <a:lnTo>
                    <a:pt x="5" y="526"/>
                  </a:lnTo>
                  <a:lnTo>
                    <a:pt x="2" y="504"/>
                  </a:lnTo>
                  <a:lnTo>
                    <a:pt x="0" y="481"/>
                  </a:lnTo>
                  <a:lnTo>
                    <a:pt x="0" y="457"/>
                  </a:lnTo>
                  <a:lnTo>
                    <a:pt x="0" y="434"/>
                  </a:lnTo>
                  <a:lnTo>
                    <a:pt x="2" y="411"/>
                  </a:lnTo>
                  <a:lnTo>
                    <a:pt x="5" y="388"/>
                  </a:lnTo>
                  <a:lnTo>
                    <a:pt x="9" y="366"/>
                  </a:lnTo>
                  <a:lnTo>
                    <a:pt x="14" y="343"/>
                  </a:lnTo>
                  <a:lnTo>
                    <a:pt x="20" y="321"/>
                  </a:lnTo>
                  <a:lnTo>
                    <a:pt x="28" y="300"/>
                  </a:lnTo>
                  <a:lnTo>
                    <a:pt x="36" y="280"/>
                  </a:lnTo>
                  <a:lnTo>
                    <a:pt x="45" y="259"/>
                  </a:lnTo>
                  <a:lnTo>
                    <a:pt x="55" y="240"/>
                  </a:lnTo>
                  <a:lnTo>
                    <a:pt x="66" y="221"/>
                  </a:lnTo>
                  <a:lnTo>
                    <a:pt x="78" y="202"/>
                  </a:lnTo>
                  <a:lnTo>
                    <a:pt x="90" y="184"/>
                  </a:lnTo>
                  <a:lnTo>
                    <a:pt x="104" y="167"/>
                  </a:lnTo>
                  <a:lnTo>
                    <a:pt x="118" y="151"/>
                  </a:lnTo>
                  <a:lnTo>
                    <a:pt x="133" y="135"/>
                  </a:lnTo>
                  <a:lnTo>
                    <a:pt x="149" y="120"/>
                  </a:lnTo>
                  <a:lnTo>
                    <a:pt x="166" y="106"/>
                  </a:lnTo>
                  <a:lnTo>
                    <a:pt x="183" y="92"/>
                  </a:lnTo>
                  <a:lnTo>
                    <a:pt x="201" y="78"/>
                  </a:lnTo>
                  <a:lnTo>
                    <a:pt x="219" y="66"/>
                  </a:lnTo>
                  <a:lnTo>
                    <a:pt x="238" y="56"/>
                  </a:lnTo>
                  <a:lnTo>
                    <a:pt x="258" y="45"/>
                  </a:lnTo>
                  <a:lnTo>
                    <a:pt x="278" y="36"/>
                  </a:lnTo>
                  <a:lnTo>
                    <a:pt x="299" y="28"/>
                  </a:lnTo>
                  <a:lnTo>
                    <a:pt x="320" y="21"/>
                  </a:lnTo>
                  <a:lnTo>
                    <a:pt x="341" y="15"/>
                  </a:lnTo>
                  <a:lnTo>
                    <a:pt x="363" y="10"/>
                  </a:lnTo>
                  <a:lnTo>
                    <a:pt x="386" y="6"/>
                  </a:lnTo>
                  <a:lnTo>
                    <a:pt x="408" y="3"/>
                  </a:lnTo>
                  <a:lnTo>
                    <a:pt x="431" y="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Freeform 83"/>
            <p:cNvSpPr>
              <a:spLocks/>
            </p:cNvSpPr>
            <p:nvPr userDrawn="1"/>
          </p:nvSpPr>
          <p:spPr bwMode="gray">
            <a:xfrm>
              <a:off x="5303" y="359"/>
              <a:ext cx="20" cy="20"/>
            </a:xfrm>
            <a:custGeom>
              <a:avLst/>
              <a:gdLst/>
              <a:ahLst/>
              <a:cxnLst>
                <a:cxn ang="0">
                  <a:pos x="502" y="2"/>
                </a:cxn>
                <a:cxn ang="0">
                  <a:pos x="569" y="14"/>
                </a:cxn>
                <a:cxn ang="0">
                  <a:pos x="633" y="36"/>
                </a:cxn>
                <a:cxn ang="0">
                  <a:pos x="692" y="66"/>
                </a:cxn>
                <a:cxn ang="0">
                  <a:pos x="745" y="104"/>
                </a:cxn>
                <a:cxn ang="0">
                  <a:pos x="793" y="149"/>
                </a:cxn>
                <a:cxn ang="0">
                  <a:pos x="833" y="202"/>
                </a:cxn>
                <a:cxn ang="0">
                  <a:pos x="866" y="259"/>
                </a:cxn>
                <a:cxn ang="0">
                  <a:pos x="891" y="321"/>
                </a:cxn>
                <a:cxn ang="0">
                  <a:pos x="906" y="386"/>
                </a:cxn>
                <a:cxn ang="0">
                  <a:pos x="911" y="457"/>
                </a:cxn>
                <a:cxn ang="0">
                  <a:pos x="906" y="526"/>
                </a:cxn>
                <a:cxn ang="0">
                  <a:pos x="891" y="592"/>
                </a:cxn>
                <a:cxn ang="0">
                  <a:pos x="866" y="653"/>
                </a:cxn>
                <a:cxn ang="0">
                  <a:pos x="833" y="711"/>
                </a:cxn>
                <a:cxn ang="0">
                  <a:pos x="793" y="763"/>
                </a:cxn>
                <a:cxn ang="0">
                  <a:pos x="745" y="808"/>
                </a:cxn>
                <a:cxn ang="0">
                  <a:pos x="692" y="846"/>
                </a:cxn>
                <a:cxn ang="0">
                  <a:pos x="633" y="877"/>
                </a:cxn>
                <a:cxn ang="0">
                  <a:pos x="569" y="898"/>
                </a:cxn>
                <a:cxn ang="0">
                  <a:pos x="502" y="910"/>
                </a:cxn>
                <a:cxn ang="0">
                  <a:pos x="432" y="912"/>
                </a:cxn>
                <a:cxn ang="0">
                  <a:pos x="364" y="903"/>
                </a:cxn>
                <a:cxn ang="0">
                  <a:pos x="299" y="885"/>
                </a:cxn>
                <a:cxn ang="0">
                  <a:pos x="239" y="857"/>
                </a:cxn>
                <a:cxn ang="0">
                  <a:pos x="183" y="822"/>
                </a:cxn>
                <a:cxn ang="0">
                  <a:pos x="134" y="779"/>
                </a:cxn>
                <a:cxn ang="0">
                  <a:pos x="91" y="729"/>
                </a:cxn>
                <a:cxn ang="0">
                  <a:pos x="55" y="673"/>
                </a:cxn>
                <a:cxn ang="0">
                  <a:pos x="28" y="613"/>
                </a:cxn>
                <a:cxn ang="0">
                  <a:pos x="10" y="548"/>
                </a:cxn>
                <a:cxn ang="0">
                  <a:pos x="1" y="480"/>
                </a:cxn>
                <a:cxn ang="0">
                  <a:pos x="3" y="409"/>
                </a:cxn>
                <a:cxn ang="0">
                  <a:pos x="15" y="342"/>
                </a:cxn>
                <a:cxn ang="0">
                  <a:pos x="36" y="279"/>
                </a:cxn>
                <a:cxn ang="0">
                  <a:pos x="66" y="220"/>
                </a:cxn>
                <a:cxn ang="0">
                  <a:pos x="105" y="166"/>
                </a:cxn>
                <a:cxn ang="0">
                  <a:pos x="150" y="118"/>
                </a:cxn>
                <a:cxn ang="0">
                  <a:pos x="201" y="78"/>
                </a:cxn>
                <a:cxn ang="0">
                  <a:pos x="258" y="45"/>
                </a:cxn>
                <a:cxn ang="0">
                  <a:pos x="320" y="20"/>
                </a:cxn>
                <a:cxn ang="0">
                  <a:pos x="386" y="5"/>
                </a:cxn>
                <a:cxn ang="0">
                  <a:pos x="455" y="0"/>
                </a:cxn>
              </a:cxnLst>
              <a:rect l="0" t="0" r="r" b="b"/>
              <a:pathLst>
                <a:path w="911" h="912">
                  <a:moveTo>
                    <a:pt x="455" y="0"/>
                  </a:moveTo>
                  <a:lnTo>
                    <a:pt x="479" y="0"/>
                  </a:lnTo>
                  <a:lnTo>
                    <a:pt x="502" y="2"/>
                  </a:lnTo>
                  <a:lnTo>
                    <a:pt x="524" y="5"/>
                  </a:lnTo>
                  <a:lnTo>
                    <a:pt x="547" y="9"/>
                  </a:lnTo>
                  <a:lnTo>
                    <a:pt x="569" y="14"/>
                  </a:lnTo>
                  <a:lnTo>
                    <a:pt x="591" y="20"/>
                  </a:lnTo>
                  <a:lnTo>
                    <a:pt x="612" y="27"/>
                  </a:lnTo>
                  <a:lnTo>
                    <a:pt x="633" y="36"/>
                  </a:lnTo>
                  <a:lnTo>
                    <a:pt x="653" y="45"/>
                  </a:lnTo>
                  <a:lnTo>
                    <a:pt x="673" y="55"/>
                  </a:lnTo>
                  <a:lnTo>
                    <a:pt x="692" y="66"/>
                  </a:lnTo>
                  <a:lnTo>
                    <a:pt x="710" y="78"/>
                  </a:lnTo>
                  <a:lnTo>
                    <a:pt x="728" y="90"/>
                  </a:lnTo>
                  <a:lnTo>
                    <a:pt x="745" y="104"/>
                  </a:lnTo>
                  <a:lnTo>
                    <a:pt x="762" y="118"/>
                  </a:lnTo>
                  <a:lnTo>
                    <a:pt x="778" y="133"/>
                  </a:lnTo>
                  <a:lnTo>
                    <a:pt x="793" y="149"/>
                  </a:lnTo>
                  <a:lnTo>
                    <a:pt x="807" y="166"/>
                  </a:lnTo>
                  <a:lnTo>
                    <a:pt x="821" y="184"/>
                  </a:lnTo>
                  <a:lnTo>
                    <a:pt x="833" y="202"/>
                  </a:lnTo>
                  <a:lnTo>
                    <a:pt x="845" y="220"/>
                  </a:lnTo>
                  <a:lnTo>
                    <a:pt x="856" y="239"/>
                  </a:lnTo>
                  <a:lnTo>
                    <a:pt x="866" y="259"/>
                  </a:lnTo>
                  <a:lnTo>
                    <a:pt x="875" y="279"/>
                  </a:lnTo>
                  <a:lnTo>
                    <a:pt x="883" y="299"/>
                  </a:lnTo>
                  <a:lnTo>
                    <a:pt x="891" y="321"/>
                  </a:lnTo>
                  <a:lnTo>
                    <a:pt x="897" y="342"/>
                  </a:lnTo>
                  <a:lnTo>
                    <a:pt x="902" y="364"/>
                  </a:lnTo>
                  <a:lnTo>
                    <a:pt x="906" y="386"/>
                  </a:lnTo>
                  <a:lnTo>
                    <a:pt x="909" y="409"/>
                  </a:lnTo>
                  <a:lnTo>
                    <a:pt x="911" y="432"/>
                  </a:lnTo>
                  <a:lnTo>
                    <a:pt x="911" y="457"/>
                  </a:lnTo>
                  <a:lnTo>
                    <a:pt x="911" y="480"/>
                  </a:lnTo>
                  <a:lnTo>
                    <a:pt x="909" y="503"/>
                  </a:lnTo>
                  <a:lnTo>
                    <a:pt x="906" y="526"/>
                  </a:lnTo>
                  <a:lnTo>
                    <a:pt x="902" y="548"/>
                  </a:lnTo>
                  <a:lnTo>
                    <a:pt x="897" y="570"/>
                  </a:lnTo>
                  <a:lnTo>
                    <a:pt x="891" y="592"/>
                  </a:lnTo>
                  <a:lnTo>
                    <a:pt x="883" y="613"/>
                  </a:lnTo>
                  <a:lnTo>
                    <a:pt x="875" y="633"/>
                  </a:lnTo>
                  <a:lnTo>
                    <a:pt x="866" y="653"/>
                  </a:lnTo>
                  <a:lnTo>
                    <a:pt x="856" y="673"/>
                  </a:lnTo>
                  <a:lnTo>
                    <a:pt x="845" y="692"/>
                  </a:lnTo>
                  <a:lnTo>
                    <a:pt x="833" y="711"/>
                  </a:lnTo>
                  <a:lnTo>
                    <a:pt x="821" y="729"/>
                  </a:lnTo>
                  <a:lnTo>
                    <a:pt x="807" y="747"/>
                  </a:lnTo>
                  <a:lnTo>
                    <a:pt x="793" y="763"/>
                  </a:lnTo>
                  <a:lnTo>
                    <a:pt x="778" y="779"/>
                  </a:lnTo>
                  <a:lnTo>
                    <a:pt x="762" y="794"/>
                  </a:lnTo>
                  <a:lnTo>
                    <a:pt x="745" y="808"/>
                  </a:lnTo>
                  <a:lnTo>
                    <a:pt x="728" y="822"/>
                  </a:lnTo>
                  <a:lnTo>
                    <a:pt x="710" y="835"/>
                  </a:lnTo>
                  <a:lnTo>
                    <a:pt x="692" y="846"/>
                  </a:lnTo>
                  <a:lnTo>
                    <a:pt x="673" y="857"/>
                  </a:lnTo>
                  <a:lnTo>
                    <a:pt x="653" y="867"/>
                  </a:lnTo>
                  <a:lnTo>
                    <a:pt x="633" y="877"/>
                  </a:lnTo>
                  <a:lnTo>
                    <a:pt x="612" y="885"/>
                  </a:lnTo>
                  <a:lnTo>
                    <a:pt x="591" y="892"/>
                  </a:lnTo>
                  <a:lnTo>
                    <a:pt x="569" y="898"/>
                  </a:lnTo>
                  <a:lnTo>
                    <a:pt x="547" y="903"/>
                  </a:lnTo>
                  <a:lnTo>
                    <a:pt x="524" y="907"/>
                  </a:lnTo>
                  <a:lnTo>
                    <a:pt x="502" y="910"/>
                  </a:lnTo>
                  <a:lnTo>
                    <a:pt x="479" y="912"/>
                  </a:lnTo>
                  <a:lnTo>
                    <a:pt x="455" y="912"/>
                  </a:lnTo>
                  <a:lnTo>
                    <a:pt x="432" y="912"/>
                  </a:lnTo>
                  <a:lnTo>
                    <a:pt x="409" y="910"/>
                  </a:lnTo>
                  <a:lnTo>
                    <a:pt x="386" y="907"/>
                  </a:lnTo>
                  <a:lnTo>
                    <a:pt x="364" y="903"/>
                  </a:lnTo>
                  <a:lnTo>
                    <a:pt x="342" y="898"/>
                  </a:lnTo>
                  <a:lnTo>
                    <a:pt x="320" y="892"/>
                  </a:lnTo>
                  <a:lnTo>
                    <a:pt x="299" y="885"/>
                  </a:lnTo>
                  <a:lnTo>
                    <a:pt x="279" y="877"/>
                  </a:lnTo>
                  <a:lnTo>
                    <a:pt x="258" y="867"/>
                  </a:lnTo>
                  <a:lnTo>
                    <a:pt x="239" y="857"/>
                  </a:lnTo>
                  <a:lnTo>
                    <a:pt x="220" y="846"/>
                  </a:lnTo>
                  <a:lnTo>
                    <a:pt x="201" y="835"/>
                  </a:lnTo>
                  <a:lnTo>
                    <a:pt x="183" y="822"/>
                  </a:lnTo>
                  <a:lnTo>
                    <a:pt x="166" y="808"/>
                  </a:lnTo>
                  <a:lnTo>
                    <a:pt x="150" y="794"/>
                  </a:lnTo>
                  <a:lnTo>
                    <a:pt x="134" y="779"/>
                  </a:lnTo>
                  <a:lnTo>
                    <a:pt x="119" y="763"/>
                  </a:lnTo>
                  <a:lnTo>
                    <a:pt x="105" y="747"/>
                  </a:lnTo>
                  <a:lnTo>
                    <a:pt x="91" y="729"/>
                  </a:lnTo>
                  <a:lnTo>
                    <a:pt x="78" y="711"/>
                  </a:lnTo>
                  <a:lnTo>
                    <a:pt x="66" y="692"/>
                  </a:lnTo>
                  <a:lnTo>
                    <a:pt x="55" y="673"/>
                  </a:lnTo>
                  <a:lnTo>
                    <a:pt x="45" y="653"/>
                  </a:lnTo>
                  <a:lnTo>
                    <a:pt x="36" y="633"/>
                  </a:lnTo>
                  <a:lnTo>
                    <a:pt x="28" y="613"/>
                  </a:lnTo>
                  <a:lnTo>
                    <a:pt x="21" y="592"/>
                  </a:lnTo>
                  <a:lnTo>
                    <a:pt x="15" y="570"/>
                  </a:lnTo>
                  <a:lnTo>
                    <a:pt x="10" y="548"/>
                  </a:lnTo>
                  <a:lnTo>
                    <a:pt x="6" y="526"/>
                  </a:lnTo>
                  <a:lnTo>
                    <a:pt x="3" y="503"/>
                  </a:lnTo>
                  <a:lnTo>
                    <a:pt x="1" y="480"/>
                  </a:lnTo>
                  <a:lnTo>
                    <a:pt x="0" y="457"/>
                  </a:lnTo>
                  <a:lnTo>
                    <a:pt x="1" y="432"/>
                  </a:lnTo>
                  <a:lnTo>
                    <a:pt x="3" y="409"/>
                  </a:lnTo>
                  <a:lnTo>
                    <a:pt x="6" y="386"/>
                  </a:lnTo>
                  <a:lnTo>
                    <a:pt x="10" y="364"/>
                  </a:lnTo>
                  <a:lnTo>
                    <a:pt x="15" y="342"/>
                  </a:lnTo>
                  <a:lnTo>
                    <a:pt x="21" y="321"/>
                  </a:lnTo>
                  <a:lnTo>
                    <a:pt x="28" y="299"/>
                  </a:lnTo>
                  <a:lnTo>
                    <a:pt x="36" y="279"/>
                  </a:lnTo>
                  <a:lnTo>
                    <a:pt x="45" y="259"/>
                  </a:lnTo>
                  <a:lnTo>
                    <a:pt x="55" y="239"/>
                  </a:lnTo>
                  <a:lnTo>
                    <a:pt x="66" y="220"/>
                  </a:lnTo>
                  <a:lnTo>
                    <a:pt x="78" y="202"/>
                  </a:lnTo>
                  <a:lnTo>
                    <a:pt x="91" y="184"/>
                  </a:lnTo>
                  <a:lnTo>
                    <a:pt x="105" y="166"/>
                  </a:lnTo>
                  <a:lnTo>
                    <a:pt x="119" y="149"/>
                  </a:lnTo>
                  <a:lnTo>
                    <a:pt x="134" y="133"/>
                  </a:lnTo>
                  <a:lnTo>
                    <a:pt x="150" y="118"/>
                  </a:lnTo>
                  <a:lnTo>
                    <a:pt x="166" y="104"/>
                  </a:lnTo>
                  <a:lnTo>
                    <a:pt x="183" y="90"/>
                  </a:lnTo>
                  <a:lnTo>
                    <a:pt x="201" y="78"/>
                  </a:lnTo>
                  <a:lnTo>
                    <a:pt x="220" y="66"/>
                  </a:lnTo>
                  <a:lnTo>
                    <a:pt x="239" y="55"/>
                  </a:lnTo>
                  <a:lnTo>
                    <a:pt x="258" y="45"/>
                  </a:lnTo>
                  <a:lnTo>
                    <a:pt x="279" y="36"/>
                  </a:lnTo>
                  <a:lnTo>
                    <a:pt x="299" y="27"/>
                  </a:lnTo>
                  <a:lnTo>
                    <a:pt x="320" y="20"/>
                  </a:lnTo>
                  <a:lnTo>
                    <a:pt x="342" y="14"/>
                  </a:lnTo>
                  <a:lnTo>
                    <a:pt x="364" y="9"/>
                  </a:lnTo>
                  <a:lnTo>
                    <a:pt x="386" y="5"/>
                  </a:lnTo>
                  <a:lnTo>
                    <a:pt x="409" y="2"/>
                  </a:lnTo>
                  <a:lnTo>
                    <a:pt x="432" y="0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8" name="Group 84"/>
          <p:cNvGrpSpPr>
            <a:grpSpLocks/>
          </p:cNvGrpSpPr>
          <p:nvPr/>
        </p:nvGrpSpPr>
        <p:grpSpPr bwMode="auto">
          <a:xfrm>
            <a:off x="838200" y="1143000"/>
            <a:ext cx="7696200" cy="533400"/>
            <a:chOff x="480" y="1632"/>
            <a:chExt cx="4848" cy="336"/>
          </a:xfrm>
        </p:grpSpPr>
        <p:sp>
          <p:nvSpPr>
            <p:cNvPr id="11349" name="Freeform 85"/>
            <p:cNvSpPr>
              <a:spLocks/>
            </p:cNvSpPr>
            <p:nvPr userDrawn="1"/>
          </p:nvSpPr>
          <p:spPr bwMode="gray">
            <a:xfrm>
              <a:off x="480" y="1824"/>
              <a:ext cx="4678" cy="71"/>
            </a:xfrm>
            <a:custGeom>
              <a:avLst/>
              <a:gdLst/>
              <a:ahLst/>
              <a:cxnLst>
                <a:cxn ang="0">
                  <a:pos x="4822" y="84"/>
                </a:cxn>
                <a:cxn ang="0">
                  <a:pos x="114" y="87"/>
                </a:cxn>
                <a:cxn ang="0">
                  <a:pos x="66" y="80"/>
                </a:cxn>
                <a:cxn ang="0">
                  <a:pos x="28" y="73"/>
                </a:cxn>
                <a:cxn ang="0">
                  <a:pos x="7" y="59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0" y="35"/>
                </a:cxn>
                <a:cxn ang="0">
                  <a:pos x="4" y="28"/>
                </a:cxn>
                <a:cxn ang="0">
                  <a:pos x="24" y="14"/>
                </a:cxn>
                <a:cxn ang="0">
                  <a:pos x="59" y="7"/>
                </a:cxn>
                <a:cxn ang="0">
                  <a:pos x="111" y="0"/>
                </a:cxn>
                <a:cxn ang="0">
                  <a:pos x="4812" y="0"/>
                </a:cxn>
                <a:cxn ang="0">
                  <a:pos x="4822" y="84"/>
                </a:cxn>
              </a:cxnLst>
              <a:rect l="0" t="0" r="r" b="b"/>
              <a:pathLst>
                <a:path w="4822" h="87">
                  <a:moveTo>
                    <a:pt x="4822" y="84"/>
                  </a:moveTo>
                  <a:lnTo>
                    <a:pt x="114" y="87"/>
                  </a:lnTo>
                  <a:lnTo>
                    <a:pt x="66" y="80"/>
                  </a:lnTo>
                  <a:lnTo>
                    <a:pt x="28" y="73"/>
                  </a:lnTo>
                  <a:lnTo>
                    <a:pt x="7" y="59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0" y="35"/>
                  </a:lnTo>
                  <a:lnTo>
                    <a:pt x="4" y="28"/>
                  </a:lnTo>
                  <a:lnTo>
                    <a:pt x="24" y="14"/>
                  </a:lnTo>
                  <a:lnTo>
                    <a:pt x="59" y="7"/>
                  </a:lnTo>
                  <a:lnTo>
                    <a:pt x="111" y="0"/>
                  </a:lnTo>
                  <a:lnTo>
                    <a:pt x="4812" y="0"/>
                  </a:lnTo>
                  <a:lnTo>
                    <a:pt x="4822" y="8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50" name="Group 86"/>
            <p:cNvGrpSpPr>
              <a:grpSpLocks/>
            </p:cNvGrpSpPr>
            <p:nvPr userDrawn="1"/>
          </p:nvGrpSpPr>
          <p:grpSpPr bwMode="auto">
            <a:xfrm>
              <a:off x="4992" y="1632"/>
              <a:ext cx="336" cy="336"/>
              <a:chOff x="4848" y="672"/>
              <a:chExt cx="432" cy="432"/>
            </a:xfrm>
          </p:grpSpPr>
          <p:sp>
            <p:nvSpPr>
              <p:cNvPr id="11351" name="Oval 87"/>
              <p:cNvSpPr>
                <a:spLocks noChangeArrowheads="1"/>
              </p:cNvSpPr>
              <p:nvPr userDrawn="1"/>
            </p:nvSpPr>
            <p:spPr bwMode="gray">
              <a:xfrm>
                <a:off x="4848" y="672"/>
                <a:ext cx="432" cy="43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Oval 88"/>
              <p:cNvSpPr>
                <a:spLocks noChangeArrowheads="1"/>
              </p:cNvSpPr>
              <p:nvPr userDrawn="1"/>
            </p:nvSpPr>
            <p:spPr bwMode="gray">
              <a:xfrm>
                <a:off x="4896" y="720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Oval 89"/>
              <p:cNvSpPr>
                <a:spLocks noChangeArrowheads="1"/>
              </p:cNvSpPr>
              <p:nvPr userDrawn="1"/>
            </p:nvSpPr>
            <p:spPr bwMode="gray">
              <a:xfrm>
                <a:off x="4992" y="816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Freeform 90"/>
              <p:cNvSpPr>
                <a:spLocks/>
              </p:cNvSpPr>
              <p:nvPr userDrawn="1"/>
            </p:nvSpPr>
            <p:spPr bwMode="gray">
              <a:xfrm flipH="1">
                <a:off x="5062" y="888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5" name="Freeform 91"/>
              <p:cNvSpPr>
                <a:spLocks/>
              </p:cNvSpPr>
              <p:nvPr userDrawn="1"/>
            </p:nvSpPr>
            <p:spPr bwMode="gray">
              <a:xfrm>
                <a:off x="4921" y="888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6" name="Freeform 92"/>
              <p:cNvSpPr>
                <a:spLocks/>
              </p:cNvSpPr>
              <p:nvPr userDrawn="1"/>
            </p:nvSpPr>
            <p:spPr bwMode="gray">
              <a:xfrm flipH="1" flipV="1">
                <a:off x="5062" y="743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7" name="Freeform 93"/>
              <p:cNvSpPr>
                <a:spLocks/>
              </p:cNvSpPr>
              <p:nvPr userDrawn="1"/>
            </p:nvSpPr>
            <p:spPr bwMode="gray">
              <a:xfrm flipV="1">
                <a:off x="4921" y="743"/>
                <a:ext cx="144" cy="141"/>
              </a:xfrm>
              <a:custGeom>
                <a:avLst/>
                <a:gdLst/>
                <a:ahLst/>
                <a:cxnLst>
                  <a:cxn ang="0">
                    <a:pos x="477" y="627"/>
                  </a:cxn>
                  <a:cxn ang="0">
                    <a:pos x="571" y="686"/>
                  </a:cxn>
                  <a:cxn ang="0">
                    <a:pos x="651" y="893"/>
                  </a:cxn>
                  <a:cxn ang="0">
                    <a:pos x="883" y="1041"/>
                  </a:cxn>
                  <a:cxn ang="0">
                    <a:pos x="1072" y="907"/>
                  </a:cxn>
                  <a:cxn ang="0">
                    <a:pos x="805" y="876"/>
                  </a:cxn>
                  <a:cxn ang="0">
                    <a:pos x="555" y="521"/>
                  </a:cxn>
                  <a:cxn ang="0">
                    <a:pos x="243" y="372"/>
                  </a:cxn>
                  <a:cxn ang="0">
                    <a:pos x="115" y="201"/>
                  </a:cxn>
                  <a:cxn ang="0">
                    <a:pos x="160" y="0"/>
                  </a:cxn>
                  <a:cxn ang="0">
                    <a:pos x="12" y="264"/>
                  </a:cxn>
                  <a:cxn ang="0">
                    <a:pos x="172" y="452"/>
                  </a:cxn>
                  <a:cxn ang="0">
                    <a:pos x="447" y="546"/>
                  </a:cxn>
                  <a:cxn ang="0">
                    <a:pos x="268" y="734"/>
                  </a:cxn>
                  <a:cxn ang="0">
                    <a:pos x="345" y="869"/>
                  </a:cxn>
                  <a:cxn ang="0">
                    <a:pos x="534" y="839"/>
                  </a:cxn>
                  <a:cxn ang="0">
                    <a:pos x="385" y="785"/>
                  </a:cxn>
                  <a:cxn ang="0">
                    <a:pos x="381" y="674"/>
                  </a:cxn>
                  <a:cxn ang="0">
                    <a:pos x="477" y="627"/>
                  </a:cxn>
                </a:cxnLst>
                <a:rect l="0" t="0" r="r" b="b"/>
                <a:pathLst>
                  <a:path w="1072" h="1047">
                    <a:moveTo>
                      <a:pt x="477" y="627"/>
                    </a:moveTo>
                    <a:cubicBezTo>
                      <a:pt x="503" y="632"/>
                      <a:pt x="542" y="644"/>
                      <a:pt x="571" y="686"/>
                    </a:cubicBezTo>
                    <a:cubicBezTo>
                      <a:pt x="600" y="730"/>
                      <a:pt x="616" y="783"/>
                      <a:pt x="651" y="893"/>
                    </a:cubicBezTo>
                    <a:cubicBezTo>
                      <a:pt x="686" y="1003"/>
                      <a:pt x="793" y="1047"/>
                      <a:pt x="883" y="1041"/>
                    </a:cubicBezTo>
                    <a:cubicBezTo>
                      <a:pt x="973" y="1035"/>
                      <a:pt x="1054" y="963"/>
                      <a:pt x="1072" y="907"/>
                    </a:cubicBezTo>
                    <a:cubicBezTo>
                      <a:pt x="1003" y="927"/>
                      <a:pt x="892" y="939"/>
                      <a:pt x="805" y="876"/>
                    </a:cubicBezTo>
                    <a:cubicBezTo>
                      <a:pt x="723" y="817"/>
                      <a:pt x="675" y="631"/>
                      <a:pt x="555" y="521"/>
                    </a:cubicBezTo>
                    <a:cubicBezTo>
                      <a:pt x="451" y="421"/>
                      <a:pt x="304" y="397"/>
                      <a:pt x="243" y="372"/>
                    </a:cubicBezTo>
                    <a:cubicBezTo>
                      <a:pt x="182" y="347"/>
                      <a:pt x="120" y="267"/>
                      <a:pt x="115" y="201"/>
                    </a:cubicBezTo>
                    <a:cubicBezTo>
                      <a:pt x="110" y="135"/>
                      <a:pt x="135" y="55"/>
                      <a:pt x="160" y="0"/>
                    </a:cubicBezTo>
                    <a:cubicBezTo>
                      <a:pt x="60" y="52"/>
                      <a:pt x="0" y="162"/>
                      <a:pt x="12" y="264"/>
                    </a:cubicBezTo>
                    <a:cubicBezTo>
                      <a:pt x="24" y="366"/>
                      <a:pt x="88" y="419"/>
                      <a:pt x="172" y="452"/>
                    </a:cubicBezTo>
                    <a:cubicBezTo>
                      <a:pt x="256" y="485"/>
                      <a:pt x="392" y="479"/>
                      <a:pt x="447" y="546"/>
                    </a:cubicBezTo>
                    <a:cubicBezTo>
                      <a:pt x="309" y="591"/>
                      <a:pt x="268" y="673"/>
                      <a:pt x="268" y="734"/>
                    </a:cubicBezTo>
                    <a:cubicBezTo>
                      <a:pt x="268" y="795"/>
                      <a:pt x="303" y="851"/>
                      <a:pt x="345" y="869"/>
                    </a:cubicBezTo>
                    <a:cubicBezTo>
                      <a:pt x="387" y="887"/>
                      <a:pt x="475" y="895"/>
                      <a:pt x="534" y="839"/>
                    </a:cubicBezTo>
                    <a:cubicBezTo>
                      <a:pt x="459" y="840"/>
                      <a:pt x="416" y="828"/>
                      <a:pt x="385" y="785"/>
                    </a:cubicBezTo>
                    <a:cubicBezTo>
                      <a:pt x="354" y="742"/>
                      <a:pt x="363" y="701"/>
                      <a:pt x="381" y="674"/>
                    </a:cubicBezTo>
                    <a:cubicBezTo>
                      <a:pt x="399" y="647"/>
                      <a:pt x="451" y="622"/>
                      <a:pt x="477" y="62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58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1359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360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361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굴림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11362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굴림" pitchFamily="34" charset="-127"/>
              </a:defRPr>
            </a:lvl1pPr>
          </a:lstStyle>
          <a:p>
            <a:fld id="{C7D676A6-13A6-445C-B1FE-23D81564220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>
    <p:split orient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001713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</a:rPr>
              <a:t>Problem Identification and Hypothesis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14400" y="4876800"/>
            <a:ext cx="7239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sz="2000" b="1" dirty="0">
                <a:solidFill>
                  <a:srgbClr val="669900"/>
                </a:solidFill>
                <a:latin typeface="Garamond" pitchFamily="18" charset="0"/>
              </a:rPr>
              <a:t>RESEARCH METHODOLOGY &amp; SCIENTIFIC WRITING</a:t>
            </a:r>
          </a:p>
          <a:p>
            <a:pPr algn="ctr"/>
            <a:r>
              <a:rPr kumimoji="1" lang="en-US" sz="2000" b="1" dirty="0">
                <a:solidFill>
                  <a:srgbClr val="669900"/>
                </a:solidFill>
                <a:latin typeface="Garamond" pitchFamily="18" charset="0"/>
              </a:rPr>
              <a:t>COMPUTER SCIENCE FACULTY, UNIVERSITY </a:t>
            </a:r>
            <a:r>
              <a:rPr kumimoji="1" lang="en-US" sz="2000" b="1">
                <a:solidFill>
                  <a:srgbClr val="669900"/>
                </a:solidFill>
                <a:latin typeface="Garamond" pitchFamily="18" charset="0"/>
              </a:rPr>
              <a:t>OF INDONESIA</a:t>
            </a:r>
            <a:endParaRPr kumimoji="1" lang="id-ID" sz="2000" b="1" dirty="0">
              <a:solidFill>
                <a:srgbClr val="669900"/>
              </a:solidFill>
              <a:latin typeface="Garamond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81100" y="3429000"/>
            <a:ext cx="678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2600" dirty="0" err="1"/>
              <a:t>Disampaikan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: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2600" b="1" dirty="0"/>
              <a:t>Tim </a:t>
            </a:r>
            <a:r>
              <a:rPr lang="en-US" sz="2600" b="1" dirty="0" err="1"/>
              <a:t>Pengajar</a:t>
            </a:r>
            <a:r>
              <a:rPr lang="en-US" sz="2600" b="1" dirty="0"/>
              <a:t> MPPI </a:t>
            </a:r>
            <a:endParaRPr lang="id-ID" sz="2600" b="1" dirty="0"/>
          </a:p>
          <a:p>
            <a:pPr algn="ctr" eaLnBrk="1" hangingPunct="1">
              <a:lnSpc>
                <a:spcPct val="8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the questions to identify problems?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09600" y="1295400"/>
            <a:ext cx="3733800" cy="5029200"/>
            <a:chOff x="504" y="719"/>
            <a:chExt cx="2088" cy="2808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92" y="1008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Problem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1656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Scope of Research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92" y="2304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Questions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92" y="2952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Objectives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512" y="136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12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512" y="266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04" y="719"/>
              <a:ext cx="2088" cy="2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charset="0"/>
                </a:rPr>
                <a:t>Problem Formulation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00600" y="1600200"/>
            <a:ext cx="373692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 there any problem encounter so far?</a:t>
            </a:r>
          </a:p>
          <a:p>
            <a:r>
              <a:rPr lang="en-US" dirty="0"/>
              <a:t>What is the impact of the problem?</a:t>
            </a:r>
          </a:p>
          <a:p>
            <a:r>
              <a:rPr lang="en-US" dirty="0"/>
              <a:t>Who involve in that problem?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800" y="2810470"/>
            <a:ext cx="4602542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what extend the problem may disrupt </a:t>
            </a:r>
          </a:p>
          <a:p>
            <a:r>
              <a:rPr lang="en-US" dirty="0"/>
              <a:t>further activities?</a:t>
            </a:r>
          </a:p>
          <a:p>
            <a:r>
              <a:rPr lang="en-US" dirty="0"/>
              <a:t>Given the constraints, is the scope manageable?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4038600"/>
            <a:ext cx="4079899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 are the factors cause the problems?</a:t>
            </a:r>
          </a:p>
          <a:p>
            <a:r>
              <a:rPr lang="en-US" dirty="0"/>
              <a:t>How these factors interrelated?</a:t>
            </a:r>
          </a:p>
          <a:p>
            <a:r>
              <a:rPr lang="en-US" dirty="0"/>
              <a:t>To what extend these factors influence the</a:t>
            </a:r>
          </a:p>
          <a:p>
            <a:r>
              <a:rPr lang="en-US" dirty="0"/>
              <a:t>performance?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2680" y="5325070"/>
            <a:ext cx="4576894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Is there any significance impact if the problems</a:t>
            </a:r>
          </a:p>
          <a:p>
            <a:r>
              <a:rPr lang="en-US" dirty="0"/>
              <a:t>solved?</a:t>
            </a:r>
          </a:p>
          <a:p>
            <a:r>
              <a:rPr lang="en-US" dirty="0"/>
              <a:t>What are the benefits of the research?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Basically, there are to types of hypotheses: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Hypothetical statement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Statistical hypothesis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Hypothetical statement does not use statistical analysis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Apakah</a:t>
            </a:r>
            <a:r>
              <a:rPr lang="en-US" sz="2500" dirty="0"/>
              <a:t> IT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meningkatkan</a:t>
            </a:r>
            <a:r>
              <a:rPr lang="en-US" sz="2500" dirty="0"/>
              <a:t> </a:t>
            </a:r>
            <a:r>
              <a:rPr lang="en-US" sz="2500" dirty="0" err="1"/>
              <a:t>kinerja</a:t>
            </a:r>
            <a:r>
              <a:rPr lang="en-US" sz="2500" dirty="0"/>
              <a:t> </a:t>
            </a:r>
            <a:r>
              <a:rPr lang="en-US" sz="2500" dirty="0" err="1"/>
              <a:t>perusahaan</a:t>
            </a:r>
            <a:r>
              <a:rPr lang="en-US" sz="25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Seberapa</a:t>
            </a:r>
            <a:r>
              <a:rPr lang="en-US" sz="2500" dirty="0"/>
              <a:t> </a:t>
            </a:r>
            <a:r>
              <a:rPr lang="en-US" sz="2500" dirty="0" err="1"/>
              <a:t>efisien</a:t>
            </a:r>
            <a:r>
              <a:rPr lang="en-US" sz="2500" dirty="0"/>
              <a:t>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menyelesaikan</a:t>
            </a:r>
            <a:r>
              <a:rPr lang="en-US" sz="2500" dirty="0"/>
              <a:t>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dirty="0" err="1"/>
              <a:t>masalah</a:t>
            </a:r>
            <a:r>
              <a:rPr lang="en-US" sz="25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Biasanya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pendekatan</a:t>
            </a:r>
            <a:r>
              <a:rPr lang="en-US" sz="2500" dirty="0"/>
              <a:t> </a:t>
            </a:r>
            <a:r>
              <a:rPr lang="en-US" sz="2500" dirty="0" err="1"/>
              <a:t>kualitatif</a:t>
            </a: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800" dirty="0"/>
              <a:t>Statistical hypothesis uses statistical analysis.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Menggunakan</a:t>
            </a:r>
            <a:r>
              <a:rPr lang="en-US" sz="2500" dirty="0"/>
              <a:t> </a:t>
            </a:r>
            <a:r>
              <a:rPr lang="en-US" sz="2500" dirty="0" err="1"/>
              <a:t>pendekatan</a:t>
            </a:r>
            <a:r>
              <a:rPr lang="en-US" sz="2500" dirty="0"/>
              <a:t> </a:t>
            </a:r>
            <a:r>
              <a:rPr lang="en-US" sz="2500" dirty="0" err="1"/>
              <a:t>kuantitatif</a:t>
            </a:r>
            <a:r>
              <a:rPr lang="en-US" sz="25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500" dirty="0" err="1"/>
              <a:t>Seberapa</a:t>
            </a:r>
            <a:r>
              <a:rPr lang="en-US" sz="2500" dirty="0"/>
              <a:t> </a:t>
            </a:r>
            <a:r>
              <a:rPr lang="en-US" sz="2500" dirty="0" err="1"/>
              <a:t>besar</a:t>
            </a:r>
            <a:r>
              <a:rPr lang="en-US" sz="2500" dirty="0"/>
              <a:t> </a:t>
            </a:r>
            <a:r>
              <a:rPr lang="en-US" sz="2500" dirty="0" err="1"/>
              <a:t>pengaruh</a:t>
            </a:r>
            <a:r>
              <a:rPr lang="en-US" sz="2500" dirty="0"/>
              <a:t> </a:t>
            </a:r>
            <a:r>
              <a:rPr lang="en-US" sz="2500" dirty="0" err="1"/>
              <a:t>penggunaan</a:t>
            </a:r>
            <a:r>
              <a:rPr lang="en-US" sz="2500" dirty="0"/>
              <a:t> IT </a:t>
            </a:r>
            <a:r>
              <a:rPr lang="en-US" sz="2500" dirty="0" err="1"/>
              <a:t>terhadap</a:t>
            </a:r>
            <a:r>
              <a:rPr lang="en-US" sz="2500" dirty="0"/>
              <a:t> </a:t>
            </a:r>
            <a:r>
              <a:rPr lang="en-US" sz="2500" dirty="0" err="1"/>
              <a:t>peningkatan</a:t>
            </a:r>
            <a:r>
              <a:rPr lang="en-US" sz="2500" dirty="0"/>
              <a:t> </a:t>
            </a:r>
            <a:r>
              <a:rPr lang="en-US" sz="2500" dirty="0" err="1"/>
              <a:t>kinerja</a:t>
            </a:r>
            <a:r>
              <a:rPr lang="en-US" sz="2500" dirty="0"/>
              <a:t> </a:t>
            </a:r>
            <a:r>
              <a:rPr lang="en-US" sz="2500" dirty="0" err="1"/>
              <a:t>organisasi</a:t>
            </a:r>
            <a:r>
              <a:rPr lang="en-US" sz="2500" dirty="0"/>
              <a:t>? (</a:t>
            </a:r>
            <a:r>
              <a:rPr lang="en-US" sz="2500" dirty="0" err="1"/>
              <a:t>perbandingan</a:t>
            </a:r>
            <a:r>
              <a:rPr lang="en-US" sz="2500" dirty="0"/>
              <a:t> </a:t>
            </a:r>
            <a:r>
              <a:rPr lang="en-US" sz="2500" dirty="0" err="1"/>
              <a:t>sebelum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/>
              <a:t>sesudah</a:t>
            </a:r>
            <a:r>
              <a:rPr lang="en-US" sz="2500" dirty="0"/>
              <a:t> </a:t>
            </a:r>
            <a:r>
              <a:rPr lang="en-US" sz="2500" dirty="0" err="1"/>
              <a:t>menggunakan</a:t>
            </a:r>
            <a:r>
              <a:rPr lang="en-US" sz="2500" dirty="0"/>
              <a:t> IT) </a:t>
            </a:r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AutoShape 4"/>
          <p:cNvSpPr>
            <a:spLocks noChangeArrowheads="1"/>
          </p:cNvSpPr>
          <p:nvPr/>
        </p:nvSpPr>
        <p:spPr bwMode="auto">
          <a:xfrm>
            <a:off x="533400" y="762000"/>
            <a:ext cx="7924800" cy="6096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 algn="ctr" eaLnBrk="1" hangingPunct="1"/>
            <a:r>
              <a:rPr lang="en-US" sz="4000">
                <a:solidFill>
                  <a:schemeClr val="tx2"/>
                </a:solidFill>
                <a:latin typeface="Garamond" pitchFamily="18" charset="0"/>
              </a:rPr>
              <a:t>Statistical Hypothesis</a:t>
            </a: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036638" y="1871663"/>
          <a:ext cx="147796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8" name="Equation" r:id="rId3" imgW="660240" imgH="457200" progId="Equation.3">
                  <p:embed/>
                </p:oleObj>
              </mc:Choice>
              <mc:Fallback>
                <p:oleObj name="Equation" r:id="rId3" imgW="66024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871663"/>
                        <a:ext cx="1477962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2438400" y="4521200"/>
          <a:ext cx="1127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21200"/>
                        <a:ext cx="11271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667000" y="1981200"/>
            <a:ext cx="61087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Char char=""/>
            </a:pPr>
            <a:r>
              <a:rPr lang="en-US" sz="2400">
                <a:latin typeface="Garamond" pitchFamily="18" charset="0"/>
              </a:rPr>
              <a:t>Two-tail hypothesis: Reject H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 if calculated value is either smaller than -</a:t>
            </a:r>
            <a:r>
              <a:rPr lang="en-US" sz="2400" b="1" i="1"/>
              <a:t>z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(- </a:t>
            </a:r>
            <a:r>
              <a:rPr lang="en-US" sz="2400" b="1" i="1"/>
              <a:t>t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) or greater than </a:t>
            </a:r>
            <a:r>
              <a:rPr lang="en-US" sz="2400" b="1" i="1"/>
              <a:t>z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( </a:t>
            </a:r>
            <a:r>
              <a:rPr lang="en-US" sz="2400" b="1" i="1"/>
              <a:t>t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) 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Char char=""/>
            </a:pPr>
            <a:endParaRPr lang="en-US" sz="2400">
              <a:latin typeface="Garamond" pitchFamily="18" charset="0"/>
            </a:endParaRPr>
          </a:p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Char char=""/>
            </a:pPr>
            <a:r>
              <a:rPr lang="en-US" sz="2400">
                <a:latin typeface="Garamond" pitchFamily="18" charset="0"/>
              </a:rPr>
              <a:t>One-tail hypothesis: Reject H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 if calculated statistics value is greater than </a:t>
            </a:r>
            <a:r>
              <a:rPr lang="en-US" sz="2400" b="1" i="1"/>
              <a:t>z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( </a:t>
            </a:r>
            <a:r>
              <a:rPr lang="en-US" sz="2400" b="1" i="1"/>
              <a:t>t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) </a:t>
            </a:r>
          </a:p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Char char=""/>
            </a:pPr>
            <a:endParaRPr lang="en-US" sz="2400">
              <a:latin typeface="Garamond" pitchFamily="18" charset="0"/>
            </a:endParaRPr>
          </a:p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None/>
            </a:pPr>
            <a:endParaRPr lang="en-US" sz="2400">
              <a:latin typeface="Garamond" pitchFamily="18" charset="0"/>
            </a:endParaRPr>
          </a:p>
          <a:p>
            <a:pPr marL="447675" indent="-447675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 2" pitchFamily="18" charset="2"/>
              <a:buChar char=""/>
            </a:pPr>
            <a:r>
              <a:rPr lang="en-US" sz="2400">
                <a:latin typeface="Garamond" pitchFamily="18" charset="0"/>
              </a:rPr>
              <a:t>One-tail hypothesis: Reject H</a:t>
            </a:r>
            <a:r>
              <a:rPr lang="en-US" sz="2400" baseline="-25000">
                <a:latin typeface="Garamond" pitchFamily="18" charset="0"/>
              </a:rPr>
              <a:t>0</a:t>
            </a:r>
            <a:r>
              <a:rPr lang="en-US" sz="2400">
                <a:latin typeface="Garamond" pitchFamily="18" charset="0"/>
              </a:rPr>
              <a:t> if  calculated statistics value is smaller than -</a:t>
            </a:r>
            <a:r>
              <a:rPr lang="en-US" sz="2400" b="1" i="1"/>
              <a:t>z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( -</a:t>
            </a:r>
            <a:r>
              <a:rPr lang="en-US" sz="2400" b="1" i="1"/>
              <a:t>t</a:t>
            </a:r>
            <a:r>
              <a:rPr lang="en-US" sz="2400" baseline="-25000">
                <a:latin typeface="Symbol" pitchFamily="18" charset="2"/>
              </a:rPr>
              <a:t>a</a:t>
            </a:r>
            <a:r>
              <a:rPr lang="en-US" sz="2400">
                <a:latin typeface="Garamond" pitchFamily="18" charset="0"/>
              </a:rPr>
              <a:t> )</a:t>
            </a:r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914400" y="3124200"/>
          <a:ext cx="1600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0" name="Equation" r:id="rId7" imgW="647640" imgH="457200" progId="Equation.3">
                  <p:embed/>
                </p:oleObj>
              </mc:Choice>
              <mc:Fallback>
                <p:oleObj name="Equation" r:id="rId7" imgW="64764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160020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838200" y="4572000"/>
          <a:ext cx="16002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1" name="Equation" r:id="rId9" imgW="647640" imgH="457200" progId="Equation.3">
                  <p:embed/>
                </p:oleObj>
              </mc:Choice>
              <mc:Fallback>
                <p:oleObj name="Equation" r:id="rId9" imgW="64764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160020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Determine Research Objectives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Make sure you have a strong reason why such research is worth of doing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Study the impact?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Study the usage?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Study the efficiency?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Research objective should reflect the solution of the problem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If you can not state the problem, you can not state the objective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Build your reasons based on facts (previous studies, existing problems, etc.) </a:t>
            </a:r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</a:rPr>
              <a:t>Q/A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several general problems related to CS, IS and IT.</a:t>
            </a:r>
          </a:p>
          <a:p>
            <a:r>
              <a:rPr lang="en-US" dirty="0"/>
              <a:t>Build argument why such general problems are worth to research.</a:t>
            </a:r>
          </a:p>
          <a:p>
            <a:r>
              <a:rPr lang="en-US" dirty="0"/>
              <a:t>Express your experience in stating hypothesis</a:t>
            </a:r>
          </a:p>
          <a:p>
            <a:pPr lvl="1"/>
            <a:r>
              <a:rPr lang="en-US" dirty="0"/>
              <a:t>Hypothetical statement</a:t>
            </a:r>
          </a:p>
          <a:p>
            <a:pPr lvl="1"/>
            <a:r>
              <a:rPr lang="en-US" dirty="0"/>
              <a:t>Statistical hypothesis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Objectives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understand the first step of conducting research: state general problem.</a:t>
            </a:r>
          </a:p>
          <a:p>
            <a:r>
              <a:rPr lang="en-US" dirty="0"/>
              <a:t>To be able to identify specific research problems.</a:t>
            </a:r>
          </a:p>
          <a:p>
            <a:r>
              <a:rPr lang="en-US" dirty="0"/>
              <a:t>To be able to construct hypothesis or research questions.</a:t>
            </a:r>
          </a:p>
          <a:p>
            <a:r>
              <a:rPr lang="en-US" dirty="0"/>
              <a:t>To be able to determine research objectives.</a:t>
            </a:r>
          </a:p>
        </p:txBody>
      </p: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Research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Penelitian biasanya dilakukan untuk menjawab pertanyaan yang belum dapat </a:t>
            </a:r>
            <a:r>
              <a:rPr lang="en-US" sz="2700" dirty="0" err="1"/>
              <a:t>ter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jawab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baik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seorang peneliti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sebelumnya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permasalahan-2 yang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muncul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se-hari-2,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opportunity (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kesempatan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 melihat dengan jelas tujuan dan sasaran penelitian, maka perlu dilakukan identifikasi masalah.</a:t>
            </a:r>
            <a:endParaRPr lang="en-US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memilih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asalah penelitian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perlu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pertimbangan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(feasibility)</a:t>
            </a:r>
            <a:r>
              <a:rPr lang="id-ID" sz="2700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antara lain</a:t>
            </a:r>
            <a:r>
              <a:rPr lang="en-US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7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ketersediaan</a:t>
            </a:r>
            <a:r>
              <a:rPr lang="id-ID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waktu, biaya, kemampuan si peneliti maupun kontribusi yang akan diberikan oleh penelitian tersebut bagi pengembangan ilmu pengetahuan dan teknologi.</a:t>
            </a:r>
            <a:endParaRPr lang="en-US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800" dirty="0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Writing: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 research, </a:t>
            </a:r>
            <a:r>
              <a:rPr lang="en-US" sz="3000" dirty="0" err="1"/>
              <a:t>seyogianya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publikasikan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Publikasi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 research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berupa</a:t>
            </a:r>
            <a:r>
              <a:rPr lang="en-US" sz="3000" dirty="0"/>
              <a:t>: </a:t>
            </a:r>
            <a:r>
              <a:rPr lang="en-US" sz="3000" dirty="0" err="1"/>
              <a:t>laporan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, </a:t>
            </a:r>
            <a:r>
              <a:rPr lang="en-US" sz="3000" dirty="0" err="1"/>
              <a:t>artikel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yang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terbitkan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jurnal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, </a:t>
            </a:r>
            <a:r>
              <a:rPr lang="en-US" sz="3000" dirty="0" err="1"/>
              <a:t>artikel</a:t>
            </a:r>
            <a:r>
              <a:rPr lang="en-US" sz="3000" dirty="0"/>
              <a:t> yang </a:t>
            </a:r>
            <a:r>
              <a:rPr lang="en-US" sz="3000" dirty="0" err="1"/>
              <a:t>dipublikasikan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</a:t>
            </a:r>
            <a:r>
              <a:rPr lang="en-US" sz="3000" dirty="0" err="1"/>
              <a:t>konferensi</a:t>
            </a:r>
            <a:r>
              <a:rPr lang="en-US" sz="3000" dirty="0"/>
              <a:t> </a:t>
            </a:r>
            <a:r>
              <a:rPr lang="en-US" sz="3000" dirty="0" err="1"/>
              <a:t>dll</a:t>
            </a:r>
            <a:r>
              <a:rPr lang="en-US" sz="3000" dirty="0"/>
              <a:t>.</a:t>
            </a:r>
          </a:p>
          <a:p>
            <a:r>
              <a:rPr lang="en-US" sz="3000" dirty="0" err="1"/>
              <a:t>Publikasi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ditulis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 (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memenuhi</a:t>
            </a:r>
            <a:r>
              <a:rPr lang="en-US" sz="3000" dirty="0"/>
              <a:t> kaedah-2 </a:t>
            </a:r>
            <a:r>
              <a:rPr lang="en-US" sz="3000" dirty="0" err="1"/>
              <a:t>penulisan</a:t>
            </a:r>
            <a:r>
              <a:rPr lang="en-US" sz="3000" dirty="0"/>
              <a:t> </a:t>
            </a:r>
            <a:r>
              <a:rPr lang="en-US" sz="3000" dirty="0" err="1"/>
              <a:t>ilmiah</a:t>
            </a:r>
            <a:r>
              <a:rPr lang="en-US" sz="3000" dirty="0"/>
              <a:t>)</a:t>
            </a:r>
          </a:p>
          <a:p>
            <a:r>
              <a:rPr lang="en-US" sz="3000" dirty="0" err="1"/>
              <a:t>Hasil</a:t>
            </a:r>
            <a:r>
              <a:rPr lang="en-US" sz="3000" dirty="0"/>
              <a:t> </a:t>
            </a:r>
            <a:r>
              <a:rPr lang="en-US" sz="3000" dirty="0" err="1"/>
              <a:t>penelitian</a:t>
            </a:r>
            <a:r>
              <a:rPr lang="en-US" sz="3000" dirty="0"/>
              <a:t> yang </a:t>
            </a:r>
            <a:r>
              <a:rPr lang="en-US" sz="3000" dirty="0" err="1"/>
              <a:t>dipublikasikan</a:t>
            </a:r>
            <a:r>
              <a:rPr lang="en-US" sz="3000" dirty="0"/>
              <a:t>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bahan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pengembangan</a:t>
            </a:r>
            <a:r>
              <a:rPr lang="en-US" sz="3000" dirty="0"/>
              <a:t> </a:t>
            </a:r>
            <a:r>
              <a:rPr lang="en-US" sz="3000" dirty="0" err="1"/>
              <a:t>ilmu</a:t>
            </a:r>
            <a:r>
              <a:rPr lang="en-US" sz="3000" dirty="0"/>
              <a:t> </a:t>
            </a:r>
            <a:r>
              <a:rPr lang="en-US" sz="3000" dirty="0" err="1"/>
              <a:t>pengetahuan</a:t>
            </a:r>
            <a:r>
              <a:rPr lang="en-US" sz="3000" dirty="0"/>
              <a:t> </a:t>
            </a:r>
            <a:r>
              <a:rPr lang="en-US" sz="3000" dirty="0" err="1"/>
              <a:t>selanjutnya</a:t>
            </a:r>
            <a:r>
              <a:rPr lang="en-US" sz="3000" dirty="0"/>
              <a:t>.</a:t>
            </a:r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" y="152400"/>
            <a:ext cx="8915400" cy="1066800"/>
          </a:xfrm>
          <a:prstGeom prst="rect">
            <a:avLst/>
          </a:prstGeom>
        </p:spPr>
        <p:txBody>
          <a:bodyPr>
            <a:normAutofit fontScale="60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condition for Indonesia publication: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Pertumbuhan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Publikasi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Ilmiah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Indonesia </a:t>
            </a: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Sangat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Lamban</a:t>
            </a:r>
            <a:endParaRPr lang="en-US" sz="44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 </a:t>
            </a:r>
            <a:r>
              <a:rPr kumimoji="0" lang="en-US" sz="4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Orang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Indonesia</a:t>
            </a:r>
            <a:r>
              <a:rPr kumimoji="0" lang="en-US" sz="44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 “</a:t>
            </a:r>
            <a:r>
              <a:rPr kumimoji="0" lang="en-US" sz="44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Wingdings" pitchFamily="2" charset="2"/>
              </a:rPr>
              <a:t>Malas</a:t>
            </a: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” </a:t>
            </a:r>
            <a:r>
              <a:rPr lang="en-US" sz="44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Menulis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6153"/>
            <a:ext cx="3429000" cy="51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4038600" y="1458554"/>
          <a:ext cx="464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Thinking Process: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logis</a:t>
            </a:r>
            <a:r>
              <a:rPr lang="en-US" dirty="0"/>
              <a:t>,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data.</a:t>
            </a:r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kaedah-2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.</a:t>
            </a:r>
          </a:p>
          <a:p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deduktif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induktif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Identification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Determine a well define general problem (idea, issue, opportunity)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Sources: research articles, scientific discussion, experience, etc.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Point of interest: phenomena, theories, previous research results, etc.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Exercise your thought to express the problems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Write them as quickly as possible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Be ready, that some (may be all) of your general problems are not researchable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Conduct literature search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Consult experts</a:t>
            </a:r>
          </a:p>
        </p:txBody>
      </p:sp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Problem No Research?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Agree?</a:t>
            </a:r>
          </a:p>
          <a:p>
            <a:r>
              <a:rPr lang="en-US"/>
              <a:t>Or </a:t>
            </a:r>
          </a:p>
          <a:p>
            <a:r>
              <a:rPr lang="en-US"/>
              <a:t>Disagree?</a:t>
            </a:r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  <a:latin typeface="Garamond" pitchFamily="18" charset="0"/>
              </a:rPr>
              <a:t>Model of Problem Formulation</a:t>
            </a:r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457200" y="1143000"/>
            <a:ext cx="7924800" cy="5257800"/>
            <a:chOff x="504" y="719"/>
            <a:chExt cx="3744" cy="2808"/>
          </a:xfrm>
        </p:grpSpPr>
        <p:sp>
          <p:nvSpPr>
            <p:cNvPr id="139270" name="Text Box 6"/>
            <p:cNvSpPr txBox="1">
              <a:spLocks noChangeArrowheads="1"/>
            </p:cNvSpPr>
            <p:nvPr/>
          </p:nvSpPr>
          <p:spPr bwMode="auto">
            <a:xfrm>
              <a:off x="792" y="1008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Problem</a:t>
              </a:r>
            </a:p>
          </p:txBody>
        </p:sp>
        <p:sp>
          <p:nvSpPr>
            <p:cNvPr id="139271" name="Text Box 7"/>
            <p:cNvSpPr txBox="1">
              <a:spLocks noChangeArrowheads="1"/>
            </p:cNvSpPr>
            <p:nvPr/>
          </p:nvSpPr>
          <p:spPr bwMode="auto">
            <a:xfrm>
              <a:off x="792" y="1656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Scope of Research</a:t>
              </a:r>
            </a:p>
          </p:txBody>
        </p:sp>
        <p:sp>
          <p:nvSpPr>
            <p:cNvPr id="139272" name="Text Box 8"/>
            <p:cNvSpPr txBox="1">
              <a:spLocks noChangeArrowheads="1"/>
            </p:cNvSpPr>
            <p:nvPr/>
          </p:nvSpPr>
          <p:spPr bwMode="auto">
            <a:xfrm>
              <a:off x="792" y="2304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Questions</a:t>
              </a:r>
            </a:p>
          </p:txBody>
        </p:sp>
        <p:sp>
          <p:nvSpPr>
            <p:cNvPr id="139273" name="Text Box 9"/>
            <p:cNvSpPr txBox="1">
              <a:spLocks noChangeArrowheads="1"/>
            </p:cNvSpPr>
            <p:nvPr/>
          </p:nvSpPr>
          <p:spPr bwMode="auto">
            <a:xfrm>
              <a:off x="792" y="2952"/>
              <a:ext cx="151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 b="1">
                  <a:latin typeface="Arial" charset="0"/>
                </a:rPr>
                <a:t>Identification Research Objectives</a:t>
              </a:r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>
              <a:off x="1512" y="136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1512" y="201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1512" y="266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3096" y="2016"/>
              <a:ext cx="115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dirty="0">
                  <a:latin typeface="Arial" charset="0"/>
                </a:rPr>
                <a:t>1. Statistical Hypothesis</a:t>
              </a:r>
            </a:p>
            <a:p>
              <a:pPr algn="ctr"/>
              <a:r>
                <a:rPr lang="en-US" sz="1400" dirty="0">
                  <a:latin typeface="Arial" charset="0"/>
                </a:rPr>
                <a:t>2. Hypothetical Statement</a:t>
              </a:r>
            </a:p>
          </p:txBody>
        </p:sp>
        <p:sp>
          <p:nvSpPr>
            <p:cNvPr id="139278" name="Line 14"/>
            <p:cNvSpPr>
              <a:spLocks noChangeShapeType="1"/>
            </p:cNvSpPr>
            <p:nvPr/>
          </p:nvSpPr>
          <p:spPr bwMode="auto">
            <a:xfrm>
              <a:off x="2592" y="2160"/>
              <a:ext cx="5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504" y="719"/>
              <a:ext cx="2088" cy="2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latin typeface="Arial" charset="0"/>
                </a:rPr>
                <a:t>Problem Formulation</a:t>
              </a: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sweet green</Template>
  <TotalTime>1629</TotalTime>
  <Words>734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Garamond</vt:lpstr>
      <vt:lpstr>Symbol</vt:lpstr>
      <vt:lpstr>Tahoma</vt:lpstr>
      <vt:lpstr>Times New Roman</vt:lpstr>
      <vt:lpstr>Wingdings</vt:lpstr>
      <vt:lpstr>Wingdings 2</vt:lpstr>
      <vt:lpstr>칠보 비녀</vt:lpstr>
      <vt:lpstr>Equation</vt:lpstr>
      <vt:lpstr>Problem Identification and Hypothesis</vt:lpstr>
      <vt:lpstr>Session Objectives</vt:lpstr>
      <vt:lpstr>Research Overview</vt:lpstr>
      <vt:lpstr>Scientific Writing: Overview</vt:lpstr>
      <vt:lpstr>PowerPoint Presentation</vt:lpstr>
      <vt:lpstr>Logical Thinking Process: Overview</vt:lpstr>
      <vt:lpstr>Problem Identification</vt:lpstr>
      <vt:lpstr>No Problem No Research?</vt:lpstr>
      <vt:lpstr>PowerPoint Presentation</vt:lpstr>
      <vt:lpstr>What are the questions to identify problems?</vt:lpstr>
      <vt:lpstr>Hypothesis</vt:lpstr>
      <vt:lpstr>PowerPoint Presentation</vt:lpstr>
      <vt:lpstr>Determine Research Objectives</vt:lpstr>
      <vt:lpstr>Q/A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Zhasibua</dc:creator>
  <cp:lastModifiedBy>Windows User</cp:lastModifiedBy>
  <cp:revision>133</cp:revision>
  <dcterms:created xsi:type="dcterms:W3CDTF">2007-01-30T06:56:54Z</dcterms:created>
  <dcterms:modified xsi:type="dcterms:W3CDTF">2020-01-20T05:45:52Z</dcterms:modified>
</cp:coreProperties>
</file>