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33"/>
  </p:notesMasterIdLst>
  <p:sldIdLst>
    <p:sldId id="256" r:id="rId2"/>
    <p:sldId id="258" r:id="rId3"/>
    <p:sldId id="344" r:id="rId4"/>
    <p:sldId id="312" r:id="rId5"/>
    <p:sldId id="264" r:id="rId6"/>
    <p:sldId id="270" r:id="rId7"/>
    <p:sldId id="273" r:id="rId8"/>
    <p:sldId id="276" r:id="rId9"/>
    <p:sldId id="279" r:id="rId10"/>
    <p:sldId id="283" r:id="rId11"/>
    <p:sldId id="295" r:id="rId12"/>
    <p:sldId id="298" r:id="rId13"/>
    <p:sldId id="302" r:id="rId14"/>
    <p:sldId id="307" r:id="rId15"/>
    <p:sldId id="288" r:id="rId16"/>
    <p:sldId id="289" r:id="rId17"/>
    <p:sldId id="314" r:id="rId18"/>
    <p:sldId id="257" r:id="rId19"/>
    <p:sldId id="410" r:id="rId20"/>
    <p:sldId id="411" r:id="rId21"/>
    <p:sldId id="269" r:id="rId22"/>
    <p:sldId id="315" r:id="rId23"/>
    <p:sldId id="260" r:id="rId24"/>
    <p:sldId id="261" r:id="rId25"/>
    <p:sldId id="263" r:id="rId26"/>
    <p:sldId id="318" r:id="rId27"/>
    <p:sldId id="340" r:id="rId28"/>
    <p:sldId id="342" r:id="rId29"/>
    <p:sldId id="343" r:id="rId30"/>
    <p:sldId id="331" r:id="rId31"/>
    <p:sldId id="33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mita Rahadianti" initials="LR" lastIdx="1" clrIdx="0">
    <p:extLst>
      <p:ext uri="{19B8F6BF-5375-455C-9EA6-DF929625EA0E}">
        <p15:presenceInfo xmlns:p15="http://schemas.microsoft.com/office/powerpoint/2012/main" userId="Laksmita Rahadian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7C80"/>
    <a:srgbClr val="669900"/>
    <a:srgbClr val="808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60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4" Type="http://schemas.openxmlformats.org/officeDocument/2006/relationships/image" Target="../media/image85.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4.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ata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ata9.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4" Type="http://schemas.openxmlformats.org/officeDocument/2006/relationships/image" Target="../media/image8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01884-EE18-4E03-9C8F-0326EC45DE99}"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09630A0F-E85A-4ACF-8A7F-9E15D1A2AB91}">
      <dgm:prSet custT="1"/>
      <dgm:spPr/>
      <dgm:t>
        <a:bodyPr/>
        <a:lstStyle/>
        <a:p>
          <a:pPr>
            <a:lnSpc>
              <a:spcPct val="100000"/>
            </a:lnSpc>
          </a:pPr>
          <a:r>
            <a:rPr lang="en-US" sz="1600" dirty="0"/>
            <a:t>Conceptual frameworks and assumptions used to inform research</a:t>
          </a:r>
        </a:p>
      </dgm:t>
    </dgm:pt>
    <dgm:pt modelId="{ED98578A-988C-4463-9F96-89FE48751803}" type="parTrans" cxnId="{E08380E9-A61D-4759-84B9-F35F0038F138}">
      <dgm:prSet/>
      <dgm:spPr/>
      <dgm:t>
        <a:bodyPr/>
        <a:lstStyle/>
        <a:p>
          <a:endParaRPr lang="en-US" sz="1600"/>
        </a:p>
      </dgm:t>
    </dgm:pt>
    <dgm:pt modelId="{7644C108-F65F-4350-8DED-BF8A254B9E7C}" type="sibTrans" cxnId="{E08380E9-A61D-4759-84B9-F35F0038F138}">
      <dgm:prSet/>
      <dgm:spPr/>
      <dgm:t>
        <a:bodyPr/>
        <a:lstStyle/>
        <a:p>
          <a:pPr>
            <a:lnSpc>
              <a:spcPct val="100000"/>
            </a:lnSpc>
          </a:pPr>
          <a:endParaRPr lang="en-US" sz="1600"/>
        </a:p>
      </dgm:t>
    </dgm:pt>
    <dgm:pt modelId="{5427064F-E8A0-4489-A876-6A505A5FF9C7}">
      <dgm:prSet custT="1"/>
      <dgm:spPr/>
      <dgm:t>
        <a:bodyPr/>
        <a:lstStyle/>
        <a:p>
          <a:pPr>
            <a:lnSpc>
              <a:spcPct val="100000"/>
            </a:lnSpc>
          </a:pPr>
          <a:r>
            <a:rPr lang="en-US" sz="1600" dirty="0"/>
            <a:t>Elaboration of research method</a:t>
          </a:r>
        </a:p>
      </dgm:t>
    </dgm:pt>
    <dgm:pt modelId="{C0D93D81-3B50-4D6F-996F-F5B7C3A99FBC}" type="parTrans" cxnId="{559261B3-5E7A-46FC-A302-B470BA487E84}">
      <dgm:prSet/>
      <dgm:spPr/>
      <dgm:t>
        <a:bodyPr/>
        <a:lstStyle/>
        <a:p>
          <a:endParaRPr lang="en-US" sz="1600"/>
        </a:p>
      </dgm:t>
    </dgm:pt>
    <dgm:pt modelId="{6DFEC7CF-A6F2-4278-89D8-DFD116D25C3A}" type="sibTrans" cxnId="{559261B3-5E7A-46FC-A302-B470BA487E84}">
      <dgm:prSet/>
      <dgm:spPr/>
      <dgm:t>
        <a:bodyPr/>
        <a:lstStyle/>
        <a:p>
          <a:pPr>
            <a:lnSpc>
              <a:spcPct val="100000"/>
            </a:lnSpc>
          </a:pPr>
          <a:endParaRPr lang="en-US" sz="1600"/>
        </a:p>
      </dgm:t>
    </dgm:pt>
    <dgm:pt modelId="{8EBD4237-9F39-4E6E-BFC4-F512B6F09667}">
      <dgm:prSet custT="1"/>
      <dgm:spPr/>
      <dgm:t>
        <a:bodyPr/>
        <a:lstStyle/>
        <a:p>
          <a:pPr>
            <a:lnSpc>
              <a:spcPct val="100000"/>
            </a:lnSpc>
          </a:pPr>
          <a:r>
            <a:rPr lang="en-US" sz="1600" dirty="0"/>
            <a:t>The paradigm that dictates which methods are used, and how they are applied and arranged.</a:t>
          </a:r>
        </a:p>
      </dgm:t>
    </dgm:pt>
    <dgm:pt modelId="{9C1C9D56-31D3-49FE-BFEA-676EA6DB6FBA}" type="parTrans" cxnId="{33E8201F-E1E2-4819-BB64-B009730CDE9E}">
      <dgm:prSet/>
      <dgm:spPr/>
      <dgm:t>
        <a:bodyPr/>
        <a:lstStyle/>
        <a:p>
          <a:endParaRPr lang="en-US" sz="1600"/>
        </a:p>
      </dgm:t>
    </dgm:pt>
    <dgm:pt modelId="{7D495E55-E8C6-40BB-90D3-DA7FE2209C25}" type="sibTrans" cxnId="{33E8201F-E1E2-4819-BB64-B009730CDE9E}">
      <dgm:prSet/>
      <dgm:spPr/>
      <dgm:t>
        <a:bodyPr/>
        <a:lstStyle/>
        <a:p>
          <a:endParaRPr lang="en-US" sz="1600"/>
        </a:p>
      </dgm:t>
    </dgm:pt>
    <dgm:pt modelId="{E3D31594-F495-4318-A8B7-AC2483CE4654}" type="pres">
      <dgm:prSet presAssocID="{27A01884-EE18-4E03-9C8F-0326EC45DE99}" presName="root" presStyleCnt="0">
        <dgm:presLayoutVars>
          <dgm:dir/>
          <dgm:resizeHandles val="exact"/>
        </dgm:presLayoutVars>
      </dgm:prSet>
      <dgm:spPr/>
    </dgm:pt>
    <dgm:pt modelId="{D3E8AE6D-864E-45F3-BD19-36E1E5114109}" type="pres">
      <dgm:prSet presAssocID="{27A01884-EE18-4E03-9C8F-0326EC45DE99}" presName="container" presStyleCnt="0">
        <dgm:presLayoutVars>
          <dgm:dir/>
          <dgm:resizeHandles val="exact"/>
        </dgm:presLayoutVars>
      </dgm:prSet>
      <dgm:spPr/>
    </dgm:pt>
    <dgm:pt modelId="{D502A50E-36E3-44A3-AABC-634BB473B9E3}" type="pres">
      <dgm:prSet presAssocID="{09630A0F-E85A-4ACF-8A7F-9E15D1A2AB91}" presName="compNode" presStyleCnt="0"/>
      <dgm:spPr/>
    </dgm:pt>
    <dgm:pt modelId="{8715719D-9699-4AB1-ACE8-864A9375EDB9}" type="pres">
      <dgm:prSet presAssocID="{09630A0F-E85A-4ACF-8A7F-9E15D1A2AB91}" presName="iconBgRect" presStyleLbl="bgShp" presStyleIdx="0" presStyleCnt="3"/>
      <dgm:spPr/>
    </dgm:pt>
    <dgm:pt modelId="{AD2D1E0F-57E1-4CEF-8598-7BDCB6CD0594}" type="pres">
      <dgm:prSet presAssocID="{09630A0F-E85A-4ACF-8A7F-9E15D1A2AB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2CDDACF-31D2-4027-BE92-5D2CC6C80FA0}" type="pres">
      <dgm:prSet presAssocID="{09630A0F-E85A-4ACF-8A7F-9E15D1A2AB91}" presName="spaceRect" presStyleCnt="0"/>
      <dgm:spPr/>
    </dgm:pt>
    <dgm:pt modelId="{3FF20615-9E87-471B-A8A5-BFC967551FF5}" type="pres">
      <dgm:prSet presAssocID="{09630A0F-E85A-4ACF-8A7F-9E15D1A2AB91}" presName="textRect" presStyleLbl="revTx" presStyleIdx="0" presStyleCnt="3">
        <dgm:presLayoutVars>
          <dgm:chMax val="1"/>
          <dgm:chPref val="1"/>
        </dgm:presLayoutVars>
      </dgm:prSet>
      <dgm:spPr/>
    </dgm:pt>
    <dgm:pt modelId="{20748D04-8CF8-4002-BC2E-083D984FD7DB}" type="pres">
      <dgm:prSet presAssocID="{7644C108-F65F-4350-8DED-BF8A254B9E7C}" presName="sibTrans" presStyleLbl="sibTrans2D1" presStyleIdx="0" presStyleCnt="0"/>
      <dgm:spPr/>
    </dgm:pt>
    <dgm:pt modelId="{70C15953-21CA-41A7-9897-EA8CA470BAA2}" type="pres">
      <dgm:prSet presAssocID="{5427064F-E8A0-4489-A876-6A505A5FF9C7}" presName="compNode" presStyleCnt="0"/>
      <dgm:spPr/>
    </dgm:pt>
    <dgm:pt modelId="{6BB305A8-B098-4966-9FCD-06303C1D3254}" type="pres">
      <dgm:prSet presAssocID="{5427064F-E8A0-4489-A876-6A505A5FF9C7}" presName="iconBgRect" presStyleLbl="bgShp" presStyleIdx="1" presStyleCnt="3"/>
      <dgm:spPr/>
    </dgm:pt>
    <dgm:pt modelId="{5A79830F-CA2D-4947-9D8E-556E526399F2}" type="pres">
      <dgm:prSet presAssocID="{5427064F-E8A0-4489-A876-6A505A5FF9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FA8E19AC-FD67-4460-8DC3-3EF617387DD4}" type="pres">
      <dgm:prSet presAssocID="{5427064F-E8A0-4489-A876-6A505A5FF9C7}" presName="spaceRect" presStyleCnt="0"/>
      <dgm:spPr/>
    </dgm:pt>
    <dgm:pt modelId="{912C78DE-172C-4883-B9F1-A739B0552069}" type="pres">
      <dgm:prSet presAssocID="{5427064F-E8A0-4489-A876-6A505A5FF9C7}" presName="textRect" presStyleLbl="revTx" presStyleIdx="1" presStyleCnt="3">
        <dgm:presLayoutVars>
          <dgm:chMax val="1"/>
          <dgm:chPref val="1"/>
        </dgm:presLayoutVars>
      </dgm:prSet>
      <dgm:spPr/>
    </dgm:pt>
    <dgm:pt modelId="{53F84248-70C2-4EB5-9FF0-E0B1BF700B1A}" type="pres">
      <dgm:prSet presAssocID="{6DFEC7CF-A6F2-4278-89D8-DFD116D25C3A}" presName="sibTrans" presStyleLbl="sibTrans2D1" presStyleIdx="0" presStyleCnt="0"/>
      <dgm:spPr/>
    </dgm:pt>
    <dgm:pt modelId="{694B87B5-B280-4956-A2FF-CAA337BA52C8}" type="pres">
      <dgm:prSet presAssocID="{8EBD4237-9F39-4E6E-BFC4-F512B6F09667}" presName="compNode" presStyleCnt="0"/>
      <dgm:spPr/>
    </dgm:pt>
    <dgm:pt modelId="{6DF3E639-09D6-4857-96C1-190CBDF7765E}" type="pres">
      <dgm:prSet presAssocID="{8EBD4237-9F39-4E6E-BFC4-F512B6F09667}" presName="iconBgRect" presStyleLbl="bgShp" presStyleIdx="2" presStyleCnt="3"/>
      <dgm:spPr/>
    </dgm:pt>
    <dgm:pt modelId="{B870EAEC-019F-458C-9379-156EC9745E73}" type="pres">
      <dgm:prSet presAssocID="{8EBD4237-9F39-4E6E-BFC4-F512B6F096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10CAA53E-A228-4303-B737-94119F261B97}" type="pres">
      <dgm:prSet presAssocID="{8EBD4237-9F39-4E6E-BFC4-F512B6F09667}" presName="spaceRect" presStyleCnt="0"/>
      <dgm:spPr/>
    </dgm:pt>
    <dgm:pt modelId="{7BBCFC06-1458-4A04-A1D2-C52742B1A1C1}" type="pres">
      <dgm:prSet presAssocID="{8EBD4237-9F39-4E6E-BFC4-F512B6F09667}" presName="textRect" presStyleLbl="revTx" presStyleIdx="2" presStyleCnt="3">
        <dgm:presLayoutVars>
          <dgm:chMax val="1"/>
          <dgm:chPref val="1"/>
        </dgm:presLayoutVars>
      </dgm:prSet>
      <dgm:spPr/>
    </dgm:pt>
  </dgm:ptLst>
  <dgm:cxnLst>
    <dgm:cxn modelId="{96E20017-FCDE-4923-92EE-74C158F66AC3}" type="presOf" srcId="{09630A0F-E85A-4ACF-8A7F-9E15D1A2AB91}" destId="{3FF20615-9E87-471B-A8A5-BFC967551FF5}" srcOrd="0" destOrd="0" presId="urn:microsoft.com/office/officeart/2018/2/layout/IconCircleList"/>
    <dgm:cxn modelId="{33E8201F-E1E2-4819-BB64-B009730CDE9E}" srcId="{27A01884-EE18-4E03-9C8F-0326EC45DE99}" destId="{8EBD4237-9F39-4E6E-BFC4-F512B6F09667}" srcOrd="2" destOrd="0" parTransId="{9C1C9D56-31D3-49FE-BFEA-676EA6DB6FBA}" sibTransId="{7D495E55-E8C6-40BB-90D3-DA7FE2209C25}"/>
    <dgm:cxn modelId="{7159EB42-B166-4DC5-B41A-D49A7EABEA37}" type="presOf" srcId="{5427064F-E8A0-4489-A876-6A505A5FF9C7}" destId="{912C78DE-172C-4883-B9F1-A739B0552069}" srcOrd="0" destOrd="0" presId="urn:microsoft.com/office/officeart/2018/2/layout/IconCircleList"/>
    <dgm:cxn modelId="{BDA4F267-A182-4C85-9E7E-59511D52538E}" type="presOf" srcId="{8EBD4237-9F39-4E6E-BFC4-F512B6F09667}" destId="{7BBCFC06-1458-4A04-A1D2-C52742B1A1C1}" srcOrd="0" destOrd="0" presId="urn:microsoft.com/office/officeart/2018/2/layout/IconCircleList"/>
    <dgm:cxn modelId="{4BB63B8B-C17F-4B3A-B074-AA596E049D09}" type="presOf" srcId="{7644C108-F65F-4350-8DED-BF8A254B9E7C}" destId="{20748D04-8CF8-4002-BC2E-083D984FD7DB}" srcOrd="0" destOrd="0" presId="urn:microsoft.com/office/officeart/2018/2/layout/IconCircleList"/>
    <dgm:cxn modelId="{233A2E97-E650-45F9-BF65-D896F060B1ED}" type="presOf" srcId="{27A01884-EE18-4E03-9C8F-0326EC45DE99}" destId="{E3D31594-F495-4318-A8B7-AC2483CE4654}" srcOrd="0" destOrd="0" presId="urn:microsoft.com/office/officeart/2018/2/layout/IconCircleList"/>
    <dgm:cxn modelId="{559261B3-5E7A-46FC-A302-B470BA487E84}" srcId="{27A01884-EE18-4E03-9C8F-0326EC45DE99}" destId="{5427064F-E8A0-4489-A876-6A505A5FF9C7}" srcOrd="1" destOrd="0" parTransId="{C0D93D81-3B50-4D6F-996F-F5B7C3A99FBC}" sibTransId="{6DFEC7CF-A6F2-4278-89D8-DFD116D25C3A}"/>
    <dgm:cxn modelId="{684312E8-379E-402C-BCE4-A34E02F0BD3B}" type="presOf" srcId="{6DFEC7CF-A6F2-4278-89D8-DFD116D25C3A}" destId="{53F84248-70C2-4EB5-9FF0-E0B1BF700B1A}" srcOrd="0" destOrd="0" presId="urn:microsoft.com/office/officeart/2018/2/layout/IconCircleList"/>
    <dgm:cxn modelId="{E08380E9-A61D-4759-84B9-F35F0038F138}" srcId="{27A01884-EE18-4E03-9C8F-0326EC45DE99}" destId="{09630A0F-E85A-4ACF-8A7F-9E15D1A2AB91}" srcOrd="0" destOrd="0" parTransId="{ED98578A-988C-4463-9F96-89FE48751803}" sibTransId="{7644C108-F65F-4350-8DED-BF8A254B9E7C}"/>
    <dgm:cxn modelId="{13C65AFF-1B81-429E-A5AA-15BDEC44FE9D}" type="presParOf" srcId="{E3D31594-F495-4318-A8B7-AC2483CE4654}" destId="{D3E8AE6D-864E-45F3-BD19-36E1E5114109}" srcOrd="0" destOrd="0" presId="urn:microsoft.com/office/officeart/2018/2/layout/IconCircleList"/>
    <dgm:cxn modelId="{030505EA-3D5A-4522-8A80-9356A1056B29}" type="presParOf" srcId="{D3E8AE6D-864E-45F3-BD19-36E1E5114109}" destId="{D502A50E-36E3-44A3-AABC-634BB473B9E3}" srcOrd="0" destOrd="0" presId="urn:microsoft.com/office/officeart/2018/2/layout/IconCircleList"/>
    <dgm:cxn modelId="{3648E35A-6E9D-407F-A0DC-703E979D1D84}" type="presParOf" srcId="{D502A50E-36E3-44A3-AABC-634BB473B9E3}" destId="{8715719D-9699-4AB1-ACE8-864A9375EDB9}" srcOrd="0" destOrd="0" presId="urn:microsoft.com/office/officeart/2018/2/layout/IconCircleList"/>
    <dgm:cxn modelId="{23D1D488-BDAB-491A-B0A7-F0E6FE2AEC7C}" type="presParOf" srcId="{D502A50E-36E3-44A3-AABC-634BB473B9E3}" destId="{AD2D1E0F-57E1-4CEF-8598-7BDCB6CD0594}" srcOrd="1" destOrd="0" presId="urn:microsoft.com/office/officeart/2018/2/layout/IconCircleList"/>
    <dgm:cxn modelId="{395B3068-E21A-41E1-9B83-7F4BA88BAFD7}" type="presParOf" srcId="{D502A50E-36E3-44A3-AABC-634BB473B9E3}" destId="{42CDDACF-31D2-4027-BE92-5D2CC6C80FA0}" srcOrd="2" destOrd="0" presId="urn:microsoft.com/office/officeart/2018/2/layout/IconCircleList"/>
    <dgm:cxn modelId="{54A84BF0-511E-4A0F-9153-5EA1D80CFB27}" type="presParOf" srcId="{D502A50E-36E3-44A3-AABC-634BB473B9E3}" destId="{3FF20615-9E87-471B-A8A5-BFC967551FF5}" srcOrd="3" destOrd="0" presId="urn:microsoft.com/office/officeart/2018/2/layout/IconCircleList"/>
    <dgm:cxn modelId="{1D3FB387-5D81-4BC4-9A16-9F5DE859606F}" type="presParOf" srcId="{D3E8AE6D-864E-45F3-BD19-36E1E5114109}" destId="{20748D04-8CF8-4002-BC2E-083D984FD7DB}" srcOrd="1" destOrd="0" presId="urn:microsoft.com/office/officeart/2018/2/layout/IconCircleList"/>
    <dgm:cxn modelId="{59B2A970-EEB9-4F89-8B01-132FCB31FC2E}" type="presParOf" srcId="{D3E8AE6D-864E-45F3-BD19-36E1E5114109}" destId="{70C15953-21CA-41A7-9897-EA8CA470BAA2}" srcOrd="2" destOrd="0" presId="urn:microsoft.com/office/officeart/2018/2/layout/IconCircleList"/>
    <dgm:cxn modelId="{DF208517-DC2E-48FA-9A13-B709C3C0C6FA}" type="presParOf" srcId="{70C15953-21CA-41A7-9897-EA8CA470BAA2}" destId="{6BB305A8-B098-4966-9FCD-06303C1D3254}" srcOrd="0" destOrd="0" presId="urn:microsoft.com/office/officeart/2018/2/layout/IconCircleList"/>
    <dgm:cxn modelId="{1E1CB079-4532-46AB-B04D-0E1369F03FCA}" type="presParOf" srcId="{70C15953-21CA-41A7-9897-EA8CA470BAA2}" destId="{5A79830F-CA2D-4947-9D8E-556E526399F2}" srcOrd="1" destOrd="0" presId="urn:microsoft.com/office/officeart/2018/2/layout/IconCircleList"/>
    <dgm:cxn modelId="{5D66BA6F-2B7B-44E1-B585-B90234E42280}" type="presParOf" srcId="{70C15953-21CA-41A7-9897-EA8CA470BAA2}" destId="{FA8E19AC-FD67-4460-8DC3-3EF617387DD4}" srcOrd="2" destOrd="0" presId="urn:microsoft.com/office/officeart/2018/2/layout/IconCircleList"/>
    <dgm:cxn modelId="{6016A25A-DBBC-4C49-B100-3CD073EEDA1B}" type="presParOf" srcId="{70C15953-21CA-41A7-9897-EA8CA470BAA2}" destId="{912C78DE-172C-4883-B9F1-A739B0552069}" srcOrd="3" destOrd="0" presId="urn:microsoft.com/office/officeart/2018/2/layout/IconCircleList"/>
    <dgm:cxn modelId="{3A3DA0F3-6213-4A3B-9832-225C6B65D117}" type="presParOf" srcId="{D3E8AE6D-864E-45F3-BD19-36E1E5114109}" destId="{53F84248-70C2-4EB5-9FF0-E0B1BF700B1A}" srcOrd="3" destOrd="0" presId="urn:microsoft.com/office/officeart/2018/2/layout/IconCircleList"/>
    <dgm:cxn modelId="{24BECB31-3449-4AA8-B145-5DAF57363A47}" type="presParOf" srcId="{D3E8AE6D-864E-45F3-BD19-36E1E5114109}" destId="{694B87B5-B280-4956-A2FF-CAA337BA52C8}" srcOrd="4" destOrd="0" presId="urn:microsoft.com/office/officeart/2018/2/layout/IconCircleList"/>
    <dgm:cxn modelId="{DAF4BA8A-7F71-481D-9E0D-D0CB418382BE}" type="presParOf" srcId="{694B87B5-B280-4956-A2FF-CAA337BA52C8}" destId="{6DF3E639-09D6-4857-96C1-190CBDF7765E}" srcOrd="0" destOrd="0" presId="urn:microsoft.com/office/officeart/2018/2/layout/IconCircleList"/>
    <dgm:cxn modelId="{75F373A3-EAFA-4B82-84B0-55A6FFB10030}" type="presParOf" srcId="{694B87B5-B280-4956-A2FF-CAA337BA52C8}" destId="{B870EAEC-019F-458C-9379-156EC9745E73}" srcOrd="1" destOrd="0" presId="urn:microsoft.com/office/officeart/2018/2/layout/IconCircleList"/>
    <dgm:cxn modelId="{CC7DCEA4-AB41-4602-A641-D039E4E6B7B8}" type="presParOf" srcId="{694B87B5-B280-4956-A2FF-CAA337BA52C8}" destId="{10CAA53E-A228-4303-B737-94119F261B97}" srcOrd="2" destOrd="0" presId="urn:microsoft.com/office/officeart/2018/2/layout/IconCircleList"/>
    <dgm:cxn modelId="{6116CE55-BC15-4F71-99FE-CAEAE0A9CE34}" type="presParOf" srcId="{694B87B5-B280-4956-A2FF-CAA337BA52C8}" destId="{7BBCFC06-1458-4A04-A1D2-C52742B1A1C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70118E-A0E9-4084-93D2-F0EDEF0D352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3E8F9D-4AA9-4AAE-8AB5-2F7963246BA9}">
      <dgm:prSet custT="1"/>
      <dgm:spPr/>
      <dgm:t>
        <a:bodyPr/>
        <a:lstStyle/>
        <a:p>
          <a:pPr>
            <a:lnSpc>
              <a:spcPct val="100000"/>
            </a:lnSpc>
            <a:defRPr cap="all"/>
          </a:pPr>
          <a:r>
            <a:rPr lang="id-ID" sz="1600" dirty="0"/>
            <a:t>Percentile</a:t>
          </a:r>
          <a:endParaRPr lang="en-US" sz="1600" dirty="0"/>
        </a:p>
      </dgm:t>
    </dgm:pt>
    <dgm:pt modelId="{BF0156DB-BCF0-4E8B-BA24-F9B2E09EDDE4}" type="parTrans" cxnId="{8DF70090-759C-4FF0-8AFD-57929A7B9FAA}">
      <dgm:prSet/>
      <dgm:spPr/>
      <dgm:t>
        <a:bodyPr/>
        <a:lstStyle/>
        <a:p>
          <a:endParaRPr lang="en-US" sz="1600"/>
        </a:p>
      </dgm:t>
    </dgm:pt>
    <dgm:pt modelId="{DB1653B7-303F-47D2-9EFD-E524EFFA75FE}" type="sibTrans" cxnId="{8DF70090-759C-4FF0-8AFD-57929A7B9FAA}">
      <dgm:prSet/>
      <dgm:spPr/>
      <dgm:t>
        <a:bodyPr/>
        <a:lstStyle/>
        <a:p>
          <a:endParaRPr lang="en-US" sz="1600"/>
        </a:p>
      </dgm:t>
    </dgm:pt>
    <dgm:pt modelId="{113F1254-A455-402A-B6AC-DD5F559973F4}">
      <dgm:prSet custT="1"/>
      <dgm:spPr/>
      <dgm:t>
        <a:bodyPr/>
        <a:lstStyle/>
        <a:p>
          <a:pPr>
            <a:lnSpc>
              <a:spcPct val="100000"/>
            </a:lnSpc>
            <a:defRPr cap="all"/>
          </a:pPr>
          <a:r>
            <a:rPr lang="id-ID" sz="1600" dirty="0"/>
            <a:t>Percentile Rank</a:t>
          </a:r>
        </a:p>
      </dgm:t>
    </dgm:pt>
    <dgm:pt modelId="{289A5D3F-1FA6-4662-ABAA-C0075830C9F9}" type="parTrans" cxnId="{A7D9309E-FCFF-4DB6-95CB-F47574D34825}">
      <dgm:prSet/>
      <dgm:spPr/>
      <dgm:t>
        <a:bodyPr/>
        <a:lstStyle/>
        <a:p>
          <a:endParaRPr lang="en-ID" sz="1600"/>
        </a:p>
      </dgm:t>
    </dgm:pt>
    <dgm:pt modelId="{A91E1AB0-3BEF-4075-A607-F0C4124739EF}" type="sibTrans" cxnId="{A7D9309E-FCFF-4DB6-95CB-F47574D34825}">
      <dgm:prSet/>
      <dgm:spPr/>
      <dgm:t>
        <a:bodyPr/>
        <a:lstStyle/>
        <a:p>
          <a:endParaRPr lang="en-ID" sz="1600"/>
        </a:p>
      </dgm:t>
    </dgm:pt>
    <dgm:pt modelId="{36335D35-D1F3-4BD3-BB4D-00D6BDD57438}" type="pres">
      <dgm:prSet presAssocID="{4170118E-A0E9-4084-93D2-F0EDEF0D3526}" presName="root" presStyleCnt="0">
        <dgm:presLayoutVars>
          <dgm:dir/>
          <dgm:resizeHandles val="exact"/>
        </dgm:presLayoutVars>
      </dgm:prSet>
      <dgm:spPr/>
    </dgm:pt>
    <dgm:pt modelId="{EE3358F3-9038-40B9-A24D-6B543DD18CEF}" type="pres">
      <dgm:prSet presAssocID="{3B3E8F9D-4AA9-4AAE-8AB5-2F7963246BA9}" presName="compNode" presStyleCnt="0"/>
      <dgm:spPr/>
    </dgm:pt>
    <dgm:pt modelId="{1CB04469-6B5B-4257-8B63-555B88EF8427}" type="pres">
      <dgm:prSet presAssocID="{3B3E8F9D-4AA9-4AAE-8AB5-2F7963246BA9}" presName="iconBgRect" presStyleLbl="bgShp" presStyleIdx="0" presStyleCnt="2"/>
      <dgm:spPr>
        <a:prstGeom prst="round2DiagRect">
          <a:avLst>
            <a:gd name="adj1" fmla="val 29727"/>
            <a:gd name="adj2" fmla="val 0"/>
          </a:avLst>
        </a:prstGeom>
      </dgm:spPr>
    </dgm:pt>
    <dgm:pt modelId="{11CA07B0-2A53-4AD2-91D7-9A04909F49E8}" type="pres">
      <dgm:prSet presAssocID="{3B3E8F9D-4AA9-4AAE-8AB5-2F7963246BA9}"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igonometry"/>
        </a:ext>
      </dgm:extLst>
    </dgm:pt>
    <dgm:pt modelId="{0AA91D1D-328E-466A-B1A1-391FAF87C7A0}" type="pres">
      <dgm:prSet presAssocID="{3B3E8F9D-4AA9-4AAE-8AB5-2F7963246BA9}" presName="spaceRect" presStyleCnt="0"/>
      <dgm:spPr/>
    </dgm:pt>
    <dgm:pt modelId="{8A50190B-D84B-438E-A8B5-570DE5927617}" type="pres">
      <dgm:prSet presAssocID="{3B3E8F9D-4AA9-4AAE-8AB5-2F7963246BA9}" presName="textRect" presStyleLbl="revTx" presStyleIdx="0" presStyleCnt="2">
        <dgm:presLayoutVars>
          <dgm:chMax val="1"/>
          <dgm:chPref val="1"/>
        </dgm:presLayoutVars>
      </dgm:prSet>
      <dgm:spPr/>
    </dgm:pt>
    <dgm:pt modelId="{3585FD16-4134-43F9-B709-4A684388C54E}" type="pres">
      <dgm:prSet presAssocID="{DB1653B7-303F-47D2-9EFD-E524EFFA75FE}" presName="sibTrans" presStyleCnt="0"/>
      <dgm:spPr/>
    </dgm:pt>
    <dgm:pt modelId="{34CB024F-56E5-4F45-A41F-7BEF648DB704}" type="pres">
      <dgm:prSet presAssocID="{113F1254-A455-402A-B6AC-DD5F559973F4}" presName="compNode" presStyleCnt="0"/>
      <dgm:spPr/>
    </dgm:pt>
    <dgm:pt modelId="{269FA6CE-9225-40AC-8F61-4756D0B764DF}" type="pres">
      <dgm:prSet presAssocID="{113F1254-A455-402A-B6AC-DD5F559973F4}" presName="iconBgRect" presStyleLbl="bgShp" presStyleIdx="1" presStyleCnt="2"/>
      <dgm:spPr>
        <a:prstGeom prst="round2DiagRect">
          <a:avLst>
            <a:gd name="adj1" fmla="val 29727"/>
            <a:gd name="adj2" fmla="val 0"/>
          </a:avLst>
        </a:prstGeom>
      </dgm:spPr>
    </dgm:pt>
    <dgm:pt modelId="{34D03F36-E78E-4A5D-A467-A5B00EE24AC1}" type="pres">
      <dgm:prSet presAssocID="{113F1254-A455-402A-B6AC-DD5F559973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ie chart"/>
        </a:ext>
      </dgm:extLst>
    </dgm:pt>
    <dgm:pt modelId="{CD35B9D9-CCE7-4D37-95AA-921AA8B62B55}" type="pres">
      <dgm:prSet presAssocID="{113F1254-A455-402A-B6AC-DD5F559973F4}" presName="spaceRect" presStyleCnt="0"/>
      <dgm:spPr/>
    </dgm:pt>
    <dgm:pt modelId="{4ADE77C7-40B0-4523-818D-174BEA889AE4}" type="pres">
      <dgm:prSet presAssocID="{113F1254-A455-402A-B6AC-DD5F559973F4}" presName="textRect" presStyleLbl="revTx" presStyleIdx="1" presStyleCnt="2">
        <dgm:presLayoutVars>
          <dgm:chMax val="1"/>
          <dgm:chPref val="1"/>
        </dgm:presLayoutVars>
      </dgm:prSet>
      <dgm:spPr/>
    </dgm:pt>
  </dgm:ptLst>
  <dgm:cxnLst>
    <dgm:cxn modelId="{8DF70090-759C-4FF0-8AFD-57929A7B9FAA}" srcId="{4170118E-A0E9-4084-93D2-F0EDEF0D3526}" destId="{3B3E8F9D-4AA9-4AAE-8AB5-2F7963246BA9}" srcOrd="0" destOrd="0" parTransId="{BF0156DB-BCF0-4E8B-BA24-F9B2E09EDDE4}" sibTransId="{DB1653B7-303F-47D2-9EFD-E524EFFA75FE}"/>
    <dgm:cxn modelId="{A7D9309E-FCFF-4DB6-95CB-F47574D34825}" srcId="{4170118E-A0E9-4084-93D2-F0EDEF0D3526}" destId="{113F1254-A455-402A-B6AC-DD5F559973F4}" srcOrd="1" destOrd="0" parTransId="{289A5D3F-1FA6-4662-ABAA-C0075830C9F9}" sibTransId="{A91E1AB0-3BEF-4075-A607-F0C4124739EF}"/>
    <dgm:cxn modelId="{D2C692AF-62AD-4836-92CF-9A6DA61F6705}" type="presOf" srcId="{3B3E8F9D-4AA9-4AAE-8AB5-2F7963246BA9}" destId="{8A50190B-D84B-438E-A8B5-570DE5927617}" srcOrd="0" destOrd="0" presId="urn:microsoft.com/office/officeart/2018/5/layout/IconLeafLabelList"/>
    <dgm:cxn modelId="{E0912BB2-13AE-455D-AF27-2DC48D8FC556}" type="presOf" srcId="{113F1254-A455-402A-B6AC-DD5F559973F4}" destId="{4ADE77C7-40B0-4523-818D-174BEA889AE4}" srcOrd="0" destOrd="0" presId="urn:microsoft.com/office/officeart/2018/5/layout/IconLeafLabelList"/>
    <dgm:cxn modelId="{C7A727E9-7EC9-431F-B129-FD5336CA3E2F}" type="presOf" srcId="{4170118E-A0E9-4084-93D2-F0EDEF0D3526}" destId="{36335D35-D1F3-4BD3-BB4D-00D6BDD57438}" srcOrd="0" destOrd="0" presId="urn:microsoft.com/office/officeart/2018/5/layout/IconLeafLabelList"/>
    <dgm:cxn modelId="{321BCAAC-9B72-4E1E-897E-4BE78B66BA67}" type="presParOf" srcId="{36335D35-D1F3-4BD3-BB4D-00D6BDD57438}" destId="{EE3358F3-9038-40B9-A24D-6B543DD18CEF}" srcOrd="0" destOrd="0" presId="urn:microsoft.com/office/officeart/2018/5/layout/IconLeafLabelList"/>
    <dgm:cxn modelId="{220E5F0C-759C-4481-AD6E-63CABFC3D6CF}" type="presParOf" srcId="{EE3358F3-9038-40B9-A24D-6B543DD18CEF}" destId="{1CB04469-6B5B-4257-8B63-555B88EF8427}" srcOrd="0" destOrd="0" presId="urn:microsoft.com/office/officeart/2018/5/layout/IconLeafLabelList"/>
    <dgm:cxn modelId="{014439DD-5C9A-4CD0-9BC0-42D201E6C954}" type="presParOf" srcId="{EE3358F3-9038-40B9-A24D-6B543DD18CEF}" destId="{11CA07B0-2A53-4AD2-91D7-9A04909F49E8}" srcOrd="1" destOrd="0" presId="urn:microsoft.com/office/officeart/2018/5/layout/IconLeafLabelList"/>
    <dgm:cxn modelId="{D5A3AF0E-9E39-4BEB-9E65-357D52E52E20}" type="presParOf" srcId="{EE3358F3-9038-40B9-A24D-6B543DD18CEF}" destId="{0AA91D1D-328E-466A-B1A1-391FAF87C7A0}" srcOrd="2" destOrd="0" presId="urn:microsoft.com/office/officeart/2018/5/layout/IconLeafLabelList"/>
    <dgm:cxn modelId="{D15B8786-3EE3-46A2-9085-52BC5E4C7E57}" type="presParOf" srcId="{EE3358F3-9038-40B9-A24D-6B543DD18CEF}" destId="{8A50190B-D84B-438E-A8B5-570DE5927617}" srcOrd="3" destOrd="0" presId="urn:microsoft.com/office/officeart/2018/5/layout/IconLeafLabelList"/>
    <dgm:cxn modelId="{BEDB2D41-8AA2-4058-8D7D-4A2C9FFD8C43}" type="presParOf" srcId="{36335D35-D1F3-4BD3-BB4D-00D6BDD57438}" destId="{3585FD16-4134-43F9-B709-4A684388C54E}" srcOrd="1" destOrd="0" presId="urn:microsoft.com/office/officeart/2018/5/layout/IconLeafLabelList"/>
    <dgm:cxn modelId="{97DBEA32-E51A-487E-87BC-1A20CD699162}" type="presParOf" srcId="{36335D35-D1F3-4BD3-BB4D-00D6BDD57438}" destId="{34CB024F-56E5-4F45-A41F-7BEF648DB704}" srcOrd="2" destOrd="0" presId="urn:microsoft.com/office/officeart/2018/5/layout/IconLeafLabelList"/>
    <dgm:cxn modelId="{A8AEA058-87A8-4E3A-8817-96136BB5598D}" type="presParOf" srcId="{34CB024F-56E5-4F45-A41F-7BEF648DB704}" destId="{269FA6CE-9225-40AC-8F61-4756D0B764DF}" srcOrd="0" destOrd="0" presId="urn:microsoft.com/office/officeart/2018/5/layout/IconLeafLabelList"/>
    <dgm:cxn modelId="{C4552493-3900-4D5B-A9A6-DAA32B4645ED}" type="presParOf" srcId="{34CB024F-56E5-4F45-A41F-7BEF648DB704}" destId="{34D03F36-E78E-4A5D-A467-A5B00EE24AC1}" srcOrd="1" destOrd="0" presId="urn:microsoft.com/office/officeart/2018/5/layout/IconLeafLabelList"/>
    <dgm:cxn modelId="{26D30CB2-1A20-4027-A2A4-FD9B7B489AFD}" type="presParOf" srcId="{34CB024F-56E5-4F45-A41F-7BEF648DB704}" destId="{CD35B9D9-CCE7-4D37-95AA-921AA8B62B55}" srcOrd="2" destOrd="0" presId="urn:microsoft.com/office/officeart/2018/5/layout/IconLeafLabelList"/>
    <dgm:cxn modelId="{14ED6527-909C-406D-B6BD-FD9599A8506E}" type="presParOf" srcId="{34CB024F-56E5-4F45-A41F-7BEF648DB704}" destId="{4ADE77C7-40B0-4523-818D-174BEA889AE4}" srcOrd="3" destOrd="0" presId="urn:microsoft.com/office/officeart/2018/5/layout/IconLeafLabel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07B9E-D472-4E3B-9358-01D4306000CA}"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CFFC2660-E0D9-41EE-AAB1-C0B695B9732D}">
      <dgm:prSet/>
      <dgm:spPr/>
      <dgm:t>
        <a:bodyPr/>
        <a:lstStyle/>
        <a:p>
          <a:r>
            <a:rPr lang="en-US"/>
            <a:t>By purpose:</a:t>
          </a:r>
        </a:p>
      </dgm:t>
    </dgm:pt>
    <dgm:pt modelId="{5D8F3548-4F9C-4543-B196-0BB517452870}" type="parTrans" cxnId="{9C4DFD27-AD1D-4AC1-B4FB-8D7A418357F2}">
      <dgm:prSet/>
      <dgm:spPr/>
      <dgm:t>
        <a:bodyPr/>
        <a:lstStyle/>
        <a:p>
          <a:endParaRPr lang="en-US"/>
        </a:p>
      </dgm:t>
    </dgm:pt>
    <dgm:pt modelId="{1F88F9A5-AA9A-4FA4-AA6D-7F8B54F18D08}" type="sibTrans" cxnId="{9C4DFD27-AD1D-4AC1-B4FB-8D7A418357F2}">
      <dgm:prSet/>
      <dgm:spPr/>
      <dgm:t>
        <a:bodyPr/>
        <a:lstStyle/>
        <a:p>
          <a:endParaRPr lang="en-US"/>
        </a:p>
      </dgm:t>
    </dgm:pt>
    <dgm:pt modelId="{CE5E9458-E968-4E77-8E42-C62D11C49057}">
      <dgm:prSet/>
      <dgm:spPr/>
      <dgm:t>
        <a:bodyPr/>
        <a:lstStyle/>
        <a:p>
          <a:r>
            <a:rPr lang="en-US" dirty="0"/>
            <a:t>Basic/fundamental/pure research</a:t>
          </a:r>
        </a:p>
      </dgm:t>
    </dgm:pt>
    <dgm:pt modelId="{6F6957AA-208E-47D7-8EA3-FD344123C616}" type="parTrans" cxnId="{CA2185A5-83BA-493E-B971-05433B3DE2FA}">
      <dgm:prSet/>
      <dgm:spPr/>
      <dgm:t>
        <a:bodyPr/>
        <a:lstStyle/>
        <a:p>
          <a:endParaRPr lang="en-US"/>
        </a:p>
      </dgm:t>
    </dgm:pt>
    <dgm:pt modelId="{49CC0E28-AB07-4D87-B63F-66292C39B30A}" type="sibTrans" cxnId="{CA2185A5-83BA-493E-B971-05433B3DE2FA}">
      <dgm:prSet/>
      <dgm:spPr/>
      <dgm:t>
        <a:bodyPr/>
        <a:lstStyle/>
        <a:p>
          <a:endParaRPr lang="en-US"/>
        </a:p>
      </dgm:t>
    </dgm:pt>
    <dgm:pt modelId="{67EFE1C1-E3BE-41F8-97AC-F20C65613D65}">
      <dgm:prSet/>
      <dgm:spPr/>
      <dgm:t>
        <a:bodyPr/>
        <a:lstStyle/>
        <a:p>
          <a:r>
            <a:rPr lang="en-US"/>
            <a:t>Applied research</a:t>
          </a:r>
        </a:p>
      </dgm:t>
    </dgm:pt>
    <dgm:pt modelId="{377D4A1C-3776-4019-A0FA-7851F21D3A87}" type="parTrans" cxnId="{A2F23E83-4740-4A2C-BA77-283CA1D31E24}">
      <dgm:prSet/>
      <dgm:spPr/>
      <dgm:t>
        <a:bodyPr/>
        <a:lstStyle/>
        <a:p>
          <a:endParaRPr lang="en-US"/>
        </a:p>
      </dgm:t>
    </dgm:pt>
    <dgm:pt modelId="{1CD7A691-6DD5-4CC4-97E9-393F93E9892F}" type="sibTrans" cxnId="{A2F23E83-4740-4A2C-BA77-283CA1D31E24}">
      <dgm:prSet/>
      <dgm:spPr/>
      <dgm:t>
        <a:bodyPr/>
        <a:lstStyle/>
        <a:p>
          <a:endParaRPr lang="en-US"/>
        </a:p>
      </dgm:t>
    </dgm:pt>
    <dgm:pt modelId="{803D04E8-6C7A-46A0-9031-FA63BFD135EC}">
      <dgm:prSet/>
      <dgm:spPr/>
      <dgm:t>
        <a:bodyPr/>
        <a:lstStyle/>
        <a:p>
          <a:r>
            <a:rPr lang="en-US"/>
            <a:t>By time:</a:t>
          </a:r>
        </a:p>
      </dgm:t>
    </dgm:pt>
    <dgm:pt modelId="{F5B3BB06-6AF4-4A07-AEE3-9FF56A337F7A}" type="parTrans" cxnId="{3A3F9D7E-561B-4033-82B7-7766AEA9C1CD}">
      <dgm:prSet/>
      <dgm:spPr/>
      <dgm:t>
        <a:bodyPr/>
        <a:lstStyle/>
        <a:p>
          <a:endParaRPr lang="en-US"/>
        </a:p>
      </dgm:t>
    </dgm:pt>
    <dgm:pt modelId="{A62A0C5B-2997-4111-9BD6-ACD67002D76C}" type="sibTrans" cxnId="{3A3F9D7E-561B-4033-82B7-7766AEA9C1CD}">
      <dgm:prSet/>
      <dgm:spPr/>
      <dgm:t>
        <a:bodyPr/>
        <a:lstStyle/>
        <a:p>
          <a:endParaRPr lang="en-US"/>
        </a:p>
      </dgm:t>
    </dgm:pt>
    <dgm:pt modelId="{52786BC9-5616-4912-878C-5B701D225932}">
      <dgm:prSet/>
      <dgm:spPr/>
      <dgm:t>
        <a:bodyPr/>
        <a:lstStyle/>
        <a:p>
          <a:r>
            <a:rPr lang="en-US"/>
            <a:t>Cross-sectional (</a:t>
          </a:r>
          <a:r>
            <a:rPr lang="en-US" i="1"/>
            <a:t>at a specific point in time</a:t>
          </a:r>
          <a:r>
            <a:rPr lang="en-US"/>
            <a:t>)</a:t>
          </a:r>
        </a:p>
      </dgm:t>
    </dgm:pt>
    <dgm:pt modelId="{3780A598-ADEF-4134-822F-4633555268A2}" type="parTrans" cxnId="{AC5653A7-BAA9-41C5-9E16-D1B7F9F59008}">
      <dgm:prSet/>
      <dgm:spPr/>
      <dgm:t>
        <a:bodyPr/>
        <a:lstStyle/>
        <a:p>
          <a:endParaRPr lang="en-US"/>
        </a:p>
      </dgm:t>
    </dgm:pt>
    <dgm:pt modelId="{9F27CC8A-3096-42F4-A3A9-298501CC44F3}" type="sibTrans" cxnId="{AC5653A7-BAA9-41C5-9E16-D1B7F9F59008}">
      <dgm:prSet/>
      <dgm:spPr/>
      <dgm:t>
        <a:bodyPr/>
        <a:lstStyle/>
        <a:p>
          <a:endParaRPr lang="en-US"/>
        </a:p>
      </dgm:t>
    </dgm:pt>
    <dgm:pt modelId="{70977565-B6C6-48D6-A9CC-E8D76564C314}">
      <dgm:prSet/>
      <dgm:spPr/>
      <dgm:t>
        <a:bodyPr/>
        <a:lstStyle/>
        <a:p>
          <a:r>
            <a:rPr lang="en-US"/>
            <a:t>Longitudinal (</a:t>
          </a:r>
          <a:r>
            <a:rPr lang="en-US" i="1"/>
            <a:t>over a period of time</a:t>
          </a:r>
          <a:r>
            <a:rPr lang="en-US"/>
            <a:t>)</a:t>
          </a:r>
        </a:p>
      </dgm:t>
    </dgm:pt>
    <dgm:pt modelId="{827A3257-9545-415E-9534-64C0B14296A8}" type="parTrans" cxnId="{E76C1151-7FC6-4C04-B38C-A4E48A895953}">
      <dgm:prSet/>
      <dgm:spPr/>
      <dgm:t>
        <a:bodyPr/>
        <a:lstStyle/>
        <a:p>
          <a:endParaRPr lang="en-US"/>
        </a:p>
      </dgm:t>
    </dgm:pt>
    <dgm:pt modelId="{C1752FED-2138-46EC-BD73-BC9F19ACA6EE}" type="sibTrans" cxnId="{E76C1151-7FC6-4C04-B38C-A4E48A895953}">
      <dgm:prSet/>
      <dgm:spPr/>
      <dgm:t>
        <a:bodyPr/>
        <a:lstStyle/>
        <a:p>
          <a:endParaRPr lang="en-US"/>
        </a:p>
      </dgm:t>
    </dgm:pt>
    <dgm:pt modelId="{406F5760-29C1-4CA8-A5AA-6F8196677354}">
      <dgm:prSet/>
      <dgm:spPr/>
      <dgm:t>
        <a:bodyPr/>
        <a:lstStyle/>
        <a:p>
          <a:r>
            <a:rPr lang="en-US"/>
            <a:t>By methodology </a:t>
          </a:r>
          <a:r>
            <a:rPr lang="en-US" i="1"/>
            <a:t>(mindset):</a:t>
          </a:r>
          <a:endParaRPr lang="en-US"/>
        </a:p>
      </dgm:t>
    </dgm:pt>
    <dgm:pt modelId="{754CDA35-7E30-4FAC-89D9-78E9F1F89369}" type="parTrans" cxnId="{969235A9-C2CD-4054-8271-1C7A27E1124D}">
      <dgm:prSet/>
      <dgm:spPr/>
      <dgm:t>
        <a:bodyPr/>
        <a:lstStyle/>
        <a:p>
          <a:endParaRPr lang="en-US"/>
        </a:p>
      </dgm:t>
    </dgm:pt>
    <dgm:pt modelId="{8C2769AF-4E91-45CD-A264-CEBAA9A2620F}" type="sibTrans" cxnId="{969235A9-C2CD-4054-8271-1C7A27E1124D}">
      <dgm:prSet/>
      <dgm:spPr/>
      <dgm:t>
        <a:bodyPr/>
        <a:lstStyle/>
        <a:p>
          <a:endParaRPr lang="en-US"/>
        </a:p>
      </dgm:t>
    </dgm:pt>
    <dgm:pt modelId="{1916F2E9-FEF4-4B00-8EB6-7D25C900FB64}">
      <dgm:prSet/>
      <dgm:spPr/>
      <dgm:t>
        <a:bodyPr/>
        <a:lstStyle/>
        <a:p>
          <a:r>
            <a:rPr lang="en-US" dirty="0"/>
            <a:t>Quantitative, Qualitative, or a Combination</a:t>
          </a:r>
        </a:p>
      </dgm:t>
    </dgm:pt>
    <dgm:pt modelId="{3BFF5A44-761E-46CF-BC64-2DF45470908F}" type="parTrans" cxnId="{5A6693A8-4586-4A10-B9B2-803EB6AD0365}">
      <dgm:prSet/>
      <dgm:spPr/>
      <dgm:t>
        <a:bodyPr/>
        <a:lstStyle/>
        <a:p>
          <a:endParaRPr lang="en-US"/>
        </a:p>
      </dgm:t>
    </dgm:pt>
    <dgm:pt modelId="{9CA103B1-9ECD-44B5-90BE-F248D8A2F890}" type="sibTrans" cxnId="{5A6693A8-4586-4A10-B9B2-803EB6AD0365}">
      <dgm:prSet/>
      <dgm:spPr/>
      <dgm:t>
        <a:bodyPr/>
        <a:lstStyle/>
        <a:p>
          <a:endParaRPr lang="en-US"/>
        </a:p>
      </dgm:t>
    </dgm:pt>
    <dgm:pt modelId="{DB18E847-4F7B-4D67-8573-8C50A01C1739}">
      <dgm:prSet/>
      <dgm:spPr/>
      <dgm:t>
        <a:bodyPr/>
        <a:lstStyle/>
        <a:p>
          <a:r>
            <a:rPr lang="en-US" dirty="0"/>
            <a:t>Exploratory vs. Experimental</a:t>
          </a:r>
        </a:p>
      </dgm:t>
    </dgm:pt>
    <dgm:pt modelId="{17638832-0709-4BC1-BAE9-BCBCB8C0D683}" type="parTrans" cxnId="{5E24F978-D5A8-480C-8D4A-417DA02476E7}">
      <dgm:prSet/>
      <dgm:spPr/>
      <dgm:t>
        <a:bodyPr/>
        <a:lstStyle/>
        <a:p>
          <a:endParaRPr lang="en-US"/>
        </a:p>
      </dgm:t>
    </dgm:pt>
    <dgm:pt modelId="{292E2FB0-11F2-4B7D-BE12-AE6CB9363522}" type="sibTrans" cxnId="{5E24F978-D5A8-480C-8D4A-417DA02476E7}">
      <dgm:prSet/>
      <dgm:spPr/>
      <dgm:t>
        <a:bodyPr/>
        <a:lstStyle/>
        <a:p>
          <a:endParaRPr lang="en-US"/>
        </a:p>
      </dgm:t>
    </dgm:pt>
    <dgm:pt modelId="{01184783-D5BB-44C2-B5E4-05A8C99405DB}" type="pres">
      <dgm:prSet presAssocID="{06D07B9E-D472-4E3B-9358-01D4306000CA}" presName="linear" presStyleCnt="0">
        <dgm:presLayoutVars>
          <dgm:dir/>
          <dgm:animLvl val="lvl"/>
          <dgm:resizeHandles val="exact"/>
        </dgm:presLayoutVars>
      </dgm:prSet>
      <dgm:spPr/>
    </dgm:pt>
    <dgm:pt modelId="{0FFDE8FD-ED1A-4C46-BC22-A60FDFBC4FFA}" type="pres">
      <dgm:prSet presAssocID="{CFFC2660-E0D9-41EE-AAB1-C0B695B9732D}" presName="parentLin" presStyleCnt="0"/>
      <dgm:spPr/>
    </dgm:pt>
    <dgm:pt modelId="{7942B5A1-5263-4BD1-AF0D-B667B6B520AB}" type="pres">
      <dgm:prSet presAssocID="{CFFC2660-E0D9-41EE-AAB1-C0B695B9732D}" presName="parentLeftMargin" presStyleLbl="node1" presStyleIdx="0" presStyleCnt="3"/>
      <dgm:spPr/>
    </dgm:pt>
    <dgm:pt modelId="{3A9C6A4F-FB48-4E79-99B3-31ACF566E9D0}" type="pres">
      <dgm:prSet presAssocID="{CFFC2660-E0D9-41EE-AAB1-C0B695B9732D}" presName="parentText" presStyleLbl="node1" presStyleIdx="0" presStyleCnt="3">
        <dgm:presLayoutVars>
          <dgm:chMax val="0"/>
          <dgm:bulletEnabled val="1"/>
        </dgm:presLayoutVars>
      </dgm:prSet>
      <dgm:spPr/>
    </dgm:pt>
    <dgm:pt modelId="{25DC6487-B5A4-4190-B8F1-F288395D310E}" type="pres">
      <dgm:prSet presAssocID="{CFFC2660-E0D9-41EE-AAB1-C0B695B9732D}" presName="negativeSpace" presStyleCnt="0"/>
      <dgm:spPr/>
    </dgm:pt>
    <dgm:pt modelId="{681BE763-E7BC-486D-AD66-230840632ED2}" type="pres">
      <dgm:prSet presAssocID="{CFFC2660-E0D9-41EE-AAB1-C0B695B9732D}" presName="childText" presStyleLbl="conFgAcc1" presStyleIdx="0" presStyleCnt="3">
        <dgm:presLayoutVars>
          <dgm:bulletEnabled val="1"/>
        </dgm:presLayoutVars>
      </dgm:prSet>
      <dgm:spPr/>
    </dgm:pt>
    <dgm:pt modelId="{96C3250E-F852-4EEB-B593-99218151F9FF}" type="pres">
      <dgm:prSet presAssocID="{1F88F9A5-AA9A-4FA4-AA6D-7F8B54F18D08}" presName="spaceBetweenRectangles" presStyleCnt="0"/>
      <dgm:spPr/>
    </dgm:pt>
    <dgm:pt modelId="{CB7E4C45-DDD3-49B0-A573-D1FFAE30217D}" type="pres">
      <dgm:prSet presAssocID="{803D04E8-6C7A-46A0-9031-FA63BFD135EC}" presName="parentLin" presStyleCnt="0"/>
      <dgm:spPr/>
    </dgm:pt>
    <dgm:pt modelId="{B704D261-CBF1-4393-9472-0DB3E97DD0DE}" type="pres">
      <dgm:prSet presAssocID="{803D04E8-6C7A-46A0-9031-FA63BFD135EC}" presName="parentLeftMargin" presStyleLbl="node1" presStyleIdx="0" presStyleCnt="3"/>
      <dgm:spPr/>
    </dgm:pt>
    <dgm:pt modelId="{EAD966C1-2E99-49D2-A016-C623527E36F5}" type="pres">
      <dgm:prSet presAssocID="{803D04E8-6C7A-46A0-9031-FA63BFD135EC}" presName="parentText" presStyleLbl="node1" presStyleIdx="1" presStyleCnt="3">
        <dgm:presLayoutVars>
          <dgm:chMax val="0"/>
          <dgm:bulletEnabled val="1"/>
        </dgm:presLayoutVars>
      </dgm:prSet>
      <dgm:spPr/>
    </dgm:pt>
    <dgm:pt modelId="{222CACE4-1F6E-4F28-9251-C87F731F120D}" type="pres">
      <dgm:prSet presAssocID="{803D04E8-6C7A-46A0-9031-FA63BFD135EC}" presName="negativeSpace" presStyleCnt="0"/>
      <dgm:spPr/>
    </dgm:pt>
    <dgm:pt modelId="{7020DC5B-FE9D-40E1-A6E6-257C6C8689ED}" type="pres">
      <dgm:prSet presAssocID="{803D04E8-6C7A-46A0-9031-FA63BFD135EC}" presName="childText" presStyleLbl="conFgAcc1" presStyleIdx="1" presStyleCnt="3">
        <dgm:presLayoutVars>
          <dgm:bulletEnabled val="1"/>
        </dgm:presLayoutVars>
      </dgm:prSet>
      <dgm:spPr/>
    </dgm:pt>
    <dgm:pt modelId="{3E21ED13-0B79-4437-AE25-0D6A4273180C}" type="pres">
      <dgm:prSet presAssocID="{A62A0C5B-2997-4111-9BD6-ACD67002D76C}" presName="spaceBetweenRectangles" presStyleCnt="0"/>
      <dgm:spPr/>
    </dgm:pt>
    <dgm:pt modelId="{EB4B3D31-394B-40A9-B85C-67317B98767E}" type="pres">
      <dgm:prSet presAssocID="{406F5760-29C1-4CA8-A5AA-6F8196677354}" presName="parentLin" presStyleCnt="0"/>
      <dgm:spPr/>
    </dgm:pt>
    <dgm:pt modelId="{9A107A83-1D0F-4211-ACCB-2064B4A2EC72}" type="pres">
      <dgm:prSet presAssocID="{406F5760-29C1-4CA8-A5AA-6F8196677354}" presName="parentLeftMargin" presStyleLbl="node1" presStyleIdx="1" presStyleCnt="3"/>
      <dgm:spPr/>
    </dgm:pt>
    <dgm:pt modelId="{B84C94E7-FE66-47CD-99EA-C71706202D58}" type="pres">
      <dgm:prSet presAssocID="{406F5760-29C1-4CA8-A5AA-6F8196677354}" presName="parentText" presStyleLbl="node1" presStyleIdx="2" presStyleCnt="3">
        <dgm:presLayoutVars>
          <dgm:chMax val="0"/>
          <dgm:bulletEnabled val="1"/>
        </dgm:presLayoutVars>
      </dgm:prSet>
      <dgm:spPr/>
    </dgm:pt>
    <dgm:pt modelId="{099C675F-1F24-45C9-8E19-D1BFF1C10DE3}" type="pres">
      <dgm:prSet presAssocID="{406F5760-29C1-4CA8-A5AA-6F8196677354}" presName="negativeSpace" presStyleCnt="0"/>
      <dgm:spPr/>
    </dgm:pt>
    <dgm:pt modelId="{28650A12-EA71-4EAD-AE78-D123FBC96735}" type="pres">
      <dgm:prSet presAssocID="{406F5760-29C1-4CA8-A5AA-6F8196677354}" presName="childText" presStyleLbl="conFgAcc1" presStyleIdx="2" presStyleCnt="3">
        <dgm:presLayoutVars>
          <dgm:bulletEnabled val="1"/>
        </dgm:presLayoutVars>
      </dgm:prSet>
      <dgm:spPr/>
    </dgm:pt>
  </dgm:ptLst>
  <dgm:cxnLst>
    <dgm:cxn modelId="{8923F601-3D49-4E2A-B901-E719C443A9EB}" type="presOf" srcId="{406F5760-29C1-4CA8-A5AA-6F8196677354}" destId="{B84C94E7-FE66-47CD-99EA-C71706202D58}" srcOrd="1" destOrd="0" presId="urn:microsoft.com/office/officeart/2005/8/layout/list1"/>
    <dgm:cxn modelId="{B49B510E-F733-40F2-A8BE-B16E0D70654E}" type="presOf" srcId="{52786BC9-5616-4912-878C-5B701D225932}" destId="{7020DC5B-FE9D-40E1-A6E6-257C6C8689ED}" srcOrd="0" destOrd="0" presId="urn:microsoft.com/office/officeart/2005/8/layout/list1"/>
    <dgm:cxn modelId="{938CD80F-921B-4318-AF19-B7F6AC427BF0}" type="presOf" srcId="{70977565-B6C6-48D6-A9CC-E8D76564C314}" destId="{7020DC5B-FE9D-40E1-A6E6-257C6C8689ED}" srcOrd="0" destOrd="1" presId="urn:microsoft.com/office/officeart/2005/8/layout/list1"/>
    <dgm:cxn modelId="{9C4DFD27-AD1D-4AC1-B4FB-8D7A418357F2}" srcId="{06D07B9E-D472-4E3B-9358-01D4306000CA}" destId="{CFFC2660-E0D9-41EE-AAB1-C0B695B9732D}" srcOrd="0" destOrd="0" parTransId="{5D8F3548-4F9C-4543-B196-0BB517452870}" sibTransId="{1F88F9A5-AA9A-4FA4-AA6D-7F8B54F18D08}"/>
    <dgm:cxn modelId="{FE823E2B-87C9-4893-8C77-AC33129980FF}" type="presOf" srcId="{1916F2E9-FEF4-4B00-8EB6-7D25C900FB64}" destId="{28650A12-EA71-4EAD-AE78-D123FBC96735}" srcOrd="0" destOrd="0" presId="urn:microsoft.com/office/officeart/2005/8/layout/list1"/>
    <dgm:cxn modelId="{912A602D-C856-4BFB-BBD6-4F033EC44D24}" type="presOf" srcId="{DB18E847-4F7B-4D67-8573-8C50A01C1739}" destId="{28650A12-EA71-4EAD-AE78-D123FBC96735}" srcOrd="0" destOrd="1" presId="urn:microsoft.com/office/officeart/2005/8/layout/list1"/>
    <dgm:cxn modelId="{FDE8AD32-34CB-4B34-AC8B-785F07B9C4B8}" type="presOf" srcId="{CE5E9458-E968-4E77-8E42-C62D11C49057}" destId="{681BE763-E7BC-486D-AD66-230840632ED2}" srcOrd="0" destOrd="0" presId="urn:microsoft.com/office/officeart/2005/8/layout/list1"/>
    <dgm:cxn modelId="{1FAE0D3E-1F0E-41F3-B5BA-3478CEE836F7}" type="presOf" srcId="{406F5760-29C1-4CA8-A5AA-6F8196677354}" destId="{9A107A83-1D0F-4211-ACCB-2064B4A2EC72}" srcOrd="0" destOrd="0" presId="urn:microsoft.com/office/officeart/2005/8/layout/list1"/>
    <dgm:cxn modelId="{E9BF0D68-CA89-4FF0-A0DA-7F622C97A2FB}" type="presOf" srcId="{803D04E8-6C7A-46A0-9031-FA63BFD135EC}" destId="{EAD966C1-2E99-49D2-A016-C623527E36F5}" srcOrd="1" destOrd="0" presId="urn:microsoft.com/office/officeart/2005/8/layout/list1"/>
    <dgm:cxn modelId="{A1993568-A43A-46BB-9C6A-40B937673DF5}" type="presOf" srcId="{CFFC2660-E0D9-41EE-AAB1-C0B695B9732D}" destId="{7942B5A1-5263-4BD1-AF0D-B667B6B520AB}" srcOrd="0" destOrd="0" presId="urn:microsoft.com/office/officeart/2005/8/layout/list1"/>
    <dgm:cxn modelId="{0411F44B-7630-4688-88FE-0F54173D28A3}" type="presOf" srcId="{803D04E8-6C7A-46A0-9031-FA63BFD135EC}" destId="{B704D261-CBF1-4393-9472-0DB3E97DD0DE}" srcOrd="0" destOrd="0" presId="urn:microsoft.com/office/officeart/2005/8/layout/list1"/>
    <dgm:cxn modelId="{E76C1151-7FC6-4C04-B38C-A4E48A895953}" srcId="{803D04E8-6C7A-46A0-9031-FA63BFD135EC}" destId="{70977565-B6C6-48D6-A9CC-E8D76564C314}" srcOrd="1" destOrd="0" parTransId="{827A3257-9545-415E-9534-64C0B14296A8}" sibTransId="{C1752FED-2138-46EC-BD73-BC9F19ACA6EE}"/>
    <dgm:cxn modelId="{48D14E74-0E19-4A9E-9F4F-98FBD9916374}" type="presOf" srcId="{67EFE1C1-E3BE-41F8-97AC-F20C65613D65}" destId="{681BE763-E7BC-486D-AD66-230840632ED2}" srcOrd="0" destOrd="1" presId="urn:microsoft.com/office/officeart/2005/8/layout/list1"/>
    <dgm:cxn modelId="{121DF176-F075-4ECB-98BB-47FB843037E4}" type="presOf" srcId="{06D07B9E-D472-4E3B-9358-01D4306000CA}" destId="{01184783-D5BB-44C2-B5E4-05A8C99405DB}" srcOrd="0" destOrd="0" presId="urn:microsoft.com/office/officeart/2005/8/layout/list1"/>
    <dgm:cxn modelId="{5E24F978-D5A8-480C-8D4A-417DA02476E7}" srcId="{406F5760-29C1-4CA8-A5AA-6F8196677354}" destId="{DB18E847-4F7B-4D67-8573-8C50A01C1739}" srcOrd="1" destOrd="0" parTransId="{17638832-0709-4BC1-BAE9-BCBCB8C0D683}" sibTransId="{292E2FB0-11F2-4B7D-BE12-AE6CB9363522}"/>
    <dgm:cxn modelId="{3A3F9D7E-561B-4033-82B7-7766AEA9C1CD}" srcId="{06D07B9E-D472-4E3B-9358-01D4306000CA}" destId="{803D04E8-6C7A-46A0-9031-FA63BFD135EC}" srcOrd="1" destOrd="0" parTransId="{F5B3BB06-6AF4-4A07-AEE3-9FF56A337F7A}" sibTransId="{A62A0C5B-2997-4111-9BD6-ACD67002D76C}"/>
    <dgm:cxn modelId="{A2F23E83-4740-4A2C-BA77-283CA1D31E24}" srcId="{CFFC2660-E0D9-41EE-AAB1-C0B695B9732D}" destId="{67EFE1C1-E3BE-41F8-97AC-F20C65613D65}" srcOrd="1" destOrd="0" parTransId="{377D4A1C-3776-4019-A0FA-7851F21D3A87}" sibTransId="{1CD7A691-6DD5-4CC4-97E9-393F93E9892F}"/>
    <dgm:cxn modelId="{CA2185A5-83BA-493E-B971-05433B3DE2FA}" srcId="{CFFC2660-E0D9-41EE-AAB1-C0B695B9732D}" destId="{CE5E9458-E968-4E77-8E42-C62D11C49057}" srcOrd="0" destOrd="0" parTransId="{6F6957AA-208E-47D7-8EA3-FD344123C616}" sibTransId="{49CC0E28-AB07-4D87-B63F-66292C39B30A}"/>
    <dgm:cxn modelId="{AC5653A7-BAA9-41C5-9E16-D1B7F9F59008}" srcId="{803D04E8-6C7A-46A0-9031-FA63BFD135EC}" destId="{52786BC9-5616-4912-878C-5B701D225932}" srcOrd="0" destOrd="0" parTransId="{3780A598-ADEF-4134-822F-4633555268A2}" sibTransId="{9F27CC8A-3096-42F4-A3A9-298501CC44F3}"/>
    <dgm:cxn modelId="{5A6693A8-4586-4A10-B9B2-803EB6AD0365}" srcId="{406F5760-29C1-4CA8-A5AA-6F8196677354}" destId="{1916F2E9-FEF4-4B00-8EB6-7D25C900FB64}" srcOrd="0" destOrd="0" parTransId="{3BFF5A44-761E-46CF-BC64-2DF45470908F}" sibTransId="{9CA103B1-9ECD-44B5-90BE-F248D8A2F890}"/>
    <dgm:cxn modelId="{969235A9-C2CD-4054-8271-1C7A27E1124D}" srcId="{06D07B9E-D472-4E3B-9358-01D4306000CA}" destId="{406F5760-29C1-4CA8-A5AA-6F8196677354}" srcOrd="2" destOrd="0" parTransId="{754CDA35-7E30-4FAC-89D9-78E9F1F89369}" sibTransId="{8C2769AF-4E91-45CD-A264-CEBAA9A2620F}"/>
    <dgm:cxn modelId="{B7D068F6-187F-45C3-B3B6-F1CCEB43DEEF}" type="presOf" srcId="{CFFC2660-E0D9-41EE-AAB1-C0B695B9732D}" destId="{3A9C6A4F-FB48-4E79-99B3-31ACF566E9D0}" srcOrd="1" destOrd="0" presId="urn:microsoft.com/office/officeart/2005/8/layout/list1"/>
    <dgm:cxn modelId="{C7CC0874-E369-4575-9D44-598E74ADDC7F}" type="presParOf" srcId="{01184783-D5BB-44C2-B5E4-05A8C99405DB}" destId="{0FFDE8FD-ED1A-4C46-BC22-A60FDFBC4FFA}" srcOrd="0" destOrd="0" presId="urn:microsoft.com/office/officeart/2005/8/layout/list1"/>
    <dgm:cxn modelId="{ACDCEF62-FEA8-4F96-AE7C-A7FC995AE562}" type="presParOf" srcId="{0FFDE8FD-ED1A-4C46-BC22-A60FDFBC4FFA}" destId="{7942B5A1-5263-4BD1-AF0D-B667B6B520AB}" srcOrd="0" destOrd="0" presId="urn:microsoft.com/office/officeart/2005/8/layout/list1"/>
    <dgm:cxn modelId="{4C5FBDFA-DFC7-42E4-8756-A0300517A74F}" type="presParOf" srcId="{0FFDE8FD-ED1A-4C46-BC22-A60FDFBC4FFA}" destId="{3A9C6A4F-FB48-4E79-99B3-31ACF566E9D0}" srcOrd="1" destOrd="0" presId="urn:microsoft.com/office/officeart/2005/8/layout/list1"/>
    <dgm:cxn modelId="{70CA6B85-FD5B-4EB2-8133-5E95A65E1DC1}" type="presParOf" srcId="{01184783-D5BB-44C2-B5E4-05A8C99405DB}" destId="{25DC6487-B5A4-4190-B8F1-F288395D310E}" srcOrd="1" destOrd="0" presId="urn:microsoft.com/office/officeart/2005/8/layout/list1"/>
    <dgm:cxn modelId="{C2008C86-CCC4-4B18-AD28-328B3ADD4EBF}" type="presParOf" srcId="{01184783-D5BB-44C2-B5E4-05A8C99405DB}" destId="{681BE763-E7BC-486D-AD66-230840632ED2}" srcOrd="2" destOrd="0" presId="urn:microsoft.com/office/officeart/2005/8/layout/list1"/>
    <dgm:cxn modelId="{BC632C5E-F794-41E7-9153-E784CCA44016}" type="presParOf" srcId="{01184783-D5BB-44C2-B5E4-05A8C99405DB}" destId="{96C3250E-F852-4EEB-B593-99218151F9FF}" srcOrd="3" destOrd="0" presId="urn:microsoft.com/office/officeart/2005/8/layout/list1"/>
    <dgm:cxn modelId="{5DE876FD-3D06-417F-B257-606BEDA945D6}" type="presParOf" srcId="{01184783-D5BB-44C2-B5E4-05A8C99405DB}" destId="{CB7E4C45-DDD3-49B0-A573-D1FFAE30217D}" srcOrd="4" destOrd="0" presId="urn:microsoft.com/office/officeart/2005/8/layout/list1"/>
    <dgm:cxn modelId="{26A48903-4D2B-464C-B0E8-FC662671F765}" type="presParOf" srcId="{CB7E4C45-DDD3-49B0-A573-D1FFAE30217D}" destId="{B704D261-CBF1-4393-9472-0DB3E97DD0DE}" srcOrd="0" destOrd="0" presId="urn:microsoft.com/office/officeart/2005/8/layout/list1"/>
    <dgm:cxn modelId="{F50E2FD4-76F8-4FBD-90B5-1B5F213051D7}" type="presParOf" srcId="{CB7E4C45-DDD3-49B0-A573-D1FFAE30217D}" destId="{EAD966C1-2E99-49D2-A016-C623527E36F5}" srcOrd="1" destOrd="0" presId="urn:microsoft.com/office/officeart/2005/8/layout/list1"/>
    <dgm:cxn modelId="{D5A043D7-5C0F-4638-94CA-D737AC751096}" type="presParOf" srcId="{01184783-D5BB-44C2-B5E4-05A8C99405DB}" destId="{222CACE4-1F6E-4F28-9251-C87F731F120D}" srcOrd="5" destOrd="0" presId="urn:microsoft.com/office/officeart/2005/8/layout/list1"/>
    <dgm:cxn modelId="{C8946CBE-A20E-4437-8CA9-CACA9B3801E3}" type="presParOf" srcId="{01184783-D5BB-44C2-B5E4-05A8C99405DB}" destId="{7020DC5B-FE9D-40E1-A6E6-257C6C8689ED}" srcOrd="6" destOrd="0" presId="urn:microsoft.com/office/officeart/2005/8/layout/list1"/>
    <dgm:cxn modelId="{D458C431-2ABA-4C70-BC86-7C4ECB2A2AEA}" type="presParOf" srcId="{01184783-D5BB-44C2-B5E4-05A8C99405DB}" destId="{3E21ED13-0B79-4437-AE25-0D6A4273180C}" srcOrd="7" destOrd="0" presId="urn:microsoft.com/office/officeart/2005/8/layout/list1"/>
    <dgm:cxn modelId="{B07FF71F-D1AD-463E-AE11-EA436A30F97C}" type="presParOf" srcId="{01184783-D5BB-44C2-B5E4-05A8C99405DB}" destId="{EB4B3D31-394B-40A9-B85C-67317B98767E}" srcOrd="8" destOrd="0" presId="urn:microsoft.com/office/officeart/2005/8/layout/list1"/>
    <dgm:cxn modelId="{7910E492-32E6-46C4-B670-57A6A80E3F2E}" type="presParOf" srcId="{EB4B3D31-394B-40A9-B85C-67317B98767E}" destId="{9A107A83-1D0F-4211-ACCB-2064B4A2EC72}" srcOrd="0" destOrd="0" presId="urn:microsoft.com/office/officeart/2005/8/layout/list1"/>
    <dgm:cxn modelId="{06802929-48C7-4DFA-9AF0-EBE5B61676BE}" type="presParOf" srcId="{EB4B3D31-394B-40A9-B85C-67317B98767E}" destId="{B84C94E7-FE66-47CD-99EA-C71706202D58}" srcOrd="1" destOrd="0" presId="urn:microsoft.com/office/officeart/2005/8/layout/list1"/>
    <dgm:cxn modelId="{C5EB0688-7043-4680-88C7-476075756DBF}" type="presParOf" srcId="{01184783-D5BB-44C2-B5E4-05A8C99405DB}" destId="{099C675F-1F24-45C9-8E19-D1BFF1C10DE3}" srcOrd="9" destOrd="0" presId="urn:microsoft.com/office/officeart/2005/8/layout/list1"/>
    <dgm:cxn modelId="{FD3C599F-C07C-4F0C-92C5-25845438E7EC}" type="presParOf" srcId="{01184783-D5BB-44C2-B5E4-05A8C99405DB}" destId="{28650A12-EA71-4EAD-AE78-D123FBC9673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BD5541-0A0B-4109-AE1E-E6E9CE87E448}"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764F31C-8807-4B9E-ABA4-A0E91C689067}">
      <dgm:prSet/>
      <dgm:spPr/>
      <dgm:t>
        <a:bodyPr/>
        <a:lstStyle/>
        <a:p>
          <a:r>
            <a:rPr lang="en-US"/>
            <a:t>Numbers</a:t>
          </a:r>
        </a:p>
      </dgm:t>
    </dgm:pt>
    <dgm:pt modelId="{ED59BE15-2A64-4277-AEAF-FFB097A56D05}" type="parTrans" cxnId="{62A95ED3-7821-4178-BC64-C8D0294BC1E2}">
      <dgm:prSet/>
      <dgm:spPr/>
      <dgm:t>
        <a:bodyPr/>
        <a:lstStyle/>
        <a:p>
          <a:endParaRPr lang="en-US"/>
        </a:p>
      </dgm:t>
    </dgm:pt>
    <dgm:pt modelId="{2B71D3AC-2E34-4334-A52F-405A6293A961}" type="sibTrans" cxnId="{62A95ED3-7821-4178-BC64-C8D0294BC1E2}">
      <dgm:prSet/>
      <dgm:spPr/>
      <dgm:t>
        <a:bodyPr/>
        <a:lstStyle/>
        <a:p>
          <a:endParaRPr lang="en-US"/>
        </a:p>
      </dgm:t>
    </dgm:pt>
    <dgm:pt modelId="{E0B68E00-307B-40AF-84E6-FA0FCEFD5D1F}">
      <dgm:prSet/>
      <dgm:spPr/>
      <dgm:t>
        <a:bodyPr/>
        <a:lstStyle/>
        <a:p>
          <a:r>
            <a:rPr lang="en-US"/>
            <a:t>Symbols</a:t>
          </a:r>
        </a:p>
      </dgm:t>
    </dgm:pt>
    <dgm:pt modelId="{0185BCF0-E496-4B64-964C-5F9EA3A998C9}" type="parTrans" cxnId="{611B3994-DA5C-4AF7-91F1-3D9DE224DDF9}">
      <dgm:prSet/>
      <dgm:spPr/>
      <dgm:t>
        <a:bodyPr/>
        <a:lstStyle/>
        <a:p>
          <a:endParaRPr lang="en-US"/>
        </a:p>
      </dgm:t>
    </dgm:pt>
    <dgm:pt modelId="{6A4E784E-03F1-48C2-AA42-4D49EB1C354D}" type="sibTrans" cxnId="{611B3994-DA5C-4AF7-91F1-3D9DE224DDF9}">
      <dgm:prSet/>
      <dgm:spPr/>
      <dgm:t>
        <a:bodyPr/>
        <a:lstStyle/>
        <a:p>
          <a:endParaRPr lang="en-US"/>
        </a:p>
      </dgm:t>
    </dgm:pt>
    <dgm:pt modelId="{7E3830DF-F53A-46F3-93C9-65674545DF22}">
      <dgm:prSet/>
      <dgm:spPr/>
      <dgm:t>
        <a:bodyPr/>
        <a:lstStyle/>
        <a:p>
          <a:r>
            <a:rPr lang="en-US" dirty="0"/>
            <a:t>Images</a:t>
          </a:r>
        </a:p>
      </dgm:t>
    </dgm:pt>
    <dgm:pt modelId="{799D1DFD-CBD5-4B1D-BBD4-643D39E3A825}" type="parTrans" cxnId="{408D72F8-DCDE-4FAA-81C7-7B69450ABCDC}">
      <dgm:prSet/>
      <dgm:spPr/>
      <dgm:t>
        <a:bodyPr/>
        <a:lstStyle/>
        <a:p>
          <a:endParaRPr lang="en-US"/>
        </a:p>
      </dgm:t>
    </dgm:pt>
    <dgm:pt modelId="{BEF24277-6A5B-45CE-B002-0AB7D6C5E79B}" type="sibTrans" cxnId="{408D72F8-DCDE-4FAA-81C7-7B69450ABCDC}">
      <dgm:prSet/>
      <dgm:spPr/>
      <dgm:t>
        <a:bodyPr/>
        <a:lstStyle/>
        <a:p>
          <a:endParaRPr lang="en-US"/>
        </a:p>
      </dgm:t>
    </dgm:pt>
    <dgm:pt modelId="{698AB308-DDDF-4FA1-8D32-1054A2D4FF25}">
      <dgm:prSet/>
      <dgm:spPr/>
      <dgm:t>
        <a:bodyPr/>
        <a:lstStyle/>
        <a:p>
          <a:r>
            <a:rPr lang="en-US"/>
            <a:t>Sound</a:t>
          </a:r>
        </a:p>
      </dgm:t>
    </dgm:pt>
    <dgm:pt modelId="{9BD256C7-5E2B-48C9-9CA7-085DB8C3AC93}" type="parTrans" cxnId="{EDD0AF93-3528-4245-91D2-357E7D735A73}">
      <dgm:prSet/>
      <dgm:spPr/>
      <dgm:t>
        <a:bodyPr/>
        <a:lstStyle/>
        <a:p>
          <a:endParaRPr lang="en-US"/>
        </a:p>
      </dgm:t>
    </dgm:pt>
    <dgm:pt modelId="{01632FE0-AC17-4B23-843A-D21EE9927C51}" type="sibTrans" cxnId="{EDD0AF93-3528-4245-91D2-357E7D735A73}">
      <dgm:prSet/>
      <dgm:spPr/>
      <dgm:t>
        <a:bodyPr/>
        <a:lstStyle/>
        <a:p>
          <a:endParaRPr lang="en-US"/>
        </a:p>
      </dgm:t>
    </dgm:pt>
    <dgm:pt modelId="{ED29F55D-95C4-44C9-8812-E8932AF0341F}">
      <dgm:prSet/>
      <dgm:spPr/>
      <dgm:t>
        <a:bodyPr/>
        <a:lstStyle/>
        <a:p>
          <a:r>
            <a:rPr lang="en-US"/>
            <a:t>Video</a:t>
          </a:r>
        </a:p>
      </dgm:t>
    </dgm:pt>
    <dgm:pt modelId="{A446D7E9-E47A-4716-B843-6F1F135C85F6}" type="parTrans" cxnId="{B83DFEFE-3E49-437E-A2CA-6EA16765AB89}">
      <dgm:prSet/>
      <dgm:spPr/>
      <dgm:t>
        <a:bodyPr/>
        <a:lstStyle/>
        <a:p>
          <a:endParaRPr lang="en-US"/>
        </a:p>
      </dgm:t>
    </dgm:pt>
    <dgm:pt modelId="{D03115E5-49A6-4205-BCE3-02D1DA988587}" type="sibTrans" cxnId="{B83DFEFE-3E49-437E-A2CA-6EA16765AB89}">
      <dgm:prSet/>
      <dgm:spPr/>
      <dgm:t>
        <a:bodyPr/>
        <a:lstStyle/>
        <a:p>
          <a:endParaRPr lang="en-US"/>
        </a:p>
      </dgm:t>
    </dgm:pt>
    <dgm:pt modelId="{2579D667-AB60-4766-ADB1-11F06EDB3EB8}">
      <dgm:prSet/>
      <dgm:spPr/>
      <dgm:t>
        <a:bodyPr/>
        <a:lstStyle/>
        <a:p>
          <a:r>
            <a:rPr lang="en-US" dirty="0"/>
            <a:t>Interview</a:t>
          </a:r>
        </a:p>
      </dgm:t>
    </dgm:pt>
    <dgm:pt modelId="{82146C39-669B-4DC5-ABDA-F25567B19867}" type="parTrans" cxnId="{48308939-04C7-4A97-9639-80DA02A24C7D}">
      <dgm:prSet/>
      <dgm:spPr/>
      <dgm:t>
        <a:bodyPr/>
        <a:lstStyle/>
        <a:p>
          <a:endParaRPr lang="en-US"/>
        </a:p>
      </dgm:t>
    </dgm:pt>
    <dgm:pt modelId="{534D8813-9BAC-4560-988E-793158C76A9C}" type="sibTrans" cxnId="{48308939-04C7-4A97-9639-80DA02A24C7D}">
      <dgm:prSet/>
      <dgm:spPr/>
      <dgm:t>
        <a:bodyPr/>
        <a:lstStyle/>
        <a:p>
          <a:endParaRPr lang="en-US"/>
        </a:p>
      </dgm:t>
    </dgm:pt>
    <dgm:pt modelId="{DC46D381-5073-401C-A262-33F705504783}" type="pres">
      <dgm:prSet presAssocID="{1EBD5541-0A0B-4109-AE1E-E6E9CE87E448}" presName="root" presStyleCnt="0">
        <dgm:presLayoutVars>
          <dgm:dir/>
          <dgm:resizeHandles val="exact"/>
        </dgm:presLayoutVars>
      </dgm:prSet>
      <dgm:spPr/>
    </dgm:pt>
    <dgm:pt modelId="{1D7A97AB-C614-477B-99E8-D130C9ACFC52}" type="pres">
      <dgm:prSet presAssocID="{9764F31C-8807-4B9E-ABA4-A0E91C689067}" presName="compNode" presStyleCnt="0"/>
      <dgm:spPr/>
    </dgm:pt>
    <dgm:pt modelId="{D0936A6D-EE20-4463-9FA8-F720CCC60091}" type="pres">
      <dgm:prSet presAssocID="{9764F31C-8807-4B9E-ABA4-A0E91C6890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51283EC6-CC0E-44BB-A570-0C2349433868}" type="pres">
      <dgm:prSet presAssocID="{9764F31C-8807-4B9E-ABA4-A0E91C689067}" presName="spaceRect" presStyleCnt="0"/>
      <dgm:spPr/>
    </dgm:pt>
    <dgm:pt modelId="{3888349A-D72A-4D9A-836F-B7C2748EFA5C}" type="pres">
      <dgm:prSet presAssocID="{9764F31C-8807-4B9E-ABA4-A0E91C689067}" presName="textRect" presStyleLbl="revTx" presStyleIdx="0" presStyleCnt="6">
        <dgm:presLayoutVars>
          <dgm:chMax val="1"/>
          <dgm:chPref val="1"/>
        </dgm:presLayoutVars>
      </dgm:prSet>
      <dgm:spPr/>
    </dgm:pt>
    <dgm:pt modelId="{692E0D8D-EA1F-4C1B-99C9-A033F91B814C}" type="pres">
      <dgm:prSet presAssocID="{2B71D3AC-2E34-4334-A52F-405A6293A961}" presName="sibTrans" presStyleCnt="0"/>
      <dgm:spPr/>
    </dgm:pt>
    <dgm:pt modelId="{DC26896D-30B8-44D7-85C1-8A7A7633B13A}" type="pres">
      <dgm:prSet presAssocID="{E0B68E00-307B-40AF-84E6-FA0FCEFD5D1F}" presName="compNode" presStyleCnt="0"/>
      <dgm:spPr/>
    </dgm:pt>
    <dgm:pt modelId="{30295953-FC90-49F3-B91C-B27CEC08C3DD}" type="pres">
      <dgm:prSet presAssocID="{E0B68E00-307B-40AF-84E6-FA0FCEFD5D1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332DFE24-94AF-4725-A54B-2A47B096CD3E}" type="pres">
      <dgm:prSet presAssocID="{E0B68E00-307B-40AF-84E6-FA0FCEFD5D1F}" presName="spaceRect" presStyleCnt="0"/>
      <dgm:spPr/>
    </dgm:pt>
    <dgm:pt modelId="{2F4C459A-2575-4943-9235-392094C09549}" type="pres">
      <dgm:prSet presAssocID="{E0B68E00-307B-40AF-84E6-FA0FCEFD5D1F}" presName="textRect" presStyleLbl="revTx" presStyleIdx="1" presStyleCnt="6">
        <dgm:presLayoutVars>
          <dgm:chMax val="1"/>
          <dgm:chPref val="1"/>
        </dgm:presLayoutVars>
      </dgm:prSet>
      <dgm:spPr/>
    </dgm:pt>
    <dgm:pt modelId="{0CB60FA4-0AB4-430F-8DF1-13E817E85AB4}" type="pres">
      <dgm:prSet presAssocID="{6A4E784E-03F1-48C2-AA42-4D49EB1C354D}" presName="sibTrans" presStyleCnt="0"/>
      <dgm:spPr/>
    </dgm:pt>
    <dgm:pt modelId="{7FAED848-F4F2-4ED7-B603-8516D42131FD}" type="pres">
      <dgm:prSet presAssocID="{7E3830DF-F53A-46F3-93C9-65674545DF22}" presName="compNode" presStyleCnt="0"/>
      <dgm:spPr/>
    </dgm:pt>
    <dgm:pt modelId="{C0931DF0-C5C5-4435-BCA9-C88E45AACAAB}" type="pres">
      <dgm:prSet presAssocID="{7E3830DF-F53A-46F3-93C9-65674545DF2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s"/>
        </a:ext>
      </dgm:extLst>
    </dgm:pt>
    <dgm:pt modelId="{A52F63C6-79DB-419B-8E3D-C31C8391A731}" type="pres">
      <dgm:prSet presAssocID="{7E3830DF-F53A-46F3-93C9-65674545DF22}" presName="spaceRect" presStyleCnt="0"/>
      <dgm:spPr/>
    </dgm:pt>
    <dgm:pt modelId="{6F3F7448-F5F8-44F2-846A-0C41C840F1F3}" type="pres">
      <dgm:prSet presAssocID="{7E3830DF-F53A-46F3-93C9-65674545DF22}" presName="textRect" presStyleLbl="revTx" presStyleIdx="2" presStyleCnt="6">
        <dgm:presLayoutVars>
          <dgm:chMax val="1"/>
          <dgm:chPref val="1"/>
        </dgm:presLayoutVars>
      </dgm:prSet>
      <dgm:spPr/>
    </dgm:pt>
    <dgm:pt modelId="{7F3E72D6-4B9A-4B85-857E-779A09D3A52A}" type="pres">
      <dgm:prSet presAssocID="{BEF24277-6A5B-45CE-B002-0AB7D6C5E79B}" presName="sibTrans" presStyleCnt="0"/>
      <dgm:spPr/>
    </dgm:pt>
    <dgm:pt modelId="{2954E597-2E67-4ECD-BA29-9E1AB8BE0F96}" type="pres">
      <dgm:prSet presAssocID="{698AB308-DDDF-4FA1-8D32-1054A2D4FF25}" presName="compNode" presStyleCnt="0"/>
      <dgm:spPr/>
    </dgm:pt>
    <dgm:pt modelId="{53417CA7-3F33-4257-853C-F856BDF8BFCA}" type="pres">
      <dgm:prSet presAssocID="{698AB308-DDDF-4FA1-8D32-1054A2D4FF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oice"/>
        </a:ext>
      </dgm:extLst>
    </dgm:pt>
    <dgm:pt modelId="{AD5CAAE1-FEDF-4C34-8E3D-6401618BE784}" type="pres">
      <dgm:prSet presAssocID="{698AB308-DDDF-4FA1-8D32-1054A2D4FF25}" presName="spaceRect" presStyleCnt="0"/>
      <dgm:spPr/>
    </dgm:pt>
    <dgm:pt modelId="{822A787E-A503-4D30-88EC-28BDCD25466A}" type="pres">
      <dgm:prSet presAssocID="{698AB308-DDDF-4FA1-8D32-1054A2D4FF25}" presName="textRect" presStyleLbl="revTx" presStyleIdx="3" presStyleCnt="6">
        <dgm:presLayoutVars>
          <dgm:chMax val="1"/>
          <dgm:chPref val="1"/>
        </dgm:presLayoutVars>
      </dgm:prSet>
      <dgm:spPr/>
    </dgm:pt>
    <dgm:pt modelId="{5B8F13C4-349A-41AB-8A6E-9AE77A95CA4C}" type="pres">
      <dgm:prSet presAssocID="{01632FE0-AC17-4B23-843A-D21EE9927C51}" presName="sibTrans" presStyleCnt="0"/>
      <dgm:spPr/>
    </dgm:pt>
    <dgm:pt modelId="{947A135B-D5B5-4948-BD07-3BE724837EBA}" type="pres">
      <dgm:prSet presAssocID="{ED29F55D-95C4-44C9-8812-E8932AF0341F}" presName="compNode" presStyleCnt="0"/>
      <dgm:spPr/>
    </dgm:pt>
    <dgm:pt modelId="{D8C1C29B-1051-4A4A-9E43-9E7F6292546C}" type="pres">
      <dgm:prSet presAssocID="{ED29F55D-95C4-44C9-8812-E8932AF0341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deo camera"/>
        </a:ext>
      </dgm:extLst>
    </dgm:pt>
    <dgm:pt modelId="{95DF0CA6-A54B-4390-8387-B2EF4A877EB2}" type="pres">
      <dgm:prSet presAssocID="{ED29F55D-95C4-44C9-8812-E8932AF0341F}" presName="spaceRect" presStyleCnt="0"/>
      <dgm:spPr/>
    </dgm:pt>
    <dgm:pt modelId="{6C2D7A18-26AB-417E-8CDC-577E3DE43CDD}" type="pres">
      <dgm:prSet presAssocID="{ED29F55D-95C4-44C9-8812-E8932AF0341F}" presName="textRect" presStyleLbl="revTx" presStyleIdx="4" presStyleCnt="6">
        <dgm:presLayoutVars>
          <dgm:chMax val="1"/>
          <dgm:chPref val="1"/>
        </dgm:presLayoutVars>
      </dgm:prSet>
      <dgm:spPr/>
    </dgm:pt>
    <dgm:pt modelId="{E3949AB4-BFE7-4B5E-B890-A016A34EEC4D}" type="pres">
      <dgm:prSet presAssocID="{D03115E5-49A6-4205-BCE3-02D1DA988587}" presName="sibTrans" presStyleCnt="0"/>
      <dgm:spPr/>
    </dgm:pt>
    <dgm:pt modelId="{40603A27-5B92-41A5-95EE-F6B863F9287F}" type="pres">
      <dgm:prSet presAssocID="{2579D667-AB60-4766-ADB1-11F06EDB3EB8}" presName="compNode" presStyleCnt="0"/>
      <dgm:spPr/>
    </dgm:pt>
    <dgm:pt modelId="{D34229EB-2156-48ED-B269-13C02E97260C}" type="pres">
      <dgm:prSet presAssocID="{2579D667-AB60-4766-ADB1-11F06EDB3EB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Speaker Phone"/>
        </a:ext>
      </dgm:extLst>
    </dgm:pt>
    <dgm:pt modelId="{69F68F98-40D1-48FC-A55D-E05AB326E6CE}" type="pres">
      <dgm:prSet presAssocID="{2579D667-AB60-4766-ADB1-11F06EDB3EB8}" presName="spaceRect" presStyleCnt="0"/>
      <dgm:spPr/>
    </dgm:pt>
    <dgm:pt modelId="{41F824E8-9F2F-4778-9FDE-2D77532836F7}" type="pres">
      <dgm:prSet presAssocID="{2579D667-AB60-4766-ADB1-11F06EDB3EB8}" presName="textRect" presStyleLbl="revTx" presStyleIdx="5" presStyleCnt="6">
        <dgm:presLayoutVars>
          <dgm:chMax val="1"/>
          <dgm:chPref val="1"/>
        </dgm:presLayoutVars>
      </dgm:prSet>
      <dgm:spPr/>
    </dgm:pt>
  </dgm:ptLst>
  <dgm:cxnLst>
    <dgm:cxn modelId="{333B5E11-8B37-491D-B5AE-277F15475860}" type="presOf" srcId="{2579D667-AB60-4766-ADB1-11F06EDB3EB8}" destId="{41F824E8-9F2F-4778-9FDE-2D77532836F7}" srcOrd="0" destOrd="0" presId="urn:microsoft.com/office/officeart/2018/2/layout/IconLabelList"/>
    <dgm:cxn modelId="{11EE9A30-8680-4500-91F7-93C1676607E2}" type="presOf" srcId="{E0B68E00-307B-40AF-84E6-FA0FCEFD5D1F}" destId="{2F4C459A-2575-4943-9235-392094C09549}" srcOrd="0" destOrd="0" presId="urn:microsoft.com/office/officeart/2018/2/layout/IconLabelList"/>
    <dgm:cxn modelId="{48308939-04C7-4A97-9639-80DA02A24C7D}" srcId="{1EBD5541-0A0B-4109-AE1E-E6E9CE87E448}" destId="{2579D667-AB60-4766-ADB1-11F06EDB3EB8}" srcOrd="5" destOrd="0" parTransId="{82146C39-669B-4DC5-ABDA-F25567B19867}" sibTransId="{534D8813-9BAC-4560-988E-793158C76A9C}"/>
    <dgm:cxn modelId="{6290B968-D789-46FA-B83F-816B41B24B3F}" type="presOf" srcId="{ED29F55D-95C4-44C9-8812-E8932AF0341F}" destId="{6C2D7A18-26AB-417E-8CDC-577E3DE43CDD}" srcOrd="0" destOrd="0" presId="urn:microsoft.com/office/officeart/2018/2/layout/IconLabelList"/>
    <dgm:cxn modelId="{1FAA2A79-7A0C-42EC-A00E-1D18F7943D94}" type="presOf" srcId="{1EBD5541-0A0B-4109-AE1E-E6E9CE87E448}" destId="{DC46D381-5073-401C-A262-33F705504783}" srcOrd="0" destOrd="0" presId="urn:microsoft.com/office/officeart/2018/2/layout/IconLabelList"/>
    <dgm:cxn modelId="{BEC17286-F058-4C35-9EA7-B5EA3ACCD3CD}" type="presOf" srcId="{698AB308-DDDF-4FA1-8D32-1054A2D4FF25}" destId="{822A787E-A503-4D30-88EC-28BDCD25466A}" srcOrd="0" destOrd="0" presId="urn:microsoft.com/office/officeart/2018/2/layout/IconLabelList"/>
    <dgm:cxn modelId="{EDD0AF93-3528-4245-91D2-357E7D735A73}" srcId="{1EBD5541-0A0B-4109-AE1E-E6E9CE87E448}" destId="{698AB308-DDDF-4FA1-8D32-1054A2D4FF25}" srcOrd="3" destOrd="0" parTransId="{9BD256C7-5E2B-48C9-9CA7-085DB8C3AC93}" sibTransId="{01632FE0-AC17-4B23-843A-D21EE9927C51}"/>
    <dgm:cxn modelId="{611B3994-DA5C-4AF7-91F1-3D9DE224DDF9}" srcId="{1EBD5541-0A0B-4109-AE1E-E6E9CE87E448}" destId="{E0B68E00-307B-40AF-84E6-FA0FCEFD5D1F}" srcOrd="1" destOrd="0" parTransId="{0185BCF0-E496-4B64-964C-5F9EA3A998C9}" sibTransId="{6A4E784E-03F1-48C2-AA42-4D49EB1C354D}"/>
    <dgm:cxn modelId="{62A95ED3-7821-4178-BC64-C8D0294BC1E2}" srcId="{1EBD5541-0A0B-4109-AE1E-E6E9CE87E448}" destId="{9764F31C-8807-4B9E-ABA4-A0E91C689067}" srcOrd="0" destOrd="0" parTransId="{ED59BE15-2A64-4277-AEAF-FFB097A56D05}" sibTransId="{2B71D3AC-2E34-4334-A52F-405A6293A961}"/>
    <dgm:cxn modelId="{493A71D7-32FA-45AD-BE7E-6B6D4AD83CD5}" type="presOf" srcId="{7E3830DF-F53A-46F3-93C9-65674545DF22}" destId="{6F3F7448-F5F8-44F2-846A-0C41C840F1F3}" srcOrd="0" destOrd="0" presId="urn:microsoft.com/office/officeart/2018/2/layout/IconLabelList"/>
    <dgm:cxn modelId="{87F10AE6-E53C-4A20-BD43-E014A711FAEB}" type="presOf" srcId="{9764F31C-8807-4B9E-ABA4-A0E91C689067}" destId="{3888349A-D72A-4D9A-836F-B7C2748EFA5C}" srcOrd="0" destOrd="0" presId="urn:microsoft.com/office/officeart/2018/2/layout/IconLabelList"/>
    <dgm:cxn modelId="{408D72F8-DCDE-4FAA-81C7-7B69450ABCDC}" srcId="{1EBD5541-0A0B-4109-AE1E-E6E9CE87E448}" destId="{7E3830DF-F53A-46F3-93C9-65674545DF22}" srcOrd="2" destOrd="0" parTransId="{799D1DFD-CBD5-4B1D-BBD4-643D39E3A825}" sibTransId="{BEF24277-6A5B-45CE-B002-0AB7D6C5E79B}"/>
    <dgm:cxn modelId="{B83DFEFE-3E49-437E-A2CA-6EA16765AB89}" srcId="{1EBD5541-0A0B-4109-AE1E-E6E9CE87E448}" destId="{ED29F55D-95C4-44C9-8812-E8932AF0341F}" srcOrd="4" destOrd="0" parTransId="{A446D7E9-E47A-4716-B843-6F1F135C85F6}" sibTransId="{D03115E5-49A6-4205-BCE3-02D1DA988587}"/>
    <dgm:cxn modelId="{6093FFEB-04FA-4120-9014-CDCB7445F4FC}" type="presParOf" srcId="{DC46D381-5073-401C-A262-33F705504783}" destId="{1D7A97AB-C614-477B-99E8-D130C9ACFC52}" srcOrd="0" destOrd="0" presId="urn:microsoft.com/office/officeart/2018/2/layout/IconLabelList"/>
    <dgm:cxn modelId="{57C4FBBA-7432-4746-BA20-243D7AEAFFD8}" type="presParOf" srcId="{1D7A97AB-C614-477B-99E8-D130C9ACFC52}" destId="{D0936A6D-EE20-4463-9FA8-F720CCC60091}" srcOrd="0" destOrd="0" presId="urn:microsoft.com/office/officeart/2018/2/layout/IconLabelList"/>
    <dgm:cxn modelId="{60404622-6E49-428A-9572-463A3AC71574}" type="presParOf" srcId="{1D7A97AB-C614-477B-99E8-D130C9ACFC52}" destId="{51283EC6-CC0E-44BB-A570-0C2349433868}" srcOrd="1" destOrd="0" presId="urn:microsoft.com/office/officeart/2018/2/layout/IconLabelList"/>
    <dgm:cxn modelId="{1AA5D6B6-7BD8-41C3-A16B-5A2F676E36AB}" type="presParOf" srcId="{1D7A97AB-C614-477B-99E8-D130C9ACFC52}" destId="{3888349A-D72A-4D9A-836F-B7C2748EFA5C}" srcOrd="2" destOrd="0" presId="urn:microsoft.com/office/officeart/2018/2/layout/IconLabelList"/>
    <dgm:cxn modelId="{F277AF96-979E-4446-A883-8AB638C11015}" type="presParOf" srcId="{DC46D381-5073-401C-A262-33F705504783}" destId="{692E0D8D-EA1F-4C1B-99C9-A033F91B814C}" srcOrd="1" destOrd="0" presId="urn:microsoft.com/office/officeart/2018/2/layout/IconLabelList"/>
    <dgm:cxn modelId="{DA0E7147-4267-4763-88E9-76CA4B736EA5}" type="presParOf" srcId="{DC46D381-5073-401C-A262-33F705504783}" destId="{DC26896D-30B8-44D7-85C1-8A7A7633B13A}" srcOrd="2" destOrd="0" presId="urn:microsoft.com/office/officeart/2018/2/layout/IconLabelList"/>
    <dgm:cxn modelId="{85E55B3D-EF91-4088-A22C-3D6AC792949B}" type="presParOf" srcId="{DC26896D-30B8-44D7-85C1-8A7A7633B13A}" destId="{30295953-FC90-49F3-B91C-B27CEC08C3DD}" srcOrd="0" destOrd="0" presId="urn:microsoft.com/office/officeart/2018/2/layout/IconLabelList"/>
    <dgm:cxn modelId="{CB5DB89D-C342-4064-AEFC-9CBF40DDE22A}" type="presParOf" srcId="{DC26896D-30B8-44D7-85C1-8A7A7633B13A}" destId="{332DFE24-94AF-4725-A54B-2A47B096CD3E}" srcOrd="1" destOrd="0" presId="urn:microsoft.com/office/officeart/2018/2/layout/IconLabelList"/>
    <dgm:cxn modelId="{690EC00C-A6B8-47B1-B012-A66E9B76443A}" type="presParOf" srcId="{DC26896D-30B8-44D7-85C1-8A7A7633B13A}" destId="{2F4C459A-2575-4943-9235-392094C09549}" srcOrd="2" destOrd="0" presId="urn:microsoft.com/office/officeart/2018/2/layout/IconLabelList"/>
    <dgm:cxn modelId="{5BD04B18-CE15-431C-A297-9C86FBC41EC9}" type="presParOf" srcId="{DC46D381-5073-401C-A262-33F705504783}" destId="{0CB60FA4-0AB4-430F-8DF1-13E817E85AB4}" srcOrd="3" destOrd="0" presId="urn:microsoft.com/office/officeart/2018/2/layout/IconLabelList"/>
    <dgm:cxn modelId="{0F4F26DF-2636-4091-B683-6AB9FDB5BABD}" type="presParOf" srcId="{DC46D381-5073-401C-A262-33F705504783}" destId="{7FAED848-F4F2-4ED7-B603-8516D42131FD}" srcOrd="4" destOrd="0" presId="urn:microsoft.com/office/officeart/2018/2/layout/IconLabelList"/>
    <dgm:cxn modelId="{F37A412E-5461-4292-B278-39605C0ABBF5}" type="presParOf" srcId="{7FAED848-F4F2-4ED7-B603-8516D42131FD}" destId="{C0931DF0-C5C5-4435-BCA9-C88E45AACAAB}" srcOrd="0" destOrd="0" presId="urn:microsoft.com/office/officeart/2018/2/layout/IconLabelList"/>
    <dgm:cxn modelId="{6C9B0C1F-F35E-4D28-8E1E-DC057036AAFF}" type="presParOf" srcId="{7FAED848-F4F2-4ED7-B603-8516D42131FD}" destId="{A52F63C6-79DB-419B-8E3D-C31C8391A731}" srcOrd="1" destOrd="0" presId="urn:microsoft.com/office/officeart/2018/2/layout/IconLabelList"/>
    <dgm:cxn modelId="{95C1D3DB-046B-408C-AE78-67955FECD78B}" type="presParOf" srcId="{7FAED848-F4F2-4ED7-B603-8516D42131FD}" destId="{6F3F7448-F5F8-44F2-846A-0C41C840F1F3}" srcOrd="2" destOrd="0" presId="urn:microsoft.com/office/officeart/2018/2/layout/IconLabelList"/>
    <dgm:cxn modelId="{F6B860C4-6606-4328-936F-6D4DFD6F38E0}" type="presParOf" srcId="{DC46D381-5073-401C-A262-33F705504783}" destId="{7F3E72D6-4B9A-4B85-857E-779A09D3A52A}" srcOrd="5" destOrd="0" presId="urn:microsoft.com/office/officeart/2018/2/layout/IconLabelList"/>
    <dgm:cxn modelId="{999EF5AF-A3D4-490A-BD56-9FEB7EB17199}" type="presParOf" srcId="{DC46D381-5073-401C-A262-33F705504783}" destId="{2954E597-2E67-4ECD-BA29-9E1AB8BE0F96}" srcOrd="6" destOrd="0" presId="urn:microsoft.com/office/officeart/2018/2/layout/IconLabelList"/>
    <dgm:cxn modelId="{01AD8C41-0490-410C-A9C1-7856F3F0BD5C}" type="presParOf" srcId="{2954E597-2E67-4ECD-BA29-9E1AB8BE0F96}" destId="{53417CA7-3F33-4257-853C-F856BDF8BFCA}" srcOrd="0" destOrd="0" presId="urn:microsoft.com/office/officeart/2018/2/layout/IconLabelList"/>
    <dgm:cxn modelId="{A88FCA6B-0293-4C8E-BCFD-4EAD6AC9AC02}" type="presParOf" srcId="{2954E597-2E67-4ECD-BA29-9E1AB8BE0F96}" destId="{AD5CAAE1-FEDF-4C34-8E3D-6401618BE784}" srcOrd="1" destOrd="0" presId="urn:microsoft.com/office/officeart/2018/2/layout/IconLabelList"/>
    <dgm:cxn modelId="{ECFCF04B-FEA6-4FF1-AD2E-7891033103AA}" type="presParOf" srcId="{2954E597-2E67-4ECD-BA29-9E1AB8BE0F96}" destId="{822A787E-A503-4D30-88EC-28BDCD25466A}" srcOrd="2" destOrd="0" presId="urn:microsoft.com/office/officeart/2018/2/layout/IconLabelList"/>
    <dgm:cxn modelId="{2D26902D-6F5E-49FB-9AD8-61DDB0A53DE2}" type="presParOf" srcId="{DC46D381-5073-401C-A262-33F705504783}" destId="{5B8F13C4-349A-41AB-8A6E-9AE77A95CA4C}" srcOrd="7" destOrd="0" presId="urn:microsoft.com/office/officeart/2018/2/layout/IconLabelList"/>
    <dgm:cxn modelId="{6BC0694E-1D75-4FAA-82C3-464E9BEF873C}" type="presParOf" srcId="{DC46D381-5073-401C-A262-33F705504783}" destId="{947A135B-D5B5-4948-BD07-3BE724837EBA}" srcOrd="8" destOrd="0" presId="urn:microsoft.com/office/officeart/2018/2/layout/IconLabelList"/>
    <dgm:cxn modelId="{1D05FDEB-D856-4B61-9A42-A758E7AED1F4}" type="presParOf" srcId="{947A135B-D5B5-4948-BD07-3BE724837EBA}" destId="{D8C1C29B-1051-4A4A-9E43-9E7F6292546C}" srcOrd="0" destOrd="0" presId="urn:microsoft.com/office/officeart/2018/2/layout/IconLabelList"/>
    <dgm:cxn modelId="{E609674D-05A6-4CCE-BDF6-8C54FB097D7B}" type="presParOf" srcId="{947A135B-D5B5-4948-BD07-3BE724837EBA}" destId="{95DF0CA6-A54B-4390-8387-B2EF4A877EB2}" srcOrd="1" destOrd="0" presId="urn:microsoft.com/office/officeart/2018/2/layout/IconLabelList"/>
    <dgm:cxn modelId="{47A5EB95-3C02-4353-9E93-17D8A038BFFA}" type="presParOf" srcId="{947A135B-D5B5-4948-BD07-3BE724837EBA}" destId="{6C2D7A18-26AB-417E-8CDC-577E3DE43CDD}" srcOrd="2" destOrd="0" presId="urn:microsoft.com/office/officeart/2018/2/layout/IconLabelList"/>
    <dgm:cxn modelId="{E4172DBC-016D-4F35-9509-E3469799F72F}" type="presParOf" srcId="{DC46D381-5073-401C-A262-33F705504783}" destId="{E3949AB4-BFE7-4B5E-B890-A016A34EEC4D}" srcOrd="9" destOrd="0" presId="urn:microsoft.com/office/officeart/2018/2/layout/IconLabelList"/>
    <dgm:cxn modelId="{C94D7E70-44B3-433A-954C-6D80954C410A}" type="presParOf" srcId="{DC46D381-5073-401C-A262-33F705504783}" destId="{40603A27-5B92-41A5-95EE-F6B863F9287F}" srcOrd="10" destOrd="0" presId="urn:microsoft.com/office/officeart/2018/2/layout/IconLabelList"/>
    <dgm:cxn modelId="{7D412BC3-CB70-4542-9EA5-904DE5254E5B}" type="presParOf" srcId="{40603A27-5B92-41A5-95EE-F6B863F9287F}" destId="{D34229EB-2156-48ED-B269-13C02E97260C}" srcOrd="0" destOrd="0" presId="urn:microsoft.com/office/officeart/2018/2/layout/IconLabelList"/>
    <dgm:cxn modelId="{4A3DD9B4-EF0E-47D3-A0C6-0353492FAFB0}" type="presParOf" srcId="{40603A27-5B92-41A5-95EE-F6B863F9287F}" destId="{69F68F98-40D1-48FC-A55D-E05AB326E6CE}" srcOrd="1" destOrd="0" presId="urn:microsoft.com/office/officeart/2018/2/layout/IconLabelList"/>
    <dgm:cxn modelId="{63612567-DF1B-4DF8-84C3-6454CD0149A1}" type="presParOf" srcId="{40603A27-5B92-41A5-95EE-F6B863F9287F}" destId="{41F824E8-9F2F-4778-9FDE-2D77532836F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07969B-5CF1-47C9-BFCE-907375DD08C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5EF105B-9DD0-4E2E-B7CB-EB5D87827980}">
      <dgm:prSet/>
      <dgm:spPr/>
      <dgm:t>
        <a:bodyPr/>
        <a:lstStyle/>
        <a:p>
          <a:r>
            <a:rPr lang="en-ID"/>
            <a:t>Tables</a:t>
          </a:r>
          <a:endParaRPr lang="en-US"/>
        </a:p>
      </dgm:t>
    </dgm:pt>
    <dgm:pt modelId="{6EA5D30D-C6BE-4CE7-B1AD-C46C70958648}" type="parTrans" cxnId="{80E2A1A1-0431-4BA7-BD8A-91883B9D5270}">
      <dgm:prSet/>
      <dgm:spPr/>
      <dgm:t>
        <a:bodyPr/>
        <a:lstStyle/>
        <a:p>
          <a:endParaRPr lang="en-US"/>
        </a:p>
      </dgm:t>
    </dgm:pt>
    <dgm:pt modelId="{B3A01846-10DC-44CF-80EE-FB9D210BD11D}" type="sibTrans" cxnId="{80E2A1A1-0431-4BA7-BD8A-91883B9D5270}">
      <dgm:prSet/>
      <dgm:spPr/>
      <dgm:t>
        <a:bodyPr/>
        <a:lstStyle/>
        <a:p>
          <a:endParaRPr lang="en-US"/>
        </a:p>
      </dgm:t>
    </dgm:pt>
    <dgm:pt modelId="{A33B1F74-798E-4973-A8D2-CF56017F2F5D}">
      <dgm:prSet/>
      <dgm:spPr/>
      <dgm:t>
        <a:bodyPr/>
        <a:lstStyle/>
        <a:p>
          <a:r>
            <a:rPr lang="en-ID"/>
            <a:t>Graphs</a:t>
          </a:r>
          <a:endParaRPr lang="en-US"/>
        </a:p>
      </dgm:t>
    </dgm:pt>
    <dgm:pt modelId="{46A3FAA3-F15C-465C-927D-1CDC4658FD32}" type="parTrans" cxnId="{E84501C2-4B90-4C08-AA83-7DE6DCEE5568}">
      <dgm:prSet/>
      <dgm:spPr/>
      <dgm:t>
        <a:bodyPr/>
        <a:lstStyle/>
        <a:p>
          <a:endParaRPr lang="en-US"/>
        </a:p>
      </dgm:t>
    </dgm:pt>
    <dgm:pt modelId="{998B5308-6EEB-46A4-A8A4-5508647216CD}" type="sibTrans" cxnId="{E84501C2-4B90-4C08-AA83-7DE6DCEE5568}">
      <dgm:prSet/>
      <dgm:spPr/>
      <dgm:t>
        <a:bodyPr/>
        <a:lstStyle/>
        <a:p>
          <a:endParaRPr lang="en-US"/>
        </a:p>
      </dgm:t>
    </dgm:pt>
    <dgm:pt modelId="{9E7A08B2-A14D-43CF-82F1-7082DCE69518}">
      <dgm:prSet/>
      <dgm:spPr/>
      <dgm:t>
        <a:bodyPr/>
        <a:lstStyle/>
        <a:p>
          <a:r>
            <a:rPr lang="en-ID"/>
            <a:t>Images</a:t>
          </a:r>
          <a:endParaRPr lang="en-US"/>
        </a:p>
      </dgm:t>
    </dgm:pt>
    <dgm:pt modelId="{D1E2DCD6-0937-4CD1-AF56-0C8E2640F20C}" type="parTrans" cxnId="{669ECCF9-69EB-46CA-AFBA-0B1F83C938FC}">
      <dgm:prSet/>
      <dgm:spPr/>
      <dgm:t>
        <a:bodyPr/>
        <a:lstStyle/>
        <a:p>
          <a:endParaRPr lang="en-US"/>
        </a:p>
      </dgm:t>
    </dgm:pt>
    <dgm:pt modelId="{42332B19-F91B-490F-B9A0-9FAC05C8D873}" type="sibTrans" cxnId="{669ECCF9-69EB-46CA-AFBA-0B1F83C938FC}">
      <dgm:prSet/>
      <dgm:spPr/>
      <dgm:t>
        <a:bodyPr/>
        <a:lstStyle/>
        <a:p>
          <a:endParaRPr lang="en-US"/>
        </a:p>
      </dgm:t>
    </dgm:pt>
    <dgm:pt modelId="{8D8A3060-3081-4745-9BC1-7F5714088CCD}">
      <dgm:prSet/>
      <dgm:spPr/>
      <dgm:t>
        <a:bodyPr/>
        <a:lstStyle/>
        <a:p>
          <a:r>
            <a:rPr lang="en-ID"/>
            <a:t>Figures</a:t>
          </a:r>
          <a:endParaRPr lang="en-US"/>
        </a:p>
      </dgm:t>
    </dgm:pt>
    <dgm:pt modelId="{E9B18383-F2DC-4195-BFEF-6337328108EE}" type="parTrans" cxnId="{F30208CE-771A-411C-AD72-14512A982E73}">
      <dgm:prSet/>
      <dgm:spPr/>
      <dgm:t>
        <a:bodyPr/>
        <a:lstStyle/>
        <a:p>
          <a:endParaRPr lang="en-US"/>
        </a:p>
      </dgm:t>
    </dgm:pt>
    <dgm:pt modelId="{2BB58C79-FF86-4844-B3FB-1F736B854BEA}" type="sibTrans" cxnId="{F30208CE-771A-411C-AD72-14512A982E73}">
      <dgm:prSet/>
      <dgm:spPr/>
      <dgm:t>
        <a:bodyPr/>
        <a:lstStyle/>
        <a:p>
          <a:endParaRPr lang="en-US"/>
        </a:p>
      </dgm:t>
    </dgm:pt>
    <dgm:pt modelId="{D4702617-9CE2-4F21-BFEB-D853D669253C}">
      <dgm:prSet/>
      <dgm:spPr/>
      <dgm:t>
        <a:bodyPr/>
        <a:lstStyle/>
        <a:p>
          <a:r>
            <a:rPr lang="en-ID"/>
            <a:t>Excerpts</a:t>
          </a:r>
          <a:endParaRPr lang="en-US"/>
        </a:p>
      </dgm:t>
    </dgm:pt>
    <dgm:pt modelId="{AF19C5A8-AD4F-4798-A632-E53FB6EFF142}" type="parTrans" cxnId="{1D92D840-F2B5-4F73-9F18-9E416099CF56}">
      <dgm:prSet/>
      <dgm:spPr/>
      <dgm:t>
        <a:bodyPr/>
        <a:lstStyle/>
        <a:p>
          <a:endParaRPr lang="en-US"/>
        </a:p>
      </dgm:t>
    </dgm:pt>
    <dgm:pt modelId="{E3C1D964-B363-42BD-AFA2-E33A606F4E56}" type="sibTrans" cxnId="{1D92D840-F2B5-4F73-9F18-9E416099CF56}">
      <dgm:prSet/>
      <dgm:spPr/>
      <dgm:t>
        <a:bodyPr/>
        <a:lstStyle/>
        <a:p>
          <a:endParaRPr lang="en-US"/>
        </a:p>
      </dgm:t>
    </dgm:pt>
    <dgm:pt modelId="{55B9D4C6-58CE-4C18-9B1C-BBCB29C69050}" type="pres">
      <dgm:prSet presAssocID="{5A07969B-5CF1-47C9-BFCE-907375DD08C7}" presName="root" presStyleCnt="0">
        <dgm:presLayoutVars>
          <dgm:dir/>
          <dgm:resizeHandles val="exact"/>
        </dgm:presLayoutVars>
      </dgm:prSet>
      <dgm:spPr/>
    </dgm:pt>
    <dgm:pt modelId="{038A97DC-49E1-497B-B106-DE913EC06F21}" type="pres">
      <dgm:prSet presAssocID="{B5EF105B-9DD0-4E2E-B7CB-EB5D87827980}" presName="compNode" presStyleCnt="0"/>
      <dgm:spPr/>
    </dgm:pt>
    <dgm:pt modelId="{61C9AB71-28D4-42FC-97CC-A3F6AB070878}" type="pres">
      <dgm:prSet presAssocID="{B5EF105B-9DD0-4E2E-B7CB-EB5D878279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64F6FB3-C58F-41F9-A40C-654F4F3701DA}" type="pres">
      <dgm:prSet presAssocID="{B5EF105B-9DD0-4E2E-B7CB-EB5D87827980}" presName="spaceRect" presStyleCnt="0"/>
      <dgm:spPr/>
    </dgm:pt>
    <dgm:pt modelId="{1C409501-C770-4F69-831D-B9FE50B25213}" type="pres">
      <dgm:prSet presAssocID="{B5EF105B-9DD0-4E2E-B7CB-EB5D87827980}" presName="textRect" presStyleLbl="revTx" presStyleIdx="0" presStyleCnt="5">
        <dgm:presLayoutVars>
          <dgm:chMax val="1"/>
          <dgm:chPref val="1"/>
        </dgm:presLayoutVars>
      </dgm:prSet>
      <dgm:spPr/>
    </dgm:pt>
    <dgm:pt modelId="{EB44EB4D-E3ED-4199-8B22-2C0BA791ECDC}" type="pres">
      <dgm:prSet presAssocID="{B3A01846-10DC-44CF-80EE-FB9D210BD11D}" presName="sibTrans" presStyleCnt="0"/>
      <dgm:spPr/>
    </dgm:pt>
    <dgm:pt modelId="{A241AC6F-82B2-47CD-BF15-A0947BC754EA}" type="pres">
      <dgm:prSet presAssocID="{A33B1F74-798E-4973-A8D2-CF56017F2F5D}" presName="compNode" presStyleCnt="0"/>
      <dgm:spPr/>
    </dgm:pt>
    <dgm:pt modelId="{CDE0996B-D339-478D-A236-321F3FFABF1F}" type="pres">
      <dgm:prSet presAssocID="{A33B1F74-798E-4973-A8D2-CF56017F2F5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467166C-7CFF-4B6D-8F84-5A24A9716C9E}" type="pres">
      <dgm:prSet presAssocID="{A33B1F74-798E-4973-A8D2-CF56017F2F5D}" presName="spaceRect" presStyleCnt="0"/>
      <dgm:spPr/>
    </dgm:pt>
    <dgm:pt modelId="{D5A1739B-2180-498F-A92A-804CA2541930}" type="pres">
      <dgm:prSet presAssocID="{A33B1F74-798E-4973-A8D2-CF56017F2F5D}" presName="textRect" presStyleLbl="revTx" presStyleIdx="1" presStyleCnt="5">
        <dgm:presLayoutVars>
          <dgm:chMax val="1"/>
          <dgm:chPref val="1"/>
        </dgm:presLayoutVars>
      </dgm:prSet>
      <dgm:spPr/>
    </dgm:pt>
    <dgm:pt modelId="{9BA55A8A-0A0E-4AE1-AA11-DB9FAB19151C}" type="pres">
      <dgm:prSet presAssocID="{998B5308-6EEB-46A4-A8A4-5508647216CD}" presName="sibTrans" presStyleCnt="0"/>
      <dgm:spPr/>
    </dgm:pt>
    <dgm:pt modelId="{7A583C27-3EDD-41BF-AC45-3D7AF2583363}" type="pres">
      <dgm:prSet presAssocID="{9E7A08B2-A14D-43CF-82F1-7082DCE69518}" presName="compNode" presStyleCnt="0"/>
      <dgm:spPr/>
    </dgm:pt>
    <dgm:pt modelId="{4DCBCB73-FC3A-4BF9-BF5E-529E5101881A}" type="pres">
      <dgm:prSet presAssocID="{9E7A08B2-A14D-43CF-82F1-7082DCE695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s"/>
        </a:ext>
      </dgm:extLst>
    </dgm:pt>
    <dgm:pt modelId="{C46001C5-199F-41AA-BB6B-4385637F6E94}" type="pres">
      <dgm:prSet presAssocID="{9E7A08B2-A14D-43CF-82F1-7082DCE69518}" presName="spaceRect" presStyleCnt="0"/>
      <dgm:spPr/>
    </dgm:pt>
    <dgm:pt modelId="{E7A4A45D-0761-4EEB-B14C-0F4423A8F296}" type="pres">
      <dgm:prSet presAssocID="{9E7A08B2-A14D-43CF-82F1-7082DCE69518}" presName="textRect" presStyleLbl="revTx" presStyleIdx="2" presStyleCnt="5">
        <dgm:presLayoutVars>
          <dgm:chMax val="1"/>
          <dgm:chPref val="1"/>
        </dgm:presLayoutVars>
      </dgm:prSet>
      <dgm:spPr/>
    </dgm:pt>
    <dgm:pt modelId="{A57956E1-54BD-4615-895D-8F71132EFEE8}" type="pres">
      <dgm:prSet presAssocID="{42332B19-F91B-490F-B9A0-9FAC05C8D873}" presName="sibTrans" presStyleCnt="0"/>
      <dgm:spPr/>
    </dgm:pt>
    <dgm:pt modelId="{46C29B3B-A22A-44C3-A312-44429E0665F5}" type="pres">
      <dgm:prSet presAssocID="{8D8A3060-3081-4745-9BC1-7F5714088CCD}" presName="compNode" presStyleCnt="0"/>
      <dgm:spPr/>
    </dgm:pt>
    <dgm:pt modelId="{5FC38006-D39E-49A9-BAD1-9B816839C0A6}" type="pres">
      <dgm:prSet presAssocID="{8D8A3060-3081-4745-9BC1-7F5714088CC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RTL"/>
        </a:ext>
      </dgm:extLst>
    </dgm:pt>
    <dgm:pt modelId="{7FED0D29-E048-4398-B650-2EFD90E95A60}" type="pres">
      <dgm:prSet presAssocID="{8D8A3060-3081-4745-9BC1-7F5714088CCD}" presName="spaceRect" presStyleCnt="0"/>
      <dgm:spPr/>
    </dgm:pt>
    <dgm:pt modelId="{3E080B56-5AF7-42C4-ACE7-3FAF09A203D1}" type="pres">
      <dgm:prSet presAssocID="{8D8A3060-3081-4745-9BC1-7F5714088CCD}" presName="textRect" presStyleLbl="revTx" presStyleIdx="3" presStyleCnt="5">
        <dgm:presLayoutVars>
          <dgm:chMax val="1"/>
          <dgm:chPref val="1"/>
        </dgm:presLayoutVars>
      </dgm:prSet>
      <dgm:spPr/>
    </dgm:pt>
    <dgm:pt modelId="{D1F0D2AF-5AF4-48B1-86F1-B66A980B9A99}" type="pres">
      <dgm:prSet presAssocID="{2BB58C79-FF86-4844-B3FB-1F736B854BEA}" presName="sibTrans" presStyleCnt="0"/>
      <dgm:spPr/>
    </dgm:pt>
    <dgm:pt modelId="{61F0334E-A4D5-4AF1-908A-6C7F585FD1ED}" type="pres">
      <dgm:prSet presAssocID="{D4702617-9CE2-4F21-BFEB-D853D669253C}" presName="compNode" presStyleCnt="0"/>
      <dgm:spPr/>
    </dgm:pt>
    <dgm:pt modelId="{33335874-CB61-4C0C-BA0E-9E02E1C49EC5}" type="pres">
      <dgm:prSet presAssocID="{D4702617-9CE2-4F21-BFEB-D853D669253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ontract"/>
        </a:ext>
      </dgm:extLst>
    </dgm:pt>
    <dgm:pt modelId="{561E16E0-EEA7-48DD-9E5D-E7BDCF85B22B}" type="pres">
      <dgm:prSet presAssocID="{D4702617-9CE2-4F21-BFEB-D853D669253C}" presName="spaceRect" presStyleCnt="0"/>
      <dgm:spPr/>
    </dgm:pt>
    <dgm:pt modelId="{C34C3F48-8595-405F-B2CC-BF4A0106F76E}" type="pres">
      <dgm:prSet presAssocID="{D4702617-9CE2-4F21-BFEB-D853D669253C}" presName="textRect" presStyleLbl="revTx" presStyleIdx="4" presStyleCnt="5">
        <dgm:presLayoutVars>
          <dgm:chMax val="1"/>
          <dgm:chPref val="1"/>
        </dgm:presLayoutVars>
      </dgm:prSet>
      <dgm:spPr/>
    </dgm:pt>
  </dgm:ptLst>
  <dgm:cxnLst>
    <dgm:cxn modelId="{EE062C19-0E58-43E5-8CF8-D42C562A6C6D}" type="presOf" srcId="{8D8A3060-3081-4745-9BC1-7F5714088CCD}" destId="{3E080B56-5AF7-42C4-ACE7-3FAF09A203D1}" srcOrd="0" destOrd="0" presId="urn:microsoft.com/office/officeart/2018/2/layout/IconLabelList"/>
    <dgm:cxn modelId="{EF1D6F1C-C494-4905-8661-82A47642485F}" type="presOf" srcId="{B5EF105B-9DD0-4E2E-B7CB-EB5D87827980}" destId="{1C409501-C770-4F69-831D-B9FE50B25213}" srcOrd="0" destOrd="0" presId="urn:microsoft.com/office/officeart/2018/2/layout/IconLabelList"/>
    <dgm:cxn modelId="{1D92D840-F2B5-4F73-9F18-9E416099CF56}" srcId="{5A07969B-5CF1-47C9-BFCE-907375DD08C7}" destId="{D4702617-9CE2-4F21-BFEB-D853D669253C}" srcOrd="4" destOrd="0" parTransId="{AF19C5A8-AD4F-4798-A632-E53FB6EFF142}" sibTransId="{E3C1D964-B363-42BD-AFA2-E33A606F4E56}"/>
    <dgm:cxn modelId="{AE995C5D-4CFC-4956-BFE0-456C3661BFC7}" type="presOf" srcId="{9E7A08B2-A14D-43CF-82F1-7082DCE69518}" destId="{E7A4A45D-0761-4EEB-B14C-0F4423A8F296}" srcOrd="0" destOrd="0" presId="urn:microsoft.com/office/officeart/2018/2/layout/IconLabelList"/>
    <dgm:cxn modelId="{E515EA50-C242-4505-9F19-DA46252BDDEC}" type="presOf" srcId="{D4702617-9CE2-4F21-BFEB-D853D669253C}" destId="{C34C3F48-8595-405F-B2CC-BF4A0106F76E}" srcOrd="0" destOrd="0" presId="urn:microsoft.com/office/officeart/2018/2/layout/IconLabelList"/>
    <dgm:cxn modelId="{80E2A1A1-0431-4BA7-BD8A-91883B9D5270}" srcId="{5A07969B-5CF1-47C9-BFCE-907375DD08C7}" destId="{B5EF105B-9DD0-4E2E-B7CB-EB5D87827980}" srcOrd="0" destOrd="0" parTransId="{6EA5D30D-C6BE-4CE7-B1AD-C46C70958648}" sibTransId="{B3A01846-10DC-44CF-80EE-FB9D210BD11D}"/>
    <dgm:cxn modelId="{998C79BD-D3BB-43C6-BBCA-EA012B0E5DA3}" type="presOf" srcId="{5A07969B-5CF1-47C9-BFCE-907375DD08C7}" destId="{55B9D4C6-58CE-4C18-9B1C-BBCB29C69050}" srcOrd="0" destOrd="0" presId="urn:microsoft.com/office/officeart/2018/2/layout/IconLabelList"/>
    <dgm:cxn modelId="{E84501C2-4B90-4C08-AA83-7DE6DCEE5568}" srcId="{5A07969B-5CF1-47C9-BFCE-907375DD08C7}" destId="{A33B1F74-798E-4973-A8D2-CF56017F2F5D}" srcOrd="1" destOrd="0" parTransId="{46A3FAA3-F15C-465C-927D-1CDC4658FD32}" sibTransId="{998B5308-6EEB-46A4-A8A4-5508647216CD}"/>
    <dgm:cxn modelId="{F30208CE-771A-411C-AD72-14512A982E73}" srcId="{5A07969B-5CF1-47C9-BFCE-907375DD08C7}" destId="{8D8A3060-3081-4745-9BC1-7F5714088CCD}" srcOrd="3" destOrd="0" parTransId="{E9B18383-F2DC-4195-BFEF-6337328108EE}" sibTransId="{2BB58C79-FF86-4844-B3FB-1F736B854BEA}"/>
    <dgm:cxn modelId="{578ED1D1-E8B2-456D-9D4E-F9170205468D}" type="presOf" srcId="{A33B1F74-798E-4973-A8D2-CF56017F2F5D}" destId="{D5A1739B-2180-498F-A92A-804CA2541930}" srcOrd="0" destOrd="0" presId="urn:microsoft.com/office/officeart/2018/2/layout/IconLabelList"/>
    <dgm:cxn modelId="{669ECCF9-69EB-46CA-AFBA-0B1F83C938FC}" srcId="{5A07969B-5CF1-47C9-BFCE-907375DD08C7}" destId="{9E7A08B2-A14D-43CF-82F1-7082DCE69518}" srcOrd="2" destOrd="0" parTransId="{D1E2DCD6-0937-4CD1-AF56-0C8E2640F20C}" sibTransId="{42332B19-F91B-490F-B9A0-9FAC05C8D873}"/>
    <dgm:cxn modelId="{32DF079E-FA8B-4EDD-A025-835EDCF91A0F}" type="presParOf" srcId="{55B9D4C6-58CE-4C18-9B1C-BBCB29C69050}" destId="{038A97DC-49E1-497B-B106-DE913EC06F21}" srcOrd="0" destOrd="0" presId="urn:microsoft.com/office/officeart/2018/2/layout/IconLabelList"/>
    <dgm:cxn modelId="{FE7554A1-C0E7-499A-9CDD-0A1DFBCA5D92}" type="presParOf" srcId="{038A97DC-49E1-497B-B106-DE913EC06F21}" destId="{61C9AB71-28D4-42FC-97CC-A3F6AB070878}" srcOrd="0" destOrd="0" presId="urn:microsoft.com/office/officeart/2018/2/layout/IconLabelList"/>
    <dgm:cxn modelId="{E5CFC75C-1784-43D5-B338-7F2F71CE11E4}" type="presParOf" srcId="{038A97DC-49E1-497B-B106-DE913EC06F21}" destId="{364F6FB3-C58F-41F9-A40C-654F4F3701DA}" srcOrd="1" destOrd="0" presId="urn:microsoft.com/office/officeart/2018/2/layout/IconLabelList"/>
    <dgm:cxn modelId="{06D3C4DA-177B-44C2-9A43-232F12512AA0}" type="presParOf" srcId="{038A97DC-49E1-497B-B106-DE913EC06F21}" destId="{1C409501-C770-4F69-831D-B9FE50B25213}" srcOrd="2" destOrd="0" presId="urn:microsoft.com/office/officeart/2018/2/layout/IconLabelList"/>
    <dgm:cxn modelId="{5F469576-A3BD-494C-86E4-3735DCED4D7C}" type="presParOf" srcId="{55B9D4C6-58CE-4C18-9B1C-BBCB29C69050}" destId="{EB44EB4D-E3ED-4199-8B22-2C0BA791ECDC}" srcOrd="1" destOrd="0" presId="urn:microsoft.com/office/officeart/2018/2/layout/IconLabelList"/>
    <dgm:cxn modelId="{9BD9EFAA-0C99-4388-BB81-8FF7F2A2DF3B}" type="presParOf" srcId="{55B9D4C6-58CE-4C18-9B1C-BBCB29C69050}" destId="{A241AC6F-82B2-47CD-BF15-A0947BC754EA}" srcOrd="2" destOrd="0" presId="urn:microsoft.com/office/officeart/2018/2/layout/IconLabelList"/>
    <dgm:cxn modelId="{8DFF3353-752F-4D2C-8E47-7C6531A2E74A}" type="presParOf" srcId="{A241AC6F-82B2-47CD-BF15-A0947BC754EA}" destId="{CDE0996B-D339-478D-A236-321F3FFABF1F}" srcOrd="0" destOrd="0" presId="urn:microsoft.com/office/officeart/2018/2/layout/IconLabelList"/>
    <dgm:cxn modelId="{7BC00466-4A63-4583-AAA2-8B58160F9671}" type="presParOf" srcId="{A241AC6F-82B2-47CD-BF15-A0947BC754EA}" destId="{A467166C-7CFF-4B6D-8F84-5A24A9716C9E}" srcOrd="1" destOrd="0" presId="urn:microsoft.com/office/officeart/2018/2/layout/IconLabelList"/>
    <dgm:cxn modelId="{3B394B10-0264-4AD4-974C-B4048389AD10}" type="presParOf" srcId="{A241AC6F-82B2-47CD-BF15-A0947BC754EA}" destId="{D5A1739B-2180-498F-A92A-804CA2541930}" srcOrd="2" destOrd="0" presId="urn:microsoft.com/office/officeart/2018/2/layout/IconLabelList"/>
    <dgm:cxn modelId="{2CA3F6F9-BCED-4B02-81D5-CCC8EB69C478}" type="presParOf" srcId="{55B9D4C6-58CE-4C18-9B1C-BBCB29C69050}" destId="{9BA55A8A-0A0E-4AE1-AA11-DB9FAB19151C}" srcOrd="3" destOrd="0" presId="urn:microsoft.com/office/officeart/2018/2/layout/IconLabelList"/>
    <dgm:cxn modelId="{14D2492E-98E7-4720-AA12-2064C7567AE7}" type="presParOf" srcId="{55B9D4C6-58CE-4C18-9B1C-BBCB29C69050}" destId="{7A583C27-3EDD-41BF-AC45-3D7AF2583363}" srcOrd="4" destOrd="0" presId="urn:microsoft.com/office/officeart/2018/2/layout/IconLabelList"/>
    <dgm:cxn modelId="{D8501C32-6BCB-47C2-9FBB-45588DD03FFA}" type="presParOf" srcId="{7A583C27-3EDD-41BF-AC45-3D7AF2583363}" destId="{4DCBCB73-FC3A-4BF9-BF5E-529E5101881A}" srcOrd="0" destOrd="0" presId="urn:microsoft.com/office/officeart/2018/2/layout/IconLabelList"/>
    <dgm:cxn modelId="{AD6C794D-4275-48D0-83C5-7104E2920785}" type="presParOf" srcId="{7A583C27-3EDD-41BF-AC45-3D7AF2583363}" destId="{C46001C5-199F-41AA-BB6B-4385637F6E94}" srcOrd="1" destOrd="0" presId="urn:microsoft.com/office/officeart/2018/2/layout/IconLabelList"/>
    <dgm:cxn modelId="{BC445E40-7B55-46C2-A5C1-0B7F366D86FD}" type="presParOf" srcId="{7A583C27-3EDD-41BF-AC45-3D7AF2583363}" destId="{E7A4A45D-0761-4EEB-B14C-0F4423A8F296}" srcOrd="2" destOrd="0" presId="urn:microsoft.com/office/officeart/2018/2/layout/IconLabelList"/>
    <dgm:cxn modelId="{2021587C-1ED6-48FB-A7EB-FA943BA3AB4E}" type="presParOf" srcId="{55B9D4C6-58CE-4C18-9B1C-BBCB29C69050}" destId="{A57956E1-54BD-4615-895D-8F71132EFEE8}" srcOrd="5" destOrd="0" presId="urn:microsoft.com/office/officeart/2018/2/layout/IconLabelList"/>
    <dgm:cxn modelId="{A52C0487-DB87-4FAD-88CD-718C7F89E375}" type="presParOf" srcId="{55B9D4C6-58CE-4C18-9B1C-BBCB29C69050}" destId="{46C29B3B-A22A-44C3-A312-44429E0665F5}" srcOrd="6" destOrd="0" presId="urn:microsoft.com/office/officeart/2018/2/layout/IconLabelList"/>
    <dgm:cxn modelId="{BCA81E7C-48BA-45BE-84D1-659345C33DF5}" type="presParOf" srcId="{46C29B3B-A22A-44C3-A312-44429E0665F5}" destId="{5FC38006-D39E-49A9-BAD1-9B816839C0A6}" srcOrd="0" destOrd="0" presId="urn:microsoft.com/office/officeart/2018/2/layout/IconLabelList"/>
    <dgm:cxn modelId="{0D9323DB-2303-4519-A3B4-0713EF190CFC}" type="presParOf" srcId="{46C29B3B-A22A-44C3-A312-44429E0665F5}" destId="{7FED0D29-E048-4398-B650-2EFD90E95A60}" srcOrd="1" destOrd="0" presId="urn:microsoft.com/office/officeart/2018/2/layout/IconLabelList"/>
    <dgm:cxn modelId="{6BC0A2F3-A281-47C8-A9A7-C0C0E59AF67C}" type="presParOf" srcId="{46C29B3B-A22A-44C3-A312-44429E0665F5}" destId="{3E080B56-5AF7-42C4-ACE7-3FAF09A203D1}" srcOrd="2" destOrd="0" presId="urn:microsoft.com/office/officeart/2018/2/layout/IconLabelList"/>
    <dgm:cxn modelId="{3D1A8735-B1DC-496C-A301-2770F01954D1}" type="presParOf" srcId="{55B9D4C6-58CE-4C18-9B1C-BBCB29C69050}" destId="{D1F0D2AF-5AF4-48B1-86F1-B66A980B9A99}" srcOrd="7" destOrd="0" presId="urn:microsoft.com/office/officeart/2018/2/layout/IconLabelList"/>
    <dgm:cxn modelId="{5ED5B99D-B770-4924-8FC6-81BE8E58569D}" type="presParOf" srcId="{55B9D4C6-58CE-4C18-9B1C-BBCB29C69050}" destId="{61F0334E-A4D5-4AF1-908A-6C7F585FD1ED}" srcOrd="8" destOrd="0" presId="urn:microsoft.com/office/officeart/2018/2/layout/IconLabelList"/>
    <dgm:cxn modelId="{ED71150E-4522-4787-A8D1-F380F23E0E1A}" type="presParOf" srcId="{61F0334E-A4D5-4AF1-908A-6C7F585FD1ED}" destId="{33335874-CB61-4C0C-BA0E-9E02E1C49EC5}" srcOrd="0" destOrd="0" presId="urn:microsoft.com/office/officeart/2018/2/layout/IconLabelList"/>
    <dgm:cxn modelId="{674A89ED-FC82-4B7C-8315-5E019BAF8EBE}" type="presParOf" srcId="{61F0334E-A4D5-4AF1-908A-6C7F585FD1ED}" destId="{561E16E0-EEA7-48DD-9E5D-E7BDCF85B22B}" srcOrd="1" destOrd="0" presId="urn:microsoft.com/office/officeart/2018/2/layout/IconLabelList"/>
    <dgm:cxn modelId="{B1470749-1B0F-499C-B5CD-B1897F1A44C5}" type="presParOf" srcId="{61F0334E-A4D5-4AF1-908A-6C7F585FD1ED}" destId="{C34C3F48-8595-405F-B2CC-BF4A0106F76E}"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0B6D1E-7F64-4BB4-8608-0109BF8DE3B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D"/>
        </a:p>
      </dgm:t>
    </dgm:pt>
    <dgm:pt modelId="{3EC268B7-7540-4868-913E-3CDA2C9CD851}">
      <dgm:prSet phldrT="[Text]"/>
      <dgm:spPr/>
      <dgm:t>
        <a:bodyPr/>
        <a:lstStyle/>
        <a:p>
          <a:r>
            <a:rPr lang="en-US" dirty="0"/>
            <a:t>Types of Data</a:t>
          </a:r>
          <a:endParaRPr lang="en-ID" dirty="0"/>
        </a:p>
      </dgm:t>
    </dgm:pt>
    <dgm:pt modelId="{069EA1CD-E548-4C52-90D7-9ED682E9168A}" type="parTrans" cxnId="{E0A9F0BC-BFE3-4EB7-A114-B24001437109}">
      <dgm:prSet/>
      <dgm:spPr/>
      <dgm:t>
        <a:bodyPr/>
        <a:lstStyle/>
        <a:p>
          <a:endParaRPr lang="en-ID"/>
        </a:p>
      </dgm:t>
    </dgm:pt>
    <dgm:pt modelId="{100B483B-F086-40BF-81D6-A43374E45B93}" type="sibTrans" cxnId="{E0A9F0BC-BFE3-4EB7-A114-B24001437109}">
      <dgm:prSet/>
      <dgm:spPr/>
      <dgm:t>
        <a:bodyPr/>
        <a:lstStyle/>
        <a:p>
          <a:endParaRPr lang="en-ID"/>
        </a:p>
      </dgm:t>
    </dgm:pt>
    <dgm:pt modelId="{2269C66F-47D5-4961-AC2B-1D6EA569ABA5}">
      <dgm:prSet phldrT="[Text]"/>
      <dgm:spPr/>
      <dgm:t>
        <a:bodyPr/>
        <a:lstStyle/>
        <a:p>
          <a:r>
            <a:rPr lang="en-US" dirty="0"/>
            <a:t>Discrete</a:t>
          </a:r>
          <a:endParaRPr lang="en-ID" dirty="0"/>
        </a:p>
      </dgm:t>
    </dgm:pt>
    <dgm:pt modelId="{D34EB0EF-311C-4AB6-A6EF-ACA1B31FA2B0}" type="parTrans" cxnId="{B9651EC0-2FFB-4C49-B588-2585255A05EB}">
      <dgm:prSet/>
      <dgm:spPr/>
      <dgm:t>
        <a:bodyPr/>
        <a:lstStyle/>
        <a:p>
          <a:endParaRPr lang="en-ID"/>
        </a:p>
      </dgm:t>
    </dgm:pt>
    <dgm:pt modelId="{9DE23417-EBA3-47B5-9E1E-4F7D4E4CA0A6}" type="sibTrans" cxnId="{B9651EC0-2FFB-4C49-B588-2585255A05EB}">
      <dgm:prSet/>
      <dgm:spPr/>
      <dgm:t>
        <a:bodyPr/>
        <a:lstStyle/>
        <a:p>
          <a:endParaRPr lang="en-ID"/>
        </a:p>
      </dgm:t>
    </dgm:pt>
    <dgm:pt modelId="{809B1630-E861-4384-8C94-C3CDEF8EF808}" type="asst">
      <dgm:prSet phldrT="[Text]"/>
      <dgm:spPr/>
      <dgm:t>
        <a:bodyPr/>
        <a:lstStyle/>
        <a:p>
          <a:r>
            <a:rPr lang="en-US" dirty="0"/>
            <a:t>Quantitative</a:t>
          </a:r>
          <a:endParaRPr lang="en-ID" dirty="0"/>
        </a:p>
      </dgm:t>
    </dgm:pt>
    <dgm:pt modelId="{1EFFB508-A269-4F2B-8049-D7CD99332999}" type="parTrans" cxnId="{9F048C79-B388-409E-B02C-95AC99AA5884}">
      <dgm:prSet/>
      <dgm:spPr/>
      <dgm:t>
        <a:bodyPr/>
        <a:lstStyle/>
        <a:p>
          <a:endParaRPr lang="en-ID"/>
        </a:p>
      </dgm:t>
    </dgm:pt>
    <dgm:pt modelId="{490F7CDB-D963-47AF-B033-C4DC2538DF37}" type="sibTrans" cxnId="{9F048C79-B388-409E-B02C-95AC99AA5884}">
      <dgm:prSet/>
      <dgm:spPr/>
      <dgm:t>
        <a:bodyPr/>
        <a:lstStyle/>
        <a:p>
          <a:endParaRPr lang="en-ID"/>
        </a:p>
      </dgm:t>
    </dgm:pt>
    <dgm:pt modelId="{F9902A89-2A89-4EC3-AA9B-E12383D7326E}">
      <dgm:prSet phldrT="[Text]"/>
      <dgm:spPr/>
      <dgm:t>
        <a:bodyPr/>
        <a:lstStyle/>
        <a:p>
          <a:r>
            <a:rPr lang="en-US" dirty="0"/>
            <a:t>Discrete</a:t>
          </a:r>
          <a:endParaRPr lang="en-ID" dirty="0"/>
        </a:p>
      </dgm:t>
    </dgm:pt>
    <dgm:pt modelId="{E6ADC97B-7C3F-4B65-99C6-F2A0D66A50C6}" type="parTrans" cxnId="{1A699C30-9480-41C5-ABD7-F970FF798884}">
      <dgm:prSet/>
      <dgm:spPr/>
      <dgm:t>
        <a:bodyPr/>
        <a:lstStyle/>
        <a:p>
          <a:endParaRPr lang="en-ID"/>
        </a:p>
      </dgm:t>
    </dgm:pt>
    <dgm:pt modelId="{B0C84038-A32F-4C8D-85AD-ADBD692F88DA}" type="sibTrans" cxnId="{1A699C30-9480-41C5-ABD7-F970FF798884}">
      <dgm:prSet/>
      <dgm:spPr/>
      <dgm:t>
        <a:bodyPr/>
        <a:lstStyle/>
        <a:p>
          <a:endParaRPr lang="en-ID"/>
        </a:p>
      </dgm:t>
    </dgm:pt>
    <dgm:pt modelId="{B61CFFA4-1F54-493E-A57F-078B79EE0E83}" type="asst">
      <dgm:prSet phldrT="[Text]"/>
      <dgm:spPr/>
      <dgm:t>
        <a:bodyPr/>
        <a:lstStyle/>
        <a:p>
          <a:r>
            <a:rPr lang="en-US"/>
            <a:t>Qualitative</a:t>
          </a:r>
          <a:endParaRPr lang="en-ID" dirty="0"/>
        </a:p>
      </dgm:t>
    </dgm:pt>
    <dgm:pt modelId="{81CD1E07-DA93-4AD9-9625-6227F65F3821}" type="parTrans" cxnId="{3C770050-A84A-4DB1-8503-765C47E39A1F}">
      <dgm:prSet/>
      <dgm:spPr/>
      <dgm:t>
        <a:bodyPr/>
        <a:lstStyle/>
        <a:p>
          <a:endParaRPr lang="en-ID"/>
        </a:p>
      </dgm:t>
    </dgm:pt>
    <dgm:pt modelId="{13E1538E-3EE3-4B08-9ECF-5CD0F44659C1}" type="sibTrans" cxnId="{3C770050-A84A-4DB1-8503-765C47E39A1F}">
      <dgm:prSet/>
      <dgm:spPr/>
      <dgm:t>
        <a:bodyPr/>
        <a:lstStyle/>
        <a:p>
          <a:endParaRPr lang="en-ID"/>
        </a:p>
      </dgm:t>
    </dgm:pt>
    <dgm:pt modelId="{FBF7B6BC-7423-450B-B310-2AEA8E276F7F}">
      <dgm:prSet phldrT="[Text]"/>
      <dgm:spPr/>
      <dgm:t>
        <a:bodyPr/>
        <a:lstStyle/>
        <a:p>
          <a:r>
            <a:rPr lang="en-US" dirty="0"/>
            <a:t>Continuous</a:t>
          </a:r>
          <a:endParaRPr lang="en-ID" dirty="0"/>
        </a:p>
      </dgm:t>
    </dgm:pt>
    <dgm:pt modelId="{D74C8683-D9AD-4042-90AD-2335906734B4}" type="parTrans" cxnId="{329105F8-FF55-4526-A69F-0D5F254A1CA2}">
      <dgm:prSet/>
      <dgm:spPr/>
      <dgm:t>
        <a:bodyPr/>
        <a:lstStyle/>
        <a:p>
          <a:endParaRPr lang="en-ID"/>
        </a:p>
      </dgm:t>
    </dgm:pt>
    <dgm:pt modelId="{8363B1F7-5149-45BE-9B4C-B8DA6F38D958}" type="sibTrans" cxnId="{329105F8-FF55-4526-A69F-0D5F254A1CA2}">
      <dgm:prSet/>
      <dgm:spPr/>
      <dgm:t>
        <a:bodyPr/>
        <a:lstStyle/>
        <a:p>
          <a:endParaRPr lang="en-ID"/>
        </a:p>
      </dgm:t>
    </dgm:pt>
    <dgm:pt modelId="{A5D8A6DC-1887-4D8A-AE19-1BC355F864F6}" type="pres">
      <dgm:prSet presAssocID="{EE0B6D1E-7F64-4BB4-8608-0109BF8DE3B7}" presName="hierChild1" presStyleCnt="0">
        <dgm:presLayoutVars>
          <dgm:chPref val="1"/>
          <dgm:dir/>
          <dgm:animOne val="branch"/>
          <dgm:animLvl val="lvl"/>
          <dgm:resizeHandles/>
        </dgm:presLayoutVars>
      </dgm:prSet>
      <dgm:spPr/>
    </dgm:pt>
    <dgm:pt modelId="{040B7FFA-F2A7-4C70-8E0A-1E12F78AAF87}" type="pres">
      <dgm:prSet presAssocID="{3EC268B7-7540-4868-913E-3CDA2C9CD851}" presName="hierRoot1" presStyleCnt="0"/>
      <dgm:spPr/>
    </dgm:pt>
    <dgm:pt modelId="{ECB55BE8-3F73-466D-A474-014FD863C765}" type="pres">
      <dgm:prSet presAssocID="{3EC268B7-7540-4868-913E-3CDA2C9CD851}" presName="composite" presStyleCnt="0"/>
      <dgm:spPr/>
    </dgm:pt>
    <dgm:pt modelId="{ADD5D8CB-730A-4DC3-982D-C524BDFB2C7B}" type="pres">
      <dgm:prSet presAssocID="{3EC268B7-7540-4868-913E-3CDA2C9CD851}" presName="background" presStyleLbl="node0" presStyleIdx="0" presStyleCnt="1"/>
      <dgm:spPr/>
    </dgm:pt>
    <dgm:pt modelId="{D4E8BD22-E7E3-4092-826A-26FBBC94316E}" type="pres">
      <dgm:prSet presAssocID="{3EC268B7-7540-4868-913E-3CDA2C9CD851}" presName="text" presStyleLbl="fgAcc0" presStyleIdx="0" presStyleCnt="1">
        <dgm:presLayoutVars>
          <dgm:chPref val="3"/>
        </dgm:presLayoutVars>
      </dgm:prSet>
      <dgm:spPr/>
    </dgm:pt>
    <dgm:pt modelId="{B991755D-0E25-411C-8559-8FE7A36A7F72}" type="pres">
      <dgm:prSet presAssocID="{3EC268B7-7540-4868-913E-3CDA2C9CD851}" presName="hierChild2" presStyleCnt="0"/>
      <dgm:spPr/>
    </dgm:pt>
    <dgm:pt modelId="{B35D26D1-D9EF-48F2-B6F4-9A23FF43465D}" type="pres">
      <dgm:prSet presAssocID="{1EFFB508-A269-4F2B-8049-D7CD99332999}" presName="Name10" presStyleLbl="parChTrans1D2" presStyleIdx="0" presStyleCnt="2"/>
      <dgm:spPr/>
    </dgm:pt>
    <dgm:pt modelId="{E861531F-DD67-4211-9616-8F586CE17001}" type="pres">
      <dgm:prSet presAssocID="{809B1630-E861-4384-8C94-C3CDEF8EF808}" presName="hierRoot2" presStyleCnt="0"/>
      <dgm:spPr/>
    </dgm:pt>
    <dgm:pt modelId="{C4E4FA46-B076-4419-83BB-A83672DBA23E}" type="pres">
      <dgm:prSet presAssocID="{809B1630-E861-4384-8C94-C3CDEF8EF808}" presName="composite2" presStyleCnt="0"/>
      <dgm:spPr/>
    </dgm:pt>
    <dgm:pt modelId="{4B6AE0AC-4C29-415E-A4E9-A81978CF54E2}" type="pres">
      <dgm:prSet presAssocID="{809B1630-E861-4384-8C94-C3CDEF8EF808}" presName="background2" presStyleLbl="asst1" presStyleIdx="0" presStyleCnt="2"/>
      <dgm:spPr/>
    </dgm:pt>
    <dgm:pt modelId="{B95F71A2-5A45-4AED-BF82-11B7284D3C72}" type="pres">
      <dgm:prSet presAssocID="{809B1630-E861-4384-8C94-C3CDEF8EF808}" presName="text2" presStyleLbl="fgAcc2" presStyleIdx="0" presStyleCnt="2">
        <dgm:presLayoutVars>
          <dgm:chPref val="3"/>
        </dgm:presLayoutVars>
      </dgm:prSet>
      <dgm:spPr/>
    </dgm:pt>
    <dgm:pt modelId="{821AC3A7-710A-4498-A356-1855456D5117}" type="pres">
      <dgm:prSet presAssocID="{809B1630-E861-4384-8C94-C3CDEF8EF808}" presName="hierChild3" presStyleCnt="0"/>
      <dgm:spPr/>
    </dgm:pt>
    <dgm:pt modelId="{F9D9F193-686D-44EE-A46B-CD611CF7E6B4}" type="pres">
      <dgm:prSet presAssocID="{E6ADC97B-7C3F-4B65-99C6-F2A0D66A50C6}" presName="Name17" presStyleLbl="parChTrans1D3" presStyleIdx="0" presStyleCnt="3"/>
      <dgm:spPr/>
    </dgm:pt>
    <dgm:pt modelId="{B4BF78DC-00AE-4743-AC4E-14A53462AE90}" type="pres">
      <dgm:prSet presAssocID="{F9902A89-2A89-4EC3-AA9B-E12383D7326E}" presName="hierRoot3" presStyleCnt="0"/>
      <dgm:spPr/>
    </dgm:pt>
    <dgm:pt modelId="{364465A9-35C0-4A53-BDC9-3F49FC389F89}" type="pres">
      <dgm:prSet presAssocID="{F9902A89-2A89-4EC3-AA9B-E12383D7326E}" presName="composite3" presStyleCnt="0"/>
      <dgm:spPr/>
    </dgm:pt>
    <dgm:pt modelId="{73F1B8D5-3A78-4D0C-8A5E-00685D14C3D8}" type="pres">
      <dgm:prSet presAssocID="{F9902A89-2A89-4EC3-AA9B-E12383D7326E}" presName="background3" presStyleLbl="node3" presStyleIdx="0" presStyleCnt="3"/>
      <dgm:spPr/>
    </dgm:pt>
    <dgm:pt modelId="{C031878D-483A-4A48-8F81-42D4306EECC0}" type="pres">
      <dgm:prSet presAssocID="{F9902A89-2A89-4EC3-AA9B-E12383D7326E}" presName="text3" presStyleLbl="fgAcc3" presStyleIdx="0" presStyleCnt="3">
        <dgm:presLayoutVars>
          <dgm:chPref val="3"/>
        </dgm:presLayoutVars>
      </dgm:prSet>
      <dgm:spPr/>
    </dgm:pt>
    <dgm:pt modelId="{5830AB54-1D4A-456E-8AF1-3435E0B6F889}" type="pres">
      <dgm:prSet presAssocID="{F9902A89-2A89-4EC3-AA9B-E12383D7326E}" presName="hierChild4" presStyleCnt="0"/>
      <dgm:spPr/>
    </dgm:pt>
    <dgm:pt modelId="{6D0E9158-9A2E-4A21-A9E3-2869E38BC9AA}" type="pres">
      <dgm:prSet presAssocID="{D74C8683-D9AD-4042-90AD-2335906734B4}" presName="Name17" presStyleLbl="parChTrans1D3" presStyleIdx="1" presStyleCnt="3"/>
      <dgm:spPr/>
    </dgm:pt>
    <dgm:pt modelId="{8045D8BC-8C2B-4502-91FD-209213060F9F}" type="pres">
      <dgm:prSet presAssocID="{FBF7B6BC-7423-450B-B310-2AEA8E276F7F}" presName="hierRoot3" presStyleCnt="0"/>
      <dgm:spPr/>
    </dgm:pt>
    <dgm:pt modelId="{E3649FF1-FB44-4659-822D-67B895C0D8F6}" type="pres">
      <dgm:prSet presAssocID="{FBF7B6BC-7423-450B-B310-2AEA8E276F7F}" presName="composite3" presStyleCnt="0"/>
      <dgm:spPr/>
    </dgm:pt>
    <dgm:pt modelId="{7C82E2F4-194E-42B0-8B1E-8FDFF472C1C1}" type="pres">
      <dgm:prSet presAssocID="{FBF7B6BC-7423-450B-B310-2AEA8E276F7F}" presName="background3" presStyleLbl="node3" presStyleIdx="1" presStyleCnt="3"/>
      <dgm:spPr/>
    </dgm:pt>
    <dgm:pt modelId="{F5F9244B-6B08-4372-B769-D3633553C0ED}" type="pres">
      <dgm:prSet presAssocID="{FBF7B6BC-7423-450B-B310-2AEA8E276F7F}" presName="text3" presStyleLbl="fgAcc3" presStyleIdx="1" presStyleCnt="3">
        <dgm:presLayoutVars>
          <dgm:chPref val="3"/>
        </dgm:presLayoutVars>
      </dgm:prSet>
      <dgm:spPr/>
    </dgm:pt>
    <dgm:pt modelId="{5157B747-1182-4EAF-BFF0-4CC6537CB888}" type="pres">
      <dgm:prSet presAssocID="{FBF7B6BC-7423-450B-B310-2AEA8E276F7F}" presName="hierChild4" presStyleCnt="0"/>
      <dgm:spPr/>
    </dgm:pt>
    <dgm:pt modelId="{A1C48D7E-DE2A-4B24-B0F8-35F747DF0BB1}" type="pres">
      <dgm:prSet presAssocID="{81CD1E07-DA93-4AD9-9625-6227F65F3821}" presName="Name10" presStyleLbl="parChTrans1D2" presStyleIdx="1" presStyleCnt="2"/>
      <dgm:spPr/>
    </dgm:pt>
    <dgm:pt modelId="{C491140C-B9FB-4471-B424-2E48E1596426}" type="pres">
      <dgm:prSet presAssocID="{B61CFFA4-1F54-493E-A57F-078B79EE0E83}" presName="hierRoot2" presStyleCnt="0"/>
      <dgm:spPr/>
    </dgm:pt>
    <dgm:pt modelId="{2632D28C-FEC0-41F3-A343-C6C326330B2B}" type="pres">
      <dgm:prSet presAssocID="{B61CFFA4-1F54-493E-A57F-078B79EE0E83}" presName="composite2" presStyleCnt="0"/>
      <dgm:spPr/>
    </dgm:pt>
    <dgm:pt modelId="{5316A326-765D-460A-9085-C0729E1A2770}" type="pres">
      <dgm:prSet presAssocID="{B61CFFA4-1F54-493E-A57F-078B79EE0E83}" presName="background2" presStyleLbl="asst1" presStyleIdx="1" presStyleCnt="2"/>
      <dgm:spPr/>
    </dgm:pt>
    <dgm:pt modelId="{0142D564-F1C2-4E63-826B-F84D7AA3497D}" type="pres">
      <dgm:prSet presAssocID="{B61CFFA4-1F54-493E-A57F-078B79EE0E83}" presName="text2" presStyleLbl="fgAcc2" presStyleIdx="1" presStyleCnt="2">
        <dgm:presLayoutVars>
          <dgm:chPref val="3"/>
        </dgm:presLayoutVars>
      </dgm:prSet>
      <dgm:spPr/>
    </dgm:pt>
    <dgm:pt modelId="{2C4432B0-FAB0-4DEA-9AD5-688E9CDAD060}" type="pres">
      <dgm:prSet presAssocID="{B61CFFA4-1F54-493E-A57F-078B79EE0E83}" presName="hierChild3" presStyleCnt="0"/>
      <dgm:spPr/>
    </dgm:pt>
    <dgm:pt modelId="{C71FA206-B67A-4A81-AD3D-FEC67FDCACBB}" type="pres">
      <dgm:prSet presAssocID="{D34EB0EF-311C-4AB6-A6EF-ACA1B31FA2B0}" presName="Name17" presStyleLbl="parChTrans1D3" presStyleIdx="2" presStyleCnt="3"/>
      <dgm:spPr/>
    </dgm:pt>
    <dgm:pt modelId="{462F88BC-37E2-4699-AB1F-FC44490E49A2}" type="pres">
      <dgm:prSet presAssocID="{2269C66F-47D5-4961-AC2B-1D6EA569ABA5}" presName="hierRoot3" presStyleCnt="0"/>
      <dgm:spPr/>
    </dgm:pt>
    <dgm:pt modelId="{B09CF402-D8A9-4C29-B7AE-32BF45EBB265}" type="pres">
      <dgm:prSet presAssocID="{2269C66F-47D5-4961-AC2B-1D6EA569ABA5}" presName="composite3" presStyleCnt="0"/>
      <dgm:spPr/>
    </dgm:pt>
    <dgm:pt modelId="{1D5EEBBE-7F38-4A0C-8135-F018D58CB7F8}" type="pres">
      <dgm:prSet presAssocID="{2269C66F-47D5-4961-AC2B-1D6EA569ABA5}" presName="background3" presStyleLbl="node3" presStyleIdx="2" presStyleCnt="3"/>
      <dgm:spPr/>
    </dgm:pt>
    <dgm:pt modelId="{F2971564-BC0F-446C-85B5-CFE8A8851259}" type="pres">
      <dgm:prSet presAssocID="{2269C66F-47D5-4961-AC2B-1D6EA569ABA5}" presName="text3" presStyleLbl="fgAcc3" presStyleIdx="2" presStyleCnt="3">
        <dgm:presLayoutVars>
          <dgm:chPref val="3"/>
        </dgm:presLayoutVars>
      </dgm:prSet>
      <dgm:spPr/>
    </dgm:pt>
    <dgm:pt modelId="{61B006EE-8703-4DE5-B951-C14DC2251D90}" type="pres">
      <dgm:prSet presAssocID="{2269C66F-47D5-4961-AC2B-1D6EA569ABA5}" presName="hierChild4" presStyleCnt="0"/>
      <dgm:spPr/>
    </dgm:pt>
  </dgm:ptLst>
  <dgm:cxnLst>
    <dgm:cxn modelId="{53B6AC1C-1DC5-478F-BA81-CE0F9A440EED}" type="presOf" srcId="{B61CFFA4-1F54-493E-A57F-078B79EE0E83}" destId="{0142D564-F1C2-4E63-826B-F84D7AA3497D}" srcOrd="0" destOrd="0" presId="urn:microsoft.com/office/officeart/2005/8/layout/hierarchy1"/>
    <dgm:cxn modelId="{5CBB0F1E-AA13-4395-9357-CE9A1C37ACAA}" type="presOf" srcId="{81CD1E07-DA93-4AD9-9625-6227F65F3821}" destId="{A1C48D7E-DE2A-4B24-B0F8-35F747DF0BB1}" srcOrd="0" destOrd="0" presId="urn:microsoft.com/office/officeart/2005/8/layout/hierarchy1"/>
    <dgm:cxn modelId="{1A699C30-9480-41C5-ABD7-F970FF798884}" srcId="{809B1630-E861-4384-8C94-C3CDEF8EF808}" destId="{F9902A89-2A89-4EC3-AA9B-E12383D7326E}" srcOrd="0" destOrd="0" parTransId="{E6ADC97B-7C3F-4B65-99C6-F2A0D66A50C6}" sibTransId="{B0C84038-A32F-4C8D-85AD-ADBD692F88DA}"/>
    <dgm:cxn modelId="{2A91DF69-DA02-45C3-85D5-E382DE673379}" type="presOf" srcId="{809B1630-E861-4384-8C94-C3CDEF8EF808}" destId="{B95F71A2-5A45-4AED-BF82-11B7284D3C72}" srcOrd="0" destOrd="0" presId="urn:microsoft.com/office/officeart/2005/8/layout/hierarchy1"/>
    <dgm:cxn modelId="{3C770050-A84A-4DB1-8503-765C47E39A1F}" srcId="{3EC268B7-7540-4868-913E-3CDA2C9CD851}" destId="{B61CFFA4-1F54-493E-A57F-078B79EE0E83}" srcOrd="1" destOrd="0" parTransId="{81CD1E07-DA93-4AD9-9625-6227F65F3821}" sibTransId="{13E1538E-3EE3-4B08-9ECF-5CD0F44659C1}"/>
    <dgm:cxn modelId="{9F048C79-B388-409E-B02C-95AC99AA5884}" srcId="{3EC268B7-7540-4868-913E-3CDA2C9CD851}" destId="{809B1630-E861-4384-8C94-C3CDEF8EF808}" srcOrd="0" destOrd="0" parTransId="{1EFFB508-A269-4F2B-8049-D7CD99332999}" sibTransId="{490F7CDB-D963-47AF-B033-C4DC2538DF37}"/>
    <dgm:cxn modelId="{100DA059-BBF0-4100-ADF5-EB5947152C43}" type="presOf" srcId="{1EFFB508-A269-4F2B-8049-D7CD99332999}" destId="{B35D26D1-D9EF-48F2-B6F4-9A23FF43465D}" srcOrd="0" destOrd="0" presId="urn:microsoft.com/office/officeart/2005/8/layout/hierarchy1"/>
    <dgm:cxn modelId="{2D58B391-4F6E-46F3-B7E8-E14FA604C65A}" type="presOf" srcId="{E6ADC97B-7C3F-4B65-99C6-F2A0D66A50C6}" destId="{F9D9F193-686D-44EE-A46B-CD611CF7E6B4}" srcOrd="0" destOrd="0" presId="urn:microsoft.com/office/officeart/2005/8/layout/hierarchy1"/>
    <dgm:cxn modelId="{8360CC91-14B9-4BA9-AA80-6214F0C93E99}" type="presOf" srcId="{EE0B6D1E-7F64-4BB4-8608-0109BF8DE3B7}" destId="{A5D8A6DC-1887-4D8A-AE19-1BC355F864F6}" srcOrd="0" destOrd="0" presId="urn:microsoft.com/office/officeart/2005/8/layout/hierarchy1"/>
    <dgm:cxn modelId="{F4929C96-0629-4B4D-B745-27E85734541E}" type="presOf" srcId="{D74C8683-D9AD-4042-90AD-2335906734B4}" destId="{6D0E9158-9A2E-4A21-A9E3-2869E38BC9AA}" srcOrd="0" destOrd="0" presId="urn:microsoft.com/office/officeart/2005/8/layout/hierarchy1"/>
    <dgm:cxn modelId="{7F2C2A9A-EB26-4543-9E06-AD56D871135D}" type="presOf" srcId="{2269C66F-47D5-4961-AC2B-1D6EA569ABA5}" destId="{F2971564-BC0F-446C-85B5-CFE8A8851259}" srcOrd="0" destOrd="0" presId="urn:microsoft.com/office/officeart/2005/8/layout/hierarchy1"/>
    <dgm:cxn modelId="{392CDBBB-1F9B-4B74-BB5B-A9225384D7C8}" type="presOf" srcId="{D34EB0EF-311C-4AB6-A6EF-ACA1B31FA2B0}" destId="{C71FA206-B67A-4A81-AD3D-FEC67FDCACBB}" srcOrd="0" destOrd="0" presId="urn:microsoft.com/office/officeart/2005/8/layout/hierarchy1"/>
    <dgm:cxn modelId="{E0A9F0BC-BFE3-4EB7-A114-B24001437109}" srcId="{EE0B6D1E-7F64-4BB4-8608-0109BF8DE3B7}" destId="{3EC268B7-7540-4868-913E-3CDA2C9CD851}" srcOrd="0" destOrd="0" parTransId="{069EA1CD-E548-4C52-90D7-9ED682E9168A}" sibTransId="{100B483B-F086-40BF-81D6-A43374E45B93}"/>
    <dgm:cxn modelId="{B9651EC0-2FFB-4C49-B588-2585255A05EB}" srcId="{B61CFFA4-1F54-493E-A57F-078B79EE0E83}" destId="{2269C66F-47D5-4961-AC2B-1D6EA569ABA5}" srcOrd="0" destOrd="0" parTransId="{D34EB0EF-311C-4AB6-A6EF-ACA1B31FA2B0}" sibTransId="{9DE23417-EBA3-47B5-9E1E-4F7D4E4CA0A6}"/>
    <dgm:cxn modelId="{0CE402D5-CF22-4CA6-B4F8-262EECF571A0}" type="presOf" srcId="{FBF7B6BC-7423-450B-B310-2AEA8E276F7F}" destId="{F5F9244B-6B08-4372-B769-D3633553C0ED}" srcOrd="0" destOrd="0" presId="urn:microsoft.com/office/officeart/2005/8/layout/hierarchy1"/>
    <dgm:cxn modelId="{D6AA0FDC-8E59-4A2C-970F-A843347AD8C7}" type="presOf" srcId="{3EC268B7-7540-4868-913E-3CDA2C9CD851}" destId="{D4E8BD22-E7E3-4092-826A-26FBBC94316E}" srcOrd="0" destOrd="0" presId="urn:microsoft.com/office/officeart/2005/8/layout/hierarchy1"/>
    <dgm:cxn modelId="{5B3AA8EA-501B-451D-9476-7F06D47B7CEE}" type="presOf" srcId="{F9902A89-2A89-4EC3-AA9B-E12383D7326E}" destId="{C031878D-483A-4A48-8F81-42D4306EECC0}" srcOrd="0" destOrd="0" presId="urn:microsoft.com/office/officeart/2005/8/layout/hierarchy1"/>
    <dgm:cxn modelId="{329105F8-FF55-4526-A69F-0D5F254A1CA2}" srcId="{809B1630-E861-4384-8C94-C3CDEF8EF808}" destId="{FBF7B6BC-7423-450B-B310-2AEA8E276F7F}" srcOrd="1" destOrd="0" parTransId="{D74C8683-D9AD-4042-90AD-2335906734B4}" sibTransId="{8363B1F7-5149-45BE-9B4C-B8DA6F38D958}"/>
    <dgm:cxn modelId="{5BF12EE7-D1AA-411A-8E7C-C832CF1B5D1C}" type="presParOf" srcId="{A5D8A6DC-1887-4D8A-AE19-1BC355F864F6}" destId="{040B7FFA-F2A7-4C70-8E0A-1E12F78AAF87}" srcOrd="0" destOrd="0" presId="urn:microsoft.com/office/officeart/2005/8/layout/hierarchy1"/>
    <dgm:cxn modelId="{399DB899-BE1C-443F-BC96-2589C761533F}" type="presParOf" srcId="{040B7FFA-F2A7-4C70-8E0A-1E12F78AAF87}" destId="{ECB55BE8-3F73-466D-A474-014FD863C765}" srcOrd="0" destOrd="0" presId="urn:microsoft.com/office/officeart/2005/8/layout/hierarchy1"/>
    <dgm:cxn modelId="{83487C27-95FF-47BE-A08E-1E8ADA5F4C9A}" type="presParOf" srcId="{ECB55BE8-3F73-466D-A474-014FD863C765}" destId="{ADD5D8CB-730A-4DC3-982D-C524BDFB2C7B}" srcOrd="0" destOrd="0" presId="urn:microsoft.com/office/officeart/2005/8/layout/hierarchy1"/>
    <dgm:cxn modelId="{73CDFE23-F9FE-436B-BF42-A94BFAAFEC55}" type="presParOf" srcId="{ECB55BE8-3F73-466D-A474-014FD863C765}" destId="{D4E8BD22-E7E3-4092-826A-26FBBC94316E}" srcOrd="1" destOrd="0" presId="urn:microsoft.com/office/officeart/2005/8/layout/hierarchy1"/>
    <dgm:cxn modelId="{96EE188D-BB0B-42EF-A21A-041201B4FE82}" type="presParOf" srcId="{040B7FFA-F2A7-4C70-8E0A-1E12F78AAF87}" destId="{B991755D-0E25-411C-8559-8FE7A36A7F72}" srcOrd="1" destOrd="0" presId="urn:microsoft.com/office/officeart/2005/8/layout/hierarchy1"/>
    <dgm:cxn modelId="{4744FDB7-24C5-4C96-B441-44A360E62BBC}" type="presParOf" srcId="{B991755D-0E25-411C-8559-8FE7A36A7F72}" destId="{B35D26D1-D9EF-48F2-B6F4-9A23FF43465D}" srcOrd="0" destOrd="0" presId="urn:microsoft.com/office/officeart/2005/8/layout/hierarchy1"/>
    <dgm:cxn modelId="{CD3C7834-EE1C-4811-B9CE-5EEA5DE2D339}" type="presParOf" srcId="{B991755D-0E25-411C-8559-8FE7A36A7F72}" destId="{E861531F-DD67-4211-9616-8F586CE17001}" srcOrd="1" destOrd="0" presId="urn:microsoft.com/office/officeart/2005/8/layout/hierarchy1"/>
    <dgm:cxn modelId="{9803EBD1-5C34-49C7-8F34-1665566C866D}" type="presParOf" srcId="{E861531F-DD67-4211-9616-8F586CE17001}" destId="{C4E4FA46-B076-4419-83BB-A83672DBA23E}" srcOrd="0" destOrd="0" presId="urn:microsoft.com/office/officeart/2005/8/layout/hierarchy1"/>
    <dgm:cxn modelId="{3FDDC650-5351-41B7-BF15-33CEA2C7E16F}" type="presParOf" srcId="{C4E4FA46-B076-4419-83BB-A83672DBA23E}" destId="{4B6AE0AC-4C29-415E-A4E9-A81978CF54E2}" srcOrd="0" destOrd="0" presId="urn:microsoft.com/office/officeart/2005/8/layout/hierarchy1"/>
    <dgm:cxn modelId="{71E592A4-7A52-4C32-BADB-0B1C468A48D3}" type="presParOf" srcId="{C4E4FA46-B076-4419-83BB-A83672DBA23E}" destId="{B95F71A2-5A45-4AED-BF82-11B7284D3C72}" srcOrd="1" destOrd="0" presId="urn:microsoft.com/office/officeart/2005/8/layout/hierarchy1"/>
    <dgm:cxn modelId="{A8AC6F57-99D6-4858-8E02-15C21F67AE51}" type="presParOf" srcId="{E861531F-DD67-4211-9616-8F586CE17001}" destId="{821AC3A7-710A-4498-A356-1855456D5117}" srcOrd="1" destOrd="0" presId="urn:microsoft.com/office/officeart/2005/8/layout/hierarchy1"/>
    <dgm:cxn modelId="{72407DB3-A232-4FAB-9F6B-33E878E0AB41}" type="presParOf" srcId="{821AC3A7-710A-4498-A356-1855456D5117}" destId="{F9D9F193-686D-44EE-A46B-CD611CF7E6B4}" srcOrd="0" destOrd="0" presId="urn:microsoft.com/office/officeart/2005/8/layout/hierarchy1"/>
    <dgm:cxn modelId="{925E99CF-C7E4-41AE-AD9B-64AF11902794}" type="presParOf" srcId="{821AC3A7-710A-4498-A356-1855456D5117}" destId="{B4BF78DC-00AE-4743-AC4E-14A53462AE90}" srcOrd="1" destOrd="0" presId="urn:microsoft.com/office/officeart/2005/8/layout/hierarchy1"/>
    <dgm:cxn modelId="{FFB7B421-EFE3-4428-A263-813F38B4CD25}" type="presParOf" srcId="{B4BF78DC-00AE-4743-AC4E-14A53462AE90}" destId="{364465A9-35C0-4A53-BDC9-3F49FC389F89}" srcOrd="0" destOrd="0" presId="urn:microsoft.com/office/officeart/2005/8/layout/hierarchy1"/>
    <dgm:cxn modelId="{5CC3CC2F-9076-4994-BA91-DBA1F1521DBD}" type="presParOf" srcId="{364465A9-35C0-4A53-BDC9-3F49FC389F89}" destId="{73F1B8D5-3A78-4D0C-8A5E-00685D14C3D8}" srcOrd="0" destOrd="0" presId="urn:microsoft.com/office/officeart/2005/8/layout/hierarchy1"/>
    <dgm:cxn modelId="{7E808DEE-2242-44D2-88A2-CB57C57AEE13}" type="presParOf" srcId="{364465A9-35C0-4A53-BDC9-3F49FC389F89}" destId="{C031878D-483A-4A48-8F81-42D4306EECC0}" srcOrd="1" destOrd="0" presId="urn:microsoft.com/office/officeart/2005/8/layout/hierarchy1"/>
    <dgm:cxn modelId="{9CD7F3AF-8928-41D7-A50B-7DE03041D80B}" type="presParOf" srcId="{B4BF78DC-00AE-4743-AC4E-14A53462AE90}" destId="{5830AB54-1D4A-456E-8AF1-3435E0B6F889}" srcOrd="1" destOrd="0" presId="urn:microsoft.com/office/officeart/2005/8/layout/hierarchy1"/>
    <dgm:cxn modelId="{3AF0B83C-C60E-4864-8EC8-9943F7725CA2}" type="presParOf" srcId="{821AC3A7-710A-4498-A356-1855456D5117}" destId="{6D0E9158-9A2E-4A21-A9E3-2869E38BC9AA}" srcOrd="2" destOrd="0" presId="urn:microsoft.com/office/officeart/2005/8/layout/hierarchy1"/>
    <dgm:cxn modelId="{4D1E707E-6CF7-4216-89AD-ED2AA28964F1}" type="presParOf" srcId="{821AC3A7-710A-4498-A356-1855456D5117}" destId="{8045D8BC-8C2B-4502-91FD-209213060F9F}" srcOrd="3" destOrd="0" presId="urn:microsoft.com/office/officeart/2005/8/layout/hierarchy1"/>
    <dgm:cxn modelId="{E27CAAC0-D279-4B2C-B215-7B7781E6374A}" type="presParOf" srcId="{8045D8BC-8C2B-4502-91FD-209213060F9F}" destId="{E3649FF1-FB44-4659-822D-67B895C0D8F6}" srcOrd="0" destOrd="0" presId="urn:microsoft.com/office/officeart/2005/8/layout/hierarchy1"/>
    <dgm:cxn modelId="{4B1ACEF4-8AAB-4711-99F3-E8F53A1BE06D}" type="presParOf" srcId="{E3649FF1-FB44-4659-822D-67B895C0D8F6}" destId="{7C82E2F4-194E-42B0-8B1E-8FDFF472C1C1}" srcOrd="0" destOrd="0" presId="urn:microsoft.com/office/officeart/2005/8/layout/hierarchy1"/>
    <dgm:cxn modelId="{2C1A9D98-A3E7-4DF2-A501-BD003084F68B}" type="presParOf" srcId="{E3649FF1-FB44-4659-822D-67B895C0D8F6}" destId="{F5F9244B-6B08-4372-B769-D3633553C0ED}" srcOrd="1" destOrd="0" presId="urn:microsoft.com/office/officeart/2005/8/layout/hierarchy1"/>
    <dgm:cxn modelId="{53B0A891-D523-4D58-BAA3-4CE0F869D858}" type="presParOf" srcId="{8045D8BC-8C2B-4502-91FD-209213060F9F}" destId="{5157B747-1182-4EAF-BFF0-4CC6537CB888}" srcOrd="1" destOrd="0" presId="urn:microsoft.com/office/officeart/2005/8/layout/hierarchy1"/>
    <dgm:cxn modelId="{F572403F-7EF0-4DEC-B441-2CF49819C50C}" type="presParOf" srcId="{B991755D-0E25-411C-8559-8FE7A36A7F72}" destId="{A1C48D7E-DE2A-4B24-B0F8-35F747DF0BB1}" srcOrd="2" destOrd="0" presId="urn:microsoft.com/office/officeart/2005/8/layout/hierarchy1"/>
    <dgm:cxn modelId="{E1DC9705-65BB-45D6-9484-608B64AC1C88}" type="presParOf" srcId="{B991755D-0E25-411C-8559-8FE7A36A7F72}" destId="{C491140C-B9FB-4471-B424-2E48E1596426}" srcOrd="3" destOrd="0" presId="urn:microsoft.com/office/officeart/2005/8/layout/hierarchy1"/>
    <dgm:cxn modelId="{45C62755-ECDF-4A03-8F14-9F002747264A}" type="presParOf" srcId="{C491140C-B9FB-4471-B424-2E48E1596426}" destId="{2632D28C-FEC0-41F3-A343-C6C326330B2B}" srcOrd="0" destOrd="0" presId="urn:microsoft.com/office/officeart/2005/8/layout/hierarchy1"/>
    <dgm:cxn modelId="{CC174570-334A-4B30-BE18-7C253D016D19}" type="presParOf" srcId="{2632D28C-FEC0-41F3-A343-C6C326330B2B}" destId="{5316A326-765D-460A-9085-C0729E1A2770}" srcOrd="0" destOrd="0" presId="urn:microsoft.com/office/officeart/2005/8/layout/hierarchy1"/>
    <dgm:cxn modelId="{068BB6E6-82DD-4516-A6DE-11E24EF509D1}" type="presParOf" srcId="{2632D28C-FEC0-41F3-A343-C6C326330B2B}" destId="{0142D564-F1C2-4E63-826B-F84D7AA3497D}" srcOrd="1" destOrd="0" presId="urn:microsoft.com/office/officeart/2005/8/layout/hierarchy1"/>
    <dgm:cxn modelId="{BC09E91D-A15B-4E31-83CF-B2B0C33552E2}" type="presParOf" srcId="{C491140C-B9FB-4471-B424-2E48E1596426}" destId="{2C4432B0-FAB0-4DEA-9AD5-688E9CDAD060}" srcOrd="1" destOrd="0" presId="urn:microsoft.com/office/officeart/2005/8/layout/hierarchy1"/>
    <dgm:cxn modelId="{2B4FEC67-D58A-450A-8308-686A29802148}" type="presParOf" srcId="{2C4432B0-FAB0-4DEA-9AD5-688E9CDAD060}" destId="{C71FA206-B67A-4A81-AD3D-FEC67FDCACBB}" srcOrd="0" destOrd="0" presId="urn:microsoft.com/office/officeart/2005/8/layout/hierarchy1"/>
    <dgm:cxn modelId="{2491FE8E-D96C-4D72-A0FB-0B23A367FD37}" type="presParOf" srcId="{2C4432B0-FAB0-4DEA-9AD5-688E9CDAD060}" destId="{462F88BC-37E2-4699-AB1F-FC44490E49A2}" srcOrd="1" destOrd="0" presId="urn:microsoft.com/office/officeart/2005/8/layout/hierarchy1"/>
    <dgm:cxn modelId="{FED2930D-B072-453A-97E3-C132D5FC624F}" type="presParOf" srcId="{462F88BC-37E2-4699-AB1F-FC44490E49A2}" destId="{B09CF402-D8A9-4C29-B7AE-32BF45EBB265}" srcOrd="0" destOrd="0" presId="urn:microsoft.com/office/officeart/2005/8/layout/hierarchy1"/>
    <dgm:cxn modelId="{B36256EE-2343-4F2E-820C-6727830654B1}" type="presParOf" srcId="{B09CF402-D8A9-4C29-B7AE-32BF45EBB265}" destId="{1D5EEBBE-7F38-4A0C-8135-F018D58CB7F8}" srcOrd="0" destOrd="0" presId="urn:microsoft.com/office/officeart/2005/8/layout/hierarchy1"/>
    <dgm:cxn modelId="{EE668B5E-8E68-4B60-84FF-3279F800D5FE}" type="presParOf" srcId="{B09CF402-D8A9-4C29-B7AE-32BF45EBB265}" destId="{F2971564-BC0F-446C-85B5-CFE8A8851259}" srcOrd="1" destOrd="0" presId="urn:microsoft.com/office/officeart/2005/8/layout/hierarchy1"/>
    <dgm:cxn modelId="{C4B587F8-CAB0-4627-802A-2CD7B0040DC8}" type="presParOf" srcId="{462F88BC-37E2-4699-AB1F-FC44490E49A2}" destId="{61B006EE-8703-4DE5-B951-C14DC2251D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5C390-3874-486C-B3AF-E1F206B9C5C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601478-7665-4A2D-84B8-86537E2DE45E}">
      <dgm:prSet/>
      <dgm:spPr/>
      <dgm:t>
        <a:bodyPr/>
        <a:lstStyle/>
        <a:p>
          <a:pPr>
            <a:lnSpc>
              <a:spcPct val="100000"/>
            </a:lnSpc>
          </a:pPr>
          <a:r>
            <a:rPr lang="en-US"/>
            <a:t>I have seven apples</a:t>
          </a:r>
        </a:p>
      </dgm:t>
    </dgm:pt>
    <dgm:pt modelId="{C18135E3-7406-4C8D-A8DB-926D9CF252ED}" type="parTrans" cxnId="{9D757D22-72C6-402B-A44F-A1E02F34EC41}">
      <dgm:prSet/>
      <dgm:spPr/>
      <dgm:t>
        <a:bodyPr/>
        <a:lstStyle/>
        <a:p>
          <a:endParaRPr lang="en-US"/>
        </a:p>
      </dgm:t>
    </dgm:pt>
    <dgm:pt modelId="{DC3033B7-C24E-444F-A61B-A91B8396F770}" type="sibTrans" cxnId="{9D757D22-72C6-402B-A44F-A1E02F34EC41}">
      <dgm:prSet/>
      <dgm:spPr/>
      <dgm:t>
        <a:bodyPr/>
        <a:lstStyle/>
        <a:p>
          <a:endParaRPr lang="en-US"/>
        </a:p>
      </dgm:t>
    </dgm:pt>
    <dgm:pt modelId="{F52E1C46-500D-4CE9-A5D9-77F6DEB4D183}">
      <dgm:prSet/>
      <dgm:spPr/>
      <dgm:t>
        <a:bodyPr/>
        <a:lstStyle/>
        <a:p>
          <a:pPr>
            <a:lnSpc>
              <a:spcPct val="100000"/>
            </a:lnSpc>
          </a:pPr>
          <a:r>
            <a:rPr lang="en-US"/>
            <a:t>They are delicious</a:t>
          </a:r>
        </a:p>
      </dgm:t>
    </dgm:pt>
    <dgm:pt modelId="{4C3592A3-CDD7-4057-8952-FCDDA7DAA573}" type="parTrans" cxnId="{2DC10D40-76D9-4095-8400-DE6D5B9B0020}">
      <dgm:prSet/>
      <dgm:spPr/>
      <dgm:t>
        <a:bodyPr/>
        <a:lstStyle/>
        <a:p>
          <a:endParaRPr lang="en-US"/>
        </a:p>
      </dgm:t>
    </dgm:pt>
    <dgm:pt modelId="{EEE137DB-2EE6-4C45-80EB-7E48F7B58899}" type="sibTrans" cxnId="{2DC10D40-76D9-4095-8400-DE6D5B9B0020}">
      <dgm:prSet/>
      <dgm:spPr/>
      <dgm:t>
        <a:bodyPr/>
        <a:lstStyle/>
        <a:p>
          <a:endParaRPr lang="en-US"/>
        </a:p>
      </dgm:t>
    </dgm:pt>
    <dgm:pt modelId="{4670BD61-75F2-4C67-BBFC-3234F7E9481F}" type="pres">
      <dgm:prSet presAssocID="{25C5C390-3874-486C-B3AF-E1F206B9C5CA}" presName="root" presStyleCnt="0">
        <dgm:presLayoutVars>
          <dgm:dir/>
          <dgm:resizeHandles val="exact"/>
        </dgm:presLayoutVars>
      </dgm:prSet>
      <dgm:spPr/>
    </dgm:pt>
    <dgm:pt modelId="{8CF2FBB8-D28B-4D11-A507-2AD24CD164D1}" type="pres">
      <dgm:prSet presAssocID="{75601478-7665-4A2D-84B8-86537E2DE45E}" presName="compNode" presStyleCnt="0"/>
      <dgm:spPr/>
    </dgm:pt>
    <dgm:pt modelId="{5E6DF757-10EC-425C-B6AB-F9910A09E6F2}" type="pres">
      <dgm:prSet presAssocID="{75601478-7665-4A2D-84B8-86537E2DE4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uit Bowl"/>
        </a:ext>
      </dgm:extLst>
    </dgm:pt>
    <dgm:pt modelId="{3EB086C9-0862-4D98-89FE-602A49B19A2A}" type="pres">
      <dgm:prSet presAssocID="{75601478-7665-4A2D-84B8-86537E2DE45E}" presName="spaceRect" presStyleCnt="0"/>
      <dgm:spPr/>
    </dgm:pt>
    <dgm:pt modelId="{3A57D4FD-936F-45E1-A7D3-1D8E554A5A00}" type="pres">
      <dgm:prSet presAssocID="{75601478-7665-4A2D-84B8-86537E2DE45E}" presName="textRect" presStyleLbl="revTx" presStyleIdx="0" presStyleCnt="2">
        <dgm:presLayoutVars>
          <dgm:chMax val="1"/>
          <dgm:chPref val="1"/>
        </dgm:presLayoutVars>
      </dgm:prSet>
      <dgm:spPr/>
    </dgm:pt>
    <dgm:pt modelId="{BB9FEAD2-9FCC-4C80-AA2F-98281813B6DD}" type="pres">
      <dgm:prSet presAssocID="{DC3033B7-C24E-444F-A61B-A91B8396F770}" presName="sibTrans" presStyleCnt="0"/>
      <dgm:spPr/>
    </dgm:pt>
    <dgm:pt modelId="{5840CD2E-17DE-4535-BF5C-233AED8D5B0D}" type="pres">
      <dgm:prSet presAssocID="{F52E1C46-500D-4CE9-A5D9-77F6DEB4D183}" presName="compNode" presStyleCnt="0"/>
      <dgm:spPr/>
    </dgm:pt>
    <dgm:pt modelId="{7353DEEE-FC9E-4301-BA5C-960DA2C82E29}" type="pres">
      <dgm:prSet presAssocID="{F52E1C46-500D-4CE9-A5D9-77F6DEB4D1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90379649-CC7D-43F8-B044-C0A944483012}" type="pres">
      <dgm:prSet presAssocID="{F52E1C46-500D-4CE9-A5D9-77F6DEB4D183}" presName="spaceRect" presStyleCnt="0"/>
      <dgm:spPr/>
    </dgm:pt>
    <dgm:pt modelId="{907BD139-E8AF-49A2-B286-E0AEAB840A52}" type="pres">
      <dgm:prSet presAssocID="{F52E1C46-500D-4CE9-A5D9-77F6DEB4D183}" presName="textRect" presStyleLbl="revTx" presStyleIdx="1" presStyleCnt="2">
        <dgm:presLayoutVars>
          <dgm:chMax val="1"/>
          <dgm:chPref val="1"/>
        </dgm:presLayoutVars>
      </dgm:prSet>
      <dgm:spPr/>
    </dgm:pt>
  </dgm:ptLst>
  <dgm:cxnLst>
    <dgm:cxn modelId="{9D757D22-72C6-402B-A44F-A1E02F34EC41}" srcId="{25C5C390-3874-486C-B3AF-E1F206B9C5CA}" destId="{75601478-7665-4A2D-84B8-86537E2DE45E}" srcOrd="0" destOrd="0" parTransId="{C18135E3-7406-4C8D-A8DB-926D9CF252ED}" sibTransId="{DC3033B7-C24E-444F-A61B-A91B8396F770}"/>
    <dgm:cxn modelId="{2DC10D40-76D9-4095-8400-DE6D5B9B0020}" srcId="{25C5C390-3874-486C-B3AF-E1F206B9C5CA}" destId="{F52E1C46-500D-4CE9-A5D9-77F6DEB4D183}" srcOrd="1" destOrd="0" parTransId="{4C3592A3-CDD7-4057-8952-FCDDA7DAA573}" sibTransId="{EEE137DB-2EE6-4C45-80EB-7E48F7B58899}"/>
    <dgm:cxn modelId="{06DFF66F-258F-4B4C-97B2-201118923589}" type="presOf" srcId="{75601478-7665-4A2D-84B8-86537E2DE45E}" destId="{3A57D4FD-936F-45E1-A7D3-1D8E554A5A00}" srcOrd="0" destOrd="0" presId="urn:microsoft.com/office/officeart/2018/2/layout/IconLabelList"/>
    <dgm:cxn modelId="{0BB225A6-8AD6-4498-8A5F-8BB5CB424C36}" type="presOf" srcId="{25C5C390-3874-486C-B3AF-E1F206B9C5CA}" destId="{4670BD61-75F2-4C67-BBFC-3234F7E9481F}" srcOrd="0" destOrd="0" presId="urn:microsoft.com/office/officeart/2018/2/layout/IconLabelList"/>
    <dgm:cxn modelId="{D0DF3EED-A537-49CF-817D-33230C3187C9}" type="presOf" srcId="{F52E1C46-500D-4CE9-A5D9-77F6DEB4D183}" destId="{907BD139-E8AF-49A2-B286-E0AEAB840A52}" srcOrd="0" destOrd="0" presId="urn:microsoft.com/office/officeart/2018/2/layout/IconLabelList"/>
    <dgm:cxn modelId="{80BCAE53-FFD7-42C2-BE26-B1BEAD374F05}" type="presParOf" srcId="{4670BD61-75F2-4C67-BBFC-3234F7E9481F}" destId="{8CF2FBB8-D28B-4D11-A507-2AD24CD164D1}" srcOrd="0" destOrd="0" presId="urn:microsoft.com/office/officeart/2018/2/layout/IconLabelList"/>
    <dgm:cxn modelId="{4DA74A20-81B5-4E62-9C3E-0D4AAC48C075}" type="presParOf" srcId="{8CF2FBB8-D28B-4D11-A507-2AD24CD164D1}" destId="{5E6DF757-10EC-425C-B6AB-F9910A09E6F2}" srcOrd="0" destOrd="0" presId="urn:microsoft.com/office/officeart/2018/2/layout/IconLabelList"/>
    <dgm:cxn modelId="{2F806FE2-36C1-47B2-BC86-625617A012B6}" type="presParOf" srcId="{8CF2FBB8-D28B-4D11-A507-2AD24CD164D1}" destId="{3EB086C9-0862-4D98-89FE-602A49B19A2A}" srcOrd="1" destOrd="0" presId="urn:microsoft.com/office/officeart/2018/2/layout/IconLabelList"/>
    <dgm:cxn modelId="{B7482795-46FF-43DA-AE88-910725AC3C9E}" type="presParOf" srcId="{8CF2FBB8-D28B-4D11-A507-2AD24CD164D1}" destId="{3A57D4FD-936F-45E1-A7D3-1D8E554A5A00}" srcOrd="2" destOrd="0" presId="urn:microsoft.com/office/officeart/2018/2/layout/IconLabelList"/>
    <dgm:cxn modelId="{6D97930A-C7DC-4A19-A110-718FD5AC2994}" type="presParOf" srcId="{4670BD61-75F2-4C67-BBFC-3234F7E9481F}" destId="{BB9FEAD2-9FCC-4C80-AA2F-98281813B6DD}" srcOrd="1" destOrd="0" presId="urn:microsoft.com/office/officeart/2018/2/layout/IconLabelList"/>
    <dgm:cxn modelId="{E92BE090-6E4F-4313-8BF0-4490D008B99E}" type="presParOf" srcId="{4670BD61-75F2-4C67-BBFC-3234F7E9481F}" destId="{5840CD2E-17DE-4535-BF5C-233AED8D5B0D}" srcOrd="2" destOrd="0" presId="urn:microsoft.com/office/officeart/2018/2/layout/IconLabelList"/>
    <dgm:cxn modelId="{2140BA2C-AD5E-4F13-BB3A-FEFA87618366}" type="presParOf" srcId="{5840CD2E-17DE-4535-BF5C-233AED8D5B0D}" destId="{7353DEEE-FC9E-4301-BA5C-960DA2C82E29}" srcOrd="0" destOrd="0" presId="urn:microsoft.com/office/officeart/2018/2/layout/IconLabelList"/>
    <dgm:cxn modelId="{74ABFCB9-14E0-4F5E-BA8A-E951A4F9F31D}" type="presParOf" srcId="{5840CD2E-17DE-4535-BF5C-233AED8D5B0D}" destId="{90379649-CC7D-43F8-B044-C0A944483012}" srcOrd="1" destOrd="0" presId="urn:microsoft.com/office/officeart/2018/2/layout/IconLabelList"/>
    <dgm:cxn modelId="{7A6627E4-60AB-4ECE-B6F3-CD6170A58007}" type="presParOf" srcId="{5840CD2E-17DE-4535-BF5C-233AED8D5B0D}" destId="{907BD139-E8AF-49A2-B286-E0AEAB840A5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5EAE9D-E97C-45F9-A4B6-46790AD73E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8B54E6-EE4C-4F98-8504-C7BF18F28C3D}">
      <dgm:prSet/>
      <dgm:spPr/>
      <dgm:t>
        <a:bodyPr/>
        <a:lstStyle/>
        <a:p>
          <a:r>
            <a:rPr lang="en-US"/>
            <a:t>Nominal scale</a:t>
          </a:r>
        </a:p>
      </dgm:t>
    </dgm:pt>
    <dgm:pt modelId="{328CC2A6-37E9-496E-9961-A74D20241372}" type="parTrans" cxnId="{771108F8-5D51-4343-B006-53377EE753DF}">
      <dgm:prSet/>
      <dgm:spPr/>
      <dgm:t>
        <a:bodyPr/>
        <a:lstStyle/>
        <a:p>
          <a:endParaRPr lang="en-US"/>
        </a:p>
      </dgm:t>
    </dgm:pt>
    <dgm:pt modelId="{0A120B7D-140C-4309-AE75-B14FF12290B5}" type="sibTrans" cxnId="{771108F8-5D51-4343-B006-53377EE753DF}">
      <dgm:prSet/>
      <dgm:spPr/>
      <dgm:t>
        <a:bodyPr/>
        <a:lstStyle/>
        <a:p>
          <a:endParaRPr lang="en-US"/>
        </a:p>
      </dgm:t>
    </dgm:pt>
    <dgm:pt modelId="{AA7F7E7F-D3BB-43EC-85AB-B06E92992505}">
      <dgm:prSet/>
      <dgm:spPr/>
      <dgm:t>
        <a:bodyPr/>
        <a:lstStyle/>
        <a:p>
          <a:r>
            <a:rPr lang="en-US"/>
            <a:t>Ordinal scale</a:t>
          </a:r>
        </a:p>
      </dgm:t>
    </dgm:pt>
    <dgm:pt modelId="{ED9140D5-7C6D-4B8D-BAD8-6D0227434933}" type="parTrans" cxnId="{66DC10DF-E35C-421B-84C6-2C5A2D12A45A}">
      <dgm:prSet/>
      <dgm:spPr/>
      <dgm:t>
        <a:bodyPr/>
        <a:lstStyle/>
        <a:p>
          <a:endParaRPr lang="en-US"/>
        </a:p>
      </dgm:t>
    </dgm:pt>
    <dgm:pt modelId="{AD65C5EC-BBDE-4229-B30E-AEBAC59408BA}" type="sibTrans" cxnId="{66DC10DF-E35C-421B-84C6-2C5A2D12A45A}">
      <dgm:prSet/>
      <dgm:spPr/>
      <dgm:t>
        <a:bodyPr/>
        <a:lstStyle/>
        <a:p>
          <a:endParaRPr lang="en-US"/>
        </a:p>
      </dgm:t>
    </dgm:pt>
    <dgm:pt modelId="{05F32EA4-7948-4D17-88CB-128BF0D178B6}">
      <dgm:prSet/>
      <dgm:spPr/>
      <dgm:t>
        <a:bodyPr/>
        <a:lstStyle/>
        <a:p>
          <a:r>
            <a:rPr lang="en-US"/>
            <a:t>Interval scale</a:t>
          </a:r>
        </a:p>
      </dgm:t>
    </dgm:pt>
    <dgm:pt modelId="{189137F1-7AED-4C59-AE7B-611EDDEACC52}" type="parTrans" cxnId="{D6805BE0-8D41-4CAE-AA72-7FB38976787C}">
      <dgm:prSet/>
      <dgm:spPr/>
      <dgm:t>
        <a:bodyPr/>
        <a:lstStyle/>
        <a:p>
          <a:endParaRPr lang="en-US"/>
        </a:p>
      </dgm:t>
    </dgm:pt>
    <dgm:pt modelId="{CDDACF98-FFE5-4AE1-B934-D907063D86CC}" type="sibTrans" cxnId="{D6805BE0-8D41-4CAE-AA72-7FB38976787C}">
      <dgm:prSet/>
      <dgm:spPr/>
      <dgm:t>
        <a:bodyPr/>
        <a:lstStyle/>
        <a:p>
          <a:endParaRPr lang="en-US"/>
        </a:p>
      </dgm:t>
    </dgm:pt>
    <dgm:pt modelId="{ED5C12B2-E2B8-4ACD-9C22-CC43340C7132}">
      <dgm:prSet/>
      <dgm:spPr/>
      <dgm:t>
        <a:bodyPr/>
        <a:lstStyle/>
        <a:p>
          <a:r>
            <a:rPr lang="en-US"/>
            <a:t>Ratio scale</a:t>
          </a:r>
        </a:p>
      </dgm:t>
    </dgm:pt>
    <dgm:pt modelId="{0CB4410A-59E8-46CB-9FBD-20C36B8F54CA}" type="parTrans" cxnId="{8A3862A4-6BD2-45A2-AE38-510F393E60CF}">
      <dgm:prSet/>
      <dgm:spPr/>
      <dgm:t>
        <a:bodyPr/>
        <a:lstStyle/>
        <a:p>
          <a:endParaRPr lang="en-US"/>
        </a:p>
      </dgm:t>
    </dgm:pt>
    <dgm:pt modelId="{9A4694A3-C97E-430B-886A-63A1A618E84C}" type="sibTrans" cxnId="{8A3862A4-6BD2-45A2-AE38-510F393E60CF}">
      <dgm:prSet/>
      <dgm:spPr/>
      <dgm:t>
        <a:bodyPr/>
        <a:lstStyle/>
        <a:p>
          <a:endParaRPr lang="en-US"/>
        </a:p>
      </dgm:t>
    </dgm:pt>
    <dgm:pt modelId="{73D1F962-E2C9-45E4-8AFF-8891A6545611}" type="pres">
      <dgm:prSet presAssocID="{335EAE9D-E97C-45F9-A4B6-46790AD73E3A}" presName="linear" presStyleCnt="0">
        <dgm:presLayoutVars>
          <dgm:animLvl val="lvl"/>
          <dgm:resizeHandles val="exact"/>
        </dgm:presLayoutVars>
      </dgm:prSet>
      <dgm:spPr/>
    </dgm:pt>
    <dgm:pt modelId="{A7EF0FEB-AC46-490D-8CFF-14050477D948}" type="pres">
      <dgm:prSet presAssocID="{108B54E6-EE4C-4F98-8504-C7BF18F28C3D}" presName="parentText" presStyleLbl="node1" presStyleIdx="0" presStyleCnt="4">
        <dgm:presLayoutVars>
          <dgm:chMax val="0"/>
          <dgm:bulletEnabled val="1"/>
        </dgm:presLayoutVars>
      </dgm:prSet>
      <dgm:spPr/>
    </dgm:pt>
    <dgm:pt modelId="{F034C32B-68EE-41CC-BC6C-D31E44CD4B33}" type="pres">
      <dgm:prSet presAssocID="{0A120B7D-140C-4309-AE75-B14FF12290B5}" presName="spacer" presStyleCnt="0"/>
      <dgm:spPr/>
    </dgm:pt>
    <dgm:pt modelId="{F6C91A7F-E2E8-412E-B9D8-9DF58EFDD90C}" type="pres">
      <dgm:prSet presAssocID="{AA7F7E7F-D3BB-43EC-85AB-B06E92992505}" presName="parentText" presStyleLbl="node1" presStyleIdx="1" presStyleCnt="4">
        <dgm:presLayoutVars>
          <dgm:chMax val="0"/>
          <dgm:bulletEnabled val="1"/>
        </dgm:presLayoutVars>
      </dgm:prSet>
      <dgm:spPr/>
    </dgm:pt>
    <dgm:pt modelId="{B8525B35-72B8-4E9E-9B9A-6B560BD4EEE3}" type="pres">
      <dgm:prSet presAssocID="{AD65C5EC-BBDE-4229-B30E-AEBAC59408BA}" presName="spacer" presStyleCnt="0"/>
      <dgm:spPr/>
    </dgm:pt>
    <dgm:pt modelId="{D92E16B1-57AD-4A69-B8ED-5C7A54900292}" type="pres">
      <dgm:prSet presAssocID="{05F32EA4-7948-4D17-88CB-128BF0D178B6}" presName="parentText" presStyleLbl="node1" presStyleIdx="2" presStyleCnt="4">
        <dgm:presLayoutVars>
          <dgm:chMax val="0"/>
          <dgm:bulletEnabled val="1"/>
        </dgm:presLayoutVars>
      </dgm:prSet>
      <dgm:spPr/>
    </dgm:pt>
    <dgm:pt modelId="{EAA71034-512F-482F-A07E-183C3E025CFD}" type="pres">
      <dgm:prSet presAssocID="{CDDACF98-FFE5-4AE1-B934-D907063D86CC}" presName="spacer" presStyleCnt="0"/>
      <dgm:spPr/>
    </dgm:pt>
    <dgm:pt modelId="{42D24E0B-4F53-49A6-AC4A-1C16FCBD6CA6}" type="pres">
      <dgm:prSet presAssocID="{ED5C12B2-E2B8-4ACD-9C22-CC43340C7132}" presName="parentText" presStyleLbl="node1" presStyleIdx="3" presStyleCnt="4">
        <dgm:presLayoutVars>
          <dgm:chMax val="0"/>
          <dgm:bulletEnabled val="1"/>
        </dgm:presLayoutVars>
      </dgm:prSet>
      <dgm:spPr/>
    </dgm:pt>
  </dgm:ptLst>
  <dgm:cxnLst>
    <dgm:cxn modelId="{E8C79C69-097F-4412-BAB9-AB7833EA109B}" type="presOf" srcId="{108B54E6-EE4C-4F98-8504-C7BF18F28C3D}" destId="{A7EF0FEB-AC46-490D-8CFF-14050477D948}" srcOrd="0" destOrd="0" presId="urn:microsoft.com/office/officeart/2005/8/layout/vList2"/>
    <dgm:cxn modelId="{8977899D-197C-4141-A4D4-BA9E41A6E77F}" type="presOf" srcId="{AA7F7E7F-D3BB-43EC-85AB-B06E92992505}" destId="{F6C91A7F-E2E8-412E-B9D8-9DF58EFDD90C}" srcOrd="0" destOrd="0" presId="urn:microsoft.com/office/officeart/2005/8/layout/vList2"/>
    <dgm:cxn modelId="{8A3862A4-6BD2-45A2-AE38-510F393E60CF}" srcId="{335EAE9D-E97C-45F9-A4B6-46790AD73E3A}" destId="{ED5C12B2-E2B8-4ACD-9C22-CC43340C7132}" srcOrd="3" destOrd="0" parTransId="{0CB4410A-59E8-46CB-9FBD-20C36B8F54CA}" sibTransId="{9A4694A3-C97E-430B-886A-63A1A618E84C}"/>
    <dgm:cxn modelId="{8F98C3BB-EC61-440F-ACC6-F2C3FCE1D411}" type="presOf" srcId="{05F32EA4-7948-4D17-88CB-128BF0D178B6}" destId="{D92E16B1-57AD-4A69-B8ED-5C7A54900292}" srcOrd="0" destOrd="0" presId="urn:microsoft.com/office/officeart/2005/8/layout/vList2"/>
    <dgm:cxn modelId="{078247D3-8AC9-43AB-B88B-698991133016}" type="presOf" srcId="{335EAE9D-E97C-45F9-A4B6-46790AD73E3A}" destId="{73D1F962-E2C9-45E4-8AFF-8891A6545611}" srcOrd="0" destOrd="0" presId="urn:microsoft.com/office/officeart/2005/8/layout/vList2"/>
    <dgm:cxn modelId="{7B651ED7-90F0-43F4-B201-69027ED03DB5}" type="presOf" srcId="{ED5C12B2-E2B8-4ACD-9C22-CC43340C7132}" destId="{42D24E0B-4F53-49A6-AC4A-1C16FCBD6CA6}" srcOrd="0" destOrd="0" presId="urn:microsoft.com/office/officeart/2005/8/layout/vList2"/>
    <dgm:cxn modelId="{66DC10DF-E35C-421B-84C6-2C5A2D12A45A}" srcId="{335EAE9D-E97C-45F9-A4B6-46790AD73E3A}" destId="{AA7F7E7F-D3BB-43EC-85AB-B06E92992505}" srcOrd="1" destOrd="0" parTransId="{ED9140D5-7C6D-4B8D-BAD8-6D0227434933}" sibTransId="{AD65C5EC-BBDE-4229-B30E-AEBAC59408BA}"/>
    <dgm:cxn modelId="{D6805BE0-8D41-4CAE-AA72-7FB38976787C}" srcId="{335EAE9D-E97C-45F9-A4B6-46790AD73E3A}" destId="{05F32EA4-7948-4D17-88CB-128BF0D178B6}" srcOrd="2" destOrd="0" parTransId="{189137F1-7AED-4C59-AE7B-611EDDEACC52}" sibTransId="{CDDACF98-FFE5-4AE1-B934-D907063D86CC}"/>
    <dgm:cxn modelId="{771108F8-5D51-4343-B006-53377EE753DF}" srcId="{335EAE9D-E97C-45F9-A4B6-46790AD73E3A}" destId="{108B54E6-EE4C-4F98-8504-C7BF18F28C3D}" srcOrd="0" destOrd="0" parTransId="{328CC2A6-37E9-496E-9961-A74D20241372}" sibTransId="{0A120B7D-140C-4309-AE75-B14FF12290B5}"/>
    <dgm:cxn modelId="{EFB3F8A4-963A-44D6-BB22-C0C333EAEA34}" type="presParOf" srcId="{73D1F962-E2C9-45E4-8AFF-8891A6545611}" destId="{A7EF0FEB-AC46-490D-8CFF-14050477D948}" srcOrd="0" destOrd="0" presId="urn:microsoft.com/office/officeart/2005/8/layout/vList2"/>
    <dgm:cxn modelId="{9A08F87A-B339-45A6-ACE3-169280006AB8}" type="presParOf" srcId="{73D1F962-E2C9-45E4-8AFF-8891A6545611}" destId="{F034C32B-68EE-41CC-BC6C-D31E44CD4B33}" srcOrd="1" destOrd="0" presId="urn:microsoft.com/office/officeart/2005/8/layout/vList2"/>
    <dgm:cxn modelId="{EFBFC73D-CD10-43C6-ABFE-7941407A8118}" type="presParOf" srcId="{73D1F962-E2C9-45E4-8AFF-8891A6545611}" destId="{F6C91A7F-E2E8-412E-B9D8-9DF58EFDD90C}" srcOrd="2" destOrd="0" presId="urn:microsoft.com/office/officeart/2005/8/layout/vList2"/>
    <dgm:cxn modelId="{BE54D8FF-1AEF-43D0-8469-20CD5B510C30}" type="presParOf" srcId="{73D1F962-E2C9-45E4-8AFF-8891A6545611}" destId="{B8525B35-72B8-4E9E-9B9A-6B560BD4EEE3}" srcOrd="3" destOrd="0" presId="urn:microsoft.com/office/officeart/2005/8/layout/vList2"/>
    <dgm:cxn modelId="{5A302FAC-44D5-4E14-B15C-FD99DAE7F01C}" type="presParOf" srcId="{73D1F962-E2C9-45E4-8AFF-8891A6545611}" destId="{D92E16B1-57AD-4A69-B8ED-5C7A54900292}" srcOrd="4" destOrd="0" presId="urn:microsoft.com/office/officeart/2005/8/layout/vList2"/>
    <dgm:cxn modelId="{4283FD1D-3110-46FD-8F30-BCAD0CE211C1}" type="presParOf" srcId="{73D1F962-E2C9-45E4-8AFF-8891A6545611}" destId="{EAA71034-512F-482F-A07E-183C3E025CFD}" srcOrd="5" destOrd="0" presId="urn:microsoft.com/office/officeart/2005/8/layout/vList2"/>
    <dgm:cxn modelId="{3CFD82D7-E688-4210-B659-104FE160F832}" type="presParOf" srcId="{73D1F962-E2C9-45E4-8AFF-8891A6545611}" destId="{42D24E0B-4F53-49A6-AC4A-1C16FCBD6CA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70118E-A0E9-4084-93D2-F0EDEF0D352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3E8F9D-4AA9-4AAE-8AB5-2F7963246BA9}">
      <dgm:prSet custT="1"/>
      <dgm:spPr/>
      <dgm:t>
        <a:bodyPr/>
        <a:lstStyle/>
        <a:p>
          <a:pPr>
            <a:lnSpc>
              <a:spcPct val="100000"/>
            </a:lnSpc>
            <a:defRPr cap="all"/>
          </a:pPr>
          <a:r>
            <a:rPr lang="en-ID" sz="1600" dirty="0"/>
            <a:t>Mean</a:t>
          </a:r>
          <a:endParaRPr lang="en-US" sz="1600" dirty="0"/>
        </a:p>
      </dgm:t>
    </dgm:pt>
    <dgm:pt modelId="{BF0156DB-BCF0-4E8B-BA24-F9B2E09EDDE4}" type="parTrans" cxnId="{8DF70090-759C-4FF0-8AFD-57929A7B9FAA}">
      <dgm:prSet/>
      <dgm:spPr/>
      <dgm:t>
        <a:bodyPr/>
        <a:lstStyle/>
        <a:p>
          <a:endParaRPr lang="en-US" sz="1600"/>
        </a:p>
      </dgm:t>
    </dgm:pt>
    <dgm:pt modelId="{DB1653B7-303F-47D2-9EFD-E524EFFA75FE}" type="sibTrans" cxnId="{8DF70090-759C-4FF0-8AFD-57929A7B9FAA}">
      <dgm:prSet/>
      <dgm:spPr/>
      <dgm:t>
        <a:bodyPr/>
        <a:lstStyle/>
        <a:p>
          <a:endParaRPr lang="en-US" sz="1600"/>
        </a:p>
      </dgm:t>
    </dgm:pt>
    <dgm:pt modelId="{CCD68AFC-D5E0-4253-90D6-D91CFA0297F0}">
      <dgm:prSet custT="1"/>
      <dgm:spPr/>
      <dgm:t>
        <a:bodyPr/>
        <a:lstStyle/>
        <a:p>
          <a:pPr>
            <a:lnSpc>
              <a:spcPct val="100000"/>
            </a:lnSpc>
            <a:defRPr cap="all"/>
          </a:pPr>
          <a:r>
            <a:rPr lang="en-ID" sz="1600" dirty="0"/>
            <a:t>Median</a:t>
          </a:r>
          <a:endParaRPr lang="en-US" sz="1600" dirty="0"/>
        </a:p>
      </dgm:t>
    </dgm:pt>
    <dgm:pt modelId="{218FEC7C-2D6C-411E-B9B6-789CF2EA534F}" type="parTrans" cxnId="{B645BBC9-EBDA-4D6D-8F27-964A4915156D}">
      <dgm:prSet/>
      <dgm:spPr/>
      <dgm:t>
        <a:bodyPr/>
        <a:lstStyle/>
        <a:p>
          <a:endParaRPr lang="en-ID" sz="1600"/>
        </a:p>
      </dgm:t>
    </dgm:pt>
    <dgm:pt modelId="{46C50F07-8BC7-4145-99CF-2EBE5F041077}" type="sibTrans" cxnId="{B645BBC9-EBDA-4D6D-8F27-964A4915156D}">
      <dgm:prSet/>
      <dgm:spPr/>
      <dgm:t>
        <a:bodyPr/>
        <a:lstStyle/>
        <a:p>
          <a:endParaRPr lang="en-ID" sz="1600"/>
        </a:p>
      </dgm:t>
    </dgm:pt>
    <dgm:pt modelId="{B0FEFBDD-930E-4F70-B8A3-74C7373750BF}">
      <dgm:prSet custT="1"/>
      <dgm:spPr/>
      <dgm:t>
        <a:bodyPr/>
        <a:lstStyle/>
        <a:p>
          <a:pPr>
            <a:lnSpc>
              <a:spcPct val="100000"/>
            </a:lnSpc>
            <a:defRPr cap="all"/>
          </a:pPr>
          <a:r>
            <a:rPr lang="en-ID" sz="1600" dirty="0"/>
            <a:t>Mode</a:t>
          </a:r>
          <a:endParaRPr lang="en-US" sz="1600" dirty="0"/>
        </a:p>
      </dgm:t>
    </dgm:pt>
    <dgm:pt modelId="{96461993-130A-435A-B8A2-0933528094F2}" type="parTrans" cxnId="{CB6B2CE8-771F-44FC-9DBB-CC32ED5A0253}">
      <dgm:prSet/>
      <dgm:spPr/>
      <dgm:t>
        <a:bodyPr/>
        <a:lstStyle/>
        <a:p>
          <a:endParaRPr lang="en-ID" sz="1600"/>
        </a:p>
      </dgm:t>
    </dgm:pt>
    <dgm:pt modelId="{6A6918B7-2DF6-4E22-BBDB-EBB39737DB76}" type="sibTrans" cxnId="{CB6B2CE8-771F-44FC-9DBB-CC32ED5A0253}">
      <dgm:prSet/>
      <dgm:spPr/>
      <dgm:t>
        <a:bodyPr/>
        <a:lstStyle/>
        <a:p>
          <a:endParaRPr lang="en-ID" sz="1600"/>
        </a:p>
      </dgm:t>
    </dgm:pt>
    <dgm:pt modelId="{36335D35-D1F3-4BD3-BB4D-00D6BDD57438}" type="pres">
      <dgm:prSet presAssocID="{4170118E-A0E9-4084-93D2-F0EDEF0D3526}" presName="root" presStyleCnt="0">
        <dgm:presLayoutVars>
          <dgm:dir/>
          <dgm:resizeHandles val="exact"/>
        </dgm:presLayoutVars>
      </dgm:prSet>
      <dgm:spPr/>
    </dgm:pt>
    <dgm:pt modelId="{EE3358F3-9038-40B9-A24D-6B543DD18CEF}" type="pres">
      <dgm:prSet presAssocID="{3B3E8F9D-4AA9-4AAE-8AB5-2F7963246BA9}" presName="compNode" presStyleCnt="0"/>
      <dgm:spPr/>
    </dgm:pt>
    <dgm:pt modelId="{1CB04469-6B5B-4257-8B63-555B88EF8427}" type="pres">
      <dgm:prSet presAssocID="{3B3E8F9D-4AA9-4AAE-8AB5-2F7963246BA9}" presName="iconBgRect" presStyleLbl="bgShp" presStyleIdx="0" presStyleCnt="3"/>
      <dgm:spPr>
        <a:prstGeom prst="round2DiagRect">
          <a:avLst>
            <a:gd name="adj1" fmla="val 29727"/>
            <a:gd name="adj2" fmla="val 0"/>
          </a:avLst>
        </a:prstGeom>
      </dgm:spPr>
    </dgm:pt>
    <dgm:pt modelId="{11CA07B0-2A53-4AD2-91D7-9A04909F49E8}" type="pres">
      <dgm:prSet presAssocID="{3B3E8F9D-4AA9-4AAE-8AB5-2F7963246BA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bacus"/>
        </a:ext>
      </dgm:extLst>
    </dgm:pt>
    <dgm:pt modelId="{0AA91D1D-328E-466A-B1A1-391FAF87C7A0}" type="pres">
      <dgm:prSet presAssocID="{3B3E8F9D-4AA9-4AAE-8AB5-2F7963246BA9}" presName="spaceRect" presStyleCnt="0"/>
      <dgm:spPr/>
    </dgm:pt>
    <dgm:pt modelId="{8A50190B-D84B-438E-A8B5-570DE5927617}" type="pres">
      <dgm:prSet presAssocID="{3B3E8F9D-4AA9-4AAE-8AB5-2F7963246BA9}" presName="textRect" presStyleLbl="revTx" presStyleIdx="0" presStyleCnt="3">
        <dgm:presLayoutVars>
          <dgm:chMax val="1"/>
          <dgm:chPref val="1"/>
        </dgm:presLayoutVars>
      </dgm:prSet>
      <dgm:spPr/>
    </dgm:pt>
    <dgm:pt modelId="{3585FD16-4134-43F9-B709-4A684388C54E}" type="pres">
      <dgm:prSet presAssocID="{DB1653B7-303F-47D2-9EFD-E524EFFA75FE}" presName="sibTrans" presStyleCnt="0"/>
      <dgm:spPr/>
    </dgm:pt>
    <dgm:pt modelId="{1EEA7D83-4280-437B-9B32-AD07EC9926D9}" type="pres">
      <dgm:prSet presAssocID="{CCD68AFC-D5E0-4253-90D6-D91CFA0297F0}" presName="compNode" presStyleCnt="0"/>
      <dgm:spPr/>
    </dgm:pt>
    <dgm:pt modelId="{44225CA8-4C9E-460E-942F-C5F793ECD700}" type="pres">
      <dgm:prSet presAssocID="{CCD68AFC-D5E0-4253-90D6-D91CFA0297F0}" presName="iconBgRect" presStyleLbl="bgShp" presStyleIdx="1" presStyleCnt="3"/>
      <dgm:spPr>
        <a:prstGeom prst="round2DiagRect">
          <a:avLst>
            <a:gd name="adj1" fmla="val 29727"/>
            <a:gd name="adj2" fmla="val 0"/>
          </a:avLst>
        </a:prstGeom>
      </dgm:spPr>
    </dgm:pt>
    <dgm:pt modelId="{2701CD59-7B62-40CD-9E8F-553D9F04A3A1}" type="pres">
      <dgm:prSet presAssocID="{CCD68AFC-D5E0-4253-90D6-D91CFA0297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peedometer Middle"/>
        </a:ext>
      </dgm:extLst>
    </dgm:pt>
    <dgm:pt modelId="{DF22AD1C-E9AE-4F37-AFDB-1B28FCB480D5}" type="pres">
      <dgm:prSet presAssocID="{CCD68AFC-D5E0-4253-90D6-D91CFA0297F0}" presName="spaceRect" presStyleCnt="0"/>
      <dgm:spPr/>
    </dgm:pt>
    <dgm:pt modelId="{1821EEF5-39A6-45B2-8688-3A1FBB5F5E9B}" type="pres">
      <dgm:prSet presAssocID="{CCD68AFC-D5E0-4253-90D6-D91CFA0297F0}" presName="textRect" presStyleLbl="revTx" presStyleIdx="1" presStyleCnt="3">
        <dgm:presLayoutVars>
          <dgm:chMax val="1"/>
          <dgm:chPref val="1"/>
        </dgm:presLayoutVars>
      </dgm:prSet>
      <dgm:spPr/>
    </dgm:pt>
    <dgm:pt modelId="{25FEF96C-C045-4FA4-879F-33876A215DD9}" type="pres">
      <dgm:prSet presAssocID="{46C50F07-8BC7-4145-99CF-2EBE5F041077}" presName="sibTrans" presStyleCnt="0"/>
      <dgm:spPr/>
    </dgm:pt>
    <dgm:pt modelId="{315558F8-ABB8-461B-981F-6FF9FFF4BA67}" type="pres">
      <dgm:prSet presAssocID="{B0FEFBDD-930E-4F70-B8A3-74C7373750BF}" presName="compNode" presStyleCnt="0"/>
      <dgm:spPr/>
    </dgm:pt>
    <dgm:pt modelId="{9DE7B277-57FC-4042-89A6-8D93DE237430}" type="pres">
      <dgm:prSet presAssocID="{B0FEFBDD-930E-4F70-B8A3-74C7373750BF}" presName="iconBgRect" presStyleLbl="bgShp" presStyleIdx="2" presStyleCnt="3"/>
      <dgm:spPr>
        <a:prstGeom prst="round2DiagRect">
          <a:avLst>
            <a:gd name="adj1" fmla="val 29727"/>
            <a:gd name="adj2" fmla="val 0"/>
          </a:avLst>
        </a:prstGeom>
      </dgm:spPr>
    </dgm:pt>
    <dgm:pt modelId="{CED28116-10CF-483D-98B7-A1C6069FA54B}" type="pres">
      <dgm:prSet presAssocID="{B0FEFBDD-930E-4F70-B8A3-74C7373750B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nger Symbol"/>
        </a:ext>
      </dgm:extLst>
    </dgm:pt>
    <dgm:pt modelId="{D5C25C99-E160-4AFA-81DB-82D88AA4ABD5}" type="pres">
      <dgm:prSet presAssocID="{B0FEFBDD-930E-4F70-B8A3-74C7373750BF}" presName="spaceRect" presStyleCnt="0"/>
      <dgm:spPr/>
    </dgm:pt>
    <dgm:pt modelId="{96E1F3C4-03AB-4CDE-A8DA-7836A24108CB}" type="pres">
      <dgm:prSet presAssocID="{B0FEFBDD-930E-4F70-B8A3-74C7373750BF}" presName="textRect" presStyleLbl="revTx" presStyleIdx="2" presStyleCnt="3">
        <dgm:presLayoutVars>
          <dgm:chMax val="1"/>
          <dgm:chPref val="1"/>
        </dgm:presLayoutVars>
      </dgm:prSet>
      <dgm:spPr/>
    </dgm:pt>
  </dgm:ptLst>
  <dgm:cxnLst>
    <dgm:cxn modelId="{14AEB17B-AA3B-4AB5-95BB-07991DD6270B}" type="presOf" srcId="{CCD68AFC-D5E0-4253-90D6-D91CFA0297F0}" destId="{1821EEF5-39A6-45B2-8688-3A1FBB5F5E9B}" srcOrd="0" destOrd="0" presId="urn:microsoft.com/office/officeart/2018/5/layout/IconLeafLabelList"/>
    <dgm:cxn modelId="{8DF70090-759C-4FF0-8AFD-57929A7B9FAA}" srcId="{4170118E-A0E9-4084-93D2-F0EDEF0D3526}" destId="{3B3E8F9D-4AA9-4AAE-8AB5-2F7963246BA9}" srcOrd="0" destOrd="0" parTransId="{BF0156DB-BCF0-4E8B-BA24-F9B2E09EDDE4}" sibTransId="{DB1653B7-303F-47D2-9EFD-E524EFFA75FE}"/>
    <dgm:cxn modelId="{D2C692AF-62AD-4836-92CF-9A6DA61F6705}" type="presOf" srcId="{3B3E8F9D-4AA9-4AAE-8AB5-2F7963246BA9}" destId="{8A50190B-D84B-438E-A8B5-570DE5927617}" srcOrd="0" destOrd="0" presId="urn:microsoft.com/office/officeart/2018/5/layout/IconLeafLabelList"/>
    <dgm:cxn modelId="{BF8BE2C2-F8E1-4744-AA97-E398D1543BDC}" type="presOf" srcId="{B0FEFBDD-930E-4F70-B8A3-74C7373750BF}" destId="{96E1F3C4-03AB-4CDE-A8DA-7836A24108CB}" srcOrd="0" destOrd="0" presId="urn:microsoft.com/office/officeart/2018/5/layout/IconLeafLabelList"/>
    <dgm:cxn modelId="{B645BBC9-EBDA-4D6D-8F27-964A4915156D}" srcId="{4170118E-A0E9-4084-93D2-F0EDEF0D3526}" destId="{CCD68AFC-D5E0-4253-90D6-D91CFA0297F0}" srcOrd="1" destOrd="0" parTransId="{218FEC7C-2D6C-411E-B9B6-789CF2EA534F}" sibTransId="{46C50F07-8BC7-4145-99CF-2EBE5F041077}"/>
    <dgm:cxn modelId="{CB6B2CE8-771F-44FC-9DBB-CC32ED5A0253}" srcId="{4170118E-A0E9-4084-93D2-F0EDEF0D3526}" destId="{B0FEFBDD-930E-4F70-B8A3-74C7373750BF}" srcOrd="2" destOrd="0" parTransId="{96461993-130A-435A-B8A2-0933528094F2}" sibTransId="{6A6918B7-2DF6-4E22-BBDB-EBB39737DB76}"/>
    <dgm:cxn modelId="{C7A727E9-7EC9-431F-B129-FD5336CA3E2F}" type="presOf" srcId="{4170118E-A0E9-4084-93D2-F0EDEF0D3526}" destId="{36335D35-D1F3-4BD3-BB4D-00D6BDD57438}" srcOrd="0" destOrd="0" presId="urn:microsoft.com/office/officeart/2018/5/layout/IconLeafLabelList"/>
    <dgm:cxn modelId="{321BCAAC-9B72-4E1E-897E-4BE78B66BA67}" type="presParOf" srcId="{36335D35-D1F3-4BD3-BB4D-00D6BDD57438}" destId="{EE3358F3-9038-40B9-A24D-6B543DD18CEF}" srcOrd="0" destOrd="0" presId="urn:microsoft.com/office/officeart/2018/5/layout/IconLeafLabelList"/>
    <dgm:cxn modelId="{220E5F0C-759C-4481-AD6E-63CABFC3D6CF}" type="presParOf" srcId="{EE3358F3-9038-40B9-A24D-6B543DD18CEF}" destId="{1CB04469-6B5B-4257-8B63-555B88EF8427}" srcOrd="0" destOrd="0" presId="urn:microsoft.com/office/officeart/2018/5/layout/IconLeafLabelList"/>
    <dgm:cxn modelId="{014439DD-5C9A-4CD0-9BC0-42D201E6C954}" type="presParOf" srcId="{EE3358F3-9038-40B9-A24D-6B543DD18CEF}" destId="{11CA07B0-2A53-4AD2-91D7-9A04909F49E8}" srcOrd="1" destOrd="0" presId="urn:microsoft.com/office/officeart/2018/5/layout/IconLeafLabelList"/>
    <dgm:cxn modelId="{D5A3AF0E-9E39-4BEB-9E65-357D52E52E20}" type="presParOf" srcId="{EE3358F3-9038-40B9-A24D-6B543DD18CEF}" destId="{0AA91D1D-328E-466A-B1A1-391FAF87C7A0}" srcOrd="2" destOrd="0" presId="urn:microsoft.com/office/officeart/2018/5/layout/IconLeafLabelList"/>
    <dgm:cxn modelId="{D15B8786-3EE3-46A2-9085-52BC5E4C7E57}" type="presParOf" srcId="{EE3358F3-9038-40B9-A24D-6B543DD18CEF}" destId="{8A50190B-D84B-438E-A8B5-570DE5927617}" srcOrd="3" destOrd="0" presId="urn:microsoft.com/office/officeart/2018/5/layout/IconLeafLabelList"/>
    <dgm:cxn modelId="{BEDB2D41-8AA2-4058-8D7D-4A2C9FFD8C43}" type="presParOf" srcId="{36335D35-D1F3-4BD3-BB4D-00D6BDD57438}" destId="{3585FD16-4134-43F9-B709-4A684388C54E}" srcOrd="1" destOrd="0" presId="urn:microsoft.com/office/officeart/2018/5/layout/IconLeafLabelList"/>
    <dgm:cxn modelId="{D2EEF758-1BCB-4538-820A-A4295A31B5AD}" type="presParOf" srcId="{36335D35-D1F3-4BD3-BB4D-00D6BDD57438}" destId="{1EEA7D83-4280-437B-9B32-AD07EC9926D9}" srcOrd="2" destOrd="0" presId="urn:microsoft.com/office/officeart/2018/5/layout/IconLeafLabelList"/>
    <dgm:cxn modelId="{20304925-6C12-4B51-98C3-D0CDFB3ABCA0}" type="presParOf" srcId="{1EEA7D83-4280-437B-9B32-AD07EC9926D9}" destId="{44225CA8-4C9E-460E-942F-C5F793ECD700}" srcOrd="0" destOrd="0" presId="urn:microsoft.com/office/officeart/2018/5/layout/IconLeafLabelList"/>
    <dgm:cxn modelId="{62FA2DB5-208E-4173-BADB-A99CE0A663C1}" type="presParOf" srcId="{1EEA7D83-4280-437B-9B32-AD07EC9926D9}" destId="{2701CD59-7B62-40CD-9E8F-553D9F04A3A1}" srcOrd="1" destOrd="0" presId="urn:microsoft.com/office/officeart/2018/5/layout/IconLeafLabelList"/>
    <dgm:cxn modelId="{8B704B26-F48F-4F56-AFC2-601CFD58228F}" type="presParOf" srcId="{1EEA7D83-4280-437B-9B32-AD07EC9926D9}" destId="{DF22AD1C-E9AE-4F37-AFDB-1B28FCB480D5}" srcOrd="2" destOrd="0" presId="urn:microsoft.com/office/officeart/2018/5/layout/IconLeafLabelList"/>
    <dgm:cxn modelId="{29FF1A76-0BF4-45C5-BFEC-AFB7F4D5193B}" type="presParOf" srcId="{1EEA7D83-4280-437B-9B32-AD07EC9926D9}" destId="{1821EEF5-39A6-45B2-8688-3A1FBB5F5E9B}" srcOrd="3" destOrd="0" presId="urn:microsoft.com/office/officeart/2018/5/layout/IconLeafLabelList"/>
    <dgm:cxn modelId="{8DA5C795-8BB0-4203-B7B7-2E32A2E692D6}" type="presParOf" srcId="{36335D35-D1F3-4BD3-BB4D-00D6BDD57438}" destId="{25FEF96C-C045-4FA4-879F-33876A215DD9}" srcOrd="3" destOrd="0" presId="urn:microsoft.com/office/officeart/2018/5/layout/IconLeafLabelList"/>
    <dgm:cxn modelId="{9C665B25-1DE8-4FA8-BFCC-E11899B5E28A}" type="presParOf" srcId="{36335D35-D1F3-4BD3-BB4D-00D6BDD57438}" destId="{315558F8-ABB8-461B-981F-6FF9FFF4BA67}" srcOrd="4" destOrd="0" presId="urn:microsoft.com/office/officeart/2018/5/layout/IconLeafLabelList"/>
    <dgm:cxn modelId="{37C7B765-7C8A-4FD7-A665-E914D63C22BE}" type="presParOf" srcId="{315558F8-ABB8-461B-981F-6FF9FFF4BA67}" destId="{9DE7B277-57FC-4042-89A6-8D93DE237430}" srcOrd="0" destOrd="0" presId="urn:microsoft.com/office/officeart/2018/5/layout/IconLeafLabelList"/>
    <dgm:cxn modelId="{C677A22B-1F9B-491E-9423-65719ECFB521}" type="presParOf" srcId="{315558F8-ABB8-461B-981F-6FF9FFF4BA67}" destId="{CED28116-10CF-483D-98B7-A1C6069FA54B}" srcOrd="1" destOrd="0" presId="urn:microsoft.com/office/officeart/2018/5/layout/IconLeafLabelList"/>
    <dgm:cxn modelId="{FCBD5771-4124-4648-AB57-E2E240726738}" type="presParOf" srcId="{315558F8-ABB8-461B-981F-6FF9FFF4BA67}" destId="{D5C25C99-E160-4AFA-81DB-82D88AA4ABD5}" srcOrd="2" destOrd="0" presId="urn:microsoft.com/office/officeart/2018/5/layout/IconLeafLabelList"/>
    <dgm:cxn modelId="{95F41484-2E85-459E-94A5-F20D05FDBD95}" type="presParOf" srcId="{315558F8-ABB8-461B-981F-6FF9FFF4BA67}" destId="{96E1F3C4-03AB-4CDE-A8DA-7836A24108C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70118E-A0E9-4084-93D2-F0EDEF0D352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3E8F9D-4AA9-4AAE-8AB5-2F7963246BA9}">
      <dgm:prSet custT="1"/>
      <dgm:spPr/>
      <dgm:t>
        <a:bodyPr/>
        <a:lstStyle/>
        <a:p>
          <a:pPr>
            <a:lnSpc>
              <a:spcPct val="100000"/>
            </a:lnSpc>
            <a:defRPr cap="all"/>
          </a:pPr>
          <a:r>
            <a:rPr lang="en-ID" sz="1600"/>
            <a:t>range</a:t>
          </a:r>
          <a:endParaRPr lang="en-US" sz="1600"/>
        </a:p>
      </dgm:t>
    </dgm:pt>
    <dgm:pt modelId="{BF0156DB-BCF0-4E8B-BA24-F9B2E09EDDE4}" type="parTrans" cxnId="{8DF70090-759C-4FF0-8AFD-57929A7B9FAA}">
      <dgm:prSet/>
      <dgm:spPr/>
      <dgm:t>
        <a:bodyPr/>
        <a:lstStyle/>
        <a:p>
          <a:endParaRPr lang="en-US" sz="1600"/>
        </a:p>
      </dgm:t>
    </dgm:pt>
    <dgm:pt modelId="{DB1653B7-303F-47D2-9EFD-E524EFFA75FE}" type="sibTrans" cxnId="{8DF70090-759C-4FF0-8AFD-57929A7B9FAA}">
      <dgm:prSet/>
      <dgm:spPr/>
      <dgm:t>
        <a:bodyPr/>
        <a:lstStyle/>
        <a:p>
          <a:endParaRPr lang="en-US" sz="1600"/>
        </a:p>
      </dgm:t>
    </dgm:pt>
    <dgm:pt modelId="{CADA8042-645D-4D9D-A4AC-762ACB910887}">
      <dgm:prSet custT="1"/>
      <dgm:spPr/>
      <dgm:t>
        <a:bodyPr/>
        <a:lstStyle/>
        <a:p>
          <a:pPr>
            <a:lnSpc>
              <a:spcPct val="100000"/>
            </a:lnSpc>
            <a:defRPr cap="all"/>
          </a:pPr>
          <a:r>
            <a:rPr lang="en-ID" sz="1600" dirty="0"/>
            <a:t>mean deviation </a:t>
          </a:r>
          <a:endParaRPr lang="en-US" sz="1600" dirty="0"/>
        </a:p>
      </dgm:t>
    </dgm:pt>
    <dgm:pt modelId="{ECAA897C-5E33-45B9-964A-15A81D78010C}" type="parTrans" cxnId="{BB1971CC-E134-48D7-BCB6-527481F26759}">
      <dgm:prSet/>
      <dgm:spPr/>
      <dgm:t>
        <a:bodyPr/>
        <a:lstStyle/>
        <a:p>
          <a:endParaRPr lang="en-US" sz="1600"/>
        </a:p>
      </dgm:t>
    </dgm:pt>
    <dgm:pt modelId="{8F44916A-E97A-44E0-A88F-8FB2F446E775}" type="sibTrans" cxnId="{BB1971CC-E134-48D7-BCB6-527481F26759}">
      <dgm:prSet/>
      <dgm:spPr/>
      <dgm:t>
        <a:bodyPr/>
        <a:lstStyle/>
        <a:p>
          <a:endParaRPr lang="en-US" sz="1600"/>
        </a:p>
      </dgm:t>
    </dgm:pt>
    <dgm:pt modelId="{F61960A7-D72C-411F-B5C4-C2ED50700553}">
      <dgm:prSet custT="1"/>
      <dgm:spPr/>
      <dgm:t>
        <a:bodyPr/>
        <a:lstStyle/>
        <a:p>
          <a:pPr>
            <a:lnSpc>
              <a:spcPct val="100000"/>
            </a:lnSpc>
            <a:defRPr cap="all"/>
          </a:pPr>
          <a:r>
            <a:rPr lang="en-ID" sz="1600"/>
            <a:t>variance</a:t>
          </a:r>
          <a:endParaRPr lang="en-US" sz="1600"/>
        </a:p>
      </dgm:t>
    </dgm:pt>
    <dgm:pt modelId="{6A60DC26-15B1-4916-AAE1-1F4B5E1FCC7C}" type="parTrans" cxnId="{8A465B1D-C2C0-4156-8D0B-F508CF23CC09}">
      <dgm:prSet/>
      <dgm:spPr/>
      <dgm:t>
        <a:bodyPr/>
        <a:lstStyle/>
        <a:p>
          <a:endParaRPr lang="en-US" sz="1600"/>
        </a:p>
      </dgm:t>
    </dgm:pt>
    <dgm:pt modelId="{238E1B53-27FF-465C-AA43-0625D752681E}" type="sibTrans" cxnId="{8A465B1D-C2C0-4156-8D0B-F508CF23CC09}">
      <dgm:prSet/>
      <dgm:spPr/>
      <dgm:t>
        <a:bodyPr/>
        <a:lstStyle/>
        <a:p>
          <a:endParaRPr lang="en-US" sz="1600"/>
        </a:p>
      </dgm:t>
    </dgm:pt>
    <dgm:pt modelId="{48FF78FD-DF3D-45FB-8D5A-0D96E8A8D2CA}">
      <dgm:prSet custT="1"/>
      <dgm:spPr/>
      <dgm:t>
        <a:bodyPr/>
        <a:lstStyle/>
        <a:p>
          <a:pPr>
            <a:lnSpc>
              <a:spcPct val="100000"/>
            </a:lnSpc>
            <a:defRPr cap="all"/>
          </a:pPr>
          <a:r>
            <a:rPr lang="en-ID" sz="1600" dirty="0"/>
            <a:t>standard deviation</a:t>
          </a:r>
          <a:endParaRPr lang="en-US" sz="1600" dirty="0"/>
        </a:p>
      </dgm:t>
    </dgm:pt>
    <dgm:pt modelId="{899629D7-CB63-4CD1-BD2C-55EAB9BD84B0}" type="parTrans" cxnId="{6C47E4D6-CB94-4265-B383-3BCB733EC916}">
      <dgm:prSet/>
      <dgm:spPr/>
      <dgm:t>
        <a:bodyPr/>
        <a:lstStyle/>
        <a:p>
          <a:endParaRPr lang="en-US" sz="1600"/>
        </a:p>
      </dgm:t>
    </dgm:pt>
    <dgm:pt modelId="{AE15A52E-1E4D-4270-80D8-A5754F3E2E02}" type="sibTrans" cxnId="{6C47E4D6-CB94-4265-B383-3BCB733EC916}">
      <dgm:prSet/>
      <dgm:spPr/>
      <dgm:t>
        <a:bodyPr/>
        <a:lstStyle/>
        <a:p>
          <a:endParaRPr lang="en-US" sz="1600"/>
        </a:p>
      </dgm:t>
    </dgm:pt>
    <dgm:pt modelId="{36335D35-D1F3-4BD3-BB4D-00D6BDD57438}" type="pres">
      <dgm:prSet presAssocID="{4170118E-A0E9-4084-93D2-F0EDEF0D3526}" presName="root" presStyleCnt="0">
        <dgm:presLayoutVars>
          <dgm:dir/>
          <dgm:resizeHandles val="exact"/>
        </dgm:presLayoutVars>
      </dgm:prSet>
      <dgm:spPr/>
    </dgm:pt>
    <dgm:pt modelId="{EE3358F3-9038-40B9-A24D-6B543DD18CEF}" type="pres">
      <dgm:prSet presAssocID="{3B3E8F9D-4AA9-4AAE-8AB5-2F7963246BA9}" presName="compNode" presStyleCnt="0"/>
      <dgm:spPr/>
    </dgm:pt>
    <dgm:pt modelId="{1CB04469-6B5B-4257-8B63-555B88EF8427}" type="pres">
      <dgm:prSet presAssocID="{3B3E8F9D-4AA9-4AAE-8AB5-2F7963246BA9}" presName="iconBgRect" presStyleLbl="bgShp" presStyleIdx="0" presStyleCnt="4"/>
      <dgm:spPr>
        <a:prstGeom prst="round2DiagRect">
          <a:avLst>
            <a:gd name="adj1" fmla="val 29727"/>
            <a:gd name="adj2" fmla="val 0"/>
          </a:avLst>
        </a:prstGeom>
      </dgm:spPr>
    </dgm:pt>
    <dgm:pt modelId="{11CA07B0-2A53-4AD2-91D7-9A04909F49E8}" type="pres">
      <dgm:prSet presAssocID="{3B3E8F9D-4AA9-4AAE-8AB5-2F7963246B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0AA91D1D-328E-466A-B1A1-391FAF87C7A0}" type="pres">
      <dgm:prSet presAssocID="{3B3E8F9D-4AA9-4AAE-8AB5-2F7963246BA9}" presName="spaceRect" presStyleCnt="0"/>
      <dgm:spPr/>
    </dgm:pt>
    <dgm:pt modelId="{8A50190B-D84B-438E-A8B5-570DE5927617}" type="pres">
      <dgm:prSet presAssocID="{3B3E8F9D-4AA9-4AAE-8AB5-2F7963246BA9}" presName="textRect" presStyleLbl="revTx" presStyleIdx="0" presStyleCnt="4">
        <dgm:presLayoutVars>
          <dgm:chMax val="1"/>
          <dgm:chPref val="1"/>
        </dgm:presLayoutVars>
      </dgm:prSet>
      <dgm:spPr/>
    </dgm:pt>
    <dgm:pt modelId="{3585FD16-4134-43F9-B709-4A684388C54E}" type="pres">
      <dgm:prSet presAssocID="{DB1653B7-303F-47D2-9EFD-E524EFFA75FE}" presName="sibTrans" presStyleCnt="0"/>
      <dgm:spPr/>
    </dgm:pt>
    <dgm:pt modelId="{DE4E1A43-B508-47C0-8B21-822E32627102}" type="pres">
      <dgm:prSet presAssocID="{CADA8042-645D-4D9D-A4AC-762ACB910887}" presName="compNode" presStyleCnt="0"/>
      <dgm:spPr/>
    </dgm:pt>
    <dgm:pt modelId="{A912DC5B-781F-4776-B9F2-8026E635F348}" type="pres">
      <dgm:prSet presAssocID="{CADA8042-645D-4D9D-A4AC-762ACB910887}" presName="iconBgRect" presStyleLbl="bgShp" presStyleIdx="1" presStyleCnt="4"/>
      <dgm:spPr>
        <a:prstGeom prst="round2DiagRect">
          <a:avLst>
            <a:gd name="adj1" fmla="val 29727"/>
            <a:gd name="adj2" fmla="val 0"/>
          </a:avLst>
        </a:prstGeom>
      </dgm:spPr>
    </dgm:pt>
    <dgm:pt modelId="{B529671E-85DA-467A-B9E2-D2E22A3DBFA4}" type="pres">
      <dgm:prSet presAssocID="{CADA8042-645D-4D9D-A4AC-762ACB9108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49D24E16-16A8-4791-AC06-22C908348A44}" type="pres">
      <dgm:prSet presAssocID="{CADA8042-645D-4D9D-A4AC-762ACB910887}" presName="spaceRect" presStyleCnt="0"/>
      <dgm:spPr/>
    </dgm:pt>
    <dgm:pt modelId="{59680B3C-2FFA-4317-A8E8-87F5F7F23209}" type="pres">
      <dgm:prSet presAssocID="{CADA8042-645D-4D9D-A4AC-762ACB910887}" presName="textRect" presStyleLbl="revTx" presStyleIdx="1" presStyleCnt="4">
        <dgm:presLayoutVars>
          <dgm:chMax val="1"/>
          <dgm:chPref val="1"/>
        </dgm:presLayoutVars>
      </dgm:prSet>
      <dgm:spPr/>
    </dgm:pt>
    <dgm:pt modelId="{AD16076F-8828-4430-9323-83CE58D9DDEC}" type="pres">
      <dgm:prSet presAssocID="{8F44916A-E97A-44E0-A88F-8FB2F446E775}" presName="sibTrans" presStyleCnt="0"/>
      <dgm:spPr/>
    </dgm:pt>
    <dgm:pt modelId="{BD261651-5EE1-4B0D-A531-6727AE0AD58A}" type="pres">
      <dgm:prSet presAssocID="{F61960A7-D72C-411F-B5C4-C2ED50700553}" presName="compNode" presStyleCnt="0"/>
      <dgm:spPr/>
    </dgm:pt>
    <dgm:pt modelId="{A02BE15F-28F9-4D8B-833E-5E51B13F601A}" type="pres">
      <dgm:prSet presAssocID="{F61960A7-D72C-411F-B5C4-C2ED50700553}" presName="iconBgRect" presStyleLbl="bgShp" presStyleIdx="2" presStyleCnt="4"/>
      <dgm:spPr>
        <a:prstGeom prst="round2DiagRect">
          <a:avLst>
            <a:gd name="adj1" fmla="val 29727"/>
            <a:gd name="adj2" fmla="val 0"/>
          </a:avLst>
        </a:prstGeom>
      </dgm:spPr>
    </dgm:pt>
    <dgm:pt modelId="{0869F13A-977B-42FC-9F08-A70BD114EFEA}" type="pres">
      <dgm:prSet presAssocID="{F61960A7-D72C-411F-B5C4-C2ED5070055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xponential Graph"/>
        </a:ext>
      </dgm:extLst>
    </dgm:pt>
    <dgm:pt modelId="{77F74317-826B-46B9-999D-B7B0777AEF1B}" type="pres">
      <dgm:prSet presAssocID="{F61960A7-D72C-411F-B5C4-C2ED50700553}" presName="spaceRect" presStyleCnt="0"/>
      <dgm:spPr/>
    </dgm:pt>
    <dgm:pt modelId="{BD544601-DA97-4A1C-8F83-E1FB6001F3DA}" type="pres">
      <dgm:prSet presAssocID="{F61960A7-D72C-411F-B5C4-C2ED50700553}" presName="textRect" presStyleLbl="revTx" presStyleIdx="2" presStyleCnt="4">
        <dgm:presLayoutVars>
          <dgm:chMax val="1"/>
          <dgm:chPref val="1"/>
        </dgm:presLayoutVars>
      </dgm:prSet>
      <dgm:spPr/>
    </dgm:pt>
    <dgm:pt modelId="{D2B8AB1E-C08E-4BE8-870E-3950B59B94C4}" type="pres">
      <dgm:prSet presAssocID="{238E1B53-27FF-465C-AA43-0625D752681E}" presName="sibTrans" presStyleCnt="0"/>
      <dgm:spPr/>
    </dgm:pt>
    <dgm:pt modelId="{54FCCE84-9218-4B43-875B-9F9B4D23B9CA}" type="pres">
      <dgm:prSet presAssocID="{48FF78FD-DF3D-45FB-8D5A-0D96E8A8D2CA}" presName="compNode" presStyleCnt="0"/>
      <dgm:spPr/>
    </dgm:pt>
    <dgm:pt modelId="{1FD9C394-8369-4CE5-B314-6AB933C30299}" type="pres">
      <dgm:prSet presAssocID="{48FF78FD-DF3D-45FB-8D5A-0D96E8A8D2CA}" presName="iconBgRect" presStyleLbl="bgShp" presStyleIdx="3" presStyleCnt="4"/>
      <dgm:spPr>
        <a:prstGeom prst="round2DiagRect">
          <a:avLst>
            <a:gd name="adj1" fmla="val 29727"/>
            <a:gd name="adj2" fmla="val 0"/>
          </a:avLst>
        </a:prstGeom>
      </dgm:spPr>
    </dgm:pt>
    <dgm:pt modelId="{67011760-871E-425D-A9CC-FE4EB034A272}" type="pres">
      <dgm:prSet presAssocID="{48FF78FD-DF3D-45FB-8D5A-0D96E8A8D2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ransfer"/>
        </a:ext>
      </dgm:extLst>
    </dgm:pt>
    <dgm:pt modelId="{FD7D47C1-63F0-4362-9FA5-716477592E0C}" type="pres">
      <dgm:prSet presAssocID="{48FF78FD-DF3D-45FB-8D5A-0D96E8A8D2CA}" presName="spaceRect" presStyleCnt="0"/>
      <dgm:spPr/>
    </dgm:pt>
    <dgm:pt modelId="{73296977-E486-4305-AA74-566D767FEF66}" type="pres">
      <dgm:prSet presAssocID="{48FF78FD-DF3D-45FB-8D5A-0D96E8A8D2CA}" presName="textRect" presStyleLbl="revTx" presStyleIdx="3" presStyleCnt="4">
        <dgm:presLayoutVars>
          <dgm:chMax val="1"/>
          <dgm:chPref val="1"/>
        </dgm:presLayoutVars>
      </dgm:prSet>
      <dgm:spPr/>
    </dgm:pt>
  </dgm:ptLst>
  <dgm:cxnLst>
    <dgm:cxn modelId="{F1704913-BDC4-4C50-B963-95C315616FA2}" type="presOf" srcId="{48FF78FD-DF3D-45FB-8D5A-0D96E8A8D2CA}" destId="{73296977-E486-4305-AA74-566D767FEF66}" srcOrd="0" destOrd="0" presId="urn:microsoft.com/office/officeart/2018/5/layout/IconLeafLabelList"/>
    <dgm:cxn modelId="{8A465B1D-C2C0-4156-8D0B-F508CF23CC09}" srcId="{4170118E-A0E9-4084-93D2-F0EDEF0D3526}" destId="{F61960A7-D72C-411F-B5C4-C2ED50700553}" srcOrd="2" destOrd="0" parTransId="{6A60DC26-15B1-4916-AAE1-1F4B5E1FCC7C}" sibTransId="{238E1B53-27FF-465C-AA43-0625D752681E}"/>
    <dgm:cxn modelId="{B8729931-3A8F-407E-B1FA-F867B63D62D2}" type="presOf" srcId="{CADA8042-645D-4D9D-A4AC-762ACB910887}" destId="{59680B3C-2FFA-4317-A8E8-87F5F7F23209}" srcOrd="0" destOrd="0" presId="urn:microsoft.com/office/officeart/2018/5/layout/IconLeafLabelList"/>
    <dgm:cxn modelId="{24CD9F78-3F04-4FE9-AAB3-5BEA493526EA}" type="presOf" srcId="{F61960A7-D72C-411F-B5C4-C2ED50700553}" destId="{BD544601-DA97-4A1C-8F83-E1FB6001F3DA}" srcOrd="0" destOrd="0" presId="urn:microsoft.com/office/officeart/2018/5/layout/IconLeafLabelList"/>
    <dgm:cxn modelId="{8DF70090-759C-4FF0-8AFD-57929A7B9FAA}" srcId="{4170118E-A0E9-4084-93D2-F0EDEF0D3526}" destId="{3B3E8F9D-4AA9-4AAE-8AB5-2F7963246BA9}" srcOrd="0" destOrd="0" parTransId="{BF0156DB-BCF0-4E8B-BA24-F9B2E09EDDE4}" sibTransId="{DB1653B7-303F-47D2-9EFD-E524EFFA75FE}"/>
    <dgm:cxn modelId="{D2C692AF-62AD-4836-92CF-9A6DA61F6705}" type="presOf" srcId="{3B3E8F9D-4AA9-4AAE-8AB5-2F7963246BA9}" destId="{8A50190B-D84B-438E-A8B5-570DE5927617}" srcOrd="0" destOrd="0" presId="urn:microsoft.com/office/officeart/2018/5/layout/IconLeafLabelList"/>
    <dgm:cxn modelId="{BB1971CC-E134-48D7-BCB6-527481F26759}" srcId="{4170118E-A0E9-4084-93D2-F0EDEF0D3526}" destId="{CADA8042-645D-4D9D-A4AC-762ACB910887}" srcOrd="1" destOrd="0" parTransId="{ECAA897C-5E33-45B9-964A-15A81D78010C}" sibTransId="{8F44916A-E97A-44E0-A88F-8FB2F446E775}"/>
    <dgm:cxn modelId="{6C47E4D6-CB94-4265-B383-3BCB733EC916}" srcId="{4170118E-A0E9-4084-93D2-F0EDEF0D3526}" destId="{48FF78FD-DF3D-45FB-8D5A-0D96E8A8D2CA}" srcOrd="3" destOrd="0" parTransId="{899629D7-CB63-4CD1-BD2C-55EAB9BD84B0}" sibTransId="{AE15A52E-1E4D-4270-80D8-A5754F3E2E02}"/>
    <dgm:cxn modelId="{C7A727E9-7EC9-431F-B129-FD5336CA3E2F}" type="presOf" srcId="{4170118E-A0E9-4084-93D2-F0EDEF0D3526}" destId="{36335D35-D1F3-4BD3-BB4D-00D6BDD57438}" srcOrd="0" destOrd="0" presId="urn:microsoft.com/office/officeart/2018/5/layout/IconLeafLabelList"/>
    <dgm:cxn modelId="{321BCAAC-9B72-4E1E-897E-4BE78B66BA67}" type="presParOf" srcId="{36335D35-D1F3-4BD3-BB4D-00D6BDD57438}" destId="{EE3358F3-9038-40B9-A24D-6B543DD18CEF}" srcOrd="0" destOrd="0" presId="urn:microsoft.com/office/officeart/2018/5/layout/IconLeafLabelList"/>
    <dgm:cxn modelId="{220E5F0C-759C-4481-AD6E-63CABFC3D6CF}" type="presParOf" srcId="{EE3358F3-9038-40B9-A24D-6B543DD18CEF}" destId="{1CB04469-6B5B-4257-8B63-555B88EF8427}" srcOrd="0" destOrd="0" presId="urn:microsoft.com/office/officeart/2018/5/layout/IconLeafLabelList"/>
    <dgm:cxn modelId="{014439DD-5C9A-4CD0-9BC0-42D201E6C954}" type="presParOf" srcId="{EE3358F3-9038-40B9-A24D-6B543DD18CEF}" destId="{11CA07B0-2A53-4AD2-91D7-9A04909F49E8}" srcOrd="1" destOrd="0" presId="urn:microsoft.com/office/officeart/2018/5/layout/IconLeafLabelList"/>
    <dgm:cxn modelId="{D5A3AF0E-9E39-4BEB-9E65-357D52E52E20}" type="presParOf" srcId="{EE3358F3-9038-40B9-A24D-6B543DD18CEF}" destId="{0AA91D1D-328E-466A-B1A1-391FAF87C7A0}" srcOrd="2" destOrd="0" presId="urn:microsoft.com/office/officeart/2018/5/layout/IconLeafLabelList"/>
    <dgm:cxn modelId="{D15B8786-3EE3-46A2-9085-52BC5E4C7E57}" type="presParOf" srcId="{EE3358F3-9038-40B9-A24D-6B543DD18CEF}" destId="{8A50190B-D84B-438E-A8B5-570DE5927617}" srcOrd="3" destOrd="0" presId="urn:microsoft.com/office/officeart/2018/5/layout/IconLeafLabelList"/>
    <dgm:cxn modelId="{BEDB2D41-8AA2-4058-8D7D-4A2C9FFD8C43}" type="presParOf" srcId="{36335D35-D1F3-4BD3-BB4D-00D6BDD57438}" destId="{3585FD16-4134-43F9-B709-4A684388C54E}" srcOrd="1" destOrd="0" presId="urn:microsoft.com/office/officeart/2018/5/layout/IconLeafLabelList"/>
    <dgm:cxn modelId="{8F64E69D-8D26-4A4C-AEE6-69A7E04A5C57}" type="presParOf" srcId="{36335D35-D1F3-4BD3-BB4D-00D6BDD57438}" destId="{DE4E1A43-B508-47C0-8B21-822E32627102}" srcOrd="2" destOrd="0" presId="urn:microsoft.com/office/officeart/2018/5/layout/IconLeafLabelList"/>
    <dgm:cxn modelId="{1E76715F-1940-4AFA-A94A-07B5B5C14D1B}" type="presParOf" srcId="{DE4E1A43-B508-47C0-8B21-822E32627102}" destId="{A912DC5B-781F-4776-B9F2-8026E635F348}" srcOrd="0" destOrd="0" presId="urn:microsoft.com/office/officeart/2018/5/layout/IconLeafLabelList"/>
    <dgm:cxn modelId="{7899D82D-99E2-41EC-9542-CAF49714698F}" type="presParOf" srcId="{DE4E1A43-B508-47C0-8B21-822E32627102}" destId="{B529671E-85DA-467A-B9E2-D2E22A3DBFA4}" srcOrd="1" destOrd="0" presId="urn:microsoft.com/office/officeart/2018/5/layout/IconLeafLabelList"/>
    <dgm:cxn modelId="{BB95413B-9941-4116-8332-A93D1242BEED}" type="presParOf" srcId="{DE4E1A43-B508-47C0-8B21-822E32627102}" destId="{49D24E16-16A8-4791-AC06-22C908348A44}" srcOrd="2" destOrd="0" presId="urn:microsoft.com/office/officeart/2018/5/layout/IconLeafLabelList"/>
    <dgm:cxn modelId="{911666E2-3BBB-428E-905C-329B4319E225}" type="presParOf" srcId="{DE4E1A43-B508-47C0-8B21-822E32627102}" destId="{59680B3C-2FFA-4317-A8E8-87F5F7F23209}" srcOrd="3" destOrd="0" presId="urn:microsoft.com/office/officeart/2018/5/layout/IconLeafLabelList"/>
    <dgm:cxn modelId="{435E00DF-3B41-4A5C-865F-268033F20062}" type="presParOf" srcId="{36335D35-D1F3-4BD3-BB4D-00D6BDD57438}" destId="{AD16076F-8828-4430-9323-83CE58D9DDEC}" srcOrd="3" destOrd="0" presId="urn:microsoft.com/office/officeart/2018/5/layout/IconLeafLabelList"/>
    <dgm:cxn modelId="{7B7CF491-9E9A-4861-9A05-A71EC51B09E7}" type="presParOf" srcId="{36335D35-D1F3-4BD3-BB4D-00D6BDD57438}" destId="{BD261651-5EE1-4B0D-A531-6727AE0AD58A}" srcOrd="4" destOrd="0" presId="urn:microsoft.com/office/officeart/2018/5/layout/IconLeafLabelList"/>
    <dgm:cxn modelId="{1C73586C-A2DF-499B-9B6B-C97092F2A76A}" type="presParOf" srcId="{BD261651-5EE1-4B0D-A531-6727AE0AD58A}" destId="{A02BE15F-28F9-4D8B-833E-5E51B13F601A}" srcOrd="0" destOrd="0" presId="urn:microsoft.com/office/officeart/2018/5/layout/IconLeafLabelList"/>
    <dgm:cxn modelId="{41B5B8AF-F54A-4A41-89B4-511B5F43E39C}" type="presParOf" srcId="{BD261651-5EE1-4B0D-A531-6727AE0AD58A}" destId="{0869F13A-977B-42FC-9F08-A70BD114EFEA}" srcOrd="1" destOrd="0" presId="urn:microsoft.com/office/officeart/2018/5/layout/IconLeafLabelList"/>
    <dgm:cxn modelId="{AC24732B-64E6-4D18-84BC-9EE4EA373E9A}" type="presParOf" srcId="{BD261651-5EE1-4B0D-A531-6727AE0AD58A}" destId="{77F74317-826B-46B9-999D-B7B0777AEF1B}" srcOrd="2" destOrd="0" presId="urn:microsoft.com/office/officeart/2018/5/layout/IconLeafLabelList"/>
    <dgm:cxn modelId="{33675F2D-039F-41EA-8BBC-750A0652C817}" type="presParOf" srcId="{BD261651-5EE1-4B0D-A531-6727AE0AD58A}" destId="{BD544601-DA97-4A1C-8F83-E1FB6001F3DA}" srcOrd="3" destOrd="0" presId="urn:microsoft.com/office/officeart/2018/5/layout/IconLeafLabelList"/>
    <dgm:cxn modelId="{A390B05E-D840-4555-8563-71380F37E50F}" type="presParOf" srcId="{36335D35-D1F3-4BD3-BB4D-00D6BDD57438}" destId="{D2B8AB1E-C08E-4BE8-870E-3950B59B94C4}" srcOrd="5" destOrd="0" presId="urn:microsoft.com/office/officeart/2018/5/layout/IconLeafLabelList"/>
    <dgm:cxn modelId="{6D6AB7FE-8B56-49E0-86ED-689CC66DF939}" type="presParOf" srcId="{36335D35-D1F3-4BD3-BB4D-00D6BDD57438}" destId="{54FCCE84-9218-4B43-875B-9F9B4D23B9CA}" srcOrd="6" destOrd="0" presId="urn:microsoft.com/office/officeart/2018/5/layout/IconLeafLabelList"/>
    <dgm:cxn modelId="{2891639A-9685-42CA-BFDC-01BCA7984652}" type="presParOf" srcId="{54FCCE84-9218-4B43-875B-9F9B4D23B9CA}" destId="{1FD9C394-8369-4CE5-B314-6AB933C30299}" srcOrd="0" destOrd="0" presId="urn:microsoft.com/office/officeart/2018/5/layout/IconLeafLabelList"/>
    <dgm:cxn modelId="{8F2B05EA-2014-4179-A4B0-738EAFA52565}" type="presParOf" srcId="{54FCCE84-9218-4B43-875B-9F9B4D23B9CA}" destId="{67011760-871E-425D-A9CC-FE4EB034A272}" srcOrd="1" destOrd="0" presId="urn:microsoft.com/office/officeart/2018/5/layout/IconLeafLabelList"/>
    <dgm:cxn modelId="{6472FE1B-2EC1-4D69-B1F9-EDCD2EB4FBE0}" type="presParOf" srcId="{54FCCE84-9218-4B43-875B-9F9B4D23B9CA}" destId="{FD7D47C1-63F0-4362-9FA5-716477592E0C}" srcOrd="2" destOrd="0" presId="urn:microsoft.com/office/officeart/2018/5/layout/IconLeafLabelList"/>
    <dgm:cxn modelId="{975D2517-406A-4C26-A293-0BDE42D165AF}" type="presParOf" srcId="{54FCCE84-9218-4B43-875B-9F9B4D23B9CA}" destId="{73296977-E486-4305-AA74-566D767FEF66}"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719D-9699-4AB1-ACE8-864A9375EDB9}">
      <dsp:nvSpPr>
        <dsp:cNvPr id="0" name=""/>
        <dsp:cNvSpPr/>
      </dsp:nvSpPr>
      <dsp:spPr>
        <a:xfrm>
          <a:off x="80004" y="1023767"/>
          <a:ext cx="713923" cy="713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D1E0F-57E1-4CEF-8598-7BDCB6CD0594}">
      <dsp:nvSpPr>
        <dsp:cNvPr id="0" name=""/>
        <dsp:cNvSpPr/>
      </dsp:nvSpPr>
      <dsp:spPr>
        <a:xfrm>
          <a:off x="229928" y="1173691"/>
          <a:ext cx="414075" cy="4140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20615-9E87-471B-A8A5-BFC967551FF5}">
      <dsp:nvSpPr>
        <dsp:cNvPr id="0" name=""/>
        <dsp:cNvSpPr/>
      </dsp:nvSpPr>
      <dsp:spPr>
        <a:xfrm>
          <a:off x="946911" y="1023767"/>
          <a:ext cx="1682819" cy="713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Conceptual frameworks and assumptions used to inform research</a:t>
          </a:r>
        </a:p>
      </dsp:txBody>
      <dsp:txXfrm>
        <a:off x="946911" y="1023767"/>
        <a:ext cx="1682819" cy="713923"/>
      </dsp:txXfrm>
    </dsp:sp>
    <dsp:sp modelId="{6BB305A8-B098-4966-9FCD-06303C1D3254}">
      <dsp:nvSpPr>
        <dsp:cNvPr id="0" name=""/>
        <dsp:cNvSpPr/>
      </dsp:nvSpPr>
      <dsp:spPr>
        <a:xfrm>
          <a:off x="2922950" y="1023767"/>
          <a:ext cx="713923" cy="713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9830F-CA2D-4947-9D8E-556E526399F2}">
      <dsp:nvSpPr>
        <dsp:cNvPr id="0" name=""/>
        <dsp:cNvSpPr/>
      </dsp:nvSpPr>
      <dsp:spPr>
        <a:xfrm>
          <a:off x="3072874" y="1173691"/>
          <a:ext cx="414075" cy="4140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C78DE-172C-4883-B9F1-A739B0552069}">
      <dsp:nvSpPr>
        <dsp:cNvPr id="0" name=""/>
        <dsp:cNvSpPr/>
      </dsp:nvSpPr>
      <dsp:spPr>
        <a:xfrm>
          <a:off x="3789857" y="1023767"/>
          <a:ext cx="1682819" cy="713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Elaboration of research method</a:t>
          </a:r>
        </a:p>
      </dsp:txBody>
      <dsp:txXfrm>
        <a:off x="3789857" y="1023767"/>
        <a:ext cx="1682819" cy="713923"/>
      </dsp:txXfrm>
    </dsp:sp>
    <dsp:sp modelId="{6DF3E639-09D6-4857-96C1-190CBDF7765E}">
      <dsp:nvSpPr>
        <dsp:cNvPr id="0" name=""/>
        <dsp:cNvSpPr/>
      </dsp:nvSpPr>
      <dsp:spPr>
        <a:xfrm>
          <a:off x="5765895" y="1023767"/>
          <a:ext cx="713923" cy="713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0EAEC-019F-458C-9379-156EC9745E73}">
      <dsp:nvSpPr>
        <dsp:cNvPr id="0" name=""/>
        <dsp:cNvSpPr/>
      </dsp:nvSpPr>
      <dsp:spPr>
        <a:xfrm>
          <a:off x="5915819" y="1173691"/>
          <a:ext cx="414075" cy="4140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CFC06-1458-4A04-A1D2-C52742B1A1C1}">
      <dsp:nvSpPr>
        <dsp:cNvPr id="0" name=""/>
        <dsp:cNvSpPr/>
      </dsp:nvSpPr>
      <dsp:spPr>
        <a:xfrm>
          <a:off x="6632802" y="1023767"/>
          <a:ext cx="1682819" cy="713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The paradigm that dictates which methods are used, and how they are applied and arranged.</a:t>
          </a:r>
        </a:p>
      </dsp:txBody>
      <dsp:txXfrm>
        <a:off x="6632802" y="1023767"/>
        <a:ext cx="1682819" cy="7139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04469-6B5B-4257-8B63-555B88EF8427}">
      <dsp:nvSpPr>
        <dsp:cNvPr id="0" name=""/>
        <dsp:cNvSpPr/>
      </dsp:nvSpPr>
      <dsp:spPr>
        <a:xfrm>
          <a:off x="2674534" y="768"/>
          <a:ext cx="674455" cy="67445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A07B0-2A53-4AD2-91D7-9A04909F49E8}">
      <dsp:nvSpPr>
        <dsp:cNvPr id="0" name=""/>
        <dsp:cNvSpPr/>
      </dsp:nvSpPr>
      <dsp:spPr>
        <a:xfrm>
          <a:off x="2818270" y="144504"/>
          <a:ext cx="386982" cy="38698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190B-D84B-438E-A8B5-570DE5927617}">
      <dsp:nvSpPr>
        <dsp:cNvPr id="0" name=""/>
        <dsp:cNvSpPr/>
      </dsp:nvSpPr>
      <dsp:spPr>
        <a:xfrm>
          <a:off x="2458929" y="885299"/>
          <a:ext cx="1105664" cy="44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id-ID" sz="1600" kern="1200" dirty="0"/>
            <a:t>Percentile</a:t>
          </a:r>
          <a:endParaRPr lang="en-US" sz="1600" kern="1200" dirty="0"/>
        </a:p>
      </dsp:txBody>
      <dsp:txXfrm>
        <a:off x="2458929" y="885299"/>
        <a:ext cx="1105664" cy="442265"/>
      </dsp:txXfrm>
    </dsp:sp>
    <dsp:sp modelId="{269FA6CE-9225-40AC-8F61-4756D0B764DF}">
      <dsp:nvSpPr>
        <dsp:cNvPr id="0" name=""/>
        <dsp:cNvSpPr/>
      </dsp:nvSpPr>
      <dsp:spPr>
        <a:xfrm>
          <a:off x="3973689" y="768"/>
          <a:ext cx="674455" cy="67445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03F36-E78E-4A5D-A467-A5B00EE24AC1}">
      <dsp:nvSpPr>
        <dsp:cNvPr id="0" name=""/>
        <dsp:cNvSpPr/>
      </dsp:nvSpPr>
      <dsp:spPr>
        <a:xfrm>
          <a:off x="4117425" y="144504"/>
          <a:ext cx="386982" cy="3869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E77C7-40B0-4523-818D-174BEA889AE4}">
      <dsp:nvSpPr>
        <dsp:cNvPr id="0" name=""/>
        <dsp:cNvSpPr/>
      </dsp:nvSpPr>
      <dsp:spPr>
        <a:xfrm>
          <a:off x="3758085" y="885299"/>
          <a:ext cx="1105664" cy="44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id-ID" sz="1600" kern="1200" dirty="0"/>
            <a:t>Percentile Rank</a:t>
          </a:r>
        </a:p>
      </dsp:txBody>
      <dsp:txXfrm>
        <a:off x="3758085" y="885299"/>
        <a:ext cx="1105664" cy="442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BE763-E7BC-486D-AD66-230840632ED2}">
      <dsp:nvSpPr>
        <dsp:cNvPr id="0" name=""/>
        <dsp:cNvSpPr/>
      </dsp:nvSpPr>
      <dsp:spPr>
        <a:xfrm>
          <a:off x="0" y="339479"/>
          <a:ext cx="7886700" cy="11072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395732" rIns="61209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Basic/fundamental/pure research</a:t>
          </a:r>
        </a:p>
        <a:p>
          <a:pPr marL="171450" lvl="1" indent="-171450" algn="l" defTabSz="844550">
            <a:lnSpc>
              <a:spcPct val="90000"/>
            </a:lnSpc>
            <a:spcBef>
              <a:spcPct val="0"/>
            </a:spcBef>
            <a:spcAft>
              <a:spcPct val="15000"/>
            </a:spcAft>
            <a:buChar char="•"/>
          </a:pPr>
          <a:r>
            <a:rPr lang="en-US" sz="1900" kern="1200"/>
            <a:t>Applied research</a:t>
          </a:r>
        </a:p>
      </dsp:txBody>
      <dsp:txXfrm>
        <a:off x="0" y="339479"/>
        <a:ext cx="7886700" cy="1107225"/>
      </dsp:txXfrm>
    </dsp:sp>
    <dsp:sp modelId="{3A9C6A4F-FB48-4E79-99B3-31ACF566E9D0}">
      <dsp:nvSpPr>
        <dsp:cNvPr id="0" name=""/>
        <dsp:cNvSpPr/>
      </dsp:nvSpPr>
      <dsp:spPr>
        <a:xfrm>
          <a:off x="394335" y="59039"/>
          <a:ext cx="5520690"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44550">
            <a:lnSpc>
              <a:spcPct val="90000"/>
            </a:lnSpc>
            <a:spcBef>
              <a:spcPct val="0"/>
            </a:spcBef>
            <a:spcAft>
              <a:spcPct val="35000"/>
            </a:spcAft>
            <a:buNone/>
          </a:pPr>
          <a:r>
            <a:rPr lang="en-US" sz="1900" kern="1200"/>
            <a:t>By purpose:</a:t>
          </a:r>
        </a:p>
      </dsp:txBody>
      <dsp:txXfrm>
        <a:off x="421715" y="86419"/>
        <a:ext cx="5465930" cy="506120"/>
      </dsp:txXfrm>
    </dsp:sp>
    <dsp:sp modelId="{7020DC5B-FE9D-40E1-A6E6-257C6C8689ED}">
      <dsp:nvSpPr>
        <dsp:cNvPr id="0" name=""/>
        <dsp:cNvSpPr/>
      </dsp:nvSpPr>
      <dsp:spPr>
        <a:xfrm>
          <a:off x="0" y="1829744"/>
          <a:ext cx="7886700" cy="1107225"/>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395732" rIns="61209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Cross-sectional (</a:t>
          </a:r>
          <a:r>
            <a:rPr lang="en-US" sz="1900" i="1" kern="1200"/>
            <a:t>at a specific point in time</a:t>
          </a:r>
          <a:r>
            <a:rPr lang="en-US" sz="1900" kern="1200"/>
            <a:t>)</a:t>
          </a:r>
        </a:p>
        <a:p>
          <a:pPr marL="171450" lvl="1" indent="-171450" algn="l" defTabSz="844550">
            <a:lnSpc>
              <a:spcPct val="90000"/>
            </a:lnSpc>
            <a:spcBef>
              <a:spcPct val="0"/>
            </a:spcBef>
            <a:spcAft>
              <a:spcPct val="15000"/>
            </a:spcAft>
            <a:buChar char="•"/>
          </a:pPr>
          <a:r>
            <a:rPr lang="en-US" sz="1900" kern="1200"/>
            <a:t>Longitudinal (</a:t>
          </a:r>
          <a:r>
            <a:rPr lang="en-US" sz="1900" i="1" kern="1200"/>
            <a:t>over a period of time</a:t>
          </a:r>
          <a:r>
            <a:rPr lang="en-US" sz="1900" kern="1200"/>
            <a:t>)</a:t>
          </a:r>
        </a:p>
      </dsp:txBody>
      <dsp:txXfrm>
        <a:off x="0" y="1829744"/>
        <a:ext cx="7886700" cy="1107225"/>
      </dsp:txXfrm>
    </dsp:sp>
    <dsp:sp modelId="{EAD966C1-2E99-49D2-A016-C623527E36F5}">
      <dsp:nvSpPr>
        <dsp:cNvPr id="0" name=""/>
        <dsp:cNvSpPr/>
      </dsp:nvSpPr>
      <dsp:spPr>
        <a:xfrm>
          <a:off x="394335" y="1549304"/>
          <a:ext cx="5520690" cy="56088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44550">
            <a:lnSpc>
              <a:spcPct val="90000"/>
            </a:lnSpc>
            <a:spcBef>
              <a:spcPct val="0"/>
            </a:spcBef>
            <a:spcAft>
              <a:spcPct val="35000"/>
            </a:spcAft>
            <a:buNone/>
          </a:pPr>
          <a:r>
            <a:rPr lang="en-US" sz="1900" kern="1200"/>
            <a:t>By time:</a:t>
          </a:r>
        </a:p>
      </dsp:txBody>
      <dsp:txXfrm>
        <a:off x="421715" y="1576684"/>
        <a:ext cx="5465930" cy="506120"/>
      </dsp:txXfrm>
    </dsp:sp>
    <dsp:sp modelId="{28650A12-EA71-4EAD-AE78-D123FBC96735}">
      <dsp:nvSpPr>
        <dsp:cNvPr id="0" name=""/>
        <dsp:cNvSpPr/>
      </dsp:nvSpPr>
      <dsp:spPr>
        <a:xfrm>
          <a:off x="0" y="3320009"/>
          <a:ext cx="7886700" cy="1107225"/>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395732" rIns="61209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Quantitative, Qualitative, or a Combination</a:t>
          </a:r>
        </a:p>
        <a:p>
          <a:pPr marL="171450" lvl="1" indent="-171450" algn="l" defTabSz="844550">
            <a:lnSpc>
              <a:spcPct val="90000"/>
            </a:lnSpc>
            <a:spcBef>
              <a:spcPct val="0"/>
            </a:spcBef>
            <a:spcAft>
              <a:spcPct val="15000"/>
            </a:spcAft>
            <a:buChar char="•"/>
          </a:pPr>
          <a:r>
            <a:rPr lang="en-US" sz="1900" kern="1200" dirty="0"/>
            <a:t>Exploratory vs. Experimental</a:t>
          </a:r>
        </a:p>
      </dsp:txBody>
      <dsp:txXfrm>
        <a:off x="0" y="3320009"/>
        <a:ext cx="7886700" cy="1107225"/>
      </dsp:txXfrm>
    </dsp:sp>
    <dsp:sp modelId="{B84C94E7-FE66-47CD-99EA-C71706202D58}">
      <dsp:nvSpPr>
        <dsp:cNvPr id="0" name=""/>
        <dsp:cNvSpPr/>
      </dsp:nvSpPr>
      <dsp:spPr>
        <a:xfrm>
          <a:off x="394335" y="3039569"/>
          <a:ext cx="5520690" cy="5608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44550">
            <a:lnSpc>
              <a:spcPct val="90000"/>
            </a:lnSpc>
            <a:spcBef>
              <a:spcPct val="0"/>
            </a:spcBef>
            <a:spcAft>
              <a:spcPct val="35000"/>
            </a:spcAft>
            <a:buNone/>
          </a:pPr>
          <a:r>
            <a:rPr lang="en-US" sz="1900" kern="1200"/>
            <a:t>By methodology </a:t>
          </a:r>
          <a:r>
            <a:rPr lang="en-US" sz="1900" i="1" kern="1200"/>
            <a:t>(mindset):</a:t>
          </a:r>
          <a:endParaRPr lang="en-US" sz="1900" kern="1200"/>
        </a:p>
      </dsp:txBody>
      <dsp:txXfrm>
        <a:off x="421715" y="3066949"/>
        <a:ext cx="546593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36A6D-EE20-4463-9FA8-F720CCC60091}">
      <dsp:nvSpPr>
        <dsp:cNvPr id="0" name=""/>
        <dsp:cNvSpPr/>
      </dsp:nvSpPr>
      <dsp:spPr>
        <a:xfrm>
          <a:off x="239121" y="240619"/>
          <a:ext cx="386806" cy="386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8349A-D72A-4D9A-836F-B7C2748EFA5C}">
      <dsp:nvSpPr>
        <dsp:cNvPr id="0" name=""/>
        <dsp:cNvSpPr/>
      </dsp:nvSpPr>
      <dsp:spPr>
        <a:xfrm>
          <a:off x="2739"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Numbers</a:t>
          </a:r>
        </a:p>
      </dsp:txBody>
      <dsp:txXfrm>
        <a:off x="2739" y="756434"/>
        <a:ext cx="859570" cy="343828"/>
      </dsp:txXfrm>
    </dsp:sp>
    <dsp:sp modelId="{30295953-FC90-49F3-B91C-B27CEC08C3DD}">
      <dsp:nvSpPr>
        <dsp:cNvPr id="0" name=""/>
        <dsp:cNvSpPr/>
      </dsp:nvSpPr>
      <dsp:spPr>
        <a:xfrm>
          <a:off x="1249116" y="240619"/>
          <a:ext cx="386806" cy="386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C459A-2575-4943-9235-392094C09549}">
      <dsp:nvSpPr>
        <dsp:cNvPr id="0" name=""/>
        <dsp:cNvSpPr/>
      </dsp:nvSpPr>
      <dsp:spPr>
        <a:xfrm>
          <a:off x="1012734"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Symbols</a:t>
          </a:r>
        </a:p>
      </dsp:txBody>
      <dsp:txXfrm>
        <a:off x="1012734" y="756434"/>
        <a:ext cx="859570" cy="343828"/>
      </dsp:txXfrm>
    </dsp:sp>
    <dsp:sp modelId="{C0931DF0-C5C5-4435-BCA9-C88E45AACAAB}">
      <dsp:nvSpPr>
        <dsp:cNvPr id="0" name=""/>
        <dsp:cNvSpPr/>
      </dsp:nvSpPr>
      <dsp:spPr>
        <a:xfrm>
          <a:off x="2259111" y="240619"/>
          <a:ext cx="386806" cy="386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F7448-F5F8-44F2-846A-0C41C840F1F3}">
      <dsp:nvSpPr>
        <dsp:cNvPr id="0" name=""/>
        <dsp:cNvSpPr/>
      </dsp:nvSpPr>
      <dsp:spPr>
        <a:xfrm>
          <a:off x="2022729"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2022729" y="756434"/>
        <a:ext cx="859570" cy="343828"/>
      </dsp:txXfrm>
    </dsp:sp>
    <dsp:sp modelId="{53417CA7-3F33-4257-853C-F856BDF8BFCA}">
      <dsp:nvSpPr>
        <dsp:cNvPr id="0" name=""/>
        <dsp:cNvSpPr/>
      </dsp:nvSpPr>
      <dsp:spPr>
        <a:xfrm>
          <a:off x="3269106" y="240619"/>
          <a:ext cx="386806" cy="386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A787E-A503-4D30-88EC-28BDCD25466A}">
      <dsp:nvSpPr>
        <dsp:cNvPr id="0" name=""/>
        <dsp:cNvSpPr/>
      </dsp:nvSpPr>
      <dsp:spPr>
        <a:xfrm>
          <a:off x="3032724"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Sound</a:t>
          </a:r>
        </a:p>
      </dsp:txBody>
      <dsp:txXfrm>
        <a:off x="3032724" y="756434"/>
        <a:ext cx="859570" cy="343828"/>
      </dsp:txXfrm>
    </dsp:sp>
    <dsp:sp modelId="{D8C1C29B-1051-4A4A-9E43-9E7F6292546C}">
      <dsp:nvSpPr>
        <dsp:cNvPr id="0" name=""/>
        <dsp:cNvSpPr/>
      </dsp:nvSpPr>
      <dsp:spPr>
        <a:xfrm>
          <a:off x="4279101" y="240619"/>
          <a:ext cx="386806" cy="386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D7A18-26AB-417E-8CDC-577E3DE43CDD}">
      <dsp:nvSpPr>
        <dsp:cNvPr id="0" name=""/>
        <dsp:cNvSpPr/>
      </dsp:nvSpPr>
      <dsp:spPr>
        <a:xfrm>
          <a:off x="4042720"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Video</a:t>
          </a:r>
        </a:p>
      </dsp:txBody>
      <dsp:txXfrm>
        <a:off x="4042720" y="756434"/>
        <a:ext cx="859570" cy="343828"/>
      </dsp:txXfrm>
    </dsp:sp>
    <dsp:sp modelId="{D34229EB-2156-48ED-B269-13C02E97260C}">
      <dsp:nvSpPr>
        <dsp:cNvPr id="0" name=""/>
        <dsp:cNvSpPr/>
      </dsp:nvSpPr>
      <dsp:spPr>
        <a:xfrm>
          <a:off x="5289096" y="240619"/>
          <a:ext cx="386806" cy="386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F824E8-9F2F-4778-9FDE-2D77532836F7}">
      <dsp:nvSpPr>
        <dsp:cNvPr id="0" name=""/>
        <dsp:cNvSpPr/>
      </dsp:nvSpPr>
      <dsp:spPr>
        <a:xfrm>
          <a:off x="5052715" y="756434"/>
          <a:ext cx="859570" cy="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Interview</a:t>
          </a:r>
        </a:p>
      </dsp:txBody>
      <dsp:txXfrm>
        <a:off x="5052715" y="756434"/>
        <a:ext cx="859570" cy="343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9AB71-28D4-42FC-97CC-A3F6AB070878}">
      <dsp:nvSpPr>
        <dsp:cNvPr id="0" name=""/>
        <dsp:cNvSpPr/>
      </dsp:nvSpPr>
      <dsp:spPr>
        <a:xfrm>
          <a:off x="271791" y="219655"/>
          <a:ext cx="436640" cy="436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09501-C770-4F69-831D-B9FE50B25213}">
      <dsp:nvSpPr>
        <dsp:cNvPr id="0" name=""/>
        <dsp:cNvSpPr/>
      </dsp:nvSpPr>
      <dsp:spPr>
        <a:xfrm>
          <a:off x="4955" y="801919"/>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ID" sz="2200" kern="1200"/>
            <a:t>Tables</a:t>
          </a:r>
          <a:endParaRPr lang="en-US" sz="2200" kern="1200"/>
        </a:p>
      </dsp:txBody>
      <dsp:txXfrm>
        <a:off x="4955" y="801919"/>
        <a:ext cx="970312" cy="388125"/>
      </dsp:txXfrm>
    </dsp:sp>
    <dsp:sp modelId="{CDE0996B-D339-478D-A236-321F3FFABF1F}">
      <dsp:nvSpPr>
        <dsp:cNvPr id="0" name=""/>
        <dsp:cNvSpPr/>
      </dsp:nvSpPr>
      <dsp:spPr>
        <a:xfrm>
          <a:off x="1411909" y="219655"/>
          <a:ext cx="436640" cy="436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A1739B-2180-498F-A92A-804CA2541930}">
      <dsp:nvSpPr>
        <dsp:cNvPr id="0" name=""/>
        <dsp:cNvSpPr/>
      </dsp:nvSpPr>
      <dsp:spPr>
        <a:xfrm>
          <a:off x="1145073" y="801919"/>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ID" sz="2200" kern="1200"/>
            <a:t>Graphs</a:t>
          </a:r>
          <a:endParaRPr lang="en-US" sz="2200" kern="1200"/>
        </a:p>
      </dsp:txBody>
      <dsp:txXfrm>
        <a:off x="1145073" y="801919"/>
        <a:ext cx="970312" cy="388125"/>
      </dsp:txXfrm>
    </dsp:sp>
    <dsp:sp modelId="{4DCBCB73-FC3A-4BF9-BF5E-529E5101881A}">
      <dsp:nvSpPr>
        <dsp:cNvPr id="0" name=""/>
        <dsp:cNvSpPr/>
      </dsp:nvSpPr>
      <dsp:spPr>
        <a:xfrm>
          <a:off x="2552026" y="219655"/>
          <a:ext cx="436640" cy="436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4A45D-0761-4EEB-B14C-0F4423A8F296}">
      <dsp:nvSpPr>
        <dsp:cNvPr id="0" name=""/>
        <dsp:cNvSpPr/>
      </dsp:nvSpPr>
      <dsp:spPr>
        <a:xfrm>
          <a:off x="2285190" y="801919"/>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ID" sz="2200" kern="1200"/>
            <a:t>Images</a:t>
          </a:r>
          <a:endParaRPr lang="en-US" sz="2200" kern="1200"/>
        </a:p>
      </dsp:txBody>
      <dsp:txXfrm>
        <a:off x="2285190" y="801919"/>
        <a:ext cx="970312" cy="388125"/>
      </dsp:txXfrm>
    </dsp:sp>
    <dsp:sp modelId="{5FC38006-D39E-49A9-BAD1-9B816839C0A6}">
      <dsp:nvSpPr>
        <dsp:cNvPr id="0" name=""/>
        <dsp:cNvSpPr/>
      </dsp:nvSpPr>
      <dsp:spPr>
        <a:xfrm>
          <a:off x="3692143" y="219655"/>
          <a:ext cx="436640" cy="436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80B56-5AF7-42C4-ACE7-3FAF09A203D1}">
      <dsp:nvSpPr>
        <dsp:cNvPr id="0" name=""/>
        <dsp:cNvSpPr/>
      </dsp:nvSpPr>
      <dsp:spPr>
        <a:xfrm>
          <a:off x="3425307" y="801919"/>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ID" sz="2200" kern="1200"/>
            <a:t>Figures</a:t>
          </a:r>
          <a:endParaRPr lang="en-US" sz="2200" kern="1200"/>
        </a:p>
      </dsp:txBody>
      <dsp:txXfrm>
        <a:off x="3425307" y="801919"/>
        <a:ext cx="970312" cy="388125"/>
      </dsp:txXfrm>
    </dsp:sp>
    <dsp:sp modelId="{33335874-CB61-4C0C-BA0E-9E02E1C49EC5}">
      <dsp:nvSpPr>
        <dsp:cNvPr id="0" name=""/>
        <dsp:cNvSpPr/>
      </dsp:nvSpPr>
      <dsp:spPr>
        <a:xfrm>
          <a:off x="4832260" y="219655"/>
          <a:ext cx="436640" cy="436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4C3F48-8595-405F-B2CC-BF4A0106F76E}">
      <dsp:nvSpPr>
        <dsp:cNvPr id="0" name=""/>
        <dsp:cNvSpPr/>
      </dsp:nvSpPr>
      <dsp:spPr>
        <a:xfrm>
          <a:off x="4565424" y="801919"/>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ID" sz="2200" kern="1200"/>
            <a:t>Excerpts</a:t>
          </a:r>
          <a:endParaRPr lang="en-US" sz="2200" kern="1200"/>
        </a:p>
      </dsp:txBody>
      <dsp:txXfrm>
        <a:off x="4565424" y="801919"/>
        <a:ext cx="970312" cy="388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FA206-B67A-4A81-AD3D-FEC67FDCACBB}">
      <dsp:nvSpPr>
        <dsp:cNvPr id="0" name=""/>
        <dsp:cNvSpPr/>
      </dsp:nvSpPr>
      <dsp:spPr>
        <a:xfrm>
          <a:off x="5097422" y="2599817"/>
          <a:ext cx="91440" cy="484298"/>
        </a:xfrm>
        <a:custGeom>
          <a:avLst/>
          <a:gdLst/>
          <a:ahLst/>
          <a:cxnLst/>
          <a:rect l="0" t="0" r="0" b="0"/>
          <a:pathLst>
            <a:path>
              <a:moveTo>
                <a:pt x="45720" y="0"/>
              </a:moveTo>
              <a:lnTo>
                <a:pt x="45720" y="48429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C48D7E-DE2A-4B24-B0F8-35F747DF0BB1}">
      <dsp:nvSpPr>
        <dsp:cNvPr id="0" name=""/>
        <dsp:cNvSpPr/>
      </dsp:nvSpPr>
      <dsp:spPr>
        <a:xfrm>
          <a:off x="3616702" y="1058112"/>
          <a:ext cx="1526440" cy="484298"/>
        </a:xfrm>
        <a:custGeom>
          <a:avLst/>
          <a:gdLst/>
          <a:ahLst/>
          <a:cxnLst/>
          <a:rect l="0" t="0" r="0" b="0"/>
          <a:pathLst>
            <a:path>
              <a:moveTo>
                <a:pt x="0" y="0"/>
              </a:moveTo>
              <a:lnTo>
                <a:pt x="0" y="330034"/>
              </a:lnTo>
              <a:lnTo>
                <a:pt x="1526440" y="330034"/>
              </a:lnTo>
              <a:lnTo>
                <a:pt x="1526440" y="4842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0E9158-9A2E-4A21-A9E3-2869E38BC9AA}">
      <dsp:nvSpPr>
        <dsp:cNvPr id="0" name=""/>
        <dsp:cNvSpPr/>
      </dsp:nvSpPr>
      <dsp:spPr>
        <a:xfrm>
          <a:off x="2090261" y="2599817"/>
          <a:ext cx="1017627" cy="484298"/>
        </a:xfrm>
        <a:custGeom>
          <a:avLst/>
          <a:gdLst/>
          <a:ahLst/>
          <a:cxnLst/>
          <a:rect l="0" t="0" r="0" b="0"/>
          <a:pathLst>
            <a:path>
              <a:moveTo>
                <a:pt x="0" y="0"/>
              </a:moveTo>
              <a:lnTo>
                <a:pt x="0" y="330034"/>
              </a:lnTo>
              <a:lnTo>
                <a:pt x="1017627" y="330034"/>
              </a:lnTo>
              <a:lnTo>
                <a:pt x="1017627" y="48429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D9F193-686D-44EE-A46B-CD611CF7E6B4}">
      <dsp:nvSpPr>
        <dsp:cNvPr id="0" name=""/>
        <dsp:cNvSpPr/>
      </dsp:nvSpPr>
      <dsp:spPr>
        <a:xfrm>
          <a:off x="1072634" y="2599817"/>
          <a:ext cx="1017627" cy="484298"/>
        </a:xfrm>
        <a:custGeom>
          <a:avLst/>
          <a:gdLst/>
          <a:ahLst/>
          <a:cxnLst/>
          <a:rect l="0" t="0" r="0" b="0"/>
          <a:pathLst>
            <a:path>
              <a:moveTo>
                <a:pt x="1017627" y="0"/>
              </a:moveTo>
              <a:lnTo>
                <a:pt x="1017627" y="330034"/>
              </a:lnTo>
              <a:lnTo>
                <a:pt x="0" y="330034"/>
              </a:lnTo>
              <a:lnTo>
                <a:pt x="0" y="48429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5D26D1-D9EF-48F2-B6F4-9A23FF43465D}">
      <dsp:nvSpPr>
        <dsp:cNvPr id="0" name=""/>
        <dsp:cNvSpPr/>
      </dsp:nvSpPr>
      <dsp:spPr>
        <a:xfrm>
          <a:off x="2090261" y="1058112"/>
          <a:ext cx="1526440" cy="484298"/>
        </a:xfrm>
        <a:custGeom>
          <a:avLst/>
          <a:gdLst/>
          <a:ahLst/>
          <a:cxnLst/>
          <a:rect l="0" t="0" r="0" b="0"/>
          <a:pathLst>
            <a:path>
              <a:moveTo>
                <a:pt x="1526440" y="0"/>
              </a:moveTo>
              <a:lnTo>
                <a:pt x="1526440" y="330034"/>
              </a:lnTo>
              <a:lnTo>
                <a:pt x="0" y="330034"/>
              </a:lnTo>
              <a:lnTo>
                <a:pt x="0" y="4842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5D8CB-730A-4DC3-982D-C524BDFB2C7B}">
      <dsp:nvSpPr>
        <dsp:cNvPr id="0" name=""/>
        <dsp:cNvSpPr/>
      </dsp:nvSpPr>
      <dsp:spPr>
        <a:xfrm>
          <a:off x="2784097" y="705"/>
          <a:ext cx="1665208" cy="10574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8BD22-E7E3-4092-826A-26FBBC94316E}">
      <dsp:nvSpPr>
        <dsp:cNvPr id="0" name=""/>
        <dsp:cNvSpPr/>
      </dsp:nvSpPr>
      <dsp:spPr>
        <a:xfrm>
          <a:off x="2969121" y="176477"/>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Types of Data</a:t>
          </a:r>
          <a:endParaRPr lang="en-ID" sz="2200" kern="1200" dirty="0"/>
        </a:p>
      </dsp:txBody>
      <dsp:txXfrm>
        <a:off x="3000091" y="207447"/>
        <a:ext cx="1603268" cy="995467"/>
      </dsp:txXfrm>
    </dsp:sp>
    <dsp:sp modelId="{4B6AE0AC-4C29-415E-A4E9-A81978CF54E2}">
      <dsp:nvSpPr>
        <dsp:cNvPr id="0" name=""/>
        <dsp:cNvSpPr/>
      </dsp:nvSpPr>
      <dsp:spPr>
        <a:xfrm>
          <a:off x="1257657" y="1542410"/>
          <a:ext cx="1665208" cy="10574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F71A2-5A45-4AED-BF82-11B7284D3C72}">
      <dsp:nvSpPr>
        <dsp:cNvPr id="0" name=""/>
        <dsp:cNvSpPr/>
      </dsp:nvSpPr>
      <dsp:spPr>
        <a:xfrm>
          <a:off x="1442680" y="1718182"/>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Quantitative</a:t>
          </a:r>
          <a:endParaRPr lang="en-ID" sz="2200" kern="1200" dirty="0"/>
        </a:p>
      </dsp:txBody>
      <dsp:txXfrm>
        <a:off x="1473650" y="1749152"/>
        <a:ext cx="1603268" cy="995467"/>
      </dsp:txXfrm>
    </dsp:sp>
    <dsp:sp modelId="{73F1B8D5-3A78-4D0C-8A5E-00685D14C3D8}">
      <dsp:nvSpPr>
        <dsp:cNvPr id="0" name=""/>
        <dsp:cNvSpPr/>
      </dsp:nvSpPr>
      <dsp:spPr>
        <a:xfrm>
          <a:off x="240029" y="3084115"/>
          <a:ext cx="1665208" cy="10574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1878D-483A-4A48-8F81-42D4306EECC0}">
      <dsp:nvSpPr>
        <dsp:cNvPr id="0" name=""/>
        <dsp:cNvSpPr/>
      </dsp:nvSpPr>
      <dsp:spPr>
        <a:xfrm>
          <a:off x="425053" y="3259887"/>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endParaRPr lang="en-ID" sz="2200" kern="1200" dirty="0"/>
        </a:p>
      </dsp:txBody>
      <dsp:txXfrm>
        <a:off x="456023" y="3290857"/>
        <a:ext cx="1603268" cy="995467"/>
      </dsp:txXfrm>
    </dsp:sp>
    <dsp:sp modelId="{7C82E2F4-194E-42B0-8B1E-8FDFF472C1C1}">
      <dsp:nvSpPr>
        <dsp:cNvPr id="0" name=""/>
        <dsp:cNvSpPr/>
      </dsp:nvSpPr>
      <dsp:spPr>
        <a:xfrm>
          <a:off x="2275284" y="3084115"/>
          <a:ext cx="1665208" cy="10574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9244B-6B08-4372-B769-D3633553C0ED}">
      <dsp:nvSpPr>
        <dsp:cNvPr id="0" name=""/>
        <dsp:cNvSpPr/>
      </dsp:nvSpPr>
      <dsp:spPr>
        <a:xfrm>
          <a:off x="2460307" y="3259887"/>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endParaRPr lang="en-ID" sz="2200" kern="1200" dirty="0"/>
        </a:p>
      </dsp:txBody>
      <dsp:txXfrm>
        <a:off x="2491277" y="3290857"/>
        <a:ext cx="1603268" cy="995467"/>
      </dsp:txXfrm>
    </dsp:sp>
    <dsp:sp modelId="{5316A326-765D-460A-9085-C0729E1A2770}">
      <dsp:nvSpPr>
        <dsp:cNvPr id="0" name=""/>
        <dsp:cNvSpPr/>
      </dsp:nvSpPr>
      <dsp:spPr>
        <a:xfrm>
          <a:off x="4310538" y="1542410"/>
          <a:ext cx="1665208" cy="10574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2D564-F1C2-4E63-826B-F84D7AA3497D}">
      <dsp:nvSpPr>
        <dsp:cNvPr id="0" name=""/>
        <dsp:cNvSpPr/>
      </dsp:nvSpPr>
      <dsp:spPr>
        <a:xfrm>
          <a:off x="4495561" y="1718182"/>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Qualitative</a:t>
          </a:r>
          <a:endParaRPr lang="en-ID" sz="2200" kern="1200" dirty="0"/>
        </a:p>
      </dsp:txBody>
      <dsp:txXfrm>
        <a:off x="4526531" y="1749152"/>
        <a:ext cx="1603268" cy="995467"/>
      </dsp:txXfrm>
    </dsp:sp>
    <dsp:sp modelId="{1D5EEBBE-7F38-4A0C-8135-F018D58CB7F8}">
      <dsp:nvSpPr>
        <dsp:cNvPr id="0" name=""/>
        <dsp:cNvSpPr/>
      </dsp:nvSpPr>
      <dsp:spPr>
        <a:xfrm>
          <a:off x="4310538" y="3084115"/>
          <a:ext cx="1665208" cy="10574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971564-BC0F-446C-85B5-CFE8A8851259}">
      <dsp:nvSpPr>
        <dsp:cNvPr id="0" name=""/>
        <dsp:cNvSpPr/>
      </dsp:nvSpPr>
      <dsp:spPr>
        <a:xfrm>
          <a:off x="4495561" y="3259887"/>
          <a:ext cx="1665208" cy="105740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endParaRPr lang="en-ID" sz="2200" kern="1200" dirty="0"/>
        </a:p>
      </dsp:txBody>
      <dsp:txXfrm>
        <a:off x="4526531" y="3290857"/>
        <a:ext cx="1603268" cy="9954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F757-10EC-425C-B6AB-F9910A09E6F2}">
      <dsp:nvSpPr>
        <dsp:cNvPr id="0" name=""/>
        <dsp:cNvSpPr/>
      </dsp:nvSpPr>
      <dsp:spPr>
        <a:xfrm>
          <a:off x="832593" y="181342"/>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57D4FD-936F-45E1-A7D3-1D8E554A5A00}">
      <dsp:nvSpPr>
        <dsp:cNvPr id="0" name=""/>
        <dsp:cNvSpPr/>
      </dsp:nvSpPr>
      <dsp:spPr>
        <a:xfrm>
          <a:off x="34406" y="1845032"/>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I have seven apples</a:t>
          </a:r>
        </a:p>
      </dsp:txBody>
      <dsp:txXfrm>
        <a:off x="34406" y="1845032"/>
        <a:ext cx="2902500" cy="720000"/>
      </dsp:txXfrm>
    </dsp:sp>
    <dsp:sp modelId="{7353DEEE-FC9E-4301-BA5C-960DA2C82E29}">
      <dsp:nvSpPr>
        <dsp:cNvPr id="0" name=""/>
        <dsp:cNvSpPr/>
      </dsp:nvSpPr>
      <dsp:spPr>
        <a:xfrm>
          <a:off x="4243031" y="181342"/>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7BD139-E8AF-49A2-B286-E0AEAB840A52}">
      <dsp:nvSpPr>
        <dsp:cNvPr id="0" name=""/>
        <dsp:cNvSpPr/>
      </dsp:nvSpPr>
      <dsp:spPr>
        <a:xfrm>
          <a:off x="3444843" y="1845032"/>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a:t>They are delicious</a:t>
          </a:r>
        </a:p>
      </dsp:txBody>
      <dsp:txXfrm>
        <a:off x="3444843" y="1845032"/>
        <a:ext cx="2902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F0FEB-AC46-490D-8CFF-14050477D948}">
      <dsp:nvSpPr>
        <dsp:cNvPr id="0" name=""/>
        <dsp:cNvSpPr/>
      </dsp:nvSpPr>
      <dsp:spPr>
        <a:xfrm>
          <a:off x="0" y="36777"/>
          <a:ext cx="295275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Nominal scale</a:t>
          </a:r>
        </a:p>
      </dsp:txBody>
      <dsp:txXfrm>
        <a:off x="22246" y="59023"/>
        <a:ext cx="2908258" cy="411223"/>
      </dsp:txXfrm>
    </dsp:sp>
    <dsp:sp modelId="{F6C91A7F-E2E8-412E-B9D8-9DF58EFDD90C}">
      <dsp:nvSpPr>
        <dsp:cNvPr id="0" name=""/>
        <dsp:cNvSpPr/>
      </dsp:nvSpPr>
      <dsp:spPr>
        <a:xfrm>
          <a:off x="0" y="547212"/>
          <a:ext cx="2952750" cy="45571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Ordinal scale</a:t>
          </a:r>
        </a:p>
      </dsp:txBody>
      <dsp:txXfrm>
        <a:off x="22246" y="569458"/>
        <a:ext cx="2908258" cy="411223"/>
      </dsp:txXfrm>
    </dsp:sp>
    <dsp:sp modelId="{D92E16B1-57AD-4A69-B8ED-5C7A54900292}">
      <dsp:nvSpPr>
        <dsp:cNvPr id="0" name=""/>
        <dsp:cNvSpPr/>
      </dsp:nvSpPr>
      <dsp:spPr>
        <a:xfrm>
          <a:off x="0" y="1057647"/>
          <a:ext cx="2952750" cy="45571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Interval scale</a:t>
          </a:r>
        </a:p>
      </dsp:txBody>
      <dsp:txXfrm>
        <a:off x="22246" y="1079893"/>
        <a:ext cx="2908258" cy="411223"/>
      </dsp:txXfrm>
    </dsp:sp>
    <dsp:sp modelId="{42D24E0B-4F53-49A6-AC4A-1C16FCBD6CA6}">
      <dsp:nvSpPr>
        <dsp:cNvPr id="0" name=""/>
        <dsp:cNvSpPr/>
      </dsp:nvSpPr>
      <dsp:spPr>
        <a:xfrm>
          <a:off x="0" y="1568082"/>
          <a:ext cx="2952750"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Ratio scale</a:t>
          </a:r>
        </a:p>
      </dsp:txBody>
      <dsp:txXfrm>
        <a:off x="22246" y="1590328"/>
        <a:ext cx="2908258" cy="4112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04469-6B5B-4257-8B63-555B88EF8427}">
      <dsp:nvSpPr>
        <dsp:cNvPr id="0" name=""/>
        <dsp:cNvSpPr/>
      </dsp:nvSpPr>
      <dsp:spPr>
        <a:xfrm>
          <a:off x="1478892" y="114"/>
          <a:ext cx="659443" cy="65944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A07B0-2A53-4AD2-91D7-9A04909F49E8}">
      <dsp:nvSpPr>
        <dsp:cNvPr id="0" name=""/>
        <dsp:cNvSpPr/>
      </dsp:nvSpPr>
      <dsp:spPr>
        <a:xfrm>
          <a:off x="1619429" y="140651"/>
          <a:ext cx="378369" cy="3783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190B-D84B-438E-A8B5-570DE5927617}">
      <dsp:nvSpPr>
        <dsp:cNvPr id="0" name=""/>
        <dsp:cNvSpPr/>
      </dsp:nvSpPr>
      <dsp:spPr>
        <a:xfrm>
          <a:off x="1268086"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dirty="0"/>
            <a:t>Mean</a:t>
          </a:r>
          <a:endParaRPr lang="en-US" sz="1600" kern="1200" dirty="0"/>
        </a:p>
      </dsp:txBody>
      <dsp:txXfrm>
        <a:off x="1268086" y="864958"/>
        <a:ext cx="1081054" cy="432421"/>
      </dsp:txXfrm>
    </dsp:sp>
    <dsp:sp modelId="{44225CA8-4C9E-460E-942F-C5F793ECD700}">
      <dsp:nvSpPr>
        <dsp:cNvPr id="0" name=""/>
        <dsp:cNvSpPr/>
      </dsp:nvSpPr>
      <dsp:spPr>
        <a:xfrm>
          <a:off x="2749131" y="114"/>
          <a:ext cx="659443" cy="65944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1CD59-7B62-40CD-9E8F-553D9F04A3A1}">
      <dsp:nvSpPr>
        <dsp:cNvPr id="0" name=""/>
        <dsp:cNvSpPr/>
      </dsp:nvSpPr>
      <dsp:spPr>
        <a:xfrm>
          <a:off x="2889668" y="140651"/>
          <a:ext cx="378369" cy="378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1EEF5-39A6-45B2-8688-3A1FBB5F5E9B}">
      <dsp:nvSpPr>
        <dsp:cNvPr id="0" name=""/>
        <dsp:cNvSpPr/>
      </dsp:nvSpPr>
      <dsp:spPr>
        <a:xfrm>
          <a:off x="2538325"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dirty="0"/>
            <a:t>Median</a:t>
          </a:r>
          <a:endParaRPr lang="en-US" sz="1600" kern="1200" dirty="0"/>
        </a:p>
      </dsp:txBody>
      <dsp:txXfrm>
        <a:off x="2538325" y="864958"/>
        <a:ext cx="1081054" cy="432421"/>
      </dsp:txXfrm>
    </dsp:sp>
    <dsp:sp modelId="{9DE7B277-57FC-4042-89A6-8D93DE237430}">
      <dsp:nvSpPr>
        <dsp:cNvPr id="0" name=""/>
        <dsp:cNvSpPr/>
      </dsp:nvSpPr>
      <dsp:spPr>
        <a:xfrm>
          <a:off x="4019370" y="114"/>
          <a:ext cx="659443" cy="6594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28116-10CF-483D-98B7-A1C6069FA54B}">
      <dsp:nvSpPr>
        <dsp:cNvPr id="0" name=""/>
        <dsp:cNvSpPr/>
      </dsp:nvSpPr>
      <dsp:spPr>
        <a:xfrm>
          <a:off x="4159907" y="140651"/>
          <a:ext cx="378369" cy="37836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1F3C4-03AB-4CDE-A8DA-7836A24108CB}">
      <dsp:nvSpPr>
        <dsp:cNvPr id="0" name=""/>
        <dsp:cNvSpPr/>
      </dsp:nvSpPr>
      <dsp:spPr>
        <a:xfrm>
          <a:off x="3808564"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dirty="0"/>
            <a:t>Mode</a:t>
          </a:r>
          <a:endParaRPr lang="en-US" sz="1600" kern="1200" dirty="0"/>
        </a:p>
      </dsp:txBody>
      <dsp:txXfrm>
        <a:off x="3808564" y="864958"/>
        <a:ext cx="1081054" cy="4324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04469-6B5B-4257-8B63-555B88EF8427}">
      <dsp:nvSpPr>
        <dsp:cNvPr id="0" name=""/>
        <dsp:cNvSpPr/>
      </dsp:nvSpPr>
      <dsp:spPr>
        <a:xfrm>
          <a:off x="1255357" y="114"/>
          <a:ext cx="659443" cy="65944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A07B0-2A53-4AD2-91D7-9A04909F49E8}">
      <dsp:nvSpPr>
        <dsp:cNvPr id="0" name=""/>
        <dsp:cNvSpPr/>
      </dsp:nvSpPr>
      <dsp:spPr>
        <a:xfrm>
          <a:off x="1395894" y="140651"/>
          <a:ext cx="378369" cy="378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190B-D84B-438E-A8B5-570DE5927617}">
      <dsp:nvSpPr>
        <dsp:cNvPr id="0" name=""/>
        <dsp:cNvSpPr/>
      </dsp:nvSpPr>
      <dsp:spPr>
        <a:xfrm>
          <a:off x="1044551"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a:t>range</a:t>
          </a:r>
          <a:endParaRPr lang="en-US" sz="1600" kern="1200"/>
        </a:p>
      </dsp:txBody>
      <dsp:txXfrm>
        <a:off x="1044551" y="864958"/>
        <a:ext cx="1081054" cy="432421"/>
      </dsp:txXfrm>
    </dsp:sp>
    <dsp:sp modelId="{A912DC5B-781F-4776-B9F2-8026E635F348}">
      <dsp:nvSpPr>
        <dsp:cNvPr id="0" name=""/>
        <dsp:cNvSpPr/>
      </dsp:nvSpPr>
      <dsp:spPr>
        <a:xfrm>
          <a:off x="2525596" y="114"/>
          <a:ext cx="659443" cy="65944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9671E-85DA-467A-B9E2-D2E22A3DBFA4}">
      <dsp:nvSpPr>
        <dsp:cNvPr id="0" name=""/>
        <dsp:cNvSpPr/>
      </dsp:nvSpPr>
      <dsp:spPr>
        <a:xfrm>
          <a:off x="2666133" y="140651"/>
          <a:ext cx="378369" cy="378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80B3C-2FFA-4317-A8E8-87F5F7F23209}">
      <dsp:nvSpPr>
        <dsp:cNvPr id="0" name=""/>
        <dsp:cNvSpPr/>
      </dsp:nvSpPr>
      <dsp:spPr>
        <a:xfrm>
          <a:off x="2314791"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dirty="0"/>
            <a:t>mean deviation </a:t>
          </a:r>
          <a:endParaRPr lang="en-US" sz="1600" kern="1200" dirty="0"/>
        </a:p>
      </dsp:txBody>
      <dsp:txXfrm>
        <a:off x="2314791" y="864958"/>
        <a:ext cx="1081054" cy="432421"/>
      </dsp:txXfrm>
    </dsp:sp>
    <dsp:sp modelId="{A02BE15F-28F9-4D8B-833E-5E51B13F601A}">
      <dsp:nvSpPr>
        <dsp:cNvPr id="0" name=""/>
        <dsp:cNvSpPr/>
      </dsp:nvSpPr>
      <dsp:spPr>
        <a:xfrm>
          <a:off x="3795835" y="114"/>
          <a:ext cx="659443" cy="6594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9F13A-977B-42FC-9F08-A70BD114EFEA}">
      <dsp:nvSpPr>
        <dsp:cNvPr id="0" name=""/>
        <dsp:cNvSpPr/>
      </dsp:nvSpPr>
      <dsp:spPr>
        <a:xfrm>
          <a:off x="3936373" y="140651"/>
          <a:ext cx="378369" cy="37836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44601-DA97-4A1C-8F83-E1FB6001F3DA}">
      <dsp:nvSpPr>
        <dsp:cNvPr id="0" name=""/>
        <dsp:cNvSpPr/>
      </dsp:nvSpPr>
      <dsp:spPr>
        <a:xfrm>
          <a:off x="3585030"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a:t>variance</a:t>
          </a:r>
          <a:endParaRPr lang="en-US" sz="1600" kern="1200"/>
        </a:p>
      </dsp:txBody>
      <dsp:txXfrm>
        <a:off x="3585030" y="864958"/>
        <a:ext cx="1081054" cy="432421"/>
      </dsp:txXfrm>
    </dsp:sp>
    <dsp:sp modelId="{1FD9C394-8369-4CE5-B314-6AB933C30299}">
      <dsp:nvSpPr>
        <dsp:cNvPr id="0" name=""/>
        <dsp:cNvSpPr/>
      </dsp:nvSpPr>
      <dsp:spPr>
        <a:xfrm>
          <a:off x="5066075" y="114"/>
          <a:ext cx="659443" cy="65944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11760-871E-425D-A9CC-FE4EB034A272}">
      <dsp:nvSpPr>
        <dsp:cNvPr id="0" name=""/>
        <dsp:cNvSpPr/>
      </dsp:nvSpPr>
      <dsp:spPr>
        <a:xfrm>
          <a:off x="5206612" y="140651"/>
          <a:ext cx="378369" cy="3783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96977-E486-4305-AA74-566D767FEF66}">
      <dsp:nvSpPr>
        <dsp:cNvPr id="0" name=""/>
        <dsp:cNvSpPr/>
      </dsp:nvSpPr>
      <dsp:spPr>
        <a:xfrm>
          <a:off x="4855269" y="864958"/>
          <a:ext cx="1081054" cy="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D" sz="1600" kern="1200" dirty="0"/>
            <a:t>standard deviation</a:t>
          </a:r>
          <a:endParaRPr lang="en-US" sz="1600" kern="1200" dirty="0"/>
        </a:p>
      </dsp:txBody>
      <dsp:txXfrm>
        <a:off x="4855269" y="864958"/>
        <a:ext cx="1081054" cy="43242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9F3B6BC-567E-4DC2-8EE9-0CC2B193D86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1143000" y="685800"/>
            <a:ext cx="4572000" cy="3429000"/>
          </a:xfrm>
          <a:ln/>
        </p:spPr>
      </p:sp>
      <p:sp>
        <p:nvSpPr>
          <p:cNvPr id="21507" name="Notes Placeholder 2"/>
          <p:cNvSpPr>
            <a:spLocks noGrp="1"/>
          </p:cNvSpPr>
          <p:nvPr>
            <p:ph type="body" idx="1"/>
          </p:nvPr>
        </p:nvSpPr>
        <p:spPr>
          <a:noFill/>
          <a:ln/>
        </p:spPr>
        <p:txBody>
          <a:bodyPr/>
          <a:lstStyle/>
          <a:p>
            <a:endParaRPr lang="en-US"/>
          </a:p>
        </p:txBody>
      </p:sp>
      <p:sp>
        <p:nvSpPr>
          <p:cNvPr id="21508" name="Slide Number Placeholder 3"/>
          <p:cNvSpPr>
            <a:spLocks noGrp="1"/>
          </p:cNvSpPr>
          <p:nvPr>
            <p:ph type="sldNum" sz="quarter" idx="5"/>
          </p:nvPr>
        </p:nvSpPr>
        <p:spPr>
          <a:noFill/>
        </p:spPr>
        <p:txBody>
          <a:bodyPr/>
          <a:lstStyle/>
          <a:p>
            <a:fld id="{3A84A660-C18E-4623-95FB-756C08C17F8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1143000" y="685800"/>
            <a:ext cx="4572000" cy="3429000"/>
          </a:xfrm>
          <a:ln/>
        </p:spPr>
      </p:sp>
      <p:sp>
        <p:nvSpPr>
          <p:cNvPr id="21507" name="Notes Placeholder 2"/>
          <p:cNvSpPr>
            <a:spLocks noGrp="1"/>
          </p:cNvSpPr>
          <p:nvPr>
            <p:ph type="body" idx="1"/>
          </p:nvPr>
        </p:nvSpPr>
        <p:spPr>
          <a:noFill/>
          <a:ln/>
        </p:spPr>
        <p:txBody>
          <a:bodyPr/>
          <a:lstStyle/>
          <a:p>
            <a:endParaRPr lang="en-US"/>
          </a:p>
        </p:txBody>
      </p:sp>
      <p:sp>
        <p:nvSpPr>
          <p:cNvPr id="21508" name="Slide Number Placeholder 3"/>
          <p:cNvSpPr>
            <a:spLocks noGrp="1"/>
          </p:cNvSpPr>
          <p:nvPr>
            <p:ph type="sldNum" sz="quarter" idx="5"/>
          </p:nvPr>
        </p:nvSpPr>
        <p:spPr>
          <a:noFill/>
        </p:spPr>
        <p:txBody>
          <a:bodyPr/>
          <a:lstStyle/>
          <a:p>
            <a:fld id="{3A84A660-C18E-4623-95FB-756C08C17F83}" type="slidenum">
              <a:rPr lang="en-US" smtClean="0"/>
              <a:pPr/>
              <a:t>17</a:t>
            </a:fld>
            <a:endParaRPr lang="en-US"/>
          </a:p>
        </p:txBody>
      </p:sp>
    </p:spTree>
    <p:extLst>
      <p:ext uri="{BB962C8B-B14F-4D97-AF65-F5344CB8AC3E}">
        <p14:creationId xmlns:p14="http://schemas.microsoft.com/office/powerpoint/2010/main" val="131845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FBA6-D5AB-438B-ABD2-202D1989FBC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6884EE9B-634D-4A3B-9405-F4C628896A2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616EAAB-F523-4B18-B31B-8A84500F1BF3}"/>
              </a:ext>
            </a:extLst>
          </p:cNvPr>
          <p:cNvSpPr>
            <a:spLocks noGrp="1"/>
          </p:cNvSpPr>
          <p:nvPr>
            <p:ph type="dt" sz="half" idx="10"/>
          </p:nvPr>
        </p:nvSpPr>
        <p:spPr/>
        <p:txBody>
          <a:bodyPr/>
          <a:lstStyle/>
          <a:p>
            <a:pPr>
              <a:defRPr/>
            </a:pPr>
            <a:endParaRPr lang="en-US" altLang="ko-KR"/>
          </a:p>
        </p:txBody>
      </p:sp>
      <p:sp>
        <p:nvSpPr>
          <p:cNvPr id="5" name="Footer Placeholder 4">
            <a:extLst>
              <a:ext uri="{FF2B5EF4-FFF2-40B4-BE49-F238E27FC236}">
                <a16:creationId xmlns:a16="http://schemas.microsoft.com/office/drawing/2014/main" id="{3D5E10F2-CA32-4D95-B444-624A39D692DB}"/>
              </a:ext>
            </a:extLst>
          </p:cNvPr>
          <p:cNvSpPr>
            <a:spLocks noGrp="1"/>
          </p:cNvSpPr>
          <p:nvPr>
            <p:ph type="ftr" sz="quarter" idx="11"/>
          </p:nvPr>
        </p:nvSpPr>
        <p:spPr/>
        <p:txBody>
          <a:bodyPr/>
          <a:lstStyle/>
          <a:p>
            <a:pPr>
              <a:defRPr/>
            </a:pPr>
            <a:endParaRPr lang="en-US" altLang="ko-KR"/>
          </a:p>
        </p:txBody>
      </p:sp>
      <p:sp>
        <p:nvSpPr>
          <p:cNvPr id="6" name="Slide Number Placeholder 5">
            <a:extLst>
              <a:ext uri="{FF2B5EF4-FFF2-40B4-BE49-F238E27FC236}">
                <a16:creationId xmlns:a16="http://schemas.microsoft.com/office/drawing/2014/main" id="{A10FD466-C46A-47FB-8C78-43D09BED705A}"/>
              </a:ext>
            </a:extLst>
          </p:cNvPr>
          <p:cNvSpPr>
            <a:spLocks noGrp="1"/>
          </p:cNvSpPr>
          <p:nvPr>
            <p:ph type="sldNum" sz="quarter" idx="12"/>
          </p:nvPr>
        </p:nvSpPr>
        <p:spPr/>
        <p:txBody>
          <a:bodyPr/>
          <a:lstStyle/>
          <a:p>
            <a:pPr>
              <a:defRPr/>
            </a:pPr>
            <a:fld id="{4E1C02EB-C192-4B06-B2BF-C85903E516B7}" type="slidenum">
              <a:rPr lang="en-US" altLang="ko-KR" smtClean="0"/>
              <a:pPr>
                <a:defRPr/>
              </a:pPr>
              <a:t>‹#›</a:t>
            </a:fld>
            <a:endParaRPr lang="en-US" altLang="ko-KR"/>
          </a:p>
        </p:txBody>
      </p:sp>
    </p:spTree>
    <p:extLst>
      <p:ext uri="{BB962C8B-B14F-4D97-AF65-F5344CB8AC3E}">
        <p14:creationId xmlns:p14="http://schemas.microsoft.com/office/powerpoint/2010/main" val="3507234353"/>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E732-0C4E-4B9D-B6F9-AD25361DB0F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7B80C9-BBBB-45BB-BA4D-F0FF83CAB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840B6E-9DA9-4DCE-87FD-3A8107F4DBFC}"/>
              </a:ext>
            </a:extLst>
          </p:cNvPr>
          <p:cNvSpPr>
            <a:spLocks noGrp="1"/>
          </p:cNvSpPr>
          <p:nvPr>
            <p:ph type="dt" sz="half" idx="10"/>
          </p:nvPr>
        </p:nvSpPr>
        <p:spPr/>
        <p:txBody>
          <a:bodyPr/>
          <a:lstStyle/>
          <a:p>
            <a:pPr>
              <a:defRPr/>
            </a:pPr>
            <a:endParaRPr lang="en-US" altLang="ko-KR"/>
          </a:p>
        </p:txBody>
      </p:sp>
      <p:sp>
        <p:nvSpPr>
          <p:cNvPr id="5" name="Footer Placeholder 4">
            <a:extLst>
              <a:ext uri="{FF2B5EF4-FFF2-40B4-BE49-F238E27FC236}">
                <a16:creationId xmlns:a16="http://schemas.microsoft.com/office/drawing/2014/main" id="{6B21B1A2-C788-4E1F-BA01-EF6A701E2C9C}"/>
              </a:ext>
            </a:extLst>
          </p:cNvPr>
          <p:cNvSpPr>
            <a:spLocks noGrp="1"/>
          </p:cNvSpPr>
          <p:nvPr>
            <p:ph type="ftr" sz="quarter" idx="11"/>
          </p:nvPr>
        </p:nvSpPr>
        <p:spPr/>
        <p:txBody>
          <a:bodyPr/>
          <a:lstStyle/>
          <a:p>
            <a:pPr>
              <a:defRPr/>
            </a:pPr>
            <a:endParaRPr lang="en-US" altLang="ko-KR"/>
          </a:p>
        </p:txBody>
      </p:sp>
      <p:sp>
        <p:nvSpPr>
          <p:cNvPr id="6" name="Slide Number Placeholder 5">
            <a:extLst>
              <a:ext uri="{FF2B5EF4-FFF2-40B4-BE49-F238E27FC236}">
                <a16:creationId xmlns:a16="http://schemas.microsoft.com/office/drawing/2014/main" id="{08E22B65-793C-40A5-8E2F-BF99AE0DE7A8}"/>
              </a:ext>
            </a:extLst>
          </p:cNvPr>
          <p:cNvSpPr>
            <a:spLocks noGrp="1"/>
          </p:cNvSpPr>
          <p:nvPr>
            <p:ph type="sldNum" sz="quarter" idx="12"/>
          </p:nvPr>
        </p:nvSpPr>
        <p:spPr/>
        <p:txBody>
          <a:bodyPr/>
          <a:lstStyle/>
          <a:p>
            <a:pPr>
              <a:defRPr/>
            </a:pPr>
            <a:fld id="{3E9F8241-8A76-494B-B7F4-52C8281816BB}" type="slidenum">
              <a:rPr lang="ko-KR" altLang="en-US" smtClean="0"/>
              <a:pPr>
                <a:defRPr/>
              </a:pPr>
              <a:t>‹#›</a:t>
            </a:fld>
            <a:endParaRPr lang="en-US" altLang="ko-KR"/>
          </a:p>
        </p:txBody>
      </p:sp>
    </p:spTree>
    <p:extLst>
      <p:ext uri="{BB962C8B-B14F-4D97-AF65-F5344CB8AC3E}">
        <p14:creationId xmlns:p14="http://schemas.microsoft.com/office/powerpoint/2010/main" val="199745239"/>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B8BBF-E694-4D20-B5EE-2AF29FAAF2E0}"/>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268B627-B0D2-45AD-B7E8-62CFC3C2AD06}"/>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234B154-B40B-4C46-B9D6-F0980C86A1CA}"/>
              </a:ext>
            </a:extLst>
          </p:cNvPr>
          <p:cNvSpPr>
            <a:spLocks noGrp="1"/>
          </p:cNvSpPr>
          <p:nvPr>
            <p:ph type="dt" sz="half" idx="10"/>
          </p:nvPr>
        </p:nvSpPr>
        <p:spPr/>
        <p:txBody>
          <a:bodyPr/>
          <a:lstStyle/>
          <a:p>
            <a:pPr>
              <a:defRPr/>
            </a:pPr>
            <a:endParaRPr lang="en-US" altLang="ko-KR"/>
          </a:p>
        </p:txBody>
      </p:sp>
      <p:sp>
        <p:nvSpPr>
          <p:cNvPr id="5" name="Footer Placeholder 4">
            <a:extLst>
              <a:ext uri="{FF2B5EF4-FFF2-40B4-BE49-F238E27FC236}">
                <a16:creationId xmlns:a16="http://schemas.microsoft.com/office/drawing/2014/main" id="{5282054B-DA8B-4586-90BE-C9CE7551ECEB}"/>
              </a:ext>
            </a:extLst>
          </p:cNvPr>
          <p:cNvSpPr>
            <a:spLocks noGrp="1"/>
          </p:cNvSpPr>
          <p:nvPr>
            <p:ph type="ftr" sz="quarter" idx="11"/>
          </p:nvPr>
        </p:nvSpPr>
        <p:spPr/>
        <p:txBody>
          <a:bodyPr/>
          <a:lstStyle/>
          <a:p>
            <a:pPr>
              <a:defRPr/>
            </a:pPr>
            <a:endParaRPr lang="en-US" altLang="ko-KR"/>
          </a:p>
        </p:txBody>
      </p:sp>
      <p:sp>
        <p:nvSpPr>
          <p:cNvPr id="6" name="Slide Number Placeholder 5">
            <a:extLst>
              <a:ext uri="{FF2B5EF4-FFF2-40B4-BE49-F238E27FC236}">
                <a16:creationId xmlns:a16="http://schemas.microsoft.com/office/drawing/2014/main" id="{73DE5612-B2D6-441C-83D6-CD15ED55D0F6}"/>
              </a:ext>
            </a:extLst>
          </p:cNvPr>
          <p:cNvSpPr>
            <a:spLocks noGrp="1"/>
          </p:cNvSpPr>
          <p:nvPr>
            <p:ph type="sldNum" sz="quarter" idx="12"/>
          </p:nvPr>
        </p:nvSpPr>
        <p:spPr/>
        <p:txBody>
          <a:bodyPr/>
          <a:lstStyle/>
          <a:p>
            <a:pPr>
              <a:defRPr/>
            </a:pPr>
            <a:fld id="{CF6F4DD8-7D83-49C5-A42E-82115B50710E}" type="slidenum">
              <a:rPr lang="ko-KR" altLang="en-US" smtClean="0"/>
              <a:pPr>
                <a:defRPr/>
              </a:pPr>
              <a:t>‹#›</a:t>
            </a:fld>
            <a:endParaRPr lang="en-US" altLang="ko-KR"/>
          </a:p>
        </p:txBody>
      </p:sp>
    </p:spTree>
    <p:extLst>
      <p:ext uri="{BB962C8B-B14F-4D97-AF65-F5344CB8AC3E}">
        <p14:creationId xmlns:p14="http://schemas.microsoft.com/office/powerpoint/2010/main" val="200643187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403F-8FF6-46CA-8BFE-1B771A17024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34859FE-11BA-410D-B291-E4AB422BE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721EED6-C751-4A4F-BAB9-0D72A6A208BE}"/>
              </a:ext>
            </a:extLst>
          </p:cNvPr>
          <p:cNvSpPr>
            <a:spLocks noGrp="1"/>
          </p:cNvSpPr>
          <p:nvPr>
            <p:ph type="dt" sz="half" idx="10"/>
          </p:nvPr>
        </p:nvSpPr>
        <p:spPr/>
        <p:txBody>
          <a:bodyPr/>
          <a:lstStyle/>
          <a:p>
            <a:pPr>
              <a:defRPr/>
            </a:pPr>
            <a:endParaRPr lang="en-US" altLang="ko-KR"/>
          </a:p>
        </p:txBody>
      </p:sp>
      <p:sp>
        <p:nvSpPr>
          <p:cNvPr id="5" name="Footer Placeholder 4">
            <a:extLst>
              <a:ext uri="{FF2B5EF4-FFF2-40B4-BE49-F238E27FC236}">
                <a16:creationId xmlns:a16="http://schemas.microsoft.com/office/drawing/2014/main" id="{308036EF-1153-4149-BC40-6C658D44E132}"/>
              </a:ext>
            </a:extLst>
          </p:cNvPr>
          <p:cNvSpPr>
            <a:spLocks noGrp="1"/>
          </p:cNvSpPr>
          <p:nvPr>
            <p:ph type="ftr" sz="quarter" idx="11"/>
          </p:nvPr>
        </p:nvSpPr>
        <p:spPr/>
        <p:txBody>
          <a:bodyPr/>
          <a:lstStyle/>
          <a:p>
            <a:pPr>
              <a:defRPr/>
            </a:pPr>
            <a:endParaRPr lang="en-US" altLang="ko-KR"/>
          </a:p>
        </p:txBody>
      </p:sp>
      <p:sp>
        <p:nvSpPr>
          <p:cNvPr id="6" name="Slide Number Placeholder 5">
            <a:extLst>
              <a:ext uri="{FF2B5EF4-FFF2-40B4-BE49-F238E27FC236}">
                <a16:creationId xmlns:a16="http://schemas.microsoft.com/office/drawing/2014/main" id="{CE62AC49-3C4B-4A83-8686-A713359154DC}"/>
              </a:ext>
            </a:extLst>
          </p:cNvPr>
          <p:cNvSpPr>
            <a:spLocks noGrp="1"/>
          </p:cNvSpPr>
          <p:nvPr>
            <p:ph type="sldNum" sz="quarter" idx="12"/>
          </p:nvPr>
        </p:nvSpPr>
        <p:spPr/>
        <p:txBody>
          <a:bodyPr/>
          <a:lstStyle/>
          <a:p>
            <a:pPr>
              <a:defRPr/>
            </a:pPr>
            <a:fld id="{E2CE89A9-3E29-4A32-B806-84FAA5A458DB}" type="slidenum">
              <a:rPr lang="ko-KR" altLang="en-US" smtClean="0"/>
              <a:pPr>
                <a:defRPr/>
              </a:pPr>
              <a:t>‹#›</a:t>
            </a:fld>
            <a:endParaRPr lang="en-US" altLang="ko-KR"/>
          </a:p>
        </p:txBody>
      </p:sp>
      <p:pic>
        <p:nvPicPr>
          <p:cNvPr id="7" name="Picture 6">
            <a:extLst>
              <a:ext uri="{FF2B5EF4-FFF2-40B4-BE49-F238E27FC236}">
                <a16:creationId xmlns:a16="http://schemas.microsoft.com/office/drawing/2014/main" id="{E879228A-0A14-4CFC-8BF5-E6906E5C9F19}"/>
              </a:ext>
            </a:extLst>
          </p:cNvPr>
          <p:cNvPicPr>
            <a:picLocks noChangeAspect="1"/>
          </p:cNvPicPr>
          <p:nvPr userDrawn="1"/>
        </p:nvPicPr>
        <p:blipFill>
          <a:blip r:embed="rId2"/>
          <a:stretch>
            <a:fillRect/>
          </a:stretch>
        </p:blipFill>
        <p:spPr>
          <a:xfrm>
            <a:off x="6934200" y="35103"/>
            <a:ext cx="1981200" cy="685800"/>
          </a:xfrm>
          <a:prstGeom prst="rect">
            <a:avLst/>
          </a:prstGeom>
        </p:spPr>
      </p:pic>
    </p:spTree>
    <p:extLst>
      <p:ext uri="{BB962C8B-B14F-4D97-AF65-F5344CB8AC3E}">
        <p14:creationId xmlns:p14="http://schemas.microsoft.com/office/powerpoint/2010/main" val="3359272243"/>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1066-5BA1-4876-864E-67BF3A376389}"/>
              </a:ext>
            </a:extLst>
          </p:cNvPr>
          <p:cNvSpPr>
            <a:spLocks noGrp="1"/>
          </p:cNvSpPr>
          <p:nvPr>
            <p:ph type="title"/>
          </p:nvPr>
        </p:nvSpPr>
        <p:spPr>
          <a:xfrm>
            <a:off x="623888" y="1709743"/>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942534D-4CE0-4A59-9E2D-95BC2FDAC965}"/>
              </a:ext>
            </a:extLst>
          </p:cNvPr>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DD426-3821-4C16-BA57-41BD7801B7CD}"/>
              </a:ext>
            </a:extLst>
          </p:cNvPr>
          <p:cNvSpPr>
            <a:spLocks noGrp="1"/>
          </p:cNvSpPr>
          <p:nvPr>
            <p:ph type="dt" sz="half" idx="10"/>
          </p:nvPr>
        </p:nvSpPr>
        <p:spPr/>
        <p:txBody>
          <a:bodyPr/>
          <a:lstStyle/>
          <a:p>
            <a:pPr>
              <a:defRPr/>
            </a:pPr>
            <a:endParaRPr lang="en-US" altLang="ko-KR"/>
          </a:p>
        </p:txBody>
      </p:sp>
      <p:sp>
        <p:nvSpPr>
          <p:cNvPr id="5" name="Footer Placeholder 4">
            <a:extLst>
              <a:ext uri="{FF2B5EF4-FFF2-40B4-BE49-F238E27FC236}">
                <a16:creationId xmlns:a16="http://schemas.microsoft.com/office/drawing/2014/main" id="{1A91EBD2-D986-4254-B320-784AA068C5F2}"/>
              </a:ext>
            </a:extLst>
          </p:cNvPr>
          <p:cNvSpPr>
            <a:spLocks noGrp="1"/>
          </p:cNvSpPr>
          <p:nvPr>
            <p:ph type="ftr" sz="quarter" idx="11"/>
          </p:nvPr>
        </p:nvSpPr>
        <p:spPr/>
        <p:txBody>
          <a:bodyPr/>
          <a:lstStyle/>
          <a:p>
            <a:pPr>
              <a:defRPr/>
            </a:pPr>
            <a:endParaRPr lang="en-US" altLang="ko-KR"/>
          </a:p>
        </p:txBody>
      </p:sp>
      <p:sp>
        <p:nvSpPr>
          <p:cNvPr id="6" name="Slide Number Placeholder 5">
            <a:extLst>
              <a:ext uri="{FF2B5EF4-FFF2-40B4-BE49-F238E27FC236}">
                <a16:creationId xmlns:a16="http://schemas.microsoft.com/office/drawing/2014/main" id="{71700479-EC82-4478-B487-D3B2DE04C7A6}"/>
              </a:ext>
            </a:extLst>
          </p:cNvPr>
          <p:cNvSpPr>
            <a:spLocks noGrp="1"/>
          </p:cNvSpPr>
          <p:nvPr>
            <p:ph type="sldNum" sz="quarter" idx="12"/>
          </p:nvPr>
        </p:nvSpPr>
        <p:spPr/>
        <p:txBody>
          <a:bodyPr/>
          <a:lstStyle/>
          <a:p>
            <a:pPr>
              <a:defRPr/>
            </a:pPr>
            <a:fld id="{82FAC82A-533C-4666-B7AF-604A75445FD1}" type="slidenum">
              <a:rPr lang="ko-KR" altLang="en-US" smtClean="0"/>
              <a:pPr>
                <a:defRPr/>
              </a:pPr>
              <a:t>‹#›</a:t>
            </a:fld>
            <a:endParaRPr lang="en-US" altLang="ko-KR"/>
          </a:p>
        </p:txBody>
      </p:sp>
    </p:spTree>
    <p:extLst>
      <p:ext uri="{BB962C8B-B14F-4D97-AF65-F5344CB8AC3E}">
        <p14:creationId xmlns:p14="http://schemas.microsoft.com/office/powerpoint/2010/main" val="505466858"/>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DB80-8EFE-4712-AA41-673821BCD1E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2729AA5-4B9D-4E1D-B90B-226EDF91B4E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3D068A7-62C7-451B-BAE8-F852708F152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CAD1B0B-77DB-4148-803D-4755B132EF17}"/>
              </a:ext>
            </a:extLst>
          </p:cNvPr>
          <p:cNvSpPr>
            <a:spLocks noGrp="1"/>
          </p:cNvSpPr>
          <p:nvPr>
            <p:ph type="dt" sz="half" idx="10"/>
          </p:nvPr>
        </p:nvSpPr>
        <p:spPr/>
        <p:txBody>
          <a:bodyPr/>
          <a:lstStyle/>
          <a:p>
            <a:pPr>
              <a:defRPr/>
            </a:pPr>
            <a:endParaRPr lang="en-US" altLang="ko-KR"/>
          </a:p>
        </p:txBody>
      </p:sp>
      <p:sp>
        <p:nvSpPr>
          <p:cNvPr id="6" name="Footer Placeholder 5">
            <a:extLst>
              <a:ext uri="{FF2B5EF4-FFF2-40B4-BE49-F238E27FC236}">
                <a16:creationId xmlns:a16="http://schemas.microsoft.com/office/drawing/2014/main" id="{F8B6A1CF-6725-4C9C-AF24-0F9AB41D0E91}"/>
              </a:ext>
            </a:extLst>
          </p:cNvPr>
          <p:cNvSpPr>
            <a:spLocks noGrp="1"/>
          </p:cNvSpPr>
          <p:nvPr>
            <p:ph type="ftr" sz="quarter" idx="11"/>
          </p:nvPr>
        </p:nvSpPr>
        <p:spPr/>
        <p:txBody>
          <a:bodyPr/>
          <a:lstStyle/>
          <a:p>
            <a:pPr>
              <a:defRPr/>
            </a:pPr>
            <a:endParaRPr lang="en-US" altLang="ko-KR"/>
          </a:p>
        </p:txBody>
      </p:sp>
      <p:sp>
        <p:nvSpPr>
          <p:cNvPr id="7" name="Slide Number Placeholder 6">
            <a:extLst>
              <a:ext uri="{FF2B5EF4-FFF2-40B4-BE49-F238E27FC236}">
                <a16:creationId xmlns:a16="http://schemas.microsoft.com/office/drawing/2014/main" id="{9046715E-AE03-4B7D-92B4-1537BA52BD48}"/>
              </a:ext>
            </a:extLst>
          </p:cNvPr>
          <p:cNvSpPr>
            <a:spLocks noGrp="1"/>
          </p:cNvSpPr>
          <p:nvPr>
            <p:ph type="sldNum" sz="quarter" idx="12"/>
          </p:nvPr>
        </p:nvSpPr>
        <p:spPr/>
        <p:txBody>
          <a:bodyPr/>
          <a:lstStyle/>
          <a:p>
            <a:pPr>
              <a:defRPr/>
            </a:pPr>
            <a:fld id="{1EE699FF-9BD3-4984-8C08-B8D9AD337934}" type="slidenum">
              <a:rPr lang="ko-KR" altLang="en-US" smtClean="0"/>
              <a:pPr>
                <a:defRPr/>
              </a:pPr>
              <a:t>‹#›</a:t>
            </a:fld>
            <a:endParaRPr lang="en-US" altLang="ko-KR"/>
          </a:p>
        </p:txBody>
      </p:sp>
    </p:spTree>
    <p:extLst>
      <p:ext uri="{BB962C8B-B14F-4D97-AF65-F5344CB8AC3E}">
        <p14:creationId xmlns:p14="http://schemas.microsoft.com/office/powerpoint/2010/main" val="2977493803"/>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62E3-FE5F-4626-BEB1-59B26AA428C9}"/>
              </a:ext>
            </a:extLst>
          </p:cNvPr>
          <p:cNvSpPr>
            <a:spLocks noGrp="1"/>
          </p:cNvSpPr>
          <p:nvPr>
            <p:ph type="title"/>
          </p:nvPr>
        </p:nvSpPr>
        <p:spPr>
          <a:xfrm>
            <a:off x="629841" y="365129"/>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759F478-892E-4B3A-94C4-A2F5AC2C2F0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EE90A-266A-4FD5-BE45-42C5E9FB24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1DA956D-0223-418A-B1DF-D8243D453B1D}"/>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5342A-3AD5-4D1F-AE45-4099DFE3D34C}"/>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6F8EB60-8A25-4BC7-A017-C682A010E11F}"/>
              </a:ext>
            </a:extLst>
          </p:cNvPr>
          <p:cNvSpPr>
            <a:spLocks noGrp="1"/>
          </p:cNvSpPr>
          <p:nvPr>
            <p:ph type="dt" sz="half" idx="10"/>
          </p:nvPr>
        </p:nvSpPr>
        <p:spPr/>
        <p:txBody>
          <a:bodyPr/>
          <a:lstStyle/>
          <a:p>
            <a:pPr>
              <a:defRPr/>
            </a:pPr>
            <a:endParaRPr lang="en-US" altLang="ko-KR"/>
          </a:p>
        </p:txBody>
      </p:sp>
      <p:sp>
        <p:nvSpPr>
          <p:cNvPr id="8" name="Footer Placeholder 7">
            <a:extLst>
              <a:ext uri="{FF2B5EF4-FFF2-40B4-BE49-F238E27FC236}">
                <a16:creationId xmlns:a16="http://schemas.microsoft.com/office/drawing/2014/main" id="{74B362E0-ACD3-47F6-A2FE-A22FFDA9E5E2}"/>
              </a:ext>
            </a:extLst>
          </p:cNvPr>
          <p:cNvSpPr>
            <a:spLocks noGrp="1"/>
          </p:cNvSpPr>
          <p:nvPr>
            <p:ph type="ftr" sz="quarter" idx="11"/>
          </p:nvPr>
        </p:nvSpPr>
        <p:spPr/>
        <p:txBody>
          <a:bodyPr/>
          <a:lstStyle/>
          <a:p>
            <a:pPr>
              <a:defRPr/>
            </a:pPr>
            <a:endParaRPr lang="en-US" altLang="ko-KR"/>
          </a:p>
        </p:txBody>
      </p:sp>
      <p:sp>
        <p:nvSpPr>
          <p:cNvPr id="9" name="Slide Number Placeholder 8">
            <a:extLst>
              <a:ext uri="{FF2B5EF4-FFF2-40B4-BE49-F238E27FC236}">
                <a16:creationId xmlns:a16="http://schemas.microsoft.com/office/drawing/2014/main" id="{24956470-C78D-493E-B49F-8366F95BF6E0}"/>
              </a:ext>
            </a:extLst>
          </p:cNvPr>
          <p:cNvSpPr>
            <a:spLocks noGrp="1"/>
          </p:cNvSpPr>
          <p:nvPr>
            <p:ph type="sldNum" sz="quarter" idx="12"/>
          </p:nvPr>
        </p:nvSpPr>
        <p:spPr/>
        <p:txBody>
          <a:bodyPr/>
          <a:lstStyle/>
          <a:p>
            <a:pPr>
              <a:defRPr/>
            </a:pPr>
            <a:fld id="{51B5C7CD-DC69-4ABC-B53A-8019133AD32E}" type="slidenum">
              <a:rPr lang="ko-KR" altLang="en-US" smtClean="0"/>
              <a:pPr>
                <a:defRPr/>
              </a:pPr>
              <a:t>‹#›</a:t>
            </a:fld>
            <a:endParaRPr lang="en-US" altLang="ko-KR"/>
          </a:p>
        </p:txBody>
      </p:sp>
    </p:spTree>
    <p:extLst>
      <p:ext uri="{BB962C8B-B14F-4D97-AF65-F5344CB8AC3E}">
        <p14:creationId xmlns:p14="http://schemas.microsoft.com/office/powerpoint/2010/main" val="1730453290"/>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DD0-A911-40BA-BD5C-56C1A749D8A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E381134-354A-44B7-90B0-C17A04E8BC61}"/>
              </a:ext>
            </a:extLst>
          </p:cNvPr>
          <p:cNvSpPr>
            <a:spLocks noGrp="1"/>
          </p:cNvSpPr>
          <p:nvPr>
            <p:ph type="dt" sz="half" idx="10"/>
          </p:nvPr>
        </p:nvSpPr>
        <p:spPr/>
        <p:txBody>
          <a:bodyPr/>
          <a:lstStyle/>
          <a:p>
            <a:pPr>
              <a:defRPr/>
            </a:pPr>
            <a:endParaRPr lang="en-US" altLang="ko-KR"/>
          </a:p>
        </p:txBody>
      </p:sp>
      <p:sp>
        <p:nvSpPr>
          <p:cNvPr id="4" name="Footer Placeholder 3">
            <a:extLst>
              <a:ext uri="{FF2B5EF4-FFF2-40B4-BE49-F238E27FC236}">
                <a16:creationId xmlns:a16="http://schemas.microsoft.com/office/drawing/2014/main" id="{4573D167-E268-431D-9F8B-CB7071E0CDED}"/>
              </a:ext>
            </a:extLst>
          </p:cNvPr>
          <p:cNvSpPr>
            <a:spLocks noGrp="1"/>
          </p:cNvSpPr>
          <p:nvPr>
            <p:ph type="ftr" sz="quarter" idx="11"/>
          </p:nvPr>
        </p:nvSpPr>
        <p:spPr/>
        <p:txBody>
          <a:bodyPr/>
          <a:lstStyle/>
          <a:p>
            <a:pPr>
              <a:defRPr/>
            </a:pPr>
            <a:endParaRPr lang="en-US" altLang="ko-KR"/>
          </a:p>
        </p:txBody>
      </p:sp>
      <p:sp>
        <p:nvSpPr>
          <p:cNvPr id="5" name="Slide Number Placeholder 4">
            <a:extLst>
              <a:ext uri="{FF2B5EF4-FFF2-40B4-BE49-F238E27FC236}">
                <a16:creationId xmlns:a16="http://schemas.microsoft.com/office/drawing/2014/main" id="{91D322EE-C74C-472E-AA4E-EB168ED08313}"/>
              </a:ext>
            </a:extLst>
          </p:cNvPr>
          <p:cNvSpPr>
            <a:spLocks noGrp="1"/>
          </p:cNvSpPr>
          <p:nvPr>
            <p:ph type="sldNum" sz="quarter" idx="12"/>
          </p:nvPr>
        </p:nvSpPr>
        <p:spPr/>
        <p:txBody>
          <a:bodyPr/>
          <a:lstStyle/>
          <a:p>
            <a:pPr>
              <a:defRPr/>
            </a:pPr>
            <a:fld id="{64ABFB17-8F49-4986-8A59-D9F7907B9C8C}" type="slidenum">
              <a:rPr lang="ko-KR" altLang="en-US" smtClean="0"/>
              <a:pPr>
                <a:defRPr/>
              </a:pPr>
              <a:t>‹#›</a:t>
            </a:fld>
            <a:endParaRPr lang="en-US" altLang="ko-KR"/>
          </a:p>
        </p:txBody>
      </p:sp>
      <p:pic>
        <p:nvPicPr>
          <p:cNvPr id="6" name="Picture 5">
            <a:extLst>
              <a:ext uri="{FF2B5EF4-FFF2-40B4-BE49-F238E27FC236}">
                <a16:creationId xmlns:a16="http://schemas.microsoft.com/office/drawing/2014/main" id="{FA174477-ECFF-47C0-9AF1-5C1CD6A52B2B}"/>
              </a:ext>
            </a:extLst>
          </p:cNvPr>
          <p:cNvPicPr>
            <a:picLocks noChangeAspect="1"/>
          </p:cNvPicPr>
          <p:nvPr userDrawn="1"/>
        </p:nvPicPr>
        <p:blipFill>
          <a:blip r:embed="rId2"/>
          <a:stretch>
            <a:fillRect/>
          </a:stretch>
        </p:blipFill>
        <p:spPr>
          <a:xfrm>
            <a:off x="7010400" y="22226"/>
            <a:ext cx="1981200" cy="685800"/>
          </a:xfrm>
          <a:prstGeom prst="rect">
            <a:avLst/>
          </a:prstGeom>
        </p:spPr>
      </p:pic>
    </p:spTree>
    <p:extLst>
      <p:ext uri="{BB962C8B-B14F-4D97-AF65-F5344CB8AC3E}">
        <p14:creationId xmlns:p14="http://schemas.microsoft.com/office/powerpoint/2010/main" val="590465659"/>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51C8DB-252C-4B9C-903B-EEE705B38C79}"/>
              </a:ext>
            </a:extLst>
          </p:cNvPr>
          <p:cNvSpPr>
            <a:spLocks noGrp="1"/>
          </p:cNvSpPr>
          <p:nvPr>
            <p:ph type="dt" sz="half" idx="10"/>
          </p:nvPr>
        </p:nvSpPr>
        <p:spPr/>
        <p:txBody>
          <a:bodyPr/>
          <a:lstStyle/>
          <a:p>
            <a:pPr>
              <a:defRPr/>
            </a:pPr>
            <a:endParaRPr lang="en-US" altLang="ko-KR"/>
          </a:p>
        </p:txBody>
      </p:sp>
      <p:sp>
        <p:nvSpPr>
          <p:cNvPr id="3" name="Footer Placeholder 2">
            <a:extLst>
              <a:ext uri="{FF2B5EF4-FFF2-40B4-BE49-F238E27FC236}">
                <a16:creationId xmlns:a16="http://schemas.microsoft.com/office/drawing/2014/main" id="{2203F41B-73BF-45CD-9390-1299D07DF8E7}"/>
              </a:ext>
            </a:extLst>
          </p:cNvPr>
          <p:cNvSpPr>
            <a:spLocks noGrp="1"/>
          </p:cNvSpPr>
          <p:nvPr>
            <p:ph type="ftr" sz="quarter" idx="11"/>
          </p:nvPr>
        </p:nvSpPr>
        <p:spPr/>
        <p:txBody>
          <a:bodyPr/>
          <a:lstStyle/>
          <a:p>
            <a:pPr>
              <a:defRPr/>
            </a:pPr>
            <a:endParaRPr lang="en-US" altLang="ko-KR"/>
          </a:p>
        </p:txBody>
      </p:sp>
      <p:sp>
        <p:nvSpPr>
          <p:cNvPr id="4" name="Slide Number Placeholder 3">
            <a:extLst>
              <a:ext uri="{FF2B5EF4-FFF2-40B4-BE49-F238E27FC236}">
                <a16:creationId xmlns:a16="http://schemas.microsoft.com/office/drawing/2014/main" id="{473B84C9-0776-4697-9DBE-F260B0EAF885}"/>
              </a:ext>
            </a:extLst>
          </p:cNvPr>
          <p:cNvSpPr>
            <a:spLocks noGrp="1"/>
          </p:cNvSpPr>
          <p:nvPr>
            <p:ph type="sldNum" sz="quarter" idx="12"/>
          </p:nvPr>
        </p:nvSpPr>
        <p:spPr/>
        <p:txBody>
          <a:bodyPr/>
          <a:lstStyle/>
          <a:p>
            <a:pPr>
              <a:defRPr/>
            </a:pPr>
            <a:fld id="{7A6C4897-3833-4810-B4CB-6FC7B01D891A}" type="slidenum">
              <a:rPr lang="ko-KR" altLang="en-US" smtClean="0"/>
              <a:pPr>
                <a:defRPr/>
              </a:pPr>
              <a:t>‹#›</a:t>
            </a:fld>
            <a:endParaRPr lang="en-US" altLang="ko-KR"/>
          </a:p>
        </p:txBody>
      </p:sp>
      <p:pic>
        <p:nvPicPr>
          <p:cNvPr id="5" name="Picture 4">
            <a:extLst>
              <a:ext uri="{FF2B5EF4-FFF2-40B4-BE49-F238E27FC236}">
                <a16:creationId xmlns:a16="http://schemas.microsoft.com/office/drawing/2014/main" id="{6CF6A237-1538-4D0C-8BA7-E189AE5DF714}"/>
              </a:ext>
            </a:extLst>
          </p:cNvPr>
          <p:cNvPicPr>
            <a:picLocks noChangeAspect="1"/>
          </p:cNvPicPr>
          <p:nvPr userDrawn="1"/>
        </p:nvPicPr>
        <p:blipFill>
          <a:blip r:embed="rId2"/>
          <a:stretch>
            <a:fillRect/>
          </a:stretch>
        </p:blipFill>
        <p:spPr>
          <a:xfrm>
            <a:off x="7010400" y="121113"/>
            <a:ext cx="1981200" cy="685800"/>
          </a:xfrm>
          <a:prstGeom prst="rect">
            <a:avLst/>
          </a:prstGeom>
        </p:spPr>
      </p:pic>
    </p:spTree>
    <p:extLst>
      <p:ext uri="{BB962C8B-B14F-4D97-AF65-F5344CB8AC3E}">
        <p14:creationId xmlns:p14="http://schemas.microsoft.com/office/powerpoint/2010/main" val="3446407364"/>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8067-1DB2-495D-AD30-35E4A44A784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E7BF940-276B-413B-8F25-A9B1281CBC87}"/>
              </a:ext>
            </a:extLst>
          </p:cNvPr>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D00D365-7C70-434E-90AB-211830D2A8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B81FF67-E48B-463F-8D8C-EC90255A6D38}"/>
              </a:ext>
            </a:extLst>
          </p:cNvPr>
          <p:cNvSpPr>
            <a:spLocks noGrp="1"/>
          </p:cNvSpPr>
          <p:nvPr>
            <p:ph type="dt" sz="half" idx="10"/>
          </p:nvPr>
        </p:nvSpPr>
        <p:spPr/>
        <p:txBody>
          <a:bodyPr/>
          <a:lstStyle/>
          <a:p>
            <a:pPr>
              <a:defRPr/>
            </a:pPr>
            <a:endParaRPr lang="en-US" altLang="ko-KR"/>
          </a:p>
        </p:txBody>
      </p:sp>
      <p:sp>
        <p:nvSpPr>
          <p:cNvPr id="6" name="Footer Placeholder 5">
            <a:extLst>
              <a:ext uri="{FF2B5EF4-FFF2-40B4-BE49-F238E27FC236}">
                <a16:creationId xmlns:a16="http://schemas.microsoft.com/office/drawing/2014/main" id="{A92CD1EC-285A-4924-8F5E-2FF89C9227B4}"/>
              </a:ext>
            </a:extLst>
          </p:cNvPr>
          <p:cNvSpPr>
            <a:spLocks noGrp="1"/>
          </p:cNvSpPr>
          <p:nvPr>
            <p:ph type="ftr" sz="quarter" idx="11"/>
          </p:nvPr>
        </p:nvSpPr>
        <p:spPr/>
        <p:txBody>
          <a:bodyPr/>
          <a:lstStyle/>
          <a:p>
            <a:pPr>
              <a:defRPr/>
            </a:pPr>
            <a:endParaRPr lang="en-US" altLang="ko-KR"/>
          </a:p>
        </p:txBody>
      </p:sp>
      <p:sp>
        <p:nvSpPr>
          <p:cNvPr id="7" name="Slide Number Placeholder 6">
            <a:extLst>
              <a:ext uri="{FF2B5EF4-FFF2-40B4-BE49-F238E27FC236}">
                <a16:creationId xmlns:a16="http://schemas.microsoft.com/office/drawing/2014/main" id="{791D4956-ED7F-4E39-AB58-D22393372D64}"/>
              </a:ext>
            </a:extLst>
          </p:cNvPr>
          <p:cNvSpPr>
            <a:spLocks noGrp="1"/>
          </p:cNvSpPr>
          <p:nvPr>
            <p:ph type="sldNum" sz="quarter" idx="12"/>
          </p:nvPr>
        </p:nvSpPr>
        <p:spPr/>
        <p:txBody>
          <a:bodyPr/>
          <a:lstStyle/>
          <a:p>
            <a:pPr>
              <a:defRPr/>
            </a:pPr>
            <a:fld id="{EFBDFDAE-EBEB-4614-B7BA-CA1A2C0F08E5}" type="slidenum">
              <a:rPr lang="ko-KR" altLang="en-US" smtClean="0"/>
              <a:pPr>
                <a:defRPr/>
              </a:pPr>
              <a:t>‹#›</a:t>
            </a:fld>
            <a:endParaRPr lang="en-US" altLang="ko-KR"/>
          </a:p>
        </p:txBody>
      </p:sp>
    </p:spTree>
    <p:extLst>
      <p:ext uri="{BB962C8B-B14F-4D97-AF65-F5344CB8AC3E}">
        <p14:creationId xmlns:p14="http://schemas.microsoft.com/office/powerpoint/2010/main" val="3958644646"/>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DFC9-FB97-41B8-BA5C-8043516DE7A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CBA8E78-73DB-4E11-A06D-C60AFE8CCFEF}"/>
              </a:ext>
            </a:extLst>
          </p:cNvPr>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77CBB26B-B67C-4F68-B895-47C73AEFD81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FB372D-1CF1-4DD7-893A-DA08F2AB0E6D}"/>
              </a:ext>
            </a:extLst>
          </p:cNvPr>
          <p:cNvSpPr>
            <a:spLocks noGrp="1"/>
          </p:cNvSpPr>
          <p:nvPr>
            <p:ph type="dt" sz="half" idx="10"/>
          </p:nvPr>
        </p:nvSpPr>
        <p:spPr/>
        <p:txBody>
          <a:bodyPr/>
          <a:lstStyle/>
          <a:p>
            <a:pPr>
              <a:defRPr/>
            </a:pPr>
            <a:endParaRPr lang="en-US" altLang="ko-KR"/>
          </a:p>
        </p:txBody>
      </p:sp>
      <p:sp>
        <p:nvSpPr>
          <p:cNvPr id="6" name="Footer Placeholder 5">
            <a:extLst>
              <a:ext uri="{FF2B5EF4-FFF2-40B4-BE49-F238E27FC236}">
                <a16:creationId xmlns:a16="http://schemas.microsoft.com/office/drawing/2014/main" id="{5F47C5C7-CBD7-4234-B494-EA5955322FBB}"/>
              </a:ext>
            </a:extLst>
          </p:cNvPr>
          <p:cNvSpPr>
            <a:spLocks noGrp="1"/>
          </p:cNvSpPr>
          <p:nvPr>
            <p:ph type="ftr" sz="quarter" idx="11"/>
          </p:nvPr>
        </p:nvSpPr>
        <p:spPr/>
        <p:txBody>
          <a:bodyPr/>
          <a:lstStyle/>
          <a:p>
            <a:pPr>
              <a:defRPr/>
            </a:pPr>
            <a:endParaRPr lang="en-US" altLang="ko-KR"/>
          </a:p>
        </p:txBody>
      </p:sp>
      <p:sp>
        <p:nvSpPr>
          <p:cNvPr id="7" name="Slide Number Placeholder 6">
            <a:extLst>
              <a:ext uri="{FF2B5EF4-FFF2-40B4-BE49-F238E27FC236}">
                <a16:creationId xmlns:a16="http://schemas.microsoft.com/office/drawing/2014/main" id="{EC8A8C04-0CBD-4AA6-AA1F-9431B9E0F501}"/>
              </a:ext>
            </a:extLst>
          </p:cNvPr>
          <p:cNvSpPr>
            <a:spLocks noGrp="1"/>
          </p:cNvSpPr>
          <p:nvPr>
            <p:ph type="sldNum" sz="quarter" idx="12"/>
          </p:nvPr>
        </p:nvSpPr>
        <p:spPr/>
        <p:txBody>
          <a:bodyPr/>
          <a:lstStyle/>
          <a:p>
            <a:pPr>
              <a:defRPr/>
            </a:pPr>
            <a:fld id="{6813ACB8-F70D-43FF-B974-962A718E591A}" type="slidenum">
              <a:rPr lang="ko-KR" altLang="en-US" smtClean="0"/>
              <a:pPr>
                <a:defRPr/>
              </a:pPr>
              <a:t>‹#›</a:t>
            </a:fld>
            <a:endParaRPr lang="en-US" altLang="ko-KR"/>
          </a:p>
        </p:txBody>
      </p:sp>
    </p:spTree>
    <p:extLst>
      <p:ext uri="{BB962C8B-B14F-4D97-AF65-F5344CB8AC3E}">
        <p14:creationId xmlns:p14="http://schemas.microsoft.com/office/powerpoint/2010/main" val="2870276076"/>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F958B-2B43-4107-89CE-C40D4C66E322}"/>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B02AFCF-EF04-4D5F-9179-91E598A297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D2EA2E-FB57-47B6-8FF3-49BBC429D4BC}"/>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ko-KR"/>
          </a:p>
        </p:txBody>
      </p:sp>
      <p:sp>
        <p:nvSpPr>
          <p:cNvPr id="5" name="Footer Placeholder 4">
            <a:extLst>
              <a:ext uri="{FF2B5EF4-FFF2-40B4-BE49-F238E27FC236}">
                <a16:creationId xmlns:a16="http://schemas.microsoft.com/office/drawing/2014/main" id="{0C10EFBF-2EAA-4107-B8FF-6C2FF27D6DB5}"/>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ko-KR"/>
          </a:p>
        </p:txBody>
      </p:sp>
      <p:sp>
        <p:nvSpPr>
          <p:cNvPr id="6" name="Slide Number Placeholder 5">
            <a:extLst>
              <a:ext uri="{FF2B5EF4-FFF2-40B4-BE49-F238E27FC236}">
                <a16:creationId xmlns:a16="http://schemas.microsoft.com/office/drawing/2014/main" id="{F594A36D-1FCF-4F1B-B3D9-A5D08D69AD3A}"/>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7081102-EFC1-447F-A5E6-4222AEC21067}" type="slidenum">
              <a:rPr lang="ko-KR" altLang="en-US" smtClean="0"/>
              <a:pPr>
                <a:defRPr/>
              </a:pPr>
              <a:t>‹#›</a:t>
            </a:fld>
            <a:endParaRPr lang="en-US" altLang="ko-KR"/>
          </a:p>
        </p:txBody>
      </p:sp>
    </p:spTree>
    <p:extLst>
      <p:ext uri="{BB962C8B-B14F-4D97-AF65-F5344CB8AC3E}">
        <p14:creationId xmlns:p14="http://schemas.microsoft.com/office/powerpoint/2010/main" val="181159585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split orient="vert"/>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54.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ight Triangle 20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963930" y="1008997"/>
            <a:ext cx="6923558" cy="3542045"/>
          </a:xfrm>
        </p:spPr>
        <p:txBody>
          <a:bodyPr vert="horz" lIns="91440" tIns="45720" rIns="91440" bIns="45720" rtlCol="0" anchor="b">
            <a:normAutofit/>
          </a:bodyPr>
          <a:lstStyle/>
          <a:p>
            <a:pPr algn="l" defTabSz="914400">
              <a:defRPr/>
            </a:pPr>
            <a:r>
              <a:rPr lang="en-US" sz="7000" b="1" dirty="0">
                <a:effectLst>
                  <a:outerShdw blurRad="38100" dist="38100" dir="2700000" algn="tl">
                    <a:srgbClr val="C0C0C0"/>
                  </a:outerShdw>
                </a:effectLst>
              </a:rPr>
              <a:t>Research Design</a:t>
            </a:r>
          </a:p>
        </p:txBody>
      </p:sp>
      <p:sp>
        <p:nvSpPr>
          <p:cNvPr id="3076" name="Rectangle 4"/>
          <p:cNvSpPr>
            <a:spLocks noChangeArrowheads="1"/>
          </p:cNvSpPr>
          <p:nvPr/>
        </p:nvSpPr>
        <p:spPr bwMode="auto">
          <a:xfrm>
            <a:off x="647700" y="4876800"/>
            <a:ext cx="7239788" cy="600164"/>
          </a:xfrm>
          <a:prstGeom prst="rect">
            <a:avLst/>
          </a:prstGeom>
          <a:noFill/>
          <a:ln w="12700" cap="sq">
            <a:noFill/>
            <a:miter lim="800000"/>
            <a:headEnd type="none" w="sm" len="sm"/>
            <a:tailEnd type="none" w="sm" len="sm"/>
          </a:ln>
        </p:spPr>
        <p:txBody>
          <a:bodyPr wrap="square">
            <a:spAutoFit/>
          </a:bodyPr>
          <a:lstStyle/>
          <a:p>
            <a:pPr algn="ctr">
              <a:spcAft>
                <a:spcPts val="600"/>
              </a:spcAft>
            </a:pPr>
            <a:r>
              <a:rPr kumimoji="1" lang="en-US" sz="1400" b="1" dirty="0">
                <a:solidFill>
                  <a:srgbClr val="669900"/>
                </a:solidFill>
                <a:latin typeface="Garamond" pitchFamily="18" charset="0"/>
              </a:rPr>
              <a:t>RESEARCH METHODOLOGY AND SCIENTIFIC WRITING</a:t>
            </a:r>
          </a:p>
          <a:p>
            <a:pPr algn="ctr">
              <a:spcAft>
                <a:spcPts val="600"/>
              </a:spcAft>
            </a:pPr>
            <a:r>
              <a:rPr kumimoji="1" lang="en-US" sz="1400" b="1" dirty="0">
                <a:solidFill>
                  <a:srgbClr val="669900"/>
                </a:solidFill>
                <a:latin typeface="Garamond" pitchFamily="18" charset="0"/>
              </a:rPr>
              <a:t>COMPUTER SCIENCE FACULTY, UNIVERSITY OF INDONESIA</a:t>
            </a:r>
          </a:p>
        </p:txBody>
      </p:sp>
      <p:pic>
        <p:nvPicPr>
          <p:cNvPr id="15" name="Picture 14">
            <a:extLst>
              <a:ext uri="{FF2B5EF4-FFF2-40B4-BE49-F238E27FC236}">
                <a16:creationId xmlns:a16="http://schemas.microsoft.com/office/drawing/2014/main" id="{DB75D59C-D9FA-4BCE-9BBE-3B71BAD6A26D}"/>
              </a:ext>
            </a:extLst>
          </p:cNvPr>
          <p:cNvPicPr>
            <a:picLocks noChangeAspect="1"/>
          </p:cNvPicPr>
          <p:nvPr/>
        </p:nvPicPr>
        <p:blipFill>
          <a:blip r:embed="rId3"/>
          <a:stretch>
            <a:fillRect/>
          </a:stretch>
        </p:blipFill>
        <p:spPr>
          <a:xfrm>
            <a:off x="6432540" y="712651"/>
            <a:ext cx="1981200" cy="685800"/>
          </a:xfrm>
          <a:prstGeom prst="rect">
            <a:avLst/>
          </a:prstGeom>
        </p:spPr>
      </p:pic>
    </p:spTree>
  </p:cSld>
  <p:clrMapOvr>
    <a:masterClrMapping/>
  </p:clrMapOvr>
  <p:transition>
    <p:pull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933D-44C4-40E3-AE14-B64D37353841}"/>
              </a:ext>
            </a:extLst>
          </p:cNvPr>
          <p:cNvSpPr>
            <a:spLocks noGrp="1"/>
          </p:cNvSpPr>
          <p:nvPr>
            <p:ph type="title"/>
          </p:nvPr>
        </p:nvSpPr>
        <p:spPr>
          <a:xfrm>
            <a:off x="1143000" y="365130"/>
            <a:ext cx="7372350" cy="1325563"/>
          </a:xfrm>
        </p:spPr>
        <p:txBody>
          <a:bodyPr/>
          <a:lstStyle/>
          <a:p>
            <a:r>
              <a:rPr lang="en-US" dirty="0"/>
              <a:t>Correlational Research</a:t>
            </a:r>
            <a:endParaRPr lang="en-ID" dirty="0"/>
          </a:p>
        </p:txBody>
      </p:sp>
      <p:sp>
        <p:nvSpPr>
          <p:cNvPr id="3" name="Content Placeholder 2">
            <a:extLst>
              <a:ext uri="{FF2B5EF4-FFF2-40B4-BE49-F238E27FC236}">
                <a16:creationId xmlns:a16="http://schemas.microsoft.com/office/drawing/2014/main" id="{3AE2C735-F303-40E4-AAD7-E400B12816EE}"/>
              </a:ext>
            </a:extLst>
          </p:cNvPr>
          <p:cNvSpPr>
            <a:spLocks noGrp="1"/>
          </p:cNvSpPr>
          <p:nvPr>
            <p:ph idx="1"/>
          </p:nvPr>
        </p:nvSpPr>
        <p:spPr>
          <a:xfrm>
            <a:off x="628650" y="1825628"/>
            <a:ext cx="4629150" cy="4667249"/>
          </a:xfrm>
        </p:spPr>
        <p:txBody>
          <a:bodyPr>
            <a:normAutofit/>
          </a:bodyPr>
          <a:lstStyle/>
          <a:p>
            <a:pPr>
              <a:buClr>
                <a:schemeClr val="tx2"/>
              </a:buClr>
            </a:pPr>
            <a:r>
              <a:rPr lang="en-US" sz="2300" dirty="0"/>
              <a:t>Measure two variables</a:t>
            </a:r>
          </a:p>
          <a:p>
            <a:pPr>
              <a:buClr>
                <a:schemeClr val="tx2"/>
              </a:buClr>
            </a:pPr>
            <a:r>
              <a:rPr lang="en-US" sz="2300" dirty="0"/>
              <a:t>Determine degree of relationship between them</a:t>
            </a:r>
          </a:p>
          <a:p>
            <a:pPr lvl="1">
              <a:buClr>
                <a:schemeClr val="tx2"/>
              </a:buClr>
            </a:pPr>
            <a:r>
              <a:rPr lang="en-US" sz="2300" dirty="0"/>
              <a:t>Correlation coefficient (e.g., r = 0.50)</a:t>
            </a:r>
          </a:p>
          <a:p>
            <a:pPr>
              <a:buClr>
                <a:schemeClr val="tx2"/>
              </a:buClr>
            </a:pPr>
            <a:r>
              <a:rPr lang="en-US" sz="2300" dirty="0"/>
              <a:t>Allows description and prediction of the relationship between variables</a:t>
            </a:r>
          </a:p>
          <a:p>
            <a:pPr>
              <a:buClr>
                <a:schemeClr val="tx2"/>
              </a:buClr>
            </a:pPr>
            <a:r>
              <a:rPr lang="en-US" sz="2300" dirty="0"/>
              <a:t>Unlike experiments, there are no attempts to control variables</a:t>
            </a:r>
          </a:p>
        </p:txBody>
      </p:sp>
      <p:sp>
        <p:nvSpPr>
          <p:cNvPr id="4" name="Slide Number Placeholder 3">
            <a:extLst>
              <a:ext uri="{FF2B5EF4-FFF2-40B4-BE49-F238E27FC236}">
                <a16:creationId xmlns:a16="http://schemas.microsoft.com/office/drawing/2014/main" id="{926F54A5-8ADF-4AB2-A315-0EEE3C7A46E4}"/>
              </a:ext>
            </a:extLst>
          </p:cNvPr>
          <p:cNvSpPr>
            <a:spLocks noGrp="1"/>
          </p:cNvSpPr>
          <p:nvPr>
            <p:ph type="sldNum" sz="quarter" idx="12"/>
          </p:nvPr>
        </p:nvSpPr>
        <p:spPr/>
        <p:txBody>
          <a:bodyPr/>
          <a:lstStyle/>
          <a:p>
            <a:fld id="{DE3C17C0-4733-43AB-B359-31027578227E}" type="slidenum">
              <a:rPr lang="en-ID" smtClean="0"/>
              <a:t>10</a:t>
            </a:fld>
            <a:endParaRPr lang="en-ID" dirty="0"/>
          </a:p>
        </p:txBody>
      </p:sp>
      <p:pic>
        <p:nvPicPr>
          <p:cNvPr id="5" name="Picture 2" descr="Image result for correlation">
            <a:extLst>
              <a:ext uri="{FF2B5EF4-FFF2-40B4-BE49-F238E27FC236}">
                <a16:creationId xmlns:a16="http://schemas.microsoft.com/office/drawing/2014/main" id="{74261309-9B53-4034-88C9-02AAF3AF19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2" b="-1"/>
          <a:stretch/>
        </p:blipFill>
        <p:spPr bwMode="auto">
          <a:xfrm>
            <a:off x="5180864" y="1891506"/>
            <a:ext cx="3963136" cy="3074988"/>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A606CF3C-A077-4AB8-97CB-A221B4B2011F}"/>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2168494413"/>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80F4-9034-454D-8FB2-97B0C35D3A43}"/>
              </a:ext>
            </a:extLst>
          </p:cNvPr>
          <p:cNvSpPr>
            <a:spLocks noGrp="1"/>
          </p:cNvSpPr>
          <p:nvPr>
            <p:ph type="title"/>
          </p:nvPr>
        </p:nvSpPr>
        <p:spPr>
          <a:xfrm>
            <a:off x="1143000" y="365130"/>
            <a:ext cx="7372350" cy="1325563"/>
          </a:xfrm>
        </p:spPr>
        <p:txBody>
          <a:bodyPr/>
          <a:lstStyle/>
          <a:p>
            <a:r>
              <a:rPr lang="en-US" dirty="0"/>
              <a:t>Action Research</a:t>
            </a:r>
            <a:endParaRPr lang="en-ID" dirty="0"/>
          </a:p>
        </p:txBody>
      </p:sp>
      <p:sp>
        <p:nvSpPr>
          <p:cNvPr id="3" name="Content Placeholder 2">
            <a:extLst>
              <a:ext uri="{FF2B5EF4-FFF2-40B4-BE49-F238E27FC236}">
                <a16:creationId xmlns:a16="http://schemas.microsoft.com/office/drawing/2014/main" id="{04F3B1EC-89A9-4F2B-8284-4AE657418993}"/>
              </a:ext>
            </a:extLst>
          </p:cNvPr>
          <p:cNvSpPr>
            <a:spLocks noGrp="1"/>
          </p:cNvSpPr>
          <p:nvPr>
            <p:ph idx="1"/>
          </p:nvPr>
        </p:nvSpPr>
        <p:spPr>
          <a:xfrm>
            <a:off x="628650" y="1825625"/>
            <a:ext cx="5543550" cy="4530726"/>
          </a:xfrm>
        </p:spPr>
        <p:txBody>
          <a:bodyPr>
            <a:normAutofit fontScale="92500" lnSpcReduction="10000"/>
          </a:bodyPr>
          <a:lstStyle/>
          <a:p>
            <a:pPr marL="0" indent="0" algn="ctr">
              <a:lnSpc>
                <a:spcPct val="80000"/>
              </a:lnSpc>
              <a:buNone/>
            </a:pPr>
            <a:r>
              <a:rPr lang="en-US" sz="2000" i="1" dirty="0"/>
              <a:t>"Action research is a form of collective self-reflective enquiry undertaken by participants in social situations in order to improve on the rationality and justice of their own social or educational practices, as well as their understanding of their own social or educational practices and the situations in which these practices are carried out. “</a:t>
            </a:r>
          </a:p>
          <a:p>
            <a:pPr>
              <a:lnSpc>
                <a:spcPct val="80000"/>
              </a:lnSpc>
            </a:pPr>
            <a:endParaRPr lang="en-US" sz="2000" dirty="0"/>
          </a:p>
          <a:p>
            <a:pPr>
              <a:lnSpc>
                <a:spcPct val="80000"/>
              </a:lnSpc>
            </a:pPr>
            <a:r>
              <a:rPr lang="en-US" sz="2000" dirty="0"/>
              <a:t>Groups of participants can be teachers, students, principals, parents and other community members, - any group with a shared concern. </a:t>
            </a:r>
          </a:p>
          <a:p>
            <a:pPr>
              <a:lnSpc>
                <a:spcPct val="80000"/>
              </a:lnSpc>
            </a:pPr>
            <a:r>
              <a:rPr lang="en-US" sz="2000" dirty="0"/>
              <a:t>The approach is only action research when it is </a:t>
            </a:r>
            <a:r>
              <a:rPr lang="en-US" sz="2000" i="1" dirty="0"/>
              <a:t>collaborative</a:t>
            </a:r>
            <a:r>
              <a:rPr lang="en-US" sz="2000" dirty="0"/>
              <a:t>, though it is important to realize that the action research of the group is achieved through the </a:t>
            </a:r>
            <a:r>
              <a:rPr lang="en-US" sz="2000" i="1" dirty="0"/>
              <a:t>critically examined action </a:t>
            </a:r>
            <a:r>
              <a:rPr lang="en-US" sz="2000" dirty="0"/>
              <a:t>of individual group members.</a:t>
            </a:r>
          </a:p>
          <a:p>
            <a:pPr>
              <a:lnSpc>
                <a:spcPct val="80000"/>
              </a:lnSpc>
              <a:buFont typeface="Wingdings" pitchFamily="2" charset="2"/>
              <a:buNone/>
            </a:pPr>
            <a:r>
              <a:rPr lang="en-US" sz="2000" dirty="0"/>
              <a:t>	</a:t>
            </a:r>
            <a:r>
              <a:rPr lang="id-ID" sz="1200" dirty="0"/>
              <a:t>Kemmis, Stephen &amp; Robin McTaggart (eds) </a:t>
            </a:r>
            <a:r>
              <a:rPr lang="id-ID" sz="1200" i="1" dirty="0"/>
              <a:t>The Action Research Planner</a:t>
            </a:r>
            <a:r>
              <a:rPr lang="id-ID" sz="1200" dirty="0"/>
              <a:t>, 3rd edition, Victoria: Deakin University Press, 1988.</a:t>
            </a:r>
            <a:endParaRPr lang="id-ID" sz="1800" dirty="0"/>
          </a:p>
          <a:p>
            <a:endParaRPr lang="en-ID" sz="2000" dirty="0"/>
          </a:p>
          <a:p>
            <a:pPr marL="0" indent="0" algn="ctr">
              <a:lnSpc>
                <a:spcPct val="80000"/>
              </a:lnSpc>
              <a:buNone/>
            </a:pPr>
            <a:endParaRPr lang="id-ID" sz="2000" i="1" dirty="0"/>
          </a:p>
          <a:p>
            <a:pPr algn="ctr"/>
            <a:endParaRPr lang="en-ID" sz="2000" i="1" dirty="0"/>
          </a:p>
        </p:txBody>
      </p:sp>
      <p:sp>
        <p:nvSpPr>
          <p:cNvPr id="4" name="Slide Number Placeholder 3">
            <a:extLst>
              <a:ext uri="{FF2B5EF4-FFF2-40B4-BE49-F238E27FC236}">
                <a16:creationId xmlns:a16="http://schemas.microsoft.com/office/drawing/2014/main" id="{1ABCE5B2-51D3-4637-AA09-9BB8E0D0DC17}"/>
              </a:ext>
            </a:extLst>
          </p:cNvPr>
          <p:cNvSpPr>
            <a:spLocks noGrp="1"/>
          </p:cNvSpPr>
          <p:nvPr>
            <p:ph type="sldNum" sz="quarter" idx="12"/>
          </p:nvPr>
        </p:nvSpPr>
        <p:spPr/>
        <p:txBody>
          <a:bodyPr/>
          <a:lstStyle/>
          <a:p>
            <a:fld id="{DE3C17C0-4733-43AB-B359-31027578227E}" type="slidenum">
              <a:rPr lang="en-ID" smtClean="0"/>
              <a:t>11</a:t>
            </a:fld>
            <a:endParaRPr lang="en-ID" dirty="0"/>
          </a:p>
        </p:txBody>
      </p:sp>
      <p:pic>
        <p:nvPicPr>
          <p:cNvPr id="5" name="Picture 2" descr="Image result for action">
            <a:extLst>
              <a:ext uri="{FF2B5EF4-FFF2-40B4-BE49-F238E27FC236}">
                <a16:creationId xmlns:a16="http://schemas.microsoft.com/office/drawing/2014/main" id="{A1EA4145-BE6E-434E-8AE7-B8308165C3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94" r="11004" b="1"/>
          <a:stretch/>
        </p:blipFill>
        <p:spPr bwMode="auto">
          <a:xfrm>
            <a:off x="6471271" y="2057404"/>
            <a:ext cx="2179297" cy="305044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63A5B0F3-0A0A-4FA3-A4E0-A9A6FC438B89}"/>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1484113349"/>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ED76-DAE2-49DB-B783-9F35A65BD8DE}"/>
              </a:ext>
            </a:extLst>
          </p:cNvPr>
          <p:cNvSpPr>
            <a:spLocks noGrp="1"/>
          </p:cNvSpPr>
          <p:nvPr>
            <p:ph type="title"/>
          </p:nvPr>
        </p:nvSpPr>
        <p:spPr>
          <a:xfrm>
            <a:off x="1066800" y="365130"/>
            <a:ext cx="7448550" cy="1325563"/>
          </a:xfrm>
        </p:spPr>
        <p:txBody>
          <a:bodyPr/>
          <a:lstStyle/>
          <a:p>
            <a:r>
              <a:rPr lang="en-ID" dirty="0"/>
              <a:t>Historical Research</a:t>
            </a:r>
          </a:p>
        </p:txBody>
      </p:sp>
      <p:sp>
        <p:nvSpPr>
          <p:cNvPr id="3" name="Content Placeholder 2">
            <a:extLst>
              <a:ext uri="{FF2B5EF4-FFF2-40B4-BE49-F238E27FC236}">
                <a16:creationId xmlns:a16="http://schemas.microsoft.com/office/drawing/2014/main" id="{18A43CC7-5024-4C8A-9199-86B5AB204F95}"/>
              </a:ext>
            </a:extLst>
          </p:cNvPr>
          <p:cNvSpPr>
            <a:spLocks noGrp="1"/>
          </p:cNvSpPr>
          <p:nvPr>
            <p:ph idx="1"/>
          </p:nvPr>
        </p:nvSpPr>
        <p:spPr>
          <a:xfrm>
            <a:off x="628650" y="1825625"/>
            <a:ext cx="5391150" cy="4351338"/>
          </a:xfrm>
        </p:spPr>
        <p:txBody>
          <a:bodyPr>
            <a:normAutofit/>
          </a:bodyPr>
          <a:lstStyle/>
          <a:p>
            <a:pPr>
              <a:buNone/>
            </a:pPr>
            <a:r>
              <a:rPr lang="en-US" sz="2400" dirty="0"/>
              <a:t>	Steps of Historical Research</a:t>
            </a:r>
          </a:p>
          <a:p>
            <a:pPr lvl="1"/>
            <a:r>
              <a:rPr lang="en-US" sz="2000" dirty="0"/>
              <a:t>The recognition of a historical research problem or the identification of a need for certain historical knowledge</a:t>
            </a:r>
          </a:p>
          <a:p>
            <a:pPr lvl="1"/>
            <a:r>
              <a:rPr lang="en-US" sz="2000" dirty="0"/>
              <a:t>The gathering of as much pertinent information about the problem or topic as possible</a:t>
            </a:r>
          </a:p>
          <a:p>
            <a:pPr lvl="1"/>
            <a:r>
              <a:rPr lang="en-US" sz="2000" dirty="0"/>
              <a:t>If appropriate, the forming of hypotheses that tentatively explain relationships between historical factors (variables)</a:t>
            </a:r>
          </a:p>
          <a:p>
            <a:pPr lvl="1"/>
            <a:r>
              <a:rPr lang="en-US" sz="2000" dirty="0"/>
              <a:t>The selection, organization, and analysis of conclusion</a:t>
            </a:r>
          </a:p>
          <a:p>
            <a:pPr lvl="1"/>
            <a:r>
              <a:rPr lang="en-US" sz="2000" dirty="0"/>
              <a:t>The recording of conclusions in a meaningful narrative</a:t>
            </a:r>
          </a:p>
          <a:p>
            <a:endParaRPr lang="en-ID" sz="1800" dirty="0"/>
          </a:p>
        </p:txBody>
      </p:sp>
      <p:sp>
        <p:nvSpPr>
          <p:cNvPr id="4" name="Slide Number Placeholder 3">
            <a:extLst>
              <a:ext uri="{FF2B5EF4-FFF2-40B4-BE49-F238E27FC236}">
                <a16:creationId xmlns:a16="http://schemas.microsoft.com/office/drawing/2014/main" id="{E3977D36-BD82-4279-829F-5236FE5ADB1B}"/>
              </a:ext>
            </a:extLst>
          </p:cNvPr>
          <p:cNvSpPr>
            <a:spLocks noGrp="1"/>
          </p:cNvSpPr>
          <p:nvPr>
            <p:ph type="sldNum" sz="quarter" idx="12"/>
          </p:nvPr>
        </p:nvSpPr>
        <p:spPr/>
        <p:txBody>
          <a:bodyPr/>
          <a:lstStyle/>
          <a:p>
            <a:fld id="{DE3C17C0-4733-43AB-B359-31027578227E}" type="slidenum">
              <a:rPr lang="en-ID" smtClean="0"/>
              <a:t>12</a:t>
            </a:fld>
            <a:endParaRPr lang="en-ID" dirty="0"/>
          </a:p>
        </p:txBody>
      </p:sp>
      <p:pic>
        <p:nvPicPr>
          <p:cNvPr id="5" name="Picture 2" descr="Image result for History">
            <a:extLst>
              <a:ext uri="{FF2B5EF4-FFF2-40B4-BE49-F238E27FC236}">
                <a16:creationId xmlns:a16="http://schemas.microsoft.com/office/drawing/2014/main" id="{5D80775D-2514-40D6-9097-CE678BECCD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83" t="-1876" r="3725" b="1958"/>
          <a:stretch/>
        </p:blipFill>
        <p:spPr bwMode="auto">
          <a:xfrm>
            <a:off x="5715004" y="2438400"/>
            <a:ext cx="3213437" cy="2274228"/>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770A2BFA-DB58-46C7-BAA8-FA746E0B7DE4}"/>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833520981"/>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9C0C-9773-4E00-9E1E-E657C65B5D73}"/>
              </a:ext>
            </a:extLst>
          </p:cNvPr>
          <p:cNvSpPr>
            <a:spLocks noGrp="1"/>
          </p:cNvSpPr>
          <p:nvPr>
            <p:ph type="title"/>
          </p:nvPr>
        </p:nvSpPr>
        <p:spPr>
          <a:xfrm>
            <a:off x="1219200" y="365130"/>
            <a:ext cx="7296150" cy="1325563"/>
          </a:xfrm>
        </p:spPr>
        <p:txBody>
          <a:bodyPr/>
          <a:lstStyle/>
          <a:p>
            <a:r>
              <a:rPr lang="en-US" dirty="0"/>
              <a:t>Ethnographic Research</a:t>
            </a:r>
            <a:endParaRPr lang="en-ID" dirty="0"/>
          </a:p>
        </p:txBody>
      </p:sp>
      <p:sp>
        <p:nvSpPr>
          <p:cNvPr id="3" name="Content Placeholder 2">
            <a:extLst>
              <a:ext uri="{FF2B5EF4-FFF2-40B4-BE49-F238E27FC236}">
                <a16:creationId xmlns:a16="http://schemas.microsoft.com/office/drawing/2014/main" id="{BC10804D-F8A3-49B5-92C9-E14F12105ECD}"/>
              </a:ext>
            </a:extLst>
          </p:cNvPr>
          <p:cNvSpPr>
            <a:spLocks noGrp="1"/>
          </p:cNvSpPr>
          <p:nvPr>
            <p:ph idx="1"/>
          </p:nvPr>
        </p:nvSpPr>
        <p:spPr>
          <a:xfrm>
            <a:off x="628650" y="2514603"/>
            <a:ext cx="5282922" cy="3662363"/>
          </a:xfrm>
        </p:spPr>
        <p:txBody>
          <a:bodyPr/>
          <a:lstStyle/>
          <a:p>
            <a:r>
              <a:rPr lang="en-US" dirty="0"/>
              <a:t>Ethnographic research involves field research and requires contextualization - the interpretation of result in the data collection.</a:t>
            </a:r>
          </a:p>
          <a:p>
            <a:r>
              <a:rPr lang="en-US" dirty="0"/>
              <a:t>Ethnographic studies focus on organizations, which consist of defined groups of people who interact in regular and structured ways.</a:t>
            </a:r>
          </a:p>
          <a:p>
            <a:endParaRPr lang="en-ID" dirty="0"/>
          </a:p>
        </p:txBody>
      </p:sp>
      <p:sp>
        <p:nvSpPr>
          <p:cNvPr id="4" name="Slide Number Placeholder 3">
            <a:extLst>
              <a:ext uri="{FF2B5EF4-FFF2-40B4-BE49-F238E27FC236}">
                <a16:creationId xmlns:a16="http://schemas.microsoft.com/office/drawing/2014/main" id="{9EB493B6-C248-4021-B237-15D5F34B9ADE}"/>
              </a:ext>
            </a:extLst>
          </p:cNvPr>
          <p:cNvSpPr>
            <a:spLocks noGrp="1"/>
          </p:cNvSpPr>
          <p:nvPr>
            <p:ph type="sldNum" sz="quarter" idx="12"/>
          </p:nvPr>
        </p:nvSpPr>
        <p:spPr/>
        <p:txBody>
          <a:bodyPr/>
          <a:lstStyle/>
          <a:p>
            <a:fld id="{DE3C17C0-4733-43AB-B359-31027578227E}" type="slidenum">
              <a:rPr lang="en-ID" smtClean="0"/>
              <a:t>13</a:t>
            </a:fld>
            <a:endParaRPr lang="en-ID" dirty="0"/>
          </a:p>
        </p:txBody>
      </p:sp>
      <p:pic>
        <p:nvPicPr>
          <p:cNvPr id="6" name="Picture 2" descr="Image result for population">
            <a:extLst>
              <a:ext uri="{FF2B5EF4-FFF2-40B4-BE49-F238E27FC236}">
                <a16:creationId xmlns:a16="http://schemas.microsoft.com/office/drawing/2014/main" id="{C2431A11-B49B-49C0-9485-6F674D231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37" r="18909" b="-1"/>
          <a:stretch/>
        </p:blipFill>
        <p:spPr bwMode="auto">
          <a:xfrm>
            <a:off x="5911576" y="2514600"/>
            <a:ext cx="3150155" cy="28194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ight Triangle 6">
            <a:extLst>
              <a:ext uri="{FF2B5EF4-FFF2-40B4-BE49-F238E27FC236}">
                <a16:creationId xmlns:a16="http://schemas.microsoft.com/office/drawing/2014/main" id="{A5DC3588-0220-41F0-BDC4-DF25DCF64908}"/>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2932542856"/>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9F83-2D26-4612-BBF4-BD55BFB908EE}"/>
              </a:ext>
            </a:extLst>
          </p:cNvPr>
          <p:cNvSpPr>
            <a:spLocks noGrp="1"/>
          </p:cNvSpPr>
          <p:nvPr>
            <p:ph type="title"/>
          </p:nvPr>
        </p:nvSpPr>
        <p:spPr>
          <a:xfrm>
            <a:off x="1219200" y="365130"/>
            <a:ext cx="7296150" cy="1325563"/>
          </a:xfrm>
        </p:spPr>
        <p:txBody>
          <a:bodyPr/>
          <a:lstStyle/>
          <a:p>
            <a:r>
              <a:rPr lang="en-US" dirty="0"/>
              <a:t>Case Studies Research</a:t>
            </a:r>
            <a:endParaRPr lang="en-ID" dirty="0"/>
          </a:p>
        </p:txBody>
      </p:sp>
      <p:sp>
        <p:nvSpPr>
          <p:cNvPr id="3" name="Content Placeholder 2">
            <a:extLst>
              <a:ext uri="{FF2B5EF4-FFF2-40B4-BE49-F238E27FC236}">
                <a16:creationId xmlns:a16="http://schemas.microsoft.com/office/drawing/2014/main" id="{A2A5B50B-75AE-4E2A-8FEC-0670980C7CE8}"/>
              </a:ext>
            </a:extLst>
          </p:cNvPr>
          <p:cNvSpPr>
            <a:spLocks noGrp="1"/>
          </p:cNvSpPr>
          <p:nvPr>
            <p:ph idx="1"/>
          </p:nvPr>
        </p:nvSpPr>
        <p:spPr>
          <a:xfrm>
            <a:off x="628650" y="1825625"/>
            <a:ext cx="5467350" cy="4351338"/>
          </a:xfrm>
        </p:spPr>
        <p:txBody>
          <a:bodyPr>
            <a:normAutofit/>
          </a:bodyPr>
          <a:lstStyle/>
          <a:p>
            <a:pPr>
              <a:lnSpc>
                <a:spcPct val="80000"/>
              </a:lnSpc>
            </a:pPr>
            <a:r>
              <a:rPr lang="en-US" sz="2200" dirty="0"/>
              <a:t>Empirical investigation of particular phenomenon</a:t>
            </a:r>
          </a:p>
          <a:p>
            <a:pPr>
              <a:lnSpc>
                <a:spcPct val="80000"/>
              </a:lnSpc>
            </a:pPr>
            <a:r>
              <a:rPr lang="en-US" sz="2200" dirty="0"/>
              <a:t>A ‘case’ may be an organization, community, country, </a:t>
            </a:r>
            <a:r>
              <a:rPr lang="en-US" sz="2200" dirty="0" err="1"/>
              <a:t>etc</a:t>
            </a:r>
            <a:endParaRPr lang="en-US" sz="2200" dirty="0"/>
          </a:p>
          <a:p>
            <a:pPr>
              <a:lnSpc>
                <a:spcPct val="80000"/>
              </a:lnSpc>
            </a:pPr>
            <a:r>
              <a:rPr lang="en-US" sz="2200" dirty="0"/>
              <a:t>Boundary problems should be determined</a:t>
            </a:r>
          </a:p>
          <a:p>
            <a:pPr>
              <a:lnSpc>
                <a:spcPct val="80000"/>
              </a:lnSpc>
            </a:pPr>
            <a:r>
              <a:rPr lang="en-US" sz="2200" dirty="0"/>
              <a:t>Multiple cases are suggested to compare and contrast different cases</a:t>
            </a:r>
          </a:p>
          <a:p>
            <a:pPr>
              <a:lnSpc>
                <a:spcPct val="80000"/>
              </a:lnSpc>
            </a:pPr>
            <a:r>
              <a:rPr lang="en-US" sz="2200" dirty="0"/>
              <a:t>Should be holistic and robust</a:t>
            </a:r>
          </a:p>
          <a:p>
            <a:pPr>
              <a:lnSpc>
                <a:spcPct val="80000"/>
              </a:lnSpc>
            </a:pPr>
            <a:r>
              <a:rPr lang="en-US" sz="2200" dirty="0"/>
              <a:t>Use qualitative and quantitative data</a:t>
            </a:r>
          </a:p>
          <a:p>
            <a:pPr>
              <a:lnSpc>
                <a:spcPct val="80000"/>
              </a:lnSpc>
            </a:pPr>
            <a:r>
              <a:rPr lang="en-US" sz="2200" dirty="0"/>
              <a:t>Guided by a hypothesis. “To examined why a particular company success or fail in using IT” </a:t>
            </a:r>
          </a:p>
          <a:p>
            <a:endParaRPr lang="en-ID" sz="2200" dirty="0"/>
          </a:p>
        </p:txBody>
      </p:sp>
      <p:sp>
        <p:nvSpPr>
          <p:cNvPr id="4" name="Slide Number Placeholder 3">
            <a:extLst>
              <a:ext uri="{FF2B5EF4-FFF2-40B4-BE49-F238E27FC236}">
                <a16:creationId xmlns:a16="http://schemas.microsoft.com/office/drawing/2014/main" id="{673F69E2-EF25-4AF6-9430-FD0B30EA8802}"/>
              </a:ext>
            </a:extLst>
          </p:cNvPr>
          <p:cNvSpPr>
            <a:spLocks noGrp="1"/>
          </p:cNvSpPr>
          <p:nvPr>
            <p:ph type="sldNum" sz="quarter" idx="12"/>
          </p:nvPr>
        </p:nvSpPr>
        <p:spPr/>
        <p:txBody>
          <a:bodyPr/>
          <a:lstStyle/>
          <a:p>
            <a:fld id="{DE3C17C0-4733-43AB-B359-31027578227E}" type="slidenum">
              <a:rPr lang="en-ID" smtClean="0"/>
              <a:t>14</a:t>
            </a:fld>
            <a:endParaRPr lang="en-ID" dirty="0"/>
          </a:p>
        </p:txBody>
      </p:sp>
      <p:pic>
        <p:nvPicPr>
          <p:cNvPr id="5" name="Picture 2" descr="Image result for case study">
            <a:extLst>
              <a:ext uri="{FF2B5EF4-FFF2-40B4-BE49-F238E27FC236}">
                <a16:creationId xmlns:a16="http://schemas.microsoft.com/office/drawing/2014/main" id="{DA751CAA-D98A-40BB-B4EC-58C36CD65E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70" t="-1" r="22227" b="2"/>
          <a:stretch/>
        </p:blipFill>
        <p:spPr bwMode="auto">
          <a:xfrm>
            <a:off x="6096740" y="2209804"/>
            <a:ext cx="2895600" cy="28141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F101DE74-A47B-4F8A-9F81-9C1C6A92142A}"/>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4033065183"/>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8E27-C1A0-4328-9931-0E5F5DE09DC3}"/>
              </a:ext>
            </a:extLst>
          </p:cNvPr>
          <p:cNvSpPr>
            <a:spLocks noGrp="1"/>
          </p:cNvSpPr>
          <p:nvPr>
            <p:ph type="title"/>
          </p:nvPr>
        </p:nvSpPr>
        <p:spPr>
          <a:xfrm>
            <a:off x="1066800" y="365130"/>
            <a:ext cx="7448550" cy="1325563"/>
          </a:xfrm>
        </p:spPr>
        <p:txBody>
          <a:bodyPr/>
          <a:lstStyle/>
          <a:p>
            <a:r>
              <a:rPr lang="en-ID" dirty="0"/>
              <a:t>Survey Research</a:t>
            </a:r>
          </a:p>
        </p:txBody>
      </p:sp>
      <p:sp>
        <p:nvSpPr>
          <p:cNvPr id="3" name="Content Placeholder 2">
            <a:extLst>
              <a:ext uri="{FF2B5EF4-FFF2-40B4-BE49-F238E27FC236}">
                <a16:creationId xmlns:a16="http://schemas.microsoft.com/office/drawing/2014/main" id="{41910631-99A7-4A84-8427-9BA7377C2D35}"/>
              </a:ext>
            </a:extLst>
          </p:cNvPr>
          <p:cNvSpPr>
            <a:spLocks noGrp="1"/>
          </p:cNvSpPr>
          <p:nvPr>
            <p:ph idx="1"/>
          </p:nvPr>
        </p:nvSpPr>
        <p:spPr>
          <a:xfrm>
            <a:off x="628650" y="1825625"/>
            <a:ext cx="5086350" cy="4351338"/>
          </a:xfrm>
        </p:spPr>
        <p:txBody>
          <a:bodyPr>
            <a:normAutofit/>
          </a:bodyPr>
          <a:lstStyle/>
          <a:p>
            <a:pPr>
              <a:lnSpc>
                <a:spcPct val="80000"/>
              </a:lnSpc>
            </a:pPr>
            <a:r>
              <a:rPr lang="en-US" sz="2200" dirty="0"/>
              <a:t>The survey is a group of research methods commonly used to determine the present status of a given phenomenon</a:t>
            </a:r>
          </a:p>
          <a:p>
            <a:pPr>
              <a:lnSpc>
                <a:spcPct val="80000"/>
              </a:lnSpc>
            </a:pPr>
            <a:r>
              <a:rPr lang="en-US" sz="2200" dirty="0"/>
              <a:t>A survey is a systematic method of collecting primary data based on a sample</a:t>
            </a:r>
          </a:p>
          <a:p>
            <a:pPr>
              <a:lnSpc>
                <a:spcPct val="80000"/>
              </a:lnSpc>
            </a:pPr>
            <a:r>
              <a:rPr lang="en-US" sz="2200" dirty="0"/>
              <a:t>Survey may be used for exploratory, descriptive and causal studies</a:t>
            </a:r>
          </a:p>
          <a:p>
            <a:pPr>
              <a:lnSpc>
                <a:spcPct val="80000"/>
              </a:lnSpc>
            </a:pPr>
            <a:r>
              <a:rPr lang="en-US" sz="2200" dirty="0"/>
              <a:t>Unlike case study, the purpose of a survey is not to consider a specific case in depth but to capture the main characteristics of the population at any instant</a:t>
            </a:r>
          </a:p>
          <a:p>
            <a:pPr marL="0" indent="0">
              <a:buNone/>
            </a:pPr>
            <a:endParaRPr lang="en-ID" sz="2200" dirty="0"/>
          </a:p>
        </p:txBody>
      </p:sp>
      <p:sp>
        <p:nvSpPr>
          <p:cNvPr id="4" name="Slide Number Placeholder 3">
            <a:extLst>
              <a:ext uri="{FF2B5EF4-FFF2-40B4-BE49-F238E27FC236}">
                <a16:creationId xmlns:a16="http://schemas.microsoft.com/office/drawing/2014/main" id="{09D241C1-9D86-46E2-98A7-2FF795C3680F}"/>
              </a:ext>
            </a:extLst>
          </p:cNvPr>
          <p:cNvSpPr>
            <a:spLocks noGrp="1"/>
          </p:cNvSpPr>
          <p:nvPr>
            <p:ph type="sldNum" sz="quarter" idx="12"/>
          </p:nvPr>
        </p:nvSpPr>
        <p:spPr/>
        <p:txBody>
          <a:bodyPr/>
          <a:lstStyle/>
          <a:p>
            <a:fld id="{DE3C17C0-4733-43AB-B359-31027578227E}" type="slidenum">
              <a:rPr lang="en-ID" smtClean="0"/>
              <a:t>15</a:t>
            </a:fld>
            <a:endParaRPr lang="en-ID" dirty="0"/>
          </a:p>
        </p:txBody>
      </p:sp>
      <p:pic>
        <p:nvPicPr>
          <p:cNvPr id="5" name="Picture 2" descr="Image result for survey">
            <a:extLst>
              <a:ext uri="{FF2B5EF4-FFF2-40B4-BE49-F238E27FC236}">
                <a16:creationId xmlns:a16="http://schemas.microsoft.com/office/drawing/2014/main" id="{5F879C4D-F5F6-4BE0-84D7-F7D99AE721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6" r="27295"/>
          <a:stretch/>
        </p:blipFill>
        <p:spPr bwMode="auto">
          <a:xfrm>
            <a:off x="5943600" y="2085773"/>
            <a:ext cx="3001612" cy="26864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56A5F43C-C30F-427B-B91F-419E3A08D3FE}"/>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2497921116"/>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DC9D-BBE9-4CA9-A0AE-DD1C5AD3058C}"/>
              </a:ext>
            </a:extLst>
          </p:cNvPr>
          <p:cNvSpPr>
            <a:spLocks noGrp="1"/>
          </p:cNvSpPr>
          <p:nvPr>
            <p:ph type="title"/>
          </p:nvPr>
        </p:nvSpPr>
        <p:spPr/>
        <p:txBody>
          <a:bodyPr/>
          <a:lstStyle/>
          <a:p>
            <a:r>
              <a:rPr lang="en-US" dirty="0"/>
              <a:t>Surveys</a:t>
            </a:r>
            <a:endParaRPr lang="en-ID" dirty="0"/>
          </a:p>
        </p:txBody>
      </p:sp>
      <p:sp>
        <p:nvSpPr>
          <p:cNvPr id="3" name="Content Placeholder 2">
            <a:extLst>
              <a:ext uri="{FF2B5EF4-FFF2-40B4-BE49-F238E27FC236}">
                <a16:creationId xmlns:a16="http://schemas.microsoft.com/office/drawing/2014/main" id="{C32BFF47-9459-47B5-B0CC-E343DD7C2FCA}"/>
              </a:ext>
            </a:extLst>
          </p:cNvPr>
          <p:cNvSpPr>
            <a:spLocks noGrp="1"/>
          </p:cNvSpPr>
          <p:nvPr>
            <p:ph idx="1"/>
          </p:nvPr>
        </p:nvSpPr>
        <p:spPr>
          <a:xfrm>
            <a:off x="628650" y="1825625"/>
            <a:ext cx="5238750" cy="4351338"/>
          </a:xfrm>
        </p:spPr>
        <p:txBody>
          <a:bodyPr>
            <a:normAutofit/>
          </a:bodyPr>
          <a:lstStyle/>
          <a:p>
            <a:pPr>
              <a:buClr>
                <a:schemeClr val="tx2"/>
              </a:buClr>
            </a:pPr>
            <a:r>
              <a:rPr lang="en-US" sz="2200" dirty="0"/>
              <a:t>Collecting </a:t>
            </a:r>
            <a:r>
              <a:rPr lang="en-US" sz="2200" b="1" dirty="0"/>
              <a:t>standardized</a:t>
            </a:r>
            <a:r>
              <a:rPr lang="en-US" sz="2200" dirty="0"/>
              <a:t> information </a:t>
            </a:r>
          </a:p>
          <a:p>
            <a:pPr>
              <a:buClr>
                <a:schemeClr val="tx2"/>
              </a:buClr>
            </a:pPr>
            <a:r>
              <a:rPr lang="en-US" sz="2200" dirty="0"/>
              <a:t>Typically gathers </a:t>
            </a:r>
            <a:r>
              <a:rPr lang="en-US" sz="2200" b="1" dirty="0"/>
              <a:t>knowledge</a:t>
            </a:r>
            <a:r>
              <a:rPr lang="en-US" sz="2200" dirty="0"/>
              <a:t> or </a:t>
            </a:r>
            <a:r>
              <a:rPr lang="en-US" sz="2200" b="1" dirty="0"/>
              <a:t>opinions</a:t>
            </a:r>
            <a:r>
              <a:rPr lang="en-US" sz="2200" dirty="0"/>
              <a:t>.</a:t>
            </a:r>
          </a:p>
          <a:p>
            <a:pPr>
              <a:buClr>
                <a:schemeClr val="tx2"/>
              </a:buClr>
            </a:pPr>
            <a:r>
              <a:rPr lang="en-US" sz="2200" dirty="0"/>
              <a:t>Use a standardized questionnaire with </a:t>
            </a:r>
            <a:r>
              <a:rPr lang="en-US" sz="2200" b="1" dirty="0"/>
              <a:t>set questions</a:t>
            </a:r>
            <a:r>
              <a:rPr lang="en-US" sz="2200" dirty="0"/>
              <a:t>.</a:t>
            </a:r>
          </a:p>
          <a:p>
            <a:pPr>
              <a:buClr>
                <a:schemeClr val="tx2"/>
              </a:buClr>
            </a:pPr>
            <a:r>
              <a:rPr lang="en-US" sz="2200" dirty="0"/>
              <a:t>Ideally the questionnaire has been </a:t>
            </a:r>
            <a:r>
              <a:rPr lang="en-US" sz="2200" b="1" dirty="0"/>
              <a:t>validated</a:t>
            </a:r>
            <a:r>
              <a:rPr lang="en-US" sz="2200" dirty="0"/>
              <a:t>.</a:t>
            </a:r>
          </a:p>
          <a:p>
            <a:pPr>
              <a:buClr>
                <a:schemeClr val="tx2"/>
              </a:buClr>
            </a:pPr>
            <a:r>
              <a:rPr lang="en-US" sz="2200" b="1" dirty="0"/>
              <a:t>Representativeness of the sample </a:t>
            </a:r>
            <a:r>
              <a:rPr lang="en-US" sz="2200" dirty="0"/>
              <a:t>is very important.</a:t>
            </a:r>
          </a:p>
          <a:p>
            <a:endParaRPr lang="en-ID" sz="2200" dirty="0"/>
          </a:p>
        </p:txBody>
      </p:sp>
      <p:sp>
        <p:nvSpPr>
          <p:cNvPr id="4" name="Slide Number Placeholder 3">
            <a:extLst>
              <a:ext uri="{FF2B5EF4-FFF2-40B4-BE49-F238E27FC236}">
                <a16:creationId xmlns:a16="http://schemas.microsoft.com/office/drawing/2014/main" id="{896FCBF2-122F-41BE-BFF0-119A1FEBC4BA}"/>
              </a:ext>
            </a:extLst>
          </p:cNvPr>
          <p:cNvSpPr>
            <a:spLocks noGrp="1"/>
          </p:cNvSpPr>
          <p:nvPr>
            <p:ph type="sldNum" sz="quarter" idx="12"/>
          </p:nvPr>
        </p:nvSpPr>
        <p:spPr/>
        <p:txBody>
          <a:bodyPr/>
          <a:lstStyle/>
          <a:p>
            <a:fld id="{DE3C17C0-4733-43AB-B359-31027578227E}" type="slidenum">
              <a:rPr lang="en-ID" smtClean="0"/>
              <a:t>16</a:t>
            </a:fld>
            <a:endParaRPr lang="en-ID" dirty="0"/>
          </a:p>
        </p:txBody>
      </p:sp>
      <p:pic>
        <p:nvPicPr>
          <p:cNvPr id="5" name="Picture 2" descr="Image result for survey">
            <a:extLst>
              <a:ext uri="{FF2B5EF4-FFF2-40B4-BE49-F238E27FC236}">
                <a16:creationId xmlns:a16="http://schemas.microsoft.com/office/drawing/2014/main" id="{604AC003-1692-4648-AEE4-DF9E3F48F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6" r="27295"/>
          <a:stretch/>
        </p:blipFill>
        <p:spPr bwMode="auto">
          <a:xfrm>
            <a:off x="5943600" y="2085773"/>
            <a:ext cx="3001612" cy="26864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485F35A-930F-46E5-A8DD-69841CD98150}"/>
              </a:ext>
            </a:extLst>
          </p:cNvPr>
          <p:cNvSpPr/>
          <p:nvPr/>
        </p:nvSpPr>
        <p:spPr>
          <a:xfrm>
            <a:off x="762000" y="4947592"/>
            <a:ext cx="7886700" cy="1107996"/>
          </a:xfrm>
          <a:prstGeom prst="rect">
            <a:avLst/>
          </a:prstGeom>
          <a:solidFill>
            <a:schemeClr val="accent5">
              <a:lumMod val="40000"/>
              <a:lumOff val="60000"/>
            </a:schemeClr>
          </a:solidFill>
        </p:spPr>
        <p:txBody>
          <a:bodyPr wrap="square">
            <a:spAutoFit/>
          </a:bodyPr>
          <a:lstStyle/>
          <a:p>
            <a:pPr algn="ctr"/>
            <a:r>
              <a:rPr lang="en-US" sz="2200" b="1" dirty="0"/>
              <a:t>Representativeness of the sample</a:t>
            </a:r>
          </a:p>
          <a:p>
            <a:pPr algn="ctr"/>
            <a:r>
              <a:rPr lang="en-US" sz="2200" dirty="0"/>
              <a:t>Ensure randomness – recall sampling techniques and statistical analysis!</a:t>
            </a:r>
          </a:p>
        </p:txBody>
      </p:sp>
    </p:spTree>
    <p:extLst>
      <p:ext uri="{BB962C8B-B14F-4D97-AF65-F5344CB8AC3E}">
        <p14:creationId xmlns:p14="http://schemas.microsoft.com/office/powerpoint/2010/main" val="1160420302"/>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ight Triangle 20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963930" y="1008997"/>
            <a:ext cx="6923558" cy="3542045"/>
          </a:xfrm>
        </p:spPr>
        <p:txBody>
          <a:bodyPr vert="horz" lIns="91440" tIns="45720" rIns="91440" bIns="45720" rtlCol="0" anchor="b">
            <a:normAutofit/>
          </a:bodyPr>
          <a:lstStyle/>
          <a:p>
            <a:pPr algn="l" defTabSz="914400">
              <a:defRPr/>
            </a:pPr>
            <a:r>
              <a:rPr lang="en-US" sz="7000" b="1" dirty="0">
                <a:effectLst>
                  <a:outerShdw blurRad="38100" dist="38100" dir="2700000" algn="tl">
                    <a:srgbClr val="C0C0C0"/>
                  </a:outerShdw>
                </a:effectLst>
              </a:rPr>
              <a:t>Statistical Analysis (Quantitative Research)</a:t>
            </a:r>
          </a:p>
        </p:txBody>
      </p:sp>
      <p:sp>
        <p:nvSpPr>
          <p:cNvPr id="3076" name="Rectangle 4"/>
          <p:cNvSpPr>
            <a:spLocks noChangeArrowheads="1"/>
          </p:cNvSpPr>
          <p:nvPr/>
        </p:nvSpPr>
        <p:spPr bwMode="auto">
          <a:xfrm>
            <a:off x="647700" y="4876800"/>
            <a:ext cx="7239788" cy="600164"/>
          </a:xfrm>
          <a:prstGeom prst="rect">
            <a:avLst/>
          </a:prstGeom>
          <a:noFill/>
          <a:ln w="12700" cap="sq">
            <a:noFill/>
            <a:miter lim="800000"/>
            <a:headEnd type="none" w="sm" len="sm"/>
            <a:tailEnd type="none" w="sm" len="sm"/>
          </a:ln>
        </p:spPr>
        <p:txBody>
          <a:bodyPr wrap="square">
            <a:spAutoFit/>
          </a:bodyPr>
          <a:lstStyle/>
          <a:p>
            <a:pPr algn="ctr">
              <a:spcAft>
                <a:spcPts val="600"/>
              </a:spcAft>
            </a:pPr>
            <a:r>
              <a:rPr kumimoji="1" lang="en-US" sz="1400" b="1" dirty="0">
                <a:solidFill>
                  <a:srgbClr val="669900"/>
                </a:solidFill>
                <a:latin typeface="Garamond" pitchFamily="18" charset="0"/>
              </a:rPr>
              <a:t>RESEARCH METHODOLOGY AND SCIENTIFIC WRITING</a:t>
            </a:r>
          </a:p>
          <a:p>
            <a:pPr algn="ctr">
              <a:spcAft>
                <a:spcPts val="600"/>
              </a:spcAft>
            </a:pPr>
            <a:r>
              <a:rPr kumimoji="1" lang="en-US" sz="1400" b="1" dirty="0">
                <a:solidFill>
                  <a:srgbClr val="669900"/>
                </a:solidFill>
                <a:latin typeface="Garamond" pitchFamily="18" charset="0"/>
              </a:rPr>
              <a:t>COMPUTER SCIENCE FACULTY, UNIVERSITY OF INDONESIA</a:t>
            </a:r>
          </a:p>
        </p:txBody>
      </p:sp>
      <p:pic>
        <p:nvPicPr>
          <p:cNvPr id="15" name="Picture 14">
            <a:extLst>
              <a:ext uri="{FF2B5EF4-FFF2-40B4-BE49-F238E27FC236}">
                <a16:creationId xmlns:a16="http://schemas.microsoft.com/office/drawing/2014/main" id="{DB75D59C-D9FA-4BCE-9BBE-3B71BAD6A26D}"/>
              </a:ext>
            </a:extLst>
          </p:cNvPr>
          <p:cNvPicPr>
            <a:picLocks noChangeAspect="1"/>
          </p:cNvPicPr>
          <p:nvPr/>
        </p:nvPicPr>
        <p:blipFill>
          <a:blip r:embed="rId3"/>
          <a:stretch>
            <a:fillRect/>
          </a:stretch>
        </p:blipFill>
        <p:spPr>
          <a:xfrm>
            <a:off x="6432540" y="712651"/>
            <a:ext cx="1981200" cy="685800"/>
          </a:xfrm>
          <a:prstGeom prst="rect">
            <a:avLst/>
          </a:prstGeom>
        </p:spPr>
      </p:pic>
    </p:spTree>
    <p:extLst>
      <p:ext uri="{BB962C8B-B14F-4D97-AF65-F5344CB8AC3E}">
        <p14:creationId xmlns:p14="http://schemas.microsoft.com/office/powerpoint/2010/main" val="1122515768"/>
      </p:ext>
    </p:extLst>
  </p:cSld>
  <p:clrMapOvr>
    <a:masterClrMapping/>
  </p:clrMapOvr>
  <p:transition>
    <p:pull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6AEB-6E24-4561-93C3-039DAF7980E0}"/>
              </a:ext>
            </a:extLst>
          </p:cNvPr>
          <p:cNvSpPr>
            <a:spLocks noGrp="1"/>
          </p:cNvSpPr>
          <p:nvPr>
            <p:ph type="title"/>
          </p:nvPr>
        </p:nvSpPr>
        <p:spPr/>
        <p:txBody>
          <a:bodyPr/>
          <a:lstStyle/>
          <a:p>
            <a:r>
              <a:rPr lang="en-US" dirty="0"/>
              <a:t>Data</a:t>
            </a:r>
            <a:endParaRPr lang="en-ID" dirty="0"/>
          </a:p>
        </p:txBody>
      </p:sp>
      <p:sp>
        <p:nvSpPr>
          <p:cNvPr id="3" name="Content Placeholder 2">
            <a:extLst>
              <a:ext uri="{FF2B5EF4-FFF2-40B4-BE49-F238E27FC236}">
                <a16:creationId xmlns:a16="http://schemas.microsoft.com/office/drawing/2014/main" id="{4191919F-4252-4713-87E0-B78B18F22D63}"/>
              </a:ext>
            </a:extLst>
          </p:cNvPr>
          <p:cNvSpPr>
            <a:spLocks noGrp="1"/>
          </p:cNvSpPr>
          <p:nvPr>
            <p:ph idx="1"/>
          </p:nvPr>
        </p:nvSpPr>
        <p:spPr/>
        <p:txBody>
          <a:bodyPr/>
          <a:lstStyle/>
          <a:p>
            <a:r>
              <a:rPr lang="en-US" sz="2400" dirty="0"/>
              <a:t>An important component of research is data</a:t>
            </a:r>
          </a:p>
          <a:p>
            <a:r>
              <a:rPr lang="en-US" sz="2400" dirty="0"/>
              <a:t>Data collection must be done objectively with an instrument</a:t>
            </a:r>
          </a:p>
          <a:p>
            <a:r>
              <a:rPr lang="en-US" sz="2400" dirty="0"/>
              <a:t>Quantitative vs qualitative data</a:t>
            </a:r>
          </a:p>
          <a:p>
            <a:r>
              <a:rPr lang="en-US" sz="2400" dirty="0"/>
              <a:t>Quantitative research is done using quantitative data</a:t>
            </a:r>
          </a:p>
          <a:p>
            <a:endParaRPr lang="en-ID" dirty="0"/>
          </a:p>
        </p:txBody>
      </p:sp>
      <p:sp>
        <p:nvSpPr>
          <p:cNvPr id="4" name="Slide Number Placeholder 3">
            <a:extLst>
              <a:ext uri="{FF2B5EF4-FFF2-40B4-BE49-F238E27FC236}">
                <a16:creationId xmlns:a16="http://schemas.microsoft.com/office/drawing/2014/main" id="{A91C8B6F-8C2A-44B1-903E-34973EA20DDF}"/>
              </a:ext>
            </a:extLst>
          </p:cNvPr>
          <p:cNvSpPr>
            <a:spLocks noGrp="1"/>
          </p:cNvSpPr>
          <p:nvPr>
            <p:ph type="sldNum" sz="quarter" idx="12"/>
          </p:nvPr>
        </p:nvSpPr>
        <p:spPr/>
        <p:txBody>
          <a:bodyPr/>
          <a:lstStyle/>
          <a:p>
            <a:fld id="{DE3C17C0-4733-43AB-B359-31027578227E}" type="slidenum">
              <a:rPr lang="en-ID" smtClean="0"/>
              <a:t>18</a:t>
            </a:fld>
            <a:endParaRPr lang="en-ID" dirty="0"/>
          </a:p>
        </p:txBody>
      </p:sp>
    </p:spTree>
    <p:extLst>
      <p:ext uri="{BB962C8B-B14F-4D97-AF65-F5344CB8AC3E}">
        <p14:creationId xmlns:p14="http://schemas.microsoft.com/office/powerpoint/2010/main" val="421330773"/>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43C-50DA-42E7-B717-FB54D873C440}"/>
              </a:ext>
            </a:extLst>
          </p:cNvPr>
          <p:cNvSpPr>
            <a:spLocks noGrp="1"/>
          </p:cNvSpPr>
          <p:nvPr>
            <p:ph type="title"/>
          </p:nvPr>
        </p:nvSpPr>
        <p:spPr/>
        <p:txBody>
          <a:bodyPr/>
          <a:lstStyle/>
          <a:p>
            <a:r>
              <a:rPr lang="en-US" dirty="0"/>
              <a:t>Data</a:t>
            </a:r>
            <a:endParaRPr lang="en-ID" dirty="0"/>
          </a:p>
        </p:txBody>
      </p:sp>
      <p:sp>
        <p:nvSpPr>
          <p:cNvPr id="3" name="Content Placeholder 2">
            <a:extLst>
              <a:ext uri="{FF2B5EF4-FFF2-40B4-BE49-F238E27FC236}">
                <a16:creationId xmlns:a16="http://schemas.microsoft.com/office/drawing/2014/main" id="{A7E9FF0D-E00E-4F9F-AB98-5C1AAB615285}"/>
              </a:ext>
            </a:extLst>
          </p:cNvPr>
          <p:cNvSpPr>
            <a:spLocks noGrp="1"/>
          </p:cNvSpPr>
          <p:nvPr>
            <p:ph idx="1"/>
          </p:nvPr>
        </p:nvSpPr>
        <p:spPr/>
        <p:txBody>
          <a:bodyPr>
            <a:normAutofit/>
          </a:bodyPr>
          <a:lstStyle/>
          <a:p>
            <a:r>
              <a:rPr lang="en-US" sz="1800" dirty="0"/>
              <a:t>Data </a:t>
            </a:r>
            <a:r>
              <a:rPr lang="en-US" sz="1800" dirty="0" err="1"/>
              <a:t>dapat</a:t>
            </a:r>
            <a:r>
              <a:rPr lang="en-US" sz="1800" dirty="0"/>
              <a:t> </a:t>
            </a:r>
            <a:r>
              <a:rPr lang="en-US" sz="1800" dirty="0" err="1"/>
              <a:t>berupa</a:t>
            </a:r>
            <a:r>
              <a:rPr lang="en-US" sz="1800" dirty="0"/>
              <a:t>: </a:t>
            </a:r>
          </a:p>
          <a:p>
            <a:endParaRPr lang="en-US" sz="1800" dirty="0"/>
          </a:p>
          <a:p>
            <a:endParaRPr lang="en-US" sz="1800" dirty="0"/>
          </a:p>
          <a:p>
            <a:endParaRPr lang="en-US" sz="1800" dirty="0"/>
          </a:p>
          <a:p>
            <a:endParaRPr lang="en-US" sz="1800" dirty="0"/>
          </a:p>
          <a:p>
            <a:r>
              <a:rPr lang="en-US" sz="1800" dirty="0"/>
              <a:t>Data </a:t>
            </a:r>
            <a:r>
              <a:rPr lang="en-US" sz="1800" dirty="0" err="1"/>
              <a:t>disajikan</a:t>
            </a:r>
            <a:r>
              <a:rPr lang="en-US" sz="1800" dirty="0"/>
              <a:t> </a:t>
            </a:r>
            <a:r>
              <a:rPr lang="en-US" sz="1800" dirty="0" err="1"/>
              <a:t>dalam</a:t>
            </a:r>
            <a:r>
              <a:rPr lang="en-US" sz="1800" dirty="0"/>
              <a:t>:</a:t>
            </a:r>
          </a:p>
          <a:p>
            <a:endParaRPr lang="en-ID" sz="1800" dirty="0"/>
          </a:p>
        </p:txBody>
      </p:sp>
      <p:sp>
        <p:nvSpPr>
          <p:cNvPr id="7" name="Date Placeholder 6">
            <a:extLst>
              <a:ext uri="{FF2B5EF4-FFF2-40B4-BE49-F238E27FC236}">
                <a16:creationId xmlns:a16="http://schemas.microsoft.com/office/drawing/2014/main" id="{D6F10B60-6E27-42FB-8963-7ED1F4C1DA35}"/>
              </a:ext>
            </a:extLst>
          </p:cNvPr>
          <p:cNvSpPr>
            <a:spLocks noGrp="1"/>
          </p:cNvSpPr>
          <p:nvPr>
            <p:ph type="dt" sz="half" idx="10"/>
          </p:nvPr>
        </p:nvSpPr>
        <p:spPr/>
        <p:txBody>
          <a:bodyPr/>
          <a:lstStyle/>
          <a:p>
            <a:r>
              <a:rPr lang="en-US"/>
              <a:t>Laksmita Rahadianti</a:t>
            </a:r>
            <a:endParaRPr lang="en-US" dirty="0"/>
          </a:p>
        </p:txBody>
      </p:sp>
      <p:sp>
        <p:nvSpPr>
          <p:cNvPr id="8" name="Footer Placeholder 7">
            <a:extLst>
              <a:ext uri="{FF2B5EF4-FFF2-40B4-BE49-F238E27FC236}">
                <a16:creationId xmlns:a16="http://schemas.microsoft.com/office/drawing/2014/main" id="{4A39EA19-13B8-49B2-AAB8-D84DA082BF59}"/>
              </a:ext>
            </a:extLst>
          </p:cNvPr>
          <p:cNvSpPr>
            <a:spLocks noGrp="1"/>
          </p:cNvSpPr>
          <p:nvPr>
            <p:ph type="ftr" sz="quarter" idx="11"/>
          </p:nvPr>
        </p:nvSpPr>
        <p:spPr/>
        <p:txBody>
          <a:bodyPr/>
          <a:lstStyle/>
          <a:p>
            <a:r>
              <a:rPr lang="en-US"/>
              <a:t>Literature Review</a:t>
            </a:r>
            <a:endParaRPr lang="en-US" dirty="0"/>
          </a:p>
        </p:txBody>
      </p:sp>
      <p:sp>
        <p:nvSpPr>
          <p:cNvPr id="4" name="Slide Number Placeholder 3">
            <a:extLst>
              <a:ext uri="{FF2B5EF4-FFF2-40B4-BE49-F238E27FC236}">
                <a16:creationId xmlns:a16="http://schemas.microsoft.com/office/drawing/2014/main" id="{6BC67F63-9D31-4FE5-AEF8-46D6C5B8E6A8}"/>
              </a:ext>
            </a:extLst>
          </p:cNvPr>
          <p:cNvSpPr>
            <a:spLocks noGrp="1"/>
          </p:cNvSpPr>
          <p:nvPr>
            <p:ph type="sldNum" sz="quarter" idx="12"/>
          </p:nvPr>
        </p:nvSpPr>
        <p:spPr/>
        <p:txBody>
          <a:bodyPr/>
          <a:lstStyle/>
          <a:p>
            <a:fld id="{DE3C17C0-4733-43AB-B359-31027578227E}" type="slidenum">
              <a:rPr lang="en-ID" smtClean="0"/>
              <a:t>19</a:t>
            </a:fld>
            <a:endParaRPr lang="en-ID"/>
          </a:p>
        </p:txBody>
      </p:sp>
      <p:graphicFrame>
        <p:nvGraphicFramePr>
          <p:cNvPr id="5" name="Content Placeholder 2">
            <a:extLst>
              <a:ext uri="{FF2B5EF4-FFF2-40B4-BE49-F238E27FC236}">
                <a16:creationId xmlns:a16="http://schemas.microsoft.com/office/drawing/2014/main" id="{A5CA64F2-B7B6-4AD6-AAD2-A69BFCA62351}"/>
              </a:ext>
            </a:extLst>
          </p:cNvPr>
          <p:cNvGraphicFramePr>
            <a:graphicFrameLocks/>
          </p:cNvGraphicFramePr>
          <p:nvPr>
            <p:extLst>
              <p:ext uri="{D42A27DB-BD31-4B8C-83A1-F6EECF244321}">
                <p14:modId xmlns:p14="http://schemas.microsoft.com/office/powerpoint/2010/main" val="3318523399"/>
              </p:ext>
            </p:extLst>
          </p:nvPr>
        </p:nvGraphicFramePr>
        <p:xfrm>
          <a:off x="1657350" y="2209800"/>
          <a:ext cx="5915025" cy="134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6">
            <a:extLst>
              <a:ext uri="{FF2B5EF4-FFF2-40B4-BE49-F238E27FC236}">
                <a16:creationId xmlns:a16="http://schemas.microsoft.com/office/drawing/2014/main" id="{C7B60B4A-033B-4758-A775-3D8F30D3F47C}"/>
              </a:ext>
            </a:extLst>
          </p:cNvPr>
          <p:cNvGraphicFramePr>
            <a:graphicFrameLocks/>
          </p:cNvGraphicFramePr>
          <p:nvPr>
            <p:extLst>
              <p:ext uri="{D42A27DB-BD31-4B8C-83A1-F6EECF244321}">
                <p14:modId xmlns:p14="http://schemas.microsoft.com/office/powerpoint/2010/main" val="1562146056"/>
              </p:ext>
            </p:extLst>
          </p:nvPr>
        </p:nvGraphicFramePr>
        <p:xfrm>
          <a:off x="1801653" y="4001294"/>
          <a:ext cx="5540693" cy="1409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0470109"/>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search-design-14.png">
            <a:extLst>
              <a:ext uri="{FF2B5EF4-FFF2-40B4-BE49-F238E27FC236}">
                <a16:creationId xmlns:a16="http://schemas.microsoft.com/office/drawing/2014/main" id="{E349B29E-AA58-4673-86B6-24DB9B25E648}"/>
              </a:ext>
            </a:extLst>
          </p:cNvPr>
          <p:cNvPicPr>
            <a:picLocks noGrp="1" noChangeAspect="1"/>
          </p:cNvPicPr>
          <p:nvPr>
            <p:ph idx="1"/>
          </p:nvPr>
        </p:nvPicPr>
        <p:blipFill rotWithShape="1">
          <a:blip r:embed="rId2" cstate="print"/>
          <a:srcRect l="885" r="1578"/>
          <a:stretch/>
        </p:blipFill>
        <p:spPr>
          <a:xfrm>
            <a:off x="4" y="1866073"/>
            <a:ext cx="9054495" cy="4038600"/>
          </a:xfrm>
          <a:prstGeom prst="rect">
            <a:avLst/>
          </a:prstGeom>
          <a:noFill/>
        </p:spPr>
      </p:pic>
      <p:sp>
        <p:nvSpPr>
          <p:cNvPr id="4" name="Slide Number Placeholder 3">
            <a:extLst>
              <a:ext uri="{FF2B5EF4-FFF2-40B4-BE49-F238E27FC236}">
                <a16:creationId xmlns:a16="http://schemas.microsoft.com/office/drawing/2014/main" id="{D77985BE-F8AE-4A65-A99A-4822B18B3DF2}"/>
              </a:ext>
            </a:extLst>
          </p:cNvPr>
          <p:cNvSpPr>
            <a:spLocks noGrp="1"/>
          </p:cNvSpPr>
          <p:nvPr>
            <p:ph type="sldNum" sz="quarter" idx="12"/>
          </p:nvPr>
        </p:nvSpPr>
        <p:spPr/>
        <p:txBody>
          <a:bodyPr vert="horz" lIns="91440" tIns="45720" rIns="91440" bIns="45720" rtlCol="0" anchor="ctr">
            <a:normAutofit/>
          </a:bodyPr>
          <a:lstStyle/>
          <a:p>
            <a:pPr defTabSz="457200">
              <a:spcAft>
                <a:spcPts val="600"/>
              </a:spcAft>
            </a:pPr>
            <a:fld id="{DE3C17C0-4733-43AB-B359-31027578227E}" type="slidenum">
              <a:rPr lang="en-US" sz="1200"/>
              <a:pPr defTabSz="457200">
                <a:spcAft>
                  <a:spcPts val="600"/>
                </a:spcAft>
              </a:pPr>
              <a:t>2</a:t>
            </a:fld>
            <a:endParaRPr lang="en-US" sz="1200"/>
          </a:p>
        </p:txBody>
      </p:sp>
      <p:sp>
        <p:nvSpPr>
          <p:cNvPr id="6" name="TextBox 5">
            <a:extLst>
              <a:ext uri="{FF2B5EF4-FFF2-40B4-BE49-F238E27FC236}">
                <a16:creationId xmlns:a16="http://schemas.microsoft.com/office/drawing/2014/main" id="{5CE992B8-AC88-4EC5-99D0-B8C94B9F8109}"/>
              </a:ext>
            </a:extLst>
          </p:cNvPr>
          <p:cNvSpPr txBox="1"/>
          <p:nvPr/>
        </p:nvSpPr>
        <p:spPr>
          <a:xfrm>
            <a:off x="3467997" y="6492878"/>
            <a:ext cx="3981667" cy="307777"/>
          </a:xfrm>
          <a:prstGeom prst="rect">
            <a:avLst/>
          </a:prstGeom>
          <a:noFill/>
        </p:spPr>
        <p:txBody>
          <a:bodyPr wrap="none" rtlCol="0">
            <a:spAutoFit/>
          </a:bodyPr>
          <a:lstStyle/>
          <a:p>
            <a:r>
              <a:rPr lang="en-US" sz="1400" dirty="0"/>
              <a:t>Source: http://dandelion-films.com/research-design</a:t>
            </a:r>
          </a:p>
        </p:txBody>
      </p:sp>
      <p:sp>
        <p:nvSpPr>
          <p:cNvPr id="8" name="Rectangle 7">
            <a:extLst>
              <a:ext uri="{FF2B5EF4-FFF2-40B4-BE49-F238E27FC236}">
                <a16:creationId xmlns:a16="http://schemas.microsoft.com/office/drawing/2014/main" id="{4B4A3F60-7D5A-4C4B-92B7-D1ABD0A6C0F1}"/>
              </a:ext>
            </a:extLst>
          </p:cNvPr>
          <p:cNvSpPr/>
          <p:nvPr/>
        </p:nvSpPr>
        <p:spPr>
          <a:xfrm>
            <a:off x="1300146" y="4698536"/>
            <a:ext cx="2708603" cy="1066800"/>
          </a:xfrm>
          <a:prstGeom prst="rect">
            <a:avLst/>
          </a:prstGeom>
          <a:solidFill>
            <a:srgbClr val="C0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Title 9">
            <a:extLst>
              <a:ext uri="{FF2B5EF4-FFF2-40B4-BE49-F238E27FC236}">
                <a16:creationId xmlns:a16="http://schemas.microsoft.com/office/drawing/2014/main" id="{10EA09D8-3BCA-4EA6-AD9D-5EF51176C2B9}"/>
              </a:ext>
            </a:extLst>
          </p:cNvPr>
          <p:cNvSpPr>
            <a:spLocks noGrp="1"/>
          </p:cNvSpPr>
          <p:nvPr>
            <p:ph type="title"/>
          </p:nvPr>
        </p:nvSpPr>
        <p:spPr/>
        <p:txBody>
          <a:bodyPr/>
          <a:lstStyle/>
          <a:p>
            <a:r>
              <a:rPr lang="en-US" dirty="0"/>
              <a:t>Research Design in Context</a:t>
            </a:r>
            <a:endParaRPr lang="en-ID" dirty="0"/>
          </a:p>
        </p:txBody>
      </p:sp>
    </p:spTree>
    <p:extLst>
      <p:ext uri="{BB962C8B-B14F-4D97-AF65-F5344CB8AC3E}">
        <p14:creationId xmlns:p14="http://schemas.microsoft.com/office/powerpoint/2010/main" val="233822834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609D-7DA7-420F-8632-1327499C310C}"/>
              </a:ext>
            </a:extLst>
          </p:cNvPr>
          <p:cNvSpPr>
            <a:spLocks noGrp="1"/>
          </p:cNvSpPr>
          <p:nvPr>
            <p:ph type="title"/>
          </p:nvPr>
        </p:nvSpPr>
        <p:spPr/>
        <p:txBody>
          <a:bodyPr/>
          <a:lstStyle/>
          <a:p>
            <a:r>
              <a:rPr lang="en-US" dirty="0"/>
              <a:t>Data Yang </a:t>
            </a:r>
            <a:r>
              <a:rPr lang="en-US" dirty="0" err="1"/>
              <a:t>Objektif</a:t>
            </a:r>
            <a:endParaRPr lang="en-ID" dirty="0"/>
          </a:p>
        </p:txBody>
      </p:sp>
      <p:sp>
        <p:nvSpPr>
          <p:cNvPr id="3" name="Content Placeholder 2">
            <a:extLst>
              <a:ext uri="{FF2B5EF4-FFF2-40B4-BE49-F238E27FC236}">
                <a16:creationId xmlns:a16="http://schemas.microsoft.com/office/drawing/2014/main" id="{9AC8E344-754C-48CD-A2D9-DF8DAB3F4FBF}"/>
              </a:ext>
            </a:extLst>
          </p:cNvPr>
          <p:cNvSpPr>
            <a:spLocks noGrp="1"/>
          </p:cNvSpPr>
          <p:nvPr>
            <p:ph idx="1"/>
          </p:nvPr>
        </p:nvSpPr>
        <p:spPr/>
        <p:txBody>
          <a:bodyPr/>
          <a:lstStyle/>
          <a:p>
            <a:r>
              <a:rPr lang="en-US" sz="1800" dirty="0"/>
              <a:t>Data yang </a:t>
            </a:r>
            <a:r>
              <a:rPr lang="en-US" sz="1800" dirty="0" err="1"/>
              <a:t>objektif</a:t>
            </a:r>
            <a:r>
              <a:rPr lang="en-US" sz="1800" dirty="0"/>
              <a:t>, </a:t>
            </a:r>
            <a:r>
              <a:rPr lang="en-US" sz="1800" dirty="0" err="1"/>
              <a:t>diperoleh</a:t>
            </a:r>
            <a:r>
              <a:rPr lang="en-US" sz="1800" dirty="0"/>
              <a:t> </a:t>
            </a:r>
            <a:r>
              <a:rPr lang="en-US" sz="1800" dirty="0" err="1"/>
              <a:t>secara</a:t>
            </a:r>
            <a:r>
              <a:rPr lang="en-US" sz="1800" dirty="0"/>
              <a:t> </a:t>
            </a:r>
            <a:r>
              <a:rPr lang="en-US" sz="1800" dirty="0" err="1"/>
              <a:t>ilmiah</a:t>
            </a:r>
            <a:r>
              <a:rPr lang="en-US" sz="1800" dirty="0"/>
              <a:t>, </a:t>
            </a:r>
            <a:r>
              <a:rPr lang="en-US" sz="1800" dirty="0" err="1"/>
              <a:t>yaitu</a:t>
            </a:r>
            <a:r>
              <a:rPr lang="en-US" sz="1800" dirty="0"/>
              <a:t> </a:t>
            </a:r>
            <a:r>
              <a:rPr lang="en-US" sz="1800" dirty="0" err="1"/>
              <a:t>dengan</a:t>
            </a:r>
            <a:r>
              <a:rPr lang="en-US" sz="1800" dirty="0"/>
              <a:t> </a:t>
            </a:r>
            <a:r>
              <a:rPr lang="en-US" sz="1800" dirty="0" err="1"/>
              <a:t>menggunakan</a:t>
            </a:r>
            <a:r>
              <a:rPr lang="en-US" sz="1800" dirty="0"/>
              <a:t> </a:t>
            </a:r>
            <a:r>
              <a:rPr lang="en-US" sz="1800" dirty="0" err="1"/>
              <a:t>berbagai</a:t>
            </a:r>
            <a:r>
              <a:rPr lang="en-US" sz="1800" dirty="0"/>
              <a:t> instrument yang </a:t>
            </a:r>
            <a:r>
              <a:rPr lang="en-US" sz="1800" dirty="0" err="1"/>
              <a:t>terdefinisikan</a:t>
            </a:r>
            <a:r>
              <a:rPr lang="en-US" sz="1800" dirty="0"/>
              <a:t> </a:t>
            </a:r>
            <a:r>
              <a:rPr lang="en-US" sz="1800" dirty="0" err="1"/>
              <a:t>dengan</a:t>
            </a:r>
            <a:r>
              <a:rPr lang="en-US" sz="1800" dirty="0"/>
              <a:t> </a:t>
            </a:r>
            <a:r>
              <a:rPr lang="en-US" sz="1800" dirty="0" err="1"/>
              <a:t>jelas</a:t>
            </a:r>
            <a:r>
              <a:rPr lang="en-US" sz="1800" dirty="0"/>
              <a:t> (valid dan reliable).</a:t>
            </a:r>
          </a:p>
          <a:p>
            <a:pPr lvl="1"/>
            <a:r>
              <a:rPr lang="en-US" sz="1650" dirty="0"/>
              <a:t>Hasil </a:t>
            </a:r>
            <a:r>
              <a:rPr lang="en-US" sz="1650" dirty="0" err="1"/>
              <a:t>pengambilan</a:t>
            </a:r>
            <a:r>
              <a:rPr lang="en-US" sz="1650" dirty="0"/>
              <a:t> data </a:t>
            </a:r>
            <a:r>
              <a:rPr lang="en-US" sz="1650" dirty="0" err="1"/>
              <a:t>dengan</a:t>
            </a:r>
            <a:r>
              <a:rPr lang="en-US" sz="1650" dirty="0"/>
              <a:t> </a:t>
            </a:r>
            <a:r>
              <a:rPr lang="en-US" sz="1650" dirty="0" err="1"/>
              <a:t>alat</a:t>
            </a:r>
            <a:endParaRPr lang="en-US" sz="1650" dirty="0"/>
          </a:p>
          <a:p>
            <a:pPr lvl="1"/>
            <a:r>
              <a:rPr lang="en-US" sz="1650" i="1" dirty="0"/>
              <a:t>Known dataset</a:t>
            </a:r>
          </a:p>
          <a:p>
            <a:pPr lvl="1"/>
            <a:r>
              <a:rPr lang="en-US" sz="1650" dirty="0"/>
              <a:t>Hasil </a:t>
            </a:r>
            <a:r>
              <a:rPr lang="en-US" sz="1650" dirty="0" err="1"/>
              <a:t>eksperimen</a:t>
            </a:r>
            <a:endParaRPr lang="en-US" sz="1650" dirty="0"/>
          </a:p>
          <a:p>
            <a:pPr lvl="1"/>
            <a:r>
              <a:rPr lang="en-US" sz="1650" dirty="0"/>
              <a:t>Hasil </a:t>
            </a:r>
            <a:r>
              <a:rPr lang="en-US" sz="1650" dirty="0" err="1"/>
              <a:t>pengamatan</a:t>
            </a:r>
            <a:r>
              <a:rPr lang="en-US" sz="1650" dirty="0"/>
              <a:t> </a:t>
            </a:r>
            <a:r>
              <a:rPr lang="en-US" sz="1650" dirty="0" err="1"/>
              <a:t>dengan</a:t>
            </a:r>
            <a:r>
              <a:rPr lang="en-US" sz="1650" dirty="0"/>
              <a:t> </a:t>
            </a:r>
            <a:r>
              <a:rPr lang="en-US" sz="1650" dirty="0" err="1"/>
              <a:t>alat</a:t>
            </a:r>
            <a:r>
              <a:rPr lang="en-US" sz="1650" dirty="0"/>
              <a:t> </a:t>
            </a:r>
            <a:r>
              <a:rPr lang="en-US" sz="1650" dirty="0" err="1"/>
              <a:t>tulis</a:t>
            </a:r>
            <a:r>
              <a:rPr lang="en-US" sz="1650" dirty="0"/>
              <a:t>, </a:t>
            </a:r>
            <a:r>
              <a:rPr lang="en-US" sz="1650" dirty="0" err="1"/>
              <a:t>alat</a:t>
            </a:r>
            <a:r>
              <a:rPr lang="en-US" sz="1650" dirty="0"/>
              <a:t> </a:t>
            </a:r>
            <a:r>
              <a:rPr lang="en-US" sz="1650" dirty="0" err="1"/>
              <a:t>rekaman</a:t>
            </a:r>
            <a:endParaRPr lang="en-US" sz="1650" dirty="0"/>
          </a:p>
          <a:p>
            <a:pPr lvl="1"/>
            <a:r>
              <a:rPr lang="en-US" sz="1650" dirty="0"/>
              <a:t>Hasil </a:t>
            </a:r>
            <a:r>
              <a:rPr lang="en-US" sz="1650" dirty="0" err="1"/>
              <a:t>wawancara</a:t>
            </a:r>
            <a:r>
              <a:rPr lang="en-US" sz="1650" dirty="0"/>
              <a:t> </a:t>
            </a:r>
            <a:r>
              <a:rPr lang="en-US" sz="1650" dirty="0" err="1"/>
              <a:t>dengan</a:t>
            </a:r>
            <a:r>
              <a:rPr lang="en-US" sz="1650" dirty="0"/>
              <a:t> </a:t>
            </a:r>
            <a:r>
              <a:rPr lang="en-US" sz="1650" dirty="0" err="1"/>
              <a:t>pertanyaan</a:t>
            </a:r>
            <a:r>
              <a:rPr lang="en-US" sz="1650" dirty="0"/>
              <a:t> </a:t>
            </a:r>
            <a:r>
              <a:rPr lang="en-US" sz="1650" dirty="0" err="1"/>
              <a:t>tertulis</a:t>
            </a:r>
            <a:r>
              <a:rPr lang="en-US" sz="1650" dirty="0"/>
              <a:t> </a:t>
            </a:r>
            <a:r>
              <a:rPr lang="en-US" sz="1650" dirty="0" err="1"/>
              <a:t>terdokumentasi</a:t>
            </a:r>
            <a:endParaRPr lang="en-US" sz="1650" dirty="0"/>
          </a:p>
          <a:p>
            <a:pPr lvl="1"/>
            <a:r>
              <a:rPr lang="en-US" sz="1650" dirty="0"/>
              <a:t>Hasil survey </a:t>
            </a:r>
            <a:r>
              <a:rPr lang="en-US" sz="1650" dirty="0" err="1"/>
              <a:t>dengan</a:t>
            </a:r>
            <a:r>
              <a:rPr lang="en-US" sz="1650" dirty="0"/>
              <a:t> </a:t>
            </a:r>
            <a:r>
              <a:rPr lang="en-US" sz="1650" dirty="0" err="1"/>
              <a:t>kuesioner</a:t>
            </a:r>
            <a:r>
              <a:rPr lang="en-US" sz="1650" dirty="0"/>
              <a:t> yang </a:t>
            </a:r>
            <a:r>
              <a:rPr lang="en-US" sz="1650" dirty="0" err="1"/>
              <a:t>terdokumentasi</a:t>
            </a:r>
            <a:r>
              <a:rPr lang="en-US" sz="1650" dirty="0"/>
              <a:t>, </a:t>
            </a:r>
            <a:r>
              <a:rPr lang="en-US" sz="1650" dirty="0" err="1"/>
              <a:t>dll</a:t>
            </a:r>
            <a:r>
              <a:rPr lang="en-US" sz="1650" dirty="0"/>
              <a:t>.  </a:t>
            </a:r>
          </a:p>
          <a:p>
            <a:pPr marL="0" indent="0">
              <a:buNone/>
            </a:pPr>
            <a:endParaRPr lang="en-ID" sz="1800" dirty="0"/>
          </a:p>
        </p:txBody>
      </p:sp>
      <p:sp>
        <p:nvSpPr>
          <p:cNvPr id="5" name="Date Placeholder 4">
            <a:extLst>
              <a:ext uri="{FF2B5EF4-FFF2-40B4-BE49-F238E27FC236}">
                <a16:creationId xmlns:a16="http://schemas.microsoft.com/office/drawing/2014/main" id="{EE690D02-A88D-4D3D-BD76-BB83D9C17E25}"/>
              </a:ext>
            </a:extLst>
          </p:cNvPr>
          <p:cNvSpPr>
            <a:spLocks noGrp="1"/>
          </p:cNvSpPr>
          <p:nvPr>
            <p:ph type="dt" sz="half" idx="10"/>
          </p:nvPr>
        </p:nvSpPr>
        <p:spPr/>
        <p:txBody>
          <a:bodyPr/>
          <a:lstStyle/>
          <a:p>
            <a:r>
              <a:rPr lang="en-US"/>
              <a:t>Laksmita Rahadianti</a:t>
            </a:r>
            <a:endParaRPr lang="en-US" dirty="0"/>
          </a:p>
        </p:txBody>
      </p:sp>
      <p:sp>
        <p:nvSpPr>
          <p:cNvPr id="6" name="Footer Placeholder 5">
            <a:extLst>
              <a:ext uri="{FF2B5EF4-FFF2-40B4-BE49-F238E27FC236}">
                <a16:creationId xmlns:a16="http://schemas.microsoft.com/office/drawing/2014/main" id="{0586DE56-8739-414F-9583-323545E365CB}"/>
              </a:ext>
            </a:extLst>
          </p:cNvPr>
          <p:cNvSpPr>
            <a:spLocks noGrp="1"/>
          </p:cNvSpPr>
          <p:nvPr>
            <p:ph type="ftr" sz="quarter" idx="11"/>
          </p:nvPr>
        </p:nvSpPr>
        <p:spPr/>
        <p:txBody>
          <a:bodyPr/>
          <a:lstStyle/>
          <a:p>
            <a:r>
              <a:rPr lang="en-US"/>
              <a:t>Literature Review</a:t>
            </a:r>
            <a:endParaRPr lang="en-US" dirty="0"/>
          </a:p>
        </p:txBody>
      </p:sp>
      <p:sp>
        <p:nvSpPr>
          <p:cNvPr id="4" name="Slide Number Placeholder 3">
            <a:extLst>
              <a:ext uri="{FF2B5EF4-FFF2-40B4-BE49-F238E27FC236}">
                <a16:creationId xmlns:a16="http://schemas.microsoft.com/office/drawing/2014/main" id="{803E5CC7-0958-46EE-ADB9-C8D112DB9203}"/>
              </a:ext>
            </a:extLst>
          </p:cNvPr>
          <p:cNvSpPr>
            <a:spLocks noGrp="1"/>
          </p:cNvSpPr>
          <p:nvPr>
            <p:ph type="sldNum" sz="quarter" idx="12"/>
          </p:nvPr>
        </p:nvSpPr>
        <p:spPr/>
        <p:txBody>
          <a:bodyPr/>
          <a:lstStyle/>
          <a:p>
            <a:fld id="{DFA5D71E-5CDF-4C93-8A75-5B916FDC5BEA}" type="slidenum">
              <a:rPr lang="en-US" smtClean="0"/>
              <a:pPr/>
              <a:t>20</a:t>
            </a:fld>
            <a:endParaRPr lang="en-US" dirty="0"/>
          </a:p>
        </p:txBody>
      </p:sp>
    </p:spTree>
    <p:extLst>
      <p:ext uri="{BB962C8B-B14F-4D97-AF65-F5344CB8AC3E}">
        <p14:creationId xmlns:p14="http://schemas.microsoft.com/office/powerpoint/2010/main" val="2351588310"/>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702D-29D9-4196-8974-9140C145A352}"/>
              </a:ext>
            </a:extLst>
          </p:cNvPr>
          <p:cNvSpPr>
            <a:spLocks noGrp="1"/>
          </p:cNvSpPr>
          <p:nvPr>
            <p:ph type="title"/>
          </p:nvPr>
        </p:nvSpPr>
        <p:spPr/>
        <p:txBody>
          <a:bodyPr/>
          <a:lstStyle/>
          <a:p>
            <a:r>
              <a:rPr lang="en-US" dirty="0"/>
              <a:t>Primary and Secondary Data</a:t>
            </a:r>
            <a:endParaRPr lang="en-ID" dirty="0"/>
          </a:p>
        </p:txBody>
      </p:sp>
      <p:sp>
        <p:nvSpPr>
          <p:cNvPr id="4" name="Slide Number Placeholder 3">
            <a:extLst>
              <a:ext uri="{FF2B5EF4-FFF2-40B4-BE49-F238E27FC236}">
                <a16:creationId xmlns:a16="http://schemas.microsoft.com/office/drawing/2014/main" id="{9D3DF7E0-4618-429C-84F1-E778B5EE8239}"/>
              </a:ext>
            </a:extLst>
          </p:cNvPr>
          <p:cNvSpPr>
            <a:spLocks noGrp="1"/>
          </p:cNvSpPr>
          <p:nvPr>
            <p:ph type="sldNum" sz="quarter" idx="12"/>
          </p:nvPr>
        </p:nvSpPr>
        <p:spPr/>
        <p:txBody>
          <a:bodyPr/>
          <a:lstStyle/>
          <a:p>
            <a:fld id="{DE3C17C0-4733-43AB-B359-31027578227E}" type="slidenum">
              <a:rPr lang="en-ID" smtClean="0"/>
              <a:t>21</a:t>
            </a:fld>
            <a:endParaRPr lang="en-ID" dirty="0"/>
          </a:p>
        </p:txBody>
      </p:sp>
      <p:grpSp>
        <p:nvGrpSpPr>
          <p:cNvPr id="5" name="Group 3">
            <a:extLst>
              <a:ext uri="{FF2B5EF4-FFF2-40B4-BE49-F238E27FC236}">
                <a16:creationId xmlns:a16="http://schemas.microsoft.com/office/drawing/2014/main" id="{A81CCD5A-1213-437F-82EB-ED61478FD360}"/>
              </a:ext>
            </a:extLst>
          </p:cNvPr>
          <p:cNvGrpSpPr>
            <a:grpSpLocks/>
          </p:cNvGrpSpPr>
          <p:nvPr/>
        </p:nvGrpSpPr>
        <p:grpSpPr bwMode="auto">
          <a:xfrm>
            <a:off x="419100" y="2055857"/>
            <a:ext cx="8305800" cy="4419600"/>
            <a:chOff x="144" y="1104"/>
            <a:chExt cx="5520" cy="2928"/>
          </a:xfrm>
        </p:grpSpPr>
        <p:sp>
          <p:nvSpPr>
            <p:cNvPr id="6" name="Line 4">
              <a:extLst>
                <a:ext uri="{FF2B5EF4-FFF2-40B4-BE49-F238E27FC236}">
                  <a16:creationId xmlns:a16="http://schemas.microsoft.com/office/drawing/2014/main" id="{F62F3C25-FDAF-49C1-BE37-18B91D660680}"/>
                </a:ext>
              </a:extLst>
            </p:cNvPr>
            <p:cNvSpPr>
              <a:spLocks noChangeShapeType="1"/>
            </p:cNvSpPr>
            <p:nvPr/>
          </p:nvSpPr>
          <p:spPr bwMode="auto">
            <a:xfrm>
              <a:off x="2736" y="2064"/>
              <a:ext cx="0" cy="384"/>
            </a:xfrm>
            <a:prstGeom prst="line">
              <a:avLst/>
            </a:prstGeom>
            <a:noFill/>
            <a:ln w="12700">
              <a:solidFill>
                <a:schemeClr val="tx1"/>
              </a:solidFill>
              <a:round/>
              <a:headEnd/>
              <a:tailEnd/>
            </a:ln>
            <a:effectLst/>
          </p:spPr>
          <p:txBody>
            <a:bodyPr wrap="none" anchor="ctr"/>
            <a:lstStyle/>
            <a:p>
              <a:endParaRPr lang="en-US"/>
            </a:p>
          </p:txBody>
        </p:sp>
        <p:sp>
          <p:nvSpPr>
            <p:cNvPr id="7" name="Line 5">
              <a:extLst>
                <a:ext uri="{FF2B5EF4-FFF2-40B4-BE49-F238E27FC236}">
                  <a16:creationId xmlns:a16="http://schemas.microsoft.com/office/drawing/2014/main" id="{D7942F7A-8525-457A-B530-F6C1D6555D8A}"/>
                </a:ext>
              </a:extLst>
            </p:cNvPr>
            <p:cNvSpPr>
              <a:spLocks noChangeShapeType="1"/>
            </p:cNvSpPr>
            <p:nvPr/>
          </p:nvSpPr>
          <p:spPr bwMode="auto">
            <a:xfrm>
              <a:off x="4416" y="1632"/>
              <a:ext cx="0" cy="336"/>
            </a:xfrm>
            <a:prstGeom prst="line">
              <a:avLst/>
            </a:prstGeom>
            <a:noFill/>
            <a:ln w="12700">
              <a:solidFill>
                <a:schemeClr val="tx1"/>
              </a:solidFill>
              <a:round/>
              <a:headEnd/>
              <a:tailEnd/>
            </a:ln>
            <a:effectLst/>
          </p:spPr>
          <p:txBody>
            <a:bodyPr wrap="none" anchor="ctr"/>
            <a:lstStyle/>
            <a:p>
              <a:endParaRPr lang="en-US"/>
            </a:p>
          </p:txBody>
        </p:sp>
        <p:sp>
          <p:nvSpPr>
            <p:cNvPr id="8" name="Rectangle 6">
              <a:extLst>
                <a:ext uri="{FF2B5EF4-FFF2-40B4-BE49-F238E27FC236}">
                  <a16:creationId xmlns:a16="http://schemas.microsoft.com/office/drawing/2014/main" id="{BA42F281-533C-4A58-AA9E-4A3ADE52F996}"/>
                </a:ext>
              </a:extLst>
            </p:cNvPr>
            <p:cNvSpPr>
              <a:spLocks noChangeArrowheads="1"/>
            </p:cNvSpPr>
            <p:nvPr/>
          </p:nvSpPr>
          <p:spPr bwMode="auto">
            <a:xfrm>
              <a:off x="384" y="1152"/>
              <a:ext cx="5052" cy="404"/>
            </a:xfrm>
            <a:prstGeom prst="rect">
              <a:avLst/>
            </a:prstGeom>
            <a:noFill/>
            <a:ln w="12700">
              <a:noFill/>
              <a:miter lim="800000"/>
              <a:headEnd/>
              <a:tailEnd/>
            </a:ln>
            <a:effectLst/>
          </p:spPr>
          <p:txBody>
            <a:bodyPr wrap="none" anchor="ctr"/>
            <a:lstStyle/>
            <a:p>
              <a:endParaRPr lang="en-US"/>
            </a:p>
          </p:txBody>
        </p:sp>
        <p:sp>
          <p:nvSpPr>
            <p:cNvPr id="9" name="Rectangle 7">
              <a:extLst>
                <a:ext uri="{FF2B5EF4-FFF2-40B4-BE49-F238E27FC236}">
                  <a16:creationId xmlns:a16="http://schemas.microsoft.com/office/drawing/2014/main" id="{57A3DA7C-4F54-4E99-80A9-8196C369B422}"/>
                </a:ext>
              </a:extLst>
            </p:cNvPr>
            <p:cNvSpPr>
              <a:spLocks noChangeArrowheads="1"/>
            </p:cNvSpPr>
            <p:nvPr/>
          </p:nvSpPr>
          <p:spPr bwMode="auto">
            <a:xfrm>
              <a:off x="3504" y="1104"/>
              <a:ext cx="1728" cy="592"/>
            </a:xfrm>
            <a:prstGeom prst="rect">
              <a:avLst/>
            </a:prstGeom>
            <a:solidFill>
              <a:schemeClr val="accent1"/>
            </a:solidFill>
            <a:ln w="12700">
              <a:solidFill>
                <a:srgbClr val="000066"/>
              </a:solidFill>
              <a:miter lim="800000"/>
              <a:headEnd/>
              <a:tailEnd/>
            </a:ln>
            <a:effectLst/>
          </p:spPr>
          <p:txBody>
            <a:bodyPr lIns="90488" tIns="44450" rIns="90488" bIns="44450">
              <a:spAutoFit/>
            </a:bodyPr>
            <a:lstStyle/>
            <a:p>
              <a:pPr algn="ctr">
                <a:lnSpc>
                  <a:spcPct val="70000"/>
                </a:lnSpc>
                <a:spcBef>
                  <a:spcPct val="50000"/>
                </a:spcBef>
              </a:pPr>
              <a:r>
                <a:rPr lang="en-US" altLang="zh-TW" sz="3200" b="1" dirty="0">
                  <a:ea typeface="PMingLiU" pitchFamily="18" charset="-120"/>
                </a:rPr>
                <a:t>Secondary</a:t>
              </a:r>
              <a:endParaRPr lang="en-US" altLang="zh-TW" sz="2400" b="1" dirty="0">
                <a:ea typeface="PMingLiU" pitchFamily="18" charset="-120"/>
              </a:endParaRPr>
            </a:p>
            <a:p>
              <a:pPr algn="ctr">
                <a:lnSpc>
                  <a:spcPct val="70000"/>
                </a:lnSpc>
                <a:spcBef>
                  <a:spcPct val="50000"/>
                </a:spcBef>
              </a:pPr>
              <a:r>
                <a:rPr lang="en-US" altLang="zh-TW" sz="2400" b="1" dirty="0">
                  <a:ea typeface="PMingLiU" pitchFamily="18" charset="-120"/>
                </a:rPr>
                <a:t>Data Compilation</a:t>
              </a:r>
            </a:p>
          </p:txBody>
        </p:sp>
        <p:sp>
          <p:nvSpPr>
            <p:cNvPr id="10" name="Line 8">
              <a:extLst>
                <a:ext uri="{FF2B5EF4-FFF2-40B4-BE49-F238E27FC236}">
                  <a16:creationId xmlns:a16="http://schemas.microsoft.com/office/drawing/2014/main" id="{1309F1C3-7299-4348-9DB8-CDC3825C9D95}"/>
                </a:ext>
              </a:extLst>
            </p:cNvPr>
            <p:cNvSpPr>
              <a:spLocks noChangeShapeType="1"/>
            </p:cNvSpPr>
            <p:nvPr/>
          </p:nvSpPr>
          <p:spPr bwMode="auto">
            <a:xfrm>
              <a:off x="1680" y="1632"/>
              <a:ext cx="0" cy="432"/>
            </a:xfrm>
            <a:prstGeom prst="line">
              <a:avLst/>
            </a:prstGeom>
            <a:noFill/>
            <a:ln w="12700">
              <a:solidFill>
                <a:schemeClr val="tx1"/>
              </a:solidFill>
              <a:round/>
              <a:headEnd/>
              <a:tailEnd/>
            </a:ln>
            <a:effectLst/>
          </p:spPr>
          <p:txBody>
            <a:bodyPr wrap="none" anchor="ctr"/>
            <a:lstStyle/>
            <a:p>
              <a:endParaRPr lang="en-US"/>
            </a:p>
          </p:txBody>
        </p:sp>
        <p:sp>
          <p:nvSpPr>
            <p:cNvPr id="11" name="Line 9">
              <a:extLst>
                <a:ext uri="{FF2B5EF4-FFF2-40B4-BE49-F238E27FC236}">
                  <a16:creationId xmlns:a16="http://schemas.microsoft.com/office/drawing/2014/main" id="{F4040DF9-781B-4D32-94C1-34F557B889B1}"/>
                </a:ext>
              </a:extLst>
            </p:cNvPr>
            <p:cNvSpPr>
              <a:spLocks noChangeShapeType="1"/>
            </p:cNvSpPr>
            <p:nvPr/>
          </p:nvSpPr>
          <p:spPr bwMode="auto">
            <a:xfrm>
              <a:off x="1010" y="2064"/>
              <a:ext cx="1734" cy="0"/>
            </a:xfrm>
            <a:prstGeom prst="line">
              <a:avLst/>
            </a:prstGeom>
            <a:noFill/>
            <a:ln w="12700">
              <a:solidFill>
                <a:schemeClr val="tx1"/>
              </a:solidFill>
              <a:round/>
              <a:headEnd/>
              <a:tailEnd/>
            </a:ln>
            <a:effectLst/>
          </p:spPr>
          <p:txBody>
            <a:bodyPr wrap="none" anchor="ctr"/>
            <a:lstStyle/>
            <a:p>
              <a:endParaRPr lang="en-US"/>
            </a:p>
          </p:txBody>
        </p:sp>
        <p:sp>
          <p:nvSpPr>
            <p:cNvPr id="12" name="Line 10">
              <a:extLst>
                <a:ext uri="{FF2B5EF4-FFF2-40B4-BE49-F238E27FC236}">
                  <a16:creationId xmlns:a16="http://schemas.microsoft.com/office/drawing/2014/main" id="{B65B2752-3C7C-48DD-B183-25DBF6701F1C}"/>
                </a:ext>
              </a:extLst>
            </p:cNvPr>
            <p:cNvSpPr>
              <a:spLocks noChangeShapeType="1"/>
            </p:cNvSpPr>
            <p:nvPr/>
          </p:nvSpPr>
          <p:spPr bwMode="auto">
            <a:xfrm>
              <a:off x="1008" y="2064"/>
              <a:ext cx="0" cy="336"/>
            </a:xfrm>
            <a:prstGeom prst="line">
              <a:avLst/>
            </a:prstGeom>
            <a:noFill/>
            <a:ln w="12700">
              <a:solidFill>
                <a:schemeClr val="tx1"/>
              </a:solidFill>
              <a:round/>
              <a:headEnd/>
              <a:tailEnd/>
            </a:ln>
            <a:effectLst/>
          </p:spPr>
          <p:txBody>
            <a:bodyPr wrap="none" anchor="ctr"/>
            <a:lstStyle/>
            <a:p>
              <a:endParaRPr lang="en-US"/>
            </a:p>
          </p:txBody>
        </p:sp>
        <p:sp>
          <p:nvSpPr>
            <p:cNvPr id="13" name="Rectangle 11">
              <a:extLst>
                <a:ext uri="{FF2B5EF4-FFF2-40B4-BE49-F238E27FC236}">
                  <a16:creationId xmlns:a16="http://schemas.microsoft.com/office/drawing/2014/main" id="{7915E4D0-E95D-49E0-A693-0E75651561D8}"/>
                </a:ext>
              </a:extLst>
            </p:cNvPr>
            <p:cNvSpPr>
              <a:spLocks noChangeArrowheads="1"/>
            </p:cNvSpPr>
            <p:nvPr/>
          </p:nvSpPr>
          <p:spPr bwMode="auto">
            <a:xfrm>
              <a:off x="336" y="2400"/>
              <a:ext cx="1488"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Observation</a:t>
              </a:r>
            </a:p>
          </p:txBody>
        </p:sp>
        <p:sp>
          <p:nvSpPr>
            <p:cNvPr id="14" name="Line 12">
              <a:extLst>
                <a:ext uri="{FF2B5EF4-FFF2-40B4-BE49-F238E27FC236}">
                  <a16:creationId xmlns:a16="http://schemas.microsoft.com/office/drawing/2014/main" id="{58DB35CE-23FA-4E0D-9FB0-84A95A0C7B8D}"/>
                </a:ext>
              </a:extLst>
            </p:cNvPr>
            <p:cNvSpPr>
              <a:spLocks noChangeShapeType="1"/>
            </p:cNvSpPr>
            <p:nvPr/>
          </p:nvSpPr>
          <p:spPr bwMode="auto">
            <a:xfrm>
              <a:off x="1920" y="2064"/>
              <a:ext cx="0" cy="1200"/>
            </a:xfrm>
            <a:prstGeom prst="line">
              <a:avLst/>
            </a:prstGeom>
            <a:noFill/>
            <a:ln w="12700">
              <a:solidFill>
                <a:schemeClr val="tx1"/>
              </a:solidFill>
              <a:round/>
              <a:headEnd/>
              <a:tailEnd/>
            </a:ln>
            <a:effectLst/>
          </p:spPr>
          <p:txBody>
            <a:bodyPr wrap="none" anchor="ctr"/>
            <a:lstStyle/>
            <a:p>
              <a:endParaRPr lang="en-US"/>
            </a:p>
          </p:txBody>
        </p:sp>
        <p:sp>
          <p:nvSpPr>
            <p:cNvPr id="15" name="Rectangle 13">
              <a:extLst>
                <a:ext uri="{FF2B5EF4-FFF2-40B4-BE49-F238E27FC236}">
                  <a16:creationId xmlns:a16="http://schemas.microsoft.com/office/drawing/2014/main" id="{98643BE3-5EE5-4E5C-AB3E-2B39FB955F9E}"/>
                </a:ext>
              </a:extLst>
            </p:cNvPr>
            <p:cNvSpPr>
              <a:spLocks noChangeArrowheads="1"/>
            </p:cNvSpPr>
            <p:nvPr/>
          </p:nvSpPr>
          <p:spPr bwMode="auto">
            <a:xfrm>
              <a:off x="768" y="3264"/>
              <a:ext cx="2064"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Experimentation</a:t>
              </a:r>
            </a:p>
          </p:txBody>
        </p:sp>
        <p:grpSp>
          <p:nvGrpSpPr>
            <p:cNvPr id="16" name="Group 14">
              <a:extLst>
                <a:ext uri="{FF2B5EF4-FFF2-40B4-BE49-F238E27FC236}">
                  <a16:creationId xmlns:a16="http://schemas.microsoft.com/office/drawing/2014/main" id="{6D108366-69D5-4705-A448-B0CA33BBF4AC}"/>
                </a:ext>
              </a:extLst>
            </p:cNvPr>
            <p:cNvGrpSpPr>
              <a:grpSpLocks/>
            </p:cNvGrpSpPr>
            <p:nvPr/>
          </p:nvGrpSpPr>
          <p:grpSpPr bwMode="auto">
            <a:xfrm>
              <a:off x="2496" y="3552"/>
              <a:ext cx="432" cy="480"/>
              <a:chOff x="2544" y="3552"/>
              <a:chExt cx="553" cy="578"/>
            </a:xfrm>
          </p:grpSpPr>
          <p:grpSp>
            <p:nvGrpSpPr>
              <p:cNvPr id="24" name="Group 15">
                <a:extLst>
                  <a:ext uri="{FF2B5EF4-FFF2-40B4-BE49-F238E27FC236}">
                    <a16:creationId xmlns:a16="http://schemas.microsoft.com/office/drawing/2014/main" id="{D67B3AD7-060E-41A6-B6BD-0D4D8A9B2C33}"/>
                  </a:ext>
                </a:extLst>
              </p:cNvPr>
              <p:cNvGrpSpPr>
                <a:grpSpLocks/>
              </p:cNvGrpSpPr>
              <p:nvPr/>
            </p:nvGrpSpPr>
            <p:grpSpPr bwMode="auto">
              <a:xfrm>
                <a:off x="2544" y="3618"/>
                <a:ext cx="354" cy="438"/>
                <a:chOff x="2544" y="3618"/>
                <a:chExt cx="354" cy="438"/>
              </a:xfrm>
            </p:grpSpPr>
            <p:sp>
              <p:nvSpPr>
                <p:cNvPr id="31" name="Freeform 16">
                  <a:extLst>
                    <a:ext uri="{FF2B5EF4-FFF2-40B4-BE49-F238E27FC236}">
                      <a16:creationId xmlns:a16="http://schemas.microsoft.com/office/drawing/2014/main" id="{12E2F43B-AE00-43E9-8ECD-35701AAC22F8}"/>
                    </a:ext>
                  </a:extLst>
                </p:cNvPr>
                <p:cNvSpPr>
                  <a:spLocks/>
                </p:cNvSpPr>
                <p:nvPr/>
              </p:nvSpPr>
              <p:spPr bwMode="auto">
                <a:xfrm>
                  <a:off x="2544" y="3618"/>
                  <a:ext cx="354" cy="438"/>
                </a:xfrm>
                <a:custGeom>
                  <a:avLst/>
                  <a:gdLst/>
                  <a:ahLst/>
                  <a:cxnLst>
                    <a:cxn ang="0">
                      <a:pos x="105" y="0"/>
                    </a:cxn>
                    <a:cxn ang="0">
                      <a:pos x="248" y="0"/>
                    </a:cxn>
                    <a:cxn ang="0">
                      <a:pos x="248" y="26"/>
                    </a:cxn>
                    <a:cxn ang="0">
                      <a:pos x="232" y="26"/>
                    </a:cxn>
                    <a:cxn ang="0">
                      <a:pos x="232" y="118"/>
                    </a:cxn>
                    <a:cxn ang="0">
                      <a:pos x="351" y="417"/>
                    </a:cxn>
                    <a:cxn ang="0">
                      <a:pos x="352" y="419"/>
                    </a:cxn>
                    <a:cxn ang="0">
                      <a:pos x="352" y="420"/>
                    </a:cxn>
                    <a:cxn ang="0">
                      <a:pos x="353" y="422"/>
                    </a:cxn>
                    <a:cxn ang="0">
                      <a:pos x="352" y="425"/>
                    </a:cxn>
                    <a:cxn ang="0">
                      <a:pos x="352" y="427"/>
                    </a:cxn>
                    <a:cxn ang="0">
                      <a:pos x="351" y="429"/>
                    </a:cxn>
                    <a:cxn ang="0">
                      <a:pos x="350" y="430"/>
                    </a:cxn>
                    <a:cxn ang="0">
                      <a:pos x="349" y="432"/>
                    </a:cxn>
                    <a:cxn ang="0">
                      <a:pos x="348" y="433"/>
                    </a:cxn>
                    <a:cxn ang="0">
                      <a:pos x="346" y="435"/>
                    </a:cxn>
                    <a:cxn ang="0">
                      <a:pos x="344" y="436"/>
                    </a:cxn>
                    <a:cxn ang="0">
                      <a:pos x="343" y="436"/>
                    </a:cxn>
                    <a:cxn ang="0">
                      <a:pos x="341" y="437"/>
                    </a:cxn>
                    <a:cxn ang="0">
                      <a:pos x="339" y="437"/>
                    </a:cxn>
                    <a:cxn ang="0">
                      <a:pos x="15" y="437"/>
                    </a:cxn>
                    <a:cxn ang="0">
                      <a:pos x="13" y="437"/>
                    </a:cxn>
                    <a:cxn ang="0">
                      <a:pos x="11" y="436"/>
                    </a:cxn>
                    <a:cxn ang="0">
                      <a:pos x="9" y="436"/>
                    </a:cxn>
                    <a:cxn ang="0">
                      <a:pos x="7" y="435"/>
                    </a:cxn>
                    <a:cxn ang="0">
                      <a:pos x="5" y="433"/>
                    </a:cxn>
                    <a:cxn ang="0">
                      <a:pos x="3" y="431"/>
                    </a:cxn>
                    <a:cxn ang="0">
                      <a:pos x="2" y="429"/>
                    </a:cxn>
                    <a:cxn ang="0">
                      <a:pos x="1" y="427"/>
                    </a:cxn>
                    <a:cxn ang="0">
                      <a:pos x="0" y="424"/>
                    </a:cxn>
                    <a:cxn ang="0">
                      <a:pos x="0" y="421"/>
                    </a:cxn>
                    <a:cxn ang="0">
                      <a:pos x="1" y="418"/>
                    </a:cxn>
                    <a:cxn ang="0">
                      <a:pos x="2" y="416"/>
                    </a:cxn>
                    <a:cxn ang="0">
                      <a:pos x="2" y="414"/>
                    </a:cxn>
                    <a:cxn ang="0">
                      <a:pos x="4" y="410"/>
                    </a:cxn>
                    <a:cxn ang="0">
                      <a:pos x="121" y="118"/>
                    </a:cxn>
                    <a:cxn ang="0">
                      <a:pos x="121" y="26"/>
                    </a:cxn>
                    <a:cxn ang="0">
                      <a:pos x="105" y="26"/>
                    </a:cxn>
                    <a:cxn ang="0">
                      <a:pos x="105" y="0"/>
                    </a:cxn>
                  </a:cxnLst>
                  <a:rect l="0" t="0" r="r" b="b"/>
                  <a:pathLst>
                    <a:path w="354" h="438">
                      <a:moveTo>
                        <a:pt x="105" y="0"/>
                      </a:moveTo>
                      <a:lnTo>
                        <a:pt x="248" y="0"/>
                      </a:lnTo>
                      <a:lnTo>
                        <a:pt x="248" y="26"/>
                      </a:lnTo>
                      <a:lnTo>
                        <a:pt x="232" y="26"/>
                      </a:lnTo>
                      <a:lnTo>
                        <a:pt x="232" y="118"/>
                      </a:lnTo>
                      <a:lnTo>
                        <a:pt x="351" y="417"/>
                      </a:lnTo>
                      <a:lnTo>
                        <a:pt x="352" y="419"/>
                      </a:lnTo>
                      <a:lnTo>
                        <a:pt x="352" y="420"/>
                      </a:lnTo>
                      <a:lnTo>
                        <a:pt x="353" y="422"/>
                      </a:lnTo>
                      <a:lnTo>
                        <a:pt x="352" y="425"/>
                      </a:lnTo>
                      <a:lnTo>
                        <a:pt x="352" y="427"/>
                      </a:lnTo>
                      <a:lnTo>
                        <a:pt x="351" y="429"/>
                      </a:lnTo>
                      <a:lnTo>
                        <a:pt x="350" y="430"/>
                      </a:lnTo>
                      <a:lnTo>
                        <a:pt x="349" y="432"/>
                      </a:lnTo>
                      <a:lnTo>
                        <a:pt x="348" y="433"/>
                      </a:lnTo>
                      <a:lnTo>
                        <a:pt x="346" y="435"/>
                      </a:lnTo>
                      <a:lnTo>
                        <a:pt x="344" y="436"/>
                      </a:lnTo>
                      <a:lnTo>
                        <a:pt x="343" y="436"/>
                      </a:lnTo>
                      <a:lnTo>
                        <a:pt x="341" y="437"/>
                      </a:lnTo>
                      <a:lnTo>
                        <a:pt x="339" y="437"/>
                      </a:lnTo>
                      <a:lnTo>
                        <a:pt x="15" y="437"/>
                      </a:lnTo>
                      <a:lnTo>
                        <a:pt x="13" y="437"/>
                      </a:lnTo>
                      <a:lnTo>
                        <a:pt x="11" y="436"/>
                      </a:lnTo>
                      <a:lnTo>
                        <a:pt x="9" y="436"/>
                      </a:lnTo>
                      <a:lnTo>
                        <a:pt x="7" y="435"/>
                      </a:lnTo>
                      <a:lnTo>
                        <a:pt x="5" y="433"/>
                      </a:lnTo>
                      <a:lnTo>
                        <a:pt x="3" y="431"/>
                      </a:lnTo>
                      <a:lnTo>
                        <a:pt x="2" y="429"/>
                      </a:lnTo>
                      <a:lnTo>
                        <a:pt x="1" y="427"/>
                      </a:lnTo>
                      <a:lnTo>
                        <a:pt x="0" y="424"/>
                      </a:lnTo>
                      <a:lnTo>
                        <a:pt x="0" y="421"/>
                      </a:lnTo>
                      <a:lnTo>
                        <a:pt x="1" y="418"/>
                      </a:lnTo>
                      <a:lnTo>
                        <a:pt x="2" y="416"/>
                      </a:lnTo>
                      <a:lnTo>
                        <a:pt x="2" y="414"/>
                      </a:lnTo>
                      <a:lnTo>
                        <a:pt x="4" y="410"/>
                      </a:lnTo>
                      <a:lnTo>
                        <a:pt x="121" y="118"/>
                      </a:lnTo>
                      <a:lnTo>
                        <a:pt x="121" y="26"/>
                      </a:lnTo>
                      <a:lnTo>
                        <a:pt x="105" y="26"/>
                      </a:lnTo>
                      <a:lnTo>
                        <a:pt x="105" y="0"/>
                      </a:lnTo>
                    </a:path>
                  </a:pathLst>
                </a:custGeom>
                <a:noFill/>
                <a:ln w="12700" cap="rnd" cmpd="sng">
                  <a:solidFill>
                    <a:srgbClr val="009FB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32" name="Freeform 17">
                  <a:extLst>
                    <a:ext uri="{FF2B5EF4-FFF2-40B4-BE49-F238E27FC236}">
                      <a16:creationId xmlns:a16="http://schemas.microsoft.com/office/drawing/2014/main" id="{C7973A37-905F-4D9C-B9D8-E02F242C995C}"/>
                    </a:ext>
                  </a:extLst>
                </p:cNvPr>
                <p:cNvSpPr>
                  <a:spLocks/>
                </p:cNvSpPr>
                <p:nvPr/>
              </p:nvSpPr>
              <p:spPr bwMode="auto">
                <a:xfrm>
                  <a:off x="2544" y="3736"/>
                  <a:ext cx="354" cy="320"/>
                </a:xfrm>
                <a:custGeom>
                  <a:avLst/>
                  <a:gdLst/>
                  <a:ahLst/>
                  <a:cxnLst>
                    <a:cxn ang="0">
                      <a:pos x="232" y="0"/>
                    </a:cxn>
                    <a:cxn ang="0">
                      <a:pos x="351" y="299"/>
                    </a:cxn>
                    <a:cxn ang="0">
                      <a:pos x="352" y="301"/>
                    </a:cxn>
                    <a:cxn ang="0">
                      <a:pos x="352" y="302"/>
                    </a:cxn>
                    <a:cxn ang="0">
                      <a:pos x="353" y="304"/>
                    </a:cxn>
                    <a:cxn ang="0">
                      <a:pos x="352" y="307"/>
                    </a:cxn>
                    <a:cxn ang="0">
                      <a:pos x="352" y="309"/>
                    </a:cxn>
                    <a:cxn ang="0">
                      <a:pos x="351" y="311"/>
                    </a:cxn>
                    <a:cxn ang="0">
                      <a:pos x="350" y="312"/>
                    </a:cxn>
                    <a:cxn ang="0">
                      <a:pos x="349" y="314"/>
                    </a:cxn>
                    <a:cxn ang="0">
                      <a:pos x="348" y="315"/>
                    </a:cxn>
                    <a:cxn ang="0">
                      <a:pos x="346" y="317"/>
                    </a:cxn>
                    <a:cxn ang="0">
                      <a:pos x="344" y="318"/>
                    </a:cxn>
                    <a:cxn ang="0">
                      <a:pos x="343" y="318"/>
                    </a:cxn>
                    <a:cxn ang="0">
                      <a:pos x="341" y="319"/>
                    </a:cxn>
                    <a:cxn ang="0">
                      <a:pos x="339" y="319"/>
                    </a:cxn>
                    <a:cxn ang="0">
                      <a:pos x="15" y="319"/>
                    </a:cxn>
                    <a:cxn ang="0">
                      <a:pos x="13" y="319"/>
                    </a:cxn>
                    <a:cxn ang="0">
                      <a:pos x="11" y="318"/>
                    </a:cxn>
                    <a:cxn ang="0">
                      <a:pos x="9" y="318"/>
                    </a:cxn>
                    <a:cxn ang="0">
                      <a:pos x="7" y="317"/>
                    </a:cxn>
                    <a:cxn ang="0">
                      <a:pos x="5" y="315"/>
                    </a:cxn>
                    <a:cxn ang="0">
                      <a:pos x="3" y="313"/>
                    </a:cxn>
                    <a:cxn ang="0">
                      <a:pos x="2" y="311"/>
                    </a:cxn>
                    <a:cxn ang="0">
                      <a:pos x="1" y="309"/>
                    </a:cxn>
                    <a:cxn ang="0">
                      <a:pos x="0" y="306"/>
                    </a:cxn>
                    <a:cxn ang="0">
                      <a:pos x="0" y="303"/>
                    </a:cxn>
                    <a:cxn ang="0">
                      <a:pos x="1" y="300"/>
                    </a:cxn>
                    <a:cxn ang="0">
                      <a:pos x="2" y="298"/>
                    </a:cxn>
                    <a:cxn ang="0">
                      <a:pos x="2" y="296"/>
                    </a:cxn>
                    <a:cxn ang="0">
                      <a:pos x="4" y="292"/>
                    </a:cxn>
                    <a:cxn ang="0">
                      <a:pos x="121" y="0"/>
                    </a:cxn>
                    <a:cxn ang="0">
                      <a:pos x="232" y="0"/>
                    </a:cxn>
                  </a:cxnLst>
                  <a:rect l="0" t="0" r="r" b="b"/>
                  <a:pathLst>
                    <a:path w="354" h="320">
                      <a:moveTo>
                        <a:pt x="232" y="0"/>
                      </a:moveTo>
                      <a:lnTo>
                        <a:pt x="351" y="299"/>
                      </a:lnTo>
                      <a:lnTo>
                        <a:pt x="352" y="301"/>
                      </a:lnTo>
                      <a:lnTo>
                        <a:pt x="352" y="302"/>
                      </a:lnTo>
                      <a:lnTo>
                        <a:pt x="353" y="304"/>
                      </a:lnTo>
                      <a:lnTo>
                        <a:pt x="352" y="307"/>
                      </a:lnTo>
                      <a:lnTo>
                        <a:pt x="352" y="309"/>
                      </a:lnTo>
                      <a:lnTo>
                        <a:pt x="351" y="311"/>
                      </a:lnTo>
                      <a:lnTo>
                        <a:pt x="350" y="312"/>
                      </a:lnTo>
                      <a:lnTo>
                        <a:pt x="349" y="314"/>
                      </a:lnTo>
                      <a:lnTo>
                        <a:pt x="348" y="315"/>
                      </a:lnTo>
                      <a:lnTo>
                        <a:pt x="346" y="317"/>
                      </a:lnTo>
                      <a:lnTo>
                        <a:pt x="344" y="318"/>
                      </a:lnTo>
                      <a:lnTo>
                        <a:pt x="343" y="318"/>
                      </a:lnTo>
                      <a:lnTo>
                        <a:pt x="341" y="319"/>
                      </a:lnTo>
                      <a:lnTo>
                        <a:pt x="339" y="319"/>
                      </a:lnTo>
                      <a:lnTo>
                        <a:pt x="15" y="319"/>
                      </a:lnTo>
                      <a:lnTo>
                        <a:pt x="13" y="319"/>
                      </a:lnTo>
                      <a:lnTo>
                        <a:pt x="11" y="318"/>
                      </a:lnTo>
                      <a:lnTo>
                        <a:pt x="9" y="318"/>
                      </a:lnTo>
                      <a:lnTo>
                        <a:pt x="7" y="317"/>
                      </a:lnTo>
                      <a:lnTo>
                        <a:pt x="5" y="315"/>
                      </a:lnTo>
                      <a:lnTo>
                        <a:pt x="3" y="313"/>
                      </a:lnTo>
                      <a:lnTo>
                        <a:pt x="2" y="311"/>
                      </a:lnTo>
                      <a:lnTo>
                        <a:pt x="1" y="309"/>
                      </a:lnTo>
                      <a:lnTo>
                        <a:pt x="0" y="306"/>
                      </a:lnTo>
                      <a:lnTo>
                        <a:pt x="0" y="303"/>
                      </a:lnTo>
                      <a:lnTo>
                        <a:pt x="1" y="300"/>
                      </a:lnTo>
                      <a:lnTo>
                        <a:pt x="2" y="298"/>
                      </a:lnTo>
                      <a:lnTo>
                        <a:pt x="2" y="296"/>
                      </a:lnTo>
                      <a:lnTo>
                        <a:pt x="4" y="292"/>
                      </a:lnTo>
                      <a:lnTo>
                        <a:pt x="121" y="0"/>
                      </a:lnTo>
                      <a:lnTo>
                        <a:pt x="232" y="0"/>
                      </a:lnTo>
                    </a:path>
                  </a:pathLst>
                </a:custGeom>
                <a:solidFill>
                  <a:srgbClr val="00DFFF"/>
                </a:solidFill>
                <a:ln w="12700" cap="rnd" cmpd="sng">
                  <a:solidFill>
                    <a:srgbClr val="009FB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nvGrpSpPr>
              <p:cNvPr id="25" name="Group 18">
                <a:extLst>
                  <a:ext uri="{FF2B5EF4-FFF2-40B4-BE49-F238E27FC236}">
                    <a16:creationId xmlns:a16="http://schemas.microsoft.com/office/drawing/2014/main" id="{EA9A26BE-1FF7-4B29-B615-8E34F94D9263}"/>
                  </a:ext>
                </a:extLst>
              </p:cNvPr>
              <p:cNvGrpSpPr>
                <a:grpSpLocks/>
              </p:cNvGrpSpPr>
              <p:nvPr/>
            </p:nvGrpSpPr>
            <p:grpSpPr bwMode="auto">
              <a:xfrm>
                <a:off x="2937" y="3552"/>
                <a:ext cx="160" cy="539"/>
                <a:chOff x="2937" y="3552"/>
                <a:chExt cx="160" cy="539"/>
              </a:xfrm>
            </p:grpSpPr>
            <p:sp>
              <p:nvSpPr>
                <p:cNvPr id="29" name="Freeform 19">
                  <a:extLst>
                    <a:ext uri="{FF2B5EF4-FFF2-40B4-BE49-F238E27FC236}">
                      <a16:creationId xmlns:a16="http://schemas.microsoft.com/office/drawing/2014/main" id="{27C49A99-81A8-40F2-BB39-4BE10BAC44F0}"/>
                    </a:ext>
                  </a:extLst>
                </p:cNvPr>
                <p:cNvSpPr>
                  <a:spLocks/>
                </p:cNvSpPr>
                <p:nvPr/>
              </p:nvSpPr>
              <p:spPr bwMode="auto">
                <a:xfrm>
                  <a:off x="2937" y="3552"/>
                  <a:ext cx="160" cy="539"/>
                </a:xfrm>
                <a:custGeom>
                  <a:avLst/>
                  <a:gdLst/>
                  <a:ahLst/>
                  <a:cxnLst>
                    <a:cxn ang="0">
                      <a:pos x="0" y="0"/>
                    </a:cxn>
                    <a:cxn ang="0">
                      <a:pos x="159" y="0"/>
                    </a:cxn>
                    <a:cxn ang="0">
                      <a:pos x="159" y="17"/>
                    </a:cxn>
                    <a:cxn ang="0">
                      <a:pos x="143" y="17"/>
                    </a:cxn>
                    <a:cxn ang="0">
                      <a:pos x="143" y="94"/>
                    </a:cxn>
                    <a:cxn ang="0">
                      <a:pos x="143" y="470"/>
                    </a:cxn>
                    <a:cxn ang="0">
                      <a:pos x="143" y="480"/>
                    </a:cxn>
                    <a:cxn ang="0">
                      <a:pos x="142" y="487"/>
                    </a:cxn>
                    <a:cxn ang="0">
                      <a:pos x="141" y="491"/>
                    </a:cxn>
                    <a:cxn ang="0">
                      <a:pos x="139" y="496"/>
                    </a:cxn>
                    <a:cxn ang="0">
                      <a:pos x="137" y="501"/>
                    </a:cxn>
                    <a:cxn ang="0">
                      <a:pos x="134" y="507"/>
                    </a:cxn>
                    <a:cxn ang="0">
                      <a:pos x="130" y="512"/>
                    </a:cxn>
                    <a:cxn ang="0">
                      <a:pos x="127" y="517"/>
                    </a:cxn>
                    <a:cxn ang="0">
                      <a:pos x="122" y="521"/>
                    </a:cxn>
                    <a:cxn ang="0">
                      <a:pos x="119" y="525"/>
                    </a:cxn>
                    <a:cxn ang="0">
                      <a:pos x="115" y="527"/>
                    </a:cxn>
                    <a:cxn ang="0">
                      <a:pos x="112" y="530"/>
                    </a:cxn>
                    <a:cxn ang="0">
                      <a:pos x="107" y="532"/>
                    </a:cxn>
                    <a:cxn ang="0">
                      <a:pos x="102" y="534"/>
                    </a:cxn>
                    <a:cxn ang="0">
                      <a:pos x="97" y="536"/>
                    </a:cxn>
                    <a:cxn ang="0">
                      <a:pos x="93" y="537"/>
                    </a:cxn>
                    <a:cxn ang="0">
                      <a:pos x="89" y="538"/>
                    </a:cxn>
                    <a:cxn ang="0">
                      <a:pos x="84" y="538"/>
                    </a:cxn>
                    <a:cxn ang="0">
                      <a:pos x="80" y="538"/>
                    </a:cxn>
                    <a:cxn ang="0">
                      <a:pos x="75" y="538"/>
                    </a:cxn>
                    <a:cxn ang="0">
                      <a:pos x="70" y="537"/>
                    </a:cxn>
                    <a:cxn ang="0">
                      <a:pos x="65" y="536"/>
                    </a:cxn>
                    <a:cxn ang="0">
                      <a:pos x="61" y="535"/>
                    </a:cxn>
                    <a:cxn ang="0">
                      <a:pos x="57" y="533"/>
                    </a:cxn>
                    <a:cxn ang="0">
                      <a:pos x="52" y="531"/>
                    </a:cxn>
                    <a:cxn ang="0">
                      <a:pos x="47" y="528"/>
                    </a:cxn>
                    <a:cxn ang="0">
                      <a:pos x="43" y="526"/>
                    </a:cxn>
                    <a:cxn ang="0">
                      <a:pos x="40" y="523"/>
                    </a:cxn>
                    <a:cxn ang="0">
                      <a:pos x="37" y="520"/>
                    </a:cxn>
                    <a:cxn ang="0">
                      <a:pos x="33" y="517"/>
                    </a:cxn>
                    <a:cxn ang="0">
                      <a:pos x="29" y="513"/>
                    </a:cxn>
                    <a:cxn ang="0">
                      <a:pos x="26" y="509"/>
                    </a:cxn>
                    <a:cxn ang="0">
                      <a:pos x="24" y="505"/>
                    </a:cxn>
                    <a:cxn ang="0">
                      <a:pos x="21" y="500"/>
                    </a:cxn>
                    <a:cxn ang="0">
                      <a:pos x="19" y="495"/>
                    </a:cxn>
                    <a:cxn ang="0">
                      <a:pos x="18" y="490"/>
                    </a:cxn>
                    <a:cxn ang="0">
                      <a:pos x="17" y="486"/>
                    </a:cxn>
                    <a:cxn ang="0">
                      <a:pos x="16" y="481"/>
                    </a:cxn>
                    <a:cxn ang="0">
                      <a:pos x="16" y="476"/>
                    </a:cxn>
                    <a:cxn ang="0">
                      <a:pos x="16" y="470"/>
                    </a:cxn>
                    <a:cxn ang="0">
                      <a:pos x="16" y="94"/>
                    </a:cxn>
                    <a:cxn ang="0">
                      <a:pos x="16" y="17"/>
                    </a:cxn>
                    <a:cxn ang="0">
                      <a:pos x="0" y="17"/>
                    </a:cxn>
                    <a:cxn ang="0">
                      <a:pos x="0" y="0"/>
                    </a:cxn>
                  </a:cxnLst>
                  <a:rect l="0" t="0" r="r" b="b"/>
                  <a:pathLst>
                    <a:path w="160" h="539">
                      <a:moveTo>
                        <a:pt x="0" y="0"/>
                      </a:moveTo>
                      <a:lnTo>
                        <a:pt x="159" y="0"/>
                      </a:lnTo>
                      <a:lnTo>
                        <a:pt x="159" y="17"/>
                      </a:lnTo>
                      <a:lnTo>
                        <a:pt x="143" y="17"/>
                      </a:lnTo>
                      <a:lnTo>
                        <a:pt x="143" y="94"/>
                      </a:lnTo>
                      <a:lnTo>
                        <a:pt x="143" y="470"/>
                      </a:lnTo>
                      <a:lnTo>
                        <a:pt x="143" y="480"/>
                      </a:lnTo>
                      <a:lnTo>
                        <a:pt x="142" y="487"/>
                      </a:lnTo>
                      <a:lnTo>
                        <a:pt x="141" y="491"/>
                      </a:lnTo>
                      <a:lnTo>
                        <a:pt x="139" y="496"/>
                      </a:lnTo>
                      <a:lnTo>
                        <a:pt x="137" y="501"/>
                      </a:lnTo>
                      <a:lnTo>
                        <a:pt x="134" y="507"/>
                      </a:lnTo>
                      <a:lnTo>
                        <a:pt x="130" y="512"/>
                      </a:lnTo>
                      <a:lnTo>
                        <a:pt x="127" y="517"/>
                      </a:lnTo>
                      <a:lnTo>
                        <a:pt x="122" y="521"/>
                      </a:lnTo>
                      <a:lnTo>
                        <a:pt x="119" y="525"/>
                      </a:lnTo>
                      <a:lnTo>
                        <a:pt x="115" y="527"/>
                      </a:lnTo>
                      <a:lnTo>
                        <a:pt x="112" y="530"/>
                      </a:lnTo>
                      <a:lnTo>
                        <a:pt x="107" y="532"/>
                      </a:lnTo>
                      <a:lnTo>
                        <a:pt x="102" y="534"/>
                      </a:lnTo>
                      <a:lnTo>
                        <a:pt x="97" y="536"/>
                      </a:lnTo>
                      <a:lnTo>
                        <a:pt x="93" y="537"/>
                      </a:lnTo>
                      <a:lnTo>
                        <a:pt x="89" y="538"/>
                      </a:lnTo>
                      <a:lnTo>
                        <a:pt x="84" y="538"/>
                      </a:lnTo>
                      <a:lnTo>
                        <a:pt x="80" y="538"/>
                      </a:lnTo>
                      <a:lnTo>
                        <a:pt x="75" y="538"/>
                      </a:lnTo>
                      <a:lnTo>
                        <a:pt x="70" y="537"/>
                      </a:lnTo>
                      <a:lnTo>
                        <a:pt x="65" y="536"/>
                      </a:lnTo>
                      <a:lnTo>
                        <a:pt x="61" y="535"/>
                      </a:lnTo>
                      <a:lnTo>
                        <a:pt x="57" y="533"/>
                      </a:lnTo>
                      <a:lnTo>
                        <a:pt x="52" y="531"/>
                      </a:lnTo>
                      <a:lnTo>
                        <a:pt x="47" y="528"/>
                      </a:lnTo>
                      <a:lnTo>
                        <a:pt x="43" y="526"/>
                      </a:lnTo>
                      <a:lnTo>
                        <a:pt x="40" y="523"/>
                      </a:lnTo>
                      <a:lnTo>
                        <a:pt x="37" y="520"/>
                      </a:lnTo>
                      <a:lnTo>
                        <a:pt x="33" y="517"/>
                      </a:lnTo>
                      <a:lnTo>
                        <a:pt x="29" y="513"/>
                      </a:lnTo>
                      <a:lnTo>
                        <a:pt x="26" y="509"/>
                      </a:lnTo>
                      <a:lnTo>
                        <a:pt x="24" y="505"/>
                      </a:lnTo>
                      <a:lnTo>
                        <a:pt x="21" y="500"/>
                      </a:lnTo>
                      <a:lnTo>
                        <a:pt x="19" y="495"/>
                      </a:lnTo>
                      <a:lnTo>
                        <a:pt x="18" y="490"/>
                      </a:lnTo>
                      <a:lnTo>
                        <a:pt x="17" y="486"/>
                      </a:lnTo>
                      <a:lnTo>
                        <a:pt x="16" y="481"/>
                      </a:lnTo>
                      <a:lnTo>
                        <a:pt x="16" y="476"/>
                      </a:lnTo>
                      <a:lnTo>
                        <a:pt x="16" y="470"/>
                      </a:lnTo>
                      <a:lnTo>
                        <a:pt x="16" y="94"/>
                      </a:lnTo>
                      <a:lnTo>
                        <a:pt x="16" y="17"/>
                      </a:lnTo>
                      <a:lnTo>
                        <a:pt x="0" y="17"/>
                      </a:lnTo>
                      <a:lnTo>
                        <a:pt x="0" y="0"/>
                      </a:lnTo>
                    </a:path>
                  </a:pathLst>
                </a:custGeom>
                <a:noFill/>
                <a:ln w="12700" cap="rnd" cmpd="sng">
                  <a:solidFill>
                    <a:srgbClr val="FF5F00"/>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30" name="Freeform 20">
                  <a:extLst>
                    <a:ext uri="{FF2B5EF4-FFF2-40B4-BE49-F238E27FC236}">
                      <a16:creationId xmlns:a16="http://schemas.microsoft.com/office/drawing/2014/main" id="{DBAC2A3A-5937-41A4-9C77-D448AFF31B78}"/>
                    </a:ext>
                  </a:extLst>
                </p:cNvPr>
                <p:cNvSpPr>
                  <a:spLocks/>
                </p:cNvSpPr>
                <p:nvPr/>
              </p:nvSpPr>
              <p:spPr bwMode="auto">
                <a:xfrm>
                  <a:off x="2953" y="3646"/>
                  <a:ext cx="128" cy="445"/>
                </a:xfrm>
                <a:custGeom>
                  <a:avLst/>
                  <a:gdLst/>
                  <a:ahLst/>
                  <a:cxnLst>
                    <a:cxn ang="0">
                      <a:pos x="127" y="0"/>
                    </a:cxn>
                    <a:cxn ang="0">
                      <a:pos x="127" y="376"/>
                    </a:cxn>
                    <a:cxn ang="0">
                      <a:pos x="127" y="386"/>
                    </a:cxn>
                    <a:cxn ang="0">
                      <a:pos x="126" y="393"/>
                    </a:cxn>
                    <a:cxn ang="0">
                      <a:pos x="125" y="397"/>
                    </a:cxn>
                    <a:cxn ang="0">
                      <a:pos x="123" y="402"/>
                    </a:cxn>
                    <a:cxn ang="0">
                      <a:pos x="121" y="407"/>
                    </a:cxn>
                    <a:cxn ang="0">
                      <a:pos x="118" y="413"/>
                    </a:cxn>
                    <a:cxn ang="0">
                      <a:pos x="114" y="418"/>
                    </a:cxn>
                    <a:cxn ang="0">
                      <a:pos x="111" y="423"/>
                    </a:cxn>
                    <a:cxn ang="0">
                      <a:pos x="106" y="427"/>
                    </a:cxn>
                    <a:cxn ang="0">
                      <a:pos x="103" y="431"/>
                    </a:cxn>
                    <a:cxn ang="0">
                      <a:pos x="99" y="433"/>
                    </a:cxn>
                    <a:cxn ang="0">
                      <a:pos x="96" y="436"/>
                    </a:cxn>
                    <a:cxn ang="0">
                      <a:pos x="91" y="438"/>
                    </a:cxn>
                    <a:cxn ang="0">
                      <a:pos x="86" y="440"/>
                    </a:cxn>
                    <a:cxn ang="0">
                      <a:pos x="81" y="442"/>
                    </a:cxn>
                    <a:cxn ang="0">
                      <a:pos x="77" y="443"/>
                    </a:cxn>
                    <a:cxn ang="0">
                      <a:pos x="73" y="444"/>
                    </a:cxn>
                    <a:cxn ang="0">
                      <a:pos x="68" y="444"/>
                    </a:cxn>
                    <a:cxn ang="0">
                      <a:pos x="64" y="444"/>
                    </a:cxn>
                    <a:cxn ang="0">
                      <a:pos x="59" y="444"/>
                    </a:cxn>
                    <a:cxn ang="0">
                      <a:pos x="54" y="443"/>
                    </a:cxn>
                    <a:cxn ang="0">
                      <a:pos x="49" y="442"/>
                    </a:cxn>
                    <a:cxn ang="0">
                      <a:pos x="45" y="441"/>
                    </a:cxn>
                    <a:cxn ang="0">
                      <a:pos x="41" y="439"/>
                    </a:cxn>
                    <a:cxn ang="0">
                      <a:pos x="36" y="437"/>
                    </a:cxn>
                    <a:cxn ang="0">
                      <a:pos x="31" y="434"/>
                    </a:cxn>
                    <a:cxn ang="0">
                      <a:pos x="27" y="432"/>
                    </a:cxn>
                    <a:cxn ang="0">
                      <a:pos x="24" y="429"/>
                    </a:cxn>
                    <a:cxn ang="0">
                      <a:pos x="21" y="426"/>
                    </a:cxn>
                    <a:cxn ang="0">
                      <a:pos x="17" y="423"/>
                    </a:cxn>
                    <a:cxn ang="0">
                      <a:pos x="13" y="419"/>
                    </a:cxn>
                    <a:cxn ang="0">
                      <a:pos x="10" y="415"/>
                    </a:cxn>
                    <a:cxn ang="0">
                      <a:pos x="8" y="411"/>
                    </a:cxn>
                    <a:cxn ang="0">
                      <a:pos x="5" y="406"/>
                    </a:cxn>
                    <a:cxn ang="0">
                      <a:pos x="3" y="401"/>
                    </a:cxn>
                    <a:cxn ang="0">
                      <a:pos x="2" y="396"/>
                    </a:cxn>
                    <a:cxn ang="0">
                      <a:pos x="1" y="392"/>
                    </a:cxn>
                    <a:cxn ang="0">
                      <a:pos x="0" y="387"/>
                    </a:cxn>
                    <a:cxn ang="0">
                      <a:pos x="0" y="382"/>
                    </a:cxn>
                    <a:cxn ang="0">
                      <a:pos x="0" y="376"/>
                    </a:cxn>
                    <a:cxn ang="0">
                      <a:pos x="0" y="0"/>
                    </a:cxn>
                    <a:cxn ang="0">
                      <a:pos x="127" y="0"/>
                    </a:cxn>
                  </a:cxnLst>
                  <a:rect l="0" t="0" r="r" b="b"/>
                  <a:pathLst>
                    <a:path w="128" h="445">
                      <a:moveTo>
                        <a:pt x="127" y="0"/>
                      </a:moveTo>
                      <a:lnTo>
                        <a:pt x="127" y="376"/>
                      </a:lnTo>
                      <a:lnTo>
                        <a:pt x="127" y="386"/>
                      </a:lnTo>
                      <a:lnTo>
                        <a:pt x="126" y="393"/>
                      </a:lnTo>
                      <a:lnTo>
                        <a:pt x="125" y="397"/>
                      </a:lnTo>
                      <a:lnTo>
                        <a:pt x="123" y="402"/>
                      </a:lnTo>
                      <a:lnTo>
                        <a:pt x="121" y="407"/>
                      </a:lnTo>
                      <a:lnTo>
                        <a:pt x="118" y="413"/>
                      </a:lnTo>
                      <a:lnTo>
                        <a:pt x="114" y="418"/>
                      </a:lnTo>
                      <a:lnTo>
                        <a:pt x="111" y="423"/>
                      </a:lnTo>
                      <a:lnTo>
                        <a:pt x="106" y="427"/>
                      </a:lnTo>
                      <a:lnTo>
                        <a:pt x="103" y="431"/>
                      </a:lnTo>
                      <a:lnTo>
                        <a:pt x="99" y="433"/>
                      </a:lnTo>
                      <a:lnTo>
                        <a:pt x="96" y="436"/>
                      </a:lnTo>
                      <a:lnTo>
                        <a:pt x="91" y="438"/>
                      </a:lnTo>
                      <a:lnTo>
                        <a:pt x="86" y="440"/>
                      </a:lnTo>
                      <a:lnTo>
                        <a:pt x="81" y="442"/>
                      </a:lnTo>
                      <a:lnTo>
                        <a:pt x="77" y="443"/>
                      </a:lnTo>
                      <a:lnTo>
                        <a:pt x="73" y="444"/>
                      </a:lnTo>
                      <a:lnTo>
                        <a:pt x="68" y="444"/>
                      </a:lnTo>
                      <a:lnTo>
                        <a:pt x="64" y="444"/>
                      </a:lnTo>
                      <a:lnTo>
                        <a:pt x="59" y="444"/>
                      </a:lnTo>
                      <a:lnTo>
                        <a:pt x="54" y="443"/>
                      </a:lnTo>
                      <a:lnTo>
                        <a:pt x="49" y="442"/>
                      </a:lnTo>
                      <a:lnTo>
                        <a:pt x="45" y="441"/>
                      </a:lnTo>
                      <a:lnTo>
                        <a:pt x="41" y="439"/>
                      </a:lnTo>
                      <a:lnTo>
                        <a:pt x="36" y="437"/>
                      </a:lnTo>
                      <a:lnTo>
                        <a:pt x="31" y="434"/>
                      </a:lnTo>
                      <a:lnTo>
                        <a:pt x="27" y="432"/>
                      </a:lnTo>
                      <a:lnTo>
                        <a:pt x="24" y="429"/>
                      </a:lnTo>
                      <a:lnTo>
                        <a:pt x="21" y="426"/>
                      </a:lnTo>
                      <a:lnTo>
                        <a:pt x="17" y="423"/>
                      </a:lnTo>
                      <a:lnTo>
                        <a:pt x="13" y="419"/>
                      </a:lnTo>
                      <a:lnTo>
                        <a:pt x="10" y="415"/>
                      </a:lnTo>
                      <a:lnTo>
                        <a:pt x="8" y="411"/>
                      </a:lnTo>
                      <a:lnTo>
                        <a:pt x="5" y="406"/>
                      </a:lnTo>
                      <a:lnTo>
                        <a:pt x="3" y="401"/>
                      </a:lnTo>
                      <a:lnTo>
                        <a:pt x="2" y="396"/>
                      </a:lnTo>
                      <a:lnTo>
                        <a:pt x="1" y="392"/>
                      </a:lnTo>
                      <a:lnTo>
                        <a:pt x="0" y="387"/>
                      </a:lnTo>
                      <a:lnTo>
                        <a:pt x="0" y="382"/>
                      </a:lnTo>
                      <a:lnTo>
                        <a:pt x="0" y="376"/>
                      </a:lnTo>
                      <a:lnTo>
                        <a:pt x="0" y="0"/>
                      </a:lnTo>
                      <a:lnTo>
                        <a:pt x="127" y="0"/>
                      </a:lnTo>
                    </a:path>
                  </a:pathLst>
                </a:custGeom>
                <a:solidFill>
                  <a:srgbClr val="FF9F7F"/>
                </a:solidFill>
                <a:ln w="12700" cap="rnd" cmpd="sng">
                  <a:solidFill>
                    <a:srgbClr val="FF5F00"/>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nvGrpSpPr>
              <p:cNvPr id="26" name="Group 21">
                <a:extLst>
                  <a:ext uri="{FF2B5EF4-FFF2-40B4-BE49-F238E27FC236}">
                    <a16:creationId xmlns:a16="http://schemas.microsoft.com/office/drawing/2014/main" id="{2DD72B84-B419-494F-8C16-E6F1F0B0A734}"/>
                  </a:ext>
                </a:extLst>
              </p:cNvPr>
              <p:cNvGrpSpPr>
                <a:grpSpLocks/>
              </p:cNvGrpSpPr>
              <p:nvPr/>
            </p:nvGrpSpPr>
            <p:grpSpPr bwMode="auto">
              <a:xfrm>
                <a:off x="2842" y="3591"/>
                <a:ext cx="160" cy="539"/>
                <a:chOff x="2842" y="3591"/>
                <a:chExt cx="160" cy="539"/>
              </a:xfrm>
            </p:grpSpPr>
            <p:sp>
              <p:nvSpPr>
                <p:cNvPr id="27" name="Freeform 22">
                  <a:extLst>
                    <a:ext uri="{FF2B5EF4-FFF2-40B4-BE49-F238E27FC236}">
                      <a16:creationId xmlns:a16="http://schemas.microsoft.com/office/drawing/2014/main" id="{0AFE27FC-07FB-4F92-AF85-4008B6343DB9}"/>
                    </a:ext>
                  </a:extLst>
                </p:cNvPr>
                <p:cNvSpPr>
                  <a:spLocks/>
                </p:cNvSpPr>
                <p:nvPr/>
              </p:nvSpPr>
              <p:spPr bwMode="auto">
                <a:xfrm>
                  <a:off x="2842" y="3591"/>
                  <a:ext cx="160" cy="539"/>
                </a:xfrm>
                <a:custGeom>
                  <a:avLst/>
                  <a:gdLst/>
                  <a:ahLst/>
                  <a:cxnLst>
                    <a:cxn ang="0">
                      <a:pos x="0" y="0"/>
                    </a:cxn>
                    <a:cxn ang="0">
                      <a:pos x="159" y="0"/>
                    </a:cxn>
                    <a:cxn ang="0">
                      <a:pos x="159" y="17"/>
                    </a:cxn>
                    <a:cxn ang="0">
                      <a:pos x="143" y="17"/>
                    </a:cxn>
                    <a:cxn ang="0">
                      <a:pos x="143" y="94"/>
                    </a:cxn>
                    <a:cxn ang="0">
                      <a:pos x="143" y="470"/>
                    </a:cxn>
                    <a:cxn ang="0">
                      <a:pos x="143" y="480"/>
                    </a:cxn>
                    <a:cxn ang="0">
                      <a:pos x="142" y="486"/>
                    </a:cxn>
                    <a:cxn ang="0">
                      <a:pos x="141" y="491"/>
                    </a:cxn>
                    <a:cxn ang="0">
                      <a:pos x="139" y="495"/>
                    </a:cxn>
                    <a:cxn ang="0">
                      <a:pos x="137" y="500"/>
                    </a:cxn>
                    <a:cxn ang="0">
                      <a:pos x="133" y="506"/>
                    </a:cxn>
                    <a:cxn ang="0">
                      <a:pos x="130" y="511"/>
                    </a:cxn>
                    <a:cxn ang="0">
                      <a:pos x="126" y="516"/>
                    </a:cxn>
                    <a:cxn ang="0">
                      <a:pos x="122" y="521"/>
                    </a:cxn>
                    <a:cxn ang="0">
                      <a:pos x="118" y="524"/>
                    </a:cxn>
                    <a:cxn ang="0">
                      <a:pos x="115" y="527"/>
                    </a:cxn>
                    <a:cxn ang="0">
                      <a:pos x="111" y="529"/>
                    </a:cxn>
                    <a:cxn ang="0">
                      <a:pos x="107" y="532"/>
                    </a:cxn>
                    <a:cxn ang="0">
                      <a:pos x="102" y="534"/>
                    </a:cxn>
                    <a:cxn ang="0">
                      <a:pos x="97" y="535"/>
                    </a:cxn>
                    <a:cxn ang="0">
                      <a:pos x="92" y="537"/>
                    </a:cxn>
                    <a:cxn ang="0">
                      <a:pos x="88" y="537"/>
                    </a:cxn>
                    <a:cxn ang="0">
                      <a:pos x="84" y="538"/>
                    </a:cxn>
                    <a:cxn ang="0">
                      <a:pos x="79" y="538"/>
                    </a:cxn>
                    <a:cxn ang="0">
                      <a:pos x="75" y="538"/>
                    </a:cxn>
                    <a:cxn ang="0">
                      <a:pos x="69" y="537"/>
                    </a:cxn>
                    <a:cxn ang="0">
                      <a:pos x="65" y="536"/>
                    </a:cxn>
                    <a:cxn ang="0">
                      <a:pos x="61" y="534"/>
                    </a:cxn>
                    <a:cxn ang="0">
                      <a:pos x="56" y="533"/>
                    </a:cxn>
                    <a:cxn ang="0">
                      <a:pos x="52" y="530"/>
                    </a:cxn>
                    <a:cxn ang="0">
                      <a:pos x="47" y="527"/>
                    </a:cxn>
                    <a:cxn ang="0">
                      <a:pos x="43" y="525"/>
                    </a:cxn>
                    <a:cxn ang="0">
                      <a:pos x="40" y="522"/>
                    </a:cxn>
                    <a:cxn ang="0">
                      <a:pos x="36" y="520"/>
                    </a:cxn>
                    <a:cxn ang="0">
                      <a:pos x="33" y="516"/>
                    </a:cxn>
                    <a:cxn ang="0">
                      <a:pos x="29" y="512"/>
                    </a:cxn>
                    <a:cxn ang="0">
                      <a:pos x="26" y="508"/>
                    </a:cxn>
                    <a:cxn ang="0">
                      <a:pos x="24" y="504"/>
                    </a:cxn>
                    <a:cxn ang="0">
                      <a:pos x="21" y="499"/>
                    </a:cxn>
                    <a:cxn ang="0">
                      <a:pos x="19" y="495"/>
                    </a:cxn>
                    <a:cxn ang="0">
                      <a:pos x="18" y="490"/>
                    </a:cxn>
                    <a:cxn ang="0">
                      <a:pos x="17" y="486"/>
                    </a:cxn>
                    <a:cxn ang="0">
                      <a:pos x="16" y="481"/>
                    </a:cxn>
                    <a:cxn ang="0">
                      <a:pos x="16" y="475"/>
                    </a:cxn>
                    <a:cxn ang="0">
                      <a:pos x="16" y="470"/>
                    </a:cxn>
                    <a:cxn ang="0">
                      <a:pos x="16" y="94"/>
                    </a:cxn>
                    <a:cxn ang="0">
                      <a:pos x="16" y="17"/>
                    </a:cxn>
                    <a:cxn ang="0">
                      <a:pos x="0" y="17"/>
                    </a:cxn>
                    <a:cxn ang="0">
                      <a:pos x="0" y="0"/>
                    </a:cxn>
                  </a:cxnLst>
                  <a:rect l="0" t="0" r="r" b="b"/>
                  <a:pathLst>
                    <a:path w="160" h="539">
                      <a:moveTo>
                        <a:pt x="0" y="0"/>
                      </a:moveTo>
                      <a:lnTo>
                        <a:pt x="159" y="0"/>
                      </a:lnTo>
                      <a:lnTo>
                        <a:pt x="159" y="17"/>
                      </a:lnTo>
                      <a:lnTo>
                        <a:pt x="143" y="17"/>
                      </a:lnTo>
                      <a:lnTo>
                        <a:pt x="143" y="94"/>
                      </a:lnTo>
                      <a:lnTo>
                        <a:pt x="143" y="470"/>
                      </a:lnTo>
                      <a:lnTo>
                        <a:pt x="143" y="480"/>
                      </a:lnTo>
                      <a:lnTo>
                        <a:pt x="142" y="486"/>
                      </a:lnTo>
                      <a:lnTo>
                        <a:pt x="141" y="491"/>
                      </a:lnTo>
                      <a:lnTo>
                        <a:pt x="139" y="495"/>
                      </a:lnTo>
                      <a:lnTo>
                        <a:pt x="137" y="500"/>
                      </a:lnTo>
                      <a:lnTo>
                        <a:pt x="133" y="506"/>
                      </a:lnTo>
                      <a:lnTo>
                        <a:pt x="130" y="511"/>
                      </a:lnTo>
                      <a:lnTo>
                        <a:pt x="126" y="516"/>
                      </a:lnTo>
                      <a:lnTo>
                        <a:pt x="122" y="521"/>
                      </a:lnTo>
                      <a:lnTo>
                        <a:pt x="118" y="524"/>
                      </a:lnTo>
                      <a:lnTo>
                        <a:pt x="115" y="527"/>
                      </a:lnTo>
                      <a:lnTo>
                        <a:pt x="111" y="529"/>
                      </a:lnTo>
                      <a:lnTo>
                        <a:pt x="107" y="532"/>
                      </a:lnTo>
                      <a:lnTo>
                        <a:pt x="102" y="534"/>
                      </a:lnTo>
                      <a:lnTo>
                        <a:pt x="97" y="535"/>
                      </a:lnTo>
                      <a:lnTo>
                        <a:pt x="92" y="537"/>
                      </a:lnTo>
                      <a:lnTo>
                        <a:pt x="88" y="537"/>
                      </a:lnTo>
                      <a:lnTo>
                        <a:pt x="84" y="538"/>
                      </a:lnTo>
                      <a:lnTo>
                        <a:pt x="79" y="538"/>
                      </a:lnTo>
                      <a:lnTo>
                        <a:pt x="75" y="538"/>
                      </a:lnTo>
                      <a:lnTo>
                        <a:pt x="69" y="537"/>
                      </a:lnTo>
                      <a:lnTo>
                        <a:pt x="65" y="536"/>
                      </a:lnTo>
                      <a:lnTo>
                        <a:pt x="61" y="534"/>
                      </a:lnTo>
                      <a:lnTo>
                        <a:pt x="56" y="533"/>
                      </a:lnTo>
                      <a:lnTo>
                        <a:pt x="52" y="530"/>
                      </a:lnTo>
                      <a:lnTo>
                        <a:pt x="47" y="527"/>
                      </a:lnTo>
                      <a:lnTo>
                        <a:pt x="43" y="525"/>
                      </a:lnTo>
                      <a:lnTo>
                        <a:pt x="40" y="522"/>
                      </a:lnTo>
                      <a:lnTo>
                        <a:pt x="36" y="520"/>
                      </a:lnTo>
                      <a:lnTo>
                        <a:pt x="33" y="516"/>
                      </a:lnTo>
                      <a:lnTo>
                        <a:pt x="29" y="512"/>
                      </a:lnTo>
                      <a:lnTo>
                        <a:pt x="26" y="508"/>
                      </a:lnTo>
                      <a:lnTo>
                        <a:pt x="24" y="504"/>
                      </a:lnTo>
                      <a:lnTo>
                        <a:pt x="21" y="499"/>
                      </a:lnTo>
                      <a:lnTo>
                        <a:pt x="19" y="495"/>
                      </a:lnTo>
                      <a:lnTo>
                        <a:pt x="18" y="490"/>
                      </a:lnTo>
                      <a:lnTo>
                        <a:pt x="17" y="486"/>
                      </a:lnTo>
                      <a:lnTo>
                        <a:pt x="16" y="481"/>
                      </a:lnTo>
                      <a:lnTo>
                        <a:pt x="16" y="475"/>
                      </a:lnTo>
                      <a:lnTo>
                        <a:pt x="16" y="470"/>
                      </a:lnTo>
                      <a:lnTo>
                        <a:pt x="16" y="94"/>
                      </a:lnTo>
                      <a:lnTo>
                        <a:pt x="16" y="17"/>
                      </a:lnTo>
                      <a:lnTo>
                        <a:pt x="0" y="17"/>
                      </a:lnTo>
                      <a:lnTo>
                        <a:pt x="0" y="0"/>
                      </a:lnTo>
                    </a:path>
                  </a:pathLst>
                </a:custGeom>
                <a:noFill/>
                <a:ln w="12700" cap="rnd" cmpd="sng">
                  <a:solidFill>
                    <a:srgbClr val="9F3FD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28" name="Freeform 23">
                  <a:extLst>
                    <a:ext uri="{FF2B5EF4-FFF2-40B4-BE49-F238E27FC236}">
                      <a16:creationId xmlns:a16="http://schemas.microsoft.com/office/drawing/2014/main" id="{C32F7E7E-6313-443E-90B8-6A71E57B2B00}"/>
                    </a:ext>
                  </a:extLst>
                </p:cNvPr>
                <p:cNvSpPr>
                  <a:spLocks/>
                </p:cNvSpPr>
                <p:nvPr/>
              </p:nvSpPr>
              <p:spPr bwMode="auto">
                <a:xfrm>
                  <a:off x="2858" y="3685"/>
                  <a:ext cx="128" cy="445"/>
                </a:xfrm>
                <a:custGeom>
                  <a:avLst/>
                  <a:gdLst/>
                  <a:ahLst/>
                  <a:cxnLst>
                    <a:cxn ang="0">
                      <a:pos x="127" y="0"/>
                    </a:cxn>
                    <a:cxn ang="0">
                      <a:pos x="127" y="376"/>
                    </a:cxn>
                    <a:cxn ang="0">
                      <a:pos x="127" y="386"/>
                    </a:cxn>
                    <a:cxn ang="0">
                      <a:pos x="126" y="392"/>
                    </a:cxn>
                    <a:cxn ang="0">
                      <a:pos x="125" y="397"/>
                    </a:cxn>
                    <a:cxn ang="0">
                      <a:pos x="123" y="401"/>
                    </a:cxn>
                    <a:cxn ang="0">
                      <a:pos x="121" y="406"/>
                    </a:cxn>
                    <a:cxn ang="0">
                      <a:pos x="117" y="412"/>
                    </a:cxn>
                    <a:cxn ang="0">
                      <a:pos x="114" y="417"/>
                    </a:cxn>
                    <a:cxn ang="0">
                      <a:pos x="110" y="422"/>
                    </a:cxn>
                    <a:cxn ang="0">
                      <a:pos x="106" y="427"/>
                    </a:cxn>
                    <a:cxn ang="0">
                      <a:pos x="102" y="430"/>
                    </a:cxn>
                    <a:cxn ang="0">
                      <a:pos x="99" y="433"/>
                    </a:cxn>
                    <a:cxn ang="0">
                      <a:pos x="95" y="435"/>
                    </a:cxn>
                    <a:cxn ang="0">
                      <a:pos x="91" y="438"/>
                    </a:cxn>
                    <a:cxn ang="0">
                      <a:pos x="86" y="440"/>
                    </a:cxn>
                    <a:cxn ang="0">
                      <a:pos x="81" y="441"/>
                    </a:cxn>
                    <a:cxn ang="0">
                      <a:pos x="76" y="443"/>
                    </a:cxn>
                    <a:cxn ang="0">
                      <a:pos x="72" y="443"/>
                    </a:cxn>
                    <a:cxn ang="0">
                      <a:pos x="68" y="444"/>
                    </a:cxn>
                    <a:cxn ang="0">
                      <a:pos x="63" y="444"/>
                    </a:cxn>
                    <a:cxn ang="0">
                      <a:pos x="59" y="444"/>
                    </a:cxn>
                    <a:cxn ang="0">
                      <a:pos x="53" y="443"/>
                    </a:cxn>
                    <a:cxn ang="0">
                      <a:pos x="49" y="442"/>
                    </a:cxn>
                    <a:cxn ang="0">
                      <a:pos x="45" y="440"/>
                    </a:cxn>
                    <a:cxn ang="0">
                      <a:pos x="40" y="439"/>
                    </a:cxn>
                    <a:cxn ang="0">
                      <a:pos x="36" y="436"/>
                    </a:cxn>
                    <a:cxn ang="0">
                      <a:pos x="31" y="433"/>
                    </a:cxn>
                    <a:cxn ang="0">
                      <a:pos x="27" y="431"/>
                    </a:cxn>
                    <a:cxn ang="0">
                      <a:pos x="24" y="428"/>
                    </a:cxn>
                    <a:cxn ang="0">
                      <a:pos x="20" y="426"/>
                    </a:cxn>
                    <a:cxn ang="0">
                      <a:pos x="17" y="422"/>
                    </a:cxn>
                    <a:cxn ang="0">
                      <a:pos x="13" y="418"/>
                    </a:cxn>
                    <a:cxn ang="0">
                      <a:pos x="10" y="414"/>
                    </a:cxn>
                    <a:cxn ang="0">
                      <a:pos x="8" y="410"/>
                    </a:cxn>
                    <a:cxn ang="0">
                      <a:pos x="5" y="405"/>
                    </a:cxn>
                    <a:cxn ang="0">
                      <a:pos x="3" y="401"/>
                    </a:cxn>
                    <a:cxn ang="0">
                      <a:pos x="2" y="396"/>
                    </a:cxn>
                    <a:cxn ang="0">
                      <a:pos x="1" y="392"/>
                    </a:cxn>
                    <a:cxn ang="0">
                      <a:pos x="0" y="387"/>
                    </a:cxn>
                    <a:cxn ang="0">
                      <a:pos x="0" y="381"/>
                    </a:cxn>
                    <a:cxn ang="0">
                      <a:pos x="0" y="376"/>
                    </a:cxn>
                    <a:cxn ang="0">
                      <a:pos x="0" y="0"/>
                    </a:cxn>
                    <a:cxn ang="0">
                      <a:pos x="127" y="0"/>
                    </a:cxn>
                  </a:cxnLst>
                  <a:rect l="0" t="0" r="r" b="b"/>
                  <a:pathLst>
                    <a:path w="128" h="445">
                      <a:moveTo>
                        <a:pt x="127" y="0"/>
                      </a:moveTo>
                      <a:lnTo>
                        <a:pt x="127" y="376"/>
                      </a:lnTo>
                      <a:lnTo>
                        <a:pt x="127" y="386"/>
                      </a:lnTo>
                      <a:lnTo>
                        <a:pt x="126" y="392"/>
                      </a:lnTo>
                      <a:lnTo>
                        <a:pt x="125" y="397"/>
                      </a:lnTo>
                      <a:lnTo>
                        <a:pt x="123" y="401"/>
                      </a:lnTo>
                      <a:lnTo>
                        <a:pt x="121" y="406"/>
                      </a:lnTo>
                      <a:lnTo>
                        <a:pt x="117" y="412"/>
                      </a:lnTo>
                      <a:lnTo>
                        <a:pt x="114" y="417"/>
                      </a:lnTo>
                      <a:lnTo>
                        <a:pt x="110" y="422"/>
                      </a:lnTo>
                      <a:lnTo>
                        <a:pt x="106" y="427"/>
                      </a:lnTo>
                      <a:lnTo>
                        <a:pt x="102" y="430"/>
                      </a:lnTo>
                      <a:lnTo>
                        <a:pt x="99" y="433"/>
                      </a:lnTo>
                      <a:lnTo>
                        <a:pt x="95" y="435"/>
                      </a:lnTo>
                      <a:lnTo>
                        <a:pt x="91" y="438"/>
                      </a:lnTo>
                      <a:lnTo>
                        <a:pt x="86" y="440"/>
                      </a:lnTo>
                      <a:lnTo>
                        <a:pt x="81" y="441"/>
                      </a:lnTo>
                      <a:lnTo>
                        <a:pt x="76" y="443"/>
                      </a:lnTo>
                      <a:lnTo>
                        <a:pt x="72" y="443"/>
                      </a:lnTo>
                      <a:lnTo>
                        <a:pt x="68" y="444"/>
                      </a:lnTo>
                      <a:lnTo>
                        <a:pt x="63" y="444"/>
                      </a:lnTo>
                      <a:lnTo>
                        <a:pt x="59" y="444"/>
                      </a:lnTo>
                      <a:lnTo>
                        <a:pt x="53" y="443"/>
                      </a:lnTo>
                      <a:lnTo>
                        <a:pt x="49" y="442"/>
                      </a:lnTo>
                      <a:lnTo>
                        <a:pt x="45" y="440"/>
                      </a:lnTo>
                      <a:lnTo>
                        <a:pt x="40" y="439"/>
                      </a:lnTo>
                      <a:lnTo>
                        <a:pt x="36" y="436"/>
                      </a:lnTo>
                      <a:lnTo>
                        <a:pt x="31" y="433"/>
                      </a:lnTo>
                      <a:lnTo>
                        <a:pt x="27" y="431"/>
                      </a:lnTo>
                      <a:lnTo>
                        <a:pt x="24" y="428"/>
                      </a:lnTo>
                      <a:lnTo>
                        <a:pt x="20" y="426"/>
                      </a:lnTo>
                      <a:lnTo>
                        <a:pt x="17" y="422"/>
                      </a:lnTo>
                      <a:lnTo>
                        <a:pt x="13" y="418"/>
                      </a:lnTo>
                      <a:lnTo>
                        <a:pt x="10" y="414"/>
                      </a:lnTo>
                      <a:lnTo>
                        <a:pt x="8" y="410"/>
                      </a:lnTo>
                      <a:lnTo>
                        <a:pt x="5" y="405"/>
                      </a:lnTo>
                      <a:lnTo>
                        <a:pt x="3" y="401"/>
                      </a:lnTo>
                      <a:lnTo>
                        <a:pt x="2" y="396"/>
                      </a:lnTo>
                      <a:lnTo>
                        <a:pt x="1" y="392"/>
                      </a:lnTo>
                      <a:lnTo>
                        <a:pt x="0" y="387"/>
                      </a:lnTo>
                      <a:lnTo>
                        <a:pt x="0" y="381"/>
                      </a:lnTo>
                      <a:lnTo>
                        <a:pt x="0" y="376"/>
                      </a:lnTo>
                      <a:lnTo>
                        <a:pt x="0" y="0"/>
                      </a:lnTo>
                      <a:lnTo>
                        <a:pt x="127" y="0"/>
                      </a:lnTo>
                    </a:path>
                  </a:pathLst>
                </a:custGeom>
                <a:solidFill>
                  <a:srgbClr val="DF9FFF"/>
                </a:solidFill>
                <a:ln w="12700" cap="rnd" cmpd="sng">
                  <a:solidFill>
                    <a:srgbClr val="9F3FD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sp>
          <p:nvSpPr>
            <p:cNvPr id="17" name="Rectangle 24">
              <a:extLst>
                <a:ext uri="{FF2B5EF4-FFF2-40B4-BE49-F238E27FC236}">
                  <a16:creationId xmlns:a16="http://schemas.microsoft.com/office/drawing/2014/main" id="{3B0CA08C-034A-4BF1-83A3-3B51A2AA55E8}"/>
                </a:ext>
              </a:extLst>
            </p:cNvPr>
            <p:cNvSpPr>
              <a:spLocks noChangeArrowheads="1"/>
            </p:cNvSpPr>
            <p:nvPr/>
          </p:nvSpPr>
          <p:spPr bwMode="auto">
            <a:xfrm>
              <a:off x="3264" y="1969"/>
              <a:ext cx="2400" cy="309"/>
            </a:xfrm>
            <a:prstGeom prst="rect">
              <a:avLst/>
            </a:prstGeom>
            <a:solidFill>
              <a:schemeClr val="accent1"/>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Print or Electronic </a:t>
              </a:r>
            </a:p>
          </p:txBody>
        </p:sp>
        <p:graphicFrame>
          <p:nvGraphicFramePr>
            <p:cNvPr id="18" name="Object 25">
              <a:hlinkClick r:id="" action="ppaction://ole?verb=0"/>
              <a:extLst>
                <a:ext uri="{FF2B5EF4-FFF2-40B4-BE49-F238E27FC236}">
                  <a16:creationId xmlns:a16="http://schemas.microsoft.com/office/drawing/2014/main" id="{C2292F36-7CFC-4313-9A71-A637437F30D2}"/>
                </a:ext>
              </a:extLst>
            </p:cNvPr>
            <p:cNvGraphicFramePr>
              <a:graphicFrameLocks/>
            </p:cNvGraphicFramePr>
            <p:nvPr/>
          </p:nvGraphicFramePr>
          <p:xfrm>
            <a:off x="4128" y="2352"/>
            <a:ext cx="1329" cy="921"/>
          </p:xfrm>
          <a:graphic>
            <a:graphicData uri="http://schemas.openxmlformats.org/presentationml/2006/ole">
              <mc:AlternateContent xmlns:mc="http://schemas.openxmlformats.org/markup-compatibility/2006">
                <mc:Choice xmlns:v="urn:schemas-microsoft-com:vml" Requires="v">
                  <p:oleObj name="Clip" r:id="rId2" imgW="2108160" imgH="1460160" progId="">
                    <p:embed/>
                  </p:oleObj>
                </mc:Choice>
                <mc:Fallback>
                  <p:oleObj name="Clip" r:id="rId2" imgW="2108160" imgH="1460160" progId="">
                    <p:embed/>
                    <p:pic>
                      <p:nvPicPr>
                        <p:cNvPr id="18" name="Object 25">
                          <a:hlinkClick r:id="" action="ppaction://ole?verb=0"/>
                          <a:extLst>
                            <a:ext uri="{FF2B5EF4-FFF2-40B4-BE49-F238E27FC236}">
                              <a16:creationId xmlns:a16="http://schemas.microsoft.com/office/drawing/2014/main" id="{C2292F36-7CFC-4313-9A71-A637437F30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 y="2352"/>
                          <a:ext cx="1329"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6">
              <a:hlinkClick r:id="" action="ppaction://ole?verb=0"/>
              <a:extLst>
                <a:ext uri="{FF2B5EF4-FFF2-40B4-BE49-F238E27FC236}">
                  <a16:creationId xmlns:a16="http://schemas.microsoft.com/office/drawing/2014/main" id="{5F894034-8F94-4CDA-BEA6-D871B152F43F}"/>
                </a:ext>
              </a:extLst>
            </p:cNvPr>
            <p:cNvGraphicFramePr>
              <a:graphicFrameLocks/>
            </p:cNvGraphicFramePr>
            <p:nvPr/>
          </p:nvGraphicFramePr>
          <p:xfrm>
            <a:off x="2928" y="2736"/>
            <a:ext cx="573" cy="679"/>
          </p:xfrm>
          <a:graphic>
            <a:graphicData uri="http://schemas.openxmlformats.org/presentationml/2006/ole">
              <mc:AlternateContent xmlns:mc="http://schemas.openxmlformats.org/markup-compatibility/2006">
                <mc:Choice xmlns:v="urn:schemas-microsoft-com:vml" Requires="v">
                  <p:oleObj name="Clip" r:id="rId4" imgW="1212840" imgH="1533240" progId="">
                    <p:embed/>
                  </p:oleObj>
                </mc:Choice>
                <mc:Fallback>
                  <p:oleObj name="Clip" r:id="rId4" imgW="1212840" imgH="1533240" progId="">
                    <p:embed/>
                    <p:pic>
                      <p:nvPicPr>
                        <p:cNvPr id="19" name="Object 26">
                          <a:hlinkClick r:id="" action="ppaction://ole?verb=0"/>
                          <a:extLst>
                            <a:ext uri="{FF2B5EF4-FFF2-40B4-BE49-F238E27FC236}">
                              <a16:creationId xmlns:a16="http://schemas.microsoft.com/office/drawing/2014/main" id="{5F894034-8F94-4CDA-BEA6-D871B152F43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736"/>
                          <a:ext cx="573"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7">
              <a:hlinkClick r:id="" action="ppaction://ole?verb=0"/>
              <a:extLst>
                <a:ext uri="{FF2B5EF4-FFF2-40B4-BE49-F238E27FC236}">
                  <a16:creationId xmlns:a16="http://schemas.microsoft.com/office/drawing/2014/main" id="{AF9D8012-03A1-47BF-AA72-CEBFAEB274A4}"/>
                </a:ext>
              </a:extLst>
            </p:cNvPr>
            <p:cNvGraphicFramePr>
              <a:graphicFrameLocks/>
            </p:cNvGraphicFramePr>
            <p:nvPr/>
          </p:nvGraphicFramePr>
          <p:xfrm>
            <a:off x="4752" y="2784"/>
            <a:ext cx="801" cy="816"/>
          </p:xfrm>
          <a:graphic>
            <a:graphicData uri="http://schemas.openxmlformats.org/presentationml/2006/ole">
              <mc:AlternateContent xmlns:mc="http://schemas.openxmlformats.org/markup-compatibility/2006">
                <mc:Choice xmlns:v="urn:schemas-microsoft-com:vml" Requires="v">
                  <p:oleObj name="Clip" r:id="rId6" imgW="1269720" imgH="1293480" progId="">
                    <p:embed/>
                  </p:oleObj>
                </mc:Choice>
                <mc:Fallback>
                  <p:oleObj name="Clip" r:id="rId6" imgW="1269720" imgH="1293480" progId="">
                    <p:embed/>
                    <p:pic>
                      <p:nvPicPr>
                        <p:cNvPr id="20" name="Object 27">
                          <a:hlinkClick r:id="" action="ppaction://ole?verb=0"/>
                          <a:extLst>
                            <a:ext uri="{FF2B5EF4-FFF2-40B4-BE49-F238E27FC236}">
                              <a16:creationId xmlns:a16="http://schemas.microsoft.com/office/drawing/2014/main" id="{AF9D8012-03A1-47BF-AA72-CEBFAEB274A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2784"/>
                          <a:ext cx="801"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28">
              <a:extLst>
                <a:ext uri="{FF2B5EF4-FFF2-40B4-BE49-F238E27FC236}">
                  <a16:creationId xmlns:a16="http://schemas.microsoft.com/office/drawing/2014/main" id="{086CFB9A-D974-44A5-BA07-DDDF77DB89B8}"/>
                </a:ext>
              </a:extLst>
            </p:cNvPr>
            <p:cNvSpPr>
              <a:spLocks noChangeArrowheads="1"/>
            </p:cNvSpPr>
            <p:nvPr/>
          </p:nvSpPr>
          <p:spPr bwMode="auto">
            <a:xfrm>
              <a:off x="2256" y="2448"/>
              <a:ext cx="912"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Survey</a:t>
              </a:r>
            </a:p>
          </p:txBody>
        </p:sp>
        <p:sp>
          <p:nvSpPr>
            <p:cNvPr id="22" name="Rectangle 29">
              <a:extLst>
                <a:ext uri="{FF2B5EF4-FFF2-40B4-BE49-F238E27FC236}">
                  <a16:creationId xmlns:a16="http://schemas.microsoft.com/office/drawing/2014/main" id="{284FBB6D-22A0-49B6-8475-A6EF4CA1BC39}"/>
                </a:ext>
              </a:extLst>
            </p:cNvPr>
            <p:cNvSpPr>
              <a:spLocks noChangeArrowheads="1"/>
            </p:cNvSpPr>
            <p:nvPr/>
          </p:nvSpPr>
          <p:spPr bwMode="auto">
            <a:xfrm>
              <a:off x="816" y="1104"/>
              <a:ext cx="1776" cy="608"/>
            </a:xfrm>
            <a:prstGeom prst="rect">
              <a:avLst/>
            </a:prstGeom>
            <a:solidFill>
              <a:schemeClr val="accent2"/>
            </a:solidFill>
            <a:ln w="12700">
              <a:solidFill>
                <a:srgbClr val="000000"/>
              </a:solidFill>
              <a:miter lim="800000"/>
              <a:headEnd/>
              <a:tailEnd/>
            </a:ln>
            <a:effectLst/>
          </p:spPr>
          <p:txBody>
            <a:bodyPr lIns="90488" tIns="44450" rIns="90488" bIns="44450">
              <a:spAutoFit/>
            </a:bodyPr>
            <a:lstStyle/>
            <a:p>
              <a:pPr algn="ctr">
                <a:lnSpc>
                  <a:spcPct val="70000"/>
                </a:lnSpc>
                <a:spcBef>
                  <a:spcPct val="50000"/>
                </a:spcBef>
              </a:pPr>
              <a:r>
                <a:rPr lang="en-US" altLang="zh-TW" sz="3200" b="1">
                  <a:ea typeface="PMingLiU" pitchFamily="18" charset="-120"/>
                </a:rPr>
                <a:t>Primary</a:t>
              </a:r>
              <a:endParaRPr lang="en-US" altLang="zh-TW" sz="2400" b="1">
                <a:ea typeface="PMingLiU" pitchFamily="18" charset="-120"/>
              </a:endParaRPr>
            </a:p>
            <a:p>
              <a:pPr algn="ctr">
                <a:lnSpc>
                  <a:spcPct val="80000"/>
                </a:lnSpc>
                <a:spcBef>
                  <a:spcPct val="50000"/>
                </a:spcBef>
              </a:pPr>
              <a:r>
                <a:rPr lang="en-US" altLang="zh-TW" sz="2400" b="1">
                  <a:ea typeface="PMingLiU" pitchFamily="18" charset="-120"/>
                </a:rPr>
                <a:t>Data Collection</a:t>
              </a:r>
            </a:p>
          </p:txBody>
        </p:sp>
        <p:pic>
          <p:nvPicPr>
            <p:cNvPr id="23" name="Picture 30" descr="hh01196a[1]">
              <a:extLst>
                <a:ext uri="{FF2B5EF4-FFF2-40B4-BE49-F238E27FC236}">
                  <a16:creationId xmlns:a16="http://schemas.microsoft.com/office/drawing/2014/main" id="{E26B4293-EFAA-4385-866A-E0B9E9E9320C}"/>
                </a:ext>
              </a:extLst>
            </p:cNvPr>
            <p:cNvPicPr>
              <a:picLocks noChangeAspect="1" noChangeArrowheads="1"/>
            </p:cNvPicPr>
            <p:nvPr/>
          </p:nvPicPr>
          <p:blipFill>
            <a:blip r:embed="rId8" cstate="print"/>
            <a:srcRect/>
            <a:stretch>
              <a:fillRect/>
            </a:stretch>
          </p:blipFill>
          <p:spPr bwMode="auto">
            <a:xfrm>
              <a:off x="144" y="2688"/>
              <a:ext cx="480" cy="365"/>
            </a:xfrm>
            <a:prstGeom prst="rect">
              <a:avLst/>
            </a:prstGeom>
            <a:noFill/>
          </p:spPr>
        </p:pic>
      </p:grpSp>
    </p:spTree>
    <p:extLst>
      <p:ext uri="{BB962C8B-B14F-4D97-AF65-F5344CB8AC3E}">
        <p14:creationId xmlns:p14="http://schemas.microsoft.com/office/powerpoint/2010/main" val="113204712"/>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8CAC-720F-4B29-8F5A-BB9C454BD155}"/>
              </a:ext>
            </a:extLst>
          </p:cNvPr>
          <p:cNvSpPr>
            <a:spLocks noGrp="1"/>
          </p:cNvSpPr>
          <p:nvPr>
            <p:ph type="title"/>
          </p:nvPr>
        </p:nvSpPr>
        <p:spPr/>
        <p:txBody>
          <a:bodyPr/>
          <a:lstStyle/>
          <a:p>
            <a:r>
              <a:rPr lang="en-US" dirty="0"/>
              <a:t>Quantitative Research: Definition</a:t>
            </a:r>
            <a:endParaRPr lang="en-ID" dirty="0"/>
          </a:p>
        </p:txBody>
      </p:sp>
      <p:sp>
        <p:nvSpPr>
          <p:cNvPr id="3" name="Content Placeholder 2">
            <a:extLst>
              <a:ext uri="{FF2B5EF4-FFF2-40B4-BE49-F238E27FC236}">
                <a16:creationId xmlns:a16="http://schemas.microsoft.com/office/drawing/2014/main" id="{33FC9255-E356-4B19-8854-8F483450084E}"/>
              </a:ext>
            </a:extLst>
          </p:cNvPr>
          <p:cNvSpPr>
            <a:spLocks noGrp="1"/>
          </p:cNvSpPr>
          <p:nvPr>
            <p:ph idx="1"/>
          </p:nvPr>
        </p:nvSpPr>
        <p:spPr/>
        <p:txBody>
          <a:bodyPr/>
          <a:lstStyle/>
          <a:p>
            <a:r>
              <a:rPr lang="en-ID" dirty="0"/>
              <a:t>In sociology, quantitative research refers to the systematic empirical investigation of social phenomena via statistical, mathematical or computational techniques.</a:t>
            </a:r>
          </a:p>
          <a:p>
            <a:r>
              <a:rPr lang="en-ID" dirty="0"/>
              <a:t>The objective of quantitative research is to develop and employ mathematical models, theories and/or hypotheses pertaining to phenomena. </a:t>
            </a:r>
          </a:p>
          <a:p>
            <a:endParaRPr lang="en-ID" dirty="0"/>
          </a:p>
        </p:txBody>
      </p:sp>
      <p:sp>
        <p:nvSpPr>
          <p:cNvPr id="4" name="Slide Number Placeholder 3">
            <a:extLst>
              <a:ext uri="{FF2B5EF4-FFF2-40B4-BE49-F238E27FC236}">
                <a16:creationId xmlns:a16="http://schemas.microsoft.com/office/drawing/2014/main" id="{D166B8BC-75BC-4113-A066-C396ED4F87F4}"/>
              </a:ext>
            </a:extLst>
          </p:cNvPr>
          <p:cNvSpPr>
            <a:spLocks noGrp="1"/>
          </p:cNvSpPr>
          <p:nvPr>
            <p:ph type="sldNum" sz="quarter" idx="12"/>
          </p:nvPr>
        </p:nvSpPr>
        <p:spPr/>
        <p:txBody>
          <a:bodyPr/>
          <a:lstStyle/>
          <a:p>
            <a:fld id="{DE3C17C0-4733-43AB-B359-31027578227E}" type="slidenum">
              <a:rPr lang="en-ID" smtClean="0"/>
              <a:t>22</a:t>
            </a:fld>
            <a:endParaRPr lang="en-ID" dirty="0"/>
          </a:p>
        </p:txBody>
      </p:sp>
      <p:sp>
        <p:nvSpPr>
          <p:cNvPr id="5" name="Rectangle 4">
            <a:extLst>
              <a:ext uri="{FF2B5EF4-FFF2-40B4-BE49-F238E27FC236}">
                <a16:creationId xmlns:a16="http://schemas.microsoft.com/office/drawing/2014/main" id="{31940596-7898-46FD-86CB-E677E270BE6D}"/>
              </a:ext>
            </a:extLst>
          </p:cNvPr>
          <p:cNvSpPr/>
          <p:nvPr/>
        </p:nvSpPr>
        <p:spPr>
          <a:xfrm>
            <a:off x="1219200" y="4114800"/>
            <a:ext cx="7136780" cy="110799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ID" sz="2200" dirty="0"/>
              <a:t>Data </a:t>
            </a:r>
            <a:r>
              <a:rPr lang="en-ID" sz="2200" dirty="0" err="1"/>
              <a:t>kuantitatif</a:t>
            </a:r>
            <a:r>
              <a:rPr lang="en-ID" sz="2200" dirty="0"/>
              <a:t> </a:t>
            </a:r>
            <a:r>
              <a:rPr lang="en-ID" sz="2200" dirty="0" err="1"/>
              <a:t>adalah</a:t>
            </a:r>
            <a:r>
              <a:rPr lang="en-ID" sz="2200" dirty="0"/>
              <a:t> data </a:t>
            </a:r>
            <a:r>
              <a:rPr lang="en-ID" sz="2200" dirty="0" err="1"/>
              <a:t>empiris</a:t>
            </a:r>
            <a:r>
              <a:rPr lang="en-ID" sz="2200" dirty="0"/>
              <a:t> </a:t>
            </a:r>
            <a:r>
              <a:rPr lang="en-ID" sz="2200" dirty="0" err="1"/>
              <a:t>hasil</a:t>
            </a:r>
            <a:r>
              <a:rPr lang="en-ID" sz="2200" dirty="0"/>
              <a:t> </a:t>
            </a:r>
            <a:r>
              <a:rPr lang="en-ID" sz="2200" dirty="0" err="1"/>
              <a:t>dari</a:t>
            </a:r>
            <a:r>
              <a:rPr lang="en-ID" sz="2200" dirty="0"/>
              <a:t> </a:t>
            </a:r>
            <a:r>
              <a:rPr lang="en-ID" sz="2200" dirty="0" err="1"/>
              <a:t>suatu</a:t>
            </a:r>
            <a:r>
              <a:rPr lang="en-ID" sz="2200" dirty="0"/>
              <a:t> </a:t>
            </a:r>
            <a:r>
              <a:rPr lang="en-ID" sz="2200" dirty="0" err="1"/>
              <a:t>pengamatan</a:t>
            </a:r>
            <a:r>
              <a:rPr lang="en-ID" sz="2200" dirty="0"/>
              <a:t> (</a:t>
            </a:r>
            <a:r>
              <a:rPr lang="en-ID" sz="2200" dirty="0" err="1"/>
              <a:t>bisa</a:t>
            </a:r>
            <a:r>
              <a:rPr lang="en-ID" sz="2200" dirty="0"/>
              <a:t> </a:t>
            </a:r>
            <a:r>
              <a:rPr lang="en-ID" sz="2200" dirty="0" err="1"/>
              <a:t>hasil</a:t>
            </a:r>
            <a:r>
              <a:rPr lang="en-ID" sz="2200" dirty="0"/>
              <a:t> survey, </a:t>
            </a:r>
            <a:r>
              <a:rPr lang="en-ID" sz="2200" dirty="0" err="1"/>
              <a:t>hasil</a:t>
            </a:r>
            <a:r>
              <a:rPr lang="en-ID" sz="2200" dirty="0"/>
              <a:t> experiment, </a:t>
            </a:r>
            <a:r>
              <a:rPr lang="en-ID" sz="2200" dirty="0" err="1"/>
              <a:t>hasil</a:t>
            </a:r>
            <a:r>
              <a:rPr lang="en-ID" sz="2200" dirty="0"/>
              <a:t> </a:t>
            </a:r>
            <a:r>
              <a:rPr lang="en-ID" sz="2200" dirty="0" err="1"/>
              <a:t>observasi</a:t>
            </a:r>
            <a:r>
              <a:rPr lang="en-ID" sz="2200" dirty="0"/>
              <a:t>, </a:t>
            </a:r>
            <a:r>
              <a:rPr lang="en-ID" sz="2200" dirty="0" err="1"/>
              <a:t>dll</a:t>
            </a:r>
            <a:r>
              <a:rPr lang="en-ID" sz="2200" dirty="0"/>
              <a:t>.)</a:t>
            </a:r>
          </a:p>
        </p:txBody>
      </p:sp>
      <p:sp>
        <p:nvSpPr>
          <p:cNvPr id="7" name="TextBox 6">
            <a:extLst>
              <a:ext uri="{FF2B5EF4-FFF2-40B4-BE49-F238E27FC236}">
                <a16:creationId xmlns:a16="http://schemas.microsoft.com/office/drawing/2014/main" id="{EC022488-1791-4220-82C4-6869F7C9B367}"/>
              </a:ext>
            </a:extLst>
          </p:cNvPr>
          <p:cNvSpPr txBox="1"/>
          <p:nvPr/>
        </p:nvSpPr>
        <p:spPr>
          <a:xfrm>
            <a:off x="3969476" y="5987019"/>
            <a:ext cx="4572000" cy="369332"/>
          </a:xfrm>
          <a:prstGeom prst="rect">
            <a:avLst/>
          </a:prstGeom>
          <a:noFill/>
        </p:spPr>
        <p:txBody>
          <a:bodyPr wrap="square">
            <a:spAutoFit/>
          </a:bodyPr>
          <a:lstStyle/>
          <a:p>
            <a:pPr algn="r"/>
            <a:r>
              <a:rPr lang="en-US" dirty="0"/>
              <a:t>(Source: Wikipedia)</a:t>
            </a:r>
            <a:endParaRPr lang="en-ID" dirty="0"/>
          </a:p>
        </p:txBody>
      </p:sp>
    </p:spTree>
    <p:extLst>
      <p:ext uri="{BB962C8B-B14F-4D97-AF65-F5344CB8AC3E}">
        <p14:creationId xmlns:p14="http://schemas.microsoft.com/office/powerpoint/2010/main" val="4040390937"/>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1223B62-0C4E-4654-A415-6646BD32F059}"/>
              </a:ext>
            </a:extLst>
          </p:cNvPr>
          <p:cNvSpPr/>
          <p:nvPr/>
        </p:nvSpPr>
        <p:spPr>
          <a:xfrm>
            <a:off x="1219200" y="2969488"/>
            <a:ext cx="4267200" cy="3355974"/>
          </a:xfrm>
          <a:prstGeom prst="rect">
            <a:avLst/>
          </a:prstGeom>
          <a:solidFill>
            <a:schemeClr val="accent6">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dirty="0">
                <a:solidFill>
                  <a:schemeClr val="accent6">
                    <a:lumMod val="50000"/>
                  </a:schemeClr>
                </a:solidFill>
              </a:rPr>
              <a:t>You studied this in </a:t>
            </a:r>
            <a:r>
              <a:rPr lang="en-US" sz="2000" dirty="0" err="1">
                <a:solidFill>
                  <a:schemeClr val="accent6">
                    <a:lumMod val="50000"/>
                  </a:schemeClr>
                </a:solidFill>
              </a:rPr>
              <a:t>Statprob</a:t>
            </a:r>
            <a:r>
              <a:rPr lang="en-US" sz="2000" dirty="0">
                <a:solidFill>
                  <a:schemeClr val="accent6">
                    <a:lumMod val="50000"/>
                  </a:schemeClr>
                </a:solidFill>
              </a:rPr>
              <a:t> class!</a:t>
            </a:r>
            <a:endParaRPr lang="en-ID" sz="2000" dirty="0">
              <a:solidFill>
                <a:schemeClr val="accent6">
                  <a:lumMod val="50000"/>
                </a:schemeClr>
              </a:solidFill>
            </a:endParaRPr>
          </a:p>
        </p:txBody>
      </p:sp>
      <p:sp>
        <p:nvSpPr>
          <p:cNvPr id="2" name="Title 1">
            <a:extLst>
              <a:ext uri="{FF2B5EF4-FFF2-40B4-BE49-F238E27FC236}">
                <a16:creationId xmlns:a16="http://schemas.microsoft.com/office/drawing/2014/main" id="{41983BC5-FC4B-4407-A696-5E6CDB2AAA6B}"/>
              </a:ext>
            </a:extLst>
          </p:cNvPr>
          <p:cNvSpPr>
            <a:spLocks noGrp="1"/>
          </p:cNvSpPr>
          <p:nvPr>
            <p:ph type="title"/>
          </p:nvPr>
        </p:nvSpPr>
        <p:spPr/>
        <p:txBody>
          <a:bodyPr/>
          <a:lstStyle/>
          <a:p>
            <a:r>
              <a:rPr lang="en-US" dirty="0"/>
              <a:t>Types of Data</a:t>
            </a:r>
            <a:endParaRPr lang="en-ID" dirty="0"/>
          </a:p>
        </p:txBody>
      </p:sp>
      <p:sp>
        <p:nvSpPr>
          <p:cNvPr id="4" name="Slide Number Placeholder 3">
            <a:extLst>
              <a:ext uri="{FF2B5EF4-FFF2-40B4-BE49-F238E27FC236}">
                <a16:creationId xmlns:a16="http://schemas.microsoft.com/office/drawing/2014/main" id="{CF8357E3-534E-41DF-9D77-9784CC19B73F}"/>
              </a:ext>
            </a:extLst>
          </p:cNvPr>
          <p:cNvSpPr>
            <a:spLocks noGrp="1"/>
          </p:cNvSpPr>
          <p:nvPr>
            <p:ph type="sldNum" sz="quarter" idx="12"/>
          </p:nvPr>
        </p:nvSpPr>
        <p:spPr>
          <a:xfrm>
            <a:off x="6466114" y="6403978"/>
            <a:ext cx="2057400" cy="365125"/>
          </a:xfrm>
        </p:spPr>
        <p:txBody>
          <a:bodyPr/>
          <a:lstStyle/>
          <a:p>
            <a:fld id="{DE3C17C0-4733-43AB-B359-31027578227E}" type="slidenum">
              <a:rPr lang="en-ID" smtClean="0"/>
              <a:t>23</a:t>
            </a:fld>
            <a:endParaRPr lang="en-ID" dirty="0"/>
          </a:p>
        </p:txBody>
      </p:sp>
      <p:graphicFrame>
        <p:nvGraphicFramePr>
          <p:cNvPr id="3" name="Diagram 2">
            <a:extLst>
              <a:ext uri="{FF2B5EF4-FFF2-40B4-BE49-F238E27FC236}">
                <a16:creationId xmlns:a16="http://schemas.microsoft.com/office/drawing/2014/main" id="{453109BC-6598-4493-8177-69720ADFB318}"/>
              </a:ext>
            </a:extLst>
          </p:cNvPr>
          <p:cNvGraphicFramePr/>
          <p:nvPr>
            <p:extLst>
              <p:ext uri="{D42A27DB-BD31-4B8C-83A1-F6EECF244321}">
                <p14:modId xmlns:p14="http://schemas.microsoft.com/office/powerpoint/2010/main" val="2333703714"/>
              </p:ext>
            </p:extLst>
          </p:nvPr>
        </p:nvGraphicFramePr>
        <p:xfrm>
          <a:off x="1219200" y="1524000"/>
          <a:ext cx="64008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8644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1D8D-0A6B-4DE7-900E-B08CFE298A58}"/>
              </a:ext>
            </a:extLst>
          </p:cNvPr>
          <p:cNvSpPr>
            <a:spLocks noGrp="1"/>
          </p:cNvSpPr>
          <p:nvPr>
            <p:ph type="title"/>
          </p:nvPr>
        </p:nvSpPr>
        <p:spPr>
          <a:xfrm>
            <a:off x="628650" y="556999"/>
            <a:ext cx="7886700" cy="1133693"/>
          </a:xfrm>
        </p:spPr>
        <p:txBody>
          <a:bodyPr>
            <a:normAutofit/>
          </a:bodyPr>
          <a:lstStyle/>
          <a:p>
            <a:r>
              <a:rPr lang="en-US" sz="3500"/>
              <a:t>What's the difference between these two statements?</a:t>
            </a:r>
            <a:endParaRPr lang="en-ID" sz="3500"/>
          </a:p>
        </p:txBody>
      </p:sp>
      <p:graphicFrame>
        <p:nvGraphicFramePr>
          <p:cNvPr id="6" name="Content Placeholder 2">
            <a:extLst>
              <a:ext uri="{FF2B5EF4-FFF2-40B4-BE49-F238E27FC236}">
                <a16:creationId xmlns:a16="http://schemas.microsoft.com/office/drawing/2014/main" id="{4D9D4DF2-A3C0-4715-8B25-0F350D0179FA}"/>
              </a:ext>
            </a:extLst>
          </p:cNvPr>
          <p:cNvGraphicFramePr>
            <a:graphicFrameLocks noGrp="1"/>
          </p:cNvGraphicFramePr>
          <p:nvPr>
            <p:ph idx="1"/>
            <p:extLst>
              <p:ext uri="{D42A27DB-BD31-4B8C-83A1-F6EECF244321}">
                <p14:modId xmlns:p14="http://schemas.microsoft.com/office/powerpoint/2010/main" val="835855927"/>
              </p:ext>
            </p:extLst>
          </p:nvPr>
        </p:nvGraphicFramePr>
        <p:xfrm>
          <a:off x="1600200" y="1690692"/>
          <a:ext cx="6381750" cy="2746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9AFCE81-10C8-439A-AEE0-B6CA8B9BC7EB}"/>
              </a:ext>
            </a:extLst>
          </p:cNvPr>
          <p:cNvSpPr>
            <a:spLocks noGrp="1"/>
          </p:cNvSpPr>
          <p:nvPr>
            <p:ph type="sldNum" sz="quarter" idx="12"/>
          </p:nvPr>
        </p:nvSpPr>
        <p:spPr/>
        <p:txBody>
          <a:bodyPr>
            <a:normAutofit/>
          </a:bodyPr>
          <a:lstStyle/>
          <a:p>
            <a:pPr>
              <a:spcAft>
                <a:spcPts val="600"/>
              </a:spcAft>
            </a:pPr>
            <a:fld id="{DE3C17C0-4733-43AB-B359-31027578227E}" type="slidenum">
              <a:rPr lang="en-ID" smtClean="0"/>
              <a:pPr>
                <a:spcAft>
                  <a:spcPts val="600"/>
                </a:spcAft>
              </a:pPr>
              <a:t>24</a:t>
            </a:fld>
            <a:endParaRPr lang="en-ID"/>
          </a:p>
        </p:txBody>
      </p:sp>
      <p:sp>
        <p:nvSpPr>
          <p:cNvPr id="7" name="Content Placeholder 2">
            <a:extLst>
              <a:ext uri="{FF2B5EF4-FFF2-40B4-BE49-F238E27FC236}">
                <a16:creationId xmlns:a16="http://schemas.microsoft.com/office/drawing/2014/main" id="{7685A737-5450-4D0C-8D32-23B2A6738B89}"/>
              </a:ext>
            </a:extLst>
          </p:cNvPr>
          <p:cNvSpPr txBox="1">
            <a:spLocks/>
          </p:cNvSpPr>
          <p:nvPr/>
        </p:nvSpPr>
        <p:spPr>
          <a:xfrm>
            <a:off x="628650" y="4437063"/>
            <a:ext cx="7886700" cy="17399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a:t>What's the difference?</a:t>
            </a:r>
          </a:p>
          <a:p>
            <a:pPr lvl="1"/>
            <a:r>
              <a:rPr lang="en-US" sz="2200" dirty="0"/>
              <a:t>We can count or measure the seven apples, but…</a:t>
            </a:r>
          </a:p>
          <a:p>
            <a:pPr lvl="1"/>
            <a:r>
              <a:rPr lang="en-US" sz="2200" dirty="0"/>
              <a:t>We can't put a number to how delicious they are. Those apples might be delicious to one person and be completely sour to another person. </a:t>
            </a:r>
          </a:p>
        </p:txBody>
      </p:sp>
      <p:sp>
        <p:nvSpPr>
          <p:cNvPr id="8" name="Rectangle 7">
            <a:extLst>
              <a:ext uri="{FF2B5EF4-FFF2-40B4-BE49-F238E27FC236}">
                <a16:creationId xmlns:a16="http://schemas.microsoft.com/office/drawing/2014/main" id="{48603383-4ECE-4FD7-B7EC-1A67F2894E01}"/>
              </a:ext>
            </a:extLst>
          </p:cNvPr>
          <p:cNvSpPr/>
          <p:nvPr/>
        </p:nvSpPr>
        <p:spPr>
          <a:xfrm>
            <a:off x="66040" y="6484521"/>
            <a:ext cx="9011920" cy="338554"/>
          </a:xfrm>
          <a:prstGeom prst="rect">
            <a:avLst/>
          </a:prstGeom>
        </p:spPr>
        <p:txBody>
          <a:bodyPr wrap="square">
            <a:spAutoFit/>
          </a:bodyPr>
          <a:lstStyle/>
          <a:p>
            <a:r>
              <a:rPr lang="en-US" sz="1600" dirty="0"/>
              <a:t>(Source: http://study.com/academy/lesson/what-is-quantitative-data.html, March 2016)</a:t>
            </a:r>
            <a:endParaRPr lang="en-ID" sz="1600" dirty="0"/>
          </a:p>
        </p:txBody>
      </p:sp>
    </p:spTree>
    <p:extLst>
      <p:ext uri="{BB962C8B-B14F-4D97-AF65-F5344CB8AC3E}">
        <p14:creationId xmlns:p14="http://schemas.microsoft.com/office/powerpoint/2010/main" val="2941627632"/>
      </p:ext>
    </p:extLst>
  </p:cSld>
  <p:clrMapOvr>
    <a:overrideClrMapping bg1="lt1" tx1="dk1" bg2="lt2" tx2="dk2" accent1="accent1" accent2="accent2" accent3="accent3" accent4="accent4" accent5="accent5" accent6="accent6" hlink="hlink" folHlink="folHlink"/>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0C67-D76F-4138-8274-4CB9D18A269D}"/>
              </a:ext>
            </a:extLst>
          </p:cNvPr>
          <p:cNvSpPr>
            <a:spLocks noGrp="1"/>
          </p:cNvSpPr>
          <p:nvPr>
            <p:ph type="title"/>
          </p:nvPr>
        </p:nvSpPr>
        <p:spPr/>
        <p:txBody>
          <a:bodyPr/>
          <a:lstStyle/>
          <a:p>
            <a:r>
              <a:rPr lang="en-US" dirty="0"/>
              <a:t>Quantitative or Numerical Data</a:t>
            </a:r>
            <a:endParaRPr lang="en-ID" dirty="0"/>
          </a:p>
        </p:txBody>
      </p:sp>
      <p:sp>
        <p:nvSpPr>
          <p:cNvPr id="3" name="Content Placeholder 2">
            <a:extLst>
              <a:ext uri="{FF2B5EF4-FFF2-40B4-BE49-F238E27FC236}">
                <a16:creationId xmlns:a16="http://schemas.microsoft.com/office/drawing/2014/main" id="{2D9E5783-740B-4FBE-8096-205DC2CCC5EF}"/>
              </a:ext>
            </a:extLst>
          </p:cNvPr>
          <p:cNvSpPr>
            <a:spLocks noGrp="1"/>
          </p:cNvSpPr>
          <p:nvPr>
            <p:ph sz="half" idx="1"/>
          </p:nvPr>
        </p:nvSpPr>
        <p:spPr/>
        <p:txBody>
          <a:bodyPr>
            <a:normAutofit/>
          </a:bodyPr>
          <a:lstStyle/>
          <a:p>
            <a:r>
              <a:rPr lang="en-US" sz="2400" dirty="0"/>
              <a:t>Discrete Data</a:t>
            </a:r>
          </a:p>
          <a:p>
            <a:pPr lvl="1"/>
            <a:r>
              <a:rPr lang="en-US" sz="2000" dirty="0"/>
              <a:t>Only certain values are possible (there are gaps between the possible values).</a:t>
            </a:r>
          </a:p>
          <a:p>
            <a:endParaRPr lang="en-US" sz="2400" dirty="0"/>
          </a:p>
          <a:p>
            <a:endParaRPr lang="en-ID" sz="2400" dirty="0"/>
          </a:p>
        </p:txBody>
      </p:sp>
      <p:sp>
        <p:nvSpPr>
          <p:cNvPr id="5" name="Content Placeholder 4">
            <a:extLst>
              <a:ext uri="{FF2B5EF4-FFF2-40B4-BE49-F238E27FC236}">
                <a16:creationId xmlns:a16="http://schemas.microsoft.com/office/drawing/2014/main" id="{F9178C16-FF0B-4F9A-99D9-5D660073BDF5}"/>
              </a:ext>
            </a:extLst>
          </p:cNvPr>
          <p:cNvSpPr>
            <a:spLocks noGrp="1"/>
          </p:cNvSpPr>
          <p:nvPr>
            <p:ph sz="half" idx="2"/>
          </p:nvPr>
        </p:nvSpPr>
        <p:spPr/>
        <p:txBody>
          <a:bodyPr>
            <a:normAutofit/>
          </a:bodyPr>
          <a:lstStyle/>
          <a:p>
            <a:r>
              <a:rPr lang="en-US" sz="2400" dirty="0"/>
              <a:t>Continuous Data</a:t>
            </a:r>
          </a:p>
          <a:p>
            <a:pPr lvl="1"/>
            <a:r>
              <a:rPr lang="en-US" sz="2000" dirty="0"/>
              <a:t>Theoretically, any value within an interval is possible with a fine enough measuring device.</a:t>
            </a:r>
          </a:p>
          <a:p>
            <a:endParaRPr lang="en-ID" sz="2400" dirty="0"/>
          </a:p>
        </p:txBody>
      </p:sp>
      <p:sp>
        <p:nvSpPr>
          <p:cNvPr id="4" name="Slide Number Placeholder 3">
            <a:extLst>
              <a:ext uri="{FF2B5EF4-FFF2-40B4-BE49-F238E27FC236}">
                <a16:creationId xmlns:a16="http://schemas.microsoft.com/office/drawing/2014/main" id="{DCA54A90-E3FF-4A2C-94F7-66E362C1D823}"/>
              </a:ext>
            </a:extLst>
          </p:cNvPr>
          <p:cNvSpPr>
            <a:spLocks noGrp="1"/>
          </p:cNvSpPr>
          <p:nvPr>
            <p:ph type="sldNum" sz="quarter" idx="12"/>
          </p:nvPr>
        </p:nvSpPr>
        <p:spPr/>
        <p:txBody>
          <a:bodyPr/>
          <a:lstStyle/>
          <a:p>
            <a:fld id="{DE3C17C0-4733-43AB-B359-31027578227E}" type="slidenum">
              <a:rPr lang="en-ID" smtClean="0"/>
              <a:t>25</a:t>
            </a:fld>
            <a:endParaRPr lang="en-ID" dirty="0"/>
          </a:p>
        </p:txBody>
      </p:sp>
      <p:pic>
        <p:nvPicPr>
          <p:cNvPr id="7" name="Picture 6" descr="Grafik Kuantitatif Data.png">
            <a:extLst>
              <a:ext uri="{FF2B5EF4-FFF2-40B4-BE49-F238E27FC236}">
                <a16:creationId xmlns:a16="http://schemas.microsoft.com/office/drawing/2014/main" id="{AC29A33C-5A9A-40CA-9212-602F261EBF36}"/>
              </a:ext>
            </a:extLst>
          </p:cNvPr>
          <p:cNvPicPr>
            <a:picLocks noChangeAspect="1"/>
          </p:cNvPicPr>
          <p:nvPr/>
        </p:nvPicPr>
        <p:blipFill>
          <a:blip r:embed="rId2" cstate="print"/>
          <a:stretch>
            <a:fillRect/>
          </a:stretch>
        </p:blipFill>
        <p:spPr>
          <a:xfrm>
            <a:off x="953920" y="3511697"/>
            <a:ext cx="3235667" cy="2038470"/>
          </a:xfrm>
          <a:prstGeom prst="rect">
            <a:avLst/>
          </a:prstGeom>
        </p:spPr>
      </p:pic>
      <p:pic>
        <p:nvPicPr>
          <p:cNvPr id="8" name="Picture 2" descr="Image result for continuous quantitative data graph">
            <a:extLst>
              <a:ext uri="{FF2B5EF4-FFF2-40B4-BE49-F238E27FC236}">
                <a16:creationId xmlns:a16="http://schemas.microsoft.com/office/drawing/2014/main" id="{F244C97C-AE44-4381-BBCE-1789A9B2A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314" y="3529118"/>
            <a:ext cx="3312682" cy="18148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AB3732-1A54-4DD8-8CFD-21C3CC280D56}"/>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2293967480"/>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dirty="0"/>
              <a:t>The data collected on variables are the result of measurement.</a:t>
            </a:r>
          </a:p>
          <a:p>
            <a:r>
              <a:rPr lang="en-US" dirty="0"/>
              <a:t>Not all measurement is the same:</a:t>
            </a:r>
          </a:p>
          <a:p>
            <a:pPr lvl="1"/>
            <a:r>
              <a:rPr lang="en-US" dirty="0"/>
              <a:t>Precise: the person is six feet, five inches.</a:t>
            </a:r>
          </a:p>
          <a:p>
            <a:pPr lvl="1"/>
            <a:r>
              <a:rPr lang="en-US" dirty="0"/>
              <a:t>Less-precise: the person is tall.</a:t>
            </a:r>
          </a:p>
          <a:p>
            <a:r>
              <a:rPr lang="en-US" b="1" dirty="0"/>
              <a:t>Precision</a:t>
            </a:r>
            <a:r>
              <a:rPr lang="en-US" dirty="0"/>
              <a:t> of measurement of a variable is important in determining what statistical method should be used to analyze the data in a study.</a:t>
            </a:r>
          </a:p>
          <a:p>
            <a:endParaRPr lang="en-US" dirty="0"/>
          </a:p>
        </p:txBody>
      </p:sp>
      <p:sp>
        <p:nvSpPr>
          <p:cNvPr id="5" name="Slide Number Placeholder 4"/>
          <p:cNvSpPr>
            <a:spLocks noGrp="1"/>
          </p:cNvSpPr>
          <p:nvPr>
            <p:ph type="sldNum" sz="quarter" idx="12"/>
          </p:nvPr>
        </p:nvSpPr>
        <p:spPr/>
        <p:txBody>
          <a:bodyPr/>
          <a:lstStyle/>
          <a:p>
            <a:fld id="{099E3E4D-AD43-4178-8041-F22B17191C7B}" type="slidenum">
              <a:rPr lang="en-US" smtClean="0"/>
              <a:t>26</a:t>
            </a:fld>
            <a:endParaRPr lang="en-US"/>
          </a:p>
        </p:txBody>
      </p:sp>
      <p:graphicFrame>
        <p:nvGraphicFramePr>
          <p:cNvPr id="9" name="Google Shape;596;p57">
            <a:extLst>
              <a:ext uri="{FF2B5EF4-FFF2-40B4-BE49-F238E27FC236}">
                <a16:creationId xmlns:a16="http://schemas.microsoft.com/office/drawing/2014/main" id="{4228C3B5-1293-4DF0-8F54-5DA83520CFFF}"/>
              </a:ext>
            </a:extLst>
          </p:cNvPr>
          <p:cNvGraphicFramePr>
            <a:graphicFrameLocks/>
          </p:cNvGraphicFramePr>
          <p:nvPr>
            <p:extLst>
              <p:ext uri="{D42A27DB-BD31-4B8C-83A1-F6EECF244321}">
                <p14:modId xmlns:p14="http://schemas.microsoft.com/office/powerpoint/2010/main" val="3281871250"/>
              </p:ext>
            </p:extLst>
          </p:nvPr>
        </p:nvGraphicFramePr>
        <p:xfrm>
          <a:off x="1752600" y="3965281"/>
          <a:ext cx="2952750" cy="206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Google Shape;599;p57">
            <a:extLst>
              <a:ext uri="{FF2B5EF4-FFF2-40B4-BE49-F238E27FC236}">
                <a16:creationId xmlns:a16="http://schemas.microsoft.com/office/drawing/2014/main" id="{BB8CE648-CF2D-4166-B976-E0854184798F}"/>
              </a:ext>
            </a:extLst>
          </p:cNvPr>
          <p:cNvCxnSpPr/>
          <p:nvPr/>
        </p:nvCxnSpPr>
        <p:spPr>
          <a:xfrm>
            <a:off x="4876800" y="4119265"/>
            <a:ext cx="0" cy="1752600"/>
          </a:xfrm>
          <a:prstGeom prst="straightConnector1">
            <a:avLst/>
          </a:prstGeom>
          <a:noFill/>
          <a:ln w="76200" cap="flat" cmpd="sng">
            <a:solidFill>
              <a:srgbClr val="C00000"/>
            </a:solidFill>
            <a:prstDash val="solid"/>
            <a:round/>
            <a:headEnd type="none" w="sm" len="sm"/>
            <a:tailEnd type="stealth" w="med" len="med"/>
          </a:ln>
        </p:spPr>
      </p:cxnSp>
      <p:sp>
        <p:nvSpPr>
          <p:cNvPr id="11" name="Google Shape;600;p57">
            <a:extLst>
              <a:ext uri="{FF2B5EF4-FFF2-40B4-BE49-F238E27FC236}">
                <a16:creationId xmlns:a16="http://schemas.microsoft.com/office/drawing/2014/main" id="{336BA6B5-F8E5-4E27-9EA7-020C5981E9F7}"/>
              </a:ext>
            </a:extLst>
          </p:cNvPr>
          <p:cNvSpPr txBox="1"/>
          <p:nvPr/>
        </p:nvSpPr>
        <p:spPr>
          <a:xfrm>
            <a:off x="5334004" y="4648204"/>
            <a:ext cx="2411963" cy="399461"/>
          </a:xfrm>
          <a:prstGeom prst="rect">
            <a:avLst/>
          </a:prstGeom>
          <a:noFill/>
          <a:ln>
            <a:noFill/>
          </a:ln>
        </p:spPr>
        <p:txBody>
          <a:bodyPr spcFirstLastPara="1" wrap="square" lIns="91425" tIns="45700" rIns="91425" bIns="45700" anchor="t" anchorCtr="0">
            <a:noAutofit/>
          </a:bodyPr>
          <a:lstStyle/>
          <a:p>
            <a:r>
              <a:rPr lang="en-US" sz="2400" b="1" dirty="0">
                <a:solidFill>
                  <a:srgbClr val="C00000"/>
                </a:solidFill>
                <a:latin typeface="Trebuchet MS"/>
                <a:ea typeface="Trebuchet MS"/>
                <a:cs typeface="Trebuchet MS"/>
                <a:sym typeface="Trebuchet MS"/>
              </a:rPr>
              <a:t>More precise !</a:t>
            </a:r>
            <a:endParaRPr sz="2400" b="1" dirty="0">
              <a:solidFill>
                <a:srgbClr val="C00000"/>
              </a:solidFill>
              <a:latin typeface="Trebuchet MS"/>
              <a:ea typeface="Trebuchet MS"/>
              <a:cs typeface="Trebuchet MS"/>
              <a:sym typeface="Trebuchet MS"/>
            </a:endParaRPr>
          </a:p>
        </p:txBody>
      </p:sp>
      <p:sp>
        <p:nvSpPr>
          <p:cNvPr id="13" name="TextBox 12">
            <a:extLst>
              <a:ext uri="{FF2B5EF4-FFF2-40B4-BE49-F238E27FC236}">
                <a16:creationId xmlns:a16="http://schemas.microsoft.com/office/drawing/2014/main" id="{D7C1DA45-73F7-4BDA-BAE3-CA9C3835BD6A}"/>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302392696"/>
      </p:ext>
    </p:extLst>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AC0D-23B1-472B-8DF7-C1E1E0607027}"/>
              </a:ext>
            </a:extLst>
          </p:cNvPr>
          <p:cNvSpPr>
            <a:spLocks noGrp="1"/>
          </p:cNvSpPr>
          <p:nvPr>
            <p:ph type="title"/>
          </p:nvPr>
        </p:nvSpPr>
        <p:spPr/>
        <p:txBody>
          <a:bodyPr/>
          <a:lstStyle/>
          <a:p>
            <a:r>
              <a:rPr lang="en-US" dirty="0"/>
              <a:t>Validity and Reliability</a:t>
            </a:r>
            <a:endParaRPr lang="en-ID" dirty="0"/>
          </a:p>
        </p:txBody>
      </p:sp>
      <p:sp>
        <p:nvSpPr>
          <p:cNvPr id="3" name="Content Placeholder 2">
            <a:extLst>
              <a:ext uri="{FF2B5EF4-FFF2-40B4-BE49-F238E27FC236}">
                <a16:creationId xmlns:a16="http://schemas.microsoft.com/office/drawing/2014/main" id="{5974BB19-DBEF-43DC-9137-D1D07648D2E0}"/>
              </a:ext>
            </a:extLst>
          </p:cNvPr>
          <p:cNvSpPr>
            <a:spLocks noGrp="1"/>
          </p:cNvSpPr>
          <p:nvPr>
            <p:ph idx="1"/>
          </p:nvPr>
        </p:nvSpPr>
        <p:spPr/>
        <p:txBody>
          <a:bodyPr/>
          <a:lstStyle/>
          <a:p>
            <a:r>
              <a:rPr lang="en-US" b="1" dirty="0"/>
              <a:t>Validity has no single agreed definition </a:t>
            </a:r>
            <a:r>
              <a:rPr lang="en-US" dirty="0"/>
              <a:t>but generally refers to the extent to which a concept, conclusion or measurement is well-founded and corresponds accurately to the real world. </a:t>
            </a:r>
          </a:p>
          <a:p>
            <a:r>
              <a:rPr lang="en-US" dirty="0"/>
              <a:t>In normal language, we use the word </a:t>
            </a:r>
            <a:r>
              <a:rPr lang="en-US" b="1" dirty="0"/>
              <a:t>reliable</a:t>
            </a:r>
            <a:r>
              <a:rPr lang="en-US" dirty="0"/>
              <a:t> to mean that something is </a:t>
            </a:r>
            <a:r>
              <a:rPr lang="en-US" b="1" dirty="0"/>
              <a:t>dependable</a:t>
            </a:r>
            <a:r>
              <a:rPr lang="en-US" dirty="0"/>
              <a:t> and that it will give the same outcome every time. </a:t>
            </a:r>
          </a:p>
          <a:p>
            <a:endParaRPr lang="en-ID" dirty="0"/>
          </a:p>
        </p:txBody>
      </p:sp>
      <p:sp>
        <p:nvSpPr>
          <p:cNvPr id="4" name="Slide Number Placeholder 3">
            <a:extLst>
              <a:ext uri="{FF2B5EF4-FFF2-40B4-BE49-F238E27FC236}">
                <a16:creationId xmlns:a16="http://schemas.microsoft.com/office/drawing/2014/main" id="{AB4288E5-93B7-4969-9E1A-5A8F46D49705}"/>
              </a:ext>
            </a:extLst>
          </p:cNvPr>
          <p:cNvSpPr>
            <a:spLocks noGrp="1"/>
          </p:cNvSpPr>
          <p:nvPr>
            <p:ph type="sldNum" sz="quarter" idx="12"/>
          </p:nvPr>
        </p:nvSpPr>
        <p:spPr/>
        <p:txBody>
          <a:bodyPr/>
          <a:lstStyle/>
          <a:p>
            <a:fld id="{DE3C17C0-4733-43AB-B359-31027578227E}" type="slidenum">
              <a:rPr lang="en-ID" smtClean="0"/>
              <a:t>27</a:t>
            </a:fld>
            <a:endParaRPr lang="en-ID" dirty="0"/>
          </a:p>
        </p:txBody>
      </p:sp>
      <p:pic>
        <p:nvPicPr>
          <p:cNvPr id="5" name="Picture 4" descr="Validity-and-Reliability.png">
            <a:extLst>
              <a:ext uri="{FF2B5EF4-FFF2-40B4-BE49-F238E27FC236}">
                <a16:creationId xmlns:a16="http://schemas.microsoft.com/office/drawing/2014/main" id="{35CC7B18-574E-457F-8535-CCAA059CE60B}"/>
              </a:ext>
            </a:extLst>
          </p:cNvPr>
          <p:cNvPicPr>
            <a:picLocks noChangeAspect="1"/>
          </p:cNvPicPr>
          <p:nvPr/>
        </p:nvPicPr>
        <p:blipFill>
          <a:blip r:embed="rId2" cstate="print"/>
          <a:stretch>
            <a:fillRect/>
          </a:stretch>
        </p:blipFill>
        <p:spPr>
          <a:xfrm>
            <a:off x="2438400" y="3645698"/>
            <a:ext cx="4629150" cy="2893219"/>
          </a:xfrm>
          <a:prstGeom prst="rect">
            <a:avLst/>
          </a:prstGeom>
        </p:spPr>
      </p:pic>
    </p:spTree>
    <p:extLst>
      <p:ext uri="{BB962C8B-B14F-4D97-AF65-F5344CB8AC3E}">
        <p14:creationId xmlns:p14="http://schemas.microsoft.com/office/powerpoint/2010/main" val="3757631951"/>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D03-884C-44F4-94E7-6AAF2DC7EE3C}"/>
              </a:ext>
            </a:extLst>
          </p:cNvPr>
          <p:cNvSpPr>
            <a:spLocks noGrp="1"/>
          </p:cNvSpPr>
          <p:nvPr>
            <p:ph type="title"/>
          </p:nvPr>
        </p:nvSpPr>
        <p:spPr/>
        <p:txBody>
          <a:bodyPr/>
          <a:lstStyle/>
          <a:p>
            <a:r>
              <a:rPr lang="en-US" dirty="0"/>
              <a:t>Collecting Quantitative Data</a:t>
            </a:r>
            <a:endParaRPr lang="en-ID" dirty="0"/>
          </a:p>
        </p:txBody>
      </p:sp>
      <p:sp>
        <p:nvSpPr>
          <p:cNvPr id="3" name="Content Placeholder 2">
            <a:extLst>
              <a:ext uri="{FF2B5EF4-FFF2-40B4-BE49-F238E27FC236}">
                <a16:creationId xmlns:a16="http://schemas.microsoft.com/office/drawing/2014/main" id="{2CFA103B-DE9F-4179-9B1A-A8A85F067AE5}"/>
              </a:ext>
            </a:extLst>
          </p:cNvPr>
          <p:cNvSpPr>
            <a:spLocks noGrp="1"/>
          </p:cNvSpPr>
          <p:nvPr>
            <p:ph idx="1"/>
          </p:nvPr>
        </p:nvSpPr>
        <p:spPr/>
        <p:txBody>
          <a:bodyPr/>
          <a:lstStyle/>
          <a:p>
            <a:r>
              <a:rPr lang="en-US" sz="2400" dirty="0"/>
              <a:t>Identify your unit analysis</a:t>
            </a:r>
          </a:p>
          <a:p>
            <a:pPr lvl="1"/>
            <a:r>
              <a:rPr lang="en-US" dirty="0"/>
              <a:t>Who can supply the information that you will use to answer your quantitative research questions or hypotheses?</a:t>
            </a:r>
          </a:p>
          <a:p>
            <a:r>
              <a:rPr lang="en-US" sz="2400" dirty="0"/>
              <a:t>Specify the population and sample</a:t>
            </a:r>
          </a:p>
          <a:p>
            <a:r>
              <a:rPr lang="en-US" sz="2400" dirty="0"/>
              <a:t>Information to collect</a:t>
            </a:r>
          </a:p>
          <a:p>
            <a:pPr lvl="1"/>
            <a:r>
              <a:rPr lang="en-US" dirty="0"/>
              <a:t>Specify variables from research questions and hypotheses</a:t>
            </a:r>
          </a:p>
          <a:p>
            <a:pPr lvl="1"/>
            <a:r>
              <a:rPr lang="en-US" dirty="0"/>
              <a:t>Define each variable</a:t>
            </a:r>
          </a:p>
          <a:p>
            <a:pPr lvl="1"/>
            <a:r>
              <a:rPr lang="en-US" dirty="0"/>
              <a:t>Choose types of data and measures</a:t>
            </a:r>
          </a:p>
          <a:p>
            <a:r>
              <a:rPr lang="en-US" sz="2400" dirty="0"/>
              <a:t>Locate or develop an instrument</a:t>
            </a:r>
          </a:p>
          <a:p>
            <a:endParaRPr lang="en-ID" dirty="0"/>
          </a:p>
        </p:txBody>
      </p:sp>
      <p:sp>
        <p:nvSpPr>
          <p:cNvPr id="4" name="Slide Number Placeholder 3">
            <a:extLst>
              <a:ext uri="{FF2B5EF4-FFF2-40B4-BE49-F238E27FC236}">
                <a16:creationId xmlns:a16="http://schemas.microsoft.com/office/drawing/2014/main" id="{66B10E68-460E-4255-8D8F-5C7720F68514}"/>
              </a:ext>
            </a:extLst>
          </p:cNvPr>
          <p:cNvSpPr>
            <a:spLocks noGrp="1"/>
          </p:cNvSpPr>
          <p:nvPr>
            <p:ph type="sldNum" sz="quarter" idx="12"/>
          </p:nvPr>
        </p:nvSpPr>
        <p:spPr/>
        <p:txBody>
          <a:bodyPr/>
          <a:lstStyle/>
          <a:p>
            <a:fld id="{DE3C17C0-4733-43AB-B359-31027578227E}" type="slidenum">
              <a:rPr lang="en-ID" smtClean="0"/>
              <a:t>28</a:t>
            </a:fld>
            <a:endParaRPr lang="en-ID" dirty="0"/>
          </a:p>
        </p:txBody>
      </p:sp>
      <p:sp>
        <p:nvSpPr>
          <p:cNvPr id="5" name="TextBox 4">
            <a:extLst>
              <a:ext uri="{FF2B5EF4-FFF2-40B4-BE49-F238E27FC236}">
                <a16:creationId xmlns:a16="http://schemas.microsoft.com/office/drawing/2014/main" id="{C5856EC4-13FF-413B-8E3E-1A87F90C943A}"/>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1973744140"/>
      </p:ext>
    </p:extLst>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Presenting Data</a:t>
            </a:r>
          </a:p>
        </p:txBody>
      </p:sp>
      <p:pic>
        <p:nvPicPr>
          <p:cNvPr id="6" name="Picture 5">
            <a:extLst>
              <a:ext uri="{FF2B5EF4-FFF2-40B4-BE49-F238E27FC236}">
                <a16:creationId xmlns:a16="http://schemas.microsoft.com/office/drawing/2014/main" id="{3BB9DDC9-532F-41DF-9E74-B429263E3B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2231" y="1330873"/>
            <a:ext cx="1845335" cy="209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AC7EB19D-6D39-4181-904D-AC31C780B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740" y="1332353"/>
            <a:ext cx="3691311" cy="233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1B466793-43D6-4E23-9247-3F2B05CD3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761" y="3884865"/>
            <a:ext cx="3530843" cy="238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CDC17298-8CE1-48BA-8993-02B83B12601A}"/>
              </a:ext>
            </a:extLst>
          </p:cNvPr>
          <p:cNvPicPr>
            <a:picLocks noChangeAspect="1"/>
          </p:cNvPicPr>
          <p:nvPr/>
        </p:nvPicPr>
        <p:blipFill>
          <a:blip r:embed="rId5"/>
          <a:stretch>
            <a:fillRect/>
          </a:stretch>
        </p:blipFill>
        <p:spPr>
          <a:xfrm>
            <a:off x="639536" y="3678781"/>
            <a:ext cx="3250900" cy="2385552"/>
          </a:xfrm>
          <a:prstGeom prst="rect">
            <a:avLst/>
          </a:prstGeom>
        </p:spPr>
      </p:pic>
      <p:sp>
        <p:nvSpPr>
          <p:cNvPr id="9" name="TextBox 8">
            <a:extLst>
              <a:ext uri="{FF2B5EF4-FFF2-40B4-BE49-F238E27FC236}">
                <a16:creationId xmlns:a16="http://schemas.microsoft.com/office/drawing/2014/main" id="{D6B2B7EA-0366-4A47-AE0F-3C1054FC91F1}"/>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695805463"/>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321E9-C471-48B4-A2A7-64E6238B77EB}"/>
              </a:ext>
            </a:extLst>
          </p:cNvPr>
          <p:cNvSpPr>
            <a:spLocks noGrp="1"/>
          </p:cNvSpPr>
          <p:nvPr>
            <p:ph type="title"/>
          </p:nvPr>
        </p:nvSpPr>
        <p:spPr/>
        <p:txBody>
          <a:bodyPr/>
          <a:lstStyle/>
          <a:p>
            <a:r>
              <a:rPr lang="en-US" dirty="0"/>
              <a:t>Method vs Methodology</a:t>
            </a:r>
            <a:endParaRPr lang="en-ID" dirty="0"/>
          </a:p>
        </p:txBody>
      </p:sp>
      <p:sp>
        <p:nvSpPr>
          <p:cNvPr id="2" name="Content Placeholder 1">
            <a:extLst>
              <a:ext uri="{FF2B5EF4-FFF2-40B4-BE49-F238E27FC236}">
                <a16:creationId xmlns:a16="http://schemas.microsoft.com/office/drawing/2014/main" id="{25F93FF4-108E-4C70-9958-BCDE1F734DF3}"/>
              </a:ext>
            </a:extLst>
          </p:cNvPr>
          <p:cNvSpPr>
            <a:spLocks noGrp="1"/>
          </p:cNvSpPr>
          <p:nvPr>
            <p:ph idx="1"/>
          </p:nvPr>
        </p:nvSpPr>
        <p:spPr/>
        <p:txBody>
          <a:bodyPr>
            <a:normAutofit/>
          </a:bodyPr>
          <a:lstStyle/>
          <a:p>
            <a:r>
              <a:rPr lang="en-AU" sz="2000" dirty="0"/>
              <a:t>Research </a:t>
            </a:r>
            <a:r>
              <a:rPr lang="en-AU" sz="2000" b="1" dirty="0"/>
              <a:t>Methods</a:t>
            </a:r>
            <a:r>
              <a:rPr lang="en-AU" sz="2000" dirty="0"/>
              <a:t> are the techniques / procedures used to collect and analyse data. </a:t>
            </a:r>
          </a:p>
          <a:p>
            <a:r>
              <a:rPr lang="en-AU" sz="2000" dirty="0"/>
              <a:t>Research </a:t>
            </a:r>
            <a:r>
              <a:rPr lang="en-AU" sz="2000" b="1" dirty="0"/>
              <a:t>Methodology</a:t>
            </a:r>
            <a:r>
              <a:rPr lang="en-AU" sz="2000" dirty="0"/>
              <a:t> refers to discussions of how research is done, or should be done, and the critical analysis of methods of research.</a:t>
            </a:r>
          </a:p>
          <a:p>
            <a:endParaRPr lang="en-AU" sz="2000" dirty="0"/>
          </a:p>
          <a:p>
            <a:endParaRPr lang="en-AU" sz="2000" dirty="0"/>
          </a:p>
          <a:p>
            <a:endParaRPr lang="en-AU" sz="2000" dirty="0"/>
          </a:p>
          <a:p>
            <a:endParaRPr lang="en-AU" sz="2000" dirty="0"/>
          </a:p>
          <a:p>
            <a:pPr lvl="2"/>
            <a:endParaRPr lang="en-AU" sz="1400" dirty="0"/>
          </a:p>
          <a:p>
            <a:pPr lvl="2"/>
            <a:endParaRPr lang="en-AU" sz="1400" dirty="0"/>
          </a:p>
          <a:p>
            <a:r>
              <a:rPr lang="en-US" sz="1800" dirty="0"/>
              <a:t>This distinction is not clear cut, even in established literature! (</a:t>
            </a:r>
            <a:r>
              <a:rPr lang="en-US" sz="1800" dirty="0" err="1"/>
              <a:t>Blaike</a:t>
            </a:r>
            <a:r>
              <a:rPr lang="en-US" sz="1800" dirty="0"/>
              <a:t>, 2000:8)</a:t>
            </a:r>
          </a:p>
          <a:p>
            <a:endParaRPr lang="en-AU" sz="2000" dirty="0"/>
          </a:p>
          <a:p>
            <a:endParaRPr lang="en-ID" sz="2000" dirty="0"/>
          </a:p>
          <a:p>
            <a:endParaRPr lang="en-AU" sz="2000" dirty="0"/>
          </a:p>
          <a:p>
            <a:endParaRPr lang="en-ID" sz="2000" dirty="0"/>
          </a:p>
        </p:txBody>
      </p:sp>
      <p:sp>
        <p:nvSpPr>
          <p:cNvPr id="4" name="Slide Number Placeholder 3">
            <a:extLst>
              <a:ext uri="{FF2B5EF4-FFF2-40B4-BE49-F238E27FC236}">
                <a16:creationId xmlns:a16="http://schemas.microsoft.com/office/drawing/2014/main" id="{7796A9B6-20E5-4F5E-B8B1-754D77C9F1BF}"/>
              </a:ext>
            </a:extLst>
          </p:cNvPr>
          <p:cNvSpPr>
            <a:spLocks noGrp="1"/>
          </p:cNvSpPr>
          <p:nvPr>
            <p:ph type="sldNum" sz="quarter" idx="12"/>
          </p:nvPr>
        </p:nvSpPr>
        <p:spPr/>
        <p:txBody>
          <a:bodyPr/>
          <a:lstStyle/>
          <a:p>
            <a:fld id="{DE3C17C0-4733-43AB-B359-31027578227E}" type="slidenum">
              <a:rPr lang="en-ID" smtClean="0"/>
              <a:t>3</a:t>
            </a:fld>
            <a:endParaRPr lang="en-ID" dirty="0"/>
          </a:p>
        </p:txBody>
      </p:sp>
      <p:graphicFrame>
        <p:nvGraphicFramePr>
          <p:cNvPr id="12" name="Content Placeholder 2">
            <a:extLst>
              <a:ext uri="{FF2B5EF4-FFF2-40B4-BE49-F238E27FC236}">
                <a16:creationId xmlns:a16="http://schemas.microsoft.com/office/drawing/2014/main" id="{EA06F471-C685-4129-9569-A9A0A8E0ACAB}"/>
              </a:ext>
            </a:extLst>
          </p:cNvPr>
          <p:cNvGraphicFramePr>
            <a:graphicFrameLocks/>
          </p:cNvGraphicFramePr>
          <p:nvPr>
            <p:extLst>
              <p:ext uri="{D42A27DB-BD31-4B8C-83A1-F6EECF244321}">
                <p14:modId xmlns:p14="http://schemas.microsoft.com/office/powerpoint/2010/main" val="9683464"/>
              </p:ext>
            </p:extLst>
          </p:nvPr>
        </p:nvGraphicFramePr>
        <p:xfrm>
          <a:off x="374186" y="2819400"/>
          <a:ext cx="8395627" cy="2761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3B7D4F84-5E4E-4E05-8B9A-6541D5C864A9}"/>
              </a:ext>
            </a:extLst>
          </p:cNvPr>
          <p:cNvSpPr/>
          <p:nvPr/>
        </p:nvSpPr>
        <p:spPr>
          <a:xfrm>
            <a:off x="595993" y="5721535"/>
            <a:ext cx="7886700" cy="646331"/>
          </a:xfrm>
          <a:prstGeom prst="rect">
            <a:avLst/>
          </a:prstGeom>
          <a:solidFill>
            <a:schemeClr val="accent5">
              <a:lumMod val="40000"/>
              <a:lumOff val="60000"/>
            </a:schemeClr>
          </a:solidFill>
        </p:spPr>
        <p:txBody>
          <a:bodyPr wrap="square">
            <a:spAutoFit/>
          </a:bodyPr>
          <a:lstStyle/>
          <a:p>
            <a:pPr algn="ctr"/>
            <a:r>
              <a:rPr lang="en-US" dirty="0"/>
              <a:t>Rule of thumb: if the research issue is straight forward, use method, but if the research issue is complex then use methodology.</a:t>
            </a:r>
          </a:p>
        </p:txBody>
      </p:sp>
    </p:spTree>
    <p:extLst>
      <p:ext uri="{BB962C8B-B14F-4D97-AF65-F5344CB8AC3E}">
        <p14:creationId xmlns:p14="http://schemas.microsoft.com/office/powerpoint/2010/main" val="4063728410"/>
      </p:ext>
    </p:extLst>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313-57C0-47A6-A7CE-21B0F9C664E0}"/>
              </a:ext>
            </a:extLst>
          </p:cNvPr>
          <p:cNvSpPr>
            <a:spLocks noGrp="1"/>
          </p:cNvSpPr>
          <p:nvPr>
            <p:ph type="title"/>
          </p:nvPr>
        </p:nvSpPr>
        <p:spPr/>
        <p:txBody>
          <a:bodyPr/>
          <a:lstStyle/>
          <a:p>
            <a:r>
              <a:rPr lang="en-US" dirty="0"/>
              <a:t>Analyzing Quantitative Data</a:t>
            </a:r>
            <a:endParaRPr lang="en-ID" dirty="0"/>
          </a:p>
        </p:txBody>
      </p:sp>
      <p:sp>
        <p:nvSpPr>
          <p:cNvPr id="3" name="Content Placeholder 2">
            <a:extLst>
              <a:ext uri="{FF2B5EF4-FFF2-40B4-BE49-F238E27FC236}">
                <a16:creationId xmlns:a16="http://schemas.microsoft.com/office/drawing/2014/main" id="{4A52737D-C98E-43FC-A59B-9A4F11E8E6E7}"/>
              </a:ext>
            </a:extLst>
          </p:cNvPr>
          <p:cNvSpPr>
            <a:spLocks noGrp="1"/>
          </p:cNvSpPr>
          <p:nvPr>
            <p:ph idx="1"/>
          </p:nvPr>
        </p:nvSpPr>
        <p:spPr/>
        <p:txBody>
          <a:bodyPr>
            <a:normAutofit/>
          </a:bodyPr>
          <a:lstStyle/>
          <a:p>
            <a:r>
              <a:rPr lang="en-US" dirty="0"/>
              <a:t>Measures of Central Tendency</a:t>
            </a:r>
          </a:p>
          <a:p>
            <a:endParaRPr lang="en-US" dirty="0"/>
          </a:p>
          <a:p>
            <a:endParaRPr lang="en-US" dirty="0"/>
          </a:p>
          <a:p>
            <a:endParaRPr lang="en-US" dirty="0"/>
          </a:p>
          <a:p>
            <a:r>
              <a:rPr lang="en-US" dirty="0"/>
              <a:t>Measures of Variance</a:t>
            </a:r>
          </a:p>
          <a:p>
            <a:endParaRPr lang="en-US" dirty="0"/>
          </a:p>
          <a:p>
            <a:endParaRPr lang="en-US" dirty="0"/>
          </a:p>
          <a:p>
            <a:endParaRPr lang="en-US" dirty="0"/>
          </a:p>
          <a:p>
            <a:r>
              <a:rPr lang="en-US" dirty="0"/>
              <a:t>Measures of Position</a:t>
            </a:r>
            <a:endParaRPr lang="en-ID" dirty="0"/>
          </a:p>
          <a:p>
            <a:endParaRPr lang="en-ID" dirty="0"/>
          </a:p>
        </p:txBody>
      </p:sp>
      <p:sp>
        <p:nvSpPr>
          <p:cNvPr id="4" name="Slide Number Placeholder 3">
            <a:extLst>
              <a:ext uri="{FF2B5EF4-FFF2-40B4-BE49-F238E27FC236}">
                <a16:creationId xmlns:a16="http://schemas.microsoft.com/office/drawing/2014/main" id="{6735EF60-094E-470E-B9EA-985E6305F5B6}"/>
              </a:ext>
            </a:extLst>
          </p:cNvPr>
          <p:cNvSpPr>
            <a:spLocks noGrp="1"/>
          </p:cNvSpPr>
          <p:nvPr>
            <p:ph type="sldNum" sz="quarter" idx="12"/>
          </p:nvPr>
        </p:nvSpPr>
        <p:spPr/>
        <p:txBody>
          <a:bodyPr/>
          <a:lstStyle/>
          <a:p>
            <a:fld id="{DE3C17C0-4733-43AB-B359-31027578227E}" type="slidenum">
              <a:rPr lang="en-ID" smtClean="0"/>
              <a:t>30</a:t>
            </a:fld>
            <a:endParaRPr lang="en-ID" dirty="0"/>
          </a:p>
        </p:txBody>
      </p:sp>
      <p:graphicFrame>
        <p:nvGraphicFramePr>
          <p:cNvPr id="6" name="Content Placeholder 4">
            <a:extLst>
              <a:ext uri="{FF2B5EF4-FFF2-40B4-BE49-F238E27FC236}">
                <a16:creationId xmlns:a16="http://schemas.microsoft.com/office/drawing/2014/main" id="{D3D6C278-652F-4731-8144-5F6FA85E7499}"/>
              </a:ext>
            </a:extLst>
          </p:cNvPr>
          <p:cNvGraphicFramePr>
            <a:graphicFrameLocks/>
          </p:cNvGraphicFramePr>
          <p:nvPr>
            <p:extLst>
              <p:ext uri="{D42A27DB-BD31-4B8C-83A1-F6EECF244321}">
                <p14:modId xmlns:p14="http://schemas.microsoft.com/office/powerpoint/2010/main" val="2986604126"/>
              </p:ext>
            </p:extLst>
          </p:nvPr>
        </p:nvGraphicFramePr>
        <p:xfrm>
          <a:off x="3276600" y="1980521"/>
          <a:ext cx="6157706" cy="1297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4">
            <a:extLst>
              <a:ext uri="{FF2B5EF4-FFF2-40B4-BE49-F238E27FC236}">
                <a16:creationId xmlns:a16="http://schemas.microsoft.com/office/drawing/2014/main" id="{A621C90F-DD9C-4BB5-A610-4882897A4863}"/>
              </a:ext>
            </a:extLst>
          </p:cNvPr>
          <p:cNvGraphicFramePr>
            <a:graphicFrameLocks/>
          </p:cNvGraphicFramePr>
          <p:nvPr>
            <p:extLst>
              <p:ext uri="{D42A27DB-BD31-4B8C-83A1-F6EECF244321}">
                <p14:modId xmlns:p14="http://schemas.microsoft.com/office/powerpoint/2010/main" val="3777687550"/>
              </p:ext>
            </p:extLst>
          </p:nvPr>
        </p:nvGraphicFramePr>
        <p:xfrm>
          <a:off x="2865015" y="3429996"/>
          <a:ext cx="6980876" cy="1297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4">
            <a:extLst>
              <a:ext uri="{FF2B5EF4-FFF2-40B4-BE49-F238E27FC236}">
                <a16:creationId xmlns:a16="http://schemas.microsoft.com/office/drawing/2014/main" id="{5C0BDE84-E2BD-4D74-AF90-09E5D05A31EE}"/>
              </a:ext>
            </a:extLst>
          </p:cNvPr>
          <p:cNvGraphicFramePr>
            <a:graphicFrameLocks/>
          </p:cNvGraphicFramePr>
          <p:nvPr>
            <p:extLst>
              <p:ext uri="{D42A27DB-BD31-4B8C-83A1-F6EECF244321}">
                <p14:modId xmlns:p14="http://schemas.microsoft.com/office/powerpoint/2010/main" val="2802906918"/>
              </p:ext>
            </p:extLst>
          </p:nvPr>
        </p:nvGraphicFramePr>
        <p:xfrm>
          <a:off x="2523216" y="5139542"/>
          <a:ext cx="7322679" cy="1328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TextBox 8">
            <a:extLst>
              <a:ext uri="{FF2B5EF4-FFF2-40B4-BE49-F238E27FC236}">
                <a16:creationId xmlns:a16="http://schemas.microsoft.com/office/drawing/2014/main" id="{5B405758-0329-41EC-AA37-5A12424DA289}"/>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2069332069"/>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2667-0E91-4EF8-9551-52E53B2A17FA}"/>
              </a:ext>
            </a:extLst>
          </p:cNvPr>
          <p:cNvSpPr>
            <a:spLocks noGrp="1"/>
          </p:cNvSpPr>
          <p:nvPr>
            <p:ph type="title"/>
          </p:nvPr>
        </p:nvSpPr>
        <p:spPr/>
        <p:txBody>
          <a:bodyPr/>
          <a:lstStyle/>
          <a:p>
            <a:r>
              <a:rPr lang="en-ID" dirty="0"/>
              <a:t>Hypothesis Testing</a:t>
            </a:r>
          </a:p>
        </p:txBody>
      </p:sp>
      <p:sp>
        <p:nvSpPr>
          <p:cNvPr id="3" name="Content Placeholder 2">
            <a:extLst>
              <a:ext uri="{FF2B5EF4-FFF2-40B4-BE49-F238E27FC236}">
                <a16:creationId xmlns:a16="http://schemas.microsoft.com/office/drawing/2014/main" id="{DFDF6B1F-3689-4F1E-9FD5-1055A60B59F8}"/>
              </a:ext>
            </a:extLst>
          </p:cNvPr>
          <p:cNvSpPr>
            <a:spLocks noGrp="1"/>
          </p:cNvSpPr>
          <p:nvPr>
            <p:ph idx="1"/>
          </p:nvPr>
        </p:nvSpPr>
        <p:spPr>
          <a:xfrm>
            <a:off x="628650" y="1825628"/>
            <a:ext cx="7886700" cy="4803775"/>
          </a:xfrm>
        </p:spPr>
        <p:txBody>
          <a:bodyPr/>
          <a:lstStyle/>
          <a:p>
            <a:r>
              <a:rPr lang="en-ID" dirty="0"/>
              <a:t>Assuming 1 normal population:</a:t>
            </a:r>
          </a:p>
          <a:p>
            <a:pPr lvl="1"/>
            <a:r>
              <a:rPr lang="en-ID" dirty="0"/>
              <a:t>When </a:t>
            </a:r>
            <a:r>
              <a:rPr lang="en-US" dirty="0"/>
              <a:t>σ is known</a:t>
            </a:r>
          </a:p>
          <a:p>
            <a:pPr lvl="1"/>
            <a:endParaRPr lang="en-US" dirty="0"/>
          </a:p>
          <a:p>
            <a:pPr lvl="1"/>
            <a:endParaRPr lang="en-US" dirty="0"/>
          </a:p>
          <a:p>
            <a:pPr lvl="1"/>
            <a:endParaRPr lang="en-US" dirty="0"/>
          </a:p>
          <a:p>
            <a:pPr lvl="1"/>
            <a:endParaRPr lang="en-US" dirty="0"/>
          </a:p>
          <a:p>
            <a:pPr lvl="1"/>
            <a:endParaRPr lang="en-US" dirty="0"/>
          </a:p>
          <a:p>
            <a:pPr lvl="1"/>
            <a:r>
              <a:rPr lang="en-US" dirty="0"/>
              <a:t>σ is unknown</a:t>
            </a:r>
            <a:endParaRPr lang="en-ID" dirty="0"/>
          </a:p>
          <a:p>
            <a:endParaRPr lang="en-ID" dirty="0"/>
          </a:p>
          <a:p>
            <a:endParaRPr lang="en-ID" dirty="0"/>
          </a:p>
          <a:p>
            <a:endParaRPr lang="en-ID" dirty="0"/>
          </a:p>
          <a:p>
            <a:endParaRPr lang="en-ID" dirty="0"/>
          </a:p>
          <a:p>
            <a:r>
              <a:rPr lang="en-ID" dirty="0"/>
              <a:t>It is also possible for 2 normal distributions</a:t>
            </a:r>
          </a:p>
        </p:txBody>
      </p:sp>
      <p:sp>
        <p:nvSpPr>
          <p:cNvPr id="4" name="Slide Number Placeholder 3">
            <a:extLst>
              <a:ext uri="{FF2B5EF4-FFF2-40B4-BE49-F238E27FC236}">
                <a16:creationId xmlns:a16="http://schemas.microsoft.com/office/drawing/2014/main" id="{BC8D3D4D-7D6A-4433-9FF1-1D3FD0DB0A88}"/>
              </a:ext>
            </a:extLst>
          </p:cNvPr>
          <p:cNvSpPr>
            <a:spLocks noGrp="1"/>
          </p:cNvSpPr>
          <p:nvPr>
            <p:ph type="sldNum" sz="quarter" idx="12"/>
          </p:nvPr>
        </p:nvSpPr>
        <p:spPr/>
        <p:txBody>
          <a:bodyPr/>
          <a:lstStyle/>
          <a:p>
            <a:fld id="{DE3C17C0-4733-43AB-B359-31027578227E}" type="slidenum">
              <a:rPr lang="en-ID" smtClean="0"/>
              <a:t>31</a:t>
            </a:fld>
            <a:endParaRPr lang="en-ID" dirty="0"/>
          </a:p>
        </p:txBody>
      </p:sp>
      <p:pic>
        <p:nvPicPr>
          <p:cNvPr id="5" name="Picture 4">
            <a:extLst>
              <a:ext uri="{FF2B5EF4-FFF2-40B4-BE49-F238E27FC236}">
                <a16:creationId xmlns:a16="http://schemas.microsoft.com/office/drawing/2014/main" id="{A89A795B-D810-42D5-95E3-F385994A2BB7}"/>
              </a:ext>
            </a:extLst>
          </p:cNvPr>
          <p:cNvPicPr>
            <a:picLocks noChangeAspect="1"/>
          </p:cNvPicPr>
          <p:nvPr/>
        </p:nvPicPr>
        <p:blipFill>
          <a:blip r:embed="rId2"/>
          <a:stretch>
            <a:fillRect/>
          </a:stretch>
        </p:blipFill>
        <p:spPr>
          <a:xfrm>
            <a:off x="1524000" y="2496627"/>
            <a:ext cx="6871836" cy="1440126"/>
          </a:xfrm>
          <a:prstGeom prst="rect">
            <a:avLst/>
          </a:prstGeom>
        </p:spPr>
      </p:pic>
      <p:pic>
        <p:nvPicPr>
          <p:cNvPr id="7" name="Picture 6">
            <a:extLst>
              <a:ext uri="{FF2B5EF4-FFF2-40B4-BE49-F238E27FC236}">
                <a16:creationId xmlns:a16="http://schemas.microsoft.com/office/drawing/2014/main" id="{102B66BB-76ED-4687-8951-5108FB83656C}"/>
              </a:ext>
            </a:extLst>
          </p:cNvPr>
          <p:cNvPicPr>
            <a:picLocks noChangeAspect="1"/>
          </p:cNvPicPr>
          <p:nvPr/>
        </p:nvPicPr>
        <p:blipFill>
          <a:blip r:embed="rId3"/>
          <a:stretch>
            <a:fillRect/>
          </a:stretch>
        </p:blipFill>
        <p:spPr>
          <a:xfrm>
            <a:off x="1516602" y="4222952"/>
            <a:ext cx="5722398" cy="1402177"/>
          </a:xfrm>
          <a:prstGeom prst="rect">
            <a:avLst/>
          </a:prstGeom>
        </p:spPr>
      </p:pic>
      <p:sp>
        <p:nvSpPr>
          <p:cNvPr id="8" name="TextBox 7">
            <a:extLst>
              <a:ext uri="{FF2B5EF4-FFF2-40B4-BE49-F238E27FC236}">
                <a16:creationId xmlns:a16="http://schemas.microsoft.com/office/drawing/2014/main" id="{E5A30A91-CE2F-438D-A15F-E4C9A48B1955}"/>
              </a:ext>
            </a:extLst>
          </p:cNvPr>
          <p:cNvSpPr txBox="1"/>
          <p:nvPr/>
        </p:nvSpPr>
        <p:spPr>
          <a:xfrm>
            <a:off x="3657600" y="6327139"/>
            <a:ext cx="4572000" cy="369332"/>
          </a:xfrm>
          <a:prstGeom prst="rect">
            <a:avLst/>
          </a:prstGeom>
          <a:noFill/>
        </p:spPr>
        <p:txBody>
          <a:bodyPr wrap="square">
            <a:spAutoFit/>
          </a:bodyPr>
          <a:lstStyle/>
          <a:p>
            <a:pPr algn="r"/>
            <a:r>
              <a:rPr lang="en-US" dirty="0"/>
              <a:t>You studied this in </a:t>
            </a:r>
            <a:r>
              <a:rPr lang="en-US" dirty="0" err="1"/>
              <a:t>Statprob</a:t>
            </a:r>
            <a:r>
              <a:rPr lang="en-US" dirty="0"/>
              <a:t> class!</a:t>
            </a:r>
            <a:endParaRPr lang="en-ID" dirty="0"/>
          </a:p>
        </p:txBody>
      </p:sp>
      <p:sp>
        <p:nvSpPr>
          <p:cNvPr id="9" name="TextBox 8">
            <a:extLst>
              <a:ext uri="{FF2B5EF4-FFF2-40B4-BE49-F238E27FC236}">
                <a16:creationId xmlns:a16="http://schemas.microsoft.com/office/drawing/2014/main" id="{3E369E0C-9136-41B7-B05B-3BA399DFF804}"/>
              </a:ext>
            </a:extLst>
          </p:cNvPr>
          <p:cNvSpPr txBox="1"/>
          <p:nvPr/>
        </p:nvSpPr>
        <p:spPr>
          <a:xfrm>
            <a:off x="32657" y="-15997"/>
            <a:ext cx="4572000" cy="369332"/>
          </a:xfrm>
          <a:prstGeom prst="rect">
            <a:avLst/>
          </a:prstGeom>
          <a:noFill/>
        </p:spPr>
        <p:txBody>
          <a:bodyPr wrap="square">
            <a:spAutoFit/>
          </a:bodyPr>
          <a:lstStyle/>
          <a:p>
            <a:r>
              <a:rPr lang="en-US" dirty="0"/>
              <a:t>You studied this in </a:t>
            </a:r>
            <a:r>
              <a:rPr lang="en-US" dirty="0" err="1"/>
              <a:t>Statprob</a:t>
            </a:r>
            <a:r>
              <a:rPr lang="en-US" dirty="0"/>
              <a:t> class!</a:t>
            </a:r>
            <a:endParaRPr lang="en-ID" dirty="0"/>
          </a:p>
        </p:txBody>
      </p:sp>
    </p:spTree>
    <p:extLst>
      <p:ext uri="{BB962C8B-B14F-4D97-AF65-F5344CB8AC3E}">
        <p14:creationId xmlns:p14="http://schemas.microsoft.com/office/powerpoint/2010/main" val="903243469"/>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C37D-470C-49AE-8EF1-4A3F55AAC1C4}"/>
              </a:ext>
            </a:extLst>
          </p:cNvPr>
          <p:cNvSpPr>
            <a:spLocks noGrp="1"/>
          </p:cNvSpPr>
          <p:nvPr>
            <p:ph type="title"/>
          </p:nvPr>
        </p:nvSpPr>
        <p:spPr/>
        <p:txBody>
          <a:bodyPr/>
          <a:lstStyle/>
          <a:p>
            <a:r>
              <a:rPr lang="en-US" dirty="0"/>
              <a:t>Categories of Research Methods</a:t>
            </a:r>
            <a:endParaRPr lang="en-ID" dirty="0"/>
          </a:p>
        </p:txBody>
      </p:sp>
      <p:sp>
        <p:nvSpPr>
          <p:cNvPr id="4" name="Slide Number Placeholder 3">
            <a:extLst>
              <a:ext uri="{FF2B5EF4-FFF2-40B4-BE49-F238E27FC236}">
                <a16:creationId xmlns:a16="http://schemas.microsoft.com/office/drawing/2014/main" id="{EEAEA2B8-702F-4180-B9B6-FCEB78031801}"/>
              </a:ext>
            </a:extLst>
          </p:cNvPr>
          <p:cNvSpPr>
            <a:spLocks noGrp="1"/>
          </p:cNvSpPr>
          <p:nvPr>
            <p:ph type="sldNum" sz="quarter" idx="12"/>
          </p:nvPr>
        </p:nvSpPr>
        <p:spPr/>
        <p:txBody>
          <a:bodyPr/>
          <a:lstStyle/>
          <a:p>
            <a:fld id="{DE3C17C0-4733-43AB-B359-31027578227E}" type="slidenum">
              <a:rPr lang="en-ID" smtClean="0"/>
              <a:t>4</a:t>
            </a:fld>
            <a:endParaRPr lang="en-ID" dirty="0"/>
          </a:p>
        </p:txBody>
      </p:sp>
      <p:graphicFrame>
        <p:nvGraphicFramePr>
          <p:cNvPr id="7" name="Content Placeholder 2">
            <a:extLst>
              <a:ext uri="{FF2B5EF4-FFF2-40B4-BE49-F238E27FC236}">
                <a16:creationId xmlns:a16="http://schemas.microsoft.com/office/drawing/2014/main" id="{9B4F92FD-AEF5-4923-87C1-75BB199931BD}"/>
              </a:ext>
            </a:extLst>
          </p:cNvPr>
          <p:cNvGraphicFramePr>
            <a:graphicFrameLocks/>
          </p:cNvGraphicFramePr>
          <p:nvPr>
            <p:extLst>
              <p:ext uri="{D42A27DB-BD31-4B8C-83A1-F6EECF244321}">
                <p14:modId xmlns:p14="http://schemas.microsoft.com/office/powerpoint/2010/main" val="2179660843"/>
              </p:ext>
            </p:extLst>
          </p:nvPr>
        </p:nvGraphicFramePr>
        <p:xfrm>
          <a:off x="774697" y="1690689"/>
          <a:ext cx="7886700"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286939"/>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2324-A15F-4346-83EC-C9D2CCA5F620}"/>
              </a:ext>
            </a:extLst>
          </p:cNvPr>
          <p:cNvSpPr>
            <a:spLocks noGrp="1"/>
          </p:cNvSpPr>
          <p:nvPr>
            <p:ph type="title"/>
          </p:nvPr>
        </p:nvSpPr>
        <p:spPr/>
        <p:txBody>
          <a:bodyPr/>
          <a:lstStyle/>
          <a:p>
            <a:r>
              <a:rPr lang="en-US" dirty="0"/>
              <a:t>Research Methods that Research Methodology Can Be Built Upon</a:t>
            </a:r>
            <a:endParaRPr lang="en-ID" dirty="0"/>
          </a:p>
        </p:txBody>
      </p:sp>
      <p:sp>
        <p:nvSpPr>
          <p:cNvPr id="4" name="Slide Number Placeholder 3">
            <a:extLst>
              <a:ext uri="{FF2B5EF4-FFF2-40B4-BE49-F238E27FC236}">
                <a16:creationId xmlns:a16="http://schemas.microsoft.com/office/drawing/2014/main" id="{8C62B212-5095-4C31-B2A7-7A16F0BA43C8}"/>
              </a:ext>
            </a:extLst>
          </p:cNvPr>
          <p:cNvSpPr>
            <a:spLocks noGrp="1"/>
          </p:cNvSpPr>
          <p:nvPr>
            <p:ph type="sldNum" sz="quarter" idx="12"/>
          </p:nvPr>
        </p:nvSpPr>
        <p:spPr/>
        <p:txBody>
          <a:bodyPr/>
          <a:lstStyle/>
          <a:p>
            <a:fld id="{DE3C17C0-4733-43AB-B359-31027578227E}" type="slidenum">
              <a:rPr lang="en-ID" smtClean="0"/>
              <a:t>5</a:t>
            </a:fld>
            <a:endParaRPr lang="en-ID" dirty="0"/>
          </a:p>
        </p:txBody>
      </p:sp>
      <p:grpSp>
        <p:nvGrpSpPr>
          <p:cNvPr id="5" name="Group 19">
            <a:extLst>
              <a:ext uri="{FF2B5EF4-FFF2-40B4-BE49-F238E27FC236}">
                <a16:creationId xmlns:a16="http://schemas.microsoft.com/office/drawing/2014/main" id="{9D9DBB21-9E23-4C30-BAE3-FA7F6FEBD6D7}"/>
              </a:ext>
            </a:extLst>
          </p:cNvPr>
          <p:cNvGrpSpPr>
            <a:grpSpLocks/>
          </p:cNvGrpSpPr>
          <p:nvPr/>
        </p:nvGrpSpPr>
        <p:grpSpPr bwMode="auto">
          <a:xfrm>
            <a:off x="1079505" y="1884417"/>
            <a:ext cx="7188199" cy="4648200"/>
            <a:chOff x="546" y="816"/>
            <a:chExt cx="5118" cy="3444"/>
          </a:xfrm>
        </p:grpSpPr>
        <p:pic>
          <p:nvPicPr>
            <p:cNvPr id="6" name="Picture 4" descr="typesresearch">
              <a:extLst>
                <a:ext uri="{FF2B5EF4-FFF2-40B4-BE49-F238E27FC236}">
                  <a16:creationId xmlns:a16="http://schemas.microsoft.com/office/drawing/2014/main" id="{021C2B86-4A42-4847-AC40-7697489D7B67}"/>
                </a:ext>
              </a:extLst>
            </p:cNvPr>
            <p:cNvPicPr>
              <a:picLocks noChangeAspect="1" noChangeArrowheads="1"/>
            </p:cNvPicPr>
            <p:nvPr/>
          </p:nvPicPr>
          <p:blipFill>
            <a:blip r:embed="rId2" cstate="print"/>
            <a:srcRect/>
            <a:stretch>
              <a:fillRect/>
            </a:stretch>
          </p:blipFill>
          <p:spPr bwMode="auto">
            <a:xfrm>
              <a:off x="1794" y="1776"/>
              <a:ext cx="2352" cy="1654"/>
            </a:xfrm>
            <a:prstGeom prst="rect">
              <a:avLst/>
            </a:prstGeom>
            <a:noFill/>
          </p:spPr>
        </p:pic>
        <p:pic>
          <p:nvPicPr>
            <p:cNvPr id="7" name="Picture 5" descr="action">
              <a:extLst>
                <a:ext uri="{FF2B5EF4-FFF2-40B4-BE49-F238E27FC236}">
                  <a16:creationId xmlns:a16="http://schemas.microsoft.com/office/drawing/2014/main" id="{E4E2C079-8F0C-4BD5-AD92-CE4A05758E1B}"/>
                </a:ext>
              </a:extLst>
            </p:cNvPr>
            <p:cNvPicPr>
              <a:picLocks noChangeAspect="1" noChangeArrowheads="1"/>
            </p:cNvPicPr>
            <p:nvPr/>
          </p:nvPicPr>
          <p:blipFill>
            <a:blip r:embed="rId3" cstate="print"/>
            <a:srcRect/>
            <a:stretch>
              <a:fillRect/>
            </a:stretch>
          </p:blipFill>
          <p:spPr bwMode="auto">
            <a:xfrm>
              <a:off x="1794" y="3696"/>
              <a:ext cx="1488" cy="294"/>
            </a:xfrm>
            <a:prstGeom prst="rect">
              <a:avLst/>
            </a:prstGeom>
            <a:noFill/>
          </p:spPr>
        </p:pic>
        <p:pic>
          <p:nvPicPr>
            <p:cNvPr id="8" name="Picture 6" descr="causalcom">
              <a:extLst>
                <a:ext uri="{FF2B5EF4-FFF2-40B4-BE49-F238E27FC236}">
                  <a16:creationId xmlns:a16="http://schemas.microsoft.com/office/drawing/2014/main" id="{07DA5999-7A8A-43FE-AB83-B5B47C8B0253}"/>
                </a:ext>
              </a:extLst>
            </p:cNvPr>
            <p:cNvPicPr>
              <a:picLocks noChangeAspect="1" noChangeArrowheads="1"/>
            </p:cNvPicPr>
            <p:nvPr/>
          </p:nvPicPr>
          <p:blipFill>
            <a:blip r:embed="rId4" cstate="print"/>
            <a:srcRect/>
            <a:stretch>
              <a:fillRect/>
            </a:stretch>
          </p:blipFill>
          <p:spPr bwMode="auto">
            <a:xfrm>
              <a:off x="2130" y="816"/>
              <a:ext cx="1164" cy="486"/>
            </a:xfrm>
            <a:prstGeom prst="rect">
              <a:avLst/>
            </a:prstGeom>
            <a:noFill/>
          </p:spPr>
        </p:pic>
        <p:pic>
          <p:nvPicPr>
            <p:cNvPr id="9" name="Picture 7" descr="corre">
              <a:extLst>
                <a:ext uri="{FF2B5EF4-FFF2-40B4-BE49-F238E27FC236}">
                  <a16:creationId xmlns:a16="http://schemas.microsoft.com/office/drawing/2014/main" id="{3133A8F8-F386-42F8-A604-414EFF65EDB5}"/>
                </a:ext>
              </a:extLst>
            </p:cNvPr>
            <p:cNvPicPr>
              <a:picLocks noChangeAspect="1" noChangeArrowheads="1"/>
            </p:cNvPicPr>
            <p:nvPr/>
          </p:nvPicPr>
          <p:blipFill>
            <a:blip r:embed="rId5" cstate="print"/>
            <a:srcRect/>
            <a:stretch>
              <a:fillRect/>
            </a:stretch>
          </p:blipFill>
          <p:spPr bwMode="auto">
            <a:xfrm>
              <a:off x="546" y="1200"/>
              <a:ext cx="1122" cy="888"/>
            </a:xfrm>
            <a:prstGeom prst="rect">
              <a:avLst/>
            </a:prstGeom>
            <a:noFill/>
          </p:spPr>
        </p:pic>
        <p:pic>
          <p:nvPicPr>
            <p:cNvPr id="10" name="Picture 8" descr="ethno">
              <a:extLst>
                <a:ext uri="{FF2B5EF4-FFF2-40B4-BE49-F238E27FC236}">
                  <a16:creationId xmlns:a16="http://schemas.microsoft.com/office/drawing/2014/main" id="{6814B177-0865-4E7F-9FEF-7CD1816B5D3A}"/>
                </a:ext>
              </a:extLst>
            </p:cNvPr>
            <p:cNvPicPr>
              <a:picLocks noChangeAspect="1" noChangeArrowheads="1"/>
            </p:cNvPicPr>
            <p:nvPr/>
          </p:nvPicPr>
          <p:blipFill>
            <a:blip r:embed="rId6" cstate="print"/>
            <a:srcRect/>
            <a:stretch>
              <a:fillRect/>
            </a:stretch>
          </p:blipFill>
          <p:spPr bwMode="auto">
            <a:xfrm>
              <a:off x="4338" y="3120"/>
              <a:ext cx="1326" cy="294"/>
            </a:xfrm>
            <a:prstGeom prst="rect">
              <a:avLst/>
            </a:prstGeom>
            <a:noFill/>
          </p:spPr>
        </p:pic>
        <p:pic>
          <p:nvPicPr>
            <p:cNvPr id="11" name="Picture 9" descr="experi">
              <a:extLst>
                <a:ext uri="{FF2B5EF4-FFF2-40B4-BE49-F238E27FC236}">
                  <a16:creationId xmlns:a16="http://schemas.microsoft.com/office/drawing/2014/main" id="{5C628016-8EBB-44BC-95DF-4761EF44B098}"/>
                </a:ext>
              </a:extLst>
            </p:cNvPr>
            <p:cNvPicPr>
              <a:picLocks noChangeAspect="1" noChangeArrowheads="1"/>
            </p:cNvPicPr>
            <p:nvPr/>
          </p:nvPicPr>
          <p:blipFill>
            <a:blip r:embed="rId7" cstate="print"/>
            <a:srcRect/>
            <a:stretch>
              <a:fillRect/>
            </a:stretch>
          </p:blipFill>
          <p:spPr bwMode="auto">
            <a:xfrm>
              <a:off x="4674" y="1344"/>
              <a:ext cx="800" cy="816"/>
            </a:xfrm>
            <a:prstGeom prst="rect">
              <a:avLst/>
            </a:prstGeom>
            <a:noFill/>
          </p:spPr>
        </p:pic>
        <p:pic>
          <p:nvPicPr>
            <p:cNvPr id="12" name="Picture 10" descr="historical">
              <a:extLst>
                <a:ext uri="{FF2B5EF4-FFF2-40B4-BE49-F238E27FC236}">
                  <a16:creationId xmlns:a16="http://schemas.microsoft.com/office/drawing/2014/main" id="{F385567E-9B01-4FD0-9A9D-CAF7EC06C6A4}"/>
                </a:ext>
              </a:extLst>
            </p:cNvPr>
            <p:cNvPicPr>
              <a:picLocks noChangeAspect="1" noChangeArrowheads="1"/>
            </p:cNvPicPr>
            <p:nvPr/>
          </p:nvPicPr>
          <p:blipFill>
            <a:blip r:embed="rId8" cstate="print"/>
            <a:srcRect/>
            <a:stretch>
              <a:fillRect/>
            </a:stretch>
          </p:blipFill>
          <p:spPr bwMode="auto">
            <a:xfrm>
              <a:off x="3378" y="3552"/>
              <a:ext cx="1122" cy="294"/>
            </a:xfrm>
            <a:prstGeom prst="rect">
              <a:avLst/>
            </a:prstGeom>
            <a:noFill/>
          </p:spPr>
        </p:pic>
        <p:pic>
          <p:nvPicPr>
            <p:cNvPr id="13" name="Picture 11" descr="survey">
              <a:extLst>
                <a:ext uri="{FF2B5EF4-FFF2-40B4-BE49-F238E27FC236}">
                  <a16:creationId xmlns:a16="http://schemas.microsoft.com/office/drawing/2014/main" id="{554F3012-3A34-48C2-8C8D-8DAEB795A347}"/>
                </a:ext>
              </a:extLst>
            </p:cNvPr>
            <p:cNvPicPr>
              <a:picLocks noChangeAspect="1" noChangeArrowheads="1"/>
            </p:cNvPicPr>
            <p:nvPr/>
          </p:nvPicPr>
          <p:blipFill>
            <a:blip r:embed="rId9" cstate="print"/>
            <a:srcRect/>
            <a:stretch>
              <a:fillRect/>
            </a:stretch>
          </p:blipFill>
          <p:spPr bwMode="auto">
            <a:xfrm>
              <a:off x="978" y="3216"/>
              <a:ext cx="840" cy="294"/>
            </a:xfrm>
            <a:prstGeom prst="rect">
              <a:avLst/>
            </a:prstGeom>
            <a:noFill/>
          </p:spPr>
        </p:pic>
        <p:pic>
          <p:nvPicPr>
            <p:cNvPr id="14" name="Picture 12" descr="cau1">
              <a:extLst>
                <a:ext uri="{FF2B5EF4-FFF2-40B4-BE49-F238E27FC236}">
                  <a16:creationId xmlns:a16="http://schemas.microsoft.com/office/drawing/2014/main" id="{09A00FD3-58FE-4602-82D7-9FE7B2F12636}"/>
                </a:ext>
              </a:extLst>
            </p:cNvPr>
            <p:cNvPicPr>
              <a:picLocks noChangeAspect="1" noChangeArrowheads="1"/>
            </p:cNvPicPr>
            <p:nvPr/>
          </p:nvPicPr>
          <p:blipFill>
            <a:blip r:embed="rId10" cstate="print"/>
            <a:srcRect/>
            <a:stretch>
              <a:fillRect/>
            </a:stretch>
          </p:blipFill>
          <p:spPr bwMode="auto">
            <a:xfrm>
              <a:off x="3186" y="1296"/>
              <a:ext cx="672" cy="588"/>
            </a:xfrm>
            <a:prstGeom prst="rect">
              <a:avLst/>
            </a:prstGeom>
            <a:noFill/>
          </p:spPr>
        </p:pic>
        <p:pic>
          <p:nvPicPr>
            <p:cNvPr id="15" name="Picture 13" descr="act1">
              <a:extLst>
                <a:ext uri="{FF2B5EF4-FFF2-40B4-BE49-F238E27FC236}">
                  <a16:creationId xmlns:a16="http://schemas.microsoft.com/office/drawing/2014/main" id="{4C071532-E7D7-41E4-95B9-24288DB30A37}"/>
                </a:ext>
              </a:extLst>
            </p:cNvPr>
            <p:cNvPicPr>
              <a:picLocks noChangeAspect="1" noChangeArrowheads="1"/>
            </p:cNvPicPr>
            <p:nvPr/>
          </p:nvPicPr>
          <p:blipFill>
            <a:blip r:embed="rId11" cstate="print"/>
            <a:srcRect/>
            <a:stretch>
              <a:fillRect/>
            </a:stretch>
          </p:blipFill>
          <p:spPr bwMode="auto">
            <a:xfrm>
              <a:off x="1170" y="3744"/>
              <a:ext cx="570" cy="516"/>
            </a:xfrm>
            <a:prstGeom prst="rect">
              <a:avLst/>
            </a:prstGeom>
            <a:noFill/>
          </p:spPr>
        </p:pic>
        <p:pic>
          <p:nvPicPr>
            <p:cNvPr id="16" name="Picture 14" descr="eth1">
              <a:extLst>
                <a:ext uri="{FF2B5EF4-FFF2-40B4-BE49-F238E27FC236}">
                  <a16:creationId xmlns:a16="http://schemas.microsoft.com/office/drawing/2014/main" id="{63AD4F2C-AB8C-4C93-9723-F33501DBA603}"/>
                </a:ext>
              </a:extLst>
            </p:cNvPr>
            <p:cNvPicPr>
              <a:picLocks noChangeAspect="1" noChangeArrowheads="1"/>
            </p:cNvPicPr>
            <p:nvPr/>
          </p:nvPicPr>
          <p:blipFill>
            <a:blip r:embed="rId12" cstate="print"/>
            <a:srcRect/>
            <a:stretch>
              <a:fillRect/>
            </a:stretch>
          </p:blipFill>
          <p:spPr bwMode="auto">
            <a:xfrm>
              <a:off x="4482" y="3456"/>
              <a:ext cx="703" cy="768"/>
            </a:xfrm>
            <a:prstGeom prst="rect">
              <a:avLst/>
            </a:prstGeom>
            <a:noFill/>
          </p:spPr>
        </p:pic>
        <p:pic>
          <p:nvPicPr>
            <p:cNvPr id="17" name="Picture 15" descr="sur1">
              <a:extLst>
                <a:ext uri="{FF2B5EF4-FFF2-40B4-BE49-F238E27FC236}">
                  <a16:creationId xmlns:a16="http://schemas.microsoft.com/office/drawing/2014/main" id="{D6DD9DCD-D425-4365-BBE2-9E0411AA912D}"/>
                </a:ext>
              </a:extLst>
            </p:cNvPr>
            <p:cNvPicPr>
              <a:picLocks noChangeAspect="1" noChangeArrowheads="1"/>
            </p:cNvPicPr>
            <p:nvPr/>
          </p:nvPicPr>
          <p:blipFill>
            <a:blip r:embed="rId13" cstate="print"/>
            <a:srcRect/>
            <a:stretch>
              <a:fillRect/>
            </a:stretch>
          </p:blipFill>
          <p:spPr bwMode="auto">
            <a:xfrm>
              <a:off x="594" y="2448"/>
              <a:ext cx="774" cy="684"/>
            </a:xfrm>
            <a:prstGeom prst="rect">
              <a:avLst/>
            </a:prstGeom>
            <a:noFill/>
          </p:spPr>
        </p:pic>
        <p:pic>
          <p:nvPicPr>
            <p:cNvPr id="18" name="Picture 16" descr="eth2">
              <a:extLst>
                <a:ext uri="{FF2B5EF4-FFF2-40B4-BE49-F238E27FC236}">
                  <a16:creationId xmlns:a16="http://schemas.microsoft.com/office/drawing/2014/main" id="{DBAFB7A0-8919-4EAB-9FEF-85CE3694A00A}"/>
                </a:ext>
              </a:extLst>
            </p:cNvPr>
            <p:cNvPicPr>
              <a:picLocks noChangeAspect="1" noChangeArrowheads="1"/>
            </p:cNvPicPr>
            <p:nvPr/>
          </p:nvPicPr>
          <p:blipFill>
            <a:blip r:embed="rId14" cstate="print"/>
            <a:srcRect/>
            <a:stretch>
              <a:fillRect/>
            </a:stretch>
          </p:blipFill>
          <p:spPr bwMode="auto">
            <a:xfrm>
              <a:off x="4482" y="2448"/>
              <a:ext cx="528" cy="522"/>
            </a:xfrm>
            <a:prstGeom prst="rect">
              <a:avLst/>
            </a:prstGeom>
            <a:noFill/>
          </p:spPr>
        </p:pic>
        <p:pic>
          <p:nvPicPr>
            <p:cNvPr id="19" name="Picture 17" descr="exp">
              <a:extLst>
                <a:ext uri="{FF2B5EF4-FFF2-40B4-BE49-F238E27FC236}">
                  <a16:creationId xmlns:a16="http://schemas.microsoft.com/office/drawing/2014/main" id="{B11DFC36-B1C2-4B67-B36A-79963A55B371}"/>
                </a:ext>
              </a:extLst>
            </p:cNvPr>
            <p:cNvPicPr>
              <a:picLocks noChangeAspect="1" noChangeArrowheads="1"/>
            </p:cNvPicPr>
            <p:nvPr/>
          </p:nvPicPr>
          <p:blipFill>
            <a:blip r:embed="rId15" cstate="print"/>
            <a:srcRect/>
            <a:stretch>
              <a:fillRect/>
            </a:stretch>
          </p:blipFill>
          <p:spPr bwMode="auto">
            <a:xfrm>
              <a:off x="3954" y="1008"/>
              <a:ext cx="1248" cy="294"/>
            </a:xfrm>
            <a:prstGeom prst="rect">
              <a:avLst/>
            </a:prstGeom>
            <a:noFill/>
          </p:spPr>
        </p:pic>
      </p:grpSp>
    </p:spTree>
    <p:extLst>
      <p:ext uri="{BB962C8B-B14F-4D97-AF65-F5344CB8AC3E}">
        <p14:creationId xmlns:p14="http://schemas.microsoft.com/office/powerpoint/2010/main" val="3576270895"/>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45C8E531-94A1-401A-90DF-26F10C56CD23}"/>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
        <p:nvSpPr>
          <p:cNvPr id="2" name="Title 1">
            <a:extLst>
              <a:ext uri="{FF2B5EF4-FFF2-40B4-BE49-F238E27FC236}">
                <a16:creationId xmlns:a16="http://schemas.microsoft.com/office/drawing/2014/main" id="{CABC2721-EA6E-4E70-AC4D-7A2CE214F11D}"/>
              </a:ext>
            </a:extLst>
          </p:cNvPr>
          <p:cNvSpPr>
            <a:spLocks noGrp="1"/>
          </p:cNvSpPr>
          <p:nvPr>
            <p:ph type="title"/>
          </p:nvPr>
        </p:nvSpPr>
        <p:spPr>
          <a:xfrm>
            <a:off x="1371600" y="365130"/>
            <a:ext cx="7143750" cy="1325563"/>
          </a:xfrm>
        </p:spPr>
        <p:txBody>
          <a:bodyPr/>
          <a:lstStyle/>
          <a:p>
            <a:r>
              <a:rPr lang="en-US" dirty="0">
                <a:solidFill>
                  <a:srgbClr val="2C2C2C"/>
                </a:solidFill>
              </a:rPr>
              <a:t>Experimental Research</a:t>
            </a:r>
            <a:endParaRPr lang="en-ID" dirty="0"/>
          </a:p>
        </p:txBody>
      </p:sp>
      <p:sp>
        <p:nvSpPr>
          <p:cNvPr id="3" name="Content Placeholder 2">
            <a:extLst>
              <a:ext uri="{FF2B5EF4-FFF2-40B4-BE49-F238E27FC236}">
                <a16:creationId xmlns:a16="http://schemas.microsoft.com/office/drawing/2014/main" id="{72FC5F04-CC8C-47CC-BEC6-60B389559383}"/>
              </a:ext>
            </a:extLst>
          </p:cNvPr>
          <p:cNvSpPr>
            <a:spLocks noGrp="1"/>
          </p:cNvSpPr>
          <p:nvPr>
            <p:ph idx="1"/>
          </p:nvPr>
        </p:nvSpPr>
        <p:spPr>
          <a:xfrm>
            <a:off x="628650" y="1993903"/>
            <a:ext cx="5858152" cy="4183063"/>
          </a:xfrm>
        </p:spPr>
        <p:txBody>
          <a:bodyPr>
            <a:normAutofit/>
          </a:bodyPr>
          <a:lstStyle/>
          <a:p>
            <a:r>
              <a:rPr lang="en-US" sz="2200" dirty="0"/>
              <a:t>Research that allows for the</a:t>
            </a:r>
            <a:r>
              <a:rPr lang="en-US" sz="2200" b="1" dirty="0"/>
              <a:t> causes </a:t>
            </a:r>
            <a:r>
              <a:rPr lang="en-US" sz="2200" dirty="0"/>
              <a:t>of behavior to be determined</a:t>
            </a:r>
          </a:p>
          <a:p>
            <a:r>
              <a:rPr lang="en-ID" sz="2200" dirty="0"/>
              <a:t>What is an experiment?</a:t>
            </a:r>
          </a:p>
          <a:p>
            <a:pPr marL="0" indent="0">
              <a:buNone/>
            </a:pPr>
            <a:r>
              <a:rPr lang="en-US" sz="2200" i="1" dirty="0"/>
              <a:t>A carefully regulated procedure where one or more factors are manipulated and all other factors are held constant</a:t>
            </a:r>
          </a:p>
          <a:p>
            <a:r>
              <a:rPr lang="en-US" sz="2200" b="1" dirty="0"/>
              <a:t>Cause-effect relationship </a:t>
            </a:r>
            <a:r>
              <a:rPr lang="en-US" sz="2200" dirty="0"/>
              <a:t>occurs if:</a:t>
            </a:r>
          </a:p>
          <a:p>
            <a:pPr marL="685800" lvl="2">
              <a:spcBef>
                <a:spcPts val="1000"/>
              </a:spcBef>
            </a:pPr>
            <a:r>
              <a:rPr lang="en-US" sz="2100" dirty="0"/>
              <a:t>The cause is correlated w/ the effect.</a:t>
            </a:r>
          </a:p>
          <a:p>
            <a:pPr marL="685800" lvl="2">
              <a:spcBef>
                <a:spcPts val="1000"/>
              </a:spcBef>
            </a:pPr>
            <a:r>
              <a:rPr lang="en-US" sz="2100" dirty="0"/>
              <a:t>The cause occurred before the effect.</a:t>
            </a:r>
          </a:p>
          <a:p>
            <a:pPr marL="685800" lvl="2">
              <a:spcBef>
                <a:spcPts val="1000"/>
              </a:spcBef>
            </a:pPr>
            <a:r>
              <a:rPr lang="en-US" sz="2100" dirty="0"/>
              <a:t>We can rule out other plausible explanations of the causal relationship</a:t>
            </a:r>
            <a:endParaRPr lang="en-ID" sz="2100" dirty="0"/>
          </a:p>
          <a:p>
            <a:endParaRPr lang="en-ID" sz="2200" dirty="0"/>
          </a:p>
          <a:p>
            <a:endParaRPr lang="en-ID" sz="2200" dirty="0"/>
          </a:p>
        </p:txBody>
      </p:sp>
      <p:sp>
        <p:nvSpPr>
          <p:cNvPr id="4" name="Slide Number Placeholder 3">
            <a:extLst>
              <a:ext uri="{FF2B5EF4-FFF2-40B4-BE49-F238E27FC236}">
                <a16:creationId xmlns:a16="http://schemas.microsoft.com/office/drawing/2014/main" id="{0EE37EF3-2AB7-46A3-A25F-F64748AB7CB5}"/>
              </a:ext>
            </a:extLst>
          </p:cNvPr>
          <p:cNvSpPr>
            <a:spLocks noGrp="1"/>
          </p:cNvSpPr>
          <p:nvPr>
            <p:ph type="sldNum" sz="quarter" idx="12"/>
          </p:nvPr>
        </p:nvSpPr>
        <p:spPr/>
        <p:txBody>
          <a:bodyPr/>
          <a:lstStyle/>
          <a:p>
            <a:fld id="{DE3C17C0-4733-43AB-B359-31027578227E}" type="slidenum">
              <a:rPr lang="en-ID" smtClean="0"/>
              <a:t>6</a:t>
            </a:fld>
            <a:endParaRPr lang="en-ID" dirty="0"/>
          </a:p>
        </p:txBody>
      </p:sp>
      <p:pic>
        <p:nvPicPr>
          <p:cNvPr id="5" name="Picture 2" descr="Image result for experiment">
            <a:extLst>
              <a:ext uri="{FF2B5EF4-FFF2-40B4-BE49-F238E27FC236}">
                <a16:creationId xmlns:a16="http://schemas.microsoft.com/office/drawing/2014/main" id="{80500CFC-5515-4AEE-AA13-452ED030EB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4" r="19236"/>
          <a:stretch/>
        </p:blipFill>
        <p:spPr bwMode="auto">
          <a:xfrm>
            <a:off x="6486806" y="2514604"/>
            <a:ext cx="2509117" cy="224566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734020"/>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425B-3C7D-4ABD-B294-9AC6F59AE91E}"/>
              </a:ext>
            </a:extLst>
          </p:cNvPr>
          <p:cNvSpPr>
            <a:spLocks noGrp="1"/>
          </p:cNvSpPr>
          <p:nvPr>
            <p:ph type="title"/>
          </p:nvPr>
        </p:nvSpPr>
        <p:spPr/>
        <p:txBody>
          <a:bodyPr>
            <a:normAutofit/>
          </a:bodyPr>
          <a:lstStyle/>
          <a:p>
            <a:r>
              <a:rPr lang="en-US" dirty="0">
                <a:solidFill>
                  <a:srgbClr val="2C2C2C"/>
                </a:solidFill>
              </a:rPr>
              <a:t>Factors in Experimental Research</a:t>
            </a:r>
            <a:endParaRPr lang="en-ID" dirty="0">
              <a:solidFill>
                <a:srgbClr val="2C2C2C"/>
              </a:solidFill>
            </a:endParaRPr>
          </a:p>
        </p:txBody>
      </p:sp>
      <p:sp>
        <p:nvSpPr>
          <p:cNvPr id="4" name="Slide Number Placeholder 3">
            <a:extLst>
              <a:ext uri="{FF2B5EF4-FFF2-40B4-BE49-F238E27FC236}">
                <a16:creationId xmlns:a16="http://schemas.microsoft.com/office/drawing/2014/main" id="{5FC626CE-73BC-44A3-AA09-E2AFBC117A76}"/>
              </a:ext>
            </a:extLst>
          </p:cNvPr>
          <p:cNvSpPr>
            <a:spLocks noGrp="1"/>
          </p:cNvSpPr>
          <p:nvPr>
            <p:ph type="sldNum" sz="quarter" idx="12"/>
          </p:nvPr>
        </p:nvSpPr>
        <p:spPr/>
        <p:txBody>
          <a:bodyPr>
            <a:normAutofit/>
          </a:bodyPr>
          <a:lstStyle/>
          <a:p>
            <a:pPr>
              <a:spcAft>
                <a:spcPts val="600"/>
              </a:spcAft>
            </a:pPr>
            <a:fld id="{DE3C17C0-4733-43AB-B359-31027578227E}" type="slidenum">
              <a:rPr lang="en-ID" sz="1000">
                <a:solidFill>
                  <a:schemeClr val="tx1">
                    <a:alpha val="80000"/>
                  </a:schemeClr>
                </a:solidFill>
              </a:rPr>
              <a:pPr>
                <a:spcAft>
                  <a:spcPts val="600"/>
                </a:spcAft>
              </a:pPr>
              <a:t>7</a:t>
            </a:fld>
            <a:endParaRPr lang="en-ID" sz="1000">
              <a:solidFill>
                <a:schemeClr val="tx1">
                  <a:alpha val="80000"/>
                </a:schemeClr>
              </a:solidFill>
            </a:endParaRPr>
          </a:p>
        </p:txBody>
      </p:sp>
      <p:sp>
        <p:nvSpPr>
          <p:cNvPr id="5" name="Content Placeholder 4">
            <a:extLst>
              <a:ext uri="{FF2B5EF4-FFF2-40B4-BE49-F238E27FC236}">
                <a16:creationId xmlns:a16="http://schemas.microsoft.com/office/drawing/2014/main" id="{A5CF4CE4-356F-4776-9C2A-D41FAA613A8E}"/>
              </a:ext>
            </a:extLst>
          </p:cNvPr>
          <p:cNvSpPr>
            <a:spLocks noGrp="1"/>
          </p:cNvSpPr>
          <p:nvPr>
            <p:ph idx="1"/>
          </p:nvPr>
        </p:nvSpPr>
        <p:spPr/>
        <p:txBody>
          <a:bodyPr>
            <a:normAutofit fontScale="92500"/>
          </a:bodyPr>
          <a:lstStyle/>
          <a:p>
            <a:r>
              <a:rPr lang="en-US" sz="2600" dirty="0"/>
              <a:t>Independent Variable (IV)</a:t>
            </a:r>
          </a:p>
          <a:p>
            <a:pPr lvl="1"/>
            <a:r>
              <a:rPr lang="en-US" sz="2200" dirty="0"/>
              <a:t>Factor that is manipulated / determined</a:t>
            </a:r>
          </a:p>
          <a:p>
            <a:r>
              <a:rPr lang="en-US" sz="2600" dirty="0"/>
              <a:t>Dependent Variable (DV)</a:t>
            </a:r>
          </a:p>
          <a:p>
            <a:pPr lvl="1"/>
            <a:r>
              <a:rPr lang="en-US" sz="2200" dirty="0"/>
              <a:t>Factor that is measured (processed from the IV)</a:t>
            </a:r>
          </a:p>
          <a:p>
            <a:r>
              <a:rPr lang="en-US" sz="2600" dirty="0"/>
              <a:t>Experimental Condition (group)</a:t>
            </a:r>
          </a:p>
          <a:p>
            <a:pPr lvl="1"/>
            <a:r>
              <a:rPr lang="en-US" sz="2200" dirty="0"/>
              <a:t>A group that is manipulated during the experiment (in which the IV is set)</a:t>
            </a:r>
          </a:p>
          <a:p>
            <a:r>
              <a:rPr lang="en-US" sz="2600" dirty="0"/>
              <a:t>Control condition (group)</a:t>
            </a:r>
          </a:p>
          <a:p>
            <a:pPr lvl="1"/>
            <a:r>
              <a:rPr lang="en-US" sz="2200" dirty="0"/>
              <a:t>Comparison group that is not manipulated (no pre-determined IV)</a:t>
            </a:r>
          </a:p>
          <a:p>
            <a:r>
              <a:rPr lang="en-US" sz="2600" dirty="0"/>
              <a:t>Confounding variable</a:t>
            </a:r>
          </a:p>
          <a:p>
            <a:pPr lvl="1"/>
            <a:r>
              <a:rPr lang="en-US" sz="2200" dirty="0"/>
              <a:t>An uncontrolled variable that is unintentionally allowed to vary systematically with the independent variable.</a:t>
            </a:r>
          </a:p>
        </p:txBody>
      </p:sp>
    </p:spTree>
    <p:extLst>
      <p:ext uri="{BB962C8B-B14F-4D97-AF65-F5344CB8AC3E}">
        <p14:creationId xmlns:p14="http://schemas.microsoft.com/office/powerpoint/2010/main" val="4277475689"/>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DF14-FABB-4027-BE13-59EE56D95627}"/>
              </a:ext>
            </a:extLst>
          </p:cNvPr>
          <p:cNvSpPr>
            <a:spLocks noGrp="1"/>
          </p:cNvSpPr>
          <p:nvPr>
            <p:ph type="title"/>
          </p:nvPr>
        </p:nvSpPr>
        <p:spPr/>
        <p:txBody>
          <a:bodyPr/>
          <a:lstStyle/>
          <a:p>
            <a:r>
              <a:rPr lang="en-ID" dirty="0"/>
              <a:t>Quasi-experimental research</a:t>
            </a:r>
          </a:p>
        </p:txBody>
      </p:sp>
      <p:sp>
        <p:nvSpPr>
          <p:cNvPr id="5" name="Content Placeholder 4">
            <a:extLst>
              <a:ext uri="{FF2B5EF4-FFF2-40B4-BE49-F238E27FC236}">
                <a16:creationId xmlns:a16="http://schemas.microsoft.com/office/drawing/2014/main" id="{11068937-B037-48F1-A479-22E872CFB8FF}"/>
              </a:ext>
            </a:extLst>
          </p:cNvPr>
          <p:cNvSpPr>
            <a:spLocks noGrp="1"/>
          </p:cNvSpPr>
          <p:nvPr>
            <p:ph idx="1"/>
          </p:nvPr>
        </p:nvSpPr>
        <p:spPr>
          <a:xfrm>
            <a:off x="628650" y="1825625"/>
            <a:ext cx="5829300" cy="4351338"/>
          </a:xfrm>
        </p:spPr>
        <p:txBody>
          <a:bodyPr>
            <a:normAutofit/>
          </a:bodyPr>
          <a:lstStyle/>
          <a:p>
            <a:pPr>
              <a:lnSpc>
                <a:spcPct val="80000"/>
              </a:lnSpc>
            </a:pPr>
            <a:r>
              <a:rPr lang="en-US" sz="2400" dirty="0"/>
              <a:t>Almost but not quite real experiments, with no IV</a:t>
            </a:r>
          </a:p>
          <a:p>
            <a:pPr lvl="1">
              <a:lnSpc>
                <a:spcPct val="80000"/>
              </a:lnSpc>
            </a:pPr>
            <a:r>
              <a:rPr lang="en-US" sz="2200" dirty="0"/>
              <a:t>Compare groups biased on naturally occurring variables</a:t>
            </a:r>
          </a:p>
          <a:p>
            <a:pPr>
              <a:lnSpc>
                <a:spcPct val="80000"/>
              </a:lnSpc>
            </a:pPr>
            <a:r>
              <a:rPr lang="en-US" sz="2400" dirty="0"/>
              <a:t>Two types of natural variables</a:t>
            </a:r>
          </a:p>
          <a:p>
            <a:pPr lvl="1">
              <a:lnSpc>
                <a:spcPct val="80000"/>
              </a:lnSpc>
            </a:pPr>
            <a:r>
              <a:rPr lang="en-US" sz="2200" dirty="0"/>
              <a:t>Subject variable. Characteristics that vary between participants, but can not be manipulated </a:t>
            </a:r>
          </a:p>
          <a:p>
            <a:pPr lvl="1">
              <a:lnSpc>
                <a:spcPct val="80000"/>
              </a:lnSpc>
            </a:pPr>
            <a:r>
              <a:rPr lang="en-US" sz="2200" dirty="0"/>
              <a:t>Time variable. Comparing individuals at different points in time (age 3 and 6)</a:t>
            </a:r>
          </a:p>
          <a:p>
            <a:pPr>
              <a:lnSpc>
                <a:spcPct val="80000"/>
              </a:lnSpc>
            </a:pPr>
            <a:r>
              <a:rPr lang="en-US" sz="2400" dirty="0"/>
              <a:t>One-shot posttest, no control group</a:t>
            </a:r>
          </a:p>
        </p:txBody>
      </p:sp>
      <p:sp>
        <p:nvSpPr>
          <p:cNvPr id="4" name="Slide Number Placeholder 3">
            <a:extLst>
              <a:ext uri="{FF2B5EF4-FFF2-40B4-BE49-F238E27FC236}">
                <a16:creationId xmlns:a16="http://schemas.microsoft.com/office/drawing/2014/main" id="{BEC675F8-69B4-4B8D-8FE8-27735A68EE96}"/>
              </a:ext>
            </a:extLst>
          </p:cNvPr>
          <p:cNvSpPr>
            <a:spLocks noGrp="1"/>
          </p:cNvSpPr>
          <p:nvPr>
            <p:ph type="sldNum" sz="quarter" idx="12"/>
          </p:nvPr>
        </p:nvSpPr>
        <p:spPr/>
        <p:txBody>
          <a:bodyPr/>
          <a:lstStyle/>
          <a:p>
            <a:fld id="{DE3C17C0-4733-43AB-B359-31027578227E}" type="slidenum">
              <a:rPr lang="en-ID" smtClean="0"/>
              <a:t>8</a:t>
            </a:fld>
            <a:endParaRPr lang="en-ID" dirty="0"/>
          </a:p>
        </p:txBody>
      </p:sp>
      <p:pic>
        <p:nvPicPr>
          <p:cNvPr id="6" name="Picture 2" descr="Image result for experiment">
            <a:extLst>
              <a:ext uri="{FF2B5EF4-FFF2-40B4-BE49-F238E27FC236}">
                <a16:creationId xmlns:a16="http://schemas.microsoft.com/office/drawing/2014/main" id="{A9B12A7B-F5F4-4EF3-A74E-7D1EF293685F}"/>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18194" r="19236"/>
          <a:stretch/>
        </p:blipFill>
        <p:spPr bwMode="auto">
          <a:xfrm>
            <a:off x="6486806" y="2514604"/>
            <a:ext cx="2509117" cy="224566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00331"/>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0DDD-4B26-4797-A678-4BBF8E827BCC}"/>
              </a:ext>
            </a:extLst>
          </p:cNvPr>
          <p:cNvSpPr>
            <a:spLocks noGrp="1"/>
          </p:cNvSpPr>
          <p:nvPr>
            <p:ph type="title"/>
          </p:nvPr>
        </p:nvSpPr>
        <p:spPr>
          <a:xfrm>
            <a:off x="1066800" y="365130"/>
            <a:ext cx="7448550" cy="1325563"/>
          </a:xfrm>
        </p:spPr>
        <p:txBody>
          <a:bodyPr/>
          <a:lstStyle/>
          <a:p>
            <a:r>
              <a:rPr lang="en-US" dirty="0"/>
              <a:t>Causal – Comparative Research</a:t>
            </a:r>
            <a:endParaRPr lang="en-ID" dirty="0"/>
          </a:p>
        </p:txBody>
      </p:sp>
      <p:sp>
        <p:nvSpPr>
          <p:cNvPr id="3" name="Content Placeholder 2">
            <a:extLst>
              <a:ext uri="{FF2B5EF4-FFF2-40B4-BE49-F238E27FC236}">
                <a16:creationId xmlns:a16="http://schemas.microsoft.com/office/drawing/2014/main" id="{6E9D9684-FCFF-4365-B1F2-A15DC83038C2}"/>
              </a:ext>
            </a:extLst>
          </p:cNvPr>
          <p:cNvSpPr>
            <a:spLocks noGrp="1"/>
          </p:cNvSpPr>
          <p:nvPr>
            <p:ph idx="1"/>
          </p:nvPr>
        </p:nvSpPr>
        <p:spPr>
          <a:xfrm>
            <a:off x="628650" y="1825625"/>
            <a:ext cx="5543550" cy="4351338"/>
          </a:xfrm>
        </p:spPr>
        <p:txBody>
          <a:bodyPr>
            <a:normAutofit/>
          </a:bodyPr>
          <a:lstStyle/>
          <a:p>
            <a:r>
              <a:rPr lang="en-US" sz="2400" dirty="0"/>
              <a:t>Ex Post Facto = Causal-Comparative Research</a:t>
            </a:r>
          </a:p>
          <a:p>
            <a:pPr lvl="1"/>
            <a:r>
              <a:rPr lang="en-US" sz="2200" dirty="0"/>
              <a:t>Explores possible causes and effects</a:t>
            </a:r>
          </a:p>
          <a:p>
            <a:pPr lvl="1"/>
            <a:r>
              <a:rPr lang="en-US" sz="2200" dirty="0"/>
              <a:t>The independent variable is not manipulated, it has already been applied</a:t>
            </a:r>
          </a:p>
          <a:p>
            <a:pPr lvl="1"/>
            <a:r>
              <a:rPr lang="en-US" sz="2200" dirty="0"/>
              <a:t>Focuses first on the effect, then attempts to determine what caused the observed effect.</a:t>
            </a:r>
          </a:p>
          <a:p>
            <a:pPr lvl="1"/>
            <a:r>
              <a:rPr lang="en-US" sz="2200" dirty="0"/>
              <a:t>Seeks to explain differences between two groups that have occurred</a:t>
            </a:r>
            <a:endParaRPr lang="en-US" sz="2400" dirty="0"/>
          </a:p>
          <a:p>
            <a:endParaRPr lang="en-ID" sz="2400" dirty="0"/>
          </a:p>
        </p:txBody>
      </p:sp>
      <p:sp>
        <p:nvSpPr>
          <p:cNvPr id="4" name="Slide Number Placeholder 3">
            <a:extLst>
              <a:ext uri="{FF2B5EF4-FFF2-40B4-BE49-F238E27FC236}">
                <a16:creationId xmlns:a16="http://schemas.microsoft.com/office/drawing/2014/main" id="{CCC33A63-9CB5-48C1-8D74-AB702DFCB104}"/>
              </a:ext>
            </a:extLst>
          </p:cNvPr>
          <p:cNvSpPr>
            <a:spLocks noGrp="1"/>
          </p:cNvSpPr>
          <p:nvPr>
            <p:ph type="sldNum" sz="quarter" idx="12"/>
          </p:nvPr>
        </p:nvSpPr>
        <p:spPr/>
        <p:txBody>
          <a:bodyPr/>
          <a:lstStyle/>
          <a:p>
            <a:fld id="{DE3C17C0-4733-43AB-B359-31027578227E}" type="slidenum">
              <a:rPr lang="en-ID" smtClean="0"/>
              <a:t>9</a:t>
            </a:fld>
            <a:endParaRPr lang="en-ID" dirty="0"/>
          </a:p>
        </p:txBody>
      </p:sp>
      <p:pic>
        <p:nvPicPr>
          <p:cNvPr id="5" name="Picture 4" descr="Image result for compare">
            <a:extLst>
              <a:ext uri="{FF2B5EF4-FFF2-40B4-BE49-F238E27FC236}">
                <a16:creationId xmlns:a16="http://schemas.microsoft.com/office/drawing/2014/main" id="{2D348EED-5D19-4B73-9073-47D6F01EB4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26" r="14891" b="-1"/>
          <a:stretch/>
        </p:blipFill>
        <p:spPr bwMode="auto">
          <a:xfrm>
            <a:off x="6619433" y="1825629"/>
            <a:ext cx="2392498" cy="320357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a:extLst>
              <a:ext uri="{FF2B5EF4-FFF2-40B4-BE49-F238E27FC236}">
                <a16:creationId xmlns:a16="http://schemas.microsoft.com/office/drawing/2014/main" id="{55877C52-D0BC-4F04-9E2A-776F649D82BF}"/>
              </a:ext>
            </a:extLst>
          </p:cNvPr>
          <p:cNvSpPr/>
          <p:nvPr/>
        </p:nvSpPr>
        <p:spPr>
          <a:xfrm rot="5400000">
            <a:off x="197645" y="107155"/>
            <a:ext cx="1662110" cy="1752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D" sz="3200" dirty="0"/>
          </a:p>
        </p:txBody>
      </p:sp>
    </p:spTree>
    <p:extLst>
      <p:ext uri="{BB962C8B-B14F-4D97-AF65-F5344CB8AC3E}">
        <p14:creationId xmlns:p14="http://schemas.microsoft.com/office/powerpoint/2010/main" val="3064733564"/>
      </p:ext>
    </p:extLst>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80</TotalTime>
  <Words>1625</Words>
  <Application>Microsoft Office PowerPoint</Application>
  <PresentationFormat>On-screen Show (4:3)</PresentationFormat>
  <Paragraphs>274</Paragraphs>
  <Slides>31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Calibri Light</vt:lpstr>
      <vt:lpstr>Garamond</vt:lpstr>
      <vt:lpstr>Trebuchet MS</vt:lpstr>
      <vt:lpstr>Wingdings</vt:lpstr>
      <vt:lpstr>Office Theme</vt:lpstr>
      <vt:lpstr>Clip</vt:lpstr>
      <vt:lpstr>Research Design</vt:lpstr>
      <vt:lpstr>Research Design in Context</vt:lpstr>
      <vt:lpstr>Method vs Methodology</vt:lpstr>
      <vt:lpstr>Categories of Research Methods</vt:lpstr>
      <vt:lpstr>Research Methods that Research Methodology Can Be Built Upon</vt:lpstr>
      <vt:lpstr>Experimental Research</vt:lpstr>
      <vt:lpstr>Factors in Experimental Research</vt:lpstr>
      <vt:lpstr>Quasi-experimental research</vt:lpstr>
      <vt:lpstr>Causal – Comparative Research</vt:lpstr>
      <vt:lpstr>Correlational Research</vt:lpstr>
      <vt:lpstr>Action Research</vt:lpstr>
      <vt:lpstr>Historical Research</vt:lpstr>
      <vt:lpstr>Ethnographic Research</vt:lpstr>
      <vt:lpstr>Case Studies Research</vt:lpstr>
      <vt:lpstr>Survey Research</vt:lpstr>
      <vt:lpstr>Surveys</vt:lpstr>
      <vt:lpstr>Statistical Analysis (Quantitative Research)</vt:lpstr>
      <vt:lpstr>Data</vt:lpstr>
      <vt:lpstr>Data</vt:lpstr>
      <vt:lpstr>Data Yang Objektif</vt:lpstr>
      <vt:lpstr>Primary and Secondary Data</vt:lpstr>
      <vt:lpstr>Quantitative Research: Definition</vt:lpstr>
      <vt:lpstr>Types of Data</vt:lpstr>
      <vt:lpstr>What's the difference between these two statements?</vt:lpstr>
      <vt:lpstr>Quantitative or Numerical Data</vt:lpstr>
      <vt:lpstr>Scales of Measurement</vt:lpstr>
      <vt:lpstr>Validity and Reliability</vt:lpstr>
      <vt:lpstr>Collecting Quantitative Data</vt:lpstr>
      <vt:lpstr>Presenting Data</vt:lpstr>
      <vt:lpstr>Analyzing Quantitative Data</vt:lpstr>
      <vt:lpstr>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UNDERSTANDING OF RESEARCH</dc:title>
  <dc:creator>putu.wuri@gmail.com</dc:creator>
  <cp:lastModifiedBy>Laksmita Rahadianti</cp:lastModifiedBy>
  <cp:revision>42</cp:revision>
  <dcterms:created xsi:type="dcterms:W3CDTF">2021-01-28T11:58:06Z</dcterms:created>
  <dcterms:modified xsi:type="dcterms:W3CDTF">2021-03-13T10:29:19Z</dcterms:modified>
</cp:coreProperties>
</file>